
<file path=[Content_Types].xml><?xml version="1.0" encoding="utf-8"?>
<Types xmlns="http://schemas.openxmlformats.org/package/2006/content-types">
  <Default Extension="bin" ContentType="application/vnd.openxmlformats-officedocument.oleObject"/>
  <Default Extension="fntdata" ContentType="application/x-fontdata"/>
  <Default Extension="GIF" ContentType="image/gif"/>
  <Default Extension="jpeg" ContentType="image/jpeg"/>
  <Default Extension="jpg" ContentType="image/jpeg"/>
  <Default Extension="mp4" ContentType="video/mp4"/>
  <Default Extension="png" ContentType="image/png"/>
  <Default Extension="rels" ContentType="application/vnd.openxmlformats-package.relationships+xml"/>
  <Default Extension="svg" ContentType="image/svg+xml"/>
  <Default Extension="vml" ContentType="application/vnd.openxmlformats-officedocument.vmlDrawing"/>
  <Default Extension="wav" ContentType="audio/x-wav"/>
  <Default Extension="wdp" ContentType="image/vnd.ms-photo"/>
  <Default Extension="wmf" ContentType="image/x-wmf"/>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theme/theme2.xml" ContentType="application/vnd.openxmlformats-officedocument.theme+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theme/theme3.xml" ContentType="application/vnd.openxmlformats-officedocument.theme+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theme/theme4.xml" ContentType="application/vnd.openxmlformats-officedocument.theme+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theme/theme5.xml" ContentType="application/vnd.openxmlformats-officedocument.theme+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theme/theme6.xml" ContentType="application/vnd.openxmlformats-officedocument.theme+xml"/>
  <Override PartName="/ppt/theme/theme7.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embedTrueTypeFonts="1" saveSubsetFonts="1" autoCompressPictures="0">
  <p:sldMasterIdLst>
    <p:sldMasterId id="2147483680" r:id="rId1"/>
    <p:sldMasterId id="2147483681" r:id="rId2"/>
    <p:sldMasterId id="2147483705" r:id="rId3"/>
    <p:sldMasterId id="2147483717" r:id="rId4"/>
    <p:sldMasterId id="2147483742" r:id="rId5"/>
    <p:sldMasterId id="2147483755" r:id="rId6"/>
  </p:sldMasterIdLst>
  <p:notesMasterIdLst>
    <p:notesMasterId r:id="rId62"/>
  </p:notesMasterIdLst>
  <p:sldIdLst>
    <p:sldId id="296" r:id="rId7"/>
    <p:sldId id="257" r:id="rId8"/>
    <p:sldId id="256" r:id="rId9"/>
    <p:sldId id="258" r:id="rId10"/>
    <p:sldId id="260" r:id="rId11"/>
    <p:sldId id="261" r:id="rId12"/>
    <p:sldId id="264" r:id="rId13"/>
    <p:sldId id="265" r:id="rId14"/>
    <p:sldId id="5549" r:id="rId15"/>
    <p:sldId id="278" r:id="rId16"/>
    <p:sldId id="266" r:id="rId17"/>
    <p:sldId id="284" r:id="rId18"/>
    <p:sldId id="259" r:id="rId19"/>
    <p:sldId id="263" r:id="rId20"/>
    <p:sldId id="5550" r:id="rId21"/>
    <p:sldId id="267" r:id="rId22"/>
    <p:sldId id="268" r:id="rId23"/>
    <p:sldId id="279" r:id="rId24"/>
    <p:sldId id="270" r:id="rId25"/>
    <p:sldId id="273" r:id="rId26"/>
    <p:sldId id="5551" r:id="rId27"/>
    <p:sldId id="584" r:id="rId28"/>
    <p:sldId id="704" r:id="rId29"/>
    <p:sldId id="5564" r:id="rId30"/>
    <p:sldId id="5565" r:id="rId31"/>
    <p:sldId id="5568" r:id="rId32"/>
    <p:sldId id="5569" r:id="rId33"/>
    <p:sldId id="5557" r:id="rId34"/>
    <p:sldId id="5559" r:id="rId35"/>
    <p:sldId id="5566" r:id="rId36"/>
    <p:sldId id="5567" r:id="rId37"/>
    <p:sldId id="5570" r:id="rId38"/>
    <p:sldId id="5571" r:id="rId39"/>
    <p:sldId id="262" r:id="rId40"/>
    <p:sldId id="274" r:id="rId41"/>
    <p:sldId id="5572" r:id="rId42"/>
    <p:sldId id="5573" r:id="rId43"/>
    <p:sldId id="5574" r:id="rId44"/>
    <p:sldId id="724" r:id="rId45"/>
    <p:sldId id="298" r:id="rId46"/>
    <p:sldId id="299" r:id="rId47"/>
    <p:sldId id="300" r:id="rId48"/>
    <p:sldId id="301" r:id="rId49"/>
    <p:sldId id="302" r:id="rId50"/>
    <p:sldId id="303" r:id="rId51"/>
    <p:sldId id="275" r:id="rId52"/>
    <p:sldId id="292" r:id="rId53"/>
    <p:sldId id="337" r:id="rId54"/>
    <p:sldId id="338" r:id="rId55"/>
    <p:sldId id="339" r:id="rId56"/>
    <p:sldId id="340" r:id="rId57"/>
    <p:sldId id="341" r:id="rId58"/>
    <p:sldId id="342" r:id="rId59"/>
    <p:sldId id="343" r:id="rId60"/>
    <p:sldId id="5575" r:id="rId61"/>
  </p:sldIdLst>
  <p:sldSz cx="9144000" cy="5143500" type="screen16x9"/>
  <p:notesSz cx="6858000" cy="9144000"/>
  <p:embeddedFontLst>
    <p:embeddedFont>
      <p:font typeface="#9Slide03 Arima Madurai" panose="00000500000000000000" pitchFamily="2" charset="0"/>
      <p:regular r:id="rId63"/>
    </p:embeddedFont>
    <p:embeddedFont>
      <p:font typeface="Abril Fatface" panose="020B0604020202020204" charset="0"/>
      <p:regular r:id="rId64"/>
    </p:embeddedFont>
    <p:embeddedFont>
      <p:font typeface="Anaheim" panose="020B0604020202020204" charset="0"/>
      <p:regular r:id="rId65"/>
    </p:embeddedFont>
    <p:embeddedFont>
      <p:font typeface="Bebas Neue" panose="020B0604020202020204" charset="0"/>
      <p:regular r:id="rId66"/>
    </p:embeddedFont>
    <p:embeddedFont>
      <p:font typeface="Bodoni Moda SemiBold" panose="020B0604020202020204" charset="0"/>
      <p:regular r:id="rId67"/>
      <p:bold r:id="rId68"/>
      <p:italic r:id="rId69"/>
      <p:boldItalic r:id="rId70"/>
    </p:embeddedFont>
    <p:embeddedFont>
      <p:font typeface="Calibri" panose="020F0502020204030204" pitchFamily="34" charset="0"/>
      <p:regular r:id="rId71"/>
      <p:bold r:id="rId72"/>
      <p:italic r:id="rId73"/>
      <p:boldItalic r:id="rId74"/>
    </p:embeddedFont>
    <p:embeddedFont>
      <p:font typeface="Calibri Light" panose="020F0302020204030204" pitchFamily="34" charset="0"/>
      <p:regular r:id="rId75"/>
      <p:italic r:id="rId76"/>
    </p:embeddedFont>
    <p:embeddedFont>
      <p:font typeface="Cambria Math" panose="02040503050406030204" pitchFamily="18" charset="0"/>
      <p:regular r:id="rId77"/>
    </p:embeddedFont>
    <p:embeddedFont>
      <p:font typeface="Fira Sans Condensed" panose="020B0604020202020204" pitchFamily="34" charset="0"/>
      <p:regular r:id="rId78"/>
      <p:bold r:id="rId79"/>
      <p:italic r:id="rId80"/>
      <p:boldItalic r:id="rId81"/>
    </p:embeddedFont>
    <p:embeddedFont>
      <p:font typeface="Fira Sans Condensed Black" panose="020B0A03050000020004" pitchFamily="34" charset="0"/>
      <p:bold r:id="rId82"/>
      <p:boldItalic r:id="rId83"/>
    </p:embeddedFont>
    <p:embeddedFont>
      <p:font typeface="Montserrat" panose="00000500000000000000" pitchFamily="2" charset="0"/>
      <p:regular r:id="rId84"/>
      <p:bold r:id="rId85"/>
      <p:italic r:id="rId86"/>
      <p:boldItalic r:id="rId87"/>
    </p:embeddedFont>
    <p:embeddedFont>
      <p:font typeface="Montserrat Medium" panose="00000600000000000000" pitchFamily="2" charset="0"/>
      <p:regular r:id="rId88"/>
      <p:bold r:id="rId89"/>
      <p:italic r:id="rId90"/>
      <p:boldItalic r:id="rId91"/>
    </p:embeddedFont>
    <p:embeddedFont>
      <p:font typeface="Montserrat SemiBold" panose="00000700000000000000" pitchFamily="2" charset="0"/>
      <p:regular r:id="rId92"/>
      <p:bold r:id="rId93"/>
      <p:italic r:id="rId94"/>
      <p:boldItalic r:id="rId95"/>
    </p:embeddedFont>
    <p:embeddedFont>
      <p:font typeface="Nunito Black" panose="020B0604020202020204" pitchFamily="2" charset="0"/>
      <p:bold r:id="rId96"/>
      <p:boldItalic r:id="rId97"/>
    </p:embeddedFont>
    <p:embeddedFont>
      <p:font typeface="Nunito Light" pitchFamily="2" charset="0"/>
      <p:regular r:id="rId98"/>
      <p:italic r:id="rId99"/>
    </p:embeddedFont>
    <p:embeddedFont>
      <p:font typeface="Patrick Hand" panose="020B0604020202020204" charset="0"/>
      <p:regular r:id="rId100"/>
    </p:embeddedFont>
    <p:embeddedFont>
      <p:font typeface="Raleway" pitchFamily="2" charset="0"/>
      <p:regular r:id="rId101"/>
      <p:bold r:id="rId102"/>
      <p:italic r:id="rId103"/>
      <p:boldItalic r:id="rId104"/>
    </p:embeddedFont>
    <p:embeddedFont>
      <p:font typeface="Roboto Black" panose="02000000000000000000" pitchFamily="2" charset="0"/>
      <p:bold r:id="rId105"/>
      <p:boldItalic r:id="rId106"/>
    </p:embeddedFont>
  </p:embeddedFont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CD2605"/>
    <a:srgbClr val="F45555"/>
    <a:srgbClr val="9BA144"/>
    <a:srgbClr val="1B2F3C"/>
    <a:srgbClr val="7F7F7F"/>
    <a:srgbClr val="8C8C8C"/>
    <a:srgbClr val="9E9E9E"/>
    <a:srgbClr val="D9D9D9"/>
    <a:srgbClr val="C6573F"/>
    <a:srgbClr val="6B96A6"/>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CC172A90-70BB-46C2-90AB-23C42886CCCB}">
  <a:tblStyle styleId="{CC172A90-70BB-46C2-90AB-23C42886CCCB}" styleName="Table_0">
    <a:wholeTbl>
      <a:tcTxStyle>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 styleId="{FB7BCC88-C2E5-428B-9A4D-FB5CD70C60A0}" styleName="Table_1">
    <a:wholeTbl>
      <a:tcTxStyle>
        <a:font>
          <a:latin typeface="Arial"/>
          <a:ea typeface="Arial"/>
          <a:cs typeface="Arial"/>
        </a:font>
        <a:srgbClr val="000000"/>
      </a:tcTxStyle>
      <a:tcStyle>
        <a:tcBdr>
          <a:left>
            <a:ln w="9525" cap="flat" cmpd="sng">
              <a:solidFill>
                <a:srgbClr val="000000"/>
              </a:solidFill>
              <a:prstDash val="solid"/>
              <a:round/>
              <a:headEnd type="none" w="sm" len="sm"/>
              <a:tailEnd type="none" w="sm" len="sm"/>
            </a:ln>
          </a:left>
          <a:right>
            <a:ln w="9525" cap="flat" cmpd="sng">
              <a:solidFill>
                <a:srgbClr val="000000"/>
              </a:solidFill>
              <a:prstDash val="solid"/>
              <a:round/>
              <a:headEnd type="none" w="sm" len="sm"/>
              <a:tailEnd type="none" w="sm" len="sm"/>
            </a:ln>
          </a:right>
          <a:top>
            <a:ln w="9525" cap="flat" cmpd="sng">
              <a:solidFill>
                <a:srgbClr val="000000"/>
              </a:solidFill>
              <a:prstDash val="solid"/>
              <a:round/>
              <a:headEnd type="none" w="sm" len="sm"/>
              <a:tailEnd type="none" w="sm" len="sm"/>
            </a:ln>
          </a:top>
          <a:bottom>
            <a:ln w="9525" cap="flat" cmpd="sng">
              <a:solidFill>
                <a:srgbClr val="000000"/>
              </a:solidFill>
              <a:prstDash val="solid"/>
              <a:round/>
              <a:headEnd type="none" w="sm" len="sm"/>
              <a:tailEnd type="none" w="sm" len="sm"/>
            </a:ln>
          </a:bottom>
          <a:insideH>
            <a:ln w="9525" cap="flat" cmpd="sng">
              <a:solidFill>
                <a:srgbClr val="000000"/>
              </a:solidFill>
              <a:prstDash val="solid"/>
              <a:round/>
              <a:headEnd type="none" w="sm" len="sm"/>
              <a:tailEnd type="none" w="sm" len="sm"/>
            </a:ln>
          </a:insideH>
          <a:insideV>
            <a:ln w="9525" cap="flat" cmpd="sng">
              <a:solidFill>
                <a:srgbClr val="000000"/>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horzBarState="maximized">
    <p:restoredLeft sz="14995" autoAdjust="0"/>
    <p:restoredTop sz="94660"/>
  </p:normalViewPr>
  <p:slideViewPr>
    <p:cSldViewPr snapToGrid="0">
      <p:cViewPr varScale="1">
        <p:scale>
          <a:sx n="113" d="100"/>
          <a:sy n="113" d="100"/>
        </p:scale>
        <p:origin x="778" y="91"/>
      </p:cViewPr>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26" Type="http://schemas.openxmlformats.org/officeDocument/2006/relationships/slide" Target="slides/slide20.xml"/><Relationship Id="rId21" Type="http://schemas.openxmlformats.org/officeDocument/2006/relationships/slide" Target="slides/slide15.xml"/><Relationship Id="rId42" Type="http://schemas.openxmlformats.org/officeDocument/2006/relationships/slide" Target="slides/slide36.xml"/><Relationship Id="rId47" Type="http://schemas.openxmlformats.org/officeDocument/2006/relationships/slide" Target="slides/slide41.xml"/><Relationship Id="rId63" Type="http://schemas.openxmlformats.org/officeDocument/2006/relationships/font" Target="fonts/font1.fntdata"/><Relationship Id="rId68" Type="http://schemas.openxmlformats.org/officeDocument/2006/relationships/font" Target="fonts/font6.fntdata"/><Relationship Id="rId84" Type="http://schemas.openxmlformats.org/officeDocument/2006/relationships/font" Target="fonts/font22.fntdata"/><Relationship Id="rId89" Type="http://schemas.openxmlformats.org/officeDocument/2006/relationships/font" Target="fonts/font27.fntdata"/><Relationship Id="rId16" Type="http://schemas.openxmlformats.org/officeDocument/2006/relationships/slide" Target="slides/slide10.xml"/><Relationship Id="rId107" Type="http://schemas.openxmlformats.org/officeDocument/2006/relationships/presProps" Target="presProps.xml"/><Relationship Id="rId11" Type="http://schemas.openxmlformats.org/officeDocument/2006/relationships/slide" Target="slides/slide5.xml"/><Relationship Id="rId32" Type="http://schemas.openxmlformats.org/officeDocument/2006/relationships/slide" Target="slides/slide26.xml"/><Relationship Id="rId37" Type="http://schemas.openxmlformats.org/officeDocument/2006/relationships/slide" Target="slides/slide31.xml"/><Relationship Id="rId53" Type="http://schemas.openxmlformats.org/officeDocument/2006/relationships/slide" Target="slides/slide47.xml"/><Relationship Id="rId58" Type="http://schemas.openxmlformats.org/officeDocument/2006/relationships/slide" Target="slides/slide52.xml"/><Relationship Id="rId74" Type="http://schemas.openxmlformats.org/officeDocument/2006/relationships/font" Target="fonts/font12.fntdata"/><Relationship Id="rId79" Type="http://schemas.openxmlformats.org/officeDocument/2006/relationships/font" Target="fonts/font17.fntdata"/><Relationship Id="rId102" Type="http://schemas.openxmlformats.org/officeDocument/2006/relationships/font" Target="fonts/font40.fntdata"/><Relationship Id="rId5" Type="http://schemas.openxmlformats.org/officeDocument/2006/relationships/slideMaster" Target="slideMasters/slideMaster5.xml"/><Relationship Id="rId90" Type="http://schemas.openxmlformats.org/officeDocument/2006/relationships/font" Target="fonts/font28.fntdata"/><Relationship Id="rId95" Type="http://schemas.openxmlformats.org/officeDocument/2006/relationships/font" Target="fonts/font33.fntdata"/><Relationship Id="rId22" Type="http://schemas.openxmlformats.org/officeDocument/2006/relationships/slide" Target="slides/slide16.xml"/><Relationship Id="rId27" Type="http://schemas.openxmlformats.org/officeDocument/2006/relationships/slide" Target="slides/slide21.xml"/><Relationship Id="rId43" Type="http://schemas.openxmlformats.org/officeDocument/2006/relationships/slide" Target="slides/slide37.xml"/><Relationship Id="rId48" Type="http://schemas.openxmlformats.org/officeDocument/2006/relationships/slide" Target="slides/slide42.xml"/><Relationship Id="rId64" Type="http://schemas.openxmlformats.org/officeDocument/2006/relationships/font" Target="fonts/font2.fntdata"/><Relationship Id="rId69" Type="http://schemas.openxmlformats.org/officeDocument/2006/relationships/font" Target="fonts/font7.fntdata"/><Relationship Id="rId80" Type="http://schemas.openxmlformats.org/officeDocument/2006/relationships/font" Target="fonts/font18.fntdata"/><Relationship Id="rId85" Type="http://schemas.openxmlformats.org/officeDocument/2006/relationships/font" Target="fonts/font23.fntdata"/><Relationship Id="rId12" Type="http://schemas.openxmlformats.org/officeDocument/2006/relationships/slide" Target="slides/slide6.xml"/><Relationship Id="rId17" Type="http://schemas.openxmlformats.org/officeDocument/2006/relationships/slide" Target="slides/slide11.xml"/><Relationship Id="rId33" Type="http://schemas.openxmlformats.org/officeDocument/2006/relationships/slide" Target="slides/slide27.xml"/><Relationship Id="rId38" Type="http://schemas.openxmlformats.org/officeDocument/2006/relationships/slide" Target="slides/slide32.xml"/><Relationship Id="rId59" Type="http://schemas.openxmlformats.org/officeDocument/2006/relationships/slide" Target="slides/slide53.xml"/><Relationship Id="rId103" Type="http://schemas.openxmlformats.org/officeDocument/2006/relationships/font" Target="fonts/font41.fntdata"/><Relationship Id="rId108" Type="http://schemas.openxmlformats.org/officeDocument/2006/relationships/viewProps" Target="viewProps.xml"/><Relationship Id="rId54" Type="http://schemas.openxmlformats.org/officeDocument/2006/relationships/slide" Target="slides/slide48.xml"/><Relationship Id="rId70" Type="http://schemas.openxmlformats.org/officeDocument/2006/relationships/font" Target="fonts/font8.fntdata"/><Relationship Id="rId75" Type="http://schemas.openxmlformats.org/officeDocument/2006/relationships/font" Target="fonts/font13.fntdata"/><Relationship Id="rId91" Type="http://schemas.openxmlformats.org/officeDocument/2006/relationships/font" Target="fonts/font29.fntdata"/><Relationship Id="rId96" Type="http://schemas.openxmlformats.org/officeDocument/2006/relationships/font" Target="fonts/font34.fntdata"/><Relationship Id="rId1" Type="http://schemas.openxmlformats.org/officeDocument/2006/relationships/slideMaster" Target="slideMasters/slideMaster1.xml"/><Relationship Id="rId6" Type="http://schemas.openxmlformats.org/officeDocument/2006/relationships/slideMaster" Target="slideMasters/slideMaster6.xml"/><Relationship Id="rId15" Type="http://schemas.openxmlformats.org/officeDocument/2006/relationships/slide" Target="slides/slide9.xml"/><Relationship Id="rId23" Type="http://schemas.openxmlformats.org/officeDocument/2006/relationships/slide" Target="slides/slide17.xml"/><Relationship Id="rId28" Type="http://schemas.openxmlformats.org/officeDocument/2006/relationships/slide" Target="slides/slide22.xml"/><Relationship Id="rId36" Type="http://schemas.openxmlformats.org/officeDocument/2006/relationships/slide" Target="slides/slide30.xml"/><Relationship Id="rId49" Type="http://schemas.openxmlformats.org/officeDocument/2006/relationships/slide" Target="slides/slide43.xml"/><Relationship Id="rId57" Type="http://schemas.openxmlformats.org/officeDocument/2006/relationships/slide" Target="slides/slide51.xml"/><Relationship Id="rId106" Type="http://schemas.openxmlformats.org/officeDocument/2006/relationships/font" Target="fonts/font44.fntdata"/><Relationship Id="rId10" Type="http://schemas.openxmlformats.org/officeDocument/2006/relationships/slide" Target="slides/slide4.xml"/><Relationship Id="rId31" Type="http://schemas.openxmlformats.org/officeDocument/2006/relationships/slide" Target="slides/slide25.xml"/><Relationship Id="rId44" Type="http://schemas.openxmlformats.org/officeDocument/2006/relationships/slide" Target="slides/slide38.xml"/><Relationship Id="rId52" Type="http://schemas.openxmlformats.org/officeDocument/2006/relationships/slide" Target="slides/slide46.xml"/><Relationship Id="rId60" Type="http://schemas.openxmlformats.org/officeDocument/2006/relationships/slide" Target="slides/slide54.xml"/><Relationship Id="rId65" Type="http://schemas.openxmlformats.org/officeDocument/2006/relationships/font" Target="fonts/font3.fntdata"/><Relationship Id="rId73" Type="http://schemas.openxmlformats.org/officeDocument/2006/relationships/font" Target="fonts/font11.fntdata"/><Relationship Id="rId78" Type="http://schemas.openxmlformats.org/officeDocument/2006/relationships/font" Target="fonts/font16.fntdata"/><Relationship Id="rId81" Type="http://schemas.openxmlformats.org/officeDocument/2006/relationships/font" Target="fonts/font19.fntdata"/><Relationship Id="rId86" Type="http://schemas.openxmlformats.org/officeDocument/2006/relationships/font" Target="fonts/font24.fntdata"/><Relationship Id="rId94" Type="http://schemas.openxmlformats.org/officeDocument/2006/relationships/font" Target="fonts/font32.fntdata"/><Relationship Id="rId99" Type="http://schemas.openxmlformats.org/officeDocument/2006/relationships/font" Target="fonts/font37.fntdata"/><Relationship Id="rId101" Type="http://schemas.openxmlformats.org/officeDocument/2006/relationships/font" Target="fonts/font39.fntdata"/><Relationship Id="rId4" Type="http://schemas.openxmlformats.org/officeDocument/2006/relationships/slideMaster" Target="slideMasters/slideMaster4.xml"/><Relationship Id="rId9" Type="http://schemas.openxmlformats.org/officeDocument/2006/relationships/slide" Target="slides/slide3.xml"/><Relationship Id="rId13" Type="http://schemas.openxmlformats.org/officeDocument/2006/relationships/slide" Target="slides/slide7.xml"/><Relationship Id="rId18" Type="http://schemas.openxmlformats.org/officeDocument/2006/relationships/slide" Target="slides/slide12.xml"/><Relationship Id="rId39" Type="http://schemas.openxmlformats.org/officeDocument/2006/relationships/slide" Target="slides/slide33.xml"/><Relationship Id="rId109" Type="http://schemas.openxmlformats.org/officeDocument/2006/relationships/theme" Target="theme/theme1.xml"/><Relationship Id="rId34" Type="http://schemas.openxmlformats.org/officeDocument/2006/relationships/slide" Target="slides/slide28.xml"/><Relationship Id="rId50" Type="http://schemas.openxmlformats.org/officeDocument/2006/relationships/slide" Target="slides/slide44.xml"/><Relationship Id="rId55" Type="http://schemas.openxmlformats.org/officeDocument/2006/relationships/slide" Target="slides/slide49.xml"/><Relationship Id="rId76" Type="http://schemas.openxmlformats.org/officeDocument/2006/relationships/font" Target="fonts/font14.fntdata"/><Relationship Id="rId97" Type="http://schemas.openxmlformats.org/officeDocument/2006/relationships/font" Target="fonts/font35.fntdata"/><Relationship Id="rId104" Type="http://schemas.openxmlformats.org/officeDocument/2006/relationships/font" Target="fonts/font42.fntdata"/><Relationship Id="rId7" Type="http://schemas.openxmlformats.org/officeDocument/2006/relationships/slide" Target="slides/slide1.xml"/><Relationship Id="rId71" Type="http://schemas.openxmlformats.org/officeDocument/2006/relationships/font" Target="fonts/font9.fntdata"/><Relationship Id="rId92" Type="http://schemas.openxmlformats.org/officeDocument/2006/relationships/font" Target="fonts/font30.fntdata"/><Relationship Id="rId2" Type="http://schemas.openxmlformats.org/officeDocument/2006/relationships/slideMaster" Target="slideMasters/slideMaster2.xml"/><Relationship Id="rId29" Type="http://schemas.openxmlformats.org/officeDocument/2006/relationships/slide" Target="slides/slide23.xml"/><Relationship Id="rId24" Type="http://schemas.openxmlformats.org/officeDocument/2006/relationships/slide" Target="slides/slide18.xml"/><Relationship Id="rId40" Type="http://schemas.openxmlformats.org/officeDocument/2006/relationships/slide" Target="slides/slide34.xml"/><Relationship Id="rId45" Type="http://schemas.openxmlformats.org/officeDocument/2006/relationships/slide" Target="slides/slide39.xml"/><Relationship Id="rId66" Type="http://schemas.openxmlformats.org/officeDocument/2006/relationships/font" Target="fonts/font4.fntdata"/><Relationship Id="rId87" Type="http://schemas.openxmlformats.org/officeDocument/2006/relationships/font" Target="fonts/font25.fntdata"/><Relationship Id="rId110" Type="http://schemas.openxmlformats.org/officeDocument/2006/relationships/tableStyles" Target="tableStyles.xml"/><Relationship Id="rId61" Type="http://schemas.openxmlformats.org/officeDocument/2006/relationships/slide" Target="slides/slide55.xml"/><Relationship Id="rId82" Type="http://schemas.openxmlformats.org/officeDocument/2006/relationships/font" Target="fonts/font20.fntdata"/><Relationship Id="rId19" Type="http://schemas.openxmlformats.org/officeDocument/2006/relationships/slide" Target="slides/slide13.xml"/><Relationship Id="rId14" Type="http://schemas.openxmlformats.org/officeDocument/2006/relationships/slide" Target="slides/slide8.xml"/><Relationship Id="rId30" Type="http://schemas.openxmlformats.org/officeDocument/2006/relationships/slide" Target="slides/slide24.xml"/><Relationship Id="rId35" Type="http://schemas.openxmlformats.org/officeDocument/2006/relationships/slide" Target="slides/slide29.xml"/><Relationship Id="rId56" Type="http://schemas.openxmlformats.org/officeDocument/2006/relationships/slide" Target="slides/slide50.xml"/><Relationship Id="rId77" Type="http://schemas.openxmlformats.org/officeDocument/2006/relationships/font" Target="fonts/font15.fntdata"/><Relationship Id="rId100" Type="http://schemas.openxmlformats.org/officeDocument/2006/relationships/font" Target="fonts/font38.fntdata"/><Relationship Id="rId105" Type="http://schemas.openxmlformats.org/officeDocument/2006/relationships/font" Target="fonts/font43.fntdata"/><Relationship Id="rId8" Type="http://schemas.openxmlformats.org/officeDocument/2006/relationships/slide" Target="slides/slide2.xml"/><Relationship Id="rId51" Type="http://schemas.openxmlformats.org/officeDocument/2006/relationships/slide" Target="slides/slide45.xml"/><Relationship Id="rId72" Type="http://schemas.openxmlformats.org/officeDocument/2006/relationships/font" Target="fonts/font10.fntdata"/><Relationship Id="rId93" Type="http://schemas.openxmlformats.org/officeDocument/2006/relationships/font" Target="fonts/font31.fntdata"/><Relationship Id="rId98" Type="http://schemas.openxmlformats.org/officeDocument/2006/relationships/font" Target="fonts/font36.fntdata"/><Relationship Id="rId3" Type="http://schemas.openxmlformats.org/officeDocument/2006/relationships/slideMaster" Target="slideMasters/slideMaster3.xml"/><Relationship Id="rId25" Type="http://schemas.openxmlformats.org/officeDocument/2006/relationships/slide" Target="slides/slide19.xml"/><Relationship Id="rId46" Type="http://schemas.openxmlformats.org/officeDocument/2006/relationships/slide" Target="slides/slide40.xml"/><Relationship Id="rId67" Type="http://schemas.openxmlformats.org/officeDocument/2006/relationships/font" Target="fonts/font5.fntdata"/><Relationship Id="rId20" Type="http://schemas.openxmlformats.org/officeDocument/2006/relationships/slide" Target="slides/slide14.xml"/><Relationship Id="rId41" Type="http://schemas.openxmlformats.org/officeDocument/2006/relationships/slide" Target="slides/slide35.xml"/><Relationship Id="rId62" Type="http://schemas.openxmlformats.org/officeDocument/2006/relationships/notesMaster" Target="notesMasters/notesMaster1.xml"/><Relationship Id="rId83" Type="http://schemas.openxmlformats.org/officeDocument/2006/relationships/font" Target="fonts/font21.fntdata"/><Relationship Id="rId88" Type="http://schemas.openxmlformats.org/officeDocument/2006/relationships/font" Target="fonts/font26.fntdata"/></Relationships>
</file>

<file path=ppt/drawings/_rels/vmlDrawing1.vml.rels><?xml version="1.0" encoding="UTF-8" standalone="yes"?>
<Relationships xmlns="http://schemas.openxmlformats.org/package/2006/relationships"><Relationship Id="rId2" Type="http://schemas.openxmlformats.org/officeDocument/2006/relationships/image" Target="../media/image16.wmf"/><Relationship Id="rId1" Type="http://schemas.openxmlformats.org/officeDocument/2006/relationships/image" Target="../media/image15.wmf"/></Relationships>
</file>

<file path=ppt/drawings/_rels/vmlDrawing2.vml.rels><?xml version="1.0" encoding="UTF-8" standalone="yes"?>
<Relationships xmlns="http://schemas.openxmlformats.org/package/2006/relationships"><Relationship Id="rId1" Type="http://schemas.openxmlformats.org/officeDocument/2006/relationships/image" Target="../media/image31.wmf"/></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7.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915"/>
        <p:cNvGrpSpPr/>
        <p:nvPr/>
      </p:nvGrpSpPr>
      <p:grpSpPr>
        <a:xfrm>
          <a:off x="0" y="0"/>
          <a:ext cx="0" cy="0"/>
          <a:chOff x="0" y="0"/>
          <a:chExt cx="0" cy="0"/>
        </a:xfrm>
      </p:grpSpPr>
      <p:sp>
        <p:nvSpPr>
          <p:cNvPr id="1916" name="Google Shape;1916;gd431007ba2_0_20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917" name="Google Shape;1917;gd431007ba2_0_20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502"/>
        <p:cNvGrpSpPr/>
        <p:nvPr/>
      </p:nvGrpSpPr>
      <p:grpSpPr>
        <a:xfrm>
          <a:off x="0" y="0"/>
          <a:ext cx="0" cy="0"/>
          <a:chOff x="0" y="0"/>
          <a:chExt cx="0" cy="0"/>
        </a:xfrm>
      </p:grpSpPr>
      <p:sp>
        <p:nvSpPr>
          <p:cNvPr id="2503" name="Google Shape;2503;g54dda1946d_4_273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504" name="Google Shape;2504;g54dda1946d_4_273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865"/>
        <p:cNvGrpSpPr/>
        <p:nvPr/>
      </p:nvGrpSpPr>
      <p:grpSpPr>
        <a:xfrm>
          <a:off x="0" y="0"/>
          <a:ext cx="0" cy="0"/>
          <a:chOff x="0" y="0"/>
          <a:chExt cx="0" cy="0"/>
        </a:xfrm>
      </p:grpSpPr>
      <p:sp>
        <p:nvSpPr>
          <p:cNvPr id="2866" name="Google Shape;2866;g2767fbbf5d5_0_5979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867" name="Google Shape;2867;g2767fbbf5d5_0_5979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01"/>
        <p:cNvGrpSpPr/>
        <p:nvPr/>
      </p:nvGrpSpPr>
      <p:grpSpPr>
        <a:xfrm>
          <a:off x="0" y="0"/>
          <a:ext cx="0" cy="0"/>
          <a:chOff x="0" y="0"/>
          <a:chExt cx="0" cy="0"/>
        </a:xfrm>
      </p:grpSpPr>
      <p:sp>
        <p:nvSpPr>
          <p:cNvPr id="2002" name="Google Shape;2002;g54dda1946d_6_25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003" name="Google Shape;2003;g54dda1946d_6_25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469"/>
        <p:cNvGrpSpPr/>
        <p:nvPr/>
      </p:nvGrpSpPr>
      <p:grpSpPr>
        <a:xfrm>
          <a:off x="0" y="0"/>
          <a:ext cx="0" cy="0"/>
          <a:chOff x="0" y="0"/>
          <a:chExt cx="0" cy="0"/>
        </a:xfrm>
      </p:grpSpPr>
      <p:sp>
        <p:nvSpPr>
          <p:cNvPr id="2470" name="Google Shape;2470;g54dda1946d_6_33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471" name="Google Shape;2471;g54dda1946d_6_33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478"/>
        <p:cNvGrpSpPr/>
        <p:nvPr/>
      </p:nvGrpSpPr>
      <p:grpSpPr>
        <a:xfrm>
          <a:off x="0" y="0"/>
          <a:ext cx="0" cy="0"/>
          <a:chOff x="0" y="0"/>
          <a:chExt cx="0" cy="0"/>
        </a:xfrm>
      </p:grpSpPr>
      <p:sp>
        <p:nvSpPr>
          <p:cNvPr id="2479" name="Google Shape;2479;g54dda1946d_6_34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480" name="Google Shape;2480;g54dda1946d_6_34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550373174"/>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519"/>
        <p:cNvGrpSpPr/>
        <p:nvPr/>
      </p:nvGrpSpPr>
      <p:grpSpPr>
        <a:xfrm>
          <a:off x="0" y="0"/>
          <a:ext cx="0" cy="0"/>
          <a:chOff x="0" y="0"/>
          <a:chExt cx="0" cy="0"/>
        </a:xfrm>
      </p:grpSpPr>
      <p:sp>
        <p:nvSpPr>
          <p:cNvPr id="2520" name="Google Shape;2520;g54dda1946d_6_37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521" name="Google Shape;2521;g54dda1946d_6_37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611"/>
        <p:cNvGrpSpPr/>
        <p:nvPr/>
      </p:nvGrpSpPr>
      <p:grpSpPr>
        <a:xfrm>
          <a:off x="0" y="0"/>
          <a:ext cx="0" cy="0"/>
          <a:chOff x="0" y="0"/>
          <a:chExt cx="0" cy="0"/>
        </a:xfrm>
      </p:grpSpPr>
      <p:sp>
        <p:nvSpPr>
          <p:cNvPr id="2612" name="Google Shape;2612;g54ff9c4cb4_3_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613" name="Google Shape;2613;g54ff9c4cb4_3_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794"/>
        <p:cNvGrpSpPr/>
        <p:nvPr/>
      </p:nvGrpSpPr>
      <p:grpSpPr>
        <a:xfrm>
          <a:off x="0" y="0"/>
          <a:ext cx="0" cy="0"/>
          <a:chOff x="0" y="0"/>
          <a:chExt cx="0" cy="0"/>
        </a:xfrm>
      </p:grpSpPr>
      <p:sp>
        <p:nvSpPr>
          <p:cNvPr id="2795" name="Google Shape;2795;g54dda1946d_4_270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796" name="Google Shape;2796;g54dda1946d_4_270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633"/>
        <p:cNvGrpSpPr/>
        <p:nvPr/>
      </p:nvGrpSpPr>
      <p:grpSpPr>
        <a:xfrm>
          <a:off x="0" y="0"/>
          <a:ext cx="0" cy="0"/>
          <a:chOff x="0" y="0"/>
          <a:chExt cx="0" cy="0"/>
        </a:xfrm>
      </p:grpSpPr>
      <p:sp>
        <p:nvSpPr>
          <p:cNvPr id="2634" name="Google Shape;2634;g54dda1946d_6_35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635" name="Google Shape;2635;g54dda1946d_6_35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703"/>
        <p:cNvGrpSpPr/>
        <p:nvPr/>
      </p:nvGrpSpPr>
      <p:grpSpPr>
        <a:xfrm>
          <a:off x="0" y="0"/>
          <a:ext cx="0" cy="0"/>
          <a:chOff x="0" y="0"/>
          <a:chExt cx="0" cy="0"/>
        </a:xfrm>
      </p:grpSpPr>
      <p:sp>
        <p:nvSpPr>
          <p:cNvPr id="2704" name="Google Shape;2704;gd5260bdd85_0_27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705" name="Google Shape;2705;gd5260bdd85_0_27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50"/>
        <p:cNvGrpSpPr/>
        <p:nvPr/>
      </p:nvGrpSpPr>
      <p:grpSpPr>
        <a:xfrm>
          <a:off x="0" y="0"/>
          <a:ext cx="0" cy="0"/>
          <a:chOff x="0" y="0"/>
          <a:chExt cx="0" cy="0"/>
        </a:xfrm>
      </p:grpSpPr>
      <p:sp>
        <p:nvSpPr>
          <p:cNvPr id="1851" name="Google Shape;1851;g4dfce81f19_0_4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52" name="Google Shape;1852;g4dfce81f19_0_4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489"/>
        <p:cNvGrpSpPr/>
        <p:nvPr/>
      </p:nvGrpSpPr>
      <p:grpSpPr>
        <a:xfrm>
          <a:off x="0" y="0"/>
          <a:ext cx="0" cy="0"/>
          <a:chOff x="0" y="0"/>
          <a:chExt cx="0" cy="0"/>
        </a:xfrm>
      </p:grpSpPr>
      <p:sp>
        <p:nvSpPr>
          <p:cNvPr id="2490" name="Google Shape;2490;gd5260bdd85_0_25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491" name="Google Shape;2491;gd5260bdd85_0_25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377799098"/>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478"/>
        <p:cNvGrpSpPr/>
        <p:nvPr/>
      </p:nvGrpSpPr>
      <p:grpSpPr>
        <a:xfrm>
          <a:off x="0" y="0"/>
          <a:ext cx="0" cy="0"/>
          <a:chOff x="0" y="0"/>
          <a:chExt cx="0" cy="0"/>
        </a:xfrm>
      </p:grpSpPr>
      <p:sp>
        <p:nvSpPr>
          <p:cNvPr id="2479" name="Google Shape;2479;g54dda1946d_6_34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480" name="Google Shape;2480;g54dda1946d_6_34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375408858"/>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703"/>
        <p:cNvGrpSpPr/>
        <p:nvPr/>
      </p:nvGrpSpPr>
      <p:grpSpPr>
        <a:xfrm>
          <a:off x="0" y="0"/>
          <a:ext cx="0" cy="0"/>
          <a:chOff x="0" y="0"/>
          <a:chExt cx="0" cy="0"/>
        </a:xfrm>
      </p:grpSpPr>
      <p:sp>
        <p:nvSpPr>
          <p:cNvPr id="2704" name="Google Shape;2704;gd5260bdd85_0_27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705" name="Google Shape;2705;gd5260bdd85_0_27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092821576"/>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703"/>
        <p:cNvGrpSpPr/>
        <p:nvPr/>
      </p:nvGrpSpPr>
      <p:grpSpPr>
        <a:xfrm>
          <a:off x="0" y="0"/>
          <a:ext cx="0" cy="0"/>
          <a:chOff x="0" y="0"/>
          <a:chExt cx="0" cy="0"/>
        </a:xfrm>
      </p:grpSpPr>
      <p:sp>
        <p:nvSpPr>
          <p:cNvPr id="2704" name="Google Shape;2704;gd5260bdd85_0_27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705" name="Google Shape;2705;gd5260bdd85_0_27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864381208"/>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489"/>
        <p:cNvGrpSpPr/>
        <p:nvPr/>
      </p:nvGrpSpPr>
      <p:grpSpPr>
        <a:xfrm>
          <a:off x="0" y="0"/>
          <a:ext cx="0" cy="0"/>
          <a:chOff x="0" y="0"/>
          <a:chExt cx="0" cy="0"/>
        </a:xfrm>
      </p:grpSpPr>
      <p:sp>
        <p:nvSpPr>
          <p:cNvPr id="2490" name="Google Shape;2490;gd5260bdd85_0_25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491" name="Google Shape;2491;gd5260bdd85_0_25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157569167"/>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478"/>
        <p:cNvGrpSpPr/>
        <p:nvPr/>
      </p:nvGrpSpPr>
      <p:grpSpPr>
        <a:xfrm>
          <a:off x="0" y="0"/>
          <a:ext cx="0" cy="0"/>
          <a:chOff x="0" y="0"/>
          <a:chExt cx="0" cy="0"/>
        </a:xfrm>
      </p:grpSpPr>
      <p:sp>
        <p:nvSpPr>
          <p:cNvPr id="2479" name="Google Shape;2479;g54dda1946d_6_34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480" name="Google Shape;2480;g54dda1946d_6_34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905840645"/>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703"/>
        <p:cNvGrpSpPr/>
        <p:nvPr/>
      </p:nvGrpSpPr>
      <p:grpSpPr>
        <a:xfrm>
          <a:off x="0" y="0"/>
          <a:ext cx="0" cy="0"/>
          <a:chOff x="0" y="0"/>
          <a:chExt cx="0" cy="0"/>
        </a:xfrm>
      </p:grpSpPr>
      <p:sp>
        <p:nvSpPr>
          <p:cNvPr id="2704" name="Google Shape;2704;gd5260bdd85_0_27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705" name="Google Shape;2705;gd5260bdd85_0_27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528162289"/>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489"/>
        <p:cNvGrpSpPr/>
        <p:nvPr/>
      </p:nvGrpSpPr>
      <p:grpSpPr>
        <a:xfrm>
          <a:off x="0" y="0"/>
          <a:ext cx="0" cy="0"/>
          <a:chOff x="0" y="0"/>
          <a:chExt cx="0" cy="0"/>
        </a:xfrm>
      </p:grpSpPr>
      <p:sp>
        <p:nvSpPr>
          <p:cNvPr id="2490" name="Google Shape;2490;gd5260bdd85_0_25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491" name="Google Shape;2491;gd5260bdd85_0_25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666116445"/>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388"/>
        <p:cNvGrpSpPr/>
        <p:nvPr/>
      </p:nvGrpSpPr>
      <p:grpSpPr>
        <a:xfrm>
          <a:off x="0" y="0"/>
          <a:ext cx="0" cy="0"/>
          <a:chOff x="0" y="0"/>
          <a:chExt cx="0" cy="0"/>
        </a:xfrm>
      </p:grpSpPr>
      <p:sp>
        <p:nvSpPr>
          <p:cNvPr id="2389" name="Google Shape;2389;g54dda1946d_6_32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390" name="Google Shape;2390;g54dda1946d_6_32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726"/>
        <p:cNvGrpSpPr/>
        <p:nvPr/>
      </p:nvGrpSpPr>
      <p:grpSpPr>
        <a:xfrm>
          <a:off x="0" y="0"/>
          <a:ext cx="0" cy="0"/>
          <a:chOff x="0" y="0"/>
          <a:chExt cx="0" cy="0"/>
        </a:xfrm>
      </p:grpSpPr>
      <p:sp>
        <p:nvSpPr>
          <p:cNvPr id="2727" name="Google Shape;2727;g54dda1946d_0_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728" name="Google Shape;2728;g54dda1946d_0_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924"/>
        <p:cNvGrpSpPr/>
        <p:nvPr/>
      </p:nvGrpSpPr>
      <p:grpSpPr>
        <a:xfrm>
          <a:off x="0" y="0"/>
          <a:ext cx="0" cy="0"/>
          <a:chOff x="0" y="0"/>
          <a:chExt cx="0" cy="0"/>
        </a:xfrm>
      </p:grpSpPr>
      <p:sp>
        <p:nvSpPr>
          <p:cNvPr id="1925" name="Google Shape;1925;gd431007ba2_0_21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926" name="Google Shape;1926;gd431007ba2_0_21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endParaRPr sz="1200" i="1">
              <a:solidFill>
                <a:srgbClr val="595959"/>
              </a:solidFill>
              <a:latin typeface="Anaheim"/>
              <a:ea typeface="Anaheim"/>
              <a:cs typeface="Anaheim"/>
              <a:sym typeface="Anaheim"/>
            </a:endParaRPr>
          </a:p>
          <a:p>
            <a:pPr marL="0" lvl="0" indent="0" algn="l" rtl="0">
              <a:spcBef>
                <a:spcPts val="0"/>
              </a:spcBef>
              <a:spcAft>
                <a:spcPts val="0"/>
              </a:spcAft>
              <a:buNone/>
            </a:pPr>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478"/>
        <p:cNvGrpSpPr/>
        <p:nvPr/>
      </p:nvGrpSpPr>
      <p:grpSpPr>
        <a:xfrm>
          <a:off x="0" y="0"/>
          <a:ext cx="0" cy="0"/>
          <a:chOff x="0" y="0"/>
          <a:chExt cx="0" cy="0"/>
        </a:xfrm>
      </p:grpSpPr>
      <p:sp>
        <p:nvSpPr>
          <p:cNvPr id="2479" name="Google Shape;2479;g54dda1946d_6_34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480" name="Google Shape;2480;g54dda1946d_6_34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233869535"/>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703"/>
        <p:cNvGrpSpPr/>
        <p:nvPr/>
      </p:nvGrpSpPr>
      <p:grpSpPr>
        <a:xfrm>
          <a:off x="0" y="0"/>
          <a:ext cx="0" cy="0"/>
          <a:chOff x="0" y="0"/>
          <a:chExt cx="0" cy="0"/>
        </a:xfrm>
      </p:grpSpPr>
      <p:sp>
        <p:nvSpPr>
          <p:cNvPr id="2704" name="Google Shape;2704;gd5260bdd85_0_27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705" name="Google Shape;2705;gd5260bdd85_0_27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690765825"/>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388"/>
        <p:cNvGrpSpPr/>
        <p:nvPr/>
      </p:nvGrpSpPr>
      <p:grpSpPr>
        <a:xfrm>
          <a:off x="0" y="0"/>
          <a:ext cx="0" cy="0"/>
          <a:chOff x="0" y="0"/>
          <a:chExt cx="0" cy="0"/>
        </a:xfrm>
      </p:grpSpPr>
      <p:sp>
        <p:nvSpPr>
          <p:cNvPr id="2389" name="Google Shape;2389;g54dda1946d_6_32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390" name="Google Shape;2390;g54dda1946d_6_32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938448134"/>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en-US"/>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738"/>
        <p:cNvGrpSpPr/>
        <p:nvPr/>
      </p:nvGrpSpPr>
      <p:grpSpPr>
        <a:xfrm>
          <a:off x="0" y="0"/>
          <a:ext cx="0" cy="0"/>
          <a:chOff x="0" y="0"/>
          <a:chExt cx="0" cy="0"/>
        </a:xfrm>
      </p:grpSpPr>
      <p:sp>
        <p:nvSpPr>
          <p:cNvPr id="2739" name="Google Shape;2739;g54dda1946d_4_274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740" name="Google Shape;2740;g54dda1946d_4_274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184"/>
        <p:cNvGrpSpPr/>
        <p:nvPr/>
      </p:nvGrpSpPr>
      <p:grpSpPr>
        <a:xfrm>
          <a:off x="0" y="0"/>
          <a:ext cx="0" cy="0"/>
          <a:chOff x="0" y="0"/>
          <a:chExt cx="0" cy="0"/>
        </a:xfrm>
      </p:grpSpPr>
      <p:sp>
        <p:nvSpPr>
          <p:cNvPr id="3185" name="Google Shape;3185;g51b1a71d38_3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186" name="Google Shape;3186;g51b1a71d38_3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en-US"/>
          </a:p>
        </p:txBody>
      </p:sp>
    </p:spTree>
    <p:extLst>
      <p:ext uri="{BB962C8B-B14F-4D97-AF65-F5344CB8AC3E}">
        <p14:creationId xmlns:p14="http://schemas.microsoft.com/office/powerpoint/2010/main" val="3242281363"/>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4C4FC0FE-DC28-44A5-95E1-147450A6119B}" type="slidenum">
              <a:rPr lang="en-US" smtClean="0"/>
              <a:t>50</a:t>
            </a:fld>
            <a:endParaRPr lang="en-US"/>
          </a:p>
        </p:txBody>
      </p:sp>
    </p:spTree>
    <p:extLst>
      <p:ext uri="{BB962C8B-B14F-4D97-AF65-F5344CB8AC3E}">
        <p14:creationId xmlns:p14="http://schemas.microsoft.com/office/powerpoint/2010/main" val="3157216368"/>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4C4FC0FE-DC28-44A5-95E1-147450A6119B}" type="slidenum">
              <a:rPr lang="en-US" smtClean="0"/>
              <a:t>51</a:t>
            </a:fld>
            <a:endParaRPr lang="en-US"/>
          </a:p>
        </p:txBody>
      </p:sp>
    </p:spTree>
    <p:extLst>
      <p:ext uri="{BB962C8B-B14F-4D97-AF65-F5344CB8AC3E}">
        <p14:creationId xmlns:p14="http://schemas.microsoft.com/office/powerpoint/2010/main" val="3862902315"/>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4C4FC0FE-DC28-44A5-95E1-147450A6119B}" type="slidenum">
              <a:rPr lang="en-US" smtClean="0"/>
              <a:t>52</a:t>
            </a:fld>
            <a:endParaRPr lang="en-US"/>
          </a:p>
        </p:txBody>
      </p:sp>
    </p:spTree>
    <p:extLst>
      <p:ext uri="{BB962C8B-B14F-4D97-AF65-F5344CB8AC3E}">
        <p14:creationId xmlns:p14="http://schemas.microsoft.com/office/powerpoint/2010/main" val="2978801380"/>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230"/>
        <p:cNvGrpSpPr/>
        <p:nvPr/>
      </p:nvGrpSpPr>
      <p:grpSpPr>
        <a:xfrm>
          <a:off x="0" y="0"/>
          <a:ext cx="0" cy="0"/>
          <a:chOff x="0" y="0"/>
          <a:chExt cx="0" cy="0"/>
        </a:xfrm>
      </p:grpSpPr>
      <p:sp>
        <p:nvSpPr>
          <p:cNvPr id="2231" name="Google Shape;2231;g54dda1946d_6_30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232" name="Google Shape;2232;g54dda1946d_6_30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4C4FC0FE-DC28-44A5-95E1-147450A6119B}" type="slidenum">
              <a:rPr lang="en-US" smtClean="0"/>
              <a:t>53</a:t>
            </a:fld>
            <a:endParaRPr lang="en-US"/>
          </a:p>
        </p:txBody>
      </p:sp>
    </p:spTree>
    <p:extLst>
      <p:ext uri="{BB962C8B-B14F-4D97-AF65-F5344CB8AC3E}">
        <p14:creationId xmlns:p14="http://schemas.microsoft.com/office/powerpoint/2010/main" val="1840094876"/>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4C4FC0FE-DC28-44A5-95E1-147450A6119B}" type="slidenum">
              <a:rPr lang="en-US" smtClean="0"/>
              <a:t>54</a:t>
            </a:fld>
            <a:endParaRPr lang="en-US"/>
          </a:p>
        </p:txBody>
      </p:sp>
    </p:spTree>
    <p:extLst>
      <p:ext uri="{BB962C8B-B14F-4D97-AF65-F5344CB8AC3E}">
        <p14:creationId xmlns:p14="http://schemas.microsoft.com/office/powerpoint/2010/main" val="4184898298"/>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381"/>
        <p:cNvGrpSpPr/>
        <p:nvPr/>
      </p:nvGrpSpPr>
      <p:grpSpPr>
        <a:xfrm>
          <a:off x="0" y="0"/>
          <a:ext cx="0" cy="0"/>
          <a:chOff x="0" y="0"/>
          <a:chExt cx="0" cy="0"/>
        </a:xfrm>
      </p:grpSpPr>
      <p:sp>
        <p:nvSpPr>
          <p:cNvPr id="2382" name="Google Shape;2382;g14072739ea5_12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383" name="Google Shape;2383;g14072739ea5_12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478"/>
        <p:cNvGrpSpPr/>
        <p:nvPr/>
      </p:nvGrpSpPr>
      <p:grpSpPr>
        <a:xfrm>
          <a:off x="0" y="0"/>
          <a:ext cx="0" cy="0"/>
          <a:chOff x="0" y="0"/>
          <a:chExt cx="0" cy="0"/>
        </a:xfrm>
      </p:grpSpPr>
      <p:sp>
        <p:nvSpPr>
          <p:cNvPr id="2479" name="Google Shape;2479;g54dda1946d_6_34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480" name="Google Shape;2480;g54dda1946d_6_34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489"/>
        <p:cNvGrpSpPr/>
        <p:nvPr/>
      </p:nvGrpSpPr>
      <p:grpSpPr>
        <a:xfrm>
          <a:off x="0" y="0"/>
          <a:ext cx="0" cy="0"/>
          <a:chOff x="0" y="0"/>
          <a:chExt cx="0" cy="0"/>
        </a:xfrm>
      </p:grpSpPr>
      <p:sp>
        <p:nvSpPr>
          <p:cNvPr id="2490" name="Google Shape;2490;gd5260bdd85_0_25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491" name="Google Shape;2491;gd5260bdd85_0_25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478"/>
        <p:cNvGrpSpPr/>
        <p:nvPr/>
      </p:nvGrpSpPr>
      <p:grpSpPr>
        <a:xfrm>
          <a:off x="0" y="0"/>
          <a:ext cx="0" cy="0"/>
          <a:chOff x="0" y="0"/>
          <a:chExt cx="0" cy="0"/>
        </a:xfrm>
      </p:grpSpPr>
      <p:sp>
        <p:nvSpPr>
          <p:cNvPr id="2479" name="Google Shape;2479;g54dda1946d_6_34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480" name="Google Shape;2480;g54dda1946d_6_34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09887318"/>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775"/>
        <p:cNvGrpSpPr/>
        <p:nvPr/>
      </p:nvGrpSpPr>
      <p:grpSpPr>
        <a:xfrm>
          <a:off x="0" y="0"/>
          <a:ext cx="0" cy="0"/>
          <a:chOff x="0" y="0"/>
          <a:chExt cx="0" cy="0"/>
        </a:xfrm>
      </p:grpSpPr>
      <p:sp>
        <p:nvSpPr>
          <p:cNvPr id="2776" name="Google Shape;2776;g54dda1946d_4_267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777" name="Google Shape;2777;g54dda1946d_4_267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7.xml.rels><?xml version="1.0" encoding="UTF-8" standalone="yes"?>
<Relationships xmlns="http://schemas.openxmlformats.org/package/2006/relationships"><Relationship Id="rId3" Type="http://schemas.openxmlformats.org/officeDocument/2006/relationships/hyperlink" Target="http://bit.ly/2TyoMsr" TargetMode="External"/><Relationship Id="rId2" Type="http://schemas.openxmlformats.org/officeDocument/2006/relationships/hyperlink" Target="https://bit.ly/3A1uf1Q" TargetMode="External"/><Relationship Id="rId1" Type="http://schemas.openxmlformats.org/officeDocument/2006/relationships/slideMaster" Target="../slideMasters/slideMaster4.xml"/><Relationship Id="rId4" Type="http://schemas.openxmlformats.org/officeDocument/2006/relationships/hyperlink" Target="http://bit.ly/2TtBDfr" TargetMode="Externa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p:spTree>
      <p:nvGrpSpPr>
        <p:cNvPr id="1" name="Shape 8"/>
        <p:cNvGrpSpPr/>
        <p:nvPr/>
      </p:nvGrpSpPr>
      <p:grpSpPr>
        <a:xfrm>
          <a:off x="0" y="0"/>
          <a:ext cx="0" cy="0"/>
          <a:chOff x="0" y="0"/>
          <a:chExt cx="0" cy="0"/>
        </a:xfrm>
      </p:grpSpPr>
      <p:grpSp>
        <p:nvGrpSpPr>
          <p:cNvPr id="9" name="Google Shape;9;p2"/>
          <p:cNvGrpSpPr/>
          <p:nvPr/>
        </p:nvGrpSpPr>
        <p:grpSpPr>
          <a:xfrm>
            <a:off x="-102382" y="-170100"/>
            <a:ext cx="9372696" cy="5483700"/>
            <a:chOff x="-102382" y="-170100"/>
            <a:chExt cx="9372696" cy="5483700"/>
          </a:xfrm>
        </p:grpSpPr>
        <p:grpSp>
          <p:nvGrpSpPr>
            <p:cNvPr id="10" name="Google Shape;10;p2"/>
            <p:cNvGrpSpPr/>
            <p:nvPr/>
          </p:nvGrpSpPr>
          <p:grpSpPr>
            <a:xfrm>
              <a:off x="-102382" y="449173"/>
              <a:ext cx="9372696" cy="4214993"/>
              <a:chOff x="-721775" y="1833025"/>
              <a:chExt cx="10611000" cy="1466850"/>
            </a:xfrm>
          </p:grpSpPr>
          <p:cxnSp>
            <p:nvCxnSpPr>
              <p:cNvPr id="11" name="Google Shape;11;p2"/>
              <p:cNvCxnSpPr/>
              <p:nvPr/>
            </p:nvCxnSpPr>
            <p:spPr>
              <a:xfrm>
                <a:off x="-721775" y="1833025"/>
                <a:ext cx="10611000" cy="0"/>
              </a:xfrm>
              <a:prstGeom prst="straightConnector1">
                <a:avLst/>
              </a:prstGeom>
              <a:noFill/>
              <a:ln w="9525" cap="flat" cmpd="sng">
                <a:solidFill>
                  <a:schemeClr val="accent5"/>
                </a:solidFill>
                <a:prstDash val="solid"/>
                <a:round/>
                <a:headEnd type="none" w="med" len="med"/>
                <a:tailEnd type="none" w="med" len="med"/>
              </a:ln>
            </p:spPr>
          </p:cxnSp>
          <p:cxnSp>
            <p:nvCxnSpPr>
              <p:cNvPr id="12" name="Google Shape;12;p2"/>
              <p:cNvCxnSpPr/>
              <p:nvPr/>
            </p:nvCxnSpPr>
            <p:spPr>
              <a:xfrm>
                <a:off x="-721775" y="2042575"/>
                <a:ext cx="10611000" cy="0"/>
              </a:xfrm>
              <a:prstGeom prst="straightConnector1">
                <a:avLst/>
              </a:prstGeom>
              <a:noFill/>
              <a:ln w="9525" cap="flat" cmpd="sng">
                <a:solidFill>
                  <a:schemeClr val="accent5"/>
                </a:solidFill>
                <a:prstDash val="solid"/>
                <a:round/>
                <a:headEnd type="none" w="med" len="med"/>
                <a:tailEnd type="none" w="med" len="med"/>
              </a:ln>
            </p:spPr>
          </p:cxnSp>
          <p:cxnSp>
            <p:nvCxnSpPr>
              <p:cNvPr id="13" name="Google Shape;13;p2"/>
              <p:cNvCxnSpPr/>
              <p:nvPr/>
            </p:nvCxnSpPr>
            <p:spPr>
              <a:xfrm>
                <a:off x="-721775" y="2252125"/>
                <a:ext cx="10611000" cy="0"/>
              </a:xfrm>
              <a:prstGeom prst="straightConnector1">
                <a:avLst/>
              </a:prstGeom>
              <a:noFill/>
              <a:ln w="9525" cap="flat" cmpd="sng">
                <a:solidFill>
                  <a:schemeClr val="accent5"/>
                </a:solidFill>
                <a:prstDash val="solid"/>
                <a:round/>
                <a:headEnd type="none" w="med" len="med"/>
                <a:tailEnd type="none" w="med" len="med"/>
              </a:ln>
            </p:spPr>
          </p:cxnSp>
          <p:cxnSp>
            <p:nvCxnSpPr>
              <p:cNvPr id="14" name="Google Shape;14;p2"/>
              <p:cNvCxnSpPr/>
              <p:nvPr/>
            </p:nvCxnSpPr>
            <p:spPr>
              <a:xfrm>
                <a:off x="-721775" y="2461675"/>
                <a:ext cx="10611000" cy="0"/>
              </a:xfrm>
              <a:prstGeom prst="straightConnector1">
                <a:avLst/>
              </a:prstGeom>
              <a:noFill/>
              <a:ln w="9525" cap="flat" cmpd="sng">
                <a:solidFill>
                  <a:schemeClr val="accent5"/>
                </a:solidFill>
                <a:prstDash val="solid"/>
                <a:round/>
                <a:headEnd type="none" w="med" len="med"/>
                <a:tailEnd type="none" w="med" len="med"/>
              </a:ln>
            </p:spPr>
          </p:cxnSp>
          <p:cxnSp>
            <p:nvCxnSpPr>
              <p:cNvPr id="15" name="Google Shape;15;p2"/>
              <p:cNvCxnSpPr/>
              <p:nvPr/>
            </p:nvCxnSpPr>
            <p:spPr>
              <a:xfrm>
                <a:off x="-721775" y="2671225"/>
                <a:ext cx="10611000" cy="0"/>
              </a:xfrm>
              <a:prstGeom prst="straightConnector1">
                <a:avLst/>
              </a:prstGeom>
              <a:noFill/>
              <a:ln w="9525" cap="flat" cmpd="sng">
                <a:solidFill>
                  <a:schemeClr val="accent5"/>
                </a:solidFill>
                <a:prstDash val="solid"/>
                <a:round/>
                <a:headEnd type="none" w="med" len="med"/>
                <a:tailEnd type="none" w="med" len="med"/>
              </a:ln>
            </p:spPr>
          </p:cxnSp>
          <p:cxnSp>
            <p:nvCxnSpPr>
              <p:cNvPr id="16" name="Google Shape;16;p2"/>
              <p:cNvCxnSpPr/>
              <p:nvPr/>
            </p:nvCxnSpPr>
            <p:spPr>
              <a:xfrm>
                <a:off x="-721775" y="2880775"/>
                <a:ext cx="10611000" cy="0"/>
              </a:xfrm>
              <a:prstGeom prst="straightConnector1">
                <a:avLst/>
              </a:prstGeom>
              <a:noFill/>
              <a:ln w="9525" cap="flat" cmpd="sng">
                <a:solidFill>
                  <a:schemeClr val="accent5"/>
                </a:solidFill>
                <a:prstDash val="solid"/>
                <a:round/>
                <a:headEnd type="none" w="med" len="med"/>
                <a:tailEnd type="none" w="med" len="med"/>
              </a:ln>
            </p:spPr>
          </p:cxnSp>
          <p:cxnSp>
            <p:nvCxnSpPr>
              <p:cNvPr id="17" name="Google Shape;17;p2"/>
              <p:cNvCxnSpPr/>
              <p:nvPr/>
            </p:nvCxnSpPr>
            <p:spPr>
              <a:xfrm>
                <a:off x="-721775" y="3090325"/>
                <a:ext cx="10611000" cy="0"/>
              </a:xfrm>
              <a:prstGeom prst="straightConnector1">
                <a:avLst/>
              </a:prstGeom>
              <a:noFill/>
              <a:ln w="9525" cap="flat" cmpd="sng">
                <a:solidFill>
                  <a:schemeClr val="accent5"/>
                </a:solidFill>
                <a:prstDash val="solid"/>
                <a:round/>
                <a:headEnd type="none" w="med" len="med"/>
                <a:tailEnd type="none" w="med" len="med"/>
              </a:ln>
            </p:spPr>
          </p:cxnSp>
          <p:cxnSp>
            <p:nvCxnSpPr>
              <p:cNvPr id="18" name="Google Shape;18;p2"/>
              <p:cNvCxnSpPr/>
              <p:nvPr/>
            </p:nvCxnSpPr>
            <p:spPr>
              <a:xfrm>
                <a:off x="-721775" y="3299875"/>
                <a:ext cx="10611000" cy="0"/>
              </a:xfrm>
              <a:prstGeom prst="straightConnector1">
                <a:avLst/>
              </a:prstGeom>
              <a:noFill/>
              <a:ln w="9525" cap="flat" cmpd="sng">
                <a:solidFill>
                  <a:schemeClr val="accent5"/>
                </a:solidFill>
                <a:prstDash val="solid"/>
                <a:round/>
                <a:headEnd type="none" w="med" len="med"/>
                <a:tailEnd type="none" w="med" len="med"/>
              </a:ln>
            </p:spPr>
          </p:cxnSp>
        </p:grpSp>
        <p:cxnSp>
          <p:nvCxnSpPr>
            <p:cNvPr id="19" name="Google Shape;19;p2"/>
            <p:cNvCxnSpPr/>
            <p:nvPr/>
          </p:nvCxnSpPr>
          <p:spPr>
            <a:xfrm>
              <a:off x="103658" y="-170100"/>
              <a:ext cx="0" cy="5483700"/>
            </a:xfrm>
            <a:prstGeom prst="straightConnector1">
              <a:avLst/>
            </a:prstGeom>
            <a:noFill/>
            <a:ln w="9525" cap="flat" cmpd="sng">
              <a:solidFill>
                <a:schemeClr val="accent5"/>
              </a:solidFill>
              <a:prstDash val="solid"/>
              <a:round/>
              <a:headEnd type="none" w="med" len="med"/>
              <a:tailEnd type="none" w="med" len="med"/>
            </a:ln>
          </p:spPr>
        </p:cxnSp>
        <p:cxnSp>
          <p:nvCxnSpPr>
            <p:cNvPr id="20" name="Google Shape;20;p2"/>
            <p:cNvCxnSpPr/>
            <p:nvPr/>
          </p:nvCxnSpPr>
          <p:spPr>
            <a:xfrm>
              <a:off x="651046" y="-170100"/>
              <a:ext cx="0" cy="5483700"/>
            </a:xfrm>
            <a:prstGeom prst="straightConnector1">
              <a:avLst/>
            </a:prstGeom>
            <a:noFill/>
            <a:ln w="9525" cap="flat" cmpd="sng">
              <a:solidFill>
                <a:schemeClr val="accent5"/>
              </a:solidFill>
              <a:prstDash val="solid"/>
              <a:round/>
              <a:headEnd type="none" w="med" len="med"/>
              <a:tailEnd type="none" w="med" len="med"/>
            </a:ln>
          </p:spPr>
        </p:cxnSp>
        <p:cxnSp>
          <p:nvCxnSpPr>
            <p:cNvPr id="21" name="Google Shape;21;p2"/>
            <p:cNvCxnSpPr/>
            <p:nvPr/>
          </p:nvCxnSpPr>
          <p:spPr>
            <a:xfrm>
              <a:off x="1198434" y="-170100"/>
              <a:ext cx="0" cy="5483700"/>
            </a:xfrm>
            <a:prstGeom prst="straightConnector1">
              <a:avLst/>
            </a:prstGeom>
            <a:noFill/>
            <a:ln w="9525" cap="flat" cmpd="sng">
              <a:solidFill>
                <a:schemeClr val="accent5"/>
              </a:solidFill>
              <a:prstDash val="solid"/>
              <a:round/>
              <a:headEnd type="none" w="med" len="med"/>
              <a:tailEnd type="none" w="med" len="med"/>
            </a:ln>
          </p:spPr>
        </p:cxnSp>
        <p:cxnSp>
          <p:nvCxnSpPr>
            <p:cNvPr id="22" name="Google Shape;22;p2"/>
            <p:cNvCxnSpPr/>
            <p:nvPr/>
          </p:nvCxnSpPr>
          <p:spPr>
            <a:xfrm>
              <a:off x="1745822" y="-170100"/>
              <a:ext cx="0" cy="5483700"/>
            </a:xfrm>
            <a:prstGeom prst="straightConnector1">
              <a:avLst/>
            </a:prstGeom>
            <a:noFill/>
            <a:ln w="9525" cap="flat" cmpd="sng">
              <a:solidFill>
                <a:schemeClr val="accent5"/>
              </a:solidFill>
              <a:prstDash val="solid"/>
              <a:round/>
              <a:headEnd type="none" w="med" len="med"/>
              <a:tailEnd type="none" w="med" len="med"/>
            </a:ln>
          </p:spPr>
        </p:cxnSp>
        <p:cxnSp>
          <p:nvCxnSpPr>
            <p:cNvPr id="23" name="Google Shape;23;p2"/>
            <p:cNvCxnSpPr/>
            <p:nvPr/>
          </p:nvCxnSpPr>
          <p:spPr>
            <a:xfrm>
              <a:off x="2293210" y="-170100"/>
              <a:ext cx="0" cy="5483700"/>
            </a:xfrm>
            <a:prstGeom prst="straightConnector1">
              <a:avLst/>
            </a:prstGeom>
            <a:noFill/>
            <a:ln w="9525" cap="flat" cmpd="sng">
              <a:solidFill>
                <a:schemeClr val="accent5"/>
              </a:solidFill>
              <a:prstDash val="solid"/>
              <a:round/>
              <a:headEnd type="none" w="med" len="med"/>
              <a:tailEnd type="none" w="med" len="med"/>
            </a:ln>
          </p:spPr>
        </p:cxnSp>
        <p:cxnSp>
          <p:nvCxnSpPr>
            <p:cNvPr id="24" name="Google Shape;24;p2"/>
            <p:cNvCxnSpPr/>
            <p:nvPr/>
          </p:nvCxnSpPr>
          <p:spPr>
            <a:xfrm>
              <a:off x="2840598" y="-170100"/>
              <a:ext cx="0" cy="5483700"/>
            </a:xfrm>
            <a:prstGeom prst="straightConnector1">
              <a:avLst/>
            </a:prstGeom>
            <a:noFill/>
            <a:ln w="9525" cap="flat" cmpd="sng">
              <a:solidFill>
                <a:schemeClr val="accent5"/>
              </a:solidFill>
              <a:prstDash val="solid"/>
              <a:round/>
              <a:headEnd type="none" w="med" len="med"/>
              <a:tailEnd type="none" w="med" len="med"/>
            </a:ln>
          </p:spPr>
        </p:cxnSp>
        <p:cxnSp>
          <p:nvCxnSpPr>
            <p:cNvPr id="25" name="Google Shape;25;p2"/>
            <p:cNvCxnSpPr/>
            <p:nvPr/>
          </p:nvCxnSpPr>
          <p:spPr>
            <a:xfrm>
              <a:off x="3387986" y="-170100"/>
              <a:ext cx="0" cy="5483700"/>
            </a:xfrm>
            <a:prstGeom prst="straightConnector1">
              <a:avLst/>
            </a:prstGeom>
            <a:noFill/>
            <a:ln w="9525" cap="flat" cmpd="sng">
              <a:solidFill>
                <a:schemeClr val="accent5"/>
              </a:solidFill>
              <a:prstDash val="solid"/>
              <a:round/>
              <a:headEnd type="none" w="med" len="med"/>
              <a:tailEnd type="none" w="med" len="med"/>
            </a:ln>
          </p:spPr>
        </p:cxnSp>
        <p:cxnSp>
          <p:nvCxnSpPr>
            <p:cNvPr id="26" name="Google Shape;26;p2"/>
            <p:cNvCxnSpPr/>
            <p:nvPr/>
          </p:nvCxnSpPr>
          <p:spPr>
            <a:xfrm>
              <a:off x="3935374" y="-170100"/>
              <a:ext cx="0" cy="5483700"/>
            </a:xfrm>
            <a:prstGeom prst="straightConnector1">
              <a:avLst/>
            </a:prstGeom>
            <a:noFill/>
            <a:ln w="9525" cap="flat" cmpd="sng">
              <a:solidFill>
                <a:schemeClr val="accent5"/>
              </a:solidFill>
              <a:prstDash val="solid"/>
              <a:round/>
              <a:headEnd type="none" w="med" len="med"/>
              <a:tailEnd type="none" w="med" len="med"/>
            </a:ln>
          </p:spPr>
        </p:cxnSp>
        <p:cxnSp>
          <p:nvCxnSpPr>
            <p:cNvPr id="27" name="Google Shape;27;p2"/>
            <p:cNvCxnSpPr/>
            <p:nvPr/>
          </p:nvCxnSpPr>
          <p:spPr>
            <a:xfrm>
              <a:off x="4482763" y="-170100"/>
              <a:ext cx="0" cy="5483700"/>
            </a:xfrm>
            <a:prstGeom prst="straightConnector1">
              <a:avLst/>
            </a:prstGeom>
            <a:noFill/>
            <a:ln w="9525" cap="flat" cmpd="sng">
              <a:solidFill>
                <a:schemeClr val="accent5"/>
              </a:solidFill>
              <a:prstDash val="solid"/>
              <a:round/>
              <a:headEnd type="none" w="med" len="med"/>
              <a:tailEnd type="none" w="med" len="med"/>
            </a:ln>
          </p:spPr>
        </p:cxnSp>
        <p:cxnSp>
          <p:nvCxnSpPr>
            <p:cNvPr id="28" name="Google Shape;28;p2"/>
            <p:cNvCxnSpPr/>
            <p:nvPr/>
          </p:nvCxnSpPr>
          <p:spPr>
            <a:xfrm>
              <a:off x="5030151" y="-170100"/>
              <a:ext cx="0" cy="5483700"/>
            </a:xfrm>
            <a:prstGeom prst="straightConnector1">
              <a:avLst/>
            </a:prstGeom>
            <a:noFill/>
            <a:ln w="9525" cap="flat" cmpd="sng">
              <a:solidFill>
                <a:schemeClr val="accent5"/>
              </a:solidFill>
              <a:prstDash val="solid"/>
              <a:round/>
              <a:headEnd type="none" w="med" len="med"/>
              <a:tailEnd type="none" w="med" len="med"/>
            </a:ln>
          </p:spPr>
        </p:cxnSp>
        <p:cxnSp>
          <p:nvCxnSpPr>
            <p:cNvPr id="29" name="Google Shape;29;p2"/>
            <p:cNvCxnSpPr/>
            <p:nvPr/>
          </p:nvCxnSpPr>
          <p:spPr>
            <a:xfrm>
              <a:off x="5577539" y="-170100"/>
              <a:ext cx="0" cy="5483700"/>
            </a:xfrm>
            <a:prstGeom prst="straightConnector1">
              <a:avLst/>
            </a:prstGeom>
            <a:noFill/>
            <a:ln w="9525" cap="flat" cmpd="sng">
              <a:solidFill>
                <a:schemeClr val="accent5"/>
              </a:solidFill>
              <a:prstDash val="solid"/>
              <a:round/>
              <a:headEnd type="none" w="med" len="med"/>
              <a:tailEnd type="none" w="med" len="med"/>
            </a:ln>
          </p:spPr>
        </p:cxnSp>
        <p:cxnSp>
          <p:nvCxnSpPr>
            <p:cNvPr id="30" name="Google Shape;30;p2"/>
            <p:cNvCxnSpPr/>
            <p:nvPr/>
          </p:nvCxnSpPr>
          <p:spPr>
            <a:xfrm>
              <a:off x="6124927" y="-170100"/>
              <a:ext cx="0" cy="5483700"/>
            </a:xfrm>
            <a:prstGeom prst="straightConnector1">
              <a:avLst/>
            </a:prstGeom>
            <a:noFill/>
            <a:ln w="9525" cap="flat" cmpd="sng">
              <a:solidFill>
                <a:schemeClr val="accent5"/>
              </a:solidFill>
              <a:prstDash val="solid"/>
              <a:round/>
              <a:headEnd type="none" w="med" len="med"/>
              <a:tailEnd type="none" w="med" len="med"/>
            </a:ln>
          </p:spPr>
        </p:cxnSp>
        <p:cxnSp>
          <p:nvCxnSpPr>
            <p:cNvPr id="31" name="Google Shape;31;p2"/>
            <p:cNvCxnSpPr/>
            <p:nvPr/>
          </p:nvCxnSpPr>
          <p:spPr>
            <a:xfrm>
              <a:off x="6672315" y="-170100"/>
              <a:ext cx="0" cy="5483700"/>
            </a:xfrm>
            <a:prstGeom prst="straightConnector1">
              <a:avLst/>
            </a:prstGeom>
            <a:noFill/>
            <a:ln w="9525" cap="flat" cmpd="sng">
              <a:solidFill>
                <a:schemeClr val="accent5"/>
              </a:solidFill>
              <a:prstDash val="solid"/>
              <a:round/>
              <a:headEnd type="none" w="med" len="med"/>
              <a:tailEnd type="none" w="med" len="med"/>
            </a:ln>
          </p:spPr>
        </p:cxnSp>
        <p:cxnSp>
          <p:nvCxnSpPr>
            <p:cNvPr id="32" name="Google Shape;32;p2"/>
            <p:cNvCxnSpPr/>
            <p:nvPr/>
          </p:nvCxnSpPr>
          <p:spPr>
            <a:xfrm>
              <a:off x="7219703" y="-170100"/>
              <a:ext cx="0" cy="5483700"/>
            </a:xfrm>
            <a:prstGeom prst="straightConnector1">
              <a:avLst/>
            </a:prstGeom>
            <a:noFill/>
            <a:ln w="9525" cap="flat" cmpd="sng">
              <a:solidFill>
                <a:schemeClr val="accent5"/>
              </a:solidFill>
              <a:prstDash val="solid"/>
              <a:round/>
              <a:headEnd type="none" w="med" len="med"/>
              <a:tailEnd type="none" w="med" len="med"/>
            </a:ln>
          </p:spPr>
        </p:cxnSp>
        <p:cxnSp>
          <p:nvCxnSpPr>
            <p:cNvPr id="33" name="Google Shape;33;p2"/>
            <p:cNvCxnSpPr/>
            <p:nvPr/>
          </p:nvCxnSpPr>
          <p:spPr>
            <a:xfrm>
              <a:off x="7767091" y="-170100"/>
              <a:ext cx="0" cy="5483700"/>
            </a:xfrm>
            <a:prstGeom prst="straightConnector1">
              <a:avLst/>
            </a:prstGeom>
            <a:noFill/>
            <a:ln w="9525" cap="flat" cmpd="sng">
              <a:solidFill>
                <a:schemeClr val="accent5"/>
              </a:solidFill>
              <a:prstDash val="solid"/>
              <a:round/>
              <a:headEnd type="none" w="med" len="med"/>
              <a:tailEnd type="none" w="med" len="med"/>
            </a:ln>
          </p:spPr>
        </p:cxnSp>
        <p:cxnSp>
          <p:nvCxnSpPr>
            <p:cNvPr id="34" name="Google Shape;34;p2"/>
            <p:cNvCxnSpPr/>
            <p:nvPr/>
          </p:nvCxnSpPr>
          <p:spPr>
            <a:xfrm>
              <a:off x="8314479" y="-170100"/>
              <a:ext cx="0" cy="5483700"/>
            </a:xfrm>
            <a:prstGeom prst="straightConnector1">
              <a:avLst/>
            </a:prstGeom>
            <a:noFill/>
            <a:ln w="9525" cap="flat" cmpd="sng">
              <a:solidFill>
                <a:schemeClr val="accent5"/>
              </a:solidFill>
              <a:prstDash val="solid"/>
              <a:round/>
              <a:headEnd type="none" w="med" len="med"/>
              <a:tailEnd type="none" w="med" len="med"/>
            </a:ln>
          </p:spPr>
        </p:cxnSp>
        <p:cxnSp>
          <p:nvCxnSpPr>
            <p:cNvPr id="35" name="Google Shape;35;p2"/>
            <p:cNvCxnSpPr/>
            <p:nvPr/>
          </p:nvCxnSpPr>
          <p:spPr>
            <a:xfrm>
              <a:off x="8861867" y="-170100"/>
              <a:ext cx="0" cy="5483700"/>
            </a:xfrm>
            <a:prstGeom prst="straightConnector1">
              <a:avLst/>
            </a:prstGeom>
            <a:noFill/>
            <a:ln w="9525" cap="flat" cmpd="sng">
              <a:solidFill>
                <a:schemeClr val="accent5"/>
              </a:solidFill>
              <a:prstDash val="solid"/>
              <a:round/>
              <a:headEnd type="none" w="med" len="med"/>
              <a:tailEnd type="none" w="med" len="med"/>
            </a:ln>
          </p:spPr>
        </p:cxnSp>
      </p:grpSp>
      <p:sp>
        <p:nvSpPr>
          <p:cNvPr id="36" name="Google Shape;36;p2"/>
          <p:cNvSpPr txBox="1">
            <a:spLocks noGrp="1"/>
          </p:cNvSpPr>
          <p:nvPr>
            <p:ph type="ctrTitle"/>
          </p:nvPr>
        </p:nvSpPr>
        <p:spPr>
          <a:xfrm>
            <a:off x="4029075" y="1450900"/>
            <a:ext cx="4401600" cy="1572600"/>
          </a:xfrm>
          <a:prstGeom prst="rect">
            <a:avLst/>
          </a:prstGeom>
        </p:spPr>
        <p:txBody>
          <a:bodyPr spcFirstLastPara="1" wrap="square" lIns="91425" tIns="91425" rIns="91425" bIns="91425" anchor="b" anchorCtr="0">
            <a:noAutofit/>
          </a:bodyPr>
          <a:lstStyle>
            <a:lvl1pPr lvl="0" algn="r">
              <a:spcBef>
                <a:spcPts val="0"/>
              </a:spcBef>
              <a:spcAft>
                <a:spcPts val="0"/>
              </a:spcAft>
              <a:buClr>
                <a:srgbClr val="191919"/>
              </a:buClr>
              <a:buSzPts val="5200"/>
              <a:buNone/>
              <a:defRPr sz="5000">
                <a:latin typeface="Fira Sans Condensed Black" panose="020B0A03050000020004" pitchFamily="34" charset="0"/>
                <a:cs typeface="#9Slide03 Arima Madurai" panose="00000500000000000000" pitchFamily="2" charset="-93"/>
              </a:defRPr>
            </a:lvl1pPr>
            <a:lvl2pPr lvl="1" algn="ctr">
              <a:spcBef>
                <a:spcPts val="0"/>
              </a:spcBef>
              <a:spcAft>
                <a:spcPts val="0"/>
              </a:spcAft>
              <a:buClr>
                <a:srgbClr val="191919"/>
              </a:buClr>
              <a:buSzPts val="5200"/>
              <a:buNone/>
              <a:defRPr sz="5200">
                <a:solidFill>
                  <a:srgbClr val="191919"/>
                </a:solidFill>
              </a:defRPr>
            </a:lvl2pPr>
            <a:lvl3pPr lvl="2" algn="ctr">
              <a:spcBef>
                <a:spcPts val="0"/>
              </a:spcBef>
              <a:spcAft>
                <a:spcPts val="0"/>
              </a:spcAft>
              <a:buClr>
                <a:srgbClr val="191919"/>
              </a:buClr>
              <a:buSzPts val="5200"/>
              <a:buNone/>
              <a:defRPr sz="5200">
                <a:solidFill>
                  <a:srgbClr val="191919"/>
                </a:solidFill>
              </a:defRPr>
            </a:lvl3pPr>
            <a:lvl4pPr lvl="3" algn="ctr">
              <a:spcBef>
                <a:spcPts val="0"/>
              </a:spcBef>
              <a:spcAft>
                <a:spcPts val="0"/>
              </a:spcAft>
              <a:buClr>
                <a:srgbClr val="191919"/>
              </a:buClr>
              <a:buSzPts val="5200"/>
              <a:buNone/>
              <a:defRPr sz="5200">
                <a:solidFill>
                  <a:srgbClr val="191919"/>
                </a:solidFill>
              </a:defRPr>
            </a:lvl4pPr>
            <a:lvl5pPr lvl="4" algn="ctr">
              <a:spcBef>
                <a:spcPts val="0"/>
              </a:spcBef>
              <a:spcAft>
                <a:spcPts val="0"/>
              </a:spcAft>
              <a:buClr>
                <a:srgbClr val="191919"/>
              </a:buClr>
              <a:buSzPts val="5200"/>
              <a:buNone/>
              <a:defRPr sz="5200">
                <a:solidFill>
                  <a:srgbClr val="191919"/>
                </a:solidFill>
              </a:defRPr>
            </a:lvl5pPr>
            <a:lvl6pPr lvl="5" algn="ctr">
              <a:spcBef>
                <a:spcPts val="0"/>
              </a:spcBef>
              <a:spcAft>
                <a:spcPts val="0"/>
              </a:spcAft>
              <a:buClr>
                <a:srgbClr val="191919"/>
              </a:buClr>
              <a:buSzPts val="5200"/>
              <a:buNone/>
              <a:defRPr sz="5200">
                <a:solidFill>
                  <a:srgbClr val="191919"/>
                </a:solidFill>
              </a:defRPr>
            </a:lvl6pPr>
            <a:lvl7pPr lvl="6" algn="ctr">
              <a:spcBef>
                <a:spcPts val="0"/>
              </a:spcBef>
              <a:spcAft>
                <a:spcPts val="0"/>
              </a:spcAft>
              <a:buClr>
                <a:srgbClr val="191919"/>
              </a:buClr>
              <a:buSzPts val="5200"/>
              <a:buNone/>
              <a:defRPr sz="5200">
                <a:solidFill>
                  <a:srgbClr val="191919"/>
                </a:solidFill>
              </a:defRPr>
            </a:lvl7pPr>
            <a:lvl8pPr lvl="7" algn="ctr">
              <a:spcBef>
                <a:spcPts val="0"/>
              </a:spcBef>
              <a:spcAft>
                <a:spcPts val="0"/>
              </a:spcAft>
              <a:buClr>
                <a:srgbClr val="191919"/>
              </a:buClr>
              <a:buSzPts val="5200"/>
              <a:buNone/>
              <a:defRPr sz="5200">
                <a:solidFill>
                  <a:srgbClr val="191919"/>
                </a:solidFill>
              </a:defRPr>
            </a:lvl8pPr>
            <a:lvl9pPr lvl="8" algn="ctr">
              <a:spcBef>
                <a:spcPts val="0"/>
              </a:spcBef>
              <a:spcAft>
                <a:spcPts val="0"/>
              </a:spcAft>
              <a:buClr>
                <a:srgbClr val="191919"/>
              </a:buClr>
              <a:buSzPts val="5200"/>
              <a:buNone/>
              <a:defRPr sz="5200">
                <a:solidFill>
                  <a:srgbClr val="191919"/>
                </a:solidFill>
              </a:defRPr>
            </a:lvl9pPr>
          </a:lstStyle>
          <a:p>
            <a:endParaRPr dirty="0"/>
          </a:p>
        </p:txBody>
      </p:sp>
      <p:sp>
        <p:nvSpPr>
          <p:cNvPr id="37" name="Google Shape;37;p2"/>
          <p:cNvSpPr txBox="1">
            <a:spLocks noGrp="1"/>
          </p:cNvSpPr>
          <p:nvPr>
            <p:ph type="subTitle" idx="1"/>
          </p:nvPr>
        </p:nvSpPr>
        <p:spPr>
          <a:xfrm>
            <a:off x="4029075" y="3216800"/>
            <a:ext cx="4401600" cy="475800"/>
          </a:xfrm>
          <a:prstGeom prst="rect">
            <a:avLst/>
          </a:prstGeom>
        </p:spPr>
        <p:txBody>
          <a:bodyPr spcFirstLastPara="1" wrap="square" lIns="91425" tIns="91425" rIns="91425" bIns="91425" anchor="t" anchorCtr="0">
            <a:noAutofit/>
          </a:bodyPr>
          <a:lstStyle>
            <a:lvl1pPr lvl="0" algn="r">
              <a:lnSpc>
                <a:spcPct val="100000"/>
              </a:lnSpc>
              <a:spcBef>
                <a:spcPts val="0"/>
              </a:spcBef>
              <a:spcAft>
                <a:spcPts val="0"/>
              </a:spcAft>
              <a:buSzPts val="1200"/>
              <a:buNone/>
              <a:defRPr sz="1600">
                <a:latin typeface="Calibri" panose="020F0502020204030204" pitchFamily="34" charset="0"/>
                <a:ea typeface="Calibri" panose="020F0502020204030204" pitchFamily="34" charset="0"/>
                <a:cs typeface="Calibri" panose="020F0502020204030204" pitchFamily="34" charset="0"/>
                <a:sym typeface="Montserrat Medium"/>
              </a:defRPr>
            </a:lvl1pPr>
            <a:lvl2pPr lvl="1" algn="ctr">
              <a:lnSpc>
                <a:spcPct val="100000"/>
              </a:lnSpc>
              <a:spcBef>
                <a:spcPts val="0"/>
              </a:spcBef>
              <a:spcAft>
                <a:spcPts val="0"/>
              </a:spcAft>
              <a:buSzPts val="1800"/>
              <a:buNone/>
              <a:defRPr sz="1800"/>
            </a:lvl2pPr>
            <a:lvl3pPr lvl="2" algn="ctr">
              <a:lnSpc>
                <a:spcPct val="100000"/>
              </a:lnSpc>
              <a:spcBef>
                <a:spcPts val="0"/>
              </a:spcBef>
              <a:spcAft>
                <a:spcPts val="0"/>
              </a:spcAft>
              <a:buSzPts val="1800"/>
              <a:buNone/>
              <a:defRPr sz="1800"/>
            </a:lvl3pPr>
            <a:lvl4pPr lvl="3" algn="ctr">
              <a:lnSpc>
                <a:spcPct val="100000"/>
              </a:lnSpc>
              <a:spcBef>
                <a:spcPts val="0"/>
              </a:spcBef>
              <a:spcAft>
                <a:spcPts val="0"/>
              </a:spcAft>
              <a:buSzPts val="1800"/>
              <a:buNone/>
              <a:defRPr sz="1800"/>
            </a:lvl4pPr>
            <a:lvl5pPr lvl="4" algn="ctr">
              <a:lnSpc>
                <a:spcPct val="100000"/>
              </a:lnSpc>
              <a:spcBef>
                <a:spcPts val="0"/>
              </a:spcBef>
              <a:spcAft>
                <a:spcPts val="0"/>
              </a:spcAft>
              <a:buSzPts val="1800"/>
              <a:buNone/>
              <a:defRPr sz="1800"/>
            </a:lvl5pPr>
            <a:lvl6pPr lvl="5" algn="ctr">
              <a:lnSpc>
                <a:spcPct val="100000"/>
              </a:lnSpc>
              <a:spcBef>
                <a:spcPts val="0"/>
              </a:spcBef>
              <a:spcAft>
                <a:spcPts val="0"/>
              </a:spcAft>
              <a:buSzPts val="1800"/>
              <a:buNone/>
              <a:defRPr sz="1800"/>
            </a:lvl6pPr>
            <a:lvl7pPr lvl="6" algn="ctr">
              <a:lnSpc>
                <a:spcPct val="100000"/>
              </a:lnSpc>
              <a:spcBef>
                <a:spcPts val="0"/>
              </a:spcBef>
              <a:spcAft>
                <a:spcPts val="0"/>
              </a:spcAft>
              <a:buSzPts val="1800"/>
              <a:buNone/>
              <a:defRPr sz="1800"/>
            </a:lvl7pPr>
            <a:lvl8pPr lvl="7" algn="ctr">
              <a:lnSpc>
                <a:spcPct val="100000"/>
              </a:lnSpc>
              <a:spcBef>
                <a:spcPts val="0"/>
              </a:spcBef>
              <a:spcAft>
                <a:spcPts val="0"/>
              </a:spcAft>
              <a:buSzPts val="1800"/>
              <a:buNone/>
              <a:defRPr sz="1800"/>
            </a:lvl8pPr>
            <a:lvl9pPr lvl="8" algn="ctr">
              <a:lnSpc>
                <a:spcPct val="100000"/>
              </a:lnSpc>
              <a:spcBef>
                <a:spcPts val="0"/>
              </a:spcBef>
              <a:spcAft>
                <a:spcPts val="0"/>
              </a:spcAft>
              <a:buSzPts val="1800"/>
              <a:buNone/>
              <a:defRPr sz="1800"/>
            </a:lvl9pPr>
          </a:lstStyle>
          <a:p>
            <a:endParaRPr dirty="0"/>
          </a:p>
        </p:txBody>
      </p:sp>
      <p:grpSp>
        <p:nvGrpSpPr>
          <p:cNvPr id="38" name="Google Shape;38;p2"/>
          <p:cNvGrpSpPr/>
          <p:nvPr/>
        </p:nvGrpSpPr>
        <p:grpSpPr>
          <a:xfrm>
            <a:off x="7693707" y="174570"/>
            <a:ext cx="737069" cy="729848"/>
            <a:chOff x="3398331" y="1368868"/>
            <a:chExt cx="448639" cy="444244"/>
          </a:xfrm>
        </p:grpSpPr>
        <p:sp>
          <p:nvSpPr>
            <p:cNvPr id="39" name="Google Shape;39;p2"/>
            <p:cNvSpPr/>
            <p:nvPr/>
          </p:nvSpPr>
          <p:spPr>
            <a:xfrm>
              <a:off x="3462808" y="1527443"/>
              <a:ext cx="249933" cy="226976"/>
            </a:xfrm>
            <a:custGeom>
              <a:avLst/>
              <a:gdLst/>
              <a:ahLst/>
              <a:cxnLst/>
              <a:rect l="l" t="t" r="r" b="b"/>
              <a:pathLst>
                <a:path w="19618" h="17816" extrusionOk="0">
                  <a:moveTo>
                    <a:pt x="347" y="1"/>
                  </a:moveTo>
                  <a:lnTo>
                    <a:pt x="0" y="417"/>
                  </a:lnTo>
                  <a:lnTo>
                    <a:pt x="19271" y="17816"/>
                  </a:lnTo>
                  <a:lnTo>
                    <a:pt x="19617" y="17469"/>
                  </a:lnTo>
                  <a:lnTo>
                    <a:pt x="34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40;p2"/>
            <p:cNvSpPr/>
            <p:nvPr/>
          </p:nvSpPr>
          <p:spPr>
            <a:xfrm>
              <a:off x="3708308" y="1428542"/>
              <a:ext cx="75969" cy="324997"/>
            </a:xfrm>
            <a:custGeom>
              <a:avLst/>
              <a:gdLst/>
              <a:ahLst/>
              <a:cxnLst/>
              <a:rect l="l" t="t" r="r" b="b"/>
              <a:pathLst>
                <a:path w="5963" h="25510" extrusionOk="0">
                  <a:moveTo>
                    <a:pt x="5477" y="0"/>
                  </a:moveTo>
                  <a:lnTo>
                    <a:pt x="1" y="25371"/>
                  </a:lnTo>
                  <a:lnTo>
                    <a:pt x="486" y="25509"/>
                  </a:lnTo>
                  <a:lnTo>
                    <a:pt x="5962" y="69"/>
                  </a:lnTo>
                  <a:lnTo>
                    <a:pt x="547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41;p2"/>
            <p:cNvSpPr/>
            <p:nvPr/>
          </p:nvSpPr>
          <p:spPr>
            <a:xfrm>
              <a:off x="3463687" y="1425892"/>
              <a:ext cx="317048" cy="107742"/>
            </a:xfrm>
            <a:custGeom>
              <a:avLst/>
              <a:gdLst/>
              <a:ahLst/>
              <a:cxnLst/>
              <a:rect l="l" t="t" r="r" b="b"/>
              <a:pathLst>
                <a:path w="24886" h="8457" extrusionOk="0">
                  <a:moveTo>
                    <a:pt x="24747" y="0"/>
                  </a:moveTo>
                  <a:lnTo>
                    <a:pt x="0" y="7972"/>
                  </a:lnTo>
                  <a:lnTo>
                    <a:pt x="139" y="8457"/>
                  </a:lnTo>
                  <a:lnTo>
                    <a:pt x="24886" y="485"/>
                  </a:lnTo>
                  <a:lnTo>
                    <a:pt x="2474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42;p2"/>
            <p:cNvSpPr/>
            <p:nvPr/>
          </p:nvSpPr>
          <p:spPr>
            <a:xfrm>
              <a:off x="3713608" y="1368868"/>
              <a:ext cx="133362" cy="119832"/>
            </a:xfrm>
            <a:custGeom>
              <a:avLst/>
              <a:gdLst/>
              <a:ahLst/>
              <a:cxnLst/>
              <a:rect l="l" t="t" r="r" b="b"/>
              <a:pathLst>
                <a:path w="10468" h="9406" extrusionOk="0">
                  <a:moveTo>
                    <a:pt x="5219" y="1"/>
                  </a:moveTo>
                  <a:cubicBezTo>
                    <a:pt x="3935" y="1"/>
                    <a:pt x="2650" y="506"/>
                    <a:pt x="1733" y="1495"/>
                  </a:cubicBezTo>
                  <a:cubicBezTo>
                    <a:pt x="1" y="3436"/>
                    <a:pt x="208" y="6486"/>
                    <a:pt x="2080" y="8219"/>
                  </a:cubicBezTo>
                  <a:cubicBezTo>
                    <a:pt x="2976" y="9019"/>
                    <a:pt x="4094" y="9406"/>
                    <a:pt x="5208" y="9406"/>
                  </a:cubicBezTo>
                  <a:cubicBezTo>
                    <a:pt x="6507" y="9406"/>
                    <a:pt x="7802" y="8880"/>
                    <a:pt x="8735" y="7873"/>
                  </a:cubicBezTo>
                  <a:cubicBezTo>
                    <a:pt x="10468" y="5932"/>
                    <a:pt x="10329" y="2951"/>
                    <a:pt x="8388" y="1218"/>
                  </a:cubicBezTo>
                  <a:cubicBezTo>
                    <a:pt x="7506" y="402"/>
                    <a:pt x="6363" y="1"/>
                    <a:pt x="52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43;p2"/>
            <p:cNvSpPr/>
            <p:nvPr/>
          </p:nvSpPr>
          <p:spPr>
            <a:xfrm>
              <a:off x="3398331" y="1470864"/>
              <a:ext cx="133362" cy="119399"/>
            </a:xfrm>
            <a:custGeom>
              <a:avLst/>
              <a:gdLst/>
              <a:ahLst/>
              <a:cxnLst/>
              <a:rect l="l" t="t" r="r" b="b"/>
              <a:pathLst>
                <a:path w="10468" h="9372" extrusionOk="0">
                  <a:moveTo>
                    <a:pt x="5192" y="1"/>
                  </a:moveTo>
                  <a:cubicBezTo>
                    <a:pt x="3916" y="1"/>
                    <a:pt x="2650" y="504"/>
                    <a:pt x="1734" y="1530"/>
                  </a:cubicBezTo>
                  <a:cubicBezTo>
                    <a:pt x="1" y="3402"/>
                    <a:pt x="140" y="6452"/>
                    <a:pt x="2080" y="8185"/>
                  </a:cubicBezTo>
                  <a:cubicBezTo>
                    <a:pt x="2944" y="8985"/>
                    <a:pt x="4060" y="9371"/>
                    <a:pt x="5180" y="9371"/>
                  </a:cubicBezTo>
                  <a:cubicBezTo>
                    <a:pt x="6487" y="9371"/>
                    <a:pt x="7802" y="8846"/>
                    <a:pt x="8735" y="7838"/>
                  </a:cubicBezTo>
                  <a:cubicBezTo>
                    <a:pt x="10468" y="5897"/>
                    <a:pt x="10260" y="2917"/>
                    <a:pt x="8388" y="1184"/>
                  </a:cubicBezTo>
                  <a:cubicBezTo>
                    <a:pt x="7474" y="400"/>
                    <a:pt x="6329" y="1"/>
                    <a:pt x="519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44;p2"/>
            <p:cNvSpPr/>
            <p:nvPr/>
          </p:nvSpPr>
          <p:spPr>
            <a:xfrm>
              <a:off x="3643843" y="1693369"/>
              <a:ext cx="134241" cy="119743"/>
            </a:xfrm>
            <a:custGeom>
              <a:avLst/>
              <a:gdLst/>
              <a:ahLst/>
              <a:cxnLst/>
              <a:rect l="l" t="t" r="r" b="b"/>
              <a:pathLst>
                <a:path w="10537" h="9399" extrusionOk="0">
                  <a:moveTo>
                    <a:pt x="5271" y="1"/>
                  </a:moveTo>
                  <a:cubicBezTo>
                    <a:pt x="3961" y="1"/>
                    <a:pt x="2666" y="526"/>
                    <a:pt x="1733" y="1534"/>
                  </a:cubicBezTo>
                  <a:cubicBezTo>
                    <a:pt x="0" y="3475"/>
                    <a:pt x="208" y="6455"/>
                    <a:pt x="2080" y="8188"/>
                  </a:cubicBezTo>
                  <a:cubicBezTo>
                    <a:pt x="2986" y="8998"/>
                    <a:pt x="4135" y="9399"/>
                    <a:pt x="5278" y="9399"/>
                  </a:cubicBezTo>
                  <a:cubicBezTo>
                    <a:pt x="6582" y="9399"/>
                    <a:pt x="7880" y="8876"/>
                    <a:pt x="8804" y="7842"/>
                  </a:cubicBezTo>
                  <a:cubicBezTo>
                    <a:pt x="10537" y="5970"/>
                    <a:pt x="10329" y="2920"/>
                    <a:pt x="8457" y="1187"/>
                  </a:cubicBezTo>
                  <a:cubicBezTo>
                    <a:pt x="7529" y="387"/>
                    <a:pt x="6394" y="1"/>
                    <a:pt x="527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 name="Google Shape;45;p2"/>
          <p:cNvGrpSpPr/>
          <p:nvPr/>
        </p:nvGrpSpPr>
        <p:grpSpPr>
          <a:xfrm rot="-8100000">
            <a:off x="303075" y="350906"/>
            <a:ext cx="820315" cy="1042975"/>
            <a:chOff x="3661501" y="2847663"/>
            <a:chExt cx="465418" cy="591748"/>
          </a:xfrm>
        </p:grpSpPr>
        <p:sp>
          <p:nvSpPr>
            <p:cNvPr id="46" name="Google Shape;46;p2"/>
            <p:cNvSpPr/>
            <p:nvPr/>
          </p:nvSpPr>
          <p:spPr>
            <a:xfrm>
              <a:off x="3703008" y="2877730"/>
              <a:ext cx="99805" cy="43291"/>
            </a:xfrm>
            <a:custGeom>
              <a:avLst/>
              <a:gdLst/>
              <a:ahLst/>
              <a:cxnLst/>
              <a:rect l="l" t="t" r="r" b="b"/>
              <a:pathLst>
                <a:path w="7834" h="3398" extrusionOk="0">
                  <a:moveTo>
                    <a:pt x="209" y="1"/>
                  </a:moveTo>
                  <a:lnTo>
                    <a:pt x="1" y="625"/>
                  </a:lnTo>
                  <a:lnTo>
                    <a:pt x="7626" y="3397"/>
                  </a:lnTo>
                  <a:lnTo>
                    <a:pt x="7834" y="2843"/>
                  </a:lnTo>
                  <a:lnTo>
                    <a:pt x="20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47;p2"/>
            <p:cNvSpPr/>
            <p:nvPr/>
          </p:nvSpPr>
          <p:spPr>
            <a:xfrm>
              <a:off x="3661501" y="2847663"/>
              <a:ext cx="57419" cy="57457"/>
            </a:xfrm>
            <a:custGeom>
              <a:avLst/>
              <a:gdLst/>
              <a:ahLst/>
              <a:cxnLst/>
              <a:rect l="l" t="t" r="r" b="b"/>
              <a:pathLst>
                <a:path w="4507" h="4510" extrusionOk="0">
                  <a:moveTo>
                    <a:pt x="2171" y="1"/>
                  </a:moveTo>
                  <a:cubicBezTo>
                    <a:pt x="976" y="1"/>
                    <a:pt x="1" y="1016"/>
                    <a:pt x="1" y="2291"/>
                  </a:cubicBezTo>
                  <a:cubicBezTo>
                    <a:pt x="1" y="3539"/>
                    <a:pt x="1041" y="4510"/>
                    <a:pt x="2288" y="4510"/>
                  </a:cubicBezTo>
                  <a:cubicBezTo>
                    <a:pt x="3605" y="4510"/>
                    <a:pt x="4506" y="3470"/>
                    <a:pt x="4506" y="2291"/>
                  </a:cubicBezTo>
                  <a:cubicBezTo>
                    <a:pt x="4506" y="974"/>
                    <a:pt x="3467" y="4"/>
                    <a:pt x="2288" y="4"/>
                  </a:cubicBezTo>
                  <a:cubicBezTo>
                    <a:pt x="2249" y="2"/>
                    <a:pt x="2210" y="1"/>
                    <a:pt x="217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48;p2"/>
            <p:cNvSpPr/>
            <p:nvPr/>
          </p:nvSpPr>
          <p:spPr>
            <a:xfrm>
              <a:off x="3798392" y="2915708"/>
              <a:ext cx="123642" cy="162511"/>
            </a:xfrm>
            <a:custGeom>
              <a:avLst/>
              <a:gdLst/>
              <a:ahLst/>
              <a:cxnLst/>
              <a:rect l="l" t="t" r="r" b="b"/>
              <a:pathLst>
                <a:path w="9705" h="12756" extrusionOk="0">
                  <a:moveTo>
                    <a:pt x="485" y="1"/>
                  </a:moveTo>
                  <a:lnTo>
                    <a:pt x="0" y="347"/>
                  </a:lnTo>
                  <a:lnTo>
                    <a:pt x="9219" y="12755"/>
                  </a:lnTo>
                  <a:lnTo>
                    <a:pt x="9705" y="12409"/>
                  </a:lnTo>
                  <a:lnTo>
                    <a:pt x="48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49;p2"/>
            <p:cNvSpPr/>
            <p:nvPr/>
          </p:nvSpPr>
          <p:spPr>
            <a:xfrm>
              <a:off x="3760414" y="2876851"/>
              <a:ext cx="81256" cy="81256"/>
            </a:xfrm>
            <a:custGeom>
              <a:avLst/>
              <a:gdLst/>
              <a:ahLst/>
              <a:cxnLst/>
              <a:rect l="l" t="t" r="r" b="b"/>
              <a:pathLst>
                <a:path w="6378" h="6378" extrusionOk="0">
                  <a:moveTo>
                    <a:pt x="3189" y="0"/>
                  </a:moveTo>
                  <a:cubicBezTo>
                    <a:pt x="1456" y="0"/>
                    <a:pt x="0" y="1387"/>
                    <a:pt x="0" y="3189"/>
                  </a:cubicBezTo>
                  <a:cubicBezTo>
                    <a:pt x="0" y="4991"/>
                    <a:pt x="1456" y="6378"/>
                    <a:pt x="3189" y="6378"/>
                  </a:cubicBezTo>
                  <a:cubicBezTo>
                    <a:pt x="4991" y="6378"/>
                    <a:pt x="6378" y="4922"/>
                    <a:pt x="6378" y="3189"/>
                  </a:cubicBezTo>
                  <a:cubicBezTo>
                    <a:pt x="6378" y="1387"/>
                    <a:pt x="4922" y="0"/>
                    <a:pt x="318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50;p2"/>
            <p:cNvSpPr/>
            <p:nvPr/>
          </p:nvSpPr>
          <p:spPr>
            <a:xfrm>
              <a:off x="3757764" y="3072907"/>
              <a:ext cx="163390" cy="128942"/>
            </a:xfrm>
            <a:custGeom>
              <a:avLst/>
              <a:gdLst/>
              <a:ahLst/>
              <a:cxnLst/>
              <a:rect l="l" t="t" r="r" b="b"/>
              <a:pathLst>
                <a:path w="12825" h="10121" extrusionOk="0">
                  <a:moveTo>
                    <a:pt x="12478" y="0"/>
                  </a:moveTo>
                  <a:lnTo>
                    <a:pt x="0" y="9705"/>
                  </a:lnTo>
                  <a:lnTo>
                    <a:pt x="416" y="10121"/>
                  </a:lnTo>
                  <a:lnTo>
                    <a:pt x="12824" y="416"/>
                  </a:lnTo>
                  <a:lnTo>
                    <a:pt x="1247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51;p2"/>
            <p:cNvSpPr/>
            <p:nvPr/>
          </p:nvSpPr>
          <p:spPr>
            <a:xfrm>
              <a:off x="3915842" y="3073786"/>
              <a:ext cx="103334" cy="330297"/>
            </a:xfrm>
            <a:custGeom>
              <a:avLst/>
              <a:gdLst/>
              <a:ahLst/>
              <a:cxnLst/>
              <a:rect l="l" t="t" r="r" b="b"/>
              <a:pathLst>
                <a:path w="8111" h="25926" extrusionOk="0">
                  <a:moveTo>
                    <a:pt x="555" y="1"/>
                  </a:moveTo>
                  <a:lnTo>
                    <a:pt x="0" y="208"/>
                  </a:lnTo>
                  <a:lnTo>
                    <a:pt x="7487" y="25926"/>
                  </a:lnTo>
                  <a:lnTo>
                    <a:pt x="8111" y="25718"/>
                  </a:lnTo>
                  <a:lnTo>
                    <a:pt x="55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52;p2"/>
            <p:cNvSpPr/>
            <p:nvPr/>
          </p:nvSpPr>
          <p:spPr>
            <a:xfrm>
              <a:off x="4011214" y="3231864"/>
              <a:ext cx="90976" cy="172219"/>
            </a:xfrm>
            <a:custGeom>
              <a:avLst/>
              <a:gdLst/>
              <a:ahLst/>
              <a:cxnLst/>
              <a:rect l="l" t="t" r="r" b="b"/>
              <a:pathLst>
                <a:path w="7141" h="13518" extrusionOk="0">
                  <a:moveTo>
                    <a:pt x="6586" y="1"/>
                  </a:moveTo>
                  <a:lnTo>
                    <a:pt x="1" y="13310"/>
                  </a:lnTo>
                  <a:lnTo>
                    <a:pt x="555" y="13518"/>
                  </a:lnTo>
                  <a:lnTo>
                    <a:pt x="7141" y="278"/>
                  </a:lnTo>
                  <a:lnTo>
                    <a:pt x="6586"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53;p2"/>
            <p:cNvSpPr/>
            <p:nvPr/>
          </p:nvSpPr>
          <p:spPr>
            <a:xfrm>
              <a:off x="3915842" y="2961636"/>
              <a:ext cx="87435" cy="115692"/>
            </a:xfrm>
            <a:custGeom>
              <a:avLst/>
              <a:gdLst/>
              <a:ahLst/>
              <a:cxnLst/>
              <a:rect l="l" t="t" r="r" b="b"/>
              <a:pathLst>
                <a:path w="6863" h="9081" extrusionOk="0">
                  <a:moveTo>
                    <a:pt x="6378" y="0"/>
                  </a:moveTo>
                  <a:lnTo>
                    <a:pt x="0" y="8734"/>
                  </a:lnTo>
                  <a:lnTo>
                    <a:pt x="486" y="9081"/>
                  </a:lnTo>
                  <a:lnTo>
                    <a:pt x="6863" y="347"/>
                  </a:lnTo>
                  <a:lnTo>
                    <a:pt x="637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54;p2"/>
            <p:cNvSpPr/>
            <p:nvPr/>
          </p:nvSpPr>
          <p:spPr>
            <a:xfrm>
              <a:off x="3718907" y="3156800"/>
              <a:ext cx="82148" cy="81256"/>
            </a:xfrm>
            <a:custGeom>
              <a:avLst/>
              <a:gdLst/>
              <a:ahLst/>
              <a:cxnLst/>
              <a:rect l="l" t="t" r="r" b="b"/>
              <a:pathLst>
                <a:path w="6448" h="6378" extrusionOk="0">
                  <a:moveTo>
                    <a:pt x="3258" y="0"/>
                  </a:moveTo>
                  <a:cubicBezTo>
                    <a:pt x="1525" y="0"/>
                    <a:pt x="0" y="1456"/>
                    <a:pt x="0" y="3189"/>
                  </a:cubicBezTo>
                  <a:cubicBezTo>
                    <a:pt x="0" y="5061"/>
                    <a:pt x="1525" y="6378"/>
                    <a:pt x="3258" y="6378"/>
                  </a:cubicBezTo>
                  <a:cubicBezTo>
                    <a:pt x="5061" y="6378"/>
                    <a:pt x="6447" y="4922"/>
                    <a:pt x="6447" y="3189"/>
                  </a:cubicBezTo>
                  <a:cubicBezTo>
                    <a:pt x="6447" y="1387"/>
                    <a:pt x="4991" y="0"/>
                    <a:pt x="32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55;p2"/>
            <p:cNvSpPr/>
            <p:nvPr/>
          </p:nvSpPr>
          <p:spPr>
            <a:xfrm>
              <a:off x="3973249" y="3357263"/>
              <a:ext cx="82135" cy="82148"/>
            </a:xfrm>
            <a:custGeom>
              <a:avLst/>
              <a:gdLst/>
              <a:ahLst/>
              <a:cxnLst/>
              <a:rect l="l" t="t" r="r" b="b"/>
              <a:pathLst>
                <a:path w="6447" h="6448" extrusionOk="0">
                  <a:moveTo>
                    <a:pt x="3189" y="1"/>
                  </a:moveTo>
                  <a:cubicBezTo>
                    <a:pt x="1456" y="1"/>
                    <a:pt x="0" y="1456"/>
                    <a:pt x="0" y="3259"/>
                  </a:cubicBezTo>
                  <a:cubicBezTo>
                    <a:pt x="0" y="4992"/>
                    <a:pt x="1456" y="6447"/>
                    <a:pt x="3189" y="6447"/>
                  </a:cubicBezTo>
                  <a:cubicBezTo>
                    <a:pt x="4991" y="6447"/>
                    <a:pt x="6447" y="4992"/>
                    <a:pt x="6447" y="3259"/>
                  </a:cubicBezTo>
                  <a:cubicBezTo>
                    <a:pt x="6447" y="1456"/>
                    <a:pt x="4991" y="1"/>
                    <a:pt x="318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56;p2"/>
            <p:cNvSpPr/>
            <p:nvPr/>
          </p:nvSpPr>
          <p:spPr>
            <a:xfrm>
              <a:off x="3970599" y="2935098"/>
              <a:ext cx="57406" cy="57457"/>
            </a:xfrm>
            <a:custGeom>
              <a:avLst/>
              <a:gdLst/>
              <a:ahLst/>
              <a:cxnLst/>
              <a:rect l="l" t="t" r="r" b="b"/>
              <a:pathLst>
                <a:path w="4506" h="4510" extrusionOk="0">
                  <a:moveTo>
                    <a:pt x="2170" y="0"/>
                  </a:moveTo>
                  <a:cubicBezTo>
                    <a:pt x="975" y="0"/>
                    <a:pt x="0" y="1013"/>
                    <a:pt x="0" y="2222"/>
                  </a:cubicBezTo>
                  <a:cubicBezTo>
                    <a:pt x="0" y="3539"/>
                    <a:pt x="1040" y="4509"/>
                    <a:pt x="2288" y="4509"/>
                  </a:cubicBezTo>
                  <a:cubicBezTo>
                    <a:pt x="3605" y="4509"/>
                    <a:pt x="4506" y="3469"/>
                    <a:pt x="4506" y="2222"/>
                  </a:cubicBezTo>
                  <a:cubicBezTo>
                    <a:pt x="4506" y="974"/>
                    <a:pt x="3466" y="4"/>
                    <a:pt x="2288" y="4"/>
                  </a:cubicBezTo>
                  <a:cubicBezTo>
                    <a:pt x="2248" y="1"/>
                    <a:pt x="2209" y="0"/>
                    <a:pt x="21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57;p2"/>
            <p:cNvSpPr/>
            <p:nvPr/>
          </p:nvSpPr>
          <p:spPr>
            <a:xfrm>
              <a:off x="4069499" y="3210626"/>
              <a:ext cx="57419" cy="57457"/>
            </a:xfrm>
            <a:custGeom>
              <a:avLst/>
              <a:gdLst/>
              <a:ahLst/>
              <a:cxnLst/>
              <a:rect l="l" t="t" r="r" b="b"/>
              <a:pathLst>
                <a:path w="4507" h="4510" extrusionOk="0">
                  <a:moveTo>
                    <a:pt x="2108" y="1"/>
                  </a:moveTo>
                  <a:cubicBezTo>
                    <a:pt x="976" y="1"/>
                    <a:pt x="1" y="1016"/>
                    <a:pt x="1" y="2291"/>
                  </a:cubicBezTo>
                  <a:cubicBezTo>
                    <a:pt x="1" y="3608"/>
                    <a:pt x="1041" y="4510"/>
                    <a:pt x="2219" y="4510"/>
                  </a:cubicBezTo>
                  <a:cubicBezTo>
                    <a:pt x="3536" y="4510"/>
                    <a:pt x="4506" y="3470"/>
                    <a:pt x="4506" y="2291"/>
                  </a:cubicBezTo>
                  <a:cubicBezTo>
                    <a:pt x="4506" y="974"/>
                    <a:pt x="3467" y="4"/>
                    <a:pt x="2219" y="4"/>
                  </a:cubicBezTo>
                  <a:cubicBezTo>
                    <a:pt x="2182" y="2"/>
                    <a:pt x="2145" y="1"/>
                    <a:pt x="21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58;p2"/>
            <p:cNvSpPr/>
            <p:nvPr/>
          </p:nvSpPr>
          <p:spPr>
            <a:xfrm>
              <a:off x="3870806" y="3027858"/>
              <a:ext cx="94505" cy="94518"/>
            </a:xfrm>
            <a:custGeom>
              <a:avLst/>
              <a:gdLst/>
              <a:ahLst/>
              <a:cxnLst/>
              <a:rect l="l" t="t" r="r" b="b"/>
              <a:pathLst>
                <a:path w="7418" h="7419" extrusionOk="0">
                  <a:moveTo>
                    <a:pt x="3674" y="1"/>
                  </a:moveTo>
                  <a:cubicBezTo>
                    <a:pt x="1595" y="1"/>
                    <a:pt x="0" y="1665"/>
                    <a:pt x="0" y="3744"/>
                  </a:cubicBezTo>
                  <a:cubicBezTo>
                    <a:pt x="0" y="5824"/>
                    <a:pt x="1595" y="7418"/>
                    <a:pt x="3674" y="7418"/>
                  </a:cubicBezTo>
                  <a:cubicBezTo>
                    <a:pt x="5754" y="7418"/>
                    <a:pt x="7417" y="5824"/>
                    <a:pt x="7417" y="3744"/>
                  </a:cubicBezTo>
                  <a:cubicBezTo>
                    <a:pt x="7417" y="1665"/>
                    <a:pt x="5754" y="1"/>
                    <a:pt x="36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9" name="Google Shape;59;p2"/>
          <p:cNvSpPr/>
          <p:nvPr/>
        </p:nvSpPr>
        <p:spPr>
          <a:xfrm>
            <a:off x="-130960" y="3928957"/>
            <a:ext cx="327441" cy="312984"/>
          </a:xfrm>
          <a:custGeom>
            <a:avLst/>
            <a:gdLst/>
            <a:ahLst/>
            <a:cxnLst/>
            <a:rect l="l" t="t" r="r" b="b"/>
            <a:pathLst>
              <a:path w="11439" h="10933" extrusionOk="0">
                <a:moveTo>
                  <a:pt x="5728" y="1"/>
                </a:moveTo>
                <a:cubicBezTo>
                  <a:pt x="5554" y="1"/>
                  <a:pt x="5377" y="9"/>
                  <a:pt x="5200" y="25"/>
                </a:cubicBezTo>
                <a:cubicBezTo>
                  <a:pt x="2219" y="372"/>
                  <a:pt x="1" y="3006"/>
                  <a:pt x="278" y="5986"/>
                </a:cubicBezTo>
                <a:cubicBezTo>
                  <a:pt x="539" y="8859"/>
                  <a:pt x="2891" y="10932"/>
                  <a:pt x="5712" y="10932"/>
                </a:cubicBezTo>
                <a:cubicBezTo>
                  <a:pt x="5886" y="10932"/>
                  <a:pt x="6062" y="10924"/>
                  <a:pt x="6240" y="10908"/>
                </a:cubicBezTo>
                <a:cubicBezTo>
                  <a:pt x="9290" y="10631"/>
                  <a:pt x="11438" y="7997"/>
                  <a:pt x="11161" y="4947"/>
                </a:cubicBezTo>
                <a:cubicBezTo>
                  <a:pt x="10965" y="2074"/>
                  <a:pt x="8556" y="1"/>
                  <a:pt x="57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60;p2"/>
          <p:cNvSpPr/>
          <p:nvPr/>
        </p:nvSpPr>
        <p:spPr>
          <a:xfrm>
            <a:off x="8854464" y="4537816"/>
            <a:ext cx="409353" cy="409353"/>
          </a:xfrm>
          <a:custGeom>
            <a:avLst/>
            <a:gdLst/>
            <a:ahLst/>
            <a:cxnLst/>
            <a:rect l="l" t="t" r="r" b="b"/>
            <a:pathLst>
              <a:path w="107583" h="107583" extrusionOk="0">
                <a:moveTo>
                  <a:pt x="53792" y="0"/>
                </a:moveTo>
                <a:cubicBezTo>
                  <a:pt x="24054" y="0"/>
                  <a:pt x="1" y="24054"/>
                  <a:pt x="1" y="53791"/>
                </a:cubicBezTo>
                <a:cubicBezTo>
                  <a:pt x="1" y="83529"/>
                  <a:pt x="24054" y="107582"/>
                  <a:pt x="53792" y="107582"/>
                </a:cubicBezTo>
                <a:cubicBezTo>
                  <a:pt x="83529" y="107582"/>
                  <a:pt x="107583" y="83529"/>
                  <a:pt x="107583" y="53791"/>
                </a:cubicBezTo>
                <a:cubicBezTo>
                  <a:pt x="107583" y="24054"/>
                  <a:pt x="83529" y="0"/>
                  <a:pt x="5379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61;p2"/>
          <p:cNvSpPr/>
          <p:nvPr/>
        </p:nvSpPr>
        <p:spPr>
          <a:xfrm>
            <a:off x="2442457" y="4607461"/>
            <a:ext cx="2030898" cy="2030898"/>
          </a:xfrm>
          <a:custGeom>
            <a:avLst/>
            <a:gdLst/>
            <a:ahLst/>
            <a:cxnLst/>
            <a:rect l="l" t="t" r="r" b="b"/>
            <a:pathLst>
              <a:path w="107583" h="107583" extrusionOk="0">
                <a:moveTo>
                  <a:pt x="53792" y="0"/>
                </a:moveTo>
                <a:cubicBezTo>
                  <a:pt x="24054" y="0"/>
                  <a:pt x="1" y="24054"/>
                  <a:pt x="1" y="53791"/>
                </a:cubicBezTo>
                <a:cubicBezTo>
                  <a:pt x="1" y="83529"/>
                  <a:pt x="24054" y="107582"/>
                  <a:pt x="53792" y="107582"/>
                </a:cubicBezTo>
                <a:cubicBezTo>
                  <a:pt x="83529" y="107582"/>
                  <a:pt x="107583" y="83529"/>
                  <a:pt x="107583" y="53791"/>
                </a:cubicBezTo>
                <a:cubicBezTo>
                  <a:pt x="107583" y="24054"/>
                  <a:pt x="83529" y="0"/>
                  <a:pt x="5379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Quote">
  <p:cSld name="BLANK_1_1">
    <p:spTree>
      <p:nvGrpSpPr>
        <p:cNvPr id="1" name="Shape 552"/>
        <p:cNvGrpSpPr/>
        <p:nvPr/>
      </p:nvGrpSpPr>
      <p:grpSpPr>
        <a:xfrm>
          <a:off x="0" y="0"/>
          <a:ext cx="0" cy="0"/>
          <a:chOff x="0" y="0"/>
          <a:chExt cx="0" cy="0"/>
        </a:xfrm>
      </p:grpSpPr>
      <p:grpSp>
        <p:nvGrpSpPr>
          <p:cNvPr id="553" name="Google Shape;553;p14"/>
          <p:cNvGrpSpPr/>
          <p:nvPr/>
        </p:nvGrpSpPr>
        <p:grpSpPr>
          <a:xfrm>
            <a:off x="-102382" y="-170100"/>
            <a:ext cx="9372696" cy="5483700"/>
            <a:chOff x="-102382" y="-170100"/>
            <a:chExt cx="9372696" cy="5483700"/>
          </a:xfrm>
        </p:grpSpPr>
        <p:grpSp>
          <p:nvGrpSpPr>
            <p:cNvPr id="554" name="Google Shape;554;p14"/>
            <p:cNvGrpSpPr/>
            <p:nvPr/>
          </p:nvGrpSpPr>
          <p:grpSpPr>
            <a:xfrm>
              <a:off x="-102382" y="449173"/>
              <a:ext cx="9372696" cy="4214993"/>
              <a:chOff x="-721775" y="1833025"/>
              <a:chExt cx="10611000" cy="1466850"/>
            </a:xfrm>
          </p:grpSpPr>
          <p:cxnSp>
            <p:nvCxnSpPr>
              <p:cNvPr id="555" name="Google Shape;555;p14"/>
              <p:cNvCxnSpPr/>
              <p:nvPr/>
            </p:nvCxnSpPr>
            <p:spPr>
              <a:xfrm>
                <a:off x="-721775" y="1833025"/>
                <a:ext cx="10611000" cy="0"/>
              </a:xfrm>
              <a:prstGeom prst="straightConnector1">
                <a:avLst/>
              </a:prstGeom>
              <a:noFill/>
              <a:ln w="9525" cap="flat" cmpd="sng">
                <a:solidFill>
                  <a:schemeClr val="accent5"/>
                </a:solidFill>
                <a:prstDash val="solid"/>
                <a:round/>
                <a:headEnd type="none" w="med" len="med"/>
                <a:tailEnd type="none" w="med" len="med"/>
              </a:ln>
            </p:spPr>
          </p:cxnSp>
          <p:cxnSp>
            <p:nvCxnSpPr>
              <p:cNvPr id="556" name="Google Shape;556;p14"/>
              <p:cNvCxnSpPr/>
              <p:nvPr/>
            </p:nvCxnSpPr>
            <p:spPr>
              <a:xfrm>
                <a:off x="-721775" y="2042575"/>
                <a:ext cx="10611000" cy="0"/>
              </a:xfrm>
              <a:prstGeom prst="straightConnector1">
                <a:avLst/>
              </a:prstGeom>
              <a:noFill/>
              <a:ln w="9525" cap="flat" cmpd="sng">
                <a:solidFill>
                  <a:schemeClr val="accent5"/>
                </a:solidFill>
                <a:prstDash val="solid"/>
                <a:round/>
                <a:headEnd type="none" w="med" len="med"/>
                <a:tailEnd type="none" w="med" len="med"/>
              </a:ln>
            </p:spPr>
          </p:cxnSp>
          <p:cxnSp>
            <p:nvCxnSpPr>
              <p:cNvPr id="557" name="Google Shape;557;p14"/>
              <p:cNvCxnSpPr/>
              <p:nvPr/>
            </p:nvCxnSpPr>
            <p:spPr>
              <a:xfrm>
                <a:off x="-721775" y="2252125"/>
                <a:ext cx="10611000" cy="0"/>
              </a:xfrm>
              <a:prstGeom prst="straightConnector1">
                <a:avLst/>
              </a:prstGeom>
              <a:noFill/>
              <a:ln w="9525" cap="flat" cmpd="sng">
                <a:solidFill>
                  <a:schemeClr val="accent5"/>
                </a:solidFill>
                <a:prstDash val="solid"/>
                <a:round/>
                <a:headEnd type="none" w="med" len="med"/>
                <a:tailEnd type="none" w="med" len="med"/>
              </a:ln>
            </p:spPr>
          </p:cxnSp>
          <p:cxnSp>
            <p:nvCxnSpPr>
              <p:cNvPr id="558" name="Google Shape;558;p14"/>
              <p:cNvCxnSpPr/>
              <p:nvPr/>
            </p:nvCxnSpPr>
            <p:spPr>
              <a:xfrm>
                <a:off x="-721775" y="2461675"/>
                <a:ext cx="10611000" cy="0"/>
              </a:xfrm>
              <a:prstGeom prst="straightConnector1">
                <a:avLst/>
              </a:prstGeom>
              <a:noFill/>
              <a:ln w="9525" cap="flat" cmpd="sng">
                <a:solidFill>
                  <a:schemeClr val="accent5"/>
                </a:solidFill>
                <a:prstDash val="solid"/>
                <a:round/>
                <a:headEnd type="none" w="med" len="med"/>
                <a:tailEnd type="none" w="med" len="med"/>
              </a:ln>
            </p:spPr>
          </p:cxnSp>
          <p:cxnSp>
            <p:nvCxnSpPr>
              <p:cNvPr id="559" name="Google Shape;559;p14"/>
              <p:cNvCxnSpPr/>
              <p:nvPr/>
            </p:nvCxnSpPr>
            <p:spPr>
              <a:xfrm>
                <a:off x="-721775" y="2671225"/>
                <a:ext cx="10611000" cy="0"/>
              </a:xfrm>
              <a:prstGeom prst="straightConnector1">
                <a:avLst/>
              </a:prstGeom>
              <a:noFill/>
              <a:ln w="9525" cap="flat" cmpd="sng">
                <a:solidFill>
                  <a:schemeClr val="accent5"/>
                </a:solidFill>
                <a:prstDash val="solid"/>
                <a:round/>
                <a:headEnd type="none" w="med" len="med"/>
                <a:tailEnd type="none" w="med" len="med"/>
              </a:ln>
            </p:spPr>
          </p:cxnSp>
          <p:cxnSp>
            <p:nvCxnSpPr>
              <p:cNvPr id="560" name="Google Shape;560;p14"/>
              <p:cNvCxnSpPr/>
              <p:nvPr/>
            </p:nvCxnSpPr>
            <p:spPr>
              <a:xfrm>
                <a:off x="-721775" y="2880775"/>
                <a:ext cx="10611000" cy="0"/>
              </a:xfrm>
              <a:prstGeom prst="straightConnector1">
                <a:avLst/>
              </a:prstGeom>
              <a:noFill/>
              <a:ln w="9525" cap="flat" cmpd="sng">
                <a:solidFill>
                  <a:schemeClr val="accent5"/>
                </a:solidFill>
                <a:prstDash val="solid"/>
                <a:round/>
                <a:headEnd type="none" w="med" len="med"/>
                <a:tailEnd type="none" w="med" len="med"/>
              </a:ln>
            </p:spPr>
          </p:cxnSp>
          <p:cxnSp>
            <p:nvCxnSpPr>
              <p:cNvPr id="561" name="Google Shape;561;p14"/>
              <p:cNvCxnSpPr/>
              <p:nvPr/>
            </p:nvCxnSpPr>
            <p:spPr>
              <a:xfrm>
                <a:off x="-721775" y="3090325"/>
                <a:ext cx="10611000" cy="0"/>
              </a:xfrm>
              <a:prstGeom prst="straightConnector1">
                <a:avLst/>
              </a:prstGeom>
              <a:noFill/>
              <a:ln w="9525" cap="flat" cmpd="sng">
                <a:solidFill>
                  <a:schemeClr val="accent5"/>
                </a:solidFill>
                <a:prstDash val="solid"/>
                <a:round/>
                <a:headEnd type="none" w="med" len="med"/>
                <a:tailEnd type="none" w="med" len="med"/>
              </a:ln>
            </p:spPr>
          </p:cxnSp>
          <p:cxnSp>
            <p:nvCxnSpPr>
              <p:cNvPr id="562" name="Google Shape;562;p14"/>
              <p:cNvCxnSpPr/>
              <p:nvPr/>
            </p:nvCxnSpPr>
            <p:spPr>
              <a:xfrm>
                <a:off x="-721775" y="3299875"/>
                <a:ext cx="10611000" cy="0"/>
              </a:xfrm>
              <a:prstGeom prst="straightConnector1">
                <a:avLst/>
              </a:prstGeom>
              <a:noFill/>
              <a:ln w="9525" cap="flat" cmpd="sng">
                <a:solidFill>
                  <a:schemeClr val="accent5"/>
                </a:solidFill>
                <a:prstDash val="solid"/>
                <a:round/>
                <a:headEnd type="none" w="med" len="med"/>
                <a:tailEnd type="none" w="med" len="med"/>
              </a:ln>
            </p:spPr>
          </p:cxnSp>
        </p:grpSp>
        <p:cxnSp>
          <p:nvCxnSpPr>
            <p:cNvPr id="563" name="Google Shape;563;p14"/>
            <p:cNvCxnSpPr/>
            <p:nvPr/>
          </p:nvCxnSpPr>
          <p:spPr>
            <a:xfrm>
              <a:off x="103658" y="-170100"/>
              <a:ext cx="0" cy="5483700"/>
            </a:xfrm>
            <a:prstGeom prst="straightConnector1">
              <a:avLst/>
            </a:prstGeom>
            <a:noFill/>
            <a:ln w="9525" cap="flat" cmpd="sng">
              <a:solidFill>
                <a:schemeClr val="accent5"/>
              </a:solidFill>
              <a:prstDash val="solid"/>
              <a:round/>
              <a:headEnd type="none" w="med" len="med"/>
              <a:tailEnd type="none" w="med" len="med"/>
            </a:ln>
          </p:spPr>
        </p:cxnSp>
        <p:cxnSp>
          <p:nvCxnSpPr>
            <p:cNvPr id="564" name="Google Shape;564;p14"/>
            <p:cNvCxnSpPr/>
            <p:nvPr/>
          </p:nvCxnSpPr>
          <p:spPr>
            <a:xfrm>
              <a:off x="651046" y="-170100"/>
              <a:ext cx="0" cy="5483700"/>
            </a:xfrm>
            <a:prstGeom prst="straightConnector1">
              <a:avLst/>
            </a:prstGeom>
            <a:noFill/>
            <a:ln w="9525" cap="flat" cmpd="sng">
              <a:solidFill>
                <a:schemeClr val="accent5"/>
              </a:solidFill>
              <a:prstDash val="solid"/>
              <a:round/>
              <a:headEnd type="none" w="med" len="med"/>
              <a:tailEnd type="none" w="med" len="med"/>
            </a:ln>
          </p:spPr>
        </p:cxnSp>
        <p:cxnSp>
          <p:nvCxnSpPr>
            <p:cNvPr id="565" name="Google Shape;565;p14"/>
            <p:cNvCxnSpPr/>
            <p:nvPr/>
          </p:nvCxnSpPr>
          <p:spPr>
            <a:xfrm>
              <a:off x="1198434" y="-170100"/>
              <a:ext cx="0" cy="5483700"/>
            </a:xfrm>
            <a:prstGeom prst="straightConnector1">
              <a:avLst/>
            </a:prstGeom>
            <a:noFill/>
            <a:ln w="9525" cap="flat" cmpd="sng">
              <a:solidFill>
                <a:schemeClr val="accent5"/>
              </a:solidFill>
              <a:prstDash val="solid"/>
              <a:round/>
              <a:headEnd type="none" w="med" len="med"/>
              <a:tailEnd type="none" w="med" len="med"/>
            </a:ln>
          </p:spPr>
        </p:cxnSp>
        <p:cxnSp>
          <p:nvCxnSpPr>
            <p:cNvPr id="566" name="Google Shape;566;p14"/>
            <p:cNvCxnSpPr/>
            <p:nvPr/>
          </p:nvCxnSpPr>
          <p:spPr>
            <a:xfrm>
              <a:off x="1745822" y="-170100"/>
              <a:ext cx="0" cy="5483700"/>
            </a:xfrm>
            <a:prstGeom prst="straightConnector1">
              <a:avLst/>
            </a:prstGeom>
            <a:noFill/>
            <a:ln w="9525" cap="flat" cmpd="sng">
              <a:solidFill>
                <a:schemeClr val="accent5"/>
              </a:solidFill>
              <a:prstDash val="solid"/>
              <a:round/>
              <a:headEnd type="none" w="med" len="med"/>
              <a:tailEnd type="none" w="med" len="med"/>
            </a:ln>
          </p:spPr>
        </p:cxnSp>
        <p:cxnSp>
          <p:nvCxnSpPr>
            <p:cNvPr id="567" name="Google Shape;567;p14"/>
            <p:cNvCxnSpPr/>
            <p:nvPr/>
          </p:nvCxnSpPr>
          <p:spPr>
            <a:xfrm>
              <a:off x="2293210" y="-170100"/>
              <a:ext cx="0" cy="5483700"/>
            </a:xfrm>
            <a:prstGeom prst="straightConnector1">
              <a:avLst/>
            </a:prstGeom>
            <a:noFill/>
            <a:ln w="9525" cap="flat" cmpd="sng">
              <a:solidFill>
                <a:schemeClr val="accent5"/>
              </a:solidFill>
              <a:prstDash val="solid"/>
              <a:round/>
              <a:headEnd type="none" w="med" len="med"/>
              <a:tailEnd type="none" w="med" len="med"/>
            </a:ln>
          </p:spPr>
        </p:cxnSp>
        <p:cxnSp>
          <p:nvCxnSpPr>
            <p:cNvPr id="568" name="Google Shape;568;p14"/>
            <p:cNvCxnSpPr/>
            <p:nvPr/>
          </p:nvCxnSpPr>
          <p:spPr>
            <a:xfrm>
              <a:off x="2840598" y="-170100"/>
              <a:ext cx="0" cy="5483700"/>
            </a:xfrm>
            <a:prstGeom prst="straightConnector1">
              <a:avLst/>
            </a:prstGeom>
            <a:noFill/>
            <a:ln w="9525" cap="flat" cmpd="sng">
              <a:solidFill>
                <a:schemeClr val="accent5"/>
              </a:solidFill>
              <a:prstDash val="solid"/>
              <a:round/>
              <a:headEnd type="none" w="med" len="med"/>
              <a:tailEnd type="none" w="med" len="med"/>
            </a:ln>
          </p:spPr>
        </p:cxnSp>
        <p:cxnSp>
          <p:nvCxnSpPr>
            <p:cNvPr id="569" name="Google Shape;569;p14"/>
            <p:cNvCxnSpPr/>
            <p:nvPr/>
          </p:nvCxnSpPr>
          <p:spPr>
            <a:xfrm>
              <a:off x="3387986" y="-170100"/>
              <a:ext cx="0" cy="5483700"/>
            </a:xfrm>
            <a:prstGeom prst="straightConnector1">
              <a:avLst/>
            </a:prstGeom>
            <a:noFill/>
            <a:ln w="9525" cap="flat" cmpd="sng">
              <a:solidFill>
                <a:schemeClr val="accent5"/>
              </a:solidFill>
              <a:prstDash val="solid"/>
              <a:round/>
              <a:headEnd type="none" w="med" len="med"/>
              <a:tailEnd type="none" w="med" len="med"/>
            </a:ln>
          </p:spPr>
        </p:cxnSp>
        <p:cxnSp>
          <p:nvCxnSpPr>
            <p:cNvPr id="570" name="Google Shape;570;p14"/>
            <p:cNvCxnSpPr/>
            <p:nvPr/>
          </p:nvCxnSpPr>
          <p:spPr>
            <a:xfrm>
              <a:off x="3935374" y="-170100"/>
              <a:ext cx="0" cy="5483700"/>
            </a:xfrm>
            <a:prstGeom prst="straightConnector1">
              <a:avLst/>
            </a:prstGeom>
            <a:noFill/>
            <a:ln w="9525" cap="flat" cmpd="sng">
              <a:solidFill>
                <a:schemeClr val="accent5"/>
              </a:solidFill>
              <a:prstDash val="solid"/>
              <a:round/>
              <a:headEnd type="none" w="med" len="med"/>
              <a:tailEnd type="none" w="med" len="med"/>
            </a:ln>
          </p:spPr>
        </p:cxnSp>
        <p:cxnSp>
          <p:nvCxnSpPr>
            <p:cNvPr id="571" name="Google Shape;571;p14"/>
            <p:cNvCxnSpPr/>
            <p:nvPr/>
          </p:nvCxnSpPr>
          <p:spPr>
            <a:xfrm>
              <a:off x="4482763" y="-170100"/>
              <a:ext cx="0" cy="5483700"/>
            </a:xfrm>
            <a:prstGeom prst="straightConnector1">
              <a:avLst/>
            </a:prstGeom>
            <a:noFill/>
            <a:ln w="9525" cap="flat" cmpd="sng">
              <a:solidFill>
                <a:schemeClr val="accent5"/>
              </a:solidFill>
              <a:prstDash val="solid"/>
              <a:round/>
              <a:headEnd type="none" w="med" len="med"/>
              <a:tailEnd type="none" w="med" len="med"/>
            </a:ln>
          </p:spPr>
        </p:cxnSp>
        <p:cxnSp>
          <p:nvCxnSpPr>
            <p:cNvPr id="572" name="Google Shape;572;p14"/>
            <p:cNvCxnSpPr/>
            <p:nvPr/>
          </p:nvCxnSpPr>
          <p:spPr>
            <a:xfrm>
              <a:off x="5030151" y="-170100"/>
              <a:ext cx="0" cy="5483700"/>
            </a:xfrm>
            <a:prstGeom prst="straightConnector1">
              <a:avLst/>
            </a:prstGeom>
            <a:noFill/>
            <a:ln w="9525" cap="flat" cmpd="sng">
              <a:solidFill>
                <a:schemeClr val="accent5"/>
              </a:solidFill>
              <a:prstDash val="solid"/>
              <a:round/>
              <a:headEnd type="none" w="med" len="med"/>
              <a:tailEnd type="none" w="med" len="med"/>
            </a:ln>
          </p:spPr>
        </p:cxnSp>
        <p:cxnSp>
          <p:nvCxnSpPr>
            <p:cNvPr id="573" name="Google Shape;573;p14"/>
            <p:cNvCxnSpPr/>
            <p:nvPr/>
          </p:nvCxnSpPr>
          <p:spPr>
            <a:xfrm>
              <a:off x="5577539" y="-170100"/>
              <a:ext cx="0" cy="5483700"/>
            </a:xfrm>
            <a:prstGeom prst="straightConnector1">
              <a:avLst/>
            </a:prstGeom>
            <a:noFill/>
            <a:ln w="9525" cap="flat" cmpd="sng">
              <a:solidFill>
                <a:schemeClr val="accent5"/>
              </a:solidFill>
              <a:prstDash val="solid"/>
              <a:round/>
              <a:headEnd type="none" w="med" len="med"/>
              <a:tailEnd type="none" w="med" len="med"/>
            </a:ln>
          </p:spPr>
        </p:cxnSp>
        <p:cxnSp>
          <p:nvCxnSpPr>
            <p:cNvPr id="574" name="Google Shape;574;p14"/>
            <p:cNvCxnSpPr/>
            <p:nvPr/>
          </p:nvCxnSpPr>
          <p:spPr>
            <a:xfrm>
              <a:off x="6124927" y="-170100"/>
              <a:ext cx="0" cy="5483700"/>
            </a:xfrm>
            <a:prstGeom prst="straightConnector1">
              <a:avLst/>
            </a:prstGeom>
            <a:noFill/>
            <a:ln w="9525" cap="flat" cmpd="sng">
              <a:solidFill>
                <a:schemeClr val="accent5"/>
              </a:solidFill>
              <a:prstDash val="solid"/>
              <a:round/>
              <a:headEnd type="none" w="med" len="med"/>
              <a:tailEnd type="none" w="med" len="med"/>
            </a:ln>
          </p:spPr>
        </p:cxnSp>
        <p:cxnSp>
          <p:nvCxnSpPr>
            <p:cNvPr id="575" name="Google Shape;575;p14"/>
            <p:cNvCxnSpPr/>
            <p:nvPr/>
          </p:nvCxnSpPr>
          <p:spPr>
            <a:xfrm>
              <a:off x="6672315" y="-170100"/>
              <a:ext cx="0" cy="5483700"/>
            </a:xfrm>
            <a:prstGeom prst="straightConnector1">
              <a:avLst/>
            </a:prstGeom>
            <a:noFill/>
            <a:ln w="9525" cap="flat" cmpd="sng">
              <a:solidFill>
                <a:schemeClr val="accent5"/>
              </a:solidFill>
              <a:prstDash val="solid"/>
              <a:round/>
              <a:headEnd type="none" w="med" len="med"/>
              <a:tailEnd type="none" w="med" len="med"/>
            </a:ln>
          </p:spPr>
        </p:cxnSp>
        <p:cxnSp>
          <p:nvCxnSpPr>
            <p:cNvPr id="576" name="Google Shape;576;p14"/>
            <p:cNvCxnSpPr/>
            <p:nvPr/>
          </p:nvCxnSpPr>
          <p:spPr>
            <a:xfrm>
              <a:off x="7219703" y="-170100"/>
              <a:ext cx="0" cy="5483700"/>
            </a:xfrm>
            <a:prstGeom prst="straightConnector1">
              <a:avLst/>
            </a:prstGeom>
            <a:noFill/>
            <a:ln w="9525" cap="flat" cmpd="sng">
              <a:solidFill>
                <a:schemeClr val="accent5"/>
              </a:solidFill>
              <a:prstDash val="solid"/>
              <a:round/>
              <a:headEnd type="none" w="med" len="med"/>
              <a:tailEnd type="none" w="med" len="med"/>
            </a:ln>
          </p:spPr>
        </p:cxnSp>
        <p:cxnSp>
          <p:nvCxnSpPr>
            <p:cNvPr id="577" name="Google Shape;577;p14"/>
            <p:cNvCxnSpPr/>
            <p:nvPr/>
          </p:nvCxnSpPr>
          <p:spPr>
            <a:xfrm>
              <a:off x="7767091" y="-170100"/>
              <a:ext cx="0" cy="5483700"/>
            </a:xfrm>
            <a:prstGeom prst="straightConnector1">
              <a:avLst/>
            </a:prstGeom>
            <a:noFill/>
            <a:ln w="9525" cap="flat" cmpd="sng">
              <a:solidFill>
                <a:schemeClr val="accent5"/>
              </a:solidFill>
              <a:prstDash val="solid"/>
              <a:round/>
              <a:headEnd type="none" w="med" len="med"/>
              <a:tailEnd type="none" w="med" len="med"/>
            </a:ln>
          </p:spPr>
        </p:cxnSp>
        <p:cxnSp>
          <p:nvCxnSpPr>
            <p:cNvPr id="578" name="Google Shape;578;p14"/>
            <p:cNvCxnSpPr/>
            <p:nvPr/>
          </p:nvCxnSpPr>
          <p:spPr>
            <a:xfrm>
              <a:off x="8314479" y="-170100"/>
              <a:ext cx="0" cy="5483700"/>
            </a:xfrm>
            <a:prstGeom prst="straightConnector1">
              <a:avLst/>
            </a:prstGeom>
            <a:noFill/>
            <a:ln w="9525" cap="flat" cmpd="sng">
              <a:solidFill>
                <a:schemeClr val="accent5"/>
              </a:solidFill>
              <a:prstDash val="solid"/>
              <a:round/>
              <a:headEnd type="none" w="med" len="med"/>
              <a:tailEnd type="none" w="med" len="med"/>
            </a:ln>
          </p:spPr>
        </p:cxnSp>
        <p:cxnSp>
          <p:nvCxnSpPr>
            <p:cNvPr id="579" name="Google Shape;579;p14"/>
            <p:cNvCxnSpPr/>
            <p:nvPr/>
          </p:nvCxnSpPr>
          <p:spPr>
            <a:xfrm>
              <a:off x="8861867" y="-170100"/>
              <a:ext cx="0" cy="5483700"/>
            </a:xfrm>
            <a:prstGeom prst="straightConnector1">
              <a:avLst/>
            </a:prstGeom>
            <a:noFill/>
            <a:ln w="9525" cap="flat" cmpd="sng">
              <a:solidFill>
                <a:schemeClr val="accent5"/>
              </a:solidFill>
              <a:prstDash val="solid"/>
              <a:round/>
              <a:headEnd type="none" w="med" len="med"/>
              <a:tailEnd type="none" w="med" len="med"/>
            </a:ln>
          </p:spPr>
        </p:cxnSp>
      </p:grpSp>
      <p:sp>
        <p:nvSpPr>
          <p:cNvPr id="580" name="Google Shape;580;p14"/>
          <p:cNvSpPr txBox="1">
            <a:spLocks noGrp="1"/>
          </p:cNvSpPr>
          <p:nvPr>
            <p:ph type="title"/>
          </p:nvPr>
        </p:nvSpPr>
        <p:spPr>
          <a:xfrm>
            <a:off x="2649601" y="3100300"/>
            <a:ext cx="5781300" cy="661800"/>
          </a:xfrm>
          <a:prstGeom prst="rect">
            <a:avLst/>
          </a:prstGeom>
        </p:spPr>
        <p:txBody>
          <a:bodyPr spcFirstLastPara="1" wrap="square" lIns="91425" tIns="91425" rIns="91425" bIns="91425" anchor="t" anchorCtr="0">
            <a:noAutofit/>
          </a:bodyPr>
          <a:lstStyle>
            <a:lvl1pPr lvl="0" algn="r" rtl="0">
              <a:spcBef>
                <a:spcPts val="0"/>
              </a:spcBef>
              <a:spcAft>
                <a:spcPts val="0"/>
              </a:spcAft>
              <a:buSzPts val="3000"/>
              <a:buNone/>
              <a:defRPr sz="2500">
                <a:latin typeface="Fira Sans Condensed Black" panose="020B0A03050000020004" pitchFamily="34" charset="0"/>
                <a:cs typeface="#9Slide03 Arima Madurai" panose="00000500000000000000" pitchFamily="2" charset="-93"/>
              </a:defRPr>
            </a:lvl1pPr>
            <a:lvl2pPr lvl="1" algn="ctr" rtl="0">
              <a:spcBef>
                <a:spcPts val="0"/>
              </a:spcBef>
              <a:spcAft>
                <a:spcPts val="0"/>
              </a:spcAft>
              <a:buSzPts val="3000"/>
              <a:buNone/>
              <a:defRPr sz="3000"/>
            </a:lvl2pPr>
            <a:lvl3pPr lvl="2" algn="ctr" rtl="0">
              <a:spcBef>
                <a:spcPts val="0"/>
              </a:spcBef>
              <a:spcAft>
                <a:spcPts val="0"/>
              </a:spcAft>
              <a:buSzPts val="3000"/>
              <a:buNone/>
              <a:defRPr sz="3000"/>
            </a:lvl3pPr>
            <a:lvl4pPr lvl="3" algn="ctr" rtl="0">
              <a:spcBef>
                <a:spcPts val="0"/>
              </a:spcBef>
              <a:spcAft>
                <a:spcPts val="0"/>
              </a:spcAft>
              <a:buSzPts val="3000"/>
              <a:buNone/>
              <a:defRPr sz="3000"/>
            </a:lvl4pPr>
            <a:lvl5pPr lvl="4" algn="ctr" rtl="0">
              <a:spcBef>
                <a:spcPts val="0"/>
              </a:spcBef>
              <a:spcAft>
                <a:spcPts val="0"/>
              </a:spcAft>
              <a:buSzPts val="3000"/>
              <a:buNone/>
              <a:defRPr sz="3000"/>
            </a:lvl5pPr>
            <a:lvl6pPr lvl="5" algn="ctr" rtl="0">
              <a:spcBef>
                <a:spcPts val="0"/>
              </a:spcBef>
              <a:spcAft>
                <a:spcPts val="0"/>
              </a:spcAft>
              <a:buSzPts val="3000"/>
              <a:buNone/>
              <a:defRPr sz="3000"/>
            </a:lvl6pPr>
            <a:lvl7pPr lvl="6" algn="ctr" rtl="0">
              <a:spcBef>
                <a:spcPts val="0"/>
              </a:spcBef>
              <a:spcAft>
                <a:spcPts val="0"/>
              </a:spcAft>
              <a:buSzPts val="3000"/>
              <a:buNone/>
              <a:defRPr sz="3000"/>
            </a:lvl7pPr>
            <a:lvl8pPr lvl="7" algn="ctr" rtl="0">
              <a:spcBef>
                <a:spcPts val="0"/>
              </a:spcBef>
              <a:spcAft>
                <a:spcPts val="0"/>
              </a:spcAft>
              <a:buSzPts val="3000"/>
              <a:buNone/>
              <a:defRPr sz="3000"/>
            </a:lvl8pPr>
            <a:lvl9pPr lvl="8" algn="ctr" rtl="0">
              <a:spcBef>
                <a:spcPts val="0"/>
              </a:spcBef>
              <a:spcAft>
                <a:spcPts val="0"/>
              </a:spcAft>
              <a:buSzPts val="3000"/>
              <a:buNone/>
              <a:defRPr sz="3000"/>
            </a:lvl9pPr>
          </a:lstStyle>
          <a:p>
            <a:endParaRPr dirty="0"/>
          </a:p>
        </p:txBody>
      </p:sp>
      <p:sp>
        <p:nvSpPr>
          <p:cNvPr id="581" name="Google Shape;581;p14"/>
          <p:cNvSpPr txBox="1">
            <a:spLocks noGrp="1"/>
          </p:cNvSpPr>
          <p:nvPr>
            <p:ph type="subTitle" idx="1"/>
          </p:nvPr>
        </p:nvSpPr>
        <p:spPr>
          <a:xfrm>
            <a:off x="1065325" y="1126425"/>
            <a:ext cx="7365300" cy="1863300"/>
          </a:xfrm>
          <a:prstGeom prst="rect">
            <a:avLst/>
          </a:prstGeom>
        </p:spPr>
        <p:txBody>
          <a:bodyPr spcFirstLastPara="1" wrap="square" lIns="91425" tIns="91425" rIns="91425" bIns="91425" anchor="b" anchorCtr="0">
            <a:noAutofit/>
          </a:bodyPr>
          <a:lstStyle>
            <a:lvl1pPr lvl="0" algn="r" rtl="0">
              <a:spcBef>
                <a:spcPts val="0"/>
              </a:spcBef>
              <a:spcAft>
                <a:spcPts val="0"/>
              </a:spcAft>
              <a:buSzPts val="3000"/>
              <a:buNone/>
              <a:defRPr sz="3000">
                <a:latin typeface="Calibri" panose="020F0502020204030204" pitchFamily="34" charset="0"/>
                <a:ea typeface="Calibri" panose="020F0502020204030204" pitchFamily="34" charset="0"/>
                <a:cs typeface="Calibri" panose="020F0502020204030204" pitchFamily="34" charset="0"/>
                <a:sym typeface="Montserrat Medium"/>
              </a:defRPr>
            </a:lvl1pPr>
            <a:lvl2pPr lvl="1" algn="ctr" rtl="0">
              <a:lnSpc>
                <a:spcPct val="100000"/>
              </a:lnSpc>
              <a:spcBef>
                <a:spcPts val="0"/>
              </a:spcBef>
              <a:spcAft>
                <a:spcPts val="0"/>
              </a:spcAft>
              <a:buSzPts val="3000"/>
              <a:buNone/>
              <a:defRPr sz="3000"/>
            </a:lvl2pPr>
            <a:lvl3pPr lvl="2" algn="ctr" rtl="0">
              <a:lnSpc>
                <a:spcPct val="100000"/>
              </a:lnSpc>
              <a:spcBef>
                <a:spcPts val="0"/>
              </a:spcBef>
              <a:spcAft>
                <a:spcPts val="0"/>
              </a:spcAft>
              <a:buSzPts val="3000"/>
              <a:buNone/>
              <a:defRPr sz="3000"/>
            </a:lvl3pPr>
            <a:lvl4pPr lvl="3" algn="ctr" rtl="0">
              <a:lnSpc>
                <a:spcPct val="100000"/>
              </a:lnSpc>
              <a:spcBef>
                <a:spcPts val="0"/>
              </a:spcBef>
              <a:spcAft>
                <a:spcPts val="0"/>
              </a:spcAft>
              <a:buSzPts val="3000"/>
              <a:buNone/>
              <a:defRPr sz="3000"/>
            </a:lvl4pPr>
            <a:lvl5pPr lvl="4" algn="ctr" rtl="0">
              <a:lnSpc>
                <a:spcPct val="100000"/>
              </a:lnSpc>
              <a:spcBef>
                <a:spcPts val="0"/>
              </a:spcBef>
              <a:spcAft>
                <a:spcPts val="0"/>
              </a:spcAft>
              <a:buSzPts val="3000"/>
              <a:buNone/>
              <a:defRPr sz="3000"/>
            </a:lvl5pPr>
            <a:lvl6pPr lvl="5" algn="ctr" rtl="0">
              <a:lnSpc>
                <a:spcPct val="100000"/>
              </a:lnSpc>
              <a:spcBef>
                <a:spcPts val="0"/>
              </a:spcBef>
              <a:spcAft>
                <a:spcPts val="0"/>
              </a:spcAft>
              <a:buSzPts val="3000"/>
              <a:buNone/>
              <a:defRPr sz="3000"/>
            </a:lvl6pPr>
            <a:lvl7pPr lvl="6" algn="ctr" rtl="0">
              <a:lnSpc>
                <a:spcPct val="100000"/>
              </a:lnSpc>
              <a:spcBef>
                <a:spcPts val="0"/>
              </a:spcBef>
              <a:spcAft>
                <a:spcPts val="0"/>
              </a:spcAft>
              <a:buSzPts val="3000"/>
              <a:buNone/>
              <a:defRPr sz="3000"/>
            </a:lvl7pPr>
            <a:lvl8pPr lvl="7" algn="ctr" rtl="0">
              <a:lnSpc>
                <a:spcPct val="100000"/>
              </a:lnSpc>
              <a:spcBef>
                <a:spcPts val="0"/>
              </a:spcBef>
              <a:spcAft>
                <a:spcPts val="0"/>
              </a:spcAft>
              <a:buSzPts val="3000"/>
              <a:buNone/>
              <a:defRPr sz="3000"/>
            </a:lvl8pPr>
            <a:lvl9pPr lvl="8" algn="ctr" rtl="0">
              <a:lnSpc>
                <a:spcPct val="100000"/>
              </a:lnSpc>
              <a:spcBef>
                <a:spcPts val="0"/>
              </a:spcBef>
              <a:spcAft>
                <a:spcPts val="0"/>
              </a:spcAft>
              <a:buSzPts val="3000"/>
              <a:buNone/>
              <a:defRPr sz="3000"/>
            </a:lvl9pPr>
          </a:lstStyle>
          <a:p>
            <a:endParaRPr dirty="0"/>
          </a:p>
        </p:txBody>
      </p:sp>
      <p:grpSp>
        <p:nvGrpSpPr>
          <p:cNvPr id="582" name="Google Shape;582;p14"/>
          <p:cNvGrpSpPr/>
          <p:nvPr/>
        </p:nvGrpSpPr>
        <p:grpSpPr>
          <a:xfrm rot="-578988" flipH="1">
            <a:off x="868913" y="3690307"/>
            <a:ext cx="649491" cy="1116831"/>
            <a:chOff x="6585699" y="2196606"/>
            <a:chExt cx="778765" cy="1339125"/>
          </a:xfrm>
        </p:grpSpPr>
        <p:sp>
          <p:nvSpPr>
            <p:cNvPr id="583" name="Google Shape;583;p14"/>
            <p:cNvSpPr/>
            <p:nvPr/>
          </p:nvSpPr>
          <p:spPr>
            <a:xfrm>
              <a:off x="7088591" y="2971038"/>
              <a:ext cx="258905" cy="418908"/>
            </a:xfrm>
            <a:custGeom>
              <a:avLst/>
              <a:gdLst/>
              <a:ahLst/>
              <a:cxnLst/>
              <a:rect l="l" t="t" r="r" b="b"/>
              <a:pathLst>
                <a:path w="9979" h="16146" extrusionOk="0">
                  <a:moveTo>
                    <a:pt x="4108" y="0"/>
                  </a:moveTo>
                  <a:lnTo>
                    <a:pt x="4108" y="4287"/>
                  </a:lnTo>
                  <a:cubicBezTo>
                    <a:pt x="4108" y="5894"/>
                    <a:pt x="2799" y="7204"/>
                    <a:pt x="1191" y="7204"/>
                  </a:cubicBezTo>
                  <a:lnTo>
                    <a:pt x="1" y="7204"/>
                  </a:lnTo>
                  <a:lnTo>
                    <a:pt x="1" y="9597"/>
                  </a:lnTo>
                  <a:lnTo>
                    <a:pt x="5632" y="16145"/>
                  </a:lnTo>
                  <a:lnTo>
                    <a:pt x="7954" y="12657"/>
                  </a:lnTo>
                  <a:cubicBezTo>
                    <a:pt x="9276" y="10668"/>
                    <a:pt x="9978" y="8335"/>
                    <a:pt x="9978" y="5954"/>
                  </a:cubicBezTo>
                  <a:lnTo>
                    <a:pt x="997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 name="Google Shape;584;p14"/>
            <p:cNvSpPr/>
            <p:nvPr/>
          </p:nvSpPr>
          <p:spPr>
            <a:xfrm>
              <a:off x="7034236" y="2540117"/>
              <a:ext cx="313571" cy="430635"/>
            </a:xfrm>
            <a:custGeom>
              <a:avLst/>
              <a:gdLst/>
              <a:ahLst/>
              <a:cxnLst/>
              <a:rect l="l" t="t" r="r" b="b"/>
              <a:pathLst>
                <a:path w="12086" h="16598" extrusionOk="0">
                  <a:moveTo>
                    <a:pt x="0" y="0"/>
                  </a:moveTo>
                  <a:lnTo>
                    <a:pt x="0" y="11049"/>
                  </a:lnTo>
                  <a:lnTo>
                    <a:pt x="667" y="11049"/>
                  </a:lnTo>
                  <a:cubicBezTo>
                    <a:pt x="3739" y="11049"/>
                    <a:pt x="6227" y="13526"/>
                    <a:pt x="6227" y="16597"/>
                  </a:cubicBezTo>
                  <a:lnTo>
                    <a:pt x="12085" y="16597"/>
                  </a:lnTo>
                  <a:lnTo>
                    <a:pt x="12085" y="13645"/>
                  </a:lnTo>
                  <a:cubicBezTo>
                    <a:pt x="12085" y="10775"/>
                    <a:pt x="11049" y="7989"/>
                    <a:pt x="9168" y="5822"/>
                  </a:cubicBezTo>
                  <a:cubicBezTo>
                    <a:pt x="8216" y="4715"/>
                    <a:pt x="7073" y="3810"/>
                    <a:pt x="5787" y="3108"/>
                  </a:cubicBez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 name="Google Shape;585;p14"/>
            <p:cNvSpPr/>
            <p:nvPr/>
          </p:nvSpPr>
          <p:spPr>
            <a:xfrm>
              <a:off x="6585699" y="3461891"/>
              <a:ext cx="778765" cy="73839"/>
            </a:xfrm>
            <a:custGeom>
              <a:avLst/>
              <a:gdLst/>
              <a:ahLst/>
              <a:cxnLst/>
              <a:rect l="l" t="t" r="r" b="b"/>
              <a:pathLst>
                <a:path w="30016" h="2846" extrusionOk="0">
                  <a:moveTo>
                    <a:pt x="1870" y="0"/>
                  </a:moveTo>
                  <a:lnTo>
                    <a:pt x="0" y="2846"/>
                  </a:lnTo>
                  <a:lnTo>
                    <a:pt x="30016" y="2846"/>
                  </a:lnTo>
                  <a:lnTo>
                    <a:pt x="28135"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 name="Google Shape;586;p14"/>
            <p:cNvSpPr/>
            <p:nvPr/>
          </p:nvSpPr>
          <p:spPr>
            <a:xfrm>
              <a:off x="7066356" y="3220006"/>
              <a:ext cx="208546" cy="242223"/>
            </a:xfrm>
            <a:custGeom>
              <a:avLst/>
              <a:gdLst/>
              <a:ahLst/>
              <a:cxnLst/>
              <a:rect l="l" t="t" r="r" b="b"/>
              <a:pathLst>
                <a:path w="8038" h="9336" extrusionOk="0">
                  <a:moveTo>
                    <a:pt x="0" y="1"/>
                  </a:moveTo>
                  <a:lnTo>
                    <a:pt x="0" y="9323"/>
                  </a:lnTo>
                  <a:lnTo>
                    <a:pt x="0" y="9335"/>
                  </a:lnTo>
                  <a:lnTo>
                    <a:pt x="8037" y="9335"/>
                  </a:lnTo>
                  <a:lnTo>
                    <a:pt x="3858" y="1763"/>
                  </a:lnTo>
                  <a:cubicBezTo>
                    <a:pt x="3239" y="679"/>
                    <a:pt x="2108" y="1"/>
                    <a:pt x="88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 name="Google Shape;587;p14"/>
            <p:cNvSpPr/>
            <p:nvPr/>
          </p:nvSpPr>
          <p:spPr>
            <a:xfrm>
              <a:off x="7097257" y="3276203"/>
              <a:ext cx="52539" cy="49529"/>
            </a:xfrm>
            <a:custGeom>
              <a:avLst/>
              <a:gdLst/>
              <a:ahLst/>
              <a:cxnLst/>
              <a:rect l="l" t="t" r="r" b="b"/>
              <a:pathLst>
                <a:path w="2025" h="1909" extrusionOk="0">
                  <a:moveTo>
                    <a:pt x="845" y="323"/>
                  </a:moveTo>
                  <a:cubicBezTo>
                    <a:pt x="1215" y="323"/>
                    <a:pt x="1512" y="597"/>
                    <a:pt x="1572" y="966"/>
                  </a:cubicBezTo>
                  <a:cubicBezTo>
                    <a:pt x="1625" y="1350"/>
                    <a:pt x="1325" y="1658"/>
                    <a:pt x="971" y="1658"/>
                  </a:cubicBezTo>
                  <a:cubicBezTo>
                    <a:pt x="930" y="1658"/>
                    <a:pt x="888" y="1653"/>
                    <a:pt x="845" y="1645"/>
                  </a:cubicBezTo>
                  <a:cubicBezTo>
                    <a:pt x="500" y="1597"/>
                    <a:pt x="60" y="1383"/>
                    <a:pt x="60" y="966"/>
                  </a:cubicBezTo>
                  <a:cubicBezTo>
                    <a:pt x="60" y="561"/>
                    <a:pt x="500" y="323"/>
                    <a:pt x="845" y="323"/>
                  </a:cubicBezTo>
                  <a:close/>
                  <a:moveTo>
                    <a:pt x="810" y="1"/>
                  </a:moveTo>
                  <a:cubicBezTo>
                    <a:pt x="307" y="1"/>
                    <a:pt x="1" y="501"/>
                    <a:pt x="24" y="966"/>
                  </a:cubicBezTo>
                  <a:cubicBezTo>
                    <a:pt x="16" y="1541"/>
                    <a:pt x="374" y="1909"/>
                    <a:pt x="789" y="1909"/>
                  </a:cubicBezTo>
                  <a:cubicBezTo>
                    <a:pt x="1009" y="1909"/>
                    <a:pt x="1246" y="1805"/>
                    <a:pt x="1453" y="1573"/>
                  </a:cubicBezTo>
                  <a:cubicBezTo>
                    <a:pt x="2024" y="990"/>
                    <a:pt x="1715" y="14"/>
                    <a:pt x="845" y="2"/>
                  </a:cubicBezTo>
                  <a:cubicBezTo>
                    <a:pt x="834" y="1"/>
                    <a:pt x="822" y="1"/>
                    <a:pt x="8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 name="Google Shape;588;p14"/>
            <p:cNvSpPr/>
            <p:nvPr/>
          </p:nvSpPr>
          <p:spPr>
            <a:xfrm>
              <a:off x="7045030" y="2612063"/>
              <a:ext cx="106608" cy="98928"/>
            </a:xfrm>
            <a:custGeom>
              <a:avLst/>
              <a:gdLst/>
              <a:ahLst/>
              <a:cxnLst/>
              <a:rect l="l" t="t" r="r" b="b"/>
              <a:pathLst>
                <a:path w="4109" h="3813" extrusionOk="0">
                  <a:moveTo>
                    <a:pt x="2056" y="1"/>
                  </a:moveTo>
                  <a:cubicBezTo>
                    <a:pt x="1955" y="1"/>
                    <a:pt x="1854" y="9"/>
                    <a:pt x="1751" y="25"/>
                  </a:cubicBezTo>
                  <a:cubicBezTo>
                    <a:pt x="715" y="192"/>
                    <a:pt x="1" y="1168"/>
                    <a:pt x="180" y="2216"/>
                  </a:cubicBezTo>
                  <a:cubicBezTo>
                    <a:pt x="330" y="3149"/>
                    <a:pt x="1137" y="3812"/>
                    <a:pt x="2054" y="3812"/>
                  </a:cubicBezTo>
                  <a:cubicBezTo>
                    <a:pt x="2154" y="3812"/>
                    <a:pt x="2256" y="3804"/>
                    <a:pt x="2358" y="3788"/>
                  </a:cubicBezTo>
                  <a:cubicBezTo>
                    <a:pt x="3406" y="3621"/>
                    <a:pt x="4109" y="2633"/>
                    <a:pt x="3942" y="1597"/>
                  </a:cubicBezTo>
                  <a:cubicBezTo>
                    <a:pt x="3781" y="663"/>
                    <a:pt x="2972" y="1"/>
                    <a:pt x="205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 name="Google Shape;589;p14"/>
            <p:cNvSpPr/>
            <p:nvPr/>
          </p:nvSpPr>
          <p:spPr>
            <a:xfrm>
              <a:off x="7073154" y="2632793"/>
              <a:ext cx="60270" cy="56015"/>
            </a:xfrm>
            <a:custGeom>
              <a:avLst/>
              <a:gdLst/>
              <a:ahLst/>
              <a:cxnLst/>
              <a:rect l="l" t="t" r="r" b="b"/>
              <a:pathLst>
                <a:path w="2323" h="2159" extrusionOk="0">
                  <a:moveTo>
                    <a:pt x="918" y="342"/>
                  </a:moveTo>
                  <a:cubicBezTo>
                    <a:pt x="942" y="342"/>
                    <a:pt x="965" y="343"/>
                    <a:pt x="989" y="345"/>
                  </a:cubicBezTo>
                  <a:cubicBezTo>
                    <a:pt x="996" y="345"/>
                    <a:pt x="1003" y="345"/>
                    <a:pt x="1011" y="345"/>
                  </a:cubicBezTo>
                  <a:cubicBezTo>
                    <a:pt x="1430" y="345"/>
                    <a:pt x="1775" y="674"/>
                    <a:pt x="1834" y="1107"/>
                  </a:cubicBezTo>
                  <a:cubicBezTo>
                    <a:pt x="1900" y="1556"/>
                    <a:pt x="1523" y="1914"/>
                    <a:pt x="1102" y="1914"/>
                  </a:cubicBezTo>
                  <a:cubicBezTo>
                    <a:pt x="1064" y="1914"/>
                    <a:pt x="1026" y="1911"/>
                    <a:pt x="989" y="1905"/>
                  </a:cubicBezTo>
                  <a:cubicBezTo>
                    <a:pt x="560" y="1857"/>
                    <a:pt x="60" y="1596"/>
                    <a:pt x="60" y="1107"/>
                  </a:cubicBezTo>
                  <a:cubicBezTo>
                    <a:pt x="60" y="634"/>
                    <a:pt x="507" y="342"/>
                    <a:pt x="918" y="342"/>
                  </a:cubicBezTo>
                  <a:close/>
                  <a:moveTo>
                    <a:pt x="989" y="0"/>
                  </a:moveTo>
                  <a:cubicBezTo>
                    <a:pt x="393" y="0"/>
                    <a:pt x="0" y="572"/>
                    <a:pt x="36" y="1107"/>
                  </a:cubicBezTo>
                  <a:cubicBezTo>
                    <a:pt x="13" y="1740"/>
                    <a:pt x="436" y="2158"/>
                    <a:pt x="924" y="2158"/>
                  </a:cubicBezTo>
                  <a:cubicBezTo>
                    <a:pt x="1180" y="2158"/>
                    <a:pt x="1454" y="2044"/>
                    <a:pt x="1691" y="1786"/>
                  </a:cubicBezTo>
                  <a:cubicBezTo>
                    <a:pt x="2322" y="1131"/>
                    <a:pt x="1953" y="12"/>
                    <a:pt x="98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 name="Google Shape;590;p14"/>
            <p:cNvSpPr/>
            <p:nvPr/>
          </p:nvSpPr>
          <p:spPr>
            <a:xfrm>
              <a:off x="7126289" y="2720513"/>
              <a:ext cx="70129" cy="70155"/>
            </a:xfrm>
            <a:custGeom>
              <a:avLst/>
              <a:gdLst/>
              <a:ahLst/>
              <a:cxnLst/>
              <a:rect l="l" t="t" r="r" b="b"/>
              <a:pathLst>
                <a:path w="2703" h="2704" extrusionOk="0">
                  <a:moveTo>
                    <a:pt x="1346" y="0"/>
                  </a:moveTo>
                  <a:cubicBezTo>
                    <a:pt x="596" y="0"/>
                    <a:pt x="0" y="608"/>
                    <a:pt x="0" y="1358"/>
                  </a:cubicBezTo>
                  <a:cubicBezTo>
                    <a:pt x="0" y="2096"/>
                    <a:pt x="596" y="2703"/>
                    <a:pt x="1346" y="2703"/>
                  </a:cubicBezTo>
                  <a:cubicBezTo>
                    <a:pt x="2096" y="2703"/>
                    <a:pt x="2703" y="2096"/>
                    <a:pt x="2703" y="1358"/>
                  </a:cubicBezTo>
                  <a:cubicBezTo>
                    <a:pt x="2703" y="608"/>
                    <a:pt x="2096" y="0"/>
                    <a:pt x="13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 name="Google Shape;591;p14"/>
            <p:cNvSpPr/>
            <p:nvPr/>
          </p:nvSpPr>
          <p:spPr>
            <a:xfrm>
              <a:off x="6874519" y="2480496"/>
              <a:ext cx="167138" cy="374101"/>
            </a:xfrm>
            <a:custGeom>
              <a:avLst/>
              <a:gdLst/>
              <a:ahLst/>
              <a:cxnLst/>
              <a:rect l="l" t="t" r="r" b="b"/>
              <a:pathLst>
                <a:path w="6442" h="14419" extrusionOk="0">
                  <a:moveTo>
                    <a:pt x="1" y="0"/>
                  </a:moveTo>
                  <a:lnTo>
                    <a:pt x="1" y="14419"/>
                  </a:lnTo>
                  <a:lnTo>
                    <a:pt x="6442" y="14419"/>
                  </a:lnTo>
                  <a:lnTo>
                    <a:pt x="644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 name="Google Shape;592;p14"/>
            <p:cNvSpPr/>
            <p:nvPr/>
          </p:nvSpPr>
          <p:spPr>
            <a:xfrm>
              <a:off x="6874519" y="2854882"/>
              <a:ext cx="167449" cy="29370"/>
            </a:xfrm>
            <a:custGeom>
              <a:avLst/>
              <a:gdLst/>
              <a:ahLst/>
              <a:cxnLst/>
              <a:rect l="l" t="t" r="r" b="b"/>
              <a:pathLst>
                <a:path w="6454" h="1132" extrusionOk="0">
                  <a:moveTo>
                    <a:pt x="1" y="1"/>
                  </a:moveTo>
                  <a:lnTo>
                    <a:pt x="1" y="48"/>
                  </a:lnTo>
                  <a:cubicBezTo>
                    <a:pt x="1" y="644"/>
                    <a:pt x="489" y="1132"/>
                    <a:pt x="1084" y="1132"/>
                  </a:cubicBezTo>
                  <a:lnTo>
                    <a:pt x="5370" y="1132"/>
                  </a:lnTo>
                  <a:cubicBezTo>
                    <a:pt x="5966" y="1132"/>
                    <a:pt x="6454" y="644"/>
                    <a:pt x="6454" y="48"/>
                  </a:cubicBezTo>
                  <a:lnTo>
                    <a:pt x="6454"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 name="Google Shape;593;p14"/>
            <p:cNvSpPr/>
            <p:nvPr/>
          </p:nvSpPr>
          <p:spPr>
            <a:xfrm>
              <a:off x="6874830" y="2850497"/>
              <a:ext cx="166826" cy="8692"/>
            </a:xfrm>
            <a:custGeom>
              <a:avLst/>
              <a:gdLst/>
              <a:ahLst/>
              <a:cxnLst/>
              <a:rect l="l" t="t" r="r" b="b"/>
              <a:pathLst>
                <a:path w="6430" h="335" extrusionOk="0">
                  <a:moveTo>
                    <a:pt x="4649" y="0"/>
                  </a:moveTo>
                  <a:cubicBezTo>
                    <a:pt x="3929" y="0"/>
                    <a:pt x="3217" y="123"/>
                    <a:pt x="2496" y="123"/>
                  </a:cubicBezTo>
                  <a:cubicBezTo>
                    <a:pt x="2466" y="123"/>
                    <a:pt x="2436" y="122"/>
                    <a:pt x="2406" y="122"/>
                  </a:cubicBezTo>
                  <a:cubicBezTo>
                    <a:pt x="1989" y="79"/>
                    <a:pt x="1569" y="41"/>
                    <a:pt x="1149" y="41"/>
                  </a:cubicBezTo>
                  <a:cubicBezTo>
                    <a:pt x="765" y="41"/>
                    <a:pt x="382" y="72"/>
                    <a:pt x="1" y="158"/>
                  </a:cubicBezTo>
                  <a:lnTo>
                    <a:pt x="1" y="193"/>
                  </a:lnTo>
                  <a:cubicBezTo>
                    <a:pt x="263" y="253"/>
                    <a:pt x="536" y="289"/>
                    <a:pt x="798" y="301"/>
                  </a:cubicBezTo>
                  <a:cubicBezTo>
                    <a:pt x="930" y="315"/>
                    <a:pt x="1062" y="321"/>
                    <a:pt x="1194" y="321"/>
                  </a:cubicBezTo>
                  <a:cubicBezTo>
                    <a:pt x="1598" y="321"/>
                    <a:pt x="2002" y="265"/>
                    <a:pt x="2406" y="229"/>
                  </a:cubicBezTo>
                  <a:cubicBezTo>
                    <a:pt x="2482" y="224"/>
                    <a:pt x="2558" y="222"/>
                    <a:pt x="2633" y="222"/>
                  </a:cubicBezTo>
                  <a:cubicBezTo>
                    <a:pt x="3093" y="222"/>
                    <a:pt x="3553" y="302"/>
                    <a:pt x="4013" y="313"/>
                  </a:cubicBezTo>
                  <a:cubicBezTo>
                    <a:pt x="4253" y="327"/>
                    <a:pt x="4492" y="335"/>
                    <a:pt x="4731" y="335"/>
                  </a:cubicBezTo>
                  <a:cubicBezTo>
                    <a:pt x="5297" y="335"/>
                    <a:pt x="5861" y="290"/>
                    <a:pt x="6430" y="182"/>
                  </a:cubicBezTo>
                  <a:lnTo>
                    <a:pt x="6430" y="158"/>
                  </a:lnTo>
                  <a:cubicBezTo>
                    <a:pt x="5894" y="51"/>
                    <a:pt x="5358" y="15"/>
                    <a:pt x="4823" y="3"/>
                  </a:cubicBezTo>
                  <a:cubicBezTo>
                    <a:pt x="4765" y="1"/>
                    <a:pt x="4707" y="0"/>
                    <a:pt x="4649" y="0"/>
                  </a:cubicBezTo>
                  <a:close/>
                </a:path>
              </a:pathLst>
            </a:custGeom>
            <a:solidFill>
              <a:srgbClr val="1B2F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 name="Google Shape;594;p14"/>
            <p:cNvSpPr/>
            <p:nvPr/>
          </p:nvSpPr>
          <p:spPr>
            <a:xfrm>
              <a:off x="6859393" y="2448376"/>
              <a:ext cx="197727" cy="32146"/>
            </a:xfrm>
            <a:custGeom>
              <a:avLst/>
              <a:gdLst/>
              <a:ahLst/>
              <a:cxnLst/>
              <a:rect l="l" t="t" r="r" b="b"/>
              <a:pathLst>
                <a:path w="7621" h="1239" extrusionOk="0">
                  <a:moveTo>
                    <a:pt x="0" y="0"/>
                  </a:moveTo>
                  <a:lnTo>
                    <a:pt x="0" y="1238"/>
                  </a:lnTo>
                  <a:lnTo>
                    <a:pt x="7620" y="1238"/>
                  </a:lnTo>
                  <a:lnTo>
                    <a:pt x="762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 name="Google Shape;595;p14"/>
            <p:cNvSpPr/>
            <p:nvPr/>
          </p:nvSpPr>
          <p:spPr>
            <a:xfrm>
              <a:off x="6874830" y="2480496"/>
              <a:ext cx="167138" cy="22883"/>
            </a:xfrm>
            <a:custGeom>
              <a:avLst/>
              <a:gdLst/>
              <a:ahLst/>
              <a:cxnLst/>
              <a:rect l="l" t="t" r="r" b="b"/>
              <a:pathLst>
                <a:path w="6442" h="882" extrusionOk="0">
                  <a:moveTo>
                    <a:pt x="1" y="0"/>
                  </a:moveTo>
                  <a:lnTo>
                    <a:pt x="6442" y="881"/>
                  </a:lnTo>
                  <a:lnTo>
                    <a:pt x="6442"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 name="Google Shape;596;p14"/>
            <p:cNvSpPr/>
            <p:nvPr/>
          </p:nvSpPr>
          <p:spPr>
            <a:xfrm>
              <a:off x="6874519" y="2228726"/>
              <a:ext cx="167138" cy="219962"/>
            </a:xfrm>
            <a:custGeom>
              <a:avLst/>
              <a:gdLst/>
              <a:ahLst/>
              <a:cxnLst/>
              <a:rect l="l" t="t" r="r" b="b"/>
              <a:pathLst>
                <a:path w="6442" h="8478" extrusionOk="0">
                  <a:moveTo>
                    <a:pt x="1" y="1"/>
                  </a:moveTo>
                  <a:lnTo>
                    <a:pt x="1" y="8478"/>
                  </a:lnTo>
                  <a:lnTo>
                    <a:pt x="6442" y="8478"/>
                  </a:lnTo>
                  <a:lnTo>
                    <a:pt x="644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 name="Google Shape;597;p14"/>
            <p:cNvSpPr/>
            <p:nvPr/>
          </p:nvSpPr>
          <p:spPr>
            <a:xfrm>
              <a:off x="6874830" y="2444225"/>
              <a:ext cx="166826" cy="8743"/>
            </a:xfrm>
            <a:custGeom>
              <a:avLst/>
              <a:gdLst/>
              <a:ahLst/>
              <a:cxnLst/>
              <a:rect l="l" t="t" r="r" b="b"/>
              <a:pathLst>
                <a:path w="6430" h="337" extrusionOk="0">
                  <a:moveTo>
                    <a:pt x="4587" y="0"/>
                  </a:moveTo>
                  <a:cubicBezTo>
                    <a:pt x="3886" y="0"/>
                    <a:pt x="3192" y="125"/>
                    <a:pt x="2490" y="125"/>
                  </a:cubicBezTo>
                  <a:cubicBezTo>
                    <a:pt x="2462" y="125"/>
                    <a:pt x="2434" y="125"/>
                    <a:pt x="2406" y="124"/>
                  </a:cubicBezTo>
                  <a:cubicBezTo>
                    <a:pt x="1982" y="80"/>
                    <a:pt x="1554" y="39"/>
                    <a:pt x="1127" y="39"/>
                  </a:cubicBezTo>
                  <a:cubicBezTo>
                    <a:pt x="750" y="39"/>
                    <a:pt x="374" y="71"/>
                    <a:pt x="1" y="160"/>
                  </a:cubicBezTo>
                  <a:lnTo>
                    <a:pt x="1" y="196"/>
                  </a:lnTo>
                  <a:cubicBezTo>
                    <a:pt x="263" y="255"/>
                    <a:pt x="536" y="291"/>
                    <a:pt x="798" y="303"/>
                  </a:cubicBezTo>
                  <a:cubicBezTo>
                    <a:pt x="921" y="317"/>
                    <a:pt x="1043" y="322"/>
                    <a:pt x="1165" y="322"/>
                  </a:cubicBezTo>
                  <a:cubicBezTo>
                    <a:pt x="1579" y="322"/>
                    <a:pt x="1992" y="259"/>
                    <a:pt x="2406" y="232"/>
                  </a:cubicBezTo>
                  <a:cubicBezTo>
                    <a:pt x="2482" y="226"/>
                    <a:pt x="2558" y="224"/>
                    <a:pt x="2633" y="224"/>
                  </a:cubicBezTo>
                  <a:cubicBezTo>
                    <a:pt x="3093" y="224"/>
                    <a:pt x="3553" y="305"/>
                    <a:pt x="4013" y="315"/>
                  </a:cubicBezTo>
                  <a:cubicBezTo>
                    <a:pt x="4253" y="329"/>
                    <a:pt x="4492" y="337"/>
                    <a:pt x="4731" y="337"/>
                  </a:cubicBezTo>
                  <a:cubicBezTo>
                    <a:pt x="5297" y="337"/>
                    <a:pt x="5861" y="293"/>
                    <a:pt x="6430" y="184"/>
                  </a:cubicBezTo>
                  <a:lnTo>
                    <a:pt x="6430" y="160"/>
                  </a:lnTo>
                  <a:cubicBezTo>
                    <a:pt x="5894" y="53"/>
                    <a:pt x="5358" y="17"/>
                    <a:pt x="4823" y="5"/>
                  </a:cubicBezTo>
                  <a:cubicBezTo>
                    <a:pt x="4744" y="2"/>
                    <a:pt x="4665" y="0"/>
                    <a:pt x="458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 name="Google Shape;598;p14"/>
            <p:cNvSpPr/>
            <p:nvPr/>
          </p:nvSpPr>
          <p:spPr>
            <a:xfrm>
              <a:off x="6859393" y="2196606"/>
              <a:ext cx="197727" cy="32146"/>
            </a:xfrm>
            <a:custGeom>
              <a:avLst/>
              <a:gdLst/>
              <a:ahLst/>
              <a:cxnLst/>
              <a:rect l="l" t="t" r="r" b="b"/>
              <a:pathLst>
                <a:path w="7621" h="1239" extrusionOk="0">
                  <a:moveTo>
                    <a:pt x="0" y="0"/>
                  </a:moveTo>
                  <a:lnTo>
                    <a:pt x="0" y="1239"/>
                  </a:lnTo>
                  <a:lnTo>
                    <a:pt x="7620" y="1239"/>
                  </a:lnTo>
                  <a:lnTo>
                    <a:pt x="762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 name="Google Shape;599;p14"/>
            <p:cNvSpPr/>
            <p:nvPr/>
          </p:nvSpPr>
          <p:spPr>
            <a:xfrm>
              <a:off x="6874830" y="2228414"/>
              <a:ext cx="167138" cy="19485"/>
            </a:xfrm>
            <a:custGeom>
              <a:avLst/>
              <a:gdLst/>
              <a:ahLst/>
              <a:cxnLst/>
              <a:rect l="l" t="t" r="r" b="b"/>
              <a:pathLst>
                <a:path w="6442" h="751" extrusionOk="0">
                  <a:moveTo>
                    <a:pt x="1" y="1"/>
                  </a:moveTo>
                  <a:lnTo>
                    <a:pt x="6442" y="751"/>
                  </a:lnTo>
                  <a:lnTo>
                    <a:pt x="6442"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 name="Google Shape;600;p14"/>
            <p:cNvSpPr/>
            <p:nvPr/>
          </p:nvSpPr>
          <p:spPr>
            <a:xfrm>
              <a:off x="6701855" y="3142482"/>
              <a:ext cx="387073" cy="31835"/>
            </a:xfrm>
            <a:custGeom>
              <a:avLst/>
              <a:gdLst/>
              <a:ahLst/>
              <a:cxnLst/>
              <a:rect l="l" t="t" r="r" b="b"/>
              <a:pathLst>
                <a:path w="14919" h="1227" extrusionOk="0">
                  <a:moveTo>
                    <a:pt x="0" y="0"/>
                  </a:moveTo>
                  <a:lnTo>
                    <a:pt x="0" y="1227"/>
                  </a:lnTo>
                  <a:lnTo>
                    <a:pt x="14919" y="1227"/>
                  </a:lnTo>
                  <a:lnTo>
                    <a:pt x="14919"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 name="Google Shape;601;p14"/>
            <p:cNvSpPr/>
            <p:nvPr/>
          </p:nvSpPr>
          <p:spPr>
            <a:xfrm>
              <a:off x="6772270" y="2852106"/>
              <a:ext cx="257660" cy="97631"/>
            </a:xfrm>
            <a:custGeom>
              <a:avLst/>
              <a:gdLst/>
              <a:ahLst/>
              <a:cxnLst/>
              <a:rect l="l" t="t" r="r" b="b"/>
              <a:pathLst>
                <a:path w="9931" h="3763" extrusionOk="0">
                  <a:moveTo>
                    <a:pt x="322" y="1"/>
                  </a:moveTo>
                  <a:lnTo>
                    <a:pt x="1" y="1191"/>
                  </a:lnTo>
                  <a:lnTo>
                    <a:pt x="9609" y="3763"/>
                  </a:lnTo>
                  <a:lnTo>
                    <a:pt x="9931" y="2572"/>
                  </a:lnTo>
                  <a:lnTo>
                    <a:pt x="32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 name="Google Shape;602;p14"/>
            <p:cNvSpPr/>
            <p:nvPr/>
          </p:nvSpPr>
          <p:spPr>
            <a:xfrm>
              <a:off x="6904174" y="2927476"/>
              <a:ext cx="93324" cy="140570"/>
            </a:xfrm>
            <a:custGeom>
              <a:avLst/>
              <a:gdLst/>
              <a:ahLst/>
              <a:cxnLst/>
              <a:rect l="l" t="t" r="r" b="b"/>
              <a:pathLst>
                <a:path w="3597" h="5418" extrusionOk="0">
                  <a:moveTo>
                    <a:pt x="1287" y="1"/>
                  </a:moveTo>
                  <a:lnTo>
                    <a:pt x="1" y="4799"/>
                  </a:lnTo>
                  <a:lnTo>
                    <a:pt x="2311" y="5418"/>
                  </a:lnTo>
                  <a:lnTo>
                    <a:pt x="3596" y="620"/>
                  </a:lnTo>
                  <a:lnTo>
                    <a:pt x="128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 name="Google Shape;603;p14"/>
            <p:cNvSpPr/>
            <p:nvPr/>
          </p:nvSpPr>
          <p:spPr>
            <a:xfrm>
              <a:off x="6907262" y="3054736"/>
              <a:ext cx="47298" cy="33080"/>
            </a:xfrm>
            <a:custGeom>
              <a:avLst/>
              <a:gdLst/>
              <a:ahLst/>
              <a:cxnLst/>
              <a:rect l="l" t="t" r="r" b="b"/>
              <a:pathLst>
                <a:path w="1823" h="1275" extrusionOk="0">
                  <a:moveTo>
                    <a:pt x="227" y="1"/>
                  </a:moveTo>
                  <a:lnTo>
                    <a:pt x="1" y="846"/>
                  </a:lnTo>
                  <a:lnTo>
                    <a:pt x="1596" y="1275"/>
                  </a:lnTo>
                  <a:lnTo>
                    <a:pt x="1822" y="418"/>
                  </a:lnTo>
                  <a:lnTo>
                    <a:pt x="227"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 name="Google Shape;604;p14"/>
            <p:cNvSpPr/>
            <p:nvPr/>
          </p:nvSpPr>
          <p:spPr>
            <a:xfrm>
              <a:off x="6908818" y="3035278"/>
              <a:ext cx="59959" cy="15801"/>
            </a:xfrm>
            <a:custGeom>
              <a:avLst/>
              <a:gdLst/>
              <a:ahLst/>
              <a:cxnLst/>
              <a:rect l="l" t="t" r="r" b="b"/>
              <a:pathLst>
                <a:path w="2311" h="609" extrusionOk="0">
                  <a:moveTo>
                    <a:pt x="0" y="1"/>
                  </a:moveTo>
                  <a:cubicBezTo>
                    <a:pt x="683" y="406"/>
                    <a:pt x="1445" y="609"/>
                    <a:pt x="2242" y="609"/>
                  </a:cubicBezTo>
                  <a:cubicBezTo>
                    <a:pt x="2264" y="609"/>
                    <a:pt x="2287" y="608"/>
                    <a:pt x="2310" y="608"/>
                  </a:cubicBezTo>
                  <a:cubicBezTo>
                    <a:pt x="1608" y="203"/>
                    <a:pt x="798" y="1"/>
                    <a:pt x="0" y="1"/>
                  </a:cubicBezTo>
                  <a:close/>
                </a:path>
              </a:pathLst>
            </a:custGeom>
            <a:solidFill>
              <a:srgbClr val="1B2F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 name="Google Shape;605;p14"/>
            <p:cNvSpPr/>
            <p:nvPr/>
          </p:nvSpPr>
          <p:spPr>
            <a:xfrm>
              <a:off x="6841776" y="2907395"/>
              <a:ext cx="80663" cy="94258"/>
            </a:xfrm>
            <a:custGeom>
              <a:avLst/>
              <a:gdLst/>
              <a:ahLst/>
              <a:cxnLst/>
              <a:rect l="l" t="t" r="r" b="b"/>
              <a:pathLst>
                <a:path w="3109" h="3633" extrusionOk="0">
                  <a:moveTo>
                    <a:pt x="810" y="1"/>
                  </a:moveTo>
                  <a:lnTo>
                    <a:pt x="1" y="3013"/>
                  </a:lnTo>
                  <a:lnTo>
                    <a:pt x="2299" y="3632"/>
                  </a:lnTo>
                  <a:lnTo>
                    <a:pt x="3108" y="620"/>
                  </a:lnTo>
                  <a:lnTo>
                    <a:pt x="81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 name="Google Shape;606;p14"/>
            <p:cNvSpPr/>
            <p:nvPr/>
          </p:nvSpPr>
          <p:spPr>
            <a:xfrm>
              <a:off x="6845175" y="2988032"/>
              <a:ext cx="47298" cy="33080"/>
            </a:xfrm>
            <a:custGeom>
              <a:avLst/>
              <a:gdLst/>
              <a:ahLst/>
              <a:cxnLst/>
              <a:rect l="l" t="t" r="r" b="b"/>
              <a:pathLst>
                <a:path w="1823" h="1275" extrusionOk="0">
                  <a:moveTo>
                    <a:pt x="227" y="0"/>
                  </a:moveTo>
                  <a:lnTo>
                    <a:pt x="1" y="846"/>
                  </a:lnTo>
                  <a:lnTo>
                    <a:pt x="1596" y="1274"/>
                  </a:lnTo>
                  <a:lnTo>
                    <a:pt x="1822" y="429"/>
                  </a:lnTo>
                  <a:lnTo>
                    <a:pt x="22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 name="Google Shape;607;p14"/>
            <p:cNvSpPr/>
            <p:nvPr/>
          </p:nvSpPr>
          <p:spPr>
            <a:xfrm>
              <a:off x="6844553" y="2975059"/>
              <a:ext cx="59959" cy="15775"/>
            </a:xfrm>
            <a:custGeom>
              <a:avLst/>
              <a:gdLst/>
              <a:ahLst/>
              <a:cxnLst/>
              <a:rect l="l" t="t" r="r" b="b"/>
              <a:pathLst>
                <a:path w="2311" h="608" extrusionOk="0">
                  <a:moveTo>
                    <a:pt x="1" y="0"/>
                  </a:moveTo>
                  <a:cubicBezTo>
                    <a:pt x="684" y="405"/>
                    <a:pt x="1445" y="608"/>
                    <a:pt x="2242" y="608"/>
                  </a:cubicBezTo>
                  <a:cubicBezTo>
                    <a:pt x="2265" y="608"/>
                    <a:pt x="2288" y="608"/>
                    <a:pt x="2311" y="607"/>
                  </a:cubicBezTo>
                  <a:cubicBezTo>
                    <a:pt x="1608" y="203"/>
                    <a:pt x="810" y="0"/>
                    <a:pt x="1" y="0"/>
                  </a:cubicBezTo>
                  <a:close/>
                </a:path>
              </a:pathLst>
            </a:custGeom>
            <a:solidFill>
              <a:srgbClr val="1B2F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 name="Google Shape;608;p14"/>
            <p:cNvSpPr/>
            <p:nvPr/>
          </p:nvSpPr>
          <p:spPr>
            <a:xfrm>
              <a:off x="6761165" y="2887625"/>
              <a:ext cx="86501" cy="115870"/>
            </a:xfrm>
            <a:custGeom>
              <a:avLst/>
              <a:gdLst/>
              <a:ahLst/>
              <a:cxnLst/>
              <a:rect l="l" t="t" r="r" b="b"/>
              <a:pathLst>
                <a:path w="3334" h="4466" extrusionOk="0">
                  <a:moveTo>
                    <a:pt x="1036" y="1"/>
                  </a:moveTo>
                  <a:lnTo>
                    <a:pt x="0" y="3846"/>
                  </a:lnTo>
                  <a:lnTo>
                    <a:pt x="2310" y="4466"/>
                  </a:lnTo>
                  <a:lnTo>
                    <a:pt x="3334" y="620"/>
                  </a:lnTo>
                  <a:lnTo>
                    <a:pt x="10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 name="Google Shape;609;p14"/>
            <p:cNvSpPr/>
            <p:nvPr/>
          </p:nvSpPr>
          <p:spPr>
            <a:xfrm>
              <a:off x="6764253" y="2989563"/>
              <a:ext cx="47272" cy="33391"/>
            </a:xfrm>
            <a:custGeom>
              <a:avLst/>
              <a:gdLst/>
              <a:ahLst/>
              <a:cxnLst/>
              <a:rect l="l" t="t" r="r" b="b"/>
              <a:pathLst>
                <a:path w="1822" h="1287" extrusionOk="0">
                  <a:moveTo>
                    <a:pt x="226" y="1"/>
                  </a:moveTo>
                  <a:lnTo>
                    <a:pt x="0" y="858"/>
                  </a:lnTo>
                  <a:lnTo>
                    <a:pt x="1596" y="1287"/>
                  </a:lnTo>
                  <a:lnTo>
                    <a:pt x="1822" y="429"/>
                  </a:lnTo>
                  <a:lnTo>
                    <a:pt x="22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 name="Google Shape;610;p14"/>
            <p:cNvSpPr/>
            <p:nvPr/>
          </p:nvSpPr>
          <p:spPr>
            <a:xfrm>
              <a:off x="6764850" y="2973814"/>
              <a:ext cx="59648" cy="15801"/>
            </a:xfrm>
            <a:custGeom>
              <a:avLst/>
              <a:gdLst/>
              <a:ahLst/>
              <a:cxnLst/>
              <a:rect l="l" t="t" r="r" b="b"/>
              <a:pathLst>
                <a:path w="2299" h="609" extrusionOk="0">
                  <a:moveTo>
                    <a:pt x="1" y="1"/>
                  </a:moveTo>
                  <a:cubicBezTo>
                    <a:pt x="661" y="406"/>
                    <a:pt x="1444" y="608"/>
                    <a:pt x="2231" y="608"/>
                  </a:cubicBezTo>
                  <a:cubicBezTo>
                    <a:pt x="2254" y="608"/>
                    <a:pt x="2276" y="608"/>
                    <a:pt x="2299" y="608"/>
                  </a:cubicBezTo>
                  <a:cubicBezTo>
                    <a:pt x="1608" y="203"/>
                    <a:pt x="799" y="1"/>
                    <a:pt x="1" y="1"/>
                  </a:cubicBezTo>
                  <a:close/>
                </a:path>
              </a:pathLst>
            </a:custGeom>
            <a:solidFill>
              <a:srgbClr val="1B2F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 name="Google Shape;611;p14"/>
            <p:cNvSpPr/>
            <p:nvPr/>
          </p:nvSpPr>
          <p:spPr>
            <a:xfrm>
              <a:off x="6811499" y="3174602"/>
              <a:ext cx="167164" cy="80352"/>
            </a:xfrm>
            <a:custGeom>
              <a:avLst/>
              <a:gdLst/>
              <a:ahLst/>
              <a:cxnLst/>
              <a:rect l="l" t="t" r="r" b="b"/>
              <a:pathLst>
                <a:path w="6443" h="3097" extrusionOk="0">
                  <a:moveTo>
                    <a:pt x="1" y="1"/>
                  </a:moveTo>
                  <a:lnTo>
                    <a:pt x="1" y="3096"/>
                  </a:lnTo>
                  <a:lnTo>
                    <a:pt x="6442" y="3096"/>
                  </a:lnTo>
                  <a:lnTo>
                    <a:pt x="644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 name="Google Shape;612;p14"/>
            <p:cNvSpPr/>
            <p:nvPr/>
          </p:nvSpPr>
          <p:spPr>
            <a:xfrm>
              <a:off x="6783089" y="3254617"/>
              <a:ext cx="224606" cy="31835"/>
            </a:xfrm>
            <a:custGeom>
              <a:avLst/>
              <a:gdLst/>
              <a:ahLst/>
              <a:cxnLst/>
              <a:rect l="l" t="t" r="r" b="b"/>
              <a:pathLst>
                <a:path w="8657" h="1227" extrusionOk="0">
                  <a:moveTo>
                    <a:pt x="0" y="0"/>
                  </a:moveTo>
                  <a:lnTo>
                    <a:pt x="0" y="1227"/>
                  </a:lnTo>
                  <a:lnTo>
                    <a:pt x="8656" y="1227"/>
                  </a:lnTo>
                  <a:lnTo>
                    <a:pt x="865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 name="Google Shape;613;p14"/>
            <p:cNvSpPr/>
            <p:nvPr/>
          </p:nvSpPr>
          <p:spPr>
            <a:xfrm>
              <a:off x="6811499" y="3405046"/>
              <a:ext cx="167164" cy="56871"/>
            </a:xfrm>
            <a:custGeom>
              <a:avLst/>
              <a:gdLst/>
              <a:ahLst/>
              <a:cxnLst/>
              <a:rect l="l" t="t" r="r" b="b"/>
              <a:pathLst>
                <a:path w="6443" h="2192" extrusionOk="0">
                  <a:moveTo>
                    <a:pt x="1" y="1"/>
                  </a:moveTo>
                  <a:lnTo>
                    <a:pt x="1" y="2191"/>
                  </a:lnTo>
                  <a:lnTo>
                    <a:pt x="6442" y="2191"/>
                  </a:lnTo>
                  <a:lnTo>
                    <a:pt x="644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 name="Google Shape;614;p14"/>
            <p:cNvSpPr/>
            <p:nvPr/>
          </p:nvSpPr>
          <p:spPr>
            <a:xfrm>
              <a:off x="6811810" y="3419186"/>
              <a:ext cx="166852" cy="8821"/>
            </a:xfrm>
            <a:custGeom>
              <a:avLst/>
              <a:gdLst/>
              <a:ahLst/>
              <a:cxnLst/>
              <a:rect l="l" t="t" r="r" b="b"/>
              <a:pathLst>
                <a:path w="6431" h="340" extrusionOk="0">
                  <a:moveTo>
                    <a:pt x="4662" y="1"/>
                  </a:moveTo>
                  <a:cubicBezTo>
                    <a:pt x="3970" y="1"/>
                    <a:pt x="3270" y="125"/>
                    <a:pt x="2578" y="125"/>
                  </a:cubicBezTo>
                  <a:cubicBezTo>
                    <a:pt x="2525" y="125"/>
                    <a:pt x="2471" y="124"/>
                    <a:pt x="2418" y="122"/>
                  </a:cubicBezTo>
                  <a:cubicBezTo>
                    <a:pt x="1995" y="79"/>
                    <a:pt x="1575" y="42"/>
                    <a:pt x="1155" y="42"/>
                  </a:cubicBezTo>
                  <a:cubicBezTo>
                    <a:pt x="771" y="42"/>
                    <a:pt x="387" y="73"/>
                    <a:pt x="1" y="158"/>
                  </a:cubicBezTo>
                  <a:lnTo>
                    <a:pt x="1" y="206"/>
                  </a:lnTo>
                  <a:cubicBezTo>
                    <a:pt x="275" y="265"/>
                    <a:pt x="537" y="289"/>
                    <a:pt x="810" y="301"/>
                  </a:cubicBezTo>
                  <a:cubicBezTo>
                    <a:pt x="942" y="316"/>
                    <a:pt x="1074" y="322"/>
                    <a:pt x="1206" y="322"/>
                  </a:cubicBezTo>
                  <a:cubicBezTo>
                    <a:pt x="1610" y="322"/>
                    <a:pt x="2014" y="265"/>
                    <a:pt x="2418" y="230"/>
                  </a:cubicBezTo>
                  <a:cubicBezTo>
                    <a:pt x="2476" y="227"/>
                    <a:pt x="2535" y="226"/>
                    <a:pt x="2594" y="226"/>
                  </a:cubicBezTo>
                  <a:cubicBezTo>
                    <a:pt x="3071" y="226"/>
                    <a:pt x="3548" y="304"/>
                    <a:pt x="4025" y="325"/>
                  </a:cubicBezTo>
                  <a:cubicBezTo>
                    <a:pt x="4232" y="334"/>
                    <a:pt x="4440" y="339"/>
                    <a:pt x="4648" y="339"/>
                  </a:cubicBezTo>
                  <a:cubicBezTo>
                    <a:pt x="5242" y="339"/>
                    <a:pt x="5839" y="297"/>
                    <a:pt x="6430" y="182"/>
                  </a:cubicBezTo>
                  <a:lnTo>
                    <a:pt x="6430" y="158"/>
                  </a:lnTo>
                  <a:cubicBezTo>
                    <a:pt x="5894" y="51"/>
                    <a:pt x="5359" y="27"/>
                    <a:pt x="4823" y="3"/>
                  </a:cubicBezTo>
                  <a:cubicBezTo>
                    <a:pt x="4769" y="2"/>
                    <a:pt x="4716" y="1"/>
                    <a:pt x="46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 name="Google Shape;615;p14"/>
            <p:cNvSpPr/>
            <p:nvPr/>
          </p:nvSpPr>
          <p:spPr>
            <a:xfrm>
              <a:off x="6811810" y="3438593"/>
              <a:ext cx="166852" cy="8692"/>
            </a:xfrm>
            <a:custGeom>
              <a:avLst/>
              <a:gdLst/>
              <a:ahLst/>
              <a:cxnLst/>
              <a:rect l="l" t="t" r="r" b="b"/>
              <a:pathLst>
                <a:path w="6431" h="335" extrusionOk="0">
                  <a:moveTo>
                    <a:pt x="4590" y="0"/>
                  </a:moveTo>
                  <a:cubicBezTo>
                    <a:pt x="3896" y="0"/>
                    <a:pt x="3194" y="125"/>
                    <a:pt x="2501" y="125"/>
                  </a:cubicBezTo>
                  <a:cubicBezTo>
                    <a:pt x="2473" y="125"/>
                    <a:pt x="2445" y="125"/>
                    <a:pt x="2418" y="124"/>
                  </a:cubicBezTo>
                  <a:cubicBezTo>
                    <a:pt x="1987" y="74"/>
                    <a:pt x="1560" y="33"/>
                    <a:pt x="1132" y="33"/>
                  </a:cubicBezTo>
                  <a:cubicBezTo>
                    <a:pt x="756" y="33"/>
                    <a:pt x="380" y="65"/>
                    <a:pt x="1" y="148"/>
                  </a:cubicBezTo>
                  <a:lnTo>
                    <a:pt x="1" y="196"/>
                  </a:lnTo>
                  <a:cubicBezTo>
                    <a:pt x="275" y="255"/>
                    <a:pt x="537" y="291"/>
                    <a:pt x="810" y="303"/>
                  </a:cubicBezTo>
                  <a:cubicBezTo>
                    <a:pt x="933" y="317"/>
                    <a:pt x="1055" y="322"/>
                    <a:pt x="1178" y="322"/>
                  </a:cubicBezTo>
                  <a:cubicBezTo>
                    <a:pt x="1591" y="322"/>
                    <a:pt x="2004" y="259"/>
                    <a:pt x="2418" y="232"/>
                  </a:cubicBezTo>
                  <a:cubicBezTo>
                    <a:pt x="2494" y="227"/>
                    <a:pt x="2570" y="224"/>
                    <a:pt x="2646" y="224"/>
                  </a:cubicBezTo>
                  <a:cubicBezTo>
                    <a:pt x="3105" y="224"/>
                    <a:pt x="3565" y="305"/>
                    <a:pt x="4025" y="315"/>
                  </a:cubicBezTo>
                  <a:cubicBezTo>
                    <a:pt x="4244" y="328"/>
                    <a:pt x="4465" y="335"/>
                    <a:pt x="4685" y="335"/>
                  </a:cubicBezTo>
                  <a:cubicBezTo>
                    <a:pt x="5267" y="335"/>
                    <a:pt x="5852" y="288"/>
                    <a:pt x="6430" y="184"/>
                  </a:cubicBezTo>
                  <a:lnTo>
                    <a:pt x="6430" y="148"/>
                  </a:lnTo>
                  <a:cubicBezTo>
                    <a:pt x="5894" y="53"/>
                    <a:pt x="5359" y="17"/>
                    <a:pt x="4823" y="5"/>
                  </a:cubicBezTo>
                  <a:cubicBezTo>
                    <a:pt x="4745" y="2"/>
                    <a:pt x="4668" y="0"/>
                    <a:pt x="45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 name="Google Shape;616;p14"/>
            <p:cNvSpPr/>
            <p:nvPr/>
          </p:nvSpPr>
          <p:spPr>
            <a:xfrm>
              <a:off x="6811810" y="3250154"/>
              <a:ext cx="166852" cy="8718"/>
            </a:xfrm>
            <a:custGeom>
              <a:avLst/>
              <a:gdLst/>
              <a:ahLst/>
              <a:cxnLst/>
              <a:rect l="l" t="t" r="r" b="b"/>
              <a:pathLst>
                <a:path w="6431" h="336" extrusionOk="0">
                  <a:moveTo>
                    <a:pt x="4590" y="1"/>
                  </a:moveTo>
                  <a:cubicBezTo>
                    <a:pt x="3896" y="1"/>
                    <a:pt x="3194" y="125"/>
                    <a:pt x="2501" y="125"/>
                  </a:cubicBezTo>
                  <a:cubicBezTo>
                    <a:pt x="2473" y="125"/>
                    <a:pt x="2445" y="125"/>
                    <a:pt x="2418" y="125"/>
                  </a:cubicBezTo>
                  <a:cubicBezTo>
                    <a:pt x="1987" y="74"/>
                    <a:pt x="1560" y="33"/>
                    <a:pt x="1132" y="33"/>
                  </a:cubicBezTo>
                  <a:cubicBezTo>
                    <a:pt x="756" y="33"/>
                    <a:pt x="380" y="65"/>
                    <a:pt x="1" y="149"/>
                  </a:cubicBezTo>
                  <a:lnTo>
                    <a:pt x="1" y="196"/>
                  </a:lnTo>
                  <a:cubicBezTo>
                    <a:pt x="275" y="256"/>
                    <a:pt x="537" y="291"/>
                    <a:pt x="810" y="303"/>
                  </a:cubicBezTo>
                  <a:cubicBezTo>
                    <a:pt x="933" y="317"/>
                    <a:pt x="1055" y="322"/>
                    <a:pt x="1178" y="322"/>
                  </a:cubicBezTo>
                  <a:cubicBezTo>
                    <a:pt x="1591" y="322"/>
                    <a:pt x="2004" y="259"/>
                    <a:pt x="2418" y="232"/>
                  </a:cubicBezTo>
                  <a:cubicBezTo>
                    <a:pt x="2494" y="227"/>
                    <a:pt x="2570" y="225"/>
                    <a:pt x="2646" y="225"/>
                  </a:cubicBezTo>
                  <a:cubicBezTo>
                    <a:pt x="3105" y="225"/>
                    <a:pt x="3565" y="305"/>
                    <a:pt x="4025" y="315"/>
                  </a:cubicBezTo>
                  <a:cubicBezTo>
                    <a:pt x="4244" y="328"/>
                    <a:pt x="4465" y="335"/>
                    <a:pt x="4685" y="335"/>
                  </a:cubicBezTo>
                  <a:cubicBezTo>
                    <a:pt x="5267" y="335"/>
                    <a:pt x="5852" y="288"/>
                    <a:pt x="6430" y="184"/>
                  </a:cubicBezTo>
                  <a:lnTo>
                    <a:pt x="6430" y="149"/>
                  </a:lnTo>
                  <a:cubicBezTo>
                    <a:pt x="5894" y="53"/>
                    <a:pt x="5359" y="18"/>
                    <a:pt x="4823" y="6"/>
                  </a:cubicBezTo>
                  <a:cubicBezTo>
                    <a:pt x="4745" y="2"/>
                    <a:pt x="4668" y="1"/>
                    <a:pt x="45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7" name="Google Shape;617;p14"/>
          <p:cNvGrpSpPr/>
          <p:nvPr/>
        </p:nvGrpSpPr>
        <p:grpSpPr>
          <a:xfrm>
            <a:off x="8218730" y="88747"/>
            <a:ext cx="827518" cy="800207"/>
            <a:chOff x="8127332" y="539502"/>
            <a:chExt cx="757385" cy="732388"/>
          </a:xfrm>
        </p:grpSpPr>
        <p:sp>
          <p:nvSpPr>
            <p:cNvPr id="618" name="Google Shape;618;p14"/>
            <p:cNvSpPr/>
            <p:nvPr/>
          </p:nvSpPr>
          <p:spPr>
            <a:xfrm>
              <a:off x="8770783" y="539502"/>
              <a:ext cx="113934" cy="62719"/>
            </a:xfrm>
            <a:custGeom>
              <a:avLst/>
              <a:gdLst/>
              <a:ahLst/>
              <a:cxnLst/>
              <a:rect l="l" t="t" r="r" b="b"/>
              <a:pathLst>
                <a:path w="8943" h="4923" extrusionOk="0">
                  <a:moveTo>
                    <a:pt x="70" y="1"/>
                  </a:moveTo>
                  <a:lnTo>
                    <a:pt x="1" y="1942"/>
                  </a:lnTo>
                  <a:lnTo>
                    <a:pt x="3813" y="3467"/>
                  </a:lnTo>
                  <a:lnTo>
                    <a:pt x="7556" y="4923"/>
                  </a:lnTo>
                  <a:lnTo>
                    <a:pt x="8943" y="3536"/>
                  </a:lnTo>
                  <a:lnTo>
                    <a:pt x="4506" y="1734"/>
                  </a:lnTo>
                  <a:lnTo>
                    <a:pt x="7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 name="Google Shape;619;p14"/>
            <p:cNvSpPr/>
            <p:nvPr/>
          </p:nvSpPr>
          <p:spPr>
            <a:xfrm>
              <a:off x="8700139" y="568651"/>
              <a:ext cx="155441" cy="234034"/>
            </a:xfrm>
            <a:custGeom>
              <a:avLst/>
              <a:gdLst/>
              <a:ahLst/>
              <a:cxnLst/>
              <a:rect l="l" t="t" r="r" b="b"/>
              <a:pathLst>
                <a:path w="12201" h="18370" extrusionOk="0">
                  <a:moveTo>
                    <a:pt x="6516" y="0"/>
                  </a:moveTo>
                  <a:lnTo>
                    <a:pt x="0" y="16082"/>
                  </a:lnTo>
                  <a:lnTo>
                    <a:pt x="5684" y="18370"/>
                  </a:lnTo>
                  <a:lnTo>
                    <a:pt x="12200" y="2288"/>
                  </a:lnTo>
                  <a:lnTo>
                    <a:pt x="651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 name="Google Shape;620;p14"/>
            <p:cNvSpPr/>
            <p:nvPr/>
          </p:nvSpPr>
          <p:spPr>
            <a:xfrm>
              <a:off x="8430778" y="773535"/>
              <a:ext cx="362975" cy="395653"/>
            </a:xfrm>
            <a:custGeom>
              <a:avLst/>
              <a:gdLst/>
              <a:ahLst/>
              <a:cxnLst/>
              <a:rect l="l" t="t" r="r" b="b"/>
              <a:pathLst>
                <a:path w="28491" h="31056" extrusionOk="0">
                  <a:moveTo>
                    <a:pt x="21143" y="0"/>
                  </a:moveTo>
                  <a:lnTo>
                    <a:pt x="1" y="19479"/>
                  </a:lnTo>
                  <a:lnTo>
                    <a:pt x="14281" y="25302"/>
                  </a:lnTo>
                  <a:lnTo>
                    <a:pt x="28491" y="31055"/>
                  </a:lnTo>
                  <a:lnTo>
                    <a:pt x="26896" y="2357"/>
                  </a:lnTo>
                  <a:lnTo>
                    <a:pt x="23985" y="1248"/>
                  </a:lnTo>
                  <a:lnTo>
                    <a:pt x="2114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 name="Google Shape;621;p14"/>
            <p:cNvSpPr/>
            <p:nvPr/>
          </p:nvSpPr>
          <p:spPr>
            <a:xfrm>
              <a:off x="8783141" y="568651"/>
              <a:ext cx="72440" cy="29149"/>
            </a:xfrm>
            <a:custGeom>
              <a:avLst/>
              <a:gdLst/>
              <a:ahLst/>
              <a:cxnLst/>
              <a:rect l="l" t="t" r="r" b="b"/>
              <a:pathLst>
                <a:path w="5686" h="2288" extrusionOk="0">
                  <a:moveTo>
                    <a:pt x="1" y="0"/>
                  </a:moveTo>
                  <a:lnTo>
                    <a:pt x="1" y="0"/>
                  </a:lnTo>
                  <a:cubicBezTo>
                    <a:pt x="1734" y="1179"/>
                    <a:pt x="3744" y="1941"/>
                    <a:pt x="5685" y="2288"/>
                  </a:cubicBezTo>
                  <a:cubicBezTo>
                    <a:pt x="3952" y="1179"/>
                    <a:pt x="2011" y="416"/>
                    <a:pt x="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 name="Google Shape;622;p14"/>
            <p:cNvSpPr/>
            <p:nvPr/>
          </p:nvSpPr>
          <p:spPr>
            <a:xfrm>
              <a:off x="8430778" y="905114"/>
              <a:ext cx="363867" cy="264075"/>
            </a:xfrm>
            <a:custGeom>
              <a:avLst/>
              <a:gdLst/>
              <a:ahLst/>
              <a:cxnLst/>
              <a:rect l="l" t="t" r="r" b="b"/>
              <a:pathLst>
                <a:path w="28561" h="20728" extrusionOk="0">
                  <a:moveTo>
                    <a:pt x="9913" y="1"/>
                  </a:moveTo>
                  <a:lnTo>
                    <a:pt x="1" y="9151"/>
                  </a:lnTo>
                  <a:lnTo>
                    <a:pt x="28560" y="20727"/>
                  </a:lnTo>
                  <a:lnTo>
                    <a:pt x="28560" y="20727"/>
                  </a:lnTo>
                  <a:lnTo>
                    <a:pt x="27451" y="3813"/>
                  </a:lnTo>
                  <a:cubicBezTo>
                    <a:pt x="26329" y="3568"/>
                    <a:pt x="25294" y="3468"/>
                    <a:pt x="24337" y="3468"/>
                  </a:cubicBezTo>
                  <a:cubicBezTo>
                    <a:pt x="20206" y="3468"/>
                    <a:pt x="17529" y="5324"/>
                    <a:pt x="15612" y="5324"/>
                  </a:cubicBezTo>
                  <a:cubicBezTo>
                    <a:pt x="15338" y="5324"/>
                    <a:pt x="15080" y="5286"/>
                    <a:pt x="14835" y="5200"/>
                  </a:cubicBezTo>
                  <a:cubicBezTo>
                    <a:pt x="12548" y="4299"/>
                    <a:pt x="13449" y="2150"/>
                    <a:pt x="991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 name="Google Shape;623;p14"/>
            <p:cNvSpPr/>
            <p:nvPr/>
          </p:nvSpPr>
          <p:spPr>
            <a:xfrm>
              <a:off x="8622132" y="871188"/>
              <a:ext cx="76249" cy="64120"/>
            </a:xfrm>
            <a:custGeom>
              <a:avLst/>
              <a:gdLst/>
              <a:ahLst/>
              <a:cxnLst/>
              <a:rect l="l" t="t" r="r" b="b"/>
              <a:pathLst>
                <a:path w="5985" h="5033" extrusionOk="0">
                  <a:moveTo>
                    <a:pt x="3083" y="1"/>
                  </a:moveTo>
                  <a:cubicBezTo>
                    <a:pt x="2053" y="1"/>
                    <a:pt x="1115" y="760"/>
                    <a:pt x="786" y="1693"/>
                  </a:cubicBezTo>
                  <a:cubicBezTo>
                    <a:pt x="1124" y="949"/>
                    <a:pt x="1908" y="601"/>
                    <a:pt x="2695" y="601"/>
                  </a:cubicBezTo>
                  <a:cubicBezTo>
                    <a:pt x="3520" y="601"/>
                    <a:pt x="4348" y="984"/>
                    <a:pt x="4667" y="1693"/>
                  </a:cubicBezTo>
                  <a:cubicBezTo>
                    <a:pt x="5289" y="3106"/>
                    <a:pt x="4391" y="4656"/>
                    <a:pt x="3024" y="4656"/>
                  </a:cubicBezTo>
                  <a:cubicBezTo>
                    <a:pt x="2714" y="4656"/>
                    <a:pt x="2380" y="4576"/>
                    <a:pt x="2033" y="4397"/>
                  </a:cubicBezTo>
                  <a:cubicBezTo>
                    <a:pt x="1132" y="3981"/>
                    <a:pt x="300" y="2802"/>
                    <a:pt x="786" y="1693"/>
                  </a:cubicBezTo>
                  <a:lnTo>
                    <a:pt x="786" y="1693"/>
                  </a:lnTo>
                  <a:cubicBezTo>
                    <a:pt x="1" y="3431"/>
                    <a:pt x="1029" y="5032"/>
                    <a:pt x="2660" y="5032"/>
                  </a:cubicBezTo>
                  <a:cubicBezTo>
                    <a:pt x="3047" y="5032"/>
                    <a:pt x="3467" y="4943"/>
                    <a:pt x="3905" y="4743"/>
                  </a:cubicBezTo>
                  <a:cubicBezTo>
                    <a:pt x="5846" y="3842"/>
                    <a:pt x="5984" y="1000"/>
                    <a:pt x="3905" y="168"/>
                  </a:cubicBezTo>
                  <a:cubicBezTo>
                    <a:pt x="3631" y="53"/>
                    <a:pt x="3354" y="1"/>
                    <a:pt x="308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 name="Google Shape;624;p14"/>
            <p:cNvSpPr/>
            <p:nvPr/>
          </p:nvSpPr>
          <p:spPr>
            <a:xfrm>
              <a:off x="8673755" y="999569"/>
              <a:ext cx="65254" cy="55381"/>
            </a:xfrm>
            <a:custGeom>
              <a:avLst/>
              <a:gdLst/>
              <a:ahLst/>
              <a:cxnLst/>
              <a:rect l="l" t="t" r="r" b="b"/>
              <a:pathLst>
                <a:path w="5122" h="4347" extrusionOk="0">
                  <a:moveTo>
                    <a:pt x="2273" y="541"/>
                  </a:moveTo>
                  <a:cubicBezTo>
                    <a:pt x="2547" y="541"/>
                    <a:pt x="2816" y="595"/>
                    <a:pt x="3041" y="697"/>
                  </a:cubicBezTo>
                  <a:cubicBezTo>
                    <a:pt x="3873" y="1044"/>
                    <a:pt x="4359" y="2014"/>
                    <a:pt x="4081" y="2915"/>
                  </a:cubicBezTo>
                  <a:cubicBezTo>
                    <a:pt x="3885" y="3553"/>
                    <a:pt x="3272" y="3982"/>
                    <a:pt x="2611" y="3982"/>
                  </a:cubicBezTo>
                  <a:cubicBezTo>
                    <a:pt x="2338" y="3982"/>
                    <a:pt x="2057" y="3909"/>
                    <a:pt x="1794" y="3747"/>
                  </a:cubicBezTo>
                  <a:cubicBezTo>
                    <a:pt x="1031" y="3401"/>
                    <a:pt x="338" y="2430"/>
                    <a:pt x="685" y="1529"/>
                  </a:cubicBezTo>
                  <a:cubicBezTo>
                    <a:pt x="929" y="846"/>
                    <a:pt x="1619" y="541"/>
                    <a:pt x="2273" y="541"/>
                  </a:cubicBezTo>
                  <a:close/>
                  <a:moveTo>
                    <a:pt x="2614" y="1"/>
                  </a:moveTo>
                  <a:cubicBezTo>
                    <a:pt x="1700" y="1"/>
                    <a:pt x="892" y="698"/>
                    <a:pt x="615" y="1529"/>
                  </a:cubicBezTo>
                  <a:cubicBezTo>
                    <a:pt x="0" y="2983"/>
                    <a:pt x="874" y="4346"/>
                    <a:pt x="2180" y="4346"/>
                  </a:cubicBezTo>
                  <a:cubicBezTo>
                    <a:pt x="2494" y="4346"/>
                    <a:pt x="2832" y="4268"/>
                    <a:pt x="3180" y="4094"/>
                  </a:cubicBezTo>
                  <a:cubicBezTo>
                    <a:pt x="5052" y="3331"/>
                    <a:pt x="5121" y="905"/>
                    <a:pt x="3319" y="143"/>
                  </a:cubicBezTo>
                  <a:cubicBezTo>
                    <a:pt x="3082" y="45"/>
                    <a:pt x="2844" y="1"/>
                    <a:pt x="261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 name="Google Shape;625;p14"/>
            <p:cNvSpPr/>
            <p:nvPr/>
          </p:nvSpPr>
          <p:spPr>
            <a:xfrm>
              <a:off x="8524073" y="988306"/>
              <a:ext cx="48909" cy="42564"/>
            </a:xfrm>
            <a:custGeom>
              <a:avLst/>
              <a:gdLst/>
              <a:ahLst/>
              <a:cxnLst/>
              <a:rect l="l" t="t" r="r" b="b"/>
              <a:pathLst>
                <a:path w="3839" h="3341" extrusionOk="0">
                  <a:moveTo>
                    <a:pt x="1594" y="528"/>
                  </a:moveTo>
                  <a:cubicBezTo>
                    <a:pt x="1821" y="528"/>
                    <a:pt x="2049" y="583"/>
                    <a:pt x="2244" y="680"/>
                  </a:cubicBezTo>
                  <a:cubicBezTo>
                    <a:pt x="2798" y="888"/>
                    <a:pt x="3145" y="1512"/>
                    <a:pt x="3006" y="2136"/>
                  </a:cubicBezTo>
                  <a:cubicBezTo>
                    <a:pt x="2959" y="2658"/>
                    <a:pt x="2521" y="2953"/>
                    <a:pt x="2049" y="2953"/>
                  </a:cubicBezTo>
                  <a:cubicBezTo>
                    <a:pt x="1832" y="2953"/>
                    <a:pt x="1609" y="2891"/>
                    <a:pt x="1412" y="2760"/>
                  </a:cubicBezTo>
                  <a:cubicBezTo>
                    <a:pt x="927" y="2482"/>
                    <a:pt x="303" y="1858"/>
                    <a:pt x="580" y="1165"/>
                  </a:cubicBezTo>
                  <a:cubicBezTo>
                    <a:pt x="760" y="715"/>
                    <a:pt x="1174" y="528"/>
                    <a:pt x="1594" y="528"/>
                  </a:cubicBezTo>
                  <a:close/>
                  <a:moveTo>
                    <a:pt x="1931" y="1"/>
                  </a:moveTo>
                  <a:cubicBezTo>
                    <a:pt x="1276" y="1"/>
                    <a:pt x="676" y="561"/>
                    <a:pt x="511" y="1165"/>
                  </a:cubicBezTo>
                  <a:cubicBezTo>
                    <a:pt x="1" y="2299"/>
                    <a:pt x="650" y="3341"/>
                    <a:pt x="1662" y="3341"/>
                  </a:cubicBezTo>
                  <a:cubicBezTo>
                    <a:pt x="1887" y="3341"/>
                    <a:pt x="2130" y="3289"/>
                    <a:pt x="2383" y="3175"/>
                  </a:cubicBezTo>
                  <a:cubicBezTo>
                    <a:pt x="3769" y="2552"/>
                    <a:pt x="3838" y="749"/>
                    <a:pt x="2452" y="125"/>
                  </a:cubicBezTo>
                  <a:cubicBezTo>
                    <a:pt x="2279" y="39"/>
                    <a:pt x="2103" y="1"/>
                    <a:pt x="193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26" name="Google Shape;626;p14"/>
            <p:cNvGrpSpPr/>
            <p:nvPr/>
          </p:nvGrpSpPr>
          <p:grpSpPr>
            <a:xfrm>
              <a:off x="8127332" y="871191"/>
              <a:ext cx="272012" cy="400698"/>
              <a:chOff x="8641857" y="1784441"/>
              <a:chExt cx="272012" cy="400698"/>
            </a:xfrm>
          </p:grpSpPr>
          <p:sp>
            <p:nvSpPr>
              <p:cNvPr id="627" name="Google Shape;627;p14"/>
              <p:cNvSpPr/>
              <p:nvPr/>
            </p:nvSpPr>
            <p:spPr>
              <a:xfrm>
                <a:off x="8641857" y="1784441"/>
                <a:ext cx="113947" cy="79498"/>
              </a:xfrm>
              <a:custGeom>
                <a:avLst/>
                <a:gdLst/>
                <a:ahLst/>
                <a:cxnLst/>
                <a:rect l="l" t="t" r="r" b="b"/>
                <a:pathLst>
                  <a:path w="8944" h="6240" extrusionOk="0">
                    <a:moveTo>
                      <a:pt x="7903" y="1"/>
                    </a:moveTo>
                    <a:lnTo>
                      <a:pt x="1" y="4160"/>
                    </a:lnTo>
                    <a:lnTo>
                      <a:pt x="1110" y="6239"/>
                    </a:lnTo>
                    <a:lnTo>
                      <a:pt x="8943" y="2080"/>
                    </a:lnTo>
                    <a:lnTo>
                      <a:pt x="7903"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 name="Google Shape;628;p14"/>
              <p:cNvSpPr/>
              <p:nvPr/>
            </p:nvSpPr>
            <p:spPr>
              <a:xfrm>
                <a:off x="8671885" y="1819769"/>
                <a:ext cx="241984" cy="365370"/>
              </a:xfrm>
              <a:custGeom>
                <a:avLst/>
                <a:gdLst/>
                <a:ahLst/>
                <a:cxnLst/>
                <a:rect l="l" t="t" r="r" b="b"/>
                <a:pathLst>
                  <a:path w="18994" h="28679" extrusionOk="0">
                    <a:moveTo>
                      <a:pt x="5408" y="0"/>
                    </a:moveTo>
                    <a:lnTo>
                      <a:pt x="1" y="2843"/>
                    </a:lnTo>
                    <a:lnTo>
                      <a:pt x="12825" y="27035"/>
                    </a:lnTo>
                    <a:cubicBezTo>
                      <a:pt x="13364" y="28065"/>
                      <a:pt x="14460" y="28679"/>
                      <a:pt x="15571" y="28679"/>
                    </a:cubicBezTo>
                    <a:cubicBezTo>
                      <a:pt x="16029" y="28679"/>
                      <a:pt x="16489" y="28574"/>
                      <a:pt x="16914" y="28352"/>
                    </a:cubicBezTo>
                    <a:cubicBezTo>
                      <a:pt x="18370" y="27520"/>
                      <a:pt x="18994" y="25718"/>
                      <a:pt x="18231" y="24262"/>
                    </a:cubicBezTo>
                    <a:lnTo>
                      <a:pt x="540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 name="Google Shape;629;p14"/>
              <p:cNvSpPr/>
              <p:nvPr/>
            </p:nvSpPr>
            <p:spPr>
              <a:xfrm>
                <a:off x="8712513" y="1933690"/>
                <a:ext cx="196948" cy="251322"/>
              </a:xfrm>
              <a:custGeom>
                <a:avLst/>
                <a:gdLst/>
                <a:ahLst/>
                <a:cxnLst/>
                <a:rect l="l" t="t" r="r" b="b"/>
                <a:pathLst>
                  <a:path w="15459" h="19727" extrusionOk="0">
                    <a:moveTo>
                      <a:pt x="0" y="1"/>
                    </a:moveTo>
                    <a:lnTo>
                      <a:pt x="9705" y="18093"/>
                    </a:lnTo>
                    <a:cubicBezTo>
                      <a:pt x="10275" y="19138"/>
                      <a:pt x="11300" y="19727"/>
                      <a:pt x="12358" y="19727"/>
                    </a:cubicBezTo>
                    <a:cubicBezTo>
                      <a:pt x="12844" y="19727"/>
                      <a:pt x="13336" y="19602"/>
                      <a:pt x="13795" y="19340"/>
                    </a:cubicBezTo>
                    <a:cubicBezTo>
                      <a:pt x="14488" y="18925"/>
                      <a:pt x="15042" y="18370"/>
                      <a:pt x="15250" y="17538"/>
                    </a:cubicBezTo>
                    <a:cubicBezTo>
                      <a:pt x="15458" y="16776"/>
                      <a:pt x="15458" y="16013"/>
                      <a:pt x="15042" y="15251"/>
                    </a:cubicBezTo>
                    <a:lnTo>
                      <a:pt x="9150" y="4160"/>
                    </a:lnTo>
                    <a:cubicBezTo>
                      <a:pt x="8995" y="4227"/>
                      <a:pt x="8823" y="4259"/>
                      <a:pt x="8634" y="4259"/>
                    </a:cubicBezTo>
                    <a:cubicBezTo>
                      <a:pt x="6887" y="4259"/>
                      <a:pt x="3755" y="1565"/>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 name="Google Shape;630;p14"/>
              <p:cNvSpPr/>
              <p:nvPr/>
            </p:nvSpPr>
            <p:spPr>
              <a:xfrm>
                <a:off x="8719571" y="1855097"/>
                <a:ext cx="38870" cy="21199"/>
              </a:xfrm>
              <a:custGeom>
                <a:avLst/>
                <a:gdLst/>
                <a:ahLst/>
                <a:cxnLst/>
                <a:rect l="l" t="t" r="r" b="b"/>
                <a:pathLst>
                  <a:path w="3051" h="1664" extrusionOk="0">
                    <a:moveTo>
                      <a:pt x="3051" y="0"/>
                    </a:moveTo>
                    <a:cubicBezTo>
                      <a:pt x="2496" y="70"/>
                      <a:pt x="2011" y="277"/>
                      <a:pt x="1387" y="485"/>
                    </a:cubicBezTo>
                    <a:cubicBezTo>
                      <a:pt x="833" y="693"/>
                      <a:pt x="348" y="971"/>
                      <a:pt x="1" y="1525"/>
                    </a:cubicBezTo>
                    <a:lnTo>
                      <a:pt x="1" y="1664"/>
                    </a:lnTo>
                    <a:cubicBezTo>
                      <a:pt x="348" y="1664"/>
                      <a:pt x="625" y="1525"/>
                      <a:pt x="833" y="1456"/>
                    </a:cubicBezTo>
                    <a:cubicBezTo>
                      <a:pt x="1665" y="1040"/>
                      <a:pt x="2288" y="485"/>
                      <a:pt x="30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 name="Google Shape;631;p14"/>
              <p:cNvSpPr/>
              <p:nvPr/>
            </p:nvSpPr>
            <p:spPr>
              <a:xfrm>
                <a:off x="8747841" y="1885125"/>
                <a:ext cx="26499" cy="14804"/>
              </a:xfrm>
              <a:custGeom>
                <a:avLst/>
                <a:gdLst/>
                <a:ahLst/>
                <a:cxnLst/>
                <a:rect l="l" t="t" r="r" b="b"/>
                <a:pathLst>
                  <a:path w="2080" h="1162" extrusionOk="0">
                    <a:moveTo>
                      <a:pt x="2080" y="0"/>
                    </a:moveTo>
                    <a:cubicBezTo>
                      <a:pt x="1664" y="0"/>
                      <a:pt x="1317" y="139"/>
                      <a:pt x="971" y="208"/>
                    </a:cubicBezTo>
                    <a:cubicBezTo>
                      <a:pt x="555" y="347"/>
                      <a:pt x="208" y="555"/>
                      <a:pt x="0" y="1040"/>
                    </a:cubicBezTo>
                    <a:lnTo>
                      <a:pt x="0" y="1109"/>
                    </a:lnTo>
                    <a:cubicBezTo>
                      <a:pt x="104" y="1144"/>
                      <a:pt x="225" y="1161"/>
                      <a:pt x="338" y="1161"/>
                    </a:cubicBezTo>
                    <a:cubicBezTo>
                      <a:pt x="451" y="1161"/>
                      <a:pt x="555" y="1144"/>
                      <a:pt x="624" y="1109"/>
                    </a:cubicBezTo>
                    <a:cubicBezTo>
                      <a:pt x="901" y="1040"/>
                      <a:pt x="971" y="832"/>
                      <a:pt x="1179" y="763"/>
                    </a:cubicBezTo>
                    <a:cubicBezTo>
                      <a:pt x="1525" y="485"/>
                      <a:pt x="1802" y="208"/>
                      <a:pt x="20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 name="Google Shape;632;p14"/>
              <p:cNvSpPr/>
              <p:nvPr/>
            </p:nvSpPr>
            <p:spPr>
              <a:xfrm>
                <a:off x="8751370" y="1914262"/>
                <a:ext cx="38870" cy="21212"/>
              </a:xfrm>
              <a:custGeom>
                <a:avLst/>
                <a:gdLst/>
                <a:ahLst/>
                <a:cxnLst/>
                <a:rect l="l" t="t" r="r" b="b"/>
                <a:pathLst>
                  <a:path w="3051" h="1665" extrusionOk="0">
                    <a:moveTo>
                      <a:pt x="3050" y="1"/>
                    </a:moveTo>
                    <a:lnTo>
                      <a:pt x="3050" y="1"/>
                    </a:lnTo>
                    <a:cubicBezTo>
                      <a:pt x="2427" y="139"/>
                      <a:pt x="1941" y="347"/>
                      <a:pt x="1387" y="555"/>
                    </a:cubicBezTo>
                    <a:cubicBezTo>
                      <a:pt x="902" y="694"/>
                      <a:pt x="347" y="971"/>
                      <a:pt x="0" y="1595"/>
                    </a:cubicBezTo>
                    <a:lnTo>
                      <a:pt x="0" y="1664"/>
                    </a:lnTo>
                    <a:cubicBezTo>
                      <a:pt x="347" y="1664"/>
                      <a:pt x="624" y="1595"/>
                      <a:pt x="902" y="1526"/>
                    </a:cubicBezTo>
                    <a:cubicBezTo>
                      <a:pt x="1664" y="1040"/>
                      <a:pt x="2357" y="555"/>
                      <a:pt x="305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 name="Google Shape;633;p14"/>
              <p:cNvSpPr/>
              <p:nvPr/>
            </p:nvSpPr>
            <p:spPr>
              <a:xfrm>
                <a:off x="8780506" y="1944290"/>
                <a:ext cx="26512" cy="15466"/>
              </a:xfrm>
              <a:custGeom>
                <a:avLst/>
                <a:gdLst/>
                <a:ahLst/>
                <a:cxnLst/>
                <a:rect l="l" t="t" r="r" b="b"/>
                <a:pathLst>
                  <a:path w="2081" h="1214" extrusionOk="0">
                    <a:moveTo>
                      <a:pt x="2080" y="0"/>
                    </a:moveTo>
                    <a:cubicBezTo>
                      <a:pt x="1595" y="0"/>
                      <a:pt x="1179" y="208"/>
                      <a:pt x="902" y="278"/>
                    </a:cubicBezTo>
                    <a:cubicBezTo>
                      <a:pt x="486" y="347"/>
                      <a:pt x="140" y="624"/>
                      <a:pt x="1" y="1040"/>
                    </a:cubicBezTo>
                    <a:lnTo>
                      <a:pt x="1" y="1109"/>
                    </a:lnTo>
                    <a:cubicBezTo>
                      <a:pt x="70" y="1179"/>
                      <a:pt x="174" y="1213"/>
                      <a:pt x="278" y="1213"/>
                    </a:cubicBezTo>
                    <a:cubicBezTo>
                      <a:pt x="382" y="1213"/>
                      <a:pt x="486" y="1179"/>
                      <a:pt x="555" y="1109"/>
                    </a:cubicBezTo>
                    <a:cubicBezTo>
                      <a:pt x="833" y="1040"/>
                      <a:pt x="902" y="902"/>
                      <a:pt x="1110" y="763"/>
                    </a:cubicBezTo>
                    <a:cubicBezTo>
                      <a:pt x="1457" y="555"/>
                      <a:pt x="1803" y="278"/>
                      <a:pt x="20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 name="Google Shape;634;p14"/>
              <p:cNvSpPr/>
              <p:nvPr/>
            </p:nvSpPr>
            <p:spPr>
              <a:xfrm>
                <a:off x="8783156" y="1974318"/>
                <a:ext cx="38870" cy="21199"/>
              </a:xfrm>
              <a:custGeom>
                <a:avLst/>
                <a:gdLst/>
                <a:ahLst/>
                <a:cxnLst/>
                <a:rect l="l" t="t" r="r" b="b"/>
                <a:pathLst>
                  <a:path w="3051" h="1664" extrusionOk="0">
                    <a:moveTo>
                      <a:pt x="3051" y="0"/>
                    </a:moveTo>
                    <a:cubicBezTo>
                      <a:pt x="2427" y="70"/>
                      <a:pt x="1942" y="347"/>
                      <a:pt x="1387" y="485"/>
                    </a:cubicBezTo>
                    <a:cubicBezTo>
                      <a:pt x="902" y="693"/>
                      <a:pt x="347" y="971"/>
                      <a:pt x="1" y="1525"/>
                    </a:cubicBezTo>
                    <a:lnTo>
                      <a:pt x="1" y="1664"/>
                    </a:lnTo>
                    <a:cubicBezTo>
                      <a:pt x="347" y="1664"/>
                      <a:pt x="625" y="1525"/>
                      <a:pt x="902" y="1456"/>
                    </a:cubicBezTo>
                    <a:cubicBezTo>
                      <a:pt x="1665" y="1040"/>
                      <a:pt x="2358" y="485"/>
                      <a:pt x="30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 name="Google Shape;635;p14"/>
              <p:cNvSpPr/>
              <p:nvPr/>
            </p:nvSpPr>
            <p:spPr>
              <a:xfrm>
                <a:off x="8811426" y="2004346"/>
                <a:ext cx="26499" cy="14804"/>
              </a:xfrm>
              <a:custGeom>
                <a:avLst/>
                <a:gdLst/>
                <a:ahLst/>
                <a:cxnLst/>
                <a:rect l="l" t="t" r="r" b="b"/>
                <a:pathLst>
                  <a:path w="2080" h="1162" extrusionOk="0">
                    <a:moveTo>
                      <a:pt x="2080" y="0"/>
                    </a:moveTo>
                    <a:lnTo>
                      <a:pt x="2080" y="0"/>
                    </a:lnTo>
                    <a:cubicBezTo>
                      <a:pt x="1733" y="69"/>
                      <a:pt x="1248" y="139"/>
                      <a:pt x="901" y="208"/>
                    </a:cubicBezTo>
                    <a:cubicBezTo>
                      <a:pt x="485" y="347"/>
                      <a:pt x="139" y="555"/>
                      <a:pt x="0" y="1040"/>
                    </a:cubicBezTo>
                    <a:lnTo>
                      <a:pt x="0" y="1109"/>
                    </a:lnTo>
                    <a:cubicBezTo>
                      <a:pt x="69" y="1144"/>
                      <a:pt x="173" y="1161"/>
                      <a:pt x="277" y="1161"/>
                    </a:cubicBezTo>
                    <a:cubicBezTo>
                      <a:pt x="381" y="1161"/>
                      <a:pt x="485" y="1144"/>
                      <a:pt x="555" y="1109"/>
                    </a:cubicBezTo>
                    <a:cubicBezTo>
                      <a:pt x="832" y="1040"/>
                      <a:pt x="901" y="832"/>
                      <a:pt x="1109" y="763"/>
                    </a:cubicBezTo>
                    <a:cubicBezTo>
                      <a:pt x="1456" y="485"/>
                      <a:pt x="1802" y="208"/>
                      <a:pt x="20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 name="Google Shape;636;p14"/>
              <p:cNvSpPr/>
              <p:nvPr/>
            </p:nvSpPr>
            <p:spPr>
              <a:xfrm>
                <a:off x="8815834" y="2033482"/>
                <a:ext cx="37991" cy="21212"/>
              </a:xfrm>
              <a:custGeom>
                <a:avLst/>
                <a:gdLst/>
                <a:ahLst/>
                <a:cxnLst/>
                <a:rect l="l" t="t" r="r" b="b"/>
                <a:pathLst>
                  <a:path w="2982" h="1665" extrusionOk="0">
                    <a:moveTo>
                      <a:pt x="2981" y="1"/>
                    </a:moveTo>
                    <a:lnTo>
                      <a:pt x="2981" y="1"/>
                    </a:lnTo>
                    <a:cubicBezTo>
                      <a:pt x="2427" y="209"/>
                      <a:pt x="1872" y="347"/>
                      <a:pt x="1387" y="555"/>
                    </a:cubicBezTo>
                    <a:cubicBezTo>
                      <a:pt x="832" y="694"/>
                      <a:pt x="347" y="971"/>
                      <a:pt x="1" y="1595"/>
                    </a:cubicBezTo>
                    <a:lnTo>
                      <a:pt x="1" y="1664"/>
                    </a:lnTo>
                    <a:cubicBezTo>
                      <a:pt x="347" y="1664"/>
                      <a:pt x="555" y="1595"/>
                      <a:pt x="832" y="1526"/>
                    </a:cubicBezTo>
                    <a:cubicBezTo>
                      <a:pt x="1595" y="1040"/>
                      <a:pt x="2288" y="555"/>
                      <a:pt x="29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 name="Google Shape;637;p14"/>
              <p:cNvSpPr/>
              <p:nvPr/>
            </p:nvSpPr>
            <p:spPr>
              <a:xfrm>
                <a:off x="8843213" y="2063511"/>
                <a:ext cx="26512" cy="15466"/>
              </a:xfrm>
              <a:custGeom>
                <a:avLst/>
                <a:gdLst/>
                <a:ahLst/>
                <a:cxnLst/>
                <a:rect l="l" t="t" r="r" b="b"/>
                <a:pathLst>
                  <a:path w="2081" h="1214" extrusionOk="0">
                    <a:moveTo>
                      <a:pt x="2080" y="0"/>
                    </a:moveTo>
                    <a:lnTo>
                      <a:pt x="2080" y="0"/>
                    </a:lnTo>
                    <a:cubicBezTo>
                      <a:pt x="1664" y="70"/>
                      <a:pt x="1318" y="208"/>
                      <a:pt x="971" y="278"/>
                    </a:cubicBezTo>
                    <a:cubicBezTo>
                      <a:pt x="486" y="347"/>
                      <a:pt x="139" y="624"/>
                      <a:pt x="1" y="1040"/>
                    </a:cubicBezTo>
                    <a:lnTo>
                      <a:pt x="1" y="1109"/>
                    </a:lnTo>
                    <a:cubicBezTo>
                      <a:pt x="70" y="1179"/>
                      <a:pt x="174" y="1213"/>
                      <a:pt x="278" y="1213"/>
                    </a:cubicBezTo>
                    <a:cubicBezTo>
                      <a:pt x="382" y="1213"/>
                      <a:pt x="486" y="1179"/>
                      <a:pt x="555" y="1109"/>
                    </a:cubicBezTo>
                    <a:cubicBezTo>
                      <a:pt x="832" y="1040"/>
                      <a:pt x="971" y="902"/>
                      <a:pt x="1110" y="763"/>
                    </a:cubicBezTo>
                    <a:cubicBezTo>
                      <a:pt x="1456" y="486"/>
                      <a:pt x="1803" y="278"/>
                      <a:pt x="20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 name="Google Shape;638;p14"/>
              <p:cNvSpPr/>
              <p:nvPr/>
            </p:nvSpPr>
            <p:spPr>
              <a:xfrm>
                <a:off x="8648928" y="1797691"/>
                <a:ext cx="99805" cy="52998"/>
              </a:xfrm>
              <a:custGeom>
                <a:avLst/>
                <a:gdLst/>
                <a:ahLst/>
                <a:cxnLst/>
                <a:rect l="l" t="t" r="r" b="b"/>
                <a:pathLst>
                  <a:path w="7834" h="4160" extrusionOk="0">
                    <a:moveTo>
                      <a:pt x="7833" y="1"/>
                    </a:moveTo>
                    <a:cubicBezTo>
                      <a:pt x="4991" y="1040"/>
                      <a:pt x="2427" y="2427"/>
                      <a:pt x="1" y="4160"/>
                    </a:cubicBezTo>
                    <a:cubicBezTo>
                      <a:pt x="2843" y="3189"/>
                      <a:pt x="5477" y="1803"/>
                      <a:pt x="78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39" name="Google Shape;639;p14"/>
          <p:cNvGrpSpPr/>
          <p:nvPr/>
        </p:nvGrpSpPr>
        <p:grpSpPr>
          <a:xfrm rot="-2700000">
            <a:off x="388800" y="-201065"/>
            <a:ext cx="820315" cy="1042975"/>
            <a:chOff x="3661501" y="2847663"/>
            <a:chExt cx="465418" cy="591748"/>
          </a:xfrm>
        </p:grpSpPr>
        <p:sp>
          <p:nvSpPr>
            <p:cNvPr id="640" name="Google Shape;640;p14"/>
            <p:cNvSpPr/>
            <p:nvPr/>
          </p:nvSpPr>
          <p:spPr>
            <a:xfrm>
              <a:off x="3703008" y="2877730"/>
              <a:ext cx="99805" cy="43291"/>
            </a:xfrm>
            <a:custGeom>
              <a:avLst/>
              <a:gdLst/>
              <a:ahLst/>
              <a:cxnLst/>
              <a:rect l="l" t="t" r="r" b="b"/>
              <a:pathLst>
                <a:path w="7834" h="3398" extrusionOk="0">
                  <a:moveTo>
                    <a:pt x="209" y="1"/>
                  </a:moveTo>
                  <a:lnTo>
                    <a:pt x="1" y="625"/>
                  </a:lnTo>
                  <a:lnTo>
                    <a:pt x="7626" y="3397"/>
                  </a:lnTo>
                  <a:lnTo>
                    <a:pt x="7834" y="2843"/>
                  </a:lnTo>
                  <a:lnTo>
                    <a:pt x="20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 name="Google Shape;641;p14"/>
            <p:cNvSpPr/>
            <p:nvPr/>
          </p:nvSpPr>
          <p:spPr>
            <a:xfrm>
              <a:off x="3661501" y="2847663"/>
              <a:ext cx="57419" cy="57457"/>
            </a:xfrm>
            <a:custGeom>
              <a:avLst/>
              <a:gdLst/>
              <a:ahLst/>
              <a:cxnLst/>
              <a:rect l="l" t="t" r="r" b="b"/>
              <a:pathLst>
                <a:path w="4507" h="4510" extrusionOk="0">
                  <a:moveTo>
                    <a:pt x="2171" y="1"/>
                  </a:moveTo>
                  <a:cubicBezTo>
                    <a:pt x="976" y="1"/>
                    <a:pt x="1" y="1016"/>
                    <a:pt x="1" y="2291"/>
                  </a:cubicBezTo>
                  <a:cubicBezTo>
                    <a:pt x="1" y="3539"/>
                    <a:pt x="1041" y="4510"/>
                    <a:pt x="2288" y="4510"/>
                  </a:cubicBezTo>
                  <a:cubicBezTo>
                    <a:pt x="3605" y="4510"/>
                    <a:pt x="4506" y="3470"/>
                    <a:pt x="4506" y="2291"/>
                  </a:cubicBezTo>
                  <a:cubicBezTo>
                    <a:pt x="4506" y="974"/>
                    <a:pt x="3467" y="4"/>
                    <a:pt x="2288" y="4"/>
                  </a:cubicBezTo>
                  <a:cubicBezTo>
                    <a:pt x="2249" y="2"/>
                    <a:pt x="2210" y="1"/>
                    <a:pt x="217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 name="Google Shape;642;p14"/>
            <p:cNvSpPr/>
            <p:nvPr/>
          </p:nvSpPr>
          <p:spPr>
            <a:xfrm>
              <a:off x="3798392" y="2915708"/>
              <a:ext cx="123642" cy="162511"/>
            </a:xfrm>
            <a:custGeom>
              <a:avLst/>
              <a:gdLst/>
              <a:ahLst/>
              <a:cxnLst/>
              <a:rect l="l" t="t" r="r" b="b"/>
              <a:pathLst>
                <a:path w="9705" h="12756" extrusionOk="0">
                  <a:moveTo>
                    <a:pt x="485" y="1"/>
                  </a:moveTo>
                  <a:lnTo>
                    <a:pt x="0" y="347"/>
                  </a:lnTo>
                  <a:lnTo>
                    <a:pt x="9219" y="12755"/>
                  </a:lnTo>
                  <a:lnTo>
                    <a:pt x="9705" y="12409"/>
                  </a:lnTo>
                  <a:lnTo>
                    <a:pt x="48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 name="Google Shape;643;p14"/>
            <p:cNvSpPr/>
            <p:nvPr/>
          </p:nvSpPr>
          <p:spPr>
            <a:xfrm>
              <a:off x="3760414" y="2876851"/>
              <a:ext cx="81256" cy="81256"/>
            </a:xfrm>
            <a:custGeom>
              <a:avLst/>
              <a:gdLst/>
              <a:ahLst/>
              <a:cxnLst/>
              <a:rect l="l" t="t" r="r" b="b"/>
              <a:pathLst>
                <a:path w="6378" h="6378" extrusionOk="0">
                  <a:moveTo>
                    <a:pt x="3189" y="0"/>
                  </a:moveTo>
                  <a:cubicBezTo>
                    <a:pt x="1456" y="0"/>
                    <a:pt x="0" y="1387"/>
                    <a:pt x="0" y="3189"/>
                  </a:cubicBezTo>
                  <a:cubicBezTo>
                    <a:pt x="0" y="4991"/>
                    <a:pt x="1456" y="6378"/>
                    <a:pt x="3189" y="6378"/>
                  </a:cubicBezTo>
                  <a:cubicBezTo>
                    <a:pt x="4991" y="6378"/>
                    <a:pt x="6378" y="4922"/>
                    <a:pt x="6378" y="3189"/>
                  </a:cubicBezTo>
                  <a:cubicBezTo>
                    <a:pt x="6378" y="1387"/>
                    <a:pt x="4922" y="0"/>
                    <a:pt x="318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 name="Google Shape;644;p14"/>
            <p:cNvSpPr/>
            <p:nvPr/>
          </p:nvSpPr>
          <p:spPr>
            <a:xfrm>
              <a:off x="3757764" y="3072907"/>
              <a:ext cx="163390" cy="128942"/>
            </a:xfrm>
            <a:custGeom>
              <a:avLst/>
              <a:gdLst/>
              <a:ahLst/>
              <a:cxnLst/>
              <a:rect l="l" t="t" r="r" b="b"/>
              <a:pathLst>
                <a:path w="12825" h="10121" extrusionOk="0">
                  <a:moveTo>
                    <a:pt x="12478" y="0"/>
                  </a:moveTo>
                  <a:lnTo>
                    <a:pt x="0" y="9705"/>
                  </a:lnTo>
                  <a:lnTo>
                    <a:pt x="416" y="10121"/>
                  </a:lnTo>
                  <a:lnTo>
                    <a:pt x="12824" y="416"/>
                  </a:lnTo>
                  <a:lnTo>
                    <a:pt x="1247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 name="Google Shape;645;p14"/>
            <p:cNvSpPr/>
            <p:nvPr/>
          </p:nvSpPr>
          <p:spPr>
            <a:xfrm>
              <a:off x="3915842" y="3073786"/>
              <a:ext cx="103334" cy="330297"/>
            </a:xfrm>
            <a:custGeom>
              <a:avLst/>
              <a:gdLst/>
              <a:ahLst/>
              <a:cxnLst/>
              <a:rect l="l" t="t" r="r" b="b"/>
              <a:pathLst>
                <a:path w="8111" h="25926" extrusionOk="0">
                  <a:moveTo>
                    <a:pt x="555" y="1"/>
                  </a:moveTo>
                  <a:lnTo>
                    <a:pt x="0" y="208"/>
                  </a:lnTo>
                  <a:lnTo>
                    <a:pt x="7487" y="25926"/>
                  </a:lnTo>
                  <a:lnTo>
                    <a:pt x="8111" y="25718"/>
                  </a:lnTo>
                  <a:lnTo>
                    <a:pt x="55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 name="Google Shape;646;p14"/>
            <p:cNvSpPr/>
            <p:nvPr/>
          </p:nvSpPr>
          <p:spPr>
            <a:xfrm>
              <a:off x="4011214" y="3231864"/>
              <a:ext cx="90976" cy="172219"/>
            </a:xfrm>
            <a:custGeom>
              <a:avLst/>
              <a:gdLst/>
              <a:ahLst/>
              <a:cxnLst/>
              <a:rect l="l" t="t" r="r" b="b"/>
              <a:pathLst>
                <a:path w="7141" h="13518" extrusionOk="0">
                  <a:moveTo>
                    <a:pt x="6586" y="1"/>
                  </a:moveTo>
                  <a:lnTo>
                    <a:pt x="1" y="13310"/>
                  </a:lnTo>
                  <a:lnTo>
                    <a:pt x="555" y="13518"/>
                  </a:lnTo>
                  <a:lnTo>
                    <a:pt x="7141" y="278"/>
                  </a:lnTo>
                  <a:lnTo>
                    <a:pt x="6586"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 name="Google Shape;647;p14"/>
            <p:cNvSpPr/>
            <p:nvPr/>
          </p:nvSpPr>
          <p:spPr>
            <a:xfrm>
              <a:off x="3915842" y="2961636"/>
              <a:ext cx="87435" cy="115692"/>
            </a:xfrm>
            <a:custGeom>
              <a:avLst/>
              <a:gdLst/>
              <a:ahLst/>
              <a:cxnLst/>
              <a:rect l="l" t="t" r="r" b="b"/>
              <a:pathLst>
                <a:path w="6863" h="9081" extrusionOk="0">
                  <a:moveTo>
                    <a:pt x="6378" y="0"/>
                  </a:moveTo>
                  <a:lnTo>
                    <a:pt x="0" y="8734"/>
                  </a:lnTo>
                  <a:lnTo>
                    <a:pt x="486" y="9081"/>
                  </a:lnTo>
                  <a:lnTo>
                    <a:pt x="6863" y="347"/>
                  </a:lnTo>
                  <a:lnTo>
                    <a:pt x="637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 name="Google Shape;648;p14"/>
            <p:cNvSpPr/>
            <p:nvPr/>
          </p:nvSpPr>
          <p:spPr>
            <a:xfrm>
              <a:off x="3718907" y="3156800"/>
              <a:ext cx="82148" cy="81256"/>
            </a:xfrm>
            <a:custGeom>
              <a:avLst/>
              <a:gdLst/>
              <a:ahLst/>
              <a:cxnLst/>
              <a:rect l="l" t="t" r="r" b="b"/>
              <a:pathLst>
                <a:path w="6448" h="6378" extrusionOk="0">
                  <a:moveTo>
                    <a:pt x="3258" y="0"/>
                  </a:moveTo>
                  <a:cubicBezTo>
                    <a:pt x="1525" y="0"/>
                    <a:pt x="0" y="1456"/>
                    <a:pt x="0" y="3189"/>
                  </a:cubicBezTo>
                  <a:cubicBezTo>
                    <a:pt x="0" y="5061"/>
                    <a:pt x="1525" y="6378"/>
                    <a:pt x="3258" y="6378"/>
                  </a:cubicBezTo>
                  <a:cubicBezTo>
                    <a:pt x="5061" y="6378"/>
                    <a:pt x="6447" y="4922"/>
                    <a:pt x="6447" y="3189"/>
                  </a:cubicBezTo>
                  <a:cubicBezTo>
                    <a:pt x="6447" y="1387"/>
                    <a:pt x="4991" y="0"/>
                    <a:pt x="32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 name="Google Shape;649;p14"/>
            <p:cNvSpPr/>
            <p:nvPr/>
          </p:nvSpPr>
          <p:spPr>
            <a:xfrm>
              <a:off x="3973249" y="3357263"/>
              <a:ext cx="82135" cy="82148"/>
            </a:xfrm>
            <a:custGeom>
              <a:avLst/>
              <a:gdLst/>
              <a:ahLst/>
              <a:cxnLst/>
              <a:rect l="l" t="t" r="r" b="b"/>
              <a:pathLst>
                <a:path w="6447" h="6448" extrusionOk="0">
                  <a:moveTo>
                    <a:pt x="3189" y="1"/>
                  </a:moveTo>
                  <a:cubicBezTo>
                    <a:pt x="1456" y="1"/>
                    <a:pt x="0" y="1456"/>
                    <a:pt x="0" y="3259"/>
                  </a:cubicBezTo>
                  <a:cubicBezTo>
                    <a:pt x="0" y="4992"/>
                    <a:pt x="1456" y="6447"/>
                    <a:pt x="3189" y="6447"/>
                  </a:cubicBezTo>
                  <a:cubicBezTo>
                    <a:pt x="4991" y="6447"/>
                    <a:pt x="6447" y="4992"/>
                    <a:pt x="6447" y="3259"/>
                  </a:cubicBezTo>
                  <a:cubicBezTo>
                    <a:pt x="6447" y="1456"/>
                    <a:pt x="4991" y="1"/>
                    <a:pt x="318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 name="Google Shape;650;p14"/>
            <p:cNvSpPr/>
            <p:nvPr/>
          </p:nvSpPr>
          <p:spPr>
            <a:xfrm>
              <a:off x="3970599" y="2935098"/>
              <a:ext cx="57406" cy="57457"/>
            </a:xfrm>
            <a:custGeom>
              <a:avLst/>
              <a:gdLst/>
              <a:ahLst/>
              <a:cxnLst/>
              <a:rect l="l" t="t" r="r" b="b"/>
              <a:pathLst>
                <a:path w="4506" h="4510" extrusionOk="0">
                  <a:moveTo>
                    <a:pt x="2170" y="0"/>
                  </a:moveTo>
                  <a:cubicBezTo>
                    <a:pt x="975" y="0"/>
                    <a:pt x="0" y="1013"/>
                    <a:pt x="0" y="2222"/>
                  </a:cubicBezTo>
                  <a:cubicBezTo>
                    <a:pt x="0" y="3539"/>
                    <a:pt x="1040" y="4509"/>
                    <a:pt x="2288" y="4509"/>
                  </a:cubicBezTo>
                  <a:cubicBezTo>
                    <a:pt x="3605" y="4509"/>
                    <a:pt x="4506" y="3469"/>
                    <a:pt x="4506" y="2222"/>
                  </a:cubicBezTo>
                  <a:cubicBezTo>
                    <a:pt x="4506" y="974"/>
                    <a:pt x="3466" y="4"/>
                    <a:pt x="2288" y="4"/>
                  </a:cubicBezTo>
                  <a:cubicBezTo>
                    <a:pt x="2248" y="1"/>
                    <a:pt x="2209" y="0"/>
                    <a:pt x="21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 name="Google Shape;651;p14"/>
            <p:cNvSpPr/>
            <p:nvPr/>
          </p:nvSpPr>
          <p:spPr>
            <a:xfrm>
              <a:off x="4069499" y="3210626"/>
              <a:ext cx="57419" cy="57457"/>
            </a:xfrm>
            <a:custGeom>
              <a:avLst/>
              <a:gdLst/>
              <a:ahLst/>
              <a:cxnLst/>
              <a:rect l="l" t="t" r="r" b="b"/>
              <a:pathLst>
                <a:path w="4507" h="4510" extrusionOk="0">
                  <a:moveTo>
                    <a:pt x="2108" y="1"/>
                  </a:moveTo>
                  <a:cubicBezTo>
                    <a:pt x="976" y="1"/>
                    <a:pt x="1" y="1016"/>
                    <a:pt x="1" y="2291"/>
                  </a:cubicBezTo>
                  <a:cubicBezTo>
                    <a:pt x="1" y="3608"/>
                    <a:pt x="1041" y="4510"/>
                    <a:pt x="2219" y="4510"/>
                  </a:cubicBezTo>
                  <a:cubicBezTo>
                    <a:pt x="3536" y="4510"/>
                    <a:pt x="4506" y="3470"/>
                    <a:pt x="4506" y="2291"/>
                  </a:cubicBezTo>
                  <a:cubicBezTo>
                    <a:pt x="4506" y="974"/>
                    <a:pt x="3467" y="4"/>
                    <a:pt x="2219" y="4"/>
                  </a:cubicBezTo>
                  <a:cubicBezTo>
                    <a:pt x="2182" y="2"/>
                    <a:pt x="2145" y="1"/>
                    <a:pt x="21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 name="Google Shape;652;p14"/>
            <p:cNvSpPr/>
            <p:nvPr/>
          </p:nvSpPr>
          <p:spPr>
            <a:xfrm>
              <a:off x="3870806" y="3027858"/>
              <a:ext cx="94505" cy="94518"/>
            </a:xfrm>
            <a:custGeom>
              <a:avLst/>
              <a:gdLst/>
              <a:ahLst/>
              <a:cxnLst/>
              <a:rect l="l" t="t" r="r" b="b"/>
              <a:pathLst>
                <a:path w="7418" h="7419" extrusionOk="0">
                  <a:moveTo>
                    <a:pt x="3674" y="1"/>
                  </a:moveTo>
                  <a:cubicBezTo>
                    <a:pt x="1595" y="1"/>
                    <a:pt x="0" y="1665"/>
                    <a:pt x="0" y="3744"/>
                  </a:cubicBezTo>
                  <a:cubicBezTo>
                    <a:pt x="0" y="5824"/>
                    <a:pt x="1595" y="7418"/>
                    <a:pt x="3674" y="7418"/>
                  </a:cubicBezTo>
                  <a:cubicBezTo>
                    <a:pt x="5754" y="7418"/>
                    <a:pt x="7417" y="5824"/>
                    <a:pt x="7417" y="3744"/>
                  </a:cubicBezTo>
                  <a:cubicBezTo>
                    <a:pt x="7417" y="1665"/>
                    <a:pt x="5754" y="1"/>
                    <a:pt x="36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53" name="Google Shape;653;p14"/>
          <p:cNvSpPr/>
          <p:nvPr/>
        </p:nvSpPr>
        <p:spPr>
          <a:xfrm rot="10800000">
            <a:off x="-687515" y="2528782"/>
            <a:ext cx="1029267" cy="1029267"/>
          </a:xfrm>
          <a:custGeom>
            <a:avLst/>
            <a:gdLst/>
            <a:ahLst/>
            <a:cxnLst/>
            <a:rect l="l" t="t" r="r" b="b"/>
            <a:pathLst>
              <a:path w="56842" h="56842" extrusionOk="0">
                <a:moveTo>
                  <a:pt x="28421" y="0"/>
                </a:moveTo>
                <a:cubicBezTo>
                  <a:pt x="12685" y="0"/>
                  <a:pt x="0" y="12755"/>
                  <a:pt x="0" y="28421"/>
                </a:cubicBezTo>
                <a:cubicBezTo>
                  <a:pt x="0" y="35283"/>
                  <a:pt x="2288" y="41522"/>
                  <a:pt x="6308" y="46374"/>
                </a:cubicBezTo>
                <a:cubicBezTo>
                  <a:pt x="11507" y="52821"/>
                  <a:pt x="19479" y="56841"/>
                  <a:pt x="28421" y="56841"/>
                </a:cubicBezTo>
                <a:cubicBezTo>
                  <a:pt x="37293" y="56841"/>
                  <a:pt x="45265" y="52821"/>
                  <a:pt x="50464" y="46374"/>
                </a:cubicBezTo>
                <a:cubicBezTo>
                  <a:pt x="54484" y="41453"/>
                  <a:pt x="56841" y="35214"/>
                  <a:pt x="56841" y="28421"/>
                </a:cubicBezTo>
                <a:cubicBezTo>
                  <a:pt x="56841" y="12755"/>
                  <a:pt x="44156" y="0"/>
                  <a:pt x="284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 name="Google Shape;654;p14"/>
          <p:cNvSpPr/>
          <p:nvPr/>
        </p:nvSpPr>
        <p:spPr>
          <a:xfrm rot="10800000">
            <a:off x="5411951" y="411202"/>
            <a:ext cx="256585" cy="256585"/>
          </a:xfrm>
          <a:custGeom>
            <a:avLst/>
            <a:gdLst/>
            <a:ahLst/>
            <a:cxnLst/>
            <a:rect l="l" t="t" r="r" b="b"/>
            <a:pathLst>
              <a:path w="107583" h="107583" extrusionOk="0">
                <a:moveTo>
                  <a:pt x="53792" y="0"/>
                </a:moveTo>
                <a:cubicBezTo>
                  <a:pt x="24054" y="0"/>
                  <a:pt x="1" y="24054"/>
                  <a:pt x="1" y="53791"/>
                </a:cubicBezTo>
                <a:cubicBezTo>
                  <a:pt x="1" y="83529"/>
                  <a:pt x="24054" y="107582"/>
                  <a:pt x="53792" y="107582"/>
                </a:cubicBezTo>
                <a:cubicBezTo>
                  <a:pt x="83529" y="107582"/>
                  <a:pt x="107583" y="83529"/>
                  <a:pt x="107583" y="53791"/>
                </a:cubicBezTo>
                <a:cubicBezTo>
                  <a:pt x="107583" y="24054"/>
                  <a:pt x="83529" y="0"/>
                  <a:pt x="5379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 name="Google Shape;655;p14"/>
          <p:cNvSpPr/>
          <p:nvPr/>
        </p:nvSpPr>
        <p:spPr>
          <a:xfrm rot="-2700000">
            <a:off x="8598658" y="4477952"/>
            <a:ext cx="263729" cy="252101"/>
          </a:xfrm>
          <a:custGeom>
            <a:avLst/>
            <a:gdLst/>
            <a:ahLst/>
            <a:cxnLst/>
            <a:rect l="l" t="t" r="r" b="b"/>
            <a:pathLst>
              <a:path w="11439" h="10933" extrusionOk="0">
                <a:moveTo>
                  <a:pt x="5728" y="1"/>
                </a:moveTo>
                <a:cubicBezTo>
                  <a:pt x="5554" y="1"/>
                  <a:pt x="5377" y="9"/>
                  <a:pt x="5200" y="25"/>
                </a:cubicBezTo>
                <a:cubicBezTo>
                  <a:pt x="2219" y="372"/>
                  <a:pt x="1" y="3006"/>
                  <a:pt x="278" y="5986"/>
                </a:cubicBezTo>
                <a:cubicBezTo>
                  <a:pt x="539" y="8859"/>
                  <a:pt x="2891" y="10932"/>
                  <a:pt x="5712" y="10932"/>
                </a:cubicBezTo>
                <a:cubicBezTo>
                  <a:pt x="5886" y="10932"/>
                  <a:pt x="6062" y="10924"/>
                  <a:pt x="6240" y="10908"/>
                </a:cubicBezTo>
                <a:cubicBezTo>
                  <a:pt x="9290" y="10631"/>
                  <a:pt x="11438" y="7997"/>
                  <a:pt x="11161" y="4947"/>
                </a:cubicBezTo>
                <a:cubicBezTo>
                  <a:pt x="10965" y="2074"/>
                  <a:pt x="8556" y="1"/>
                  <a:pt x="57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Title and text">
  <p:cSld name="CUSTOM">
    <p:spTree>
      <p:nvGrpSpPr>
        <p:cNvPr id="1" name="Shape 656"/>
        <p:cNvGrpSpPr/>
        <p:nvPr/>
      </p:nvGrpSpPr>
      <p:grpSpPr>
        <a:xfrm>
          <a:off x="0" y="0"/>
          <a:ext cx="0" cy="0"/>
          <a:chOff x="0" y="0"/>
          <a:chExt cx="0" cy="0"/>
        </a:xfrm>
      </p:grpSpPr>
      <p:grpSp>
        <p:nvGrpSpPr>
          <p:cNvPr id="657" name="Google Shape;657;p15"/>
          <p:cNvGrpSpPr/>
          <p:nvPr/>
        </p:nvGrpSpPr>
        <p:grpSpPr>
          <a:xfrm>
            <a:off x="-102382" y="-170100"/>
            <a:ext cx="9372696" cy="5483700"/>
            <a:chOff x="-102382" y="-170100"/>
            <a:chExt cx="9372696" cy="5483700"/>
          </a:xfrm>
        </p:grpSpPr>
        <p:grpSp>
          <p:nvGrpSpPr>
            <p:cNvPr id="658" name="Google Shape;658;p15"/>
            <p:cNvGrpSpPr/>
            <p:nvPr/>
          </p:nvGrpSpPr>
          <p:grpSpPr>
            <a:xfrm>
              <a:off x="-102382" y="449173"/>
              <a:ext cx="9372696" cy="4214993"/>
              <a:chOff x="-721775" y="1833025"/>
              <a:chExt cx="10611000" cy="1466850"/>
            </a:xfrm>
          </p:grpSpPr>
          <p:cxnSp>
            <p:nvCxnSpPr>
              <p:cNvPr id="659" name="Google Shape;659;p15"/>
              <p:cNvCxnSpPr/>
              <p:nvPr/>
            </p:nvCxnSpPr>
            <p:spPr>
              <a:xfrm>
                <a:off x="-721775" y="1833025"/>
                <a:ext cx="10611000" cy="0"/>
              </a:xfrm>
              <a:prstGeom prst="straightConnector1">
                <a:avLst/>
              </a:prstGeom>
              <a:noFill/>
              <a:ln w="9525" cap="flat" cmpd="sng">
                <a:solidFill>
                  <a:schemeClr val="accent5"/>
                </a:solidFill>
                <a:prstDash val="solid"/>
                <a:round/>
                <a:headEnd type="none" w="med" len="med"/>
                <a:tailEnd type="none" w="med" len="med"/>
              </a:ln>
            </p:spPr>
          </p:cxnSp>
          <p:cxnSp>
            <p:nvCxnSpPr>
              <p:cNvPr id="660" name="Google Shape;660;p15"/>
              <p:cNvCxnSpPr/>
              <p:nvPr/>
            </p:nvCxnSpPr>
            <p:spPr>
              <a:xfrm>
                <a:off x="-721775" y="2042575"/>
                <a:ext cx="10611000" cy="0"/>
              </a:xfrm>
              <a:prstGeom prst="straightConnector1">
                <a:avLst/>
              </a:prstGeom>
              <a:noFill/>
              <a:ln w="9525" cap="flat" cmpd="sng">
                <a:solidFill>
                  <a:schemeClr val="accent5"/>
                </a:solidFill>
                <a:prstDash val="solid"/>
                <a:round/>
                <a:headEnd type="none" w="med" len="med"/>
                <a:tailEnd type="none" w="med" len="med"/>
              </a:ln>
            </p:spPr>
          </p:cxnSp>
          <p:cxnSp>
            <p:nvCxnSpPr>
              <p:cNvPr id="661" name="Google Shape;661;p15"/>
              <p:cNvCxnSpPr/>
              <p:nvPr/>
            </p:nvCxnSpPr>
            <p:spPr>
              <a:xfrm>
                <a:off x="-721775" y="2252125"/>
                <a:ext cx="10611000" cy="0"/>
              </a:xfrm>
              <a:prstGeom prst="straightConnector1">
                <a:avLst/>
              </a:prstGeom>
              <a:noFill/>
              <a:ln w="9525" cap="flat" cmpd="sng">
                <a:solidFill>
                  <a:schemeClr val="accent5"/>
                </a:solidFill>
                <a:prstDash val="solid"/>
                <a:round/>
                <a:headEnd type="none" w="med" len="med"/>
                <a:tailEnd type="none" w="med" len="med"/>
              </a:ln>
            </p:spPr>
          </p:cxnSp>
          <p:cxnSp>
            <p:nvCxnSpPr>
              <p:cNvPr id="662" name="Google Shape;662;p15"/>
              <p:cNvCxnSpPr/>
              <p:nvPr/>
            </p:nvCxnSpPr>
            <p:spPr>
              <a:xfrm>
                <a:off x="-721775" y="2461675"/>
                <a:ext cx="10611000" cy="0"/>
              </a:xfrm>
              <a:prstGeom prst="straightConnector1">
                <a:avLst/>
              </a:prstGeom>
              <a:noFill/>
              <a:ln w="9525" cap="flat" cmpd="sng">
                <a:solidFill>
                  <a:schemeClr val="accent5"/>
                </a:solidFill>
                <a:prstDash val="solid"/>
                <a:round/>
                <a:headEnd type="none" w="med" len="med"/>
                <a:tailEnd type="none" w="med" len="med"/>
              </a:ln>
            </p:spPr>
          </p:cxnSp>
          <p:cxnSp>
            <p:nvCxnSpPr>
              <p:cNvPr id="663" name="Google Shape;663;p15"/>
              <p:cNvCxnSpPr/>
              <p:nvPr/>
            </p:nvCxnSpPr>
            <p:spPr>
              <a:xfrm>
                <a:off x="-721775" y="2671225"/>
                <a:ext cx="10611000" cy="0"/>
              </a:xfrm>
              <a:prstGeom prst="straightConnector1">
                <a:avLst/>
              </a:prstGeom>
              <a:noFill/>
              <a:ln w="9525" cap="flat" cmpd="sng">
                <a:solidFill>
                  <a:schemeClr val="accent5"/>
                </a:solidFill>
                <a:prstDash val="solid"/>
                <a:round/>
                <a:headEnd type="none" w="med" len="med"/>
                <a:tailEnd type="none" w="med" len="med"/>
              </a:ln>
            </p:spPr>
          </p:cxnSp>
          <p:cxnSp>
            <p:nvCxnSpPr>
              <p:cNvPr id="664" name="Google Shape;664;p15"/>
              <p:cNvCxnSpPr/>
              <p:nvPr/>
            </p:nvCxnSpPr>
            <p:spPr>
              <a:xfrm>
                <a:off x="-721775" y="2880775"/>
                <a:ext cx="10611000" cy="0"/>
              </a:xfrm>
              <a:prstGeom prst="straightConnector1">
                <a:avLst/>
              </a:prstGeom>
              <a:noFill/>
              <a:ln w="9525" cap="flat" cmpd="sng">
                <a:solidFill>
                  <a:schemeClr val="accent5"/>
                </a:solidFill>
                <a:prstDash val="solid"/>
                <a:round/>
                <a:headEnd type="none" w="med" len="med"/>
                <a:tailEnd type="none" w="med" len="med"/>
              </a:ln>
            </p:spPr>
          </p:cxnSp>
          <p:cxnSp>
            <p:nvCxnSpPr>
              <p:cNvPr id="665" name="Google Shape;665;p15"/>
              <p:cNvCxnSpPr/>
              <p:nvPr/>
            </p:nvCxnSpPr>
            <p:spPr>
              <a:xfrm>
                <a:off x="-721775" y="3090325"/>
                <a:ext cx="10611000" cy="0"/>
              </a:xfrm>
              <a:prstGeom prst="straightConnector1">
                <a:avLst/>
              </a:prstGeom>
              <a:noFill/>
              <a:ln w="9525" cap="flat" cmpd="sng">
                <a:solidFill>
                  <a:schemeClr val="accent5"/>
                </a:solidFill>
                <a:prstDash val="solid"/>
                <a:round/>
                <a:headEnd type="none" w="med" len="med"/>
                <a:tailEnd type="none" w="med" len="med"/>
              </a:ln>
            </p:spPr>
          </p:cxnSp>
          <p:cxnSp>
            <p:nvCxnSpPr>
              <p:cNvPr id="666" name="Google Shape;666;p15"/>
              <p:cNvCxnSpPr/>
              <p:nvPr/>
            </p:nvCxnSpPr>
            <p:spPr>
              <a:xfrm>
                <a:off x="-721775" y="3299875"/>
                <a:ext cx="10611000" cy="0"/>
              </a:xfrm>
              <a:prstGeom prst="straightConnector1">
                <a:avLst/>
              </a:prstGeom>
              <a:noFill/>
              <a:ln w="9525" cap="flat" cmpd="sng">
                <a:solidFill>
                  <a:schemeClr val="accent5"/>
                </a:solidFill>
                <a:prstDash val="solid"/>
                <a:round/>
                <a:headEnd type="none" w="med" len="med"/>
                <a:tailEnd type="none" w="med" len="med"/>
              </a:ln>
            </p:spPr>
          </p:cxnSp>
        </p:grpSp>
        <p:cxnSp>
          <p:nvCxnSpPr>
            <p:cNvPr id="667" name="Google Shape;667;p15"/>
            <p:cNvCxnSpPr/>
            <p:nvPr/>
          </p:nvCxnSpPr>
          <p:spPr>
            <a:xfrm>
              <a:off x="103658" y="-170100"/>
              <a:ext cx="0" cy="5483700"/>
            </a:xfrm>
            <a:prstGeom prst="straightConnector1">
              <a:avLst/>
            </a:prstGeom>
            <a:noFill/>
            <a:ln w="9525" cap="flat" cmpd="sng">
              <a:solidFill>
                <a:schemeClr val="accent5"/>
              </a:solidFill>
              <a:prstDash val="solid"/>
              <a:round/>
              <a:headEnd type="none" w="med" len="med"/>
              <a:tailEnd type="none" w="med" len="med"/>
            </a:ln>
          </p:spPr>
        </p:cxnSp>
        <p:cxnSp>
          <p:nvCxnSpPr>
            <p:cNvPr id="668" name="Google Shape;668;p15"/>
            <p:cNvCxnSpPr/>
            <p:nvPr/>
          </p:nvCxnSpPr>
          <p:spPr>
            <a:xfrm>
              <a:off x="651046" y="-170100"/>
              <a:ext cx="0" cy="5483700"/>
            </a:xfrm>
            <a:prstGeom prst="straightConnector1">
              <a:avLst/>
            </a:prstGeom>
            <a:noFill/>
            <a:ln w="9525" cap="flat" cmpd="sng">
              <a:solidFill>
                <a:schemeClr val="accent5"/>
              </a:solidFill>
              <a:prstDash val="solid"/>
              <a:round/>
              <a:headEnd type="none" w="med" len="med"/>
              <a:tailEnd type="none" w="med" len="med"/>
            </a:ln>
          </p:spPr>
        </p:cxnSp>
        <p:cxnSp>
          <p:nvCxnSpPr>
            <p:cNvPr id="669" name="Google Shape;669;p15"/>
            <p:cNvCxnSpPr/>
            <p:nvPr/>
          </p:nvCxnSpPr>
          <p:spPr>
            <a:xfrm>
              <a:off x="1198434" y="-170100"/>
              <a:ext cx="0" cy="5483700"/>
            </a:xfrm>
            <a:prstGeom prst="straightConnector1">
              <a:avLst/>
            </a:prstGeom>
            <a:noFill/>
            <a:ln w="9525" cap="flat" cmpd="sng">
              <a:solidFill>
                <a:schemeClr val="accent5"/>
              </a:solidFill>
              <a:prstDash val="solid"/>
              <a:round/>
              <a:headEnd type="none" w="med" len="med"/>
              <a:tailEnd type="none" w="med" len="med"/>
            </a:ln>
          </p:spPr>
        </p:cxnSp>
        <p:cxnSp>
          <p:nvCxnSpPr>
            <p:cNvPr id="670" name="Google Shape;670;p15"/>
            <p:cNvCxnSpPr/>
            <p:nvPr/>
          </p:nvCxnSpPr>
          <p:spPr>
            <a:xfrm>
              <a:off x="1745822" y="-170100"/>
              <a:ext cx="0" cy="5483700"/>
            </a:xfrm>
            <a:prstGeom prst="straightConnector1">
              <a:avLst/>
            </a:prstGeom>
            <a:noFill/>
            <a:ln w="9525" cap="flat" cmpd="sng">
              <a:solidFill>
                <a:schemeClr val="accent5"/>
              </a:solidFill>
              <a:prstDash val="solid"/>
              <a:round/>
              <a:headEnd type="none" w="med" len="med"/>
              <a:tailEnd type="none" w="med" len="med"/>
            </a:ln>
          </p:spPr>
        </p:cxnSp>
        <p:cxnSp>
          <p:nvCxnSpPr>
            <p:cNvPr id="671" name="Google Shape;671;p15"/>
            <p:cNvCxnSpPr/>
            <p:nvPr/>
          </p:nvCxnSpPr>
          <p:spPr>
            <a:xfrm>
              <a:off x="2293210" y="-170100"/>
              <a:ext cx="0" cy="5483700"/>
            </a:xfrm>
            <a:prstGeom prst="straightConnector1">
              <a:avLst/>
            </a:prstGeom>
            <a:noFill/>
            <a:ln w="9525" cap="flat" cmpd="sng">
              <a:solidFill>
                <a:schemeClr val="accent5"/>
              </a:solidFill>
              <a:prstDash val="solid"/>
              <a:round/>
              <a:headEnd type="none" w="med" len="med"/>
              <a:tailEnd type="none" w="med" len="med"/>
            </a:ln>
          </p:spPr>
        </p:cxnSp>
        <p:cxnSp>
          <p:nvCxnSpPr>
            <p:cNvPr id="672" name="Google Shape;672;p15"/>
            <p:cNvCxnSpPr/>
            <p:nvPr/>
          </p:nvCxnSpPr>
          <p:spPr>
            <a:xfrm>
              <a:off x="2840598" y="-170100"/>
              <a:ext cx="0" cy="5483700"/>
            </a:xfrm>
            <a:prstGeom prst="straightConnector1">
              <a:avLst/>
            </a:prstGeom>
            <a:noFill/>
            <a:ln w="9525" cap="flat" cmpd="sng">
              <a:solidFill>
                <a:schemeClr val="accent5"/>
              </a:solidFill>
              <a:prstDash val="solid"/>
              <a:round/>
              <a:headEnd type="none" w="med" len="med"/>
              <a:tailEnd type="none" w="med" len="med"/>
            </a:ln>
          </p:spPr>
        </p:cxnSp>
        <p:cxnSp>
          <p:nvCxnSpPr>
            <p:cNvPr id="673" name="Google Shape;673;p15"/>
            <p:cNvCxnSpPr/>
            <p:nvPr/>
          </p:nvCxnSpPr>
          <p:spPr>
            <a:xfrm>
              <a:off x="3387986" y="-170100"/>
              <a:ext cx="0" cy="5483700"/>
            </a:xfrm>
            <a:prstGeom prst="straightConnector1">
              <a:avLst/>
            </a:prstGeom>
            <a:noFill/>
            <a:ln w="9525" cap="flat" cmpd="sng">
              <a:solidFill>
                <a:schemeClr val="accent5"/>
              </a:solidFill>
              <a:prstDash val="solid"/>
              <a:round/>
              <a:headEnd type="none" w="med" len="med"/>
              <a:tailEnd type="none" w="med" len="med"/>
            </a:ln>
          </p:spPr>
        </p:cxnSp>
        <p:cxnSp>
          <p:nvCxnSpPr>
            <p:cNvPr id="674" name="Google Shape;674;p15"/>
            <p:cNvCxnSpPr/>
            <p:nvPr/>
          </p:nvCxnSpPr>
          <p:spPr>
            <a:xfrm>
              <a:off x="3935374" y="-170100"/>
              <a:ext cx="0" cy="5483700"/>
            </a:xfrm>
            <a:prstGeom prst="straightConnector1">
              <a:avLst/>
            </a:prstGeom>
            <a:noFill/>
            <a:ln w="9525" cap="flat" cmpd="sng">
              <a:solidFill>
                <a:schemeClr val="accent5"/>
              </a:solidFill>
              <a:prstDash val="solid"/>
              <a:round/>
              <a:headEnd type="none" w="med" len="med"/>
              <a:tailEnd type="none" w="med" len="med"/>
            </a:ln>
          </p:spPr>
        </p:cxnSp>
        <p:cxnSp>
          <p:nvCxnSpPr>
            <p:cNvPr id="675" name="Google Shape;675;p15"/>
            <p:cNvCxnSpPr/>
            <p:nvPr/>
          </p:nvCxnSpPr>
          <p:spPr>
            <a:xfrm>
              <a:off x="4482763" y="-170100"/>
              <a:ext cx="0" cy="5483700"/>
            </a:xfrm>
            <a:prstGeom prst="straightConnector1">
              <a:avLst/>
            </a:prstGeom>
            <a:noFill/>
            <a:ln w="9525" cap="flat" cmpd="sng">
              <a:solidFill>
                <a:schemeClr val="accent5"/>
              </a:solidFill>
              <a:prstDash val="solid"/>
              <a:round/>
              <a:headEnd type="none" w="med" len="med"/>
              <a:tailEnd type="none" w="med" len="med"/>
            </a:ln>
          </p:spPr>
        </p:cxnSp>
        <p:cxnSp>
          <p:nvCxnSpPr>
            <p:cNvPr id="676" name="Google Shape;676;p15"/>
            <p:cNvCxnSpPr/>
            <p:nvPr/>
          </p:nvCxnSpPr>
          <p:spPr>
            <a:xfrm>
              <a:off x="5030151" y="-170100"/>
              <a:ext cx="0" cy="5483700"/>
            </a:xfrm>
            <a:prstGeom prst="straightConnector1">
              <a:avLst/>
            </a:prstGeom>
            <a:noFill/>
            <a:ln w="9525" cap="flat" cmpd="sng">
              <a:solidFill>
                <a:schemeClr val="accent5"/>
              </a:solidFill>
              <a:prstDash val="solid"/>
              <a:round/>
              <a:headEnd type="none" w="med" len="med"/>
              <a:tailEnd type="none" w="med" len="med"/>
            </a:ln>
          </p:spPr>
        </p:cxnSp>
        <p:cxnSp>
          <p:nvCxnSpPr>
            <p:cNvPr id="677" name="Google Shape;677;p15"/>
            <p:cNvCxnSpPr/>
            <p:nvPr/>
          </p:nvCxnSpPr>
          <p:spPr>
            <a:xfrm>
              <a:off x="5577539" y="-170100"/>
              <a:ext cx="0" cy="5483700"/>
            </a:xfrm>
            <a:prstGeom prst="straightConnector1">
              <a:avLst/>
            </a:prstGeom>
            <a:noFill/>
            <a:ln w="9525" cap="flat" cmpd="sng">
              <a:solidFill>
                <a:schemeClr val="accent5"/>
              </a:solidFill>
              <a:prstDash val="solid"/>
              <a:round/>
              <a:headEnd type="none" w="med" len="med"/>
              <a:tailEnd type="none" w="med" len="med"/>
            </a:ln>
          </p:spPr>
        </p:cxnSp>
        <p:cxnSp>
          <p:nvCxnSpPr>
            <p:cNvPr id="678" name="Google Shape;678;p15"/>
            <p:cNvCxnSpPr/>
            <p:nvPr/>
          </p:nvCxnSpPr>
          <p:spPr>
            <a:xfrm>
              <a:off x="6124927" y="-170100"/>
              <a:ext cx="0" cy="5483700"/>
            </a:xfrm>
            <a:prstGeom prst="straightConnector1">
              <a:avLst/>
            </a:prstGeom>
            <a:noFill/>
            <a:ln w="9525" cap="flat" cmpd="sng">
              <a:solidFill>
                <a:schemeClr val="accent5"/>
              </a:solidFill>
              <a:prstDash val="solid"/>
              <a:round/>
              <a:headEnd type="none" w="med" len="med"/>
              <a:tailEnd type="none" w="med" len="med"/>
            </a:ln>
          </p:spPr>
        </p:cxnSp>
        <p:cxnSp>
          <p:nvCxnSpPr>
            <p:cNvPr id="679" name="Google Shape;679;p15"/>
            <p:cNvCxnSpPr/>
            <p:nvPr/>
          </p:nvCxnSpPr>
          <p:spPr>
            <a:xfrm>
              <a:off x="6672315" y="-170100"/>
              <a:ext cx="0" cy="5483700"/>
            </a:xfrm>
            <a:prstGeom prst="straightConnector1">
              <a:avLst/>
            </a:prstGeom>
            <a:noFill/>
            <a:ln w="9525" cap="flat" cmpd="sng">
              <a:solidFill>
                <a:schemeClr val="accent5"/>
              </a:solidFill>
              <a:prstDash val="solid"/>
              <a:round/>
              <a:headEnd type="none" w="med" len="med"/>
              <a:tailEnd type="none" w="med" len="med"/>
            </a:ln>
          </p:spPr>
        </p:cxnSp>
        <p:cxnSp>
          <p:nvCxnSpPr>
            <p:cNvPr id="680" name="Google Shape;680;p15"/>
            <p:cNvCxnSpPr/>
            <p:nvPr/>
          </p:nvCxnSpPr>
          <p:spPr>
            <a:xfrm>
              <a:off x="7219703" y="-170100"/>
              <a:ext cx="0" cy="5483700"/>
            </a:xfrm>
            <a:prstGeom prst="straightConnector1">
              <a:avLst/>
            </a:prstGeom>
            <a:noFill/>
            <a:ln w="9525" cap="flat" cmpd="sng">
              <a:solidFill>
                <a:schemeClr val="accent5"/>
              </a:solidFill>
              <a:prstDash val="solid"/>
              <a:round/>
              <a:headEnd type="none" w="med" len="med"/>
              <a:tailEnd type="none" w="med" len="med"/>
            </a:ln>
          </p:spPr>
        </p:cxnSp>
        <p:cxnSp>
          <p:nvCxnSpPr>
            <p:cNvPr id="681" name="Google Shape;681;p15"/>
            <p:cNvCxnSpPr/>
            <p:nvPr/>
          </p:nvCxnSpPr>
          <p:spPr>
            <a:xfrm>
              <a:off x="7767091" y="-170100"/>
              <a:ext cx="0" cy="5483700"/>
            </a:xfrm>
            <a:prstGeom prst="straightConnector1">
              <a:avLst/>
            </a:prstGeom>
            <a:noFill/>
            <a:ln w="9525" cap="flat" cmpd="sng">
              <a:solidFill>
                <a:schemeClr val="accent5"/>
              </a:solidFill>
              <a:prstDash val="solid"/>
              <a:round/>
              <a:headEnd type="none" w="med" len="med"/>
              <a:tailEnd type="none" w="med" len="med"/>
            </a:ln>
          </p:spPr>
        </p:cxnSp>
        <p:cxnSp>
          <p:nvCxnSpPr>
            <p:cNvPr id="682" name="Google Shape;682;p15"/>
            <p:cNvCxnSpPr/>
            <p:nvPr/>
          </p:nvCxnSpPr>
          <p:spPr>
            <a:xfrm>
              <a:off x="8314479" y="-170100"/>
              <a:ext cx="0" cy="5483700"/>
            </a:xfrm>
            <a:prstGeom prst="straightConnector1">
              <a:avLst/>
            </a:prstGeom>
            <a:noFill/>
            <a:ln w="9525" cap="flat" cmpd="sng">
              <a:solidFill>
                <a:schemeClr val="accent5"/>
              </a:solidFill>
              <a:prstDash val="solid"/>
              <a:round/>
              <a:headEnd type="none" w="med" len="med"/>
              <a:tailEnd type="none" w="med" len="med"/>
            </a:ln>
          </p:spPr>
        </p:cxnSp>
        <p:cxnSp>
          <p:nvCxnSpPr>
            <p:cNvPr id="683" name="Google Shape;683;p15"/>
            <p:cNvCxnSpPr/>
            <p:nvPr/>
          </p:nvCxnSpPr>
          <p:spPr>
            <a:xfrm>
              <a:off x="8861867" y="-170100"/>
              <a:ext cx="0" cy="5483700"/>
            </a:xfrm>
            <a:prstGeom prst="straightConnector1">
              <a:avLst/>
            </a:prstGeom>
            <a:noFill/>
            <a:ln w="9525" cap="flat" cmpd="sng">
              <a:solidFill>
                <a:schemeClr val="accent5"/>
              </a:solidFill>
              <a:prstDash val="solid"/>
              <a:round/>
              <a:headEnd type="none" w="med" len="med"/>
              <a:tailEnd type="none" w="med" len="med"/>
            </a:ln>
          </p:spPr>
        </p:cxnSp>
      </p:grpSp>
      <p:sp>
        <p:nvSpPr>
          <p:cNvPr id="684" name="Google Shape;684;p15"/>
          <p:cNvSpPr txBox="1">
            <a:spLocks noGrp="1"/>
          </p:cNvSpPr>
          <p:nvPr>
            <p:ph type="title"/>
          </p:nvPr>
        </p:nvSpPr>
        <p:spPr>
          <a:xfrm>
            <a:off x="720000" y="1290138"/>
            <a:ext cx="3519600" cy="1657800"/>
          </a:xfrm>
          <a:prstGeom prst="rect">
            <a:avLst/>
          </a:prstGeom>
        </p:spPr>
        <p:txBody>
          <a:bodyPr spcFirstLastPara="1" wrap="square" lIns="91425" tIns="91425" rIns="91425" bIns="91425" anchor="b" anchorCtr="0">
            <a:noAutofit/>
          </a:bodyPr>
          <a:lstStyle>
            <a:lvl1pPr lvl="0" rtl="0">
              <a:spcBef>
                <a:spcPts val="0"/>
              </a:spcBef>
              <a:spcAft>
                <a:spcPts val="0"/>
              </a:spcAft>
              <a:buSzPts val="3000"/>
              <a:buNone/>
              <a:defRPr>
                <a:latin typeface="Fira Sans Condensed Black" panose="020B0A03050000020004" pitchFamily="34" charset="0"/>
                <a:cs typeface="#9Slide03 Arima Madurai" panose="00000500000000000000" pitchFamily="2" charset="-93"/>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dirty="0"/>
          </a:p>
        </p:txBody>
      </p:sp>
      <p:sp>
        <p:nvSpPr>
          <p:cNvPr id="685" name="Google Shape;685;p15"/>
          <p:cNvSpPr txBox="1">
            <a:spLocks noGrp="1"/>
          </p:cNvSpPr>
          <p:nvPr>
            <p:ph type="subTitle" idx="1"/>
          </p:nvPr>
        </p:nvSpPr>
        <p:spPr>
          <a:xfrm>
            <a:off x="720000" y="3048463"/>
            <a:ext cx="3519600" cy="804900"/>
          </a:xfrm>
          <a:prstGeom prst="rect">
            <a:avLst/>
          </a:prstGeom>
        </p:spPr>
        <p:txBody>
          <a:bodyPr spcFirstLastPara="1" wrap="square" lIns="91425" tIns="91425" rIns="91425" bIns="91425" anchor="t" anchorCtr="0">
            <a:noAutofit/>
          </a:bodyPr>
          <a:lstStyle>
            <a:lvl1pPr lvl="0" rtl="0">
              <a:spcBef>
                <a:spcPts val="0"/>
              </a:spcBef>
              <a:spcAft>
                <a:spcPts val="0"/>
              </a:spcAft>
              <a:buSzPts val="1200"/>
              <a:buNone/>
              <a:defRPr>
                <a:latin typeface="Calibri" panose="020F0502020204030204" pitchFamily="34" charset="0"/>
                <a:ea typeface="Calibri" panose="020F0502020204030204" pitchFamily="34" charset="0"/>
                <a:cs typeface="Calibri" panose="020F0502020204030204" pitchFamily="34" charset="0"/>
                <a:sym typeface="Montserrat Medium"/>
              </a:defRPr>
            </a:lvl1pPr>
            <a:lvl2pPr lvl="1" algn="ctr" rtl="0">
              <a:lnSpc>
                <a:spcPct val="100000"/>
              </a:lnSpc>
              <a:spcBef>
                <a:spcPts val="0"/>
              </a:spcBef>
              <a:spcAft>
                <a:spcPts val="0"/>
              </a:spcAft>
              <a:buSzPts val="1200"/>
              <a:buNone/>
              <a:defRPr/>
            </a:lvl2pPr>
            <a:lvl3pPr lvl="2" algn="ctr" rtl="0">
              <a:lnSpc>
                <a:spcPct val="100000"/>
              </a:lnSpc>
              <a:spcBef>
                <a:spcPts val="0"/>
              </a:spcBef>
              <a:spcAft>
                <a:spcPts val="0"/>
              </a:spcAft>
              <a:buSzPts val="1200"/>
              <a:buNone/>
              <a:defRPr/>
            </a:lvl3pPr>
            <a:lvl4pPr lvl="3" algn="ctr" rtl="0">
              <a:lnSpc>
                <a:spcPct val="100000"/>
              </a:lnSpc>
              <a:spcBef>
                <a:spcPts val="0"/>
              </a:spcBef>
              <a:spcAft>
                <a:spcPts val="0"/>
              </a:spcAft>
              <a:buSzPts val="1200"/>
              <a:buNone/>
              <a:defRPr/>
            </a:lvl4pPr>
            <a:lvl5pPr lvl="4" algn="ctr" rtl="0">
              <a:lnSpc>
                <a:spcPct val="100000"/>
              </a:lnSpc>
              <a:spcBef>
                <a:spcPts val="0"/>
              </a:spcBef>
              <a:spcAft>
                <a:spcPts val="0"/>
              </a:spcAft>
              <a:buSzPts val="1200"/>
              <a:buNone/>
              <a:defRPr/>
            </a:lvl5pPr>
            <a:lvl6pPr lvl="5" algn="ctr" rtl="0">
              <a:lnSpc>
                <a:spcPct val="100000"/>
              </a:lnSpc>
              <a:spcBef>
                <a:spcPts val="0"/>
              </a:spcBef>
              <a:spcAft>
                <a:spcPts val="0"/>
              </a:spcAft>
              <a:buSzPts val="1200"/>
              <a:buNone/>
              <a:defRPr/>
            </a:lvl6pPr>
            <a:lvl7pPr lvl="6" algn="ctr" rtl="0">
              <a:lnSpc>
                <a:spcPct val="100000"/>
              </a:lnSpc>
              <a:spcBef>
                <a:spcPts val="0"/>
              </a:spcBef>
              <a:spcAft>
                <a:spcPts val="0"/>
              </a:spcAft>
              <a:buSzPts val="1200"/>
              <a:buNone/>
              <a:defRPr/>
            </a:lvl7pPr>
            <a:lvl8pPr lvl="7" algn="ctr" rtl="0">
              <a:lnSpc>
                <a:spcPct val="100000"/>
              </a:lnSpc>
              <a:spcBef>
                <a:spcPts val="0"/>
              </a:spcBef>
              <a:spcAft>
                <a:spcPts val="0"/>
              </a:spcAft>
              <a:buSzPts val="1200"/>
              <a:buNone/>
              <a:defRPr/>
            </a:lvl8pPr>
            <a:lvl9pPr lvl="8" algn="ctr" rtl="0">
              <a:lnSpc>
                <a:spcPct val="100000"/>
              </a:lnSpc>
              <a:spcBef>
                <a:spcPts val="0"/>
              </a:spcBef>
              <a:spcAft>
                <a:spcPts val="0"/>
              </a:spcAft>
              <a:buSzPts val="1200"/>
              <a:buNone/>
              <a:defRPr/>
            </a:lvl9pPr>
          </a:lstStyle>
          <a:p>
            <a:endParaRPr dirty="0"/>
          </a:p>
        </p:txBody>
      </p:sp>
      <p:sp>
        <p:nvSpPr>
          <p:cNvPr id="686" name="Google Shape;686;p15"/>
          <p:cNvSpPr>
            <a:spLocks noGrp="1"/>
          </p:cNvSpPr>
          <p:nvPr>
            <p:ph type="pic" idx="2"/>
          </p:nvPr>
        </p:nvSpPr>
        <p:spPr>
          <a:xfrm>
            <a:off x="5038725" y="533875"/>
            <a:ext cx="3392100" cy="4075800"/>
          </a:xfrm>
          <a:prstGeom prst="roundRect">
            <a:avLst>
              <a:gd name="adj" fmla="val 16667"/>
            </a:avLst>
          </a:prstGeom>
          <a:noFill/>
          <a:ln>
            <a:noFill/>
          </a:ln>
        </p:spPr>
      </p:sp>
      <p:grpSp>
        <p:nvGrpSpPr>
          <p:cNvPr id="687" name="Google Shape;687;p15"/>
          <p:cNvGrpSpPr/>
          <p:nvPr/>
        </p:nvGrpSpPr>
        <p:grpSpPr>
          <a:xfrm rot="578988">
            <a:off x="8405488" y="3602382"/>
            <a:ext cx="649491" cy="1116831"/>
            <a:chOff x="6585699" y="2196606"/>
            <a:chExt cx="778765" cy="1339125"/>
          </a:xfrm>
        </p:grpSpPr>
        <p:sp>
          <p:nvSpPr>
            <p:cNvPr id="688" name="Google Shape;688;p15"/>
            <p:cNvSpPr/>
            <p:nvPr/>
          </p:nvSpPr>
          <p:spPr>
            <a:xfrm>
              <a:off x="7088591" y="2971038"/>
              <a:ext cx="258905" cy="418908"/>
            </a:xfrm>
            <a:custGeom>
              <a:avLst/>
              <a:gdLst/>
              <a:ahLst/>
              <a:cxnLst/>
              <a:rect l="l" t="t" r="r" b="b"/>
              <a:pathLst>
                <a:path w="9979" h="16146" extrusionOk="0">
                  <a:moveTo>
                    <a:pt x="4108" y="0"/>
                  </a:moveTo>
                  <a:lnTo>
                    <a:pt x="4108" y="4287"/>
                  </a:lnTo>
                  <a:cubicBezTo>
                    <a:pt x="4108" y="5894"/>
                    <a:pt x="2799" y="7204"/>
                    <a:pt x="1191" y="7204"/>
                  </a:cubicBezTo>
                  <a:lnTo>
                    <a:pt x="1" y="7204"/>
                  </a:lnTo>
                  <a:lnTo>
                    <a:pt x="1" y="9597"/>
                  </a:lnTo>
                  <a:lnTo>
                    <a:pt x="5632" y="16145"/>
                  </a:lnTo>
                  <a:lnTo>
                    <a:pt x="7954" y="12657"/>
                  </a:lnTo>
                  <a:cubicBezTo>
                    <a:pt x="9276" y="10668"/>
                    <a:pt x="9978" y="8335"/>
                    <a:pt x="9978" y="5954"/>
                  </a:cubicBezTo>
                  <a:lnTo>
                    <a:pt x="997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 name="Google Shape;689;p15"/>
            <p:cNvSpPr/>
            <p:nvPr/>
          </p:nvSpPr>
          <p:spPr>
            <a:xfrm>
              <a:off x="7034236" y="2540117"/>
              <a:ext cx="313571" cy="430635"/>
            </a:xfrm>
            <a:custGeom>
              <a:avLst/>
              <a:gdLst/>
              <a:ahLst/>
              <a:cxnLst/>
              <a:rect l="l" t="t" r="r" b="b"/>
              <a:pathLst>
                <a:path w="12086" h="16598" extrusionOk="0">
                  <a:moveTo>
                    <a:pt x="0" y="0"/>
                  </a:moveTo>
                  <a:lnTo>
                    <a:pt x="0" y="11049"/>
                  </a:lnTo>
                  <a:lnTo>
                    <a:pt x="667" y="11049"/>
                  </a:lnTo>
                  <a:cubicBezTo>
                    <a:pt x="3739" y="11049"/>
                    <a:pt x="6227" y="13526"/>
                    <a:pt x="6227" y="16597"/>
                  </a:cubicBezTo>
                  <a:lnTo>
                    <a:pt x="12085" y="16597"/>
                  </a:lnTo>
                  <a:lnTo>
                    <a:pt x="12085" y="13645"/>
                  </a:lnTo>
                  <a:cubicBezTo>
                    <a:pt x="12085" y="10775"/>
                    <a:pt x="11049" y="7989"/>
                    <a:pt x="9168" y="5822"/>
                  </a:cubicBezTo>
                  <a:cubicBezTo>
                    <a:pt x="8216" y="4715"/>
                    <a:pt x="7073" y="3810"/>
                    <a:pt x="5787" y="3108"/>
                  </a:cubicBez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 name="Google Shape;690;p15"/>
            <p:cNvSpPr/>
            <p:nvPr/>
          </p:nvSpPr>
          <p:spPr>
            <a:xfrm>
              <a:off x="6585699" y="3461891"/>
              <a:ext cx="778765" cy="73839"/>
            </a:xfrm>
            <a:custGeom>
              <a:avLst/>
              <a:gdLst/>
              <a:ahLst/>
              <a:cxnLst/>
              <a:rect l="l" t="t" r="r" b="b"/>
              <a:pathLst>
                <a:path w="30016" h="2846" extrusionOk="0">
                  <a:moveTo>
                    <a:pt x="1870" y="0"/>
                  </a:moveTo>
                  <a:lnTo>
                    <a:pt x="0" y="2846"/>
                  </a:lnTo>
                  <a:lnTo>
                    <a:pt x="30016" y="2846"/>
                  </a:lnTo>
                  <a:lnTo>
                    <a:pt x="28135"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 name="Google Shape;691;p15"/>
            <p:cNvSpPr/>
            <p:nvPr/>
          </p:nvSpPr>
          <p:spPr>
            <a:xfrm>
              <a:off x="7066356" y="3220006"/>
              <a:ext cx="208546" cy="242223"/>
            </a:xfrm>
            <a:custGeom>
              <a:avLst/>
              <a:gdLst/>
              <a:ahLst/>
              <a:cxnLst/>
              <a:rect l="l" t="t" r="r" b="b"/>
              <a:pathLst>
                <a:path w="8038" h="9336" extrusionOk="0">
                  <a:moveTo>
                    <a:pt x="0" y="1"/>
                  </a:moveTo>
                  <a:lnTo>
                    <a:pt x="0" y="9323"/>
                  </a:lnTo>
                  <a:lnTo>
                    <a:pt x="0" y="9335"/>
                  </a:lnTo>
                  <a:lnTo>
                    <a:pt x="8037" y="9335"/>
                  </a:lnTo>
                  <a:lnTo>
                    <a:pt x="3858" y="1763"/>
                  </a:lnTo>
                  <a:cubicBezTo>
                    <a:pt x="3239" y="679"/>
                    <a:pt x="2108" y="1"/>
                    <a:pt x="88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 name="Google Shape;692;p15"/>
            <p:cNvSpPr/>
            <p:nvPr/>
          </p:nvSpPr>
          <p:spPr>
            <a:xfrm>
              <a:off x="7097257" y="3276203"/>
              <a:ext cx="52539" cy="49529"/>
            </a:xfrm>
            <a:custGeom>
              <a:avLst/>
              <a:gdLst/>
              <a:ahLst/>
              <a:cxnLst/>
              <a:rect l="l" t="t" r="r" b="b"/>
              <a:pathLst>
                <a:path w="2025" h="1909" extrusionOk="0">
                  <a:moveTo>
                    <a:pt x="845" y="323"/>
                  </a:moveTo>
                  <a:cubicBezTo>
                    <a:pt x="1215" y="323"/>
                    <a:pt x="1512" y="597"/>
                    <a:pt x="1572" y="966"/>
                  </a:cubicBezTo>
                  <a:cubicBezTo>
                    <a:pt x="1625" y="1350"/>
                    <a:pt x="1325" y="1658"/>
                    <a:pt x="971" y="1658"/>
                  </a:cubicBezTo>
                  <a:cubicBezTo>
                    <a:pt x="930" y="1658"/>
                    <a:pt x="888" y="1653"/>
                    <a:pt x="845" y="1645"/>
                  </a:cubicBezTo>
                  <a:cubicBezTo>
                    <a:pt x="500" y="1597"/>
                    <a:pt x="60" y="1383"/>
                    <a:pt x="60" y="966"/>
                  </a:cubicBezTo>
                  <a:cubicBezTo>
                    <a:pt x="60" y="561"/>
                    <a:pt x="500" y="323"/>
                    <a:pt x="845" y="323"/>
                  </a:cubicBezTo>
                  <a:close/>
                  <a:moveTo>
                    <a:pt x="810" y="1"/>
                  </a:moveTo>
                  <a:cubicBezTo>
                    <a:pt x="307" y="1"/>
                    <a:pt x="1" y="501"/>
                    <a:pt x="24" y="966"/>
                  </a:cubicBezTo>
                  <a:cubicBezTo>
                    <a:pt x="16" y="1541"/>
                    <a:pt x="374" y="1909"/>
                    <a:pt x="789" y="1909"/>
                  </a:cubicBezTo>
                  <a:cubicBezTo>
                    <a:pt x="1009" y="1909"/>
                    <a:pt x="1246" y="1805"/>
                    <a:pt x="1453" y="1573"/>
                  </a:cubicBezTo>
                  <a:cubicBezTo>
                    <a:pt x="2024" y="990"/>
                    <a:pt x="1715" y="14"/>
                    <a:pt x="845" y="2"/>
                  </a:cubicBezTo>
                  <a:cubicBezTo>
                    <a:pt x="834" y="1"/>
                    <a:pt x="822" y="1"/>
                    <a:pt x="8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 name="Google Shape;693;p15"/>
            <p:cNvSpPr/>
            <p:nvPr/>
          </p:nvSpPr>
          <p:spPr>
            <a:xfrm>
              <a:off x="7045030" y="2612063"/>
              <a:ext cx="106608" cy="98928"/>
            </a:xfrm>
            <a:custGeom>
              <a:avLst/>
              <a:gdLst/>
              <a:ahLst/>
              <a:cxnLst/>
              <a:rect l="l" t="t" r="r" b="b"/>
              <a:pathLst>
                <a:path w="4109" h="3813" extrusionOk="0">
                  <a:moveTo>
                    <a:pt x="2056" y="1"/>
                  </a:moveTo>
                  <a:cubicBezTo>
                    <a:pt x="1955" y="1"/>
                    <a:pt x="1854" y="9"/>
                    <a:pt x="1751" y="25"/>
                  </a:cubicBezTo>
                  <a:cubicBezTo>
                    <a:pt x="715" y="192"/>
                    <a:pt x="1" y="1168"/>
                    <a:pt x="180" y="2216"/>
                  </a:cubicBezTo>
                  <a:cubicBezTo>
                    <a:pt x="330" y="3149"/>
                    <a:pt x="1137" y="3812"/>
                    <a:pt x="2054" y="3812"/>
                  </a:cubicBezTo>
                  <a:cubicBezTo>
                    <a:pt x="2154" y="3812"/>
                    <a:pt x="2256" y="3804"/>
                    <a:pt x="2358" y="3788"/>
                  </a:cubicBezTo>
                  <a:cubicBezTo>
                    <a:pt x="3406" y="3621"/>
                    <a:pt x="4109" y="2633"/>
                    <a:pt x="3942" y="1597"/>
                  </a:cubicBezTo>
                  <a:cubicBezTo>
                    <a:pt x="3781" y="663"/>
                    <a:pt x="2972" y="1"/>
                    <a:pt x="205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 name="Google Shape;694;p15"/>
            <p:cNvSpPr/>
            <p:nvPr/>
          </p:nvSpPr>
          <p:spPr>
            <a:xfrm>
              <a:off x="7073154" y="2632793"/>
              <a:ext cx="60270" cy="56015"/>
            </a:xfrm>
            <a:custGeom>
              <a:avLst/>
              <a:gdLst/>
              <a:ahLst/>
              <a:cxnLst/>
              <a:rect l="l" t="t" r="r" b="b"/>
              <a:pathLst>
                <a:path w="2323" h="2159" extrusionOk="0">
                  <a:moveTo>
                    <a:pt x="918" y="342"/>
                  </a:moveTo>
                  <a:cubicBezTo>
                    <a:pt x="942" y="342"/>
                    <a:pt x="965" y="343"/>
                    <a:pt x="989" y="345"/>
                  </a:cubicBezTo>
                  <a:cubicBezTo>
                    <a:pt x="996" y="345"/>
                    <a:pt x="1003" y="345"/>
                    <a:pt x="1011" y="345"/>
                  </a:cubicBezTo>
                  <a:cubicBezTo>
                    <a:pt x="1430" y="345"/>
                    <a:pt x="1775" y="674"/>
                    <a:pt x="1834" y="1107"/>
                  </a:cubicBezTo>
                  <a:cubicBezTo>
                    <a:pt x="1900" y="1556"/>
                    <a:pt x="1523" y="1914"/>
                    <a:pt x="1102" y="1914"/>
                  </a:cubicBezTo>
                  <a:cubicBezTo>
                    <a:pt x="1064" y="1914"/>
                    <a:pt x="1026" y="1911"/>
                    <a:pt x="989" y="1905"/>
                  </a:cubicBezTo>
                  <a:cubicBezTo>
                    <a:pt x="560" y="1857"/>
                    <a:pt x="60" y="1596"/>
                    <a:pt x="60" y="1107"/>
                  </a:cubicBezTo>
                  <a:cubicBezTo>
                    <a:pt x="60" y="634"/>
                    <a:pt x="507" y="342"/>
                    <a:pt x="918" y="342"/>
                  </a:cubicBezTo>
                  <a:close/>
                  <a:moveTo>
                    <a:pt x="989" y="0"/>
                  </a:moveTo>
                  <a:cubicBezTo>
                    <a:pt x="393" y="0"/>
                    <a:pt x="0" y="572"/>
                    <a:pt x="36" y="1107"/>
                  </a:cubicBezTo>
                  <a:cubicBezTo>
                    <a:pt x="13" y="1740"/>
                    <a:pt x="436" y="2158"/>
                    <a:pt x="924" y="2158"/>
                  </a:cubicBezTo>
                  <a:cubicBezTo>
                    <a:pt x="1180" y="2158"/>
                    <a:pt x="1454" y="2044"/>
                    <a:pt x="1691" y="1786"/>
                  </a:cubicBezTo>
                  <a:cubicBezTo>
                    <a:pt x="2322" y="1131"/>
                    <a:pt x="1953" y="12"/>
                    <a:pt x="98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 name="Google Shape;695;p15"/>
            <p:cNvSpPr/>
            <p:nvPr/>
          </p:nvSpPr>
          <p:spPr>
            <a:xfrm>
              <a:off x="7126289" y="2720513"/>
              <a:ext cx="70129" cy="70155"/>
            </a:xfrm>
            <a:custGeom>
              <a:avLst/>
              <a:gdLst/>
              <a:ahLst/>
              <a:cxnLst/>
              <a:rect l="l" t="t" r="r" b="b"/>
              <a:pathLst>
                <a:path w="2703" h="2704" extrusionOk="0">
                  <a:moveTo>
                    <a:pt x="1346" y="0"/>
                  </a:moveTo>
                  <a:cubicBezTo>
                    <a:pt x="596" y="0"/>
                    <a:pt x="0" y="608"/>
                    <a:pt x="0" y="1358"/>
                  </a:cubicBezTo>
                  <a:cubicBezTo>
                    <a:pt x="0" y="2096"/>
                    <a:pt x="596" y="2703"/>
                    <a:pt x="1346" y="2703"/>
                  </a:cubicBezTo>
                  <a:cubicBezTo>
                    <a:pt x="2096" y="2703"/>
                    <a:pt x="2703" y="2096"/>
                    <a:pt x="2703" y="1358"/>
                  </a:cubicBezTo>
                  <a:cubicBezTo>
                    <a:pt x="2703" y="608"/>
                    <a:pt x="2096" y="0"/>
                    <a:pt x="13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 name="Google Shape;696;p15"/>
            <p:cNvSpPr/>
            <p:nvPr/>
          </p:nvSpPr>
          <p:spPr>
            <a:xfrm>
              <a:off x="6874519" y="2480496"/>
              <a:ext cx="167138" cy="374101"/>
            </a:xfrm>
            <a:custGeom>
              <a:avLst/>
              <a:gdLst/>
              <a:ahLst/>
              <a:cxnLst/>
              <a:rect l="l" t="t" r="r" b="b"/>
              <a:pathLst>
                <a:path w="6442" h="14419" extrusionOk="0">
                  <a:moveTo>
                    <a:pt x="1" y="0"/>
                  </a:moveTo>
                  <a:lnTo>
                    <a:pt x="1" y="14419"/>
                  </a:lnTo>
                  <a:lnTo>
                    <a:pt x="6442" y="14419"/>
                  </a:lnTo>
                  <a:lnTo>
                    <a:pt x="644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 name="Google Shape;697;p15"/>
            <p:cNvSpPr/>
            <p:nvPr/>
          </p:nvSpPr>
          <p:spPr>
            <a:xfrm>
              <a:off x="6874519" y="2854882"/>
              <a:ext cx="167449" cy="29370"/>
            </a:xfrm>
            <a:custGeom>
              <a:avLst/>
              <a:gdLst/>
              <a:ahLst/>
              <a:cxnLst/>
              <a:rect l="l" t="t" r="r" b="b"/>
              <a:pathLst>
                <a:path w="6454" h="1132" extrusionOk="0">
                  <a:moveTo>
                    <a:pt x="1" y="1"/>
                  </a:moveTo>
                  <a:lnTo>
                    <a:pt x="1" y="48"/>
                  </a:lnTo>
                  <a:cubicBezTo>
                    <a:pt x="1" y="644"/>
                    <a:pt x="489" y="1132"/>
                    <a:pt x="1084" y="1132"/>
                  </a:cubicBezTo>
                  <a:lnTo>
                    <a:pt x="5370" y="1132"/>
                  </a:lnTo>
                  <a:cubicBezTo>
                    <a:pt x="5966" y="1132"/>
                    <a:pt x="6454" y="644"/>
                    <a:pt x="6454" y="48"/>
                  </a:cubicBezTo>
                  <a:lnTo>
                    <a:pt x="6454"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 name="Google Shape;698;p15"/>
            <p:cNvSpPr/>
            <p:nvPr/>
          </p:nvSpPr>
          <p:spPr>
            <a:xfrm>
              <a:off x="6874830" y="2850497"/>
              <a:ext cx="166826" cy="8692"/>
            </a:xfrm>
            <a:custGeom>
              <a:avLst/>
              <a:gdLst/>
              <a:ahLst/>
              <a:cxnLst/>
              <a:rect l="l" t="t" r="r" b="b"/>
              <a:pathLst>
                <a:path w="6430" h="335" extrusionOk="0">
                  <a:moveTo>
                    <a:pt x="4649" y="0"/>
                  </a:moveTo>
                  <a:cubicBezTo>
                    <a:pt x="3929" y="0"/>
                    <a:pt x="3217" y="123"/>
                    <a:pt x="2496" y="123"/>
                  </a:cubicBezTo>
                  <a:cubicBezTo>
                    <a:pt x="2466" y="123"/>
                    <a:pt x="2436" y="122"/>
                    <a:pt x="2406" y="122"/>
                  </a:cubicBezTo>
                  <a:cubicBezTo>
                    <a:pt x="1989" y="79"/>
                    <a:pt x="1569" y="41"/>
                    <a:pt x="1149" y="41"/>
                  </a:cubicBezTo>
                  <a:cubicBezTo>
                    <a:pt x="765" y="41"/>
                    <a:pt x="382" y="72"/>
                    <a:pt x="1" y="158"/>
                  </a:cubicBezTo>
                  <a:lnTo>
                    <a:pt x="1" y="193"/>
                  </a:lnTo>
                  <a:cubicBezTo>
                    <a:pt x="263" y="253"/>
                    <a:pt x="536" y="289"/>
                    <a:pt x="798" y="301"/>
                  </a:cubicBezTo>
                  <a:cubicBezTo>
                    <a:pt x="930" y="315"/>
                    <a:pt x="1062" y="321"/>
                    <a:pt x="1194" y="321"/>
                  </a:cubicBezTo>
                  <a:cubicBezTo>
                    <a:pt x="1598" y="321"/>
                    <a:pt x="2002" y="265"/>
                    <a:pt x="2406" y="229"/>
                  </a:cubicBezTo>
                  <a:cubicBezTo>
                    <a:pt x="2482" y="224"/>
                    <a:pt x="2558" y="222"/>
                    <a:pt x="2633" y="222"/>
                  </a:cubicBezTo>
                  <a:cubicBezTo>
                    <a:pt x="3093" y="222"/>
                    <a:pt x="3553" y="302"/>
                    <a:pt x="4013" y="313"/>
                  </a:cubicBezTo>
                  <a:cubicBezTo>
                    <a:pt x="4253" y="327"/>
                    <a:pt x="4492" y="335"/>
                    <a:pt x="4731" y="335"/>
                  </a:cubicBezTo>
                  <a:cubicBezTo>
                    <a:pt x="5297" y="335"/>
                    <a:pt x="5861" y="290"/>
                    <a:pt x="6430" y="182"/>
                  </a:cubicBezTo>
                  <a:lnTo>
                    <a:pt x="6430" y="158"/>
                  </a:lnTo>
                  <a:cubicBezTo>
                    <a:pt x="5894" y="51"/>
                    <a:pt x="5358" y="15"/>
                    <a:pt x="4823" y="3"/>
                  </a:cubicBezTo>
                  <a:cubicBezTo>
                    <a:pt x="4765" y="1"/>
                    <a:pt x="4707" y="0"/>
                    <a:pt x="4649" y="0"/>
                  </a:cubicBezTo>
                  <a:close/>
                </a:path>
              </a:pathLst>
            </a:custGeom>
            <a:solidFill>
              <a:srgbClr val="1B2F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 name="Google Shape;699;p15"/>
            <p:cNvSpPr/>
            <p:nvPr/>
          </p:nvSpPr>
          <p:spPr>
            <a:xfrm>
              <a:off x="6859393" y="2448376"/>
              <a:ext cx="197727" cy="32146"/>
            </a:xfrm>
            <a:custGeom>
              <a:avLst/>
              <a:gdLst/>
              <a:ahLst/>
              <a:cxnLst/>
              <a:rect l="l" t="t" r="r" b="b"/>
              <a:pathLst>
                <a:path w="7621" h="1239" extrusionOk="0">
                  <a:moveTo>
                    <a:pt x="0" y="0"/>
                  </a:moveTo>
                  <a:lnTo>
                    <a:pt x="0" y="1238"/>
                  </a:lnTo>
                  <a:lnTo>
                    <a:pt x="7620" y="1238"/>
                  </a:lnTo>
                  <a:lnTo>
                    <a:pt x="762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 name="Google Shape;700;p15"/>
            <p:cNvSpPr/>
            <p:nvPr/>
          </p:nvSpPr>
          <p:spPr>
            <a:xfrm>
              <a:off x="6874830" y="2480496"/>
              <a:ext cx="167138" cy="22883"/>
            </a:xfrm>
            <a:custGeom>
              <a:avLst/>
              <a:gdLst/>
              <a:ahLst/>
              <a:cxnLst/>
              <a:rect l="l" t="t" r="r" b="b"/>
              <a:pathLst>
                <a:path w="6442" h="882" extrusionOk="0">
                  <a:moveTo>
                    <a:pt x="1" y="0"/>
                  </a:moveTo>
                  <a:lnTo>
                    <a:pt x="6442" y="881"/>
                  </a:lnTo>
                  <a:lnTo>
                    <a:pt x="6442"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 name="Google Shape;701;p15"/>
            <p:cNvSpPr/>
            <p:nvPr/>
          </p:nvSpPr>
          <p:spPr>
            <a:xfrm>
              <a:off x="6874519" y="2228726"/>
              <a:ext cx="167138" cy="219962"/>
            </a:xfrm>
            <a:custGeom>
              <a:avLst/>
              <a:gdLst/>
              <a:ahLst/>
              <a:cxnLst/>
              <a:rect l="l" t="t" r="r" b="b"/>
              <a:pathLst>
                <a:path w="6442" h="8478" extrusionOk="0">
                  <a:moveTo>
                    <a:pt x="1" y="1"/>
                  </a:moveTo>
                  <a:lnTo>
                    <a:pt x="1" y="8478"/>
                  </a:lnTo>
                  <a:lnTo>
                    <a:pt x="6442" y="8478"/>
                  </a:lnTo>
                  <a:lnTo>
                    <a:pt x="644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 name="Google Shape;702;p15"/>
            <p:cNvSpPr/>
            <p:nvPr/>
          </p:nvSpPr>
          <p:spPr>
            <a:xfrm>
              <a:off x="6874830" y="2444225"/>
              <a:ext cx="166826" cy="8743"/>
            </a:xfrm>
            <a:custGeom>
              <a:avLst/>
              <a:gdLst/>
              <a:ahLst/>
              <a:cxnLst/>
              <a:rect l="l" t="t" r="r" b="b"/>
              <a:pathLst>
                <a:path w="6430" h="337" extrusionOk="0">
                  <a:moveTo>
                    <a:pt x="4587" y="0"/>
                  </a:moveTo>
                  <a:cubicBezTo>
                    <a:pt x="3886" y="0"/>
                    <a:pt x="3192" y="125"/>
                    <a:pt x="2490" y="125"/>
                  </a:cubicBezTo>
                  <a:cubicBezTo>
                    <a:pt x="2462" y="125"/>
                    <a:pt x="2434" y="125"/>
                    <a:pt x="2406" y="124"/>
                  </a:cubicBezTo>
                  <a:cubicBezTo>
                    <a:pt x="1982" y="80"/>
                    <a:pt x="1554" y="39"/>
                    <a:pt x="1127" y="39"/>
                  </a:cubicBezTo>
                  <a:cubicBezTo>
                    <a:pt x="750" y="39"/>
                    <a:pt x="374" y="71"/>
                    <a:pt x="1" y="160"/>
                  </a:cubicBezTo>
                  <a:lnTo>
                    <a:pt x="1" y="196"/>
                  </a:lnTo>
                  <a:cubicBezTo>
                    <a:pt x="263" y="255"/>
                    <a:pt x="536" y="291"/>
                    <a:pt x="798" y="303"/>
                  </a:cubicBezTo>
                  <a:cubicBezTo>
                    <a:pt x="921" y="317"/>
                    <a:pt x="1043" y="322"/>
                    <a:pt x="1165" y="322"/>
                  </a:cubicBezTo>
                  <a:cubicBezTo>
                    <a:pt x="1579" y="322"/>
                    <a:pt x="1992" y="259"/>
                    <a:pt x="2406" y="232"/>
                  </a:cubicBezTo>
                  <a:cubicBezTo>
                    <a:pt x="2482" y="226"/>
                    <a:pt x="2558" y="224"/>
                    <a:pt x="2633" y="224"/>
                  </a:cubicBezTo>
                  <a:cubicBezTo>
                    <a:pt x="3093" y="224"/>
                    <a:pt x="3553" y="305"/>
                    <a:pt x="4013" y="315"/>
                  </a:cubicBezTo>
                  <a:cubicBezTo>
                    <a:pt x="4253" y="329"/>
                    <a:pt x="4492" y="337"/>
                    <a:pt x="4731" y="337"/>
                  </a:cubicBezTo>
                  <a:cubicBezTo>
                    <a:pt x="5297" y="337"/>
                    <a:pt x="5861" y="293"/>
                    <a:pt x="6430" y="184"/>
                  </a:cubicBezTo>
                  <a:lnTo>
                    <a:pt x="6430" y="160"/>
                  </a:lnTo>
                  <a:cubicBezTo>
                    <a:pt x="5894" y="53"/>
                    <a:pt x="5358" y="17"/>
                    <a:pt x="4823" y="5"/>
                  </a:cubicBezTo>
                  <a:cubicBezTo>
                    <a:pt x="4744" y="2"/>
                    <a:pt x="4665" y="0"/>
                    <a:pt x="458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 name="Google Shape;703;p15"/>
            <p:cNvSpPr/>
            <p:nvPr/>
          </p:nvSpPr>
          <p:spPr>
            <a:xfrm>
              <a:off x="6859393" y="2196606"/>
              <a:ext cx="197727" cy="32146"/>
            </a:xfrm>
            <a:custGeom>
              <a:avLst/>
              <a:gdLst/>
              <a:ahLst/>
              <a:cxnLst/>
              <a:rect l="l" t="t" r="r" b="b"/>
              <a:pathLst>
                <a:path w="7621" h="1239" extrusionOk="0">
                  <a:moveTo>
                    <a:pt x="0" y="0"/>
                  </a:moveTo>
                  <a:lnTo>
                    <a:pt x="0" y="1239"/>
                  </a:lnTo>
                  <a:lnTo>
                    <a:pt x="7620" y="1239"/>
                  </a:lnTo>
                  <a:lnTo>
                    <a:pt x="762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 name="Google Shape;704;p15"/>
            <p:cNvSpPr/>
            <p:nvPr/>
          </p:nvSpPr>
          <p:spPr>
            <a:xfrm>
              <a:off x="6874830" y="2228414"/>
              <a:ext cx="167138" cy="19485"/>
            </a:xfrm>
            <a:custGeom>
              <a:avLst/>
              <a:gdLst/>
              <a:ahLst/>
              <a:cxnLst/>
              <a:rect l="l" t="t" r="r" b="b"/>
              <a:pathLst>
                <a:path w="6442" h="751" extrusionOk="0">
                  <a:moveTo>
                    <a:pt x="1" y="1"/>
                  </a:moveTo>
                  <a:lnTo>
                    <a:pt x="6442" y="751"/>
                  </a:lnTo>
                  <a:lnTo>
                    <a:pt x="6442"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 name="Google Shape;705;p15"/>
            <p:cNvSpPr/>
            <p:nvPr/>
          </p:nvSpPr>
          <p:spPr>
            <a:xfrm>
              <a:off x="6701855" y="3142482"/>
              <a:ext cx="387073" cy="31835"/>
            </a:xfrm>
            <a:custGeom>
              <a:avLst/>
              <a:gdLst/>
              <a:ahLst/>
              <a:cxnLst/>
              <a:rect l="l" t="t" r="r" b="b"/>
              <a:pathLst>
                <a:path w="14919" h="1227" extrusionOk="0">
                  <a:moveTo>
                    <a:pt x="0" y="0"/>
                  </a:moveTo>
                  <a:lnTo>
                    <a:pt x="0" y="1227"/>
                  </a:lnTo>
                  <a:lnTo>
                    <a:pt x="14919" y="1227"/>
                  </a:lnTo>
                  <a:lnTo>
                    <a:pt x="14919"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 name="Google Shape;706;p15"/>
            <p:cNvSpPr/>
            <p:nvPr/>
          </p:nvSpPr>
          <p:spPr>
            <a:xfrm>
              <a:off x="6772270" y="2852106"/>
              <a:ext cx="257660" cy="97631"/>
            </a:xfrm>
            <a:custGeom>
              <a:avLst/>
              <a:gdLst/>
              <a:ahLst/>
              <a:cxnLst/>
              <a:rect l="l" t="t" r="r" b="b"/>
              <a:pathLst>
                <a:path w="9931" h="3763" extrusionOk="0">
                  <a:moveTo>
                    <a:pt x="322" y="1"/>
                  </a:moveTo>
                  <a:lnTo>
                    <a:pt x="1" y="1191"/>
                  </a:lnTo>
                  <a:lnTo>
                    <a:pt x="9609" y="3763"/>
                  </a:lnTo>
                  <a:lnTo>
                    <a:pt x="9931" y="2572"/>
                  </a:lnTo>
                  <a:lnTo>
                    <a:pt x="32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 name="Google Shape;707;p15"/>
            <p:cNvSpPr/>
            <p:nvPr/>
          </p:nvSpPr>
          <p:spPr>
            <a:xfrm>
              <a:off x="6904174" y="2927476"/>
              <a:ext cx="93324" cy="140570"/>
            </a:xfrm>
            <a:custGeom>
              <a:avLst/>
              <a:gdLst/>
              <a:ahLst/>
              <a:cxnLst/>
              <a:rect l="l" t="t" r="r" b="b"/>
              <a:pathLst>
                <a:path w="3597" h="5418" extrusionOk="0">
                  <a:moveTo>
                    <a:pt x="1287" y="1"/>
                  </a:moveTo>
                  <a:lnTo>
                    <a:pt x="1" y="4799"/>
                  </a:lnTo>
                  <a:lnTo>
                    <a:pt x="2311" y="5418"/>
                  </a:lnTo>
                  <a:lnTo>
                    <a:pt x="3596" y="620"/>
                  </a:lnTo>
                  <a:lnTo>
                    <a:pt x="128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 name="Google Shape;708;p15"/>
            <p:cNvSpPr/>
            <p:nvPr/>
          </p:nvSpPr>
          <p:spPr>
            <a:xfrm>
              <a:off x="6907262" y="3054736"/>
              <a:ext cx="47298" cy="33080"/>
            </a:xfrm>
            <a:custGeom>
              <a:avLst/>
              <a:gdLst/>
              <a:ahLst/>
              <a:cxnLst/>
              <a:rect l="l" t="t" r="r" b="b"/>
              <a:pathLst>
                <a:path w="1823" h="1275" extrusionOk="0">
                  <a:moveTo>
                    <a:pt x="227" y="1"/>
                  </a:moveTo>
                  <a:lnTo>
                    <a:pt x="1" y="846"/>
                  </a:lnTo>
                  <a:lnTo>
                    <a:pt x="1596" y="1275"/>
                  </a:lnTo>
                  <a:lnTo>
                    <a:pt x="1822" y="418"/>
                  </a:lnTo>
                  <a:lnTo>
                    <a:pt x="227"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 name="Google Shape;709;p15"/>
            <p:cNvSpPr/>
            <p:nvPr/>
          </p:nvSpPr>
          <p:spPr>
            <a:xfrm>
              <a:off x="6908818" y="3035278"/>
              <a:ext cx="59959" cy="15801"/>
            </a:xfrm>
            <a:custGeom>
              <a:avLst/>
              <a:gdLst/>
              <a:ahLst/>
              <a:cxnLst/>
              <a:rect l="l" t="t" r="r" b="b"/>
              <a:pathLst>
                <a:path w="2311" h="609" extrusionOk="0">
                  <a:moveTo>
                    <a:pt x="0" y="1"/>
                  </a:moveTo>
                  <a:cubicBezTo>
                    <a:pt x="683" y="406"/>
                    <a:pt x="1445" y="609"/>
                    <a:pt x="2242" y="609"/>
                  </a:cubicBezTo>
                  <a:cubicBezTo>
                    <a:pt x="2264" y="609"/>
                    <a:pt x="2287" y="608"/>
                    <a:pt x="2310" y="608"/>
                  </a:cubicBezTo>
                  <a:cubicBezTo>
                    <a:pt x="1608" y="203"/>
                    <a:pt x="798" y="1"/>
                    <a:pt x="0" y="1"/>
                  </a:cubicBezTo>
                  <a:close/>
                </a:path>
              </a:pathLst>
            </a:custGeom>
            <a:solidFill>
              <a:srgbClr val="1B2F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 name="Google Shape;710;p15"/>
            <p:cNvSpPr/>
            <p:nvPr/>
          </p:nvSpPr>
          <p:spPr>
            <a:xfrm>
              <a:off x="6841776" y="2907395"/>
              <a:ext cx="80663" cy="94258"/>
            </a:xfrm>
            <a:custGeom>
              <a:avLst/>
              <a:gdLst/>
              <a:ahLst/>
              <a:cxnLst/>
              <a:rect l="l" t="t" r="r" b="b"/>
              <a:pathLst>
                <a:path w="3109" h="3633" extrusionOk="0">
                  <a:moveTo>
                    <a:pt x="810" y="1"/>
                  </a:moveTo>
                  <a:lnTo>
                    <a:pt x="1" y="3013"/>
                  </a:lnTo>
                  <a:lnTo>
                    <a:pt x="2299" y="3632"/>
                  </a:lnTo>
                  <a:lnTo>
                    <a:pt x="3108" y="620"/>
                  </a:lnTo>
                  <a:lnTo>
                    <a:pt x="81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 name="Google Shape;711;p15"/>
            <p:cNvSpPr/>
            <p:nvPr/>
          </p:nvSpPr>
          <p:spPr>
            <a:xfrm>
              <a:off x="6845175" y="2988032"/>
              <a:ext cx="47298" cy="33080"/>
            </a:xfrm>
            <a:custGeom>
              <a:avLst/>
              <a:gdLst/>
              <a:ahLst/>
              <a:cxnLst/>
              <a:rect l="l" t="t" r="r" b="b"/>
              <a:pathLst>
                <a:path w="1823" h="1275" extrusionOk="0">
                  <a:moveTo>
                    <a:pt x="227" y="0"/>
                  </a:moveTo>
                  <a:lnTo>
                    <a:pt x="1" y="846"/>
                  </a:lnTo>
                  <a:lnTo>
                    <a:pt x="1596" y="1274"/>
                  </a:lnTo>
                  <a:lnTo>
                    <a:pt x="1822" y="429"/>
                  </a:lnTo>
                  <a:lnTo>
                    <a:pt x="22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 name="Google Shape;712;p15"/>
            <p:cNvSpPr/>
            <p:nvPr/>
          </p:nvSpPr>
          <p:spPr>
            <a:xfrm>
              <a:off x="6844553" y="2975059"/>
              <a:ext cx="59959" cy="15775"/>
            </a:xfrm>
            <a:custGeom>
              <a:avLst/>
              <a:gdLst/>
              <a:ahLst/>
              <a:cxnLst/>
              <a:rect l="l" t="t" r="r" b="b"/>
              <a:pathLst>
                <a:path w="2311" h="608" extrusionOk="0">
                  <a:moveTo>
                    <a:pt x="1" y="0"/>
                  </a:moveTo>
                  <a:cubicBezTo>
                    <a:pt x="684" y="405"/>
                    <a:pt x="1445" y="608"/>
                    <a:pt x="2242" y="608"/>
                  </a:cubicBezTo>
                  <a:cubicBezTo>
                    <a:pt x="2265" y="608"/>
                    <a:pt x="2288" y="608"/>
                    <a:pt x="2311" y="607"/>
                  </a:cubicBezTo>
                  <a:cubicBezTo>
                    <a:pt x="1608" y="203"/>
                    <a:pt x="810" y="0"/>
                    <a:pt x="1" y="0"/>
                  </a:cubicBezTo>
                  <a:close/>
                </a:path>
              </a:pathLst>
            </a:custGeom>
            <a:solidFill>
              <a:srgbClr val="1B2F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 name="Google Shape;713;p15"/>
            <p:cNvSpPr/>
            <p:nvPr/>
          </p:nvSpPr>
          <p:spPr>
            <a:xfrm>
              <a:off x="6761165" y="2887625"/>
              <a:ext cx="86501" cy="115870"/>
            </a:xfrm>
            <a:custGeom>
              <a:avLst/>
              <a:gdLst/>
              <a:ahLst/>
              <a:cxnLst/>
              <a:rect l="l" t="t" r="r" b="b"/>
              <a:pathLst>
                <a:path w="3334" h="4466" extrusionOk="0">
                  <a:moveTo>
                    <a:pt x="1036" y="1"/>
                  </a:moveTo>
                  <a:lnTo>
                    <a:pt x="0" y="3846"/>
                  </a:lnTo>
                  <a:lnTo>
                    <a:pt x="2310" y="4466"/>
                  </a:lnTo>
                  <a:lnTo>
                    <a:pt x="3334" y="620"/>
                  </a:lnTo>
                  <a:lnTo>
                    <a:pt x="10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 name="Google Shape;714;p15"/>
            <p:cNvSpPr/>
            <p:nvPr/>
          </p:nvSpPr>
          <p:spPr>
            <a:xfrm>
              <a:off x="6764253" y="2989563"/>
              <a:ext cx="47272" cy="33391"/>
            </a:xfrm>
            <a:custGeom>
              <a:avLst/>
              <a:gdLst/>
              <a:ahLst/>
              <a:cxnLst/>
              <a:rect l="l" t="t" r="r" b="b"/>
              <a:pathLst>
                <a:path w="1822" h="1287" extrusionOk="0">
                  <a:moveTo>
                    <a:pt x="226" y="1"/>
                  </a:moveTo>
                  <a:lnTo>
                    <a:pt x="0" y="858"/>
                  </a:lnTo>
                  <a:lnTo>
                    <a:pt x="1596" y="1287"/>
                  </a:lnTo>
                  <a:lnTo>
                    <a:pt x="1822" y="429"/>
                  </a:lnTo>
                  <a:lnTo>
                    <a:pt x="22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 name="Google Shape;715;p15"/>
            <p:cNvSpPr/>
            <p:nvPr/>
          </p:nvSpPr>
          <p:spPr>
            <a:xfrm>
              <a:off x="6764850" y="2973814"/>
              <a:ext cx="59648" cy="15801"/>
            </a:xfrm>
            <a:custGeom>
              <a:avLst/>
              <a:gdLst/>
              <a:ahLst/>
              <a:cxnLst/>
              <a:rect l="l" t="t" r="r" b="b"/>
              <a:pathLst>
                <a:path w="2299" h="609" extrusionOk="0">
                  <a:moveTo>
                    <a:pt x="1" y="1"/>
                  </a:moveTo>
                  <a:cubicBezTo>
                    <a:pt x="661" y="406"/>
                    <a:pt x="1444" y="608"/>
                    <a:pt x="2231" y="608"/>
                  </a:cubicBezTo>
                  <a:cubicBezTo>
                    <a:pt x="2254" y="608"/>
                    <a:pt x="2276" y="608"/>
                    <a:pt x="2299" y="608"/>
                  </a:cubicBezTo>
                  <a:cubicBezTo>
                    <a:pt x="1608" y="203"/>
                    <a:pt x="799" y="1"/>
                    <a:pt x="1" y="1"/>
                  </a:cubicBezTo>
                  <a:close/>
                </a:path>
              </a:pathLst>
            </a:custGeom>
            <a:solidFill>
              <a:srgbClr val="1B2F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 name="Google Shape;716;p15"/>
            <p:cNvSpPr/>
            <p:nvPr/>
          </p:nvSpPr>
          <p:spPr>
            <a:xfrm>
              <a:off x="6811499" y="3174602"/>
              <a:ext cx="167164" cy="80352"/>
            </a:xfrm>
            <a:custGeom>
              <a:avLst/>
              <a:gdLst/>
              <a:ahLst/>
              <a:cxnLst/>
              <a:rect l="l" t="t" r="r" b="b"/>
              <a:pathLst>
                <a:path w="6443" h="3097" extrusionOk="0">
                  <a:moveTo>
                    <a:pt x="1" y="1"/>
                  </a:moveTo>
                  <a:lnTo>
                    <a:pt x="1" y="3096"/>
                  </a:lnTo>
                  <a:lnTo>
                    <a:pt x="6442" y="3096"/>
                  </a:lnTo>
                  <a:lnTo>
                    <a:pt x="644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 name="Google Shape;717;p15"/>
            <p:cNvSpPr/>
            <p:nvPr/>
          </p:nvSpPr>
          <p:spPr>
            <a:xfrm>
              <a:off x="6783089" y="3254617"/>
              <a:ext cx="224606" cy="31835"/>
            </a:xfrm>
            <a:custGeom>
              <a:avLst/>
              <a:gdLst/>
              <a:ahLst/>
              <a:cxnLst/>
              <a:rect l="l" t="t" r="r" b="b"/>
              <a:pathLst>
                <a:path w="8657" h="1227" extrusionOk="0">
                  <a:moveTo>
                    <a:pt x="0" y="0"/>
                  </a:moveTo>
                  <a:lnTo>
                    <a:pt x="0" y="1227"/>
                  </a:lnTo>
                  <a:lnTo>
                    <a:pt x="8656" y="1227"/>
                  </a:lnTo>
                  <a:lnTo>
                    <a:pt x="865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 name="Google Shape;718;p15"/>
            <p:cNvSpPr/>
            <p:nvPr/>
          </p:nvSpPr>
          <p:spPr>
            <a:xfrm>
              <a:off x="6811499" y="3405046"/>
              <a:ext cx="167164" cy="56871"/>
            </a:xfrm>
            <a:custGeom>
              <a:avLst/>
              <a:gdLst/>
              <a:ahLst/>
              <a:cxnLst/>
              <a:rect l="l" t="t" r="r" b="b"/>
              <a:pathLst>
                <a:path w="6443" h="2192" extrusionOk="0">
                  <a:moveTo>
                    <a:pt x="1" y="1"/>
                  </a:moveTo>
                  <a:lnTo>
                    <a:pt x="1" y="2191"/>
                  </a:lnTo>
                  <a:lnTo>
                    <a:pt x="6442" y="2191"/>
                  </a:lnTo>
                  <a:lnTo>
                    <a:pt x="644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 name="Google Shape;719;p15"/>
            <p:cNvSpPr/>
            <p:nvPr/>
          </p:nvSpPr>
          <p:spPr>
            <a:xfrm>
              <a:off x="6811810" y="3419186"/>
              <a:ext cx="166852" cy="8821"/>
            </a:xfrm>
            <a:custGeom>
              <a:avLst/>
              <a:gdLst/>
              <a:ahLst/>
              <a:cxnLst/>
              <a:rect l="l" t="t" r="r" b="b"/>
              <a:pathLst>
                <a:path w="6431" h="340" extrusionOk="0">
                  <a:moveTo>
                    <a:pt x="4662" y="1"/>
                  </a:moveTo>
                  <a:cubicBezTo>
                    <a:pt x="3970" y="1"/>
                    <a:pt x="3270" y="125"/>
                    <a:pt x="2578" y="125"/>
                  </a:cubicBezTo>
                  <a:cubicBezTo>
                    <a:pt x="2525" y="125"/>
                    <a:pt x="2471" y="124"/>
                    <a:pt x="2418" y="122"/>
                  </a:cubicBezTo>
                  <a:cubicBezTo>
                    <a:pt x="1995" y="79"/>
                    <a:pt x="1575" y="42"/>
                    <a:pt x="1155" y="42"/>
                  </a:cubicBezTo>
                  <a:cubicBezTo>
                    <a:pt x="771" y="42"/>
                    <a:pt x="387" y="73"/>
                    <a:pt x="1" y="158"/>
                  </a:cubicBezTo>
                  <a:lnTo>
                    <a:pt x="1" y="206"/>
                  </a:lnTo>
                  <a:cubicBezTo>
                    <a:pt x="275" y="265"/>
                    <a:pt x="537" y="289"/>
                    <a:pt x="810" y="301"/>
                  </a:cubicBezTo>
                  <a:cubicBezTo>
                    <a:pt x="942" y="316"/>
                    <a:pt x="1074" y="322"/>
                    <a:pt x="1206" y="322"/>
                  </a:cubicBezTo>
                  <a:cubicBezTo>
                    <a:pt x="1610" y="322"/>
                    <a:pt x="2014" y="265"/>
                    <a:pt x="2418" y="230"/>
                  </a:cubicBezTo>
                  <a:cubicBezTo>
                    <a:pt x="2476" y="227"/>
                    <a:pt x="2535" y="226"/>
                    <a:pt x="2594" y="226"/>
                  </a:cubicBezTo>
                  <a:cubicBezTo>
                    <a:pt x="3071" y="226"/>
                    <a:pt x="3548" y="304"/>
                    <a:pt x="4025" y="325"/>
                  </a:cubicBezTo>
                  <a:cubicBezTo>
                    <a:pt x="4232" y="334"/>
                    <a:pt x="4440" y="339"/>
                    <a:pt x="4648" y="339"/>
                  </a:cubicBezTo>
                  <a:cubicBezTo>
                    <a:pt x="5242" y="339"/>
                    <a:pt x="5839" y="297"/>
                    <a:pt x="6430" y="182"/>
                  </a:cubicBezTo>
                  <a:lnTo>
                    <a:pt x="6430" y="158"/>
                  </a:lnTo>
                  <a:cubicBezTo>
                    <a:pt x="5894" y="51"/>
                    <a:pt x="5359" y="27"/>
                    <a:pt x="4823" y="3"/>
                  </a:cubicBezTo>
                  <a:cubicBezTo>
                    <a:pt x="4769" y="2"/>
                    <a:pt x="4716" y="1"/>
                    <a:pt x="46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 name="Google Shape;720;p15"/>
            <p:cNvSpPr/>
            <p:nvPr/>
          </p:nvSpPr>
          <p:spPr>
            <a:xfrm>
              <a:off x="6811810" y="3438593"/>
              <a:ext cx="166852" cy="8692"/>
            </a:xfrm>
            <a:custGeom>
              <a:avLst/>
              <a:gdLst/>
              <a:ahLst/>
              <a:cxnLst/>
              <a:rect l="l" t="t" r="r" b="b"/>
              <a:pathLst>
                <a:path w="6431" h="335" extrusionOk="0">
                  <a:moveTo>
                    <a:pt x="4590" y="0"/>
                  </a:moveTo>
                  <a:cubicBezTo>
                    <a:pt x="3896" y="0"/>
                    <a:pt x="3194" y="125"/>
                    <a:pt x="2501" y="125"/>
                  </a:cubicBezTo>
                  <a:cubicBezTo>
                    <a:pt x="2473" y="125"/>
                    <a:pt x="2445" y="125"/>
                    <a:pt x="2418" y="124"/>
                  </a:cubicBezTo>
                  <a:cubicBezTo>
                    <a:pt x="1987" y="74"/>
                    <a:pt x="1560" y="33"/>
                    <a:pt x="1132" y="33"/>
                  </a:cubicBezTo>
                  <a:cubicBezTo>
                    <a:pt x="756" y="33"/>
                    <a:pt x="380" y="65"/>
                    <a:pt x="1" y="148"/>
                  </a:cubicBezTo>
                  <a:lnTo>
                    <a:pt x="1" y="196"/>
                  </a:lnTo>
                  <a:cubicBezTo>
                    <a:pt x="275" y="255"/>
                    <a:pt x="537" y="291"/>
                    <a:pt x="810" y="303"/>
                  </a:cubicBezTo>
                  <a:cubicBezTo>
                    <a:pt x="933" y="317"/>
                    <a:pt x="1055" y="322"/>
                    <a:pt x="1178" y="322"/>
                  </a:cubicBezTo>
                  <a:cubicBezTo>
                    <a:pt x="1591" y="322"/>
                    <a:pt x="2004" y="259"/>
                    <a:pt x="2418" y="232"/>
                  </a:cubicBezTo>
                  <a:cubicBezTo>
                    <a:pt x="2494" y="227"/>
                    <a:pt x="2570" y="224"/>
                    <a:pt x="2646" y="224"/>
                  </a:cubicBezTo>
                  <a:cubicBezTo>
                    <a:pt x="3105" y="224"/>
                    <a:pt x="3565" y="305"/>
                    <a:pt x="4025" y="315"/>
                  </a:cubicBezTo>
                  <a:cubicBezTo>
                    <a:pt x="4244" y="328"/>
                    <a:pt x="4465" y="335"/>
                    <a:pt x="4685" y="335"/>
                  </a:cubicBezTo>
                  <a:cubicBezTo>
                    <a:pt x="5267" y="335"/>
                    <a:pt x="5852" y="288"/>
                    <a:pt x="6430" y="184"/>
                  </a:cubicBezTo>
                  <a:lnTo>
                    <a:pt x="6430" y="148"/>
                  </a:lnTo>
                  <a:cubicBezTo>
                    <a:pt x="5894" y="53"/>
                    <a:pt x="5359" y="17"/>
                    <a:pt x="4823" y="5"/>
                  </a:cubicBezTo>
                  <a:cubicBezTo>
                    <a:pt x="4745" y="2"/>
                    <a:pt x="4668" y="0"/>
                    <a:pt x="45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 name="Google Shape;721;p15"/>
            <p:cNvSpPr/>
            <p:nvPr/>
          </p:nvSpPr>
          <p:spPr>
            <a:xfrm>
              <a:off x="6811810" y="3250154"/>
              <a:ext cx="166852" cy="8718"/>
            </a:xfrm>
            <a:custGeom>
              <a:avLst/>
              <a:gdLst/>
              <a:ahLst/>
              <a:cxnLst/>
              <a:rect l="l" t="t" r="r" b="b"/>
              <a:pathLst>
                <a:path w="6431" h="336" extrusionOk="0">
                  <a:moveTo>
                    <a:pt x="4590" y="1"/>
                  </a:moveTo>
                  <a:cubicBezTo>
                    <a:pt x="3896" y="1"/>
                    <a:pt x="3194" y="125"/>
                    <a:pt x="2501" y="125"/>
                  </a:cubicBezTo>
                  <a:cubicBezTo>
                    <a:pt x="2473" y="125"/>
                    <a:pt x="2445" y="125"/>
                    <a:pt x="2418" y="125"/>
                  </a:cubicBezTo>
                  <a:cubicBezTo>
                    <a:pt x="1987" y="74"/>
                    <a:pt x="1560" y="33"/>
                    <a:pt x="1132" y="33"/>
                  </a:cubicBezTo>
                  <a:cubicBezTo>
                    <a:pt x="756" y="33"/>
                    <a:pt x="380" y="65"/>
                    <a:pt x="1" y="149"/>
                  </a:cubicBezTo>
                  <a:lnTo>
                    <a:pt x="1" y="196"/>
                  </a:lnTo>
                  <a:cubicBezTo>
                    <a:pt x="275" y="256"/>
                    <a:pt x="537" y="291"/>
                    <a:pt x="810" y="303"/>
                  </a:cubicBezTo>
                  <a:cubicBezTo>
                    <a:pt x="933" y="317"/>
                    <a:pt x="1055" y="322"/>
                    <a:pt x="1178" y="322"/>
                  </a:cubicBezTo>
                  <a:cubicBezTo>
                    <a:pt x="1591" y="322"/>
                    <a:pt x="2004" y="259"/>
                    <a:pt x="2418" y="232"/>
                  </a:cubicBezTo>
                  <a:cubicBezTo>
                    <a:pt x="2494" y="227"/>
                    <a:pt x="2570" y="225"/>
                    <a:pt x="2646" y="225"/>
                  </a:cubicBezTo>
                  <a:cubicBezTo>
                    <a:pt x="3105" y="225"/>
                    <a:pt x="3565" y="305"/>
                    <a:pt x="4025" y="315"/>
                  </a:cubicBezTo>
                  <a:cubicBezTo>
                    <a:pt x="4244" y="328"/>
                    <a:pt x="4465" y="335"/>
                    <a:pt x="4685" y="335"/>
                  </a:cubicBezTo>
                  <a:cubicBezTo>
                    <a:pt x="5267" y="335"/>
                    <a:pt x="5852" y="288"/>
                    <a:pt x="6430" y="184"/>
                  </a:cubicBezTo>
                  <a:lnTo>
                    <a:pt x="6430" y="149"/>
                  </a:lnTo>
                  <a:cubicBezTo>
                    <a:pt x="5894" y="53"/>
                    <a:pt x="5359" y="18"/>
                    <a:pt x="4823" y="6"/>
                  </a:cubicBezTo>
                  <a:cubicBezTo>
                    <a:pt x="4745" y="2"/>
                    <a:pt x="4668" y="1"/>
                    <a:pt x="45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2" name="Google Shape;722;p15"/>
          <p:cNvGrpSpPr/>
          <p:nvPr/>
        </p:nvGrpSpPr>
        <p:grpSpPr>
          <a:xfrm flipH="1">
            <a:off x="334532" y="173302"/>
            <a:ext cx="757385" cy="732388"/>
            <a:chOff x="8127332" y="539502"/>
            <a:chExt cx="757385" cy="732388"/>
          </a:xfrm>
        </p:grpSpPr>
        <p:sp>
          <p:nvSpPr>
            <p:cNvPr id="723" name="Google Shape;723;p15"/>
            <p:cNvSpPr/>
            <p:nvPr/>
          </p:nvSpPr>
          <p:spPr>
            <a:xfrm>
              <a:off x="8770783" y="539502"/>
              <a:ext cx="113934" cy="62719"/>
            </a:xfrm>
            <a:custGeom>
              <a:avLst/>
              <a:gdLst/>
              <a:ahLst/>
              <a:cxnLst/>
              <a:rect l="l" t="t" r="r" b="b"/>
              <a:pathLst>
                <a:path w="8943" h="4923" extrusionOk="0">
                  <a:moveTo>
                    <a:pt x="70" y="1"/>
                  </a:moveTo>
                  <a:lnTo>
                    <a:pt x="1" y="1942"/>
                  </a:lnTo>
                  <a:lnTo>
                    <a:pt x="3813" y="3467"/>
                  </a:lnTo>
                  <a:lnTo>
                    <a:pt x="7556" y="4923"/>
                  </a:lnTo>
                  <a:lnTo>
                    <a:pt x="8943" y="3536"/>
                  </a:lnTo>
                  <a:lnTo>
                    <a:pt x="4506" y="1734"/>
                  </a:lnTo>
                  <a:lnTo>
                    <a:pt x="7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 name="Google Shape;724;p15"/>
            <p:cNvSpPr/>
            <p:nvPr/>
          </p:nvSpPr>
          <p:spPr>
            <a:xfrm>
              <a:off x="8700139" y="568651"/>
              <a:ext cx="155441" cy="234034"/>
            </a:xfrm>
            <a:custGeom>
              <a:avLst/>
              <a:gdLst/>
              <a:ahLst/>
              <a:cxnLst/>
              <a:rect l="l" t="t" r="r" b="b"/>
              <a:pathLst>
                <a:path w="12201" h="18370" extrusionOk="0">
                  <a:moveTo>
                    <a:pt x="6516" y="0"/>
                  </a:moveTo>
                  <a:lnTo>
                    <a:pt x="0" y="16082"/>
                  </a:lnTo>
                  <a:lnTo>
                    <a:pt x="5684" y="18370"/>
                  </a:lnTo>
                  <a:lnTo>
                    <a:pt x="12200" y="2288"/>
                  </a:lnTo>
                  <a:lnTo>
                    <a:pt x="651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 name="Google Shape;725;p15"/>
            <p:cNvSpPr/>
            <p:nvPr/>
          </p:nvSpPr>
          <p:spPr>
            <a:xfrm>
              <a:off x="8430778" y="773535"/>
              <a:ext cx="362975" cy="395653"/>
            </a:xfrm>
            <a:custGeom>
              <a:avLst/>
              <a:gdLst/>
              <a:ahLst/>
              <a:cxnLst/>
              <a:rect l="l" t="t" r="r" b="b"/>
              <a:pathLst>
                <a:path w="28491" h="31056" extrusionOk="0">
                  <a:moveTo>
                    <a:pt x="21143" y="0"/>
                  </a:moveTo>
                  <a:lnTo>
                    <a:pt x="1" y="19479"/>
                  </a:lnTo>
                  <a:lnTo>
                    <a:pt x="14281" y="25302"/>
                  </a:lnTo>
                  <a:lnTo>
                    <a:pt x="28491" y="31055"/>
                  </a:lnTo>
                  <a:lnTo>
                    <a:pt x="26896" y="2357"/>
                  </a:lnTo>
                  <a:lnTo>
                    <a:pt x="23985" y="1248"/>
                  </a:lnTo>
                  <a:lnTo>
                    <a:pt x="2114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 name="Google Shape;726;p15"/>
            <p:cNvSpPr/>
            <p:nvPr/>
          </p:nvSpPr>
          <p:spPr>
            <a:xfrm>
              <a:off x="8783141" y="568651"/>
              <a:ext cx="72440" cy="29149"/>
            </a:xfrm>
            <a:custGeom>
              <a:avLst/>
              <a:gdLst/>
              <a:ahLst/>
              <a:cxnLst/>
              <a:rect l="l" t="t" r="r" b="b"/>
              <a:pathLst>
                <a:path w="5686" h="2288" extrusionOk="0">
                  <a:moveTo>
                    <a:pt x="1" y="0"/>
                  </a:moveTo>
                  <a:lnTo>
                    <a:pt x="1" y="0"/>
                  </a:lnTo>
                  <a:cubicBezTo>
                    <a:pt x="1734" y="1179"/>
                    <a:pt x="3744" y="1941"/>
                    <a:pt x="5685" y="2288"/>
                  </a:cubicBezTo>
                  <a:cubicBezTo>
                    <a:pt x="3952" y="1179"/>
                    <a:pt x="2011" y="416"/>
                    <a:pt x="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 name="Google Shape;727;p15"/>
            <p:cNvSpPr/>
            <p:nvPr/>
          </p:nvSpPr>
          <p:spPr>
            <a:xfrm>
              <a:off x="8430778" y="905114"/>
              <a:ext cx="363867" cy="264075"/>
            </a:xfrm>
            <a:custGeom>
              <a:avLst/>
              <a:gdLst/>
              <a:ahLst/>
              <a:cxnLst/>
              <a:rect l="l" t="t" r="r" b="b"/>
              <a:pathLst>
                <a:path w="28561" h="20728" extrusionOk="0">
                  <a:moveTo>
                    <a:pt x="9913" y="1"/>
                  </a:moveTo>
                  <a:lnTo>
                    <a:pt x="1" y="9151"/>
                  </a:lnTo>
                  <a:lnTo>
                    <a:pt x="28560" y="20727"/>
                  </a:lnTo>
                  <a:lnTo>
                    <a:pt x="28560" y="20727"/>
                  </a:lnTo>
                  <a:lnTo>
                    <a:pt x="27451" y="3813"/>
                  </a:lnTo>
                  <a:cubicBezTo>
                    <a:pt x="26329" y="3568"/>
                    <a:pt x="25294" y="3468"/>
                    <a:pt x="24337" y="3468"/>
                  </a:cubicBezTo>
                  <a:cubicBezTo>
                    <a:pt x="20206" y="3468"/>
                    <a:pt x="17529" y="5324"/>
                    <a:pt x="15612" y="5324"/>
                  </a:cubicBezTo>
                  <a:cubicBezTo>
                    <a:pt x="15338" y="5324"/>
                    <a:pt x="15080" y="5286"/>
                    <a:pt x="14835" y="5200"/>
                  </a:cubicBezTo>
                  <a:cubicBezTo>
                    <a:pt x="12548" y="4299"/>
                    <a:pt x="13449" y="2150"/>
                    <a:pt x="991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 name="Google Shape;728;p15"/>
            <p:cNvSpPr/>
            <p:nvPr/>
          </p:nvSpPr>
          <p:spPr>
            <a:xfrm>
              <a:off x="8622132" y="871188"/>
              <a:ext cx="76249" cy="64120"/>
            </a:xfrm>
            <a:custGeom>
              <a:avLst/>
              <a:gdLst/>
              <a:ahLst/>
              <a:cxnLst/>
              <a:rect l="l" t="t" r="r" b="b"/>
              <a:pathLst>
                <a:path w="5985" h="5033" extrusionOk="0">
                  <a:moveTo>
                    <a:pt x="3083" y="1"/>
                  </a:moveTo>
                  <a:cubicBezTo>
                    <a:pt x="2053" y="1"/>
                    <a:pt x="1115" y="760"/>
                    <a:pt x="786" y="1693"/>
                  </a:cubicBezTo>
                  <a:cubicBezTo>
                    <a:pt x="1124" y="949"/>
                    <a:pt x="1908" y="601"/>
                    <a:pt x="2695" y="601"/>
                  </a:cubicBezTo>
                  <a:cubicBezTo>
                    <a:pt x="3520" y="601"/>
                    <a:pt x="4348" y="984"/>
                    <a:pt x="4667" y="1693"/>
                  </a:cubicBezTo>
                  <a:cubicBezTo>
                    <a:pt x="5289" y="3106"/>
                    <a:pt x="4391" y="4656"/>
                    <a:pt x="3024" y="4656"/>
                  </a:cubicBezTo>
                  <a:cubicBezTo>
                    <a:pt x="2714" y="4656"/>
                    <a:pt x="2380" y="4576"/>
                    <a:pt x="2033" y="4397"/>
                  </a:cubicBezTo>
                  <a:cubicBezTo>
                    <a:pt x="1132" y="3981"/>
                    <a:pt x="300" y="2802"/>
                    <a:pt x="786" y="1693"/>
                  </a:cubicBezTo>
                  <a:lnTo>
                    <a:pt x="786" y="1693"/>
                  </a:lnTo>
                  <a:cubicBezTo>
                    <a:pt x="1" y="3431"/>
                    <a:pt x="1029" y="5032"/>
                    <a:pt x="2660" y="5032"/>
                  </a:cubicBezTo>
                  <a:cubicBezTo>
                    <a:pt x="3047" y="5032"/>
                    <a:pt x="3467" y="4943"/>
                    <a:pt x="3905" y="4743"/>
                  </a:cubicBezTo>
                  <a:cubicBezTo>
                    <a:pt x="5846" y="3842"/>
                    <a:pt x="5984" y="1000"/>
                    <a:pt x="3905" y="168"/>
                  </a:cubicBezTo>
                  <a:cubicBezTo>
                    <a:pt x="3631" y="53"/>
                    <a:pt x="3354" y="1"/>
                    <a:pt x="308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 name="Google Shape;729;p15"/>
            <p:cNvSpPr/>
            <p:nvPr/>
          </p:nvSpPr>
          <p:spPr>
            <a:xfrm>
              <a:off x="8673755" y="999569"/>
              <a:ext cx="65254" cy="55381"/>
            </a:xfrm>
            <a:custGeom>
              <a:avLst/>
              <a:gdLst/>
              <a:ahLst/>
              <a:cxnLst/>
              <a:rect l="l" t="t" r="r" b="b"/>
              <a:pathLst>
                <a:path w="5122" h="4347" extrusionOk="0">
                  <a:moveTo>
                    <a:pt x="2273" y="541"/>
                  </a:moveTo>
                  <a:cubicBezTo>
                    <a:pt x="2547" y="541"/>
                    <a:pt x="2816" y="595"/>
                    <a:pt x="3041" y="697"/>
                  </a:cubicBezTo>
                  <a:cubicBezTo>
                    <a:pt x="3873" y="1044"/>
                    <a:pt x="4359" y="2014"/>
                    <a:pt x="4081" y="2915"/>
                  </a:cubicBezTo>
                  <a:cubicBezTo>
                    <a:pt x="3885" y="3553"/>
                    <a:pt x="3272" y="3982"/>
                    <a:pt x="2611" y="3982"/>
                  </a:cubicBezTo>
                  <a:cubicBezTo>
                    <a:pt x="2338" y="3982"/>
                    <a:pt x="2057" y="3909"/>
                    <a:pt x="1794" y="3747"/>
                  </a:cubicBezTo>
                  <a:cubicBezTo>
                    <a:pt x="1031" y="3401"/>
                    <a:pt x="338" y="2430"/>
                    <a:pt x="685" y="1529"/>
                  </a:cubicBezTo>
                  <a:cubicBezTo>
                    <a:pt x="929" y="846"/>
                    <a:pt x="1619" y="541"/>
                    <a:pt x="2273" y="541"/>
                  </a:cubicBezTo>
                  <a:close/>
                  <a:moveTo>
                    <a:pt x="2614" y="1"/>
                  </a:moveTo>
                  <a:cubicBezTo>
                    <a:pt x="1700" y="1"/>
                    <a:pt x="892" y="698"/>
                    <a:pt x="615" y="1529"/>
                  </a:cubicBezTo>
                  <a:cubicBezTo>
                    <a:pt x="0" y="2983"/>
                    <a:pt x="874" y="4346"/>
                    <a:pt x="2180" y="4346"/>
                  </a:cubicBezTo>
                  <a:cubicBezTo>
                    <a:pt x="2494" y="4346"/>
                    <a:pt x="2832" y="4268"/>
                    <a:pt x="3180" y="4094"/>
                  </a:cubicBezTo>
                  <a:cubicBezTo>
                    <a:pt x="5052" y="3331"/>
                    <a:pt x="5121" y="905"/>
                    <a:pt x="3319" y="143"/>
                  </a:cubicBezTo>
                  <a:cubicBezTo>
                    <a:pt x="3082" y="45"/>
                    <a:pt x="2844" y="1"/>
                    <a:pt x="261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 name="Google Shape;730;p15"/>
            <p:cNvSpPr/>
            <p:nvPr/>
          </p:nvSpPr>
          <p:spPr>
            <a:xfrm>
              <a:off x="8524073" y="988306"/>
              <a:ext cx="48909" cy="42564"/>
            </a:xfrm>
            <a:custGeom>
              <a:avLst/>
              <a:gdLst/>
              <a:ahLst/>
              <a:cxnLst/>
              <a:rect l="l" t="t" r="r" b="b"/>
              <a:pathLst>
                <a:path w="3839" h="3341" extrusionOk="0">
                  <a:moveTo>
                    <a:pt x="1594" y="528"/>
                  </a:moveTo>
                  <a:cubicBezTo>
                    <a:pt x="1821" y="528"/>
                    <a:pt x="2049" y="583"/>
                    <a:pt x="2244" y="680"/>
                  </a:cubicBezTo>
                  <a:cubicBezTo>
                    <a:pt x="2798" y="888"/>
                    <a:pt x="3145" y="1512"/>
                    <a:pt x="3006" y="2136"/>
                  </a:cubicBezTo>
                  <a:cubicBezTo>
                    <a:pt x="2959" y="2658"/>
                    <a:pt x="2521" y="2953"/>
                    <a:pt x="2049" y="2953"/>
                  </a:cubicBezTo>
                  <a:cubicBezTo>
                    <a:pt x="1832" y="2953"/>
                    <a:pt x="1609" y="2891"/>
                    <a:pt x="1412" y="2760"/>
                  </a:cubicBezTo>
                  <a:cubicBezTo>
                    <a:pt x="927" y="2482"/>
                    <a:pt x="303" y="1858"/>
                    <a:pt x="580" y="1165"/>
                  </a:cubicBezTo>
                  <a:cubicBezTo>
                    <a:pt x="760" y="715"/>
                    <a:pt x="1174" y="528"/>
                    <a:pt x="1594" y="528"/>
                  </a:cubicBezTo>
                  <a:close/>
                  <a:moveTo>
                    <a:pt x="1931" y="1"/>
                  </a:moveTo>
                  <a:cubicBezTo>
                    <a:pt x="1276" y="1"/>
                    <a:pt x="676" y="561"/>
                    <a:pt x="511" y="1165"/>
                  </a:cubicBezTo>
                  <a:cubicBezTo>
                    <a:pt x="1" y="2299"/>
                    <a:pt x="650" y="3341"/>
                    <a:pt x="1662" y="3341"/>
                  </a:cubicBezTo>
                  <a:cubicBezTo>
                    <a:pt x="1887" y="3341"/>
                    <a:pt x="2130" y="3289"/>
                    <a:pt x="2383" y="3175"/>
                  </a:cubicBezTo>
                  <a:cubicBezTo>
                    <a:pt x="3769" y="2552"/>
                    <a:pt x="3838" y="749"/>
                    <a:pt x="2452" y="125"/>
                  </a:cubicBezTo>
                  <a:cubicBezTo>
                    <a:pt x="2279" y="39"/>
                    <a:pt x="2103" y="1"/>
                    <a:pt x="193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31" name="Google Shape;731;p15"/>
            <p:cNvGrpSpPr/>
            <p:nvPr/>
          </p:nvGrpSpPr>
          <p:grpSpPr>
            <a:xfrm>
              <a:off x="8127332" y="871191"/>
              <a:ext cx="272012" cy="400698"/>
              <a:chOff x="8641857" y="1784441"/>
              <a:chExt cx="272012" cy="400698"/>
            </a:xfrm>
          </p:grpSpPr>
          <p:sp>
            <p:nvSpPr>
              <p:cNvPr id="732" name="Google Shape;732;p15"/>
              <p:cNvSpPr/>
              <p:nvPr/>
            </p:nvSpPr>
            <p:spPr>
              <a:xfrm>
                <a:off x="8641857" y="1784441"/>
                <a:ext cx="113947" cy="79498"/>
              </a:xfrm>
              <a:custGeom>
                <a:avLst/>
                <a:gdLst/>
                <a:ahLst/>
                <a:cxnLst/>
                <a:rect l="l" t="t" r="r" b="b"/>
                <a:pathLst>
                  <a:path w="8944" h="6240" extrusionOk="0">
                    <a:moveTo>
                      <a:pt x="7903" y="1"/>
                    </a:moveTo>
                    <a:lnTo>
                      <a:pt x="1" y="4160"/>
                    </a:lnTo>
                    <a:lnTo>
                      <a:pt x="1110" y="6239"/>
                    </a:lnTo>
                    <a:lnTo>
                      <a:pt x="8943" y="2080"/>
                    </a:lnTo>
                    <a:lnTo>
                      <a:pt x="7903"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 name="Google Shape;733;p15"/>
              <p:cNvSpPr/>
              <p:nvPr/>
            </p:nvSpPr>
            <p:spPr>
              <a:xfrm>
                <a:off x="8671885" y="1819769"/>
                <a:ext cx="241984" cy="365370"/>
              </a:xfrm>
              <a:custGeom>
                <a:avLst/>
                <a:gdLst/>
                <a:ahLst/>
                <a:cxnLst/>
                <a:rect l="l" t="t" r="r" b="b"/>
                <a:pathLst>
                  <a:path w="18994" h="28679" extrusionOk="0">
                    <a:moveTo>
                      <a:pt x="5408" y="0"/>
                    </a:moveTo>
                    <a:lnTo>
                      <a:pt x="1" y="2843"/>
                    </a:lnTo>
                    <a:lnTo>
                      <a:pt x="12825" y="27035"/>
                    </a:lnTo>
                    <a:cubicBezTo>
                      <a:pt x="13364" y="28065"/>
                      <a:pt x="14460" y="28679"/>
                      <a:pt x="15571" y="28679"/>
                    </a:cubicBezTo>
                    <a:cubicBezTo>
                      <a:pt x="16029" y="28679"/>
                      <a:pt x="16489" y="28574"/>
                      <a:pt x="16914" y="28352"/>
                    </a:cubicBezTo>
                    <a:cubicBezTo>
                      <a:pt x="18370" y="27520"/>
                      <a:pt x="18994" y="25718"/>
                      <a:pt x="18231" y="24262"/>
                    </a:cubicBezTo>
                    <a:lnTo>
                      <a:pt x="540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 name="Google Shape;734;p15"/>
              <p:cNvSpPr/>
              <p:nvPr/>
            </p:nvSpPr>
            <p:spPr>
              <a:xfrm>
                <a:off x="8712513" y="1933690"/>
                <a:ext cx="196948" cy="251322"/>
              </a:xfrm>
              <a:custGeom>
                <a:avLst/>
                <a:gdLst/>
                <a:ahLst/>
                <a:cxnLst/>
                <a:rect l="l" t="t" r="r" b="b"/>
                <a:pathLst>
                  <a:path w="15459" h="19727" extrusionOk="0">
                    <a:moveTo>
                      <a:pt x="0" y="1"/>
                    </a:moveTo>
                    <a:lnTo>
                      <a:pt x="9705" y="18093"/>
                    </a:lnTo>
                    <a:cubicBezTo>
                      <a:pt x="10275" y="19138"/>
                      <a:pt x="11300" y="19727"/>
                      <a:pt x="12358" y="19727"/>
                    </a:cubicBezTo>
                    <a:cubicBezTo>
                      <a:pt x="12844" y="19727"/>
                      <a:pt x="13336" y="19602"/>
                      <a:pt x="13795" y="19340"/>
                    </a:cubicBezTo>
                    <a:cubicBezTo>
                      <a:pt x="14488" y="18925"/>
                      <a:pt x="15042" y="18370"/>
                      <a:pt x="15250" y="17538"/>
                    </a:cubicBezTo>
                    <a:cubicBezTo>
                      <a:pt x="15458" y="16776"/>
                      <a:pt x="15458" y="16013"/>
                      <a:pt x="15042" y="15251"/>
                    </a:cubicBezTo>
                    <a:lnTo>
                      <a:pt x="9150" y="4160"/>
                    </a:lnTo>
                    <a:cubicBezTo>
                      <a:pt x="8995" y="4227"/>
                      <a:pt x="8823" y="4259"/>
                      <a:pt x="8634" y="4259"/>
                    </a:cubicBezTo>
                    <a:cubicBezTo>
                      <a:pt x="6887" y="4259"/>
                      <a:pt x="3755" y="1565"/>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 name="Google Shape;735;p15"/>
              <p:cNvSpPr/>
              <p:nvPr/>
            </p:nvSpPr>
            <p:spPr>
              <a:xfrm>
                <a:off x="8719571" y="1855097"/>
                <a:ext cx="38870" cy="21199"/>
              </a:xfrm>
              <a:custGeom>
                <a:avLst/>
                <a:gdLst/>
                <a:ahLst/>
                <a:cxnLst/>
                <a:rect l="l" t="t" r="r" b="b"/>
                <a:pathLst>
                  <a:path w="3051" h="1664" extrusionOk="0">
                    <a:moveTo>
                      <a:pt x="3051" y="0"/>
                    </a:moveTo>
                    <a:cubicBezTo>
                      <a:pt x="2496" y="70"/>
                      <a:pt x="2011" y="277"/>
                      <a:pt x="1387" y="485"/>
                    </a:cubicBezTo>
                    <a:cubicBezTo>
                      <a:pt x="833" y="693"/>
                      <a:pt x="348" y="971"/>
                      <a:pt x="1" y="1525"/>
                    </a:cubicBezTo>
                    <a:lnTo>
                      <a:pt x="1" y="1664"/>
                    </a:lnTo>
                    <a:cubicBezTo>
                      <a:pt x="348" y="1664"/>
                      <a:pt x="625" y="1525"/>
                      <a:pt x="833" y="1456"/>
                    </a:cubicBezTo>
                    <a:cubicBezTo>
                      <a:pt x="1665" y="1040"/>
                      <a:pt x="2288" y="485"/>
                      <a:pt x="30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 name="Google Shape;736;p15"/>
              <p:cNvSpPr/>
              <p:nvPr/>
            </p:nvSpPr>
            <p:spPr>
              <a:xfrm>
                <a:off x="8747841" y="1885125"/>
                <a:ext cx="26499" cy="14804"/>
              </a:xfrm>
              <a:custGeom>
                <a:avLst/>
                <a:gdLst/>
                <a:ahLst/>
                <a:cxnLst/>
                <a:rect l="l" t="t" r="r" b="b"/>
                <a:pathLst>
                  <a:path w="2080" h="1162" extrusionOk="0">
                    <a:moveTo>
                      <a:pt x="2080" y="0"/>
                    </a:moveTo>
                    <a:cubicBezTo>
                      <a:pt x="1664" y="0"/>
                      <a:pt x="1317" y="139"/>
                      <a:pt x="971" y="208"/>
                    </a:cubicBezTo>
                    <a:cubicBezTo>
                      <a:pt x="555" y="347"/>
                      <a:pt x="208" y="555"/>
                      <a:pt x="0" y="1040"/>
                    </a:cubicBezTo>
                    <a:lnTo>
                      <a:pt x="0" y="1109"/>
                    </a:lnTo>
                    <a:cubicBezTo>
                      <a:pt x="104" y="1144"/>
                      <a:pt x="225" y="1161"/>
                      <a:pt x="338" y="1161"/>
                    </a:cubicBezTo>
                    <a:cubicBezTo>
                      <a:pt x="451" y="1161"/>
                      <a:pt x="555" y="1144"/>
                      <a:pt x="624" y="1109"/>
                    </a:cubicBezTo>
                    <a:cubicBezTo>
                      <a:pt x="901" y="1040"/>
                      <a:pt x="971" y="832"/>
                      <a:pt x="1179" y="763"/>
                    </a:cubicBezTo>
                    <a:cubicBezTo>
                      <a:pt x="1525" y="485"/>
                      <a:pt x="1802" y="208"/>
                      <a:pt x="20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 name="Google Shape;737;p15"/>
              <p:cNvSpPr/>
              <p:nvPr/>
            </p:nvSpPr>
            <p:spPr>
              <a:xfrm>
                <a:off x="8751370" y="1914262"/>
                <a:ext cx="38870" cy="21212"/>
              </a:xfrm>
              <a:custGeom>
                <a:avLst/>
                <a:gdLst/>
                <a:ahLst/>
                <a:cxnLst/>
                <a:rect l="l" t="t" r="r" b="b"/>
                <a:pathLst>
                  <a:path w="3051" h="1665" extrusionOk="0">
                    <a:moveTo>
                      <a:pt x="3050" y="1"/>
                    </a:moveTo>
                    <a:lnTo>
                      <a:pt x="3050" y="1"/>
                    </a:lnTo>
                    <a:cubicBezTo>
                      <a:pt x="2427" y="139"/>
                      <a:pt x="1941" y="347"/>
                      <a:pt x="1387" y="555"/>
                    </a:cubicBezTo>
                    <a:cubicBezTo>
                      <a:pt x="902" y="694"/>
                      <a:pt x="347" y="971"/>
                      <a:pt x="0" y="1595"/>
                    </a:cubicBezTo>
                    <a:lnTo>
                      <a:pt x="0" y="1664"/>
                    </a:lnTo>
                    <a:cubicBezTo>
                      <a:pt x="347" y="1664"/>
                      <a:pt x="624" y="1595"/>
                      <a:pt x="902" y="1526"/>
                    </a:cubicBezTo>
                    <a:cubicBezTo>
                      <a:pt x="1664" y="1040"/>
                      <a:pt x="2357" y="555"/>
                      <a:pt x="305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 name="Google Shape;738;p15"/>
              <p:cNvSpPr/>
              <p:nvPr/>
            </p:nvSpPr>
            <p:spPr>
              <a:xfrm>
                <a:off x="8780506" y="1944290"/>
                <a:ext cx="26512" cy="15466"/>
              </a:xfrm>
              <a:custGeom>
                <a:avLst/>
                <a:gdLst/>
                <a:ahLst/>
                <a:cxnLst/>
                <a:rect l="l" t="t" r="r" b="b"/>
                <a:pathLst>
                  <a:path w="2081" h="1214" extrusionOk="0">
                    <a:moveTo>
                      <a:pt x="2080" y="0"/>
                    </a:moveTo>
                    <a:cubicBezTo>
                      <a:pt x="1595" y="0"/>
                      <a:pt x="1179" y="208"/>
                      <a:pt x="902" y="278"/>
                    </a:cubicBezTo>
                    <a:cubicBezTo>
                      <a:pt x="486" y="347"/>
                      <a:pt x="140" y="624"/>
                      <a:pt x="1" y="1040"/>
                    </a:cubicBezTo>
                    <a:lnTo>
                      <a:pt x="1" y="1109"/>
                    </a:lnTo>
                    <a:cubicBezTo>
                      <a:pt x="70" y="1179"/>
                      <a:pt x="174" y="1213"/>
                      <a:pt x="278" y="1213"/>
                    </a:cubicBezTo>
                    <a:cubicBezTo>
                      <a:pt x="382" y="1213"/>
                      <a:pt x="486" y="1179"/>
                      <a:pt x="555" y="1109"/>
                    </a:cubicBezTo>
                    <a:cubicBezTo>
                      <a:pt x="833" y="1040"/>
                      <a:pt x="902" y="902"/>
                      <a:pt x="1110" y="763"/>
                    </a:cubicBezTo>
                    <a:cubicBezTo>
                      <a:pt x="1457" y="555"/>
                      <a:pt x="1803" y="278"/>
                      <a:pt x="20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 name="Google Shape;739;p15"/>
              <p:cNvSpPr/>
              <p:nvPr/>
            </p:nvSpPr>
            <p:spPr>
              <a:xfrm>
                <a:off x="8783156" y="1974318"/>
                <a:ext cx="38870" cy="21199"/>
              </a:xfrm>
              <a:custGeom>
                <a:avLst/>
                <a:gdLst/>
                <a:ahLst/>
                <a:cxnLst/>
                <a:rect l="l" t="t" r="r" b="b"/>
                <a:pathLst>
                  <a:path w="3051" h="1664" extrusionOk="0">
                    <a:moveTo>
                      <a:pt x="3051" y="0"/>
                    </a:moveTo>
                    <a:cubicBezTo>
                      <a:pt x="2427" y="70"/>
                      <a:pt x="1942" y="347"/>
                      <a:pt x="1387" y="485"/>
                    </a:cubicBezTo>
                    <a:cubicBezTo>
                      <a:pt x="902" y="693"/>
                      <a:pt x="347" y="971"/>
                      <a:pt x="1" y="1525"/>
                    </a:cubicBezTo>
                    <a:lnTo>
                      <a:pt x="1" y="1664"/>
                    </a:lnTo>
                    <a:cubicBezTo>
                      <a:pt x="347" y="1664"/>
                      <a:pt x="625" y="1525"/>
                      <a:pt x="902" y="1456"/>
                    </a:cubicBezTo>
                    <a:cubicBezTo>
                      <a:pt x="1665" y="1040"/>
                      <a:pt x="2358" y="485"/>
                      <a:pt x="30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 name="Google Shape;740;p15"/>
              <p:cNvSpPr/>
              <p:nvPr/>
            </p:nvSpPr>
            <p:spPr>
              <a:xfrm>
                <a:off x="8811426" y="2004346"/>
                <a:ext cx="26499" cy="14804"/>
              </a:xfrm>
              <a:custGeom>
                <a:avLst/>
                <a:gdLst/>
                <a:ahLst/>
                <a:cxnLst/>
                <a:rect l="l" t="t" r="r" b="b"/>
                <a:pathLst>
                  <a:path w="2080" h="1162" extrusionOk="0">
                    <a:moveTo>
                      <a:pt x="2080" y="0"/>
                    </a:moveTo>
                    <a:lnTo>
                      <a:pt x="2080" y="0"/>
                    </a:lnTo>
                    <a:cubicBezTo>
                      <a:pt x="1733" y="69"/>
                      <a:pt x="1248" y="139"/>
                      <a:pt x="901" y="208"/>
                    </a:cubicBezTo>
                    <a:cubicBezTo>
                      <a:pt x="485" y="347"/>
                      <a:pt x="139" y="555"/>
                      <a:pt x="0" y="1040"/>
                    </a:cubicBezTo>
                    <a:lnTo>
                      <a:pt x="0" y="1109"/>
                    </a:lnTo>
                    <a:cubicBezTo>
                      <a:pt x="69" y="1144"/>
                      <a:pt x="173" y="1161"/>
                      <a:pt x="277" y="1161"/>
                    </a:cubicBezTo>
                    <a:cubicBezTo>
                      <a:pt x="381" y="1161"/>
                      <a:pt x="485" y="1144"/>
                      <a:pt x="555" y="1109"/>
                    </a:cubicBezTo>
                    <a:cubicBezTo>
                      <a:pt x="832" y="1040"/>
                      <a:pt x="901" y="832"/>
                      <a:pt x="1109" y="763"/>
                    </a:cubicBezTo>
                    <a:cubicBezTo>
                      <a:pt x="1456" y="485"/>
                      <a:pt x="1802" y="208"/>
                      <a:pt x="20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 name="Google Shape;741;p15"/>
              <p:cNvSpPr/>
              <p:nvPr/>
            </p:nvSpPr>
            <p:spPr>
              <a:xfrm>
                <a:off x="8815834" y="2033482"/>
                <a:ext cx="37991" cy="21212"/>
              </a:xfrm>
              <a:custGeom>
                <a:avLst/>
                <a:gdLst/>
                <a:ahLst/>
                <a:cxnLst/>
                <a:rect l="l" t="t" r="r" b="b"/>
                <a:pathLst>
                  <a:path w="2982" h="1665" extrusionOk="0">
                    <a:moveTo>
                      <a:pt x="2981" y="1"/>
                    </a:moveTo>
                    <a:lnTo>
                      <a:pt x="2981" y="1"/>
                    </a:lnTo>
                    <a:cubicBezTo>
                      <a:pt x="2427" y="209"/>
                      <a:pt x="1872" y="347"/>
                      <a:pt x="1387" y="555"/>
                    </a:cubicBezTo>
                    <a:cubicBezTo>
                      <a:pt x="832" y="694"/>
                      <a:pt x="347" y="971"/>
                      <a:pt x="1" y="1595"/>
                    </a:cubicBezTo>
                    <a:lnTo>
                      <a:pt x="1" y="1664"/>
                    </a:lnTo>
                    <a:cubicBezTo>
                      <a:pt x="347" y="1664"/>
                      <a:pt x="555" y="1595"/>
                      <a:pt x="832" y="1526"/>
                    </a:cubicBezTo>
                    <a:cubicBezTo>
                      <a:pt x="1595" y="1040"/>
                      <a:pt x="2288" y="555"/>
                      <a:pt x="29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 name="Google Shape;742;p15"/>
              <p:cNvSpPr/>
              <p:nvPr/>
            </p:nvSpPr>
            <p:spPr>
              <a:xfrm>
                <a:off x="8843213" y="2063511"/>
                <a:ext cx="26512" cy="15466"/>
              </a:xfrm>
              <a:custGeom>
                <a:avLst/>
                <a:gdLst/>
                <a:ahLst/>
                <a:cxnLst/>
                <a:rect l="l" t="t" r="r" b="b"/>
                <a:pathLst>
                  <a:path w="2081" h="1214" extrusionOk="0">
                    <a:moveTo>
                      <a:pt x="2080" y="0"/>
                    </a:moveTo>
                    <a:lnTo>
                      <a:pt x="2080" y="0"/>
                    </a:lnTo>
                    <a:cubicBezTo>
                      <a:pt x="1664" y="70"/>
                      <a:pt x="1318" y="208"/>
                      <a:pt x="971" y="278"/>
                    </a:cubicBezTo>
                    <a:cubicBezTo>
                      <a:pt x="486" y="347"/>
                      <a:pt x="139" y="624"/>
                      <a:pt x="1" y="1040"/>
                    </a:cubicBezTo>
                    <a:lnTo>
                      <a:pt x="1" y="1109"/>
                    </a:lnTo>
                    <a:cubicBezTo>
                      <a:pt x="70" y="1179"/>
                      <a:pt x="174" y="1213"/>
                      <a:pt x="278" y="1213"/>
                    </a:cubicBezTo>
                    <a:cubicBezTo>
                      <a:pt x="382" y="1213"/>
                      <a:pt x="486" y="1179"/>
                      <a:pt x="555" y="1109"/>
                    </a:cubicBezTo>
                    <a:cubicBezTo>
                      <a:pt x="832" y="1040"/>
                      <a:pt x="971" y="902"/>
                      <a:pt x="1110" y="763"/>
                    </a:cubicBezTo>
                    <a:cubicBezTo>
                      <a:pt x="1456" y="486"/>
                      <a:pt x="1803" y="278"/>
                      <a:pt x="20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 name="Google Shape;743;p15"/>
              <p:cNvSpPr/>
              <p:nvPr/>
            </p:nvSpPr>
            <p:spPr>
              <a:xfrm>
                <a:off x="8648928" y="1797691"/>
                <a:ext cx="99805" cy="52998"/>
              </a:xfrm>
              <a:custGeom>
                <a:avLst/>
                <a:gdLst/>
                <a:ahLst/>
                <a:cxnLst/>
                <a:rect l="l" t="t" r="r" b="b"/>
                <a:pathLst>
                  <a:path w="7834" h="4160" extrusionOk="0">
                    <a:moveTo>
                      <a:pt x="7833" y="1"/>
                    </a:moveTo>
                    <a:cubicBezTo>
                      <a:pt x="4991" y="1040"/>
                      <a:pt x="2427" y="2427"/>
                      <a:pt x="1" y="4160"/>
                    </a:cubicBezTo>
                    <a:cubicBezTo>
                      <a:pt x="2843" y="3189"/>
                      <a:pt x="5477" y="1803"/>
                      <a:pt x="78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744" name="Google Shape;744;p15"/>
          <p:cNvSpPr/>
          <p:nvPr/>
        </p:nvSpPr>
        <p:spPr>
          <a:xfrm rot="10800000" flipH="1">
            <a:off x="2433399" y="4765738"/>
            <a:ext cx="642030" cy="642030"/>
          </a:xfrm>
          <a:custGeom>
            <a:avLst/>
            <a:gdLst/>
            <a:ahLst/>
            <a:cxnLst/>
            <a:rect l="l" t="t" r="r" b="b"/>
            <a:pathLst>
              <a:path w="56842" h="56842" extrusionOk="0">
                <a:moveTo>
                  <a:pt x="28421" y="0"/>
                </a:moveTo>
                <a:cubicBezTo>
                  <a:pt x="12685" y="0"/>
                  <a:pt x="0" y="12755"/>
                  <a:pt x="0" y="28421"/>
                </a:cubicBezTo>
                <a:cubicBezTo>
                  <a:pt x="0" y="35283"/>
                  <a:pt x="2288" y="41522"/>
                  <a:pt x="6308" y="46374"/>
                </a:cubicBezTo>
                <a:cubicBezTo>
                  <a:pt x="11507" y="52821"/>
                  <a:pt x="19479" y="56841"/>
                  <a:pt x="28421" y="56841"/>
                </a:cubicBezTo>
                <a:cubicBezTo>
                  <a:pt x="37293" y="56841"/>
                  <a:pt x="45265" y="52821"/>
                  <a:pt x="50464" y="46374"/>
                </a:cubicBezTo>
                <a:cubicBezTo>
                  <a:pt x="54484" y="41453"/>
                  <a:pt x="56841" y="35214"/>
                  <a:pt x="56841" y="28421"/>
                </a:cubicBezTo>
                <a:cubicBezTo>
                  <a:pt x="56841" y="12755"/>
                  <a:pt x="44156" y="0"/>
                  <a:pt x="284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 name="Google Shape;745;p15"/>
          <p:cNvSpPr/>
          <p:nvPr/>
        </p:nvSpPr>
        <p:spPr>
          <a:xfrm rot="2700000" flipH="1">
            <a:off x="8300397" y="69916"/>
            <a:ext cx="327426" cy="312981"/>
          </a:xfrm>
          <a:custGeom>
            <a:avLst/>
            <a:gdLst/>
            <a:ahLst/>
            <a:cxnLst/>
            <a:rect l="l" t="t" r="r" b="b"/>
            <a:pathLst>
              <a:path w="11439" h="10933" extrusionOk="0">
                <a:moveTo>
                  <a:pt x="5728" y="1"/>
                </a:moveTo>
                <a:cubicBezTo>
                  <a:pt x="5554" y="1"/>
                  <a:pt x="5377" y="9"/>
                  <a:pt x="5200" y="25"/>
                </a:cubicBezTo>
                <a:cubicBezTo>
                  <a:pt x="2219" y="372"/>
                  <a:pt x="1" y="3006"/>
                  <a:pt x="278" y="5986"/>
                </a:cubicBezTo>
                <a:cubicBezTo>
                  <a:pt x="539" y="8859"/>
                  <a:pt x="2891" y="10932"/>
                  <a:pt x="5712" y="10932"/>
                </a:cubicBezTo>
                <a:cubicBezTo>
                  <a:pt x="5886" y="10932"/>
                  <a:pt x="6062" y="10924"/>
                  <a:pt x="6240" y="10908"/>
                </a:cubicBezTo>
                <a:cubicBezTo>
                  <a:pt x="9290" y="10631"/>
                  <a:pt x="11438" y="7997"/>
                  <a:pt x="11161" y="4947"/>
                </a:cubicBezTo>
                <a:cubicBezTo>
                  <a:pt x="10965" y="2074"/>
                  <a:pt x="8556" y="1"/>
                  <a:pt x="57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 name="Google Shape;746;p15"/>
          <p:cNvSpPr/>
          <p:nvPr/>
        </p:nvSpPr>
        <p:spPr>
          <a:xfrm rot="10800000" flipH="1">
            <a:off x="-1001652" y="2134161"/>
            <a:ext cx="1336181" cy="1336181"/>
          </a:xfrm>
          <a:custGeom>
            <a:avLst/>
            <a:gdLst/>
            <a:ahLst/>
            <a:cxnLst/>
            <a:rect l="l" t="t" r="r" b="b"/>
            <a:pathLst>
              <a:path w="107583" h="107583" extrusionOk="0">
                <a:moveTo>
                  <a:pt x="53792" y="0"/>
                </a:moveTo>
                <a:cubicBezTo>
                  <a:pt x="24054" y="0"/>
                  <a:pt x="1" y="24054"/>
                  <a:pt x="1" y="53791"/>
                </a:cubicBezTo>
                <a:cubicBezTo>
                  <a:pt x="1" y="83529"/>
                  <a:pt x="24054" y="107582"/>
                  <a:pt x="53792" y="107582"/>
                </a:cubicBezTo>
                <a:cubicBezTo>
                  <a:pt x="83529" y="107582"/>
                  <a:pt x="107583" y="83529"/>
                  <a:pt x="107583" y="53791"/>
                </a:cubicBezTo>
                <a:cubicBezTo>
                  <a:pt x="107583" y="24054"/>
                  <a:pt x="83529" y="0"/>
                  <a:pt x="5379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Title and text 1">
  <p:cSld name="CUSTOM_4">
    <p:spTree>
      <p:nvGrpSpPr>
        <p:cNvPr id="1" name="Shape 747"/>
        <p:cNvGrpSpPr/>
        <p:nvPr/>
      </p:nvGrpSpPr>
      <p:grpSpPr>
        <a:xfrm>
          <a:off x="0" y="0"/>
          <a:ext cx="0" cy="0"/>
          <a:chOff x="0" y="0"/>
          <a:chExt cx="0" cy="0"/>
        </a:xfrm>
      </p:grpSpPr>
      <p:grpSp>
        <p:nvGrpSpPr>
          <p:cNvPr id="748" name="Google Shape;748;p16"/>
          <p:cNvGrpSpPr/>
          <p:nvPr/>
        </p:nvGrpSpPr>
        <p:grpSpPr>
          <a:xfrm>
            <a:off x="-102382" y="-170100"/>
            <a:ext cx="9372696" cy="5483700"/>
            <a:chOff x="-102382" y="-170100"/>
            <a:chExt cx="9372696" cy="5483700"/>
          </a:xfrm>
        </p:grpSpPr>
        <p:grpSp>
          <p:nvGrpSpPr>
            <p:cNvPr id="749" name="Google Shape;749;p16"/>
            <p:cNvGrpSpPr/>
            <p:nvPr/>
          </p:nvGrpSpPr>
          <p:grpSpPr>
            <a:xfrm>
              <a:off x="-102382" y="449173"/>
              <a:ext cx="9372696" cy="4214993"/>
              <a:chOff x="-721775" y="1833025"/>
              <a:chExt cx="10611000" cy="1466850"/>
            </a:xfrm>
          </p:grpSpPr>
          <p:cxnSp>
            <p:nvCxnSpPr>
              <p:cNvPr id="750" name="Google Shape;750;p16"/>
              <p:cNvCxnSpPr/>
              <p:nvPr/>
            </p:nvCxnSpPr>
            <p:spPr>
              <a:xfrm>
                <a:off x="-721775" y="1833025"/>
                <a:ext cx="10611000" cy="0"/>
              </a:xfrm>
              <a:prstGeom prst="straightConnector1">
                <a:avLst/>
              </a:prstGeom>
              <a:noFill/>
              <a:ln w="9525" cap="flat" cmpd="sng">
                <a:solidFill>
                  <a:schemeClr val="accent5"/>
                </a:solidFill>
                <a:prstDash val="solid"/>
                <a:round/>
                <a:headEnd type="none" w="med" len="med"/>
                <a:tailEnd type="none" w="med" len="med"/>
              </a:ln>
            </p:spPr>
          </p:cxnSp>
          <p:cxnSp>
            <p:nvCxnSpPr>
              <p:cNvPr id="751" name="Google Shape;751;p16"/>
              <p:cNvCxnSpPr/>
              <p:nvPr/>
            </p:nvCxnSpPr>
            <p:spPr>
              <a:xfrm>
                <a:off x="-721775" y="2042575"/>
                <a:ext cx="10611000" cy="0"/>
              </a:xfrm>
              <a:prstGeom prst="straightConnector1">
                <a:avLst/>
              </a:prstGeom>
              <a:noFill/>
              <a:ln w="9525" cap="flat" cmpd="sng">
                <a:solidFill>
                  <a:schemeClr val="accent5"/>
                </a:solidFill>
                <a:prstDash val="solid"/>
                <a:round/>
                <a:headEnd type="none" w="med" len="med"/>
                <a:tailEnd type="none" w="med" len="med"/>
              </a:ln>
            </p:spPr>
          </p:cxnSp>
          <p:cxnSp>
            <p:nvCxnSpPr>
              <p:cNvPr id="752" name="Google Shape;752;p16"/>
              <p:cNvCxnSpPr/>
              <p:nvPr/>
            </p:nvCxnSpPr>
            <p:spPr>
              <a:xfrm>
                <a:off x="-721775" y="2252125"/>
                <a:ext cx="10611000" cy="0"/>
              </a:xfrm>
              <a:prstGeom prst="straightConnector1">
                <a:avLst/>
              </a:prstGeom>
              <a:noFill/>
              <a:ln w="9525" cap="flat" cmpd="sng">
                <a:solidFill>
                  <a:schemeClr val="accent5"/>
                </a:solidFill>
                <a:prstDash val="solid"/>
                <a:round/>
                <a:headEnd type="none" w="med" len="med"/>
                <a:tailEnd type="none" w="med" len="med"/>
              </a:ln>
            </p:spPr>
          </p:cxnSp>
          <p:cxnSp>
            <p:nvCxnSpPr>
              <p:cNvPr id="753" name="Google Shape;753;p16"/>
              <p:cNvCxnSpPr/>
              <p:nvPr/>
            </p:nvCxnSpPr>
            <p:spPr>
              <a:xfrm>
                <a:off x="-721775" y="2461675"/>
                <a:ext cx="10611000" cy="0"/>
              </a:xfrm>
              <a:prstGeom prst="straightConnector1">
                <a:avLst/>
              </a:prstGeom>
              <a:noFill/>
              <a:ln w="9525" cap="flat" cmpd="sng">
                <a:solidFill>
                  <a:schemeClr val="accent5"/>
                </a:solidFill>
                <a:prstDash val="solid"/>
                <a:round/>
                <a:headEnd type="none" w="med" len="med"/>
                <a:tailEnd type="none" w="med" len="med"/>
              </a:ln>
            </p:spPr>
          </p:cxnSp>
          <p:cxnSp>
            <p:nvCxnSpPr>
              <p:cNvPr id="754" name="Google Shape;754;p16"/>
              <p:cNvCxnSpPr/>
              <p:nvPr/>
            </p:nvCxnSpPr>
            <p:spPr>
              <a:xfrm>
                <a:off x="-721775" y="2671225"/>
                <a:ext cx="10611000" cy="0"/>
              </a:xfrm>
              <a:prstGeom prst="straightConnector1">
                <a:avLst/>
              </a:prstGeom>
              <a:noFill/>
              <a:ln w="9525" cap="flat" cmpd="sng">
                <a:solidFill>
                  <a:schemeClr val="accent5"/>
                </a:solidFill>
                <a:prstDash val="solid"/>
                <a:round/>
                <a:headEnd type="none" w="med" len="med"/>
                <a:tailEnd type="none" w="med" len="med"/>
              </a:ln>
            </p:spPr>
          </p:cxnSp>
          <p:cxnSp>
            <p:nvCxnSpPr>
              <p:cNvPr id="755" name="Google Shape;755;p16"/>
              <p:cNvCxnSpPr/>
              <p:nvPr/>
            </p:nvCxnSpPr>
            <p:spPr>
              <a:xfrm>
                <a:off x="-721775" y="2880775"/>
                <a:ext cx="10611000" cy="0"/>
              </a:xfrm>
              <a:prstGeom prst="straightConnector1">
                <a:avLst/>
              </a:prstGeom>
              <a:noFill/>
              <a:ln w="9525" cap="flat" cmpd="sng">
                <a:solidFill>
                  <a:schemeClr val="accent5"/>
                </a:solidFill>
                <a:prstDash val="solid"/>
                <a:round/>
                <a:headEnd type="none" w="med" len="med"/>
                <a:tailEnd type="none" w="med" len="med"/>
              </a:ln>
            </p:spPr>
          </p:cxnSp>
          <p:cxnSp>
            <p:nvCxnSpPr>
              <p:cNvPr id="756" name="Google Shape;756;p16"/>
              <p:cNvCxnSpPr/>
              <p:nvPr/>
            </p:nvCxnSpPr>
            <p:spPr>
              <a:xfrm>
                <a:off x="-721775" y="3090325"/>
                <a:ext cx="10611000" cy="0"/>
              </a:xfrm>
              <a:prstGeom prst="straightConnector1">
                <a:avLst/>
              </a:prstGeom>
              <a:noFill/>
              <a:ln w="9525" cap="flat" cmpd="sng">
                <a:solidFill>
                  <a:schemeClr val="accent5"/>
                </a:solidFill>
                <a:prstDash val="solid"/>
                <a:round/>
                <a:headEnd type="none" w="med" len="med"/>
                <a:tailEnd type="none" w="med" len="med"/>
              </a:ln>
            </p:spPr>
          </p:cxnSp>
          <p:cxnSp>
            <p:nvCxnSpPr>
              <p:cNvPr id="757" name="Google Shape;757;p16"/>
              <p:cNvCxnSpPr/>
              <p:nvPr/>
            </p:nvCxnSpPr>
            <p:spPr>
              <a:xfrm>
                <a:off x="-721775" y="3299875"/>
                <a:ext cx="10611000" cy="0"/>
              </a:xfrm>
              <a:prstGeom prst="straightConnector1">
                <a:avLst/>
              </a:prstGeom>
              <a:noFill/>
              <a:ln w="9525" cap="flat" cmpd="sng">
                <a:solidFill>
                  <a:schemeClr val="accent5"/>
                </a:solidFill>
                <a:prstDash val="solid"/>
                <a:round/>
                <a:headEnd type="none" w="med" len="med"/>
                <a:tailEnd type="none" w="med" len="med"/>
              </a:ln>
            </p:spPr>
          </p:cxnSp>
        </p:grpSp>
        <p:cxnSp>
          <p:nvCxnSpPr>
            <p:cNvPr id="758" name="Google Shape;758;p16"/>
            <p:cNvCxnSpPr/>
            <p:nvPr/>
          </p:nvCxnSpPr>
          <p:spPr>
            <a:xfrm>
              <a:off x="103658" y="-170100"/>
              <a:ext cx="0" cy="5483700"/>
            </a:xfrm>
            <a:prstGeom prst="straightConnector1">
              <a:avLst/>
            </a:prstGeom>
            <a:noFill/>
            <a:ln w="9525" cap="flat" cmpd="sng">
              <a:solidFill>
                <a:schemeClr val="accent5"/>
              </a:solidFill>
              <a:prstDash val="solid"/>
              <a:round/>
              <a:headEnd type="none" w="med" len="med"/>
              <a:tailEnd type="none" w="med" len="med"/>
            </a:ln>
          </p:spPr>
        </p:cxnSp>
        <p:cxnSp>
          <p:nvCxnSpPr>
            <p:cNvPr id="759" name="Google Shape;759;p16"/>
            <p:cNvCxnSpPr/>
            <p:nvPr/>
          </p:nvCxnSpPr>
          <p:spPr>
            <a:xfrm>
              <a:off x="651046" y="-170100"/>
              <a:ext cx="0" cy="5483700"/>
            </a:xfrm>
            <a:prstGeom prst="straightConnector1">
              <a:avLst/>
            </a:prstGeom>
            <a:noFill/>
            <a:ln w="9525" cap="flat" cmpd="sng">
              <a:solidFill>
                <a:schemeClr val="accent5"/>
              </a:solidFill>
              <a:prstDash val="solid"/>
              <a:round/>
              <a:headEnd type="none" w="med" len="med"/>
              <a:tailEnd type="none" w="med" len="med"/>
            </a:ln>
          </p:spPr>
        </p:cxnSp>
        <p:cxnSp>
          <p:nvCxnSpPr>
            <p:cNvPr id="760" name="Google Shape;760;p16"/>
            <p:cNvCxnSpPr/>
            <p:nvPr/>
          </p:nvCxnSpPr>
          <p:spPr>
            <a:xfrm>
              <a:off x="1198434" y="-170100"/>
              <a:ext cx="0" cy="5483700"/>
            </a:xfrm>
            <a:prstGeom prst="straightConnector1">
              <a:avLst/>
            </a:prstGeom>
            <a:noFill/>
            <a:ln w="9525" cap="flat" cmpd="sng">
              <a:solidFill>
                <a:schemeClr val="accent5"/>
              </a:solidFill>
              <a:prstDash val="solid"/>
              <a:round/>
              <a:headEnd type="none" w="med" len="med"/>
              <a:tailEnd type="none" w="med" len="med"/>
            </a:ln>
          </p:spPr>
        </p:cxnSp>
        <p:cxnSp>
          <p:nvCxnSpPr>
            <p:cNvPr id="761" name="Google Shape;761;p16"/>
            <p:cNvCxnSpPr/>
            <p:nvPr/>
          </p:nvCxnSpPr>
          <p:spPr>
            <a:xfrm>
              <a:off x="1745822" y="-170100"/>
              <a:ext cx="0" cy="5483700"/>
            </a:xfrm>
            <a:prstGeom prst="straightConnector1">
              <a:avLst/>
            </a:prstGeom>
            <a:noFill/>
            <a:ln w="9525" cap="flat" cmpd="sng">
              <a:solidFill>
                <a:schemeClr val="accent5"/>
              </a:solidFill>
              <a:prstDash val="solid"/>
              <a:round/>
              <a:headEnd type="none" w="med" len="med"/>
              <a:tailEnd type="none" w="med" len="med"/>
            </a:ln>
          </p:spPr>
        </p:cxnSp>
        <p:cxnSp>
          <p:nvCxnSpPr>
            <p:cNvPr id="762" name="Google Shape;762;p16"/>
            <p:cNvCxnSpPr/>
            <p:nvPr/>
          </p:nvCxnSpPr>
          <p:spPr>
            <a:xfrm>
              <a:off x="2293210" y="-170100"/>
              <a:ext cx="0" cy="5483700"/>
            </a:xfrm>
            <a:prstGeom prst="straightConnector1">
              <a:avLst/>
            </a:prstGeom>
            <a:noFill/>
            <a:ln w="9525" cap="flat" cmpd="sng">
              <a:solidFill>
                <a:schemeClr val="accent5"/>
              </a:solidFill>
              <a:prstDash val="solid"/>
              <a:round/>
              <a:headEnd type="none" w="med" len="med"/>
              <a:tailEnd type="none" w="med" len="med"/>
            </a:ln>
          </p:spPr>
        </p:cxnSp>
        <p:cxnSp>
          <p:nvCxnSpPr>
            <p:cNvPr id="763" name="Google Shape;763;p16"/>
            <p:cNvCxnSpPr/>
            <p:nvPr/>
          </p:nvCxnSpPr>
          <p:spPr>
            <a:xfrm>
              <a:off x="2840598" y="-170100"/>
              <a:ext cx="0" cy="5483700"/>
            </a:xfrm>
            <a:prstGeom prst="straightConnector1">
              <a:avLst/>
            </a:prstGeom>
            <a:noFill/>
            <a:ln w="9525" cap="flat" cmpd="sng">
              <a:solidFill>
                <a:schemeClr val="accent5"/>
              </a:solidFill>
              <a:prstDash val="solid"/>
              <a:round/>
              <a:headEnd type="none" w="med" len="med"/>
              <a:tailEnd type="none" w="med" len="med"/>
            </a:ln>
          </p:spPr>
        </p:cxnSp>
        <p:cxnSp>
          <p:nvCxnSpPr>
            <p:cNvPr id="764" name="Google Shape;764;p16"/>
            <p:cNvCxnSpPr/>
            <p:nvPr/>
          </p:nvCxnSpPr>
          <p:spPr>
            <a:xfrm>
              <a:off x="3387986" y="-170100"/>
              <a:ext cx="0" cy="5483700"/>
            </a:xfrm>
            <a:prstGeom prst="straightConnector1">
              <a:avLst/>
            </a:prstGeom>
            <a:noFill/>
            <a:ln w="9525" cap="flat" cmpd="sng">
              <a:solidFill>
                <a:schemeClr val="accent5"/>
              </a:solidFill>
              <a:prstDash val="solid"/>
              <a:round/>
              <a:headEnd type="none" w="med" len="med"/>
              <a:tailEnd type="none" w="med" len="med"/>
            </a:ln>
          </p:spPr>
        </p:cxnSp>
        <p:cxnSp>
          <p:nvCxnSpPr>
            <p:cNvPr id="765" name="Google Shape;765;p16"/>
            <p:cNvCxnSpPr/>
            <p:nvPr/>
          </p:nvCxnSpPr>
          <p:spPr>
            <a:xfrm>
              <a:off x="3935374" y="-170100"/>
              <a:ext cx="0" cy="5483700"/>
            </a:xfrm>
            <a:prstGeom prst="straightConnector1">
              <a:avLst/>
            </a:prstGeom>
            <a:noFill/>
            <a:ln w="9525" cap="flat" cmpd="sng">
              <a:solidFill>
                <a:schemeClr val="accent5"/>
              </a:solidFill>
              <a:prstDash val="solid"/>
              <a:round/>
              <a:headEnd type="none" w="med" len="med"/>
              <a:tailEnd type="none" w="med" len="med"/>
            </a:ln>
          </p:spPr>
        </p:cxnSp>
        <p:cxnSp>
          <p:nvCxnSpPr>
            <p:cNvPr id="766" name="Google Shape;766;p16"/>
            <p:cNvCxnSpPr/>
            <p:nvPr/>
          </p:nvCxnSpPr>
          <p:spPr>
            <a:xfrm>
              <a:off x="4482763" y="-170100"/>
              <a:ext cx="0" cy="5483700"/>
            </a:xfrm>
            <a:prstGeom prst="straightConnector1">
              <a:avLst/>
            </a:prstGeom>
            <a:noFill/>
            <a:ln w="9525" cap="flat" cmpd="sng">
              <a:solidFill>
                <a:schemeClr val="accent5"/>
              </a:solidFill>
              <a:prstDash val="solid"/>
              <a:round/>
              <a:headEnd type="none" w="med" len="med"/>
              <a:tailEnd type="none" w="med" len="med"/>
            </a:ln>
          </p:spPr>
        </p:cxnSp>
        <p:cxnSp>
          <p:nvCxnSpPr>
            <p:cNvPr id="767" name="Google Shape;767;p16"/>
            <p:cNvCxnSpPr/>
            <p:nvPr/>
          </p:nvCxnSpPr>
          <p:spPr>
            <a:xfrm>
              <a:off x="5030151" y="-170100"/>
              <a:ext cx="0" cy="5483700"/>
            </a:xfrm>
            <a:prstGeom prst="straightConnector1">
              <a:avLst/>
            </a:prstGeom>
            <a:noFill/>
            <a:ln w="9525" cap="flat" cmpd="sng">
              <a:solidFill>
                <a:schemeClr val="accent5"/>
              </a:solidFill>
              <a:prstDash val="solid"/>
              <a:round/>
              <a:headEnd type="none" w="med" len="med"/>
              <a:tailEnd type="none" w="med" len="med"/>
            </a:ln>
          </p:spPr>
        </p:cxnSp>
        <p:cxnSp>
          <p:nvCxnSpPr>
            <p:cNvPr id="768" name="Google Shape;768;p16"/>
            <p:cNvCxnSpPr/>
            <p:nvPr/>
          </p:nvCxnSpPr>
          <p:spPr>
            <a:xfrm>
              <a:off x="5577539" y="-170100"/>
              <a:ext cx="0" cy="5483700"/>
            </a:xfrm>
            <a:prstGeom prst="straightConnector1">
              <a:avLst/>
            </a:prstGeom>
            <a:noFill/>
            <a:ln w="9525" cap="flat" cmpd="sng">
              <a:solidFill>
                <a:schemeClr val="accent5"/>
              </a:solidFill>
              <a:prstDash val="solid"/>
              <a:round/>
              <a:headEnd type="none" w="med" len="med"/>
              <a:tailEnd type="none" w="med" len="med"/>
            </a:ln>
          </p:spPr>
        </p:cxnSp>
        <p:cxnSp>
          <p:nvCxnSpPr>
            <p:cNvPr id="769" name="Google Shape;769;p16"/>
            <p:cNvCxnSpPr/>
            <p:nvPr/>
          </p:nvCxnSpPr>
          <p:spPr>
            <a:xfrm>
              <a:off x="6124927" y="-170100"/>
              <a:ext cx="0" cy="5483700"/>
            </a:xfrm>
            <a:prstGeom prst="straightConnector1">
              <a:avLst/>
            </a:prstGeom>
            <a:noFill/>
            <a:ln w="9525" cap="flat" cmpd="sng">
              <a:solidFill>
                <a:schemeClr val="accent5"/>
              </a:solidFill>
              <a:prstDash val="solid"/>
              <a:round/>
              <a:headEnd type="none" w="med" len="med"/>
              <a:tailEnd type="none" w="med" len="med"/>
            </a:ln>
          </p:spPr>
        </p:cxnSp>
        <p:cxnSp>
          <p:nvCxnSpPr>
            <p:cNvPr id="770" name="Google Shape;770;p16"/>
            <p:cNvCxnSpPr/>
            <p:nvPr/>
          </p:nvCxnSpPr>
          <p:spPr>
            <a:xfrm>
              <a:off x="6672315" y="-170100"/>
              <a:ext cx="0" cy="5483700"/>
            </a:xfrm>
            <a:prstGeom prst="straightConnector1">
              <a:avLst/>
            </a:prstGeom>
            <a:noFill/>
            <a:ln w="9525" cap="flat" cmpd="sng">
              <a:solidFill>
                <a:schemeClr val="accent5"/>
              </a:solidFill>
              <a:prstDash val="solid"/>
              <a:round/>
              <a:headEnd type="none" w="med" len="med"/>
              <a:tailEnd type="none" w="med" len="med"/>
            </a:ln>
          </p:spPr>
        </p:cxnSp>
        <p:cxnSp>
          <p:nvCxnSpPr>
            <p:cNvPr id="771" name="Google Shape;771;p16"/>
            <p:cNvCxnSpPr/>
            <p:nvPr/>
          </p:nvCxnSpPr>
          <p:spPr>
            <a:xfrm>
              <a:off x="7219703" y="-170100"/>
              <a:ext cx="0" cy="5483700"/>
            </a:xfrm>
            <a:prstGeom prst="straightConnector1">
              <a:avLst/>
            </a:prstGeom>
            <a:noFill/>
            <a:ln w="9525" cap="flat" cmpd="sng">
              <a:solidFill>
                <a:schemeClr val="accent5"/>
              </a:solidFill>
              <a:prstDash val="solid"/>
              <a:round/>
              <a:headEnd type="none" w="med" len="med"/>
              <a:tailEnd type="none" w="med" len="med"/>
            </a:ln>
          </p:spPr>
        </p:cxnSp>
        <p:cxnSp>
          <p:nvCxnSpPr>
            <p:cNvPr id="772" name="Google Shape;772;p16"/>
            <p:cNvCxnSpPr/>
            <p:nvPr/>
          </p:nvCxnSpPr>
          <p:spPr>
            <a:xfrm>
              <a:off x="7767091" y="-170100"/>
              <a:ext cx="0" cy="5483700"/>
            </a:xfrm>
            <a:prstGeom prst="straightConnector1">
              <a:avLst/>
            </a:prstGeom>
            <a:noFill/>
            <a:ln w="9525" cap="flat" cmpd="sng">
              <a:solidFill>
                <a:schemeClr val="accent5"/>
              </a:solidFill>
              <a:prstDash val="solid"/>
              <a:round/>
              <a:headEnd type="none" w="med" len="med"/>
              <a:tailEnd type="none" w="med" len="med"/>
            </a:ln>
          </p:spPr>
        </p:cxnSp>
        <p:cxnSp>
          <p:nvCxnSpPr>
            <p:cNvPr id="773" name="Google Shape;773;p16"/>
            <p:cNvCxnSpPr/>
            <p:nvPr/>
          </p:nvCxnSpPr>
          <p:spPr>
            <a:xfrm>
              <a:off x="8314479" y="-170100"/>
              <a:ext cx="0" cy="5483700"/>
            </a:xfrm>
            <a:prstGeom prst="straightConnector1">
              <a:avLst/>
            </a:prstGeom>
            <a:noFill/>
            <a:ln w="9525" cap="flat" cmpd="sng">
              <a:solidFill>
                <a:schemeClr val="accent5"/>
              </a:solidFill>
              <a:prstDash val="solid"/>
              <a:round/>
              <a:headEnd type="none" w="med" len="med"/>
              <a:tailEnd type="none" w="med" len="med"/>
            </a:ln>
          </p:spPr>
        </p:cxnSp>
        <p:cxnSp>
          <p:nvCxnSpPr>
            <p:cNvPr id="774" name="Google Shape;774;p16"/>
            <p:cNvCxnSpPr/>
            <p:nvPr/>
          </p:nvCxnSpPr>
          <p:spPr>
            <a:xfrm>
              <a:off x="8861867" y="-170100"/>
              <a:ext cx="0" cy="5483700"/>
            </a:xfrm>
            <a:prstGeom prst="straightConnector1">
              <a:avLst/>
            </a:prstGeom>
            <a:noFill/>
            <a:ln w="9525" cap="flat" cmpd="sng">
              <a:solidFill>
                <a:schemeClr val="accent5"/>
              </a:solidFill>
              <a:prstDash val="solid"/>
              <a:round/>
              <a:headEnd type="none" w="med" len="med"/>
              <a:tailEnd type="none" w="med" len="med"/>
            </a:ln>
          </p:spPr>
        </p:cxnSp>
      </p:grpSp>
      <p:grpSp>
        <p:nvGrpSpPr>
          <p:cNvPr id="775" name="Google Shape;775;p16"/>
          <p:cNvGrpSpPr/>
          <p:nvPr/>
        </p:nvGrpSpPr>
        <p:grpSpPr>
          <a:xfrm rot="578988">
            <a:off x="8106025" y="3880182"/>
            <a:ext cx="649491" cy="1116831"/>
            <a:chOff x="6585699" y="2196606"/>
            <a:chExt cx="778765" cy="1339125"/>
          </a:xfrm>
        </p:grpSpPr>
        <p:sp>
          <p:nvSpPr>
            <p:cNvPr id="776" name="Google Shape;776;p16"/>
            <p:cNvSpPr/>
            <p:nvPr/>
          </p:nvSpPr>
          <p:spPr>
            <a:xfrm>
              <a:off x="7088591" y="2971038"/>
              <a:ext cx="258905" cy="418908"/>
            </a:xfrm>
            <a:custGeom>
              <a:avLst/>
              <a:gdLst/>
              <a:ahLst/>
              <a:cxnLst/>
              <a:rect l="l" t="t" r="r" b="b"/>
              <a:pathLst>
                <a:path w="9979" h="16146" extrusionOk="0">
                  <a:moveTo>
                    <a:pt x="4108" y="0"/>
                  </a:moveTo>
                  <a:lnTo>
                    <a:pt x="4108" y="4287"/>
                  </a:lnTo>
                  <a:cubicBezTo>
                    <a:pt x="4108" y="5894"/>
                    <a:pt x="2799" y="7204"/>
                    <a:pt x="1191" y="7204"/>
                  </a:cubicBezTo>
                  <a:lnTo>
                    <a:pt x="1" y="7204"/>
                  </a:lnTo>
                  <a:lnTo>
                    <a:pt x="1" y="9597"/>
                  </a:lnTo>
                  <a:lnTo>
                    <a:pt x="5632" y="16145"/>
                  </a:lnTo>
                  <a:lnTo>
                    <a:pt x="7954" y="12657"/>
                  </a:lnTo>
                  <a:cubicBezTo>
                    <a:pt x="9276" y="10668"/>
                    <a:pt x="9978" y="8335"/>
                    <a:pt x="9978" y="5954"/>
                  </a:cubicBezTo>
                  <a:lnTo>
                    <a:pt x="997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 name="Google Shape;777;p16"/>
            <p:cNvSpPr/>
            <p:nvPr/>
          </p:nvSpPr>
          <p:spPr>
            <a:xfrm>
              <a:off x="7034236" y="2540117"/>
              <a:ext cx="313571" cy="430635"/>
            </a:xfrm>
            <a:custGeom>
              <a:avLst/>
              <a:gdLst/>
              <a:ahLst/>
              <a:cxnLst/>
              <a:rect l="l" t="t" r="r" b="b"/>
              <a:pathLst>
                <a:path w="12086" h="16598" extrusionOk="0">
                  <a:moveTo>
                    <a:pt x="0" y="0"/>
                  </a:moveTo>
                  <a:lnTo>
                    <a:pt x="0" y="11049"/>
                  </a:lnTo>
                  <a:lnTo>
                    <a:pt x="667" y="11049"/>
                  </a:lnTo>
                  <a:cubicBezTo>
                    <a:pt x="3739" y="11049"/>
                    <a:pt x="6227" y="13526"/>
                    <a:pt x="6227" y="16597"/>
                  </a:cubicBezTo>
                  <a:lnTo>
                    <a:pt x="12085" y="16597"/>
                  </a:lnTo>
                  <a:lnTo>
                    <a:pt x="12085" y="13645"/>
                  </a:lnTo>
                  <a:cubicBezTo>
                    <a:pt x="12085" y="10775"/>
                    <a:pt x="11049" y="7989"/>
                    <a:pt x="9168" y="5822"/>
                  </a:cubicBezTo>
                  <a:cubicBezTo>
                    <a:pt x="8216" y="4715"/>
                    <a:pt x="7073" y="3810"/>
                    <a:pt x="5787" y="3108"/>
                  </a:cubicBez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 name="Google Shape;778;p16"/>
            <p:cNvSpPr/>
            <p:nvPr/>
          </p:nvSpPr>
          <p:spPr>
            <a:xfrm>
              <a:off x="6585699" y="3461891"/>
              <a:ext cx="778765" cy="73839"/>
            </a:xfrm>
            <a:custGeom>
              <a:avLst/>
              <a:gdLst/>
              <a:ahLst/>
              <a:cxnLst/>
              <a:rect l="l" t="t" r="r" b="b"/>
              <a:pathLst>
                <a:path w="30016" h="2846" extrusionOk="0">
                  <a:moveTo>
                    <a:pt x="1870" y="0"/>
                  </a:moveTo>
                  <a:lnTo>
                    <a:pt x="0" y="2846"/>
                  </a:lnTo>
                  <a:lnTo>
                    <a:pt x="30016" y="2846"/>
                  </a:lnTo>
                  <a:lnTo>
                    <a:pt x="28135"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 name="Google Shape;779;p16"/>
            <p:cNvSpPr/>
            <p:nvPr/>
          </p:nvSpPr>
          <p:spPr>
            <a:xfrm>
              <a:off x="7066356" y="3220006"/>
              <a:ext cx="208546" cy="242223"/>
            </a:xfrm>
            <a:custGeom>
              <a:avLst/>
              <a:gdLst/>
              <a:ahLst/>
              <a:cxnLst/>
              <a:rect l="l" t="t" r="r" b="b"/>
              <a:pathLst>
                <a:path w="8038" h="9336" extrusionOk="0">
                  <a:moveTo>
                    <a:pt x="0" y="1"/>
                  </a:moveTo>
                  <a:lnTo>
                    <a:pt x="0" y="9323"/>
                  </a:lnTo>
                  <a:lnTo>
                    <a:pt x="0" y="9335"/>
                  </a:lnTo>
                  <a:lnTo>
                    <a:pt x="8037" y="9335"/>
                  </a:lnTo>
                  <a:lnTo>
                    <a:pt x="3858" y="1763"/>
                  </a:lnTo>
                  <a:cubicBezTo>
                    <a:pt x="3239" y="679"/>
                    <a:pt x="2108" y="1"/>
                    <a:pt x="88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 name="Google Shape;780;p16"/>
            <p:cNvSpPr/>
            <p:nvPr/>
          </p:nvSpPr>
          <p:spPr>
            <a:xfrm>
              <a:off x="7097257" y="3276203"/>
              <a:ext cx="52539" cy="49529"/>
            </a:xfrm>
            <a:custGeom>
              <a:avLst/>
              <a:gdLst/>
              <a:ahLst/>
              <a:cxnLst/>
              <a:rect l="l" t="t" r="r" b="b"/>
              <a:pathLst>
                <a:path w="2025" h="1909" extrusionOk="0">
                  <a:moveTo>
                    <a:pt x="845" y="323"/>
                  </a:moveTo>
                  <a:cubicBezTo>
                    <a:pt x="1215" y="323"/>
                    <a:pt x="1512" y="597"/>
                    <a:pt x="1572" y="966"/>
                  </a:cubicBezTo>
                  <a:cubicBezTo>
                    <a:pt x="1625" y="1350"/>
                    <a:pt x="1325" y="1658"/>
                    <a:pt x="971" y="1658"/>
                  </a:cubicBezTo>
                  <a:cubicBezTo>
                    <a:pt x="930" y="1658"/>
                    <a:pt x="888" y="1653"/>
                    <a:pt x="845" y="1645"/>
                  </a:cubicBezTo>
                  <a:cubicBezTo>
                    <a:pt x="500" y="1597"/>
                    <a:pt x="60" y="1383"/>
                    <a:pt x="60" y="966"/>
                  </a:cubicBezTo>
                  <a:cubicBezTo>
                    <a:pt x="60" y="561"/>
                    <a:pt x="500" y="323"/>
                    <a:pt x="845" y="323"/>
                  </a:cubicBezTo>
                  <a:close/>
                  <a:moveTo>
                    <a:pt x="810" y="1"/>
                  </a:moveTo>
                  <a:cubicBezTo>
                    <a:pt x="307" y="1"/>
                    <a:pt x="1" y="501"/>
                    <a:pt x="24" y="966"/>
                  </a:cubicBezTo>
                  <a:cubicBezTo>
                    <a:pt x="16" y="1541"/>
                    <a:pt x="374" y="1909"/>
                    <a:pt x="789" y="1909"/>
                  </a:cubicBezTo>
                  <a:cubicBezTo>
                    <a:pt x="1009" y="1909"/>
                    <a:pt x="1246" y="1805"/>
                    <a:pt x="1453" y="1573"/>
                  </a:cubicBezTo>
                  <a:cubicBezTo>
                    <a:pt x="2024" y="990"/>
                    <a:pt x="1715" y="14"/>
                    <a:pt x="845" y="2"/>
                  </a:cubicBezTo>
                  <a:cubicBezTo>
                    <a:pt x="834" y="1"/>
                    <a:pt x="822" y="1"/>
                    <a:pt x="8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 name="Google Shape;781;p16"/>
            <p:cNvSpPr/>
            <p:nvPr/>
          </p:nvSpPr>
          <p:spPr>
            <a:xfrm>
              <a:off x="7045030" y="2612063"/>
              <a:ext cx="106608" cy="98928"/>
            </a:xfrm>
            <a:custGeom>
              <a:avLst/>
              <a:gdLst/>
              <a:ahLst/>
              <a:cxnLst/>
              <a:rect l="l" t="t" r="r" b="b"/>
              <a:pathLst>
                <a:path w="4109" h="3813" extrusionOk="0">
                  <a:moveTo>
                    <a:pt x="2056" y="1"/>
                  </a:moveTo>
                  <a:cubicBezTo>
                    <a:pt x="1955" y="1"/>
                    <a:pt x="1854" y="9"/>
                    <a:pt x="1751" y="25"/>
                  </a:cubicBezTo>
                  <a:cubicBezTo>
                    <a:pt x="715" y="192"/>
                    <a:pt x="1" y="1168"/>
                    <a:pt x="180" y="2216"/>
                  </a:cubicBezTo>
                  <a:cubicBezTo>
                    <a:pt x="330" y="3149"/>
                    <a:pt x="1137" y="3812"/>
                    <a:pt x="2054" y="3812"/>
                  </a:cubicBezTo>
                  <a:cubicBezTo>
                    <a:pt x="2154" y="3812"/>
                    <a:pt x="2256" y="3804"/>
                    <a:pt x="2358" y="3788"/>
                  </a:cubicBezTo>
                  <a:cubicBezTo>
                    <a:pt x="3406" y="3621"/>
                    <a:pt x="4109" y="2633"/>
                    <a:pt x="3942" y="1597"/>
                  </a:cubicBezTo>
                  <a:cubicBezTo>
                    <a:pt x="3781" y="663"/>
                    <a:pt x="2972" y="1"/>
                    <a:pt x="205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 name="Google Shape;782;p16"/>
            <p:cNvSpPr/>
            <p:nvPr/>
          </p:nvSpPr>
          <p:spPr>
            <a:xfrm>
              <a:off x="7073154" y="2632793"/>
              <a:ext cx="60270" cy="56015"/>
            </a:xfrm>
            <a:custGeom>
              <a:avLst/>
              <a:gdLst/>
              <a:ahLst/>
              <a:cxnLst/>
              <a:rect l="l" t="t" r="r" b="b"/>
              <a:pathLst>
                <a:path w="2323" h="2159" extrusionOk="0">
                  <a:moveTo>
                    <a:pt x="918" y="342"/>
                  </a:moveTo>
                  <a:cubicBezTo>
                    <a:pt x="942" y="342"/>
                    <a:pt x="965" y="343"/>
                    <a:pt x="989" y="345"/>
                  </a:cubicBezTo>
                  <a:cubicBezTo>
                    <a:pt x="996" y="345"/>
                    <a:pt x="1003" y="345"/>
                    <a:pt x="1011" y="345"/>
                  </a:cubicBezTo>
                  <a:cubicBezTo>
                    <a:pt x="1430" y="345"/>
                    <a:pt x="1775" y="674"/>
                    <a:pt x="1834" y="1107"/>
                  </a:cubicBezTo>
                  <a:cubicBezTo>
                    <a:pt x="1900" y="1556"/>
                    <a:pt x="1523" y="1914"/>
                    <a:pt x="1102" y="1914"/>
                  </a:cubicBezTo>
                  <a:cubicBezTo>
                    <a:pt x="1064" y="1914"/>
                    <a:pt x="1026" y="1911"/>
                    <a:pt x="989" y="1905"/>
                  </a:cubicBezTo>
                  <a:cubicBezTo>
                    <a:pt x="560" y="1857"/>
                    <a:pt x="60" y="1596"/>
                    <a:pt x="60" y="1107"/>
                  </a:cubicBezTo>
                  <a:cubicBezTo>
                    <a:pt x="60" y="634"/>
                    <a:pt x="507" y="342"/>
                    <a:pt x="918" y="342"/>
                  </a:cubicBezTo>
                  <a:close/>
                  <a:moveTo>
                    <a:pt x="989" y="0"/>
                  </a:moveTo>
                  <a:cubicBezTo>
                    <a:pt x="393" y="0"/>
                    <a:pt x="0" y="572"/>
                    <a:pt x="36" y="1107"/>
                  </a:cubicBezTo>
                  <a:cubicBezTo>
                    <a:pt x="13" y="1740"/>
                    <a:pt x="436" y="2158"/>
                    <a:pt x="924" y="2158"/>
                  </a:cubicBezTo>
                  <a:cubicBezTo>
                    <a:pt x="1180" y="2158"/>
                    <a:pt x="1454" y="2044"/>
                    <a:pt x="1691" y="1786"/>
                  </a:cubicBezTo>
                  <a:cubicBezTo>
                    <a:pt x="2322" y="1131"/>
                    <a:pt x="1953" y="12"/>
                    <a:pt x="98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 name="Google Shape;783;p16"/>
            <p:cNvSpPr/>
            <p:nvPr/>
          </p:nvSpPr>
          <p:spPr>
            <a:xfrm>
              <a:off x="7126289" y="2720513"/>
              <a:ext cx="70129" cy="70155"/>
            </a:xfrm>
            <a:custGeom>
              <a:avLst/>
              <a:gdLst/>
              <a:ahLst/>
              <a:cxnLst/>
              <a:rect l="l" t="t" r="r" b="b"/>
              <a:pathLst>
                <a:path w="2703" h="2704" extrusionOk="0">
                  <a:moveTo>
                    <a:pt x="1346" y="0"/>
                  </a:moveTo>
                  <a:cubicBezTo>
                    <a:pt x="596" y="0"/>
                    <a:pt x="0" y="608"/>
                    <a:pt x="0" y="1358"/>
                  </a:cubicBezTo>
                  <a:cubicBezTo>
                    <a:pt x="0" y="2096"/>
                    <a:pt x="596" y="2703"/>
                    <a:pt x="1346" y="2703"/>
                  </a:cubicBezTo>
                  <a:cubicBezTo>
                    <a:pt x="2096" y="2703"/>
                    <a:pt x="2703" y="2096"/>
                    <a:pt x="2703" y="1358"/>
                  </a:cubicBezTo>
                  <a:cubicBezTo>
                    <a:pt x="2703" y="608"/>
                    <a:pt x="2096" y="0"/>
                    <a:pt x="13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 name="Google Shape;784;p16"/>
            <p:cNvSpPr/>
            <p:nvPr/>
          </p:nvSpPr>
          <p:spPr>
            <a:xfrm>
              <a:off x="6874519" y="2480496"/>
              <a:ext cx="167138" cy="374101"/>
            </a:xfrm>
            <a:custGeom>
              <a:avLst/>
              <a:gdLst/>
              <a:ahLst/>
              <a:cxnLst/>
              <a:rect l="l" t="t" r="r" b="b"/>
              <a:pathLst>
                <a:path w="6442" h="14419" extrusionOk="0">
                  <a:moveTo>
                    <a:pt x="1" y="0"/>
                  </a:moveTo>
                  <a:lnTo>
                    <a:pt x="1" y="14419"/>
                  </a:lnTo>
                  <a:lnTo>
                    <a:pt x="6442" y="14419"/>
                  </a:lnTo>
                  <a:lnTo>
                    <a:pt x="644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 name="Google Shape;785;p16"/>
            <p:cNvSpPr/>
            <p:nvPr/>
          </p:nvSpPr>
          <p:spPr>
            <a:xfrm>
              <a:off x="6874519" y="2854882"/>
              <a:ext cx="167449" cy="29370"/>
            </a:xfrm>
            <a:custGeom>
              <a:avLst/>
              <a:gdLst/>
              <a:ahLst/>
              <a:cxnLst/>
              <a:rect l="l" t="t" r="r" b="b"/>
              <a:pathLst>
                <a:path w="6454" h="1132" extrusionOk="0">
                  <a:moveTo>
                    <a:pt x="1" y="1"/>
                  </a:moveTo>
                  <a:lnTo>
                    <a:pt x="1" y="48"/>
                  </a:lnTo>
                  <a:cubicBezTo>
                    <a:pt x="1" y="644"/>
                    <a:pt x="489" y="1132"/>
                    <a:pt x="1084" y="1132"/>
                  </a:cubicBezTo>
                  <a:lnTo>
                    <a:pt x="5370" y="1132"/>
                  </a:lnTo>
                  <a:cubicBezTo>
                    <a:pt x="5966" y="1132"/>
                    <a:pt x="6454" y="644"/>
                    <a:pt x="6454" y="48"/>
                  </a:cubicBezTo>
                  <a:lnTo>
                    <a:pt x="6454"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 name="Google Shape;786;p16"/>
            <p:cNvSpPr/>
            <p:nvPr/>
          </p:nvSpPr>
          <p:spPr>
            <a:xfrm>
              <a:off x="6874830" y="2850497"/>
              <a:ext cx="166826" cy="8692"/>
            </a:xfrm>
            <a:custGeom>
              <a:avLst/>
              <a:gdLst/>
              <a:ahLst/>
              <a:cxnLst/>
              <a:rect l="l" t="t" r="r" b="b"/>
              <a:pathLst>
                <a:path w="6430" h="335" extrusionOk="0">
                  <a:moveTo>
                    <a:pt x="4649" y="0"/>
                  </a:moveTo>
                  <a:cubicBezTo>
                    <a:pt x="3929" y="0"/>
                    <a:pt x="3217" y="123"/>
                    <a:pt x="2496" y="123"/>
                  </a:cubicBezTo>
                  <a:cubicBezTo>
                    <a:pt x="2466" y="123"/>
                    <a:pt x="2436" y="122"/>
                    <a:pt x="2406" y="122"/>
                  </a:cubicBezTo>
                  <a:cubicBezTo>
                    <a:pt x="1989" y="79"/>
                    <a:pt x="1569" y="41"/>
                    <a:pt x="1149" y="41"/>
                  </a:cubicBezTo>
                  <a:cubicBezTo>
                    <a:pt x="765" y="41"/>
                    <a:pt x="382" y="72"/>
                    <a:pt x="1" y="158"/>
                  </a:cubicBezTo>
                  <a:lnTo>
                    <a:pt x="1" y="193"/>
                  </a:lnTo>
                  <a:cubicBezTo>
                    <a:pt x="263" y="253"/>
                    <a:pt x="536" y="289"/>
                    <a:pt x="798" y="301"/>
                  </a:cubicBezTo>
                  <a:cubicBezTo>
                    <a:pt x="930" y="315"/>
                    <a:pt x="1062" y="321"/>
                    <a:pt x="1194" y="321"/>
                  </a:cubicBezTo>
                  <a:cubicBezTo>
                    <a:pt x="1598" y="321"/>
                    <a:pt x="2002" y="265"/>
                    <a:pt x="2406" y="229"/>
                  </a:cubicBezTo>
                  <a:cubicBezTo>
                    <a:pt x="2482" y="224"/>
                    <a:pt x="2558" y="222"/>
                    <a:pt x="2633" y="222"/>
                  </a:cubicBezTo>
                  <a:cubicBezTo>
                    <a:pt x="3093" y="222"/>
                    <a:pt x="3553" y="302"/>
                    <a:pt x="4013" y="313"/>
                  </a:cubicBezTo>
                  <a:cubicBezTo>
                    <a:pt x="4253" y="327"/>
                    <a:pt x="4492" y="335"/>
                    <a:pt x="4731" y="335"/>
                  </a:cubicBezTo>
                  <a:cubicBezTo>
                    <a:pt x="5297" y="335"/>
                    <a:pt x="5861" y="290"/>
                    <a:pt x="6430" y="182"/>
                  </a:cubicBezTo>
                  <a:lnTo>
                    <a:pt x="6430" y="158"/>
                  </a:lnTo>
                  <a:cubicBezTo>
                    <a:pt x="5894" y="51"/>
                    <a:pt x="5358" y="15"/>
                    <a:pt x="4823" y="3"/>
                  </a:cubicBezTo>
                  <a:cubicBezTo>
                    <a:pt x="4765" y="1"/>
                    <a:pt x="4707" y="0"/>
                    <a:pt x="4649" y="0"/>
                  </a:cubicBezTo>
                  <a:close/>
                </a:path>
              </a:pathLst>
            </a:custGeom>
            <a:solidFill>
              <a:srgbClr val="1B2F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 name="Google Shape;787;p16"/>
            <p:cNvSpPr/>
            <p:nvPr/>
          </p:nvSpPr>
          <p:spPr>
            <a:xfrm>
              <a:off x="6859393" y="2448376"/>
              <a:ext cx="197727" cy="32146"/>
            </a:xfrm>
            <a:custGeom>
              <a:avLst/>
              <a:gdLst/>
              <a:ahLst/>
              <a:cxnLst/>
              <a:rect l="l" t="t" r="r" b="b"/>
              <a:pathLst>
                <a:path w="7621" h="1239" extrusionOk="0">
                  <a:moveTo>
                    <a:pt x="0" y="0"/>
                  </a:moveTo>
                  <a:lnTo>
                    <a:pt x="0" y="1238"/>
                  </a:lnTo>
                  <a:lnTo>
                    <a:pt x="7620" y="1238"/>
                  </a:lnTo>
                  <a:lnTo>
                    <a:pt x="762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 name="Google Shape;788;p16"/>
            <p:cNvSpPr/>
            <p:nvPr/>
          </p:nvSpPr>
          <p:spPr>
            <a:xfrm>
              <a:off x="6874830" y="2480496"/>
              <a:ext cx="167138" cy="22883"/>
            </a:xfrm>
            <a:custGeom>
              <a:avLst/>
              <a:gdLst/>
              <a:ahLst/>
              <a:cxnLst/>
              <a:rect l="l" t="t" r="r" b="b"/>
              <a:pathLst>
                <a:path w="6442" h="882" extrusionOk="0">
                  <a:moveTo>
                    <a:pt x="1" y="0"/>
                  </a:moveTo>
                  <a:lnTo>
                    <a:pt x="6442" y="881"/>
                  </a:lnTo>
                  <a:lnTo>
                    <a:pt x="6442"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 name="Google Shape;789;p16"/>
            <p:cNvSpPr/>
            <p:nvPr/>
          </p:nvSpPr>
          <p:spPr>
            <a:xfrm>
              <a:off x="6874519" y="2228726"/>
              <a:ext cx="167138" cy="219962"/>
            </a:xfrm>
            <a:custGeom>
              <a:avLst/>
              <a:gdLst/>
              <a:ahLst/>
              <a:cxnLst/>
              <a:rect l="l" t="t" r="r" b="b"/>
              <a:pathLst>
                <a:path w="6442" h="8478" extrusionOk="0">
                  <a:moveTo>
                    <a:pt x="1" y="1"/>
                  </a:moveTo>
                  <a:lnTo>
                    <a:pt x="1" y="8478"/>
                  </a:lnTo>
                  <a:lnTo>
                    <a:pt x="6442" y="8478"/>
                  </a:lnTo>
                  <a:lnTo>
                    <a:pt x="644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 name="Google Shape;790;p16"/>
            <p:cNvSpPr/>
            <p:nvPr/>
          </p:nvSpPr>
          <p:spPr>
            <a:xfrm>
              <a:off x="6874830" y="2444225"/>
              <a:ext cx="166826" cy="8743"/>
            </a:xfrm>
            <a:custGeom>
              <a:avLst/>
              <a:gdLst/>
              <a:ahLst/>
              <a:cxnLst/>
              <a:rect l="l" t="t" r="r" b="b"/>
              <a:pathLst>
                <a:path w="6430" h="337" extrusionOk="0">
                  <a:moveTo>
                    <a:pt x="4587" y="0"/>
                  </a:moveTo>
                  <a:cubicBezTo>
                    <a:pt x="3886" y="0"/>
                    <a:pt x="3192" y="125"/>
                    <a:pt x="2490" y="125"/>
                  </a:cubicBezTo>
                  <a:cubicBezTo>
                    <a:pt x="2462" y="125"/>
                    <a:pt x="2434" y="125"/>
                    <a:pt x="2406" y="124"/>
                  </a:cubicBezTo>
                  <a:cubicBezTo>
                    <a:pt x="1982" y="80"/>
                    <a:pt x="1554" y="39"/>
                    <a:pt x="1127" y="39"/>
                  </a:cubicBezTo>
                  <a:cubicBezTo>
                    <a:pt x="750" y="39"/>
                    <a:pt x="374" y="71"/>
                    <a:pt x="1" y="160"/>
                  </a:cubicBezTo>
                  <a:lnTo>
                    <a:pt x="1" y="196"/>
                  </a:lnTo>
                  <a:cubicBezTo>
                    <a:pt x="263" y="255"/>
                    <a:pt x="536" y="291"/>
                    <a:pt x="798" y="303"/>
                  </a:cubicBezTo>
                  <a:cubicBezTo>
                    <a:pt x="921" y="317"/>
                    <a:pt x="1043" y="322"/>
                    <a:pt x="1165" y="322"/>
                  </a:cubicBezTo>
                  <a:cubicBezTo>
                    <a:pt x="1579" y="322"/>
                    <a:pt x="1992" y="259"/>
                    <a:pt x="2406" y="232"/>
                  </a:cubicBezTo>
                  <a:cubicBezTo>
                    <a:pt x="2482" y="226"/>
                    <a:pt x="2558" y="224"/>
                    <a:pt x="2633" y="224"/>
                  </a:cubicBezTo>
                  <a:cubicBezTo>
                    <a:pt x="3093" y="224"/>
                    <a:pt x="3553" y="305"/>
                    <a:pt x="4013" y="315"/>
                  </a:cubicBezTo>
                  <a:cubicBezTo>
                    <a:pt x="4253" y="329"/>
                    <a:pt x="4492" y="337"/>
                    <a:pt x="4731" y="337"/>
                  </a:cubicBezTo>
                  <a:cubicBezTo>
                    <a:pt x="5297" y="337"/>
                    <a:pt x="5861" y="293"/>
                    <a:pt x="6430" y="184"/>
                  </a:cubicBezTo>
                  <a:lnTo>
                    <a:pt x="6430" y="160"/>
                  </a:lnTo>
                  <a:cubicBezTo>
                    <a:pt x="5894" y="53"/>
                    <a:pt x="5358" y="17"/>
                    <a:pt x="4823" y="5"/>
                  </a:cubicBezTo>
                  <a:cubicBezTo>
                    <a:pt x="4744" y="2"/>
                    <a:pt x="4665" y="0"/>
                    <a:pt x="458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 name="Google Shape;791;p16"/>
            <p:cNvSpPr/>
            <p:nvPr/>
          </p:nvSpPr>
          <p:spPr>
            <a:xfrm>
              <a:off x="6859393" y="2196606"/>
              <a:ext cx="197727" cy="32146"/>
            </a:xfrm>
            <a:custGeom>
              <a:avLst/>
              <a:gdLst/>
              <a:ahLst/>
              <a:cxnLst/>
              <a:rect l="l" t="t" r="r" b="b"/>
              <a:pathLst>
                <a:path w="7621" h="1239" extrusionOk="0">
                  <a:moveTo>
                    <a:pt x="0" y="0"/>
                  </a:moveTo>
                  <a:lnTo>
                    <a:pt x="0" y="1239"/>
                  </a:lnTo>
                  <a:lnTo>
                    <a:pt x="7620" y="1239"/>
                  </a:lnTo>
                  <a:lnTo>
                    <a:pt x="762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 name="Google Shape;792;p16"/>
            <p:cNvSpPr/>
            <p:nvPr/>
          </p:nvSpPr>
          <p:spPr>
            <a:xfrm>
              <a:off x="6874830" y="2228414"/>
              <a:ext cx="167138" cy="19485"/>
            </a:xfrm>
            <a:custGeom>
              <a:avLst/>
              <a:gdLst/>
              <a:ahLst/>
              <a:cxnLst/>
              <a:rect l="l" t="t" r="r" b="b"/>
              <a:pathLst>
                <a:path w="6442" h="751" extrusionOk="0">
                  <a:moveTo>
                    <a:pt x="1" y="1"/>
                  </a:moveTo>
                  <a:lnTo>
                    <a:pt x="6442" y="751"/>
                  </a:lnTo>
                  <a:lnTo>
                    <a:pt x="6442"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 name="Google Shape;793;p16"/>
            <p:cNvSpPr/>
            <p:nvPr/>
          </p:nvSpPr>
          <p:spPr>
            <a:xfrm>
              <a:off x="6701855" y="3142482"/>
              <a:ext cx="387073" cy="31835"/>
            </a:xfrm>
            <a:custGeom>
              <a:avLst/>
              <a:gdLst/>
              <a:ahLst/>
              <a:cxnLst/>
              <a:rect l="l" t="t" r="r" b="b"/>
              <a:pathLst>
                <a:path w="14919" h="1227" extrusionOk="0">
                  <a:moveTo>
                    <a:pt x="0" y="0"/>
                  </a:moveTo>
                  <a:lnTo>
                    <a:pt x="0" y="1227"/>
                  </a:lnTo>
                  <a:lnTo>
                    <a:pt x="14919" y="1227"/>
                  </a:lnTo>
                  <a:lnTo>
                    <a:pt x="14919"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 name="Google Shape;794;p16"/>
            <p:cNvSpPr/>
            <p:nvPr/>
          </p:nvSpPr>
          <p:spPr>
            <a:xfrm>
              <a:off x="6772270" y="2852106"/>
              <a:ext cx="257660" cy="97631"/>
            </a:xfrm>
            <a:custGeom>
              <a:avLst/>
              <a:gdLst/>
              <a:ahLst/>
              <a:cxnLst/>
              <a:rect l="l" t="t" r="r" b="b"/>
              <a:pathLst>
                <a:path w="9931" h="3763" extrusionOk="0">
                  <a:moveTo>
                    <a:pt x="322" y="1"/>
                  </a:moveTo>
                  <a:lnTo>
                    <a:pt x="1" y="1191"/>
                  </a:lnTo>
                  <a:lnTo>
                    <a:pt x="9609" y="3763"/>
                  </a:lnTo>
                  <a:lnTo>
                    <a:pt x="9931" y="2572"/>
                  </a:lnTo>
                  <a:lnTo>
                    <a:pt x="32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 name="Google Shape;795;p16"/>
            <p:cNvSpPr/>
            <p:nvPr/>
          </p:nvSpPr>
          <p:spPr>
            <a:xfrm>
              <a:off x="6904174" y="2927476"/>
              <a:ext cx="93324" cy="140570"/>
            </a:xfrm>
            <a:custGeom>
              <a:avLst/>
              <a:gdLst/>
              <a:ahLst/>
              <a:cxnLst/>
              <a:rect l="l" t="t" r="r" b="b"/>
              <a:pathLst>
                <a:path w="3597" h="5418" extrusionOk="0">
                  <a:moveTo>
                    <a:pt x="1287" y="1"/>
                  </a:moveTo>
                  <a:lnTo>
                    <a:pt x="1" y="4799"/>
                  </a:lnTo>
                  <a:lnTo>
                    <a:pt x="2311" y="5418"/>
                  </a:lnTo>
                  <a:lnTo>
                    <a:pt x="3596" y="620"/>
                  </a:lnTo>
                  <a:lnTo>
                    <a:pt x="128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 name="Google Shape;796;p16"/>
            <p:cNvSpPr/>
            <p:nvPr/>
          </p:nvSpPr>
          <p:spPr>
            <a:xfrm>
              <a:off x="6907262" y="3054736"/>
              <a:ext cx="47298" cy="33080"/>
            </a:xfrm>
            <a:custGeom>
              <a:avLst/>
              <a:gdLst/>
              <a:ahLst/>
              <a:cxnLst/>
              <a:rect l="l" t="t" r="r" b="b"/>
              <a:pathLst>
                <a:path w="1823" h="1275" extrusionOk="0">
                  <a:moveTo>
                    <a:pt x="227" y="1"/>
                  </a:moveTo>
                  <a:lnTo>
                    <a:pt x="1" y="846"/>
                  </a:lnTo>
                  <a:lnTo>
                    <a:pt x="1596" y="1275"/>
                  </a:lnTo>
                  <a:lnTo>
                    <a:pt x="1822" y="418"/>
                  </a:lnTo>
                  <a:lnTo>
                    <a:pt x="227"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 name="Google Shape;797;p16"/>
            <p:cNvSpPr/>
            <p:nvPr/>
          </p:nvSpPr>
          <p:spPr>
            <a:xfrm>
              <a:off x="6908818" y="3035278"/>
              <a:ext cx="59959" cy="15801"/>
            </a:xfrm>
            <a:custGeom>
              <a:avLst/>
              <a:gdLst/>
              <a:ahLst/>
              <a:cxnLst/>
              <a:rect l="l" t="t" r="r" b="b"/>
              <a:pathLst>
                <a:path w="2311" h="609" extrusionOk="0">
                  <a:moveTo>
                    <a:pt x="0" y="1"/>
                  </a:moveTo>
                  <a:cubicBezTo>
                    <a:pt x="683" y="406"/>
                    <a:pt x="1445" y="609"/>
                    <a:pt x="2242" y="609"/>
                  </a:cubicBezTo>
                  <a:cubicBezTo>
                    <a:pt x="2264" y="609"/>
                    <a:pt x="2287" y="608"/>
                    <a:pt x="2310" y="608"/>
                  </a:cubicBezTo>
                  <a:cubicBezTo>
                    <a:pt x="1608" y="203"/>
                    <a:pt x="798" y="1"/>
                    <a:pt x="0" y="1"/>
                  </a:cubicBezTo>
                  <a:close/>
                </a:path>
              </a:pathLst>
            </a:custGeom>
            <a:solidFill>
              <a:srgbClr val="1B2F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 name="Google Shape;798;p16"/>
            <p:cNvSpPr/>
            <p:nvPr/>
          </p:nvSpPr>
          <p:spPr>
            <a:xfrm>
              <a:off x="6841776" y="2907395"/>
              <a:ext cx="80663" cy="94258"/>
            </a:xfrm>
            <a:custGeom>
              <a:avLst/>
              <a:gdLst/>
              <a:ahLst/>
              <a:cxnLst/>
              <a:rect l="l" t="t" r="r" b="b"/>
              <a:pathLst>
                <a:path w="3109" h="3633" extrusionOk="0">
                  <a:moveTo>
                    <a:pt x="810" y="1"/>
                  </a:moveTo>
                  <a:lnTo>
                    <a:pt x="1" y="3013"/>
                  </a:lnTo>
                  <a:lnTo>
                    <a:pt x="2299" y="3632"/>
                  </a:lnTo>
                  <a:lnTo>
                    <a:pt x="3108" y="620"/>
                  </a:lnTo>
                  <a:lnTo>
                    <a:pt x="81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 name="Google Shape;799;p16"/>
            <p:cNvSpPr/>
            <p:nvPr/>
          </p:nvSpPr>
          <p:spPr>
            <a:xfrm>
              <a:off x="6845175" y="2988032"/>
              <a:ext cx="47298" cy="33080"/>
            </a:xfrm>
            <a:custGeom>
              <a:avLst/>
              <a:gdLst/>
              <a:ahLst/>
              <a:cxnLst/>
              <a:rect l="l" t="t" r="r" b="b"/>
              <a:pathLst>
                <a:path w="1823" h="1275" extrusionOk="0">
                  <a:moveTo>
                    <a:pt x="227" y="0"/>
                  </a:moveTo>
                  <a:lnTo>
                    <a:pt x="1" y="846"/>
                  </a:lnTo>
                  <a:lnTo>
                    <a:pt x="1596" y="1274"/>
                  </a:lnTo>
                  <a:lnTo>
                    <a:pt x="1822" y="429"/>
                  </a:lnTo>
                  <a:lnTo>
                    <a:pt x="22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 name="Google Shape;800;p16"/>
            <p:cNvSpPr/>
            <p:nvPr/>
          </p:nvSpPr>
          <p:spPr>
            <a:xfrm>
              <a:off x="6844553" y="2975059"/>
              <a:ext cx="59959" cy="15775"/>
            </a:xfrm>
            <a:custGeom>
              <a:avLst/>
              <a:gdLst/>
              <a:ahLst/>
              <a:cxnLst/>
              <a:rect l="l" t="t" r="r" b="b"/>
              <a:pathLst>
                <a:path w="2311" h="608" extrusionOk="0">
                  <a:moveTo>
                    <a:pt x="1" y="0"/>
                  </a:moveTo>
                  <a:cubicBezTo>
                    <a:pt x="684" y="405"/>
                    <a:pt x="1445" y="608"/>
                    <a:pt x="2242" y="608"/>
                  </a:cubicBezTo>
                  <a:cubicBezTo>
                    <a:pt x="2265" y="608"/>
                    <a:pt x="2288" y="608"/>
                    <a:pt x="2311" y="607"/>
                  </a:cubicBezTo>
                  <a:cubicBezTo>
                    <a:pt x="1608" y="203"/>
                    <a:pt x="810" y="0"/>
                    <a:pt x="1" y="0"/>
                  </a:cubicBezTo>
                  <a:close/>
                </a:path>
              </a:pathLst>
            </a:custGeom>
            <a:solidFill>
              <a:srgbClr val="1B2F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 name="Google Shape;801;p16"/>
            <p:cNvSpPr/>
            <p:nvPr/>
          </p:nvSpPr>
          <p:spPr>
            <a:xfrm>
              <a:off x="6761165" y="2887625"/>
              <a:ext cx="86501" cy="115870"/>
            </a:xfrm>
            <a:custGeom>
              <a:avLst/>
              <a:gdLst/>
              <a:ahLst/>
              <a:cxnLst/>
              <a:rect l="l" t="t" r="r" b="b"/>
              <a:pathLst>
                <a:path w="3334" h="4466" extrusionOk="0">
                  <a:moveTo>
                    <a:pt x="1036" y="1"/>
                  </a:moveTo>
                  <a:lnTo>
                    <a:pt x="0" y="3846"/>
                  </a:lnTo>
                  <a:lnTo>
                    <a:pt x="2310" y="4466"/>
                  </a:lnTo>
                  <a:lnTo>
                    <a:pt x="3334" y="620"/>
                  </a:lnTo>
                  <a:lnTo>
                    <a:pt x="10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 name="Google Shape;802;p16"/>
            <p:cNvSpPr/>
            <p:nvPr/>
          </p:nvSpPr>
          <p:spPr>
            <a:xfrm>
              <a:off x="6764253" y="2989563"/>
              <a:ext cx="47272" cy="33391"/>
            </a:xfrm>
            <a:custGeom>
              <a:avLst/>
              <a:gdLst/>
              <a:ahLst/>
              <a:cxnLst/>
              <a:rect l="l" t="t" r="r" b="b"/>
              <a:pathLst>
                <a:path w="1822" h="1287" extrusionOk="0">
                  <a:moveTo>
                    <a:pt x="226" y="1"/>
                  </a:moveTo>
                  <a:lnTo>
                    <a:pt x="0" y="858"/>
                  </a:lnTo>
                  <a:lnTo>
                    <a:pt x="1596" y="1287"/>
                  </a:lnTo>
                  <a:lnTo>
                    <a:pt x="1822" y="429"/>
                  </a:lnTo>
                  <a:lnTo>
                    <a:pt x="22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 name="Google Shape;803;p16"/>
            <p:cNvSpPr/>
            <p:nvPr/>
          </p:nvSpPr>
          <p:spPr>
            <a:xfrm>
              <a:off x="6764850" y="2973814"/>
              <a:ext cx="59648" cy="15801"/>
            </a:xfrm>
            <a:custGeom>
              <a:avLst/>
              <a:gdLst/>
              <a:ahLst/>
              <a:cxnLst/>
              <a:rect l="l" t="t" r="r" b="b"/>
              <a:pathLst>
                <a:path w="2299" h="609" extrusionOk="0">
                  <a:moveTo>
                    <a:pt x="1" y="1"/>
                  </a:moveTo>
                  <a:cubicBezTo>
                    <a:pt x="661" y="406"/>
                    <a:pt x="1444" y="608"/>
                    <a:pt x="2231" y="608"/>
                  </a:cubicBezTo>
                  <a:cubicBezTo>
                    <a:pt x="2254" y="608"/>
                    <a:pt x="2276" y="608"/>
                    <a:pt x="2299" y="608"/>
                  </a:cubicBezTo>
                  <a:cubicBezTo>
                    <a:pt x="1608" y="203"/>
                    <a:pt x="799" y="1"/>
                    <a:pt x="1" y="1"/>
                  </a:cubicBezTo>
                  <a:close/>
                </a:path>
              </a:pathLst>
            </a:custGeom>
            <a:solidFill>
              <a:srgbClr val="1B2F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 name="Google Shape;804;p16"/>
            <p:cNvSpPr/>
            <p:nvPr/>
          </p:nvSpPr>
          <p:spPr>
            <a:xfrm>
              <a:off x="6811499" y="3174602"/>
              <a:ext cx="167164" cy="80352"/>
            </a:xfrm>
            <a:custGeom>
              <a:avLst/>
              <a:gdLst/>
              <a:ahLst/>
              <a:cxnLst/>
              <a:rect l="l" t="t" r="r" b="b"/>
              <a:pathLst>
                <a:path w="6443" h="3097" extrusionOk="0">
                  <a:moveTo>
                    <a:pt x="1" y="1"/>
                  </a:moveTo>
                  <a:lnTo>
                    <a:pt x="1" y="3096"/>
                  </a:lnTo>
                  <a:lnTo>
                    <a:pt x="6442" y="3096"/>
                  </a:lnTo>
                  <a:lnTo>
                    <a:pt x="644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 name="Google Shape;805;p16"/>
            <p:cNvSpPr/>
            <p:nvPr/>
          </p:nvSpPr>
          <p:spPr>
            <a:xfrm>
              <a:off x="6783089" y="3254617"/>
              <a:ext cx="224606" cy="31835"/>
            </a:xfrm>
            <a:custGeom>
              <a:avLst/>
              <a:gdLst/>
              <a:ahLst/>
              <a:cxnLst/>
              <a:rect l="l" t="t" r="r" b="b"/>
              <a:pathLst>
                <a:path w="8657" h="1227" extrusionOk="0">
                  <a:moveTo>
                    <a:pt x="0" y="0"/>
                  </a:moveTo>
                  <a:lnTo>
                    <a:pt x="0" y="1227"/>
                  </a:lnTo>
                  <a:lnTo>
                    <a:pt x="8656" y="1227"/>
                  </a:lnTo>
                  <a:lnTo>
                    <a:pt x="865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 name="Google Shape;806;p16"/>
            <p:cNvSpPr/>
            <p:nvPr/>
          </p:nvSpPr>
          <p:spPr>
            <a:xfrm>
              <a:off x="6811499" y="3405046"/>
              <a:ext cx="167164" cy="56871"/>
            </a:xfrm>
            <a:custGeom>
              <a:avLst/>
              <a:gdLst/>
              <a:ahLst/>
              <a:cxnLst/>
              <a:rect l="l" t="t" r="r" b="b"/>
              <a:pathLst>
                <a:path w="6443" h="2192" extrusionOk="0">
                  <a:moveTo>
                    <a:pt x="1" y="1"/>
                  </a:moveTo>
                  <a:lnTo>
                    <a:pt x="1" y="2191"/>
                  </a:lnTo>
                  <a:lnTo>
                    <a:pt x="6442" y="2191"/>
                  </a:lnTo>
                  <a:lnTo>
                    <a:pt x="644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 name="Google Shape;807;p16"/>
            <p:cNvSpPr/>
            <p:nvPr/>
          </p:nvSpPr>
          <p:spPr>
            <a:xfrm>
              <a:off x="6811810" y="3419186"/>
              <a:ext cx="166852" cy="8821"/>
            </a:xfrm>
            <a:custGeom>
              <a:avLst/>
              <a:gdLst/>
              <a:ahLst/>
              <a:cxnLst/>
              <a:rect l="l" t="t" r="r" b="b"/>
              <a:pathLst>
                <a:path w="6431" h="340" extrusionOk="0">
                  <a:moveTo>
                    <a:pt x="4662" y="1"/>
                  </a:moveTo>
                  <a:cubicBezTo>
                    <a:pt x="3970" y="1"/>
                    <a:pt x="3270" y="125"/>
                    <a:pt x="2578" y="125"/>
                  </a:cubicBezTo>
                  <a:cubicBezTo>
                    <a:pt x="2525" y="125"/>
                    <a:pt x="2471" y="124"/>
                    <a:pt x="2418" y="122"/>
                  </a:cubicBezTo>
                  <a:cubicBezTo>
                    <a:pt x="1995" y="79"/>
                    <a:pt x="1575" y="42"/>
                    <a:pt x="1155" y="42"/>
                  </a:cubicBezTo>
                  <a:cubicBezTo>
                    <a:pt x="771" y="42"/>
                    <a:pt x="387" y="73"/>
                    <a:pt x="1" y="158"/>
                  </a:cubicBezTo>
                  <a:lnTo>
                    <a:pt x="1" y="206"/>
                  </a:lnTo>
                  <a:cubicBezTo>
                    <a:pt x="275" y="265"/>
                    <a:pt x="537" y="289"/>
                    <a:pt x="810" y="301"/>
                  </a:cubicBezTo>
                  <a:cubicBezTo>
                    <a:pt x="942" y="316"/>
                    <a:pt x="1074" y="322"/>
                    <a:pt x="1206" y="322"/>
                  </a:cubicBezTo>
                  <a:cubicBezTo>
                    <a:pt x="1610" y="322"/>
                    <a:pt x="2014" y="265"/>
                    <a:pt x="2418" y="230"/>
                  </a:cubicBezTo>
                  <a:cubicBezTo>
                    <a:pt x="2476" y="227"/>
                    <a:pt x="2535" y="226"/>
                    <a:pt x="2594" y="226"/>
                  </a:cubicBezTo>
                  <a:cubicBezTo>
                    <a:pt x="3071" y="226"/>
                    <a:pt x="3548" y="304"/>
                    <a:pt x="4025" y="325"/>
                  </a:cubicBezTo>
                  <a:cubicBezTo>
                    <a:pt x="4232" y="334"/>
                    <a:pt x="4440" y="339"/>
                    <a:pt x="4648" y="339"/>
                  </a:cubicBezTo>
                  <a:cubicBezTo>
                    <a:pt x="5242" y="339"/>
                    <a:pt x="5839" y="297"/>
                    <a:pt x="6430" y="182"/>
                  </a:cubicBezTo>
                  <a:lnTo>
                    <a:pt x="6430" y="158"/>
                  </a:lnTo>
                  <a:cubicBezTo>
                    <a:pt x="5894" y="51"/>
                    <a:pt x="5359" y="27"/>
                    <a:pt x="4823" y="3"/>
                  </a:cubicBezTo>
                  <a:cubicBezTo>
                    <a:pt x="4769" y="2"/>
                    <a:pt x="4716" y="1"/>
                    <a:pt x="46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 name="Google Shape;808;p16"/>
            <p:cNvSpPr/>
            <p:nvPr/>
          </p:nvSpPr>
          <p:spPr>
            <a:xfrm>
              <a:off x="6811810" y="3438593"/>
              <a:ext cx="166852" cy="8692"/>
            </a:xfrm>
            <a:custGeom>
              <a:avLst/>
              <a:gdLst/>
              <a:ahLst/>
              <a:cxnLst/>
              <a:rect l="l" t="t" r="r" b="b"/>
              <a:pathLst>
                <a:path w="6431" h="335" extrusionOk="0">
                  <a:moveTo>
                    <a:pt x="4590" y="0"/>
                  </a:moveTo>
                  <a:cubicBezTo>
                    <a:pt x="3896" y="0"/>
                    <a:pt x="3194" y="125"/>
                    <a:pt x="2501" y="125"/>
                  </a:cubicBezTo>
                  <a:cubicBezTo>
                    <a:pt x="2473" y="125"/>
                    <a:pt x="2445" y="125"/>
                    <a:pt x="2418" y="124"/>
                  </a:cubicBezTo>
                  <a:cubicBezTo>
                    <a:pt x="1987" y="74"/>
                    <a:pt x="1560" y="33"/>
                    <a:pt x="1132" y="33"/>
                  </a:cubicBezTo>
                  <a:cubicBezTo>
                    <a:pt x="756" y="33"/>
                    <a:pt x="380" y="65"/>
                    <a:pt x="1" y="148"/>
                  </a:cubicBezTo>
                  <a:lnTo>
                    <a:pt x="1" y="196"/>
                  </a:lnTo>
                  <a:cubicBezTo>
                    <a:pt x="275" y="255"/>
                    <a:pt x="537" y="291"/>
                    <a:pt x="810" y="303"/>
                  </a:cubicBezTo>
                  <a:cubicBezTo>
                    <a:pt x="933" y="317"/>
                    <a:pt x="1055" y="322"/>
                    <a:pt x="1178" y="322"/>
                  </a:cubicBezTo>
                  <a:cubicBezTo>
                    <a:pt x="1591" y="322"/>
                    <a:pt x="2004" y="259"/>
                    <a:pt x="2418" y="232"/>
                  </a:cubicBezTo>
                  <a:cubicBezTo>
                    <a:pt x="2494" y="227"/>
                    <a:pt x="2570" y="224"/>
                    <a:pt x="2646" y="224"/>
                  </a:cubicBezTo>
                  <a:cubicBezTo>
                    <a:pt x="3105" y="224"/>
                    <a:pt x="3565" y="305"/>
                    <a:pt x="4025" y="315"/>
                  </a:cubicBezTo>
                  <a:cubicBezTo>
                    <a:pt x="4244" y="328"/>
                    <a:pt x="4465" y="335"/>
                    <a:pt x="4685" y="335"/>
                  </a:cubicBezTo>
                  <a:cubicBezTo>
                    <a:pt x="5267" y="335"/>
                    <a:pt x="5852" y="288"/>
                    <a:pt x="6430" y="184"/>
                  </a:cubicBezTo>
                  <a:lnTo>
                    <a:pt x="6430" y="148"/>
                  </a:lnTo>
                  <a:cubicBezTo>
                    <a:pt x="5894" y="53"/>
                    <a:pt x="5359" y="17"/>
                    <a:pt x="4823" y="5"/>
                  </a:cubicBezTo>
                  <a:cubicBezTo>
                    <a:pt x="4745" y="2"/>
                    <a:pt x="4668" y="0"/>
                    <a:pt x="45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 name="Google Shape;809;p16"/>
            <p:cNvSpPr/>
            <p:nvPr/>
          </p:nvSpPr>
          <p:spPr>
            <a:xfrm>
              <a:off x="6811810" y="3250154"/>
              <a:ext cx="166852" cy="8718"/>
            </a:xfrm>
            <a:custGeom>
              <a:avLst/>
              <a:gdLst/>
              <a:ahLst/>
              <a:cxnLst/>
              <a:rect l="l" t="t" r="r" b="b"/>
              <a:pathLst>
                <a:path w="6431" h="336" extrusionOk="0">
                  <a:moveTo>
                    <a:pt x="4590" y="1"/>
                  </a:moveTo>
                  <a:cubicBezTo>
                    <a:pt x="3896" y="1"/>
                    <a:pt x="3194" y="125"/>
                    <a:pt x="2501" y="125"/>
                  </a:cubicBezTo>
                  <a:cubicBezTo>
                    <a:pt x="2473" y="125"/>
                    <a:pt x="2445" y="125"/>
                    <a:pt x="2418" y="125"/>
                  </a:cubicBezTo>
                  <a:cubicBezTo>
                    <a:pt x="1987" y="74"/>
                    <a:pt x="1560" y="33"/>
                    <a:pt x="1132" y="33"/>
                  </a:cubicBezTo>
                  <a:cubicBezTo>
                    <a:pt x="756" y="33"/>
                    <a:pt x="380" y="65"/>
                    <a:pt x="1" y="149"/>
                  </a:cubicBezTo>
                  <a:lnTo>
                    <a:pt x="1" y="196"/>
                  </a:lnTo>
                  <a:cubicBezTo>
                    <a:pt x="275" y="256"/>
                    <a:pt x="537" y="291"/>
                    <a:pt x="810" y="303"/>
                  </a:cubicBezTo>
                  <a:cubicBezTo>
                    <a:pt x="933" y="317"/>
                    <a:pt x="1055" y="322"/>
                    <a:pt x="1178" y="322"/>
                  </a:cubicBezTo>
                  <a:cubicBezTo>
                    <a:pt x="1591" y="322"/>
                    <a:pt x="2004" y="259"/>
                    <a:pt x="2418" y="232"/>
                  </a:cubicBezTo>
                  <a:cubicBezTo>
                    <a:pt x="2494" y="227"/>
                    <a:pt x="2570" y="225"/>
                    <a:pt x="2646" y="225"/>
                  </a:cubicBezTo>
                  <a:cubicBezTo>
                    <a:pt x="3105" y="225"/>
                    <a:pt x="3565" y="305"/>
                    <a:pt x="4025" y="315"/>
                  </a:cubicBezTo>
                  <a:cubicBezTo>
                    <a:pt x="4244" y="328"/>
                    <a:pt x="4465" y="335"/>
                    <a:pt x="4685" y="335"/>
                  </a:cubicBezTo>
                  <a:cubicBezTo>
                    <a:pt x="5267" y="335"/>
                    <a:pt x="5852" y="288"/>
                    <a:pt x="6430" y="184"/>
                  </a:cubicBezTo>
                  <a:lnTo>
                    <a:pt x="6430" y="149"/>
                  </a:lnTo>
                  <a:cubicBezTo>
                    <a:pt x="5894" y="53"/>
                    <a:pt x="5359" y="18"/>
                    <a:pt x="4823" y="6"/>
                  </a:cubicBezTo>
                  <a:cubicBezTo>
                    <a:pt x="4745" y="2"/>
                    <a:pt x="4668" y="1"/>
                    <a:pt x="45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0" name="Google Shape;810;p16"/>
          <p:cNvGrpSpPr/>
          <p:nvPr/>
        </p:nvGrpSpPr>
        <p:grpSpPr>
          <a:xfrm>
            <a:off x="7666280" y="139397"/>
            <a:ext cx="827518" cy="800207"/>
            <a:chOff x="8127332" y="539502"/>
            <a:chExt cx="757385" cy="732388"/>
          </a:xfrm>
        </p:grpSpPr>
        <p:sp>
          <p:nvSpPr>
            <p:cNvPr id="811" name="Google Shape;811;p16"/>
            <p:cNvSpPr/>
            <p:nvPr/>
          </p:nvSpPr>
          <p:spPr>
            <a:xfrm>
              <a:off x="8770783" y="539502"/>
              <a:ext cx="113934" cy="62719"/>
            </a:xfrm>
            <a:custGeom>
              <a:avLst/>
              <a:gdLst/>
              <a:ahLst/>
              <a:cxnLst/>
              <a:rect l="l" t="t" r="r" b="b"/>
              <a:pathLst>
                <a:path w="8943" h="4923" extrusionOk="0">
                  <a:moveTo>
                    <a:pt x="70" y="1"/>
                  </a:moveTo>
                  <a:lnTo>
                    <a:pt x="1" y="1942"/>
                  </a:lnTo>
                  <a:lnTo>
                    <a:pt x="3813" y="3467"/>
                  </a:lnTo>
                  <a:lnTo>
                    <a:pt x="7556" y="4923"/>
                  </a:lnTo>
                  <a:lnTo>
                    <a:pt x="8943" y="3536"/>
                  </a:lnTo>
                  <a:lnTo>
                    <a:pt x="4506" y="1734"/>
                  </a:lnTo>
                  <a:lnTo>
                    <a:pt x="7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 name="Google Shape;812;p16"/>
            <p:cNvSpPr/>
            <p:nvPr/>
          </p:nvSpPr>
          <p:spPr>
            <a:xfrm>
              <a:off x="8700139" y="568651"/>
              <a:ext cx="155441" cy="234034"/>
            </a:xfrm>
            <a:custGeom>
              <a:avLst/>
              <a:gdLst/>
              <a:ahLst/>
              <a:cxnLst/>
              <a:rect l="l" t="t" r="r" b="b"/>
              <a:pathLst>
                <a:path w="12201" h="18370" extrusionOk="0">
                  <a:moveTo>
                    <a:pt x="6516" y="0"/>
                  </a:moveTo>
                  <a:lnTo>
                    <a:pt x="0" y="16082"/>
                  </a:lnTo>
                  <a:lnTo>
                    <a:pt x="5684" y="18370"/>
                  </a:lnTo>
                  <a:lnTo>
                    <a:pt x="12200" y="2288"/>
                  </a:lnTo>
                  <a:lnTo>
                    <a:pt x="651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 name="Google Shape;813;p16"/>
            <p:cNvSpPr/>
            <p:nvPr/>
          </p:nvSpPr>
          <p:spPr>
            <a:xfrm>
              <a:off x="8430778" y="773535"/>
              <a:ext cx="362975" cy="395653"/>
            </a:xfrm>
            <a:custGeom>
              <a:avLst/>
              <a:gdLst/>
              <a:ahLst/>
              <a:cxnLst/>
              <a:rect l="l" t="t" r="r" b="b"/>
              <a:pathLst>
                <a:path w="28491" h="31056" extrusionOk="0">
                  <a:moveTo>
                    <a:pt x="21143" y="0"/>
                  </a:moveTo>
                  <a:lnTo>
                    <a:pt x="1" y="19479"/>
                  </a:lnTo>
                  <a:lnTo>
                    <a:pt x="14281" y="25302"/>
                  </a:lnTo>
                  <a:lnTo>
                    <a:pt x="28491" y="31055"/>
                  </a:lnTo>
                  <a:lnTo>
                    <a:pt x="26896" y="2357"/>
                  </a:lnTo>
                  <a:lnTo>
                    <a:pt x="23985" y="1248"/>
                  </a:lnTo>
                  <a:lnTo>
                    <a:pt x="2114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 name="Google Shape;814;p16"/>
            <p:cNvSpPr/>
            <p:nvPr/>
          </p:nvSpPr>
          <p:spPr>
            <a:xfrm>
              <a:off x="8783141" y="568651"/>
              <a:ext cx="72440" cy="29149"/>
            </a:xfrm>
            <a:custGeom>
              <a:avLst/>
              <a:gdLst/>
              <a:ahLst/>
              <a:cxnLst/>
              <a:rect l="l" t="t" r="r" b="b"/>
              <a:pathLst>
                <a:path w="5686" h="2288" extrusionOk="0">
                  <a:moveTo>
                    <a:pt x="1" y="0"/>
                  </a:moveTo>
                  <a:lnTo>
                    <a:pt x="1" y="0"/>
                  </a:lnTo>
                  <a:cubicBezTo>
                    <a:pt x="1734" y="1179"/>
                    <a:pt x="3744" y="1941"/>
                    <a:pt x="5685" y="2288"/>
                  </a:cubicBezTo>
                  <a:cubicBezTo>
                    <a:pt x="3952" y="1179"/>
                    <a:pt x="2011" y="416"/>
                    <a:pt x="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 name="Google Shape;815;p16"/>
            <p:cNvSpPr/>
            <p:nvPr/>
          </p:nvSpPr>
          <p:spPr>
            <a:xfrm>
              <a:off x="8430778" y="905114"/>
              <a:ext cx="363867" cy="264075"/>
            </a:xfrm>
            <a:custGeom>
              <a:avLst/>
              <a:gdLst/>
              <a:ahLst/>
              <a:cxnLst/>
              <a:rect l="l" t="t" r="r" b="b"/>
              <a:pathLst>
                <a:path w="28561" h="20728" extrusionOk="0">
                  <a:moveTo>
                    <a:pt x="9913" y="1"/>
                  </a:moveTo>
                  <a:lnTo>
                    <a:pt x="1" y="9151"/>
                  </a:lnTo>
                  <a:lnTo>
                    <a:pt x="28560" y="20727"/>
                  </a:lnTo>
                  <a:lnTo>
                    <a:pt x="28560" y="20727"/>
                  </a:lnTo>
                  <a:lnTo>
                    <a:pt x="27451" y="3813"/>
                  </a:lnTo>
                  <a:cubicBezTo>
                    <a:pt x="26329" y="3568"/>
                    <a:pt x="25294" y="3468"/>
                    <a:pt x="24337" y="3468"/>
                  </a:cubicBezTo>
                  <a:cubicBezTo>
                    <a:pt x="20206" y="3468"/>
                    <a:pt x="17529" y="5324"/>
                    <a:pt x="15612" y="5324"/>
                  </a:cubicBezTo>
                  <a:cubicBezTo>
                    <a:pt x="15338" y="5324"/>
                    <a:pt x="15080" y="5286"/>
                    <a:pt x="14835" y="5200"/>
                  </a:cubicBezTo>
                  <a:cubicBezTo>
                    <a:pt x="12548" y="4299"/>
                    <a:pt x="13449" y="2150"/>
                    <a:pt x="991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 name="Google Shape;816;p16"/>
            <p:cNvSpPr/>
            <p:nvPr/>
          </p:nvSpPr>
          <p:spPr>
            <a:xfrm>
              <a:off x="8622132" y="871188"/>
              <a:ext cx="76249" cy="64120"/>
            </a:xfrm>
            <a:custGeom>
              <a:avLst/>
              <a:gdLst/>
              <a:ahLst/>
              <a:cxnLst/>
              <a:rect l="l" t="t" r="r" b="b"/>
              <a:pathLst>
                <a:path w="5985" h="5033" extrusionOk="0">
                  <a:moveTo>
                    <a:pt x="3083" y="1"/>
                  </a:moveTo>
                  <a:cubicBezTo>
                    <a:pt x="2053" y="1"/>
                    <a:pt x="1115" y="760"/>
                    <a:pt x="786" y="1693"/>
                  </a:cubicBezTo>
                  <a:cubicBezTo>
                    <a:pt x="1124" y="949"/>
                    <a:pt x="1908" y="601"/>
                    <a:pt x="2695" y="601"/>
                  </a:cubicBezTo>
                  <a:cubicBezTo>
                    <a:pt x="3520" y="601"/>
                    <a:pt x="4348" y="984"/>
                    <a:pt x="4667" y="1693"/>
                  </a:cubicBezTo>
                  <a:cubicBezTo>
                    <a:pt x="5289" y="3106"/>
                    <a:pt x="4391" y="4656"/>
                    <a:pt x="3024" y="4656"/>
                  </a:cubicBezTo>
                  <a:cubicBezTo>
                    <a:pt x="2714" y="4656"/>
                    <a:pt x="2380" y="4576"/>
                    <a:pt x="2033" y="4397"/>
                  </a:cubicBezTo>
                  <a:cubicBezTo>
                    <a:pt x="1132" y="3981"/>
                    <a:pt x="300" y="2802"/>
                    <a:pt x="786" y="1693"/>
                  </a:cubicBezTo>
                  <a:lnTo>
                    <a:pt x="786" y="1693"/>
                  </a:lnTo>
                  <a:cubicBezTo>
                    <a:pt x="1" y="3431"/>
                    <a:pt x="1029" y="5032"/>
                    <a:pt x="2660" y="5032"/>
                  </a:cubicBezTo>
                  <a:cubicBezTo>
                    <a:pt x="3047" y="5032"/>
                    <a:pt x="3467" y="4943"/>
                    <a:pt x="3905" y="4743"/>
                  </a:cubicBezTo>
                  <a:cubicBezTo>
                    <a:pt x="5846" y="3842"/>
                    <a:pt x="5984" y="1000"/>
                    <a:pt x="3905" y="168"/>
                  </a:cubicBezTo>
                  <a:cubicBezTo>
                    <a:pt x="3631" y="53"/>
                    <a:pt x="3354" y="1"/>
                    <a:pt x="308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 name="Google Shape;817;p16"/>
            <p:cNvSpPr/>
            <p:nvPr/>
          </p:nvSpPr>
          <p:spPr>
            <a:xfrm>
              <a:off x="8673755" y="999569"/>
              <a:ext cx="65254" cy="55381"/>
            </a:xfrm>
            <a:custGeom>
              <a:avLst/>
              <a:gdLst/>
              <a:ahLst/>
              <a:cxnLst/>
              <a:rect l="l" t="t" r="r" b="b"/>
              <a:pathLst>
                <a:path w="5122" h="4347" extrusionOk="0">
                  <a:moveTo>
                    <a:pt x="2273" y="541"/>
                  </a:moveTo>
                  <a:cubicBezTo>
                    <a:pt x="2547" y="541"/>
                    <a:pt x="2816" y="595"/>
                    <a:pt x="3041" y="697"/>
                  </a:cubicBezTo>
                  <a:cubicBezTo>
                    <a:pt x="3873" y="1044"/>
                    <a:pt x="4359" y="2014"/>
                    <a:pt x="4081" y="2915"/>
                  </a:cubicBezTo>
                  <a:cubicBezTo>
                    <a:pt x="3885" y="3553"/>
                    <a:pt x="3272" y="3982"/>
                    <a:pt x="2611" y="3982"/>
                  </a:cubicBezTo>
                  <a:cubicBezTo>
                    <a:pt x="2338" y="3982"/>
                    <a:pt x="2057" y="3909"/>
                    <a:pt x="1794" y="3747"/>
                  </a:cubicBezTo>
                  <a:cubicBezTo>
                    <a:pt x="1031" y="3401"/>
                    <a:pt x="338" y="2430"/>
                    <a:pt x="685" y="1529"/>
                  </a:cubicBezTo>
                  <a:cubicBezTo>
                    <a:pt x="929" y="846"/>
                    <a:pt x="1619" y="541"/>
                    <a:pt x="2273" y="541"/>
                  </a:cubicBezTo>
                  <a:close/>
                  <a:moveTo>
                    <a:pt x="2614" y="1"/>
                  </a:moveTo>
                  <a:cubicBezTo>
                    <a:pt x="1700" y="1"/>
                    <a:pt x="892" y="698"/>
                    <a:pt x="615" y="1529"/>
                  </a:cubicBezTo>
                  <a:cubicBezTo>
                    <a:pt x="0" y="2983"/>
                    <a:pt x="874" y="4346"/>
                    <a:pt x="2180" y="4346"/>
                  </a:cubicBezTo>
                  <a:cubicBezTo>
                    <a:pt x="2494" y="4346"/>
                    <a:pt x="2832" y="4268"/>
                    <a:pt x="3180" y="4094"/>
                  </a:cubicBezTo>
                  <a:cubicBezTo>
                    <a:pt x="5052" y="3331"/>
                    <a:pt x="5121" y="905"/>
                    <a:pt x="3319" y="143"/>
                  </a:cubicBezTo>
                  <a:cubicBezTo>
                    <a:pt x="3082" y="45"/>
                    <a:pt x="2844" y="1"/>
                    <a:pt x="261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 name="Google Shape;818;p16"/>
            <p:cNvSpPr/>
            <p:nvPr/>
          </p:nvSpPr>
          <p:spPr>
            <a:xfrm>
              <a:off x="8524073" y="988306"/>
              <a:ext cx="48909" cy="42564"/>
            </a:xfrm>
            <a:custGeom>
              <a:avLst/>
              <a:gdLst/>
              <a:ahLst/>
              <a:cxnLst/>
              <a:rect l="l" t="t" r="r" b="b"/>
              <a:pathLst>
                <a:path w="3839" h="3341" extrusionOk="0">
                  <a:moveTo>
                    <a:pt x="1594" y="528"/>
                  </a:moveTo>
                  <a:cubicBezTo>
                    <a:pt x="1821" y="528"/>
                    <a:pt x="2049" y="583"/>
                    <a:pt x="2244" y="680"/>
                  </a:cubicBezTo>
                  <a:cubicBezTo>
                    <a:pt x="2798" y="888"/>
                    <a:pt x="3145" y="1512"/>
                    <a:pt x="3006" y="2136"/>
                  </a:cubicBezTo>
                  <a:cubicBezTo>
                    <a:pt x="2959" y="2658"/>
                    <a:pt x="2521" y="2953"/>
                    <a:pt x="2049" y="2953"/>
                  </a:cubicBezTo>
                  <a:cubicBezTo>
                    <a:pt x="1832" y="2953"/>
                    <a:pt x="1609" y="2891"/>
                    <a:pt x="1412" y="2760"/>
                  </a:cubicBezTo>
                  <a:cubicBezTo>
                    <a:pt x="927" y="2482"/>
                    <a:pt x="303" y="1858"/>
                    <a:pt x="580" y="1165"/>
                  </a:cubicBezTo>
                  <a:cubicBezTo>
                    <a:pt x="760" y="715"/>
                    <a:pt x="1174" y="528"/>
                    <a:pt x="1594" y="528"/>
                  </a:cubicBezTo>
                  <a:close/>
                  <a:moveTo>
                    <a:pt x="1931" y="1"/>
                  </a:moveTo>
                  <a:cubicBezTo>
                    <a:pt x="1276" y="1"/>
                    <a:pt x="676" y="561"/>
                    <a:pt x="511" y="1165"/>
                  </a:cubicBezTo>
                  <a:cubicBezTo>
                    <a:pt x="1" y="2299"/>
                    <a:pt x="650" y="3341"/>
                    <a:pt x="1662" y="3341"/>
                  </a:cubicBezTo>
                  <a:cubicBezTo>
                    <a:pt x="1887" y="3341"/>
                    <a:pt x="2130" y="3289"/>
                    <a:pt x="2383" y="3175"/>
                  </a:cubicBezTo>
                  <a:cubicBezTo>
                    <a:pt x="3769" y="2552"/>
                    <a:pt x="3838" y="749"/>
                    <a:pt x="2452" y="125"/>
                  </a:cubicBezTo>
                  <a:cubicBezTo>
                    <a:pt x="2279" y="39"/>
                    <a:pt x="2103" y="1"/>
                    <a:pt x="193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19" name="Google Shape;819;p16"/>
            <p:cNvGrpSpPr/>
            <p:nvPr/>
          </p:nvGrpSpPr>
          <p:grpSpPr>
            <a:xfrm>
              <a:off x="8127332" y="871191"/>
              <a:ext cx="272012" cy="400698"/>
              <a:chOff x="8641857" y="1784441"/>
              <a:chExt cx="272012" cy="400698"/>
            </a:xfrm>
          </p:grpSpPr>
          <p:sp>
            <p:nvSpPr>
              <p:cNvPr id="820" name="Google Shape;820;p16"/>
              <p:cNvSpPr/>
              <p:nvPr/>
            </p:nvSpPr>
            <p:spPr>
              <a:xfrm>
                <a:off x="8641857" y="1784441"/>
                <a:ext cx="113947" cy="79498"/>
              </a:xfrm>
              <a:custGeom>
                <a:avLst/>
                <a:gdLst/>
                <a:ahLst/>
                <a:cxnLst/>
                <a:rect l="l" t="t" r="r" b="b"/>
                <a:pathLst>
                  <a:path w="8944" h="6240" extrusionOk="0">
                    <a:moveTo>
                      <a:pt x="7903" y="1"/>
                    </a:moveTo>
                    <a:lnTo>
                      <a:pt x="1" y="4160"/>
                    </a:lnTo>
                    <a:lnTo>
                      <a:pt x="1110" y="6239"/>
                    </a:lnTo>
                    <a:lnTo>
                      <a:pt x="8943" y="2080"/>
                    </a:lnTo>
                    <a:lnTo>
                      <a:pt x="7903"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 name="Google Shape;821;p16"/>
              <p:cNvSpPr/>
              <p:nvPr/>
            </p:nvSpPr>
            <p:spPr>
              <a:xfrm>
                <a:off x="8671885" y="1819769"/>
                <a:ext cx="241984" cy="365370"/>
              </a:xfrm>
              <a:custGeom>
                <a:avLst/>
                <a:gdLst/>
                <a:ahLst/>
                <a:cxnLst/>
                <a:rect l="l" t="t" r="r" b="b"/>
                <a:pathLst>
                  <a:path w="18994" h="28679" extrusionOk="0">
                    <a:moveTo>
                      <a:pt x="5408" y="0"/>
                    </a:moveTo>
                    <a:lnTo>
                      <a:pt x="1" y="2843"/>
                    </a:lnTo>
                    <a:lnTo>
                      <a:pt x="12825" y="27035"/>
                    </a:lnTo>
                    <a:cubicBezTo>
                      <a:pt x="13364" y="28065"/>
                      <a:pt x="14460" y="28679"/>
                      <a:pt x="15571" y="28679"/>
                    </a:cubicBezTo>
                    <a:cubicBezTo>
                      <a:pt x="16029" y="28679"/>
                      <a:pt x="16489" y="28574"/>
                      <a:pt x="16914" y="28352"/>
                    </a:cubicBezTo>
                    <a:cubicBezTo>
                      <a:pt x="18370" y="27520"/>
                      <a:pt x="18994" y="25718"/>
                      <a:pt x="18231" y="24262"/>
                    </a:cubicBezTo>
                    <a:lnTo>
                      <a:pt x="540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 name="Google Shape;822;p16"/>
              <p:cNvSpPr/>
              <p:nvPr/>
            </p:nvSpPr>
            <p:spPr>
              <a:xfrm>
                <a:off x="8712513" y="1933690"/>
                <a:ext cx="196948" cy="251322"/>
              </a:xfrm>
              <a:custGeom>
                <a:avLst/>
                <a:gdLst/>
                <a:ahLst/>
                <a:cxnLst/>
                <a:rect l="l" t="t" r="r" b="b"/>
                <a:pathLst>
                  <a:path w="15459" h="19727" extrusionOk="0">
                    <a:moveTo>
                      <a:pt x="0" y="1"/>
                    </a:moveTo>
                    <a:lnTo>
                      <a:pt x="9705" y="18093"/>
                    </a:lnTo>
                    <a:cubicBezTo>
                      <a:pt x="10275" y="19138"/>
                      <a:pt x="11300" y="19727"/>
                      <a:pt x="12358" y="19727"/>
                    </a:cubicBezTo>
                    <a:cubicBezTo>
                      <a:pt x="12844" y="19727"/>
                      <a:pt x="13336" y="19602"/>
                      <a:pt x="13795" y="19340"/>
                    </a:cubicBezTo>
                    <a:cubicBezTo>
                      <a:pt x="14488" y="18925"/>
                      <a:pt x="15042" y="18370"/>
                      <a:pt x="15250" y="17538"/>
                    </a:cubicBezTo>
                    <a:cubicBezTo>
                      <a:pt x="15458" y="16776"/>
                      <a:pt x="15458" y="16013"/>
                      <a:pt x="15042" y="15251"/>
                    </a:cubicBezTo>
                    <a:lnTo>
                      <a:pt x="9150" y="4160"/>
                    </a:lnTo>
                    <a:cubicBezTo>
                      <a:pt x="8995" y="4227"/>
                      <a:pt x="8823" y="4259"/>
                      <a:pt x="8634" y="4259"/>
                    </a:cubicBezTo>
                    <a:cubicBezTo>
                      <a:pt x="6887" y="4259"/>
                      <a:pt x="3755" y="1565"/>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 name="Google Shape;823;p16"/>
              <p:cNvSpPr/>
              <p:nvPr/>
            </p:nvSpPr>
            <p:spPr>
              <a:xfrm>
                <a:off x="8719571" y="1855097"/>
                <a:ext cx="38870" cy="21199"/>
              </a:xfrm>
              <a:custGeom>
                <a:avLst/>
                <a:gdLst/>
                <a:ahLst/>
                <a:cxnLst/>
                <a:rect l="l" t="t" r="r" b="b"/>
                <a:pathLst>
                  <a:path w="3051" h="1664" extrusionOk="0">
                    <a:moveTo>
                      <a:pt x="3051" y="0"/>
                    </a:moveTo>
                    <a:cubicBezTo>
                      <a:pt x="2496" y="70"/>
                      <a:pt x="2011" y="277"/>
                      <a:pt x="1387" y="485"/>
                    </a:cubicBezTo>
                    <a:cubicBezTo>
                      <a:pt x="833" y="693"/>
                      <a:pt x="348" y="971"/>
                      <a:pt x="1" y="1525"/>
                    </a:cubicBezTo>
                    <a:lnTo>
                      <a:pt x="1" y="1664"/>
                    </a:lnTo>
                    <a:cubicBezTo>
                      <a:pt x="348" y="1664"/>
                      <a:pt x="625" y="1525"/>
                      <a:pt x="833" y="1456"/>
                    </a:cubicBezTo>
                    <a:cubicBezTo>
                      <a:pt x="1665" y="1040"/>
                      <a:pt x="2288" y="485"/>
                      <a:pt x="30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 name="Google Shape;824;p16"/>
              <p:cNvSpPr/>
              <p:nvPr/>
            </p:nvSpPr>
            <p:spPr>
              <a:xfrm>
                <a:off x="8747841" y="1885125"/>
                <a:ext cx="26499" cy="14804"/>
              </a:xfrm>
              <a:custGeom>
                <a:avLst/>
                <a:gdLst/>
                <a:ahLst/>
                <a:cxnLst/>
                <a:rect l="l" t="t" r="r" b="b"/>
                <a:pathLst>
                  <a:path w="2080" h="1162" extrusionOk="0">
                    <a:moveTo>
                      <a:pt x="2080" y="0"/>
                    </a:moveTo>
                    <a:cubicBezTo>
                      <a:pt x="1664" y="0"/>
                      <a:pt x="1317" y="139"/>
                      <a:pt x="971" y="208"/>
                    </a:cubicBezTo>
                    <a:cubicBezTo>
                      <a:pt x="555" y="347"/>
                      <a:pt x="208" y="555"/>
                      <a:pt x="0" y="1040"/>
                    </a:cubicBezTo>
                    <a:lnTo>
                      <a:pt x="0" y="1109"/>
                    </a:lnTo>
                    <a:cubicBezTo>
                      <a:pt x="104" y="1144"/>
                      <a:pt x="225" y="1161"/>
                      <a:pt x="338" y="1161"/>
                    </a:cubicBezTo>
                    <a:cubicBezTo>
                      <a:pt x="451" y="1161"/>
                      <a:pt x="555" y="1144"/>
                      <a:pt x="624" y="1109"/>
                    </a:cubicBezTo>
                    <a:cubicBezTo>
                      <a:pt x="901" y="1040"/>
                      <a:pt x="971" y="832"/>
                      <a:pt x="1179" y="763"/>
                    </a:cubicBezTo>
                    <a:cubicBezTo>
                      <a:pt x="1525" y="485"/>
                      <a:pt x="1802" y="208"/>
                      <a:pt x="20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 name="Google Shape;825;p16"/>
              <p:cNvSpPr/>
              <p:nvPr/>
            </p:nvSpPr>
            <p:spPr>
              <a:xfrm>
                <a:off x="8751370" y="1914262"/>
                <a:ext cx="38870" cy="21212"/>
              </a:xfrm>
              <a:custGeom>
                <a:avLst/>
                <a:gdLst/>
                <a:ahLst/>
                <a:cxnLst/>
                <a:rect l="l" t="t" r="r" b="b"/>
                <a:pathLst>
                  <a:path w="3051" h="1665" extrusionOk="0">
                    <a:moveTo>
                      <a:pt x="3050" y="1"/>
                    </a:moveTo>
                    <a:lnTo>
                      <a:pt x="3050" y="1"/>
                    </a:lnTo>
                    <a:cubicBezTo>
                      <a:pt x="2427" y="139"/>
                      <a:pt x="1941" y="347"/>
                      <a:pt x="1387" y="555"/>
                    </a:cubicBezTo>
                    <a:cubicBezTo>
                      <a:pt x="902" y="694"/>
                      <a:pt x="347" y="971"/>
                      <a:pt x="0" y="1595"/>
                    </a:cubicBezTo>
                    <a:lnTo>
                      <a:pt x="0" y="1664"/>
                    </a:lnTo>
                    <a:cubicBezTo>
                      <a:pt x="347" y="1664"/>
                      <a:pt x="624" y="1595"/>
                      <a:pt x="902" y="1526"/>
                    </a:cubicBezTo>
                    <a:cubicBezTo>
                      <a:pt x="1664" y="1040"/>
                      <a:pt x="2357" y="555"/>
                      <a:pt x="305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 name="Google Shape;826;p16"/>
              <p:cNvSpPr/>
              <p:nvPr/>
            </p:nvSpPr>
            <p:spPr>
              <a:xfrm>
                <a:off x="8780506" y="1944290"/>
                <a:ext cx="26512" cy="15466"/>
              </a:xfrm>
              <a:custGeom>
                <a:avLst/>
                <a:gdLst/>
                <a:ahLst/>
                <a:cxnLst/>
                <a:rect l="l" t="t" r="r" b="b"/>
                <a:pathLst>
                  <a:path w="2081" h="1214" extrusionOk="0">
                    <a:moveTo>
                      <a:pt x="2080" y="0"/>
                    </a:moveTo>
                    <a:cubicBezTo>
                      <a:pt x="1595" y="0"/>
                      <a:pt x="1179" y="208"/>
                      <a:pt x="902" y="278"/>
                    </a:cubicBezTo>
                    <a:cubicBezTo>
                      <a:pt x="486" y="347"/>
                      <a:pt x="140" y="624"/>
                      <a:pt x="1" y="1040"/>
                    </a:cubicBezTo>
                    <a:lnTo>
                      <a:pt x="1" y="1109"/>
                    </a:lnTo>
                    <a:cubicBezTo>
                      <a:pt x="70" y="1179"/>
                      <a:pt x="174" y="1213"/>
                      <a:pt x="278" y="1213"/>
                    </a:cubicBezTo>
                    <a:cubicBezTo>
                      <a:pt x="382" y="1213"/>
                      <a:pt x="486" y="1179"/>
                      <a:pt x="555" y="1109"/>
                    </a:cubicBezTo>
                    <a:cubicBezTo>
                      <a:pt x="833" y="1040"/>
                      <a:pt x="902" y="902"/>
                      <a:pt x="1110" y="763"/>
                    </a:cubicBezTo>
                    <a:cubicBezTo>
                      <a:pt x="1457" y="555"/>
                      <a:pt x="1803" y="278"/>
                      <a:pt x="20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 name="Google Shape;827;p16"/>
              <p:cNvSpPr/>
              <p:nvPr/>
            </p:nvSpPr>
            <p:spPr>
              <a:xfrm>
                <a:off x="8783156" y="1974318"/>
                <a:ext cx="38870" cy="21199"/>
              </a:xfrm>
              <a:custGeom>
                <a:avLst/>
                <a:gdLst/>
                <a:ahLst/>
                <a:cxnLst/>
                <a:rect l="l" t="t" r="r" b="b"/>
                <a:pathLst>
                  <a:path w="3051" h="1664" extrusionOk="0">
                    <a:moveTo>
                      <a:pt x="3051" y="0"/>
                    </a:moveTo>
                    <a:cubicBezTo>
                      <a:pt x="2427" y="70"/>
                      <a:pt x="1942" y="347"/>
                      <a:pt x="1387" y="485"/>
                    </a:cubicBezTo>
                    <a:cubicBezTo>
                      <a:pt x="902" y="693"/>
                      <a:pt x="347" y="971"/>
                      <a:pt x="1" y="1525"/>
                    </a:cubicBezTo>
                    <a:lnTo>
                      <a:pt x="1" y="1664"/>
                    </a:lnTo>
                    <a:cubicBezTo>
                      <a:pt x="347" y="1664"/>
                      <a:pt x="625" y="1525"/>
                      <a:pt x="902" y="1456"/>
                    </a:cubicBezTo>
                    <a:cubicBezTo>
                      <a:pt x="1665" y="1040"/>
                      <a:pt x="2358" y="485"/>
                      <a:pt x="30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 name="Google Shape;828;p16"/>
              <p:cNvSpPr/>
              <p:nvPr/>
            </p:nvSpPr>
            <p:spPr>
              <a:xfrm>
                <a:off x="8811426" y="2004346"/>
                <a:ext cx="26499" cy="14804"/>
              </a:xfrm>
              <a:custGeom>
                <a:avLst/>
                <a:gdLst/>
                <a:ahLst/>
                <a:cxnLst/>
                <a:rect l="l" t="t" r="r" b="b"/>
                <a:pathLst>
                  <a:path w="2080" h="1162" extrusionOk="0">
                    <a:moveTo>
                      <a:pt x="2080" y="0"/>
                    </a:moveTo>
                    <a:lnTo>
                      <a:pt x="2080" y="0"/>
                    </a:lnTo>
                    <a:cubicBezTo>
                      <a:pt x="1733" y="69"/>
                      <a:pt x="1248" y="139"/>
                      <a:pt x="901" y="208"/>
                    </a:cubicBezTo>
                    <a:cubicBezTo>
                      <a:pt x="485" y="347"/>
                      <a:pt x="139" y="555"/>
                      <a:pt x="0" y="1040"/>
                    </a:cubicBezTo>
                    <a:lnTo>
                      <a:pt x="0" y="1109"/>
                    </a:lnTo>
                    <a:cubicBezTo>
                      <a:pt x="69" y="1144"/>
                      <a:pt x="173" y="1161"/>
                      <a:pt x="277" y="1161"/>
                    </a:cubicBezTo>
                    <a:cubicBezTo>
                      <a:pt x="381" y="1161"/>
                      <a:pt x="485" y="1144"/>
                      <a:pt x="555" y="1109"/>
                    </a:cubicBezTo>
                    <a:cubicBezTo>
                      <a:pt x="832" y="1040"/>
                      <a:pt x="901" y="832"/>
                      <a:pt x="1109" y="763"/>
                    </a:cubicBezTo>
                    <a:cubicBezTo>
                      <a:pt x="1456" y="485"/>
                      <a:pt x="1802" y="208"/>
                      <a:pt x="20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 name="Google Shape;829;p16"/>
              <p:cNvSpPr/>
              <p:nvPr/>
            </p:nvSpPr>
            <p:spPr>
              <a:xfrm>
                <a:off x="8815834" y="2033482"/>
                <a:ext cx="37991" cy="21212"/>
              </a:xfrm>
              <a:custGeom>
                <a:avLst/>
                <a:gdLst/>
                <a:ahLst/>
                <a:cxnLst/>
                <a:rect l="l" t="t" r="r" b="b"/>
                <a:pathLst>
                  <a:path w="2982" h="1665" extrusionOk="0">
                    <a:moveTo>
                      <a:pt x="2981" y="1"/>
                    </a:moveTo>
                    <a:lnTo>
                      <a:pt x="2981" y="1"/>
                    </a:lnTo>
                    <a:cubicBezTo>
                      <a:pt x="2427" y="209"/>
                      <a:pt x="1872" y="347"/>
                      <a:pt x="1387" y="555"/>
                    </a:cubicBezTo>
                    <a:cubicBezTo>
                      <a:pt x="832" y="694"/>
                      <a:pt x="347" y="971"/>
                      <a:pt x="1" y="1595"/>
                    </a:cubicBezTo>
                    <a:lnTo>
                      <a:pt x="1" y="1664"/>
                    </a:lnTo>
                    <a:cubicBezTo>
                      <a:pt x="347" y="1664"/>
                      <a:pt x="555" y="1595"/>
                      <a:pt x="832" y="1526"/>
                    </a:cubicBezTo>
                    <a:cubicBezTo>
                      <a:pt x="1595" y="1040"/>
                      <a:pt x="2288" y="555"/>
                      <a:pt x="29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 name="Google Shape;830;p16"/>
              <p:cNvSpPr/>
              <p:nvPr/>
            </p:nvSpPr>
            <p:spPr>
              <a:xfrm>
                <a:off x="8843213" y="2063511"/>
                <a:ext cx="26512" cy="15466"/>
              </a:xfrm>
              <a:custGeom>
                <a:avLst/>
                <a:gdLst/>
                <a:ahLst/>
                <a:cxnLst/>
                <a:rect l="l" t="t" r="r" b="b"/>
                <a:pathLst>
                  <a:path w="2081" h="1214" extrusionOk="0">
                    <a:moveTo>
                      <a:pt x="2080" y="0"/>
                    </a:moveTo>
                    <a:lnTo>
                      <a:pt x="2080" y="0"/>
                    </a:lnTo>
                    <a:cubicBezTo>
                      <a:pt x="1664" y="70"/>
                      <a:pt x="1318" y="208"/>
                      <a:pt x="971" y="278"/>
                    </a:cubicBezTo>
                    <a:cubicBezTo>
                      <a:pt x="486" y="347"/>
                      <a:pt x="139" y="624"/>
                      <a:pt x="1" y="1040"/>
                    </a:cubicBezTo>
                    <a:lnTo>
                      <a:pt x="1" y="1109"/>
                    </a:lnTo>
                    <a:cubicBezTo>
                      <a:pt x="70" y="1179"/>
                      <a:pt x="174" y="1213"/>
                      <a:pt x="278" y="1213"/>
                    </a:cubicBezTo>
                    <a:cubicBezTo>
                      <a:pt x="382" y="1213"/>
                      <a:pt x="486" y="1179"/>
                      <a:pt x="555" y="1109"/>
                    </a:cubicBezTo>
                    <a:cubicBezTo>
                      <a:pt x="832" y="1040"/>
                      <a:pt x="971" y="902"/>
                      <a:pt x="1110" y="763"/>
                    </a:cubicBezTo>
                    <a:cubicBezTo>
                      <a:pt x="1456" y="486"/>
                      <a:pt x="1803" y="278"/>
                      <a:pt x="20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 name="Google Shape;831;p16"/>
              <p:cNvSpPr/>
              <p:nvPr/>
            </p:nvSpPr>
            <p:spPr>
              <a:xfrm>
                <a:off x="8648928" y="1797691"/>
                <a:ext cx="99805" cy="52998"/>
              </a:xfrm>
              <a:custGeom>
                <a:avLst/>
                <a:gdLst/>
                <a:ahLst/>
                <a:cxnLst/>
                <a:rect l="l" t="t" r="r" b="b"/>
                <a:pathLst>
                  <a:path w="7834" h="4160" extrusionOk="0">
                    <a:moveTo>
                      <a:pt x="7833" y="1"/>
                    </a:moveTo>
                    <a:cubicBezTo>
                      <a:pt x="4991" y="1040"/>
                      <a:pt x="2427" y="2427"/>
                      <a:pt x="1" y="4160"/>
                    </a:cubicBezTo>
                    <a:cubicBezTo>
                      <a:pt x="2843" y="3189"/>
                      <a:pt x="5477" y="1803"/>
                      <a:pt x="78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32" name="Google Shape;832;p16"/>
          <p:cNvGrpSpPr/>
          <p:nvPr/>
        </p:nvGrpSpPr>
        <p:grpSpPr>
          <a:xfrm rot="-2700000">
            <a:off x="547975" y="137285"/>
            <a:ext cx="820315" cy="1042975"/>
            <a:chOff x="3661501" y="2847663"/>
            <a:chExt cx="465418" cy="591748"/>
          </a:xfrm>
        </p:grpSpPr>
        <p:sp>
          <p:nvSpPr>
            <p:cNvPr id="833" name="Google Shape;833;p16"/>
            <p:cNvSpPr/>
            <p:nvPr/>
          </p:nvSpPr>
          <p:spPr>
            <a:xfrm>
              <a:off x="3703008" y="2877730"/>
              <a:ext cx="99805" cy="43291"/>
            </a:xfrm>
            <a:custGeom>
              <a:avLst/>
              <a:gdLst/>
              <a:ahLst/>
              <a:cxnLst/>
              <a:rect l="l" t="t" r="r" b="b"/>
              <a:pathLst>
                <a:path w="7834" h="3398" extrusionOk="0">
                  <a:moveTo>
                    <a:pt x="209" y="1"/>
                  </a:moveTo>
                  <a:lnTo>
                    <a:pt x="1" y="625"/>
                  </a:lnTo>
                  <a:lnTo>
                    <a:pt x="7626" y="3397"/>
                  </a:lnTo>
                  <a:lnTo>
                    <a:pt x="7834" y="2843"/>
                  </a:lnTo>
                  <a:lnTo>
                    <a:pt x="20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 name="Google Shape;834;p16"/>
            <p:cNvSpPr/>
            <p:nvPr/>
          </p:nvSpPr>
          <p:spPr>
            <a:xfrm>
              <a:off x="3661501" y="2847663"/>
              <a:ext cx="57419" cy="57457"/>
            </a:xfrm>
            <a:custGeom>
              <a:avLst/>
              <a:gdLst/>
              <a:ahLst/>
              <a:cxnLst/>
              <a:rect l="l" t="t" r="r" b="b"/>
              <a:pathLst>
                <a:path w="4507" h="4510" extrusionOk="0">
                  <a:moveTo>
                    <a:pt x="2171" y="1"/>
                  </a:moveTo>
                  <a:cubicBezTo>
                    <a:pt x="976" y="1"/>
                    <a:pt x="1" y="1016"/>
                    <a:pt x="1" y="2291"/>
                  </a:cubicBezTo>
                  <a:cubicBezTo>
                    <a:pt x="1" y="3539"/>
                    <a:pt x="1041" y="4510"/>
                    <a:pt x="2288" y="4510"/>
                  </a:cubicBezTo>
                  <a:cubicBezTo>
                    <a:pt x="3605" y="4510"/>
                    <a:pt x="4506" y="3470"/>
                    <a:pt x="4506" y="2291"/>
                  </a:cubicBezTo>
                  <a:cubicBezTo>
                    <a:pt x="4506" y="974"/>
                    <a:pt x="3467" y="4"/>
                    <a:pt x="2288" y="4"/>
                  </a:cubicBezTo>
                  <a:cubicBezTo>
                    <a:pt x="2249" y="2"/>
                    <a:pt x="2210" y="1"/>
                    <a:pt x="217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 name="Google Shape;835;p16"/>
            <p:cNvSpPr/>
            <p:nvPr/>
          </p:nvSpPr>
          <p:spPr>
            <a:xfrm>
              <a:off x="3798392" y="2915708"/>
              <a:ext cx="123642" cy="162511"/>
            </a:xfrm>
            <a:custGeom>
              <a:avLst/>
              <a:gdLst/>
              <a:ahLst/>
              <a:cxnLst/>
              <a:rect l="l" t="t" r="r" b="b"/>
              <a:pathLst>
                <a:path w="9705" h="12756" extrusionOk="0">
                  <a:moveTo>
                    <a:pt x="485" y="1"/>
                  </a:moveTo>
                  <a:lnTo>
                    <a:pt x="0" y="347"/>
                  </a:lnTo>
                  <a:lnTo>
                    <a:pt x="9219" y="12755"/>
                  </a:lnTo>
                  <a:lnTo>
                    <a:pt x="9705" y="12409"/>
                  </a:lnTo>
                  <a:lnTo>
                    <a:pt x="48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 name="Google Shape;836;p16"/>
            <p:cNvSpPr/>
            <p:nvPr/>
          </p:nvSpPr>
          <p:spPr>
            <a:xfrm>
              <a:off x="3760414" y="2876851"/>
              <a:ext cx="81256" cy="81256"/>
            </a:xfrm>
            <a:custGeom>
              <a:avLst/>
              <a:gdLst/>
              <a:ahLst/>
              <a:cxnLst/>
              <a:rect l="l" t="t" r="r" b="b"/>
              <a:pathLst>
                <a:path w="6378" h="6378" extrusionOk="0">
                  <a:moveTo>
                    <a:pt x="3189" y="0"/>
                  </a:moveTo>
                  <a:cubicBezTo>
                    <a:pt x="1456" y="0"/>
                    <a:pt x="0" y="1387"/>
                    <a:pt x="0" y="3189"/>
                  </a:cubicBezTo>
                  <a:cubicBezTo>
                    <a:pt x="0" y="4991"/>
                    <a:pt x="1456" y="6378"/>
                    <a:pt x="3189" y="6378"/>
                  </a:cubicBezTo>
                  <a:cubicBezTo>
                    <a:pt x="4991" y="6378"/>
                    <a:pt x="6378" y="4922"/>
                    <a:pt x="6378" y="3189"/>
                  </a:cubicBezTo>
                  <a:cubicBezTo>
                    <a:pt x="6378" y="1387"/>
                    <a:pt x="4922" y="0"/>
                    <a:pt x="318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 name="Google Shape;837;p16"/>
            <p:cNvSpPr/>
            <p:nvPr/>
          </p:nvSpPr>
          <p:spPr>
            <a:xfrm>
              <a:off x="3757764" y="3072907"/>
              <a:ext cx="163390" cy="128942"/>
            </a:xfrm>
            <a:custGeom>
              <a:avLst/>
              <a:gdLst/>
              <a:ahLst/>
              <a:cxnLst/>
              <a:rect l="l" t="t" r="r" b="b"/>
              <a:pathLst>
                <a:path w="12825" h="10121" extrusionOk="0">
                  <a:moveTo>
                    <a:pt x="12478" y="0"/>
                  </a:moveTo>
                  <a:lnTo>
                    <a:pt x="0" y="9705"/>
                  </a:lnTo>
                  <a:lnTo>
                    <a:pt x="416" y="10121"/>
                  </a:lnTo>
                  <a:lnTo>
                    <a:pt x="12824" y="416"/>
                  </a:lnTo>
                  <a:lnTo>
                    <a:pt x="1247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 name="Google Shape;838;p16"/>
            <p:cNvSpPr/>
            <p:nvPr/>
          </p:nvSpPr>
          <p:spPr>
            <a:xfrm>
              <a:off x="3915842" y="3073786"/>
              <a:ext cx="103334" cy="330297"/>
            </a:xfrm>
            <a:custGeom>
              <a:avLst/>
              <a:gdLst/>
              <a:ahLst/>
              <a:cxnLst/>
              <a:rect l="l" t="t" r="r" b="b"/>
              <a:pathLst>
                <a:path w="8111" h="25926" extrusionOk="0">
                  <a:moveTo>
                    <a:pt x="555" y="1"/>
                  </a:moveTo>
                  <a:lnTo>
                    <a:pt x="0" y="208"/>
                  </a:lnTo>
                  <a:lnTo>
                    <a:pt x="7487" y="25926"/>
                  </a:lnTo>
                  <a:lnTo>
                    <a:pt x="8111" y="25718"/>
                  </a:lnTo>
                  <a:lnTo>
                    <a:pt x="55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 name="Google Shape;839;p16"/>
            <p:cNvSpPr/>
            <p:nvPr/>
          </p:nvSpPr>
          <p:spPr>
            <a:xfrm>
              <a:off x="4011214" y="3231864"/>
              <a:ext cx="90976" cy="172219"/>
            </a:xfrm>
            <a:custGeom>
              <a:avLst/>
              <a:gdLst/>
              <a:ahLst/>
              <a:cxnLst/>
              <a:rect l="l" t="t" r="r" b="b"/>
              <a:pathLst>
                <a:path w="7141" h="13518" extrusionOk="0">
                  <a:moveTo>
                    <a:pt x="6586" y="1"/>
                  </a:moveTo>
                  <a:lnTo>
                    <a:pt x="1" y="13310"/>
                  </a:lnTo>
                  <a:lnTo>
                    <a:pt x="555" y="13518"/>
                  </a:lnTo>
                  <a:lnTo>
                    <a:pt x="7141" y="278"/>
                  </a:lnTo>
                  <a:lnTo>
                    <a:pt x="6586"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 name="Google Shape;840;p16"/>
            <p:cNvSpPr/>
            <p:nvPr/>
          </p:nvSpPr>
          <p:spPr>
            <a:xfrm>
              <a:off x="3915842" y="2961636"/>
              <a:ext cx="87435" cy="115692"/>
            </a:xfrm>
            <a:custGeom>
              <a:avLst/>
              <a:gdLst/>
              <a:ahLst/>
              <a:cxnLst/>
              <a:rect l="l" t="t" r="r" b="b"/>
              <a:pathLst>
                <a:path w="6863" h="9081" extrusionOk="0">
                  <a:moveTo>
                    <a:pt x="6378" y="0"/>
                  </a:moveTo>
                  <a:lnTo>
                    <a:pt x="0" y="8734"/>
                  </a:lnTo>
                  <a:lnTo>
                    <a:pt x="486" y="9081"/>
                  </a:lnTo>
                  <a:lnTo>
                    <a:pt x="6863" y="347"/>
                  </a:lnTo>
                  <a:lnTo>
                    <a:pt x="637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 name="Google Shape;841;p16"/>
            <p:cNvSpPr/>
            <p:nvPr/>
          </p:nvSpPr>
          <p:spPr>
            <a:xfrm>
              <a:off x="3718907" y="3156800"/>
              <a:ext cx="82148" cy="81256"/>
            </a:xfrm>
            <a:custGeom>
              <a:avLst/>
              <a:gdLst/>
              <a:ahLst/>
              <a:cxnLst/>
              <a:rect l="l" t="t" r="r" b="b"/>
              <a:pathLst>
                <a:path w="6448" h="6378" extrusionOk="0">
                  <a:moveTo>
                    <a:pt x="3258" y="0"/>
                  </a:moveTo>
                  <a:cubicBezTo>
                    <a:pt x="1525" y="0"/>
                    <a:pt x="0" y="1456"/>
                    <a:pt x="0" y="3189"/>
                  </a:cubicBezTo>
                  <a:cubicBezTo>
                    <a:pt x="0" y="5061"/>
                    <a:pt x="1525" y="6378"/>
                    <a:pt x="3258" y="6378"/>
                  </a:cubicBezTo>
                  <a:cubicBezTo>
                    <a:pt x="5061" y="6378"/>
                    <a:pt x="6447" y="4922"/>
                    <a:pt x="6447" y="3189"/>
                  </a:cubicBezTo>
                  <a:cubicBezTo>
                    <a:pt x="6447" y="1387"/>
                    <a:pt x="4991" y="0"/>
                    <a:pt x="32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 name="Google Shape;842;p16"/>
            <p:cNvSpPr/>
            <p:nvPr/>
          </p:nvSpPr>
          <p:spPr>
            <a:xfrm>
              <a:off x="3973249" y="3357263"/>
              <a:ext cx="82135" cy="82148"/>
            </a:xfrm>
            <a:custGeom>
              <a:avLst/>
              <a:gdLst/>
              <a:ahLst/>
              <a:cxnLst/>
              <a:rect l="l" t="t" r="r" b="b"/>
              <a:pathLst>
                <a:path w="6447" h="6448" extrusionOk="0">
                  <a:moveTo>
                    <a:pt x="3189" y="1"/>
                  </a:moveTo>
                  <a:cubicBezTo>
                    <a:pt x="1456" y="1"/>
                    <a:pt x="0" y="1456"/>
                    <a:pt x="0" y="3259"/>
                  </a:cubicBezTo>
                  <a:cubicBezTo>
                    <a:pt x="0" y="4992"/>
                    <a:pt x="1456" y="6447"/>
                    <a:pt x="3189" y="6447"/>
                  </a:cubicBezTo>
                  <a:cubicBezTo>
                    <a:pt x="4991" y="6447"/>
                    <a:pt x="6447" y="4992"/>
                    <a:pt x="6447" y="3259"/>
                  </a:cubicBezTo>
                  <a:cubicBezTo>
                    <a:pt x="6447" y="1456"/>
                    <a:pt x="4991" y="1"/>
                    <a:pt x="318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 name="Google Shape;843;p16"/>
            <p:cNvSpPr/>
            <p:nvPr/>
          </p:nvSpPr>
          <p:spPr>
            <a:xfrm>
              <a:off x="3970599" y="2935098"/>
              <a:ext cx="57406" cy="57457"/>
            </a:xfrm>
            <a:custGeom>
              <a:avLst/>
              <a:gdLst/>
              <a:ahLst/>
              <a:cxnLst/>
              <a:rect l="l" t="t" r="r" b="b"/>
              <a:pathLst>
                <a:path w="4506" h="4510" extrusionOk="0">
                  <a:moveTo>
                    <a:pt x="2170" y="0"/>
                  </a:moveTo>
                  <a:cubicBezTo>
                    <a:pt x="975" y="0"/>
                    <a:pt x="0" y="1013"/>
                    <a:pt x="0" y="2222"/>
                  </a:cubicBezTo>
                  <a:cubicBezTo>
                    <a:pt x="0" y="3539"/>
                    <a:pt x="1040" y="4509"/>
                    <a:pt x="2288" y="4509"/>
                  </a:cubicBezTo>
                  <a:cubicBezTo>
                    <a:pt x="3605" y="4509"/>
                    <a:pt x="4506" y="3469"/>
                    <a:pt x="4506" y="2222"/>
                  </a:cubicBezTo>
                  <a:cubicBezTo>
                    <a:pt x="4506" y="974"/>
                    <a:pt x="3466" y="4"/>
                    <a:pt x="2288" y="4"/>
                  </a:cubicBezTo>
                  <a:cubicBezTo>
                    <a:pt x="2248" y="1"/>
                    <a:pt x="2209" y="0"/>
                    <a:pt x="21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 name="Google Shape;844;p16"/>
            <p:cNvSpPr/>
            <p:nvPr/>
          </p:nvSpPr>
          <p:spPr>
            <a:xfrm>
              <a:off x="4069499" y="3210626"/>
              <a:ext cx="57419" cy="57457"/>
            </a:xfrm>
            <a:custGeom>
              <a:avLst/>
              <a:gdLst/>
              <a:ahLst/>
              <a:cxnLst/>
              <a:rect l="l" t="t" r="r" b="b"/>
              <a:pathLst>
                <a:path w="4507" h="4510" extrusionOk="0">
                  <a:moveTo>
                    <a:pt x="2108" y="1"/>
                  </a:moveTo>
                  <a:cubicBezTo>
                    <a:pt x="976" y="1"/>
                    <a:pt x="1" y="1016"/>
                    <a:pt x="1" y="2291"/>
                  </a:cubicBezTo>
                  <a:cubicBezTo>
                    <a:pt x="1" y="3608"/>
                    <a:pt x="1041" y="4510"/>
                    <a:pt x="2219" y="4510"/>
                  </a:cubicBezTo>
                  <a:cubicBezTo>
                    <a:pt x="3536" y="4510"/>
                    <a:pt x="4506" y="3470"/>
                    <a:pt x="4506" y="2291"/>
                  </a:cubicBezTo>
                  <a:cubicBezTo>
                    <a:pt x="4506" y="974"/>
                    <a:pt x="3467" y="4"/>
                    <a:pt x="2219" y="4"/>
                  </a:cubicBezTo>
                  <a:cubicBezTo>
                    <a:pt x="2182" y="2"/>
                    <a:pt x="2145" y="1"/>
                    <a:pt x="21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 name="Google Shape;845;p16"/>
            <p:cNvSpPr/>
            <p:nvPr/>
          </p:nvSpPr>
          <p:spPr>
            <a:xfrm>
              <a:off x="3870806" y="3027858"/>
              <a:ext cx="94505" cy="94518"/>
            </a:xfrm>
            <a:custGeom>
              <a:avLst/>
              <a:gdLst/>
              <a:ahLst/>
              <a:cxnLst/>
              <a:rect l="l" t="t" r="r" b="b"/>
              <a:pathLst>
                <a:path w="7418" h="7419" extrusionOk="0">
                  <a:moveTo>
                    <a:pt x="3674" y="1"/>
                  </a:moveTo>
                  <a:cubicBezTo>
                    <a:pt x="1595" y="1"/>
                    <a:pt x="0" y="1665"/>
                    <a:pt x="0" y="3744"/>
                  </a:cubicBezTo>
                  <a:cubicBezTo>
                    <a:pt x="0" y="5824"/>
                    <a:pt x="1595" y="7418"/>
                    <a:pt x="3674" y="7418"/>
                  </a:cubicBezTo>
                  <a:cubicBezTo>
                    <a:pt x="5754" y="7418"/>
                    <a:pt x="7417" y="5824"/>
                    <a:pt x="7417" y="3744"/>
                  </a:cubicBezTo>
                  <a:cubicBezTo>
                    <a:pt x="7417" y="1665"/>
                    <a:pt x="5754" y="1"/>
                    <a:pt x="36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46" name="Google Shape;846;p16"/>
          <p:cNvSpPr/>
          <p:nvPr/>
        </p:nvSpPr>
        <p:spPr>
          <a:xfrm rot="10800000">
            <a:off x="-687515" y="2528782"/>
            <a:ext cx="1029267" cy="1029267"/>
          </a:xfrm>
          <a:custGeom>
            <a:avLst/>
            <a:gdLst/>
            <a:ahLst/>
            <a:cxnLst/>
            <a:rect l="l" t="t" r="r" b="b"/>
            <a:pathLst>
              <a:path w="56842" h="56842" extrusionOk="0">
                <a:moveTo>
                  <a:pt x="28421" y="0"/>
                </a:moveTo>
                <a:cubicBezTo>
                  <a:pt x="12685" y="0"/>
                  <a:pt x="0" y="12755"/>
                  <a:pt x="0" y="28421"/>
                </a:cubicBezTo>
                <a:cubicBezTo>
                  <a:pt x="0" y="35283"/>
                  <a:pt x="2288" y="41522"/>
                  <a:pt x="6308" y="46374"/>
                </a:cubicBezTo>
                <a:cubicBezTo>
                  <a:pt x="11507" y="52821"/>
                  <a:pt x="19479" y="56841"/>
                  <a:pt x="28421" y="56841"/>
                </a:cubicBezTo>
                <a:cubicBezTo>
                  <a:pt x="37293" y="56841"/>
                  <a:pt x="45265" y="52821"/>
                  <a:pt x="50464" y="46374"/>
                </a:cubicBezTo>
                <a:cubicBezTo>
                  <a:pt x="54484" y="41453"/>
                  <a:pt x="56841" y="35214"/>
                  <a:pt x="56841" y="28421"/>
                </a:cubicBezTo>
                <a:cubicBezTo>
                  <a:pt x="56841" y="12755"/>
                  <a:pt x="44156" y="0"/>
                  <a:pt x="284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 name="Google Shape;847;p16"/>
          <p:cNvSpPr/>
          <p:nvPr/>
        </p:nvSpPr>
        <p:spPr>
          <a:xfrm rot="10800000">
            <a:off x="5411951" y="411202"/>
            <a:ext cx="256585" cy="256585"/>
          </a:xfrm>
          <a:custGeom>
            <a:avLst/>
            <a:gdLst/>
            <a:ahLst/>
            <a:cxnLst/>
            <a:rect l="l" t="t" r="r" b="b"/>
            <a:pathLst>
              <a:path w="107583" h="107583" extrusionOk="0">
                <a:moveTo>
                  <a:pt x="53792" y="0"/>
                </a:moveTo>
                <a:cubicBezTo>
                  <a:pt x="24054" y="0"/>
                  <a:pt x="1" y="24054"/>
                  <a:pt x="1" y="53791"/>
                </a:cubicBezTo>
                <a:cubicBezTo>
                  <a:pt x="1" y="83529"/>
                  <a:pt x="24054" y="107582"/>
                  <a:pt x="53792" y="107582"/>
                </a:cubicBezTo>
                <a:cubicBezTo>
                  <a:pt x="83529" y="107582"/>
                  <a:pt x="107583" y="83529"/>
                  <a:pt x="107583" y="53791"/>
                </a:cubicBezTo>
                <a:cubicBezTo>
                  <a:pt x="107583" y="24054"/>
                  <a:pt x="83529" y="0"/>
                  <a:pt x="5379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 name="Google Shape;848;p16"/>
          <p:cNvSpPr/>
          <p:nvPr/>
        </p:nvSpPr>
        <p:spPr>
          <a:xfrm rot="-2700000">
            <a:off x="826258" y="4735127"/>
            <a:ext cx="263729" cy="252101"/>
          </a:xfrm>
          <a:custGeom>
            <a:avLst/>
            <a:gdLst/>
            <a:ahLst/>
            <a:cxnLst/>
            <a:rect l="l" t="t" r="r" b="b"/>
            <a:pathLst>
              <a:path w="11439" h="10933" extrusionOk="0">
                <a:moveTo>
                  <a:pt x="5728" y="1"/>
                </a:moveTo>
                <a:cubicBezTo>
                  <a:pt x="5554" y="1"/>
                  <a:pt x="5377" y="9"/>
                  <a:pt x="5200" y="25"/>
                </a:cubicBezTo>
                <a:cubicBezTo>
                  <a:pt x="2219" y="372"/>
                  <a:pt x="1" y="3006"/>
                  <a:pt x="278" y="5986"/>
                </a:cubicBezTo>
                <a:cubicBezTo>
                  <a:pt x="539" y="8859"/>
                  <a:pt x="2891" y="10932"/>
                  <a:pt x="5712" y="10932"/>
                </a:cubicBezTo>
                <a:cubicBezTo>
                  <a:pt x="5886" y="10932"/>
                  <a:pt x="6062" y="10924"/>
                  <a:pt x="6240" y="10908"/>
                </a:cubicBezTo>
                <a:cubicBezTo>
                  <a:pt x="9290" y="10631"/>
                  <a:pt x="11438" y="7997"/>
                  <a:pt x="11161" y="4947"/>
                </a:cubicBezTo>
                <a:cubicBezTo>
                  <a:pt x="10965" y="2074"/>
                  <a:pt x="8556" y="1"/>
                  <a:pt x="57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 name="Google Shape;849;p16"/>
          <p:cNvSpPr txBox="1">
            <a:spLocks noGrp="1"/>
          </p:cNvSpPr>
          <p:nvPr>
            <p:ph type="title"/>
          </p:nvPr>
        </p:nvSpPr>
        <p:spPr>
          <a:xfrm>
            <a:off x="720000" y="1637550"/>
            <a:ext cx="3597900" cy="1063200"/>
          </a:xfrm>
          <a:prstGeom prst="rect">
            <a:avLst/>
          </a:prstGeom>
        </p:spPr>
        <p:txBody>
          <a:bodyPr spcFirstLastPara="1" wrap="square" lIns="91425" tIns="91425" rIns="91425" bIns="91425" anchor="b" anchorCtr="0">
            <a:noAutofit/>
          </a:bodyPr>
          <a:lstStyle>
            <a:lvl1pPr lvl="0" rtl="0">
              <a:spcBef>
                <a:spcPts val="0"/>
              </a:spcBef>
              <a:spcAft>
                <a:spcPts val="0"/>
              </a:spcAft>
              <a:buSzPts val="3000"/>
              <a:buNone/>
              <a:defRPr>
                <a:latin typeface="Fira Sans Condensed Black" panose="020B0A03050000020004" pitchFamily="34" charset="0"/>
                <a:cs typeface="#9Slide03 Arima Madurai" panose="00000500000000000000" pitchFamily="2" charset="-93"/>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dirty="0"/>
          </a:p>
        </p:txBody>
      </p:sp>
      <p:sp>
        <p:nvSpPr>
          <p:cNvPr id="850" name="Google Shape;850;p16"/>
          <p:cNvSpPr txBox="1">
            <a:spLocks noGrp="1"/>
          </p:cNvSpPr>
          <p:nvPr>
            <p:ph type="subTitle" idx="1"/>
          </p:nvPr>
        </p:nvSpPr>
        <p:spPr>
          <a:xfrm>
            <a:off x="720000" y="2700750"/>
            <a:ext cx="3597900" cy="805200"/>
          </a:xfrm>
          <a:prstGeom prst="rect">
            <a:avLst/>
          </a:prstGeom>
        </p:spPr>
        <p:txBody>
          <a:bodyPr spcFirstLastPara="1" wrap="square" lIns="91425" tIns="91425" rIns="91425" bIns="91425" anchor="t" anchorCtr="0">
            <a:noAutofit/>
          </a:bodyPr>
          <a:lstStyle>
            <a:lvl1pPr lvl="0" rtl="0">
              <a:spcBef>
                <a:spcPts val="0"/>
              </a:spcBef>
              <a:spcAft>
                <a:spcPts val="0"/>
              </a:spcAft>
              <a:buSzPts val="1200"/>
              <a:buNone/>
              <a:defRPr>
                <a:latin typeface="Calibri" panose="020F0502020204030204" pitchFamily="34" charset="0"/>
                <a:ea typeface="Calibri" panose="020F0502020204030204" pitchFamily="34" charset="0"/>
                <a:cs typeface="Calibri" panose="020F0502020204030204" pitchFamily="34" charset="0"/>
                <a:sym typeface="Montserrat Medium"/>
              </a:defRPr>
            </a:lvl1pPr>
            <a:lvl2pPr lvl="1" algn="ctr" rtl="0">
              <a:lnSpc>
                <a:spcPct val="100000"/>
              </a:lnSpc>
              <a:spcBef>
                <a:spcPts val="0"/>
              </a:spcBef>
              <a:spcAft>
                <a:spcPts val="0"/>
              </a:spcAft>
              <a:buSzPts val="1200"/>
              <a:buNone/>
              <a:defRPr/>
            </a:lvl2pPr>
            <a:lvl3pPr lvl="2" algn="ctr" rtl="0">
              <a:lnSpc>
                <a:spcPct val="100000"/>
              </a:lnSpc>
              <a:spcBef>
                <a:spcPts val="0"/>
              </a:spcBef>
              <a:spcAft>
                <a:spcPts val="0"/>
              </a:spcAft>
              <a:buSzPts val="1200"/>
              <a:buNone/>
              <a:defRPr/>
            </a:lvl3pPr>
            <a:lvl4pPr lvl="3" algn="ctr" rtl="0">
              <a:lnSpc>
                <a:spcPct val="100000"/>
              </a:lnSpc>
              <a:spcBef>
                <a:spcPts val="0"/>
              </a:spcBef>
              <a:spcAft>
                <a:spcPts val="0"/>
              </a:spcAft>
              <a:buSzPts val="1200"/>
              <a:buNone/>
              <a:defRPr/>
            </a:lvl4pPr>
            <a:lvl5pPr lvl="4" algn="ctr" rtl="0">
              <a:lnSpc>
                <a:spcPct val="100000"/>
              </a:lnSpc>
              <a:spcBef>
                <a:spcPts val="0"/>
              </a:spcBef>
              <a:spcAft>
                <a:spcPts val="0"/>
              </a:spcAft>
              <a:buSzPts val="1200"/>
              <a:buNone/>
              <a:defRPr/>
            </a:lvl5pPr>
            <a:lvl6pPr lvl="5" algn="ctr" rtl="0">
              <a:lnSpc>
                <a:spcPct val="100000"/>
              </a:lnSpc>
              <a:spcBef>
                <a:spcPts val="0"/>
              </a:spcBef>
              <a:spcAft>
                <a:spcPts val="0"/>
              </a:spcAft>
              <a:buSzPts val="1200"/>
              <a:buNone/>
              <a:defRPr/>
            </a:lvl6pPr>
            <a:lvl7pPr lvl="6" algn="ctr" rtl="0">
              <a:lnSpc>
                <a:spcPct val="100000"/>
              </a:lnSpc>
              <a:spcBef>
                <a:spcPts val="0"/>
              </a:spcBef>
              <a:spcAft>
                <a:spcPts val="0"/>
              </a:spcAft>
              <a:buSzPts val="1200"/>
              <a:buNone/>
              <a:defRPr/>
            </a:lvl7pPr>
            <a:lvl8pPr lvl="7" algn="ctr" rtl="0">
              <a:lnSpc>
                <a:spcPct val="100000"/>
              </a:lnSpc>
              <a:spcBef>
                <a:spcPts val="0"/>
              </a:spcBef>
              <a:spcAft>
                <a:spcPts val="0"/>
              </a:spcAft>
              <a:buSzPts val="1200"/>
              <a:buNone/>
              <a:defRPr/>
            </a:lvl8pPr>
            <a:lvl9pPr lvl="8" algn="ctr" rtl="0">
              <a:lnSpc>
                <a:spcPct val="100000"/>
              </a:lnSpc>
              <a:spcBef>
                <a:spcPts val="0"/>
              </a:spcBef>
              <a:spcAft>
                <a:spcPts val="0"/>
              </a:spcAft>
              <a:buSzPts val="1200"/>
              <a:buNone/>
              <a:defRPr/>
            </a:lvl9pPr>
          </a:lstStyle>
          <a:p>
            <a:endParaRPr dirty="0"/>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Title and text 2">
  <p:cSld name="CUSTOM_4_1">
    <p:spTree>
      <p:nvGrpSpPr>
        <p:cNvPr id="1" name="Shape 851"/>
        <p:cNvGrpSpPr/>
        <p:nvPr/>
      </p:nvGrpSpPr>
      <p:grpSpPr>
        <a:xfrm>
          <a:off x="0" y="0"/>
          <a:ext cx="0" cy="0"/>
          <a:chOff x="0" y="0"/>
          <a:chExt cx="0" cy="0"/>
        </a:xfrm>
      </p:grpSpPr>
      <p:grpSp>
        <p:nvGrpSpPr>
          <p:cNvPr id="852" name="Google Shape;852;p17"/>
          <p:cNvGrpSpPr/>
          <p:nvPr/>
        </p:nvGrpSpPr>
        <p:grpSpPr>
          <a:xfrm>
            <a:off x="-102382" y="-170100"/>
            <a:ext cx="9372696" cy="5483700"/>
            <a:chOff x="-102382" y="-170100"/>
            <a:chExt cx="9372696" cy="5483700"/>
          </a:xfrm>
        </p:grpSpPr>
        <p:grpSp>
          <p:nvGrpSpPr>
            <p:cNvPr id="853" name="Google Shape;853;p17"/>
            <p:cNvGrpSpPr/>
            <p:nvPr/>
          </p:nvGrpSpPr>
          <p:grpSpPr>
            <a:xfrm>
              <a:off x="-102382" y="449173"/>
              <a:ext cx="9372696" cy="4214993"/>
              <a:chOff x="-721775" y="1833025"/>
              <a:chExt cx="10611000" cy="1466850"/>
            </a:xfrm>
          </p:grpSpPr>
          <p:cxnSp>
            <p:nvCxnSpPr>
              <p:cNvPr id="854" name="Google Shape;854;p17"/>
              <p:cNvCxnSpPr/>
              <p:nvPr/>
            </p:nvCxnSpPr>
            <p:spPr>
              <a:xfrm>
                <a:off x="-721775" y="1833025"/>
                <a:ext cx="10611000" cy="0"/>
              </a:xfrm>
              <a:prstGeom prst="straightConnector1">
                <a:avLst/>
              </a:prstGeom>
              <a:noFill/>
              <a:ln w="9525" cap="flat" cmpd="sng">
                <a:solidFill>
                  <a:schemeClr val="accent5"/>
                </a:solidFill>
                <a:prstDash val="solid"/>
                <a:round/>
                <a:headEnd type="none" w="med" len="med"/>
                <a:tailEnd type="none" w="med" len="med"/>
              </a:ln>
            </p:spPr>
          </p:cxnSp>
          <p:cxnSp>
            <p:nvCxnSpPr>
              <p:cNvPr id="855" name="Google Shape;855;p17"/>
              <p:cNvCxnSpPr/>
              <p:nvPr/>
            </p:nvCxnSpPr>
            <p:spPr>
              <a:xfrm>
                <a:off x="-721775" y="2042575"/>
                <a:ext cx="10611000" cy="0"/>
              </a:xfrm>
              <a:prstGeom prst="straightConnector1">
                <a:avLst/>
              </a:prstGeom>
              <a:noFill/>
              <a:ln w="9525" cap="flat" cmpd="sng">
                <a:solidFill>
                  <a:schemeClr val="accent5"/>
                </a:solidFill>
                <a:prstDash val="solid"/>
                <a:round/>
                <a:headEnd type="none" w="med" len="med"/>
                <a:tailEnd type="none" w="med" len="med"/>
              </a:ln>
            </p:spPr>
          </p:cxnSp>
          <p:cxnSp>
            <p:nvCxnSpPr>
              <p:cNvPr id="856" name="Google Shape;856;p17"/>
              <p:cNvCxnSpPr/>
              <p:nvPr/>
            </p:nvCxnSpPr>
            <p:spPr>
              <a:xfrm>
                <a:off x="-721775" y="2252125"/>
                <a:ext cx="10611000" cy="0"/>
              </a:xfrm>
              <a:prstGeom prst="straightConnector1">
                <a:avLst/>
              </a:prstGeom>
              <a:noFill/>
              <a:ln w="9525" cap="flat" cmpd="sng">
                <a:solidFill>
                  <a:schemeClr val="accent5"/>
                </a:solidFill>
                <a:prstDash val="solid"/>
                <a:round/>
                <a:headEnd type="none" w="med" len="med"/>
                <a:tailEnd type="none" w="med" len="med"/>
              </a:ln>
            </p:spPr>
          </p:cxnSp>
          <p:cxnSp>
            <p:nvCxnSpPr>
              <p:cNvPr id="857" name="Google Shape;857;p17"/>
              <p:cNvCxnSpPr/>
              <p:nvPr/>
            </p:nvCxnSpPr>
            <p:spPr>
              <a:xfrm>
                <a:off x="-721775" y="2461675"/>
                <a:ext cx="10611000" cy="0"/>
              </a:xfrm>
              <a:prstGeom prst="straightConnector1">
                <a:avLst/>
              </a:prstGeom>
              <a:noFill/>
              <a:ln w="9525" cap="flat" cmpd="sng">
                <a:solidFill>
                  <a:schemeClr val="accent5"/>
                </a:solidFill>
                <a:prstDash val="solid"/>
                <a:round/>
                <a:headEnd type="none" w="med" len="med"/>
                <a:tailEnd type="none" w="med" len="med"/>
              </a:ln>
            </p:spPr>
          </p:cxnSp>
          <p:cxnSp>
            <p:nvCxnSpPr>
              <p:cNvPr id="858" name="Google Shape;858;p17"/>
              <p:cNvCxnSpPr/>
              <p:nvPr/>
            </p:nvCxnSpPr>
            <p:spPr>
              <a:xfrm>
                <a:off x="-721775" y="2671225"/>
                <a:ext cx="10611000" cy="0"/>
              </a:xfrm>
              <a:prstGeom prst="straightConnector1">
                <a:avLst/>
              </a:prstGeom>
              <a:noFill/>
              <a:ln w="9525" cap="flat" cmpd="sng">
                <a:solidFill>
                  <a:schemeClr val="accent5"/>
                </a:solidFill>
                <a:prstDash val="solid"/>
                <a:round/>
                <a:headEnd type="none" w="med" len="med"/>
                <a:tailEnd type="none" w="med" len="med"/>
              </a:ln>
            </p:spPr>
          </p:cxnSp>
          <p:cxnSp>
            <p:nvCxnSpPr>
              <p:cNvPr id="859" name="Google Shape;859;p17"/>
              <p:cNvCxnSpPr/>
              <p:nvPr/>
            </p:nvCxnSpPr>
            <p:spPr>
              <a:xfrm>
                <a:off x="-721775" y="2880775"/>
                <a:ext cx="10611000" cy="0"/>
              </a:xfrm>
              <a:prstGeom prst="straightConnector1">
                <a:avLst/>
              </a:prstGeom>
              <a:noFill/>
              <a:ln w="9525" cap="flat" cmpd="sng">
                <a:solidFill>
                  <a:schemeClr val="accent5"/>
                </a:solidFill>
                <a:prstDash val="solid"/>
                <a:round/>
                <a:headEnd type="none" w="med" len="med"/>
                <a:tailEnd type="none" w="med" len="med"/>
              </a:ln>
            </p:spPr>
          </p:cxnSp>
          <p:cxnSp>
            <p:nvCxnSpPr>
              <p:cNvPr id="860" name="Google Shape;860;p17"/>
              <p:cNvCxnSpPr/>
              <p:nvPr/>
            </p:nvCxnSpPr>
            <p:spPr>
              <a:xfrm>
                <a:off x="-721775" y="3090325"/>
                <a:ext cx="10611000" cy="0"/>
              </a:xfrm>
              <a:prstGeom prst="straightConnector1">
                <a:avLst/>
              </a:prstGeom>
              <a:noFill/>
              <a:ln w="9525" cap="flat" cmpd="sng">
                <a:solidFill>
                  <a:schemeClr val="accent5"/>
                </a:solidFill>
                <a:prstDash val="solid"/>
                <a:round/>
                <a:headEnd type="none" w="med" len="med"/>
                <a:tailEnd type="none" w="med" len="med"/>
              </a:ln>
            </p:spPr>
          </p:cxnSp>
          <p:cxnSp>
            <p:nvCxnSpPr>
              <p:cNvPr id="861" name="Google Shape;861;p17"/>
              <p:cNvCxnSpPr/>
              <p:nvPr/>
            </p:nvCxnSpPr>
            <p:spPr>
              <a:xfrm>
                <a:off x="-721775" y="3299875"/>
                <a:ext cx="10611000" cy="0"/>
              </a:xfrm>
              <a:prstGeom prst="straightConnector1">
                <a:avLst/>
              </a:prstGeom>
              <a:noFill/>
              <a:ln w="9525" cap="flat" cmpd="sng">
                <a:solidFill>
                  <a:schemeClr val="accent5"/>
                </a:solidFill>
                <a:prstDash val="solid"/>
                <a:round/>
                <a:headEnd type="none" w="med" len="med"/>
                <a:tailEnd type="none" w="med" len="med"/>
              </a:ln>
            </p:spPr>
          </p:cxnSp>
        </p:grpSp>
        <p:cxnSp>
          <p:nvCxnSpPr>
            <p:cNvPr id="862" name="Google Shape;862;p17"/>
            <p:cNvCxnSpPr/>
            <p:nvPr/>
          </p:nvCxnSpPr>
          <p:spPr>
            <a:xfrm>
              <a:off x="103658" y="-170100"/>
              <a:ext cx="0" cy="5483700"/>
            </a:xfrm>
            <a:prstGeom prst="straightConnector1">
              <a:avLst/>
            </a:prstGeom>
            <a:noFill/>
            <a:ln w="9525" cap="flat" cmpd="sng">
              <a:solidFill>
                <a:schemeClr val="accent5"/>
              </a:solidFill>
              <a:prstDash val="solid"/>
              <a:round/>
              <a:headEnd type="none" w="med" len="med"/>
              <a:tailEnd type="none" w="med" len="med"/>
            </a:ln>
          </p:spPr>
        </p:cxnSp>
        <p:cxnSp>
          <p:nvCxnSpPr>
            <p:cNvPr id="863" name="Google Shape;863;p17"/>
            <p:cNvCxnSpPr/>
            <p:nvPr/>
          </p:nvCxnSpPr>
          <p:spPr>
            <a:xfrm>
              <a:off x="651046" y="-170100"/>
              <a:ext cx="0" cy="5483700"/>
            </a:xfrm>
            <a:prstGeom prst="straightConnector1">
              <a:avLst/>
            </a:prstGeom>
            <a:noFill/>
            <a:ln w="9525" cap="flat" cmpd="sng">
              <a:solidFill>
                <a:schemeClr val="accent5"/>
              </a:solidFill>
              <a:prstDash val="solid"/>
              <a:round/>
              <a:headEnd type="none" w="med" len="med"/>
              <a:tailEnd type="none" w="med" len="med"/>
            </a:ln>
          </p:spPr>
        </p:cxnSp>
        <p:cxnSp>
          <p:nvCxnSpPr>
            <p:cNvPr id="864" name="Google Shape;864;p17"/>
            <p:cNvCxnSpPr/>
            <p:nvPr/>
          </p:nvCxnSpPr>
          <p:spPr>
            <a:xfrm>
              <a:off x="1198434" y="-170100"/>
              <a:ext cx="0" cy="5483700"/>
            </a:xfrm>
            <a:prstGeom prst="straightConnector1">
              <a:avLst/>
            </a:prstGeom>
            <a:noFill/>
            <a:ln w="9525" cap="flat" cmpd="sng">
              <a:solidFill>
                <a:schemeClr val="accent5"/>
              </a:solidFill>
              <a:prstDash val="solid"/>
              <a:round/>
              <a:headEnd type="none" w="med" len="med"/>
              <a:tailEnd type="none" w="med" len="med"/>
            </a:ln>
          </p:spPr>
        </p:cxnSp>
        <p:cxnSp>
          <p:nvCxnSpPr>
            <p:cNvPr id="865" name="Google Shape;865;p17"/>
            <p:cNvCxnSpPr/>
            <p:nvPr/>
          </p:nvCxnSpPr>
          <p:spPr>
            <a:xfrm>
              <a:off x="1745822" y="-170100"/>
              <a:ext cx="0" cy="5483700"/>
            </a:xfrm>
            <a:prstGeom prst="straightConnector1">
              <a:avLst/>
            </a:prstGeom>
            <a:noFill/>
            <a:ln w="9525" cap="flat" cmpd="sng">
              <a:solidFill>
                <a:schemeClr val="accent5"/>
              </a:solidFill>
              <a:prstDash val="solid"/>
              <a:round/>
              <a:headEnd type="none" w="med" len="med"/>
              <a:tailEnd type="none" w="med" len="med"/>
            </a:ln>
          </p:spPr>
        </p:cxnSp>
        <p:cxnSp>
          <p:nvCxnSpPr>
            <p:cNvPr id="866" name="Google Shape;866;p17"/>
            <p:cNvCxnSpPr/>
            <p:nvPr/>
          </p:nvCxnSpPr>
          <p:spPr>
            <a:xfrm>
              <a:off x="2293210" y="-170100"/>
              <a:ext cx="0" cy="5483700"/>
            </a:xfrm>
            <a:prstGeom prst="straightConnector1">
              <a:avLst/>
            </a:prstGeom>
            <a:noFill/>
            <a:ln w="9525" cap="flat" cmpd="sng">
              <a:solidFill>
                <a:schemeClr val="accent5"/>
              </a:solidFill>
              <a:prstDash val="solid"/>
              <a:round/>
              <a:headEnd type="none" w="med" len="med"/>
              <a:tailEnd type="none" w="med" len="med"/>
            </a:ln>
          </p:spPr>
        </p:cxnSp>
        <p:cxnSp>
          <p:nvCxnSpPr>
            <p:cNvPr id="867" name="Google Shape;867;p17"/>
            <p:cNvCxnSpPr/>
            <p:nvPr/>
          </p:nvCxnSpPr>
          <p:spPr>
            <a:xfrm>
              <a:off x="2840598" y="-170100"/>
              <a:ext cx="0" cy="5483700"/>
            </a:xfrm>
            <a:prstGeom prst="straightConnector1">
              <a:avLst/>
            </a:prstGeom>
            <a:noFill/>
            <a:ln w="9525" cap="flat" cmpd="sng">
              <a:solidFill>
                <a:schemeClr val="accent5"/>
              </a:solidFill>
              <a:prstDash val="solid"/>
              <a:round/>
              <a:headEnd type="none" w="med" len="med"/>
              <a:tailEnd type="none" w="med" len="med"/>
            </a:ln>
          </p:spPr>
        </p:cxnSp>
        <p:cxnSp>
          <p:nvCxnSpPr>
            <p:cNvPr id="868" name="Google Shape;868;p17"/>
            <p:cNvCxnSpPr/>
            <p:nvPr/>
          </p:nvCxnSpPr>
          <p:spPr>
            <a:xfrm>
              <a:off x="3387986" y="-170100"/>
              <a:ext cx="0" cy="5483700"/>
            </a:xfrm>
            <a:prstGeom prst="straightConnector1">
              <a:avLst/>
            </a:prstGeom>
            <a:noFill/>
            <a:ln w="9525" cap="flat" cmpd="sng">
              <a:solidFill>
                <a:schemeClr val="accent5"/>
              </a:solidFill>
              <a:prstDash val="solid"/>
              <a:round/>
              <a:headEnd type="none" w="med" len="med"/>
              <a:tailEnd type="none" w="med" len="med"/>
            </a:ln>
          </p:spPr>
        </p:cxnSp>
        <p:cxnSp>
          <p:nvCxnSpPr>
            <p:cNvPr id="869" name="Google Shape;869;p17"/>
            <p:cNvCxnSpPr/>
            <p:nvPr/>
          </p:nvCxnSpPr>
          <p:spPr>
            <a:xfrm>
              <a:off x="3935374" y="-170100"/>
              <a:ext cx="0" cy="5483700"/>
            </a:xfrm>
            <a:prstGeom prst="straightConnector1">
              <a:avLst/>
            </a:prstGeom>
            <a:noFill/>
            <a:ln w="9525" cap="flat" cmpd="sng">
              <a:solidFill>
                <a:schemeClr val="accent5"/>
              </a:solidFill>
              <a:prstDash val="solid"/>
              <a:round/>
              <a:headEnd type="none" w="med" len="med"/>
              <a:tailEnd type="none" w="med" len="med"/>
            </a:ln>
          </p:spPr>
        </p:cxnSp>
        <p:cxnSp>
          <p:nvCxnSpPr>
            <p:cNvPr id="870" name="Google Shape;870;p17"/>
            <p:cNvCxnSpPr/>
            <p:nvPr/>
          </p:nvCxnSpPr>
          <p:spPr>
            <a:xfrm>
              <a:off x="4482763" y="-170100"/>
              <a:ext cx="0" cy="5483700"/>
            </a:xfrm>
            <a:prstGeom prst="straightConnector1">
              <a:avLst/>
            </a:prstGeom>
            <a:noFill/>
            <a:ln w="9525" cap="flat" cmpd="sng">
              <a:solidFill>
                <a:schemeClr val="accent5"/>
              </a:solidFill>
              <a:prstDash val="solid"/>
              <a:round/>
              <a:headEnd type="none" w="med" len="med"/>
              <a:tailEnd type="none" w="med" len="med"/>
            </a:ln>
          </p:spPr>
        </p:cxnSp>
        <p:cxnSp>
          <p:nvCxnSpPr>
            <p:cNvPr id="871" name="Google Shape;871;p17"/>
            <p:cNvCxnSpPr/>
            <p:nvPr/>
          </p:nvCxnSpPr>
          <p:spPr>
            <a:xfrm>
              <a:off x="5030151" y="-170100"/>
              <a:ext cx="0" cy="5483700"/>
            </a:xfrm>
            <a:prstGeom prst="straightConnector1">
              <a:avLst/>
            </a:prstGeom>
            <a:noFill/>
            <a:ln w="9525" cap="flat" cmpd="sng">
              <a:solidFill>
                <a:schemeClr val="accent5"/>
              </a:solidFill>
              <a:prstDash val="solid"/>
              <a:round/>
              <a:headEnd type="none" w="med" len="med"/>
              <a:tailEnd type="none" w="med" len="med"/>
            </a:ln>
          </p:spPr>
        </p:cxnSp>
        <p:cxnSp>
          <p:nvCxnSpPr>
            <p:cNvPr id="872" name="Google Shape;872;p17"/>
            <p:cNvCxnSpPr/>
            <p:nvPr/>
          </p:nvCxnSpPr>
          <p:spPr>
            <a:xfrm>
              <a:off x="5577539" y="-170100"/>
              <a:ext cx="0" cy="5483700"/>
            </a:xfrm>
            <a:prstGeom prst="straightConnector1">
              <a:avLst/>
            </a:prstGeom>
            <a:noFill/>
            <a:ln w="9525" cap="flat" cmpd="sng">
              <a:solidFill>
                <a:schemeClr val="accent5"/>
              </a:solidFill>
              <a:prstDash val="solid"/>
              <a:round/>
              <a:headEnd type="none" w="med" len="med"/>
              <a:tailEnd type="none" w="med" len="med"/>
            </a:ln>
          </p:spPr>
        </p:cxnSp>
        <p:cxnSp>
          <p:nvCxnSpPr>
            <p:cNvPr id="873" name="Google Shape;873;p17"/>
            <p:cNvCxnSpPr/>
            <p:nvPr/>
          </p:nvCxnSpPr>
          <p:spPr>
            <a:xfrm>
              <a:off x="6124927" y="-170100"/>
              <a:ext cx="0" cy="5483700"/>
            </a:xfrm>
            <a:prstGeom prst="straightConnector1">
              <a:avLst/>
            </a:prstGeom>
            <a:noFill/>
            <a:ln w="9525" cap="flat" cmpd="sng">
              <a:solidFill>
                <a:schemeClr val="accent5"/>
              </a:solidFill>
              <a:prstDash val="solid"/>
              <a:round/>
              <a:headEnd type="none" w="med" len="med"/>
              <a:tailEnd type="none" w="med" len="med"/>
            </a:ln>
          </p:spPr>
        </p:cxnSp>
        <p:cxnSp>
          <p:nvCxnSpPr>
            <p:cNvPr id="874" name="Google Shape;874;p17"/>
            <p:cNvCxnSpPr/>
            <p:nvPr/>
          </p:nvCxnSpPr>
          <p:spPr>
            <a:xfrm>
              <a:off x="6672315" y="-170100"/>
              <a:ext cx="0" cy="5483700"/>
            </a:xfrm>
            <a:prstGeom prst="straightConnector1">
              <a:avLst/>
            </a:prstGeom>
            <a:noFill/>
            <a:ln w="9525" cap="flat" cmpd="sng">
              <a:solidFill>
                <a:schemeClr val="accent5"/>
              </a:solidFill>
              <a:prstDash val="solid"/>
              <a:round/>
              <a:headEnd type="none" w="med" len="med"/>
              <a:tailEnd type="none" w="med" len="med"/>
            </a:ln>
          </p:spPr>
        </p:cxnSp>
        <p:cxnSp>
          <p:nvCxnSpPr>
            <p:cNvPr id="875" name="Google Shape;875;p17"/>
            <p:cNvCxnSpPr/>
            <p:nvPr/>
          </p:nvCxnSpPr>
          <p:spPr>
            <a:xfrm>
              <a:off x="7219703" y="-170100"/>
              <a:ext cx="0" cy="5483700"/>
            </a:xfrm>
            <a:prstGeom prst="straightConnector1">
              <a:avLst/>
            </a:prstGeom>
            <a:noFill/>
            <a:ln w="9525" cap="flat" cmpd="sng">
              <a:solidFill>
                <a:schemeClr val="accent5"/>
              </a:solidFill>
              <a:prstDash val="solid"/>
              <a:round/>
              <a:headEnd type="none" w="med" len="med"/>
              <a:tailEnd type="none" w="med" len="med"/>
            </a:ln>
          </p:spPr>
        </p:cxnSp>
        <p:cxnSp>
          <p:nvCxnSpPr>
            <p:cNvPr id="876" name="Google Shape;876;p17"/>
            <p:cNvCxnSpPr/>
            <p:nvPr/>
          </p:nvCxnSpPr>
          <p:spPr>
            <a:xfrm>
              <a:off x="7767091" y="-170100"/>
              <a:ext cx="0" cy="5483700"/>
            </a:xfrm>
            <a:prstGeom prst="straightConnector1">
              <a:avLst/>
            </a:prstGeom>
            <a:noFill/>
            <a:ln w="9525" cap="flat" cmpd="sng">
              <a:solidFill>
                <a:schemeClr val="accent5"/>
              </a:solidFill>
              <a:prstDash val="solid"/>
              <a:round/>
              <a:headEnd type="none" w="med" len="med"/>
              <a:tailEnd type="none" w="med" len="med"/>
            </a:ln>
          </p:spPr>
        </p:cxnSp>
        <p:cxnSp>
          <p:nvCxnSpPr>
            <p:cNvPr id="877" name="Google Shape;877;p17"/>
            <p:cNvCxnSpPr/>
            <p:nvPr/>
          </p:nvCxnSpPr>
          <p:spPr>
            <a:xfrm>
              <a:off x="8314479" y="-170100"/>
              <a:ext cx="0" cy="5483700"/>
            </a:xfrm>
            <a:prstGeom prst="straightConnector1">
              <a:avLst/>
            </a:prstGeom>
            <a:noFill/>
            <a:ln w="9525" cap="flat" cmpd="sng">
              <a:solidFill>
                <a:schemeClr val="accent5"/>
              </a:solidFill>
              <a:prstDash val="solid"/>
              <a:round/>
              <a:headEnd type="none" w="med" len="med"/>
              <a:tailEnd type="none" w="med" len="med"/>
            </a:ln>
          </p:spPr>
        </p:cxnSp>
        <p:cxnSp>
          <p:nvCxnSpPr>
            <p:cNvPr id="878" name="Google Shape;878;p17"/>
            <p:cNvCxnSpPr/>
            <p:nvPr/>
          </p:nvCxnSpPr>
          <p:spPr>
            <a:xfrm>
              <a:off x="8861867" y="-170100"/>
              <a:ext cx="0" cy="5483700"/>
            </a:xfrm>
            <a:prstGeom prst="straightConnector1">
              <a:avLst/>
            </a:prstGeom>
            <a:noFill/>
            <a:ln w="9525" cap="flat" cmpd="sng">
              <a:solidFill>
                <a:schemeClr val="accent5"/>
              </a:solidFill>
              <a:prstDash val="solid"/>
              <a:round/>
              <a:headEnd type="none" w="med" len="med"/>
              <a:tailEnd type="none" w="med" len="med"/>
            </a:ln>
          </p:spPr>
        </p:cxnSp>
      </p:grpSp>
      <p:grpSp>
        <p:nvGrpSpPr>
          <p:cNvPr id="879" name="Google Shape;879;p17"/>
          <p:cNvGrpSpPr/>
          <p:nvPr/>
        </p:nvGrpSpPr>
        <p:grpSpPr>
          <a:xfrm rot="1473807">
            <a:off x="635175" y="96794"/>
            <a:ext cx="594252" cy="885428"/>
            <a:chOff x="1793120" y="2709675"/>
            <a:chExt cx="594253" cy="885429"/>
          </a:xfrm>
        </p:grpSpPr>
        <p:sp>
          <p:nvSpPr>
            <p:cNvPr id="880" name="Google Shape;880;p17"/>
            <p:cNvSpPr/>
            <p:nvPr/>
          </p:nvSpPr>
          <p:spPr>
            <a:xfrm>
              <a:off x="2034722" y="2709675"/>
              <a:ext cx="110360" cy="38433"/>
            </a:xfrm>
            <a:custGeom>
              <a:avLst/>
              <a:gdLst/>
              <a:ahLst/>
              <a:cxnLst/>
              <a:rect l="l" t="t" r="r" b="b"/>
              <a:pathLst>
                <a:path w="4804" h="1673" extrusionOk="0">
                  <a:moveTo>
                    <a:pt x="1" y="1"/>
                  </a:moveTo>
                  <a:lnTo>
                    <a:pt x="518" y="1673"/>
                  </a:lnTo>
                  <a:lnTo>
                    <a:pt x="4317" y="1673"/>
                  </a:lnTo>
                  <a:lnTo>
                    <a:pt x="480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 name="Google Shape;881;p17"/>
            <p:cNvSpPr/>
            <p:nvPr/>
          </p:nvSpPr>
          <p:spPr>
            <a:xfrm>
              <a:off x="2046599" y="2748774"/>
              <a:ext cx="87296" cy="585178"/>
            </a:xfrm>
            <a:custGeom>
              <a:avLst/>
              <a:gdLst/>
              <a:ahLst/>
              <a:cxnLst/>
              <a:rect l="l" t="t" r="r" b="b"/>
              <a:pathLst>
                <a:path w="3800" h="25473" extrusionOk="0">
                  <a:moveTo>
                    <a:pt x="1" y="1"/>
                  </a:moveTo>
                  <a:lnTo>
                    <a:pt x="1" y="25472"/>
                  </a:lnTo>
                  <a:lnTo>
                    <a:pt x="3800" y="25472"/>
                  </a:lnTo>
                  <a:lnTo>
                    <a:pt x="380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 name="Google Shape;882;p17"/>
            <p:cNvSpPr/>
            <p:nvPr/>
          </p:nvSpPr>
          <p:spPr>
            <a:xfrm>
              <a:off x="1793120" y="3071147"/>
              <a:ext cx="594253" cy="523497"/>
            </a:xfrm>
            <a:custGeom>
              <a:avLst/>
              <a:gdLst/>
              <a:ahLst/>
              <a:cxnLst/>
              <a:rect l="l" t="t" r="r" b="b"/>
              <a:pathLst>
                <a:path w="25868" h="22788" extrusionOk="0">
                  <a:moveTo>
                    <a:pt x="12930" y="1"/>
                  </a:moveTo>
                  <a:cubicBezTo>
                    <a:pt x="8440" y="1"/>
                    <a:pt x="4188" y="2670"/>
                    <a:pt x="2372" y="7062"/>
                  </a:cubicBezTo>
                  <a:cubicBezTo>
                    <a:pt x="1" y="12898"/>
                    <a:pt x="2767" y="19555"/>
                    <a:pt x="8603" y="21926"/>
                  </a:cubicBezTo>
                  <a:cubicBezTo>
                    <a:pt x="10024" y="22511"/>
                    <a:pt x="11493" y="22787"/>
                    <a:pt x="12938" y="22787"/>
                  </a:cubicBezTo>
                  <a:cubicBezTo>
                    <a:pt x="17426" y="22787"/>
                    <a:pt x="21673" y="20117"/>
                    <a:pt x="23466" y="15725"/>
                  </a:cubicBezTo>
                  <a:cubicBezTo>
                    <a:pt x="25868" y="9889"/>
                    <a:pt x="23071" y="3233"/>
                    <a:pt x="17266" y="862"/>
                  </a:cubicBezTo>
                  <a:cubicBezTo>
                    <a:pt x="15845" y="277"/>
                    <a:pt x="14375" y="1"/>
                    <a:pt x="129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 name="Google Shape;883;p17"/>
            <p:cNvSpPr/>
            <p:nvPr/>
          </p:nvSpPr>
          <p:spPr>
            <a:xfrm>
              <a:off x="1828751" y="3305995"/>
              <a:ext cx="523704" cy="289109"/>
            </a:xfrm>
            <a:custGeom>
              <a:avLst/>
              <a:gdLst/>
              <a:ahLst/>
              <a:cxnLst/>
              <a:rect l="l" t="t" r="r" b="b"/>
              <a:pathLst>
                <a:path w="22797" h="12585" extrusionOk="0">
                  <a:moveTo>
                    <a:pt x="16627" y="1"/>
                  </a:moveTo>
                  <a:cubicBezTo>
                    <a:pt x="11125" y="1"/>
                    <a:pt x="9757" y="3192"/>
                    <a:pt x="6748" y="3192"/>
                  </a:cubicBezTo>
                  <a:cubicBezTo>
                    <a:pt x="6711" y="3192"/>
                    <a:pt x="6674" y="3193"/>
                    <a:pt x="6638" y="3193"/>
                  </a:cubicBezTo>
                  <a:cubicBezTo>
                    <a:pt x="3878" y="3193"/>
                    <a:pt x="3360" y="2064"/>
                    <a:pt x="0" y="1824"/>
                  </a:cubicBezTo>
                  <a:lnTo>
                    <a:pt x="0" y="1824"/>
                  </a:lnTo>
                  <a:cubicBezTo>
                    <a:pt x="334" y="7812"/>
                    <a:pt x="5319" y="12584"/>
                    <a:pt x="11398" y="12584"/>
                  </a:cubicBezTo>
                  <a:cubicBezTo>
                    <a:pt x="17508" y="12584"/>
                    <a:pt x="22493" y="7751"/>
                    <a:pt x="22797" y="1703"/>
                  </a:cubicBezTo>
                  <a:cubicBezTo>
                    <a:pt x="21642" y="912"/>
                    <a:pt x="19666" y="1"/>
                    <a:pt x="166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 name="Google Shape;884;p17"/>
            <p:cNvSpPr/>
            <p:nvPr/>
          </p:nvSpPr>
          <p:spPr>
            <a:xfrm>
              <a:off x="2144576" y="3328669"/>
              <a:ext cx="117504" cy="115345"/>
            </a:xfrm>
            <a:custGeom>
              <a:avLst/>
              <a:gdLst/>
              <a:ahLst/>
              <a:cxnLst/>
              <a:rect l="l" t="t" r="r" b="b"/>
              <a:pathLst>
                <a:path w="5115" h="5021" extrusionOk="0">
                  <a:moveTo>
                    <a:pt x="2333" y="535"/>
                  </a:moveTo>
                  <a:cubicBezTo>
                    <a:pt x="2855" y="535"/>
                    <a:pt x="3371" y="712"/>
                    <a:pt x="3760" y="1111"/>
                  </a:cubicBezTo>
                  <a:cubicBezTo>
                    <a:pt x="5115" y="2407"/>
                    <a:pt x="4387" y="4644"/>
                    <a:pt x="2488" y="4644"/>
                  </a:cubicBezTo>
                  <a:cubicBezTo>
                    <a:pt x="2427" y="4644"/>
                    <a:pt x="2364" y="4641"/>
                    <a:pt x="2301" y="4637"/>
                  </a:cubicBezTo>
                  <a:cubicBezTo>
                    <a:pt x="1268" y="4546"/>
                    <a:pt x="82" y="3755"/>
                    <a:pt x="82" y="2539"/>
                  </a:cubicBezTo>
                  <a:cubicBezTo>
                    <a:pt x="82" y="1340"/>
                    <a:pt x="1222" y="535"/>
                    <a:pt x="2333" y="535"/>
                  </a:cubicBezTo>
                  <a:close/>
                  <a:moveTo>
                    <a:pt x="2400" y="1"/>
                  </a:moveTo>
                  <a:cubicBezTo>
                    <a:pt x="1159" y="1"/>
                    <a:pt x="1" y="1032"/>
                    <a:pt x="21" y="2539"/>
                  </a:cubicBezTo>
                  <a:cubicBezTo>
                    <a:pt x="1" y="4036"/>
                    <a:pt x="1070" y="5021"/>
                    <a:pt x="2245" y="5021"/>
                  </a:cubicBezTo>
                  <a:cubicBezTo>
                    <a:pt x="2836" y="5021"/>
                    <a:pt x="3454" y="4771"/>
                    <a:pt x="3973" y="4211"/>
                  </a:cubicBezTo>
                  <a:cubicBezTo>
                    <a:pt x="4885" y="3299"/>
                    <a:pt x="5037" y="1719"/>
                    <a:pt x="4094" y="746"/>
                  </a:cubicBezTo>
                  <a:cubicBezTo>
                    <a:pt x="3588" y="230"/>
                    <a:pt x="2985" y="1"/>
                    <a:pt x="240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 name="Google Shape;885;p17"/>
            <p:cNvSpPr/>
            <p:nvPr/>
          </p:nvSpPr>
          <p:spPr>
            <a:xfrm>
              <a:off x="2046599" y="2742319"/>
              <a:ext cx="87296" cy="11555"/>
            </a:xfrm>
            <a:custGeom>
              <a:avLst/>
              <a:gdLst/>
              <a:ahLst/>
              <a:cxnLst/>
              <a:rect l="l" t="t" r="r" b="b"/>
              <a:pathLst>
                <a:path w="3800" h="503" extrusionOk="0">
                  <a:moveTo>
                    <a:pt x="1900" y="1"/>
                  </a:moveTo>
                  <a:cubicBezTo>
                    <a:pt x="1262" y="1"/>
                    <a:pt x="624" y="84"/>
                    <a:pt x="1" y="252"/>
                  </a:cubicBezTo>
                  <a:cubicBezTo>
                    <a:pt x="608" y="419"/>
                    <a:pt x="1247" y="502"/>
                    <a:pt x="1889" y="502"/>
                  </a:cubicBezTo>
                  <a:cubicBezTo>
                    <a:pt x="2531" y="502"/>
                    <a:pt x="3177" y="419"/>
                    <a:pt x="3800" y="252"/>
                  </a:cubicBezTo>
                  <a:cubicBezTo>
                    <a:pt x="3177" y="84"/>
                    <a:pt x="2539" y="1"/>
                    <a:pt x="1900" y="1"/>
                  </a:cubicBezTo>
                  <a:close/>
                </a:path>
              </a:pathLst>
            </a:custGeom>
            <a:solidFill>
              <a:srgbClr val="1B2F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 name="Google Shape;886;p17"/>
            <p:cNvSpPr/>
            <p:nvPr/>
          </p:nvSpPr>
          <p:spPr>
            <a:xfrm>
              <a:off x="2000516" y="3467285"/>
              <a:ext cx="81024" cy="75947"/>
            </a:xfrm>
            <a:custGeom>
              <a:avLst/>
              <a:gdLst/>
              <a:ahLst/>
              <a:cxnLst/>
              <a:rect l="l" t="t" r="r" b="b"/>
              <a:pathLst>
                <a:path w="3527" h="3306" extrusionOk="0">
                  <a:moveTo>
                    <a:pt x="1490" y="518"/>
                  </a:moveTo>
                  <a:cubicBezTo>
                    <a:pt x="2128" y="518"/>
                    <a:pt x="2706" y="1034"/>
                    <a:pt x="2766" y="1673"/>
                  </a:cubicBezTo>
                  <a:cubicBezTo>
                    <a:pt x="2877" y="2364"/>
                    <a:pt x="2308" y="2905"/>
                    <a:pt x="1678" y="2905"/>
                  </a:cubicBezTo>
                  <a:cubicBezTo>
                    <a:pt x="1616" y="2905"/>
                    <a:pt x="1553" y="2899"/>
                    <a:pt x="1490" y="2889"/>
                  </a:cubicBezTo>
                  <a:cubicBezTo>
                    <a:pt x="851" y="2828"/>
                    <a:pt x="92" y="2433"/>
                    <a:pt x="92" y="1673"/>
                  </a:cubicBezTo>
                  <a:cubicBezTo>
                    <a:pt x="92" y="974"/>
                    <a:pt x="851" y="518"/>
                    <a:pt x="1490" y="518"/>
                  </a:cubicBezTo>
                  <a:close/>
                  <a:moveTo>
                    <a:pt x="1490" y="1"/>
                  </a:moveTo>
                  <a:cubicBezTo>
                    <a:pt x="578" y="1"/>
                    <a:pt x="0" y="882"/>
                    <a:pt x="31" y="1673"/>
                  </a:cubicBezTo>
                  <a:cubicBezTo>
                    <a:pt x="11" y="2654"/>
                    <a:pt x="664" y="3305"/>
                    <a:pt x="1407" y="3305"/>
                  </a:cubicBezTo>
                  <a:cubicBezTo>
                    <a:pt x="1792" y="3305"/>
                    <a:pt x="2201" y="3131"/>
                    <a:pt x="2554" y="2737"/>
                  </a:cubicBezTo>
                  <a:cubicBezTo>
                    <a:pt x="3526" y="1733"/>
                    <a:pt x="2949" y="1"/>
                    <a:pt x="14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7" name="Google Shape;887;p17"/>
          <p:cNvGrpSpPr/>
          <p:nvPr/>
        </p:nvGrpSpPr>
        <p:grpSpPr>
          <a:xfrm rot="-1172206">
            <a:off x="8190540" y="4239071"/>
            <a:ext cx="737063" cy="729842"/>
            <a:chOff x="3398331" y="1368868"/>
            <a:chExt cx="448639" cy="444244"/>
          </a:xfrm>
        </p:grpSpPr>
        <p:sp>
          <p:nvSpPr>
            <p:cNvPr id="888" name="Google Shape;888;p17"/>
            <p:cNvSpPr/>
            <p:nvPr/>
          </p:nvSpPr>
          <p:spPr>
            <a:xfrm>
              <a:off x="3462808" y="1527443"/>
              <a:ext cx="249933" cy="226976"/>
            </a:xfrm>
            <a:custGeom>
              <a:avLst/>
              <a:gdLst/>
              <a:ahLst/>
              <a:cxnLst/>
              <a:rect l="l" t="t" r="r" b="b"/>
              <a:pathLst>
                <a:path w="19618" h="17816" extrusionOk="0">
                  <a:moveTo>
                    <a:pt x="347" y="1"/>
                  </a:moveTo>
                  <a:lnTo>
                    <a:pt x="0" y="417"/>
                  </a:lnTo>
                  <a:lnTo>
                    <a:pt x="19271" y="17816"/>
                  </a:lnTo>
                  <a:lnTo>
                    <a:pt x="19617" y="17469"/>
                  </a:lnTo>
                  <a:lnTo>
                    <a:pt x="34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 name="Google Shape;889;p17"/>
            <p:cNvSpPr/>
            <p:nvPr/>
          </p:nvSpPr>
          <p:spPr>
            <a:xfrm>
              <a:off x="3708308" y="1428542"/>
              <a:ext cx="75969" cy="324997"/>
            </a:xfrm>
            <a:custGeom>
              <a:avLst/>
              <a:gdLst/>
              <a:ahLst/>
              <a:cxnLst/>
              <a:rect l="l" t="t" r="r" b="b"/>
              <a:pathLst>
                <a:path w="5963" h="25510" extrusionOk="0">
                  <a:moveTo>
                    <a:pt x="5477" y="0"/>
                  </a:moveTo>
                  <a:lnTo>
                    <a:pt x="1" y="25371"/>
                  </a:lnTo>
                  <a:lnTo>
                    <a:pt x="486" y="25509"/>
                  </a:lnTo>
                  <a:lnTo>
                    <a:pt x="5962" y="69"/>
                  </a:lnTo>
                  <a:lnTo>
                    <a:pt x="547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 name="Google Shape;890;p17"/>
            <p:cNvSpPr/>
            <p:nvPr/>
          </p:nvSpPr>
          <p:spPr>
            <a:xfrm>
              <a:off x="3463687" y="1425892"/>
              <a:ext cx="317048" cy="107742"/>
            </a:xfrm>
            <a:custGeom>
              <a:avLst/>
              <a:gdLst/>
              <a:ahLst/>
              <a:cxnLst/>
              <a:rect l="l" t="t" r="r" b="b"/>
              <a:pathLst>
                <a:path w="24886" h="8457" extrusionOk="0">
                  <a:moveTo>
                    <a:pt x="24747" y="0"/>
                  </a:moveTo>
                  <a:lnTo>
                    <a:pt x="0" y="7972"/>
                  </a:lnTo>
                  <a:lnTo>
                    <a:pt x="139" y="8457"/>
                  </a:lnTo>
                  <a:lnTo>
                    <a:pt x="24886" y="485"/>
                  </a:lnTo>
                  <a:lnTo>
                    <a:pt x="2474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 name="Google Shape;891;p17"/>
            <p:cNvSpPr/>
            <p:nvPr/>
          </p:nvSpPr>
          <p:spPr>
            <a:xfrm>
              <a:off x="3713608" y="1368868"/>
              <a:ext cx="133362" cy="119832"/>
            </a:xfrm>
            <a:custGeom>
              <a:avLst/>
              <a:gdLst/>
              <a:ahLst/>
              <a:cxnLst/>
              <a:rect l="l" t="t" r="r" b="b"/>
              <a:pathLst>
                <a:path w="10468" h="9406" extrusionOk="0">
                  <a:moveTo>
                    <a:pt x="5219" y="1"/>
                  </a:moveTo>
                  <a:cubicBezTo>
                    <a:pt x="3935" y="1"/>
                    <a:pt x="2650" y="506"/>
                    <a:pt x="1733" y="1495"/>
                  </a:cubicBezTo>
                  <a:cubicBezTo>
                    <a:pt x="1" y="3436"/>
                    <a:pt x="208" y="6486"/>
                    <a:pt x="2080" y="8219"/>
                  </a:cubicBezTo>
                  <a:cubicBezTo>
                    <a:pt x="2976" y="9019"/>
                    <a:pt x="4094" y="9406"/>
                    <a:pt x="5208" y="9406"/>
                  </a:cubicBezTo>
                  <a:cubicBezTo>
                    <a:pt x="6507" y="9406"/>
                    <a:pt x="7802" y="8880"/>
                    <a:pt x="8735" y="7873"/>
                  </a:cubicBezTo>
                  <a:cubicBezTo>
                    <a:pt x="10468" y="5932"/>
                    <a:pt x="10329" y="2951"/>
                    <a:pt x="8388" y="1218"/>
                  </a:cubicBezTo>
                  <a:cubicBezTo>
                    <a:pt x="7506" y="402"/>
                    <a:pt x="6363" y="1"/>
                    <a:pt x="52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 name="Google Shape;892;p17"/>
            <p:cNvSpPr/>
            <p:nvPr/>
          </p:nvSpPr>
          <p:spPr>
            <a:xfrm>
              <a:off x="3398331" y="1470864"/>
              <a:ext cx="133362" cy="119399"/>
            </a:xfrm>
            <a:custGeom>
              <a:avLst/>
              <a:gdLst/>
              <a:ahLst/>
              <a:cxnLst/>
              <a:rect l="l" t="t" r="r" b="b"/>
              <a:pathLst>
                <a:path w="10468" h="9372" extrusionOk="0">
                  <a:moveTo>
                    <a:pt x="5192" y="1"/>
                  </a:moveTo>
                  <a:cubicBezTo>
                    <a:pt x="3916" y="1"/>
                    <a:pt x="2650" y="504"/>
                    <a:pt x="1734" y="1530"/>
                  </a:cubicBezTo>
                  <a:cubicBezTo>
                    <a:pt x="1" y="3402"/>
                    <a:pt x="140" y="6452"/>
                    <a:pt x="2080" y="8185"/>
                  </a:cubicBezTo>
                  <a:cubicBezTo>
                    <a:pt x="2944" y="8985"/>
                    <a:pt x="4060" y="9371"/>
                    <a:pt x="5180" y="9371"/>
                  </a:cubicBezTo>
                  <a:cubicBezTo>
                    <a:pt x="6487" y="9371"/>
                    <a:pt x="7802" y="8846"/>
                    <a:pt x="8735" y="7838"/>
                  </a:cubicBezTo>
                  <a:cubicBezTo>
                    <a:pt x="10468" y="5897"/>
                    <a:pt x="10260" y="2917"/>
                    <a:pt x="8388" y="1184"/>
                  </a:cubicBezTo>
                  <a:cubicBezTo>
                    <a:pt x="7474" y="400"/>
                    <a:pt x="6329" y="1"/>
                    <a:pt x="519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 name="Google Shape;893;p17"/>
            <p:cNvSpPr/>
            <p:nvPr/>
          </p:nvSpPr>
          <p:spPr>
            <a:xfrm>
              <a:off x="3643843" y="1693369"/>
              <a:ext cx="134241" cy="119743"/>
            </a:xfrm>
            <a:custGeom>
              <a:avLst/>
              <a:gdLst/>
              <a:ahLst/>
              <a:cxnLst/>
              <a:rect l="l" t="t" r="r" b="b"/>
              <a:pathLst>
                <a:path w="10537" h="9399" extrusionOk="0">
                  <a:moveTo>
                    <a:pt x="5271" y="1"/>
                  </a:moveTo>
                  <a:cubicBezTo>
                    <a:pt x="3961" y="1"/>
                    <a:pt x="2666" y="526"/>
                    <a:pt x="1733" y="1534"/>
                  </a:cubicBezTo>
                  <a:cubicBezTo>
                    <a:pt x="0" y="3475"/>
                    <a:pt x="208" y="6455"/>
                    <a:pt x="2080" y="8188"/>
                  </a:cubicBezTo>
                  <a:cubicBezTo>
                    <a:pt x="2986" y="8998"/>
                    <a:pt x="4135" y="9399"/>
                    <a:pt x="5278" y="9399"/>
                  </a:cubicBezTo>
                  <a:cubicBezTo>
                    <a:pt x="6582" y="9399"/>
                    <a:pt x="7880" y="8876"/>
                    <a:pt x="8804" y="7842"/>
                  </a:cubicBezTo>
                  <a:cubicBezTo>
                    <a:pt x="10537" y="5970"/>
                    <a:pt x="10329" y="2920"/>
                    <a:pt x="8457" y="1187"/>
                  </a:cubicBezTo>
                  <a:cubicBezTo>
                    <a:pt x="7529" y="387"/>
                    <a:pt x="6394" y="1"/>
                    <a:pt x="527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94" name="Google Shape;894;p17"/>
          <p:cNvSpPr/>
          <p:nvPr/>
        </p:nvSpPr>
        <p:spPr>
          <a:xfrm rot="10800000">
            <a:off x="-601790" y="1671532"/>
            <a:ext cx="1029267" cy="1029267"/>
          </a:xfrm>
          <a:custGeom>
            <a:avLst/>
            <a:gdLst/>
            <a:ahLst/>
            <a:cxnLst/>
            <a:rect l="l" t="t" r="r" b="b"/>
            <a:pathLst>
              <a:path w="56842" h="56842" extrusionOk="0">
                <a:moveTo>
                  <a:pt x="28421" y="0"/>
                </a:moveTo>
                <a:cubicBezTo>
                  <a:pt x="12685" y="0"/>
                  <a:pt x="0" y="12755"/>
                  <a:pt x="0" y="28421"/>
                </a:cubicBezTo>
                <a:cubicBezTo>
                  <a:pt x="0" y="35283"/>
                  <a:pt x="2288" y="41522"/>
                  <a:pt x="6308" y="46374"/>
                </a:cubicBezTo>
                <a:cubicBezTo>
                  <a:pt x="11507" y="52821"/>
                  <a:pt x="19479" y="56841"/>
                  <a:pt x="28421" y="56841"/>
                </a:cubicBezTo>
                <a:cubicBezTo>
                  <a:pt x="37293" y="56841"/>
                  <a:pt x="45265" y="52821"/>
                  <a:pt x="50464" y="46374"/>
                </a:cubicBezTo>
                <a:cubicBezTo>
                  <a:pt x="54484" y="41453"/>
                  <a:pt x="56841" y="35214"/>
                  <a:pt x="56841" y="28421"/>
                </a:cubicBezTo>
                <a:cubicBezTo>
                  <a:pt x="56841" y="12755"/>
                  <a:pt x="44156" y="0"/>
                  <a:pt x="284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 name="Google Shape;895;p17"/>
          <p:cNvSpPr/>
          <p:nvPr/>
        </p:nvSpPr>
        <p:spPr>
          <a:xfrm rot="10800000">
            <a:off x="6922719" y="-431454"/>
            <a:ext cx="1167007" cy="1167007"/>
          </a:xfrm>
          <a:custGeom>
            <a:avLst/>
            <a:gdLst/>
            <a:ahLst/>
            <a:cxnLst/>
            <a:rect l="l" t="t" r="r" b="b"/>
            <a:pathLst>
              <a:path w="107583" h="107583" extrusionOk="0">
                <a:moveTo>
                  <a:pt x="53792" y="0"/>
                </a:moveTo>
                <a:cubicBezTo>
                  <a:pt x="24054" y="0"/>
                  <a:pt x="1" y="24054"/>
                  <a:pt x="1" y="53791"/>
                </a:cubicBezTo>
                <a:cubicBezTo>
                  <a:pt x="1" y="83529"/>
                  <a:pt x="24054" y="107582"/>
                  <a:pt x="53792" y="107582"/>
                </a:cubicBezTo>
                <a:cubicBezTo>
                  <a:pt x="83529" y="107582"/>
                  <a:pt x="107583" y="83529"/>
                  <a:pt x="107583" y="53791"/>
                </a:cubicBezTo>
                <a:cubicBezTo>
                  <a:pt x="107583" y="24054"/>
                  <a:pt x="83529" y="0"/>
                  <a:pt x="5379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 name="Google Shape;896;p17"/>
          <p:cNvSpPr/>
          <p:nvPr/>
        </p:nvSpPr>
        <p:spPr>
          <a:xfrm rot="-2700000">
            <a:off x="853258" y="4660327"/>
            <a:ext cx="263729" cy="252101"/>
          </a:xfrm>
          <a:custGeom>
            <a:avLst/>
            <a:gdLst/>
            <a:ahLst/>
            <a:cxnLst/>
            <a:rect l="l" t="t" r="r" b="b"/>
            <a:pathLst>
              <a:path w="11439" h="10933" extrusionOk="0">
                <a:moveTo>
                  <a:pt x="5728" y="1"/>
                </a:moveTo>
                <a:cubicBezTo>
                  <a:pt x="5554" y="1"/>
                  <a:pt x="5377" y="9"/>
                  <a:pt x="5200" y="25"/>
                </a:cubicBezTo>
                <a:cubicBezTo>
                  <a:pt x="2219" y="372"/>
                  <a:pt x="1" y="3006"/>
                  <a:pt x="278" y="5986"/>
                </a:cubicBezTo>
                <a:cubicBezTo>
                  <a:pt x="539" y="8859"/>
                  <a:pt x="2891" y="10932"/>
                  <a:pt x="5712" y="10932"/>
                </a:cubicBezTo>
                <a:cubicBezTo>
                  <a:pt x="5886" y="10932"/>
                  <a:pt x="6062" y="10924"/>
                  <a:pt x="6240" y="10908"/>
                </a:cubicBezTo>
                <a:cubicBezTo>
                  <a:pt x="9290" y="10631"/>
                  <a:pt x="11438" y="7997"/>
                  <a:pt x="11161" y="4947"/>
                </a:cubicBezTo>
                <a:cubicBezTo>
                  <a:pt x="10965" y="2074"/>
                  <a:pt x="8556" y="1"/>
                  <a:pt x="57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 name="Google Shape;897;p17"/>
          <p:cNvSpPr txBox="1">
            <a:spLocks noGrp="1"/>
          </p:cNvSpPr>
          <p:nvPr>
            <p:ph type="title"/>
          </p:nvPr>
        </p:nvSpPr>
        <p:spPr>
          <a:xfrm>
            <a:off x="4837200" y="1501200"/>
            <a:ext cx="3593400" cy="1060800"/>
          </a:xfrm>
          <a:prstGeom prst="rect">
            <a:avLst/>
          </a:prstGeom>
        </p:spPr>
        <p:txBody>
          <a:bodyPr spcFirstLastPara="1" wrap="square" lIns="91425" tIns="91425" rIns="91425" bIns="91425" anchor="b" anchorCtr="0">
            <a:noAutofit/>
          </a:bodyPr>
          <a:lstStyle>
            <a:lvl1pPr lvl="0" algn="r" rtl="0">
              <a:spcBef>
                <a:spcPts val="0"/>
              </a:spcBef>
              <a:spcAft>
                <a:spcPts val="0"/>
              </a:spcAft>
              <a:buSzPts val="3000"/>
              <a:buNone/>
              <a:defRPr>
                <a:latin typeface="Fira Sans Condensed Black" panose="020B0A03050000020004" pitchFamily="34" charset="0"/>
                <a:cs typeface="#9Slide03 Arima Madurai" panose="00000500000000000000" pitchFamily="2" charset="-93"/>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dirty="0"/>
          </a:p>
        </p:txBody>
      </p:sp>
      <p:sp>
        <p:nvSpPr>
          <p:cNvPr id="898" name="Google Shape;898;p17"/>
          <p:cNvSpPr txBox="1">
            <a:spLocks noGrp="1"/>
          </p:cNvSpPr>
          <p:nvPr>
            <p:ph type="subTitle" idx="1"/>
          </p:nvPr>
        </p:nvSpPr>
        <p:spPr>
          <a:xfrm>
            <a:off x="4837371" y="2562000"/>
            <a:ext cx="3593400" cy="1080300"/>
          </a:xfrm>
          <a:prstGeom prst="rect">
            <a:avLst/>
          </a:prstGeom>
        </p:spPr>
        <p:txBody>
          <a:bodyPr spcFirstLastPara="1" wrap="square" lIns="91425" tIns="91425" rIns="91425" bIns="91425" anchor="t" anchorCtr="0">
            <a:noAutofit/>
          </a:bodyPr>
          <a:lstStyle>
            <a:lvl1pPr lvl="0" algn="r" rtl="0">
              <a:spcBef>
                <a:spcPts val="0"/>
              </a:spcBef>
              <a:spcAft>
                <a:spcPts val="0"/>
              </a:spcAft>
              <a:buSzPts val="1200"/>
              <a:buNone/>
              <a:defRPr>
                <a:latin typeface="Calibri" panose="020F0502020204030204" pitchFamily="34" charset="0"/>
                <a:ea typeface="Calibri" panose="020F0502020204030204" pitchFamily="34" charset="0"/>
                <a:cs typeface="Calibri" panose="020F0502020204030204" pitchFamily="34" charset="0"/>
                <a:sym typeface="Montserrat Medium"/>
              </a:defRPr>
            </a:lvl1pPr>
            <a:lvl2pPr lvl="1" algn="ctr" rtl="0">
              <a:lnSpc>
                <a:spcPct val="100000"/>
              </a:lnSpc>
              <a:spcBef>
                <a:spcPts val="0"/>
              </a:spcBef>
              <a:spcAft>
                <a:spcPts val="0"/>
              </a:spcAft>
              <a:buSzPts val="1200"/>
              <a:buNone/>
              <a:defRPr/>
            </a:lvl2pPr>
            <a:lvl3pPr lvl="2" algn="ctr" rtl="0">
              <a:lnSpc>
                <a:spcPct val="100000"/>
              </a:lnSpc>
              <a:spcBef>
                <a:spcPts val="0"/>
              </a:spcBef>
              <a:spcAft>
                <a:spcPts val="0"/>
              </a:spcAft>
              <a:buSzPts val="1200"/>
              <a:buNone/>
              <a:defRPr/>
            </a:lvl3pPr>
            <a:lvl4pPr lvl="3" algn="ctr" rtl="0">
              <a:lnSpc>
                <a:spcPct val="100000"/>
              </a:lnSpc>
              <a:spcBef>
                <a:spcPts val="0"/>
              </a:spcBef>
              <a:spcAft>
                <a:spcPts val="0"/>
              </a:spcAft>
              <a:buSzPts val="1200"/>
              <a:buNone/>
              <a:defRPr/>
            </a:lvl4pPr>
            <a:lvl5pPr lvl="4" algn="ctr" rtl="0">
              <a:lnSpc>
                <a:spcPct val="100000"/>
              </a:lnSpc>
              <a:spcBef>
                <a:spcPts val="0"/>
              </a:spcBef>
              <a:spcAft>
                <a:spcPts val="0"/>
              </a:spcAft>
              <a:buSzPts val="1200"/>
              <a:buNone/>
              <a:defRPr/>
            </a:lvl5pPr>
            <a:lvl6pPr lvl="5" algn="ctr" rtl="0">
              <a:lnSpc>
                <a:spcPct val="100000"/>
              </a:lnSpc>
              <a:spcBef>
                <a:spcPts val="0"/>
              </a:spcBef>
              <a:spcAft>
                <a:spcPts val="0"/>
              </a:spcAft>
              <a:buSzPts val="1200"/>
              <a:buNone/>
              <a:defRPr/>
            </a:lvl6pPr>
            <a:lvl7pPr lvl="6" algn="ctr" rtl="0">
              <a:lnSpc>
                <a:spcPct val="100000"/>
              </a:lnSpc>
              <a:spcBef>
                <a:spcPts val="0"/>
              </a:spcBef>
              <a:spcAft>
                <a:spcPts val="0"/>
              </a:spcAft>
              <a:buSzPts val="1200"/>
              <a:buNone/>
              <a:defRPr/>
            </a:lvl7pPr>
            <a:lvl8pPr lvl="7" algn="ctr" rtl="0">
              <a:lnSpc>
                <a:spcPct val="100000"/>
              </a:lnSpc>
              <a:spcBef>
                <a:spcPts val="0"/>
              </a:spcBef>
              <a:spcAft>
                <a:spcPts val="0"/>
              </a:spcAft>
              <a:buSzPts val="1200"/>
              <a:buNone/>
              <a:defRPr/>
            </a:lvl8pPr>
            <a:lvl9pPr lvl="8" algn="ctr" rtl="0">
              <a:lnSpc>
                <a:spcPct val="100000"/>
              </a:lnSpc>
              <a:spcBef>
                <a:spcPts val="0"/>
              </a:spcBef>
              <a:spcAft>
                <a:spcPts val="0"/>
              </a:spcAft>
              <a:buSzPts val="1200"/>
              <a:buNone/>
              <a:defRPr/>
            </a:lvl9pPr>
          </a:lstStyle>
          <a:p>
            <a:endParaRPr dirty="0"/>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Title and two columns 1">
  <p:cSld name="TITLE_AND_TWO_COLUMNS_1">
    <p:spTree>
      <p:nvGrpSpPr>
        <p:cNvPr id="1" name="Shape 899"/>
        <p:cNvGrpSpPr/>
        <p:nvPr/>
      </p:nvGrpSpPr>
      <p:grpSpPr>
        <a:xfrm>
          <a:off x="0" y="0"/>
          <a:ext cx="0" cy="0"/>
          <a:chOff x="0" y="0"/>
          <a:chExt cx="0" cy="0"/>
        </a:xfrm>
      </p:grpSpPr>
      <p:grpSp>
        <p:nvGrpSpPr>
          <p:cNvPr id="900" name="Google Shape;900;p18"/>
          <p:cNvGrpSpPr/>
          <p:nvPr/>
        </p:nvGrpSpPr>
        <p:grpSpPr>
          <a:xfrm>
            <a:off x="-102382" y="-170100"/>
            <a:ext cx="9372696" cy="5483700"/>
            <a:chOff x="-102382" y="-170100"/>
            <a:chExt cx="9372696" cy="5483700"/>
          </a:xfrm>
        </p:grpSpPr>
        <p:grpSp>
          <p:nvGrpSpPr>
            <p:cNvPr id="901" name="Google Shape;901;p18"/>
            <p:cNvGrpSpPr/>
            <p:nvPr/>
          </p:nvGrpSpPr>
          <p:grpSpPr>
            <a:xfrm>
              <a:off x="-102382" y="449173"/>
              <a:ext cx="9372696" cy="4214993"/>
              <a:chOff x="-721775" y="1833025"/>
              <a:chExt cx="10611000" cy="1466850"/>
            </a:xfrm>
          </p:grpSpPr>
          <p:cxnSp>
            <p:nvCxnSpPr>
              <p:cNvPr id="902" name="Google Shape;902;p18"/>
              <p:cNvCxnSpPr/>
              <p:nvPr/>
            </p:nvCxnSpPr>
            <p:spPr>
              <a:xfrm>
                <a:off x="-721775" y="1833025"/>
                <a:ext cx="10611000" cy="0"/>
              </a:xfrm>
              <a:prstGeom prst="straightConnector1">
                <a:avLst/>
              </a:prstGeom>
              <a:noFill/>
              <a:ln w="9525" cap="flat" cmpd="sng">
                <a:solidFill>
                  <a:schemeClr val="accent5"/>
                </a:solidFill>
                <a:prstDash val="solid"/>
                <a:round/>
                <a:headEnd type="none" w="med" len="med"/>
                <a:tailEnd type="none" w="med" len="med"/>
              </a:ln>
            </p:spPr>
          </p:cxnSp>
          <p:cxnSp>
            <p:nvCxnSpPr>
              <p:cNvPr id="903" name="Google Shape;903;p18"/>
              <p:cNvCxnSpPr/>
              <p:nvPr/>
            </p:nvCxnSpPr>
            <p:spPr>
              <a:xfrm>
                <a:off x="-721775" y="2042575"/>
                <a:ext cx="10611000" cy="0"/>
              </a:xfrm>
              <a:prstGeom prst="straightConnector1">
                <a:avLst/>
              </a:prstGeom>
              <a:noFill/>
              <a:ln w="9525" cap="flat" cmpd="sng">
                <a:solidFill>
                  <a:schemeClr val="accent5"/>
                </a:solidFill>
                <a:prstDash val="solid"/>
                <a:round/>
                <a:headEnd type="none" w="med" len="med"/>
                <a:tailEnd type="none" w="med" len="med"/>
              </a:ln>
            </p:spPr>
          </p:cxnSp>
          <p:cxnSp>
            <p:nvCxnSpPr>
              <p:cNvPr id="904" name="Google Shape;904;p18"/>
              <p:cNvCxnSpPr/>
              <p:nvPr/>
            </p:nvCxnSpPr>
            <p:spPr>
              <a:xfrm>
                <a:off x="-721775" y="2252125"/>
                <a:ext cx="10611000" cy="0"/>
              </a:xfrm>
              <a:prstGeom prst="straightConnector1">
                <a:avLst/>
              </a:prstGeom>
              <a:noFill/>
              <a:ln w="9525" cap="flat" cmpd="sng">
                <a:solidFill>
                  <a:schemeClr val="accent5"/>
                </a:solidFill>
                <a:prstDash val="solid"/>
                <a:round/>
                <a:headEnd type="none" w="med" len="med"/>
                <a:tailEnd type="none" w="med" len="med"/>
              </a:ln>
            </p:spPr>
          </p:cxnSp>
          <p:cxnSp>
            <p:nvCxnSpPr>
              <p:cNvPr id="905" name="Google Shape;905;p18"/>
              <p:cNvCxnSpPr/>
              <p:nvPr/>
            </p:nvCxnSpPr>
            <p:spPr>
              <a:xfrm>
                <a:off x="-721775" y="2461675"/>
                <a:ext cx="10611000" cy="0"/>
              </a:xfrm>
              <a:prstGeom prst="straightConnector1">
                <a:avLst/>
              </a:prstGeom>
              <a:noFill/>
              <a:ln w="9525" cap="flat" cmpd="sng">
                <a:solidFill>
                  <a:schemeClr val="accent5"/>
                </a:solidFill>
                <a:prstDash val="solid"/>
                <a:round/>
                <a:headEnd type="none" w="med" len="med"/>
                <a:tailEnd type="none" w="med" len="med"/>
              </a:ln>
            </p:spPr>
          </p:cxnSp>
          <p:cxnSp>
            <p:nvCxnSpPr>
              <p:cNvPr id="906" name="Google Shape;906;p18"/>
              <p:cNvCxnSpPr/>
              <p:nvPr/>
            </p:nvCxnSpPr>
            <p:spPr>
              <a:xfrm>
                <a:off x="-721775" y="2671225"/>
                <a:ext cx="10611000" cy="0"/>
              </a:xfrm>
              <a:prstGeom prst="straightConnector1">
                <a:avLst/>
              </a:prstGeom>
              <a:noFill/>
              <a:ln w="9525" cap="flat" cmpd="sng">
                <a:solidFill>
                  <a:schemeClr val="accent5"/>
                </a:solidFill>
                <a:prstDash val="solid"/>
                <a:round/>
                <a:headEnd type="none" w="med" len="med"/>
                <a:tailEnd type="none" w="med" len="med"/>
              </a:ln>
            </p:spPr>
          </p:cxnSp>
          <p:cxnSp>
            <p:nvCxnSpPr>
              <p:cNvPr id="907" name="Google Shape;907;p18"/>
              <p:cNvCxnSpPr/>
              <p:nvPr/>
            </p:nvCxnSpPr>
            <p:spPr>
              <a:xfrm>
                <a:off x="-721775" y="2880775"/>
                <a:ext cx="10611000" cy="0"/>
              </a:xfrm>
              <a:prstGeom prst="straightConnector1">
                <a:avLst/>
              </a:prstGeom>
              <a:noFill/>
              <a:ln w="9525" cap="flat" cmpd="sng">
                <a:solidFill>
                  <a:schemeClr val="accent5"/>
                </a:solidFill>
                <a:prstDash val="solid"/>
                <a:round/>
                <a:headEnd type="none" w="med" len="med"/>
                <a:tailEnd type="none" w="med" len="med"/>
              </a:ln>
            </p:spPr>
          </p:cxnSp>
          <p:cxnSp>
            <p:nvCxnSpPr>
              <p:cNvPr id="908" name="Google Shape;908;p18"/>
              <p:cNvCxnSpPr/>
              <p:nvPr/>
            </p:nvCxnSpPr>
            <p:spPr>
              <a:xfrm>
                <a:off x="-721775" y="3090325"/>
                <a:ext cx="10611000" cy="0"/>
              </a:xfrm>
              <a:prstGeom prst="straightConnector1">
                <a:avLst/>
              </a:prstGeom>
              <a:noFill/>
              <a:ln w="9525" cap="flat" cmpd="sng">
                <a:solidFill>
                  <a:schemeClr val="accent5"/>
                </a:solidFill>
                <a:prstDash val="solid"/>
                <a:round/>
                <a:headEnd type="none" w="med" len="med"/>
                <a:tailEnd type="none" w="med" len="med"/>
              </a:ln>
            </p:spPr>
          </p:cxnSp>
          <p:cxnSp>
            <p:nvCxnSpPr>
              <p:cNvPr id="909" name="Google Shape;909;p18"/>
              <p:cNvCxnSpPr/>
              <p:nvPr/>
            </p:nvCxnSpPr>
            <p:spPr>
              <a:xfrm>
                <a:off x="-721775" y="3299875"/>
                <a:ext cx="10611000" cy="0"/>
              </a:xfrm>
              <a:prstGeom prst="straightConnector1">
                <a:avLst/>
              </a:prstGeom>
              <a:noFill/>
              <a:ln w="9525" cap="flat" cmpd="sng">
                <a:solidFill>
                  <a:schemeClr val="accent5"/>
                </a:solidFill>
                <a:prstDash val="solid"/>
                <a:round/>
                <a:headEnd type="none" w="med" len="med"/>
                <a:tailEnd type="none" w="med" len="med"/>
              </a:ln>
            </p:spPr>
          </p:cxnSp>
        </p:grpSp>
        <p:cxnSp>
          <p:nvCxnSpPr>
            <p:cNvPr id="910" name="Google Shape;910;p18"/>
            <p:cNvCxnSpPr/>
            <p:nvPr/>
          </p:nvCxnSpPr>
          <p:spPr>
            <a:xfrm>
              <a:off x="103658" y="-170100"/>
              <a:ext cx="0" cy="5483700"/>
            </a:xfrm>
            <a:prstGeom prst="straightConnector1">
              <a:avLst/>
            </a:prstGeom>
            <a:noFill/>
            <a:ln w="9525" cap="flat" cmpd="sng">
              <a:solidFill>
                <a:schemeClr val="accent5"/>
              </a:solidFill>
              <a:prstDash val="solid"/>
              <a:round/>
              <a:headEnd type="none" w="med" len="med"/>
              <a:tailEnd type="none" w="med" len="med"/>
            </a:ln>
          </p:spPr>
        </p:cxnSp>
        <p:cxnSp>
          <p:nvCxnSpPr>
            <p:cNvPr id="911" name="Google Shape;911;p18"/>
            <p:cNvCxnSpPr/>
            <p:nvPr/>
          </p:nvCxnSpPr>
          <p:spPr>
            <a:xfrm>
              <a:off x="651046" y="-170100"/>
              <a:ext cx="0" cy="5483700"/>
            </a:xfrm>
            <a:prstGeom prst="straightConnector1">
              <a:avLst/>
            </a:prstGeom>
            <a:noFill/>
            <a:ln w="9525" cap="flat" cmpd="sng">
              <a:solidFill>
                <a:schemeClr val="accent5"/>
              </a:solidFill>
              <a:prstDash val="solid"/>
              <a:round/>
              <a:headEnd type="none" w="med" len="med"/>
              <a:tailEnd type="none" w="med" len="med"/>
            </a:ln>
          </p:spPr>
        </p:cxnSp>
        <p:cxnSp>
          <p:nvCxnSpPr>
            <p:cNvPr id="912" name="Google Shape;912;p18"/>
            <p:cNvCxnSpPr/>
            <p:nvPr/>
          </p:nvCxnSpPr>
          <p:spPr>
            <a:xfrm>
              <a:off x="1198434" y="-170100"/>
              <a:ext cx="0" cy="5483700"/>
            </a:xfrm>
            <a:prstGeom prst="straightConnector1">
              <a:avLst/>
            </a:prstGeom>
            <a:noFill/>
            <a:ln w="9525" cap="flat" cmpd="sng">
              <a:solidFill>
                <a:schemeClr val="accent5"/>
              </a:solidFill>
              <a:prstDash val="solid"/>
              <a:round/>
              <a:headEnd type="none" w="med" len="med"/>
              <a:tailEnd type="none" w="med" len="med"/>
            </a:ln>
          </p:spPr>
        </p:cxnSp>
        <p:cxnSp>
          <p:nvCxnSpPr>
            <p:cNvPr id="913" name="Google Shape;913;p18"/>
            <p:cNvCxnSpPr/>
            <p:nvPr/>
          </p:nvCxnSpPr>
          <p:spPr>
            <a:xfrm>
              <a:off x="1745822" y="-170100"/>
              <a:ext cx="0" cy="5483700"/>
            </a:xfrm>
            <a:prstGeom prst="straightConnector1">
              <a:avLst/>
            </a:prstGeom>
            <a:noFill/>
            <a:ln w="9525" cap="flat" cmpd="sng">
              <a:solidFill>
                <a:schemeClr val="accent5"/>
              </a:solidFill>
              <a:prstDash val="solid"/>
              <a:round/>
              <a:headEnd type="none" w="med" len="med"/>
              <a:tailEnd type="none" w="med" len="med"/>
            </a:ln>
          </p:spPr>
        </p:cxnSp>
        <p:cxnSp>
          <p:nvCxnSpPr>
            <p:cNvPr id="914" name="Google Shape;914;p18"/>
            <p:cNvCxnSpPr/>
            <p:nvPr/>
          </p:nvCxnSpPr>
          <p:spPr>
            <a:xfrm>
              <a:off x="2293210" y="-170100"/>
              <a:ext cx="0" cy="5483700"/>
            </a:xfrm>
            <a:prstGeom prst="straightConnector1">
              <a:avLst/>
            </a:prstGeom>
            <a:noFill/>
            <a:ln w="9525" cap="flat" cmpd="sng">
              <a:solidFill>
                <a:schemeClr val="accent5"/>
              </a:solidFill>
              <a:prstDash val="solid"/>
              <a:round/>
              <a:headEnd type="none" w="med" len="med"/>
              <a:tailEnd type="none" w="med" len="med"/>
            </a:ln>
          </p:spPr>
        </p:cxnSp>
        <p:cxnSp>
          <p:nvCxnSpPr>
            <p:cNvPr id="915" name="Google Shape;915;p18"/>
            <p:cNvCxnSpPr/>
            <p:nvPr/>
          </p:nvCxnSpPr>
          <p:spPr>
            <a:xfrm>
              <a:off x="2840598" y="-170100"/>
              <a:ext cx="0" cy="5483700"/>
            </a:xfrm>
            <a:prstGeom prst="straightConnector1">
              <a:avLst/>
            </a:prstGeom>
            <a:noFill/>
            <a:ln w="9525" cap="flat" cmpd="sng">
              <a:solidFill>
                <a:schemeClr val="accent5"/>
              </a:solidFill>
              <a:prstDash val="solid"/>
              <a:round/>
              <a:headEnd type="none" w="med" len="med"/>
              <a:tailEnd type="none" w="med" len="med"/>
            </a:ln>
          </p:spPr>
        </p:cxnSp>
        <p:cxnSp>
          <p:nvCxnSpPr>
            <p:cNvPr id="916" name="Google Shape;916;p18"/>
            <p:cNvCxnSpPr/>
            <p:nvPr/>
          </p:nvCxnSpPr>
          <p:spPr>
            <a:xfrm>
              <a:off x="3387986" y="-170100"/>
              <a:ext cx="0" cy="5483700"/>
            </a:xfrm>
            <a:prstGeom prst="straightConnector1">
              <a:avLst/>
            </a:prstGeom>
            <a:noFill/>
            <a:ln w="9525" cap="flat" cmpd="sng">
              <a:solidFill>
                <a:schemeClr val="accent5"/>
              </a:solidFill>
              <a:prstDash val="solid"/>
              <a:round/>
              <a:headEnd type="none" w="med" len="med"/>
              <a:tailEnd type="none" w="med" len="med"/>
            </a:ln>
          </p:spPr>
        </p:cxnSp>
        <p:cxnSp>
          <p:nvCxnSpPr>
            <p:cNvPr id="917" name="Google Shape;917;p18"/>
            <p:cNvCxnSpPr/>
            <p:nvPr/>
          </p:nvCxnSpPr>
          <p:spPr>
            <a:xfrm>
              <a:off x="3935374" y="-170100"/>
              <a:ext cx="0" cy="5483700"/>
            </a:xfrm>
            <a:prstGeom prst="straightConnector1">
              <a:avLst/>
            </a:prstGeom>
            <a:noFill/>
            <a:ln w="9525" cap="flat" cmpd="sng">
              <a:solidFill>
                <a:schemeClr val="accent5"/>
              </a:solidFill>
              <a:prstDash val="solid"/>
              <a:round/>
              <a:headEnd type="none" w="med" len="med"/>
              <a:tailEnd type="none" w="med" len="med"/>
            </a:ln>
          </p:spPr>
        </p:cxnSp>
        <p:cxnSp>
          <p:nvCxnSpPr>
            <p:cNvPr id="918" name="Google Shape;918;p18"/>
            <p:cNvCxnSpPr/>
            <p:nvPr/>
          </p:nvCxnSpPr>
          <p:spPr>
            <a:xfrm>
              <a:off x="4482763" y="-170100"/>
              <a:ext cx="0" cy="5483700"/>
            </a:xfrm>
            <a:prstGeom prst="straightConnector1">
              <a:avLst/>
            </a:prstGeom>
            <a:noFill/>
            <a:ln w="9525" cap="flat" cmpd="sng">
              <a:solidFill>
                <a:schemeClr val="accent5"/>
              </a:solidFill>
              <a:prstDash val="solid"/>
              <a:round/>
              <a:headEnd type="none" w="med" len="med"/>
              <a:tailEnd type="none" w="med" len="med"/>
            </a:ln>
          </p:spPr>
        </p:cxnSp>
        <p:cxnSp>
          <p:nvCxnSpPr>
            <p:cNvPr id="919" name="Google Shape;919;p18"/>
            <p:cNvCxnSpPr/>
            <p:nvPr/>
          </p:nvCxnSpPr>
          <p:spPr>
            <a:xfrm>
              <a:off x="5030151" y="-170100"/>
              <a:ext cx="0" cy="5483700"/>
            </a:xfrm>
            <a:prstGeom prst="straightConnector1">
              <a:avLst/>
            </a:prstGeom>
            <a:noFill/>
            <a:ln w="9525" cap="flat" cmpd="sng">
              <a:solidFill>
                <a:schemeClr val="accent5"/>
              </a:solidFill>
              <a:prstDash val="solid"/>
              <a:round/>
              <a:headEnd type="none" w="med" len="med"/>
              <a:tailEnd type="none" w="med" len="med"/>
            </a:ln>
          </p:spPr>
        </p:cxnSp>
        <p:cxnSp>
          <p:nvCxnSpPr>
            <p:cNvPr id="920" name="Google Shape;920;p18"/>
            <p:cNvCxnSpPr/>
            <p:nvPr/>
          </p:nvCxnSpPr>
          <p:spPr>
            <a:xfrm>
              <a:off x="5577539" y="-170100"/>
              <a:ext cx="0" cy="5483700"/>
            </a:xfrm>
            <a:prstGeom prst="straightConnector1">
              <a:avLst/>
            </a:prstGeom>
            <a:noFill/>
            <a:ln w="9525" cap="flat" cmpd="sng">
              <a:solidFill>
                <a:schemeClr val="accent5"/>
              </a:solidFill>
              <a:prstDash val="solid"/>
              <a:round/>
              <a:headEnd type="none" w="med" len="med"/>
              <a:tailEnd type="none" w="med" len="med"/>
            </a:ln>
          </p:spPr>
        </p:cxnSp>
        <p:cxnSp>
          <p:nvCxnSpPr>
            <p:cNvPr id="921" name="Google Shape;921;p18"/>
            <p:cNvCxnSpPr/>
            <p:nvPr/>
          </p:nvCxnSpPr>
          <p:spPr>
            <a:xfrm>
              <a:off x="6124927" y="-170100"/>
              <a:ext cx="0" cy="5483700"/>
            </a:xfrm>
            <a:prstGeom prst="straightConnector1">
              <a:avLst/>
            </a:prstGeom>
            <a:noFill/>
            <a:ln w="9525" cap="flat" cmpd="sng">
              <a:solidFill>
                <a:schemeClr val="accent5"/>
              </a:solidFill>
              <a:prstDash val="solid"/>
              <a:round/>
              <a:headEnd type="none" w="med" len="med"/>
              <a:tailEnd type="none" w="med" len="med"/>
            </a:ln>
          </p:spPr>
        </p:cxnSp>
        <p:cxnSp>
          <p:nvCxnSpPr>
            <p:cNvPr id="922" name="Google Shape;922;p18"/>
            <p:cNvCxnSpPr/>
            <p:nvPr/>
          </p:nvCxnSpPr>
          <p:spPr>
            <a:xfrm>
              <a:off x="6672315" y="-170100"/>
              <a:ext cx="0" cy="5483700"/>
            </a:xfrm>
            <a:prstGeom prst="straightConnector1">
              <a:avLst/>
            </a:prstGeom>
            <a:noFill/>
            <a:ln w="9525" cap="flat" cmpd="sng">
              <a:solidFill>
                <a:schemeClr val="accent5"/>
              </a:solidFill>
              <a:prstDash val="solid"/>
              <a:round/>
              <a:headEnd type="none" w="med" len="med"/>
              <a:tailEnd type="none" w="med" len="med"/>
            </a:ln>
          </p:spPr>
        </p:cxnSp>
        <p:cxnSp>
          <p:nvCxnSpPr>
            <p:cNvPr id="923" name="Google Shape;923;p18"/>
            <p:cNvCxnSpPr/>
            <p:nvPr/>
          </p:nvCxnSpPr>
          <p:spPr>
            <a:xfrm>
              <a:off x="7219703" y="-170100"/>
              <a:ext cx="0" cy="5483700"/>
            </a:xfrm>
            <a:prstGeom prst="straightConnector1">
              <a:avLst/>
            </a:prstGeom>
            <a:noFill/>
            <a:ln w="9525" cap="flat" cmpd="sng">
              <a:solidFill>
                <a:schemeClr val="accent5"/>
              </a:solidFill>
              <a:prstDash val="solid"/>
              <a:round/>
              <a:headEnd type="none" w="med" len="med"/>
              <a:tailEnd type="none" w="med" len="med"/>
            </a:ln>
          </p:spPr>
        </p:cxnSp>
        <p:cxnSp>
          <p:nvCxnSpPr>
            <p:cNvPr id="924" name="Google Shape;924;p18"/>
            <p:cNvCxnSpPr/>
            <p:nvPr/>
          </p:nvCxnSpPr>
          <p:spPr>
            <a:xfrm>
              <a:off x="7767091" y="-170100"/>
              <a:ext cx="0" cy="5483700"/>
            </a:xfrm>
            <a:prstGeom prst="straightConnector1">
              <a:avLst/>
            </a:prstGeom>
            <a:noFill/>
            <a:ln w="9525" cap="flat" cmpd="sng">
              <a:solidFill>
                <a:schemeClr val="accent5"/>
              </a:solidFill>
              <a:prstDash val="solid"/>
              <a:round/>
              <a:headEnd type="none" w="med" len="med"/>
              <a:tailEnd type="none" w="med" len="med"/>
            </a:ln>
          </p:spPr>
        </p:cxnSp>
        <p:cxnSp>
          <p:nvCxnSpPr>
            <p:cNvPr id="925" name="Google Shape;925;p18"/>
            <p:cNvCxnSpPr/>
            <p:nvPr/>
          </p:nvCxnSpPr>
          <p:spPr>
            <a:xfrm>
              <a:off x="8314479" y="-170100"/>
              <a:ext cx="0" cy="5483700"/>
            </a:xfrm>
            <a:prstGeom prst="straightConnector1">
              <a:avLst/>
            </a:prstGeom>
            <a:noFill/>
            <a:ln w="9525" cap="flat" cmpd="sng">
              <a:solidFill>
                <a:schemeClr val="accent5"/>
              </a:solidFill>
              <a:prstDash val="solid"/>
              <a:round/>
              <a:headEnd type="none" w="med" len="med"/>
              <a:tailEnd type="none" w="med" len="med"/>
            </a:ln>
          </p:spPr>
        </p:cxnSp>
        <p:cxnSp>
          <p:nvCxnSpPr>
            <p:cNvPr id="926" name="Google Shape;926;p18"/>
            <p:cNvCxnSpPr/>
            <p:nvPr/>
          </p:nvCxnSpPr>
          <p:spPr>
            <a:xfrm>
              <a:off x="8861867" y="-170100"/>
              <a:ext cx="0" cy="5483700"/>
            </a:xfrm>
            <a:prstGeom prst="straightConnector1">
              <a:avLst/>
            </a:prstGeom>
            <a:noFill/>
            <a:ln w="9525" cap="flat" cmpd="sng">
              <a:solidFill>
                <a:schemeClr val="accent5"/>
              </a:solidFill>
              <a:prstDash val="solid"/>
              <a:round/>
              <a:headEnd type="none" w="med" len="med"/>
              <a:tailEnd type="none" w="med" len="med"/>
            </a:ln>
          </p:spPr>
        </p:cxnSp>
      </p:grpSp>
      <p:sp>
        <p:nvSpPr>
          <p:cNvPr id="927" name="Google Shape;927;p18"/>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atin typeface="Fira Sans Condensed Black" panose="020B0A03050000020004" pitchFamily="34" charset="0"/>
                <a:cs typeface="#9Slide03 Arima Madurai" panose="00000500000000000000" pitchFamily="2" charset="-93"/>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dirty="0"/>
          </a:p>
        </p:txBody>
      </p:sp>
      <p:sp>
        <p:nvSpPr>
          <p:cNvPr id="928" name="Google Shape;928;p18"/>
          <p:cNvSpPr txBox="1">
            <a:spLocks noGrp="1"/>
          </p:cNvSpPr>
          <p:nvPr>
            <p:ph type="subTitle" idx="1"/>
          </p:nvPr>
        </p:nvSpPr>
        <p:spPr>
          <a:xfrm>
            <a:off x="4923075" y="2367525"/>
            <a:ext cx="3501000" cy="1561500"/>
          </a:xfrm>
          <a:prstGeom prst="rect">
            <a:avLst/>
          </a:prstGeom>
        </p:spPr>
        <p:txBody>
          <a:bodyPr spcFirstLastPara="1" wrap="square" lIns="91425" tIns="91425" rIns="91425" bIns="91425" anchor="t" anchorCtr="0">
            <a:noAutofit/>
          </a:bodyPr>
          <a:lstStyle>
            <a:lvl1pPr lvl="0" rtl="0">
              <a:spcBef>
                <a:spcPts val="0"/>
              </a:spcBef>
              <a:spcAft>
                <a:spcPts val="0"/>
              </a:spcAft>
              <a:buSzPts val="1200"/>
              <a:buNone/>
              <a:defRPr b="0">
                <a:latin typeface="Calibri" panose="020F0502020204030204" pitchFamily="34" charset="0"/>
                <a:ea typeface="Calibri" panose="020F0502020204030204" pitchFamily="34" charset="0"/>
                <a:cs typeface="Calibri" panose="020F0502020204030204" pitchFamily="34" charset="0"/>
                <a:sym typeface="Montserrat Medium"/>
              </a:defRPr>
            </a:lvl1pPr>
            <a:lvl2pPr lvl="1" algn="ctr" rtl="0">
              <a:lnSpc>
                <a:spcPct val="100000"/>
              </a:lnSpc>
              <a:spcBef>
                <a:spcPts val="0"/>
              </a:spcBef>
              <a:spcAft>
                <a:spcPts val="0"/>
              </a:spcAft>
              <a:buSzPts val="1200"/>
              <a:buNone/>
              <a:defRPr/>
            </a:lvl2pPr>
            <a:lvl3pPr lvl="2" algn="ctr" rtl="0">
              <a:lnSpc>
                <a:spcPct val="100000"/>
              </a:lnSpc>
              <a:spcBef>
                <a:spcPts val="0"/>
              </a:spcBef>
              <a:spcAft>
                <a:spcPts val="0"/>
              </a:spcAft>
              <a:buSzPts val="1200"/>
              <a:buNone/>
              <a:defRPr/>
            </a:lvl3pPr>
            <a:lvl4pPr lvl="3" algn="ctr" rtl="0">
              <a:lnSpc>
                <a:spcPct val="100000"/>
              </a:lnSpc>
              <a:spcBef>
                <a:spcPts val="0"/>
              </a:spcBef>
              <a:spcAft>
                <a:spcPts val="0"/>
              </a:spcAft>
              <a:buSzPts val="1200"/>
              <a:buNone/>
              <a:defRPr/>
            </a:lvl4pPr>
            <a:lvl5pPr lvl="4" algn="ctr" rtl="0">
              <a:lnSpc>
                <a:spcPct val="100000"/>
              </a:lnSpc>
              <a:spcBef>
                <a:spcPts val="0"/>
              </a:spcBef>
              <a:spcAft>
                <a:spcPts val="0"/>
              </a:spcAft>
              <a:buSzPts val="1200"/>
              <a:buNone/>
              <a:defRPr/>
            </a:lvl5pPr>
            <a:lvl6pPr lvl="5" algn="ctr" rtl="0">
              <a:lnSpc>
                <a:spcPct val="100000"/>
              </a:lnSpc>
              <a:spcBef>
                <a:spcPts val="0"/>
              </a:spcBef>
              <a:spcAft>
                <a:spcPts val="0"/>
              </a:spcAft>
              <a:buSzPts val="1200"/>
              <a:buNone/>
              <a:defRPr/>
            </a:lvl6pPr>
            <a:lvl7pPr lvl="6" algn="ctr" rtl="0">
              <a:lnSpc>
                <a:spcPct val="100000"/>
              </a:lnSpc>
              <a:spcBef>
                <a:spcPts val="0"/>
              </a:spcBef>
              <a:spcAft>
                <a:spcPts val="0"/>
              </a:spcAft>
              <a:buSzPts val="1200"/>
              <a:buNone/>
              <a:defRPr/>
            </a:lvl7pPr>
            <a:lvl8pPr lvl="7" algn="ctr" rtl="0">
              <a:lnSpc>
                <a:spcPct val="100000"/>
              </a:lnSpc>
              <a:spcBef>
                <a:spcPts val="0"/>
              </a:spcBef>
              <a:spcAft>
                <a:spcPts val="0"/>
              </a:spcAft>
              <a:buSzPts val="1200"/>
              <a:buNone/>
              <a:defRPr/>
            </a:lvl8pPr>
            <a:lvl9pPr lvl="8" algn="ctr" rtl="0">
              <a:lnSpc>
                <a:spcPct val="100000"/>
              </a:lnSpc>
              <a:spcBef>
                <a:spcPts val="0"/>
              </a:spcBef>
              <a:spcAft>
                <a:spcPts val="0"/>
              </a:spcAft>
              <a:buSzPts val="1200"/>
              <a:buNone/>
              <a:defRPr/>
            </a:lvl9pPr>
          </a:lstStyle>
          <a:p>
            <a:endParaRPr dirty="0"/>
          </a:p>
        </p:txBody>
      </p:sp>
      <p:sp>
        <p:nvSpPr>
          <p:cNvPr id="929" name="Google Shape;929;p18"/>
          <p:cNvSpPr txBox="1">
            <a:spLocks noGrp="1"/>
          </p:cNvSpPr>
          <p:nvPr>
            <p:ph type="subTitle" idx="2"/>
          </p:nvPr>
        </p:nvSpPr>
        <p:spPr>
          <a:xfrm>
            <a:off x="720000" y="2367525"/>
            <a:ext cx="3501000" cy="1561500"/>
          </a:xfrm>
          <a:prstGeom prst="rect">
            <a:avLst/>
          </a:prstGeom>
        </p:spPr>
        <p:txBody>
          <a:bodyPr spcFirstLastPara="1" wrap="square" lIns="91425" tIns="91425" rIns="91425" bIns="91425" anchor="t" anchorCtr="0">
            <a:noAutofit/>
          </a:bodyPr>
          <a:lstStyle>
            <a:lvl1pPr lvl="0" rtl="0">
              <a:spcBef>
                <a:spcPts val="0"/>
              </a:spcBef>
              <a:spcAft>
                <a:spcPts val="0"/>
              </a:spcAft>
              <a:buSzPts val="1200"/>
              <a:buNone/>
              <a:defRPr b="0">
                <a:latin typeface="Calibri" panose="020F0502020204030204" pitchFamily="34" charset="0"/>
                <a:ea typeface="Calibri" panose="020F0502020204030204" pitchFamily="34" charset="0"/>
                <a:cs typeface="Calibri" panose="020F0502020204030204" pitchFamily="34" charset="0"/>
                <a:sym typeface="Montserrat Medium"/>
              </a:defRPr>
            </a:lvl1pPr>
            <a:lvl2pPr lvl="1" algn="ctr" rtl="0">
              <a:lnSpc>
                <a:spcPct val="100000"/>
              </a:lnSpc>
              <a:spcBef>
                <a:spcPts val="0"/>
              </a:spcBef>
              <a:spcAft>
                <a:spcPts val="0"/>
              </a:spcAft>
              <a:buSzPts val="1200"/>
              <a:buNone/>
              <a:defRPr/>
            </a:lvl2pPr>
            <a:lvl3pPr lvl="2" algn="ctr" rtl="0">
              <a:lnSpc>
                <a:spcPct val="100000"/>
              </a:lnSpc>
              <a:spcBef>
                <a:spcPts val="0"/>
              </a:spcBef>
              <a:spcAft>
                <a:spcPts val="0"/>
              </a:spcAft>
              <a:buSzPts val="1200"/>
              <a:buNone/>
              <a:defRPr/>
            </a:lvl3pPr>
            <a:lvl4pPr lvl="3" algn="ctr" rtl="0">
              <a:lnSpc>
                <a:spcPct val="100000"/>
              </a:lnSpc>
              <a:spcBef>
                <a:spcPts val="0"/>
              </a:spcBef>
              <a:spcAft>
                <a:spcPts val="0"/>
              </a:spcAft>
              <a:buSzPts val="1200"/>
              <a:buNone/>
              <a:defRPr/>
            </a:lvl4pPr>
            <a:lvl5pPr lvl="4" algn="ctr" rtl="0">
              <a:lnSpc>
                <a:spcPct val="100000"/>
              </a:lnSpc>
              <a:spcBef>
                <a:spcPts val="0"/>
              </a:spcBef>
              <a:spcAft>
                <a:spcPts val="0"/>
              </a:spcAft>
              <a:buSzPts val="1200"/>
              <a:buNone/>
              <a:defRPr/>
            </a:lvl5pPr>
            <a:lvl6pPr lvl="5" algn="ctr" rtl="0">
              <a:lnSpc>
                <a:spcPct val="100000"/>
              </a:lnSpc>
              <a:spcBef>
                <a:spcPts val="0"/>
              </a:spcBef>
              <a:spcAft>
                <a:spcPts val="0"/>
              </a:spcAft>
              <a:buSzPts val="1200"/>
              <a:buNone/>
              <a:defRPr/>
            </a:lvl6pPr>
            <a:lvl7pPr lvl="6" algn="ctr" rtl="0">
              <a:lnSpc>
                <a:spcPct val="100000"/>
              </a:lnSpc>
              <a:spcBef>
                <a:spcPts val="0"/>
              </a:spcBef>
              <a:spcAft>
                <a:spcPts val="0"/>
              </a:spcAft>
              <a:buSzPts val="1200"/>
              <a:buNone/>
              <a:defRPr/>
            </a:lvl7pPr>
            <a:lvl8pPr lvl="7" algn="ctr" rtl="0">
              <a:lnSpc>
                <a:spcPct val="100000"/>
              </a:lnSpc>
              <a:spcBef>
                <a:spcPts val="0"/>
              </a:spcBef>
              <a:spcAft>
                <a:spcPts val="0"/>
              </a:spcAft>
              <a:buSzPts val="1200"/>
              <a:buNone/>
              <a:defRPr/>
            </a:lvl8pPr>
            <a:lvl9pPr lvl="8" algn="ctr" rtl="0">
              <a:lnSpc>
                <a:spcPct val="100000"/>
              </a:lnSpc>
              <a:spcBef>
                <a:spcPts val="0"/>
              </a:spcBef>
              <a:spcAft>
                <a:spcPts val="0"/>
              </a:spcAft>
              <a:buSzPts val="1200"/>
              <a:buNone/>
              <a:defRPr/>
            </a:lvl9pPr>
          </a:lstStyle>
          <a:p>
            <a:endParaRPr dirty="0"/>
          </a:p>
        </p:txBody>
      </p:sp>
      <p:sp>
        <p:nvSpPr>
          <p:cNvPr id="930" name="Google Shape;930;p18"/>
          <p:cNvSpPr txBox="1">
            <a:spLocks noGrp="1"/>
          </p:cNvSpPr>
          <p:nvPr>
            <p:ph type="subTitle" idx="3"/>
          </p:nvPr>
        </p:nvSpPr>
        <p:spPr>
          <a:xfrm>
            <a:off x="720001" y="1808625"/>
            <a:ext cx="3501000" cy="558900"/>
          </a:xfrm>
          <a:prstGeom prst="rect">
            <a:avLst/>
          </a:prstGeom>
        </p:spPr>
        <p:txBody>
          <a:bodyPr spcFirstLastPara="1" wrap="square" lIns="91425" tIns="91425" rIns="91425" bIns="91425" anchor="b" anchorCtr="0">
            <a:noAutofit/>
          </a:bodyPr>
          <a:lstStyle>
            <a:lvl1pPr lvl="0" rtl="0">
              <a:spcBef>
                <a:spcPts val="0"/>
              </a:spcBef>
              <a:spcAft>
                <a:spcPts val="0"/>
              </a:spcAft>
              <a:buSzPts val="2400"/>
              <a:buFont typeface="Bebas Neue"/>
              <a:buNone/>
              <a:defRPr sz="2000">
                <a:latin typeface="Montserrat SemiBold"/>
                <a:ea typeface="Montserrat SemiBold"/>
                <a:cs typeface="Montserrat SemiBold"/>
                <a:sym typeface="Montserrat SemiBold"/>
              </a:defRPr>
            </a:lvl1pPr>
            <a:lvl2pPr lvl="1" algn="ctr"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sp>
        <p:nvSpPr>
          <p:cNvPr id="931" name="Google Shape;931;p18"/>
          <p:cNvSpPr txBox="1">
            <a:spLocks noGrp="1"/>
          </p:cNvSpPr>
          <p:nvPr>
            <p:ph type="subTitle" idx="4"/>
          </p:nvPr>
        </p:nvSpPr>
        <p:spPr>
          <a:xfrm>
            <a:off x="4923110" y="1808625"/>
            <a:ext cx="3501000" cy="558900"/>
          </a:xfrm>
          <a:prstGeom prst="rect">
            <a:avLst/>
          </a:prstGeom>
        </p:spPr>
        <p:txBody>
          <a:bodyPr spcFirstLastPara="1" wrap="square" lIns="91425" tIns="91425" rIns="91425" bIns="91425" anchor="b" anchorCtr="0">
            <a:noAutofit/>
          </a:bodyPr>
          <a:lstStyle>
            <a:lvl1pPr lvl="0" rtl="0">
              <a:spcBef>
                <a:spcPts val="0"/>
              </a:spcBef>
              <a:spcAft>
                <a:spcPts val="0"/>
              </a:spcAft>
              <a:buSzPts val="2400"/>
              <a:buFont typeface="Bebas Neue"/>
              <a:buNone/>
              <a:defRPr sz="2000">
                <a:latin typeface="Montserrat SemiBold"/>
                <a:ea typeface="Montserrat SemiBold"/>
                <a:cs typeface="Montserrat SemiBold"/>
                <a:sym typeface="Montserrat SemiBold"/>
              </a:defRPr>
            </a:lvl1pPr>
            <a:lvl2pPr lvl="1" algn="ctr"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grpSp>
        <p:nvGrpSpPr>
          <p:cNvPr id="932" name="Google Shape;932;p18"/>
          <p:cNvGrpSpPr/>
          <p:nvPr/>
        </p:nvGrpSpPr>
        <p:grpSpPr>
          <a:xfrm>
            <a:off x="-69168" y="174570"/>
            <a:ext cx="737069" cy="729848"/>
            <a:chOff x="3398331" y="1368868"/>
            <a:chExt cx="448639" cy="444244"/>
          </a:xfrm>
        </p:grpSpPr>
        <p:sp>
          <p:nvSpPr>
            <p:cNvPr id="933" name="Google Shape;933;p18"/>
            <p:cNvSpPr/>
            <p:nvPr/>
          </p:nvSpPr>
          <p:spPr>
            <a:xfrm>
              <a:off x="3462808" y="1527443"/>
              <a:ext cx="249933" cy="226976"/>
            </a:xfrm>
            <a:custGeom>
              <a:avLst/>
              <a:gdLst/>
              <a:ahLst/>
              <a:cxnLst/>
              <a:rect l="l" t="t" r="r" b="b"/>
              <a:pathLst>
                <a:path w="19618" h="17816" extrusionOk="0">
                  <a:moveTo>
                    <a:pt x="347" y="1"/>
                  </a:moveTo>
                  <a:lnTo>
                    <a:pt x="0" y="417"/>
                  </a:lnTo>
                  <a:lnTo>
                    <a:pt x="19271" y="17816"/>
                  </a:lnTo>
                  <a:lnTo>
                    <a:pt x="19617" y="17469"/>
                  </a:lnTo>
                  <a:lnTo>
                    <a:pt x="34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 name="Google Shape;934;p18"/>
            <p:cNvSpPr/>
            <p:nvPr/>
          </p:nvSpPr>
          <p:spPr>
            <a:xfrm>
              <a:off x="3708308" y="1428542"/>
              <a:ext cx="75969" cy="324997"/>
            </a:xfrm>
            <a:custGeom>
              <a:avLst/>
              <a:gdLst/>
              <a:ahLst/>
              <a:cxnLst/>
              <a:rect l="l" t="t" r="r" b="b"/>
              <a:pathLst>
                <a:path w="5963" h="25510" extrusionOk="0">
                  <a:moveTo>
                    <a:pt x="5477" y="0"/>
                  </a:moveTo>
                  <a:lnTo>
                    <a:pt x="1" y="25371"/>
                  </a:lnTo>
                  <a:lnTo>
                    <a:pt x="486" y="25509"/>
                  </a:lnTo>
                  <a:lnTo>
                    <a:pt x="5962" y="69"/>
                  </a:lnTo>
                  <a:lnTo>
                    <a:pt x="547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 name="Google Shape;935;p18"/>
            <p:cNvSpPr/>
            <p:nvPr/>
          </p:nvSpPr>
          <p:spPr>
            <a:xfrm>
              <a:off x="3463687" y="1425892"/>
              <a:ext cx="317048" cy="107742"/>
            </a:xfrm>
            <a:custGeom>
              <a:avLst/>
              <a:gdLst/>
              <a:ahLst/>
              <a:cxnLst/>
              <a:rect l="l" t="t" r="r" b="b"/>
              <a:pathLst>
                <a:path w="24886" h="8457" extrusionOk="0">
                  <a:moveTo>
                    <a:pt x="24747" y="0"/>
                  </a:moveTo>
                  <a:lnTo>
                    <a:pt x="0" y="7972"/>
                  </a:lnTo>
                  <a:lnTo>
                    <a:pt x="139" y="8457"/>
                  </a:lnTo>
                  <a:lnTo>
                    <a:pt x="24886" y="485"/>
                  </a:lnTo>
                  <a:lnTo>
                    <a:pt x="2474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 name="Google Shape;936;p18"/>
            <p:cNvSpPr/>
            <p:nvPr/>
          </p:nvSpPr>
          <p:spPr>
            <a:xfrm>
              <a:off x="3713608" y="1368868"/>
              <a:ext cx="133362" cy="119832"/>
            </a:xfrm>
            <a:custGeom>
              <a:avLst/>
              <a:gdLst/>
              <a:ahLst/>
              <a:cxnLst/>
              <a:rect l="l" t="t" r="r" b="b"/>
              <a:pathLst>
                <a:path w="10468" h="9406" extrusionOk="0">
                  <a:moveTo>
                    <a:pt x="5219" y="1"/>
                  </a:moveTo>
                  <a:cubicBezTo>
                    <a:pt x="3935" y="1"/>
                    <a:pt x="2650" y="506"/>
                    <a:pt x="1733" y="1495"/>
                  </a:cubicBezTo>
                  <a:cubicBezTo>
                    <a:pt x="1" y="3436"/>
                    <a:pt x="208" y="6486"/>
                    <a:pt x="2080" y="8219"/>
                  </a:cubicBezTo>
                  <a:cubicBezTo>
                    <a:pt x="2976" y="9019"/>
                    <a:pt x="4094" y="9406"/>
                    <a:pt x="5208" y="9406"/>
                  </a:cubicBezTo>
                  <a:cubicBezTo>
                    <a:pt x="6507" y="9406"/>
                    <a:pt x="7802" y="8880"/>
                    <a:pt x="8735" y="7873"/>
                  </a:cubicBezTo>
                  <a:cubicBezTo>
                    <a:pt x="10468" y="5932"/>
                    <a:pt x="10329" y="2951"/>
                    <a:pt x="8388" y="1218"/>
                  </a:cubicBezTo>
                  <a:cubicBezTo>
                    <a:pt x="7506" y="402"/>
                    <a:pt x="6363" y="1"/>
                    <a:pt x="52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 name="Google Shape;937;p18"/>
            <p:cNvSpPr/>
            <p:nvPr/>
          </p:nvSpPr>
          <p:spPr>
            <a:xfrm>
              <a:off x="3398331" y="1470864"/>
              <a:ext cx="133362" cy="119399"/>
            </a:xfrm>
            <a:custGeom>
              <a:avLst/>
              <a:gdLst/>
              <a:ahLst/>
              <a:cxnLst/>
              <a:rect l="l" t="t" r="r" b="b"/>
              <a:pathLst>
                <a:path w="10468" h="9372" extrusionOk="0">
                  <a:moveTo>
                    <a:pt x="5192" y="1"/>
                  </a:moveTo>
                  <a:cubicBezTo>
                    <a:pt x="3916" y="1"/>
                    <a:pt x="2650" y="504"/>
                    <a:pt x="1734" y="1530"/>
                  </a:cubicBezTo>
                  <a:cubicBezTo>
                    <a:pt x="1" y="3402"/>
                    <a:pt x="140" y="6452"/>
                    <a:pt x="2080" y="8185"/>
                  </a:cubicBezTo>
                  <a:cubicBezTo>
                    <a:pt x="2944" y="8985"/>
                    <a:pt x="4060" y="9371"/>
                    <a:pt x="5180" y="9371"/>
                  </a:cubicBezTo>
                  <a:cubicBezTo>
                    <a:pt x="6487" y="9371"/>
                    <a:pt x="7802" y="8846"/>
                    <a:pt x="8735" y="7838"/>
                  </a:cubicBezTo>
                  <a:cubicBezTo>
                    <a:pt x="10468" y="5897"/>
                    <a:pt x="10260" y="2917"/>
                    <a:pt x="8388" y="1184"/>
                  </a:cubicBezTo>
                  <a:cubicBezTo>
                    <a:pt x="7474" y="400"/>
                    <a:pt x="6329" y="1"/>
                    <a:pt x="519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 name="Google Shape;938;p18"/>
            <p:cNvSpPr/>
            <p:nvPr/>
          </p:nvSpPr>
          <p:spPr>
            <a:xfrm>
              <a:off x="3643843" y="1693369"/>
              <a:ext cx="134241" cy="119743"/>
            </a:xfrm>
            <a:custGeom>
              <a:avLst/>
              <a:gdLst/>
              <a:ahLst/>
              <a:cxnLst/>
              <a:rect l="l" t="t" r="r" b="b"/>
              <a:pathLst>
                <a:path w="10537" h="9399" extrusionOk="0">
                  <a:moveTo>
                    <a:pt x="5271" y="1"/>
                  </a:moveTo>
                  <a:cubicBezTo>
                    <a:pt x="3961" y="1"/>
                    <a:pt x="2666" y="526"/>
                    <a:pt x="1733" y="1534"/>
                  </a:cubicBezTo>
                  <a:cubicBezTo>
                    <a:pt x="0" y="3475"/>
                    <a:pt x="208" y="6455"/>
                    <a:pt x="2080" y="8188"/>
                  </a:cubicBezTo>
                  <a:cubicBezTo>
                    <a:pt x="2986" y="8998"/>
                    <a:pt x="4135" y="9399"/>
                    <a:pt x="5278" y="9399"/>
                  </a:cubicBezTo>
                  <a:cubicBezTo>
                    <a:pt x="6582" y="9399"/>
                    <a:pt x="7880" y="8876"/>
                    <a:pt x="8804" y="7842"/>
                  </a:cubicBezTo>
                  <a:cubicBezTo>
                    <a:pt x="10537" y="5970"/>
                    <a:pt x="10329" y="2920"/>
                    <a:pt x="8457" y="1187"/>
                  </a:cubicBezTo>
                  <a:cubicBezTo>
                    <a:pt x="7529" y="387"/>
                    <a:pt x="6394" y="1"/>
                    <a:pt x="527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9" name="Google Shape;939;p18"/>
          <p:cNvGrpSpPr/>
          <p:nvPr/>
        </p:nvGrpSpPr>
        <p:grpSpPr>
          <a:xfrm rot="-8100000">
            <a:off x="8199300" y="3963231"/>
            <a:ext cx="820315" cy="1042975"/>
            <a:chOff x="3661501" y="2847663"/>
            <a:chExt cx="465418" cy="591748"/>
          </a:xfrm>
        </p:grpSpPr>
        <p:sp>
          <p:nvSpPr>
            <p:cNvPr id="940" name="Google Shape;940;p18"/>
            <p:cNvSpPr/>
            <p:nvPr/>
          </p:nvSpPr>
          <p:spPr>
            <a:xfrm>
              <a:off x="3703008" y="2877730"/>
              <a:ext cx="99805" cy="43291"/>
            </a:xfrm>
            <a:custGeom>
              <a:avLst/>
              <a:gdLst/>
              <a:ahLst/>
              <a:cxnLst/>
              <a:rect l="l" t="t" r="r" b="b"/>
              <a:pathLst>
                <a:path w="7834" h="3398" extrusionOk="0">
                  <a:moveTo>
                    <a:pt x="209" y="1"/>
                  </a:moveTo>
                  <a:lnTo>
                    <a:pt x="1" y="625"/>
                  </a:lnTo>
                  <a:lnTo>
                    <a:pt x="7626" y="3397"/>
                  </a:lnTo>
                  <a:lnTo>
                    <a:pt x="7834" y="2843"/>
                  </a:lnTo>
                  <a:lnTo>
                    <a:pt x="20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 name="Google Shape;941;p18"/>
            <p:cNvSpPr/>
            <p:nvPr/>
          </p:nvSpPr>
          <p:spPr>
            <a:xfrm>
              <a:off x="3661501" y="2847663"/>
              <a:ext cx="57419" cy="57457"/>
            </a:xfrm>
            <a:custGeom>
              <a:avLst/>
              <a:gdLst/>
              <a:ahLst/>
              <a:cxnLst/>
              <a:rect l="l" t="t" r="r" b="b"/>
              <a:pathLst>
                <a:path w="4507" h="4510" extrusionOk="0">
                  <a:moveTo>
                    <a:pt x="2171" y="1"/>
                  </a:moveTo>
                  <a:cubicBezTo>
                    <a:pt x="976" y="1"/>
                    <a:pt x="1" y="1016"/>
                    <a:pt x="1" y="2291"/>
                  </a:cubicBezTo>
                  <a:cubicBezTo>
                    <a:pt x="1" y="3539"/>
                    <a:pt x="1041" y="4510"/>
                    <a:pt x="2288" y="4510"/>
                  </a:cubicBezTo>
                  <a:cubicBezTo>
                    <a:pt x="3605" y="4510"/>
                    <a:pt x="4506" y="3470"/>
                    <a:pt x="4506" y="2291"/>
                  </a:cubicBezTo>
                  <a:cubicBezTo>
                    <a:pt x="4506" y="974"/>
                    <a:pt x="3467" y="4"/>
                    <a:pt x="2288" y="4"/>
                  </a:cubicBezTo>
                  <a:cubicBezTo>
                    <a:pt x="2249" y="2"/>
                    <a:pt x="2210" y="1"/>
                    <a:pt x="217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 name="Google Shape;942;p18"/>
            <p:cNvSpPr/>
            <p:nvPr/>
          </p:nvSpPr>
          <p:spPr>
            <a:xfrm>
              <a:off x="3798392" y="2915708"/>
              <a:ext cx="123642" cy="162511"/>
            </a:xfrm>
            <a:custGeom>
              <a:avLst/>
              <a:gdLst/>
              <a:ahLst/>
              <a:cxnLst/>
              <a:rect l="l" t="t" r="r" b="b"/>
              <a:pathLst>
                <a:path w="9705" h="12756" extrusionOk="0">
                  <a:moveTo>
                    <a:pt x="485" y="1"/>
                  </a:moveTo>
                  <a:lnTo>
                    <a:pt x="0" y="347"/>
                  </a:lnTo>
                  <a:lnTo>
                    <a:pt x="9219" y="12755"/>
                  </a:lnTo>
                  <a:lnTo>
                    <a:pt x="9705" y="12409"/>
                  </a:lnTo>
                  <a:lnTo>
                    <a:pt x="48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 name="Google Shape;943;p18"/>
            <p:cNvSpPr/>
            <p:nvPr/>
          </p:nvSpPr>
          <p:spPr>
            <a:xfrm>
              <a:off x="3760414" y="2876851"/>
              <a:ext cx="81256" cy="81256"/>
            </a:xfrm>
            <a:custGeom>
              <a:avLst/>
              <a:gdLst/>
              <a:ahLst/>
              <a:cxnLst/>
              <a:rect l="l" t="t" r="r" b="b"/>
              <a:pathLst>
                <a:path w="6378" h="6378" extrusionOk="0">
                  <a:moveTo>
                    <a:pt x="3189" y="0"/>
                  </a:moveTo>
                  <a:cubicBezTo>
                    <a:pt x="1456" y="0"/>
                    <a:pt x="0" y="1387"/>
                    <a:pt x="0" y="3189"/>
                  </a:cubicBezTo>
                  <a:cubicBezTo>
                    <a:pt x="0" y="4991"/>
                    <a:pt x="1456" y="6378"/>
                    <a:pt x="3189" y="6378"/>
                  </a:cubicBezTo>
                  <a:cubicBezTo>
                    <a:pt x="4991" y="6378"/>
                    <a:pt x="6378" y="4922"/>
                    <a:pt x="6378" y="3189"/>
                  </a:cubicBezTo>
                  <a:cubicBezTo>
                    <a:pt x="6378" y="1387"/>
                    <a:pt x="4922" y="0"/>
                    <a:pt x="318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 name="Google Shape;944;p18"/>
            <p:cNvSpPr/>
            <p:nvPr/>
          </p:nvSpPr>
          <p:spPr>
            <a:xfrm>
              <a:off x="3757764" y="3072907"/>
              <a:ext cx="163390" cy="128942"/>
            </a:xfrm>
            <a:custGeom>
              <a:avLst/>
              <a:gdLst/>
              <a:ahLst/>
              <a:cxnLst/>
              <a:rect l="l" t="t" r="r" b="b"/>
              <a:pathLst>
                <a:path w="12825" h="10121" extrusionOk="0">
                  <a:moveTo>
                    <a:pt x="12478" y="0"/>
                  </a:moveTo>
                  <a:lnTo>
                    <a:pt x="0" y="9705"/>
                  </a:lnTo>
                  <a:lnTo>
                    <a:pt x="416" y="10121"/>
                  </a:lnTo>
                  <a:lnTo>
                    <a:pt x="12824" y="416"/>
                  </a:lnTo>
                  <a:lnTo>
                    <a:pt x="1247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 name="Google Shape;945;p18"/>
            <p:cNvSpPr/>
            <p:nvPr/>
          </p:nvSpPr>
          <p:spPr>
            <a:xfrm>
              <a:off x="3915842" y="3073786"/>
              <a:ext cx="103334" cy="330297"/>
            </a:xfrm>
            <a:custGeom>
              <a:avLst/>
              <a:gdLst/>
              <a:ahLst/>
              <a:cxnLst/>
              <a:rect l="l" t="t" r="r" b="b"/>
              <a:pathLst>
                <a:path w="8111" h="25926" extrusionOk="0">
                  <a:moveTo>
                    <a:pt x="555" y="1"/>
                  </a:moveTo>
                  <a:lnTo>
                    <a:pt x="0" y="208"/>
                  </a:lnTo>
                  <a:lnTo>
                    <a:pt x="7487" y="25926"/>
                  </a:lnTo>
                  <a:lnTo>
                    <a:pt x="8111" y="25718"/>
                  </a:lnTo>
                  <a:lnTo>
                    <a:pt x="55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 name="Google Shape;946;p18"/>
            <p:cNvSpPr/>
            <p:nvPr/>
          </p:nvSpPr>
          <p:spPr>
            <a:xfrm>
              <a:off x="4011214" y="3231864"/>
              <a:ext cx="90976" cy="172219"/>
            </a:xfrm>
            <a:custGeom>
              <a:avLst/>
              <a:gdLst/>
              <a:ahLst/>
              <a:cxnLst/>
              <a:rect l="l" t="t" r="r" b="b"/>
              <a:pathLst>
                <a:path w="7141" h="13518" extrusionOk="0">
                  <a:moveTo>
                    <a:pt x="6586" y="1"/>
                  </a:moveTo>
                  <a:lnTo>
                    <a:pt x="1" y="13310"/>
                  </a:lnTo>
                  <a:lnTo>
                    <a:pt x="555" y="13518"/>
                  </a:lnTo>
                  <a:lnTo>
                    <a:pt x="7141" y="278"/>
                  </a:lnTo>
                  <a:lnTo>
                    <a:pt x="6586"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 name="Google Shape;947;p18"/>
            <p:cNvSpPr/>
            <p:nvPr/>
          </p:nvSpPr>
          <p:spPr>
            <a:xfrm>
              <a:off x="3915842" y="2961636"/>
              <a:ext cx="87435" cy="115692"/>
            </a:xfrm>
            <a:custGeom>
              <a:avLst/>
              <a:gdLst/>
              <a:ahLst/>
              <a:cxnLst/>
              <a:rect l="l" t="t" r="r" b="b"/>
              <a:pathLst>
                <a:path w="6863" h="9081" extrusionOk="0">
                  <a:moveTo>
                    <a:pt x="6378" y="0"/>
                  </a:moveTo>
                  <a:lnTo>
                    <a:pt x="0" y="8734"/>
                  </a:lnTo>
                  <a:lnTo>
                    <a:pt x="486" y="9081"/>
                  </a:lnTo>
                  <a:lnTo>
                    <a:pt x="6863" y="347"/>
                  </a:lnTo>
                  <a:lnTo>
                    <a:pt x="637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 name="Google Shape;948;p18"/>
            <p:cNvSpPr/>
            <p:nvPr/>
          </p:nvSpPr>
          <p:spPr>
            <a:xfrm>
              <a:off x="3718907" y="3156800"/>
              <a:ext cx="82148" cy="81256"/>
            </a:xfrm>
            <a:custGeom>
              <a:avLst/>
              <a:gdLst/>
              <a:ahLst/>
              <a:cxnLst/>
              <a:rect l="l" t="t" r="r" b="b"/>
              <a:pathLst>
                <a:path w="6448" h="6378" extrusionOk="0">
                  <a:moveTo>
                    <a:pt x="3258" y="0"/>
                  </a:moveTo>
                  <a:cubicBezTo>
                    <a:pt x="1525" y="0"/>
                    <a:pt x="0" y="1456"/>
                    <a:pt x="0" y="3189"/>
                  </a:cubicBezTo>
                  <a:cubicBezTo>
                    <a:pt x="0" y="5061"/>
                    <a:pt x="1525" y="6378"/>
                    <a:pt x="3258" y="6378"/>
                  </a:cubicBezTo>
                  <a:cubicBezTo>
                    <a:pt x="5061" y="6378"/>
                    <a:pt x="6447" y="4922"/>
                    <a:pt x="6447" y="3189"/>
                  </a:cubicBezTo>
                  <a:cubicBezTo>
                    <a:pt x="6447" y="1387"/>
                    <a:pt x="4991" y="0"/>
                    <a:pt x="32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 name="Google Shape;949;p18"/>
            <p:cNvSpPr/>
            <p:nvPr/>
          </p:nvSpPr>
          <p:spPr>
            <a:xfrm>
              <a:off x="3973249" y="3357263"/>
              <a:ext cx="82135" cy="82148"/>
            </a:xfrm>
            <a:custGeom>
              <a:avLst/>
              <a:gdLst/>
              <a:ahLst/>
              <a:cxnLst/>
              <a:rect l="l" t="t" r="r" b="b"/>
              <a:pathLst>
                <a:path w="6447" h="6448" extrusionOk="0">
                  <a:moveTo>
                    <a:pt x="3189" y="1"/>
                  </a:moveTo>
                  <a:cubicBezTo>
                    <a:pt x="1456" y="1"/>
                    <a:pt x="0" y="1456"/>
                    <a:pt x="0" y="3259"/>
                  </a:cubicBezTo>
                  <a:cubicBezTo>
                    <a:pt x="0" y="4992"/>
                    <a:pt x="1456" y="6447"/>
                    <a:pt x="3189" y="6447"/>
                  </a:cubicBezTo>
                  <a:cubicBezTo>
                    <a:pt x="4991" y="6447"/>
                    <a:pt x="6447" y="4992"/>
                    <a:pt x="6447" y="3259"/>
                  </a:cubicBezTo>
                  <a:cubicBezTo>
                    <a:pt x="6447" y="1456"/>
                    <a:pt x="4991" y="1"/>
                    <a:pt x="318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 name="Google Shape;950;p18"/>
            <p:cNvSpPr/>
            <p:nvPr/>
          </p:nvSpPr>
          <p:spPr>
            <a:xfrm>
              <a:off x="3970599" y="2935098"/>
              <a:ext cx="57406" cy="57457"/>
            </a:xfrm>
            <a:custGeom>
              <a:avLst/>
              <a:gdLst/>
              <a:ahLst/>
              <a:cxnLst/>
              <a:rect l="l" t="t" r="r" b="b"/>
              <a:pathLst>
                <a:path w="4506" h="4510" extrusionOk="0">
                  <a:moveTo>
                    <a:pt x="2170" y="0"/>
                  </a:moveTo>
                  <a:cubicBezTo>
                    <a:pt x="975" y="0"/>
                    <a:pt x="0" y="1013"/>
                    <a:pt x="0" y="2222"/>
                  </a:cubicBezTo>
                  <a:cubicBezTo>
                    <a:pt x="0" y="3539"/>
                    <a:pt x="1040" y="4509"/>
                    <a:pt x="2288" y="4509"/>
                  </a:cubicBezTo>
                  <a:cubicBezTo>
                    <a:pt x="3605" y="4509"/>
                    <a:pt x="4506" y="3469"/>
                    <a:pt x="4506" y="2222"/>
                  </a:cubicBezTo>
                  <a:cubicBezTo>
                    <a:pt x="4506" y="974"/>
                    <a:pt x="3466" y="4"/>
                    <a:pt x="2288" y="4"/>
                  </a:cubicBezTo>
                  <a:cubicBezTo>
                    <a:pt x="2248" y="1"/>
                    <a:pt x="2209" y="0"/>
                    <a:pt x="21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 name="Google Shape;951;p18"/>
            <p:cNvSpPr/>
            <p:nvPr/>
          </p:nvSpPr>
          <p:spPr>
            <a:xfrm>
              <a:off x="4069499" y="3210626"/>
              <a:ext cx="57419" cy="57457"/>
            </a:xfrm>
            <a:custGeom>
              <a:avLst/>
              <a:gdLst/>
              <a:ahLst/>
              <a:cxnLst/>
              <a:rect l="l" t="t" r="r" b="b"/>
              <a:pathLst>
                <a:path w="4507" h="4510" extrusionOk="0">
                  <a:moveTo>
                    <a:pt x="2108" y="1"/>
                  </a:moveTo>
                  <a:cubicBezTo>
                    <a:pt x="976" y="1"/>
                    <a:pt x="1" y="1016"/>
                    <a:pt x="1" y="2291"/>
                  </a:cubicBezTo>
                  <a:cubicBezTo>
                    <a:pt x="1" y="3608"/>
                    <a:pt x="1041" y="4510"/>
                    <a:pt x="2219" y="4510"/>
                  </a:cubicBezTo>
                  <a:cubicBezTo>
                    <a:pt x="3536" y="4510"/>
                    <a:pt x="4506" y="3470"/>
                    <a:pt x="4506" y="2291"/>
                  </a:cubicBezTo>
                  <a:cubicBezTo>
                    <a:pt x="4506" y="974"/>
                    <a:pt x="3467" y="4"/>
                    <a:pt x="2219" y="4"/>
                  </a:cubicBezTo>
                  <a:cubicBezTo>
                    <a:pt x="2182" y="2"/>
                    <a:pt x="2145" y="1"/>
                    <a:pt x="21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 name="Google Shape;952;p18"/>
            <p:cNvSpPr/>
            <p:nvPr/>
          </p:nvSpPr>
          <p:spPr>
            <a:xfrm>
              <a:off x="3870806" y="3027858"/>
              <a:ext cx="94505" cy="94518"/>
            </a:xfrm>
            <a:custGeom>
              <a:avLst/>
              <a:gdLst/>
              <a:ahLst/>
              <a:cxnLst/>
              <a:rect l="l" t="t" r="r" b="b"/>
              <a:pathLst>
                <a:path w="7418" h="7419" extrusionOk="0">
                  <a:moveTo>
                    <a:pt x="3674" y="1"/>
                  </a:moveTo>
                  <a:cubicBezTo>
                    <a:pt x="1595" y="1"/>
                    <a:pt x="0" y="1665"/>
                    <a:pt x="0" y="3744"/>
                  </a:cubicBezTo>
                  <a:cubicBezTo>
                    <a:pt x="0" y="5824"/>
                    <a:pt x="1595" y="7418"/>
                    <a:pt x="3674" y="7418"/>
                  </a:cubicBezTo>
                  <a:cubicBezTo>
                    <a:pt x="5754" y="7418"/>
                    <a:pt x="7417" y="5824"/>
                    <a:pt x="7417" y="3744"/>
                  </a:cubicBezTo>
                  <a:cubicBezTo>
                    <a:pt x="7417" y="1665"/>
                    <a:pt x="5754" y="1"/>
                    <a:pt x="36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53" name="Google Shape;953;p18"/>
          <p:cNvSpPr/>
          <p:nvPr/>
        </p:nvSpPr>
        <p:spPr>
          <a:xfrm rot="10800000">
            <a:off x="-114817" y="3488157"/>
            <a:ext cx="457720" cy="457720"/>
          </a:xfrm>
          <a:custGeom>
            <a:avLst/>
            <a:gdLst/>
            <a:ahLst/>
            <a:cxnLst/>
            <a:rect l="l" t="t" r="r" b="b"/>
            <a:pathLst>
              <a:path w="56842" h="56842" extrusionOk="0">
                <a:moveTo>
                  <a:pt x="28421" y="0"/>
                </a:moveTo>
                <a:cubicBezTo>
                  <a:pt x="12685" y="0"/>
                  <a:pt x="0" y="12755"/>
                  <a:pt x="0" y="28421"/>
                </a:cubicBezTo>
                <a:cubicBezTo>
                  <a:pt x="0" y="35283"/>
                  <a:pt x="2288" y="41522"/>
                  <a:pt x="6308" y="46374"/>
                </a:cubicBezTo>
                <a:cubicBezTo>
                  <a:pt x="11507" y="52821"/>
                  <a:pt x="19479" y="56841"/>
                  <a:pt x="28421" y="56841"/>
                </a:cubicBezTo>
                <a:cubicBezTo>
                  <a:pt x="37293" y="56841"/>
                  <a:pt x="45265" y="52821"/>
                  <a:pt x="50464" y="46374"/>
                </a:cubicBezTo>
                <a:cubicBezTo>
                  <a:pt x="54484" y="41453"/>
                  <a:pt x="56841" y="35214"/>
                  <a:pt x="56841" y="28421"/>
                </a:cubicBezTo>
                <a:cubicBezTo>
                  <a:pt x="56841" y="12755"/>
                  <a:pt x="44156" y="0"/>
                  <a:pt x="284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 name="Google Shape;954;p18"/>
          <p:cNvSpPr/>
          <p:nvPr/>
        </p:nvSpPr>
        <p:spPr>
          <a:xfrm rot="10800000">
            <a:off x="8423996" y="174572"/>
            <a:ext cx="288053" cy="288053"/>
          </a:xfrm>
          <a:custGeom>
            <a:avLst/>
            <a:gdLst/>
            <a:ahLst/>
            <a:cxnLst/>
            <a:rect l="l" t="t" r="r" b="b"/>
            <a:pathLst>
              <a:path w="107583" h="107583" extrusionOk="0">
                <a:moveTo>
                  <a:pt x="53792" y="0"/>
                </a:moveTo>
                <a:cubicBezTo>
                  <a:pt x="24054" y="0"/>
                  <a:pt x="1" y="24054"/>
                  <a:pt x="1" y="53791"/>
                </a:cubicBezTo>
                <a:cubicBezTo>
                  <a:pt x="1" y="83529"/>
                  <a:pt x="24054" y="107582"/>
                  <a:pt x="53792" y="107582"/>
                </a:cubicBezTo>
                <a:cubicBezTo>
                  <a:pt x="83529" y="107582"/>
                  <a:pt x="107583" y="83529"/>
                  <a:pt x="107583" y="53791"/>
                </a:cubicBezTo>
                <a:cubicBezTo>
                  <a:pt x="107583" y="24054"/>
                  <a:pt x="83529" y="0"/>
                  <a:pt x="5379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 name="Google Shape;955;p18"/>
          <p:cNvSpPr/>
          <p:nvPr/>
        </p:nvSpPr>
        <p:spPr>
          <a:xfrm rot="-2700070">
            <a:off x="5113102" y="4692591"/>
            <a:ext cx="992248" cy="948472"/>
          </a:xfrm>
          <a:custGeom>
            <a:avLst/>
            <a:gdLst/>
            <a:ahLst/>
            <a:cxnLst/>
            <a:rect l="l" t="t" r="r" b="b"/>
            <a:pathLst>
              <a:path w="11439" h="10933" extrusionOk="0">
                <a:moveTo>
                  <a:pt x="5728" y="1"/>
                </a:moveTo>
                <a:cubicBezTo>
                  <a:pt x="5554" y="1"/>
                  <a:pt x="5377" y="9"/>
                  <a:pt x="5200" y="25"/>
                </a:cubicBezTo>
                <a:cubicBezTo>
                  <a:pt x="2219" y="372"/>
                  <a:pt x="1" y="3006"/>
                  <a:pt x="278" y="5986"/>
                </a:cubicBezTo>
                <a:cubicBezTo>
                  <a:pt x="539" y="8859"/>
                  <a:pt x="2891" y="10932"/>
                  <a:pt x="5712" y="10932"/>
                </a:cubicBezTo>
                <a:cubicBezTo>
                  <a:pt x="5886" y="10932"/>
                  <a:pt x="6062" y="10924"/>
                  <a:pt x="6240" y="10908"/>
                </a:cubicBezTo>
                <a:cubicBezTo>
                  <a:pt x="9290" y="10631"/>
                  <a:pt x="11438" y="7997"/>
                  <a:pt x="11161" y="4947"/>
                </a:cubicBezTo>
                <a:cubicBezTo>
                  <a:pt x="10965" y="2074"/>
                  <a:pt x="8556" y="1"/>
                  <a:pt x="572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Title and two columns 2">
  <p:cSld name="TITLE_AND_TWO_COLUMNS_1_1">
    <p:spTree>
      <p:nvGrpSpPr>
        <p:cNvPr id="1" name="Shape 956"/>
        <p:cNvGrpSpPr/>
        <p:nvPr/>
      </p:nvGrpSpPr>
      <p:grpSpPr>
        <a:xfrm>
          <a:off x="0" y="0"/>
          <a:ext cx="0" cy="0"/>
          <a:chOff x="0" y="0"/>
          <a:chExt cx="0" cy="0"/>
        </a:xfrm>
      </p:grpSpPr>
      <p:grpSp>
        <p:nvGrpSpPr>
          <p:cNvPr id="957" name="Google Shape;957;p19"/>
          <p:cNvGrpSpPr/>
          <p:nvPr/>
        </p:nvGrpSpPr>
        <p:grpSpPr>
          <a:xfrm>
            <a:off x="-102382" y="-170100"/>
            <a:ext cx="9372696" cy="5483700"/>
            <a:chOff x="-102382" y="-170100"/>
            <a:chExt cx="9372696" cy="5483700"/>
          </a:xfrm>
        </p:grpSpPr>
        <p:grpSp>
          <p:nvGrpSpPr>
            <p:cNvPr id="958" name="Google Shape;958;p19"/>
            <p:cNvGrpSpPr/>
            <p:nvPr/>
          </p:nvGrpSpPr>
          <p:grpSpPr>
            <a:xfrm>
              <a:off x="-102382" y="449173"/>
              <a:ext cx="9372696" cy="4214993"/>
              <a:chOff x="-721775" y="1833025"/>
              <a:chExt cx="10611000" cy="1466850"/>
            </a:xfrm>
          </p:grpSpPr>
          <p:cxnSp>
            <p:nvCxnSpPr>
              <p:cNvPr id="959" name="Google Shape;959;p19"/>
              <p:cNvCxnSpPr/>
              <p:nvPr/>
            </p:nvCxnSpPr>
            <p:spPr>
              <a:xfrm>
                <a:off x="-721775" y="1833025"/>
                <a:ext cx="10611000" cy="0"/>
              </a:xfrm>
              <a:prstGeom prst="straightConnector1">
                <a:avLst/>
              </a:prstGeom>
              <a:noFill/>
              <a:ln w="9525" cap="flat" cmpd="sng">
                <a:solidFill>
                  <a:schemeClr val="accent5"/>
                </a:solidFill>
                <a:prstDash val="solid"/>
                <a:round/>
                <a:headEnd type="none" w="med" len="med"/>
                <a:tailEnd type="none" w="med" len="med"/>
              </a:ln>
            </p:spPr>
          </p:cxnSp>
          <p:cxnSp>
            <p:nvCxnSpPr>
              <p:cNvPr id="960" name="Google Shape;960;p19"/>
              <p:cNvCxnSpPr/>
              <p:nvPr/>
            </p:nvCxnSpPr>
            <p:spPr>
              <a:xfrm>
                <a:off x="-721775" y="2042575"/>
                <a:ext cx="10611000" cy="0"/>
              </a:xfrm>
              <a:prstGeom prst="straightConnector1">
                <a:avLst/>
              </a:prstGeom>
              <a:noFill/>
              <a:ln w="9525" cap="flat" cmpd="sng">
                <a:solidFill>
                  <a:schemeClr val="accent5"/>
                </a:solidFill>
                <a:prstDash val="solid"/>
                <a:round/>
                <a:headEnd type="none" w="med" len="med"/>
                <a:tailEnd type="none" w="med" len="med"/>
              </a:ln>
            </p:spPr>
          </p:cxnSp>
          <p:cxnSp>
            <p:nvCxnSpPr>
              <p:cNvPr id="961" name="Google Shape;961;p19"/>
              <p:cNvCxnSpPr/>
              <p:nvPr/>
            </p:nvCxnSpPr>
            <p:spPr>
              <a:xfrm>
                <a:off x="-721775" y="2252125"/>
                <a:ext cx="10611000" cy="0"/>
              </a:xfrm>
              <a:prstGeom prst="straightConnector1">
                <a:avLst/>
              </a:prstGeom>
              <a:noFill/>
              <a:ln w="9525" cap="flat" cmpd="sng">
                <a:solidFill>
                  <a:schemeClr val="accent5"/>
                </a:solidFill>
                <a:prstDash val="solid"/>
                <a:round/>
                <a:headEnd type="none" w="med" len="med"/>
                <a:tailEnd type="none" w="med" len="med"/>
              </a:ln>
            </p:spPr>
          </p:cxnSp>
          <p:cxnSp>
            <p:nvCxnSpPr>
              <p:cNvPr id="962" name="Google Shape;962;p19"/>
              <p:cNvCxnSpPr/>
              <p:nvPr/>
            </p:nvCxnSpPr>
            <p:spPr>
              <a:xfrm>
                <a:off x="-721775" y="2461675"/>
                <a:ext cx="10611000" cy="0"/>
              </a:xfrm>
              <a:prstGeom prst="straightConnector1">
                <a:avLst/>
              </a:prstGeom>
              <a:noFill/>
              <a:ln w="9525" cap="flat" cmpd="sng">
                <a:solidFill>
                  <a:schemeClr val="accent5"/>
                </a:solidFill>
                <a:prstDash val="solid"/>
                <a:round/>
                <a:headEnd type="none" w="med" len="med"/>
                <a:tailEnd type="none" w="med" len="med"/>
              </a:ln>
            </p:spPr>
          </p:cxnSp>
          <p:cxnSp>
            <p:nvCxnSpPr>
              <p:cNvPr id="963" name="Google Shape;963;p19"/>
              <p:cNvCxnSpPr/>
              <p:nvPr/>
            </p:nvCxnSpPr>
            <p:spPr>
              <a:xfrm>
                <a:off x="-721775" y="2671225"/>
                <a:ext cx="10611000" cy="0"/>
              </a:xfrm>
              <a:prstGeom prst="straightConnector1">
                <a:avLst/>
              </a:prstGeom>
              <a:noFill/>
              <a:ln w="9525" cap="flat" cmpd="sng">
                <a:solidFill>
                  <a:schemeClr val="accent5"/>
                </a:solidFill>
                <a:prstDash val="solid"/>
                <a:round/>
                <a:headEnd type="none" w="med" len="med"/>
                <a:tailEnd type="none" w="med" len="med"/>
              </a:ln>
            </p:spPr>
          </p:cxnSp>
          <p:cxnSp>
            <p:nvCxnSpPr>
              <p:cNvPr id="964" name="Google Shape;964;p19"/>
              <p:cNvCxnSpPr/>
              <p:nvPr/>
            </p:nvCxnSpPr>
            <p:spPr>
              <a:xfrm>
                <a:off x="-721775" y="2880775"/>
                <a:ext cx="10611000" cy="0"/>
              </a:xfrm>
              <a:prstGeom prst="straightConnector1">
                <a:avLst/>
              </a:prstGeom>
              <a:noFill/>
              <a:ln w="9525" cap="flat" cmpd="sng">
                <a:solidFill>
                  <a:schemeClr val="accent5"/>
                </a:solidFill>
                <a:prstDash val="solid"/>
                <a:round/>
                <a:headEnd type="none" w="med" len="med"/>
                <a:tailEnd type="none" w="med" len="med"/>
              </a:ln>
            </p:spPr>
          </p:cxnSp>
          <p:cxnSp>
            <p:nvCxnSpPr>
              <p:cNvPr id="965" name="Google Shape;965;p19"/>
              <p:cNvCxnSpPr/>
              <p:nvPr/>
            </p:nvCxnSpPr>
            <p:spPr>
              <a:xfrm>
                <a:off x="-721775" y="3090325"/>
                <a:ext cx="10611000" cy="0"/>
              </a:xfrm>
              <a:prstGeom prst="straightConnector1">
                <a:avLst/>
              </a:prstGeom>
              <a:noFill/>
              <a:ln w="9525" cap="flat" cmpd="sng">
                <a:solidFill>
                  <a:schemeClr val="accent5"/>
                </a:solidFill>
                <a:prstDash val="solid"/>
                <a:round/>
                <a:headEnd type="none" w="med" len="med"/>
                <a:tailEnd type="none" w="med" len="med"/>
              </a:ln>
            </p:spPr>
          </p:cxnSp>
          <p:cxnSp>
            <p:nvCxnSpPr>
              <p:cNvPr id="966" name="Google Shape;966;p19"/>
              <p:cNvCxnSpPr/>
              <p:nvPr/>
            </p:nvCxnSpPr>
            <p:spPr>
              <a:xfrm>
                <a:off x="-721775" y="3299875"/>
                <a:ext cx="10611000" cy="0"/>
              </a:xfrm>
              <a:prstGeom prst="straightConnector1">
                <a:avLst/>
              </a:prstGeom>
              <a:noFill/>
              <a:ln w="9525" cap="flat" cmpd="sng">
                <a:solidFill>
                  <a:schemeClr val="accent5"/>
                </a:solidFill>
                <a:prstDash val="solid"/>
                <a:round/>
                <a:headEnd type="none" w="med" len="med"/>
                <a:tailEnd type="none" w="med" len="med"/>
              </a:ln>
            </p:spPr>
          </p:cxnSp>
        </p:grpSp>
        <p:cxnSp>
          <p:nvCxnSpPr>
            <p:cNvPr id="967" name="Google Shape;967;p19"/>
            <p:cNvCxnSpPr/>
            <p:nvPr/>
          </p:nvCxnSpPr>
          <p:spPr>
            <a:xfrm>
              <a:off x="103658" y="-170100"/>
              <a:ext cx="0" cy="5483700"/>
            </a:xfrm>
            <a:prstGeom prst="straightConnector1">
              <a:avLst/>
            </a:prstGeom>
            <a:noFill/>
            <a:ln w="9525" cap="flat" cmpd="sng">
              <a:solidFill>
                <a:schemeClr val="accent5"/>
              </a:solidFill>
              <a:prstDash val="solid"/>
              <a:round/>
              <a:headEnd type="none" w="med" len="med"/>
              <a:tailEnd type="none" w="med" len="med"/>
            </a:ln>
          </p:spPr>
        </p:cxnSp>
        <p:cxnSp>
          <p:nvCxnSpPr>
            <p:cNvPr id="968" name="Google Shape;968;p19"/>
            <p:cNvCxnSpPr/>
            <p:nvPr/>
          </p:nvCxnSpPr>
          <p:spPr>
            <a:xfrm>
              <a:off x="651046" y="-170100"/>
              <a:ext cx="0" cy="5483700"/>
            </a:xfrm>
            <a:prstGeom prst="straightConnector1">
              <a:avLst/>
            </a:prstGeom>
            <a:noFill/>
            <a:ln w="9525" cap="flat" cmpd="sng">
              <a:solidFill>
                <a:schemeClr val="accent5"/>
              </a:solidFill>
              <a:prstDash val="solid"/>
              <a:round/>
              <a:headEnd type="none" w="med" len="med"/>
              <a:tailEnd type="none" w="med" len="med"/>
            </a:ln>
          </p:spPr>
        </p:cxnSp>
        <p:cxnSp>
          <p:nvCxnSpPr>
            <p:cNvPr id="969" name="Google Shape;969;p19"/>
            <p:cNvCxnSpPr/>
            <p:nvPr/>
          </p:nvCxnSpPr>
          <p:spPr>
            <a:xfrm>
              <a:off x="1198434" y="-170100"/>
              <a:ext cx="0" cy="5483700"/>
            </a:xfrm>
            <a:prstGeom prst="straightConnector1">
              <a:avLst/>
            </a:prstGeom>
            <a:noFill/>
            <a:ln w="9525" cap="flat" cmpd="sng">
              <a:solidFill>
                <a:schemeClr val="accent5"/>
              </a:solidFill>
              <a:prstDash val="solid"/>
              <a:round/>
              <a:headEnd type="none" w="med" len="med"/>
              <a:tailEnd type="none" w="med" len="med"/>
            </a:ln>
          </p:spPr>
        </p:cxnSp>
        <p:cxnSp>
          <p:nvCxnSpPr>
            <p:cNvPr id="970" name="Google Shape;970;p19"/>
            <p:cNvCxnSpPr/>
            <p:nvPr/>
          </p:nvCxnSpPr>
          <p:spPr>
            <a:xfrm>
              <a:off x="1745822" y="-170100"/>
              <a:ext cx="0" cy="5483700"/>
            </a:xfrm>
            <a:prstGeom prst="straightConnector1">
              <a:avLst/>
            </a:prstGeom>
            <a:noFill/>
            <a:ln w="9525" cap="flat" cmpd="sng">
              <a:solidFill>
                <a:schemeClr val="accent5"/>
              </a:solidFill>
              <a:prstDash val="solid"/>
              <a:round/>
              <a:headEnd type="none" w="med" len="med"/>
              <a:tailEnd type="none" w="med" len="med"/>
            </a:ln>
          </p:spPr>
        </p:cxnSp>
        <p:cxnSp>
          <p:nvCxnSpPr>
            <p:cNvPr id="971" name="Google Shape;971;p19"/>
            <p:cNvCxnSpPr/>
            <p:nvPr/>
          </p:nvCxnSpPr>
          <p:spPr>
            <a:xfrm>
              <a:off x="2293210" y="-170100"/>
              <a:ext cx="0" cy="5483700"/>
            </a:xfrm>
            <a:prstGeom prst="straightConnector1">
              <a:avLst/>
            </a:prstGeom>
            <a:noFill/>
            <a:ln w="9525" cap="flat" cmpd="sng">
              <a:solidFill>
                <a:schemeClr val="accent5"/>
              </a:solidFill>
              <a:prstDash val="solid"/>
              <a:round/>
              <a:headEnd type="none" w="med" len="med"/>
              <a:tailEnd type="none" w="med" len="med"/>
            </a:ln>
          </p:spPr>
        </p:cxnSp>
        <p:cxnSp>
          <p:nvCxnSpPr>
            <p:cNvPr id="972" name="Google Shape;972;p19"/>
            <p:cNvCxnSpPr/>
            <p:nvPr/>
          </p:nvCxnSpPr>
          <p:spPr>
            <a:xfrm>
              <a:off x="2840598" y="-170100"/>
              <a:ext cx="0" cy="5483700"/>
            </a:xfrm>
            <a:prstGeom prst="straightConnector1">
              <a:avLst/>
            </a:prstGeom>
            <a:noFill/>
            <a:ln w="9525" cap="flat" cmpd="sng">
              <a:solidFill>
                <a:schemeClr val="accent5"/>
              </a:solidFill>
              <a:prstDash val="solid"/>
              <a:round/>
              <a:headEnd type="none" w="med" len="med"/>
              <a:tailEnd type="none" w="med" len="med"/>
            </a:ln>
          </p:spPr>
        </p:cxnSp>
        <p:cxnSp>
          <p:nvCxnSpPr>
            <p:cNvPr id="973" name="Google Shape;973;p19"/>
            <p:cNvCxnSpPr/>
            <p:nvPr/>
          </p:nvCxnSpPr>
          <p:spPr>
            <a:xfrm>
              <a:off x="3387986" y="-170100"/>
              <a:ext cx="0" cy="5483700"/>
            </a:xfrm>
            <a:prstGeom prst="straightConnector1">
              <a:avLst/>
            </a:prstGeom>
            <a:noFill/>
            <a:ln w="9525" cap="flat" cmpd="sng">
              <a:solidFill>
                <a:schemeClr val="accent5"/>
              </a:solidFill>
              <a:prstDash val="solid"/>
              <a:round/>
              <a:headEnd type="none" w="med" len="med"/>
              <a:tailEnd type="none" w="med" len="med"/>
            </a:ln>
          </p:spPr>
        </p:cxnSp>
        <p:cxnSp>
          <p:nvCxnSpPr>
            <p:cNvPr id="974" name="Google Shape;974;p19"/>
            <p:cNvCxnSpPr/>
            <p:nvPr/>
          </p:nvCxnSpPr>
          <p:spPr>
            <a:xfrm>
              <a:off x="3935374" y="-170100"/>
              <a:ext cx="0" cy="5483700"/>
            </a:xfrm>
            <a:prstGeom prst="straightConnector1">
              <a:avLst/>
            </a:prstGeom>
            <a:noFill/>
            <a:ln w="9525" cap="flat" cmpd="sng">
              <a:solidFill>
                <a:schemeClr val="accent5"/>
              </a:solidFill>
              <a:prstDash val="solid"/>
              <a:round/>
              <a:headEnd type="none" w="med" len="med"/>
              <a:tailEnd type="none" w="med" len="med"/>
            </a:ln>
          </p:spPr>
        </p:cxnSp>
        <p:cxnSp>
          <p:nvCxnSpPr>
            <p:cNvPr id="975" name="Google Shape;975;p19"/>
            <p:cNvCxnSpPr/>
            <p:nvPr/>
          </p:nvCxnSpPr>
          <p:spPr>
            <a:xfrm>
              <a:off x="4482763" y="-170100"/>
              <a:ext cx="0" cy="5483700"/>
            </a:xfrm>
            <a:prstGeom prst="straightConnector1">
              <a:avLst/>
            </a:prstGeom>
            <a:noFill/>
            <a:ln w="9525" cap="flat" cmpd="sng">
              <a:solidFill>
                <a:schemeClr val="accent5"/>
              </a:solidFill>
              <a:prstDash val="solid"/>
              <a:round/>
              <a:headEnd type="none" w="med" len="med"/>
              <a:tailEnd type="none" w="med" len="med"/>
            </a:ln>
          </p:spPr>
        </p:cxnSp>
        <p:cxnSp>
          <p:nvCxnSpPr>
            <p:cNvPr id="976" name="Google Shape;976;p19"/>
            <p:cNvCxnSpPr/>
            <p:nvPr/>
          </p:nvCxnSpPr>
          <p:spPr>
            <a:xfrm>
              <a:off x="5030151" y="-170100"/>
              <a:ext cx="0" cy="5483700"/>
            </a:xfrm>
            <a:prstGeom prst="straightConnector1">
              <a:avLst/>
            </a:prstGeom>
            <a:noFill/>
            <a:ln w="9525" cap="flat" cmpd="sng">
              <a:solidFill>
                <a:schemeClr val="accent5"/>
              </a:solidFill>
              <a:prstDash val="solid"/>
              <a:round/>
              <a:headEnd type="none" w="med" len="med"/>
              <a:tailEnd type="none" w="med" len="med"/>
            </a:ln>
          </p:spPr>
        </p:cxnSp>
        <p:cxnSp>
          <p:nvCxnSpPr>
            <p:cNvPr id="977" name="Google Shape;977;p19"/>
            <p:cNvCxnSpPr/>
            <p:nvPr/>
          </p:nvCxnSpPr>
          <p:spPr>
            <a:xfrm>
              <a:off x="5577539" y="-170100"/>
              <a:ext cx="0" cy="5483700"/>
            </a:xfrm>
            <a:prstGeom prst="straightConnector1">
              <a:avLst/>
            </a:prstGeom>
            <a:noFill/>
            <a:ln w="9525" cap="flat" cmpd="sng">
              <a:solidFill>
                <a:schemeClr val="accent5"/>
              </a:solidFill>
              <a:prstDash val="solid"/>
              <a:round/>
              <a:headEnd type="none" w="med" len="med"/>
              <a:tailEnd type="none" w="med" len="med"/>
            </a:ln>
          </p:spPr>
        </p:cxnSp>
        <p:cxnSp>
          <p:nvCxnSpPr>
            <p:cNvPr id="978" name="Google Shape;978;p19"/>
            <p:cNvCxnSpPr/>
            <p:nvPr/>
          </p:nvCxnSpPr>
          <p:spPr>
            <a:xfrm>
              <a:off x="6124927" y="-170100"/>
              <a:ext cx="0" cy="5483700"/>
            </a:xfrm>
            <a:prstGeom prst="straightConnector1">
              <a:avLst/>
            </a:prstGeom>
            <a:noFill/>
            <a:ln w="9525" cap="flat" cmpd="sng">
              <a:solidFill>
                <a:schemeClr val="accent5"/>
              </a:solidFill>
              <a:prstDash val="solid"/>
              <a:round/>
              <a:headEnd type="none" w="med" len="med"/>
              <a:tailEnd type="none" w="med" len="med"/>
            </a:ln>
          </p:spPr>
        </p:cxnSp>
        <p:cxnSp>
          <p:nvCxnSpPr>
            <p:cNvPr id="979" name="Google Shape;979;p19"/>
            <p:cNvCxnSpPr/>
            <p:nvPr/>
          </p:nvCxnSpPr>
          <p:spPr>
            <a:xfrm>
              <a:off x="6672315" y="-170100"/>
              <a:ext cx="0" cy="5483700"/>
            </a:xfrm>
            <a:prstGeom prst="straightConnector1">
              <a:avLst/>
            </a:prstGeom>
            <a:noFill/>
            <a:ln w="9525" cap="flat" cmpd="sng">
              <a:solidFill>
                <a:schemeClr val="accent5"/>
              </a:solidFill>
              <a:prstDash val="solid"/>
              <a:round/>
              <a:headEnd type="none" w="med" len="med"/>
              <a:tailEnd type="none" w="med" len="med"/>
            </a:ln>
          </p:spPr>
        </p:cxnSp>
        <p:cxnSp>
          <p:nvCxnSpPr>
            <p:cNvPr id="980" name="Google Shape;980;p19"/>
            <p:cNvCxnSpPr/>
            <p:nvPr/>
          </p:nvCxnSpPr>
          <p:spPr>
            <a:xfrm>
              <a:off x="7219703" y="-170100"/>
              <a:ext cx="0" cy="5483700"/>
            </a:xfrm>
            <a:prstGeom prst="straightConnector1">
              <a:avLst/>
            </a:prstGeom>
            <a:noFill/>
            <a:ln w="9525" cap="flat" cmpd="sng">
              <a:solidFill>
                <a:schemeClr val="accent5"/>
              </a:solidFill>
              <a:prstDash val="solid"/>
              <a:round/>
              <a:headEnd type="none" w="med" len="med"/>
              <a:tailEnd type="none" w="med" len="med"/>
            </a:ln>
          </p:spPr>
        </p:cxnSp>
        <p:cxnSp>
          <p:nvCxnSpPr>
            <p:cNvPr id="981" name="Google Shape;981;p19"/>
            <p:cNvCxnSpPr/>
            <p:nvPr/>
          </p:nvCxnSpPr>
          <p:spPr>
            <a:xfrm>
              <a:off x="7767091" y="-170100"/>
              <a:ext cx="0" cy="5483700"/>
            </a:xfrm>
            <a:prstGeom prst="straightConnector1">
              <a:avLst/>
            </a:prstGeom>
            <a:noFill/>
            <a:ln w="9525" cap="flat" cmpd="sng">
              <a:solidFill>
                <a:schemeClr val="accent5"/>
              </a:solidFill>
              <a:prstDash val="solid"/>
              <a:round/>
              <a:headEnd type="none" w="med" len="med"/>
              <a:tailEnd type="none" w="med" len="med"/>
            </a:ln>
          </p:spPr>
        </p:cxnSp>
        <p:cxnSp>
          <p:nvCxnSpPr>
            <p:cNvPr id="982" name="Google Shape;982;p19"/>
            <p:cNvCxnSpPr/>
            <p:nvPr/>
          </p:nvCxnSpPr>
          <p:spPr>
            <a:xfrm>
              <a:off x="8314479" y="-170100"/>
              <a:ext cx="0" cy="5483700"/>
            </a:xfrm>
            <a:prstGeom prst="straightConnector1">
              <a:avLst/>
            </a:prstGeom>
            <a:noFill/>
            <a:ln w="9525" cap="flat" cmpd="sng">
              <a:solidFill>
                <a:schemeClr val="accent5"/>
              </a:solidFill>
              <a:prstDash val="solid"/>
              <a:round/>
              <a:headEnd type="none" w="med" len="med"/>
              <a:tailEnd type="none" w="med" len="med"/>
            </a:ln>
          </p:spPr>
        </p:cxnSp>
        <p:cxnSp>
          <p:nvCxnSpPr>
            <p:cNvPr id="983" name="Google Shape;983;p19"/>
            <p:cNvCxnSpPr/>
            <p:nvPr/>
          </p:nvCxnSpPr>
          <p:spPr>
            <a:xfrm>
              <a:off x="8861867" y="-170100"/>
              <a:ext cx="0" cy="5483700"/>
            </a:xfrm>
            <a:prstGeom prst="straightConnector1">
              <a:avLst/>
            </a:prstGeom>
            <a:noFill/>
            <a:ln w="9525" cap="flat" cmpd="sng">
              <a:solidFill>
                <a:schemeClr val="accent5"/>
              </a:solidFill>
              <a:prstDash val="solid"/>
              <a:round/>
              <a:headEnd type="none" w="med" len="med"/>
              <a:tailEnd type="none" w="med" len="med"/>
            </a:ln>
          </p:spPr>
        </p:cxnSp>
      </p:grpSp>
      <p:sp>
        <p:nvSpPr>
          <p:cNvPr id="984" name="Google Shape;984;p19"/>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atin typeface="Fira Sans Condensed Black" panose="020B0A03050000020004" pitchFamily="34" charset="0"/>
                <a:cs typeface="#9Slide03 Arima Madurai" panose="00000500000000000000" pitchFamily="2" charset="-93"/>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dirty="0"/>
          </a:p>
        </p:txBody>
      </p:sp>
      <p:sp>
        <p:nvSpPr>
          <p:cNvPr id="985" name="Google Shape;985;p19"/>
          <p:cNvSpPr txBox="1">
            <a:spLocks noGrp="1"/>
          </p:cNvSpPr>
          <p:nvPr>
            <p:ph type="subTitle" idx="1"/>
          </p:nvPr>
        </p:nvSpPr>
        <p:spPr>
          <a:xfrm>
            <a:off x="4971050" y="1667625"/>
            <a:ext cx="3229200" cy="2420100"/>
          </a:xfrm>
          <a:prstGeom prst="rect">
            <a:avLst/>
          </a:prstGeom>
        </p:spPr>
        <p:txBody>
          <a:bodyPr spcFirstLastPara="1" wrap="square" lIns="91425" tIns="91425" rIns="91425" bIns="91425" anchor="t" anchorCtr="0">
            <a:noAutofit/>
          </a:bodyPr>
          <a:lstStyle>
            <a:lvl1pPr lvl="0" rtl="0">
              <a:spcBef>
                <a:spcPts val="0"/>
              </a:spcBef>
              <a:spcAft>
                <a:spcPts val="0"/>
              </a:spcAft>
              <a:buSzPts val="1200"/>
              <a:buNone/>
              <a:defRPr b="0">
                <a:latin typeface="Calibri" panose="020F0502020204030204" pitchFamily="34" charset="0"/>
                <a:ea typeface="Calibri" panose="020F0502020204030204" pitchFamily="34" charset="0"/>
                <a:cs typeface="Calibri" panose="020F0502020204030204" pitchFamily="34" charset="0"/>
                <a:sym typeface="Montserrat Medium"/>
              </a:defRPr>
            </a:lvl1pPr>
            <a:lvl2pPr lvl="1" algn="ctr" rtl="0">
              <a:lnSpc>
                <a:spcPct val="100000"/>
              </a:lnSpc>
              <a:spcBef>
                <a:spcPts val="0"/>
              </a:spcBef>
              <a:spcAft>
                <a:spcPts val="0"/>
              </a:spcAft>
              <a:buSzPts val="1200"/>
              <a:buNone/>
              <a:defRPr/>
            </a:lvl2pPr>
            <a:lvl3pPr lvl="2" algn="ctr" rtl="0">
              <a:lnSpc>
                <a:spcPct val="100000"/>
              </a:lnSpc>
              <a:spcBef>
                <a:spcPts val="0"/>
              </a:spcBef>
              <a:spcAft>
                <a:spcPts val="0"/>
              </a:spcAft>
              <a:buSzPts val="1200"/>
              <a:buNone/>
              <a:defRPr/>
            </a:lvl3pPr>
            <a:lvl4pPr lvl="3" algn="ctr" rtl="0">
              <a:lnSpc>
                <a:spcPct val="100000"/>
              </a:lnSpc>
              <a:spcBef>
                <a:spcPts val="0"/>
              </a:spcBef>
              <a:spcAft>
                <a:spcPts val="0"/>
              </a:spcAft>
              <a:buSzPts val="1200"/>
              <a:buNone/>
              <a:defRPr/>
            </a:lvl4pPr>
            <a:lvl5pPr lvl="4" algn="ctr" rtl="0">
              <a:lnSpc>
                <a:spcPct val="100000"/>
              </a:lnSpc>
              <a:spcBef>
                <a:spcPts val="0"/>
              </a:spcBef>
              <a:spcAft>
                <a:spcPts val="0"/>
              </a:spcAft>
              <a:buSzPts val="1200"/>
              <a:buNone/>
              <a:defRPr/>
            </a:lvl5pPr>
            <a:lvl6pPr lvl="5" algn="ctr" rtl="0">
              <a:lnSpc>
                <a:spcPct val="100000"/>
              </a:lnSpc>
              <a:spcBef>
                <a:spcPts val="0"/>
              </a:spcBef>
              <a:spcAft>
                <a:spcPts val="0"/>
              </a:spcAft>
              <a:buSzPts val="1200"/>
              <a:buNone/>
              <a:defRPr/>
            </a:lvl6pPr>
            <a:lvl7pPr lvl="6" algn="ctr" rtl="0">
              <a:lnSpc>
                <a:spcPct val="100000"/>
              </a:lnSpc>
              <a:spcBef>
                <a:spcPts val="0"/>
              </a:spcBef>
              <a:spcAft>
                <a:spcPts val="0"/>
              </a:spcAft>
              <a:buSzPts val="1200"/>
              <a:buNone/>
              <a:defRPr/>
            </a:lvl7pPr>
            <a:lvl8pPr lvl="7" algn="ctr" rtl="0">
              <a:lnSpc>
                <a:spcPct val="100000"/>
              </a:lnSpc>
              <a:spcBef>
                <a:spcPts val="0"/>
              </a:spcBef>
              <a:spcAft>
                <a:spcPts val="0"/>
              </a:spcAft>
              <a:buSzPts val="1200"/>
              <a:buNone/>
              <a:defRPr/>
            </a:lvl8pPr>
            <a:lvl9pPr lvl="8" algn="ctr" rtl="0">
              <a:lnSpc>
                <a:spcPct val="100000"/>
              </a:lnSpc>
              <a:spcBef>
                <a:spcPts val="0"/>
              </a:spcBef>
              <a:spcAft>
                <a:spcPts val="0"/>
              </a:spcAft>
              <a:buSzPts val="1200"/>
              <a:buNone/>
              <a:defRPr/>
            </a:lvl9pPr>
          </a:lstStyle>
          <a:p>
            <a:endParaRPr dirty="0"/>
          </a:p>
        </p:txBody>
      </p:sp>
      <p:sp>
        <p:nvSpPr>
          <p:cNvPr id="986" name="Google Shape;986;p19"/>
          <p:cNvSpPr txBox="1">
            <a:spLocks noGrp="1"/>
          </p:cNvSpPr>
          <p:nvPr>
            <p:ph type="subTitle" idx="2"/>
          </p:nvPr>
        </p:nvSpPr>
        <p:spPr>
          <a:xfrm>
            <a:off x="943650" y="1667625"/>
            <a:ext cx="3229200" cy="2420100"/>
          </a:xfrm>
          <a:prstGeom prst="rect">
            <a:avLst/>
          </a:prstGeom>
        </p:spPr>
        <p:txBody>
          <a:bodyPr spcFirstLastPara="1" wrap="square" lIns="91425" tIns="91425" rIns="91425" bIns="91425" anchor="t" anchorCtr="0">
            <a:noAutofit/>
          </a:bodyPr>
          <a:lstStyle>
            <a:lvl1pPr lvl="0" rtl="0">
              <a:spcBef>
                <a:spcPts val="0"/>
              </a:spcBef>
              <a:spcAft>
                <a:spcPts val="0"/>
              </a:spcAft>
              <a:buSzPts val="1200"/>
              <a:buNone/>
              <a:defRPr b="0">
                <a:latin typeface="Calibri" panose="020F0502020204030204" pitchFamily="34" charset="0"/>
                <a:ea typeface="Calibri" panose="020F0502020204030204" pitchFamily="34" charset="0"/>
                <a:cs typeface="Calibri" panose="020F0502020204030204" pitchFamily="34" charset="0"/>
                <a:sym typeface="Montserrat Medium"/>
              </a:defRPr>
            </a:lvl1pPr>
            <a:lvl2pPr lvl="1" algn="ctr" rtl="0">
              <a:lnSpc>
                <a:spcPct val="100000"/>
              </a:lnSpc>
              <a:spcBef>
                <a:spcPts val="0"/>
              </a:spcBef>
              <a:spcAft>
                <a:spcPts val="0"/>
              </a:spcAft>
              <a:buSzPts val="1200"/>
              <a:buNone/>
              <a:defRPr/>
            </a:lvl2pPr>
            <a:lvl3pPr lvl="2" algn="ctr" rtl="0">
              <a:lnSpc>
                <a:spcPct val="100000"/>
              </a:lnSpc>
              <a:spcBef>
                <a:spcPts val="0"/>
              </a:spcBef>
              <a:spcAft>
                <a:spcPts val="0"/>
              </a:spcAft>
              <a:buSzPts val="1200"/>
              <a:buNone/>
              <a:defRPr/>
            </a:lvl3pPr>
            <a:lvl4pPr lvl="3" algn="ctr" rtl="0">
              <a:lnSpc>
                <a:spcPct val="100000"/>
              </a:lnSpc>
              <a:spcBef>
                <a:spcPts val="0"/>
              </a:spcBef>
              <a:spcAft>
                <a:spcPts val="0"/>
              </a:spcAft>
              <a:buSzPts val="1200"/>
              <a:buNone/>
              <a:defRPr/>
            </a:lvl4pPr>
            <a:lvl5pPr lvl="4" algn="ctr" rtl="0">
              <a:lnSpc>
                <a:spcPct val="100000"/>
              </a:lnSpc>
              <a:spcBef>
                <a:spcPts val="0"/>
              </a:spcBef>
              <a:spcAft>
                <a:spcPts val="0"/>
              </a:spcAft>
              <a:buSzPts val="1200"/>
              <a:buNone/>
              <a:defRPr/>
            </a:lvl5pPr>
            <a:lvl6pPr lvl="5" algn="ctr" rtl="0">
              <a:lnSpc>
                <a:spcPct val="100000"/>
              </a:lnSpc>
              <a:spcBef>
                <a:spcPts val="0"/>
              </a:spcBef>
              <a:spcAft>
                <a:spcPts val="0"/>
              </a:spcAft>
              <a:buSzPts val="1200"/>
              <a:buNone/>
              <a:defRPr/>
            </a:lvl6pPr>
            <a:lvl7pPr lvl="6" algn="ctr" rtl="0">
              <a:lnSpc>
                <a:spcPct val="100000"/>
              </a:lnSpc>
              <a:spcBef>
                <a:spcPts val="0"/>
              </a:spcBef>
              <a:spcAft>
                <a:spcPts val="0"/>
              </a:spcAft>
              <a:buSzPts val="1200"/>
              <a:buNone/>
              <a:defRPr/>
            </a:lvl7pPr>
            <a:lvl8pPr lvl="7" algn="ctr" rtl="0">
              <a:lnSpc>
                <a:spcPct val="100000"/>
              </a:lnSpc>
              <a:spcBef>
                <a:spcPts val="0"/>
              </a:spcBef>
              <a:spcAft>
                <a:spcPts val="0"/>
              </a:spcAft>
              <a:buSzPts val="1200"/>
              <a:buNone/>
              <a:defRPr/>
            </a:lvl8pPr>
            <a:lvl9pPr lvl="8" algn="ctr" rtl="0">
              <a:lnSpc>
                <a:spcPct val="100000"/>
              </a:lnSpc>
              <a:spcBef>
                <a:spcPts val="0"/>
              </a:spcBef>
              <a:spcAft>
                <a:spcPts val="0"/>
              </a:spcAft>
              <a:buSzPts val="1200"/>
              <a:buNone/>
              <a:defRPr/>
            </a:lvl9pPr>
          </a:lstStyle>
          <a:p>
            <a:endParaRPr dirty="0"/>
          </a:p>
        </p:txBody>
      </p:sp>
      <p:sp>
        <p:nvSpPr>
          <p:cNvPr id="987" name="Google Shape;987;p19"/>
          <p:cNvSpPr/>
          <p:nvPr/>
        </p:nvSpPr>
        <p:spPr>
          <a:xfrm>
            <a:off x="5685163" y="4704949"/>
            <a:ext cx="1306798" cy="1306798"/>
          </a:xfrm>
          <a:custGeom>
            <a:avLst/>
            <a:gdLst/>
            <a:ahLst/>
            <a:cxnLst/>
            <a:rect l="l" t="t" r="r" b="b"/>
            <a:pathLst>
              <a:path w="56842" h="56842" extrusionOk="0">
                <a:moveTo>
                  <a:pt x="28421" y="0"/>
                </a:moveTo>
                <a:cubicBezTo>
                  <a:pt x="12685" y="0"/>
                  <a:pt x="0" y="12755"/>
                  <a:pt x="0" y="28421"/>
                </a:cubicBezTo>
                <a:cubicBezTo>
                  <a:pt x="0" y="35283"/>
                  <a:pt x="2288" y="41522"/>
                  <a:pt x="6308" y="46374"/>
                </a:cubicBezTo>
                <a:cubicBezTo>
                  <a:pt x="11507" y="52821"/>
                  <a:pt x="19479" y="56841"/>
                  <a:pt x="28421" y="56841"/>
                </a:cubicBezTo>
                <a:cubicBezTo>
                  <a:pt x="37293" y="56841"/>
                  <a:pt x="45265" y="52821"/>
                  <a:pt x="50464" y="46374"/>
                </a:cubicBezTo>
                <a:cubicBezTo>
                  <a:pt x="54484" y="41453"/>
                  <a:pt x="56841" y="35214"/>
                  <a:pt x="56841" y="28421"/>
                </a:cubicBezTo>
                <a:cubicBezTo>
                  <a:pt x="56841" y="12755"/>
                  <a:pt x="44156" y="0"/>
                  <a:pt x="284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88" name="Google Shape;988;p19"/>
          <p:cNvGrpSpPr/>
          <p:nvPr/>
        </p:nvGrpSpPr>
        <p:grpSpPr>
          <a:xfrm rot="578988">
            <a:off x="8316663" y="3768107"/>
            <a:ext cx="649491" cy="1116831"/>
            <a:chOff x="6585699" y="2196606"/>
            <a:chExt cx="778765" cy="1339125"/>
          </a:xfrm>
        </p:grpSpPr>
        <p:sp>
          <p:nvSpPr>
            <p:cNvPr id="989" name="Google Shape;989;p19"/>
            <p:cNvSpPr/>
            <p:nvPr/>
          </p:nvSpPr>
          <p:spPr>
            <a:xfrm>
              <a:off x="7088591" y="2971038"/>
              <a:ext cx="258905" cy="418908"/>
            </a:xfrm>
            <a:custGeom>
              <a:avLst/>
              <a:gdLst/>
              <a:ahLst/>
              <a:cxnLst/>
              <a:rect l="l" t="t" r="r" b="b"/>
              <a:pathLst>
                <a:path w="9979" h="16146" extrusionOk="0">
                  <a:moveTo>
                    <a:pt x="4108" y="0"/>
                  </a:moveTo>
                  <a:lnTo>
                    <a:pt x="4108" y="4287"/>
                  </a:lnTo>
                  <a:cubicBezTo>
                    <a:pt x="4108" y="5894"/>
                    <a:pt x="2799" y="7204"/>
                    <a:pt x="1191" y="7204"/>
                  </a:cubicBezTo>
                  <a:lnTo>
                    <a:pt x="1" y="7204"/>
                  </a:lnTo>
                  <a:lnTo>
                    <a:pt x="1" y="9597"/>
                  </a:lnTo>
                  <a:lnTo>
                    <a:pt x="5632" y="16145"/>
                  </a:lnTo>
                  <a:lnTo>
                    <a:pt x="7954" y="12657"/>
                  </a:lnTo>
                  <a:cubicBezTo>
                    <a:pt x="9276" y="10668"/>
                    <a:pt x="9978" y="8335"/>
                    <a:pt x="9978" y="5954"/>
                  </a:cubicBezTo>
                  <a:lnTo>
                    <a:pt x="997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 name="Google Shape;990;p19"/>
            <p:cNvSpPr/>
            <p:nvPr/>
          </p:nvSpPr>
          <p:spPr>
            <a:xfrm>
              <a:off x="7034236" y="2540117"/>
              <a:ext cx="313571" cy="430635"/>
            </a:xfrm>
            <a:custGeom>
              <a:avLst/>
              <a:gdLst/>
              <a:ahLst/>
              <a:cxnLst/>
              <a:rect l="l" t="t" r="r" b="b"/>
              <a:pathLst>
                <a:path w="12086" h="16598" extrusionOk="0">
                  <a:moveTo>
                    <a:pt x="0" y="0"/>
                  </a:moveTo>
                  <a:lnTo>
                    <a:pt x="0" y="11049"/>
                  </a:lnTo>
                  <a:lnTo>
                    <a:pt x="667" y="11049"/>
                  </a:lnTo>
                  <a:cubicBezTo>
                    <a:pt x="3739" y="11049"/>
                    <a:pt x="6227" y="13526"/>
                    <a:pt x="6227" y="16597"/>
                  </a:cubicBezTo>
                  <a:lnTo>
                    <a:pt x="12085" y="16597"/>
                  </a:lnTo>
                  <a:lnTo>
                    <a:pt x="12085" y="13645"/>
                  </a:lnTo>
                  <a:cubicBezTo>
                    <a:pt x="12085" y="10775"/>
                    <a:pt x="11049" y="7989"/>
                    <a:pt x="9168" y="5822"/>
                  </a:cubicBezTo>
                  <a:cubicBezTo>
                    <a:pt x="8216" y="4715"/>
                    <a:pt x="7073" y="3810"/>
                    <a:pt x="5787" y="3108"/>
                  </a:cubicBez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 name="Google Shape;991;p19"/>
            <p:cNvSpPr/>
            <p:nvPr/>
          </p:nvSpPr>
          <p:spPr>
            <a:xfrm>
              <a:off x="6585699" y="3461891"/>
              <a:ext cx="778765" cy="73839"/>
            </a:xfrm>
            <a:custGeom>
              <a:avLst/>
              <a:gdLst/>
              <a:ahLst/>
              <a:cxnLst/>
              <a:rect l="l" t="t" r="r" b="b"/>
              <a:pathLst>
                <a:path w="30016" h="2846" extrusionOk="0">
                  <a:moveTo>
                    <a:pt x="1870" y="0"/>
                  </a:moveTo>
                  <a:lnTo>
                    <a:pt x="0" y="2846"/>
                  </a:lnTo>
                  <a:lnTo>
                    <a:pt x="30016" y="2846"/>
                  </a:lnTo>
                  <a:lnTo>
                    <a:pt x="28135"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 name="Google Shape;992;p19"/>
            <p:cNvSpPr/>
            <p:nvPr/>
          </p:nvSpPr>
          <p:spPr>
            <a:xfrm>
              <a:off x="7066356" y="3220006"/>
              <a:ext cx="208546" cy="242223"/>
            </a:xfrm>
            <a:custGeom>
              <a:avLst/>
              <a:gdLst/>
              <a:ahLst/>
              <a:cxnLst/>
              <a:rect l="l" t="t" r="r" b="b"/>
              <a:pathLst>
                <a:path w="8038" h="9336" extrusionOk="0">
                  <a:moveTo>
                    <a:pt x="0" y="1"/>
                  </a:moveTo>
                  <a:lnTo>
                    <a:pt x="0" y="9323"/>
                  </a:lnTo>
                  <a:lnTo>
                    <a:pt x="0" y="9335"/>
                  </a:lnTo>
                  <a:lnTo>
                    <a:pt x="8037" y="9335"/>
                  </a:lnTo>
                  <a:lnTo>
                    <a:pt x="3858" y="1763"/>
                  </a:lnTo>
                  <a:cubicBezTo>
                    <a:pt x="3239" y="679"/>
                    <a:pt x="2108" y="1"/>
                    <a:pt x="88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 name="Google Shape;993;p19"/>
            <p:cNvSpPr/>
            <p:nvPr/>
          </p:nvSpPr>
          <p:spPr>
            <a:xfrm>
              <a:off x="7097257" y="3276203"/>
              <a:ext cx="52539" cy="49529"/>
            </a:xfrm>
            <a:custGeom>
              <a:avLst/>
              <a:gdLst/>
              <a:ahLst/>
              <a:cxnLst/>
              <a:rect l="l" t="t" r="r" b="b"/>
              <a:pathLst>
                <a:path w="2025" h="1909" extrusionOk="0">
                  <a:moveTo>
                    <a:pt x="845" y="323"/>
                  </a:moveTo>
                  <a:cubicBezTo>
                    <a:pt x="1215" y="323"/>
                    <a:pt x="1512" y="597"/>
                    <a:pt x="1572" y="966"/>
                  </a:cubicBezTo>
                  <a:cubicBezTo>
                    <a:pt x="1625" y="1350"/>
                    <a:pt x="1325" y="1658"/>
                    <a:pt x="971" y="1658"/>
                  </a:cubicBezTo>
                  <a:cubicBezTo>
                    <a:pt x="930" y="1658"/>
                    <a:pt x="888" y="1653"/>
                    <a:pt x="845" y="1645"/>
                  </a:cubicBezTo>
                  <a:cubicBezTo>
                    <a:pt x="500" y="1597"/>
                    <a:pt x="60" y="1383"/>
                    <a:pt x="60" y="966"/>
                  </a:cubicBezTo>
                  <a:cubicBezTo>
                    <a:pt x="60" y="561"/>
                    <a:pt x="500" y="323"/>
                    <a:pt x="845" y="323"/>
                  </a:cubicBezTo>
                  <a:close/>
                  <a:moveTo>
                    <a:pt x="810" y="1"/>
                  </a:moveTo>
                  <a:cubicBezTo>
                    <a:pt x="307" y="1"/>
                    <a:pt x="1" y="501"/>
                    <a:pt x="24" y="966"/>
                  </a:cubicBezTo>
                  <a:cubicBezTo>
                    <a:pt x="16" y="1541"/>
                    <a:pt x="374" y="1909"/>
                    <a:pt x="789" y="1909"/>
                  </a:cubicBezTo>
                  <a:cubicBezTo>
                    <a:pt x="1009" y="1909"/>
                    <a:pt x="1246" y="1805"/>
                    <a:pt x="1453" y="1573"/>
                  </a:cubicBezTo>
                  <a:cubicBezTo>
                    <a:pt x="2024" y="990"/>
                    <a:pt x="1715" y="14"/>
                    <a:pt x="845" y="2"/>
                  </a:cubicBezTo>
                  <a:cubicBezTo>
                    <a:pt x="834" y="1"/>
                    <a:pt x="822" y="1"/>
                    <a:pt x="8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 name="Google Shape;994;p19"/>
            <p:cNvSpPr/>
            <p:nvPr/>
          </p:nvSpPr>
          <p:spPr>
            <a:xfrm>
              <a:off x="7045030" y="2612063"/>
              <a:ext cx="106608" cy="98928"/>
            </a:xfrm>
            <a:custGeom>
              <a:avLst/>
              <a:gdLst/>
              <a:ahLst/>
              <a:cxnLst/>
              <a:rect l="l" t="t" r="r" b="b"/>
              <a:pathLst>
                <a:path w="4109" h="3813" extrusionOk="0">
                  <a:moveTo>
                    <a:pt x="2056" y="1"/>
                  </a:moveTo>
                  <a:cubicBezTo>
                    <a:pt x="1955" y="1"/>
                    <a:pt x="1854" y="9"/>
                    <a:pt x="1751" y="25"/>
                  </a:cubicBezTo>
                  <a:cubicBezTo>
                    <a:pt x="715" y="192"/>
                    <a:pt x="1" y="1168"/>
                    <a:pt x="180" y="2216"/>
                  </a:cubicBezTo>
                  <a:cubicBezTo>
                    <a:pt x="330" y="3149"/>
                    <a:pt x="1137" y="3812"/>
                    <a:pt x="2054" y="3812"/>
                  </a:cubicBezTo>
                  <a:cubicBezTo>
                    <a:pt x="2154" y="3812"/>
                    <a:pt x="2256" y="3804"/>
                    <a:pt x="2358" y="3788"/>
                  </a:cubicBezTo>
                  <a:cubicBezTo>
                    <a:pt x="3406" y="3621"/>
                    <a:pt x="4109" y="2633"/>
                    <a:pt x="3942" y="1597"/>
                  </a:cubicBezTo>
                  <a:cubicBezTo>
                    <a:pt x="3781" y="663"/>
                    <a:pt x="2972" y="1"/>
                    <a:pt x="205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 name="Google Shape;995;p19"/>
            <p:cNvSpPr/>
            <p:nvPr/>
          </p:nvSpPr>
          <p:spPr>
            <a:xfrm>
              <a:off x="7073154" y="2632793"/>
              <a:ext cx="60270" cy="56015"/>
            </a:xfrm>
            <a:custGeom>
              <a:avLst/>
              <a:gdLst/>
              <a:ahLst/>
              <a:cxnLst/>
              <a:rect l="l" t="t" r="r" b="b"/>
              <a:pathLst>
                <a:path w="2323" h="2159" extrusionOk="0">
                  <a:moveTo>
                    <a:pt x="918" y="342"/>
                  </a:moveTo>
                  <a:cubicBezTo>
                    <a:pt x="942" y="342"/>
                    <a:pt x="965" y="343"/>
                    <a:pt x="989" y="345"/>
                  </a:cubicBezTo>
                  <a:cubicBezTo>
                    <a:pt x="996" y="345"/>
                    <a:pt x="1003" y="345"/>
                    <a:pt x="1011" y="345"/>
                  </a:cubicBezTo>
                  <a:cubicBezTo>
                    <a:pt x="1430" y="345"/>
                    <a:pt x="1775" y="674"/>
                    <a:pt x="1834" y="1107"/>
                  </a:cubicBezTo>
                  <a:cubicBezTo>
                    <a:pt x="1900" y="1556"/>
                    <a:pt x="1523" y="1914"/>
                    <a:pt x="1102" y="1914"/>
                  </a:cubicBezTo>
                  <a:cubicBezTo>
                    <a:pt x="1064" y="1914"/>
                    <a:pt x="1026" y="1911"/>
                    <a:pt x="989" y="1905"/>
                  </a:cubicBezTo>
                  <a:cubicBezTo>
                    <a:pt x="560" y="1857"/>
                    <a:pt x="60" y="1596"/>
                    <a:pt x="60" y="1107"/>
                  </a:cubicBezTo>
                  <a:cubicBezTo>
                    <a:pt x="60" y="634"/>
                    <a:pt x="507" y="342"/>
                    <a:pt x="918" y="342"/>
                  </a:cubicBezTo>
                  <a:close/>
                  <a:moveTo>
                    <a:pt x="989" y="0"/>
                  </a:moveTo>
                  <a:cubicBezTo>
                    <a:pt x="393" y="0"/>
                    <a:pt x="0" y="572"/>
                    <a:pt x="36" y="1107"/>
                  </a:cubicBezTo>
                  <a:cubicBezTo>
                    <a:pt x="13" y="1740"/>
                    <a:pt x="436" y="2158"/>
                    <a:pt x="924" y="2158"/>
                  </a:cubicBezTo>
                  <a:cubicBezTo>
                    <a:pt x="1180" y="2158"/>
                    <a:pt x="1454" y="2044"/>
                    <a:pt x="1691" y="1786"/>
                  </a:cubicBezTo>
                  <a:cubicBezTo>
                    <a:pt x="2322" y="1131"/>
                    <a:pt x="1953" y="12"/>
                    <a:pt x="98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 name="Google Shape;996;p19"/>
            <p:cNvSpPr/>
            <p:nvPr/>
          </p:nvSpPr>
          <p:spPr>
            <a:xfrm>
              <a:off x="7126289" y="2720513"/>
              <a:ext cx="70129" cy="70155"/>
            </a:xfrm>
            <a:custGeom>
              <a:avLst/>
              <a:gdLst/>
              <a:ahLst/>
              <a:cxnLst/>
              <a:rect l="l" t="t" r="r" b="b"/>
              <a:pathLst>
                <a:path w="2703" h="2704" extrusionOk="0">
                  <a:moveTo>
                    <a:pt x="1346" y="0"/>
                  </a:moveTo>
                  <a:cubicBezTo>
                    <a:pt x="596" y="0"/>
                    <a:pt x="0" y="608"/>
                    <a:pt x="0" y="1358"/>
                  </a:cubicBezTo>
                  <a:cubicBezTo>
                    <a:pt x="0" y="2096"/>
                    <a:pt x="596" y="2703"/>
                    <a:pt x="1346" y="2703"/>
                  </a:cubicBezTo>
                  <a:cubicBezTo>
                    <a:pt x="2096" y="2703"/>
                    <a:pt x="2703" y="2096"/>
                    <a:pt x="2703" y="1358"/>
                  </a:cubicBezTo>
                  <a:cubicBezTo>
                    <a:pt x="2703" y="608"/>
                    <a:pt x="2096" y="0"/>
                    <a:pt x="13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 name="Google Shape;997;p19"/>
            <p:cNvSpPr/>
            <p:nvPr/>
          </p:nvSpPr>
          <p:spPr>
            <a:xfrm>
              <a:off x="6874519" y="2480496"/>
              <a:ext cx="167138" cy="374101"/>
            </a:xfrm>
            <a:custGeom>
              <a:avLst/>
              <a:gdLst/>
              <a:ahLst/>
              <a:cxnLst/>
              <a:rect l="l" t="t" r="r" b="b"/>
              <a:pathLst>
                <a:path w="6442" h="14419" extrusionOk="0">
                  <a:moveTo>
                    <a:pt x="1" y="0"/>
                  </a:moveTo>
                  <a:lnTo>
                    <a:pt x="1" y="14419"/>
                  </a:lnTo>
                  <a:lnTo>
                    <a:pt x="6442" y="14419"/>
                  </a:lnTo>
                  <a:lnTo>
                    <a:pt x="644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 name="Google Shape;998;p19"/>
            <p:cNvSpPr/>
            <p:nvPr/>
          </p:nvSpPr>
          <p:spPr>
            <a:xfrm>
              <a:off x="6874519" y="2854882"/>
              <a:ext cx="167449" cy="29370"/>
            </a:xfrm>
            <a:custGeom>
              <a:avLst/>
              <a:gdLst/>
              <a:ahLst/>
              <a:cxnLst/>
              <a:rect l="l" t="t" r="r" b="b"/>
              <a:pathLst>
                <a:path w="6454" h="1132" extrusionOk="0">
                  <a:moveTo>
                    <a:pt x="1" y="1"/>
                  </a:moveTo>
                  <a:lnTo>
                    <a:pt x="1" y="48"/>
                  </a:lnTo>
                  <a:cubicBezTo>
                    <a:pt x="1" y="644"/>
                    <a:pt x="489" y="1132"/>
                    <a:pt x="1084" y="1132"/>
                  </a:cubicBezTo>
                  <a:lnTo>
                    <a:pt x="5370" y="1132"/>
                  </a:lnTo>
                  <a:cubicBezTo>
                    <a:pt x="5966" y="1132"/>
                    <a:pt x="6454" y="644"/>
                    <a:pt x="6454" y="48"/>
                  </a:cubicBezTo>
                  <a:lnTo>
                    <a:pt x="6454"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 name="Google Shape;999;p19"/>
            <p:cNvSpPr/>
            <p:nvPr/>
          </p:nvSpPr>
          <p:spPr>
            <a:xfrm>
              <a:off x="6874830" y="2850497"/>
              <a:ext cx="166826" cy="8692"/>
            </a:xfrm>
            <a:custGeom>
              <a:avLst/>
              <a:gdLst/>
              <a:ahLst/>
              <a:cxnLst/>
              <a:rect l="l" t="t" r="r" b="b"/>
              <a:pathLst>
                <a:path w="6430" h="335" extrusionOk="0">
                  <a:moveTo>
                    <a:pt x="4649" y="0"/>
                  </a:moveTo>
                  <a:cubicBezTo>
                    <a:pt x="3929" y="0"/>
                    <a:pt x="3217" y="123"/>
                    <a:pt x="2496" y="123"/>
                  </a:cubicBezTo>
                  <a:cubicBezTo>
                    <a:pt x="2466" y="123"/>
                    <a:pt x="2436" y="122"/>
                    <a:pt x="2406" y="122"/>
                  </a:cubicBezTo>
                  <a:cubicBezTo>
                    <a:pt x="1989" y="79"/>
                    <a:pt x="1569" y="41"/>
                    <a:pt x="1149" y="41"/>
                  </a:cubicBezTo>
                  <a:cubicBezTo>
                    <a:pt x="765" y="41"/>
                    <a:pt x="382" y="72"/>
                    <a:pt x="1" y="158"/>
                  </a:cubicBezTo>
                  <a:lnTo>
                    <a:pt x="1" y="193"/>
                  </a:lnTo>
                  <a:cubicBezTo>
                    <a:pt x="263" y="253"/>
                    <a:pt x="536" y="289"/>
                    <a:pt x="798" y="301"/>
                  </a:cubicBezTo>
                  <a:cubicBezTo>
                    <a:pt x="930" y="315"/>
                    <a:pt x="1062" y="321"/>
                    <a:pt x="1194" y="321"/>
                  </a:cubicBezTo>
                  <a:cubicBezTo>
                    <a:pt x="1598" y="321"/>
                    <a:pt x="2002" y="265"/>
                    <a:pt x="2406" y="229"/>
                  </a:cubicBezTo>
                  <a:cubicBezTo>
                    <a:pt x="2482" y="224"/>
                    <a:pt x="2558" y="222"/>
                    <a:pt x="2633" y="222"/>
                  </a:cubicBezTo>
                  <a:cubicBezTo>
                    <a:pt x="3093" y="222"/>
                    <a:pt x="3553" y="302"/>
                    <a:pt x="4013" y="313"/>
                  </a:cubicBezTo>
                  <a:cubicBezTo>
                    <a:pt x="4253" y="327"/>
                    <a:pt x="4492" y="335"/>
                    <a:pt x="4731" y="335"/>
                  </a:cubicBezTo>
                  <a:cubicBezTo>
                    <a:pt x="5297" y="335"/>
                    <a:pt x="5861" y="290"/>
                    <a:pt x="6430" y="182"/>
                  </a:cubicBezTo>
                  <a:lnTo>
                    <a:pt x="6430" y="158"/>
                  </a:lnTo>
                  <a:cubicBezTo>
                    <a:pt x="5894" y="51"/>
                    <a:pt x="5358" y="15"/>
                    <a:pt x="4823" y="3"/>
                  </a:cubicBezTo>
                  <a:cubicBezTo>
                    <a:pt x="4765" y="1"/>
                    <a:pt x="4707" y="0"/>
                    <a:pt x="4649" y="0"/>
                  </a:cubicBezTo>
                  <a:close/>
                </a:path>
              </a:pathLst>
            </a:custGeom>
            <a:solidFill>
              <a:srgbClr val="1B2F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 name="Google Shape;1000;p19"/>
            <p:cNvSpPr/>
            <p:nvPr/>
          </p:nvSpPr>
          <p:spPr>
            <a:xfrm>
              <a:off x="6859393" y="2448376"/>
              <a:ext cx="197727" cy="32146"/>
            </a:xfrm>
            <a:custGeom>
              <a:avLst/>
              <a:gdLst/>
              <a:ahLst/>
              <a:cxnLst/>
              <a:rect l="l" t="t" r="r" b="b"/>
              <a:pathLst>
                <a:path w="7621" h="1239" extrusionOk="0">
                  <a:moveTo>
                    <a:pt x="0" y="0"/>
                  </a:moveTo>
                  <a:lnTo>
                    <a:pt x="0" y="1238"/>
                  </a:lnTo>
                  <a:lnTo>
                    <a:pt x="7620" y="1238"/>
                  </a:lnTo>
                  <a:lnTo>
                    <a:pt x="762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 name="Google Shape;1001;p19"/>
            <p:cNvSpPr/>
            <p:nvPr/>
          </p:nvSpPr>
          <p:spPr>
            <a:xfrm>
              <a:off x="6874830" y="2480496"/>
              <a:ext cx="167138" cy="22883"/>
            </a:xfrm>
            <a:custGeom>
              <a:avLst/>
              <a:gdLst/>
              <a:ahLst/>
              <a:cxnLst/>
              <a:rect l="l" t="t" r="r" b="b"/>
              <a:pathLst>
                <a:path w="6442" h="882" extrusionOk="0">
                  <a:moveTo>
                    <a:pt x="1" y="0"/>
                  </a:moveTo>
                  <a:lnTo>
                    <a:pt x="6442" y="881"/>
                  </a:lnTo>
                  <a:lnTo>
                    <a:pt x="6442"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 name="Google Shape;1002;p19"/>
            <p:cNvSpPr/>
            <p:nvPr/>
          </p:nvSpPr>
          <p:spPr>
            <a:xfrm>
              <a:off x="6874519" y="2228726"/>
              <a:ext cx="167138" cy="219962"/>
            </a:xfrm>
            <a:custGeom>
              <a:avLst/>
              <a:gdLst/>
              <a:ahLst/>
              <a:cxnLst/>
              <a:rect l="l" t="t" r="r" b="b"/>
              <a:pathLst>
                <a:path w="6442" h="8478" extrusionOk="0">
                  <a:moveTo>
                    <a:pt x="1" y="1"/>
                  </a:moveTo>
                  <a:lnTo>
                    <a:pt x="1" y="8478"/>
                  </a:lnTo>
                  <a:lnTo>
                    <a:pt x="6442" y="8478"/>
                  </a:lnTo>
                  <a:lnTo>
                    <a:pt x="644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 name="Google Shape;1003;p19"/>
            <p:cNvSpPr/>
            <p:nvPr/>
          </p:nvSpPr>
          <p:spPr>
            <a:xfrm>
              <a:off x="6874830" y="2444225"/>
              <a:ext cx="166826" cy="8743"/>
            </a:xfrm>
            <a:custGeom>
              <a:avLst/>
              <a:gdLst/>
              <a:ahLst/>
              <a:cxnLst/>
              <a:rect l="l" t="t" r="r" b="b"/>
              <a:pathLst>
                <a:path w="6430" h="337" extrusionOk="0">
                  <a:moveTo>
                    <a:pt x="4587" y="0"/>
                  </a:moveTo>
                  <a:cubicBezTo>
                    <a:pt x="3886" y="0"/>
                    <a:pt x="3192" y="125"/>
                    <a:pt x="2490" y="125"/>
                  </a:cubicBezTo>
                  <a:cubicBezTo>
                    <a:pt x="2462" y="125"/>
                    <a:pt x="2434" y="125"/>
                    <a:pt x="2406" y="124"/>
                  </a:cubicBezTo>
                  <a:cubicBezTo>
                    <a:pt x="1982" y="80"/>
                    <a:pt x="1554" y="39"/>
                    <a:pt x="1127" y="39"/>
                  </a:cubicBezTo>
                  <a:cubicBezTo>
                    <a:pt x="750" y="39"/>
                    <a:pt x="374" y="71"/>
                    <a:pt x="1" y="160"/>
                  </a:cubicBezTo>
                  <a:lnTo>
                    <a:pt x="1" y="196"/>
                  </a:lnTo>
                  <a:cubicBezTo>
                    <a:pt x="263" y="255"/>
                    <a:pt x="536" y="291"/>
                    <a:pt x="798" y="303"/>
                  </a:cubicBezTo>
                  <a:cubicBezTo>
                    <a:pt x="921" y="317"/>
                    <a:pt x="1043" y="322"/>
                    <a:pt x="1165" y="322"/>
                  </a:cubicBezTo>
                  <a:cubicBezTo>
                    <a:pt x="1579" y="322"/>
                    <a:pt x="1992" y="259"/>
                    <a:pt x="2406" y="232"/>
                  </a:cubicBezTo>
                  <a:cubicBezTo>
                    <a:pt x="2482" y="226"/>
                    <a:pt x="2558" y="224"/>
                    <a:pt x="2633" y="224"/>
                  </a:cubicBezTo>
                  <a:cubicBezTo>
                    <a:pt x="3093" y="224"/>
                    <a:pt x="3553" y="305"/>
                    <a:pt x="4013" y="315"/>
                  </a:cubicBezTo>
                  <a:cubicBezTo>
                    <a:pt x="4253" y="329"/>
                    <a:pt x="4492" y="337"/>
                    <a:pt x="4731" y="337"/>
                  </a:cubicBezTo>
                  <a:cubicBezTo>
                    <a:pt x="5297" y="337"/>
                    <a:pt x="5861" y="293"/>
                    <a:pt x="6430" y="184"/>
                  </a:cubicBezTo>
                  <a:lnTo>
                    <a:pt x="6430" y="160"/>
                  </a:lnTo>
                  <a:cubicBezTo>
                    <a:pt x="5894" y="53"/>
                    <a:pt x="5358" y="17"/>
                    <a:pt x="4823" y="5"/>
                  </a:cubicBezTo>
                  <a:cubicBezTo>
                    <a:pt x="4744" y="2"/>
                    <a:pt x="4665" y="0"/>
                    <a:pt x="458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 name="Google Shape;1004;p19"/>
            <p:cNvSpPr/>
            <p:nvPr/>
          </p:nvSpPr>
          <p:spPr>
            <a:xfrm>
              <a:off x="6859393" y="2196606"/>
              <a:ext cx="197727" cy="32146"/>
            </a:xfrm>
            <a:custGeom>
              <a:avLst/>
              <a:gdLst/>
              <a:ahLst/>
              <a:cxnLst/>
              <a:rect l="l" t="t" r="r" b="b"/>
              <a:pathLst>
                <a:path w="7621" h="1239" extrusionOk="0">
                  <a:moveTo>
                    <a:pt x="0" y="0"/>
                  </a:moveTo>
                  <a:lnTo>
                    <a:pt x="0" y="1239"/>
                  </a:lnTo>
                  <a:lnTo>
                    <a:pt x="7620" y="1239"/>
                  </a:lnTo>
                  <a:lnTo>
                    <a:pt x="762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 name="Google Shape;1005;p19"/>
            <p:cNvSpPr/>
            <p:nvPr/>
          </p:nvSpPr>
          <p:spPr>
            <a:xfrm>
              <a:off x="6874830" y="2228414"/>
              <a:ext cx="167138" cy="19485"/>
            </a:xfrm>
            <a:custGeom>
              <a:avLst/>
              <a:gdLst/>
              <a:ahLst/>
              <a:cxnLst/>
              <a:rect l="l" t="t" r="r" b="b"/>
              <a:pathLst>
                <a:path w="6442" h="751" extrusionOk="0">
                  <a:moveTo>
                    <a:pt x="1" y="1"/>
                  </a:moveTo>
                  <a:lnTo>
                    <a:pt x="6442" y="751"/>
                  </a:lnTo>
                  <a:lnTo>
                    <a:pt x="6442"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 name="Google Shape;1006;p19"/>
            <p:cNvSpPr/>
            <p:nvPr/>
          </p:nvSpPr>
          <p:spPr>
            <a:xfrm>
              <a:off x="6701855" y="3142482"/>
              <a:ext cx="387073" cy="31835"/>
            </a:xfrm>
            <a:custGeom>
              <a:avLst/>
              <a:gdLst/>
              <a:ahLst/>
              <a:cxnLst/>
              <a:rect l="l" t="t" r="r" b="b"/>
              <a:pathLst>
                <a:path w="14919" h="1227" extrusionOk="0">
                  <a:moveTo>
                    <a:pt x="0" y="0"/>
                  </a:moveTo>
                  <a:lnTo>
                    <a:pt x="0" y="1227"/>
                  </a:lnTo>
                  <a:lnTo>
                    <a:pt x="14919" y="1227"/>
                  </a:lnTo>
                  <a:lnTo>
                    <a:pt x="14919"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 name="Google Shape;1007;p19"/>
            <p:cNvSpPr/>
            <p:nvPr/>
          </p:nvSpPr>
          <p:spPr>
            <a:xfrm>
              <a:off x="6772270" y="2852106"/>
              <a:ext cx="257660" cy="97631"/>
            </a:xfrm>
            <a:custGeom>
              <a:avLst/>
              <a:gdLst/>
              <a:ahLst/>
              <a:cxnLst/>
              <a:rect l="l" t="t" r="r" b="b"/>
              <a:pathLst>
                <a:path w="9931" h="3763" extrusionOk="0">
                  <a:moveTo>
                    <a:pt x="322" y="1"/>
                  </a:moveTo>
                  <a:lnTo>
                    <a:pt x="1" y="1191"/>
                  </a:lnTo>
                  <a:lnTo>
                    <a:pt x="9609" y="3763"/>
                  </a:lnTo>
                  <a:lnTo>
                    <a:pt x="9931" y="2572"/>
                  </a:lnTo>
                  <a:lnTo>
                    <a:pt x="32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 name="Google Shape;1008;p19"/>
            <p:cNvSpPr/>
            <p:nvPr/>
          </p:nvSpPr>
          <p:spPr>
            <a:xfrm>
              <a:off x="6904174" y="2927476"/>
              <a:ext cx="93324" cy="140570"/>
            </a:xfrm>
            <a:custGeom>
              <a:avLst/>
              <a:gdLst/>
              <a:ahLst/>
              <a:cxnLst/>
              <a:rect l="l" t="t" r="r" b="b"/>
              <a:pathLst>
                <a:path w="3597" h="5418" extrusionOk="0">
                  <a:moveTo>
                    <a:pt x="1287" y="1"/>
                  </a:moveTo>
                  <a:lnTo>
                    <a:pt x="1" y="4799"/>
                  </a:lnTo>
                  <a:lnTo>
                    <a:pt x="2311" y="5418"/>
                  </a:lnTo>
                  <a:lnTo>
                    <a:pt x="3596" y="620"/>
                  </a:lnTo>
                  <a:lnTo>
                    <a:pt x="128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 name="Google Shape;1009;p19"/>
            <p:cNvSpPr/>
            <p:nvPr/>
          </p:nvSpPr>
          <p:spPr>
            <a:xfrm>
              <a:off x="6907262" y="3054736"/>
              <a:ext cx="47298" cy="33080"/>
            </a:xfrm>
            <a:custGeom>
              <a:avLst/>
              <a:gdLst/>
              <a:ahLst/>
              <a:cxnLst/>
              <a:rect l="l" t="t" r="r" b="b"/>
              <a:pathLst>
                <a:path w="1823" h="1275" extrusionOk="0">
                  <a:moveTo>
                    <a:pt x="227" y="1"/>
                  </a:moveTo>
                  <a:lnTo>
                    <a:pt x="1" y="846"/>
                  </a:lnTo>
                  <a:lnTo>
                    <a:pt x="1596" y="1275"/>
                  </a:lnTo>
                  <a:lnTo>
                    <a:pt x="1822" y="418"/>
                  </a:lnTo>
                  <a:lnTo>
                    <a:pt x="227"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 name="Google Shape;1010;p19"/>
            <p:cNvSpPr/>
            <p:nvPr/>
          </p:nvSpPr>
          <p:spPr>
            <a:xfrm>
              <a:off x="6908818" y="3035278"/>
              <a:ext cx="59959" cy="15801"/>
            </a:xfrm>
            <a:custGeom>
              <a:avLst/>
              <a:gdLst/>
              <a:ahLst/>
              <a:cxnLst/>
              <a:rect l="l" t="t" r="r" b="b"/>
              <a:pathLst>
                <a:path w="2311" h="609" extrusionOk="0">
                  <a:moveTo>
                    <a:pt x="0" y="1"/>
                  </a:moveTo>
                  <a:cubicBezTo>
                    <a:pt x="683" y="406"/>
                    <a:pt x="1445" y="609"/>
                    <a:pt x="2242" y="609"/>
                  </a:cubicBezTo>
                  <a:cubicBezTo>
                    <a:pt x="2264" y="609"/>
                    <a:pt x="2287" y="608"/>
                    <a:pt x="2310" y="608"/>
                  </a:cubicBezTo>
                  <a:cubicBezTo>
                    <a:pt x="1608" y="203"/>
                    <a:pt x="798" y="1"/>
                    <a:pt x="0" y="1"/>
                  </a:cubicBezTo>
                  <a:close/>
                </a:path>
              </a:pathLst>
            </a:custGeom>
            <a:solidFill>
              <a:srgbClr val="1B2F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 name="Google Shape;1011;p19"/>
            <p:cNvSpPr/>
            <p:nvPr/>
          </p:nvSpPr>
          <p:spPr>
            <a:xfrm>
              <a:off x="6841776" y="2907395"/>
              <a:ext cx="80663" cy="94258"/>
            </a:xfrm>
            <a:custGeom>
              <a:avLst/>
              <a:gdLst/>
              <a:ahLst/>
              <a:cxnLst/>
              <a:rect l="l" t="t" r="r" b="b"/>
              <a:pathLst>
                <a:path w="3109" h="3633" extrusionOk="0">
                  <a:moveTo>
                    <a:pt x="810" y="1"/>
                  </a:moveTo>
                  <a:lnTo>
                    <a:pt x="1" y="3013"/>
                  </a:lnTo>
                  <a:lnTo>
                    <a:pt x="2299" y="3632"/>
                  </a:lnTo>
                  <a:lnTo>
                    <a:pt x="3108" y="620"/>
                  </a:lnTo>
                  <a:lnTo>
                    <a:pt x="81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 name="Google Shape;1012;p19"/>
            <p:cNvSpPr/>
            <p:nvPr/>
          </p:nvSpPr>
          <p:spPr>
            <a:xfrm>
              <a:off x="6845175" y="2988032"/>
              <a:ext cx="47298" cy="33080"/>
            </a:xfrm>
            <a:custGeom>
              <a:avLst/>
              <a:gdLst/>
              <a:ahLst/>
              <a:cxnLst/>
              <a:rect l="l" t="t" r="r" b="b"/>
              <a:pathLst>
                <a:path w="1823" h="1275" extrusionOk="0">
                  <a:moveTo>
                    <a:pt x="227" y="0"/>
                  </a:moveTo>
                  <a:lnTo>
                    <a:pt x="1" y="846"/>
                  </a:lnTo>
                  <a:lnTo>
                    <a:pt x="1596" y="1274"/>
                  </a:lnTo>
                  <a:lnTo>
                    <a:pt x="1822" y="429"/>
                  </a:lnTo>
                  <a:lnTo>
                    <a:pt x="22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 name="Google Shape;1013;p19"/>
            <p:cNvSpPr/>
            <p:nvPr/>
          </p:nvSpPr>
          <p:spPr>
            <a:xfrm>
              <a:off x="6844553" y="2975059"/>
              <a:ext cx="59959" cy="15775"/>
            </a:xfrm>
            <a:custGeom>
              <a:avLst/>
              <a:gdLst/>
              <a:ahLst/>
              <a:cxnLst/>
              <a:rect l="l" t="t" r="r" b="b"/>
              <a:pathLst>
                <a:path w="2311" h="608" extrusionOk="0">
                  <a:moveTo>
                    <a:pt x="1" y="0"/>
                  </a:moveTo>
                  <a:cubicBezTo>
                    <a:pt x="684" y="405"/>
                    <a:pt x="1445" y="608"/>
                    <a:pt x="2242" y="608"/>
                  </a:cubicBezTo>
                  <a:cubicBezTo>
                    <a:pt x="2265" y="608"/>
                    <a:pt x="2288" y="608"/>
                    <a:pt x="2311" y="607"/>
                  </a:cubicBezTo>
                  <a:cubicBezTo>
                    <a:pt x="1608" y="203"/>
                    <a:pt x="810" y="0"/>
                    <a:pt x="1" y="0"/>
                  </a:cubicBezTo>
                  <a:close/>
                </a:path>
              </a:pathLst>
            </a:custGeom>
            <a:solidFill>
              <a:srgbClr val="1B2F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 name="Google Shape;1014;p19"/>
            <p:cNvSpPr/>
            <p:nvPr/>
          </p:nvSpPr>
          <p:spPr>
            <a:xfrm>
              <a:off x="6761165" y="2887625"/>
              <a:ext cx="86501" cy="115870"/>
            </a:xfrm>
            <a:custGeom>
              <a:avLst/>
              <a:gdLst/>
              <a:ahLst/>
              <a:cxnLst/>
              <a:rect l="l" t="t" r="r" b="b"/>
              <a:pathLst>
                <a:path w="3334" h="4466" extrusionOk="0">
                  <a:moveTo>
                    <a:pt x="1036" y="1"/>
                  </a:moveTo>
                  <a:lnTo>
                    <a:pt x="0" y="3846"/>
                  </a:lnTo>
                  <a:lnTo>
                    <a:pt x="2310" y="4466"/>
                  </a:lnTo>
                  <a:lnTo>
                    <a:pt x="3334" y="620"/>
                  </a:lnTo>
                  <a:lnTo>
                    <a:pt x="10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 name="Google Shape;1015;p19"/>
            <p:cNvSpPr/>
            <p:nvPr/>
          </p:nvSpPr>
          <p:spPr>
            <a:xfrm>
              <a:off x="6764253" y="2989563"/>
              <a:ext cx="47272" cy="33391"/>
            </a:xfrm>
            <a:custGeom>
              <a:avLst/>
              <a:gdLst/>
              <a:ahLst/>
              <a:cxnLst/>
              <a:rect l="l" t="t" r="r" b="b"/>
              <a:pathLst>
                <a:path w="1822" h="1287" extrusionOk="0">
                  <a:moveTo>
                    <a:pt x="226" y="1"/>
                  </a:moveTo>
                  <a:lnTo>
                    <a:pt x="0" y="858"/>
                  </a:lnTo>
                  <a:lnTo>
                    <a:pt x="1596" y="1287"/>
                  </a:lnTo>
                  <a:lnTo>
                    <a:pt x="1822" y="429"/>
                  </a:lnTo>
                  <a:lnTo>
                    <a:pt x="22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 name="Google Shape;1016;p19"/>
            <p:cNvSpPr/>
            <p:nvPr/>
          </p:nvSpPr>
          <p:spPr>
            <a:xfrm>
              <a:off x="6764850" y="2973814"/>
              <a:ext cx="59648" cy="15801"/>
            </a:xfrm>
            <a:custGeom>
              <a:avLst/>
              <a:gdLst/>
              <a:ahLst/>
              <a:cxnLst/>
              <a:rect l="l" t="t" r="r" b="b"/>
              <a:pathLst>
                <a:path w="2299" h="609" extrusionOk="0">
                  <a:moveTo>
                    <a:pt x="1" y="1"/>
                  </a:moveTo>
                  <a:cubicBezTo>
                    <a:pt x="661" y="406"/>
                    <a:pt x="1444" y="608"/>
                    <a:pt x="2231" y="608"/>
                  </a:cubicBezTo>
                  <a:cubicBezTo>
                    <a:pt x="2254" y="608"/>
                    <a:pt x="2276" y="608"/>
                    <a:pt x="2299" y="608"/>
                  </a:cubicBezTo>
                  <a:cubicBezTo>
                    <a:pt x="1608" y="203"/>
                    <a:pt x="799" y="1"/>
                    <a:pt x="1" y="1"/>
                  </a:cubicBezTo>
                  <a:close/>
                </a:path>
              </a:pathLst>
            </a:custGeom>
            <a:solidFill>
              <a:srgbClr val="1B2F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 name="Google Shape;1017;p19"/>
            <p:cNvSpPr/>
            <p:nvPr/>
          </p:nvSpPr>
          <p:spPr>
            <a:xfrm>
              <a:off x="6811499" y="3174602"/>
              <a:ext cx="167164" cy="80352"/>
            </a:xfrm>
            <a:custGeom>
              <a:avLst/>
              <a:gdLst/>
              <a:ahLst/>
              <a:cxnLst/>
              <a:rect l="l" t="t" r="r" b="b"/>
              <a:pathLst>
                <a:path w="6443" h="3097" extrusionOk="0">
                  <a:moveTo>
                    <a:pt x="1" y="1"/>
                  </a:moveTo>
                  <a:lnTo>
                    <a:pt x="1" y="3096"/>
                  </a:lnTo>
                  <a:lnTo>
                    <a:pt x="6442" y="3096"/>
                  </a:lnTo>
                  <a:lnTo>
                    <a:pt x="644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 name="Google Shape;1018;p19"/>
            <p:cNvSpPr/>
            <p:nvPr/>
          </p:nvSpPr>
          <p:spPr>
            <a:xfrm>
              <a:off x="6783089" y="3254617"/>
              <a:ext cx="224606" cy="31835"/>
            </a:xfrm>
            <a:custGeom>
              <a:avLst/>
              <a:gdLst/>
              <a:ahLst/>
              <a:cxnLst/>
              <a:rect l="l" t="t" r="r" b="b"/>
              <a:pathLst>
                <a:path w="8657" h="1227" extrusionOk="0">
                  <a:moveTo>
                    <a:pt x="0" y="0"/>
                  </a:moveTo>
                  <a:lnTo>
                    <a:pt x="0" y="1227"/>
                  </a:lnTo>
                  <a:lnTo>
                    <a:pt x="8656" y="1227"/>
                  </a:lnTo>
                  <a:lnTo>
                    <a:pt x="865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 name="Google Shape;1019;p19"/>
            <p:cNvSpPr/>
            <p:nvPr/>
          </p:nvSpPr>
          <p:spPr>
            <a:xfrm>
              <a:off x="6811499" y="3405046"/>
              <a:ext cx="167164" cy="56871"/>
            </a:xfrm>
            <a:custGeom>
              <a:avLst/>
              <a:gdLst/>
              <a:ahLst/>
              <a:cxnLst/>
              <a:rect l="l" t="t" r="r" b="b"/>
              <a:pathLst>
                <a:path w="6443" h="2192" extrusionOk="0">
                  <a:moveTo>
                    <a:pt x="1" y="1"/>
                  </a:moveTo>
                  <a:lnTo>
                    <a:pt x="1" y="2191"/>
                  </a:lnTo>
                  <a:lnTo>
                    <a:pt x="6442" y="2191"/>
                  </a:lnTo>
                  <a:lnTo>
                    <a:pt x="644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 name="Google Shape;1020;p19"/>
            <p:cNvSpPr/>
            <p:nvPr/>
          </p:nvSpPr>
          <p:spPr>
            <a:xfrm>
              <a:off x="6811810" y="3419186"/>
              <a:ext cx="166852" cy="8821"/>
            </a:xfrm>
            <a:custGeom>
              <a:avLst/>
              <a:gdLst/>
              <a:ahLst/>
              <a:cxnLst/>
              <a:rect l="l" t="t" r="r" b="b"/>
              <a:pathLst>
                <a:path w="6431" h="340" extrusionOk="0">
                  <a:moveTo>
                    <a:pt x="4662" y="1"/>
                  </a:moveTo>
                  <a:cubicBezTo>
                    <a:pt x="3970" y="1"/>
                    <a:pt x="3270" y="125"/>
                    <a:pt x="2578" y="125"/>
                  </a:cubicBezTo>
                  <a:cubicBezTo>
                    <a:pt x="2525" y="125"/>
                    <a:pt x="2471" y="124"/>
                    <a:pt x="2418" y="122"/>
                  </a:cubicBezTo>
                  <a:cubicBezTo>
                    <a:pt x="1995" y="79"/>
                    <a:pt x="1575" y="42"/>
                    <a:pt x="1155" y="42"/>
                  </a:cubicBezTo>
                  <a:cubicBezTo>
                    <a:pt x="771" y="42"/>
                    <a:pt x="387" y="73"/>
                    <a:pt x="1" y="158"/>
                  </a:cubicBezTo>
                  <a:lnTo>
                    <a:pt x="1" y="206"/>
                  </a:lnTo>
                  <a:cubicBezTo>
                    <a:pt x="275" y="265"/>
                    <a:pt x="537" y="289"/>
                    <a:pt x="810" y="301"/>
                  </a:cubicBezTo>
                  <a:cubicBezTo>
                    <a:pt x="942" y="316"/>
                    <a:pt x="1074" y="322"/>
                    <a:pt x="1206" y="322"/>
                  </a:cubicBezTo>
                  <a:cubicBezTo>
                    <a:pt x="1610" y="322"/>
                    <a:pt x="2014" y="265"/>
                    <a:pt x="2418" y="230"/>
                  </a:cubicBezTo>
                  <a:cubicBezTo>
                    <a:pt x="2476" y="227"/>
                    <a:pt x="2535" y="226"/>
                    <a:pt x="2594" y="226"/>
                  </a:cubicBezTo>
                  <a:cubicBezTo>
                    <a:pt x="3071" y="226"/>
                    <a:pt x="3548" y="304"/>
                    <a:pt x="4025" y="325"/>
                  </a:cubicBezTo>
                  <a:cubicBezTo>
                    <a:pt x="4232" y="334"/>
                    <a:pt x="4440" y="339"/>
                    <a:pt x="4648" y="339"/>
                  </a:cubicBezTo>
                  <a:cubicBezTo>
                    <a:pt x="5242" y="339"/>
                    <a:pt x="5839" y="297"/>
                    <a:pt x="6430" y="182"/>
                  </a:cubicBezTo>
                  <a:lnTo>
                    <a:pt x="6430" y="158"/>
                  </a:lnTo>
                  <a:cubicBezTo>
                    <a:pt x="5894" y="51"/>
                    <a:pt x="5359" y="27"/>
                    <a:pt x="4823" y="3"/>
                  </a:cubicBezTo>
                  <a:cubicBezTo>
                    <a:pt x="4769" y="2"/>
                    <a:pt x="4716" y="1"/>
                    <a:pt x="46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 name="Google Shape;1021;p19"/>
            <p:cNvSpPr/>
            <p:nvPr/>
          </p:nvSpPr>
          <p:spPr>
            <a:xfrm>
              <a:off x="6811810" y="3438593"/>
              <a:ext cx="166852" cy="8692"/>
            </a:xfrm>
            <a:custGeom>
              <a:avLst/>
              <a:gdLst/>
              <a:ahLst/>
              <a:cxnLst/>
              <a:rect l="l" t="t" r="r" b="b"/>
              <a:pathLst>
                <a:path w="6431" h="335" extrusionOk="0">
                  <a:moveTo>
                    <a:pt x="4590" y="0"/>
                  </a:moveTo>
                  <a:cubicBezTo>
                    <a:pt x="3896" y="0"/>
                    <a:pt x="3194" y="125"/>
                    <a:pt x="2501" y="125"/>
                  </a:cubicBezTo>
                  <a:cubicBezTo>
                    <a:pt x="2473" y="125"/>
                    <a:pt x="2445" y="125"/>
                    <a:pt x="2418" y="124"/>
                  </a:cubicBezTo>
                  <a:cubicBezTo>
                    <a:pt x="1987" y="74"/>
                    <a:pt x="1560" y="33"/>
                    <a:pt x="1132" y="33"/>
                  </a:cubicBezTo>
                  <a:cubicBezTo>
                    <a:pt x="756" y="33"/>
                    <a:pt x="380" y="65"/>
                    <a:pt x="1" y="148"/>
                  </a:cubicBezTo>
                  <a:lnTo>
                    <a:pt x="1" y="196"/>
                  </a:lnTo>
                  <a:cubicBezTo>
                    <a:pt x="275" y="255"/>
                    <a:pt x="537" y="291"/>
                    <a:pt x="810" y="303"/>
                  </a:cubicBezTo>
                  <a:cubicBezTo>
                    <a:pt x="933" y="317"/>
                    <a:pt x="1055" y="322"/>
                    <a:pt x="1178" y="322"/>
                  </a:cubicBezTo>
                  <a:cubicBezTo>
                    <a:pt x="1591" y="322"/>
                    <a:pt x="2004" y="259"/>
                    <a:pt x="2418" y="232"/>
                  </a:cubicBezTo>
                  <a:cubicBezTo>
                    <a:pt x="2494" y="227"/>
                    <a:pt x="2570" y="224"/>
                    <a:pt x="2646" y="224"/>
                  </a:cubicBezTo>
                  <a:cubicBezTo>
                    <a:pt x="3105" y="224"/>
                    <a:pt x="3565" y="305"/>
                    <a:pt x="4025" y="315"/>
                  </a:cubicBezTo>
                  <a:cubicBezTo>
                    <a:pt x="4244" y="328"/>
                    <a:pt x="4465" y="335"/>
                    <a:pt x="4685" y="335"/>
                  </a:cubicBezTo>
                  <a:cubicBezTo>
                    <a:pt x="5267" y="335"/>
                    <a:pt x="5852" y="288"/>
                    <a:pt x="6430" y="184"/>
                  </a:cubicBezTo>
                  <a:lnTo>
                    <a:pt x="6430" y="148"/>
                  </a:lnTo>
                  <a:cubicBezTo>
                    <a:pt x="5894" y="53"/>
                    <a:pt x="5359" y="17"/>
                    <a:pt x="4823" y="5"/>
                  </a:cubicBezTo>
                  <a:cubicBezTo>
                    <a:pt x="4745" y="2"/>
                    <a:pt x="4668" y="0"/>
                    <a:pt x="45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 name="Google Shape;1022;p19"/>
            <p:cNvSpPr/>
            <p:nvPr/>
          </p:nvSpPr>
          <p:spPr>
            <a:xfrm>
              <a:off x="6811810" y="3250154"/>
              <a:ext cx="166852" cy="8718"/>
            </a:xfrm>
            <a:custGeom>
              <a:avLst/>
              <a:gdLst/>
              <a:ahLst/>
              <a:cxnLst/>
              <a:rect l="l" t="t" r="r" b="b"/>
              <a:pathLst>
                <a:path w="6431" h="336" extrusionOk="0">
                  <a:moveTo>
                    <a:pt x="4590" y="1"/>
                  </a:moveTo>
                  <a:cubicBezTo>
                    <a:pt x="3896" y="1"/>
                    <a:pt x="3194" y="125"/>
                    <a:pt x="2501" y="125"/>
                  </a:cubicBezTo>
                  <a:cubicBezTo>
                    <a:pt x="2473" y="125"/>
                    <a:pt x="2445" y="125"/>
                    <a:pt x="2418" y="125"/>
                  </a:cubicBezTo>
                  <a:cubicBezTo>
                    <a:pt x="1987" y="74"/>
                    <a:pt x="1560" y="33"/>
                    <a:pt x="1132" y="33"/>
                  </a:cubicBezTo>
                  <a:cubicBezTo>
                    <a:pt x="756" y="33"/>
                    <a:pt x="380" y="65"/>
                    <a:pt x="1" y="149"/>
                  </a:cubicBezTo>
                  <a:lnTo>
                    <a:pt x="1" y="196"/>
                  </a:lnTo>
                  <a:cubicBezTo>
                    <a:pt x="275" y="256"/>
                    <a:pt x="537" y="291"/>
                    <a:pt x="810" y="303"/>
                  </a:cubicBezTo>
                  <a:cubicBezTo>
                    <a:pt x="933" y="317"/>
                    <a:pt x="1055" y="322"/>
                    <a:pt x="1178" y="322"/>
                  </a:cubicBezTo>
                  <a:cubicBezTo>
                    <a:pt x="1591" y="322"/>
                    <a:pt x="2004" y="259"/>
                    <a:pt x="2418" y="232"/>
                  </a:cubicBezTo>
                  <a:cubicBezTo>
                    <a:pt x="2494" y="227"/>
                    <a:pt x="2570" y="225"/>
                    <a:pt x="2646" y="225"/>
                  </a:cubicBezTo>
                  <a:cubicBezTo>
                    <a:pt x="3105" y="225"/>
                    <a:pt x="3565" y="305"/>
                    <a:pt x="4025" y="315"/>
                  </a:cubicBezTo>
                  <a:cubicBezTo>
                    <a:pt x="4244" y="328"/>
                    <a:pt x="4465" y="335"/>
                    <a:pt x="4685" y="335"/>
                  </a:cubicBezTo>
                  <a:cubicBezTo>
                    <a:pt x="5267" y="335"/>
                    <a:pt x="5852" y="288"/>
                    <a:pt x="6430" y="184"/>
                  </a:cubicBezTo>
                  <a:lnTo>
                    <a:pt x="6430" y="149"/>
                  </a:lnTo>
                  <a:cubicBezTo>
                    <a:pt x="5894" y="53"/>
                    <a:pt x="5359" y="18"/>
                    <a:pt x="4823" y="6"/>
                  </a:cubicBezTo>
                  <a:cubicBezTo>
                    <a:pt x="4745" y="2"/>
                    <a:pt x="4668" y="1"/>
                    <a:pt x="45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23" name="Google Shape;1023;p19"/>
          <p:cNvSpPr/>
          <p:nvPr/>
        </p:nvSpPr>
        <p:spPr>
          <a:xfrm rot="8100000">
            <a:off x="8141656" y="-406373"/>
            <a:ext cx="809419" cy="772898"/>
          </a:xfrm>
          <a:custGeom>
            <a:avLst/>
            <a:gdLst/>
            <a:ahLst/>
            <a:cxnLst/>
            <a:rect l="l" t="t" r="r" b="b"/>
            <a:pathLst>
              <a:path w="34175" h="32633" extrusionOk="0">
                <a:moveTo>
                  <a:pt x="17143" y="0"/>
                </a:moveTo>
                <a:cubicBezTo>
                  <a:pt x="8798" y="0"/>
                  <a:pt x="1615" y="6230"/>
                  <a:pt x="763" y="14757"/>
                </a:cubicBezTo>
                <a:cubicBezTo>
                  <a:pt x="0" y="23699"/>
                  <a:pt x="6516" y="31671"/>
                  <a:pt x="15528" y="32572"/>
                </a:cubicBezTo>
                <a:cubicBezTo>
                  <a:pt x="16004" y="32612"/>
                  <a:pt x="16478" y="32632"/>
                  <a:pt x="16949" y="32632"/>
                </a:cubicBezTo>
                <a:cubicBezTo>
                  <a:pt x="25299" y="32632"/>
                  <a:pt x="32486" y="26338"/>
                  <a:pt x="33273" y="17807"/>
                </a:cubicBezTo>
                <a:cubicBezTo>
                  <a:pt x="34174" y="8865"/>
                  <a:pt x="27589" y="893"/>
                  <a:pt x="18578" y="61"/>
                </a:cubicBezTo>
                <a:cubicBezTo>
                  <a:pt x="18096" y="20"/>
                  <a:pt x="17618" y="0"/>
                  <a:pt x="171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 name="Google Shape;1024;p19"/>
          <p:cNvSpPr/>
          <p:nvPr/>
        </p:nvSpPr>
        <p:spPr>
          <a:xfrm>
            <a:off x="-64988" y="2494912"/>
            <a:ext cx="325170" cy="325170"/>
          </a:xfrm>
          <a:custGeom>
            <a:avLst/>
            <a:gdLst/>
            <a:ahLst/>
            <a:cxnLst/>
            <a:rect l="l" t="t" r="r" b="b"/>
            <a:pathLst>
              <a:path w="107583" h="107583" extrusionOk="0">
                <a:moveTo>
                  <a:pt x="53792" y="0"/>
                </a:moveTo>
                <a:cubicBezTo>
                  <a:pt x="24054" y="0"/>
                  <a:pt x="1" y="24054"/>
                  <a:pt x="1" y="53791"/>
                </a:cubicBezTo>
                <a:cubicBezTo>
                  <a:pt x="1" y="83529"/>
                  <a:pt x="24054" y="107582"/>
                  <a:pt x="53792" y="107582"/>
                </a:cubicBezTo>
                <a:cubicBezTo>
                  <a:pt x="83529" y="107582"/>
                  <a:pt x="107583" y="83529"/>
                  <a:pt x="107583" y="53791"/>
                </a:cubicBezTo>
                <a:cubicBezTo>
                  <a:pt x="107583" y="24054"/>
                  <a:pt x="83529" y="0"/>
                  <a:pt x="5379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25" name="Google Shape;1025;p19"/>
          <p:cNvGrpSpPr/>
          <p:nvPr/>
        </p:nvGrpSpPr>
        <p:grpSpPr>
          <a:xfrm flipH="1">
            <a:off x="220381" y="137493"/>
            <a:ext cx="388786" cy="572718"/>
            <a:chOff x="8641857" y="1784441"/>
            <a:chExt cx="272012" cy="400698"/>
          </a:xfrm>
        </p:grpSpPr>
        <p:sp>
          <p:nvSpPr>
            <p:cNvPr id="1026" name="Google Shape;1026;p19"/>
            <p:cNvSpPr/>
            <p:nvPr/>
          </p:nvSpPr>
          <p:spPr>
            <a:xfrm>
              <a:off x="8641857" y="1784441"/>
              <a:ext cx="113947" cy="79498"/>
            </a:xfrm>
            <a:custGeom>
              <a:avLst/>
              <a:gdLst/>
              <a:ahLst/>
              <a:cxnLst/>
              <a:rect l="l" t="t" r="r" b="b"/>
              <a:pathLst>
                <a:path w="8944" h="6240" extrusionOk="0">
                  <a:moveTo>
                    <a:pt x="7903" y="1"/>
                  </a:moveTo>
                  <a:lnTo>
                    <a:pt x="1" y="4160"/>
                  </a:lnTo>
                  <a:lnTo>
                    <a:pt x="1110" y="6239"/>
                  </a:lnTo>
                  <a:lnTo>
                    <a:pt x="8943" y="2080"/>
                  </a:lnTo>
                  <a:lnTo>
                    <a:pt x="790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 name="Google Shape;1027;p19"/>
            <p:cNvSpPr/>
            <p:nvPr/>
          </p:nvSpPr>
          <p:spPr>
            <a:xfrm>
              <a:off x="8671885" y="1819769"/>
              <a:ext cx="241984" cy="365370"/>
            </a:xfrm>
            <a:custGeom>
              <a:avLst/>
              <a:gdLst/>
              <a:ahLst/>
              <a:cxnLst/>
              <a:rect l="l" t="t" r="r" b="b"/>
              <a:pathLst>
                <a:path w="18994" h="28679" extrusionOk="0">
                  <a:moveTo>
                    <a:pt x="5408" y="0"/>
                  </a:moveTo>
                  <a:lnTo>
                    <a:pt x="1" y="2843"/>
                  </a:lnTo>
                  <a:lnTo>
                    <a:pt x="12825" y="27035"/>
                  </a:lnTo>
                  <a:cubicBezTo>
                    <a:pt x="13364" y="28065"/>
                    <a:pt x="14460" y="28679"/>
                    <a:pt x="15571" y="28679"/>
                  </a:cubicBezTo>
                  <a:cubicBezTo>
                    <a:pt x="16029" y="28679"/>
                    <a:pt x="16489" y="28574"/>
                    <a:pt x="16914" y="28352"/>
                  </a:cubicBezTo>
                  <a:cubicBezTo>
                    <a:pt x="18370" y="27520"/>
                    <a:pt x="18994" y="25718"/>
                    <a:pt x="18231" y="24262"/>
                  </a:cubicBezTo>
                  <a:lnTo>
                    <a:pt x="540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 name="Google Shape;1028;p19"/>
            <p:cNvSpPr/>
            <p:nvPr/>
          </p:nvSpPr>
          <p:spPr>
            <a:xfrm>
              <a:off x="8712513" y="1933690"/>
              <a:ext cx="196948" cy="251322"/>
            </a:xfrm>
            <a:custGeom>
              <a:avLst/>
              <a:gdLst/>
              <a:ahLst/>
              <a:cxnLst/>
              <a:rect l="l" t="t" r="r" b="b"/>
              <a:pathLst>
                <a:path w="15459" h="19727" extrusionOk="0">
                  <a:moveTo>
                    <a:pt x="0" y="1"/>
                  </a:moveTo>
                  <a:lnTo>
                    <a:pt x="9705" y="18093"/>
                  </a:lnTo>
                  <a:cubicBezTo>
                    <a:pt x="10275" y="19138"/>
                    <a:pt x="11300" y="19727"/>
                    <a:pt x="12358" y="19727"/>
                  </a:cubicBezTo>
                  <a:cubicBezTo>
                    <a:pt x="12844" y="19727"/>
                    <a:pt x="13336" y="19602"/>
                    <a:pt x="13795" y="19340"/>
                  </a:cubicBezTo>
                  <a:cubicBezTo>
                    <a:pt x="14488" y="18925"/>
                    <a:pt x="15042" y="18370"/>
                    <a:pt x="15250" y="17538"/>
                  </a:cubicBezTo>
                  <a:cubicBezTo>
                    <a:pt x="15458" y="16776"/>
                    <a:pt x="15458" y="16013"/>
                    <a:pt x="15042" y="15251"/>
                  </a:cubicBezTo>
                  <a:lnTo>
                    <a:pt x="9150" y="4160"/>
                  </a:lnTo>
                  <a:cubicBezTo>
                    <a:pt x="8995" y="4227"/>
                    <a:pt x="8823" y="4259"/>
                    <a:pt x="8634" y="4259"/>
                  </a:cubicBezTo>
                  <a:cubicBezTo>
                    <a:pt x="6887" y="4259"/>
                    <a:pt x="3755" y="1565"/>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 name="Google Shape;1029;p19"/>
            <p:cNvSpPr/>
            <p:nvPr/>
          </p:nvSpPr>
          <p:spPr>
            <a:xfrm>
              <a:off x="8719571" y="1855097"/>
              <a:ext cx="38870" cy="21199"/>
            </a:xfrm>
            <a:custGeom>
              <a:avLst/>
              <a:gdLst/>
              <a:ahLst/>
              <a:cxnLst/>
              <a:rect l="l" t="t" r="r" b="b"/>
              <a:pathLst>
                <a:path w="3051" h="1664" extrusionOk="0">
                  <a:moveTo>
                    <a:pt x="3051" y="0"/>
                  </a:moveTo>
                  <a:cubicBezTo>
                    <a:pt x="2496" y="70"/>
                    <a:pt x="2011" y="277"/>
                    <a:pt x="1387" y="485"/>
                  </a:cubicBezTo>
                  <a:cubicBezTo>
                    <a:pt x="833" y="693"/>
                    <a:pt x="348" y="971"/>
                    <a:pt x="1" y="1525"/>
                  </a:cubicBezTo>
                  <a:lnTo>
                    <a:pt x="1" y="1664"/>
                  </a:lnTo>
                  <a:cubicBezTo>
                    <a:pt x="348" y="1664"/>
                    <a:pt x="625" y="1525"/>
                    <a:pt x="833" y="1456"/>
                  </a:cubicBezTo>
                  <a:cubicBezTo>
                    <a:pt x="1665" y="1040"/>
                    <a:pt x="2288" y="485"/>
                    <a:pt x="30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 name="Google Shape;1030;p19"/>
            <p:cNvSpPr/>
            <p:nvPr/>
          </p:nvSpPr>
          <p:spPr>
            <a:xfrm>
              <a:off x="8747841" y="1885125"/>
              <a:ext cx="26499" cy="14804"/>
            </a:xfrm>
            <a:custGeom>
              <a:avLst/>
              <a:gdLst/>
              <a:ahLst/>
              <a:cxnLst/>
              <a:rect l="l" t="t" r="r" b="b"/>
              <a:pathLst>
                <a:path w="2080" h="1162" extrusionOk="0">
                  <a:moveTo>
                    <a:pt x="2080" y="0"/>
                  </a:moveTo>
                  <a:cubicBezTo>
                    <a:pt x="1664" y="0"/>
                    <a:pt x="1317" y="139"/>
                    <a:pt x="971" y="208"/>
                  </a:cubicBezTo>
                  <a:cubicBezTo>
                    <a:pt x="555" y="347"/>
                    <a:pt x="208" y="555"/>
                    <a:pt x="0" y="1040"/>
                  </a:cubicBezTo>
                  <a:lnTo>
                    <a:pt x="0" y="1109"/>
                  </a:lnTo>
                  <a:cubicBezTo>
                    <a:pt x="104" y="1144"/>
                    <a:pt x="225" y="1161"/>
                    <a:pt x="338" y="1161"/>
                  </a:cubicBezTo>
                  <a:cubicBezTo>
                    <a:pt x="451" y="1161"/>
                    <a:pt x="555" y="1144"/>
                    <a:pt x="624" y="1109"/>
                  </a:cubicBezTo>
                  <a:cubicBezTo>
                    <a:pt x="901" y="1040"/>
                    <a:pt x="971" y="832"/>
                    <a:pt x="1179" y="763"/>
                  </a:cubicBezTo>
                  <a:cubicBezTo>
                    <a:pt x="1525" y="485"/>
                    <a:pt x="1802" y="208"/>
                    <a:pt x="20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 name="Google Shape;1031;p19"/>
            <p:cNvSpPr/>
            <p:nvPr/>
          </p:nvSpPr>
          <p:spPr>
            <a:xfrm>
              <a:off x="8751370" y="1914262"/>
              <a:ext cx="38870" cy="21212"/>
            </a:xfrm>
            <a:custGeom>
              <a:avLst/>
              <a:gdLst/>
              <a:ahLst/>
              <a:cxnLst/>
              <a:rect l="l" t="t" r="r" b="b"/>
              <a:pathLst>
                <a:path w="3051" h="1665" extrusionOk="0">
                  <a:moveTo>
                    <a:pt x="3050" y="1"/>
                  </a:moveTo>
                  <a:lnTo>
                    <a:pt x="3050" y="1"/>
                  </a:lnTo>
                  <a:cubicBezTo>
                    <a:pt x="2427" y="139"/>
                    <a:pt x="1941" y="347"/>
                    <a:pt x="1387" y="555"/>
                  </a:cubicBezTo>
                  <a:cubicBezTo>
                    <a:pt x="902" y="694"/>
                    <a:pt x="347" y="971"/>
                    <a:pt x="0" y="1595"/>
                  </a:cubicBezTo>
                  <a:lnTo>
                    <a:pt x="0" y="1664"/>
                  </a:lnTo>
                  <a:cubicBezTo>
                    <a:pt x="347" y="1664"/>
                    <a:pt x="624" y="1595"/>
                    <a:pt x="902" y="1526"/>
                  </a:cubicBezTo>
                  <a:cubicBezTo>
                    <a:pt x="1664" y="1040"/>
                    <a:pt x="2357" y="555"/>
                    <a:pt x="305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 name="Google Shape;1032;p19"/>
            <p:cNvSpPr/>
            <p:nvPr/>
          </p:nvSpPr>
          <p:spPr>
            <a:xfrm>
              <a:off x="8780506" y="1944290"/>
              <a:ext cx="26512" cy="15466"/>
            </a:xfrm>
            <a:custGeom>
              <a:avLst/>
              <a:gdLst/>
              <a:ahLst/>
              <a:cxnLst/>
              <a:rect l="l" t="t" r="r" b="b"/>
              <a:pathLst>
                <a:path w="2081" h="1214" extrusionOk="0">
                  <a:moveTo>
                    <a:pt x="2080" y="0"/>
                  </a:moveTo>
                  <a:cubicBezTo>
                    <a:pt x="1595" y="0"/>
                    <a:pt x="1179" y="208"/>
                    <a:pt x="902" y="278"/>
                  </a:cubicBezTo>
                  <a:cubicBezTo>
                    <a:pt x="486" y="347"/>
                    <a:pt x="140" y="624"/>
                    <a:pt x="1" y="1040"/>
                  </a:cubicBezTo>
                  <a:lnTo>
                    <a:pt x="1" y="1109"/>
                  </a:lnTo>
                  <a:cubicBezTo>
                    <a:pt x="70" y="1179"/>
                    <a:pt x="174" y="1213"/>
                    <a:pt x="278" y="1213"/>
                  </a:cubicBezTo>
                  <a:cubicBezTo>
                    <a:pt x="382" y="1213"/>
                    <a:pt x="486" y="1179"/>
                    <a:pt x="555" y="1109"/>
                  </a:cubicBezTo>
                  <a:cubicBezTo>
                    <a:pt x="833" y="1040"/>
                    <a:pt x="902" y="902"/>
                    <a:pt x="1110" y="763"/>
                  </a:cubicBezTo>
                  <a:cubicBezTo>
                    <a:pt x="1457" y="555"/>
                    <a:pt x="1803" y="278"/>
                    <a:pt x="20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 name="Google Shape;1033;p19"/>
            <p:cNvSpPr/>
            <p:nvPr/>
          </p:nvSpPr>
          <p:spPr>
            <a:xfrm>
              <a:off x="8783156" y="1974318"/>
              <a:ext cx="38870" cy="21199"/>
            </a:xfrm>
            <a:custGeom>
              <a:avLst/>
              <a:gdLst/>
              <a:ahLst/>
              <a:cxnLst/>
              <a:rect l="l" t="t" r="r" b="b"/>
              <a:pathLst>
                <a:path w="3051" h="1664" extrusionOk="0">
                  <a:moveTo>
                    <a:pt x="3051" y="0"/>
                  </a:moveTo>
                  <a:cubicBezTo>
                    <a:pt x="2427" y="70"/>
                    <a:pt x="1942" y="347"/>
                    <a:pt x="1387" y="485"/>
                  </a:cubicBezTo>
                  <a:cubicBezTo>
                    <a:pt x="902" y="693"/>
                    <a:pt x="347" y="971"/>
                    <a:pt x="1" y="1525"/>
                  </a:cubicBezTo>
                  <a:lnTo>
                    <a:pt x="1" y="1664"/>
                  </a:lnTo>
                  <a:cubicBezTo>
                    <a:pt x="347" y="1664"/>
                    <a:pt x="625" y="1525"/>
                    <a:pt x="902" y="1456"/>
                  </a:cubicBezTo>
                  <a:cubicBezTo>
                    <a:pt x="1665" y="1040"/>
                    <a:pt x="2358" y="485"/>
                    <a:pt x="30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 name="Google Shape;1034;p19"/>
            <p:cNvSpPr/>
            <p:nvPr/>
          </p:nvSpPr>
          <p:spPr>
            <a:xfrm>
              <a:off x="8811426" y="2004346"/>
              <a:ext cx="26499" cy="14804"/>
            </a:xfrm>
            <a:custGeom>
              <a:avLst/>
              <a:gdLst/>
              <a:ahLst/>
              <a:cxnLst/>
              <a:rect l="l" t="t" r="r" b="b"/>
              <a:pathLst>
                <a:path w="2080" h="1162" extrusionOk="0">
                  <a:moveTo>
                    <a:pt x="2080" y="0"/>
                  </a:moveTo>
                  <a:lnTo>
                    <a:pt x="2080" y="0"/>
                  </a:lnTo>
                  <a:cubicBezTo>
                    <a:pt x="1733" y="69"/>
                    <a:pt x="1248" y="139"/>
                    <a:pt x="901" y="208"/>
                  </a:cubicBezTo>
                  <a:cubicBezTo>
                    <a:pt x="485" y="347"/>
                    <a:pt x="139" y="555"/>
                    <a:pt x="0" y="1040"/>
                  </a:cubicBezTo>
                  <a:lnTo>
                    <a:pt x="0" y="1109"/>
                  </a:lnTo>
                  <a:cubicBezTo>
                    <a:pt x="69" y="1144"/>
                    <a:pt x="173" y="1161"/>
                    <a:pt x="277" y="1161"/>
                  </a:cubicBezTo>
                  <a:cubicBezTo>
                    <a:pt x="381" y="1161"/>
                    <a:pt x="485" y="1144"/>
                    <a:pt x="555" y="1109"/>
                  </a:cubicBezTo>
                  <a:cubicBezTo>
                    <a:pt x="832" y="1040"/>
                    <a:pt x="901" y="832"/>
                    <a:pt x="1109" y="763"/>
                  </a:cubicBezTo>
                  <a:cubicBezTo>
                    <a:pt x="1456" y="485"/>
                    <a:pt x="1802" y="208"/>
                    <a:pt x="20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 name="Google Shape;1035;p19"/>
            <p:cNvSpPr/>
            <p:nvPr/>
          </p:nvSpPr>
          <p:spPr>
            <a:xfrm>
              <a:off x="8815834" y="2033482"/>
              <a:ext cx="37991" cy="21212"/>
            </a:xfrm>
            <a:custGeom>
              <a:avLst/>
              <a:gdLst/>
              <a:ahLst/>
              <a:cxnLst/>
              <a:rect l="l" t="t" r="r" b="b"/>
              <a:pathLst>
                <a:path w="2982" h="1665" extrusionOk="0">
                  <a:moveTo>
                    <a:pt x="2981" y="1"/>
                  </a:moveTo>
                  <a:lnTo>
                    <a:pt x="2981" y="1"/>
                  </a:lnTo>
                  <a:cubicBezTo>
                    <a:pt x="2427" y="209"/>
                    <a:pt x="1872" y="347"/>
                    <a:pt x="1387" y="555"/>
                  </a:cubicBezTo>
                  <a:cubicBezTo>
                    <a:pt x="832" y="694"/>
                    <a:pt x="347" y="971"/>
                    <a:pt x="1" y="1595"/>
                  </a:cubicBezTo>
                  <a:lnTo>
                    <a:pt x="1" y="1664"/>
                  </a:lnTo>
                  <a:cubicBezTo>
                    <a:pt x="347" y="1664"/>
                    <a:pt x="555" y="1595"/>
                    <a:pt x="832" y="1526"/>
                  </a:cubicBezTo>
                  <a:cubicBezTo>
                    <a:pt x="1595" y="1040"/>
                    <a:pt x="2288" y="555"/>
                    <a:pt x="29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 name="Google Shape;1036;p19"/>
            <p:cNvSpPr/>
            <p:nvPr/>
          </p:nvSpPr>
          <p:spPr>
            <a:xfrm>
              <a:off x="8843213" y="2063511"/>
              <a:ext cx="26512" cy="15466"/>
            </a:xfrm>
            <a:custGeom>
              <a:avLst/>
              <a:gdLst/>
              <a:ahLst/>
              <a:cxnLst/>
              <a:rect l="l" t="t" r="r" b="b"/>
              <a:pathLst>
                <a:path w="2081" h="1214" extrusionOk="0">
                  <a:moveTo>
                    <a:pt x="2080" y="0"/>
                  </a:moveTo>
                  <a:lnTo>
                    <a:pt x="2080" y="0"/>
                  </a:lnTo>
                  <a:cubicBezTo>
                    <a:pt x="1664" y="70"/>
                    <a:pt x="1318" y="208"/>
                    <a:pt x="971" y="278"/>
                  </a:cubicBezTo>
                  <a:cubicBezTo>
                    <a:pt x="486" y="347"/>
                    <a:pt x="139" y="624"/>
                    <a:pt x="1" y="1040"/>
                  </a:cubicBezTo>
                  <a:lnTo>
                    <a:pt x="1" y="1109"/>
                  </a:lnTo>
                  <a:cubicBezTo>
                    <a:pt x="70" y="1179"/>
                    <a:pt x="174" y="1213"/>
                    <a:pt x="278" y="1213"/>
                  </a:cubicBezTo>
                  <a:cubicBezTo>
                    <a:pt x="382" y="1213"/>
                    <a:pt x="486" y="1179"/>
                    <a:pt x="555" y="1109"/>
                  </a:cubicBezTo>
                  <a:cubicBezTo>
                    <a:pt x="832" y="1040"/>
                    <a:pt x="971" y="902"/>
                    <a:pt x="1110" y="763"/>
                  </a:cubicBezTo>
                  <a:cubicBezTo>
                    <a:pt x="1456" y="486"/>
                    <a:pt x="1803" y="278"/>
                    <a:pt x="20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 name="Google Shape;1037;p19"/>
            <p:cNvSpPr/>
            <p:nvPr/>
          </p:nvSpPr>
          <p:spPr>
            <a:xfrm>
              <a:off x="8648928" y="1797691"/>
              <a:ext cx="99805" cy="52998"/>
            </a:xfrm>
            <a:custGeom>
              <a:avLst/>
              <a:gdLst/>
              <a:ahLst/>
              <a:cxnLst/>
              <a:rect l="l" t="t" r="r" b="b"/>
              <a:pathLst>
                <a:path w="7834" h="4160" extrusionOk="0">
                  <a:moveTo>
                    <a:pt x="7833" y="1"/>
                  </a:moveTo>
                  <a:cubicBezTo>
                    <a:pt x="4991" y="1040"/>
                    <a:pt x="2427" y="2427"/>
                    <a:pt x="1" y="4160"/>
                  </a:cubicBezTo>
                  <a:cubicBezTo>
                    <a:pt x="2843" y="3189"/>
                    <a:pt x="5477" y="1803"/>
                    <a:pt x="78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Title and three columns">
  <p:cSld name="CUSTOM_6">
    <p:spTree>
      <p:nvGrpSpPr>
        <p:cNvPr id="1" name="Shape 1038"/>
        <p:cNvGrpSpPr/>
        <p:nvPr/>
      </p:nvGrpSpPr>
      <p:grpSpPr>
        <a:xfrm>
          <a:off x="0" y="0"/>
          <a:ext cx="0" cy="0"/>
          <a:chOff x="0" y="0"/>
          <a:chExt cx="0" cy="0"/>
        </a:xfrm>
      </p:grpSpPr>
      <p:grpSp>
        <p:nvGrpSpPr>
          <p:cNvPr id="1039" name="Google Shape;1039;p20"/>
          <p:cNvGrpSpPr/>
          <p:nvPr/>
        </p:nvGrpSpPr>
        <p:grpSpPr>
          <a:xfrm>
            <a:off x="-102382" y="-170100"/>
            <a:ext cx="9372696" cy="5483700"/>
            <a:chOff x="-102382" y="-170100"/>
            <a:chExt cx="9372696" cy="5483700"/>
          </a:xfrm>
        </p:grpSpPr>
        <p:grpSp>
          <p:nvGrpSpPr>
            <p:cNvPr id="1040" name="Google Shape;1040;p20"/>
            <p:cNvGrpSpPr/>
            <p:nvPr/>
          </p:nvGrpSpPr>
          <p:grpSpPr>
            <a:xfrm>
              <a:off x="-102382" y="449173"/>
              <a:ext cx="9372696" cy="4214993"/>
              <a:chOff x="-721775" y="1833025"/>
              <a:chExt cx="10611000" cy="1466850"/>
            </a:xfrm>
          </p:grpSpPr>
          <p:cxnSp>
            <p:nvCxnSpPr>
              <p:cNvPr id="1041" name="Google Shape;1041;p20"/>
              <p:cNvCxnSpPr/>
              <p:nvPr/>
            </p:nvCxnSpPr>
            <p:spPr>
              <a:xfrm>
                <a:off x="-721775" y="1833025"/>
                <a:ext cx="10611000" cy="0"/>
              </a:xfrm>
              <a:prstGeom prst="straightConnector1">
                <a:avLst/>
              </a:prstGeom>
              <a:noFill/>
              <a:ln w="9525" cap="flat" cmpd="sng">
                <a:solidFill>
                  <a:schemeClr val="accent5"/>
                </a:solidFill>
                <a:prstDash val="solid"/>
                <a:round/>
                <a:headEnd type="none" w="med" len="med"/>
                <a:tailEnd type="none" w="med" len="med"/>
              </a:ln>
            </p:spPr>
          </p:cxnSp>
          <p:cxnSp>
            <p:nvCxnSpPr>
              <p:cNvPr id="1042" name="Google Shape;1042;p20"/>
              <p:cNvCxnSpPr/>
              <p:nvPr/>
            </p:nvCxnSpPr>
            <p:spPr>
              <a:xfrm>
                <a:off x="-721775" y="2042575"/>
                <a:ext cx="10611000" cy="0"/>
              </a:xfrm>
              <a:prstGeom prst="straightConnector1">
                <a:avLst/>
              </a:prstGeom>
              <a:noFill/>
              <a:ln w="9525" cap="flat" cmpd="sng">
                <a:solidFill>
                  <a:schemeClr val="accent5"/>
                </a:solidFill>
                <a:prstDash val="solid"/>
                <a:round/>
                <a:headEnd type="none" w="med" len="med"/>
                <a:tailEnd type="none" w="med" len="med"/>
              </a:ln>
            </p:spPr>
          </p:cxnSp>
          <p:cxnSp>
            <p:nvCxnSpPr>
              <p:cNvPr id="1043" name="Google Shape;1043;p20"/>
              <p:cNvCxnSpPr/>
              <p:nvPr/>
            </p:nvCxnSpPr>
            <p:spPr>
              <a:xfrm>
                <a:off x="-721775" y="2252125"/>
                <a:ext cx="10611000" cy="0"/>
              </a:xfrm>
              <a:prstGeom prst="straightConnector1">
                <a:avLst/>
              </a:prstGeom>
              <a:noFill/>
              <a:ln w="9525" cap="flat" cmpd="sng">
                <a:solidFill>
                  <a:schemeClr val="accent5"/>
                </a:solidFill>
                <a:prstDash val="solid"/>
                <a:round/>
                <a:headEnd type="none" w="med" len="med"/>
                <a:tailEnd type="none" w="med" len="med"/>
              </a:ln>
            </p:spPr>
          </p:cxnSp>
          <p:cxnSp>
            <p:nvCxnSpPr>
              <p:cNvPr id="1044" name="Google Shape;1044;p20"/>
              <p:cNvCxnSpPr/>
              <p:nvPr/>
            </p:nvCxnSpPr>
            <p:spPr>
              <a:xfrm>
                <a:off x="-721775" y="2461675"/>
                <a:ext cx="10611000" cy="0"/>
              </a:xfrm>
              <a:prstGeom prst="straightConnector1">
                <a:avLst/>
              </a:prstGeom>
              <a:noFill/>
              <a:ln w="9525" cap="flat" cmpd="sng">
                <a:solidFill>
                  <a:schemeClr val="accent5"/>
                </a:solidFill>
                <a:prstDash val="solid"/>
                <a:round/>
                <a:headEnd type="none" w="med" len="med"/>
                <a:tailEnd type="none" w="med" len="med"/>
              </a:ln>
            </p:spPr>
          </p:cxnSp>
          <p:cxnSp>
            <p:nvCxnSpPr>
              <p:cNvPr id="1045" name="Google Shape;1045;p20"/>
              <p:cNvCxnSpPr/>
              <p:nvPr/>
            </p:nvCxnSpPr>
            <p:spPr>
              <a:xfrm>
                <a:off x="-721775" y="2671225"/>
                <a:ext cx="10611000" cy="0"/>
              </a:xfrm>
              <a:prstGeom prst="straightConnector1">
                <a:avLst/>
              </a:prstGeom>
              <a:noFill/>
              <a:ln w="9525" cap="flat" cmpd="sng">
                <a:solidFill>
                  <a:schemeClr val="accent5"/>
                </a:solidFill>
                <a:prstDash val="solid"/>
                <a:round/>
                <a:headEnd type="none" w="med" len="med"/>
                <a:tailEnd type="none" w="med" len="med"/>
              </a:ln>
            </p:spPr>
          </p:cxnSp>
          <p:cxnSp>
            <p:nvCxnSpPr>
              <p:cNvPr id="1046" name="Google Shape;1046;p20"/>
              <p:cNvCxnSpPr/>
              <p:nvPr/>
            </p:nvCxnSpPr>
            <p:spPr>
              <a:xfrm>
                <a:off x="-721775" y="2880775"/>
                <a:ext cx="10611000" cy="0"/>
              </a:xfrm>
              <a:prstGeom prst="straightConnector1">
                <a:avLst/>
              </a:prstGeom>
              <a:noFill/>
              <a:ln w="9525" cap="flat" cmpd="sng">
                <a:solidFill>
                  <a:schemeClr val="accent5"/>
                </a:solidFill>
                <a:prstDash val="solid"/>
                <a:round/>
                <a:headEnd type="none" w="med" len="med"/>
                <a:tailEnd type="none" w="med" len="med"/>
              </a:ln>
            </p:spPr>
          </p:cxnSp>
          <p:cxnSp>
            <p:nvCxnSpPr>
              <p:cNvPr id="1047" name="Google Shape;1047;p20"/>
              <p:cNvCxnSpPr/>
              <p:nvPr/>
            </p:nvCxnSpPr>
            <p:spPr>
              <a:xfrm>
                <a:off x="-721775" y="3090325"/>
                <a:ext cx="10611000" cy="0"/>
              </a:xfrm>
              <a:prstGeom prst="straightConnector1">
                <a:avLst/>
              </a:prstGeom>
              <a:noFill/>
              <a:ln w="9525" cap="flat" cmpd="sng">
                <a:solidFill>
                  <a:schemeClr val="accent5"/>
                </a:solidFill>
                <a:prstDash val="solid"/>
                <a:round/>
                <a:headEnd type="none" w="med" len="med"/>
                <a:tailEnd type="none" w="med" len="med"/>
              </a:ln>
            </p:spPr>
          </p:cxnSp>
          <p:cxnSp>
            <p:nvCxnSpPr>
              <p:cNvPr id="1048" name="Google Shape;1048;p20"/>
              <p:cNvCxnSpPr/>
              <p:nvPr/>
            </p:nvCxnSpPr>
            <p:spPr>
              <a:xfrm>
                <a:off x="-721775" y="3299875"/>
                <a:ext cx="10611000" cy="0"/>
              </a:xfrm>
              <a:prstGeom prst="straightConnector1">
                <a:avLst/>
              </a:prstGeom>
              <a:noFill/>
              <a:ln w="9525" cap="flat" cmpd="sng">
                <a:solidFill>
                  <a:schemeClr val="accent5"/>
                </a:solidFill>
                <a:prstDash val="solid"/>
                <a:round/>
                <a:headEnd type="none" w="med" len="med"/>
                <a:tailEnd type="none" w="med" len="med"/>
              </a:ln>
            </p:spPr>
          </p:cxnSp>
        </p:grpSp>
        <p:cxnSp>
          <p:nvCxnSpPr>
            <p:cNvPr id="1049" name="Google Shape;1049;p20"/>
            <p:cNvCxnSpPr/>
            <p:nvPr/>
          </p:nvCxnSpPr>
          <p:spPr>
            <a:xfrm>
              <a:off x="103658" y="-170100"/>
              <a:ext cx="0" cy="5483700"/>
            </a:xfrm>
            <a:prstGeom prst="straightConnector1">
              <a:avLst/>
            </a:prstGeom>
            <a:noFill/>
            <a:ln w="9525" cap="flat" cmpd="sng">
              <a:solidFill>
                <a:schemeClr val="accent5"/>
              </a:solidFill>
              <a:prstDash val="solid"/>
              <a:round/>
              <a:headEnd type="none" w="med" len="med"/>
              <a:tailEnd type="none" w="med" len="med"/>
            </a:ln>
          </p:spPr>
        </p:cxnSp>
        <p:cxnSp>
          <p:nvCxnSpPr>
            <p:cNvPr id="1050" name="Google Shape;1050;p20"/>
            <p:cNvCxnSpPr/>
            <p:nvPr/>
          </p:nvCxnSpPr>
          <p:spPr>
            <a:xfrm>
              <a:off x="651046" y="-170100"/>
              <a:ext cx="0" cy="5483700"/>
            </a:xfrm>
            <a:prstGeom prst="straightConnector1">
              <a:avLst/>
            </a:prstGeom>
            <a:noFill/>
            <a:ln w="9525" cap="flat" cmpd="sng">
              <a:solidFill>
                <a:schemeClr val="accent5"/>
              </a:solidFill>
              <a:prstDash val="solid"/>
              <a:round/>
              <a:headEnd type="none" w="med" len="med"/>
              <a:tailEnd type="none" w="med" len="med"/>
            </a:ln>
          </p:spPr>
        </p:cxnSp>
        <p:cxnSp>
          <p:nvCxnSpPr>
            <p:cNvPr id="1051" name="Google Shape;1051;p20"/>
            <p:cNvCxnSpPr/>
            <p:nvPr/>
          </p:nvCxnSpPr>
          <p:spPr>
            <a:xfrm>
              <a:off x="1198434" y="-170100"/>
              <a:ext cx="0" cy="5483700"/>
            </a:xfrm>
            <a:prstGeom prst="straightConnector1">
              <a:avLst/>
            </a:prstGeom>
            <a:noFill/>
            <a:ln w="9525" cap="flat" cmpd="sng">
              <a:solidFill>
                <a:schemeClr val="accent5"/>
              </a:solidFill>
              <a:prstDash val="solid"/>
              <a:round/>
              <a:headEnd type="none" w="med" len="med"/>
              <a:tailEnd type="none" w="med" len="med"/>
            </a:ln>
          </p:spPr>
        </p:cxnSp>
        <p:cxnSp>
          <p:nvCxnSpPr>
            <p:cNvPr id="1052" name="Google Shape;1052;p20"/>
            <p:cNvCxnSpPr/>
            <p:nvPr/>
          </p:nvCxnSpPr>
          <p:spPr>
            <a:xfrm>
              <a:off x="1745822" y="-170100"/>
              <a:ext cx="0" cy="5483700"/>
            </a:xfrm>
            <a:prstGeom prst="straightConnector1">
              <a:avLst/>
            </a:prstGeom>
            <a:noFill/>
            <a:ln w="9525" cap="flat" cmpd="sng">
              <a:solidFill>
                <a:schemeClr val="accent5"/>
              </a:solidFill>
              <a:prstDash val="solid"/>
              <a:round/>
              <a:headEnd type="none" w="med" len="med"/>
              <a:tailEnd type="none" w="med" len="med"/>
            </a:ln>
          </p:spPr>
        </p:cxnSp>
        <p:cxnSp>
          <p:nvCxnSpPr>
            <p:cNvPr id="1053" name="Google Shape;1053;p20"/>
            <p:cNvCxnSpPr/>
            <p:nvPr/>
          </p:nvCxnSpPr>
          <p:spPr>
            <a:xfrm>
              <a:off x="2293210" y="-170100"/>
              <a:ext cx="0" cy="5483700"/>
            </a:xfrm>
            <a:prstGeom prst="straightConnector1">
              <a:avLst/>
            </a:prstGeom>
            <a:noFill/>
            <a:ln w="9525" cap="flat" cmpd="sng">
              <a:solidFill>
                <a:schemeClr val="accent5"/>
              </a:solidFill>
              <a:prstDash val="solid"/>
              <a:round/>
              <a:headEnd type="none" w="med" len="med"/>
              <a:tailEnd type="none" w="med" len="med"/>
            </a:ln>
          </p:spPr>
        </p:cxnSp>
        <p:cxnSp>
          <p:nvCxnSpPr>
            <p:cNvPr id="1054" name="Google Shape;1054;p20"/>
            <p:cNvCxnSpPr/>
            <p:nvPr/>
          </p:nvCxnSpPr>
          <p:spPr>
            <a:xfrm>
              <a:off x="2840598" y="-170100"/>
              <a:ext cx="0" cy="5483700"/>
            </a:xfrm>
            <a:prstGeom prst="straightConnector1">
              <a:avLst/>
            </a:prstGeom>
            <a:noFill/>
            <a:ln w="9525" cap="flat" cmpd="sng">
              <a:solidFill>
                <a:schemeClr val="accent5"/>
              </a:solidFill>
              <a:prstDash val="solid"/>
              <a:round/>
              <a:headEnd type="none" w="med" len="med"/>
              <a:tailEnd type="none" w="med" len="med"/>
            </a:ln>
          </p:spPr>
        </p:cxnSp>
        <p:cxnSp>
          <p:nvCxnSpPr>
            <p:cNvPr id="1055" name="Google Shape;1055;p20"/>
            <p:cNvCxnSpPr/>
            <p:nvPr/>
          </p:nvCxnSpPr>
          <p:spPr>
            <a:xfrm>
              <a:off x="3387986" y="-170100"/>
              <a:ext cx="0" cy="5483700"/>
            </a:xfrm>
            <a:prstGeom prst="straightConnector1">
              <a:avLst/>
            </a:prstGeom>
            <a:noFill/>
            <a:ln w="9525" cap="flat" cmpd="sng">
              <a:solidFill>
                <a:schemeClr val="accent5"/>
              </a:solidFill>
              <a:prstDash val="solid"/>
              <a:round/>
              <a:headEnd type="none" w="med" len="med"/>
              <a:tailEnd type="none" w="med" len="med"/>
            </a:ln>
          </p:spPr>
        </p:cxnSp>
        <p:cxnSp>
          <p:nvCxnSpPr>
            <p:cNvPr id="1056" name="Google Shape;1056;p20"/>
            <p:cNvCxnSpPr/>
            <p:nvPr/>
          </p:nvCxnSpPr>
          <p:spPr>
            <a:xfrm>
              <a:off x="3935374" y="-170100"/>
              <a:ext cx="0" cy="5483700"/>
            </a:xfrm>
            <a:prstGeom prst="straightConnector1">
              <a:avLst/>
            </a:prstGeom>
            <a:noFill/>
            <a:ln w="9525" cap="flat" cmpd="sng">
              <a:solidFill>
                <a:schemeClr val="accent5"/>
              </a:solidFill>
              <a:prstDash val="solid"/>
              <a:round/>
              <a:headEnd type="none" w="med" len="med"/>
              <a:tailEnd type="none" w="med" len="med"/>
            </a:ln>
          </p:spPr>
        </p:cxnSp>
        <p:cxnSp>
          <p:nvCxnSpPr>
            <p:cNvPr id="1057" name="Google Shape;1057;p20"/>
            <p:cNvCxnSpPr/>
            <p:nvPr/>
          </p:nvCxnSpPr>
          <p:spPr>
            <a:xfrm>
              <a:off x="4482763" y="-170100"/>
              <a:ext cx="0" cy="5483700"/>
            </a:xfrm>
            <a:prstGeom prst="straightConnector1">
              <a:avLst/>
            </a:prstGeom>
            <a:noFill/>
            <a:ln w="9525" cap="flat" cmpd="sng">
              <a:solidFill>
                <a:schemeClr val="accent5"/>
              </a:solidFill>
              <a:prstDash val="solid"/>
              <a:round/>
              <a:headEnd type="none" w="med" len="med"/>
              <a:tailEnd type="none" w="med" len="med"/>
            </a:ln>
          </p:spPr>
        </p:cxnSp>
        <p:cxnSp>
          <p:nvCxnSpPr>
            <p:cNvPr id="1058" name="Google Shape;1058;p20"/>
            <p:cNvCxnSpPr/>
            <p:nvPr/>
          </p:nvCxnSpPr>
          <p:spPr>
            <a:xfrm>
              <a:off x="5030151" y="-170100"/>
              <a:ext cx="0" cy="5483700"/>
            </a:xfrm>
            <a:prstGeom prst="straightConnector1">
              <a:avLst/>
            </a:prstGeom>
            <a:noFill/>
            <a:ln w="9525" cap="flat" cmpd="sng">
              <a:solidFill>
                <a:schemeClr val="accent5"/>
              </a:solidFill>
              <a:prstDash val="solid"/>
              <a:round/>
              <a:headEnd type="none" w="med" len="med"/>
              <a:tailEnd type="none" w="med" len="med"/>
            </a:ln>
          </p:spPr>
        </p:cxnSp>
        <p:cxnSp>
          <p:nvCxnSpPr>
            <p:cNvPr id="1059" name="Google Shape;1059;p20"/>
            <p:cNvCxnSpPr/>
            <p:nvPr/>
          </p:nvCxnSpPr>
          <p:spPr>
            <a:xfrm>
              <a:off x="5577539" y="-170100"/>
              <a:ext cx="0" cy="5483700"/>
            </a:xfrm>
            <a:prstGeom prst="straightConnector1">
              <a:avLst/>
            </a:prstGeom>
            <a:noFill/>
            <a:ln w="9525" cap="flat" cmpd="sng">
              <a:solidFill>
                <a:schemeClr val="accent5"/>
              </a:solidFill>
              <a:prstDash val="solid"/>
              <a:round/>
              <a:headEnd type="none" w="med" len="med"/>
              <a:tailEnd type="none" w="med" len="med"/>
            </a:ln>
          </p:spPr>
        </p:cxnSp>
        <p:cxnSp>
          <p:nvCxnSpPr>
            <p:cNvPr id="1060" name="Google Shape;1060;p20"/>
            <p:cNvCxnSpPr/>
            <p:nvPr/>
          </p:nvCxnSpPr>
          <p:spPr>
            <a:xfrm>
              <a:off x="6124927" y="-170100"/>
              <a:ext cx="0" cy="5483700"/>
            </a:xfrm>
            <a:prstGeom prst="straightConnector1">
              <a:avLst/>
            </a:prstGeom>
            <a:noFill/>
            <a:ln w="9525" cap="flat" cmpd="sng">
              <a:solidFill>
                <a:schemeClr val="accent5"/>
              </a:solidFill>
              <a:prstDash val="solid"/>
              <a:round/>
              <a:headEnd type="none" w="med" len="med"/>
              <a:tailEnd type="none" w="med" len="med"/>
            </a:ln>
          </p:spPr>
        </p:cxnSp>
        <p:cxnSp>
          <p:nvCxnSpPr>
            <p:cNvPr id="1061" name="Google Shape;1061;p20"/>
            <p:cNvCxnSpPr/>
            <p:nvPr/>
          </p:nvCxnSpPr>
          <p:spPr>
            <a:xfrm>
              <a:off x="6672315" y="-170100"/>
              <a:ext cx="0" cy="5483700"/>
            </a:xfrm>
            <a:prstGeom prst="straightConnector1">
              <a:avLst/>
            </a:prstGeom>
            <a:noFill/>
            <a:ln w="9525" cap="flat" cmpd="sng">
              <a:solidFill>
                <a:schemeClr val="accent5"/>
              </a:solidFill>
              <a:prstDash val="solid"/>
              <a:round/>
              <a:headEnd type="none" w="med" len="med"/>
              <a:tailEnd type="none" w="med" len="med"/>
            </a:ln>
          </p:spPr>
        </p:cxnSp>
        <p:cxnSp>
          <p:nvCxnSpPr>
            <p:cNvPr id="1062" name="Google Shape;1062;p20"/>
            <p:cNvCxnSpPr/>
            <p:nvPr/>
          </p:nvCxnSpPr>
          <p:spPr>
            <a:xfrm>
              <a:off x="7219703" y="-170100"/>
              <a:ext cx="0" cy="5483700"/>
            </a:xfrm>
            <a:prstGeom prst="straightConnector1">
              <a:avLst/>
            </a:prstGeom>
            <a:noFill/>
            <a:ln w="9525" cap="flat" cmpd="sng">
              <a:solidFill>
                <a:schemeClr val="accent5"/>
              </a:solidFill>
              <a:prstDash val="solid"/>
              <a:round/>
              <a:headEnd type="none" w="med" len="med"/>
              <a:tailEnd type="none" w="med" len="med"/>
            </a:ln>
          </p:spPr>
        </p:cxnSp>
        <p:cxnSp>
          <p:nvCxnSpPr>
            <p:cNvPr id="1063" name="Google Shape;1063;p20"/>
            <p:cNvCxnSpPr/>
            <p:nvPr/>
          </p:nvCxnSpPr>
          <p:spPr>
            <a:xfrm>
              <a:off x="7767091" y="-170100"/>
              <a:ext cx="0" cy="5483700"/>
            </a:xfrm>
            <a:prstGeom prst="straightConnector1">
              <a:avLst/>
            </a:prstGeom>
            <a:noFill/>
            <a:ln w="9525" cap="flat" cmpd="sng">
              <a:solidFill>
                <a:schemeClr val="accent5"/>
              </a:solidFill>
              <a:prstDash val="solid"/>
              <a:round/>
              <a:headEnd type="none" w="med" len="med"/>
              <a:tailEnd type="none" w="med" len="med"/>
            </a:ln>
          </p:spPr>
        </p:cxnSp>
        <p:cxnSp>
          <p:nvCxnSpPr>
            <p:cNvPr id="1064" name="Google Shape;1064;p20"/>
            <p:cNvCxnSpPr/>
            <p:nvPr/>
          </p:nvCxnSpPr>
          <p:spPr>
            <a:xfrm>
              <a:off x="8314479" y="-170100"/>
              <a:ext cx="0" cy="5483700"/>
            </a:xfrm>
            <a:prstGeom prst="straightConnector1">
              <a:avLst/>
            </a:prstGeom>
            <a:noFill/>
            <a:ln w="9525" cap="flat" cmpd="sng">
              <a:solidFill>
                <a:schemeClr val="accent5"/>
              </a:solidFill>
              <a:prstDash val="solid"/>
              <a:round/>
              <a:headEnd type="none" w="med" len="med"/>
              <a:tailEnd type="none" w="med" len="med"/>
            </a:ln>
          </p:spPr>
        </p:cxnSp>
        <p:cxnSp>
          <p:nvCxnSpPr>
            <p:cNvPr id="1065" name="Google Shape;1065;p20"/>
            <p:cNvCxnSpPr/>
            <p:nvPr/>
          </p:nvCxnSpPr>
          <p:spPr>
            <a:xfrm>
              <a:off x="8861867" y="-170100"/>
              <a:ext cx="0" cy="5483700"/>
            </a:xfrm>
            <a:prstGeom prst="straightConnector1">
              <a:avLst/>
            </a:prstGeom>
            <a:noFill/>
            <a:ln w="9525" cap="flat" cmpd="sng">
              <a:solidFill>
                <a:schemeClr val="accent5"/>
              </a:solidFill>
              <a:prstDash val="solid"/>
              <a:round/>
              <a:headEnd type="none" w="med" len="med"/>
              <a:tailEnd type="none" w="med" len="med"/>
            </a:ln>
          </p:spPr>
        </p:cxnSp>
      </p:grpSp>
      <p:sp>
        <p:nvSpPr>
          <p:cNvPr id="1066" name="Google Shape;1066;p20"/>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atin typeface="Fira Sans Condensed Black" panose="020B0A03050000020004" pitchFamily="34" charset="0"/>
                <a:cs typeface="#9Slide03 Arima Madurai" panose="00000500000000000000" pitchFamily="2" charset="-93"/>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dirty="0"/>
          </a:p>
        </p:txBody>
      </p:sp>
      <p:sp>
        <p:nvSpPr>
          <p:cNvPr id="1067" name="Google Shape;1067;p20"/>
          <p:cNvSpPr txBox="1">
            <a:spLocks noGrp="1"/>
          </p:cNvSpPr>
          <p:nvPr>
            <p:ph type="subTitle" idx="1"/>
          </p:nvPr>
        </p:nvSpPr>
        <p:spPr>
          <a:xfrm>
            <a:off x="937625" y="2360152"/>
            <a:ext cx="2175300" cy="15132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a:latin typeface="Calibri" panose="020F0502020204030204" pitchFamily="34" charset="0"/>
                <a:ea typeface="Calibri" panose="020F0502020204030204" pitchFamily="34" charset="0"/>
                <a:cs typeface="Calibri" panose="020F0502020204030204" pitchFamily="34" charset="0"/>
                <a:sym typeface="Montserrat Medium"/>
              </a:defRPr>
            </a:lvl1pPr>
            <a:lvl2pPr lvl="1" algn="ctr" rtl="0">
              <a:lnSpc>
                <a:spcPct val="100000"/>
              </a:lnSpc>
              <a:spcBef>
                <a:spcPts val="0"/>
              </a:spcBef>
              <a:spcAft>
                <a:spcPts val="0"/>
              </a:spcAft>
              <a:buSzPts val="1200"/>
              <a:buNone/>
              <a:defRPr/>
            </a:lvl2pPr>
            <a:lvl3pPr lvl="2" algn="ctr" rtl="0">
              <a:lnSpc>
                <a:spcPct val="100000"/>
              </a:lnSpc>
              <a:spcBef>
                <a:spcPts val="0"/>
              </a:spcBef>
              <a:spcAft>
                <a:spcPts val="0"/>
              </a:spcAft>
              <a:buSzPts val="1200"/>
              <a:buNone/>
              <a:defRPr/>
            </a:lvl3pPr>
            <a:lvl4pPr lvl="3" algn="ctr" rtl="0">
              <a:lnSpc>
                <a:spcPct val="100000"/>
              </a:lnSpc>
              <a:spcBef>
                <a:spcPts val="0"/>
              </a:spcBef>
              <a:spcAft>
                <a:spcPts val="0"/>
              </a:spcAft>
              <a:buSzPts val="1200"/>
              <a:buNone/>
              <a:defRPr/>
            </a:lvl4pPr>
            <a:lvl5pPr lvl="4" algn="ctr" rtl="0">
              <a:lnSpc>
                <a:spcPct val="100000"/>
              </a:lnSpc>
              <a:spcBef>
                <a:spcPts val="0"/>
              </a:spcBef>
              <a:spcAft>
                <a:spcPts val="0"/>
              </a:spcAft>
              <a:buSzPts val="1200"/>
              <a:buNone/>
              <a:defRPr/>
            </a:lvl5pPr>
            <a:lvl6pPr lvl="5" algn="ctr" rtl="0">
              <a:lnSpc>
                <a:spcPct val="100000"/>
              </a:lnSpc>
              <a:spcBef>
                <a:spcPts val="0"/>
              </a:spcBef>
              <a:spcAft>
                <a:spcPts val="0"/>
              </a:spcAft>
              <a:buSzPts val="1200"/>
              <a:buNone/>
              <a:defRPr/>
            </a:lvl6pPr>
            <a:lvl7pPr lvl="6" algn="ctr" rtl="0">
              <a:lnSpc>
                <a:spcPct val="100000"/>
              </a:lnSpc>
              <a:spcBef>
                <a:spcPts val="0"/>
              </a:spcBef>
              <a:spcAft>
                <a:spcPts val="0"/>
              </a:spcAft>
              <a:buSzPts val="1200"/>
              <a:buNone/>
              <a:defRPr/>
            </a:lvl7pPr>
            <a:lvl8pPr lvl="7" algn="ctr" rtl="0">
              <a:lnSpc>
                <a:spcPct val="100000"/>
              </a:lnSpc>
              <a:spcBef>
                <a:spcPts val="0"/>
              </a:spcBef>
              <a:spcAft>
                <a:spcPts val="0"/>
              </a:spcAft>
              <a:buSzPts val="1200"/>
              <a:buNone/>
              <a:defRPr/>
            </a:lvl8pPr>
            <a:lvl9pPr lvl="8" algn="ctr" rtl="0">
              <a:lnSpc>
                <a:spcPct val="100000"/>
              </a:lnSpc>
              <a:spcBef>
                <a:spcPts val="0"/>
              </a:spcBef>
              <a:spcAft>
                <a:spcPts val="0"/>
              </a:spcAft>
              <a:buSzPts val="1200"/>
              <a:buNone/>
              <a:defRPr/>
            </a:lvl9pPr>
          </a:lstStyle>
          <a:p>
            <a:endParaRPr dirty="0"/>
          </a:p>
        </p:txBody>
      </p:sp>
      <p:sp>
        <p:nvSpPr>
          <p:cNvPr id="1068" name="Google Shape;1068;p20"/>
          <p:cNvSpPr txBox="1">
            <a:spLocks noGrp="1"/>
          </p:cNvSpPr>
          <p:nvPr>
            <p:ph type="subTitle" idx="2"/>
          </p:nvPr>
        </p:nvSpPr>
        <p:spPr>
          <a:xfrm>
            <a:off x="3484347" y="2360152"/>
            <a:ext cx="2175300" cy="15132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a:latin typeface="Calibri" panose="020F0502020204030204" pitchFamily="34" charset="0"/>
                <a:ea typeface="Calibri" panose="020F0502020204030204" pitchFamily="34" charset="0"/>
                <a:cs typeface="Calibri" panose="020F0502020204030204" pitchFamily="34" charset="0"/>
                <a:sym typeface="Montserrat Medium"/>
              </a:defRPr>
            </a:lvl1pPr>
            <a:lvl2pPr lvl="1" algn="ctr" rtl="0">
              <a:lnSpc>
                <a:spcPct val="100000"/>
              </a:lnSpc>
              <a:spcBef>
                <a:spcPts val="0"/>
              </a:spcBef>
              <a:spcAft>
                <a:spcPts val="0"/>
              </a:spcAft>
              <a:buSzPts val="1200"/>
              <a:buNone/>
              <a:defRPr/>
            </a:lvl2pPr>
            <a:lvl3pPr lvl="2" algn="ctr" rtl="0">
              <a:lnSpc>
                <a:spcPct val="100000"/>
              </a:lnSpc>
              <a:spcBef>
                <a:spcPts val="0"/>
              </a:spcBef>
              <a:spcAft>
                <a:spcPts val="0"/>
              </a:spcAft>
              <a:buSzPts val="1200"/>
              <a:buNone/>
              <a:defRPr/>
            </a:lvl3pPr>
            <a:lvl4pPr lvl="3" algn="ctr" rtl="0">
              <a:lnSpc>
                <a:spcPct val="100000"/>
              </a:lnSpc>
              <a:spcBef>
                <a:spcPts val="0"/>
              </a:spcBef>
              <a:spcAft>
                <a:spcPts val="0"/>
              </a:spcAft>
              <a:buSzPts val="1200"/>
              <a:buNone/>
              <a:defRPr/>
            </a:lvl4pPr>
            <a:lvl5pPr lvl="4" algn="ctr" rtl="0">
              <a:lnSpc>
                <a:spcPct val="100000"/>
              </a:lnSpc>
              <a:spcBef>
                <a:spcPts val="0"/>
              </a:spcBef>
              <a:spcAft>
                <a:spcPts val="0"/>
              </a:spcAft>
              <a:buSzPts val="1200"/>
              <a:buNone/>
              <a:defRPr/>
            </a:lvl5pPr>
            <a:lvl6pPr lvl="5" algn="ctr" rtl="0">
              <a:lnSpc>
                <a:spcPct val="100000"/>
              </a:lnSpc>
              <a:spcBef>
                <a:spcPts val="0"/>
              </a:spcBef>
              <a:spcAft>
                <a:spcPts val="0"/>
              </a:spcAft>
              <a:buSzPts val="1200"/>
              <a:buNone/>
              <a:defRPr/>
            </a:lvl6pPr>
            <a:lvl7pPr lvl="6" algn="ctr" rtl="0">
              <a:lnSpc>
                <a:spcPct val="100000"/>
              </a:lnSpc>
              <a:spcBef>
                <a:spcPts val="0"/>
              </a:spcBef>
              <a:spcAft>
                <a:spcPts val="0"/>
              </a:spcAft>
              <a:buSzPts val="1200"/>
              <a:buNone/>
              <a:defRPr/>
            </a:lvl7pPr>
            <a:lvl8pPr lvl="7" algn="ctr" rtl="0">
              <a:lnSpc>
                <a:spcPct val="100000"/>
              </a:lnSpc>
              <a:spcBef>
                <a:spcPts val="0"/>
              </a:spcBef>
              <a:spcAft>
                <a:spcPts val="0"/>
              </a:spcAft>
              <a:buSzPts val="1200"/>
              <a:buNone/>
              <a:defRPr/>
            </a:lvl8pPr>
            <a:lvl9pPr lvl="8" algn="ctr" rtl="0">
              <a:lnSpc>
                <a:spcPct val="100000"/>
              </a:lnSpc>
              <a:spcBef>
                <a:spcPts val="0"/>
              </a:spcBef>
              <a:spcAft>
                <a:spcPts val="0"/>
              </a:spcAft>
              <a:buSzPts val="1200"/>
              <a:buNone/>
              <a:defRPr/>
            </a:lvl9pPr>
          </a:lstStyle>
          <a:p>
            <a:endParaRPr dirty="0"/>
          </a:p>
        </p:txBody>
      </p:sp>
      <p:sp>
        <p:nvSpPr>
          <p:cNvPr id="1069" name="Google Shape;1069;p20"/>
          <p:cNvSpPr txBox="1">
            <a:spLocks noGrp="1"/>
          </p:cNvSpPr>
          <p:nvPr>
            <p:ph type="subTitle" idx="3"/>
          </p:nvPr>
        </p:nvSpPr>
        <p:spPr>
          <a:xfrm>
            <a:off x="6031075" y="2360152"/>
            <a:ext cx="2175300" cy="15132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a:latin typeface="Calibri" panose="020F0502020204030204" pitchFamily="34" charset="0"/>
                <a:ea typeface="Calibri" panose="020F0502020204030204" pitchFamily="34" charset="0"/>
                <a:cs typeface="Calibri" panose="020F0502020204030204" pitchFamily="34" charset="0"/>
                <a:sym typeface="Montserrat Medium"/>
              </a:defRPr>
            </a:lvl1pPr>
            <a:lvl2pPr lvl="1" algn="ctr" rtl="0">
              <a:lnSpc>
                <a:spcPct val="100000"/>
              </a:lnSpc>
              <a:spcBef>
                <a:spcPts val="0"/>
              </a:spcBef>
              <a:spcAft>
                <a:spcPts val="0"/>
              </a:spcAft>
              <a:buSzPts val="1200"/>
              <a:buNone/>
              <a:defRPr/>
            </a:lvl2pPr>
            <a:lvl3pPr lvl="2" algn="ctr" rtl="0">
              <a:lnSpc>
                <a:spcPct val="100000"/>
              </a:lnSpc>
              <a:spcBef>
                <a:spcPts val="0"/>
              </a:spcBef>
              <a:spcAft>
                <a:spcPts val="0"/>
              </a:spcAft>
              <a:buSzPts val="1200"/>
              <a:buNone/>
              <a:defRPr/>
            </a:lvl3pPr>
            <a:lvl4pPr lvl="3" algn="ctr" rtl="0">
              <a:lnSpc>
                <a:spcPct val="100000"/>
              </a:lnSpc>
              <a:spcBef>
                <a:spcPts val="0"/>
              </a:spcBef>
              <a:spcAft>
                <a:spcPts val="0"/>
              </a:spcAft>
              <a:buSzPts val="1200"/>
              <a:buNone/>
              <a:defRPr/>
            </a:lvl4pPr>
            <a:lvl5pPr lvl="4" algn="ctr" rtl="0">
              <a:lnSpc>
                <a:spcPct val="100000"/>
              </a:lnSpc>
              <a:spcBef>
                <a:spcPts val="0"/>
              </a:spcBef>
              <a:spcAft>
                <a:spcPts val="0"/>
              </a:spcAft>
              <a:buSzPts val="1200"/>
              <a:buNone/>
              <a:defRPr/>
            </a:lvl5pPr>
            <a:lvl6pPr lvl="5" algn="ctr" rtl="0">
              <a:lnSpc>
                <a:spcPct val="100000"/>
              </a:lnSpc>
              <a:spcBef>
                <a:spcPts val="0"/>
              </a:spcBef>
              <a:spcAft>
                <a:spcPts val="0"/>
              </a:spcAft>
              <a:buSzPts val="1200"/>
              <a:buNone/>
              <a:defRPr/>
            </a:lvl6pPr>
            <a:lvl7pPr lvl="6" algn="ctr" rtl="0">
              <a:lnSpc>
                <a:spcPct val="100000"/>
              </a:lnSpc>
              <a:spcBef>
                <a:spcPts val="0"/>
              </a:spcBef>
              <a:spcAft>
                <a:spcPts val="0"/>
              </a:spcAft>
              <a:buSzPts val="1200"/>
              <a:buNone/>
              <a:defRPr/>
            </a:lvl7pPr>
            <a:lvl8pPr lvl="7" algn="ctr" rtl="0">
              <a:lnSpc>
                <a:spcPct val="100000"/>
              </a:lnSpc>
              <a:spcBef>
                <a:spcPts val="0"/>
              </a:spcBef>
              <a:spcAft>
                <a:spcPts val="0"/>
              </a:spcAft>
              <a:buSzPts val="1200"/>
              <a:buNone/>
              <a:defRPr/>
            </a:lvl8pPr>
            <a:lvl9pPr lvl="8" algn="ctr" rtl="0">
              <a:lnSpc>
                <a:spcPct val="100000"/>
              </a:lnSpc>
              <a:spcBef>
                <a:spcPts val="0"/>
              </a:spcBef>
              <a:spcAft>
                <a:spcPts val="0"/>
              </a:spcAft>
              <a:buSzPts val="1200"/>
              <a:buNone/>
              <a:defRPr/>
            </a:lvl9pPr>
          </a:lstStyle>
          <a:p>
            <a:endParaRPr dirty="0"/>
          </a:p>
        </p:txBody>
      </p:sp>
      <p:sp>
        <p:nvSpPr>
          <p:cNvPr id="1070" name="Google Shape;1070;p20"/>
          <p:cNvSpPr txBox="1">
            <a:spLocks noGrp="1"/>
          </p:cNvSpPr>
          <p:nvPr>
            <p:ph type="subTitle" idx="4"/>
          </p:nvPr>
        </p:nvSpPr>
        <p:spPr>
          <a:xfrm>
            <a:off x="937625" y="1700141"/>
            <a:ext cx="2175300" cy="6600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2400"/>
              <a:buFont typeface="Bebas Neue"/>
              <a:buNone/>
              <a:defRPr sz="2000">
                <a:latin typeface="Montserrat SemiBold"/>
                <a:ea typeface="Montserrat SemiBold"/>
                <a:cs typeface="Montserrat SemiBold"/>
                <a:sym typeface="Montserrat SemiBold"/>
              </a:defRPr>
            </a:lvl1pPr>
            <a:lvl2pPr lvl="1" algn="ctr"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sp>
        <p:nvSpPr>
          <p:cNvPr id="1071" name="Google Shape;1071;p20"/>
          <p:cNvSpPr txBox="1">
            <a:spLocks noGrp="1"/>
          </p:cNvSpPr>
          <p:nvPr>
            <p:ph type="subTitle" idx="5"/>
          </p:nvPr>
        </p:nvSpPr>
        <p:spPr>
          <a:xfrm>
            <a:off x="3484350" y="1700141"/>
            <a:ext cx="2175300" cy="6600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2400"/>
              <a:buFont typeface="Bebas Neue"/>
              <a:buNone/>
              <a:defRPr sz="2000">
                <a:latin typeface="Montserrat SemiBold"/>
                <a:ea typeface="Montserrat SemiBold"/>
                <a:cs typeface="Montserrat SemiBold"/>
                <a:sym typeface="Montserrat SemiBold"/>
              </a:defRPr>
            </a:lvl1pPr>
            <a:lvl2pPr lvl="1" algn="ctr"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sp>
        <p:nvSpPr>
          <p:cNvPr id="1072" name="Google Shape;1072;p20"/>
          <p:cNvSpPr txBox="1">
            <a:spLocks noGrp="1"/>
          </p:cNvSpPr>
          <p:nvPr>
            <p:ph type="subTitle" idx="6"/>
          </p:nvPr>
        </p:nvSpPr>
        <p:spPr>
          <a:xfrm>
            <a:off x="6031075" y="1700141"/>
            <a:ext cx="2175300" cy="6600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2400"/>
              <a:buFont typeface="Bebas Neue"/>
              <a:buNone/>
              <a:defRPr sz="2000">
                <a:latin typeface="Montserrat SemiBold"/>
                <a:ea typeface="Montserrat SemiBold"/>
                <a:cs typeface="Montserrat SemiBold"/>
                <a:sym typeface="Montserrat SemiBold"/>
              </a:defRPr>
            </a:lvl1pPr>
            <a:lvl2pPr lvl="1" algn="ctr"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grpSp>
        <p:nvGrpSpPr>
          <p:cNvPr id="1073" name="Google Shape;1073;p20"/>
          <p:cNvGrpSpPr/>
          <p:nvPr/>
        </p:nvGrpSpPr>
        <p:grpSpPr>
          <a:xfrm rot="-1634644">
            <a:off x="137420" y="4150602"/>
            <a:ext cx="582873" cy="695353"/>
            <a:chOff x="6040075" y="2055025"/>
            <a:chExt cx="582850" cy="695325"/>
          </a:xfrm>
        </p:grpSpPr>
        <p:sp>
          <p:nvSpPr>
            <p:cNvPr id="1074" name="Google Shape;1074;p20"/>
            <p:cNvSpPr/>
            <p:nvPr/>
          </p:nvSpPr>
          <p:spPr>
            <a:xfrm>
              <a:off x="6040075" y="2125700"/>
              <a:ext cx="582850" cy="624650"/>
            </a:xfrm>
            <a:custGeom>
              <a:avLst/>
              <a:gdLst/>
              <a:ahLst/>
              <a:cxnLst/>
              <a:rect l="l" t="t" r="r" b="b"/>
              <a:pathLst>
                <a:path w="23314" h="24986" extrusionOk="0">
                  <a:moveTo>
                    <a:pt x="1064" y="1"/>
                  </a:moveTo>
                  <a:lnTo>
                    <a:pt x="0" y="24986"/>
                  </a:lnTo>
                  <a:lnTo>
                    <a:pt x="23314" y="24986"/>
                  </a:lnTo>
                  <a:lnTo>
                    <a:pt x="2228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 name="Google Shape;1075;p20"/>
            <p:cNvSpPr/>
            <p:nvPr/>
          </p:nvSpPr>
          <p:spPr>
            <a:xfrm>
              <a:off x="6100100" y="2145450"/>
              <a:ext cx="462800" cy="514475"/>
            </a:xfrm>
            <a:custGeom>
              <a:avLst/>
              <a:gdLst/>
              <a:ahLst/>
              <a:cxnLst/>
              <a:rect l="l" t="t" r="r" b="b"/>
              <a:pathLst>
                <a:path w="18512" h="20579" extrusionOk="0">
                  <a:moveTo>
                    <a:pt x="851" y="1"/>
                  </a:moveTo>
                  <a:lnTo>
                    <a:pt x="0" y="20579"/>
                  </a:lnTo>
                  <a:lnTo>
                    <a:pt x="18511" y="20579"/>
                  </a:lnTo>
                  <a:lnTo>
                    <a:pt x="1766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 name="Google Shape;1076;p20"/>
            <p:cNvSpPr/>
            <p:nvPr/>
          </p:nvSpPr>
          <p:spPr>
            <a:xfrm>
              <a:off x="6222450" y="2055025"/>
              <a:ext cx="218875" cy="66900"/>
            </a:xfrm>
            <a:custGeom>
              <a:avLst/>
              <a:gdLst/>
              <a:ahLst/>
              <a:cxnLst/>
              <a:rect l="l" t="t" r="r" b="b"/>
              <a:pathLst>
                <a:path w="8755" h="2676" extrusionOk="0">
                  <a:moveTo>
                    <a:pt x="6505" y="1"/>
                  </a:moveTo>
                  <a:cubicBezTo>
                    <a:pt x="5262" y="1"/>
                    <a:pt x="3971" y="97"/>
                    <a:pt x="2718" y="97"/>
                  </a:cubicBezTo>
                  <a:cubicBezTo>
                    <a:pt x="2561" y="97"/>
                    <a:pt x="2405" y="95"/>
                    <a:pt x="2249" y="92"/>
                  </a:cubicBezTo>
                  <a:cubicBezTo>
                    <a:pt x="1540" y="92"/>
                    <a:pt x="888" y="35"/>
                    <a:pt x="182" y="31"/>
                  </a:cubicBezTo>
                  <a:lnTo>
                    <a:pt x="182" y="31"/>
                  </a:lnTo>
                  <a:cubicBezTo>
                    <a:pt x="182" y="31"/>
                    <a:pt x="182" y="31"/>
                    <a:pt x="182" y="31"/>
                  </a:cubicBezTo>
                  <a:lnTo>
                    <a:pt x="182" y="31"/>
                  </a:lnTo>
                  <a:lnTo>
                    <a:pt x="182" y="31"/>
                  </a:lnTo>
                  <a:lnTo>
                    <a:pt x="182" y="31"/>
                  </a:lnTo>
                  <a:cubicBezTo>
                    <a:pt x="162" y="31"/>
                    <a:pt x="142" y="31"/>
                    <a:pt x="122" y="31"/>
                  </a:cubicBezTo>
                  <a:lnTo>
                    <a:pt x="0" y="31"/>
                  </a:lnTo>
                  <a:cubicBezTo>
                    <a:pt x="0" y="913"/>
                    <a:pt x="0" y="1794"/>
                    <a:pt x="91" y="2676"/>
                  </a:cubicBezTo>
                  <a:cubicBezTo>
                    <a:pt x="122" y="2463"/>
                    <a:pt x="122" y="2250"/>
                    <a:pt x="152" y="1946"/>
                  </a:cubicBezTo>
                  <a:cubicBezTo>
                    <a:pt x="181" y="1348"/>
                    <a:pt x="182" y="776"/>
                    <a:pt x="182" y="156"/>
                  </a:cubicBezTo>
                  <a:lnTo>
                    <a:pt x="182" y="156"/>
                  </a:lnTo>
                  <a:cubicBezTo>
                    <a:pt x="357" y="163"/>
                    <a:pt x="531" y="165"/>
                    <a:pt x="706" y="165"/>
                  </a:cubicBezTo>
                  <a:cubicBezTo>
                    <a:pt x="1203" y="165"/>
                    <a:pt x="1703" y="144"/>
                    <a:pt x="2219" y="122"/>
                  </a:cubicBezTo>
                  <a:cubicBezTo>
                    <a:pt x="2419" y="118"/>
                    <a:pt x="2619" y="116"/>
                    <a:pt x="2820" y="116"/>
                  </a:cubicBezTo>
                  <a:cubicBezTo>
                    <a:pt x="4025" y="116"/>
                    <a:pt x="5250" y="183"/>
                    <a:pt x="6474" y="183"/>
                  </a:cubicBezTo>
                  <a:lnTo>
                    <a:pt x="8484" y="183"/>
                  </a:lnTo>
                  <a:cubicBezTo>
                    <a:pt x="8515" y="1004"/>
                    <a:pt x="8573" y="1823"/>
                    <a:pt x="8602" y="2615"/>
                  </a:cubicBezTo>
                  <a:lnTo>
                    <a:pt x="8632" y="2615"/>
                  </a:lnTo>
                  <a:cubicBezTo>
                    <a:pt x="8693" y="1764"/>
                    <a:pt x="8754" y="882"/>
                    <a:pt x="875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 name="Google Shape;1077;p20"/>
            <p:cNvSpPr/>
            <p:nvPr/>
          </p:nvSpPr>
          <p:spPr>
            <a:xfrm>
              <a:off x="6194325" y="2096075"/>
              <a:ext cx="275100" cy="69925"/>
            </a:xfrm>
            <a:custGeom>
              <a:avLst/>
              <a:gdLst/>
              <a:ahLst/>
              <a:cxnLst/>
              <a:rect l="l" t="t" r="r" b="b"/>
              <a:pathLst>
                <a:path w="11004" h="2797" extrusionOk="0">
                  <a:moveTo>
                    <a:pt x="0" y="0"/>
                  </a:moveTo>
                  <a:lnTo>
                    <a:pt x="0" y="2797"/>
                  </a:lnTo>
                  <a:lnTo>
                    <a:pt x="11004" y="2797"/>
                  </a:lnTo>
                  <a:lnTo>
                    <a:pt x="11004"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 name="Google Shape;1078;p20"/>
            <p:cNvSpPr/>
            <p:nvPr/>
          </p:nvSpPr>
          <p:spPr>
            <a:xfrm>
              <a:off x="6302225" y="2355725"/>
              <a:ext cx="82100" cy="76600"/>
            </a:xfrm>
            <a:custGeom>
              <a:avLst/>
              <a:gdLst/>
              <a:ahLst/>
              <a:cxnLst/>
              <a:rect l="l" t="t" r="r" b="b"/>
              <a:pathLst>
                <a:path w="3284" h="3064" extrusionOk="0">
                  <a:moveTo>
                    <a:pt x="1637" y="1"/>
                  </a:moveTo>
                  <a:cubicBezTo>
                    <a:pt x="879" y="1"/>
                    <a:pt x="208" y="609"/>
                    <a:pt x="122" y="1377"/>
                  </a:cubicBezTo>
                  <a:cubicBezTo>
                    <a:pt x="1" y="2228"/>
                    <a:pt x="669" y="2988"/>
                    <a:pt x="1490" y="3049"/>
                  </a:cubicBezTo>
                  <a:cubicBezTo>
                    <a:pt x="1560" y="3059"/>
                    <a:pt x="1630" y="3064"/>
                    <a:pt x="1698" y="3064"/>
                  </a:cubicBezTo>
                  <a:cubicBezTo>
                    <a:pt x="2462" y="3064"/>
                    <a:pt x="3106" y="2462"/>
                    <a:pt x="3162" y="1681"/>
                  </a:cubicBezTo>
                  <a:cubicBezTo>
                    <a:pt x="3283" y="861"/>
                    <a:pt x="2645" y="101"/>
                    <a:pt x="1794" y="9"/>
                  </a:cubicBezTo>
                  <a:cubicBezTo>
                    <a:pt x="1741" y="4"/>
                    <a:pt x="1689" y="1"/>
                    <a:pt x="1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 name="Google Shape;1079;p20"/>
            <p:cNvSpPr/>
            <p:nvPr/>
          </p:nvSpPr>
          <p:spPr>
            <a:xfrm>
              <a:off x="6164700" y="2341125"/>
              <a:ext cx="370075" cy="107725"/>
            </a:xfrm>
            <a:custGeom>
              <a:avLst/>
              <a:gdLst/>
              <a:ahLst/>
              <a:cxnLst/>
              <a:rect l="l" t="t" r="r" b="b"/>
              <a:pathLst>
                <a:path w="14803" h="4309" extrusionOk="0">
                  <a:moveTo>
                    <a:pt x="5502" y="77"/>
                  </a:moveTo>
                  <a:cubicBezTo>
                    <a:pt x="7295" y="107"/>
                    <a:pt x="9119" y="381"/>
                    <a:pt x="10882" y="897"/>
                  </a:cubicBezTo>
                  <a:cubicBezTo>
                    <a:pt x="11733" y="1141"/>
                    <a:pt x="14803" y="2265"/>
                    <a:pt x="13161" y="3390"/>
                  </a:cubicBezTo>
                  <a:cubicBezTo>
                    <a:pt x="11974" y="4017"/>
                    <a:pt x="10160" y="4215"/>
                    <a:pt x="8558" y="4215"/>
                  </a:cubicBezTo>
                  <a:cubicBezTo>
                    <a:pt x="7986" y="4215"/>
                    <a:pt x="7441" y="4190"/>
                    <a:pt x="6961" y="4150"/>
                  </a:cubicBezTo>
                  <a:cubicBezTo>
                    <a:pt x="5167" y="3937"/>
                    <a:pt x="3344" y="3572"/>
                    <a:pt x="1702" y="2691"/>
                  </a:cubicBezTo>
                  <a:cubicBezTo>
                    <a:pt x="152" y="1900"/>
                    <a:pt x="274" y="1019"/>
                    <a:pt x="1885" y="502"/>
                  </a:cubicBezTo>
                  <a:cubicBezTo>
                    <a:pt x="3070" y="137"/>
                    <a:pt x="4286" y="77"/>
                    <a:pt x="5502" y="77"/>
                  </a:cubicBezTo>
                  <a:close/>
                  <a:moveTo>
                    <a:pt x="5499" y="1"/>
                  </a:moveTo>
                  <a:cubicBezTo>
                    <a:pt x="4832" y="1"/>
                    <a:pt x="4212" y="29"/>
                    <a:pt x="3678" y="77"/>
                  </a:cubicBezTo>
                  <a:cubicBezTo>
                    <a:pt x="2705" y="168"/>
                    <a:pt x="1368" y="350"/>
                    <a:pt x="638" y="1049"/>
                  </a:cubicBezTo>
                  <a:cubicBezTo>
                    <a:pt x="0" y="1809"/>
                    <a:pt x="1003" y="2630"/>
                    <a:pt x="1641" y="2934"/>
                  </a:cubicBezTo>
                  <a:cubicBezTo>
                    <a:pt x="3283" y="3724"/>
                    <a:pt x="5137" y="3998"/>
                    <a:pt x="6961" y="4180"/>
                  </a:cubicBezTo>
                  <a:cubicBezTo>
                    <a:pt x="7768" y="4247"/>
                    <a:pt x="8581" y="4309"/>
                    <a:pt x="9392" y="4309"/>
                  </a:cubicBezTo>
                  <a:cubicBezTo>
                    <a:pt x="10414" y="4309"/>
                    <a:pt x="11432" y="4211"/>
                    <a:pt x="12432" y="3907"/>
                  </a:cubicBezTo>
                  <a:cubicBezTo>
                    <a:pt x="13465" y="3633"/>
                    <a:pt x="14529" y="2873"/>
                    <a:pt x="13465" y="1900"/>
                  </a:cubicBezTo>
                  <a:cubicBezTo>
                    <a:pt x="11709" y="461"/>
                    <a:pt x="8210" y="1"/>
                    <a:pt x="549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 name="Google Shape;1080;p20"/>
            <p:cNvSpPr/>
            <p:nvPr/>
          </p:nvSpPr>
          <p:spPr>
            <a:xfrm>
              <a:off x="6153300" y="2355150"/>
              <a:ext cx="49400" cy="47975"/>
            </a:xfrm>
            <a:custGeom>
              <a:avLst/>
              <a:gdLst/>
              <a:ahLst/>
              <a:cxnLst/>
              <a:rect l="l" t="t" r="r" b="b"/>
              <a:pathLst>
                <a:path w="1976" h="1919" extrusionOk="0">
                  <a:moveTo>
                    <a:pt x="1007" y="0"/>
                  </a:moveTo>
                  <a:cubicBezTo>
                    <a:pt x="540" y="0"/>
                    <a:pt x="89" y="358"/>
                    <a:pt x="30" y="884"/>
                  </a:cubicBezTo>
                  <a:cubicBezTo>
                    <a:pt x="0" y="1370"/>
                    <a:pt x="395" y="1856"/>
                    <a:pt x="912" y="1917"/>
                  </a:cubicBezTo>
                  <a:cubicBezTo>
                    <a:pt x="930" y="1918"/>
                    <a:pt x="947" y="1919"/>
                    <a:pt x="965" y="1919"/>
                  </a:cubicBezTo>
                  <a:cubicBezTo>
                    <a:pt x="1435" y="1919"/>
                    <a:pt x="1916" y="1534"/>
                    <a:pt x="1945" y="1035"/>
                  </a:cubicBezTo>
                  <a:cubicBezTo>
                    <a:pt x="1976" y="488"/>
                    <a:pt x="1581" y="32"/>
                    <a:pt x="1064" y="2"/>
                  </a:cubicBezTo>
                  <a:cubicBezTo>
                    <a:pt x="1045" y="1"/>
                    <a:pt x="1026" y="0"/>
                    <a:pt x="100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 name="Google Shape;1081;p20"/>
            <p:cNvSpPr/>
            <p:nvPr/>
          </p:nvSpPr>
          <p:spPr>
            <a:xfrm>
              <a:off x="6232325" y="2239425"/>
              <a:ext cx="198050" cy="309725"/>
            </a:xfrm>
            <a:custGeom>
              <a:avLst/>
              <a:gdLst/>
              <a:ahLst/>
              <a:cxnLst/>
              <a:rect l="l" t="t" r="r" b="b"/>
              <a:pathLst>
                <a:path w="7922" h="12389" extrusionOk="0">
                  <a:moveTo>
                    <a:pt x="1979" y="191"/>
                  </a:moveTo>
                  <a:cubicBezTo>
                    <a:pt x="2380" y="191"/>
                    <a:pt x="2872" y="546"/>
                    <a:pt x="3222" y="862"/>
                  </a:cubicBezTo>
                  <a:cubicBezTo>
                    <a:pt x="4499" y="2139"/>
                    <a:pt x="5502" y="3719"/>
                    <a:pt x="6262" y="5361"/>
                  </a:cubicBezTo>
                  <a:cubicBezTo>
                    <a:pt x="7022" y="7032"/>
                    <a:pt x="7538" y="8826"/>
                    <a:pt x="7660" y="10558"/>
                  </a:cubicBezTo>
                  <a:cubicBezTo>
                    <a:pt x="7660" y="11105"/>
                    <a:pt x="7660" y="11865"/>
                    <a:pt x="7174" y="12108"/>
                  </a:cubicBezTo>
                  <a:cubicBezTo>
                    <a:pt x="7077" y="12154"/>
                    <a:pt x="6978" y="12174"/>
                    <a:pt x="6879" y="12174"/>
                  </a:cubicBezTo>
                  <a:cubicBezTo>
                    <a:pt x="6446" y="12174"/>
                    <a:pt x="6000" y="11797"/>
                    <a:pt x="5654" y="11500"/>
                  </a:cubicBezTo>
                  <a:cubicBezTo>
                    <a:pt x="4316" y="10285"/>
                    <a:pt x="3405" y="8613"/>
                    <a:pt x="2705" y="7002"/>
                  </a:cubicBezTo>
                  <a:cubicBezTo>
                    <a:pt x="1976" y="5269"/>
                    <a:pt x="1034" y="2777"/>
                    <a:pt x="1338" y="923"/>
                  </a:cubicBezTo>
                  <a:cubicBezTo>
                    <a:pt x="1441" y="382"/>
                    <a:pt x="1685" y="191"/>
                    <a:pt x="1979" y="191"/>
                  </a:cubicBezTo>
                  <a:close/>
                  <a:moveTo>
                    <a:pt x="1950" y="0"/>
                  </a:moveTo>
                  <a:cubicBezTo>
                    <a:pt x="1684" y="0"/>
                    <a:pt x="1435" y="113"/>
                    <a:pt x="1246" y="406"/>
                  </a:cubicBezTo>
                  <a:cubicBezTo>
                    <a:pt x="0" y="2990"/>
                    <a:pt x="3921" y="10832"/>
                    <a:pt x="6292" y="12200"/>
                  </a:cubicBezTo>
                  <a:cubicBezTo>
                    <a:pt x="6542" y="12331"/>
                    <a:pt x="6757" y="12388"/>
                    <a:pt x="6941" y="12388"/>
                  </a:cubicBezTo>
                  <a:cubicBezTo>
                    <a:pt x="7695" y="12388"/>
                    <a:pt x="7922" y="11420"/>
                    <a:pt x="7873" y="10589"/>
                  </a:cubicBezTo>
                  <a:cubicBezTo>
                    <a:pt x="7751" y="8734"/>
                    <a:pt x="7022" y="7032"/>
                    <a:pt x="6292" y="5361"/>
                  </a:cubicBezTo>
                  <a:cubicBezTo>
                    <a:pt x="5502" y="3719"/>
                    <a:pt x="4681" y="2047"/>
                    <a:pt x="3344" y="771"/>
                  </a:cubicBezTo>
                  <a:cubicBezTo>
                    <a:pt x="3025" y="412"/>
                    <a:pt x="2457" y="0"/>
                    <a:pt x="195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 name="Google Shape;1082;p20"/>
            <p:cNvSpPr/>
            <p:nvPr/>
          </p:nvSpPr>
          <p:spPr>
            <a:xfrm>
              <a:off x="6385050" y="2522225"/>
              <a:ext cx="53975" cy="47075"/>
            </a:xfrm>
            <a:custGeom>
              <a:avLst/>
              <a:gdLst/>
              <a:ahLst/>
              <a:cxnLst/>
              <a:rect l="l" t="t" r="r" b="b"/>
              <a:pathLst>
                <a:path w="2159" h="1883" extrusionOk="0">
                  <a:moveTo>
                    <a:pt x="1088" y="1"/>
                  </a:moveTo>
                  <a:cubicBezTo>
                    <a:pt x="952" y="1"/>
                    <a:pt x="811" y="31"/>
                    <a:pt x="669" y="97"/>
                  </a:cubicBezTo>
                  <a:cubicBezTo>
                    <a:pt x="244" y="310"/>
                    <a:pt x="1" y="857"/>
                    <a:pt x="214" y="1343"/>
                  </a:cubicBezTo>
                  <a:cubicBezTo>
                    <a:pt x="392" y="1679"/>
                    <a:pt x="719" y="1882"/>
                    <a:pt x="1084" y="1882"/>
                  </a:cubicBezTo>
                  <a:cubicBezTo>
                    <a:pt x="1216" y="1882"/>
                    <a:pt x="1353" y="1856"/>
                    <a:pt x="1490" y="1799"/>
                  </a:cubicBezTo>
                  <a:cubicBezTo>
                    <a:pt x="1946" y="1556"/>
                    <a:pt x="2159" y="1040"/>
                    <a:pt x="1946" y="523"/>
                  </a:cubicBezTo>
                  <a:cubicBezTo>
                    <a:pt x="1769" y="214"/>
                    <a:pt x="1448" y="1"/>
                    <a:pt x="10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 name="Google Shape;1083;p20"/>
            <p:cNvSpPr/>
            <p:nvPr/>
          </p:nvSpPr>
          <p:spPr>
            <a:xfrm>
              <a:off x="6232325" y="2253375"/>
              <a:ext cx="221900" cy="281050"/>
            </a:xfrm>
            <a:custGeom>
              <a:avLst/>
              <a:gdLst/>
              <a:ahLst/>
              <a:cxnLst/>
              <a:rect l="l" t="t" r="r" b="b"/>
              <a:pathLst>
                <a:path w="8876" h="11242" extrusionOk="0">
                  <a:moveTo>
                    <a:pt x="7828" y="200"/>
                  </a:moveTo>
                  <a:cubicBezTo>
                    <a:pt x="8461" y="200"/>
                    <a:pt x="8706" y="816"/>
                    <a:pt x="8481" y="1945"/>
                  </a:cubicBezTo>
                  <a:cubicBezTo>
                    <a:pt x="8237" y="3131"/>
                    <a:pt x="7660" y="4255"/>
                    <a:pt x="7052" y="5289"/>
                  </a:cubicBezTo>
                  <a:cubicBezTo>
                    <a:pt x="6110" y="6839"/>
                    <a:pt x="4985" y="8298"/>
                    <a:pt x="3648" y="9544"/>
                  </a:cubicBezTo>
                  <a:cubicBezTo>
                    <a:pt x="3184" y="9966"/>
                    <a:pt x="1844" y="11103"/>
                    <a:pt x="1025" y="11103"/>
                  </a:cubicBezTo>
                  <a:cubicBezTo>
                    <a:pt x="663" y="11103"/>
                    <a:pt x="402" y="10880"/>
                    <a:pt x="365" y="10274"/>
                  </a:cubicBezTo>
                  <a:cubicBezTo>
                    <a:pt x="426" y="8420"/>
                    <a:pt x="1733" y="5988"/>
                    <a:pt x="2797" y="4499"/>
                  </a:cubicBezTo>
                  <a:cubicBezTo>
                    <a:pt x="3861" y="3009"/>
                    <a:pt x="5137" y="1641"/>
                    <a:pt x="6657" y="638"/>
                  </a:cubicBezTo>
                  <a:cubicBezTo>
                    <a:pt x="7130" y="342"/>
                    <a:pt x="7524" y="200"/>
                    <a:pt x="7828" y="200"/>
                  </a:cubicBezTo>
                  <a:close/>
                  <a:moveTo>
                    <a:pt x="7897" y="1"/>
                  </a:moveTo>
                  <a:cubicBezTo>
                    <a:pt x="7446" y="1"/>
                    <a:pt x="6912" y="248"/>
                    <a:pt x="6566" y="456"/>
                  </a:cubicBezTo>
                  <a:cubicBezTo>
                    <a:pt x="5016" y="1489"/>
                    <a:pt x="3861" y="2979"/>
                    <a:pt x="2797" y="4468"/>
                  </a:cubicBezTo>
                  <a:cubicBezTo>
                    <a:pt x="1733" y="5988"/>
                    <a:pt x="699" y="7538"/>
                    <a:pt x="243" y="9271"/>
                  </a:cubicBezTo>
                  <a:cubicBezTo>
                    <a:pt x="152" y="9848"/>
                    <a:pt x="0" y="10638"/>
                    <a:pt x="517" y="11094"/>
                  </a:cubicBezTo>
                  <a:cubicBezTo>
                    <a:pt x="687" y="11197"/>
                    <a:pt x="873" y="11242"/>
                    <a:pt x="1068" y="11242"/>
                  </a:cubicBezTo>
                  <a:cubicBezTo>
                    <a:pt x="2029" y="11242"/>
                    <a:pt x="3219" y="10166"/>
                    <a:pt x="3800" y="9635"/>
                  </a:cubicBezTo>
                  <a:cubicBezTo>
                    <a:pt x="5745" y="7720"/>
                    <a:pt x="7295" y="5380"/>
                    <a:pt x="8298" y="2827"/>
                  </a:cubicBezTo>
                  <a:cubicBezTo>
                    <a:pt x="8572" y="2097"/>
                    <a:pt x="8876" y="1307"/>
                    <a:pt x="8663" y="547"/>
                  </a:cubicBezTo>
                  <a:cubicBezTo>
                    <a:pt x="8532" y="142"/>
                    <a:pt x="8238" y="1"/>
                    <a:pt x="78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 name="Google Shape;1084;p20"/>
            <p:cNvSpPr/>
            <p:nvPr/>
          </p:nvSpPr>
          <p:spPr>
            <a:xfrm>
              <a:off x="6412425" y="2235200"/>
              <a:ext cx="53975" cy="47700"/>
            </a:xfrm>
            <a:custGeom>
              <a:avLst/>
              <a:gdLst/>
              <a:ahLst/>
              <a:cxnLst/>
              <a:rect l="l" t="t" r="r" b="b"/>
              <a:pathLst>
                <a:path w="2159" h="1908" extrusionOk="0">
                  <a:moveTo>
                    <a:pt x="1079" y="1"/>
                  </a:moveTo>
                  <a:cubicBezTo>
                    <a:pt x="781" y="1"/>
                    <a:pt x="487" y="136"/>
                    <a:pt x="304" y="393"/>
                  </a:cubicBezTo>
                  <a:cubicBezTo>
                    <a:pt x="0" y="818"/>
                    <a:pt x="122" y="1426"/>
                    <a:pt x="547" y="1730"/>
                  </a:cubicBezTo>
                  <a:cubicBezTo>
                    <a:pt x="713" y="1849"/>
                    <a:pt x="907" y="1907"/>
                    <a:pt x="1098" y="1907"/>
                  </a:cubicBezTo>
                  <a:cubicBezTo>
                    <a:pt x="1396" y="1907"/>
                    <a:pt x="1687" y="1765"/>
                    <a:pt x="1854" y="1487"/>
                  </a:cubicBezTo>
                  <a:cubicBezTo>
                    <a:pt x="2158" y="1092"/>
                    <a:pt x="2067" y="484"/>
                    <a:pt x="1641" y="180"/>
                  </a:cubicBezTo>
                  <a:cubicBezTo>
                    <a:pt x="1473" y="59"/>
                    <a:pt x="1275" y="1"/>
                    <a:pt x="107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5" name="Google Shape;1085;p20"/>
          <p:cNvGrpSpPr/>
          <p:nvPr/>
        </p:nvGrpSpPr>
        <p:grpSpPr>
          <a:xfrm rot="2700000">
            <a:off x="8473617" y="241546"/>
            <a:ext cx="214421" cy="595474"/>
            <a:chOff x="7308325" y="2001075"/>
            <a:chExt cx="300175" cy="833625"/>
          </a:xfrm>
        </p:grpSpPr>
        <p:sp>
          <p:nvSpPr>
            <p:cNvPr id="1086" name="Google Shape;1086;p20"/>
            <p:cNvSpPr/>
            <p:nvPr/>
          </p:nvSpPr>
          <p:spPr>
            <a:xfrm>
              <a:off x="7330375" y="2029375"/>
              <a:ext cx="258375" cy="9725"/>
            </a:xfrm>
            <a:custGeom>
              <a:avLst/>
              <a:gdLst/>
              <a:ahLst/>
              <a:cxnLst/>
              <a:rect l="l" t="t" r="r" b="b"/>
              <a:pathLst>
                <a:path w="10335" h="389" extrusionOk="0">
                  <a:moveTo>
                    <a:pt x="5179" y="1"/>
                  </a:moveTo>
                  <a:cubicBezTo>
                    <a:pt x="3458" y="1"/>
                    <a:pt x="1733" y="69"/>
                    <a:pt x="0" y="206"/>
                  </a:cubicBezTo>
                  <a:cubicBezTo>
                    <a:pt x="1733" y="328"/>
                    <a:pt x="3458" y="388"/>
                    <a:pt x="5179" y="388"/>
                  </a:cubicBezTo>
                  <a:cubicBezTo>
                    <a:pt x="6900" y="388"/>
                    <a:pt x="8617" y="328"/>
                    <a:pt x="10335" y="206"/>
                  </a:cubicBezTo>
                  <a:cubicBezTo>
                    <a:pt x="8617" y="69"/>
                    <a:pt x="6900" y="1"/>
                    <a:pt x="517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 name="Google Shape;1087;p20"/>
            <p:cNvSpPr/>
            <p:nvPr/>
          </p:nvSpPr>
          <p:spPr>
            <a:xfrm>
              <a:off x="7357725" y="2076500"/>
              <a:ext cx="203675" cy="10275"/>
            </a:xfrm>
            <a:custGeom>
              <a:avLst/>
              <a:gdLst/>
              <a:ahLst/>
              <a:cxnLst/>
              <a:rect l="l" t="t" r="r" b="b"/>
              <a:pathLst>
                <a:path w="8147" h="411" extrusionOk="0">
                  <a:moveTo>
                    <a:pt x="4073" y="0"/>
                  </a:moveTo>
                  <a:cubicBezTo>
                    <a:pt x="2713" y="0"/>
                    <a:pt x="1353" y="69"/>
                    <a:pt x="0" y="206"/>
                  </a:cubicBezTo>
                  <a:cubicBezTo>
                    <a:pt x="1353" y="342"/>
                    <a:pt x="2713" y="411"/>
                    <a:pt x="4073" y="411"/>
                  </a:cubicBezTo>
                  <a:cubicBezTo>
                    <a:pt x="5434" y="411"/>
                    <a:pt x="6794" y="342"/>
                    <a:pt x="8146" y="206"/>
                  </a:cubicBezTo>
                  <a:cubicBezTo>
                    <a:pt x="6794" y="69"/>
                    <a:pt x="5434" y="0"/>
                    <a:pt x="407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 name="Google Shape;1088;p20"/>
            <p:cNvSpPr/>
            <p:nvPr/>
          </p:nvSpPr>
          <p:spPr>
            <a:xfrm>
              <a:off x="7330375" y="2311500"/>
              <a:ext cx="258375" cy="10850"/>
            </a:xfrm>
            <a:custGeom>
              <a:avLst/>
              <a:gdLst/>
              <a:ahLst/>
              <a:cxnLst/>
              <a:rect l="l" t="t" r="r" b="b"/>
              <a:pathLst>
                <a:path w="10335" h="434" extrusionOk="0">
                  <a:moveTo>
                    <a:pt x="5179" y="0"/>
                  </a:moveTo>
                  <a:cubicBezTo>
                    <a:pt x="3458" y="0"/>
                    <a:pt x="1733" y="76"/>
                    <a:pt x="0" y="228"/>
                  </a:cubicBezTo>
                  <a:cubicBezTo>
                    <a:pt x="1733" y="365"/>
                    <a:pt x="3458" y="433"/>
                    <a:pt x="5179" y="433"/>
                  </a:cubicBezTo>
                  <a:cubicBezTo>
                    <a:pt x="6900" y="433"/>
                    <a:pt x="8617" y="365"/>
                    <a:pt x="10335" y="228"/>
                  </a:cubicBezTo>
                  <a:cubicBezTo>
                    <a:pt x="8617" y="76"/>
                    <a:pt x="6900" y="0"/>
                    <a:pt x="51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 name="Google Shape;1089;p20"/>
            <p:cNvSpPr/>
            <p:nvPr/>
          </p:nvSpPr>
          <p:spPr>
            <a:xfrm>
              <a:off x="7357725" y="2359650"/>
              <a:ext cx="203675" cy="10000"/>
            </a:xfrm>
            <a:custGeom>
              <a:avLst/>
              <a:gdLst/>
              <a:ahLst/>
              <a:cxnLst/>
              <a:rect l="l" t="t" r="r" b="b"/>
              <a:pathLst>
                <a:path w="8147" h="400" extrusionOk="0">
                  <a:moveTo>
                    <a:pt x="3966" y="0"/>
                  </a:moveTo>
                  <a:cubicBezTo>
                    <a:pt x="2642" y="0"/>
                    <a:pt x="1317" y="69"/>
                    <a:pt x="0" y="217"/>
                  </a:cubicBezTo>
                  <a:cubicBezTo>
                    <a:pt x="1353" y="339"/>
                    <a:pt x="2713" y="400"/>
                    <a:pt x="4073" y="400"/>
                  </a:cubicBezTo>
                  <a:cubicBezTo>
                    <a:pt x="5434" y="400"/>
                    <a:pt x="6794" y="339"/>
                    <a:pt x="8146" y="217"/>
                  </a:cubicBezTo>
                  <a:cubicBezTo>
                    <a:pt x="6758" y="77"/>
                    <a:pt x="5362" y="0"/>
                    <a:pt x="39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 name="Google Shape;1090;p20"/>
            <p:cNvSpPr/>
            <p:nvPr/>
          </p:nvSpPr>
          <p:spPr>
            <a:xfrm>
              <a:off x="7330375" y="2249750"/>
              <a:ext cx="258375" cy="9725"/>
            </a:xfrm>
            <a:custGeom>
              <a:avLst/>
              <a:gdLst/>
              <a:ahLst/>
              <a:cxnLst/>
              <a:rect l="l" t="t" r="r" b="b"/>
              <a:pathLst>
                <a:path w="10335" h="389" extrusionOk="0">
                  <a:moveTo>
                    <a:pt x="5145" y="1"/>
                  </a:moveTo>
                  <a:cubicBezTo>
                    <a:pt x="3420" y="1"/>
                    <a:pt x="1702" y="69"/>
                    <a:pt x="0" y="206"/>
                  </a:cubicBezTo>
                  <a:cubicBezTo>
                    <a:pt x="1733" y="327"/>
                    <a:pt x="3458" y="388"/>
                    <a:pt x="5179" y="388"/>
                  </a:cubicBezTo>
                  <a:cubicBezTo>
                    <a:pt x="6900" y="388"/>
                    <a:pt x="8617" y="327"/>
                    <a:pt x="10335" y="206"/>
                  </a:cubicBezTo>
                  <a:cubicBezTo>
                    <a:pt x="8602" y="69"/>
                    <a:pt x="6869" y="1"/>
                    <a:pt x="51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 name="Google Shape;1091;p20"/>
            <p:cNvSpPr/>
            <p:nvPr/>
          </p:nvSpPr>
          <p:spPr>
            <a:xfrm>
              <a:off x="7357725" y="2201875"/>
              <a:ext cx="203675" cy="10300"/>
            </a:xfrm>
            <a:custGeom>
              <a:avLst/>
              <a:gdLst/>
              <a:ahLst/>
              <a:cxnLst/>
              <a:rect l="l" t="t" r="r" b="b"/>
              <a:pathLst>
                <a:path w="8147" h="412" extrusionOk="0">
                  <a:moveTo>
                    <a:pt x="4073" y="1"/>
                  </a:moveTo>
                  <a:cubicBezTo>
                    <a:pt x="2713" y="1"/>
                    <a:pt x="1353" y="69"/>
                    <a:pt x="0" y="206"/>
                  </a:cubicBezTo>
                  <a:cubicBezTo>
                    <a:pt x="1353" y="343"/>
                    <a:pt x="2713" y="411"/>
                    <a:pt x="4073" y="411"/>
                  </a:cubicBezTo>
                  <a:cubicBezTo>
                    <a:pt x="5434" y="411"/>
                    <a:pt x="6794" y="343"/>
                    <a:pt x="8146" y="206"/>
                  </a:cubicBezTo>
                  <a:cubicBezTo>
                    <a:pt x="6794" y="69"/>
                    <a:pt x="5434" y="1"/>
                    <a:pt x="40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 name="Google Shape;1092;p20"/>
            <p:cNvSpPr/>
            <p:nvPr/>
          </p:nvSpPr>
          <p:spPr>
            <a:xfrm>
              <a:off x="7308325" y="2001075"/>
              <a:ext cx="285750" cy="163400"/>
            </a:xfrm>
            <a:custGeom>
              <a:avLst/>
              <a:gdLst/>
              <a:ahLst/>
              <a:cxnLst/>
              <a:rect l="l" t="t" r="r" b="b"/>
              <a:pathLst>
                <a:path w="11430" h="6536" extrusionOk="0">
                  <a:moveTo>
                    <a:pt x="11247" y="1"/>
                  </a:moveTo>
                  <a:cubicBezTo>
                    <a:pt x="11065" y="761"/>
                    <a:pt x="10882" y="1429"/>
                    <a:pt x="10609" y="2098"/>
                  </a:cubicBezTo>
                  <a:cubicBezTo>
                    <a:pt x="10305" y="2736"/>
                    <a:pt x="9970" y="3253"/>
                    <a:pt x="9514" y="3709"/>
                  </a:cubicBezTo>
                  <a:cubicBezTo>
                    <a:pt x="8648" y="4545"/>
                    <a:pt x="7326" y="4963"/>
                    <a:pt x="6011" y="4963"/>
                  </a:cubicBezTo>
                  <a:cubicBezTo>
                    <a:pt x="4697" y="4963"/>
                    <a:pt x="3390" y="4545"/>
                    <a:pt x="2554" y="3709"/>
                  </a:cubicBezTo>
                  <a:cubicBezTo>
                    <a:pt x="1551" y="2767"/>
                    <a:pt x="1125" y="1368"/>
                    <a:pt x="791" y="1"/>
                  </a:cubicBezTo>
                  <a:lnTo>
                    <a:pt x="791" y="1"/>
                  </a:lnTo>
                  <a:cubicBezTo>
                    <a:pt x="1" y="3648"/>
                    <a:pt x="2250" y="6536"/>
                    <a:pt x="6049" y="6536"/>
                  </a:cubicBezTo>
                  <a:cubicBezTo>
                    <a:pt x="8694" y="6536"/>
                    <a:pt x="10973" y="4986"/>
                    <a:pt x="11369" y="2280"/>
                  </a:cubicBezTo>
                  <a:cubicBezTo>
                    <a:pt x="11429" y="1520"/>
                    <a:pt x="11399" y="730"/>
                    <a:pt x="1124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 name="Google Shape;1093;p20"/>
            <p:cNvSpPr/>
            <p:nvPr/>
          </p:nvSpPr>
          <p:spPr>
            <a:xfrm>
              <a:off x="7322775" y="2130250"/>
              <a:ext cx="285725" cy="163400"/>
            </a:xfrm>
            <a:custGeom>
              <a:avLst/>
              <a:gdLst/>
              <a:ahLst/>
              <a:cxnLst/>
              <a:rect l="l" t="t" r="r" b="b"/>
              <a:pathLst>
                <a:path w="11429" h="6536" extrusionOk="0">
                  <a:moveTo>
                    <a:pt x="5380" y="1"/>
                  </a:moveTo>
                  <a:cubicBezTo>
                    <a:pt x="2736" y="1"/>
                    <a:pt x="456" y="1551"/>
                    <a:pt x="61" y="4256"/>
                  </a:cubicBezTo>
                  <a:cubicBezTo>
                    <a:pt x="0" y="5016"/>
                    <a:pt x="30" y="5806"/>
                    <a:pt x="182" y="6536"/>
                  </a:cubicBezTo>
                  <a:cubicBezTo>
                    <a:pt x="365" y="5776"/>
                    <a:pt x="578" y="5077"/>
                    <a:pt x="821" y="4439"/>
                  </a:cubicBezTo>
                  <a:cubicBezTo>
                    <a:pt x="1125" y="3800"/>
                    <a:pt x="1489" y="3253"/>
                    <a:pt x="1945" y="2797"/>
                  </a:cubicBezTo>
                  <a:cubicBezTo>
                    <a:pt x="2796" y="1961"/>
                    <a:pt x="4111" y="1544"/>
                    <a:pt x="5422" y="1544"/>
                  </a:cubicBezTo>
                  <a:cubicBezTo>
                    <a:pt x="6733" y="1544"/>
                    <a:pt x="8040" y="1961"/>
                    <a:pt x="8876" y="2797"/>
                  </a:cubicBezTo>
                  <a:cubicBezTo>
                    <a:pt x="9879" y="3770"/>
                    <a:pt x="10304" y="5168"/>
                    <a:pt x="10639" y="6536"/>
                  </a:cubicBezTo>
                  <a:cubicBezTo>
                    <a:pt x="11429" y="2889"/>
                    <a:pt x="9180" y="31"/>
                    <a:pt x="538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 name="Google Shape;1094;p20"/>
            <p:cNvSpPr/>
            <p:nvPr/>
          </p:nvSpPr>
          <p:spPr>
            <a:xfrm>
              <a:off x="7308425" y="2277675"/>
              <a:ext cx="285650" cy="162650"/>
            </a:xfrm>
            <a:custGeom>
              <a:avLst/>
              <a:gdLst/>
              <a:ahLst/>
              <a:cxnLst/>
              <a:rect l="l" t="t" r="r" b="b"/>
              <a:pathLst>
                <a:path w="11426" h="6506" extrusionOk="0">
                  <a:moveTo>
                    <a:pt x="11243" y="1"/>
                  </a:moveTo>
                  <a:cubicBezTo>
                    <a:pt x="11061" y="761"/>
                    <a:pt x="10878" y="1429"/>
                    <a:pt x="10605" y="2068"/>
                  </a:cubicBezTo>
                  <a:cubicBezTo>
                    <a:pt x="10301" y="2736"/>
                    <a:pt x="9966" y="3253"/>
                    <a:pt x="9510" y="3709"/>
                  </a:cubicBezTo>
                  <a:cubicBezTo>
                    <a:pt x="8644" y="4545"/>
                    <a:pt x="7322" y="4963"/>
                    <a:pt x="6007" y="4963"/>
                  </a:cubicBezTo>
                  <a:cubicBezTo>
                    <a:pt x="4693" y="4963"/>
                    <a:pt x="3386" y="4545"/>
                    <a:pt x="2550" y="3709"/>
                  </a:cubicBezTo>
                  <a:cubicBezTo>
                    <a:pt x="1547" y="2767"/>
                    <a:pt x="1121" y="1368"/>
                    <a:pt x="787" y="1"/>
                  </a:cubicBezTo>
                  <a:lnTo>
                    <a:pt x="787" y="1"/>
                  </a:lnTo>
                  <a:cubicBezTo>
                    <a:pt x="1" y="3629"/>
                    <a:pt x="2222" y="6506"/>
                    <a:pt x="5986" y="6506"/>
                  </a:cubicBezTo>
                  <a:cubicBezTo>
                    <a:pt x="6006" y="6506"/>
                    <a:pt x="6025" y="6505"/>
                    <a:pt x="6045" y="6505"/>
                  </a:cubicBezTo>
                  <a:cubicBezTo>
                    <a:pt x="8690" y="6505"/>
                    <a:pt x="10969" y="4955"/>
                    <a:pt x="11365" y="2280"/>
                  </a:cubicBezTo>
                  <a:cubicBezTo>
                    <a:pt x="11425" y="1520"/>
                    <a:pt x="11395" y="700"/>
                    <a:pt x="1124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 name="Google Shape;1095;p20"/>
            <p:cNvSpPr/>
            <p:nvPr/>
          </p:nvSpPr>
          <p:spPr>
            <a:xfrm>
              <a:off x="7330375" y="2581825"/>
              <a:ext cx="258375" cy="10275"/>
            </a:xfrm>
            <a:custGeom>
              <a:avLst/>
              <a:gdLst/>
              <a:ahLst/>
              <a:cxnLst/>
              <a:rect l="l" t="t" r="r" b="b"/>
              <a:pathLst>
                <a:path w="10335" h="411" extrusionOk="0">
                  <a:moveTo>
                    <a:pt x="5179" y="1"/>
                  </a:moveTo>
                  <a:cubicBezTo>
                    <a:pt x="3458" y="1"/>
                    <a:pt x="1733" y="69"/>
                    <a:pt x="0" y="206"/>
                  </a:cubicBezTo>
                  <a:cubicBezTo>
                    <a:pt x="1733" y="342"/>
                    <a:pt x="3458" y="411"/>
                    <a:pt x="5179" y="411"/>
                  </a:cubicBezTo>
                  <a:cubicBezTo>
                    <a:pt x="6900" y="411"/>
                    <a:pt x="8617" y="342"/>
                    <a:pt x="10335" y="206"/>
                  </a:cubicBezTo>
                  <a:cubicBezTo>
                    <a:pt x="8617" y="69"/>
                    <a:pt x="6900" y="1"/>
                    <a:pt x="517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 name="Google Shape;1096;p20"/>
            <p:cNvSpPr/>
            <p:nvPr/>
          </p:nvSpPr>
          <p:spPr>
            <a:xfrm>
              <a:off x="7357725" y="2629900"/>
              <a:ext cx="203675" cy="10850"/>
            </a:xfrm>
            <a:custGeom>
              <a:avLst/>
              <a:gdLst/>
              <a:ahLst/>
              <a:cxnLst/>
              <a:rect l="l" t="t" r="r" b="b"/>
              <a:pathLst>
                <a:path w="8147" h="434" extrusionOk="0">
                  <a:moveTo>
                    <a:pt x="4073" y="0"/>
                  </a:moveTo>
                  <a:cubicBezTo>
                    <a:pt x="2713" y="0"/>
                    <a:pt x="1353" y="76"/>
                    <a:pt x="0" y="228"/>
                  </a:cubicBezTo>
                  <a:cubicBezTo>
                    <a:pt x="1353" y="365"/>
                    <a:pt x="2713" y="433"/>
                    <a:pt x="4073" y="433"/>
                  </a:cubicBezTo>
                  <a:cubicBezTo>
                    <a:pt x="5434" y="433"/>
                    <a:pt x="6794" y="365"/>
                    <a:pt x="8146" y="228"/>
                  </a:cubicBezTo>
                  <a:cubicBezTo>
                    <a:pt x="6794" y="76"/>
                    <a:pt x="5434" y="0"/>
                    <a:pt x="407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 name="Google Shape;1097;p20"/>
            <p:cNvSpPr/>
            <p:nvPr/>
          </p:nvSpPr>
          <p:spPr>
            <a:xfrm>
              <a:off x="7330375" y="2520275"/>
              <a:ext cx="258375" cy="10275"/>
            </a:xfrm>
            <a:custGeom>
              <a:avLst/>
              <a:gdLst/>
              <a:ahLst/>
              <a:cxnLst/>
              <a:rect l="l" t="t" r="r" b="b"/>
              <a:pathLst>
                <a:path w="10335" h="411" extrusionOk="0">
                  <a:moveTo>
                    <a:pt x="5145" y="0"/>
                  </a:moveTo>
                  <a:cubicBezTo>
                    <a:pt x="3420" y="0"/>
                    <a:pt x="1702" y="69"/>
                    <a:pt x="0" y="206"/>
                  </a:cubicBezTo>
                  <a:cubicBezTo>
                    <a:pt x="1733" y="342"/>
                    <a:pt x="3458" y="411"/>
                    <a:pt x="5179" y="411"/>
                  </a:cubicBezTo>
                  <a:cubicBezTo>
                    <a:pt x="6900" y="411"/>
                    <a:pt x="8617" y="342"/>
                    <a:pt x="10335" y="206"/>
                  </a:cubicBezTo>
                  <a:cubicBezTo>
                    <a:pt x="8602" y="69"/>
                    <a:pt x="6869" y="0"/>
                    <a:pt x="51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 name="Google Shape;1098;p20"/>
            <p:cNvSpPr/>
            <p:nvPr/>
          </p:nvSpPr>
          <p:spPr>
            <a:xfrm>
              <a:off x="7357725" y="2472975"/>
              <a:ext cx="203675" cy="9700"/>
            </a:xfrm>
            <a:custGeom>
              <a:avLst/>
              <a:gdLst/>
              <a:ahLst/>
              <a:cxnLst/>
              <a:rect l="l" t="t" r="r" b="b"/>
              <a:pathLst>
                <a:path w="8147" h="388" extrusionOk="0">
                  <a:moveTo>
                    <a:pt x="4073" y="0"/>
                  </a:moveTo>
                  <a:cubicBezTo>
                    <a:pt x="2713" y="0"/>
                    <a:pt x="1353" y="61"/>
                    <a:pt x="0" y="183"/>
                  </a:cubicBezTo>
                  <a:cubicBezTo>
                    <a:pt x="1353" y="319"/>
                    <a:pt x="2713" y="388"/>
                    <a:pt x="4073" y="388"/>
                  </a:cubicBezTo>
                  <a:cubicBezTo>
                    <a:pt x="5434" y="388"/>
                    <a:pt x="6794" y="319"/>
                    <a:pt x="8146" y="183"/>
                  </a:cubicBezTo>
                  <a:cubicBezTo>
                    <a:pt x="6794" y="61"/>
                    <a:pt x="5434" y="0"/>
                    <a:pt x="407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 name="Google Shape;1099;p20"/>
            <p:cNvSpPr/>
            <p:nvPr/>
          </p:nvSpPr>
          <p:spPr>
            <a:xfrm>
              <a:off x="7322775" y="2400775"/>
              <a:ext cx="285725" cy="163400"/>
            </a:xfrm>
            <a:custGeom>
              <a:avLst/>
              <a:gdLst/>
              <a:ahLst/>
              <a:cxnLst/>
              <a:rect l="l" t="t" r="r" b="b"/>
              <a:pathLst>
                <a:path w="11429" h="6536" extrusionOk="0">
                  <a:moveTo>
                    <a:pt x="5380" y="1"/>
                  </a:moveTo>
                  <a:cubicBezTo>
                    <a:pt x="2736" y="1"/>
                    <a:pt x="456" y="1551"/>
                    <a:pt x="61" y="4256"/>
                  </a:cubicBezTo>
                  <a:cubicBezTo>
                    <a:pt x="0" y="5016"/>
                    <a:pt x="30" y="5806"/>
                    <a:pt x="182" y="6536"/>
                  </a:cubicBezTo>
                  <a:cubicBezTo>
                    <a:pt x="365" y="5776"/>
                    <a:pt x="578" y="5107"/>
                    <a:pt x="821" y="4439"/>
                  </a:cubicBezTo>
                  <a:cubicBezTo>
                    <a:pt x="1125" y="3800"/>
                    <a:pt x="1489" y="3283"/>
                    <a:pt x="1945" y="2828"/>
                  </a:cubicBezTo>
                  <a:cubicBezTo>
                    <a:pt x="2796" y="1992"/>
                    <a:pt x="4111" y="1574"/>
                    <a:pt x="5422" y="1574"/>
                  </a:cubicBezTo>
                  <a:cubicBezTo>
                    <a:pt x="6733" y="1574"/>
                    <a:pt x="8040" y="1992"/>
                    <a:pt x="8876" y="2828"/>
                  </a:cubicBezTo>
                  <a:cubicBezTo>
                    <a:pt x="9879" y="3770"/>
                    <a:pt x="10304" y="5168"/>
                    <a:pt x="10639" y="6536"/>
                  </a:cubicBezTo>
                  <a:cubicBezTo>
                    <a:pt x="11429" y="2888"/>
                    <a:pt x="9180" y="1"/>
                    <a:pt x="538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 name="Google Shape;1100;p20"/>
            <p:cNvSpPr/>
            <p:nvPr/>
          </p:nvSpPr>
          <p:spPr>
            <a:xfrm>
              <a:off x="7308325" y="2548200"/>
              <a:ext cx="285750" cy="163400"/>
            </a:xfrm>
            <a:custGeom>
              <a:avLst/>
              <a:gdLst/>
              <a:ahLst/>
              <a:cxnLst/>
              <a:rect l="l" t="t" r="r" b="b"/>
              <a:pathLst>
                <a:path w="11430" h="6536" extrusionOk="0">
                  <a:moveTo>
                    <a:pt x="11247" y="1"/>
                  </a:moveTo>
                  <a:cubicBezTo>
                    <a:pt x="11065" y="760"/>
                    <a:pt x="10882" y="1429"/>
                    <a:pt x="10609" y="2098"/>
                  </a:cubicBezTo>
                  <a:cubicBezTo>
                    <a:pt x="10305" y="2736"/>
                    <a:pt x="9970" y="3253"/>
                    <a:pt x="9514" y="3709"/>
                  </a:cubicBezTo>
                  <a:cubicBezTo>
                    <a:pt x="8648" y="4545"/>
                    <a:pt x="7326" y="4963"/>
                    <a:pt x="6011" y="4963"/>
                  </a:cubicBezTo>
                  <a:cubicBezTo>
                    <a:pt x="4697" y="4963"/>
                    <a:pt x="3390" y="4545"/>
                    <a:pt x="2554" y="3709"/>
                  </a:cubicBezTo>
                  <a:cubicBezTo>
                    <a:pt x="1551" y="2767"/>
                    <a:pt x="1125" y="1368"/>
                    <a:pt x="791" y="1"/>
                  </a:cubicBezTo>
                  <a:lnTo>
                    <a:pt x="791" y="1"/>
                  </a:lnTo>
                  <a:cubicBezTo>
                    <a:pt x="1" y="3648"/>
                    <a:pt x="2250" y="6536"/>
                    <a:pt x="6049" y="6536"/>
                  </a:cubicBezTo>
                  <a:cubicBezTo>
                    <a:pt x="8694" y="6536"/>
                    <a:pt x="10973" y="4985"/>
                    <a:pt x="11369" y="2280"/>
                  </a:cubicBezTo>
                  <a:cubicBezTo>
                    <a:pt x="11429" y="1520"/>
                    <a:pt x="11399" y="730"/>
                    <a:pt x="1124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 name="Google Shape;1101;p20"/>
            <p:cNvSpPr/>
            <p:nvPr/>
          </p:nvSpPr>
          <p:spPr>
            <a:xfrm>
              <a:off x="7328075" y="2796875"/>
              <a:ext cx="258400" cy="9700"/>
            </a:xfrm>
            <a:custGeom>
              <a:avLst/>
              <a:gdLst/>
              <a:ahLst/>
              <a:cxnLst/>
              <a:rect l="l" t="t" r="r" b="b"/>
              <a:pathLst>
                <a:path w="10336" h="388" extrusionOk="0">
                  <a:moveTo>
                    <a:pt x="5168" y="0"/>
                  </a:moveTo>
                  <a:cubicBezTo>
                    <a:pt x="3443" y="0"/>
                    <a:pt x="1718" y="69"/>
                    <a:pt x="1" y="206"/>
                  </a:cubicBezTo>
                  <a:cubicBezTo>
                    <a:pt x="1718" y="327"/>
                    <a:pt x="3443" y="388"/>
                    <a:pt x="5168" y="388"/>
                  </a:cubicBezTo>
                  <a:cubicBezTo>
                    <a:pt x="6893" y="388"/>
                    <a:pt x="8618" y="327"/>
                    <a:pt x="10335" y="206"/>
                  </a:cubicBezTo>
                  <a:cubicBezTo>
                    <a:pt x="8618" y="69"/>
                    <a:pt x="6893" y="0"/>
                    <a:pt x="51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 name="Google Shape;1102;p20"/>
            <p:cNvSpPr/>
            <p:nvPr/>
          </p:nvSpPr>
          <p:spPr>
            <a:xfrm>
              <a:off x="7356200" y="2748250"/>
              <a:ext cx="202925" cy="10850"/>
            </a:xfrm>
            <a:custGeom>
              <a:avLst/>
              <a:gdLst/>
              <a:ahLst/>
              <a:cxnLst/>
              <a:rect l="l" t="t" r="r" b="b"/>
              <a:pathLst>
                <a:path w="8117" h="434" extrusionOk="0">
                  <a:moveTo>
                    <a:pt x="4047" y="0"/>
                  </a:moveTo>
                  <a:cubicBezTo>
                    <a:pt x="2691" y="0"/>
                    <a:pt x="1338" y="69"/>
                    <a:pt x="0" y="205"/>
                  </a:cubicBezTo>
                  <a:cubicBezTo>
                    <a:pt x="1338" y="357"/>
                    <a:pt x="2691" y="433"/>
                    <a:pt x="4047" y="433"/>
                  </a:cubicBezTo>
                  <a:cubicBezTo>
                    <a:pt x="5403" y="433"/>
                    <a:pt x="6764" y="357"/>
                    <a:pt x="8116" y="205"/>
                  </a:cubicBezTo>
                  <a:cubicBezTo>
                    <a:pt x="6764" y="69"/>
                    <a:pt x="5403" y="0"/>
                    <a:pt x="404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 name="Google Shape;1103;p20"/>
            <p:cNvSpPr/>
            <p:nvPr/>
          </p:nvSpPr>
          <p:spPr>
            <a:xfrm>
              <a:off x="7322775" y="2671300"/>
              <a:ext cx="285725" cy="163400"/>
            </a:xfrm>
            <a:custGeom>
              <a:avLst/>
              <a:gdLst/>
              <a:ahLst/>
              <a:cxnLst/>
              <a:rect l="l" t="t" r="r" b="b"/>
              <a:pathLst>
                <a:path w="11429" h="6536" extrusionOk="0">
                  <a:moveTo>
                    <a:pt x="5380" y="1"/>
                  </a:moveTo>
                  <a:cubicBezTo>
                    <a:pt x="2736" y="1"/>
                    <a:pt x="456" y="1581"/>
                    <a:pt x="61" y="4256"/>
                  </a:cubicBezTo>
                  <a:cubicBezTo>
                    <a:pt x="0" y="5016"/>
                    <a:pt x="30" y="5837"/>
                    <a:pt x="182" y="6536"/>
                  </a:cubicBezTo>
                  <a:cubicBezTo>
                    <a:pt x="365" y="5776"/>
                    <a:pt x="578" y="5107"/>
                    <a:pt x="821" y="4469"/>
                  </a:cubicBezTo>
                  <a:cubicBezTo>
                    <a:pt x="1125" y="3800"/>
                    <a:pt x="1489" y="3283"/>
                    <a:pt x="1945" y="2827"/>
                  </a:cubicBezTo>
                  <a:cubicBezTo>
                    <a:pt x="2796" y="1991"/>
                    <a:pt x="4111" y="1574"/>
                    <a:pt x="5422" y="1574"/>
                  </a:cubicBezTo>
                  <a:cubicBezTo>
                    <a:pt x="6733" y="1574"/>
                    <a:pt x="8040" y="1991"/>
                    <a:pt x="8876" y="2827"/>
                  </a:cubicBezTo>
                  <a:cubicBezTo>
                    <a:pt x="9879" y="3770"/>
                    <a:pt x="10304" y="5168"/>
                    <a:pt x="10639" y="6536"/>
                  </a:cubicBezTo>
                  <a:cubicBezTo>
                    <a:pt x="11429" y="2888"/>
                    <a:pt x="9180" y="1"/>
                    <a:pt x="538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04" name="Google Shape;1104;p20"/>
          <p:cNvSpPr/>
          <p:nvPr/>
        </p:nvSpPr>
        <p:spPr>
          <a:xfrm rot="10800000" flipH="1">
            <a:off x="8388451" y="4420386"/>
            <a:ext cx="269715" cy="269715"/>
          </a:xfrm>
          <a:custGeom>
            <a:avLst/>
            <a:gdLst/>
            <a:ahLst/>
            <a:cxnLst/>
            <a:rect l="l" t="t" r="r" b="b"/>
            <a:pathLst>
              <a:path w="56842" h="56842" extrusionOk="0">
                <a:moveTo>
                  <a:pt x="28421" y="0"/>
                </a:moveTo>
                <a:cubicBezTo>
                  <a:pt x="12685" y="0"/>
                  <a:pt x="0" y="12755"/>
                  <a:pt x="0" y="28421"/>
                </a:cubicBezTo>
                <a:cubicBezTo>
                  <a:pt x="0" y="35283"/>
                  <a:pt x="2288" y="41522"/>
                  <a:pt x="6308" y="46374"/>
                </a:cubicBezTo>
                <a:cubicBezTo>
                  <a:pt x="11507" y="52821"/>
                  <a:pt x="19479" y="56841"/>
                  <a:pt x="28421" y="56841"/>
                </a:cubicBezTo>
                <a:cubicBezTo>
                  <a:pt x="37293" y="56841"/>
                  <a:pt x="45265" y="52821"/>
                  <a:pt x="50464" y="46374"/>
                </a:cubicBezTo>
                <a:cubicBezTo>
                  <a:pt x="54484" y="41453"/>
                  <a:pt x="56841" y="35214"/>
                  <a:pt x="56841" y="28421"/>
                </a:cubicBezTo>
                <a:cubicBezTo>
                  <a:pt x="56841" y="12755"/>
                  <a:pt x="44156" y="0"/>
                  <a:pt x="284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 name="Google Shape;1105;p20"/>
          <p:cNvSpPr/>
          <p:nvPr/>
        </p:nvSpPr>
        <p:spPr>
          <a:xfrm rot="10800000" flipH="1">
            <a:off x="170933" y="346022"/>
            <a:ext cx="288053" cy="288053"/>
          </a:xfrm>
          <a:custGeom>
            <a:avLst/>
            <a:gdLst/>
            <a:ahLst/>
            <a:cxnLst/>
            <a:rect l="l" t="t" r="r" b="b"/>
            <a:pathLst>
              <a:path w="107583" h="107583" extrusionOk="0">
                <a:moveTo>
                  <a:pt x="53792" y="0"/>
                </a:moveTo>
                <a:cubicBezTo>
                  <a:pt x="24054" y="0"/>
                  <a:pt x="1" y="24054"/>
                  <a:pt x="1" y="53791"/>
                </a:cubicBezTo>
                <a:cubicBezTo>
                  <a:pt x="1" y="83529"/>
                  <a:pt x="24054" y="107582"/>
                  <a:pt x="53792" y="107582"/>
                </a:cubicBezTo>
                <a:cubicBezTo>
                  <a:pt x="83529" y="107582"/>
                  <a:pt x="107583" y="83529"/>
                  <a:pt x="107583" y="53791"/>
                </a:cubicBezTo>
                <a:cubicBezTo>
                  <a:pt x="107583" y="24054"/>
                  <a:pt x="83529" y="0"/>
                  <a:pt x="5379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 name="Google Shape;1106;p20"/>
          <p:cNvSpPr/>
          <p:nvPr/>
        </p:nvSpPr>
        <p:spPr>
          <a:xfrm rot="2700000" flipH="1">
            <a:off x="1799281" y="4641271"/>
            <a:ext cx="701038" cy="670106"/>
          </a:xfrm>
          <a:custGeom>
            <a:avLst/>
            <a:gdLst/>
            <a:ahLst/>
            <a:cxnLst/>
            <a:rect l="l" t="t" r="r" b="b"/>
            <a:pathLst>
              <a:path w="11439" h="10933" extrusionOk="0">
                <a:moveTo>
                  <a:pt x="5728" y="1"/>
                </a:moveTo>
                <a:cubicBezTo>
                  <a:pt x="5554" y="1"/>
                  <a:pt x="5377" y="9"/>
                  <a:pt x="5200" y="25"/>
                </a:cubicBezTo>
                <a:cubicBezTo>
                  <a:pt x="2219" y="372"/>
                  <a:pt x="1" y="3006"/>
                  <a:pt x="278" y="5986"/>
                </a:cubicBezTo>
                <a:cubicBezTo>
                  <a:pt x="539" y="8859"/>
                  <a:pt x="2891" y="10932"/>
                  <a:pt x="5712" y="10932"/>
                </a:cubicBezTo>
                <a:cubicBezTo>
                  <a:pt x="5886" y="10932"/>
                  <a:pt x="6062" y="10924"/>
                  <a:pt x="6240" y="10908"/>
                </a:cubicBezTo>
                <a:cubicBezTo>
                  <a:pt x="9290" y="10631"/>
                  <a:pt x="11438" y="7997"/>
                  <a:pt x="11161" y="4947"/>
                </a:cubicBezTo>
                <a:cubicBezTo>
                  <a:pt x="10965" y="2074"/>
                  <a:pt x="8556" y="1"/>
                  <a:pt x="57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Title and four columns">
  <p:cSld name="CUSTOM_5">
    <p:spTree>
      <p:nvGrpSpPr>
        <p:cNvPr id="1" name="Shape 1107"/>
        <p:cNvGrpSpPr/>
        <p:nvPr/>
      </p:nvGrpSpPr>
      <p:grpSpPr>
        <a:xfrm>
          <a:off x="0" y="0"/>
          <a:ext cx="0" cy="0"/>
          <a:chOff x="0" y="0"/>
          <a:chExt cx="0" cy="0"/>
        </a:xfrm>
      </p:grpSpPr>
      <p:grpSp>
        <p:nvGrpSpPr>
          <p:cNvPr id="1108" name="Google Shape;1108;p21"/>
          <p:cNvGrpSpPr/>
          <p:nvPr/>
        </p:nvGrpSpPr>
        <p:grpSpPr>
          <a:xfrm>
            <a:off x="-102382" y="-170100"/>
            <a:ext cx="9372696" cy="5483700"/>
            <a:chOff x="-102382" y="-170100"/>
            <a:chExt cx="9372696" cy="5483700"/>
          </a:xfrm>
        </p:grpSpPr>
        <p:grpSp>
          <p:nvGrpSpPr>
            <p:cNvPr id="1109" name="Google Shape;1109;p21"/>
            <p:cNvGrpSpPr/>
            <p:nvPr/>
          </p:nvGrpSpPr>
          <p:grpSpPr>
            <a:xfrm>
              <a:off x="-102382" y="449173"/>
              <a:ext cx="9372696" cy="4214993"/>
              <a:chOff x="-721775" y="1833025"/>
              <a:chExt cx="10611000" cy="1466850"/>
            </a:xfrm>
          </p:grpSpPr>
          <p:cxnSp>
            <p:nvCxnSpPr>
              <p:cNvPr id="1110" name="Google Shape;1110;p21"/>
              <p:cNvCxnSpPr/>
              <p:nvPr/>
            </p:nvCxnSpPr>
            <p:spPr>
              <a:xfrm>
                <a:off x="-721775" y="1833025"/>
                <a:ext cx="10611000" cy="0"/>
              </a:xfrm>
              <a:prstGeom prst="straightConnector1">
                <a:avLst/>
              </a:prstGeom>
              <a:noFill/>
              <a:ln w="9525" cap="flat" cmpd="sng">
                <a:solidFill>
                  <a:schemeClr val="accent5"/>
                </a:solidFill>
                <a:prstDash val="solid"/>
                <a:round/>
                <a:headEnd type="none" w="med" len="med"/>
                <a:tailEnd type="none" w="med" len="med"/>
              </a:ln>
            </p:spPr>
          </p:cxnSp>
          <p:cxnSp>
            <p:nvCxnSpPr>
              <p:cNvPr id="1111" name="Google Shape;1111;p21"/>
              <p:cNvCxnSpPr/>
              <p:nvPr/>
            </p:nvCxnSpPr>
            <p:spPr>
              <a:xfrm>
                <a:off x="-721775" y="2042575"/>
                <a:ext cx="10611000" cy="0"/>
              </a:xfrm>
              <a:prstGeom prst="straightConnector1">
                <a:avLst/>
              </a:prstGeom>
              <a:noFill/>
              <a:ln w="9525" cap="flat" cmpd="sng">
                <a:solidFill>
                  <a:schemeClr val="accent5"/>
                </a:solidFill>
                <a:prstDash val="solid"/>
                <a:round/>
                <a:headEnd type="none" w="med" len="med"/>
                <a:tailEnd type="none" w="med" len="med"/>
              </a:ln>
            </p:spPr>
          </p:cxnSp>
          <p:cxnSp>
            <p:nvCxnSpPr>
              <p:cNvPr id="1112" name="Google Shape;1112;p21"/>
              <p:cNvCxnSpPr/>
              <p:nvPr/>
            </p:nvCxnSpPr>
            <p:spPr>
              <a:xfrm>
                <a:off x="-721775" y="2252125"/>
                <a:ext cx="10611000" cy="0"/>
              </a:xfrm>
              <a:prstGeom prst="straightConnector1">
                <a:avLst/>
              </a:prstGeom>
              <a:noFill/>
              <a:ln w="9525" cap="flat" cmpd="sng">
                <a:solidFill>
                  <a:schemeClr val="accent5"/>
                </a:solidFill>
                <a:prstDash val="solid"/>
                <a:round/>
                <a:headEnd type="none" w="med" len="med"/>
                <a:tailEnd type="none" w="med" len="med"/>
              </a:ln>
            </p:spPr>
          </p:cxnSp>
          <p:cxnSp>
            <p:nvCxnSpPr>
              <p:cNvPr id="1113" name="Google Shape;1113;p21"/>
              <p:cNvCxnSpPr/>
              <p:nvPr/>
            </p:nvCxnSpPr>
            <p:spPr>
              <a:xfrm>
                <a:off x="-721775" y="2461675"/>
                <a:ext cx="10611000" cy="0"/>
              </a:xfrm>
              <a:prstGeom prst="straightConnector1">
                <a:avLst/>
              </a:prstGeom>
              <a:noFill/>
              <a:ln w="9525" cap="flat" cmpd="sng">
                <a:solidFill>
                  <a:schemeClr val="accent5"/>
                </a:solidFill>
                <a:prstDash val="solid"/>
                <a:round/>
                <a:headEnd type="none" w="med" len="med"/>
                <a:tailEnd type="none" w="med" len="med"/>
              </a:ln>
            </p:spPr>
          </p:cxnSp>
          <p:cxnSp>
            <p:nvCxnSpPr>
              <p:cNvPr id="1114" name="Google Shape;1114;p21"/>
              <p:cNvCxnSpPr/>
              <p:nvPr/>
            </p:nvCxnSpPr>
            <p:spPr>
              <a:xfrm>
                <a:off x="-721775" y="2671225"/>
                <a:ext cx="10611000" cy="0"/>
              </a:xfrm>
              <a:prstGeom prst="straightConnector1">
                <a:avLst/>
              </a:prstGeom>
              <a:noFill/>
              <a:ln w="9525" cap="flat" cmpd="sng">
                <a:solidFill>
                  <a:schemeClr val="accent5"/>
                </a:solidFill>
                <a:prstDash val="solid"/>
                <a:round/>
                <a:headEnd type="none" w="med" len="med"/>
                <a:tailEnd type="none" w="med" len="med"/>
              </a:ln>
            </p:spPr>
          </p:cxnSp>
          <p:cxnSp>
            <p:nvCxnSpPr>
              <p:cNvPr id="1115" name="Google Shape;1115;p21"/>
              <p:cNvCxnSpPr/>
              <p:nvPr/>
            </p:nvCxnSpPr>
            <p:spPr>
              <a:xfrm>
                <a:off x="-721775" y="2880775"/>
                <a:ext cx="10611000" cy="0"/>
              </a:xfrm>
              <a:prstGeom prst="straightConnector1">
                <a:avLst/>
              </a:prstGeom>
              <a:noFill/>
              <a:ln w="9525" cap="flat" cmpd="sng">
                <a:solidFill>
                  <a:schemeClr val="accent5"/>
                </a:solidFill>
                <a:prstDash val="solid"/>
                <a:round/>
                <a:headEnd type="none" w="med" len="med"/>
                <a:tailEnd type="none" w="med" len="med"/>
              </a:ln>
            </p:spPr>
          </p:cxnSp>
          <p:cxnSp>
            <p:nvCxnSpPr>
              <p:cNvPr id="1116" name="Google Shape;1116;p21"/>
              <p:cNvCxnSpPr/>
              <p:nvPr/>
            </p:nvCxnSpPr>
            <p:spPr>
              <a:xfrm>
                <a:off x="-721775" y="3090325"/>
                <a:ext cx="10611000" cy="0"/>
              </a:xfrm>
              <a:prstGeom prst="straightConnector1">
                <a:avLst/>
              </a:prstGeom>
              <a:noFill/>
              <a:ln w="9525" cap="flat" cmpd="sng">
                <a:solidFill>
                  <a:schemeClr val="accent5"/>
                </a:solidFill>
                <a:prstDash val="solid"/>
                <a:round/>
                <a:headEnd type="none" w="med" len="med"/>
                <a:tailEnd type="none" w="med" len="med"/>
              </a:ln>
            </p:spPr>
          </p:cxnSp>
          <p:cxnSp>
            <p:nvCxnSpPr>
              <p:cNvPr id="1117" name="Google Shape;1117;p21"/>
              <p:cNvCxnSpPr/>
              <p:nvPr/>
            </p:nvCxnSpPr>
            <p:spPr>
              <a:xfrm>
                <a:off x="-721775" y="3299875"/>
                <a:ext cx="10611000" cy="0"/>
              </a:xfrm>
              <a:prstGeom prst="straightConnector1">
                <a:avLst/>
              </a:prstGeom>
              <a:noFill/>
              <a:ln w="9525" cap="flat" cmpd="sng">
                <a:solidFill>
                  <a:schemeClr val="accent5"/>
                </a:solidFill>
                <a:prstDash val="solid"/>
                <a:round/>
                <a:headEnd type="none" w="med" len="med"/>
                <a:tailEnd type="none" w="med" len="med"/>
              </a:ln>
            </p:spPr>
          </p:cxnSp>
        </p:grpSp>
        <p:cxnSp>
          <p:nvCxnSpPr>
            <p:cNvPr id="1118" name="Google Shape;1118;p21"/>
            <p:cNvCxnSpPr/>
            <p:nvPr/>
          </p:nvCxnSpPr>
          <p:spPr>
            <a:xfrm>
              <a:off x="103658" y="-170100"/>
              <a:ext cx="0" cy="5483700"/>
            </a:xfrm>
            <a:prstGeom prst="straightConnector1">
              <a:avLst/>
            </a:prstGeom>
            <a:noFill/>
            <a:ln w="9525" cap="flat" cmpd="sng">
              <a:solidFill>
                <a:schemeClr val="accent5"/>
              </a:solidFill>
              <a:prstDash val="solid"/>
              <a:round/>
              <a:headEnd type="none" w="med" len="med"/>
              <a:tailEnd type="none" w="med" len="med"/>
            </a:ln>
          </p:spPr>
        </p:cxnSp>
        <p:cxnSp>
          <p:nvCxnSpPr>
            <p:cNvPr id="1119" name="Google Shape;1119;p21"/>
            <p:cNvCxnSpPr/>
            <p:nvPr/>
          </p:nvCxnSpPr>
          <p:spPr>
            <a:xfrm>
              <a:off x="651046" y="-170100"/>
              <a:ext cx="0" cy="5483700"/>
            </a:xfrm>
            <a:prstGeom prst="straightConnector1">
              <a:avLst/>
            </a:prstGeom>
            <a:noFill/>
            <a:ln w="9525" cap="flat" cmpd="sng">
              <a:solidFill>
                <a:schemeClr val="accent5"/>
              </a:solidFill>
              <a:prstDash val="solid"/>
              <a:round/>
              <a:headEnd type="none" w="med" len="med"/>
              <a:tailEnd type="none" w="med" len="med"/>
            </a:ln>
          </p:spPr>
        </p:cxnSp>
        <p:cxnSp>
          <p:nvCxnSpPr>
            <p:cNvPr id="1120" name="Google Shape;1120;p21"/>
            <p:cNvCxnSpPr/>
            <p:nvPr/>
          </p:nvCxnSpPr>
          <p:spPr>
            <a:xfrm>
              <a:off x="1198434" y="-170100"/>
              <a:ext cx="0" cy="5483700"/>
            </a:xfrm>
            <a:prstGeom prst="straightConnector1">
              <a:avLst/>
            </a:prstGeom>
            <a:noFill/>
            <a:ln w="9525" cap="flat" cmpd="sng">
              <a:solidFill>
                <a:schemeClr val="accent5"/>
              </a:solidFill>
              <a:prstDash val="solid"/>
              <a:round/>
              <a:headEnd type="none" w="med" len="med"/>
              <a:tailEnd type="none" w="med" len="med"/>
            </a:ln>
          </p:spPr>
        </p:cxnSp>
        <p:cxnSp>
          <p:nvCxnSpPr>
            <p:cNvPr id="1121" name="Google Shape;1121;p21"/>
            <p:cNvCxnSpPr/>
            <p:nvPr/>
          </p:nvCxnSpPr>
          <p:spPr>
            <a:xfrm>
              <a:off x="1745822" y="-170100"/>
              <a:ext cx="0" cy="5483700"/>
            </a:xfrm>
            <a:prstGeom prst="straightConnector1">
              <a:avLst/>
            </a:prstGeom>
            <a:noFill/>
            <a:ln w="9525" cap="flat" cmpd="sng">
              <a:solidFill>
                <a:schemeClr val="accent5"/>
              </a:solidFill>
              <a:prstDash val="solid"/>
              <a:round/>
              <a:headEnd type="none" w="med" len="med"/>
              <a:tailEnd type="none" w="med" len="med"/>
            </a:ln>
          </p:spPr>
        </p:cxnSp>
        <p:cxnSp>
          <p:nvCxnSpPr>
            <p:cNvPr id="1122" name="Google Shape;1122;p21"/>
            <p:cNvCxnSpPr/>
            <p:nvPr/>
          </p:nvCxnSpPr>
          <p:spPr>
            <a:xfrm>
              <a:off x="2293210" y="-170100"/>
              <a:ext cx="0" cy="5483700"/>
            </a:xfrm>
            <a:prstGeom prst="straightConnector1">
              <a:avLst/>
            </a:prstGeom>
            <a:noFill/>
            <a:ln w="9525" cap="flat" cmpd="sng">
              <a:solidFill>
                <a:schemeClr val="accent5"/>
              </a:solidFill>
              <a:prstDash val="solid"/>
              <a:round/>
              <a:headEnd type="none" w="med" len="med"/>
              <a:tailEnd type="none" w="med" len="med"/>
            </a:ln>
          </p:spPr>
        </p:cxnSp>
        <p:cxnSp>
          <p:nvCxnSpPr>
            <p:cNvPr id="1123" name="Google Shape;1123;p21"/>
            <p:cNvCxnSpPr/>
            <p:nvPr/>
          </p:nvCxnSpPr>
          <p:spPr>
            <a:xfrm>
              <a:off x="2840598" y="-170100"/>
              <a:ext cx="0" cy="5483700"/>
            </a:xfrm>
            <a:prstGeom prst="straightConnector1">
              <a:avLst/>
            </a:prstGeom>
            <a:noFill/>
            <a:ln w="9525" cap="flat" cmpd="sng">
              <a:solidFill>
                <a:schemeClr val="accent5"/>
              </a:solidFill>
              <a:prstDash val="solid"/>
              <a:round/>
              <a:headEnd type="none" w="med" len="med"/>
              <a:tailEnd type="none" w="med" len="med"/>
            </a:ln>
          </p:spPr>
        </p:cxnSp>
        <p:cxnSp>
          <p:nvCxnSpPr>
            <p:cNvPr id="1124" name="Google Shape;1124;p21"/>
            <p:cNvCxnSpPr/>
            <p:nvPr/>
          </p:nvCxnSpPr>
          <p:spPr>
            <a:xfrm>
              <a:off x="3387986" y="-170100"/>
              <a:ext cx="0" cy="5483700"/>
            </a:xfrm>
            <a:prstGeom prst="straightConnector1">
              <a:avLst/>
            </a:prstGeom>
            <a:noFill/>
            <a:ln w="9525" cap="flat" cmpd="sng">
              <a:solidFill>
                <a:schemeClr val="accent5"/>
              </a:solidFill>
              <a:prstDash val="solid"/>
              <a:round/>
              <a:headEnd type="none" w="med" len="med"/>
              <a:tailEnd type="none" w="med" len="med"/>
            </a:ln>
          </p:spPr>
        </p:cxnSp>
        <p:cxnSp>
          <p:nvCxnSpPr>
            <p:cNvPr id="1125" name="Google Shape;1125;p21"/>
            <p:cNvCxnSpPr/>
            <p:nvPr/>
          </p:nvCxnSpPr>
          <p:spPr>
            <a:xfrm>
              <a:off x="3935374" y="-170100"/>
              <a:ext cx="0" cy="5483700"/>
            </a:xfrm>
            <a:prstGeom prst="straightConnector1">
              <a:avLst/>
            </a:prstGeom>
            <a:noFill/>
            <a:ln w="9525" cap="flat" cmpd="sng">
              <a:solidFill>
                <a:schemeClr val="accent5"/>
              </a:solidFill>
              <a:prstDash val="solid"/>
              <a:round/>
              <a:headEnd type="none" w="med" len="med"/>
              <a:tailEnd type="none" w="med" len="med"/>
            </a:ln>
          </p:spPr>
        </p:cxnSp>
        <p:cxnSp>
          <p:nvCxnSpPr>
            <p:cNvPr id="1126" name="Google Shape;1126;p21"/>
            <p:cNvCxnSpPr/>
            <p:nvPr/>
          </p:nvCxnSpPr>
          <p:spPr>
            <a:xfrm>
              <a:off x="4482763" y="-170100"/>
              <a:ext cx="0" cy="5483700"/>
            </a:xfrm>
            <a:prstGeom prst="straightConnector1">
              <a:avLst/>
            </a:prstGeom>
            <a:noFill/>
            <a:ln w="9525" cap="flat" cmpd="sng">
              <a:solidFill>
                <a:schemeClr val="accent5"/>
              </a:solidFill>
              <a:prstDash val="solid"/>
              <a:round/>
              <a:headEnd type="none" w="med" len="med"/>
              <a:tailEnd type="none" w="med" len="med"/>
            </a:ln>
          </p:spPr>
        </p:cxnSp>
        <p:cxnSp>
          <p:nvCxnSpPr>
            <p:cNvPr id="1127" name="Google Shape;1127;p21"/>
            <p:cNvCxnSpPr/>
            <p:nvPr/>
          </p:nvCxnSpPr>
          <p:spPr>
            <a:xfrm>
              <a:off x="5030151" y="-170100"/>
              <a:ext cx="0" cy="5483700"/>
            </a:xfrm>
            <a:prstGeom prst="straightConnector1">
              <a:avLst/>
            </a:prstGeom>
            <a:noFill/>
            <a:ln w="9525" cap="flat" cmpd="sng">
              <a:solidFill>
                <a:schemeClr val="accent5"/>
              </a:solidFill>
              <a:prstDash val="solid"/>
              <a:round/>
              <a:headEnd type="none" w="med" len="med"/>
              <a:tailEnd type="none" w="med" len="med"/>
            </a:ln>
          </p:spPr>
        </p:cxnSp>
        <p:cxnSp>
          <p:nvCxnSpPr>
            <p:cNvPr id="1128" name="Google Shape;1128;p21"/>
            <p:cNvCxnSpPr/>
            <p:nvPr/>
          </p:nvCxnSpPr>
          <p:spPr>
            <a:xfrm>
              <a:off x="5577539" y="-170100"/>
              <a:ext cx="0" cy="5483700"/>
            </a:xfrm>
            <a:prstGeom prst="straightConnector1">
              <a:avLst/>
            </a:prstGeom>
            <a:noFill/>
            <a:ln w="9525" cap="flat" cmpd="sng">
              <a:solidFill>
                <a:schemeClr val="accent5"/>
              </a:solidFill>
              <a:prstDash val="solid"/>
              <a:round/>
              <a:headEnd type="none" w="med" len="med"/>
              <a:tailEnd type="none" w="med" len="med"/>
            </a:ln>
          </p:spPr>
        </p:cxnSp>
        <p:cxnSp>
          <p:nvCxnSpPr>
            <p:cNvPr id="1129" name="Google Shape;1129;p21"/>
            <p:cNvCxnSpPr/>
            <p:nvPr/>
          </p:nvCxnSpPr>
          <p:spPr>
            <a:xfrm>
              <a:off x="6124927" y="-170100"/>
              <a:ext cx="0" cy="5483700"/>
            </a:xfrm>
            <a:prstGeom prst="straightConnector1">
              <a:avLst/>
            </a:prstGeom>
            <a:noFill/>
            <a:ln w="9525" cap="flat" cmpd="sng">
              <a:solidFill>
                <a:schemeClr val="accent5"/>
              </a:solidFill>
              <a:prstDash val="solid"/>
              <a:round/>
              <a:headEnd type="none" w="med" len="med"/>
              <a:tailEnd type="none" w="med" len="med"/>
            </a:ln>
          </p:spPr>
        </p:cxnSp>
        <p:cxnSp>
          <p:nvCxnSpPr>
            <p:cNvPr id="1130" name="Google Shape;1130;p21"/>
            <p:cNvCxnSpPr/>
            <p:nvPr/>
          </p:nvCxnSpPr>
          <p:spPr>
            <a:xfrm>
              <a:off x="6672315" y="-170100"/>
              <a:ext cx="0" cy="5483700"/>
            </a:xfrm>
            <a:prstGeom prst="straightConnector1">
              <a:avLst/>
            </a:prstGeom>
            <a:noFill/>
            <a:ln w="9525" cap="flat" cmpd="sng">
              <a:solidFill>
                <a:schemeClr val="accent5"/>
              </a:solidFill>
              <a:prstDash val="solid"/>
              <a:round/>
              <a:headEnd type="none" w="med" len="med"/>
              <a:tailEnd type="none" w="med" len="med"/>
            </a:ln>
          </p:spPr>
        </p:cxnSp>
        <p:cxnSp>
          <p:nvCxnSpPr>
            <p:cNvPr id="1131" name="Google Shape;1131;p21"/>
            <p:cNvCxnSpPr/>
            <p:nvPr/>
          </p:nvCxnSpPr>
          <p:spPr>
            <a:xfrm>
              <a:off x="7219703" y="-170100"/>
              <a:ext cx="0" cy="5483700"/>
            </a:xfrm>
            <a:prstGeom prst="straightConnector1">
              <a:avLst/>
            </a:prstGeom>
            <a:noFill/>
            <a:ln w="9525" cap="flat" cmpd="sng">
              <a:solidFill>
                <a:schemeClr val="accent5"/>
              </a:solidFill>
              <a:prstDash val="solid"/>
              <a:round/>
              <a:headEnd type="none" w="med" len="med"/>
              <a:tailEnd type="none" w="med" len="med"/>
            </a:ln>
          </p:spPr>
        </p:cxnSp>
        <p:cxnSp>
          <p:nvCxnSpPr>
            <p:cNvPr id="1132" name="Google Shape;1132;p21"/>
            <p:cNvCxnSpPr/>
            <p:nvPr/>
          </p:nvCxnSpPr>
          <p:spPr>
            <a:xfrm>
              <a:off x="7767091" y="-170100"/>
              <a:ext cx="0" cy="5483700"/>
            </a:xfrm>
            <a:prstGeom prst="straightConnector1">
              <a:avLst/>
            </a:prstGeom>
            <a:noFill/>
            <a:ln w="9525" cap="flat" cmpd="sng">
              <a:solidFill>
                <a:schemeClr val="accent5"/>
              </a:solidFill>
              <a:prstDash val="solid"/>
              <a:round/>
              <a:headEnd type="none" w="med" len="med"/>
              <a:tailEnd type="none" w="med" len="med"/>
            </a:ln>
          </p:spPr>
        </p:cxnSp>
        <p:cxnSp>
          <p:nvCxnSpPr>
            <p:cNvPr id="1133" name="Google Shape;1133;p21"/>
            <p:cNvCxnSpPr/>
            <p:nvPr/>
          </p:nvCxnSpPr>
          <p:spPr>
            <a:xfrm>
              <a:off x="8314479" y="-170100"/>
              <a:ext cx="0" cy="5483700"/>
            </a:xfrm>
            <a:prstGeom prst="straightConnector1">
              <a:avLst/>
            </a:prstGeom>
            <a:noFill/>
            <a:ln w="9525" cap="flat" cmpd="sng">
              <a:solidFill>
                <a:schemeClr val="accent5"/>
              </a:solidFill>
              <a:prstDash val="solid"/>
              <a:round/>
              <a:headEnd type="none" w="med" len="med"/>
              <a:tailEnd type="none" w="med" len="med"/>
            </a:ln>
          </p:spPr>
        </p:cxnSp>
        <p:cxnSp>
          <p:nvCxnSpPr>
            <p:cNvPr id="1134" name="Google Shape;1134;p21"/>
            <p:cNvCxnSpPr/>
            <p:nvPr/>
          </p:nvCxnSpPr>
          <p:spPr>
            <a:xfrm>
              <a:off x="8861867" y="-170100"/>
              <a:ext cx="0" cy="5483700"/>
            </a:xfrm>
            <a:prstGeom prst="straightConnector1">
              <a:avLst/>
            </a:prstGeom>
            <a:noFill/>
            <a:ln w="9525" cap="flat" cmpd="sng">
              <a:solidFill>
                <a:schemeClr val="accent5"/>
              </a:solidFill>
              <a:prstDash val="solid"/>
              <a:round/>
              <a:headEnd type="none" w="med" len="med"/>
              <a:tailEnd type="none" w="med" len="med"/>
            </a:ln>
          </p:spPr>
        </p:cxnSp>
      </p:grpSp>
      <p:sp>
        <p:nvSpPr>
          <p:cNvPr id="1135" name="Google Shape;1135;p21"/>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atin typeface="Fira Sans Condensed Black" panose="020B0A03050000020004" pitchFamily="34" charset="0"/>
                <a:cs typeface="#9Slide03 Arima Madurai" panose="00000500000000000000" pitchFamily="2" charset="-93"/>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dirty="0"/>
          </a:p>
        </p:txBody>
      </p:sp>
      <p:sp>
        <p:nvSpPr>
          <p:cNvPr id="1136" name="Google Shape;1136;p21"/>
          <p:cNvSpPr txBox="1">
            <a:spLocks noGrp="1"/>
          </p:cNvSpPr>
          <p:nvPr>
            <p:ph type="subTitle" idx="1"/>
          </p:nvPr>
        </p:nvSpPr>
        <p:spPr>
          <a:xfrm>
            <a:off x="1253224" y="1825100"/>
            <a:ext cx="2811000" cy="9549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200"/>
              <a:buNone/>
              <a:defRPr>
                <a:latin typeface="Calibri" panose="020F0502020204030204" pitchFamily="34" charset="0"/>
                <a:ea typeface="Calibri" panose="020F0502020204030204" pitchFamily="34" charset="0"/>
                <a:cs typeface="Calibri" panose="020F0502020204030204" pitchFamily="34" charset="0"/>
                <a:sym typeface="Montserrat Medium"/>
              </a:defRPr>
            </a:lvl1pPr>
            <a:lvl2pPr lvl="1" algn="ctr" rtl="0">
              <a:lnSpc>
                <a:spcPct val="100000"/>
              </a:lnSpc>
              <a:spcBef>
                <a:spcPts val="0"/>
              </a:spcBef>
              <a:spcAft>
                <a:spcPts val="0"/>
              </a:spcAft>
              <a:buSzPts val="1200"/>
              <a:buNone/>
              <a:defRPr/>
            </a:lvl2pPr>
            <a:lvl3pPr lvl="2" algn="ctr" rtl="0">
              <a:lnSpc>
                <a:spcPct val="100000"/>
              </a:lnSpc>
              <a:spcBef>
                <a:spcPts val="0"/>
              </a:spcBef>
              <a:spcAft>
                <a:spcPts val="0"/>
              </a:spcAft>
              <a:buSzPts val="1200"/>
              <a:buNone/>
              <a:defRPr/>
            </a:lvl3pPr>
            <a:lvl4pPr lvl="3" algn="ctr" rtl="0">
              <a:lnSpc>
                <a:spcPct val="100000"/>
              </a:lnSpc>
              <a:spcBef>
                <a:spcPts val="0"/>
              </a:spcBef>
              <a:spcAft>
                <a:spcPts val="0"/>
              </a:spcAft>
              <a:buSzPts val="1200"/>
              <a:buNone/>
              <a:defRPr/>
            </a:lvl4pPr>
            <a:lvl5pPr lvl="4" algn="ctr" rtl="0">
              <a:lnSpc>
                <a:spcPct val="100000"/>
              </a:lnSpc>
              <a:spcBef>
                <a:spcPts val="0"/>
              </a:spcBef>
              <a:spcAft>
                <a:spcPts val="0"/>
              </a:spcAft>
              <a:buSzPts val="1200"/>
              <a:buNone/>
              <a:defRPr/>
            </a:lvl5pPr>
            <a:lvl6pPr lvl="5" algn="ctr" rtl="0">
              <a:lnSpc>
                <a:spcPct val="100000"/>
              </a:lnSpc>
              <a:spcBef>
                <a:spcPts val="0"/>
              </a:spcBef>
              <a:spcAft>
                <a:spcPts val="0"/>
              </a:spcAft>
              <a:buSzPts val="1200"/>
              <a:buNone/>
              <a:defRPr/>
            </a:lvl6pPr>
            <a:lvl7pPr lvl="6" algn="ctr" rtl="0">
              <a:lnSpc>
                <a:spcPct val="100000"/>
              </a:lnSpc>
              <a:spcBef>
                <a:spcPts val="0"/>
              </a:spcBef>
              <a:spcAft>
                <a:spcPts val="0"/>
              </a:spcAft>
              <a:buSzPts val="1200"/>
              <a:buNone/>
              <a:defRPr/>
            </a:lvl7pPr>
            <a:lvl8pPr lvl="7" algn="ctr" rtl="0">
              <a:lnSpc>
                <a:spcPct val="100000"/>
              </a:lnSpc>
              <a:spcBef>
                <a:spcPts val="0"/>
              </a:spcBef>
              <a:spcAft>
                <a:spcPts val="0"/>
              </a:spcAft>
              <a:buSzPts val="1200"/>
              <a:buNone/>
              <a:defRPr/>
            </a:lvl8pPr>
            <a:lvl9pPr lvl="8" algn="ctr" rtl="0">
              <a:lnSpc>
                <a:spcPct val="100000"/>
              </a:lnSpc>
              <a:spcBef>
                <a:spcPts val="0"/>
              </a:spcBef>
              <a:spcAft>
                <a:spcPts val="0"/>
              </a:spcAft>
              <a:buSzPts val="1200"/>
              <a:buNone/>
              <a:defRPr/>
            </a:lvl9pPr>
          </a:lstStyle>
          <a:p>
            <a:endParaRPr dirty="0"/>
          </a:p>
        </p:txBody>
      </p:sp>
      <p:sp>
        <p:nvSpPr>
          <p:cNvPr id="1137" name="Google Shape;1137;p21"/>
          <p:cNvSpPr txBox="1">
            <a:spLocks noGrp="1"/>
          </p:cNvSpPr>
          <p:nvPr>
            <p:ph type="subTitle" idx="2"/>
          </p:nvPr>
        </p:nvSpPr>
        <p:spPr>
          <a:xfrm>
            <a:off x="5079776" y="1825100"/>
            <a:ext cx="2811000" cy="9549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200"/>
              <a:buNone/>
              <a:defRPr>
                <a:latin typeface="Calibri" panose="020F0502020204030204" pitchFamily="34" charset="0"/>
                <a:ea typeface="Calibri" panose="020F0502020204030204" pitchFamily="34" charset="0"/>
                <a:cs typeface="Calibri" panose="020F0502020204030204" pitchFamily="34" charset="0"/>
                <a:sym typeface="Montserrat Medium"/>
              </a:defRPr>
            </a:lvl1pPr>
            <a:lvl2pPr lvl="1" algn="ctr" rtl="0">
              <a:lnSpc>
                <a:spcPct val="100000"/>
              </a:lnSpc>
              <a:spcBef>
                <a:spcPts val="0"/>
              </a:spcBef>
              <a:spcAft>
                <a:spcPts val="0"/>
              </a:spcAft>
              <a:buSzPts val="1200"/>
              <a:buNone/>
              <a:defRPr/>
            </a:lvl2pPr>
            <a:lvl3pPr lvl="2" algn="ctr" rtl="0">
              <a:lnSpc>
                <a:spcPct val="100000"/>
              </a:lnSpc>
              <a:spcBef>
                <a:spcPts val="0"/>
              </a:spcBef>
              <a:spcAft>
                <a:spcPts val="0"/>
              </a:spcAft>
              <a:buSzPts val="1200"/>
              <a:buNone/>
              <a:defRPr/>
            </a:lvl3pPr>
            <a:lvl4pPr lvl="3" algn="ctr" rtl="0">
              <a:lnSpc>
                <a:spcPct val="100000"/>
              </a:lnSpc>
              <a:spcBef>
                <a:spcPts val="0"/>
              </a:spcBef>
              <a:spcAft>
                <a:spcPts val="0"/>
              </a:spcAft>
              <a:buSzPts val="1200"/>
              <a:buNone/>
              <a:defRPr/>
            </a:lvl4pPr>
            <a:lvl5pPr lvl="4" algn="ctr" rtl="0">
              <a:lnSpc>
                <a:spcPct val="100000"/>
              </a:lnSpc>
              <a:spcBef>
                <a:spcPts val="0"/>
              </a:spcBef>
              <a:spcAft>
                <a:spcPts val="0"/>
              </a:spcAft>
              <a:buSzPts val="1200"/>
              <a:buNone/>
              <a:defRPr/>
            </a:lvl5pPr>
            <a:lvl6pPr lvl="5" algn="ctr" rtl="0">
              <a:lnSpc>
                <a:spcPct val="100000"/>
              </a:lnSpc>
              <a:spcBef>
                <a:spcPts val="0"/>
              </a:spcBef>
              <a:spcAft>
                <a:spcPts val="0"/>
              </a:spcAft>
              <a:buSzPts val="1200"/>
              <a:buNone/>
              <a:defRPr/>
            </a:lvl6pPr>
            <a:lvl7pPr lvl="6" algn="ctr" rtl="0">
              <a:lnSpc>
                <a:spcPct val="100000"/>
              </a:lnSpc>
              <a:spcBef>
                <a:spcPts val="0"/>
              </a:spcBef>
              <a:spcAft>
                <a:spcPts val="0"/>
              </a:spcAft>
              <a:buSzPts val="1200"/>
              <a:buNone/>
              <a:defRPr/>
            </a:lvl7pPr>
            <a:lvl8pPr lvl="7" algn="ctr" rtl="0">
              <a:lnSpc>
                <a:spcPct val="100000"/>
              </a:lnSpc>
              <a:spcBef>
                <a:spcPts val="0"/>
              </a:spcBef>
              <a:spcAft>
                <a:spcPts val="0"/>
              </a:spcAft>
              <a:buSzPts val="1200"/>
              <a:buNone/>
              <a:defRPr/>
            </a:lvl8pPr>
            <a:lvl9pPr lvl="8" algn="ctr" rtl="0">
              <a:lnSpc>
                <a:spcPct val="100000"/>
              </a:lnSpc>
              <a:spcBef>
                <a:spcPts val="0"/>
              </a:spcBef>
              <a:spcAft>
                <a:spcPts val="0"/>
              </a:spcAft>
              <a:buSzPts val="1200"/>
              <a:buNone/>
              <a:defRPr/>
            </a:lvl9pPr>
          </a:lstStyle>
          <a:p>
            <a:endParaRPr dirty="0"/>
          </a:p>
        </p:txBody>
      </p:sp>
      <p:sp>
        <p:nvSpPr>
          <p:cNvPr id="1138" name="Google Shape;1138;p21"/>
          <p:cNvSpPr txBox="1">
            <a:spLocks noGrp="1"/>
          </p:cNvSpPr>
          <p:nvPr>
            <p:ph type="subTitle" idx="3"/>
          </p:nvPr>
        </p:nvSpPr>
        <p:spPr>
          <a:xfrm>
            <a:off x="1253224" y="3485675"/>
            <a:ext cx="2811000" cy="9549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200"/>
              <a:buNone/>
              <a:defRPr>
                <a:latin typeface="Calibri" panose="020F0502020204030204" pitchFamily="34" charset="0"/>
                <a:ea typeface="Calibri" panose="020F0502020204030204" pitchFamily="34" charset="0"/>
                <a:cs typeface="Calibri" panose="020F0502020204030204" pitchFamily="34" charset="0"/>
                <a:sym typeface="Montserrat Medium"/>
              </a:defRPr>
            </a:lvl1pPr>
            <a:lvl2pPr lvl="1" algn="ctr" rtl="0">
              <a:lnSpc>
                <a:spcPct val="100000"/>
              </a:lnSpc>
              <a:spcBef>
                <a:spcPts val="0"/>
              </a:spcBef>
              <a:spcAft>
                <a:spcPts val="0"/>
              </a:spcAft>
              <a:buSzPts val="1200"/>
              <a:buNone/>
              <a:defRPr/>
            </a:lvl2pPr>
            <a:lvl3pPr lvl="2" algn="ctr" rtl="0">
              <a:lnSpc>
                <a:spcPct val="100000"/>
              </a:lnSpc>
              <a:spcBef>
                <a:spcPts val="0"/>
              </a:spcBef>
              <a:spcAft>
                <a:spcPts val="0"/>
              </a:spcAft>
              <a:buSzPts val="1200"/>
              <a:buNone/>
              <a:defRPr/>
            </a:lvl3pPr>
            <a:lvl4pPr lvl="3" algn="ctr" rtl="0">
              <a:lnSpc>
                <a:spcPct val="100000"/>
              </a:lnSpc>
              <a:spcBef>
                <a:spcPts val="0"/>
              </a:spcBef>
              <a:spcAft>
                <a:spcPts val="0"/>
              </a:spcAft>
              <a:buSzPts val="1200"/>
              <a:buNone/>
              <a:defRPr/>
            </a:lvl4pPr>
            <a:lvl5pPr lvl="4" algn="ctr" rtl="0">
              <a:lnSpc>
                <a:spcPct val="100000"/>
              </a:lnSpc>
              <a:spcBef>
                <a:spcPts val="0"/>
              </a:spcBef>
              <a:spcAft>
                <a:spcPts val="0"/>
              </a:spcAft>
              <a:buSzPts val="1200"/>
              <a:buNone/>
              <a:defRPr/>
            </a:lvl5pPr>
            <a:lvl6pPr lvl="5" algn="ctr" rtl="0">
              <a:lnSpc>
                <a:spcPct val="100000"/>
              </a:lnSpc>
              <a:spcBef>
                <a:spcPts val="0"/>
              </a:spcBef>
              <a:spcAft>
                <a:spcPts val="0"/>
              </a:spcAft>
              <a:buSzPts val="1200"/>
              <a:buNone/>
              <a:defRPr/>
            </a:lvl6pPr>
            <a:lvl7pPr lvl="6" algn="ctr" rtl="0">
              <a:lnSpc>
                <a:spcPct val="100000"/>
              </a:lnSpc>
              <a:spcBef>
                <a:spcPts val="0"/>
              </a:spcBef>
              <a:spcAft>
                <a:spcPts val="0"/>
              </a:spcAft>
              <a:buSzPts val="1200"/>
              <a:buNone/>
              <a:defRPr/>
            </a:lvl7pPr>
            <a:lvl8pPr lvl="7" algn="ctr" rtl="0">
              <a:lnSpc>
                <a:spcPct val="100000"/>
              </a:lnSpc>
              <a:spcBef>
                <a:spcPts val="0"/>
              </a:spcBef>
              <a:spcAft>
                <a:spcPts val="0"/>
              </a:spcAft>
              <a:buSzPts val="1200"/>
              <a:buNone/>
              <a:defRPr/>
            </a:lvl8pPr>
            <a:lvl9pPr lvl="8" algn="ctr" rtl="0">
              <a:lnSpc>
                <a:spcPct val="100000"/>
              </a:lnSpc>
              <a:spcBef>
                <a:spcPts val="0"/>
              </a:spcBef>
              <a:spcAft>
                <a:spcPts val="0"/>
              </a:spcAft>
              <a:buSzPts val="1200"/>
              <a:buNone/>
              <a:defRPr/>
            </a:lvl9pPr>
          </a:lstStyle>
          <a:p>
            <a:endParaRPr dirty="0"/>
          </a:p>
        </p:txBody>
      </p:sp>
      <p:sp>
        <p:nvSpPr>
          <p:cNvPr id="1139" name="Google Shape;1139;p21"/>
          <p:cNvSpPr txBox="1">
            <a:spLocks noGrp="1"/>
          </p:cNvSpPr>
          <p:nvPr>
            <p:ph type="subTitle" idx="4"/>
          </p:nvPr>
        </p:nvSpPr>
        <p:spPr>
          <a:xfrm>
            <a:off x="5079776" y="3485675"/>
            <a:ext cx="2811000" cy="9549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200"/>
              <a:buNone/>
              <a:defRPr>
                <a:latin typeface="Calibri" panose="020F0502020204030204" pitchFamily="34" charset="0"/>
                <a:ea typeface="Calibri" panose="020F0502020204030204" pitchFamily="34" charset="0"/>
                <a:cs typeface="Calibri" panose="020F0502020204030204" pitchFamily="34" charset="0"/>
                <a:sym typeface="Montserrat Medium"/>
              </a:defRPr>
            </a:lvl1pPr>
            <a:lvl2pPr lvl="1" algn="ctr" rtl="0">
              <a:lnSpc>
                <a:spcPct val="100000"/>
              </a:lnSpc>
              <a:spcBef>
                <a:spcPts val="0"/>
              </a:spcBef>
              <a:spcAft>
                <a:spcPts val="0"/>
              </a:spcAft>
              <a:buSzPts val="1200"/>
              <a:buNone/>
              <a:defRPr/>
            </a:lvl2pPr>
            <a:lvl3pPr lvl="2" algn="ctr" rtl="0">
              <a:lnSpc>
                <a:spcPct val="100000"/>
              </a:lnSpc>
              <a:spcBef>
                <a:spcPts val="0"/>
              </a:spcBef>
              <a:spcAft>
                <a:spcPts val="0"/>
              </a:spcAft>
              <a:buSzPts val="1200"/>
              <a:buNone/>
              <a:defRPr/>
            </a:lvl3pPr>
            <a:lvl4pPr lvl="3" algn="ctr" rtl="0">
              <a:lnSpc>
                <a:spcPct val="100000"/>
              </a:lnSpc>
              <a:spcBef>
                <a:spcPts val="0"/>
              </a:spcBef>
              <a:spcAft>
                <a:spcPts val="0"/>
              </a:spcAft>
              <a:buSzPts val="1200"/>
              <a:buNone/>
              <a:defRPr/>
            </a:lvl4pPr>
            <a:lvl5pPr lvl="4" algn="ctr" rtl="0">
              <a:lnSpc>
                <a:spcPct val="100000"/>
              </a:lnSpc>
              <a:spcBef>
                <a:spcPts val="0"/>
              </a:spcBef>
              <a:spcAft>
                <a:spcPts val="0"/>
              </a:spcAft>
              <a:buSzPts val="1200"/>
              <a:buNone/>
              <a:defRPr/>
            </a:lvl5pPr>
            <a:lvl6pPr lvl="5" algn="ctr" rtl="0">
              <a:lnSpc>
                <a:spcPct val="100000"/>
              </a:lnSpc>
              <a:spcBef>
                <a:spcPts val="0"/>
              </a:spcBef>
              <a:spcAft>
                <a:spcPts val="0"/>
              </a:spcAft>
              <a:buSzPts val="1200"/>
              <a:buNone/>
              <a:defRPr/>
            </a:lvl6pPr>
            <a:lvl7pPr lvl="6" algn="ctr" rtl="0">
              <a:lnSpc>
                <a:spcPct val="100000"/>
              </a:lnSpc>
              <a:spcBef>
                <a:spcPts val="0"/>
              </a:spcBef>
              <a:spcAft>
                <a:spcPts val="0"/>
              </a:spcAft>
              <a:buSzPts val="1200"/>
              <a:buNone/>
              <a:defRPr/>
            </a:lvl7pPr>
            <a:lvl8pPr lvl="7" algn="ctr" rtl="0">
              <a:lnSpc>
                <a:spcPct val="100000"/>
              </a:lnSpc>
              <a:spcBef>
                <a:spcPts val="0"/>
              </a:spcBef>
              <a:spcAft>
                <a:spcPts val="0"/>
              </a:spcAft>
              <a:buSzPts val="1200"/>
              <a:buNone/>
              <a:defRPr/>
            </a:lvl8pPr>
            <a:lvl9pPr lvl="8" algn="ctr" rtl="0">
              <a:lnSpc>
                <a:spcPct val="100000"/>
              </a:lnSpc>
              <a:spcBef>
                <a:spcPts val="0"/>
              </a:spcBef>
              <a:spcAft>
                <a:spcPts val="0"/>
              </a:spcAft>
              <a:buSzPts val="1200"/>
              <a:buNone/>
              <a:defRPr/>
            </a:lvl9pPr>
          </a:lstStyle>
          <a:p>
            <a:endParaRPr dirty="0"/>
          </a:p>
        </p:txBody>
      </p:sp>
      <p:sp>
        <p:nvSpPr>
          <p:cNvPr id="1140" name="Google Shape;1140;p21"/>
          <p:cNvSpPr txBox="1">
            <a:spLocks noGrp="1"/>
          </p:cNvSpPr>
          <p:nvPr>
            <p:ph type="subTitle" idx="5"/>
          </p:nvPr>
        </p:nvSpPr>
        <p:spPr>
          <a:xfrm>
            <a:off x="1253224" y="1455550"/>
            <a:ext cx="2811000" cy="3771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2000"/>
              <a:buFont typeface="Raleway"/>
              <a:buNone/>
              <a:defRPr sz="2000">
                <a:latin typeface="Montserrat SemiBold"/>
                <a:ea typeface="Montserrat SemiBold"/>
                <a:cs typeface="Montserrat SemiBold"/>
                <a:sym typeface="Montserrat SemiBold"/>
              </a:defRPr>
            </a:lvl1pPr>
            <a:lvl2pPr lvl="1" algn="ctr" rtl="0">
              <a:lnSpc>
                <a:spcPct val="100000"/>
              </a:lnSpc>
              <a:spcBef>
                <a:spcPts val="0"/>
              </a:spcBef>
              <a:spcAft>
                <a:spcPts val="0"/>
              </a:spcAft>
              <a:buSzPts val="2000"/>
              <a:buFont typeface="Raleway"/>
              <a:buNone/>
              <a:defRPr sz="2000" b="1">
                <a:latin typeface="Raleway"/>
                <a:ea typeface="Raleway"/>
                <a:cs typeface="Raleway"/>
                <a:sym typeface="Raleway"/>
              </a:defRPr>
            </a:lvl2pPr>
            <a:lvl3pPr lvl="2" algn="ctr" rtl="0">
              <a:lnSpc>
                <a:spcPct val="100000"/>
              </a:lnSpc>
              <a:spcBef>
                <a:spcPts val="0"/>
              </a:spcBef>
              <a:spcAft>
                <a:spcPts val="0"/>
              </a:spcAft>
              <a:buSzPts val="2000"/>
              <a:buFont typeface="Raleway"/>
              <a:buNone/>
              <a:defRPr sz="2000" b="1">
                <a:latin typeface="Raleway"/>
                <a:ea typeface="Raleway"/>
                <a:cs typeface="Raleway"/>
                <a:sym typeface="Raleway"/>
              </a:defRPr>
            </a:lvl3pPr>
            <a:lvl4pPr lvl="3" algn="ctr" rtl="0">
              <a:lnSpc>
                <a:spcPct val="100000"/>
              </a:lnSpc>
              <a:spcBef>
                <a:spcPts val="0"/>
              </a:spcBef>
              <a:spcAft>
                <a:spcPts val="0"/>
              </a:spcAft>
              <a:buSzPts val="2000"/>
              <a:buFont typeface="Raleway"/>
              <a:buNone/>
              <a:defRPr sz="2000" b="1">
                <a:latin typeface="Raleway"/>
                <a:ea typeface="Raleway"/>
                <a:cs typeface="Raleway"/>
                <a:sym typeface="Raleway"/>
              </a:defRPr>
            </a:lvl4pPr>
            <a:lvl5pPr lvl="4" algn="ctr" rtl="0">
              <a:lnSpc>
                <a:spcPct val="100000"/>
              </a:lnSpc>
              <a:spcBef>
                <a:spcPts val="0"/>
              </a:spcBef>
              <a:spcAft>
                <a:spcPts val="0"/>
              </a:spcAft>
              <a:buSzPts val="2000"/>
              <a:buFont typeface="Raleway"/>
              <a:buNone/>
              <a:defRPr sz="2000" b="1">
                <a:latin typeface="Raleway"/>
                <a:ea typeface="Raleway"/>
                <a:cs typeface="Raleway"/>
                <a:sym typeface="Raleway"/>
              </a:defRPr>
            </a:lvl5pPr>
            <a:lvl6pPr lvl="5" algn="ctr" rtl="0">
              <a:lnSpc>
                <a:spcPct val="100000"/>
              </a:lnSpc>
              <a:spcBef>
                <a:spcPts val="0"/>
              </a:spcBef>
              <a:spcAft>
                <a:spcPts val="0"/>
              </a:spcAft>
              <a:buSzPts val="2000"/>
              <a:buFont typeface="Raleway"/>
              <a:buNone/>
              <a:defRPr sz="2000" b="1">
                <a:latin typeface="Raleway"/>
                <a:ea typeface="Raleway"/>
                <a:cs typeface="Raleway"/>
                <a:sym typeface="Raleway"/>
              </a:defRPr>
            </a:lvl6pPr>
            <a:lvl7pPr lvl="6" algn="ctr" rtl="0">
              <a:lnSpc>
                <a:spcPct val="100000"/>
              </a:lnSpc>
              <a:spcBef>
                <a:spcPts val="0"/>
              </a:spcBef>
              <a:spcAft>
                <a:spcPts val="0"/>
              </a:spcAft>
              <a:buSzPts val="2000"/>
              <a:buFont typeface="Raleway"/>
              <a:buNone/>
              <a:defRPr sz="2000" b="1">
                <a:latin typeface="Raleway"/>
                <a:ea typeface="Raleway"/>
                <a:cs typeface="Raleway"/>
                <a:sym typeface="Raleway"/>
              </a:defRPr>
            </a:lvl7pPr>
            <a:lvl8pPr lvl="7" algn="ctr" rtl="0">
              <a:lnSpc>
                <a:spcPct val="100000"/>
              </a:lnSpc>
              <a:spcBef>
                <a:spcPts val="0"/>
              </a:spcBef>
              <a:spcAft>
                <a:spcPts val="0"/>
              </a:spcAft>
              <a:buSzPts val="2000"/>
              <a:buFont typeface="Raleway"/>
              <a:buNone/>
              <a:defRPr sz="2000" b="1">
                <a:latin typeface="Raleway"/>
                <a:ea typeface="Raleway"/>
                <a:cs typeface="Raleway"/>
                <a:sym typeface="Raleway"/>
              </a:defRPr>
            </a:lvl8pPr>
            <a:lvl9pPr lvl="8" algn="ctr" rtl="0">
              <a:lnSpc>
                <a:spcPct val="100000"/>
              </a:lnSpc>
              <a:spcBef>
                <a:spcPts val="0"/>
              </a:spcBef>
              <a:spcAft>
                <a:spcPts val="0"/>
              </a:spcAft>
              <a:buSzPts val="2000"/>
              <a:buFont typeface="Raleway"/>
              <a:buNone/>
              <a:defRPr sz="2000" b="1">
                <a:latin typeface="Raleway"/>
                <a:ea typeface="Raleway"/>
                <a:cs typeface="Raleway"/>
                <a:sym typeface="Raleway"/>
              </a:defRPr>
            </a:lvl9pPr>
          </a:lstStyle>
          <a:p>
            <a:endParaRPr/>
          </a:p>
        </p:txBody>
      </p:sp>
      <p:sp>
        <p:nvSpPr>
          <p:cNvPr id="1141" name="Google Shape;1141;p21"/>
          <p:cNvSpPr txBox="1">
            <a:spLocks noGrp="1"/>
          </p:cNvSpPr>
          <p:nvPr>
            <p:ph type="subTitle" idx="6"/>
          </p:nvPr>
        </p:nvSpPr>
        <p:spPr>
          <a:xfrm>
            <a:off x="1253224" y="3116200"/>
            <a:ext cx="2811000" cy="3771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2000"/>
              <a:buFont typeface="Raleway"/>
              <a:buNone/>
              <a:defRPr sz="2000">
                <a:latin typeface="Montserrat SemiBold"/>
                <a:ea typeface="Montserrat SemiBold"/>
                <a:cs typeface="Montserrat SemiBold"/>
                <a:sym typeface="Montserrat SemiBold"/>
              </a:defRPr>
            </a:lvl1pPr>
            <a:lvl2pPr lvl="1" algn="ctr" rtl="0">
              <a:lnSpc>
                <a:spcPct val="100000"/>
              </a:lnSpc>
              <a:spcBef>
                <a:spcPts val="0"/>
              </a:spcBef>
              <a:spcAft>
                <a:spcPts val="0"/>
              </a:spcAft>
              <a:buSzPts val="2000"/>
              <a:buFont typeface="Raleway"/>
              <a:buNone/>
              <a:defRPr sz="2000" b="1">
                <a:latin typeface="Raleway"/>
                <a:ea typeface="Raleway"/>
                <a:cs typeface="Raleway"/>
                <a:sym typeface="Raleway"/>
              </a:defRPr>
            </a:lvl2pPr>
            <a:lvl3pPr lvl="2" algn="ctr" rtl="0">
              <a:lnSpc>
                <a:spcPct val="100000"/>
              </a:lnSpc>
              <a:spcBef>
                <a:spcPts val="0"/>
              </a:spcBef>
              <a:spcAft>
                <a:spcPts val="0"/>
              </a:spcAft>
              <a:buSzPts val="2000"/>
              <a:buFont typeface="Raleway"/>
              <a:buNone/>
              <a:defRPr sz="2000" b="1">
                <a:latin typeface="Raleway"/>
                <a:ea typeface="Raleway"/>
                <a:cs typeface="Raleway"/>
                <a:sym typeface="Raleway"/>
              </a:defRPr>
            </a:lvl3pPr>
            <a:lvl4pPr lvl="3" algn="ctr" rtl="0">
              <a:lnSpc>
                <a:spcPct val="100000"/>
              </a:lnSpc>
              <a:spcBef>
                <a:spcPts val="0"/>
              </a:spcBef>
              <a:spcAft>
                <a:spcPts val="0"/>
              </a:spcAft>
              <a:buSzPts val="2000"/>
              <a:buFont typeface="Raleway"/>
              <a:buNone/>
              <a:defRPr sz="2000" b="1">
                <a:latin typeface="Raleway"/>
                <a:ea typeface="Raleway"/>
                <a:cs typeface="Raleway"/>
                <a:sym typeface="Raleway"/>
              </a:defRPr>
            </a:lvl4pPr>
            <a:lvl5pPr lvl="4" algn="ctr" rtl="0">
              <a:lnSpc>
                <a:spcPct val="100000"/>
              </a:lnSpc>
              <a:spcBef>
                <a:spcPts val="0"/>
              </a:spcBef>
              <a:spcAft>
                <a:spcPts val="0"/>
              </a:spcAft>
              <a:buSzPts val="2000"/>
              <a:buFont typeface="Raleway"/>
              <a:buNone/>
              <a:defRPr sz="2000" b="1">
                <a:latin typeface="Raleway"/>
                <a:ea typeface="Raleway"/>
                <a:cs typeface="Raleway"/>
                <a:sym typeface="Raleway"/>
              </a:defRPr>
            </a:lvl5pPr>
            <a:lvl6pPr lvl="5" algn="ctr" rtl="0">
              <a:lnSpc>
                <a:spcPct val="100000"/>
              </a:lnSpc>
              <a:spcBef>
                <a:spcPts val="0"/>
              </a:spcBef>
              <a:spcAft>
                <a:spcPts val="0"/>
              </a:spcAft>
              <a:buSzPts val="2000"/>
              <a:buFont typeface="Raleway"/>
              <a:buNone/>
              <a:defRPr sz="2000" b="1">
                <a:latin typeface="Raleway"/>
                <a:ea typeface="Raleway"/>
                <a:cs typeface="Raleway"/>
                <a:sym typeface="Raleway"/>
              </a:defRPr>
            </a:lvl6pPr>
            <a:lvl7pPr lvl="6" algn="ctr" rtl="0">
              <a:lnSpc>
                <a:spcPct val="100000"/>
              </a:lnSpc>
              <a:spcBef>
                <a:spcPts val="0"/>
              </a:spcBef>
              <a:spcAft>
                <a:spcPts val="0"/>
              </a:spcAft>
              <a:buSzPts val="2000"/>
              <a:buFont typeface="Raleway"/>
              <a:buNone/>
              <a:defRPr sz="2000" b="1">
                <a:latin typeface="Raleway"/>
                <a:ea typeface="Raleway"/>
                <a:cs typeface="Raleway"/>
                <a:sym typeface="Raleway"/>
              </a:defRPr>
            </a:lvl7pPr>
            <a:lvl8pPr lvl="7" algn="ctr" rtl="0">
              <a:lnSpc>
                <a:spcPct val="100000"/>
              </a:lnSpc>
              <a:spcBef>
                <a:spcPts val="0"/>
              </a:spcBef>
              <a:spcAft>
                <a:spcPts val="0"/>
              </a:spcAft>
              <a:buSzPts val="2000"/>
              <a:buFont typeface="Raleway"/>
              <a:buNone/>
              <a:defRPr sz="2000" b="1">
                <a:latin typeface="Raleway"/>
                <a:ea typeface="Raleway"/>
                <a:cs typeface="Raleway"/>
                <a:sym typeface="Raleway"/>
              </a:defRPr>
            </a:lvl8pPr>
            <a:lvl9pPr lvl="8" algn="ctr" rtl="0">
              <a:lnSpc>
                <a:spcPct val="100000"/>
              </a:lnSpc>
              <a:spcBef>
                <a:spcPts val="0"/>
              </a:spcBef>
              <a:spcAft>
                <a:spcPts val="0"/>
              </a:spcAft>
              <a:buSzPts val="2000"/>
              <a:buFont typeface="Raleway"/>
              <a:buNone/>
              <a:defRPr sz="2000" b="1">
                <a:latin typeface="Raleway"/>
                <a:ea typeface="Raleway"/>
                <a:cs typeface="Raleway"/>
                <a:sym typeface="Raleway"/>
              </a:defRPr>
            </a:lvl9pPr>
          </a:lstStyle>
          <a:p>
            <a:endParaRPr/>
          </a:p>
        </p:txBody>
      </p:sp>
      <p:sp>
        <p:nvSpPr>
          <p:cNvPr id="1142" name="Google Shape;1142;p21"/>
          <p:cNvSpPr txBox="1">
            <a:spLocks noGrp="1"/>
          </p:cNvSpPr>
          <p:nvPr>
            <p:ph type="subTitle" idx="7"/>
          </p:nvPr>
        </p:nvSpPr>
        <p:spPr>
          <a:xfrm>
            <a:off x="5079749" y="1455550"/>
            <a:ext cx="2811000" cy="3771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2000"/>
              <a:buFont typeface="Raleway"/>
              <a:buNone/>
              <a:defRPr sz="2000">
                <a:latin typeface="Montserrat SemiBold"/>
                <a:ea typeface="Montserrat SemiBold"/>
                <a:cs typeface="Montserrat SemiBold"/>
                <a:sym typeface="Montserrat SemiBold"/>
              </a:defRPr>
            </a:lvl1pPr>
            <a:lvl2pPr lvl="1" algn="ctr" rtl="0">
              <a:lnSpc>
                <a:spcPct val="100000"/>
              </a:lnSpc>
              <a:spcBef>
                <a:spcPts val="0"/>
              </a:spcBef>
              <a:spcAft>
                <a:spcPts val="0"/>
              </a:spcAft>
              <a:buSzPts val="2000"/>
              <a:buFont typeface="Raleway"/>
              <a:buNone/>
              <a:defRPr sz="2000" b="1">
                <a:latin typeface="Raleway"/>
                <a:ea typeface="Raleway"/>
                <a:cs typeface="Raleway"/>
                <a:sym typeface="Raleway"/>
              </a:defRPr>
            </a:lvl2pPr>
            <a:lvl3pPr lvl="2" algn="ctr" rtl="0">
              <a:lnSpc>
                <a:spcPct val="100000"/>
              </a:lnSpc>
              <a:spcBef>
                <a:spcPts val="0"/>
              </a:spcBef>
              <a:spcAft>
                <a:spcPts val="0"/>
              </a:spcAft>
              <a:buSzPts val="2000"/>
              <a:buFont typeface="Raleway"/>
              <a:buNone/>
              <a:defRPr sz="2000" b="1">
                <a:latin typeface="Raleway"/>
                <a:ea typeface="Raleway"/>
                <a:cs typeface="Raleway"/>
                <a:sym typeface="Raleway"/>
              </a:defRPr>
            </a:lvl3pPr>
            <a:lvl4pPr lvl="3" algn="ctr" rtl="0">
              <a:lnSpc>
                <a:spcPct val="100000"/>
              </a:lnSpc>
              <a:spcBef>
                <a:spcPts val="0"/>
              </a:spcBef>
              <a:spcAft>
                <a:spcPts val="0"/>
              </a:spcAft>
              <a:buSzPts val="2000"/>
              <a:buFont typeface="Raleway"/>
              <a:buNone/>
              <a:defRPr sz="2000" b="1">
                <a:latin typeface="Raleway"/>
                <a:ea typeface="Raleway"/>
                <a:cs typeface="Raleway"/>
                <a:sym typeface="Raleway"/>
              </a:defRPr>
            </a:lvl4pPr>
            <a:lvl5pPr lvl="4" algn="ctr" rtl="0">
              <a:lnSpc>
                <a:spcPct val="100000"/>
              </a:lnSpc>
              <a:spcBef>
                <a:spcPts val="0"/>
              </a:spcBef>
              <a:spcAft>
                <a:spcPts val="0"/>
              </a:spcAft>
              <a:buSzPts val="2000"/>
              <a:buFont typeface="Raleway"/>
              <a:buNone/>
              <a:defRPr sz="2000" b="1">
                <a:latin typeface="Raleway"/>
                <a:ea typeface="Raleway"/>
                <a:cs typeface="Raleway"/>
                <a:sym typeface="Raleway"/>
              </a:defRPr>
            </a:lvl5pPr>
            <a:lvl6pPr lvl="5" algn="ctr" rtl="0">
              <a:lnSpc>
                <a:spcPct val="100000"/>
              </a:lnSpc>
              <a:spcBef>
                <a:spcPts val="0"/>
              </a:spcBef>
              <a:spcAft>
                <a:spcPts val="0"/>
              </a:spcAft>
              <a:buSzPts val="2000"/>
              <a:buFont typeface="Raleway"/>
              <a:buNone/>
              <a:defRPr sz="2000" b="1">
                <a:latin typeface="Raleway"/>
                <a:ea typeface="Raleway"/>
                <a:cs typeface="Raleway"/>
                <a:sym typeface="Raleway"/>
              </a:defRPr>
            </a:lvl6pPr>
            <a:lvl7pPr lvl="6" algn="ctr" rtl="0">
              <a:lnSpc>
                <a:spcPct val="100000"/>
              </a:lnSpc>
              <a:spcBef>
                <a:spcPts val="0"/>
              </a:spcBef>
              <a:spcAft>
                <a:spcPts val="0"/>
              </a:spcAft>
              <a:buSzPts val="2000"/>
              <a:buFont typeface="Raleway"/>
              <a:buNone/>
              <a:defRPr sz="2000" b="1">
                <a:latin typeface="Raleway"/>
                <a:ea typeface="Raleway"/>
                <a:cs typeface="Raleway"/>
                <a:sym typeface="Raleway"/>
              </a:defRPr>
            </a:lvl7pPr>
            <a:lvl8pPr lvl="7" algn="ctr" rtl="0">
              <a:lnSpc>
                <a:spcPct val="100000"/>
              </a:lnSpc>
              <a:spcBef>
                <a:spcPts val="0"/>
              </a:spcBef>
              <a:spcAft>
                <a:spcPts val="0"/>
              </a:spcAft>
              <a:buSzPts val="2000"/>
              <a:buFont typeface="Raleway"/>
              <a:buNone/>
              <a:defRPr sz="2000" b="1">
                <a:latin typeface="Raleway"/>
                <a:ea typeface="Raleway"/>
                <a:cs typeface="Raleway"/>
                <a:sym typeface="Raleway"/>
              </a:defRPr>
            </a:lvl8pPr>
            <a:lvl9pPr lvl="8" algn="ctr" rtl="0">
              <a:lnSpc>
                <a:spcPct val="100000"/>
              </a:lnSpc>
              <a:spcBef>
                <a:spcPts val="0"/>
              </a:spcBef>
              <a:spcAft>
                <a:spcPts val="0"/>
              </a:spcAft>
              <a:buSzPts val="2000"/>
              <a:buFont typeface="Raleway"/>
              <a:buNone/>
              <a:defRPr sz="2000" b="1">
                <a:latin typeface="Raleway"/>
                <a:ea typeface="Raleway"/>
                <a:cs typeface="Raleway"/>
                <a:sym typeface="Raleway"/>
              </a:defRPr>
            </a:lvl9pPr>
          </a:lstStyle>
          <a:p>
            <a:endParaRPr/>
          </a:p>
        </p:txBody>
      </p:sp>
      <p:sp>
        <p:nvSpPr>
          <p:cNvPr id="1143" name="Google Shape;1143;p21"/>
          <p:cNvSpPr txBox="1">
            <a:spLocks noGrp="1"/>
          </p:cNvSpPr>
          <p:nvPr>
            <p:ph type="subTitle" idx="8"/>
          </p:nvPr>
        </p:nvSpPr>
        <p:spPr>
          <a:xfrm>
            <a:off x="5079749" y="3116200"/>
            <a:ext cx="2811000" cy="3771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2000"/>
              <a:buFont typeface="Raleway"/>
              <a:buNone/>
              <a:defRPr sz="2000">
                <a:latin typeface="Montserrat SemiBold"/>
                <a:ea typeface="Montserrat SemiBold"/>
                <a:cs typeface="Montserrat SemiBold"/>
                <a:sym typeface="Montserrat SemiBold"/>
              </a:defRPr>
            </a:lvl1pPr>
            <a:lvl2pPr lvl="1" algn="ctr" rtl="0">
              <a:lnSpc>
                <a:spcPct val="100000"/>
              </a:lnSpc>
              <a:spcBef>
                <a:spcPts val="0"/>
              </a:spcBef>
              <a:spcAft>
                <a:spcPts val="0"/>
              </a:spcAft>
              <a:buSzPts val="2000"/>
              <a:buFont typeface="Raleway"/>
              <a:buNone/>
              <a:defRPr sz="2000" b="1">
                <a:latin typeface="Raleway"/>
                <a:ea typeface="Raleway"/>
                <a:cs typeface="Raleway"/>
                <a:sym typeface="Raleway"/>
              </a:defRPr>
            </a:lvl2pPr>
            <a:lvl3pPr lvl="2" algn="ctr" rtl="0">
              <a:lnSpc>
                <a:spcPct val="100000"/>
              </a:lnSpc>
              <a:spcBef>
                <a:spcPts val="0"/>
              </a:spcBef>
              <a:spcAft>
                <a:spcPts val="0"/>
              </a:spcAft>
              <a:buSzPts val="2000"/>
              <a:buFont typeface="Raleway"/>
              <a:buNone/>
              <a:defRPr sz="2000" b="1">
                <a:latin typeface="Raleway"/>
                <a:ea typeface="Raleway"/>
                <a:cs typeface="Raleway"/>
                <a:sym typeface="Raleway"/>
              </a:defRPr>
            </a:lvl3pPr>
            <a:lvl4pPr lvl="3" algn="ctr" rtl="0">
              <a:lnSpc>
                <a:spcPct val="100000"/>
              </a:lnSpc>
              <a:spcBef>
                <a:spcPts val="0"/>
              </a:spcBef>
              <a:spcAft>
                <a:spcPts val="0"/>
              </a:spcAft>
              <a:buSzPts val="2000"/>
              <a:buFont typeface="Raleway"/>
              <a:buNone/>
              <a:defRPr sz="2000" b="1">
                <a:latin typeface="Raleway"/>
                <a:ea typeface="Raleway"/>
                <a:cs typeface="Raleway"/>
                <a:sym typeface="Raleway"/>
              </a:defRPr>
            </a:lvl4pPr>
            <a:lvl5pPr lvl="4" algn="ctr" rtl="0">
              <a:lnSpc>
                <a:spcPct val="100000"/>
              </a:lnSpc>
              <a:spcBef>
                <a:spcPts val="0"/>
              </a:spcBef>
              <a:spcAft>
                <a:spcPts val="0"/>
              </a:spcAft>
              <a:buSzPts val="2000"/>
              <a:buFont typeface="Raleway"/>
              <a:buNone/>
              <a:defRPr sz="2000" b="1">
                <a:latin typeface="Raleway"/>
                <a:ea typeface="Raleway"/>
                <a:cs typeface="Raleway"/>
                <a:sym typeface="Raleway"/>
              </a:defRPr>
            </a:lvl5pPr>
            <a:lvl6pPr lvl="5" algn="ctr" rtl="0">
              <a:lnSpc>
                <a:spcPct val="100000"/>
              </a:lnSpc>
              <a:spcBef>
                <a:spcPts val="0"/>
              </a:spcBef>
              <a:spcAft>
                <a:spcPts val="0"/>
              </a:spcAft>
              <a:buSzPts val="2000"/>
              <a:buFont typeface="Raleway"/>
              <a:buNone/>
              <a:defRPr sz="2000" b="1">
                <a:latin typeface="Raleway"/>
                <a:ea typeface="Raleway"/>
                <a:cs typeface="Raleway"/>
                <a:sym typeface="Raleway"/>
              </a:defRPr>
            </a:lvl6pPr>
            <a:lvl7pPr lvl="6" algn="ctr" rtl="0">
              <a:lnSpc>
                <a:spcPct val="100000"/>
              </a:lnSpc>
              <a:spcBef>
                <a:spcPts val="0"/>
              </a:spcBef>
              <a:spcAft>
                <a:spcPts val="0"/>
              </a:spcAft>
              <a:buSzPts val="2000"/>
              <a:buFont typeface="Raleway"/>
              <a:buNone/>
              <a:defRPr sz="2000" b="1">
                <a:latin typeface="Raleway"/>
                <a:ea typeface="Raleway"/>
                <a:cs typeface="Raleway"/>
                <a:sym typeface="Raleway"/>
              </a:defRPr>
            </a:lvl7pPr>
            <a:lvl8pPr lvl="7" algn="ctr" rtl="0">
              <a:lnSpc>
                <a:spcPct val="100000"/>
              </a:lnSpc>
              <a:spcBef>
                <a:spcPts val="0"/>
              </a:spcBef>
              <a:spcAft>
                <a:spcPts val="0"/>
              </a:spcAft>
              <a:buSzPts val="2000"/>
              <a:buFont typeface="Raleway"/>
              <a:buNone/>
              <a:defRPr sz="2000" b="1">
                <a:latin typeface="Raleway"/>
                <a:ea typeface="Raleway"/>
                <a:cs typeface="Raleway"/>
                <a:sym typeface="Raleway"/>
              </a:defRPr>
            </a:lvl8pPr>
            <a:lvl9pPr lvl="8" algn="ctr" rtl="0">
              <a:lnSpc>
                <a:spcPct val="100000"/>
              </a:lnSpc>
              <a:spcBef>
                <a:spcPts val="0"/>
              </a:spcBef>
              <a:spcAft>
                <a:spcPts val="0"/>
              </a:spcAft>
              <a:buSzPts val="2000"/>
              <a:buFont typeface="Raleway"/>
              <a:buNone/>
              <a:defRPr sz="2000" b="1">
                <a:latin typeface="Raleway"/>
                <a:ea typeface="Raleway"/>
                <a:cs typeface="Raleway"/>
                <a:sym typeface="Raleway"/>
              </a:defRPr>
            </a:lvl9pPr>
          </a:lstStyle>
          <a:p>
            <a:endParaRPr/>
          </a:p>
        </p:txBody>
      </p:sp>
      <p:grpSp>
        <p:nvGrpSpPr>
          <p:cNvPr id="1144" name="Google Shape;1144;p21"/>
          <p:cNvGrpSpPr/>
          <p:nvPr/>
        </p:nvGrpSpPr>
        <p:grpSpPr>
          <a:xfrm rot="1473807">
            <a:off x="10738" y="151519"/>
            <a:ext cx="594252" cy="885428"/>
            <a:chOff x="1793120" y="2709675"/>
            <a:chExt cx="594253" cy="885429"/>
          </a:xfrm>
        </p:grpSpPr>
        <p:sp>
          <p:nvSpPr>
            <p:cNvPr id="1145" name="Google Shape;1145;p21"/>
            <p:cNvSpPr/>
            <p:nvPr/>
          </p:nvSpPr>
          <p:spPr>
            <a:xfrm>
              <a:off x="2034722" y="2709675"/>
              <a:ext cx="110360" cy="38433"/>
            </a:xfrm>
            <a:custGeom>
              <a:avLst/>
              <a:gdLst/>
              <a:ahLst/>
              <a:cxnLst/>
              <a:rect l="l" t="t" r="r" b="b"/>
              <a:pathLst>
                <a:path w="4804" h="1673" extrusionOk="0">
                  <a:moveTo>
                    <a:pt x="1" y="1"/>
                  </a:moveTo>
                  <a:lnTo>
                    <a:pt x="518" y="1673"/>
                  </a:lnTo>
                  <a:lnTo>
                    <a:pt x="4317" y="1673"/>
                  </a:lnTo>
                  <a:lnTo>
                    <a:pt x="480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 name="Google Shape;1146;p21"/>
            <p:cNvSpPr/>
            <p:nvPr/>
          </p:nvSpPr>
          <p:spPr>
            <a:xfrm>
              <a:off x="2046599" y="2748774"/>
              <a:ext cx="87296" cy="585178"/>
            </a:xfrm>
            <a:custGeom>
              <a:avLst/>
              <a:gdLst/>
              <a:ahLst/>
              <a:cxnLst/>
              <a:rect l="l" t="t" r="r" b="b"/>
              <a:pathLst>
                <a:path w="3800" h="25473" extrusionOk="0">
                  <a:moveTo>
                    <a:pt x="1" y="1"/>
                  </a:moveTo>
                  <a:lnTo>
                    <a:pt x="1" y="25472"/>
                  </a:lnTo>
                  <a:lnTo>
                    <a:pt x="3800" y="25472"/>
                  </a:lnTo>
                  <a:lnTo>
                    <a:pt x="380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 name="Google Shape;1147;p21"/>
            <p:cNvSpPr/>
            <p:nvPr/>
          </p:nvSpPr>
          <p:spPr>
            <a:xfrm>
              <a:off x="1793120" y="3071147"/>
              <a:ext cx="594253" cy="523497"/>
            </a:xfrm>
            <a:custGeom>
              <a:avLst/>
              <a:gdLst/>
              <a:ahLst/>
              <a:cxnLst/>
              <a:rect l="l" t="t" r="r" b="b"/>
              <a:pathLst>
                <a:path w="25868" h="22788" extrusionOk="0">
                  <a:moveTo>
                    <a:pt x="12930" y="1"/>
                  </a:moveTo>
                  <a:cubicBezTo>
                    <a:pt x="8440" y="1"/>
                    <a:pt x="4188" y="2670"/>
                    <a:pt x="2372" y="7062"/>
                  </a:cubicBezTo>
                  <a:cubicBezTo>
                    <a:pt x="1" y="12898"/>
                    <a:pt x="2767" y="19555"/>
                    <a:pt x="8603" y="21926"/>
                  </a:cubicBezTo>
                  <a:cubicBezTo>
                    <a:pt x="10024" y="22511"/>
                    <a:pt x="11493" y="22787"/>
                    <a:pt x="12938" y="22787"/>
                  </a:cubicBezTo>
                  <a:cubicBezTo>
                    <a:pt x="17426" y="22787"/>
                    <a:pt x="21673" y="20117"/>
                    <a:pt x="23466" y="15725"/>
                  </a:cubicBezTo>
                  <a:cubicBezTo>
                    <a:pt x="25868" y="9889"/>
                    <a:pt x="23071" y="3233"/>
                    <a:pt x="17266" y="862"/>
                  </a:cubicBezTo>
                  <a:cubicBezTo>
                    <a:pt x="15845" y="277"/>
                    <a:pt x="14375" y="1"/>
                    <a:pt x="129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 name="Google Shape;1148;p21"/>
            <p:cNvSpPr/>
            <p:nvPr/>
          </p:nvSpPr>
          <p:spPr>
            <a:xfrm>
              <a:off x="1828751" y="3305995"/>
              <a:ext cx="523704" cy="289109"/>
            </a:xfrm>
            <a:custGeom>
              <a:avLst/>
              <a:gdLst/>
              <a:ahLst/>
              <a:cxnLst/>
              <a:rect l="l" t="t" r="r" b="b"/>
              <a:pathLst>
                <a:path w="22797" h="12585" extrusionOk="0">
                  <a:moveTo>
                    <a:pt x="16627" y="1"/>
                  </a:moveTo>
                  <a:cubicBezTo>
                    <a:pt x="11125" y="1"/>
                    <a:pt x="9757" y="3192"/>
                    <a:pt x="6748" y="3192"/>
                  </a:cubicBezTo>
                  <a:cubicBezTo>
                    <a:pt x="6711" y="3192"/>
                    <a:pt x="6674" y="3193"/>
                    <a:pt x="6638" y="3193"/>
                  </a:cubicBezTo>
                  <a:cubicBezTo>
                    <a:pt x="3878" y="3193"/>
                    <a:pt x="3360" y="2064"/>
                    <a:pt x="0" y="1824"/>
                  </a:cubicBezTo>
                  <a:lnTo>
                    <a:pt x="0" y="1824"/>
                  </a:lnTo>
                  <a:cubicBezTo>
                    <a:pt x="334" y="7812"/>
                    <a:pt x="5319" y="12584"/>
                    <a:pt x="11398" y="12584"/>
                  </a:cubicBezTo>
                  <a:cubicBezTo>
                    <a:pt x="17508" y="12584"/>
                    <a:pt x="22493" y="7751"/>
                    <a:pt x="22797" y="1703"/>
                  </a:cubicBezTo>
                  <a:cubicBezTo>
                    <a:pt x="21642" y="912"/>
                    <a:pt x="19666" y="1"/>
                    <a:pt x="166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 name="Google Shape;1149;p21"/>
            <p:cNvSpPr/>
            <p:nvPr/>
          </p:nvSpPr>
          <p:spPr>
            <a:xfrm>
              <a:off x="2144576" y="3328669"/>
              <a:ext cx="117504" cy="115345"/>
            </a:xfrm>
            <a:custGeom>
              <a:avLst/>
              <a:gdLst/>
              <a:ahLst/>
              <a:cxnLst/>
              <a:rect l="l" t="t" r="r" b="b"/>
              <a:pathLst>
                <a:path w="5115" h="5021" extrusionOk="0">
                  <a:moveTo>
                    <a:pt x="2333" y="535"/>
                  </a:moveTo>
                  <a:cubicBezTo>
                    <a:pt x="2855" y="535"/>
                    <a:pt x="3371" y="712"/>
                    <a:pt x="3760" y="1111"/>
                  </a:cubicBezTo>
                  <a:cubicBezTo>
                    <a:pt x="5115" y="2407"/>
                    <a:pt x="4387" y="4644"/>
                    <a:pt x="2488" y="4644"/>
                  </a:cubicBezTo>
                  <a:cubicBezTo>
                    <a:pt x="2427" y="4644"/>
                    <a:pt x="2364" y="4641"/>
                    <a:pt x="2301" y="4637"/>
                  </a:cubicBezTo>
                  <a:cubicBezTo>
                    <a:pt x="1268" y="4546"/>
                    <a:pt x="82" y="3755"/>
                    <a:pt x="82" y="2539"/>
                  </a:cubicBezTo>
                  <a:cubicBezTo>
                    <a:pt x="82" y="1340"/>
                    <a:pt x="1222" y="535"/>
                    <a:pt x="2333" y="535"/>
                  </a:cubicBezTo>
                  <a:close/>
                  <a:moveTo>
                    <a:pt x="2400" y="1"/>
                  </a:moveTo>
                  <a:cubicBezTo>
                    <a:pt x="1159" y="1"/>
                    <a:pt x="1" y="1032"/>
                    <a:pt x="21" y="2539"/>
                  </a:cubicBezTo>
                  <a:cubicBezTo>
                    <a:pt x="1" y="4036"/>
                    <a:pt x="1070" y="5021"/>
                    <a:pt x="2245" y="5021"/>
                  </a:cubicBezTo>
                  <a:cubicBezTo>
                    <a:pt x="2836" y="5021"/>
                    <a:pt x="3454" y="4771"/>
                    <a:pt x="3973" y="4211"/>
                  </a:cubicBezTo>
                  <a:cubicBezTo>
                    <a:pt x="4885" y="3299"/>
                    <a:pt x="5037" y="1719"/>
                    <a:pt x="4094" y="746"/>
                  </a:cubicBezTo>
                  <a:cubicBezTo>
                    <a:pt x="3588" y="230"/>
                    <a:pt x="2985" y="1"/>
                    <a:pt x="240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 name="Google Shape;1150;p21"/>
            <p:cNvSpPr/>
            <p:nvPr/>
          </p:nvSpPr>
          <p:spPr>
            <a:xfrm>
              <a:off x="2046599" y="2742319"/>
              <a:ext cx="87296" cy="11555"/>
            </a:xfrm>
            <a:custGeom>
              <a:avLst/>
              <a:gdLst/>
              <a:ahLst/>
              <a:cxnLst/>
              <a:rect l="l" t="t" r="r" b="b"/>
              <a:pathLst>
                <a:path w="3800" h="503" extrusionOk="0">
                  <a:moveTo>
                    <a:pt x="1900" y="1"/>
                  </a:moveTo>
                  <a:cubicBezTo>
                    <a:pt x="1262" y="1"/>
                    <a:pt x="624" y="84"/>
                    <a:pt x="1" y="252"/>
                  </a:cubicBezTo>
                  <a:cubicBezTo>
                    <a:pt x="608" y="419"/>
                    <a:pt x="1247" y="502"/>
                    <a:pt x="1889" y="502"/>
                  </a:cubicBezTo>
                  <a:cubicBezTo>
                    <a:pt x="2531" y="502"/>
                    <a:pt x="3177" y="419"/>
                    <a:pt x="3800" y="252"/>
                  </a:cubicBezTo>
                  <a:cubicBezTo>
                    <a:pt x="3177" y="84"/>
                    <a:pt x="2539" y="1"/>
                    <a:pt x="1900" y="1"/>
                  </a:cubicBezTo>
                  <a:close/>
                </a:path>
              </a:pathLst>
            </a:custGeom>
            <a:solidFill>
              <a:srgbClr val="1B2F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 name="Google Shape;1151;p21"/>
            <p:cNvSpPr/>
            <p:nvPr/>
          </p:nvSpPr>
          <p:spPr>
            <a:xfrm>
              <a:off x="2000516" y="3467285"/>
              <a:ext cx="81024" cy="75947"/>
            </a:xfrm>
            <a:custGeom>
              <a:avLst/>
              <a:gdLst/>
              <a:ahLst/>
              <a:cxnLst/>
              <a:rect l="l" t="t" r="r" b="b"/>
              <a:pathLst>
                <a:path w="3527" h="3306" extrusionOk="0">
                  <a:moveTo>
                    <a:pt x="1490" y="518"/>
                  </a:moveTo>
                  <a:cubicBezTo>
                    <a:pt x="2128" y="518"/>
                    <a:pt x="2706" y="1034"/>
                    <a:pt x="2766" y="1673"/>
                  </a:cubicBezTo>
                  <a:cubicBezTo>
                    <a:pt x="2877" y="2364"/>
                    <a:pt x="2308" y="2905"/>
                    <a:pt x="1678" y="2905"/>
                  </a:cubicBezTo>
                  <a:cubicBezTo>
                    <a:pt x="1616" y="2905"/>
                    <a:pt x="1553" y="2899"/>
                    <a:pt x="1490" y="2889"/>
                  </a:cubicBezTo>
                  <a:cubicBezTo>
                    <a:pt x="851" y="2828"/>
                    <a:pt x="92" y="2433"/>
                    <a:pt x="92" y="1673"/>
                  </a:cubicBezTo>
                  <a:cubicBezTo>
                    <a:pt x="92" y="974"/>
                    <a:pt x="851" y="518"/>
                    <a:pt x="1490" y="518"/>
                  </a:cubicBezTo>
                  <a:close/>
                  <a:moveTo>
                    <a:pt x="1490" y="1"/>
                  </a:moveTo>
                  <a:cubicBezTo>
                    <a:pt x="578" y="1"/>
                    <a:pt x="0" y="882"/>
                    <a:pt x="31" y="1673"/>
                  </a:cubicBezTo>
                  <a:cubicBezTo>
                    <a:pt x="11" y="2654"/>
                    <a:pt x="664" y="3305"/>
                    <a:pt x="1407" y="3305"/>
                  </a:cubicBezTo>
                  <a:cubicBezTo>
                    <a:pt x="1792" y="3305"/>
                    <a:pt x="2201" y="3131"/>
                    <a:pt x="2554" y="2737"/>
                  </a:cubicBezTo>
                  <a:cubicBezTo>
                    <a:pt x="3526" y="1733"/>
                    <a:pt x="2949" y="1"/>
                    <a:pt x="14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2" name="Google Shape;1152;p21"/>
          <p:cNvGrpSpPr/>
          <p:nvPr/>
        </p:nvGrpSpPr>
        <p:grpSpPr>
          <a:xfrm rot="-1172206">
            <a:off x="8335478" y="3116196"/>
            <a:ext cx="737063" cy="729842"/>
            <a:chOff x="3398331" y="1368868"/>
            <a:chExt cx="448639" cy="444244"/>
          </a:xfrm>
        </p:grpSpPr>
        <p:sp>
          <p:nvSpPr>
            <p:cNvPr id="1153" name="Google Shape;1153;p21"/>
            <p:cNvSpPr/>
            <p:nvPr/>
          </p:nvSpPr>
          <p:spPr>
            <a:xfrm>
              <a:off x="3462808" y="1527443"/>
              <a:ext cx="249933" cy="226976"/>
            </a:xfrm>
            <a:custGeom>
              <a:avLst/>
              <a:gdLst/>
              <a:ahLst/>
              <a:cxnLst/>
              <a:rect l="l" t="t" r="r" b="b"/>
              <a:pathLst>
                <a:path w="19618" h="17816" extrusionOk="0">
                  <a:moveTo>
                    <a:pt x="347" y="1"/>
                  </a:moveTo>
                  <a:lnTo>
                    <a:pt x="0" y="417"/>
                  </a:lnTo>
                  <a:lnTo>
                    <a:pt x="19271" y="17816"/>
                  </a:lnTo>
                  <a:lnTo>
                    <a:pt x="19617" y="17469"/>
                  </a:lnTo>
                  <a:lnTo>
                    <a:pt x="34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 name="Google Shape;1154;p21"/>
            <p:cNvSpPr/>
            <p:nvPr/>
          </p:nvSpPr>
          <p:spPr>
            <a:xfrm>
              <a:off x="3708308" y="1428542"/>
              <a:ext cx="75969" cy="324997"/>
            </a:xfrm>
            <a:custGeom>
              <a:avLst/>
              <a:gdLst/>
              <a:ahLst/>
              <a:cxnLst/>
              <a:rect l="l" t="t" r="r" b="b"/>
              <a:pathLst>
                <a:path w="5963" h="25510" extrusionOk="0">
                  <a:moveTo>
                    <a:pt x="5477" y="0"/>
                  </a:moveTo>
                  <a:lnTo>
                    <a:pt x="1" y="25371"/>
                  </a:lnTo>
                  <a:lnTo>
                    <a:pt x="486" y="25509"/>
                  </a:lnTo>
                  <a:lnTo>
                    <a:pt x="5962" y="69"/>
                  </a:lnTo>
                  <a:lnTo>
                    <a:pt x="547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 name="Google Shape;1155;p21"/>
            <p:cNvSpPr/>
            <p:nvPr/>
          </p:nvSpPr>
          <p:spPr>
            <a:xfrm>
              <a:off x="3463687" y="1425892"/>
              <a:ext cx="317048" cy="107742"/>
            </a:xfrm>
            <a:custGeom>
              <a:avLst/>
              <a:gdLst/>
              <a:ahLst/>
              <a:cxnLst/>
              <a:rect l="l" t="t" r="r" b="b"/>
              <a:pathLst>
                <a:path w="24886" h="8457" extrusionOk="0">
                  <a:moveTo>
                    <a:pt x="24747" y="0"/>
                  </a:moveTo>
                  <a:lnTo>
                    <a:pt x="0" y="7972"/>
                  </a:lnTo>
                  <a:lnTo>
                    <a:pt x="139" y="8457"/>
                  </a:lnTo>
                  <a:lnTo>
                    <a:pt x="24886" y="485"/>
                  </a:lnTo>
                  <a:lnTo>
                    <a:pt x="2474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 name="Google Shape;1156;p21"/>
            <p:cNvSpPr/>
            <p:nvPr/>
          </p:nvSpPr>
          <p:spPr>
            <a:xfrm>
              <a:off x="3713608" y="1368868"/>
              <a:ext cx="133362" cy="119832"/>
            </a:xfrm>
            <a:custGeom>
              <a:avLst/>
              <a:gdLst/>
              <a:ahLst/>
              <a:cxnLst/>
              <a:rect l="l" t="t" r="r" b="b"/>
              <a:pathLst>
                <a:path w="10468" h="9406" extrusionOk="0">
                  <a:moveTo>
                    <a:pt x="5219" y="1"/>
                  </a:moveTo>
                  <a:cubicBezTo>
                    <a:pt x="3935" y="1"/>
                    <a:pt x="2650" y="506"/>
                    <a:pt x="1733" y="1495"/>
                  </a:cubicBezTo>
                  <a:cubicBezTo>
                    <a:pt x="1" y="3436"/>
                    <a:pt x="208" y="6486"/>
                    <a:pt x="2080" y="8219"/>
                  </a:cubicBezTo>
                  <a:cubicBezTo>
                    <a:pt x="2976" y="9019"/>
                    <a:pt x="4094" y="9406"/>
                    <a:pt x="5208" y="9406"/>
                  </a:cubicBezTo>
                  <a:cubicBezTo>
                    <a:pt x="6507" y="9406"/>
                    <a:pt x="7802" y="8880"/>
                    <a:pt x="8735" y="7873"/>
                  </a:cubicBezTo>
                  <a:cubicBezTo>
                    <a:pt x="10468" y="5932"/>
                    <a:pt x="10329" y="2951"/>
                    <a:pt x="8388" y="1218"/>
                  </a:cubicBezTo>
                  <a:cubicBezTo>
                    <a:pt x="7506" y="402"/>
                    <a:pt x="6363" y="1"/>
                    <a:pt x="52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 name="Google Shape;1157;p21"/>
            <p:cNvSpPr/>
            <p:nvPr/>
          </p:nvSpPr>
          <p:spPr>
            <a:xfrm>
              <a:off x="3398331" y="1470864"/>
              <a:ext cx="133362" cy="119399"/>
            </a:xfrm>
            <a:custGeom>
              <a:avLst/>
              <a:gdLst/>
              <a:ahLst/>
              <a:cxnLst/>
              <a:rect l="l" t="t" r="r" b="b"/>
              <a:pathLst>
                <a:path w="10468" h="9372" extrusionOk="0">
                  <a:moveTo>
                    <a:pt x="5192" y="1"/>
                  </a:moveTo>
                  <a:cubicBezTo>
                    <a:pt x="3916" y="1"/>
                    <a:pt x="2650" y="504"/>
                    <a:pt x="1734" y="1530"/>
                  </a:cubicBezTo>
                  <a:cubicBezTo>
                    <a:pt x="1" y="3402"/>
                    <a:pt x="140" y="6452"/>
                    <a:pt x="2080" y="8185"/>
                  </a:cubicBezTo>
                  <a:cubicBezTo>
                    <a:pt x="2944" y="8985"/>
                    <a:pt x="4060" y="9371"/>
                    <a:pt x="5180" y="9371"/>
                  </a:cubicBezTo>
                  <a:cubicBezTo>
                    <a:pt x="6487" y="9371"/>
                    <a:pt x="7802" y="8846"/>
                    <a:pt x="8735" y="7838"/>
                  </a:cubicBezTo>
                  <a:cubicBezTo>
                    <a:pt x="10468" y="5897"/>
                    <a:pt x="10260" y="2917"/>
                    <a:pt x="8388" y="1184"/>
                  </a:cubicBezTo>
                  <a:cubicBezTo>
                    <a:pt x="7474" y="400"/>
                    <a:pt x="6329" y="1"/>
                    <a:pt x="519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 name="Google Shape;1158;p21"/>
            <p:cNvSpPr/>
            <p:nvPr/>
          </p:nvSpPr>
          <p:spPr>
            <a:xfrm>
              <a:off x="3643843" y="1693369"/>
              <a:ext cx="134241" cy="119743"/>
            </a:xfrm>
            <a:custGeom>
              <a:avLst/>
              <a:gdLst/>
              <a:ahLst/>
              <a:cxnLst/>
              <a:rect l="l" t="t" r="r" b="b"/>
              <a:pathLst>
                <a:path w="10537" h="9399" extrusionOk="0">
                  <a:moveTo>
                    <a:pt x="5271" y="1"/>
                  </a:moveTo>
                  <a:cubicBezTo>
                    <a:pt x="3961" y="1"/>
                    <a:pt x="2666" y="526"/>
                    <a:pt x="1733" y="1534"/>
                  </a:cubicBezTo>
                  <a:cubicBezTo>
                    <a:pt x="0" y="3475"/>
                    <a:pt x="208" y="6455"/>
                    <a:pt x="2080" y="8188"/>
                  </a:cubicBezTo>
                  <a:cubicBezTo>
                    <a:pt x="2986" y="8998"/>
                    <a:pt x="4135" y="9399"/>
                    <a:pt x="5278" y="9399"/>
                  </a:cubicBezTo>
                  <a:cubicBezTo>
                    <a:pt x="6582" y="9399"/>
                    <a:pt x="7880" y="8876"/>
                    <a:pt x="8804" y="7842"/>
                  </a:cubicBezTo>
                  <a:cubicBezTo>
                    <a:pt x="10537" y="5970"/>
                    <a:pt x="10329" y="2920"/>
                    <a:pt x="8457" y="1187"/>
                  </a:cubicBezTo>
                  <a:cubicBezTo>
                    <a:pt x="7529" y="387"/>
                    <a:pt x="6394" y="1"/>
                    <a:pt x="527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59" name="Google Shape;1159;p21"/>
          <p:cNvSpPr/>
          <p:nvPr/>
        </p:nvSpPr>
        <p:spPr>
          <a:xfrm rot="10800000">
            <a:off x="-409590" y="3948282"/>
            <a:ext cx="1029267" cy="1029267"/>
          </a:xfrm>
          <a:custGeom>
            <a:avLst/>
            <a:gdLst/>
            <a:ahLst/>
            <a:cxnLst/>
            <a:rect l="l" t="t" r="r" b="b"/>
            <a:pathLst>
              <a:path w="56842" h="56842" extrusionOk="0">
                <a:moveTo>
                  <a:pt x="28421" y="0"/>
                </a:moveTo>
                <a:cubicBezTo>
                  <a:pt x="12685" y="0"/>
                  <a:pt x="0" y="12755"/>
                  <a:pt x="0" y="28421"/>
                </a:cubicBezTo>
                <a:cubicBezTo>
                  <a:pt x="0" y="35283"/>
                  <a:pt x="2288" y="41522"/>
                  <a:pt x="6308" y="46374"/>
                </a:cubicBezTo>
                <a:cubicBezTo>
                  <a:pt x="11507" y="52821"/>
                  <a:pt x="19479" y="56841"/>
                  <a:pt x="28421" y="56841"/>
                </a:cubicBezTo>
                <a:cubicBezTo>
                  <a:pt x="37293" y="56841"/>
                  <a:pt x="45265" y="52821"/>
                  <a:pt x="50464" y="46374"/>
                </a:cubicBezTo>
                <a:cubicBezTo>
                  <a:pt x="54484" y="41453"/>
                  <a:pt x="56841" y="35214"/>
                  <a:pt x="56841" y="28421"/>
                </a:cubicBezTo>
                <a:cubicBezTo>
                  <a:pt x="56841" y="12755"/>
                  <a:pt x="44156" y="0"/>
                  <a:pt x="284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 name="Google Shape;1160;p21"/>
          <p:cNvSpPr/>
          <p:nvPr/>
        </p:nvSpPr>
        <p:spPr>
          <a:xfrm rot="10800000">
            <a:off x="8430764" y="188440"/>
            <a:ext cx="256585" cy="256585"/>
          </a:xfrm>
          <a:custGeom>
            <a:avLst/>
            <a:gdLst/>
            <a:ahLst/>
            <a:cxnLst/>
            <a:rect l="l" t="t" r="r" b="b"/>
            <a:pathLst>
              <a:path w="107583" h="107583" extrusionOk="0">
                <a:moveTo>
                  <a:pt x="53792" y="0"/>
                </a:moveTo>
                <a:cubicBezTo>
                  <a:pt x="24054" y="0"/>
                  <a:pt x="1" y="24054"/>
                  <a:pt x="1" y="53791"/>
                </a:cubicBezTo>
                <a:cubicBezTo>
                  <a:pt x="1" y="83529"/>
                  <a:pt x="24054" y="107582"/>
                  <a:pt x="53792" y="107582"/>
                </a:cubicBezTo>
                <a:cubicBezTo>
                  <a:pt x="83529" y="107582"/>
                  <a:pt x="107583" y="83529"/>
                  <a:pt x="107583" y="53791"/>
                </a:cubicBezTo>
                <a:cubicBezTo>
                  <a:pt x="107583" y="24054"/>
                  <a:pt x="83529" y="0"/>
                  <a:pt x="5379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 name="Google Shape;1161;p21"/>
          <p:cNvSpPr/>
          <p:nvPr/>
        </p:nvSpPr>
        <p:spPr>
          <a:xfrm rot="-2700000">
            <a:off x="7472583" y="4788327"/>
            <a:ext cx="263729" cy="252101"/>
          </a:xfrm>
          <a:custGeom>
            <a:avLst/>
            <a:gdLst/>
            <a:ahLst/>
            <a:cxnLst/>
            <a:rect l="l" t="t" r="r" b="b"/>
            <a:pathLst>
              <a:path w="11439" h="10933" extrusionOk="0">
                <a:moveTo>
                  <a:pt x="5728" y="1"/>
                </a:moveTo>
                <a:cubicBezTo>
                  <a:pt x="5554" y="1"/>
                  <a:pt x="5377" y="9"/>
                  <a:pt x="5200" y="25"/>
                </a:cubicBezTo>
                <a:cubicBezTo>
                  <a:pt x="2219" y="372"/>
                  <a:pt x="1" y="3006"/>
                  <a:pt x="278" y="5986"/>
                </a:cubicBezTo>
                <a:cubicBezTo>
                  <a:pt x="539" y="8859"/>
                  <a:pt x="2891" y="10932"/>
                  <a:pt x="5712" y="10932"/>
                </a:cubicBezTo>
                <a:cubicBezTo>
                  <a:pt x="5886" y="10932"/>
                  <a:pt x="6062" y="10924"/>
                  <a:pt x="6240" y="10908"/>
                </a:cubicBezTo>
                <a:cubicBezTo>
                  <a:pt x="9290" y="10631"/>
                  <a:pt x="11438" y="7997"/>
                  <a:pt x="11161" y="4947"/>
                </a:cubicBezTo>
                <a:cubicBezTo>
                  <a:pt x="10965" y="2074"/>
                  <a:pt x="8556" y="1"/>
                  <a:pt x="572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Title and six columns">
  <p:cSld name="CUSTOM_7">
    <p:spTree>
      <p:nvGrpSpPr>
        <p:cNvPr id="1" name="Shape 1162"/>
        <p:cNvGrpSpPr/>
        <p:nvPr/>
      </p:nvGrpSpPr>
      <p:grpSpPr>
        <a:xfrm>
          <a:off x="0" y="0"/>
          <a:ext cx="0" cy="0"/>
          <a:chOff x="0" y="0"/>
          <a:chExt cx="0" cy="0"/>
        </a:xfrm>
      </p:grpSpPr>
      <p:grpSp>
        <p:nvGrpSpPr>
          <p:cNvPr id="1163" name="Google Shape;1163;p22"/>
          <p:cNvGrpSpPr/>
          <p:nvPr/>
        </p:nvGrpSpPr>
        <p:grpSpPr>
          <a:xfrm>
            <a:off x="-102382" y="-170100"/>
            <a:ext cx="9372696" cy="5483700"/>
            <a:chOff x="-102382" y="-170100"/>
            <a:chExt cx="9372696" cy="5483700"/>
          </a:xfrm>
        </p:grpSpPr>
        <p:grpSp>
          <p:nvGrpSpPr>
            <p:cNvPr id="1164" name="Google Shape;1164;p22"/>
            <p:cNvGrpSpPr/>
            <p:nvPr/>
          </p:nvGrpSpPr>
          <p:grpSpPr>
            <a:xfrm>
              <a:off x="-102382" y="449173"/>
              <a:ext cx="9372696" cy="4214993"/>
              <a:chOff x="-721775" y="1833025"/>
              <a:chExt cx="10611000" cy="1466850"/>
            </a:xfrm>
          </p:grpSpPr>
          <p:cxnSp>
            <p:nvCxnSpPr>
              <p:cNvPr id="1165" name="Google Shape;1165;p22"/>
              <p:cNvCxnSpPr/>
              <p:nvPr/>
            </p:nvCxnSpPr>
            <p:spPr>
              <a:xfrm>
                <a:off x="-721775" y="1833025"/>
                <a:ext cx="10611000" cy="0"/>
              </a:xfrm>
              <a:prstGeom prst="straightConnector1">
                <a:avLst/>
              </a:prstGeom>
              <a:noFill/>
              <a:ln w="9525" cap="flat" cmpd="sng">
                <a:solidFill>
                  <a:schemeClr val="accent5"/>
                </a:solidFill>
                <a:prstDash val="solid"/>
                <a:round/>
                <a:headEnd type="none" w="med" len="med"/>
                <a:tailEnd type="none" w="med" len="med"/>
              </a:ln>
            </p:spPr>
          </p:cxnSp>
          <p:cxnSp>
            <p:nvCxnSpPr>
              <p:cNvPr id="1166" name="Google Shape;1166;p22"/>
              <p:cNvCxnSpPr/>
              <p:nvPr/>
            </p:nvCxnSpPr>
            <p:spPr>
              <a:xfrm>
                <a:off x="-721775" y="2042575"/>
                <a:ext cx="10611000" cy="0"/>
              </a:xfrm>
              <a:prstGeom prst="straightConnector1">
                <a:avLst/>
              </a:prstGeom>
              <a:noFill/>
              <a:ln w="9525" cap="flat" cmpd="sng">
                <a:solidFill>
                  <a:schemeClr val="accent5"/>
                </a:solidFill>
                <a:prstDash val="solid"/>
                <a:round/>
                <a:headEnd type="none" w="med" len="med"/>
                <a:tailEnd type="none" w="med" len="med"/>
              </a:ln>
            </p:spPr>
          </p:cxnSp>
          <p:cxnSp>
            <p:nvCxnSpPr>
              <p:cNvPr id="1167" name="Google Shape;1167;p22"/>
              <p:cNvCxnSpPr/>
              <p:nvPr/>
            </p:nvCxnSpPr>
            <p:spPr>
              <a:xfrm>
                <a:off x="-721775" y="2252125"/>
                <a:ext cx="10611000" cy="0"/>
              </a:xfrm>
              <a:prstGeom prst="straightConnector1">
                <a:avLst/>
              </a:prstGeom>
              <a:noFill/>
              <a:ln w="9525" cap="flat" cmpd="sng">
                <a:solidFill>
                  <a:schemeClr val="accent5"/>
                </a:solidFill>
                <a:prstDash val="solid"/>
                <a:round/>
                <a:headEnd type="none" w="med" len="med"/>
                <a:tailEnd type="none" w="med" len="med"/>
              </a:ln>
            </p:spPr>
          </p:cxnSp>
          <p:cxnSp>
            <p:nvCxnSpPr>
              <p:cNvPr id="1168" name="Google Shape;1168;p22"/>
              <p:cNvCxnSpPr/>
              <p:nvPr/>
            </p:nvCxnSpPr>
            <p:spPr>
              <a:xfrm>
                <a:off x="-721775" y="2461675"/>
                <a:ext cx="10611000" cy="0"/>
              </a:xfrm>
              <a:prstGeom prst="straightConnector1">
                <a:avLst/>
              </a:prstGeom>
              <a:noFill/>
              <a:ln w="9525" cap="flat" cmpd="sng">
                <a:solidFill>
                  <a:schemeClr val="accent5"/>
                </a:solidFill>
                <a:prstDash val="solid"/>
                <a:round/>
                <a:headEnd type="none" w="med" len="med"/>
                <a:tailEnd type="none" w="med" len="med"/>
              </a:ln>
            </p:spPr>
          </p:cxnSp>
          <p:cxnSp>
            <p:nvCxnSpPr>
              <p:cNvPr id="1169" name="Google Shape;1169;p22"/>
              <p:cNvCxnSpPr/>
              <p:nvPr/>
            </p:nvCxnSpPr>
            <p:spPr>
              <a:xfrm>
                <a:off x="-721775" y="2671225"/>
                <a:ext cx="10611000" cy="0"/>
              </a:xfrm>
              <a:prstGeom prst="straightConnector1">
                <a:avLst/>
              </a:prstGeom>
              <a:noFill/>
              <a:ln w="9525" cap="flat" cmpd="sng">
                <a:solidFill>
                  <a:schemeClr val="accent5"/>
                </a:solidFill>
                <a:prstDash val="solid"/>
                <a:round/>
                <a:headEnd type="none" w="med" len="med"/>
                <a:tailEnd type="none" w="med" len="med"/>
              </a:ln>
            </p:spPr>
          </p:cxnSp>
          <p:cxnSp>
            <p:nvCxnSpPr>
              <p:cNvPr id="1170" name="Google Shape;1170;p22"/>
              <p:cNvCxnSpPr/>
              <p:nvPr/>
            </p:nvCxnSpPr>
            <p:spPr>
              <a:xfrm>
                <a:off x="-721775" y="2880775"/>
                <a:ext cx="10611000" cy="0"/>
              </a:xfrm>
              <a:prstGeom prst="straightConnector1">
                <a:avLst/>
              </a:prstGeom>
              <a:noFill/>
              <a:ln w="9525" cap="flat" cmpd="sng">
                <a:solidFill>
                  <a:schemeClr val="accent5"/>
                </a:solidFill>
                <a:prstDash val="solid"/>
                <a:round/>
                <a:headEnd type="none" w="med" len="med"/>
                <a:tailEnd type="none" w="med" len="med"/>
              </a:ln>
            </p:spPr>
          </p:cxnSp>
          <p:cxnSp>
            <p:nvCxnSpPr>
              <p:cNvPr id="1171" name="Google Shape;1171;p22"/>
              <p:cNvCxnSpPr/>
              <p:nvPr/>
            </p:nvCxnSpPr>
            <p:spPr>
              <a:xfrm>
                <a:off x="-721775" y="3090325"/>
                <a:ext cx="10611000" cy="0"/>
              </a:xfrm>
              <a:prstGeom prst="straightConnector1">
                <a:avLst/>
              </a:prstGeom>
              <a:noFill/>
              <a:ln w="9525" cap="flat" cmpd="sng">
                <a:solidFill>
                  <a:schemeClr val="accent5"/>
                </a:solidFill>
                <a:prstDash val="solid"/>
                <a:round/>
                <a:headEnd type="none" w="med" len="med"/>
                <a:tailEnd type="none" w="med" len="med"/>
              </a:ln>
            </p:spPr>
          </p:cxnSp>
          <p:cxnSp>
            <p:nvCxnSpPr>
              <p:cNvPr id="1172" name="Google Shape;1172;p22"/>
              <p:cNvCxnSpPr/>
              <p:nvPr/>
            </p:nvCxnSpPr>
            <p:spPr>
              <a:xfrm>
                <a:off x="-721775" y="3299875"/>
                <a:ext cx="10611000" cy="0"/>
              </a:xfrm>
              <a:prstGeom prst="straightConnector1">
                <a:avLst/>
              </a:prstGeom>
              <a:noFill/>
              <a:ln w="9525" cap="flat" cmpd="sng">
                <a:solidFill>
                  <a:schemeClr val="accent5"/>
                </a:solidFill>
                <a:prstDash val="solid"/>
                <a:round/>
                <a:headEnd type="none" w="med" len="med"/>
                <a:tailEnd type="none" w="med" len="med"/>
              </a:ln>
            </p:spPr>
          </p:cxnSp>
        </p:grpSp>
        <p:cxnSp>
          <p:nvCxnSpPr>
            <p:cNvPr id="1173" name="Google Shape;1173;p22"/>
            <p:cNvCxnSpPr/>
            <p:nvPr/>
          </p:nvCxnSpPr>
          <p:spPr>
            <a:xfrm>
              <a:off x="103658" y="-170100"/>
              <a:ext cx="0" cy="5483700"/>
            </a:xfrm>
            <a:prstGeom prst="straightConnector1">
              <a:avLst/>
            </a:prstGeom>
            <a:noFill/>
            <a:ln w="9525" cap="flat" cmpd="sng">
              <a:solidFill>
                <a:schemeClr val="accent5"/>
              </a:solidFill>
              <a:prstDash val="solid"/>
              <a:round/>
              <a:headEnd type="none" w="med" len="med"/>
              <a:tailEnd type="none" w="med" len="med"/>
            </a:ln>
          </p:spPr>
        </p:cxnSp>
        <p:cxnSp>
          <p:nvCxnSpPr>
            <p:cNvPr id="1174" name="Google Shape;1174;p22"/>
            <p:cNvCxnSpPr/>
            <p:nvPr/>
          </p:nvCxnSpPr>
          <p:spPr>
            <a:xfrm>
              <a:off x="651046" y="-170100"/>
              <a:ext cx="0" cy="5483700"/>
            </a:xfrm>
            <a:prstGeom prst="straightConnector1">
              <a:avLst/>
            </a:prstGeom>
            <a:noFill/>
            <a:ln w="9525" cap="flat" cmpd="sng">
              <a:solidFill>
                <a:schemeClr val="accent5"/>
              </a:solidFill>
              <a:prstDash val="solid"/>
              <a:round/>
              <a:headEnd type="none" w="med" len="med"/>
              <a:tailEnd type="none" w="med" len="med"/>
            </a:ln>
          </p:spPr>
        </p:cxnSp>
        <p:cxnSp>
          <p:nvCxnSpPr>
            <p:cNvPr id="1175" name="Google Shape;1175;p22"/>
            <p:cNvCxnSpPr/>
            <p:nvPr/>
          </p:nvCxnSpPr>
          <p:spPr>
            <a:xfrm>
              <a:off x="1198434" y="-170100"/>
              <a:ext cx="0" cy="5483700"/>
            </a:xfrm>
            <a:prstGeom prst="straightConnector1">
              <a:avLst/>
            </a:prstGeom>
            <a:noFill/>
            <a:ln w="9525" cap="flat" cmpd="sng">
              <a:solidFill>
                <a:schemeClr val="accent5"/>
              </a:solidFill>
              <a:prstDash val="solid"/>
              <a:round/>
              <a:headEnd type="none" w="med" len="med"/>
              <a:tailEnd type="none" w="med" len="med"/>
            </a:ln>
          </p:spPr>
        </p:cxnSp>
        <p:cxnSp>
          <p:nvCxnSpPr>
            <p:cNvPr id="1176" name="Google Shape;1176;p22"/>
            <p:cNvCxnSpPr/>
            <p:nvPr/>
          </p:nvCxnSpPr>
          <p:spPr>
            <a:xfrm>
              <a:off x="1745822" y="-170100"/>
              <a:ext cx="0" cy="5483700"/>
            </a:xfrm>
            <a:prstGeom prst="straightConnector1">
              <a:avLst/>
            </a:prstGeom>
            <a:noFill/>
            <a:ln w="9525" cap="flat" cmpd="sng">
              <a:solidFill>
                <a:schemeClr val="accent5"/>
              </a:solidFill>
              <a:prstDash val="solid"/>
              <a:round/>
              <a:headEnd type="none" w="med" len="med"/>
              <a:tailEnd type="none" w="med" len="med"/>
            </a:ln>
          </p:spPr>
        </p:cxnSp>
        <p:cxnSp>
          <p:nvCxnSpPr>
            <p:cNvPr id="1177" name="Google Shape;1177;p22"/>
            <p:cNvCxnSpPr/>
            <p:nvPr/>
          </p:nvCxnSpPr>
          <p:spPr>
            <a:xfrm>
              <a:off x="2293210" y="-170100"/>
              <a:ext cx="0" cy="5483700"/>
            </a:xfrm>
            <a:prstGeom prst="straightConnector1">
              <a:avLst/>
            </a:prstGeom>
            <a:noFill/>
            <a:ln w="9525" cap="flat" cmpd="sng">
              <a:solidFill>
                <a:schemeClr val="accent5"/>
              </a:solidFill>
              <a:prstDash val="solid"/>
              <a:round/>
              <a:headEnd type="none" w="med" len="med"/>
              <a:tailEnd type="none" w="med" len="med"/>
            </a:ln>
          </p:spPr>
        </p:cxnSp>
        <p:cxnSp>
          <p:nvCxnSpPr>
            <p:cNvPr id="1178" name="Google Shape;1178;p22"/>
            <p:cNvCxnSpPr/>
            <p:nvPr/>
          </p:nvCxnSpPr>
          <p:spPr>
            <a:xfrm>
              <a:off x="2840598" y="-170100"/>
              <a:ext cx="0" cy="5483700"/>
            </a:xfrm>
            <a:prstGeom prst="straightConnector1">
              <a:avLst/>
            </a:prstGeom>
            <a:noFill/>
            <a:ln w="9525" cap="flat" cmpd="sng">
              <a:solidFill>
                <a:schemeClr val="accent5"/>
              </a:solidFill>
              <a:prstDash val="solid"/>
              <a:round/>
              <a:headEnd type="none" w="med" len="med"/>
              <a:tailEnd type="none" w="med" len="med"/>
            </a:ln>
          </p:spPr>
        </p:cxnSp>
        <p:cxnSp>
          <p:nvCxnSpPr>
            <p:cNvPr id="1179" name="Google Shape;1179;p22"/>
            <p:cNvCxnSpPr/>
            <p:nvPr/>
          </p:nvCxnSpPr>
          <p:spPr>
            <a:xfrm>
              <a:off x="3387986" y="-170100"/>
              <a:ext cx="0" cy="5483700"/>
            </a:xfrm>
            <a:prstGeom prst="straightConnector1">
              <a:avLst/>
            </a:prstGeom>
            <a:noFill/>
            <a:ln w="9525" cap="flat" cmpd="sng">
              <a:solidFill>
                <a:schemeClr val="accent5"/>
              </a:solidFill>
              <a:prstDash val="solid"/>
              <a:round/>
              <a:headEnd type="none" w="med" len="med"/>
              <a:tailEnd type="none" w="med" len="med"/>
            </a:ln>
          </p:spPr>
        </p:cxnSp>
        <p:cxnSp>
          <p:nvCxnSpPr>
            <p:cNvPr id="1180" name="Google Shape;1180;p22"/>
            <p:cNvCxnSpPr/>
            <p:nvPr/>
          </p:nvCxnSpPr>
          <p:spPr>
            <a:xfrm>
              <a:off x="3935374" y="-170100"/>
              <a:ext cx="0" cy="5483700"/>
            </a:xfrm>
            <a:prstGeom prst="straightConnector1">
              <a:avLst/>
            </a:prstGeom>
            <a:noFill/>
            <a:ln w="9525" cap="flat" cmpd="sng">
              <a:solidFill>
                <a:schemeClr val="accent5"/>
              </a:solidFill>
              <a:prstDash val="solid"/>
              <a:round/>
              <a:headEnd type="none" w="med" len="med"/>
              <a:tailEnd type="none" w="med" len="med"/>
            </a:ln>
          </p:spPr>
        </p:cxnSp>
        <p:cxnSp>
          <p:nvCxnSpPr>
            <p:cNvPr id="1181" name="Google Shape;1181;p22"/>
            <p:cNvCxnSpPr/>
            <p:nvPr/>
          </p:nvCxnSpPr>
          <p:spPr>
            <a:xfrm>
              <a:off x="4482763" y="-170100"/>
              <a:ext cx="0" cy="5483700"/>
            </a:xfrm>
            <a:prstGeom prst="straightConnector1">
              <a:avLst/>
            </a:prstGeom>
            <a:noFill/>
            <a:ln w="9525" cap="flat" cmpd="sng">
              <a:solidFill>
                <a:schemeClr val="accent5"/>
              </a:solidFill>
              <a:prstDash val="solid"/>
              <a:round/>
              <a:headEnd type="none" w="med" len="med"/>
              <a:tailEnd type="none" w="med" len="med"/>
            </a:ln>
          </p:spPr>
        </p:cxnSp>
        <p:cxnSp>
          <p:nvCxnSpPr>
            <p:cNvPr id="1182" name="Google Shape;1182;p22"/>
            <p:cNvCxnSpPr/>
            <p:nvPr/>
          </p:nvCxnSpPr>
          <p:spPr>
            <a:xfrm>
              <a:off x="5030151" y="-170100"/>
              <a:ext cx="0" cy="5483700"/>
            </a:xfrm>
            <a:prstGeom prst="straightConnector1">
              <a:avLst/>
            </a:prstGeom>
            <a:noFill/>
            <a:ln w="9525" cap="flat" cmpd="sng">
              <a:solidFill>
                <a:schemeClr val="accent5"/>
              </a:solidFill>
              <a:prstDash val="solid"/>
              <a:round/>
              <a:headEnd type="none" w="med" len="med"/>
              <a:tailEnd type="none" w="med" len="med"/>
            </a:ln>
          </p:spPr>
        </p:cxnSp>
        <p:cxnSp>
          <p:nvCxnSpPr>
            <p:cNvPr id="1183" name="Google Shape;1183;p22"/>
            <p:cNvCxnSpPr/>
            <p:nvPr/>
          </p:nvCxnSpPr>
          <p:spPr>
            <a:xfrm>
              <a:off x="5577539" y="-170100"/>
              <a:ext cx="0" cy="5483700"/>
            </a:xfrm>
            <a:prstGeom prst="straightConnector1">
              <a:avLst/>
            </a:prstGeom>
            <a:noFill/>
            <a:ln w="9525" cap="flat" cmpd="sng">
              <a:solidFill>
                <a:schemeClr val="accent5"/>
              </a:solidFill>
              <a:prstDash val="solid"/>
              <a:round/>
              <a:headEnd type="none" w="med" len="med"/>
              <a:tailEnd type="none" w="med" len="med"/>
            </a:ln>
          </p:spPr>
        </p:cxnSp>
        <p:cxnSp>
          <p:nvCxnSpPr>
            <p:cNvPr id="1184" name="Google Shape;1184;p22"/>
            <p:cNvCxnSpPr/>
            <p:nvPr/>
          </p:nvCxnSpPr>
          <p:spPr>
            <a:xfrm>
              <a:off x="6124927" y="-170100"/>
              <a:ext cx="0" cy="5483700"/>
            </a:xfrm>
            <a:prstGeom prst="straightConnector1">
              <a:avLst/>
            </a:prstGeom>
            <a:noFill/>
            <a:ln w="9525" cap="flat" cmpd="sng">
              <a:solidFill>
                <a:schemeClr val="accent5"/>
              </a:solidFill>
              <a:prstDash val="solid"/>
              <a:round/>
              <a:headEnd type="none" w="med" len="med"/>
              <a:tailEnd type="none" w="med" len="med"/>
            </a:ln>
          </p:spPr>
        </p:cxnSp>
        <p:cxnSp>
          <p:nvCxnSpPr>
            <p:cNvPr id="1185" name="Google Shape;1185;p22"/>
            <p:cNvCxnSpPr/>
            <p:nvPr/>
          </p:nvCxnSpPr>
          <p:spPr>
            <a:xfrm>
              <a:off x="6672315" y="-170100"/>
              <a:ext cx="0" cy="5483700"/>
            </a:xfrm>
            <a:prstGeom prst="straightConnector1">
              <a:avLst/>
            </a:prstGeom>
            <a:noFill/>
            <a:ln w="9525" cap="flat" cmpd="sng">
              <a:solidFill>
                <a:schemeClr val="accent5"/>
              </a:solidFill>
              <a:prstDash val="solid"/>
              <a:round/>
              <a:headEnd type="none" w="med" len="med"/>
              <a:tailEnd type="none" w="med" len="med"/>
            </a:ln>
          </p:spPr>
        </p:cxnSp>
        <p:cxnSp>
          <p:nvCxnSpPr>
            <p:cNvPr id="1186" name="Google Shape;1186;p22"/>
            <p:cNvCxnSpPr/>
            <p:nvPr/>
          </p:nvCxnSpPr>
          <p:spPr>
            <a:xfrm>
              <a:off x="7219703" y="-170100"/>
              <a:ext cx="0" cy="5483700"/>
            </a:xfrm>
            <a:prstGeom prst="straightConnector1">
              <a:avLst/>
            </a:prstGeom>
            <a:noFill/>
            <a:ln w="9525" cap="flat" cmpd="sng">
              <a:solidFill>
                <a:schemeClr val="accent5"/>
              </a:solidFill>
              <a:prstDash val="solid"/>
              <a:round/>
              <a:headEnd type="none" w="med" len="med"/>
              <a:tailEnd type="none" w="med" len="med"/>
            </a:ln>
          </p:spPr>
        </p:cxnSp>
        <p:cxnSp>
          <p:nvCxnSpPr>
            <p:cNvPr id="1187" name="Google Shape;1187;p22"/>
            <p:cNvCxnSpPr/>
            <p:nvPr/>
          </p:nvCxnSpPr>
          <p:spPr>
            <a:xfrm>
              <a:off x="7767091" y="-170100"/>
              <a:ext cx="0" cy="5483700"/>
            </a:xfrm>
            <a:prstGeom prst="straightConnector1">
              <a:avLst/>
            </a:prstGeom>
            <a:noFill/>
            <a:ln w="9525" cap="flat" cmpd="sng">
              <a:solidFill>
                <a:schemeClr val="accent5"/>
              </a:solidFill>
              <a:prstDash val="solid"/>
              <a:round/>
              <a:headEnd type="none" w="med" len="med"/>
              <a:tailEnd type="none" w="med" len="med"/>
            </a:ln>
          </p:spPr>
        </p:cxnSp>
        <p:cxnSp>
          <p:nvCxnSpPr>
            <p:cNvPr id="1188" name="Google Shape;1188;p22"/>
            <p:cNvCxnSpPr/>
            <p:nvPr/>
          </p:nvCxnSpPr>
          <p:spPr>
            <a:xfrm>
              <a:off x="8314479" y="-170100"/>
              <a:ext cx="0" cy="5483700"/>
            </a:xfrm>
            <a:prstGeom prst="straightConnector1">
              <a:avLst/>
            </a:prstGeom>
            <a:noFill/>
            <a:ln w="9525" cap="flat" cmpd="sng">
              <a:solidFill>
                <a:schemeClr val="accent5"/>
              </a:solidFill>
              <a:prstDash val="solid"/>
              <a:round/>
              <a:headEnd type="none" w="med" len="med"/>
              <a:tailEnd type="none" w="med" len="med"/>
            </a:ln>
          </p:spPr>
        </p:cxnSp>
        <p:cxnSp>
          <p:nvCxnSpPr>
            <p:cNvPr id="1189" name="Google Shape;1189;p22"/>
            <p:cNvCxnSpPr/>
            <p:nvPr/>
          </p:nvCxnSpPr>
          <p:spPr>
            <a:xfrm>
              <a:off x="8861867" y="-170100"/>
              <a:ext cx="0" cy="5483700"/>
            </a:xfrm>
            <a:prstGeom prst="straightConnector1">
              <a:avLst/>
            </a:prstGeom>
            <a:noFill/>
            <a:ln w="9525" cap="flat" cmpd="sng">
              <a:solidFill>
                <a:schemeClr val="accent5"/>
              </a:solidFill>
              <a:prstDash val="solid"/>
              <a:round/>
              <a:headEnd type="none" w="med" len="med"/>
              <a:tailEnd type="none" w="med" len="med"/>
            </a:ln>
          </p:spPr>
        </p:cxnSp>
      </p:grpSp>
      <p:sp>
        <p:nvSpPr>
          <p:cNvPr id="1190" name="Google Shape;1190;p22"/>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atin typeface="Fira Sans Condensed Black" panose="020B0A03050000020004" pitchFamily="34" charset="0"/>
                <a:cs typeface="#9Slide03 Arima Madurai" panose="00000500000000000000" pitchFamily="2" charset="-93"/>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dirty="0"/>
          </a:p>
        </p:txBody>
      </p:sp>
      <p:sp>
        <p:nvSpPr>
          <p:cNvPr id="1191" name="Google Shape;1191;p22"/>
          <p:cNvSpPr txBox="1">
            <a:spLocks noGrp="1"/>
          </p:cNvSpPr>
          <p:nvPr>
            <p:ph type="subTitle" idx="1"/>
          </p:nvPr>
        </p:nvSpPr>
        <p:spPr>
          <a:xfrm>
            <a:off x="720000" y="1710172"/>
            <a:ext cx="2111700" cy="1105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200"/>
              <a:buNone/>
              <a:defRPr>
                <a:latin typeface="Calibri" panose="020F0502020204030204" pitchFamily="34" charset="0"/>
                <a:ea typeface="Calibri" panose="020F0502020204030204" pitchFamily="34" charset="0"/>
                <a:cs typeface="Calibri" panose="020F0502020204030204" pitchFamily="34" charset="0"/>
                <a:sym typeface="Montserrat Medium"/>
              </a:defRPr>
            </a:lvl1pPr>
            <a:lvl2pPr lvl="1" algn="ctr" rtl="0">
              <a:lnSpc>
                <a:spcPct val="100000"/>
              </a:lnSpc>
              <a:spcBef>
                <a:spcPts val="0"/>
              </a:spcBef>
              <a:spcAft>
                <a:spcPts val="0"/>
              </a:spcAft>
              <a:buSzPts val="1200"/>
              <a:buNone/>
              <a:defRPr/>
            </a:lvl2pPr>
            <a:lvl3pPr lvl="2" algn="ctr" rtl="0">
              <a:lnSpc>
                <a:spcPct val="100000"/>
              </a:lnSpc>
              <a:spcBef>
                <a:spcPts val="0"/>
              </a:spcBef>
              <a:spcAft>
                <a:spcPts val="0"/>
              </a:spcAft>
              <a:buSzPts val="1200"/>
              <a:buNone/>
              <a:defRPr/>
            </a:lvl3pPr>
            <a:lvl4pPr lvl="3" algn="ctr" rtl="0">
              <a:lnSpc>
                <a:spcPct val="100000"/>
              </a:lnSpc>
              <a:spcBef>
                <a:spcPts val="0"/>
              </a:spcBef>
              <a:spcAft>
                <a:spcPts val="0"/>
              </a:spcAft>
              <a:buSzPts val="1200"/>
              <a:buNone/>
              <a:defRPr/>
            </a:lvl4pPr>
            <a:lvl5pPr lvl="4" algn="ctr" rtl="0">
              <a:lnSpc>
                <a:spcPct val="100000"/>
              </a:lnSpc>
              <a:spcBef>
                <a:spcPts val="0"/>
              </a:spcBef>
              <a:spcAft>
                <a:spcPts val="0"/>
              </a:spcAft>
              <a:buSzPts val="1200"/>
              <a:buNone/>
              <a:defRPr/>
            </a:lvl5pPr>
            <a:lvl6pPr lvl="5" algn="ctr" rtl="0">
              <a:lnSpc>
                <a:spcPct val="100000"/>
              </a:lnSpc>
              <a:spcBef>
                <a:spcPts val="0"/>
              </a:spcBef>
              <a:spcAft>
                <a:spcPts val="0"/>
              </a:spcAft>
              <a:buSzPts val="1200"/>
              <a:buNone/>
              <a:defRPr/>
            </a:lvl6pPr>
            <a:lvl7pPr lvl="6" algn="ctr" rtl="0">
              <a:lnSpc>
                <a:spcPct val="100000"/>
              </a:lnSpc>
              <a:spcBef>
                <a:spcPts val="0"/>
              </a:spcBef>
              <a:spcAft>
                <a:spcPts val="0"/>
              </a:spcAft>
              <a:buSzPts val="1200"/>
              <a:buNone/>
              <a:defRPr/>
            </a:lvl7pPr>
            <a:lvl8pPr lvl="7" algn="ctr" rtl="0">
              <a:lnSpc>
                <a:spcPct val="100000"/>
              </a:lnSpc>
              <a:spcBef>
                <a:spcPts val="0"/>
              </a:spcBef>
              <a:spcAft>
                <a:spcPts val="0"/>
              </a:spcAft>
              <a:buSzPts val="1200"/>
              <a:buNone/>
              <a:defRPr/>
            </a:lvl8pPr>
            <a:lvl9pPr lvl="8" algn="ctr" rtl="0">
              <a:lnSpc>
                <a:spcPct val="100000"/>
              </a:lnSpc>
              <a:spcBef>
                <a:spcPts val="0"/>
              </a:spcBef>
              <a:spcAft>
                <a:spcPts val="0"/>
              </a:spcAft>
              <a:buSzPts val="1200"/>
              <a:buNone/>
              <a:defRPr/>
            </a:lvl9pPr>
          </a:lstStyle>
          <a:p>
            <a:endParaRPr dirty="0"/>
          </a:p>
        </p:txBody>
      </p:sp>
      <p:sp>
        <p:nvSpPr>
          <p:cNvPr id="1192" name="Google Shape;1192;p22"/>
          <p:cNvSpPr txBox="1">
            <a:spLocks noGrp="1"/>
          </p:cNvSpPr>
          <p:nvPr>
            <p:ph type="subTitle" idx="2"/>
          </p:nvPr>
        </p:nvSpPr>
        <p:spPr>
          <a:xfrm>
            <a:off x="3516150" y="1710172"/>
            <a:ext cx="2111700" cy="1105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200"/>
              <a:buNone/>
              <a:defRPr>
                <a:latin typeface="Calibri" panose="020F0502020204030204" pitchFamily="34" charset="0"/>
                <a:ea typeface="Calibri" panose="020F0502020204030204" pitchFamily="34" charset="0"/>
                <a:cs typeface="Calibri" panose="020F0502020204030204" pitchFamily="34" charset="0"/>
                <a:sym typeface="Montserrat Medium"/>
              </a:defRPr>
            </a:lvl1pPr>
            <a:lvl2pPr lvl="1" algn="ctr" rtl="0">
              <a:lnSpc>
                <a:spcPct val="100000"/>
              </a:lnSpc>
              <a:spcBef>
                <a:spcPts val="0"/>
              </a:spcBef>
              <a:spcAft>
                <a:spcPts val="0"/>
              </a:spcAft>
              <a:buSzPts val="1200"/>
              <a:buNone/>
              <a:defRPr/>
            </a:lvl2pPr>
            <a:lvl3pPr lvl="2" algn="ctr" rtl="0">
              <a:lnSpc>
                <a:spcPct val="100000"/>
              </a:lnSpc>
              <a:spcBef>
                <a:spcPts val="0"/>
              </a:spcBef>
              <a:spcAft>
                <a:spcPts val="0"/>
              </a:spcAft>
              <a:buSzPts val="1200"/>
              <a:buNone/>
              <a:defRPr/>
            </a:lvl3pPr>
            <a:lvl4pPr lvl="3" algn="ctr" rtl="0">
              <a:lnSpc>
                <a:spcPct val="100000"/>
              </a:lnSpc>
              <a:spcBef>
                <a:spcPts val="0"/>
              </a:spcBef>
              <a:spcAft>
                <a:spcPts val="0"/>
              </a:spcAft>
              <a:buSzPts val="1200"/>
              <a:buNone/>
              <a:defRPr/>
            </a:lvl4pPr>
            <a:lvl5pPr lvl="4" algn="ctr" rtl="0">
              <a:lnSpc>
                <a:spcPct val="100000"/>
              </a:lnSpc>
              <a:spcBef>
                <a:spcPts val="0"/>
              </a:spcBef>
              <a:spcAft>
                <a:spcPts val="0"/>
              </a:spcAft>
              <a:buSzPts val="1200"/>
              <a:buNone/>
              <a:defRPr/>
            </a:lvl5pPr>
            <a:lvl6pPr lvl="5" algn="ctr" rtl="0">
              <a:lnSpc>
                <a:spcPct val="100000"/>
              </a:lnSpc>
              <a:spcBef>
                <a:spcPts val="0"/>
              </a:spcBef>
              <a:spcAft>
                <a:spcPts val="0"/>
              </a:spcAft>
              <a:buSzPts val="1200"/>
              <a:buNone/>
              <a:defRPr/>
            </a:lvl6pPr>
            <a:lvl7pPr lvl="6" algn="ctr" rtl="0">
              <a:lnSpc>
                <a:spcPct val="100000"/>
              </a:lnSpc>
              <a:spcBef>
                <a:spcPts val="0"/>
              </a:spcBef>
              <a:spcAft>
                <a:spcPts val="0"/>
              </a:spcAft>
              <a:buSzPts val="1200"/>
              <a:buNone/>
              <a:defRPr/>
            </a:lvl7pPr>
            <a:lvl8pPr lvl="7" algn="ctr" rtl="0">
              <a:lnSpc>
                <a:spcPct val="100000"/>
              </a:lnSpc>
              <a:spcBef>
                <a:spcPts val="0"/>
              </a:spcBef>
              <a:spcAft>
                <a:spcPts val="0"/>
              </a:spcAft>
              <a:buSzPts val="1200"/>
              <a:buNone/>
              <a:defRPr/>
            </a:lvl8pPr>
            <a:lvl9pPr lvl="8" algn="ctr" rtl="0">
              <a:lnSpc>
                <a:spcPct val="100000"/>
              </a:lnSpc>
              <a:spcBef>
                <a:spcPts val="0"/>
              </a:spcBef>
              <a:spcAft>
                <a:spcPts val="0"/>
              </a:spcAft>
              <a:buSzPts val="1200"/>
              <a:buNone/>
              <a:defRPr/>
            </a:lvl9pPr>
          </a:lstStyle>
          <a:p>
            <a:endParaRPr dirty="0"/>
          </a:p>
        </p:txBody>
      </p:sp>
      <p:sp>
        <p:nvSpPr>
          <p:cNvPr id="1193" name="Google Shape;1193;p22"/>
          <p:cNvSpPr txBox="1">
            <a:spLocks noGrp="1"/>
          </p:cNvSpPr>
          <p:nvPr>
            <p:ph type="subTitle" idx="3"/>
          </p:nvPr>
        </p:nvSpPr>
        <p:spPr>
          <a:xfrm>
            <a:off x="720000" y="3440454"/>
            <a:ext cx="2111700" cy="1105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200"/>
              <a:buNone/>
              <a:defRPr>
                <a:latin typeface="Calibri" panose="020F0502020204030204" pitchFamily="34" charset="0"/>
                <a:ea typeface="Calibri" panose="020F0502020204030204" pitchFamily="34" charset="0"/>
                <a:cs typeface="Calibri" panose="020F0502020204030204" pitchFamily="34" charset="0"/>
                <a:sym typeface="Montserrat Medium"/>
              </a:defRPr>
            </a:lvl1pPr>
            <a:lvl2pPr lvl="1" algn="ctr" rtl="0">
              <a:lnSpc>
                <a:spcPct val="100000"/>
              </a:lnSpc>
              <a:spcBef>
                <a:spcPts val="0"/>
              </a:spcBef>
              <a:spcAft>
                <a:spcPts val="0"/>
              </a:spcAft>
              <a:buSzPts val="1200"/>
              <a:buNone/>
              <a:defRPr/>
            </a:lvl2pPr>
            <a:lvl3pPr lvl="2" algn="ctr" rtl="0">
              <a:lnSpc>
                <a:spcPct val="100000"/>
              </a:lnSpc>
              <a:spcBef>
                <a:spcPts val="0"/>
              </a:spcBef>
              <a:spcAft>
                <a:spcPts val="0"/>
              </a:spcAft>
              <a:buSzPts val="1200"/>
              <a:buNone/>
              <a:defRPr/>
            </a:lvl3pPr>
            <a:lvl4pPr lvl="3" algn="ctr" rtl="0">
              <a:lnSpc>
                <a:spcPct val="100000"/>
              </a:lnSpc>
              <a:spcBef>
                <a:spcPts val="0"/>
              </a:spcBef>
              <a:spcAft>
                <a:spcPts val="0"/>
              </a:spcAft>
              <a:buSzPts val="1200"/>
              <a:buNone/>
              <a:defRPr/>
            </a:lvl4pPr>
            <a:lvl5pPr lvl="4" algn="ctr" rtl="0">
              <a:lnSpc>
                <a:spcPct val="100000"/>
              </a:lnSpc>
              <a:spcBef>
                <a:spcPts val="0"/>
              </a:spcBef>
              <a:spcAft>
                <a:spcPts val="0"/>
              </a:spcAft>
              <a:buSzPts val="1200"/>
              <a:buNone/>
              <a:defRPr/>
            </a:lvl5pPr>
            <a:lvl6pPr lvl="5" algn="ctr" rtl="0">
              <a:lnSpc>
                <a:spcPct val="100000"/>
              </a:lnSpc>
              <a:spcBef>
                <a:spcPts val="0"/>
              </a:spcBef>
              <a:spcAft>
                <a:spcPts val="0"/>
              </a:spcAft>
              <a:buSzPts val="1200"/>
              <a:buNone/>
              <a:defRPr/>
            </a:lvl6pPr>
            <a:lvl7pPr lvl="6" algn="ctr" rtl="0">
              <a:lnSpc>
                <a:spcPct val="100000"/>
              </a:lnSpc>
              <a:spcBef>
                <a:spcPts val="0"/>
              </a:spcBef>
              <a:spcAft>
                <a:spcPts val="0"/>
              </a:spcAft>
              <a:buSzPts val="1200"/>
              <a:buNone/>
              <a:defRPr/>
            </a:lvl7pPr>
            <a:lvl8pPr lvl="7" algn="ctr" rtl="0">
              <a:lnSpc>
                <a:spcPct val="100000"/>
              </a:lnSpc>
              <a:spcBef>
                <a:spcPts val="0"/>
              </a:spcBef>
              <a:spcAft>
                <a:spcPts val="0"/>
              </a:spcAft>
              <a:buSzPts val="1200"/>
              <a:buNone/>
              <a:defRPr/>
            </a:lvl8pPr>
            <a:lvl9pPr lvl="8" algn="ctr" rtl="0">
              <a:lnSpc>
                <a:spcPct val="100000"/>
              </a:lnSpc>
              <a:spcBef>
                <a:spcPts val="0"/>
              </a:spcBef>
              <a:spcAft>
                <a:spcPts val="0"/>
              </a:spcAft>
              <a:buSzPts val="1200"/>
              <a:buNone/>
              <a:defRPr/>
            </a:lvl9pPr>
          </a:lstStyle>
          <a:p>
            <a:endParaRPr dirty="0"/>
          </a:p>
        </p:txBody>
      </p:sp>
      <p:sp>
        <p:nvSpPr>
          <p:cNvPr id="1194" name="Google Shape;1194;p22"/>
          <p:cNvSpPr txBox="1">
            <a:spLocks noGrp="1"/>
          </p:cNvSpPr>
          <p:nvPr>
            <p:ph type="subTitle" idx="4"/>
          </p:nvPr>
        </p:nvSpPr>
        <p:spPr>
          <a:xfrm>
            <a:off x="3516150" y="3440454"/>
            <a:ext cx="2111700" cy="1105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200"/>
              <a:buNone/>
              <a:defRPr>
                <a:latin typeface="Calibri" panose="020F0502020204030204" pitchFamily="34" charset="0"/>
                <a:ea typeface="Calibri" panose="020F0502020204030204" pitchFamily="34" charset="0"/>
                <a:cs typeface="Calibri" panose="020F0502020204030204" pitchFamily="34" charset="0"/>
                <a:sym typeface="Montserrat Medium"/>
              </a:defRPr>
            </a:lvl1pPr>
            <a:lvl2pPr lvl="1" algn="ctr" rtl="0">
              <a:lnSpc>
                <a:spcPct val="100000"/>
              </a:lnSpc>
              <a:spcBef>
                <a:spcPts val="0"/>
              </a:spcBef>
              <a:spcAft>
                <a:spcPts val="0"/>
              </a:spcAft>
              <a:buSzPts val="1200"/>
              <a:buNone/>
              <a:defRPr/>
            </a:lvl2pPr>
            <a:lvl3pPr lvl="2" algn="ctr" rtl="0">
              <a:lnSpc>
                <a:spcPct val="100000"/>
              </a:lnSpc>
              <a:spcBef>
                <a:spcPts val="0"/>
              </a:spcBef>
              <a:spcAft>
                <a:spcPts val="0"/>
              </a:spcAft>
              <a:buSzPts val="1200"/>
              <a:buNone/>
              <a:defRPr/>
            </a:lvl3pPr>
            <a:lvl4pPr lvl="3" algn="ctr" rtl="0">
              <a:lnSpc>
                <a:spcPct val="100000"/>
              </a:lnSpc>
              <a:spcBef>
                <a:spcPts val="0"/>
              </a:spcBef>
              <a:spcAft>
                <a:spcPts val="0"/>
              </a:spcAft>
              <a:buSzPts val="1200"/>
              <a:buNone/>
              <a:defRPr/>
            </a:lvl4pPr>
            <a:lvl5pPr lvl="4" algn="ctr" rtl="0">
              <a:lnSpc>
                <a:spcPct val="100000"/>
              </a:lnSpc>
              <a:spcBef>
                <a:spcPts val="0"/>
              </a:spcBef>
              <a:spcAft>
                <a:spcPts val="0"/>
              </a:spcAft>
              <a:buSzPts val="1200"/>
              <a:buNone/>
              <a:defRPr/>
            </a:lvl5pPr>
            <a:lvl6pPr lvl="5" algn="ctr" rtl="0">
              <a:lnSpc>
                <a:spcPct val="100000"/>
              </a:lnSpc>
              <a:spcBef>
                <a:spcPts val="0"/>
              </a:spcBef>
              <a:spcAft>
                <a:spcPts val="0"/>
              </a:spcAft>
              <a:buSzPts val="1200"/>
              <a:buNone/>
              <a:defRPr/>
            </a:lvl6pPr>
            <a:lvl7pPr lvl="6" algn="ctr" rtl="0">
              <a:lnSpc>
                <a:spcPct val="100000"/>
              </a:lnSpc>
              <a:spcBef>
                <a:spcPts val="0"/>
              </a:spcBef>
              <a:spcAft>
                <a:spcPts val="0"/>
              </a:spcAft>
              <a:buSzPts val="1200"/>
              <a:buNone/>
              <a:defRPr/>
            </a:lvl7pPr>
            <a:lvl8pPr lvl="7" algn="ctr" rtl="0">
              <a:lnSpc>
                <a:spcPct val="100000"/>
              </a:lnSpc>
              <a:spcBef>
                <a:spcPts val="0"/>
              </a:spcBef>
              <a:spcAft>
                <a:spcPts val="0"/>
              </a:spcAft>
              <a:buSzPts val="1200"/>
              <a:buNone/>
              <a:defRPr/>
            </a:lvl8pPr>
            <a:lvl9pPr lvl="8" algn="ctr" rtl="0">
              <a:lnSpc>
                <a:spcPct val="100000"/>
              </a:lnSpc>
              <a:spcBef>
                <a:spcPts val="0"/>
              </a:spcBef>
              <a:spcAft>
                <a:spcPts val="0"/>
              </a:spcAft>
              <a:buSzPts val="1200"/>
              <a:buNone/>
              <a:defRPr/>
            </a:lvl9pPr>
          </a:lstStyle>
          <a:p>
            <a:endParaRPr dirty="0"/>
          </a:p>
        </p:txBody>
      </p:sp>
      <p:sp>
        <p:nvSpPr>
          <p:cNvPr id="1195" name="Google Shape;1195;p22"/>
          <p:cNvSpPr txBox="1">
            <a:spLocks noGrp="1"/>
          </p:cNvSpPr>
          <p:nvPr>
            <p:ph type="subTitle" idx="5"/>
          </p:nvPr>
        </p:nvSpPr>
        <p:spPr>
          <a:xfrm>
            <a:off x="6312300" y="1710172"/>
            <a:ext cx="2111700" cy="1105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200"/>
              <a:buNone/>
              <a:defRPr>
                <a:latin typeface="Calibri" panose="020F0502020204030204" pitchFamily="34" charset="0"/>
                <a:ea typeface="Calibri" panose="020F0502020204030204" pitchFamily="34" charset="0"/>
                <a:cs typeface="Calibri" panose="020F0502020204030204" pitchFamily="34" charset="0"/>
                <a:sym typeface="Montserrat Medium"/>
              </a:defRPr>
            </a:lvl1pPr>
            <a:lvl2pPr lvl="1" algn="ctr" rtl="0">
              <a:lnSpc>
                <a:spcPct val="100000"/>
              </a:lnSpc>
              <a:spcBef>
                <a:spcPts val="0"/>
              </a:spcBef>
              <a:spcAft>
                <a:spcPts val="0"/>
              </a:spcAft>
              <a:buSzPts val="1200"/>
              <a:buNone/>
              <a:defRPr/>
            </a:lvl2pPr>
            <a:lvl3pPr lvl="2" algn="ctr" rtl="0">
              <a:lnSpc>
                <a:spcPct val="100000"/>
              </a:lnSpc>
              <a:spcBef>
                <a:spcPts val="0"/>
              </a:spcBef>
              <a:spcAft>
                <a:spcPts val="0"/>
              </a:spcAft>
              <a:buSzPts val="1200"/>
              <a:buNone/>
              <a:defRPr/>
            </a:lvl3pPr>
            <a:lvl4pPr lvl="3" algn="ctr" rtl="0">
              <a:lnSpc>
                <a:spcPct val="100000"/>
              </a:lnSpc>
              <a:spcBef>
                <a:spcPts val="0"/>
              </a:spcBef>
              <a:spcAft>
                <a:spcPts val="0"/>
              </a:spcAft>
              <a:buSzPts val="1200"/>
              <a:buNone/>
              <a:defRPr/>
            </a:lvl4pPr>
            <a:lvl5pPr lvl="4" algn="ctr" rtl="0">
              <a:lnSpc>
                <a:spcPct val="100000"/>
              </a:lnSpc>
              <a:spcBef>
                <a:spcPts val="0"/>
              </a:spcBef>
              <a:spcAft>
                <a:spcPts val="0"/>
              </a:spcAft>
              <a:buSzPts val="1200"/>
              <a:buNone/>
              <a:defRPr/>
            </a:lvl5pPr>
            <a:lvl6pPr lvl="5" algn="ctr" rtl="0">
              <a:lnSpc>
                <a:spcPct val="100000"/>
              </a:lnSpc>
              <a:spcBef>
                <a:spcPts val="0"/>
              </a:spcBef>
              <a:spcAft>
                <a:spcPts val="0"/>
              </a:spcAft>
              <a:buSzPts val="1200"/>
              <a:buNone/>
              <a:defRPr/>
            </a:lvl6pPr>
            <a:lvl7pPr lvl="6" algn="ctr" rtl="0">
              <a:lnSpc>
                <a:spcPct val="100000"/>
              </a:lnSpc>
              <a:spcBef>
                <a:spcPts val="0"/>
              </a:spcBef>
              <a:spcAft>
                <a:spcPts val="0"/>
              </a:spcAft>
              <a:buSzPts val="1200"/>
              <a:buNone/>
              <a:defRPr/>
            </a:lvl7pPr>
            <a:lvl8pPr lvl="7" algn="ctr" rtl="0">
              <a:lnSpc>
                <a:spcPct val="100000"/>
              </a:lnSpc>
              <a:spcBef>
                <a:spcPts val="0"/>
              </a:spcBef>
              <a:spcAft>
                <a:spcPts val="0"/>
              </a:spcAft>
              <a:buSzPts val="1200"/>
              <a:buNone/>
              <a:defRPr/>
            </a:lvl8pPr>
            <a:lvl9pPr lvl="8" algn="ctr" rtl="0">
              <a:lnSpc>
                <a:spcPct val="100000"/>
              </a:lnSpc>
              <a:spcBef>
                <a:spcPts val="0"/>
              </a:spcBef>
              <a:spcAft>
                <a:spcPts val="0"/>
              </a:spcAft>
              <a:buSzPts val="1200"/>
              <a:buNone/>
              <a:defRPr/>
            </a:lvl9pPr>
          </a:lstStyle>
          <a:p>
            <a:endParaRPr dirty="0"/>
          </a:p>
        </p:txBody>
      </p:sp>
      <p:sp>
        <p:nvSpPr>
          <p:cNvPr id="1196" name="Google Shape;1196;p22"/>
          <p:cNvSpPr txBox="1">
            <a:spLocks noGrp="1"/>
          </p:cNvSpPr>
          <p:nvPr>
            <p:ph type="subTitle" idx="6"/>
          </p:nvPr>
        </p:nvSpPr>
        <p:spPr>
          <a:xfrm>
            <a:off x="6312300" y="3440454"/>
            <a:ext cx="2111700" cy="1105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200"/>
              <a:buNone/>
              <a:defRPr>
                <a:latin typeface="Calibri" panose="020F0502020204030204" pitchFamily="34" charset="0"/>
                <a:ea typeface="Calibri" panose="020F0502020204030204" pitchFamily="34" charset="0"/>
                <a:cs typeface="Calibri" panose="020F0502020204030204" pitchFamily="34" charset="0"/>
                <a:sym typeface="Montserrat Medium"/>
              </a:defRPr>
            </a:lvl1pPr>
            <a:lvl2pPr lvl="1" algn="ctr" rtl="0">
              <a:lnSpc>
                <a:spcPct val="100000"/>
              </a:lnSpc>
              <a:spcBef>
                <a:spcPts val="0"/>
              </a:spcBef>
              <a:spcAft>
                <a:spcPts val="0"/>
              </a:spcAft>
              <a:buSzPts val="1200"/>
              <a:buNone/>
              <a:defRPr/>
            </a:lvl2pPr>
            <a:lvl3pPr lvl="2" algn="ctr" rtl="0">
              <a:lnSpc>
                <a:spcPct val="100000"/>
              </a:lnSpc>
              <a:spcBef>
                <a:spcPts val="0"/>
              </a:spcBef>
              <a:spcAft>
                <a:spcPts val="0"/>
              </a:spcAft>
              <a:buSzPts val="1200"/>
              <a:buNone/>
              <a:defRPr/>
            </a:lvl3pPr>
            <a:lvl4pPr lvl="3" algn="ctr" rtl="0">
              <a:lnSpc>
                <a:spcPct val="100000"/>
              </a:lnSpc>
              <a:spcBef>
                <a:spcPts val="0"/>
              </a:spcBef>
              <a:spcAft>
                <a:spcPts val="0"/>
              </a:spcAft>
              <a:buSzPts val="1200"/>
              <a:buNone/>
              <a:defRPr/>
            </a:lvl4pPr>
            <a:lvl5pPr lvl="4" algn="ctr" rtl="0">
              <a:lnSpc>
                <a:spcPct val="100000"/>
              </a:lnSpc>
              <a:spcBef>
                <a:spcPts val="0"/>
              </a:spcBef>
              <a:spcAft>
                <a:spcPts val="0"/>
              </a:spcAft>
              <a:buSzPts val="1200"/>
              <a:buNone/>
              <a:defRPr/>
            </a:lvl5pPr>
            <a:lvl6pPr lvl="5" algn="ctr" rtl="0">
              <a:lnSpc>
                <a:spcPct val="100000"/>
              </a:lnSpc>
              <a:spcBef>
                <a:spcPts val="0"/>
              </a:spcBef>
              <a:spcAft>
                <a:spcPts val="0"/>
              </a:spcAft>
              <a:buSzPts val="1200"/>
              <a:buNone/>
              <a:defRPr/>
            </a:lvl6pPr>
            <a:lvl7pPr lvl="6" algn="ctr" rtl="0">
              <a:lnSpc>
                <a:spcPct val="100000"/>
              </a:lnSpc>
              <a:spcBef>
                <a:spcPts val="0"/>
              </a:spcBef>
              <a:spcAft>
                <a:spcPts val="0"/>
              </a:spcAft>
              <a:buSzPts val="1200"/>
              <a:buNone/>
              <a:defRPr/>
            </a:lvl7pPr>
            <a:lvl8pPr lvl="7" algn="ctr" rtl="0">
              <a:lnSpc>
                <a:spcPct val="100000"/>
              </a:lnSpc>
              <a:spcBef>
                <a:spcPts val="0"/>
              </a:spcBef>
              <a:spcAft>
                <a:spcPts val="0"/>
              </a:spcAft>
              <a:buSzPts val="1200"/>
              <a:buNone/>
              <a:defRPr/>
            </a:lvl8pPr>
            <a:lvl9pPr lvl="8" algn="ctr" rtl="0">
              <a:lnSpc>
                <a:spcPct val="100000"/>
              </a:lnSpc>
              <a:spcBef>
                <a:spcPts val="0"/>
              </a:spcBef>
              <a:spcAft>
                <a:spcPts val="0"/>
              </a:spcAft>
              <a:buSzPts val="1200"/>
              <a:buNone/>
              <a:defRPr/>
            </a:lvl9pPr>
          </a:lstStyle>
          <a:p>
            <a:endParaRPr dirty="0"/>
          </a:p>
        </p:txBody>
      </p:sp>
      <p:sp>
        <p:nvSpPr>
          <p:cNvPr id="1197" name="Google Shape;1197;p22"/>
          <p:cNvSpPr txBox="1">
            <a:spLocks noGrp="1"/>
          </p:cNvSpPr>
          <p:nvPr>
            <p:ph type="subTitle" idx="7"/>
          </p:nvPr>
        </p:nvSpPr>
        <p:spPr>
          <a:xfrm>
            <a:off x="724152" y="1336275"/>
            <a:ext cx="2103300" cy="3771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2000"/>
              <a:buFont typeface="Raleway"/>
              <a:buNone/>
              <a:defRPr sz="2000">
                <a:latin typeface="Montserrat SemiBold"/>
                <a:ea typeface="Montserrat SemiBold"/>
                <a:cs typeface="Montserrat SemiBold"/>
                <a:sym typeface="Montserrat SemiBold"/>
              </a:defRPr>
            </a:lvl1pPr>
            <a:lvl2pPr lvl="1" algn="ctr" rtl="0">
              <a:lnSpc>
                <a:spcPct val="100000"/>
              </a:lnSpc>
              <a:spcBef>
                <a:spcPts val="0"/>
              </a:spcBef>
              <a:spcAft>
                <a:spcPts val="0"/>
              </a:spcAft>
              <a:buSzPts val="2000"/>
              <a:buFont typeface="Raleway"/>
              <a:buNone/>
              <a:defRPr sz="2000" b="1">
                <a:latin typeface="Raleway"/>
                <a:ea typeface="Raleway"/>
                <a:cs typeface="Raleway"/>
                <a:sym typeface="Raleway"/>
              </a:defRPr>
            </a:lvl2pPr>
            <a:lvl3pPr lvl="2" algn="ctr" rtl="0">
              <a:lnSpc>
                <a:spcPct val="100000"/>
              </a:lnSpc>
              <a:spcBef>
                <a:spcPts val="0"/>
              </a:spcBef>
              <a:spcAft>
                <a:spcPts val="0"/>
              </a:spcAft>
              <a:buSzPts val="2000"/>
              <a:buFont typeface="Raleway"/>
              <a:buNone/>
              <a:defRPr sz="2000" b="1">
                <a:latin typeface="Raleway"/>
                <a:ea typeface="Raleway"/>
                <a:cs typeface="Raleway"/>
                <a:sym typeface="Raleway"/>
              </a:defRPr>
            </a:lvl3pPr>
            <a:lvl4pPr lvl="3" algn="ctr" rtl="0">
              <a:lnSpc>
                <a:spcPct val="100000"/>
              </a:lnSpc>
              <a:spcBef>
                <a:spcPts val="0"/>
              </a:spcBef>
              <a:spcAft>
                <a:spcPts val="0"/>
              </a:spcAft>
              <a:buSzPts val="2000"/>
              <a:buFont typeface="Raleway"/>
              <a:buNone/>
              <a:defRPr sz="2000" b="1">
                <a:latin typeface="Raleway"/>
                <a:ea typeface="Raleway"/>
                <a:cs typeface="Raleway"/>
                <a:sym typeface="Raleway"/>
              </a:defRPr>
            </a:lvl4pPr>
            <a:lvl5pPr lvl="4" algn="ctr" rtl="0">
              <a:lnSpc>
                <a:spcPct val="100000"/>
              </a:lnSpc>
              <a:spcBef>
                <a:spcPts val="0"/>
              </a:spcBef>
              <a:spcAft>
                <a:spcPts val="0"/>
              </a:spcAft>
              <a:buSzPts val="2000"/>
              <a:buFont typeface="Raleway"/>
              <a:buNone/>
              <a:defRPr sz="2000" b="1">
                <a:latin typeface="Raleway"/>
                <a:ea typeface="Raleway"/>
                <a:cs typeface="Raleway"/>
                <a:sym typeface="Raleway"/>
              </a:defRPr>
            </a:lvl5pPr>
            <a:lvl6pPr lvl="5" algn="ctr" rtl="0">
              <a:lnSpc>
                <a:spcPct val="100000"/>
              </a:lnSpc>
              <a:spcBef>
                <a:spcPts val="0"/>
              </a:spcBef>
              <a:spcAft>
                <a:spcPts val="0"/>
              </a:spcAft>
              <a:buSzPts val="2000"/>
              <a:buFont typeface="Raleway"/>
              <a:buNone/>
              <a:defRPr sz="2000" b="1">
                <a:latin typeface="Raleway"/>
                <a:ea typeface="Raleway"/>
                <a:cs typeface="Raleway"/>
                <a:sym typeface="Raleway"/>
              </a:defRPr>
            </a:lvl6pPr>
            <a:lvl7pPr lvl="6" algn="ctr" rtl="0">
              <a:lnSpc>
                <a:spcPct val="100000"/>
              </a:lnSpc>
              <a:spcBef>
                <a:spcPts val="0"/>
              </a:spcBef>
              <a:spcAft>
                <a:spcPts val="0"/>
              </a:spcAft>
              <a:buSzPts val="2000"/>
              <a:buFont typeface="Raleway"/>
              <a:buNone/>
              <a:defRPr sz="2000" b="1">
                <a:latin typeface="Raleway"/>
                <a:ea typeface="Raleway"/>
                <a:cs typeface="Raleway"/>
                <a:sym typeface="Raleway"/>
              </a:defRPr>
            </a:lvl7pPr>
            <a:lvl8pPr lvl="7" algn="ctr" rtl="0">
              <a:lnSpc>
                <a:spcPct val="100000"/>
              </a:lnSpc>
              <a:spcBef>
                <a:spcPts val="0"/>
              </a:spcBef>
              <a:spcAft>
                <a:spcPts val="0"/>
              </a:spcAft>
              <a:buSzPts val="2000"/>
              <a:buFont typeface="Raleway"/>
              <a:buNone/>
              <a:defRPr sz="2000" b="1">
                <a:latin typeface="Raleway"/>
                <a:ea typeface="Raleway"/>
                <a:cs typeface="Raleway"/>
                <a:sym typeface="Raleway"/>
              </a:defRPr>
            </a:lvl8pPr>
            <a:lvl9pPr lvl="8" algn="ctr" rtl="0">
              <a:lnSpc>
                <a:spcPct val="100000"/>
              </a:lnSpc>
              <a:spcBef>
                <a:spcPts val="0"/>
              </a:spcBef>
              <a:spcAft>
                <a:spcPts val="0"/>
              </a:spcAft>
              <a:buSzPts val="2000"/>
              <a:buFont typeface="Raleway"/>
              <a:buNone/>
              <a:defRPr sz="2000" b="1">
                <a:latin typeface="Raleway"/>
                <a:ea typeface="Raleway"/>
                <a:cs typeface="Raleway"/>
                <a:sym typeface="Raleway"/>
              </a:defRPr>
            </a:lvl9pPr>
          </a:lstStyle>
          <a:p>
            <a:endParaRPr/>
          </a:p>
        </p:txBody>
      </p:sp>
      <p:sp>
        <p:nvSpPr>
          <p:cNvPr id="1198" name="Google Shape;1198;p22"/>
          <p:cNvSpPr txBox="1">
            <a:spLocks noGrp="1"/>
          </p:cNvSpPr>
          <p:nvPr>
            <p:ph type="subTitle" idx="8"/>
          </p:nvPr>
        </p:nvSpPr>
        <p:spPr>
          <a:xfrm>
            <a:off x="3520299" y="1336275"/>
            <a:ext cx="2103300" cy="3771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2000"/>
              <a:buFont typeface="Raleway"/>
              <a:buNone/>
              <a:defRPr sz="2000">
                <a:latin typeface="Montserrat SemiBold"/>
                <a:ea typeface="Montserrat SemiBold"/>
                <a:cs typeface="Montserrat SemiBold"/>
                <a:sym typeface="Montserrat SemiBold"/>
              </a:defRPr>
            </a:lvl1pPr>
            <a:lvl2pPr lvl="1" algn="ctr" rtl="0">
              <a:lnSpc>
                <a:spcPct val="100000"/>
              </a:lnSpc>
              <a:spcBef>
                <a:spcPts val="0"/>
              </a:spcBef>
              <a:spcAft>
                <a:spcPts val="0"/>
              </a:spcAft>
              <a:buSzPts val="2000"/>
              <a:buFont typeface="Raleway"/>
              <a:buNone/>
              <a:defRPr sz="2000" b="1">
                <a:latin typeface="Raleway"/>
                <a:ea typeface="Raleway"/>
                <a:cs typeface="Raleway"/>
                <a:sym typeface="Raleway"/>
              </a:defRPr>
            </a:lvl2pPr>
            <a:lvl3pPr lvl="2" algn="ctr" rtl="0">
              <a:lnSpc>
                <a:spcPct val="100000"/>
              </a:lnSpc>
              <a:spcBef>
                <a:spcPts val="0"/>
              </a:spcBef>
              <a:spcAft>
                <a:spcPts val="0"/>
              </a:spcAft>
              <a:buSzPts val="2000"/>
              <a:buFont typeface="Raleway"/>
              <a:buNone/>
              <a:defRPr sz="2000" b="1">
                <a:latin typeface="Raleway"/>
                <a:ea typeface="Raleway"/>
                <a:cs typeface="Raleway"/>
                <a:sym typeface="Raleway"/>
              </a:defRPr>
            </a:lvl3pPr>
            <a:lvl4pPr lvl="3" algn="ctr" rtl="0">
              <a:lnSpc>
                <a:spcPct val="100000"/>
              </a:lnSpc>
              <a:spcBef>
                <a:spcPts val="0"/>
              </a:spcBef>
              <a:spcAft>
                <a:spcPts val="0"/>
              </a:spcAft>
              <a:buSzPts val="2000"/>
              <a:buFont typeface="Raleway"/>
              <a:buNone/>
              <a:defRPr sz="2000" b="1">
                <a:latin typeface="Raleway"/>
                <a:ea typeface="Raleway"/>
                <a:cs typeface="Raleway"/>
                <a:sym typeface="Raleway"/>
              </a:defRPr>
            </a:lvl4pPr>
            <a:lvl5pPr lvl="4" algn="ctr" rtl="0">
              <a:lnSpc>
                <a:spcPct val="100000"/>
              </a:lnSpc>
              <a:spcBef>
                <a:spcPts val="0"/>
              </a:spcBef>
              <a:spcAft>
                <a:spcPts val="0"/>
              </a:spcAft>
              <a:buSzPts val="2000"/>
              <a:buFont typeface="Raleway"/>
              <a:buNone/>
              <a:defRPr sz="2000" b="1">
                <a:latin typeface="Raleway"/>
                <a:ea typeface="Raleway"/>
                <a:cs typeface="Raleway"/>
                <a:sym typeface="Raleway"/>
              </a:defRPr>
            </a:lvl5pPr>
            <a:lvl6pPr lvl="5" algn="ctr" rtl="0">
              <a:lnSpc>
                <a:spcPct val="100000"/>
              </a:lnSpc>
              <a:spcBef>
                <a:spcPts val="0"/>
              </a:spcBef>
              <a:spcAft>
                <a:spcPts val="0"/>
              </a:spcAft>
              <a:buSzPts val="2000"/>
              <a:buFont typeface="Raleway"/>
              <a:buNone/>
              <a:defRPr sz="2000" b="1">
                <a:latin typeface="Raleway"/>
                <a:ea typeface="Raleway"/>
                <a:cs typeface="Raleway"/>
                <a:sym typeface="Raleway"/>
              </a:defRPr>
            </a:lvl6pPr>
            <a:lvl7pPr lvl="6" algn="ctr" rtl="0">
              <a:lnSpc>
                <a:spcPct val="100000"/>
              </a:lnSpc>
              <a:spcBef>
                <a:spcPts val="0"/>
              </a:spcBef>
              <a:spcAft>
                <a:spcPts val="0"/>
              </a:spcAft>
              <a:buSzPts val="2000"/>
              <a:buFont typeface="Raleway"/>
              <a:buNone/>
              <a:defRPr sz="2000" b="1">
                <a:latin typeface="Raleway"/>
                <a:ea typeface="Raleway"/>
                <a:cs typeface="Raleway"/>
                <a:sym typeface="Raleway"/>
              </a:defRPr>
            </a:lvl7pPr>
            <a:lvl8pPr lvl="7" algn="ctr" rtl="0">
              <a:lnSpc>
                <a:spcPct val="100000"/>
              </a:lnSpc>
              <a:spcBef>
                <a:spcPts val="0"/>
              </a:spcBef>
              <a:spcAft>
                <a:spcPts val="0"/>
              </a:spcAft>
              <a:buSzPts val="2000"/>
              <a:buFont typeface="Raleway"/>
              <a:buNone/>
              <a:defRPr sz="2000" b="1">
                <a:latin typeface="Raleway"/>
                <a:ea typeface="Raleway"/>
                <a:cs typeface="Raleway"/>
                <a:sym typeface="Raleway"/>
              </a:defRPr>
            </a:lvl8pPr>
            <a:lvl9pPr lvl="8" algn="ctr" rtl="0">
              <a:lnSpc>
                <a:spcPct val="100000"/>
              </a:lnSpc>
              <a:spcBef>
                <a:spcPts val="0"/>
              </a:spcBef>
              <a:spcAft>
                <a:spcPts val="0"/>
              </a:spcAft>
              <a:buSzPts val="2000"/>
              <a:buFont typeface="Raleway"/>
              <a:buNone/>
              <a:defRPr sz="2000" b="1">
                <a:latin typeface="Raleway"/>
                <a:ea typeface="Raleway"/>
                <a:cs typeface="Raleway"/>
                <a:sym typeface="Raleway"/>
              </a:defRPr>
            </a:lvl9pPr>
          </a:lstStyle>
          <a:p>
            <a:endParaRPr/>
          </a:p>
        </p:txBody>
      </p:sp>
      <p:sp>
        <p:nvSpPr>
          <p:cNvPr id="1199" name="Google Shape;1199;p22"/>
          <p:cNvSpPr txBox="1">
            <a:spLocks noGrp="1"/>
          </p:cNvSpPr>
          <p:nvPr>
            <p:ph type="subTitle" idx="9"/>
          </p:nvPr>
        </p:nvSpPr>
        <p:spPr>
          <a:xfrm>
            <a:off x="6316445" y="1336275"/>
            <a:ext cx="2103300" cy="3771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2000"/>
              <a:buFont typeface="Raleway"/>
              <a:buNone/>
              <a:defRPr sz="2000">
                <a:latin typeface="Montserrat SemiBold"/>
                <a:ea typeface="Montserrat SemiBold"/>
                <a:cs typeface="Montserrat SemiBold"/>
                <a:sym typeface="Montserrat SemiBold"/>
              </a:defRPr>
            </a:lvl1pPr>
            <a:lvl2pPr lvl="1" algn="ctr" rtl="0">
              <a:lnSpc>
                <a:spcPct val="100000"/>
              </a:lnSpc>
              <a:spcBef>
                <a:spcPts val="0"/>
              </a:spcBef>
              <a:spcAft>
                <a:spcPts val="0"/>
              </a:spcAft>
              <a:buSzPts val="2000"/>
              <a:buFont typeface="Raleway"/>
              <a:buNone/>
              <a:defRPr sz="2000" b="1">
                <a:latin typeface="Raleway"/>
                <a:ea typeface="Raleway"/>
                <a:cs typeface="Raleway"/>
                <a:sym typeface="Raleway"/>
              </a:defRPr>
            </a:lvl2pPr>
            <a:lvl3pPr lvl="2" algn="ctr" rtl="0">
              <a:lnSpc>
                <a:spcPct val="100000"/>
              </a:lnSpc>
              <a:spcBef>
                <a:spcPts val="0"/>
              </a:spcBef>
              <a:spcAft>
                <a:spcPts val="0"/>
              </a:spcAft>
              <a:buSzPts val="2000"/>
              <a:buFont typeface="Raleway"/>
              <a:buNone/>
              <a:defRPr sz="2000" b="1">
                <a:latin typeface="Raleway"/>
                <a:ea typeface="Raleway"/>
                <a:cs typeface="Raleway"/>
                <a:sym typeface="Raleway"/>
              </a:defRPr>
            </a:lvl3pPr>
            <a:lvl4pPr lvl="3" algn="ctr" rtl="0">
              <a:lnSpc>
                <a:spcPct val="100000"/>
              </a:lnSpc>
              <a:spcBef>
                <a:spcPts val="0"/>
              </a:spcBef>
              <a:spcAft>
                <a:spcPts val="0"/>
              </a:spcAft>
              <a:buSzPts val="2000"/>
              <a:buFont typeface="Raleway"/>
              <a:buNone/>
              <a:defRPr sz="2000" b="1">
                <a:latin typeface="Raleway"/>
                <a:ea typeface="Raleway"/>
                <a:cs typeface="Raleway"/>
                <a:sym typeface="Raleway"/>
              </a:defRPr>
            </a:lvl4pPr>
            <a:lvl5pPr lvl="4" algn="ctr" rtl="0">
              <a:lnSpc>
                <a:spcPct val="100000"/>
              </a:lnSpc>
              <a:spcBef>
                <a:spcPts val="0"/>
              </a:spcBef>
              <a:spcAft>
                <a:spcPts val="0"/>
              </a:spcAft>
              <a:buSzPts val="2000"/>
              <a:buFont typeface="Raleway"/>
              <a:buNone/>
              <a:defRPr sz="2000" b="1">
                <a:latin typeface="Raleway"/>
                <a:ea typeface="Raleway"/>
                <a:cs typeface="Raleway"/>
                <a:sym typeface="Raleway"/>
              </a:defRPr>
            </a:lvl5pPr>
            <a:lvl6pPr lvl="5" algn="ctr" rtl="0">
              <a:lnSpc>
                <a:spcPct val="100000"/>
              </a:lnSpc>
              <a:spcBef>
                <a:spcPts val="0"/>
              </a:spcBef>
              <a:spcAft>
                <a:spcPts val="0"/>
              </a:spcAft>
              <a:buSzPts val="2000"/>
              <a:buFont typeface="Raleway"/>
              <a:buNone/>
              <a:defRPr sz="2000" b="1">
                <a:latin typeface="Raleway"/>
                <a:ea typeface="Raleway"/>
                <a:cs typeface="Raleway"/>
                <a:sym typeface="Raleway"/>
              </a:defRPr>
            </a:lvl6pPr>
            <a:lvl7pPr lvl="6" algn="ctr" rtl="0">
              <a:lnSpc>
                <a:spcPct val="100000"/>
              </a:lnSpc>
              <a:spcBef>
                <a:spcPts val="0"/>
              </a:spcBef>
              <a:spcAft>
                <a:spcPts val="0"/>
              </a:spcAft>
              <a:buSzPts val="2000"/>
              <a:buFont typeface="Raleway"/>
              <a:buNone/>
              <a:defRPr sz="2000" b="1">
                <a:latin typeface="Raleway"/>
                <a:ea typeface="Raleway"/>
                <a:cs typeface="Raleway"/>
                <a:sym typeface="Raleway"/>
              </a:defRPr>
            </a:lvl7pPr>
            <a:lvl8pPr lvl="7" algn="ctr" rtl="0">
              <a:lnSpc>
                <a:spcPct val="100000"/>
              </a:lnSpc>
              <a:spcBef>
                <a:spcPts val="0"/>
              </a:spcBef>
              <a:spcAft>
                <a:spcPts val="0"/>
              </a:spcAft>
              <a:buSzPts val="2000"/>
              <a:buFont typeface="Raleway"/>
              <a:buNone/>
              <a:defRPr sz="2000" b="1">
                <a:latin typeface="Raleway"/>
                <a:ea typeface="Raleway"/>
                <a:cs typeface="Raleway"/>
                <a:sym typeface="Raleway"/>
              </a:defRPr>
            </a:lvl8pPr>
            <a:lvl9pPr lvl="8" algn="ctr" rtl="0">
              <a:lnSpc>
                <a:spcPct val="100000"/>
              </a:lnSpc>
              <a:spcBef>
                <a:spcPts val="0"/>
              </a:spcBef>
              <a:spcAft>
                <a:spcPts val="0"/>
              </a:spcAft>
              <a:buSzPts val="2000"/>
              <a:buFont typeface="Raleway"/>
              <a:buNone/>
              <a:defRPr sz="2000" b="1">
                <a:latin typeface="Raleway"/>
                <a:ea typeface="Raleway"/>
                <a:cs typeface="Raleway"/>
                <a:sym typeface="Raleway"/>
              </a:defRPr>
            </a:lvl9pPr>
          </a:lstStyle>
          <a:p>
            <a:endParaRPr/>
          </a:p>
        </p:txBody>
      </p:sp>
      <p:sp>
        <p:nvSpPr>
          <p:cNvPr id="1200" name="Google Shape;1200;p22"/>
          <p:cNvSpPr txBox="1">
            <a:spLocks noGrp="1"/>
          </p:cNvSpPr>
          <p:nvPr>
            <p:ph type="subTitle" idx="13"/>
          </p:nvPr>
        </p:nvSpPr>
        <p:spPr>
          <a:xfrm>
            <a:off x="724152" y="3063356"/>
            <a:ext cx="2103300" cy="3771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2000"/>
              <a:buFont typeface="Raleway"/>
              <a:buNone/>
              <a:defRPr sz="2000">
                <a:latin typeface="Montserrat SemiBold"/>
                <a:ea typeface="Montserrat SemiBold"/>
                <a:cs typeface="Montserrat SemiBold"/>
                <a:sym typeface="Montserrat SemiBold"/>
              </a:defRPr>
            </a:lvl1pPr>
            <a:lvl2pPr lvl="1" algn="ctr" rtl="0">
              <a:lnSpc>
                <a:spcPct val="100000"/>
              </a:lnSpc>
              <a:spcBef>
                <a:spcPts val="0"/>
              </a:spcBef>
              <a:spcAft>
                <a:spcPts val="0"/>
              </a:spcAft>
              <a:buSzPts val="2000"/>
              <a:buFont typeface="Raleway"/>
              <a:buNone/>
              <a:defRPr sz="2000" b="1">
                <a:latin typeface="Raleway"/>
                <a:ea typeface="Raleway"/>
                <a:cs typeface="Raleway"/>
                <a:sym typeface="Raleway"/>
              </a:defRPr>
            </a:lvl2pPr>
            <a:lvl3pPr lvl="2" algn="ctr" rtl="0">
              <a:lnSpc>
                <a:spcPct val="100000"/>
              </a:lnSpc>
              <a:spcBef>
                <a:spcPts val="0"/>
              </a:spcBef>
              <a:spcAft>
                <a:spcPts val="0"/>
              </a:spcAft>
              <a:buSzPts val="2000"/>
              <a:buFont typeface="Raleway"/>
              <a:buNone/>
              <a:defRPr sz="2000" b="1">
                <a:latin typeface="Raleway"/>
                <a:ea typeface="Raleway"/>
                <a:cs typeface="Raleway"/>
                <a:sym typeface="Raleway"/>
              </a:defRPr>
            </a:lvl3pPr>
            <a:lvl4pPr lvl="3" algn="ctr" rtl="0">
              <a:lnSpc>
                <a:spcPct val="100000"/>
              </a:lnSpc>
              <a:spcBef>
                <a:spcPts val="0"/>
              </a:spcBef>
              <a:spcAft>
                <a:spcPts val="0"/>
              </a:spcAft>
              <a:buSzPts val="2000"/>
              <a:buFont typeface="Raleway"/>
              <a:buNone/>
              <a:defRPr sz="2000" b="1">
                <a:latin typeface="Raleway"/>
                <a:ea typeface="Raleway"/>
                <a:cs typeface="Raleway"/>
                <a:sym typeface="Raleway"/>
              </a:defRPr>
            </a:lvl4pPr>
            <a:lvl5pPr lvl="4" algn="ctr" rtl="0">
              <a:lnSpc>
                <a:spcPct val="100000"/>
              </a:lnSpc>
              <a:spcBef>
                <a:spcPts val="0"/>
              </a:spcBef>
              <a:spcAft>
                <a:spcPts val="0"/>
              </a:spcAft>
              <a:buSzPts val="2000"/>
              <a:buFont typeface="Raleway"/>
              <a:buNone/>
              <a:defRPr sz="2000" b="1">
                <a:latin typeface="Raleway"/>
                <a:ea typeface="Raleway"/>
                <a:cs typeface="Raleway"/>
                <a:sym typeface="Raleway"/>
              </a:defRPr>
            </a:lvl5pPr>
            <a:lvl6pPr lvl="5" algn="ctr" rtl="0">
              <a:lnSpc>
                <a:spcPct val="100000"/>
              </a:lnSpc>
              <a:spcBef>
                <a:spcPts val="0"/>
              </a:spcBef>
              <a:spcAft>
                <a:spcPts val="0"/>
              </a:spcAft>
              <a:buSzPts val="2000"/>
              <a:buFont typeface="Raleway"/>
              <a:buNone/>
              <a:defRPr sz="2000" b="1">
                <a:latin typeface="Raleway"/>
                <a:ea typeface="Raleway"/>
                <a:cs typeface="Raleway"/>
                <a:sym typeface="Raleway"/>
              </a:defRPr>
            </a:lvl6pPr>
            <a:lvl7pPr lvl="6" algn="ctr" rtl="0">
              <a:lnSpc>
                <a:spcPct val="100000"/>
              </a:lnSpc>
              <a:spcBef>
                <a:spcPts val="0"/>
              </a:spcBef>
              <a:spcAft>
                <a:spcPts val="0"/>
              </a:spcAft>
              <a:buSzPts val="2000"/>
              <a:buFont typeface="Raleway"/>
              <a:buNone/>
              <a:defRPr sz="2000" b="1">
                <a:latin typeface="Raleway"/>
                <a:ea typeface="Raleway"/>
                <a:cs typeface="Raleway"/>
                <a:sym typeface="Raleway"/>
              </a:defRPr>
            </a:lvl7pPr>
            <a:lvl8pPr lvl="7" algn="ctr" rtl="0">
              <a:lnSpc>
                <a:spcPct val="100000"/>
              </a:lnSpc>
              <a:spcBef>
                <a:spcPts val="0"/>
              </a:spcBef>
              <a:spcAft>
                <a:spcPts val="0"/>
              </a:spcAft>
              <a:buSzPts val="2000"/>
              <a:buFont typeface="Raleway"/>
              <a:buNone/>
              <a:defRPr sz="2000" b="1">
                <a:latin typeface="Raleway"/>
                <a:ea typeface="Raleway"/>
                <a:cs typeface="Raleway"/>
                <a:sym typeface="Raleway"/>
              </a:defRPr>
            </a:lvl8pPr>
            <a:lvl9pPr lvl="8" algn="ctr" rtl="0">
              <a:lnSpc>
                <a:spcPct val="100000"/>
              </a:lnSpc>
              <a:spcBef>
                <a:spcPts val="0"/>
              </a:spcBef>
              <a:spcAft>
                <a:spcPts val="0"/>
              </a:spcAft>
              <a:buSzPts val="2000"/>
              <a:buFont typeface="Raleway"/>
              <a:buNone/>
              <a:defRPr sz="2000" b="1">
                <a:latin typeface="Raleway"/>
                <a:ea typeface="Raleway"/>
                <a:cs typeface="Raleway"/>
                <a:sym typeface="Raleway"/>
              </a:defRPr>
            </a:lvl9pPr>
          </a:lstStyle>
          <a:p>
            <a:endParaRPr/>
          </a:p>
        </p:txBody>
      </p:sp>
      <p:sp>
        <p:nvSpPr>
          <p:cNvPr id="1201" name="Google Shape;1201;p22"/>
          <p:cNvSpPr txBox="1">
            <a:spLocks noGrp="1"/>
          </p:cNvSpPr>
          <p:nvPr>
            <p:ph type="subTitle" idx="14"/>
          </p:nvPr>
        </p:nvSpPr>
        <p:spPr>
          <a:xfrm>
            <a:off x="3520299" y="3063356"/>
            <a:ext cx="2103300" cy="3771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2000"/>
              <a:buFont typeface="Raleway"/>
              <a:buNone/>
              <a:defRPr sz="2000">
                <a:latin typeface="Montserrat SemiBold"/>
                <a:ea typeface="Montserrat SemiBold"/>
                <a:cs typeface="Montserrat SemiBold"/>
                <a:sym typeface="Montserrat SemiBold"/>
              </a:defRPr>
            </a:lvl1pPr>
            <a:lvl2pPr lvl="1" algn="ctr" rtl="0">
              <a:lnSpc>
                <a:spcPct val="100000"/>
              </a:lnSpc>
              <a:spcBef>
                <a:spcPts val="0"/>
              </a:spcBef>
              <a:spcAft>
                <a:spcPts val="0"/>
              </a:spcAft>
              <a:buSzPts val="2000"/>
              <a:buFont typeface="Raleway"/>
              <a:buNone/>
              <a:defRPr sz="2000" b="1">
                <a:latin typeface="Raleway"/>
                <a:ea typeface="Raleway"/>
                <a:cs typeface="Raleway"/>
                <a:sym typeface="Raleway"/>
              </a:defRPr>
            </a:lvl2pPr>
            <a:lvl3pPr lvl="2" algn="ctr" rtl="0">
              <a:lnSpc>
                <a:spcPct val="100000"/>
              </a:lnSpc>
              <a:spcBef>
                <a:spcPts val="0"/>
              </a:spcBef>
              <a:spcAft>
                <a:spcPts val="0"/>
              </a:spcAft>
              <a:buSzPts val="2000"/>
              <a:buFont typeface="Raleway"/>
              <a:buNone/>
              <a:defRPr sz="2000" b="1">
                <a:latin typeface="Raleway"/>
                <a:ea typeface="Raleway"/>
                <a:cs typeface="Raleway"/>
                <a:sym typeface="Raleway"/>
              </a:defRPr>
            </a:lvl3pPr>
            <a:lvl4pPr lvl="3" algn="ctr" rtl="0">
              <a:lnSpc>
                <a:spcPct val="100000"/>
              </a:lnSpc>
              <a:spcBef>
                <a:spcPts val="0"/>
              </a:spcBef>
              <a:spcAft>
                <a:spcPts val="0"/>
              </a:spcAft>
              <a:buSzPts val="2000"/>
              <a:buFont typeface="Raleway"/>
              <a:buNone/>
              <a:defRPr sz="2000" b="1">
                <a:latin typeface="Raleway"/>
                <a:ea typeface="Raleway"/>
                <a:cs typeface="Raleway"/>
                <a:sym typeface="Raleway"/>
              </a:defRPr>
            </a:lvl4pPr>
            <a:lvl5pPr lvl="4" algn="ctr" rtl="0">
              <a:lnSpc>
                <a:spcPct val="100000"/>
              </a:lnSpc>
              <a:spcBef>
                <a:spcPts val="0"/>
              </a:spcBef>
              <a:spcAft>
                <a:spcPts val="0"/>
              </a:spcAft>
              <a:buSzPts val="2000"/>
              <a:buFont typeface="Raleway"/>
              <a:buNone/>
              <a:defRPr sz="2000" b="1">
                <a:latin typeface="Raleway"/>
                <a:ea typeface="Raleway"/>
                <a:cs typeface="Raleway"/>
                <a:sym typeface="Raleway"/>
              </a:defRPr>
            </a:lvl5pPr>
            <a:lvl6pPr lvl="5" algn="ctr" rtl="0">
              <a:lnSpc>
                <a:spcPct val="100000"/>
              </a:lnSpc>
              <a:spcBef>
                <a:spcPts val="0"/>
              </a:spcBef>
              <a:spcAft>
                <a:spcPts val="0"/>
              </a:spcAft>
              <a:buSzPts val="2000"/>
              <a:buFont typeface="Raleway"/>
              <a:buNone/>
              <a:defRPr sz="2000" b="1">
                <a:latin typeface="Raleway"/>
                <a:ea typeface="Raleway"/>
                <a:cs typeface="Raleway"/>
                <a:sym typeface="Raleway"/>
              </a:defRPr>
            </a:lvl6pPr>
            <a:lvl7pPr lvl="6" algn="ctr" rtl="0">
              <a:lnSpc>
                <a:spcPct val="100000"/>
              </a:lnSpc>
              <a:spcBef>
                <a:spcPts val="0"/>
              </a:spcBef>
              <a:spcAft>
                <a:spcPts val="0"/>
              </a:spcAft>
              <a:buSzPts val="2000"/>
              <a:buFont typeface="Raleway"/>
              <a:buNone/>
              <a:defRPr sz="2000" b="1">
                <a:latin typeface="Raleway"/>
                <a:ea typeface="Raleway"/>
                <a:cs typeface="Raleway"/>
                <a:sym typeface="Raleway"/>
              </a:defRPr>
            </a:lvl7pPr>
            <a:lvl8pPr lvl="7" algn="ctr" rtl="0">
              <a:lnSpc>
                <a:spcPct val="100000"/>
              </a:lnSpc>
              <a:spcBef>
                <a:spcPts val="0"/>
              </a:spcBef>
              <a:spcAft>
                <a:spcPts val="0"/>
              </a:spcAft>
              <a:buSzPts val="2000"/>
              <a:buFont typeface="Raleway"/>
              <a:buNone/>
              <a:defRPr sz="2000" b="1">
                <a:latin typeface="Raleway"/>
                <a:ea typeface="Raleway"/>
                <a:cs typeface="Raleway"/>
                <a:sym typeface="Raleway"/>
              </a:defRPr>
            </a:lvl8pPr>
            <a:lvl9pPr lvl="8" algn="ctr" rtl="0">
              <a:lnSpc>
                <a:spcPct val="100000"/>
              </a:lnSpc>
              <a:spcBef>
                <a:spcPts val="0"/>
              </a:spcBef>
              <a:spcAft>
                <a:spcPts val="0"/>
              </a:spcAft>
              <a:buSzPts val="2000"/>
              <a:buFont typeface="Raleway"/>
              <a:buNone/>
              <a:defRPr sz="2000" b="1">
                <a:latin typeface="Raleway"/>
                <a:ea typeface="Raleway"/>
                <a:cs typeface="Raleway"/>
                <a:sym typeface="Raleway"/>
              </a:defRPr>
            </a:lvl9pPr>
          </a:lstStyle>
          <a:p>
            <a:endParaRPr/>
          </a:p>
        </p:txBody>
      </p:sp>
      <p:sp>
        <p:nvSpPr>
          <p:cNvPr id="1202" name="Google Shape;1202;p22"/>
          <p:cNvSpPr txBox="1">
            <a:spLocks noGrp="1"/>
          </p:cNvSpPr>
          <p:nvPr>
            <p:ph type="subTitle" idx="15"/>
          </p:nvPr>
        </p:nvSpPr>
        <p:spPr>
          <a:xfrm>
            <a:off x="6316445" y="3063356"/>
            <a:ext cx="2103300" cy="3771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2000"/>
              <a:buFont typeface="Raleway"/>
              <a:buNone/>
              <a:defRPr sz="2000">
                <a:latin typeface="Montserrat SemiBold"/>
                <a:ea typeface="Montserrat SemiBold"/>
                <a:cs typeface="Montserrat SemiBold"/>
                <a:sym typeface="Montserrat SemiBold"/>
              </a:defRPr>
            </a:lvl1pPr>
            <a:lvl2pPr lvl="1" algn="ctr" rtl="0">
              <a:lnSpc>
                <a:spcPct val="100000"/>
              </a:lnSpc>
              <a:spcBef>
                <a:spcPts val="0"/>
              </a:spcBef>
              <a:spcAft>
                <a:spcPts val="0"/>
              </a:spcAft>
              <a:buSzPts val="2000"/>
              <a:buFont typeface="Raleway"/>
              <a:buNone/>
              <a:defRPr sz="2000" b="1">
                <a:latin typeface="Raleway"/>
                <a:ea typeface="Raleway"/>
                <a:cs typeface="Raleway"/>
                <a:sym typeface="Raleway"/>
              </a:defRPr>
            </a:lvl2pPr>
            <a:lvl3pPr lvl="2" algn="ctr" rtl="0">
              <a:lnSpc>
                <a:spcPct val="100000"/>
              </a:lnSpc>
              <a:spcBef>
                <a:spcPts val="0"/>
              </a:spcBef>
              <a:spcAft>
                <a:spcPts val="0"/>
              </a:spcAft>
              <a:buSzPts val="2000"/>
              <a:buFont typeface="Raleway"/>
              <a:buNone/>
              <a:defRPr sz="2000" b="1">
                <a:latin typeface="Raleway"/>
                <a:ea typeface="Raleway"/>
                <a:cs typeface="Raleway"/>
                <a:sym typeface="Raleway"/>
              </a:defRPr>
            </a:lvl3pPr>
            <a:lvl4pPr lvl="3" algn="ctr" rtl="0">
              <a:lnSpc>
                <a:spcPct val="100000"/>
              </a:lnSpc>
              <a:spcBef>
                <a:spcPts val="0"/>
              </a:spcBef>
              <a:spcAft>
                <a:spcPts val="0"/>
              </a:spcAft>
              <a:buSzPts val="2000"/>
              <a:buFont typeface="Raleway"/>
              <a:buNone/>
              <a:defRPr sz="2000" b="1">
                <a:latin typeface="Raleway"/>
                <a:ea typeface="Raleway"/>
                <a:cs typeface="Raleway"/>
                <a:sym typeface="Raleway"/>
              </a:defRPr>
            </a:lvl4pPr>
            <a:lvl5pPr lvl="4" algn="ctr" rtl="0">
              <a:lnSpc>
                <a:spcPct val="100000"/>
              </a:lnSpc>
              <a:spcBef>
                <a:spcPts val="0"/>
              </a:spcBef>
              <a:spcAft>
                <a:spcPts val="0"/>
              </a:spcAft>
              <a:buSzPts val="2000"/>
              <a:buFont typeface="Raleway"/>
              <a:buNone/>
              <a:defRPr sz="2000" b="1">
                <a:latin typeface="Raleway"/>
                <a:ea typeface="Raleway"/>
                <a:cs typeface="Raleway"/>
                <a:sym typeface="Raleway"/>
              </a:defRPr>
            </a:lvl5pPr>
            <a:lvl6pPr lvl="5" algn="ctr" rtl="0">
              <a:lnSpc>
                <a:spcPct val="100000"/>
              </a:lnSpc>
              <a:spcBef>
                <a:spcPts val="0"/>
              </a:spcBef>
              <a:spcAft>
                <a:spcPts val="0"/>
              </a:spcAft>
              <a:buSzPts val="2000"/>
              <a:buFont typeface="Raleway"/>
              <a:buNone/>
              <a:defRPr sz="2000" b="1">
                <a:latin typeface="Raleway"/>
                <a:ea typeface="Raleway"/>
                <a:cs typeface="Raleway"/>
                <a:sym typeface="Raleway"/>
              </a:defRPr>
            </a:lvl6pPr>
            <a:lvl7pPr lvl="6" algn="ctr" rtl="0">
              <a:lnSpc>
                <a:spcPct val="100000"/>
              </a:lnSpc>
              <a:spcBef>
                <a:spcPts val="0"/>
              </a:spcBef>
              <a:spcAft>
                <a:spcPts val="0"/>
              </a:spcAft>
              <a:buSzPts val="2000"/>
              <a:buFont typeface="Raleway"/>
              <a:buNone/>
              <a:defRPr sz="2000" b="1">
                <a:latin typeface="Raleway"/>
                <a:ea typeface="Raleway"/>
                <a:cs typeface="Raleway"/>
                <a:sym typeface="Raleway"/>
              </a:defRPr>
            </a:lvl7pPr>
            <a:lvl8pPr lvl="7" algn="ctr" rtl="0">
              <a:lnSpc>
                <a:spcPct val="100000"/>
              </a:lnSpc>
              <a:spcBef>
                <a:spcPts val="0"/>
              </a:spcBef>
              <a:spcAft>
                <a:spcPts val="0"/>
              </a:spcAft>
              <a:buSzPts val="2000"/>
              <a:buFont typeface="Raleway"/>
              <a:buNone/>
              <a:defRPr sz="2000" b="1">
                <a:latin typeface="Raleway"/>
                <a:ea typeface="Raleway"/>
                <a:cs typeface="Raleway"/>
                <a:sym typeface="Raleway"/>
              </a:defRPr>
            </a:lvl8pPr>
            <a:lvl9pPr lvl="8" algn="ctr" rtl="0">
              <a:lnSpc>
                <a:spcPct val="100000"/>
              </a:lnSpc>
              <a:spcBef>
                <a:spcPts val="0"/>
              </a:spcBef>
              <a:spcAft>
                <a:spcPts val="0"/>
              </a:spcAft>
              <a:buSzPts val="2000"/>
              <a:buFont typeface="Raleway"/>
              <a:buNone/>
              <a:defRPr sz="2000" b="1">
                <a:latin typeface="Raleway"/>
                <a:ea typeface="Raleway"/>
                <a:cs typeface="Raleway"/>
                <a:sym typeface="Raleway"/>
              </a:defRPr>
            </a:lvl9pPr>
          </a:lstStyle>
          <a:p>
            <a:endParaRPr/>
          </a:p>
        </p:txBody>
      </p:sp>
      <p:grpSp>
        <p:nvGrpSpPr>
          <p:cNvPr id="1203" name="Google Shape;1203;p22"/>
          <p:cNvGrpSpPr/>
          <p:nvPr/>
        </p:nvGrpSpPr>
        <p:grpSpPr>
          <a:xfrm rot="7687878" flipH="1">
            <a:off x="8249080" y="84722"/>
            <a:ext cx="820311" cy="1042971"/>
            <a:chOff x="3661501" y="2847663"/>
            <a:chExt cx="465418" cy="591748"/>
          </a:xfrm>
        </p:grpSpPr>
        <p:sp>
          <p:nvSpPr>
            <p:cNvPr id="1204" name="Google Shape;1204;p22"/>
            <p:cNvSpPr/>
            <p:nvPr/>
          </p:nvSpPr>
          <p:spPr>
            <a:xfrm>
              <a:off x="3703008" y="2877730"/>
              <a:ext cx="99805" cy="43291"/>
            </a:xfrm>
            <a:custGeom>
              <a:avLst/>
              <a:gdLst/>
              <a:ahLst/>
              <a:cxnLst/>
              <a:rect l="l" t="t" r="r" b="b"/>
              <a:pathLst>
                <a:path w="7834" h="3398" extrusionOk="0">
                  <a:moveTo>
                    <a:pt x="209" y="1"/>
                  </a:moveTo>
                  <a:lnTo>
                    <a:pt x="1" y="625"/>
                  </a:lnTo>
                  <a:lnTo>
                    <a:pt x="7626" y="3397"/>
                  </a:lnTo>
                  <a:lnTo>
                    <a:pt x="7834" y="2843"/>
                  </a:lnTo>
                  <a:lnTo>
                    <a:pt x="20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 name="Google Shape;1205;p22"/>
            <p:cNvSpPr/>
            <p:nvPr/>
          </p:nvSpPr>
          <p:spPr>
            <a:xfrm>
              <a:off x="3661501" y="2847663"/>
              <a:ext cx="57419" cy="57457"/>
            </a:xfrm>
            <a:custGeom>
              <a:avLst/>
              <a:gdLst/>
              <a:ahLst/>
              <a:cxnLst/>
              <a:rect l="l" t="t" r="r" b="b"/>
              <a:pathLst>
                <a:path w="4507" h="4510" extrusionOk="0">
                  <a:moveTo>
                    <a:pt x="2171" y="1"/>
                  </a:moveTo>
                  <a:cubicBezTo>
                    <a:pt x="976" y="1"/>
                    <a:pt x="1" y="1016"/>
                    <a:pt x="1" y="2291"/>
                  </a:cubicBezTo>
                  <a:cubicBezTo>
                    <a:pt x="1" y="3539"/>
                    <a:pt x="1041" y="4510"/>
                    <a:pt x="2288" y="4510"/>
                  </a:cubicBezTo>
                  <a:cubicBezTo>
                    <a:pt x="3605" y="4510"/>
                    <a:pt x="4506" y="3470"/>
                    <a:pt x="4506" y="2291"/>
                  </a:cubicBezTo>
                  <a:cubicBezTo>
                    <a:pt x="4506" y="974"/>
                    <a:pt x="3467" y="4"/>
                    <a:pt x="2288" y="4"/>
                  </a:cubicBezTo>
                  <a:cubicBezTo>
                    <a:pt x="2249" y="2"/>
                    <a:pt x="2210" y="1"/>
                    <a:pt x="217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 name="Google Shape;1206;p22"/>
            <p:cNvSpPr/>
            <p:nvPr/>
          </p:nvSpPr>
          <p:spPr>
            <a:xfrm>
              <a:off x="3798392" y="2915708"/>
              <a:ext cx="123642" cy="162511"/>
            </a:xfrm>
            <a:custGeom>
              <a:avLst/>
              <a:gdLst/>
              <a:ahLst/>
              <a:cxnLst/>
              <a:rect l="l" t="t" r="r" b="b"/>
              <a:pathLst>
                <a:path w="9705" h="12756" extrusionOk="0">
                  <a:moveTo>
                    <a:pt x="485" y="1"/>
                  </a:moveTo>
                  <a:lnTo>
                    <a:pt x="0" y="347"/>
                  </a:lnTo>
                  <a:lnTo>
                    <a:pt x="9219" y="12755"/>
                  </a:lnTo>
                  <a:lnTo>
                    <a:pt x="9705" y="12409"/>
                  </a:lnTo>
                  <a:lnTo>
                    <a:pt x="48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 name="Google Shape;1207;p22"/>
            <p:cNvSpPr/>
            <p:nvPr/>
          </p:nvSpPr>
          <p:spPr>
            <a:xfrm>
              <a:off x="3760414" y="2876851"/>
              <a:ext cx="81256" cy="81256"/>
            </a:xfrm>
            <a:custGeom>
              <a:avLst/>
              <a:gdLst/>
              <a:ahLst/>
              <a:cxnLst/>
              <a:rect l="l" t="t" r="r" b="b"/>
              <a:pathLst>
                <a:path w="6378" h="6378" extrusionOk="0">
                  <a:moveTo>
                    <a:pt x="3189" y="0"/>
                  </a:moveTo>
                  <a:cubicBezTo>
                    <a:pt x="1456" y="0"/>
                    <a:pt x="0" y="1387"/>
                    <a:pt x="0" y="3189"/>
                  </a:cubicBezTo>
                  <a:cubicBezTo>
                    <a:pt x="0" y="4991"/>
                    <a:pt x="1456" y="6378"/>
                    <a:pt x="3189" y="6378"/>
                  </a:cubicBezTo>
                  <a:cubicBezTo>
                    <a:pt x="4991" y="6378"/>
                    <a:pt x="6378" y="4922"/>
                    <a:pt x="6378" y="3189"/>
                  </a:cubicBezTo>
                  <a:cubicBezTo>
                    <a:pt x="6378" y="1387"/>
                    <a:pt x="4922" y="0"/>
                    <a:pt x="318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 name="Google Shape;1208;p22"/>
            <p:cNvSpPr/>
            <p:nvPr/>
          </p:nvSpPr>
          <p:spPr>
            <a:xfrm>
              <a:off x="3757764" y="3072907"/>
              <a:ext cx="163390" cy="128942"/>
            </a:xfrm>
            <a:custGeom>
              <a:avLst/>
              <a:gdLst/>
              <a:ahLst/>
              <a:cxnLst/>
              <a:rect l="l" t="t" r="r" b="b"/>
              <a:pathLst>
                <a:path w="12825" h="10121" extrusionOk="0">
                  <a:moveTo>
                    <a:pt x="12478" y="0"/>
                  </a:moveTo>
                  <a:lnTo>
                    <a:pt x="0" y="9705"/>
                  </a:lnTo>
                  <a:lnTo>
                    <a:pt x="416" y="10121"/>
                  </a:lnTo>
                  <a:lnTo>
                    <a:pt x="12824" y="416"/>
                  </a:lnTo>
                  <a:lnTo>
                    <a:pt x="1247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 name="Google Shape;1209;p22"/>
            <p:cNvSpPr/>
            <p:nvPr/>
          </p:nvSpPr>
          <p:spPr>
            <a:xfrm>
              <a:off x="3915842" y="3073786"/>
              <a:ext cx="103334" cy="330297"/>
            </a:xfrm>
            <a:custGeom>
              <a:avLst/>
              <a:gdLst/>
              <a:ahLst/>
              <a:cxnLst/>
              <a:rect l="l" t="t" r="r" b="b"/>
              <a:pathLst>
                <a:path w="8111" h="25926" extrusionOk="0">
                  <a:moveTo>
                    <a:pt x="555" y="1"/>
                  </a:moveTo>
                  <a:lnTo>
                    <a:pt x="0" y="208"/>
                  </a:lnTo>
                  <a:lnTo>
                    <a:pt x="7487" y="25926"/>
                  </a:lnTo>
                  <a:lnTo>
                    <a:pt x="8111" y="25718"/>
                  </a:lnTo>
                  <a:lnTo>
                    <a:pt x="55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 name="Google Shape;1210;p22"/>
            <p:cNvSpPr/>
            <p:nvPr/>
          </p:nvSpPr>
          <p:spPr>
            <a:xfrm>
              <a:off x="4011214" y="3231864"/>
              <a:ext cx="90976" cy="172219"/>
            </a:xfrm>
            <a:custGeom>
              <a:avLst/>
              <a:gdLst/>
              <a:ahLst/>
              <a:cxnLst/>
              <a:rect l="l" t="t" r="r" b="b"/>
              <a:pathLst>
                <a:path w="7141" h="13518" extrusionOk="0">
                  <a:moveTo>
                    <a:pt x="6586" y="1"/>
                  </a:moveTo>
                  <a:lnTo>
                    <a:pt x="1" y="13310"/>
                  </a:lnTo>
                  <a:lnTo>
                    <a:pt x="555" y="13518"/>
                  </a:lnTo>
                  <a:lnTo>
                    <a:pt x="7141" y="278"/>
                  </a:lnTo>
                  <a:lnTo>
                    <a:pt x="6586"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 name="Google Shape;1211;p22"/>
            <p:cNvSpPr/>
            <p:nvPr/>
          </p:nvSpPr>
          <p:spPr>
            <a:xfrm>
              <a:off x="3915842" y="2961636"/>
              <a:ext cx="87435" cy="115692"/>
            </a:xfrm>
            <a:custGeom>
              <a:avLst/>
              <a:gdLst/>
              <a:ahLst/>
              <a:cxnLst/>
              <a:rect l="l" t="t" r="r" b="b"/>
              <a:pathLst>
                <a:path w="6863" h="9081" extrusionOk="0">
                  <a:moveTo>
                    <a:pt x="6378" y="0"/>
                  </a:moveTo>
                  <a:lnTo>
                    <a:pt x="0" y="8734"/>
                  </a:lnTo>
                  <a:lnTo>
                    <a:pt x="486" y="9081"/>
                  </a:lnTo>
                  <a:lnTo>
                    <a:pt x="6863" y="347"/>
                  </a:lnTo>
                  <a:lnTo>
                    <a:pt x="637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 name="Google Shape;1212;p22"/>
            <p:cNvSpPr/>
            <p:nvPr/>
          </p:nvSpPr>
          <p:spPr>
            <a:xfrm>
              <a:off x="3718907" y="3156800"/>
              <a:ext cx="82148" cy="81256"/>
            </a:xfrm>
            <a:custGeom>
              <a:avLst/>
              <a:gdLst/>
              <a:ahLst/>
              <a:cxnLst/>
              <a:rect l="l" t="t" r="r" b="b"/>
              <a:pathLst>
                <a:path w="6448" h="6378" extrusionOk="0">
                  <a:moveTo>
                    <a:pt x="3258" y="0"/>
                  </a:moveTo>
                  <a:cubicBezTo>
                    <a:pt x="1525" y="0"/>
                    <a:pt x="0" y="1456"/>
                    <a:pt x="0" y="3189"/>
                  </a:cubicBezTo>
                  <a:cubicBezTo>
                    <a:pt x="0" y="5061"/>
                    <a:pt x="1525" y="6378"/>
                    <a:pt x="3258" y="6378"/>
                  </a:cubicBezTo>
                  <a:cubicBezTo>
                    <a:pt x="5061" y="6378"/>
                    <a:pt x="6447" y="4922"/>
                    <a:pt x="6447" y="3189"/>
                  </a:cubicBezTo>
                  <a:cubicBezTo>
                    <a:pt x="6447" y="1387"/>
                    <a:pt x="4991" y="0"/>
                    <a:pt x="32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 name="Google Shape;1213;p22"/>
            <p:cNvSpPr/>
            <p:nvPr/>
          </p:nvSpPr>
          <p:spPr>
            <a:xfrm>
              <a:off x="3973249" y="3357263"/>
              <a:ext cx="82135" cy="82148"/>
            </a:xfrm>
            <a:custGeom>
              <a:avLst/>
              <a:gdLst/>
              <a:ahLst/>
              <a:cxnLst/>
              <a:rect l="l" t="t" r="r" b="b"/>
              <a:pathLst>
                <a:path w="6447" h="6448" extrusionOk="0">
                  <a:moveTo>
                    <a:pt x="3189" y="1"/>
                  </a:moveTo>
                  <a:cubicBezTo>
                    <a:pt x="1456" y="1"/>
                    <a:pt x="0" y="1456"/>
                    <a:pt x="0" y="3259"/>
                  </a:cubicBezTo>
                  <a:cubicBezTo>
                    <a:pt x="0" y="4992"/>
                    <a:pt x="1456" y="6447"/>
                    <a:pt x="3189" y="6447"/>
                  </a:cubicBezTo>
                  <a:cubicBezTo>
                    <a:pt x="4991" y="6447"/>
                    <a:pt x="6447" y="4992"/>
                    <a:pt x="6447" y="3259"/>
                  </a:cubicBezTo>
                  <a:cubicBezTo>
                    <a:pt x="6447" y="1456"/>
                    <a:pt x="4991" y="1"/>
                    <a:pt x="318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 name="Google Shape;1214;p22"/>
            <p:cNvSpPr/>
            <p:nvPr/>
          </p:nvSpPr>
          <p:spPr>
            <a:xfrm>
              <a:off x="3970599" y="2935098"/>
              <a:ext cx="57406" cy="57457"/>
            </a:xfrm>
            <a:custGeom>
              <a:avLst/>
              <a:gdLst/>
              <a:ahLst/>
              <a:cxnLst/>
              <a:rect l="l" t="t" r="r" b="b"/>
              <a:pathLst>
                <a:path w="4506" h="4510" extrusionOk="0">
                  <a:moveTo>
                    <a:pt x="2170" y="0"/>
                  </a:moveTo>
                  <a:cubicBezTo>
                    <a:pt x="975" y="0"/>
                    <a:pt x="0" y="1013"/>
                    <a:pt x="0" y="2222"/>
                  </a:cubicBezTo>
                  <a:cubicBezTo>
                    <a:pt x="0" y="3539"/>
                    <a:pt x="1040" y="4509"/>
                    <a:pt x="2288" y="4509"/>
                  </a:cubicBezTo>
                  <a:cubicBezTo>
                    <a:pt x="3605" y="4509"/>
                    <a:pt x="4506" y="3469"/>
                    <a:pt x="4506" y="2222"/>
                  </a:cubicBezTo>
                  <a:cubicBezTo>
                    <a:pt x="4506" y="974"/>
                    <a:pt x="3466" y="4"/>
                    <a:pt x="2288" y="4"/>
                  </a:cubicBezTo>
                  <a:cubicBezTo>
                    <a:pt x="2248" y="1"/>
                    <a:pt x="2209" y="0"/>
                    <a:pt x="21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 name="Google Shape;1215;p22"/>
            <p:cNvSpPr/>
            <p:nvPr/>
          </p:nvSpPr>
          <p:spPr>
            <a:xfrm>
              <a:off x="4069499" y="3210626"/>
              <a:ext cx="57419" cy="57457"/>
            </a:xfrm>
            <a:custGeom>
              <a:avLst/>
              <a:gdLst/>
              <a:ahLst/>
              <a:cxnLst/>
              <a:rect l="l" t="t" r="r" b="b"/>
              <a:pathLst>
                <a:path w="4507" h="4510" extrusionOk="0">
                  <a:moveTo>
                    <a:pt x="2108" y="1"/>
                  </a:moveTo>
                  <a:cubicBezTo>
                    <a:pt x="976" y="1"/>
                    <a:pt x="1" y="1016"/>
                    <a:pt x="1" y="2291"/>
                  </a:cubicBezTo>
                  <a:cubicBezTo>
                    <a:pt x="1" y="3608"/>
                    <a:pt x="1041" y="4510"/>
                    <a:pt x="2219" y="4510"/>
                  </a:cubicBezTo>
                  <a:cubicBezTo>
                    <a:pt x="3536" y="4510"/>
                    <a:pt x="4506" y="3470"/>
                    <a:pt x="4506" y="2291"/>
                  </a:cubicBezTo>
                  <a:cubicBezTo>
                    <a:pt x="4506" y="974"/>
                    <a:pt x="3467" y="4"/>
                    <a:pt x="2219" y="4"/>
                  </a:cubicBezTo>
                  <a:cubicBezTo>
                    <a:pt x="2182" y="2"/>
                    <a:pt x="2145" y="1"/>
                    <a:pt x="21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 name="Google Shape;1216;p22"/>
            <p:cNvSpPr/>
            <p:nvPr/>
          </p:nvSpPr>
          <p:spPr>
            <a:xfrm>
              <a:off x="3870806" y="3027858"/>
              <a:ext cx="94505" cy="94518"/>
            </a:xfrm>
            <a:custGeom>
              <a:avLst/>
              <a:gdLst/>
              <a:ahLst/>
              <a:cxnLst/>
              <a:rect l="l" t="t" r="r" b="b"/>
              <a:pathLst>
                <a:path w="7418" h="7419" extrusionOk="0">
                  <a:moveTo>
                    <a:pt x="3674" y="1"/>
                  </a:moveTo>
                  <a:cubicBezTo>
                    <a:pt x="1595" y="1"/>
                    <a:pt x="0" y="1665"/>
                    <a:pt x="0" y="3744"/>
                  </a:cubicBezTo>
                  <a:cubicBezTo>
                    <a:pt x="0" y="5824"/>
                    <a:pt x="1595" y="7418"/>
                    <a:pt x="3674" y="7418"/>
                  </a:cubicBezTo>
                  <a:cubicBezTo>
                    <a:pt x="5754" y="7418"/>
                    <a:pt x="7417" y="5824"/>
                    <a:pt x="7417" y="3744"/>
                  </a:cubicBezTo>
                  <a:cubicBezTo>
                    <a:pt x="7417" y="1665"/>
                    <a:pt x="5754" y="1"/>
                    <a:pt x="36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17" name="Google Shape;1217;p22"/>
          <p:cNvSpPr/>
          <p:nvPr/>
        </p:nvSpPr>
        <p:spPr>
          <a:xfrm flipH="1">
            <a:off x="122962" y="2735944"/>
            <a:ext cx="248517" cy="248517"/>
          </a:xfrm>
          <a:custGeom>
            <a:avLst/>
            <a:gdLst/>
            <a:ahLst/>
            <a:cxnLst/>
            <a:rect l="l" t="t" r="r" b="b"/>
            <a:pathLst>
              <a:path w="107583" h="107583" extrusionOk="0">
                <a:moveTo>
                  <a:pt x="53792" y="0"/>
                </a:moveTo>
                <a:cubicBezTo>
                  <a:pt x="24054" y="0"/>
                  <a:pt x="1" y="24054"/>
                  <a:pt x="1" y="53791"/>
                </a:cubicBezTo>
                <a:cubicBezTo>
                  <a:pt x="1" y="83529"/>
                  <a:pt x="24054" y="107582"/>
                  <a:pt x="53792" y="107582"/>
                </a:cubicBezTo>
                <a:cubicBezTo>
                  <a:pt x="83529" y="107582"/>
                  <a:pt x="107583" y="83529"/>
                  <a:pt x="107583" y="53791"/>
                </a:cubicBezTo>
                <a:cubicBezTo>
                  <a:pt x="107583" y="24054"/>
                  <a:pt x="83529" y="0"/>
                  <a:pt x="5379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1218;p22"/>
          <p:cNvSpPr/>
          <p:nvPr/>
        </p:nvSpPr>
        <p:spPr>
          <a:xfrm rot="-8100000" flipH="1">
            <a:off x="2894282" y="-24390"/>
            <a:ext cx="327426" cy="312981"/>
          </a:xfrm>
          <a:custGeom>
            <a:avLst/>
            <a:gdLst/>
            <a:ahLst/>
            <a:cxnLst/>
            <a:rect l="l" t="t" r="r" b="b"/>
            <a:pathLst>
              <a:path w="11439" h="10933" extrusionOk="0">
                <a:moveTo>
                  <a:pt x="5728" y="1"/>
                </a:moveTo>
                <a:cubicBezTo>
                  <a:pt x="5554" y="1"/>
                  <a:pt x="5377" y="9"/>
                  <a:pt x="5200" y="25"/>
                </a:cubicBezTo>
                <a:cubicBezTo>
                  <a:pt x="2219" y="372"/>
                  <a:pt x="1" y="3006"/>
                  <a:pt x="278" y="5986"/>
                </a:cubicBezTo>
                <a:cubicBezTo>
                  <a:pt x="539" y="8859"/>
                  <a:pt x="2891" y="10932"/>
                  <a:pt x="5712" y="10932"/>
                </a:cubicBezTo>
                <a:cubicBezTo>
                  <a:pt x="5886" y="10932"/>
                  <a:pt x="6062" y="10924"/>
                  <a:pt x="6240" y="10908"/>
                </a:cubicBezTo>
                <a:cubicBezTo>
                  <a:pt x="9290" y="10631"/>
                  <a:pt x="11438" y="7997"/>
                  <a:pt x="11161" y="4947"/>
                </a:cubicBezTo>
                <a:cubicBezTo>
                  <a:pt x="10965" y="2074"/>
                  <a:pt x="8556" y="1"/>
                  <a:pt x="57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 name="Google Shape;1219;p22"/>
          <p:cNvSpPr/>
          <p:nvPr/>
        </p:nvSpPr>
        <p:spPr>
          <a:xfrm flipH="1">
            <a:off x="8690239" y="3539016"/>
            <a:ext cx="1216226" cy="1216226"/>
          </a:xfrm>
          <a:custGeom>
            <a:avLst/>
            <a:gdLst/>
            <a:ahLst/>
            <a:cxnLst/>
            <a:rect l="l" t="t" r="r" b="b"/>
            <a:pathLst>
              <a:path w="107583" h="107583" extrusionOk="0">
                <a:moveTo>
                  <a:pt x="53792" y="0"/>
                </a:moveTo>
                <a:cubicBezTo>
                  <a:pt x="24054" y="0"/>
                  <a:pt x="1" y="24054"/>
                  <a:pt x="1" y="53791"/>
                </a:cubicBezTo>
                <a:cubicBezTo>
                  <a:pt x="1" y="83529"/>
                  <a:pt x="24054" y="107582"/>
                  <a:pt x="53792" y="107582"/>
                </a:cubicBezTo>
                <a:cubicBezTo>
                  <a:pt x="83529" y="107582"/>
                  <a:pt x="107583" y="83529"/>
                  <a:pt x="107583" y="53791"/>
                </a:cubicBezTo>
                <a:cubicBezTo>
                  <a:pt x="107583" y="24054"/>
                  <a:pt x="83529" y="0"/>
                  <a:pt x="5379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Title only 1">
  <p:cSld name="TITLE_ONLY_2">
    <p:spTree>
      <p:nvGrpSpPr>
        <p:cNvPr id="1" name="Shape 1485"/>
        <p:cNvGrpSpPr/>
        <p:nvPr/>
      </p:nvGrpSpPr>
      <p:grpSpPr>
        <a:xfrm>
          <a:off x="0" y="0"/>
          <a:ext cx="0" cy="0"/>
          <a:chOff x="0" y="0"/>
          <a:chExt cx="0" cy="0"/>
        </a:xfrm>
      </p:grpSpPr>
      <p:grpSp>
        <p:nvGrpSpPr>
          <p:cNvPr id="1486" name="Google Shape;1486;p26"/>
          <p:cNvGrpSpPr/>
          <p:nvPr/>
        </p:nvGrpSpPr>
        <p:grpSpPr>
          <a:xfrm>
            <a:off x="-102382" y="-170100"/>
            <a:ext cx="9372696" cy="5483700"/>
            <a:chOff x="-102382" y="-170100"/>
            <a:chExt cx="9372696" cy="5483700"/>
          </a:xfrm>
        </p:grpSpPr>
        <p:grpSp>
          <p:nvGrpSpPr>
            <p:cNvPr id="1487" name="Google Shape;1487;p26"/>
            <p:cNvGrpSpPr/>
            <p:nvPr/>
          </p:nvGrpSpPr>
          <p:grpSpPr>
            <a:xfrm>
              <a:off x="-102382" y="449173"/>
              <a:ext cx="9372696" cy="4214993"/>
              <a:chOff x="-721775" y="1833025"/>
              <a:chExt cx="10611000" cy="1466850"/>
            </a:xfrm>
          </p:grpSpPr>
          <p:cxnSp>
            <p:nvCxnSpPr>
              <p:cNvPr id="1488" name="Google Shape;1488;p26"/>
              <p:cNvCxnSpPr/>
              <p:nvPr/>
            </p:nvCxnSpPr>
            <p:spPr>
              <a:xfrm>
                <a:off x="-721775" y="1833025"/>
                <a:ext cx="10611000" cy="0"/>
              </a:xfrm>
              <a:prstGeom prst="straightConnector1">
                <a:avLst/>
              </a:prstGeom>
              <a:noFill/>
              <a:ln w="9525" cap="flat" cmpd="sng">
                <a:solidFill>
                  <a:schemeClr val="accent5"/>
                </a:solidFill>
                <a:prstDash val="solid"/>
                <a:round/>
                <a:headEnd type="none" w="med" len="med"/>
                <a:tailEnd type="none" w="med" len="med"/>
              </a:ln>
            </p:spPr>
          </p:cxnSp>
          <p:cxnSp>
            <p:nvCxnSpPr>
              <p:cNvPr id="1489" name="Google Shape;1489;p26"/>
              <p:cNvCxnSpPr/>
              <p:nvPr/>
            </p:nvCxnSpPr>
            <p:spPr>
              <a:xfrm>
                <a:off x="-721775" y="2042575"/>
                <a:ext cx="10611000" cy="0"/>
              </a:xfrm>
              <a:prstGeom prst="straightConnector1">
                <a:avLst/>
              </a:prstGeom>
              <a:noFill/>
              <a:ln w="9525" cap="flat" cmpd="sng">
                <a:solidFill>
                  <a:schemeClr val="accent5"/>
                </a:solidFill>
                <a:prstDash val="solid"/>
                <a:round/>
                <a:headEnd type="none" w="med" len="med"/>
                <a:tailEnd type="none" w="med" len="med"/>
              </a:ln>
            </p:spPr>
          </p:cxnSp>
          <p:cxnSp>
            <p:nvCxnSpPr>
              <p:cNvPr id="1490" name="Google Shape;1490;p26"/>
              <p:cNvCxnSpPr/>
              <p:nvPr/>
            </p:nvCxnSpPr>
            <p:spPr>
              <a:xfrm>
                <a:off x="-721775" y="2252125"/>
                <a:ext cx="10611000" cy="0"/>
              </a:xfrm>
              <a:prstGeom prst="straightConnector1">
                <a:avLst/>
              </a:prstGeom>
              <a:noFill/>
              <a:ln w="9525" cap="flat" cmpd="sng">
                <a:solidFill>
                  <a:schemeClr val="accent5"/>
                </a:solidFill>
                <a:prstDash val="solid"/>
                <a:round/>
                <a:headEnd type="none" w="med" len="med"/>
                <a:tailEnd type="none" w="med" len="med"/>
              </a:ln>
            </p:spPr>
          </p:cxnSp>
          <p:cxnSp>
            <p:nvCxnSpPr>
              <p:cNvPr id="1491" name="Google Shape;1491;p26"/>
              <p:cNvCxnSpPr/>
              <p:nvPr/>
            </p:nvCxnSpPr>
            <p:spPr>
              <a:xfrm>
                <a:off x="-721775" y="2461675"/>
                <a:ext cx="10611000" cy="0"/>
              </a:xfrm>
              <a:prstGeom prst="straightConnector1">
                <a:avLst/>
              </a:prstGeom>
              <a:noFill/>
              <a:ln w="9525" cap="flat" cmpd="sng">
                <a:solidFill>
                  <a:schemeClr val="accent5"/>
                </a:solidFill>
                <a:prstDash val="solid"/>
                <a:round/>
                <a:headEnd type="none" w="med" len="med"/>
                <a:tailEnd type="none" w="med" len="med"/>
              </a:ln>
            </p:spPr>
          </p:cxnSp>
          <p:cxnSp>
            <p:nvCxnSpPr>
              <p:cNvPr id="1492" name="Google Shape;1492;p26"/>
              <p:cNvCxnSpPr/>
              <p:nvPr/>
            </p:nvCxnSpPr>
            <p:spPr>
              <a:xfrm>
                <a:off x="-721775" y="2671225"/>
                <a:ext cx="10611000" cy="0"/>
              </a:xfrm>
              <a:prstGeom prst="straightConnector1">
                <a:avLst/>
              </a:prstGeom>
              <a:noFill/>
              <a:ln w="9525" cap="flat" cmpd="sng">
                <a:solidFill>
                  <a:schemeClr val="accent5"/>
                </a:solidFill>
                <a:prstDash val="solid"/>
                <a:round/>
                <a:headEnd type="none" w="med" len="med"/>
                <a:tailEnd type="none" w="med" len="med"/>
              </a:ln>
            </p:spPr>
          </p:cxnSp>
          <p:cxnSp>
            <p:nvCxnSpPr>
              <p:cNvPr id="1493" name="Google Shape;1493;p26"/>
              <p:cNvCxnSpPr/>
              <p:nvPr/>
            </p:nvCxnSpPr>
            <p:spPr>
              <a:xfrm>
                <a:off x="-721775" y="2880775"/>
                <a:ext cx="10611000" cy="0"/>
              </a:xfrm>
              <a:prstGeom prst="straightConnector1">
                <a:avLst/>
              </a:prstGeom>
              <a:noFill/>
              <a:ln w="9525" cap="flat" cmpd="sng">
                <a:solidFill>
                  <a:schemeClr val="accent5"/>
                </a:solidFill>
                <a:prstDash val="solid"/>
                <a:round/>
                <a:headEnd type="none" w="med" len="med"/>
                <a:tailEnd type="none" w="med" len="med"/>
              </a:ln>
            </p:spPr>
          </p:cxnSp>
          <p:cxnSp>
            <p:nvCxnSpPr>
              <p:cNvPr id="1494" name="Google Shape;1494;p26"/>
              <p:cNvCxnSpPr/>
              <p:nvPr/>
            </p:nvCxnSpPr>
            <p:spPr>
              <a:xfrm>
                <a:off x="-721775" y="3090325"/>
                <a:ext cx="10611000" cy="0"/>
              </a:xfrm>
              <a:prstGeom prst="straightConnector1">
                <a:avLst/>
              </a:prstGeom>
              <a:noFill/>
              <a:ln w="9525" cap="flat" cmpd="sng">
                <a:solidFill>
                  <a:schemeClr val="accent5"/>
                </a:solidFill>
                <a:prstDash val="solid"/>
                <a:round/>
                <a:headEnd type="none" w="med" len="med"/>
                <a:tailEnd type="none" w="med" len="med"/>
              </a:ln>
            </p:spPr>
          </p:cxnSp>
          <p:cxnSp>
            <p:nvCxnSpPr>
              <p:cNvPr id="1495" name="Google Shape;1495;p26"/>
              <p:cNvCxnSpPr/>
              <p:nvPr/>
            </p:nvCxnSpPr>
            <p:spPr>
              <a:xfrm>
                <a:off x="-721775" y="3299875"/>
                <a:ext cx="10611000" cy="0"/>
              </a:xfrm>
              <a:prstGeom prst="straightConnector1">
                <a:avLst/>
              </a:prstGeom>
              <a:noFill/>
              <a:ln w="9525" cap="flat" cmpd="sng">
                <a:solidFill>
                  <a:schemeClr val="accent5"/>
                </a:solidFill>
                <a:prstDash val="solid"/>
                <a:round/>
                <a:headEnd type="none" w="med" len="med"/>
                <a:tailEnd type="none" w="med" len="med"/>
              </a:ln>
            </p:spPr>
          </p:cxnSp>
        </p:grpSp>
        <p:cxnSp>
          <p:nvCxnSpPr>
            <p:cNvPr id="1496" name="Google Shape;1496;p26"/>
            <p:cNvCxnSpPr/>
            <p:nvPr/>
          </p:nvCxnSpPr>
          <p:spPr>
            <a:xfrm>
              <a:off x="103658" y="-170100"/>
              <a:ext cx="0" cy="5483700"/>
            </a:xfrm>
            <a:prstGeom prst="straightConnector1">
              <a:avLst/>
            </a:prstGeom>
            <a:noFill/>
            <a:ln w="9525" cap="flat" cmpd="sng">
              <a:solidFill>
                <a:schemeClr val="accent5"/>
              </a:solidFill>
              <a:prstDash val="solid"/>
              <a:round/>
              <a:headEnd type="none" w="med" len="med"/>
              <a:tailEnd type="none" w="med" len="med"/>
            </a:ln>
          </p:spPr>
        </p:cxnSp>
        <p:cxnSp>
          <p:nvCxnSpPr>
            <p:cNvPr id="1497" name="Google Shape;1497;p26"/>
            <p:cNvCxnSpPr/>
            <p:nvPr/>
          </p:nvCxnSpPr>
          <p:spPr>
            <a:xfrm>
              <a:off x="651046" y="-170100"/>
              <a:ext cx="0" cy="5483700"/>
            </a:xfrm>
            <a:prstGeom prst="straightConnector1">
              <a:avLst/>
            </a:prstGeom>
            <a:noFill/>
            <a:ln w="9525" cap="flat" cmpd="sng">
              <a:solidFill>
                <a:schemeClr val="accent5"/>
              </a:solidFill>
              <a:prstDash val="solid"/>
              <a:round/>
              <a:headEnd type="none" w="med" len="med"/>
              <a:tailEnd type="none" w="med" len="med"/>
            </a:ln>
          </p:spPr>
        </p:cxnSp>
        <p:cxnSp>
          <p:nvCxnSpPr>
            <p:cNvPr id="1498" name="Google Shape;1498;p26"/>
            <p:cNvCxnSpPr/>
            <p:nvPr/>
          </p:nvCxnSpPr>
          <p:spPr>
            <a:xfrm>
              <a:off x="1198434" y="-170100"/>
              <a:ext cx="0" cy="5483700"/>
            </a:xfrm>
            <a:prstGeom prst="straightConnector1">
              <a:avLst/>
            </a:prstGeom>
            <a:noFill/>
            <a:ln w="9525" cap="flat" cmpd="sng">
              <a:solidFill>
                <a:schemeClr val="accent5"/>
              </a:solidFill>
              <a:prstDash val="solid"/>
              <a:round/>
              <a:headEnd type="none" w="med" len="med"/>
              <a:tailEnd type="none" w="med" len="med"/>
            </a:ln>
          </p:spPr>
        </p:cxnSp>
        <p:cxnSp>
          <p:nvCxnSpPr>
            <p:cNvPr id="1499" name="Google Shape;1499;p26"/>
            <p:cNvCxnSpPr/>
            <p:nvPr/>
          </p:nvCxnSpPr>
          <p:spPr>
            <a:xfrm>
              <a:off x="1745822" y="-170100"/>
              <a:ext cx="0" cy="5483700"/>
            </a:xfrm>
            <a:prstGeom prst="straightConnector1">
              <a:avLst/>
            </a:prstGeom>
            <a:noFill/>
            <a:ln w="9525" cap="flat" cmpd="sng">
              <a:solidFill>
                <a:schemeClr val="accent5"/>
              </a:solidFill>
              <a:prstDash val="solid"/>
              <a:round/>
              <a:headEnd type="none" w="med" len="med"/>
              <a:tailEnd type="none" w="med" len="med"/>
            </a:ln>
          </p:spPr>
        </p:cxnSp>
        <p:cxnSp>
          <p:nvCxnSpPr>
            <p:cNvPr id="1500" name="Google Shape;1500;p26"/>
            <p:cNvCxnSpPr/>
            <p:nvPr/>
          </p:nvCxnSpPr>
          <p:spPr>
            <a:xfrm>
              <a:off x="2293210" y="-170100"/>
              <a:ext cx="0" cy="5483700"/>
            </a:xfrm>
            <a:prstGeom prst="straightConnector1">
              <a:avLst/>
            </a:prstGeom>
            <a:noFill/>
            <a:ln w="9525" cap="flat" cmpd="sng">
              <a:solidFill>
                <a:schemeClr val="accent5"/>
              </a:solidFill>
              <a:prstDash val="solid"/>
              <a:round/>
              <a:headEnd type="none" w="med" len="med"/>
              <a:tailEnd type="none" w="med" len="med"/>
            </a:ln>
          </p:spPr>
        </p:cxnSp>
        <p:cxnSp>
          <p:nvCxnSpPr>
            <p:cNvPr id="1501" name="Google Shape;1501;p26"/>
            <p:cNvCxnSpPr/>
            <p:nvPr/>
          </p:nvCxnSpPr>
          <p:spPr>
            <a:xfrm>
              <a:off x="2840598" y="-170100"/>
              <a:ext cx="0" cy="5483700"/>
            </a:xfrm>
            <a:prstGeom prst="straightConnector1">
              <a:avLst/>
            </a:prstGeom>
            <a:noFill/>
            <a:ln w="9525" cap="flat" cmpd="sng">
              <a:solidFill>
                <a:schemeClr val="accent5"/>
              </a:solidFill>
              <a:prstDash val="solid"/>
              <a:round/>
              <a:headEnd type="none" w="med" len="med"/>
              <a:tailEnd type="none" w="med" len="med"/>
            </a:ln>
          </p:spPr>
        </p:cxnSp>
        <p:cxnSp>
          <p:nvCxnSpPr>
            <p:cNvPr id="1502" name="Google Shape;1502;p26"/>
            <p:cNvCxnSpPr/>
            <p:nvPr/>
          </p:nvCxnSpPr>
          <p:spPr>
            <a:xfrm>
              <a:off x="3387986" y="-170100"/>
              <a:ext cx="0" cy="5483700"/>
            </a:xfrm>
            <a:prstGeom prst="straightConnector1">
              <a:avLst/>
            </a:prstGeom>
            <a:noFill/>
            <a:ln w="9525" cap="flat" cmpd="sng">
              <a:solidFill>
                <a:schemeClr val="accent5"/>
              </a:solidFill>
              <a:prstDash val="solid"/>
              <a:round/>
              <a:headEnd type="none" w="med" len="med"/>
              <a:tailEnd type="none" w="med" len="med"/>
            </a:ln>
          </p:spPr>
        </p:cxnSp>
        <p:cxnSp>
          <p:nvCxnSpPr>
            <p:cNvPr id="1503" name="Google Shape;1503;p26"/>
            <p:cNvCxnSpPr/>
            <p:nvPr/>
          </p:nvCxnSpPr>
          <p:spPr>
            <a:xfrm>
              <a:off x="3935374" y="-170100"/>
              <a:ext cx="0" cy="5483700"/>
            </a:xfrm>
            <a:prstGeom prst="straightConnector1">
              <a:avLst/>
            </a:prstGeom>
            <a:noFill/>
            <a:ln w="9525" cap="flat" cmpd="sng">
              <a:solidFill>
                <a:schemeClr val="accent5"/>
              </a:solidFill>
              <a:prstDash val="solid"/>
              <a:round/>
              <a:headEnd type="none" w="med" len="med"/>
              <a:tailEnd type="none" w="med" len="med"/>
            </a:ln>
          </p:spPr>
        </p:cxnSp>
        <p:cxnSp>
          <p:nvCxnSpPr>
            <p:cNvPr id="1504" name="Google Shape;1504;p26"/>
            <p:cNvCxnSpPr/>
            <p:nvPr/>
          </p:nvCxnSpPr>
          <p:spPr>
            <a:xfrm>
              <a:off x="4482763" y="-170100"/>
              <a:ext cx="0" cy="5483700"/>
            </a:xfrm>
            <a:prstGeom prst="straightConnector1">
              <a:avLst/>
            </a:prstGeom>
            <a:noFill/>
            <a:ln w="9525" cap="flat" cmpd="sng">
              <a:solidFill>
                <a:schemeClr val="accent5"/>
              </a:solidFill>
              <a:prstDash val="solid"/>
              <a:round/>
              <a:headEnd type="none" w="med" len="med"/>
              <a:tailEnd type="none" w="med" len="med"/>
            </a:ln>
          </p:spPr>
        </p:cxnSp>
        <p:cxnSp>
          <p:nvCxnSpPr>
            <p:cNvPr id="1505" name="Google Shape;1505;p26"/>
            <p:cNvCxnSpPr/>
            <p:nvPr/>
          </p:nvCxnSpPr>
          <p:spPr>
            <a:xfrm>
              <a:off x="5030151" y="-170100"/>
              <a:ext cx="0" cy="5483700"/>
            </a:xfrm>
            <a:prstGeom prst="straightConnector1">
              <a:avLst/>
            </a:prstGeom>
            <a:noFill/>
            <a:ln w="9525" cap="flat" cmpd="sng">
              <a:solidFill>
                <a:schemeClr val="accent5"/>
              </a:solidFill>
              <a:prstDash val="solid"/>
              <a:round/>
              <a:headEnd type="none" w="med" len="med"/>
              <a:tailEnd type="none" w="med" len="med"/>
            </a:ln>
          </p:spPr>
        </p:cxnSp>
        <p:cxnSp>
          <p:nvCxnSpPr>
            <p:cNvPr id="1506" name="Google Shape;1506;p26"/>
            <p:cNvCxnSpPr/>
            <p:nvPr/>
          </p:nvCxnSpPr>
          <p:spPr>
            <a:xfrm>
              <a:off x="5577539" y="-170100"/>
              <a:ext cx="0" cy="5483700"/>
            </a:xfrm>
            <a:prstGeom prst="straightConnector1">
              <a:avLst/>
            </a:prstGeom>
            <a:noFill/>
            <a:ln w="9525" cap="flat" cmpd="sng">
              <a:solidFill>
                <a:schemeClr val="accent5"/>
              </a:solidFill>
              <a:prstDash val="solid"/>
              <a:round/>
              <a:headEnd type="none" w="med" len="med"/>
              <a:tailEnd type="none" w="med" len="med"/>
            </a:ln>
          </p:spPr>
        </p:cxnSp>
        <p:cxnSp>
          <p:nvCxnSpPr>
            <p:cNvPr id="1507" name="Google Shape;1507;p26"/>
            <p:cNvCxnSpPr/>
            <p:nvPr/>
          </p:nvCxnSpPr>
          <p:spPr>
            <a:xfrm>
              <a:off x="6124927" y="-170100"/>
              <a:ext cx="0" cy="5483700"/>
            </a:xfrm>
            <a:prstGeom prst="straightConnector1">
              <a:avLst/>
            </a:prstGeom>
            <a:noFill/>
            <a:ln w="9525" cap="flat" cmpd="sng">
              <a:solidFill>
                <a:schemeClr val="accent5"/>
              </a:solidFill>
              <a:prstDash val="solid"/>
              <a:round/>
              <a:headEnd type="none" w="med" len="med"/>
              <a:tailEnd type="none" w="med" len="med"/>
            </a:ln>
          </p:spPr>
        </p:cxnSp>
        <p:cxnSp>
          <p:nvCxnSpPr>
            <p:cNvPr id="1508" name="Google Shape;1508;p26"/>
            <p:cNvCxnSpPr/>
            <p:nvPr/>
          </p:nvCxnSpPr>
          <p:spPr>
            <a:xfrm>
              <a:off x="6672315" y="-170100"/>
              <a:ext cx="0" cy="5483700"/>
            </a:xfrm>
            <a:prstGeom prst="straightConnector1">
              <a:avLst/>
            </a:prstGeom>
            <a:noFill/>
            <a:ln w="9525" cap="flat" cmpd="sng">
              <a:solidFill>
                <a:schemeClr val="accent5"/>
              </a:solidFill>
              <a:prstDash val="solid"/>
              <a:round/>
              <a:headEnd type="none" w="med" len="med"/>
              <a:tailEnd type="none" w="med" len="med"/>
            </a:ln>
          </p:spPr>
        </p:cxnSp>
        <p:cxnSp>
          <p:nvCxnSpPr>
            <p:cNvPr id="1509" name="Google Shape;1509;p26"/>
            <p:cNvCxnSpPr/>
            <p:nvPr/>
          </p:nvCxnSpPr>
          <p:spPr>
            <a:xfrm>
              <a:off x="7219703" y="-170100"/>
              <a:ext cx="0" cy="5483700"/>
            </a:xfrm>
            <a:prstGeom prst="straightConnector1">
              <a:avLst/>
            </a:prstGeom>
            <a:noFill/>
            <a:ln w="9525" cap="flat" cmpd="sng">
              <a:solidFill>
                <a:schemeClr val="accent5"/>
              </a:solidFill>
              <a:prstDash val="solid"/>
              <a:round/>
              <a:headEnd type="none" w="med" len="med"/>
              <a:tailEnd type="none" w="med" len="med"/>
            </a:ln>
          </p:spPr>
        </p:cxnSp>
        <p:cxnSp>
          <p:nvCxnSpPr>
            <p:cNvPr id="1510" name="Google Shape;1510;p26"/>
            <p:cNvCxnSpPr/>
            <p:nvPr/>
          </p:nvCxnSpPr>
          <p:spPr>
            <a:xfrm>
              <a:off x="7767091" y="-170100"/>
              <a:ext cx="0" cy="5483700"/>
            </a:xfrm>
            <a:prstGeom prst="straightConnector1">
              <a:avLst/>
            </a:prstGeom>
            <a:noFill/>
            <a:ln w="9525" cap="flat" cmpd="sng">
              <a:solidFill>
                <a:schemeClr val="accent5"/>
              </a:solidFill>
              <a:prstDash val="solid"/>
              <a:round/>
              <a:headEnd type="none" w="med" len="med"/>
              <a:tailEnd type="none" w="med" len="med"/>
            </a:ln>
          </p:spPr>
        </p:cxnSp>
        <p:cxnSp>
          <p:nvCxnSpPr>
            <p:cNvPr id="1511" name="Google Shape;1511;p26"/>
            <p:cNvCxnSpPr/>
            <p:nvPr/>
          </p:nvCxnSpPr>
          <p:spPr>
            <a:xfrm>
              <a:off x="8314479" y="-170100"/>
              <a:ext cx="0" cy="5483700"/>
            </a:xfrm>
            <a:prstGeom prst="straightConnector1">
              <a:avLst/>
            </a:prstGeom>
            <a:noFill/>
            <a:ln w="9525" cap="flat" cmpd="sng">
              <a:solidFill>
                <a:schemeClr val="accent5"/>
              </a:solidFill>
              <a:prstDash val="solid"/>
              <a:round/>
              <a:headEnd type="none" w="med" len="med"/>
              <a:tailEnd type="none" w="med" len="med"/>
            </a:ln>
          </p:spPr>
        </p:cxnSp>
        <p:cxnSp>
          <p:nvCxnSpPr>
            <p:cNvPr id="1512" name="Google Shape;1512;p26"/>
            <p:cNvCxnSpPr/>
            <p:nvPr/>
          </p:nvCxnSpPr>
          <p:spPr>
            <a:xfrm>
              <a:off x="8861867" y="-170100"/>
              <a:ext cx="0" cy="5483700"/>
            </a:xfrm>
            <a:prstGeom prst="straightConnector1">
              <a:avLst/>
            </a:prstGeom>
            <a:noFill/>
            <a:ln w="9525" cap="flat" cmpd="sng">
              <a:solidFill>
                <a:schemeClr val="accent5"/>
              </a:solidFill>
              <a:prstDash val="solid"/>
              <a:round/>
              <a:headEnd type="none" w="med" len="med"/>
              <a:tailEnd type="none" w="med" len="med"/>
            </a:ln>
          </p:spPr>
        </p:cxnSp>
      </p:grpSp>
      <p:sp>
        <p:nvSpPr>
          <p:cNvPr id="1513" name="Google Shape;1513;p26"/>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atin typeface="Fira Sans Condensed Black" panose="020B0A03050000020004" pitchFamily="34" charset="0"/>
                <a:cs typeface="#9Slide03 Arima Madurai" panose="00000500000000000000" pitchFamily="2" charset="-93"/>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dirty="0"/>
          </a:p>
        </p:txBody>
      </p:sp>
      <p:grpSp>
        <p:nvGrpSpPr>
          <p:cNvPr id="1514" name="Google Shape;1514;p26"/>
          <p:cNvGrpSpPr/>
          <p:nvPr/>
        </p:nvGrpSpPr>
        <p:grpSpPr>
          <a:xfrm>
            <a:off x="-69168" y="174570"/>
            <a:ext cx="737069" cy="729848"/>
            <a:chOff x="3398331" y="1368868"/>
            <a:chExt cx="448639" cy="444244"/>
          </a:xfrm>
        </p:grpSpPr>
        <p:sp>
          <p:nvSpPr>
            <p:cNvPr id="1515" name="Google Shape;1515;p26"/>
            <p:cNvSpPr/>
            <p:nvPr/>
          </p:nvSpPr>
          <p:spPr>
            <a:xfrm>
              <a:off x="3462808" y="1527443"/>
              <a:ext cx="249933" cy="226976"/>
            </a:xfrm>
            <a:custGeom>
              <a:avLst/>
              <a:gdLst/>
              <a:ahLst/>
              <a:cxnLst/>
              <a:rect l="l" t="t" r="r" b="b"/>
              <a:pathLst>
                <a:path w="19618" h="17816" extrusionOk="0">
                  <a:moveTo>
                    <a:pt x="347" y="1"/>
                  </a:moveTo>
                  <a:lnTo>
                    <a:pt x="0" y="417"/>
                  </a:lnTo>
                  <a:lnTo>
                    <a:pt x="19271" y="17816"/>
                  </a:lnTo>
                  <a:lnTo>
                    <a:pt x="19617" y="17469"/>
                  </a:lnTo>
                  <a:lnTo>
                    <a:pt x="34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 name="Google Shape;1516;p26"/>
            <p:cNvSpPr/>
            <p:nvPr/>
          </p:nvSpPr>
          <p:spPr>
            <a:xfrm>
              <a:off x="3708308" y="1428542"/>
              <a:ext cx="75969" cy="324997"/>
            </a:xfrm>
            <a:custGeom>
              <a:avLst/>
              <a:gdLst/>
              <a:ahLst/>
              <a:cxnLst/>
              <a:rect l="l" t="t" r="r" b="b"/>
              <a:pathLst>
                <a:path w="5963" h="25510" extrusionOk="0">
                  <a:moveTo>
                    <a:pt x="5477" y="0"/>
                  </a:moveTo>
                  <a:lnTo>
                    <a:pt x="1" y="25371"/>
                  </a:lnTo>
                  <a:lnTo>
                    <a:pt x="486" y="25509"/>
                  </a:lnTo>
                  <a:lnTo>
                    <a:pt x="5962" y="69"/>
                  </a:lnTo>
                  <a:lnTo>
                    <a:pt x="547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 name="Google Shape;1517;p26"/>
            <p:cNvSpPr/>
            <p:nvPr/>
          </p:nvSpPr>
          <p:spPr>
            <a:xfrm>
              <a:off x="3463687" y="1425892"/>
              <a:ext cx="317048" cy="107742"/>
            </a:xfrm>
            <a:custGeom>
              <a:avLst/>
              <a:gdLst/>
              <a:ahLst/>
              <a:cxnLst/>
              <a:rect l="l" t="t" r="r" b="b"/>
              <a:pathLst>
                <a:path w="24886" h="8457" extrusionOk="0">
                  <a:moveTo>
                    <a:pt x="24747" y="0"/>
                  </a:moveTo>
                  <a:lnTo>
                    <a:pt x="0" y="7972"/>
                  </a:lnTo>
                  <a:lnTo>
                    <a:pt x="139" y="8457"/>
                  </a:lnTo>
                  <a:lnTo>
                    <a:pt x="24886" y="485"/>
                  </a:lnTo>
                  <a:lnTo>
                    <a:pt x="2474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 name="Google Shape;1518;p26"/>
            <p:cNvSpPr/>
            <p:nvPr/>
          </p:nvSpPr>
          <p:spPr>
            <a:xfrm>
              <a:off x="3713608" y="1368868"/>
              <a:ext cx="133362" cy="119832"/>
            </a:xfrm>
            <a:custGeom>
              <a:avLst/>
              <a:gdLst/>
              <a:ahLst/>
              <a:cxnLst/>
              <a:rect l="l" t="t" r="r" b="b"/>
              <a:pathLst>
                <a:path w="10468" h="9406" extrusionOk="0">
                  <a:moveTo>
                    <a:pt x="5219" y="1"/>
                  </a:moveTo>
                  <a:cubicBezTo>
                    <a:pt x="3935" y="1"/>
                    <a:pt x="2650" y="506"/>
                    <a:pt x="1733" y="1495"/>
                  </a:cubicBezTo>
                  <a:cubicBezTo>
                    <a:pt x="1" y="3436"/>
                    <a:pt x="208" y="6486"/>
                    <a:pt x="2080" y="8219"/>
                  </a:cubicBezTo>
                  <a:cubicBezTo>
                    <a:pt x="2976" y="9019"/>
                    <a:pt x="4094" y="9406"/>
                    <a:pt x="5208" y="9406"/>
                  </a:cubicBezTo>
                  <a:cubicBezTo>
                    <a:pt x="6507" y="9406"/>
                    <a:pt x="7802" y="8880"/>
                    <a:pt x="8735" y="7873"/>
                  </a:cubicBezTo>
                  <a:cubicBezTo>
                    <a:pt x="10468" y="5932"/>
                    <a:pt x="10329" y="2951"/>
                    <a:pt x="8388" y="1218"/>
                  </a:cubicBezTo>
                  <a:cubicBezTo>
                    <a:pt x="7506" y="402"/>
                    <a:pt x="6363" y="1"/>
                    <a:pt x="52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 name="Google Shape;1519;p26"/>
            <p:cNvSpPr/>
            <p:nvPr/>
          </p:nvSpPr>
          <p:spPr>
            <a:xfrm>
              <a:off x="3398331" y="1470864"/>
              <a:ext cx="133362" cy="119399"/>
            </a:xfrm>
            <a:custGeom>
              <a:avLst/>
              <a:gdLst/>
              <a:ahLst/>
              <a:cxnLst/>
              <a:rect l="l" t="t" r="r" b="b"/>
              <a:pathLst>
                <a:path w="10468" h="9372" extrusionOk="0">
                  <a:moveTo>
                    <a:pt x="5192" y="1"/>
                  </a:moveTo>
                  <a:cubicBezTo>
                    <a:pt x="3916" y="1"/>
                    <a:pt x="2650" y="504"/>
                    <a:pt x="1734" y="1530"/>
                  </a:cubicBezTo>
                  <a:cubicBezTo>
                    <a:pt x="1" y="3402"/>
                    <a:pt x="140" y="6452"/>
                    <a:pt x="2080" y="8185"/>
                  </a:cubicBezTo>
                  <a:cubicBezTo>
                    <a:pt x="2944" y="8985"/>
                    <a:pt x="4060" y="9371"/>
                    <a:pt x="5180" y="9371"/>
                  </a:cubicBezTo>
                  <a:cubicBezTo>
                    <a:pt x="6487" y="9371"/>
                    <a:pt x="7802" y="8846"/>
                    <a:pt x="8735" y="7838"/>
                  </a:cubicBezTo>
                  <a:cubicBezTo>
                    <a:pt x="10468" y="5897"/>
                    <a:pt x="10260" y="2917"/>
                    <a:pt x="8388" y="1184"/>
                  </a:cubicBezTo>
                  <a:cubicBezTo>
                    <a:pt x="7474" y="400"/>
                    <a:pt x="6329" y="1"/>
                    <a:pt x="519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 name="Google Shape;1520;p26"/>
            <p:cNvSpPr/>
            <p:nvPr/>
          </p:nvSpPr>
          <p:spPr>
            <a:xfrm>
              <a:off x="3643843" y="1693369"/>
              <a:ext cx="134241" cy="119743"/>
            </a:xfrm>
            <a:custGeom>
              <a:avLst/>
              <a:gdLst/>
              <a:ahLst/>
              <a:cxnLst/>
              <a:rect l="l" t="t" r="r" b="b"/>
              <a:pathLst>
                <a:path w="10537" h="9399" extrusionOk="0">
                  <a:moveTo>
                    <a:pt x="5271" y="1"/>
                  </a:moveTo>
                  <a:cubicBezTo>
                    <a:pt x="3961" y="1"/>
                    <a:pt x="2666" y="526"/>
                    <a:pt x="1733" y="1534"/>
                  </a:cubicBezTo>
                  <a:cubicBezTo>
                    <a:pt x="0" y="3475"/>
                    <a:pt x="208" y="6455"/>
                    <a:pt x="2080" y="8188"/>
                  </a:cubicBezTo>
                  <a:cubicBezTo>
                    <a:pt x="2986" y="8998"/>
                    <a:pt x="4135" y="9399"/>
                    <a:pt x="5278" y="9399"/>
                  </a:cubicBezTo>
                  <a:cubicBezTo>
                    <a:pt x="6582" y="9399"/>
                    <a:pt x="7880" y="8876"/>
                    <a:pt x="8804" y="7842"/>
                  </a:cubicBezTo>
                  <a:cubicBezTo>
                    <a:pt x="10537" y="5970"/>
                    <a:pt x="10329" y="2920"/>
                    <a:pt x="8457" y="1187"/>
                  </a:cubicBezTo>
                  <a:cubicBezTo>
                    <a:pt x="7529" y="387"/>
                    <a:pt x="6394" y="1"/>
                    <a:pt x="527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1" name="Google Shape;1521;p26"/>
          <p:cNvGrpSpPr/>
          <p:nvPr/>
        </p:nvGrpSpPr>
        <p:grpSpPr>
          <a:xfrm rot="-8100000">
            <a:off x="8295597" y="4207939"/>
            <a:ext cx="596987" cy="759030"/>
            <a:chOff x="3661501" y="2847663"/>
            <a:chExt cx="465418" cy="591748"/>
          </a:xfrm>
        </p:grpSpPr>
        <p:sp>
          <p:nvSpPr>
            <p:cNvPr id="1522" name="Google Shape;1522;p26"/>
            <p:cNvSpPr/>
            <p:nvPr/>
          </p:nvSpPr>
          <p:spPr>
            <a:xfrm>
              <a:off x="3703008" y="2877730"/>
              <a:ext cx="99805" cy="43291"/>
            </a:xfrm>
            <a:custGeom>
              <a:avLst/>
              <a:gdLst/>
              <a:ahLst/>
              <a:cxnLst/>
              <a:rect l="l" t="t" r="r" b="b"/>
              <a:pathLst>
                <a:path w="7834" h="3398" extrusionOk="0">
                  <a:moveTo>
                    <a:pt x="209" y="1"/>
                  </a:moveTo>
                  <a:lnTo>
                    <a:pt x="1" y="625"/>
                  </a:lnTo>
                  <a:lnTo>
                    <a:pt x="7626" y="3397"/>
                  </a:lnTo>
                  <a:lnTo>
                    <a:pt x="7834" y="2843"/>
                  </a:lnTo>
                  <a:lnTo>
                    <a:pt x="20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 name="Google Shape;1523;p26"/>
            <p:cNvSpPr/>
            <p:nvPr/>
          </p:nvSpPr>
          <p:spPr>
            <a:xfrm>
              <a:off x="3661501" y="2847663"/>
              <a:ext cx="57419" cy="57457"/>
            </a:xfrm>
            <a:custGeom>
              <a:avLst/>
              <a:gdLst/>
              <a:ahLst/>
              <a:cxnLst/>
              <a:rect l="l" t="t" r="r" b="b"/>
              <a:pathLst>
                <a:path w="4507" h="4510" extrusionOk="0">
                  <a:moveTo>
                    <a:pt x="2171" y="1"/>
                  </a:moveTo>
                  <a:cubicBezTo>
                    <a:pt x="976" y="1"/>
                    <a:pt x="1" y="1016"/>
                    <a:pt x="1" y="2291"/>
                  </a:cubicBezTo>
                  <a:cubicBezTo>
                    <a:pt x="1" y="3539"/>
                    <a:pt x="1041" y="4510"/>
                    <a:pt x="2288" y="4510"/>
                  </a:cubicBezTo>
                  <a:cubicBezTo>
                    <a:pt x="3605" y="4510"/>
                    <a:pt x="4506" y="3470"/>
                    <a:pt x="4506" y="2291"/>
                  </a:cubicBezTo>
                  <a:cubicBezTo>
                    <a:pt x="4506" y="974"/>
                    <a:pt x="3467" y="4"/>
                    <a:pt x="2288" y="4"/>
                  </a:cubicBezTo>
                  <a:cubicBezTo>
                    <a:pt x="2249" y="2"/>
                    <a:pt x="2210" y="1"/>
                    <a:pt x="217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 name="Google Shape;1524;p26"/>
            <p:cNvSpPr/>
            <p:nvPr/>
          </p:nvSpPr>
          <p:spPr>
            <a:xfrm>
              <a:off x="3798392" y="2915708"/>
              <a:ext cx="123642" cy="162511"/>
            </a:xfrm>
            <a:custGeom>
              <a:avLst/>
              <a:gdLst/>
              <a:ahLst/>
              <a:cxnLst/>
              <a:rect l="l" t="t" r="r" b="b"/>
              <a:pathLst>
                <a:path w="9705" h="12756" extrusionOk="0">
                  <a:moveTo>
                    <a:pt x="485" y="1"/>
                  </a:moveTo>
                  <a:lnTo>
                    <a:pt x="0" y="347"/>
                  </a:lnTo>
                  <a:lnTo>
                    <a:pt x="9219" y="12755"/>
                  </a:lnTo>
                  <a:lnTo>
                    <a:pt x="9705" y="12409"/>
                  </a:lnTo>
                  <a:lnTo>
                    <a:pt x="48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 name="Google Shape;1525;p26"/>
            <p:cNvSpPr/>
            <p:nvPr/>
          </p:nvSpPr>
          <p:spPr>
            <a:xfrm>
              <a:off x="3760414" y="2876851"/>
              <a:ext cx="81256" cy="81256"/>
            </a:xfrm>
            <a:custGeom>
              <a:avLst/>
              <a:gdLst/>
              <a:ahLst/>
              <a:cxnLst/>
              <a:rect l="l" t="t" r="r" b="b"/>
              <a:pathLst>
                <a:path w="6378" h="6378" extrusionOk="0">
                  <a:moveTo>
                    <a:pt x="3189" y="0"/>
                  </a:moveTo>
                  <a:cubicBezTo>
                    <a:pt x="1456" y="0"/>
                    <a:pt x="0" y="1387"/>
                    <a:pt x="0" y="3189"/>
                  </a:cubicBezTo>
                  <a:cubicBezTo>
                    <a:pt x="0" y="4991"/>
                    <a:pt x="1456" y="6378"/>
                    <a:pt x="3189" y="6378"/>
                  </a:cubicBezTo>
                  <a:cubicBezTo>
                    <a:pt x="4991" y="6378"/>
                    <a:pt x="6378" y="4922"/>
                    <a:pt x="6378" y="3189"/>
                  </a:cubicBezTo>
                  <a:cubicBezTo>
                    <a:pt x="6378" y="1387"/>
                    <a:pt x="4922" y="0"/>
                    <a:pt x="318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 name="Google Shape;1526;p26"/>
            <p:cNvSpPr/>
            <p:nvPr/>
          </p:nvSpPr>
          <p:spPr>
            <a:xfrm>
              <a:off x="3757764" y="3072907"/>
              <a:ext cx="163390" cy="128942"/>
            </a:xfrm>
            <a:custGeom>
              <a:avLst/>
              <a:gdLst/>
              <a:ahLst/>
              <a:cxnLst/>
              <a:rect l="l" t="t" r="r" b="b"/>
              <a:pathLst>
                <a:path w="12825" h="10121" extrusionOk="0">
                  <a:moveTo>
                    <a:pt x="12478" y="0"/>
                  </a:moveTo>
                  <a:lnTo>
                    <a:pt x="0" y="9705"/>
                  </a:lnTo>
                  <a:lnTo>
                    <a:pt x="416" y="10121"/>
                  </a:lnTo>
                  <a:lnTo>
                    <a:pt x="12824" y="416"/>
                  </a:lnTo>
                  <a:lnTo>
                    <a:pt x="1247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 name="Google Shape;1527;p26"/>
            <p:cNvSpPr/>
            <p:nvPr/>
          </p:nvSpPr>
          <p:spPr>
            <a:xfrm>
              <a:off x="3915842" y="3073786"/>
              <a:ext cx="103334" cy="330297"/>
            </a:xfrm>
            <a:custGeom>
              <a:avLst/>
              <a:gdLst/>
              <a:ahLst/>
              <a:cxnLst/>
              <a:rect l="l" t="t" r="r" b="b"/>
              <a:pathLst>
                <a:path w="8111" h="25926" extrusionOk="0">
                  <a:moveTo>
                    <a:pt x="555" y="1"/>
                  </a:moveTo>
                  <a:lnTo>
                    <a:pt x="0" y="208"/>
                  </a:lnTo>
                  <a:lnTo>
                    <a:pt x="7487" y="25926"/>
                  </a:lnTo>
                  <a:lnTo>
                    <a:pt x="8111" y="25718"/>
                  </a:lnTo>
                  <a:lnTo>
                    <a:pt x="55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 name="Google Shape;1528;p26"/>
            <p:cNvSpPr/>
            <p:nvPr/>
          </p:nvSpPr>
          <p:spPr>
            <a:xfrm>
              <a:off x="4011214" y="3231864"/>
              <a:ext cx="90976" cy="172219"/>
            </a:xfrm>
            <a:custGeom>
              <a:avLst/>
              <a:gdLst/>
              <a:ahLst/>
              <a:cxnLst/>
              <a:rect l="l" t="t" r="r" b="b"/>
              <a:pathLst>
                <a:path w="7141" h="13518" extrusionOk="0">
                  <a:moveTo>
                    <a:pt x="6586" y="1"/>
                  </a:moveTo>
                  <a:lnTo>
                    <a:pt x="1" y="13310"/>
                  </a:lnTo>
                  <a:lnTo>
                    <a:pt x="555" y="13518"/>
                  </a:lnTo>
                  <a:lnTo>
                    <a:pt x="7141" y="278"/>
                  </a:lnTo>
                  <a:lnTo>
                    <a:pt x="6586"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 name="Google Shape;1529;p26"/>
            <p:cNvSpPr/>
            <p:nvPr/>
          </p:nvSpPr>
          <p:spPr>
            <a:xfrm>
              <a:off x="3915842" y="2961636"/>
              <a:ext cx="87435" cy="115692"/>
            </a:xfrm>
            <a:custGeom>
              <a:avLst/>
              <a:gdLst/>
              <a:ahLst/>
              <a:cxnLst/>
              <a:rect l="l" t="t" r="r" b="b"/>
              <a:pathLst>
                <a:path w="6863" h="9081" extrusionOk="0">
                  <a:moveTo>
                    <a:pt x="6378" y="0"/>
                  </a:moveTo>
                  <a:lnTo>
                    <a:pt x="0" y="8734"/>
                  </a:lnTo>
                  <a:lnTo>
                    <a:pt x="486" y="9081"/>
                  </a:lnTo>
                  <a:lnTo>
                    <a:pt x="6863" y="347"/>
                  </a:lnTo>
                  <a:lnTo>
                    <a:pt x="637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 name="Google Shape;1530;p26"/>
            <p:cNvSpPr/>
            <p:nvPr/>
          </p:nvSpPr>
          <p:spPr>
            <a:xfrm>
              <a:off x="3718907" y="3156800"/>
              <a:ext cx="82148" cy="81256"/>
            </a:xfrm>
            <a:custGeom>
              <a:avLst/>
              <a:gdLst/>
              <a:ahLst/>
              <a:cxnLst/>
              <a:rect l="l" t="t" r="r" b="b"/>
              <a:pathLst>
                <a:path w="6448" h="6378" extrusionOk="0">
                  <a:moveTo>
                    <a:pt x="3258" y="0"/>
                  </a:moveTo>
                  <a:cubicBezTo>
                    <a:pt x="1525" y="0"/>
                    <a:pt x="0" y="1456"/>
                    <a:pt x="0" y="3189"/>
                  </a:cubicBezTo>
                  <a:cubicBezTo>
                    <a:pt x="0" y="5061"/>
                    <a:pt x="1525" y="6378"/>
                    <a:pt x="3258" y="6378"/>
                  </a:cubicBezTo>
                  <a:cubicBezTo>
                    <a:pt x="5061" y="6378"/>
                    <a:pt x="6447" y="4922"/>
                    <a:pt x="6447" y="3189"/>
                  </a:cubicBezTo>
                  <a:cubicBezTo>
                    <a:pt x="6447" y="1387"/>
                    <a:pt x="4991" y="0"/>
                    <a:pt x="32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 name="Google Shape;1531;p26"/>
            <p:cNvSpPr/>
            <p:nvPr/>
          </p:nvSpPr>
          <p:spPr>
            <a:xfrm>
              <a:off x="3973249" y="3357263"/>
              <a:ext cx="82135" cy="82148"/>
            </a:xfrm>
            <a:custGeom>
              <a:avLst/>
              <a:gdLst/>
              <a:ahLst/>
              <a:cxnLst/>
              <a:rect l="l" t="t" r="r" b="b"/>
              <a:pathLst>
                <a:path w="6447" h="6448" extrusionOk="0">
                  <a:moveTo>
                    <a:pt x="3189" y="1"/>
                  </a:moveTo>
                  <a:cubicBezTo>
                    <a:pt x="1456" y="1"/>
                    <a:pt x="0" y="1456"/>
                    <a:pt x="0" y="3259"/>
                  </a:cubicBezTo>
                  <a:cubicBezTo>
                    <a:pt x="0" y="4992"/>
                    <a:pt x="1456" y="6447"/>
                    <a:pt x="3189" y="6447"/>
                  </a:cubicBezTo>
                  <a:cubicBezTo>
                    <a:pt x="4991" y="6447"/>
                    <a:pt x="6447" y="4992"/>
                    <a:pt x="6447" y="3259"/>
                  </a:cubicBezTo>
                  <a:cubicBezTo>
                    <a:pt x="6447" y="1456"/>
                    <a:pt x="4991" y="1"/>
                    <a:pt x="318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 name="Google Shape;1532;p26"/>
            <p:cNvSpPr/>
            <p:nvPr/>
          </p:nvSpPr>
          <p:spPr>
            <a:xfrm>
              <a:off x="3970599" y="2935098"/>
              <a:ext cx="57406" cy="57457"/>
            </a:xfrm>
            <a:custGeom>
              <a:avLst/>
              <a:gdLst/>
              <a:ahLst/>
              <a:cxnLst/>
              <a:rect l="l" t="t" r="r" b="b"/>
              <a:pathLst>
                <a:path w="4506" h="4510" extrusionOk="0">
                  <a:moveTo>
                    <a:pt x="2170" y="0"/>
                  </a:moveTo>
                  <a:cubicBezTo>
                    <a:pt x="975" y="0"/>
                    <a:pt x="0" y="1013"/>
                    <a:pt x="0" y="2222"/>
                  </a:cubicBezTo>
                  <a:cubicBezTo>
                    <a:pt x="0" y="3539"/>
                    <a:pt x="1040" y="4509"/>
                    <a:pt x="2288" y="4509"/>
                  </a:cubicBezTo>
                  <a:cubicBezTo>
                    <a:pt x="3605" y="4509"/>
                    <a:pt x="4506" y="3469"/>
                    <a:pt x="4506" y="2222"/>
                  </a:cubicBezTo>
                  <a:cubicBezTo>
                    <a:pt x="4506" y="974"/>
                    <a:pt x="3466" y="4"/>
                    <a:pt x="2288" y="4"/>
                  </a:cubicBezTo>
                  <a:cubicBezTo>
                    <a:pt x="2248" y="1"/>
                    <a:pt x="2209" y="0"/>
                    <a:pt x="21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 name="Google Shape;1533;p26"/>
            <p:cNvSpPr/>
            <p:nvPr/>
          </p:nvSpPr>
          <p:spPr>
            <a:xfrm>
              <a:off x="4069499" y="3210626"/>
              <a:ext cx="57419" cy="57457"/>
            </a:xfrm>
            <a:custGeom>
              <a:avLst/>
              <a:gdLst/>
              <a:ahLst/>
              <a:cxnLst/>
              <a:rect l="l" t="t" r="r" b="b"/>
              <a:pathLst>
                <a:path w="4507" h="4510" extrusionOk="0">
                  <a:moveTo>
                    <a:pt x="2108" y="1"/>
                  </a:moveTo>
                  <a:cubicBezTo>
                    <a:pt x="976" y="1"/>
                    <a:pt x="1" y="1016"/>
                    <a:pt x="1" y="2291"/>
                  </a:cubicBezTo>
                  <a:cubicBezTo>
                    <a:pt x="1" y="3608"/>
                    <a:pt x="1041" y="4510"/>
                    <a:pt x="2219" y="4510"/>
                  </a:cubicBezTo>
                  <a:cubicBezTo>
                    <a:pt x="3536" y="4510"/>
                    <a:pt x="4506" y="3470"/>
                    <a:pt x="4506" y="2291"/>
                  </a:cubicBezTo>
                  <a:cubicBezTo>
                    <a:pt x="4506" y="974"/>
                    <a:pt x="3467" y="4"/>
                    <a:pt x="2219" y="4"/>
                  </a:cubicBezTo>
                  <a:cubicBezTo>
                    <a:pt x="2182" y="2"/>
                    <a:pt x="2145" y="1"/>
                    <a:pt x="21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 name="Google Shape;1534;p26"/>
            <p:cNvSpPr/>
            <p:nvPr/>
          </p:nvSpPr>
          <p:spPr>
            <a:xfrm>
              <a:off x="3870806" y="3027858"/>
              <a:ext cx="94505" cy="94518"/>
            </a:xfrm>
            <a:custGeom>
              <a:avLst/>
              <a:gdLst/>
              <a:ahLst/>
              <a:cxnLst/>
              <a:rect l="l" t="t" r="r" b="b"/>
              <a:pathLst>
                <a:path w="7418" h="7419" extrusionOk="0">
                  <a:moveTo>
                    <a:pt x="3674" y="1"/>
                  </a:moveTo>
                  <a:cubicBezTo>
                    <a:pt x="1595" y="1"/>
                    <a:pt x="0" y="1665"/>
                    <a:pt x="0" y="3744"/>
                  </a:cubicBezTo>
                  <a:cubicBezTo>
                    <a:pt x="0" y="5824"/>
                    <a:pt x="1595" y="7418"/>
                    <a:pt x="3674" y="7418"/>
                  </a:cubicBezTo>
                  <a:cubicBezTo>
                    <a:pt x="5754" y="7418"/>
                    <a:pt x="7417" y="5824"/>
                    <a:pt x="7417" y="3744"/>
                  </a:cubicBezTo>
                  <a:cubicBezTo>
                    <a:pt x="7417" y="1665"/>
                    <a:pt x="5754" y="1"/>
                    <a:pt x="36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35" name="Google Shape;1535;p26"/>
          <p:cNvSpPr/>
          <p:nvPr/>
        </p:nvSpPr>
        <p:spPr>
          <a:xfrm rot="10800000">
            <a:off x="-114817" y="3488157"/>
            <a:ext cx="457720" cy="457720"/>
          </a:xfrm>
          <a:custGeom>
            <a:avLst/>
            <a:gdLst/>
            <a:ahLst/>
            <a:cxnLst/>
            <a:rect l="l" t="t" r="r" b="b"/>
            <a:pathLst>
              <a:path w="56842" h="56842" extrusionOk="0">
                <a:moveTo>
                  <a:pt x="28421" y="0"/>
                </a:moveTo>
                <a:cubicBezTo>
                  <a:pt x="12685" y="0"/>
                  <a:pt x="0" y="12755"/>
                  <a:pt x="0" y="28421"/>
                </a:cubicBezTo>
                <a:cubicBezTo>
                  <a:pt x="0" y="35283"/>
                  <a:pt x="2288" y="41522"/>
                  <a:pt x="6308" y="46374"/>
                </a:cubicBezTo>
                <a:cubicBezTo>
                  <a:pt x="11507" y="52821"/>
                  <a:pt x="19479" y="56841"/>
                  <a:pt x="28421" y="56841"/>
                </a:cubicBezTo>
                <a:cubicBezTo>
                  <a:pt x="37293" y="56841"/>
                  <a:pt x="45265" y="52821"/>
                  <a:pt x="50464" y="46374"/>
                </a:cubicBezTo>
                <a:cubicBezTo>
                  <a:pt x="54484" y="41453"/>
                  <a:pt x="56841" y="35214"/>
                  <a:pt x="56841" y="28421"/>
                </a:cubicBezTo>
                <a:cubicBezTo>
                  <a:pt x="56841" y="12755"/>
                  <a:pt x="44156" y="0"/>
                  <a:pt x="284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 name="Google Shape;1536;p26"/>
          <p:cNvSpPr/>
          <p:nvPr/>
        </p:nvSpPr>
        <p:spPr>
          <a:xfrm rot="10800000">
            <a:off x="8423996" y="174572"/>
            <a:ext cx="288053" cy="288053"/>
          </a:xfrm>
          <a:custGeom>
            <a:avLst/>
            <a:gdLst/>
            <a:ahLst/>
            <a:cxnLst/>
            <a:rect l="l" t="t" r="r" b="b"/>
            <a:pathLst>
              <a:path w="107583" h="107583" extrusionOk="0">
                <a:moveTo>
                  <a:pt x="53792" y="0"/>
                </a:moveTo>
                <a:cubicBezTo>
                  <a:pt x="24054" y="0"/>
                  <a:pt x="1" y="24054"/>
                  <a:pt x="1" y="53791"/>
                </a:cubicBezTo>
                <a:cubicBezTo>
                  <a:pt x="1" y="83529"/>
                  <a:pt x="24054" y="107582"/>
                  <a:pt x="53792" y="107582"/>
                </a:cubicBezTo>
                <a:cubicBezTo>
                  <a:pt x="83529" y="107582"/>
                  <a:pt x="107583" y="83529"/>
                  <a:pt x="107583" y="53791"/>
                </a:cubicBezTo>
                <a:cubicBezTo>
                  <a:pt x="107583" y="24054"/>
                  <a:pt x="83529" y="0"/>
                  <a:pt x="5379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 name="Google Shape;1537;p26"/>
          <p:cNvSpPr/>
          <p:nvPr/>
        </p:nvSpPr>
        <p:spPr>
          <a:xfrm rot="-2700070">
            <a:off x="5113102" y="4692591"/>
            <a:ext cx="992248" cy="948472"/>
          </a:xfrm>
          <a:custGeom>
            <a:avLst/>
            <a:gdLst/>
            <a:ahLst/>
            <a:cxnLst/>
            <a:rect l="l" t="t" r="r" b="b"/>
            <a:pathLst>
              <a:path w="11439" h="10933" extrusionOk="0">
                <a:moveTo>
                  <a:pt x="5728" y="1"/>
                </a:moveTo>
                <a:cubicBezTo>
                  <a:pt x="5554" y="1"/>
                  <a:pt x="5377" y="9"/>
                  <a:pt x="5200" y="25"/>
                </a:cubicBezTo>
                <a:cubicBezTo>
                  <a:pt x="2219" y="372"/>
                  <a:pt x="1" y="3006"/>
                  <a:pt x="278" y="5986"/>
                </a:cubicBezTo>
                <a:cubicBezTo>
                  <a:pt x="539" y="8859"/>
                  <a:pt x="2891" y="10932"/>
                  <a:pt x="5712" y="10932"/>
                </a:cubicBezTo>
                <a:cubicBezTo>
                  <a:pt x="5886" y="10932"/>
                  <a:pt x="6062" y="10924"/>
                  <a:pt x="6240" y="10908"/>
                </a:cubicBezTo>
                <a:cubicBezTo>
                  <a:pt x="9290" y="10631"/>
                  <a:pt x="11438" y="7997"/>
                  <a:pt x="11161" y="4947"/>
                </a:cubicBezTo>
                <a:cubicBezTo>
                  <a:pt x="10965" y="2074"/>
                  <a:pt x="8556" y="1"/>
                  <a:pt x="572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spTree>
      <p:nvGrpSpPr>
        <p:cNvPr id="1" name="Shape 62"/>
        <p:cNvGrpSpPr/>
        <p:nvPr/>
      </p:nvGrpSpPr>
      <p:grpSpPr>
        <a:xfrm>
          <a:off x="0" y="0"/>
          <a:ext cx="0" cy="0"/>
          <a:chOff x="0" y="0"/>
          <a:chExt cx="0" cy="0"/>
        </a:xfrm>
      </p:grpSpPr>
      <p:grpSp>
        <p:nvGrpSpPr>
          <p:cNvPr id="63" name="Google Shape;63;p3"/>
          <p:cNvGrpSpPr/>
          <p:nvPr/>
        </p:nvGrpSpPr>
        <p:grpSpPr>
          <a:xfrm>
            <a:off x="-102382" y="-170100"/>
            <a:ext cx="9372696" cy="5483700"/>
            <a:chOff x="-102382" y="-170100"/>
            <a:chExt cx="9372696" cy="5483700"/>
          </a:xfrm>
        </p:grpSpPr>
        <p:grpSp>
          <p:nvGrpSpPr>
            <p:cNvPr id="64" name="Google Shape;64;p3"/>
            <p:cNvGrpSpPr/>
            <p:nvPr/>
          </p:nvGrpSpPr>
          <p:grpSpPr>
            <a:xfrm>
              <a:off x="-102382" y="449173"/>
              <a:ext cx="9372696" cy="4214993"/>
              <a:chOff x="-721775" y="1833025"/>
              <a:chExt cx="10611000" cy="1466850"/>
            </a:xfrm>
          </p:grpSpPr>
          <p:cxnSp>
            <p:nvCxnSpPr>
              <p:cNvPr id="65" name="Google Shape;65;p3"/>
              <p:cNvCxnSpPr/>
              <p:nvPr/>
            </p:nvCxnSpPr>
            <p:spPr>
              <a:xfrm>
                <a:off x="-721775" y="1833025"/>
                <a:ext cx="10611000" cy="0"/>
              </a:xfrm>
              <a:prstGeom prst="straightConnector1">
                <a:avLst/>
              </a:prstGeom>
              <a:noFill/>
              <a:ln w="9525" cap="flat" cmpd="sng">
                <a:solidFill>
                  <a:schemeClr val="accent5"/>
                </a:solidFill>
                <a:prstDash val="solid"/>
                <a:round/>
                <a:headEnd type="none" w="med" len="med"/>
                <a:tailEnd type="none" w="med" len="med"/>
              </a:ln>
            </p:spPr>
          </p:cxnSp>
          <p:cxnSp>
            <p:nvCxnSpPr>
              <p:cNvPr id="66" name="Google Shape;66;p3"/>
              <p:cNvCxnSpPr/>
              <p:nvPr/>
            </p:nvCxnSpPr>
            <p:spPr>
              <a:xfrm>
                <a:off x="-721775" y="2042575"/>
                <a:ext cx="10611000" cy="0"/>
              </a:xfrm>
              <a:prstGeom prst="straightConnector1">
                <a:avLst/>
              </a:prstGeom>
              <a:noFill/>
              <a:ln w="9525" cap="flat" cmpd="sng">
                <a:solidFill>
                  <a:schemeClr val="accent5"/>
                </a:solidFill>
                <a:prstDash val="solid"/>
                <a:round/>
                <a:headEnd type="none" w="med" len="med"/>
                <a:tailEnd type="none" w="med" len="med"/>
              </a:ln>
            </p:spPr>
          </p:cxnSp>
          <p:cxnSp>
            <p:nvCxnSpPr>
              <p:cNvPr id="67" name="Google Shape;67;p3"/>
              <p:cNvCxnSpPr/>
              <p:nvPr/>
            </p:nvCxnSpPr>
            <p:spPr>
              <a:xfrm>
                <a:off x="-721775" y="2252125"/>
                <a:ext cx="10611000" cy="0"/>
              </a:xfrm>
              <a:prstGeom prst="straightConnector1">
                <a:avLst/>
              </a:prstGeom>
              <a:noFill/>
              <a:ln w="9525" cap="flat" cmpd="sng">
                <a:solidFill>
                  <a:schemeClr val="accent5"/>
                </a:solidFill>
                <a:prstDash val="solid"/>
                <a:round/>
                <a:headEnd type="none" w="med" len="med"/>
                <a:tailEnd type="none" w="med" len="med"/>
              </a:ln>
            </p:spPr>
          </p:cxnSp>
          <p:cxnSp>
            <p:nvCxnSpPr>
              <p:cNvPr id="68" name="Google Shape;68;p3"/>
              <p:cNvCxnSpPr/>
              <p:nvPr/>
            </p:nvCxnSpPr>
            <p:spPr>
              <a:xfrm>
                <a:off x="-721775" y="2461675"/>
                <a:ext cx="10611000" cy="0"/>
              </a:xfrm>
              <a:prstGeom prst="straightConnector1">
                <a:avLst/>
              </a:prstGeom>
              <a:noFill/>
              <a:ln w="9525" cap="flat" cmpd="sng">
                <a:solidFill>
                  <a:schemeClr val="accent5"/>
                </a:solidFill>
                <a:prstDash val="solid"/>
                <a:round/>
                <a:headEnd type="none" w="med" len="med"/>
                <a:tailEnd type="none" w="med" len="med"/>
              </a:ln>
            </p:spPr>
          </p:cxnSp>
          <p:cxnSp>
            <p:nvCxnSpPr>
              <p:cNvPr id="69" name="Google Shape;69;p3"/>
              <p:cNvCxnSpPr/>
              <p:nvPr/>
            </p:nvCxnSpPr>
            <p:spPr>
              <a:xfrm>
                <a:off x="-721775" y="2671225"/>
                <a:ext cx="10611000" cy="0"/>
              </a:xfrm>
              <a:prstGeom prst="straightConnector1">
                <a:avLst/>
              </a:prstGeom>
              <a:noFill/>
              <a:ln w="9525" cap="flat" cmpd="sng">
                <a:solidFill>
                  <a:schemeClr val="accent5"/>
                </a:solidFill>
                <a:prstDash val="solid"/>
                <a:round/>
                <a:headEnd type="none" w="med" len="med"/>
                <a:tailEnd type="none" w="med" len="med"/>
              </a:ln>
            </p:spPr>
          </p:cxnSp>
          <p:cxnSp>
            <p:nvCxnSpPr>
              <p:cNvPr id="70" name="Google Shape;70;p3"/>
              <p:cNvCxnSpPr/>
              <p:nvPr/>
            </p:nvCxnSpPr>
            <p:spPr>
              <a:xfrm>
                <a:off x="-721775" y="2880775"/>
                <a:ext cx="10611000" cy="0"/>
              </a:xfrm>
              <a:prstGeom prst="straightConnector1">
                <a:avLst/>
              </a:prstGeom>
              <a:noFill/>
              <a:ln w="9525" cap="flat" cmpd="sng">
                <a:solidFill>
                  <a:schemeClr val="accent5"/>
                </a:solidFill>
                <a:prstDash val="solid"/>
                <a:round/>
                <a:headEnd type="none" w="med" len="med"/>
                <a:tailEnd type="none" w="med" len="med"/>
              </a:ln>
            </p:spPr>
          </p:cxnSp>
          <p:cxnSp>
            <p:nvCxnSpPr>
              <p:cNvPr id="71" name="Google Shape;71;p3"/>
              <p:cNvCxnSpPr/>
              <p:nvPr/>
            </p:nvCxnSpPr>
            <p:spPr>
              <a:xfrm>
                <a:off x="-721775" y="3090325"/>
                <a:ext cx="10611000" cy="0"/>
              </a:xfrm>
              <a:prstGeom prst="straightConnector1">
                <a:avLst/>
              </a:prstGeom>
              <a:noFill/>
              <a:ln w="9525" cap="flat" cmpd="sng">
                <a:solidFill>
                  <a:schemeClr val="accent5"/>
                </a:solidFill>
                <a:prstDash val="solid"/>
                <a:round/>
                <a:headEnd type="none" w="med" len="med"/>
                <a:tailEnd type="none" w="med" len="med"/>
              </a:ln>
            </p:spPr>
          </p:cxnSp>
          <p:cxnSp>
            <p:nvCxnSpPr>
              <p:cNvPr id="72" name="Google Shape;72;p3"/>
              <p:cNvCxnSpPr/>
              <p:nvPr/>
            </p:nvCxnSpPr>
            <p:spPr>
              <a:xfrm>
                <a:off x="-721775" y="3299875"/>
                <a:ext cx="10611000" cy="0"/>
              </a:xfrm>
              <a:prstGeom prst="straightConnector1">
                <a:avLst/>
              </a:prstGeom>
              <a:noFill/>
              <a:ln w="9525" cap="flat" cmpd="sng">
                <a:solidFill>
                  <a:schemeClr val="accent5"/>
                </a:solidFill>
                <a:prstDash val="solid"/>
                <a:round/>
                <a:headEnd type="none" w="med" len="med"/>
                <a:tailEnd type="none" w="med" len="med"/>
              </a:ln>
            </p:spPr>
          </p:cxnSp>
        </p:grpSp>
        <p:cxnSp>
          <p:nvCxnSpPr>
            <p:cNvPr id="73" name="Google Shape;73;p3"/>
            <p:cNvCxnSpPr/>
            <p:nvPr/>
          </p:nvCxnSpPr>
          <p:spPr>
            <a:xfrm>
              <a:off x="103658" y="-170100"/>
              <a:ext cx="0" cy="5483700"/>
            </a:xfrm>
            <a:prstGeom prst="straightConnector1">
              <a:avLst/>
            </a:prstGeom>
            <a:noFill/>
            <a:ln w="9525" cap="flat" cmpd="sng">
              <a:solidFill>
                <a:schemeClr val="accent5"/>
              </a:solidFill>
              <a:prstDash val="solid"/>
              <a:round/>
              <a:headEnd type="none" w="med" len="med"/>
              <a:tailEnd type="none" w="med" len="med"/>
            </a:ln>
          </p:spPr>
        </p:cxnSp>
        <p:cxnSp>
          <p:nvCxnSpPr>
            <p:cNvPr id="74" name="Google Shape;74;p3"/>
            <p:cNvCxnSpPr/>
            <p:nvPr/>
          </p:nvCxnSpPr>
          <p:spPr>
            <a:xfrm>
              <a:off x="651046" y="-170100"/>
              <a:ext cx="0" cy="5483700"/>
            </a:xfrm>
            <a:prstGeom prst="straightConnector1">
              <a:avLst/>
            </a:prstGeom>
            <a:noFill/>
            <a:ln w="9525" cap="flat" cmpd="sng">
              <a:solidFill>
                <a:schemeClr val="accent5"/>
              </a:solidFill>
              <a:prstDash val="solid"/>
              <a:round/>
              <a:headEnd type="none" w="med" len="med"/>
              <a:tailEnd type="none" w="med" len="med"/>
            </a:ln>
          </p:spPr>
        </p:cxnSp>
        <p:cxnSp>
          <p:nvCxnSpPr>
            <p:cNvPr id="75" name="Google Shape;75;p3"/>
            <p:cNvCxnSpPr/>
            <p:nvPr/>
          </p:nvCxnSpPr>
          <p:spPr>
            <a:xfrm>
              <a:off x="1198434" y="-170100"/>
              <a:ext cx="0" cy="5483700"/>
            </a:xfrm>
            <a:prstGeom prst="straightConnector1">
              <a:avLst/>
            </a:prstGeom>
            <a:noFill/>
            <a:ln w="9525" cap="flat" cmpd="sng">
              <a:solidFill>
                <a:schemeClr val="accent5"/>
              </a:solidFill>
              <a:prstDash val="solid"/>
              <a:round/>
              <a:headEnd type="none" w="med" len="med"/>
              <a:tailEnd type="none" w="med" len="med"/>
            </a:ln>
          </p:spPr>
        </p:cxnSp>
        <p:cxnSp>
          <p:nvCxnSpPr>
            <p:cNvPr id="76" name="Google Shape;76;p3"/>
            <p:cNvCxnSpPr/>
            <p:nvPr/>
          </p:nvCxnSpPr>
          <p:spPr>
            <a:xfrm>
              <a:off x="1745822" y="-170100"/>
              <a:ext cx="0" cy="5483700"/>
            </a:xfrm>
            <a:prstGeom prst="straightConnector1">
              <a:avLst/>
            </a:prstGeom>
            <a:noFill/>
            <a:ln w="9525" cap="flat" cmpd="sng">
              <a:solidFill>
                <a:schemeClr val="accent5"/>
              </a:solidFill>
              <a:prstDash val="solid"/>
              <a:round/>
              <a:headEnd type="none" w="med" len="med"/>
              <a:tailEnd type="none" w="med" len="med"/>
            </a:ln>
          </p:spPr>
        </p:cxnSp>
        <p:cxnSp>
          <p:nvCxnSpPr>
            <p:cNvPr id="77" name="Google Shape;77;p3"/>
            <p:cNvCxnSpPr/>
            <p:nvPr/>
          </p:nvCxnSpPr>
          <p:spPr>
            <a:xfrm>
              <a:off x="2293210" y="-170100"/>
              <a:ext cx="0" cy="5483700"/>
            </a:xfrm>
            <a:prstGeom prst="straightConnector1">
              <a:avLst/>
            </a:prstGeom>
            <a:noFill/>
            <a:ln w="9525" cap="flat" cmpd="sng">
              <a:solidFill>
                <a:schemeClr val="accent5"/>
              </a:solidFill>
              <a:prstDash val="solid"/>
              <a:round/>
              <a:headEnd type="none" w="med" len="med"/>
              <a:tailEnd type="none" w="med" len="med"/>
            </a:ln>
          </p:spPr>
        </p:cxnSp>
        <p:cxnSp>
          <p:nvCxnSpPr>
            <p:cNvPr id="78" name="Google Shape;78;p3"/>
            <p:cNvCxnSpPr/>
            <p:nvPr/>
          </p:nvCxnSpPr>
          <p:spPr>
            <a:xfrm>
              <a:off x="2840598" y="-170100"/>
              <a:ext cx="0" cy="5483700"/>
            </a:xfrm>
            <a:prstGeom prst="straightConnector1">
              <a:avLst/>
            </a:prstGeom>
            <a:noFill/>
            <a:ln w="9525" cap="flat" cmpd="sng">
              <a:solidFill>
                <a:schemeClr val="accent5"/>
              </a:solidFill>
              <a:prstDash val="solid"/>
              <a:round/>
              <a:headEnd type="none" w="med" len="med"/>
              <a:tailEnd type="none" w="med" len="med"/>
            </a:ln>
          </p:spPr>
        </p:cxnSp>
        <p:cxnSp>
          <p:nvCxnSpPr>
            <p:cNvPr id="79" name="Google Shape;79;p3"/>
            <p:cNvCxnSpPr/>
            <p:nvPr/>
          </p:nvCxnSpPr>
          <p:spPr>
            <a:xfrm>
              <a:off x="3387986" y="-170100"/>
              <a:ext cx="0" cy="5483700"/>
            </a:xfrm>
            <a:prstGeom prst="straightConnector1">
              <a:avLst/>
            </a:prstGeom>
            <a:noFill/>
            <a:ln w="9525" cap="flat" cmpd="sng">
              <a:solidFill>
                <a:schemeClr val="accent5"/>
              </a:solidFill>
              <a:prstDash val="solid"/>
              <a:round/>
              <a:headEnd type="none" w="med" len="med"/>
              <a:tailEnd type="none" w="med" len="med"/>
            </a:ln>
          </p:spPr>
        </p:cxnSp>
        <p:cxnSp>
          <p:nvCxnSpPr>
            <p:cNvPr id="80" name="Google Shape;80;p3"/>
            <p:cNvCxnSpPr/>
            <p:nvPr/>
          </p:nvCxnSpPr>
          <p:spPr>
            <a:xfrm>
              <a:off x="3935374" y="-170100"/>
              <a:ext cx="0" cy="5483700"/>
            </a:xfrm>
            <a:prstGeom prst="straightConnector1">
              <a:avLst/>
            </a:prstGeom>
            <a:noFill/>
            <a:ln w="9525" cap="flat" cmpd="sng">
              <a:solidFill>
                <a:schemeClr val="accent5"/>
              </a:solidFill>
              <a:prstDash val="solid"/>
              <a:round/>
              <a:headEnd type="none" w="med" len="med"/>
              <a:tailEnd type="none" w="med" len="med"/>
            </a:ln>
          </p:spPr>
        </p:cxnSp>
        <p:cxnSp>
          <p:nvCxnSpPr>
            <p:cNvPr id="81" name="Google Shape;81;p3"/>
            <p:cNvCxnSpPr/>
            <p:nvPr/>
          </p:nvCxnSpPr>
          <p:spPr>
            <a:xfrm>
              <a:off x="4482763" y="-170100"/>
              <a:ext cx="0" cy="5483700"/>
            </a:xfrm>
            <a:prstGeom prst="straightConnector1">
              <a:avLst/>
            </a:prstGeom>
            <a:noFill/>
            <a:ln w="9525" cap="flat" cmpd="sng">
              <a:solidFill>
                <a:schemeClr val="accent5"/>
              </a:solidFill>
              <a:prstDash val="solid"/>
              <a:round/>
              <a:headEnd type="none" w="med" len="med"/>
              <a:tailEnd type="none" w="med" len="med"/>
            </a:ln>
          </p:spPr>
        </p:cxnSp>
        <p:cxnSp>
          <p:nvCxnSpPr>
            <p:cNvPr id="82" name="Google Shape;82;p3"/>
            <p:cNvCxnSpPr/>
            <p:nvPr/>
          </p:nvCxnSpPr>
          <p:spPr>
            <a:xfrm>
              <a:off x="5030151" y="-170100"/>
              <a:ext cx="0" cy="5483700"/>
            </a:xfrm>
            <a:prstGeom prst="straightConnector1">
              <a:avLst/>
            </a:prstGeom>
            <a:noFill/>
            <a:ln w="9525" cap="flat" cmpd="sng">
              <a:solidFill>
                <a:schemeClr val="accent5"/>
              </a:solidFill>
              <a:prstDash val="solid"/>
              <a:round/>
              <a:headEnd type="none" w="med" len="med"/>
              <a:tailEnd type="none" w="med" len="med"/>
            </a:ln>
          </p:spPr>
        </p:cxnSp>
        <p:cxnSp>
          <p:nvCxnSpPr>
            <p:cNvPr id="83" name="Google Shape;83;p3"/>
            <p:cNvCxnSpPr/>
            <p:nvPr/>
          </p:nvCxnSpPr>
          <p:spPr>
            <a:xfrm>
              <a:off x="5577539" y="-170100"/>
              <a:ext cx="0" cy="5483700"/>
            </a:xfrm>
            <a:prstGeom prst="straightConnector1">
              <a:avLst/>
            </a:prstGeom>
            <a:noFill/>
            <a:ln w="9525" cap="flat" cmpd="sng">
              <a:solidFill>
                <a:schemeClr val="accent5"/>
              </a:solidFill>
              <a:prstDash val="solid"/>
              <a:round/>
              <a:headEnd type="none" w="med" len="med"/>
              <a:tailEnd type="none" w="med" len="med"/>
            </a:ln>
          </p:spPr>
        </p:cxnSp>
        <p:cxnSp>
          <p:nvCxnSpPr>
            <p:cNvPr id="84" name="Google Shape;84;p3"/>
            <p:cNvCxnSpPr/>
            <p:nvPr/>
          </p:nvCxnSpPr>
          <p:spPr>
            <a:xfrm>
              <a:off x="6124927" y="-170100"/>
              <a:ext cx="0" cy="5483700"/>
            </a:xfrm>
            <a:prstGeom prst="straightConnector1">
              <a:avLst/>
            </a:prstGeom>
            <a:noFill/>
            <a:ln w="9525" cap="flat" cmpd="sng">
              <a:solidFill>
                <a:schemeClr val="accent5"/>
              </a:solidFill>
              <a:prstDash val="solid"/>
              <a:round/>
              <a:headEnd type="none" w="med" len="med"/>
              <a:tailEnd type="none" w="med" len="med"/>
            </a:ln>
          </p:spPr>
        </p:cxnSp>
        <p:cxnSp>
          <p:nvCxnSpPr>
            <p:cNvPr id="85" name="Google Shape;85;p3"/>
            <p:cNvCxnSpPr/>
            <p:nvPr/>
          </p:nvCxnSpPr>
          <p:spPr>
            <a:xfrm>
              <a:off x="6672315" y="-170100"/>
              <a:ext cx="0" cy="5483700"/>
            </a:xfrm>
            <a:prstGeom prst="straightConnector1">
              <a:avLst/>
            </a:prstGeom>
            <a:noFill/>
            <a:ln w="9525" cap="flat" cmpd="sng">
              <a:solidFill>
                <a:schemeClr val="accent5"/>
              </a:solidFill>
              <a:prstDash val="solid"/>
              <a:round/>
              <a:headEnd type="none" w="med" len="med"/>
              <a:tailEnd type="none" w="med" len="med"/>
            </a:ln>
          </p:spPr>
        </p:cxnSp>
        <p:cxnSp>
          <p:nvCxnSpPr>
            <p:cNvPr id="86" name="Google Shape;86;p3"/>
            <p:cNvCxnSpPr/>
            <p:nvPr/>
          </p:nvCxnSpPr>
          <p:spPr>
            <a:xfrm>
              <a:off x="7219703" y="-170100"/>
              <a:ext cx="0" cy="5483700"/>
            </a:xfrm>
            <a:prstGeom prst="straightConnector1">
              <a:avLst/>
            </a:prstGeom>
            <a:noFill/>
            <a:ln w="9525" cap="flat" cmpd="sng">
              <a:solidFill>
                <a:schemeClr val="accent5"/>
              </a:solidFill>
              <a:prstDash val="solid"/>
              <a:round/>
              <a:headEnd type="none" w="med" len="med"/>
              <a:tailEnd type="none" w="med" len="med"/>
            </a:ln>
          </p:spPr>
        </p:cxnSp>
        <p:cxnSp>
          <p:nvCxnSpPr>
            <p:cNvPr id="87" name="Google Shape;87;p3"/>
            <p:cNvCxnSpPr/>
            <p:nvPr/>
          </p:nvCxnSpPr>
          <p:spPr>
            <a:xfrm>
              <a:off x="7767091" y="-170100"/>
              <a:ext cx="0" cy="5483700"/>
            </a:xfrm>
            <a:prstGeom prst="straightConnector1">
              <a:avLst/>
            </a:prstGeom>
            <a:noFill/>
            <a:ln w="9525" cap="flat" cmpd="sng">
              <a:solidFill>
                <a:schemeClr val="accent5"/>
              </a:solidFill>
              <a:prstDash val="solid"/>
              <a:round/>
              <a:headEnd type="none" w="med" len="med"/>
              <a:tailEnd type="none" w="med" len="med"/>
            </a:ln>
          </p:spPr>
        </p:cxnSp>
        <p:cxnSp>
          <p:nvCxnSpPr>
            <p:cNvPr id="88" name="Google Shape;88;p3"/>
            <p:cNvCxnSpPr/>
            <p:nvPr/>
          </p:nvCxnSpPr>
          <p:spPr>
            <a:xfrm>
              <a:off x="8314479" y="-170100"/>
              <a:ext cx="0" cy="5483700"/>
            </a:xfrm>
            <a:prstGeom prst="straightConnector1">
              <a:avLst/>
            </a:prstGeom>
            <a:noFill/>
            <a:ln w="9525" cap="flat" cmpd="sng">
              <a:solidFill>
                <a:schemeClr val="accent5"/>
              </a:solidFill>
              <a:prstDash val="solid"/>
              <a:round/>
              <a:headEnd type="none" w="med" len="med"/>
              <a:tailEnd type="none" w="med" len="med"/>
            </a:ln>
          </p:spPr>
        </p:cxnSp>
        <p:cxnSp>
          <p:nvCxnSpPr>
            <p:cNvPr id="89" name="Google Shape;89;p3"/>
            <p:cNvCxnSpPr/>
            <p:nvPr/>
          </p:nvCxnSpPr>
          <p:spPr>
            <a:xfrm>
              <a:off x="8861867" y="-170100"/>
              <a:ext cx="0" cy="5483700"/>
            </a:xfrm>
            <a:prstGeom prst="straightConnector1">
              <a:avLst/>
            </a:prstGeom>
            <a:noFill/>
            <a:ln w="9525" cap="flat" cmpd="sng">
              <a:solidFill>
                <a:schemeClr val="accent5"/>
              </a:solidFill>
              <a:prstDash val="solid"/>
              <a:round/>
              <a:headEnd type="none" w="med" len="med"/>
              <a:tailEnd type="none" w="med" len="med"/>
            </a:ln>
          </p:spPr>
        </p:cxnSp>
      </p:grpSp>
      <p:sp>
        <p:nvSpPr>
          <p:cNvPr id="90" name="Google Shape;90;p3"/>
          <p:cNvSpPr txBox="1">
            <a:spLocks noGrp="1"/>
          </p:cNvSpPr>
          <p:nvPr>
            <p:ph type="title"/>
          </p:nvPr>
        </p:nvSpPr>
        <p:spPr>
          <a:xfrm>
            <a:off x="713225" y="2265994"/>
            <a:ext cx="3816900" cy="1511400"/>
          </a:xfrm>
          <a:prstGeom prst="rect">
            <a:avLst/>
          </a:prstGeom>
        </p:spPr>
        <p:txBody>
          <a:bodyPr spcFirstLastPara="1" wrap="square" lIns="91425" tIns="91425" rIns="91425" bIns="91425" anchor="t" anchorCtr="0">
            <a:noAutofit/>
          </a:bodyPr>
          <a:lstStyle>
            <a:lvl1pPr lvl="0">
              <a:spcBef>
                <a:spcPts val="0"/>
              </a:spcBef>
              <a:spcAft>
                <a:spcPts val="0"/>
              </a:spcAft>
              <a:buSzPts val="3600"/>
              <a:buNone/>
              <a:defRPr sz="3800">
                <a:latin typeface="Fira Sans Condensed Black" panose="020B0A03050000020004" pitchFamily="34" charset="0"/>
                <a:cs typeface="#9Slide03 Arima Madurai" panose="00000500000000000000" pitchFamily="2" charset="-93"/>
              </a:defRPr>
            </a:lvl1pPr>
            <a:lvl2pPr lvl="1" algn="ctr">
              <a:spcBef>
                <a:spcPts val="0"/>
              </a:spcBef>
              <a:spcAft>
                <a:spcPts val="0"/>
              </a:spcAft>
              <a:buSzPts val="3600"/>
              <a:buNone/>
              <a:defRPr sz="3600"/>
            </a:lvl2pPr>
            <a:lvl3pPr lvl="2" algn="ctr">
              <a:spcBef>
                <a:spcPts val="0"/>
              </a:spcBef>
              <a:spcAft>
                <a:spcPts val="0"/>
              </a:spcAft>
              <a:buSzPts val="3600"/>
              <a:buNone/>
              <a:defRPr sz="3600"/>
            </a:lvl3pPr>
            <a:lvl4pPr lvl="3" algn="ctr">
              <a:spcBef>
                <a:spcPts val="0"/>
              </a:spcBef>
              <a:spcAft>
                <a:spcPts val="0"/>
              </a:spcAft>
              <a:buSzPts val="3600"/>
              <a:buNone/>
              <a:defRPr sz="3600"/>
            </a:lvl4pPr>
            <a:lvl5pPr lvl="4" algn="ctr">
              <a:spcBef>
                <a:spcPts val="0"/>
              </a:spcBef>
              <a:spcAft>
                <a:spcPts val="0"/>
              </a:spcAft>
              <a:buSzPts val="3600"/>
              <a:buNone/>
              <a:defRPr sz="3600"/>
            </a:lvl5pPr>
            <a:lvl6pPr lvl="5" algn="ctr">
              <a:spcBef>
                <a:spcPts val="0"/>
              </a:spcBef>
              <a:spcAft>
                <a:spcPts val="0"/>
              </a:spcAft>
              <a:buSzPts val="3600"/>
              <a:buNone/>
              <a:defRPr sz="3600"/>
            </a:lvl6pPr>
            <a:lvl7pPr lvl="6" algn="ctr">
              <a:spcBef>
                <a:spcPts val="0"/>
              </a:spcBef>
              <a:spcAft>
                <a:spcPts val="0"/>
              </a:spcAft>
              <a:buSzPts val="3600"/>
              <a:buNone/>
              <a:defRPr sz="3600"/>
            </a:lvl7pPr>
            <a:lvl8pPr lvl="7" algn="ctr">
              <a:spcBef>
                <a:spcPts val="0"/>
              </a:spcBef>
              <a:spcAft>
                <a:spcPts val="0"/>
              </a:spcAft>
              <a:buSzPts val="3600"/>
              <a:buNone/>
              <a:defRPr sz="3600"/>
            </a:lvl8pPr>
            <a:lvl9pPr lvl="8" algn="ctr">
              <a:spcBef>
                <a:spcPts val="0"/>
              </a:spcBef>
              <a:spcAft>
                <a:spcPts val="0"/>
              </a:spcAft>
              <a:buSzPts val="3600"/>
              <a:buNone/>
              <a:defRPr sz="3600"/>
            </a:lvl9pPr>
          </a:lstStyle>
          <a:p>
            <a:endParaRPr dirty="0"/>
          </a:p>
        </p:txBody>
      </p:sp>
      <p:sp>
        <p:nvSpPr>
          <p:cNvPr id="91" name="Google Shape;91;p3"/>
          <p:cNvSpPr txBox="1">
            <a:spLocks noGrp="1"/>
          </p:cNvSpPr>
          <p:nvPr>
            <p:ph type="title" idx="2" hasCustomPrompt="1"/>
          </p:nvPr>
        </p:nvSpPr>
        <p:spPr>
          <a:xfrm>
            <a:off x="713225" y="1366106"/>
            <a:ext cx="1652100" cy="915900"/>
          </a:xfrm>
          <a:prstGeom prst="rect">
            <a:avLst/>
          </a:prstGeom>
          <a:noFill/>
        </p:spPr>
        <p:txBody>
          <a:bodyPr spcFirstLastPara="1" wrap="square" lIns="91425" tIns="91425" rIns="91425" bIns="91425" anchor="b" anchorCtr="0">
            <a:noAutofit/>
          </a:bodyPr>
          <a:lstStyle>
            <a:lvl1pPr lvl="0" rtl="0">
              <a:spcBef>
                <a:spcPts val="0"/>
              </a:spcBef>
              <a:spcAft>
                <a:spcPts val="0"/>
              </a:spcAft>
              <a:buClr>
                <a:schemeClr val="lt1"/>
              </a:buClr>
              <a:buSzPts val="6000"/>
              <a:buNone/>
              <a:defRPr sz="5000">
                <a:solidFill>
                  <a:schemeClr val="lt2"/>
                </a:solidFill>
                <a:latin typeface="Fira Sans Condensed Black" panose="020B0A03050000020004" pitchFamily="34" charset="0"/>
                <a:cs typeface="#9Slide03 Arima Madurai" panose="00000500000000000000" pitchFamily="2" charset="-93"/>
              </a:defRPr>
            </a:lvl1pPr>
            <a:lvl2pPr lvl="1" algn="ctr" rtl="0">
              <a:spcBef>
                <a:spcPts val="0"/>
              </a:spcBef>
              <a:spcAft>
                <a:spcPts val="0"/>
              </a:spcAft>
              <a:buClr>
                <a:schemeClr val="lt1"/>
              </a:buClr>
              <a:buSzPts val="6000"/>
              <a:buNone/>
              <a:defRPr sz="6000">
                <a:solidFill>
                  <a:schemeClr val="lt1"/>
                </a:solidFill>
              </a:defRPr>
            </a:lvl2pPr>
            <a:lvl3pPr lvl="2" algn="ctr" rtl="0">
              <a:spcBef>
                <a:spcPts val="0"/>
              </a:spcBef>
              <a:spcAft>
                <a:spcPts val="0"/>
              </a:spcAft>
              <a:buClr>
                <a:schemeClr val="lt1"/>
              </a:buClr>
              <a:buSzPts val="6000"/>
              <a:buNone/>
              <a:defRPr sz="6000">
                <a:solidFill>
                  <a:schemeClr val="lt1"/>
                </a:solidFill>
              </a:defRPr>
            </a:lvl3pPr>
            <a:lvl4pPr lvl="3" algn="ctr" rtl="0">
              <a:spcBef>
                <a:spcPts val="0"/>
              </a:spcBef>
              <a:spcAft>
                <a:spcPts val="0"/>
              </a:spcAft>
              <a:buClr>
                <a:schemeClr val="lt1"/>
              </a:buClr>
              <a:buSzPts val="6000"/>
              <a:buNone/>
              <a:defRPr sz="6000">
                <a:solidFill>
                  <a:schemeClr val="lt1"/>
                </a:solidFill>
              </a:defRPr>
            </a:lvl4pPr>
            <a:lvl5pPr lvl="4" algn="ctr" rtl="0">
              <a:spcBef>
                <a:spcPts val="0"/>
              </a:spcBef>
              <a:spcAft>
                <a:spcPts val="0"/>
              </a:spcAft>
              <a:buClr>
                <a:schemeClr val="lt1"/>
              </a:buClr>
              <a:buSzPts val="6000"/>
              <a:buNone/>
              <a:defRPr sz="6000">
                <a:solidFill>
                  <a:schemeClr val="lt1"/>
                </a:solidFill>
              </a:defRPr>
            </a:lvl5pPr>
            <a:lvl6pPr lvl="5" algn="ctr" rtl="0">
              <a:spcBef>
                <a:spcPts val="0"/>
              </a:spcBef>
              <a:spcAft>
                <a:spcPts val="0"/>
              </a:spcAft>
              <a:buClr>
                <a:schemeClr val="lt1"/>
              </a:buClr>
              <a:buSzPts val="6000"/>
              <a:buNone/>
              <a:defRPr sz="6000">
                <a:solidFill>
                  <a:schemeClr val="lt1"/>
                </a:solidFill>
              </a:defRPr>
            </a:lvl6pPr>
            <a:lvl7pPr lvl="6" algn="ctr" rtl="0">
              <a:spcBef>
                <a:spcPts val="0"/>
              </a:spcBef>
              <a:spcAft>
                <a:spcPts val="0"/>
              </a:spcAft>
              <a:buClr>
                <a:schemeClr val="lt1"/>
              </a:buClr>
              <a:buSzPts val="6000"/>
              <a:buNone/>
              <a:defRPr sz="6000">
                <a:solidFill>
                  <a:schemeClr val="lt1"/>
                </a:solidFill>
              </a:defRPr>
            </a:lvl7pPr>
            <a:lvl8pPr lvl="7" algn="ctr" rtl="0">
              <a:spcBef>
                <a:spcPts val="0"/>
              </a:spcBef>
              <a:spcAft>
                <a:spcPts val="0"/>
              </a:spcAft>
              <a:buClr>
                <a:schemeClr val="lt1"/>
              </a:buClr>
              <a:buSzPts val="6000"/>
              <a:buNone/>
              <a:defRPr sz="6000">
                <a:solidFill>
                  <a:schemeClr val="lt1"/>
                </a:solidFill>
              </a:defRPr>
            </a:lvl8pPr>
            <a:lvl9pPr lvl="8" algn="ctr" rtl="0">
              <a:spcBef>
                <a:spcPts val="0"/>
              </a:spcBef>
              <a:spcAft>
                <a:spcPts val="0"/>
              </a:spcAft>
              <a:buClr>
                <a:schemeClr val="lt1"/>
              </a:buClr>
              <a:buSzPts val="6000"/>
              <a:buNone/>
              <a:defRPr sz="6000">
                <a:solidFill>
                  <a:schemeClr val="lt1"/>
                </a:solidFill>
              </a:defRPr>
            </a:lvl9pPr>
          </a:lstStyle>
          <a:p>
            <a:r>
              <a:rPr dirty="0"/>
              <a:t>xx%</a:t>
            </a:r>
          </a:p>
        </p:txBody>
      </p:sp>
      <p:sp>
        <p:nvSpPr>
          <p:cNvPr id="92" name="Google Shape;92;p3"/>
          <p:cNvSpPr/>
          <p:nvPr/>
        </p:nvSpPr>
        <p:spPr>
          <a:xfrm>
            <a:off x="71199" y="4159163"/>
            <a:ext cx="642030" cy="642030"/>
          </a:xfrm>
          <a:custGeom>
            <a:avLst/>
            <a:gdLst/>
            <a:ahLst/>
            <a:cxnLst/>
            <a:rect l="l" t="t" r="r" b="b"/>
            <a:pathLst>
              <a:path w="56842" h="56842" extrusionOk="0">
                <a:moveTo>
                  <a:pt x="28421" y="0"/>
                </a:moveTo>
                <a:cubicBezTo>
                  <a:pt x="12685" y="0"/>
                  <a:pt x="0" y="12755"/>
                  <a:pt x="0" y="28421"/>
                </a:cubicBezTo>
                <a:cubicBezTo>
                  <a:pt x="0" y="35283"/>
                  <a:pt x="2288" y="41522"/>
                  <a:pt x="6308" y="46374"/>
                </a:cubicBezTo>
                <a:cubicBezTo>
                  <a:pt x="11507" y="52821"/>
                  <a:pt x="19479" y="56841"/>
                  <a:pt x="28421" y="56841"/>
                </a:cubicBezTo>
                <a:cubicBezTo>
                  <a:pt x="37293" y="56841"/>
                  <a:pt x="45265" y="52821"/>
                  <a:pt x="50464" y="46374"/>
                </a:cubicBezTo>
                <a:cubicBezTo>
                  <a:pt x="54484" y="41453"/>
                  <a:pt x="56841" y="35214"/>
                  <a:pt x="56841" y="28421"/>
                </a:cubicBezTo>
                <a:cubicBezTo>
                  <a:pt x="56841" y="12755"/>
                  <a:pt x="44156" y="0"/>
                  <a:pt x="284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93;p3"/>
          <p:cNvSpPr/>
          <p:nvPr/>
        </p:nvSpPr>
        <p:spPr>
          <a:xfrm rot="8100000">
            <a:off x="8300397" y="4581310"/>
            <a:ext cx="327426" cy="312981"/>
          </a:xfrm>
          <a:custGeom>
            <a:avLst/>
            <a:gdLst/>
            <a:ahLst/>
            <a:cxnLst/>
            <a:rect l="l" t="t" r="r" b="b"/>
            <a:pathLst>
              <a:path w="11439" h="10933" extrusionOk="0">
                <a:moveTo>
                  <a:pt x="5728" y="1"/>
                </a:moveTo>
                <a:cubicBezTo>
                  <a:pt x="5554" y="1"/>
                  <a:pt x="5377" y="9"/>
                  <a:pt x="5200" y="25"/>
                </a:cubicBezTo>
                <a:cubicBezTo>
                  <a:pt x="2219" y="372"/>
                  <a:pt x="1" y="3006"/>
                  <a:pt x="278" y="5986"/>
                </a:cubicBezTo>
                <a:cubicBezTo>
                  <a:pt x="539" y="8859"/>
                  <a:pt x="2891" y="10932"/>
                  <a:pt x="5712" y="10932"/>
                </a:cubicBezTo>
                <a:cubicBezTo>
                  <a:pt x="5886" y="10932"/>
                  <a:pt x="6062" y="10924"/>
                  <a:pt x="6240" y="10908"/>
                </a:cubicBezTo>
                <a:cubicBezTo>
                  <a:pt x="9290" y="10631"/>
                  <a:pt x="11438" y="7997"/>
                  <a:pt x="11161" y="4947"/>
                </a:cubicBezTo>
                <a:cubicBezTo>
                  <a:pt x="10965" y="2074"/>
                  <a:pt x="8556" y="1"/>
                  <a:pt x="57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 name="Google Shape;94;p3"/>
          <p:cNvSpPr/>
          <p:nvPr/>
        </p:nvSpPr>
        <p:spPr>
          <a:xfrm>
            <a:off x="-752477" y="486290"/>
            <a:ext cx="1336181" cy="1336181"/>
          </a:xfrm>
          <a:custGeom>
            <a:avLst/>
            <a:gdLst/>
            <a:ahLst/>
            <a:cxnLst/>
            <a:rect l="l" t="t" r="r" b="b"/>
            <a:pathLst>
              <a:path w="107583" h="107583" extrusionOk="0">
                <a:moveTo>
                  <a:pt x="53792" y="0"/>
                </a:moveTo>
                <a:cubicBezTo>
                  <a:pt x="24054" y="0"/>
                  <a:pt x="1" y="24054"/>
                  <a:pt x="1" y="53791"/>
                </a:cubicBezTo>
                <a:cubicBezTo>
                  <a:pt x="1" y="83529"/>
                  <a:pt x="24054" y="107582"/>
                  <a:pt x="53792" y="107582"/>
                </a:cubicBezTo>
                <a:cubicBezTo>
                  <a:pt x="83529" y="107582"/>
                  <a:pt x="107583" y="83529"/>
                  <a:pt x="107583" y="53791"/>
                </a:cubicBezTo>
                <a:cubicBezTo>
                  <a:pt x="107583" y="24054"/>
                  <a:pt x="83529" y="0"/>
                  <a:pt x="5379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5" name="Google Shape;95;p3"/>
          <p:cNvGrpSpPr/>
          <p:nvPr/>
        </p:nvGrpSpPr>
        <p:grpSpPr>
          <a:xfrm rot="-3733659">
            <a:off x="7579600" y="317524"/>
            <a:ext cx="737045" cy="729824"/>
            <a:chOff x="3398331" y="1368868"/>
            <a:chExt cx="448639" cy="444244"/>
          </a:xfrm>
        </p:grpSpPr>
        <p:sp>
          <p:nvSpPr>
            <p:cNvPr id="96" name="Google Shape;96;p3"/>
            <p:cNvSpPr/>
            <p:nvPr/>
          </p:nvSpPr>
          <p:spPr>
            <a:xfrm>
              <a:off x="3462808" y="1527443"/>
              <a:ext cx="249933" cy="226976"/>
            </a:xfrm>
            <a:custGeom>
              <a:avLst/>
              <a:gdLst/>
              <a:ahLst/>
              <a:cxnLst/>
              <a:rect l="l" t="t" r="r" b="b"/>
              <a:pathLst>
                <a:path w="19618" h="17816" extrusionOk="0">
                  <a:moveTo>
                    <a:pt x="347" y="1"/>
                  </a:moveTo>
                  <a:lnTo>
                    <a:pt x="0" y="417"/>
                  </a:lnTo>
                  <a:lnTo>
                    <a:pt x="19271" y="17816"/>
                  </a:lnTo>
                  <a:lnTo>
                    <a:pt x="19617" y="17469"/>
                  </a:lnTo>
                  <a:lnTo>
                    <a:pt x="34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97;p3"/>
            <p:cNvSpPr/>
            <p:nvPr/>
          </p:nvSpPr>
          <p:spPr>
            <a:xfrm>
              <a:off x="3708308" y="1428542"/>
              <a:ext cx="75969" cy="324997"/>
            </a:xfrm>
            <a:custGeom>
              <a:avLst/>
              <a:gdLst/>
              <a:ahLst/>
              <a:cxnLst/>
              <a:rect l="l" t="t" r="r" b="b"/>
              <a:pathLst>
                <a:path w="5963" h="25510" extrusionOk="0">
                  <a:moveTo>
                    <a:pt x="5477" y="0"/>
                  </a:moveTo>
                  <a:lnTo>
                    <a:pt x="1" y="25371"/>
                  </a:lnTo>
                  <a:lnTo>
                    <a:pt x="486" y="25509"/>
                  </a:lnTo>
                  <a:lnTo>
                    <a:pt x="5962" y="69"/>
                  </a:lnTo>
                  <a:lnTo>
                    <a:pt x="547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 name="Google Shape;98;p3"/>
            <p:cNvSpPr/>
            <p:nvPr/>
          </p:nvSpPr>
          <p:spPr>
            <a:xfrm>
              <a:off x="3463687" y="1425892"/>
              <a:ext cx="317048" cy="107742"/>
            </a:xfrm>
            <a:custGeom>
              <a:avLst/>
              <a:gdLst/>
              <a:ahLst/>
              <a:cxnLst/>
              <a:rect l="l" t="t" r="r" b="b"/>
              <a:pathLst>
                <a:path w="24886" h="8457" extrusionOk="0">
                  <a:moveTo>
                    <a:pt x="24747" y="0"/>
                  </a:moveTo>
                  <a:lnTo>
                    <a:pt x="0" y="7972"/>
                  </a:lnTo>
                  <a:lnTo>
                    <a:pt x="139" y="8457"/>
                  </a:lnTo>
                  <a:lnTo>
                    <a:pt x="24886" y="485"/>
                  </a:lnTo>
                  <a:lnTo>
                    <a:pt x="2474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 name="Google Shape;99;p3"/>
            <p:cNvSpPr/>
            <p:nvPr/>
          </p:nvSpPr>
          <p:spPr>
            <a:xfrm>
              <a:off x="3713608" y="1368868"/>
              <a:ext cx="133362" cy="119832"/>
            </a:xfrm>
            <a:custGeom>
              <a:avLst/>
              <a:gdLst/>
              <a:ahLst/>
              <a:cxnLst/>
              <a:rect l="l" t="t" r="r" b="b"/>
              <a:pathLst>
                <a:path w="10468" h="9406" extrusionOk="0">
                  <a:moveTo>
                    <a:pt x="5219" y="1"/>
                  </a:moveTo>
                  <a:cubicBezTo>
                    <a:pt x="3935" y="1"/>
                    <a:pt x="2650" y="506"/>
                    <a:pt x="1733" y="1495"/>
                  </a:cubicBezTo>
                  <a:cubicBezTo>
                    <a:pt x="1" y="3436"/>
                    <a:pt x="208" y="6486"/>
                    <a:pt x="2080" y="8219"/>
                  </a:cubicBezTo>
                  <a:cubicBezTo>
                    <a:pt x="2976" y="9019"/>
                    <a:pt x="4094" y="9406"/>
                    <a:pt x="5208" y="9406"/>
                  </a:cubicBezTo>
                  <a:cubicBezTo>
                    <a:pt x="6507" y="9406"/>
                    <a:pt x="7802" y="8880"/>
                    <a:pt x="8735" y="7873"/>
                  </a:cubicBezTo>
                  <a:cubicBezTo>
                    <a:pt x="10468" y="5932"/>
                    <a:pt x="10329" y="2951"/>
                    <a:pt x="8388" y="1218"/>
                  </a:cubicBezTo>
                  <a:cubicBezTo>
                    <a:pt x="7506" y="402"/>
                    <a:pt x="6363" y="1"/>
                    <a:pt x="52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 name="Google Shape;100;p3"/>
            <p:cNvSpPr/>
            <p:nvPr/>
          </p:nvSpPr>
          <p:spPr>
            <a:xfrm>
              <a:off x="3398331" y="1470864"/>
              <a:ext cx="133362" cy="119399"/>
            </a:xfrm>
            <a:custGeom>
              <a:avLst/>
              <a:gdLst/>
              <a:ahLst/>
              <a:cxnLst/>
              <a:rect l="l" t="t" r="r" b="b"/>
              <a:pathLst>
                <a:path w="10468" h="9372" extrusionOk="0">
                  <a:moveTo>
                    <a:pt x="5192" y="1"/>
                  </a:moveTo>
                  <a:cubicBezTo>
                    <a:pt x="3916" y="1"/>
                    <a:pt x="2650" y="504"/>
                    <a:pt x="1734" y="1530"/>
                  </a:cubicBezTo>
                  <a:cubicBezTo>
                    <a:pt x="1" y="3402"/>
                    <a:pt x="140" y="6452"/>
                    <a:pt x="2080" y="8185"/>
                  </a:cubicBezTo>
                  <a:cubicBezTo>
                    <a:pt x="2944" y="8985"/>
                    <a:pt x="4060" y="9371"/>
                    <a:pt x="5180" y="9371"/>
                  </a:cubicBezTo>
                  <a:cubicBezTo>
                    <a:pt x="6487" y="9371"/>
                    <a:pt x="7802" y="8846"/>
                    <a:pt x="8735" y="7838"/>
                  </a:cubicBezTo>
                  <a:cubicBezTo>
                    <a:pt x="10468" y="5897"/>
                    <a:pt x="10260" y="2917"/>
                    <a:pt x="8388" y="1184"/>
                  </a:cubicBezTo>
                  <a:cubicBezTo>
                    <a:pt x="7474" y="400"/>
                    <a:pt x="6329" y="1"/>
                    <a:pt x="519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 name="Google Shape;101;p3"/>
            <p:cNvSpPr/>
            <p:nvPr/>
          </p:nvSpPr>
          <p:spPr>
            <a:xfrm>
              <a:off x="3643843" y="1693369"/>
              <a:ext cx="134241" cy="119743"/>
            </a:xfrm>
            <a:custGeom>
              <a:avLst/>
              <a:gdLst/>
              <a:ahLst/>
              <a:cxnLst/>
              <a:rect l="l" t="t" r="r" b="b"/>
              <a:pathLst>
                <a:path w="10537" h="9399" extrusionOk="0">
                  <a:moveTo>
                    <a:pt x="5271" y="1"/>
                  </a:moveTo>
                  <a:cubicBezTo>
                    <a:pt x="3961" y="1"/>
                    <a:pt x="2666" y="526"/>
                    <a:pt x="1733" y="1534"/>
                  </a:cubicBezTo>
                  <a:cubicBezTo>
                    <a:pt x="0" y="3475"/>
                    <a:pt x="208" y="6455"/>
                    <a:pt x="2080" y="8188"/>
                  </a:cubicBezTo>
                  <a:cubicBezTo>
                    <a:pt x="2986" y="8998"/>
                    <a:pt x="4135" y="9399"/>
                    <a:pt x="5278" y="9399"/>
                  </a:cubicBezTo>
                  <a:cubicBezTo>
                    <a:pt x="6582" y="9399"/>
                    <a:pt x="7880" y="8876"/>
                    <a:pt x="8804" y="7842"/>
                  </a:cubicBezTo>
                  <a:cubicBezTo>
                    <a:pt x="10537" y="5970"/>
                    <a:pt x="10329" y="2920"/>
                    <a:pt x="8457" y="1187"/>
                  </a:cubicBezTo>
                  <a:cubicBezTo>
                    <a:pt x="7529" y="387"/>
                    <a:pt x="6394" y="1"/>
                    <a:pt x="527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Title only 3">
  <p:cSld name="TITLE_ONLY_2_1_1">
    <p:spTree>
      <p:nvGrpSpPr>
        <p:cNvPr id="1" name="Shape 1585"/>
        <p:cNvGrpSpPr/>
        <p:nvPr/>
      </p:nvGrpSpPr>
      <p:grpSpPr>
        <a:xfrm>
          <a:off x="0" y="0"/>
          <a:ext cx="0" cy="0"/>
          <a:chOff x="0" y="0"/>
          <a:chExt cx="0" cy="0"/>
        </a:xfrm>
      </p:grpSpPr>
      <p:grpSp>
        <p:nvGrpSpPr>
          <p:cNvPr id="1586" name="Google Shape;1586;p28"/>
          <p:cNvGrpSpPr/>
          <p:nvPr/>
        </p:nvGrpSpPr>
        <p:grpSpPr>
          <a:xfrm>
            <a:off x="-102382" y="-170100"/>
            <a:ext cx="9372696" cy="5483700"/>
            <a:chOff x="-102382" y="-170100"/>
            <a:chExt cx="9372696" cy="5483700"/>
          </a:xfrm>
        </p:grpSpPr>
        <p:grpSp>
          <p:nvGrpSpPr>
            <p:cNvPr id="1587" name="Google Shape;1587;p28"/>
            <p:cNvGrpSpPr/>
            <p:nvPr/>
          </p:nvGrpSpPr>
          <p:grpSpPr>
            <a:xfrm>
              <a:off x="-102382" y="449173"/>
              <a:ext cx="9372696" cy="4214993"/>
              <a:chOff x="-721775" y="1833025"/>
              <a:chExt cx="10611000" cy="1466850"/>
            </a:xfrm>
          </p:grpSpPr>
          <p:cxnSp>
            <p:nvCxnSpPr>
              <p:cNvPr id="1588" name="Google Shape;1588;p28"/>
              <p:cNvCxnSpPr/>
              <p:nvPr/>
            </p:nvCxnSpPr>
            <p:spPr>
              <a:xfrm>
                <a:off x="-721775" y="1833025"/>
                <a:ext cx="10611000" cy="0"/>
              </a:xfrm>
              <a:prstGeom prst="straightConnector1">
                <a:avLst/>
              </a:prstGeom>
              <a:noFill/>
              <a:ln w="9525" cap="flat" cmpd="sng">
                <a:solidFill>
                  <a:schemeClr val="accent5"/>
                </a:solidFill>
                <a:prstDash val="solid"/>
                <a:round/>
                <a:headEnd type="none" w="med" len="med"/>
                <a:tailEnd type="none" w="med" len="med"/>
              </a:ln>
            </p:spPr>
          </p:cxnSp>
          <p:cxnSp>
            <p:nvCxnSpPr>
              <p:cNvPr id="1589" name="Google Shape;1589;p28"/>
              <p:cNvCxnSpPr/>
              <p:nvPr/>
            </p:nvCxnSpPr>
            <p:spPr>
              <a:xfrm>
                <a:off x="-721775" y="2042575"/>
                <a:ext cx="10611000" cy="0"/>
              </a:xfrm>
              <a:prstGeom prst="straightConnector1">
                <a:avLst/>
              </a:prstGeom>
              <a:noFill/>
              <a:ln w="9525" cap="flat" cmpd="sng">
                <a:solidFill>
                  <a:schemeClr val="accent5"/>
                </a:solidFill>
                <a:prstDash val="solid"/>
                <a:round/>
                <a:headEnd type="none" w="med" len="med"/>
                <a:tailEnd type="none" w="med" len="med"/>
              </a:ln>
            </p:spPr>
          </p:cxnSp>
          <p:cxnSp>
            <p:nvCxnSpPr>
              <p:cNvPr id="1590" name="Google Shape;1590;p28"/>
              <p:cNvCxnSpPr/>
              <p:nvPr/>
            </p:nvCxnSpPr>
            <p:spPr>
              <a:xfrm>
                <a:off x="-721775" y="2252125"/>
                <a:ext cx="10611000" cy="0"/>
              </a:xfrm>
              <a:prstGeom prst="straightConnector1">
                <a:avLst/>
              </a:prstGeom>
              <a:noFill/>
              <a:ln w="9525" cap="flat" cmpd="sng">
                <a:solidFill>
                  <a:schemeClr val="accent5"/>
                </a:solidFill>
                <a:prstDash val="solid"/>
                <a:round/>
                <a:headEnd type="none" w="med" len="med"/>
                <a:tailEnd type="none" w="med" len="med"/>
              </a:ln>
            </p:spPr>
          </p:cxnSp>
          <p:cxnSp>
            <p:nvCxnSpPr>
              <p:cNvPr id="1591" name="Google Shape;1591;p28"/>
              <p:cNvCxnSpPr/>
              <p:nvPr/>
            </p:nvCxnSpPr>
            <p:spPr>
              <a:xfrm>
                <a:off x="-721775" y="2461675"/>
                <a:ext cx="10611000" cy="0"/>
              </a:xfrm>
              <a:prstGeom prst="straightConnector1">
                <a:avLst/>
              </a:prstGeom>
              <a:noFill/>
              <a:ln w="9525" cap="flat" cmpd="sng">
                <a:solidFill>
                  <a:schemeClr val="accent5"/>
                </a:solidFill>
                <a:prstDash val="solid"/>
                <a:round/>
                <a:headEnd type="none" w="med" len="med"/>
                <a:tailEnd type="none" w="med" len="med"/>
              </a:ln>
            </p:spPr>
          </p:cxnSp>
          <p:cxnSp>
            <p:nvCxnSpPr>
              <p:cNvPr id="1592" name="Google Shape;1592;p28"/>
              <p:cNvCxnSpPr/>
              <p:nvPr/>
            </p:nvCxnSpPr>
            <p:spPr>
              <a:xfrm>
                <a:off x="-721775" y="2671225"/>
                <a:ext cx="10611000" cy="0"/>
              </a:xfrm>
              <a:prstGeom prst="straightConnector1">
                <a:avLst/>
              </a:prstGeom>
              <a:noFill/>
              <a:ln w="9525" cap="flat" cmpd="sng">
                <a:solidFill>
                  <a:schemeClr val="accent5"/>
                </a:solidFill>
                <a:prstDash val="solid"/>
                <a:round/>
                <a:headEnd type="none" w="med" len="med"/>
                <a:tailEnd type="none" w="med" len="med"/>
              </a:ln>
            </p:spPr>
          </p:cxnSp>
          <p:cxnSp>
            <p:nvCxnSpPr>
              <p:cNvPr id="1593" name="Google Shape;1593;p28"/>
              <p:cNvCxnSpPr/>
              <p:nvPr/>
            </p:nvCxnSpPr>
            <p:spPr>
              <a:xfrm>
                <a:off x="-721775" y="2880775"/>
                <a:ext cx="10611000" cy="0"/>
              </a:xfrm>
              <a:prstGeom prst="straightConnector1">
                <a:avLst/>
              </a:prstGeom>
              <a:noFill/>
              <a:ln w="9525" cap="flat" cmpd="sng">
                <a:solidFill>
                  <a:schemeClr val="accent5"/>
                </a:solidFill>
                <a:prstDash val="solid"/>
                <a:round/>
                <a:headEnd type="none" w="med" len="med"/>
                <a:tailEnd type="none" w="med" len="med"/>
              </a:ln>
            </p:spPr>
          </p:cxnSp>
          <p:cxnSp>
            <p:nvCxnSpPr>
              <p:cNvPr id="1594" name="Google Shape;1594;p28"/>
              <p:cNvCxnSpPr/>
              <p:nvPr/>
            </p:nvCxnSpPr>
            <p:spPr>
              <a:xfrm>
                <a:off x="-721775" y="3090325"/>
                <a:ext cx="10611000" cy="0"/>
              </a:xfrm>
              <a:prstGeom prst="straightConnector1">
                <a:avLst/>
              </a:prstGeom>
              <a:noFill/>
              <a:ln w="9525" cap="flat" cmpd="sng">
                <a:solidFill>
                  <a:schemeClr val="accent5"/>
                </a:solidFill>
                <a:prstDash val="solid"/>
                <a:round/>
                <a:headEnd type="none" w="med" len="med"/>
                <a:tailEnd type="none" w="med" len="med"/>
              </a:ln>
            </p:spPr>
          </p:cxnSp>
          <p:cxnSp>
            <p:nvCxnSpPr>
              <p:cNvPr id="1595" name="Google Shape;1595;p28"/>
              <p:cNvCxnSpPr/>
              <p:nvPr/>
            </p:nvCxnSpPr>
            <p:spPr>
              <a:xfrm>
                <a:off x="-721775" y="3299875"/>
                <a:ext cx="10611000" cy="0"/>
              </a:xfrm>
              <a:prstGeom prst="straightConnector1">
                <a:avLst/>
              </a:prstGeom>
              <a:noFill/>
              <a:ln w="9525" cap="flat" cmpd="sng">
                <a:solidFill>
                  <a:schemeClr val="accent5"/>
                </a:solidFill>
                <a:prstDash val="solid"/>
                <a:round/>
                <a:headEnd type="none" w="med" len="med"/>
                <a:tailEnd type="none" w="med" len="med"/>
              </a:ln>
            </p:spPr>
          </p:cxnSp>
        </p:grpSp>
        <p:cxnSp>
          <p:nvCxnSpPr>
            <p:cNvPr id="1596" name="Google Shape;1596;p28"/>
            <p:cNvCxnSpPr/>
            <p:nvPr/>
          </p:nvCxnSpPr>
          <p:spPr>
            <a:xfrm>
              <a:off x="103658" y="-170100"/>
              <a:ext cx="0" cy="5483700"/>
            </a:xfrm>
            <a:prstGeom prst="straightConnector1">
              <a:avLst/>
            </a:prstGeom>
            <a:noFill/>
            <a:ln w="9525" cap="flat" cmpd="sng">
              <a:solidFill>
                <a:schemeClr val="accent5"/>
              </a:solidFill>
              <a:prstDash val="solid"/>
              <a:round/>
              <a:headEnd type="none" w="med" len="med"/>
              <a:tailEnd type="none" w="med" len="med"/>
            </a:ln>
          </p:spPr>
        </p:cxnSp>
        <p:cxnSp>
          <p:nvCxnSpPr>
            <p:cNvPr id="1597" name="Google Shape;1597;p28"/>
            <p:cNvCxnSpPr/>
            <p:nvPr/>
          </p:nvCxnSpPr>
          <p:spPr>
            <a:xfrm>
              <a:off x="651046" y="-170100"/>
              <a:ext cx="0" cy="5483700"/>
            </a:xfrm>
            <a:prstGeom prst="straightConnector1">
              <a:avLst/>
            </a:prstGeom>
            <a:noFill/>
            <a:ln w="9525" cap="flat" cmpd="sng">
              <a:solidFill>
                <a:schemeClr val="accent5"/>
              </a:solidFill>
              <a:prstDash val="solid"/>
              <a:round/>
              <a:headEnd type="none" w="med" len="med"/>
              <a:tailEnd type="none" w="med" len="med"/>
            </a:ln>
          </p:spPr>
        </p:cxnSp>
        <p:cxnSp>
          <p:nvCxnSpPr>
            <p:cNvPr id="1598" name="Google Shape;1598;p28"/>
            <p:cNvCxnSpPr/>
            <p:nvPr/>
          </p:nvCxnSpPr>
          <p:spPr>
            <a:xfrm>
              <a:off x="1198434" y="-170100"/>
              <a:ext cx="0" cy="5483700"/>
            </a:xfrm>
            <a:prstGeom prst="straightConnector1">
              <a:avLst/>
            </a:prstGeom>
            <a:noFill/>
            <a:ln w="9525" cap="flat" cmpd="sng">
              <a:solidFill>
                <a:schemeClr val="accent5"/>
              </a:solidFill>
              <a:prstDash val="solid"/>
              <a:round/>
              <a:headEnd type="none" w="med" len="med"/>
              <a:tailEnd type="none" w="med" len="med"/>
            </a:ln>
          </p:spPr>
        </p:cxnSp>
        <p:cxnSp>
          <p:nvCxnSpPr>
            <p:cNvPr id="1599" name="Google Shape;1599;p28"/>
            <p:cNvCxnSpPr/>
            <p:nvPr/>
          </p:nvCxnSpPr>
          <p:spPr>
            <a:xfrm>
              <a:off x="1745822" y="-170100"/>
              <a:ext cx="0" cy="5483700"/>
            </a:xfrm>
            <a:prstGeom prst="straightConnector1">
              <a:avLst/>
            </a:prstGeom>
            <a:noFill/>
            <a:ln w="9525" cap="flat" cmpd="sng">
              <a:solidFill>
                <a:schemeClr val="accent5"/>
              </a:solidFill>
              <a:prstDash val="solid"/>
              <a:round/>
              <a:headEnd type="none" w="med" len="med"/>
              <a:tailEnd type="none" w="med" len="med"/>
            </a:ln>
          </p:spPr>
        </p:cxnSp>
        <p:cxnSp>
          <p:nvCxnSpPr>
            <p:cNvPr id="1600" name="Google Shape;1600;p28"/>
            <p:cNvCxnSpPr/>
            <p:nvPr/>
          </p:nvCxnSpPr>
          <p:spPr>
            <a:xfrm>
              <a:off x="2293210" y="-170100"/>
              <a:ext cx="0" cy="5483700"/>
            </a:xfrm>
            <a:prstGeom prst="straightConnector1">
              <a:avLst/>
            </a:prstGeom>
            <a:noFill/>
            <a:ln w="9525" cap="flat" cmpd="sng">
              <a:solidFill>
                <a:schemeClr val="accent5"/>
              </a:solidFill>
              <a:prstDash val="solid"/>
              <a:round/>
              <a:headEnd type="none" w="med" len="med"/>
              <a:tailEnd type="none" w="med" len="med"/>
            </a:ln>
          </p:spPr>
        </p:cxnSp>
        <p:cxnSp>
          <p:nvCxnSpPr>
            <p:cNvPr id="1601" name="Google Shape;1601;p28"/>
            <p:cNvCxnSpPr/>
            <p:nvPr/>
          </p:nvCxnSpPr>
          <p:spPr>
            <a:xfrm>
              <a:off x="2840598" y="-170100"/>
              <a:ext cx="0" cy="5483700"/>
            </a:xfrm>
            <a:prstGeom prst="straightConnector1">
              <a:avLst/>
            </a:prstGeom>
            <a:noFill/>
            <a:ln w="9525" cap="flat" cmpd="sng">
              <a:solidFill>
                <a:schemeClr val="accent5"/>
              </a:solidFill>
              <a:prstDash val="solid"/>
              <a:round/>
              <a:headEnd type="none" w="med" len="med"/>
              <a:tailEnd type="none" w="med" len="med"/>
            </a:ln>
          </p:spPr>
        </p:cxnSp>
        <p:cxnSp>
          <p:nvCxnSpPr>
            <p:cNvPr id="1602" name="Google Shape;1602;p28"/>
            <p:cNvCxnSpPr/>
            <p:nvPr/>
          </p:nvCxnSpPr>
          <p:spPr>
            <a:xfrm>
              <a:off x="3387986" y="-170100"/>
              <a:ext cx="0" cy="5483700"/>
            </a:xfrm>
            <a:prstGeom prst="straightConnector1">
              <a:avLst/>
            </a:prstGeom>
            <a:noFill/>
            <a:ln w="9525" cap="flat" cmpd="sng">
              <a:solidFill>
                <a:schemeClr val="accent5"/>
              </a:solidFill>
              <a:prstDash val="solid"/>
              <a:round/>
              <a:headEnd type="none" w="med" len="med"/>
              <a:tailEnd type="none" w="med" len="med"/>
            </a:ln>
          </p:spPr>
        </p:cxnSp>
        <p:cxnSp>
          <p:nvCxnSpPr>
            <p:cNvPr id="1603" name="Google Shape;1603;p28"/>
            <p:cNvCxnSpPr/>
            <p:nvPr/>
          </p:nvCxnSpPr>
          <p:spPr>
            <a:xfrm>
              <a:off x="3935374" y="-170100"/>
              <a:ext cx="0" cy="5483700"/>
            </a:xfrm>
            <a:prstGeom prst="straightConnector1">
              <a:avLst/>
            </a:prstGeom>
            <a:noFill/>
            <a:ln w="9525" cap="flat" cmpd="sng">
              <a:solidFill>
                <a:schemeClr val="accent5"/>
              </a:solidFill>
              <a:prstDash val="solid"/>
              <a:round/>
              <a:headEnd type="none" w="med" len="med"/>
              <a:tailEnd type="none" w="med" len="med"/>
            </a:ln>
          </p:spPr>
        </p:cxnSp>
        <p:cxnSp>
          <p:nvCxnSpPr>
            <p:cNvPr id="1604" name="Google Shape;1604;p28"/>
            <p:cNvCxnSpPr/>
            <p:nvPr/>
          </p:nvCxnSpPr>
          <p:spPr>
            <a:xfrm>
              <a:off x="4482763" y="-170100"/>
              <a:ext cx="0" cy="5483700"/>
            </a:xfrm>
            <a:prstGeom prst="straightConnector1">
              <a:avLst/>
            </a:prstGeom>
            <a:noFill/>
            <a:ln w="9525" cap="flat" cmpd="sng">
              <a:solidFill>
                <a:schemeClr val="accent5"/>
              </a:solidFill>
              <a:prstDash val="solid"/>
              <a:round/>
              <a:headEnd type="none" w="med" len="med"/>
              <a:tailEnd type="none" w="med" len="med"/>
            </a:ln>
          </p:spPr>
        </p:cxnSp>
        <p:cxnSp>
          <p:nvCxnSpPr>
            <p:cNvPr id="1605" name="Google Shape;1605;p28"/>
            <p:cNvCxnSpPr/>
            <p:nvPr/>
          </p:nvCxnSpPr>
          <p:spPr>
            <a:xfrm>
              <a:off x="5030151" y="-170100"/>
              <a:ext cx="0" cy="5483700"/>
            </a:xfrm>
            <a:prstGeom prst="straightConnector1">
              <a:avLst/>
            </a:prstGeom>
            <a:noFill/>
            <a:ln w="9525" cap="flat" cmpd="sng">
              <a:solidFill>
                <a:schemeClr val="accent5"/>
              </a:solidFill>
              <a:prstDash val="solid"/>
              <a:round/>
              <a:headEnd type="none" w="med" len="med"/>
              <a:tailEnd type="none" w="med" len="med"/>
            </a:ln>
          </p:spPr>
        </p:cxnSp>
        <p:cxnSp>
          <p:nvCxnSpPr>
            <p:cNvPr id="1606" name="Google Shape;1606;p28"/>
            <p:cNvCxnSpPr/>
            <p:nvPr/>
          </p:nvCxnSpPr>
          <p:spPr>
            <a:xfrm>
              <a:off x="5577539" y="-170100"/>
              <a:ext cx="0" cy="5483700"/>
            </a:xfrm>
            <a:prstGeom prst="straightConnector1">
              <a:avLst/>
            </a:prstGeom>
            <a:noFill/>
            <a:ln w="9525" cap="flat" cmpd="sng">
              <a:solidFill>
                <a:schemeClr val="accent5"/>
              </a:solidFill>
              <a:prstDash val="solid"/>
              <a:round/>
              <a:headEnd type="none" w="med" len="med"/>
              <a:tailEnd type="none" w="med" len="med"/>
            </a:ln>
          </p:spPr>
        </p:cxnSp>
        <p:cxnSp>
          <p:nvCxnSpPr>
            <p:cNvPr id="1607" name="Google Shape;1607;p28"/>
            <p:cNvCxnSpPr/>
            <p:nvPr/>
          </p:nvCxnSpPr>
          <p:spPr>
            <a:xfrm>
              <a:off x="6124927" y="-170100"/>
              <a:ext cx="0" cy="5483700"/>
            </a:xfrm>
            <a:prstGeom prst="straightConnector1">
              <a:avLst/>
            </a:prstGeom>
            <a:noFill/>
            <a:ln w="9525" cap="flat" cmpd="sng">
              <a:solidFill>
                <a:schemeClr val="accent5"/>
              </a:solidFill>
              <a:prstDash val="solid"/>
              <a:round/>
              <a:headEnd type="none" w="med" len="med"/>
              <a:tailEnd type="none" w="med" len="med"/>
            </a:ln>
          </p:spPr>
        </p:cxnSp>
        <p:cxnSp>
          <p:nvCxnSpPr>
            <p:cNvPr id="1608" name="Google Shape;1608;p28"/>
            <p:cNvCxnSpPr/>
            <p:nvPr/>
          </p:nvCxnSpPr>
          <p:spPr>
            <a:xfrm>
              <a:off x="6672315" y="-170100"/>
              <a:ext cx="0" cy="5483700"/>
            </a:xfrm>
            <a:prstGeom prst="straightConnector1">
              <a:avLst/>
            </a:prstGeom>
            <a:noFill/>
            <a:ln w="9525" cap="flat" cmpd="sng">
              <a:solidFill>
                <a:schemeClr val="accent5"/>
              </a:solidFill>
              <a:prstDash val="solid"/>
              <a:round/>
              <a:headEnd type="none" w="med" len="med"/>
              <a:tailEnd type="none" w="med" len="med"/>
            </a:ln>
          </p:spPr>
        </p:cxnSp>
        <p:cxnSp>
          <p:nvCxnSpPr>
            <p:cNvPr id="1609" name="Google Shape;1609;p28"/>
            <p:cNvCxnSpPr/>
            <p:nvPr/>
          </p:nvCxnSpPr>
          <p:spPr>
            <a:xfrm>
              <a:off x="7219703" y="-170100"/>
              <a:ext cx="0" cy="5483700"/>
            </a:xfrm>
            <a:prstGeom prst="straightConnector1">
              <a:avLst/>
            </a:prstGeom>
            <a:noFill/>
            <a:ln w="9525" cap="flat" cmpd="sng">
              <a:solidFill>
                <a:schemeClr val="accent5"/>
              </a:solidFill>
              <a:prstDash val="solid"/>
              <a:round/>
              <a:headEnd type="none" w="med" len="med"/>
              <a:tailEnd type="none" w="med" len="med"/>
            </a:ln>
          </p:spPr>
        </p:cxnSp>
        <p:cxnSp>
          <p:nvCxnSpPr>
            <p:cNvPr id="1610" name="Google Shape;1610;p28"/>
            <p:cNvCxnSpPr/>
            <p:nvPr/>
          </p:nvCxnSpPr>
          <p:spPr>
            <a:xfrm>
              <a:off x="7767091" y="-170100"/>
              <a:ext cx="0" cy="5483700"/>
            </a:xfrm>
            <a:prstGeom prst="straightConnector1">
              <a:avLst/>
            </a:prstGeom>
            <a:noFill/>
            <a:ln w="9525" cap="flat" cmpd="sng">
              <a:solidFill>
                <a:schemeClr val="accent5"/>
              </a:solidFill>
              <a:prstDash val="solid"/>
              <a:round/>
              <a:headEnd type="none" w="med" len="med"/>
              <a:tailEnd type="none" w="med" len="med"/>
            </a:ln>
          </p:spPr>
        </p:cxnSp>
        <p:cxnSp>
          <p:nvCxnSpPr>
            <p:cNvPr id="1611" name="Google Shape;1611;p28"/>
            <p:cNvCxnSpPr/>
            <p:nvPr/>
          </p:nvCxnSpPr>
          <p:spPr>
            <a:xfrm>
              <a:off x="8314479" y="-170100"/>
              <a:ext cx="0" cy="5483700"/>
            </a:xfrm>
            <a:prstGeom prst="straightConnector1">
              <a:avLst/>
            </a:prstGeom>
            <a:noFill/>
            <a:ln w="9525" cap="flat" cmpd="sng">
              <a:solidFill>
                <a:schemeClr val="accent5"/>
              </a:solidFill>
              <a:prstDash val="solid"/>
              <a:round/>
              <a:headEnd type="none" w="med" len="med"/>
              <a:tailEnd type="none" w="med" len="med"/>
            </a:ln>
          </p:spPr>
        </p:cxnSp>
        <p:cxnSp>
          <p:nvCxnSpPr>
            <p:cNvPr id="1612" name="Google Shape;1612;p28"/>
            <p:cNvCxnSpPr/>
            <p:nvPr/>
          </p:nvCxnSpPr>
          <p:spPr>
            <a:xfrm>
              <a:off x="8861867" y="-170100"/>
              <a:ext cx="0" cy="5483700"/>
            </a:xfrm>
            <a:prstGeom prst="straightConnector1">
              <a:avLst/>
            </a:prstGeom>
            <a:noFill/>
            <a:ln w="9525" cap="flat" cmpd="sng">
              <a:solidFill>
                <a:schemeClr val="accent5"/>
              </a:solidFill>
              <a:prstDash val="solid"/>
              <a:round/>
              <a:headEnd type="none" w="med" len="med"/>
              <a:tailEnd type="none" w="med" len="med"/>
            </a:ln>
          </p:spPr>
        </p:cxnSp>
      </p:grpSp>
      <p:sp>
        <p:nvSpPr>
          <p:cNvPr id="1613" name="Google Shape;1613;p28"/>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atin typeface="Fira Sans Condensed Black" panose="020B0A03050000020004" pitchFamily="34" charset="0"/>
                <a:cs typeface="#9Slide03 Arima Madurai" panose="00000500000000000000" pitchFamily="2" charset="-93"/>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dirty="0"/>
          </a:p>
        </p:txBody>
      </p:sp>
      <p:grpSp>
        <p:nvGrpSpPr>
          <p:cNvPr id="1614" name="Google Shape;1614;p28"/>
          <p:cNvGrpSpPr/>
          <p:nvPr/>
        </p:nvGrpSpPr>
        <p:grpSpPr>
          <a:xfrm rot="-1634644">
            <a:off x="-34755" y="4265677"/>
            <a:ext cx="582873" cy="695353"/>
            <a:chOff x="6040075" y="2055025"/>
            <a:chExt cx="582850" cy="695325"/>
          </a:xfrm>
        </p:grpSpPr>
        <p:sp>
          <p:nvSpPr>
            <p:cNvPr id="1615" name="Google Shape;1615;p28"/>
            <p:cNvSpPr/>
            <p:nvPr/>
          </p:nvSpPr>
          <p:spPr>
            <a:xfrm>
              <a:off x="6040075" y="2125700"/>
              <a:ext cx="582850" cy="624650"/>
            </a:xfrm>
            <a:custGeom>
              <a:avLst/>
              <a:gdLst/>
              <a:ahLst/>
              <a:cxnLst/>
              <a:rect l="l" t="t" r="r" b="b"/>
              <a:pathLst>
                <a:path w="23314" h="24986" extrusionOk="0">
                  <a:moveTo>
                    <a:pt x="1064" y="1"/>
                  </a:moveTo>
                  <a:lnTo>
                    <a:pt x="0" y="24986"/>
                  </a:lnTo>
                  <a:lnTo>
                    <a:pt x="23314" y="24986"/>
                  </a:lnTo>
                  <a:lnTo>
                    <a:pt x="2228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 name="Google Shape;1616;p28"/>
            <p:cNvSpPr/>
            <p:nvPr/>
          </p:nvSpPr>
          <p:spPr>
            <a:xfrm>
              <a:off x="6100100" y="2145450"/>
              <a:ext cx="462800" cy="514475"/>
            </a:xfrm>
            <a:custGeom>
              <a:avLst/>
              <a:gdLst/>
              <a:ahLst/>
              <a:cxnLst/>
              <a:rect l="l" t="t" r="r" b="b"/>
              <a:pathLst>
                <a:path w="18512" h="20579" extrusionOk="0">
                  <a:moveTo>
                    <a:pt x="851" y="1"/>
                  </a:moveTo>
                  <a:lnTo>
                    <a:pt x="0" y="20579"/>
                  </a:lnTo>
                  <a:lnTo>
                    <a:pt x="18511" y="20579"/>
                  </a:lnTo>
                  <a:lnTo>
                    <a:pt x="1766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 name="Google Shape;1617;p28"/>
            <p:cNvSpPr/>
            <p:nvPr/>
          </p:nvSpPr>
          <p:spPr>
            <a:xfrm>
              <a:off x="6222450" y="2055025"/>
              <a:ext cx="218875" cy="66900"/>
            </a:xfrm>
            <a:custGeom>
              <a:avLst/>
              <a:gdLst/>
              <a:ahLst/>
              <a:cxnLst/>
              <a:rect l="l" t="t" r="r" b="b"/>
              <a:pathLst>
                <a:path w="8755" h="2676" extrusionOk="0">
                  <a:moveTo>
                    <a:pt x="6505" y="1"/>
                  </a:moveTo>
                  <a:cubicBezTo>
                    <a:pt x="5262" y="1"/>
                    <a:pt x="3971" y="97"/>
                    <a:pt x="2718" y="97"/>
                  </a:cubicBezTo>
                  <a:cubicBezTo>
                    <a:pt x="2561" y="97"/>
                    <a:pt x="2405" y="95"/>
                    <a:pt x="2249" y="92"/>
                  </a:cubicBezTo>
                  <a:cubicBezTo>
                    <a:pt x="1540" y="92"/>
                    <a:pt x="888" y="35"/>
                    <a:pt x="182" y="31"/>
                  </a:cubicBezTo>
                  <a:lnTo>
                    <a:pt x="182" y="31"/>
                  </a:lnTo>
                  <a:cubicBezTo>
                    <a:pt x="182" y="31"/>
                    <a:pt x="182" y="31"/>
                    <a:pt x="182" y="31"/>
                  </a:cubicBezTo>
                  <a:lnTo>
                    <a:pt x="182" y="31"/>
                  </a:lnTo>
                  <a:lnTo>
                    <a:pt x="182" y="31"/>
                  </a:lnTo>
                  <a:lnTo>
                    <a:pt x="182" y="31"/>
                  </a:lnTo>
                  <a:cubicBezTo>
                    <a:pt x="162" y="31"/>
                    <a:pt x="142" y="31"/>
                    <a:pt x="122" y="31"/>
                  </a:cubicBezTo>
                  <a:lnTo>
                    <a:pt x="0" y="31"/>
                  </a:lnTo>
                  <a:cubicBezTo>
                    <a:pt x="0" y="913"/>
                    <a:pt x="0" y="1794"/>
                    <a:pt x="91" y="2676"/>
                  </a:cubicBezTo>
                  <a:cubicBezTo>
                    <a:pt x="122" y="2463"/>
                    <a:pt x="122" y="2250"/>
                    <a:pt x="152" y="1946"/>
                  </a:cubicBezTo>
                  <a:cubicBezTo>
                    <a:pt x="181" y="1348"/>
                    <a:pt x="182" y="776"/>
                    <a:pt x="182" y="156"/>
                  </a:cubicBezTo>
                  <a:lnTo>
                    <a:pt x="182" y="156"/>
                  </a:lnTo>
                  <a:cubicBezTo>
                    <a:pt x="357" y="163"/>
                    <a:pt x="531" y="165"/>
                    <a:pt x="706" y="165"/>
                  </a:cubicBezTo>
                  <a:cubicBezTo>
                    <a:pt x="1203" y="165"/>
                    <a:pt x="1703" y="144"/>
                    <a:pt x="2219" y="122"/>
                  </a:cubicBezTo>
                  <a:cubicBezTo>
                    <a:pt x="2419" y="118"/>
                    <a:pt x="2619" y="116"/>
                    <a:pt x="2820" y="116"/>
                  </a:cubicBezTo>
                  <a:cubicBezTo>
                    <a:pt x="4025" y="116"/>
                    <a:pt x="5250" y="183"/>
                    <a:pt x="6474" y="183"/>
                  </a:cubicBezTo>
                  <a:lnTo>
                    <a:pt x="8484" y="183"/>
                  </a:lnTo>
                  <a:cubicBezTo>
                    <a:pt x="8515" y="1004"/>
                    <a:pt x="8573" y="1823"/>
                    <a:pt x="8602" y="2615"/>
                  </a:cubicBezTo>
                  <a:lnTo>
                    <a:pt x="8632" y="2615"/>
                  </a:lnTo>
                  <a:cubicBezTo>
                    <a:pt x="8693" y="1764"/>
                    <a:pt x="8754" y="882"/>
                    <a:pt x="875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 name="Google Shape;1618;p28"/>
            <p:cNvSpPr/>
            <p:nvPr/>
          </p:nvSpPr>
          <p:spPr>
            <a:xfrm>
              <a:off x="6194325" y="2096075"/>
              <a:ext cx="275100" cy="69925"/>
            </a:xfrm>
            <a:custGeom>
              <a:avLst/>
              <a:gdLst/>
              <a:ahLst/>
              <a:cxnLst/>
              <a:rect l="l" t="t" r="r" b="b"/>
              <a:pathLst>
                <a:path w="11004" h="2797" extrusionOk="0">
                  <a:moveTo>
                    <a:pt x="0" y="0"/>
                  </a:moveTo>
                  <a:lnTo>
                    <a:pt x="0" y="2797"/>
                  </a:lnTo>
                  <a:lnTo>
                    <a:pt x="11004" y="2797"/>
                  </a:lnTo>
                  <a:lnTo>
                    <a:pt x="11004"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 name="Google Shape;1619;p28"/>
            <p:cNvSpPr/>
            <p:nvPr/>
          </p:nvSpPr>
          <p:spPr>
            <a:xfrm>
              <a:off x="6302225" y="2355725"/>
              <a:ext cx="82100" cy="76600"/>
            </a:xfrm>
            <a:custGeom>
              <a:avLst/>
              <a:gdLst/>
              <a:ahLst/>
              <a:cxnLst/>
              <a:rect l="l" t="t" r="r" b="b"/>
              <a:pathLst>
                <a:path w="3284" h="3064" extrusionOk="0">
                  <a:moveTo>
                    <a:pt x="1637" y="1"/>
                  </a:moveTo>
                  <a:cubicBezTo>
                    <a:pt x="879" y="1"/>
                    <a:pt x="208" y="609"/>
                    <a:pt x="122" y="1377"/>
                  </a:cubicBezTo>
                  <a:cubicBezTo>
                    <a:pt x="1" y="2228"/>
                    <a:pt x="669" y="2988"/>
                    <a:pt x="1490" y="3049"/>
                  </a:cubicBezTo>
                  <a:cubicBezTo>
                    <a:pt x="1560" y="3059"/>
                    <a:pt x="1630" y="3064"/>
                    <a:pt x="1698" y="3064"/>
                  </a:cubicBezTo>
                  <a:cubicBezTo>
                    <a:pt x="2462" y="3064"/>
                    <a:pt x="3106" y="2462"/>
                    <a:pt x="3162" y="1681"/>
                  </a:cubicBezTo>
                  <a:cubicBezTo>
                    <a:pt x="3283" y="861"/>
                    <a:pt x="2645" y="101"/>
                    <a:pt x="1794" y="9"/>
                  </a:cubicBezTo>
                  <a:cubicBezTo>
                    <a:pt x="1741" y="4"/>
                    <a:pt x="1689" y="1"/>
                    <a:pt x="1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 name="Google Shape;1620;p28"/>
            <p:cNvSpPr/>
            <p:nvPr/>
          </p:nvSpPr>
          <p:spPr>
            <a:xfrm>
              <a:off x="6164700" y="2341125"/>
              <a:ext cx="370075" cy="107725"/>
            </a:xfrm>
            <a:custGeom>
              <a:avLst/>
              <a:gdLst/>
              <a:ahLst/>
              <a:cxnLst/>
              <a:rect l="l" t="t" r="r" b="b"/>
              <a:pathLst>
                <a:path w="14803" h="4309" extrusionOk="0">
                  <a:moveTo>
                    <a:pt x="5502" y="77"/>
                  </a:moveTo>
                  <a:cubicBezTo>
                    <a:pt x="7295" y="107"/>
                    <a:pt x="9119" y="381"/>
                    <a:pt x="10882" y="897"/>
                  </a:cubicBezTo>
                  <a:cubicBezTo>
                    <a:pt x="11733" y="1141"/>
                    <a:pt x="14803" y="2265"/>
                    <a:pt x="13161" y="3390"/>
                  </a:cubicBezTo>
                  <a:cubicBezTo>
                    <a:pt x="11974" y="4017"/>
                    <a:pt x="10160" y="4215"/>
                    <a:pt x="8558" y="4215"/>
                  </a:cubicBezTo>
                  <a:cubicBezTo>
                    <a:pt x="7986" y="4215"/>
                    <a:pt x="7441" y="4190"/>
                    <a:pt x="6961" y="4150"/>
                  </a:cubicBezTo>
                  <a:cubicBezTo>
                    <a:pt x="5167" y="3937"/>
                    <a:pt x="3344" y="3572"/>
                    <a:pt x="1702" y="2691"/>
                  </a:cubicBezTo>
                  <a:cubicBezTo>
                    <a:pt x="152" y="1900"/>
                    <a:pt x="274" y="1019"/>
                    <a:pt x="1885" y="502"/>
                  </a:cubicBezTo>
                  <a:cubicBezTo>
                    <a:pt x="3070" y="137"/>
                    <a:pt x="4286" y="77"/>
                    <a:pt x="5502" y="77"/>
                  </a:cubicBezTo>
                  <a:close/>
                  <a:moveTo>
                    <a:pt x="5499" y="1"/>
                  </a:moveTo>
                  <a:cubicBezTo>
                    <a:pt x="4832" y="1"/>
                    <a:pt x="4212" y="29"/>
                    <a:pt x="3678" y="77"/>
                  </a:cubicBezTo>
                  <a:cubicBezTo>
                    <a:pt x="2705" y="168"/>
                    <a:pt x="1368" y="350"/>
                    <a:pt x="638" y="1049"/>
                  </a:cubicBezTo>
                  <a:cubicBezTo>
                    <a:pt x="0" y="1809"/>
                    <a:pt x="1003" y="2630"/>
                    <a:pt x="1641" y="2934"/>
                  </a:cubicBezTo>
                  <a:cubicBezTo>
                    <a:pt x="3283" y="3724"/>
                    <a:pt x="5137" y="3998"/>
                    <a:pt x="6961" y="4180"/>
                  </a:cubicBezTo>
                  <a:cubicBezTo>
                    <a:pt x="7768" y="4247"/>
                    <a:pt x="8581" y="4309"/>
                    <a:pt x="9392" y="4309"/>
                  </a:cubicBezTo>
                  <a:cubicBezTo>
                    <a:pt x="10414" y="4309"/>
                    <a:pt x="11432" y="4211"/>
                    <a:pt x="12432" y="3907"/>
                  </a:cubicBezTo>
                  <a:cubicBezTo>
                    <a:pt x="13465" y="3633"/>
                    <a:pt x="14529" y="2873"/>
                    <a:pt x="13465" y="1900"/>
                  </a:cubicBezTo>
                  <a:cubicBezTo>
                    <a:pt x="11709" y="461"/>
                    <a:pt x="8210" y="1"/>
                    <a:pt x="549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 name="Google Shape;1621;p28"/>
            <p:cNvSpPr/>
            <p:nvPr/>
          </p:nvSpPr>
          <p:spPr>
            <a:xfrm>
              <a:off x="6153300" y="2355150"/>
              <a:ext cx="49400" cy="47975"/>
            </a:xfrm>
            <a:custGeom>
              <a:avLst/>
              <a:gdLst/>
              <a:ahLst/>
              <a:cxnLst/>
              <a:rect l="l" t="t" r="r" b="b"/>
              <a:pathLst>
                <a:path w="1976" h="1919" extrusionOk="0">
                  <a:moveTo>
                    <a:pt x="1007" y="0"/>
                  </a:moveTo>
                  <a:cubicBezTo>
                    <a:pt x="540" y="0"/>
                    <a:pt x="89" y="358"/>
                    <a:pt x="30" y="884"/>
                  </a:cubicBezTo>
                  <a:cubicBezTo>
                    <a:pt x="0" y="1370"/>
                    <a:pt x="395" y="1856"/>
                    <a:pt x="912" y="1917"/>
                  </a:cubicBezTo>
                  <a:cubicBezTo>
                    <a:pt x="930" y="1918"/>
                    <a:pt x="947" y="1919"/>
                    <a:pt x="965" y="1919"/>
                  </a:cubicBezTo>
                  <a:cubicBezTo>
                    <a:pt x="1435" y="1919"/>
                    <a:pt x="1916" y="1534"/>
                    <a:pt x="1945" y="1035"/>
                  </a:cubicBezTo>
                  <a:cubicBezTo>
                    <a:pt x="1976" y="488"/>
                    <a:pt x="1581" y="32"/>
                    <a:pt x="1064" y="2"/>
                  </a:cubicBezTo>
                  <a:cubicBezTo>
                    <a:pt x="1045" y="1"/>
                    <a:pt x="1026" y="0"/>
                    <a:pt x="100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 name="Google Shape;1622;p28"/>
            <p:cNvSpPr/>
            <p:nvPr/>
          </p:nvSpPr>
          <p:spPr>
            <a:xfrm>
              <a:off x="6232325" y="2239425"/>
              <a:ext cx="198050" cy="309725"/>
            </a:xfrm>
            <a:custGeom>
              <a:avLst/>
              <a:gdLst/>
              <a:ahLst/>
              <a:cxnLst/>
              <a:rect l="l" t="t" r="r" b="b"/>
              <a:pathLst>
                <a:path w="7922" h="12389" extrusionOk="0">
                  <a:moveTo>
                    <a:pt x="1979" y="191"/>
                  </a:moveTo>
                  <a:cubicBezTo>
                    <a:pt x="2380" y="191"/>
                    <a:pt x="2872" y="546"/>
                    <a:pt x="3222" y="862"/>
                  </a:cubicBezTo>
                  <a:cubicBezTo>
                    <a:pt x="4499" y="2139"/>
                    <a:pt x="5502" y="3719"/>
                    <a:pt x="6262" y="5361"/>
                  </a:cubicBezTo>
                  <a:cubicBezTo>
                    <a:pt x="7022" y="7032"/>
                    <a:pt x="7538" y="8826"/>
                    <a:pt x="7660" y="10558"/>
                  </a:cubicBezTo>
                  <a:cubicBezTo>
                    <a:pt x="7660" y="11105"/>
                    <a:pt x="7660" y="11865"/>
                    <a:pt x="7174" y="12108"/>
                  </a:cubicBezTo>
                  <a:cubicBezTo>
                    <a:pt x="7077" y="12154"/>
                    <a:pt x="6978" y="12174"/>
                    <a:pt x="6879" y="12174"/>
                  </a:cubicBezTo>
                  <a:cubicBezTo>
                    <a:pt x="6446" y="12174"/>
                    <a:pt x="6000" y="11797"/>
                    <a:pt x="5654" y="11500"/>
                  </a:cubicBezTo>
                  <a:cubicBezTo>
                    <a:pt x="4316" y="10285"/>
                    <a:pt x="3405" y="8613"/>
                    <a:pt x="2705" y="7002"/>
                  </a:cubicBezTo>
                  <a:cubicBezTo>
                    <a:pt x="1976" y="5269"/>
                    <a:pt x="1034" y="2777"/>
                    <a:pt x="1338" y="923"/>
                  </a:cubicBezTo>
                  <a:cubicBezTo>
                    <a:pt x="1441" y="382"/>
                    <a:pt x="1685" y="191"/>
                    <a:pt x="1979" y="191"/>
                  </a:cubicBezTo>
                  <a:close/>
                  <a:moveTo>
                    <a:pt x="1950" y="0"/>
                  </a:moveTo>
                  <a:cubicBezTo>
                    <a:pt x="1684" y="0"/>
                    <a:pt x="1435" y="113"/>
                    <a:pt x="1246" y="406"/>
                  </a:cubicBezTo>
                  <a:cubicBezTo>
                    <a:pt x="0" y="2990"/>
                    <a:pt x="3921" y="10832"/>
                    <a:pt x="6292" y="12200"/>
                  </a:cubicBezTo>
                  <a:cubicBezTo>
                    <a:pt x="6542" y="12331"/>
                    <a:pt x="6757" y="12388"/>
                    <a:pt x="6941" y="12388"/>
                  </a:cubicBezTo>
                  <a:cubicBezTo>
                    <a:pt x="7695" y="12388"/>
                    <a:pt x="7922" y="11420"/>
                    <a:pt x="7873" y="10589"/>
                  </a:cubicBezTo>
                  <a:cubicBezTo>
                    <a:pt x="7751" y="8734"/>
                    <a:pt x="7022" y="7032"/>
                    <a:pt x="6292" y="5361"/>
                  </a:cubicBezTo>
                  <a:cubicBezTo>
                    <a:pt x="5502" y="3719"/>
                    <a:pt x="4681" y="2047"/>
                    <a:pt x="3344" y="771"/>
                  </a:cubicBezTo>
                  <a:cubicBezTo>
                    <a:pt x="3025" y="412"/>
                    <a:pt x="2457" y="0"/>
                    <a:pt x="195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 name="Google Shape;1623;p28"/>
            <p:cNvSpPr/>
            <p:nvPr/>
          </p:nvSpPr>
          <p:spPr>
            <a:xfrm>
              <a:off x="6385050" y="2522225"/>
              <a:ext cx="53975" cy="47075"/>
            </a:xfrm>
            <a:custGeom>
              <a:avLst/>
              <a:gdLst/>
              <a:ahLst/>
              <a:cxnLst/>
              <a:rect l="l" t="t" r="r" b="b"/>
              <a:pathLst>
                <a:path w="2159" h="1883" extrusionOk="0">
                  <a:moveTo>
                    <a:pt x="1088" y="1"/>
                  </a:moveTo>
                  <a:cubicBezTo>
                    <a:pt x="952" y="1"/>
                    <a:pt x="811" y="31"/>
                    <a:pt x="669" y="97"/>
                  </a:cubicBezTo>
                  <a:cubicBezTo>
                    <a:pt x="244" y="310"/>
                    <a:pt x="1" y="857"/>
                    <a:pt x="214" y="1343"/>
                  </a:cubicBezTo>
                  <a:cubicBezTo>
                    <a:pt x="392" y="1679"/>
                    <a:pt x="719" y="1882"/>
                    <a:pt x="1084" y="1882"/>
                  </a:cubicBezTo>
                  <a:cubicBezTo>
                    <a:pt x="1216" y="1882"/>
                    <a:pt x="1353" y="1856"/>
                    <a:pt x="1490" y="1799"/>
                  </a:cubicBezTo>
                  <a:cubicBezTo>
                    <a:pt x="1946" y="1556"/>
                    <a:pt x="2159" y="1040"/>
                    <a:pt x="1946" y="523"/>
                  </a:cubicBezTo>
                  <a:cubicBezTo>
                    <a:pt x="1769" y="214"/>
                    <a:pt x="1448" y="1"/>
                    <a:pt x="10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 name="Google Shape;1624;p28"/>
            <p:cNvSpPr/>
            <p:nvPr/>
          </p:nvSpPr>
          <p:spPr>
            <a:xfrm>
              <a:off x="6232325" y="2253375"/>
              <a:ext cx="221900" cy="281050"/>
            </a:xfrm>
            <a:custGeom>
              <a:avLst/>
              <a:gdLst/>
              <a:ahLst/>
              <a:cxnLst/>
              <a:rect l="l" t="t" r="r" b="b"/>
              <a:pathLst>
                <a:path w="8876" h="11242" extrusionOk="0">
                  <a:moveTo>
                    <a:pt x="7828" y="200"/>
                  </a:moveTo>
                  <a:cubicBezTo>
                    <a:pt x="8461" y="200"/>
                    <a:pt x="8706" y="816"/>
                    <a:pt x="8481" y="1945"/>
                  </a:cubicBezTo>
                  <a:cubicBezTo>
                    <a:pt x="8237" y="3131"/>
                    <a:pt x="7660" y="4255"/>
                    <a:pt x="7052" y="5289"/>
                  </a:cubicBezTo>
                  <a:cubicBezTo>
                    <a:pt x="6110" y="6839"/>
                    <a:pt x="4985" y="8298"/>
                    <a:pt x="3648" y="9544"/>
                  </a:cubicBezTo>
                  <a:cubicBezTo>
                    <a:pt x="3184" y="9966"/>
                    <a:pt x="1844" y="11103"/>
                    <a:pt x="1025" y="11103"/>
                  </a:cubicBezTo>
                  <a:cubicBezTo>
                    <a:pt x="663" y="11103"/>
                    <a:pt x="402" y="10880"/>
                    <a:pt x="365" y="10274"/>
                  </a:cubicBezTo>
                  <a:cubicBezTo>
                    <a:pt x="426" y="8420"/>
                    <a:pt x="1733" y="5988"/>
                    <a:pt x="2797" y="4499"/>
                  </a:cubicBezTo>
                  <a:cubicBezTo>
                    <a:pt x="3861" y="3009"/>
                    <a:pt x="5137" y="1641"/>
                    <a:pt x="6657" y="638"/>
                  </a:cubicBezTo>
                  <a:cubicBezTo>
                    <a:pt x="7130" y="342"/>
                    <a:pt x="7524" y="200"/>
                    <a:pt x="7828" y="200"/>
                  </a:cubicBezTo>
                  <a:close/>
                  <a:moveTo>
                    <a:pt x="7897" y="1"/>
                  </a:moveTo>
                  <a:cubicBezTo>
                    <a:pt x="7446" y="1"/>
                    <a:pt x="6912" y="248"/>
                    <a:pt x="6566" y="456"/>
                  </a:cubicBezTo>
                  <a:cubicBezTo>
                    <a:pt x="5016" y="1489"/>
                    <a:pt x="3861" y="2979"/>
                    <a:pt x="2797" y="4468"/>
                  </a:cubicBezTo>
                  <a:cubicBezTo>
                    <a:pt x="1733" y="5988"/>
                    <a:pt x="699" y="7538"/>
                    <a:pt x="243" y="9271"/>
                  </a:cubicBezTo>
                  <a:cubicBezTo>
                    <a:pt x="152" y="9848"/>
                    <a:pt x="0" y="10638"/>
                    <a:pt x="517" y="11094"/>
                  </a:cubicBezTo>
                  <a:cubicBezTo>
                    <a:pt x="687" y="11197"/>
                    <a:pt x="873" y="11242"/>
                    <a:pt x="1068" y="11242"/>
                  </a:cubicBezTo>
                  <a:cubicBezTo>
                    <a:pt x="2029" y="11242"/>
                    <a:pt x="3219" y="10166"/>
                    <a:pt x="3800" y="9635"/>
                  </a:cubicBezTo>
                  <a:cubicBezTo>
                    <a:pt x="5745" y="7720"/>
                    <a:pt x="7295" y="5380"/>
                    <a:pt x="8298" y="2827"/>
                  </a:cubicBezTo>
                  <a:cubicBezTo>
                    <a:pt x="8572" y="2097"/>
                    <a:pt x="8876" y="1307"/>
                    <a:pt x="8663" y="547"/>
                  </a:cubicBezTo>
                  <a:cubicBezTo>
                    <a:pt x="8532" y="142"/>
                    <a:pt x="8238" y="1"/>
                    <a:pt x="78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 name="Google Shape;1625;p28"/>
            <p:cNvSpPr/>
            <p:nvPr/>
          </p:nvSpPr>
          <p:spPr>
            <a:xfrm>
              <a:off x="6412425" y="2235200"/>
              <a:ext cx="53975" cy="47700"/>
            </a:xfrm>
            <a:custGeom>
              <a:avLst/>
              <a:gdLst/>
              <a:ahLst/>
              <a:cxnLst/>
              <a:rect l="l" t="t" r="r" b="b"/>
              <a:pathLst>
                <a:path w="2159" h="1908" extrusionOk="0">
                  <a:moveTo>
                    <a:pt x="1079" y="1"/>
                  </a:moveTo>
                  <a:cubicBezTo>
                    <a:pt x="781" y="1"/>
                    <a:pt x="487" y="136"/>
                    <a:pt x="304" y="393"/>
                  </a:cubicBezTo>
                  <a:cubicBezTo>
                    <a:pt x="0" y="818"/>
                    <a:pt x="122" y="1426"/>
                    <a:pt x="547" y="1730"/>
                  </a:cubicBezTo>
                  <a:cubicBezTo>
                    <a:pt x="713" y="1849"/>
                    <a:pt x="907" y="1907"/>
                    <a:pt x="1098" y="1907"/>
                  </a:cubicBezTo>
                  <a:cubicBezTo>
                    <a:pt x="1396" y="1907"/>
                    <a:pt x="1687" y="1765"/>
                    <a:pt x="1854" y="1487"/>
                  </a:cubicBezTo>
                  <a:cubicBezTo>
                    <a:pt x="2158" y="1092"/>
                    <a:pt x="2067" y="484"/>
                    <a:pt x="1641" y="180"/>
                  </a:cubicBezTo>
                  <a:cubicBezTo>
                    <a:pt x="1473" y="59"/>
                    <a:pt x="1275" y="1"/>
                    <a:pt x="107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6" name="Google Shape;1626;p28"/>
          <p:cNvGrpSpPr/>
          <p:nvPr/>
        </p:nvGrpSpPr>
        <p:grpSpPr>
          <a:xfrm rot="2700000">
            <a:off x="8473617" y="241546"/>
            <a:ext cx="214421" cy="595474"/>
            <a:chOff x="7308325" y="2001075"/>
            <a:chExt cx="300175" cy="833625"/>
          </a:xfrm>
        </p:grpSpPr>
        <p:sp>
          <p:nvSpPr>
            <p:cNvPr id="1627" name="Google Shape;1627;p28"/>
            <p:cNvSpPr/>
            <p:nvPr/>
          </p:nvSpPr>
          <p:spPr>
            <a:xfrm>
              <a:off x="7330375" y="2029375"/>
              <a:ext cx="258375" cy="9725"/>
            </a:xfrm>
            <a:custGeom>
              <a:avLst/>
              <a:gdLst/>
              <a:ahLst/>
              <a:cxnLst/>
              <a:rect l="l" t="t" r="r" b="b"/>
              <a:pathLst>
                <a:path w="10335" h="389" extrusionOk="0">
                  <a:moveTo>
                    <a:pt x="5179" y="1"/>
                  </a:moveTo>
                  <a:cubicBezTo>
                    <a:pt x="3458" y="1"/>
                    <a:pt x="1733" y="69"/>
                    <a:pt x="0" y="206"/>
                  </a:cubicBezTo>
                  <a:cubicBezTo>
                    <a:pt x="1733" y="328"/>
                    <a:pt x="3458" y="388"/>
                    <a:pt x="5179" y="388"/>
                  </a:cubicBezTo>
                  <a:cubicBezTo>
                    <a:pt x="6900" y="388"/>
                    <a:pt x="8617" y="328"/>
                    <a:pt x="10335" y="206"/>
                  </a:cubicBezTo>
                  <a:cubicBezTo>
                    <a:pt x="8617" y="69"/>
                    <a:pt x="6900" y="1"/>
                    <a:pt x="517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 name="Google Shape;1628;p28"/>
            <p:cNvSpPr/>
            <p:nvPr/>
          </p:nvSpPr>
          <p:spPr>
            <a:xfrm>
              <a:off x="7357725" y="2076500"/>
              <a:ext cx="203675" cy="10275"/>
            </a:xfrm>
            <a:custGeom>
              <a:avLst/>
              <a:gdLst/>
              <a:ahLst/>
              <a:cxnLst/>
              <a:rect l="l" t="t" r="r" b="b"/>
              <a:pathLst>
                <a:path w="8147" h="411" extrusionOk="0">
                  <a:moveTo>
                    <a:pt x="4073" y="0"/>
                  </a:moveTo>
                  <a:cubicBezTo>
                    <a:pt x="2713" y="0"/>
                    <a:pt x="1353" y="69"/>
                    <a:pt x="0" y="206"/>
                  </a:cubicBezTo>
                  <a:cubicBezTo>
                    <a:pt x="1353" y="342"/>
                    <a:pt x="2713" y="411"/>
                    <a:pt x="4073" y="411"/>
                  </a:cubicBezTo>
                  <a:cubicBezTo>
                    <a:pt x="5434" y="411"/>
                    <a:pt x="6794" y="342"/>
                    <a:pt x="8146" y="206"/>
                  </a:cubicBezTo>
                  <a:cubicBezTo>
                    <a:pt x="6794" y="69"/>
                    <a:pt x="5434" y="0"/>
                    <a:pt x="407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 name="Google Shape;1629;p28"/>
            <p:cNvSpPr/>
            <p:nvPr/>
          </p:nvSpPr>
          <p:spPr>
            <a:xfrm>
              <a:off x="7330375" y="2311500"/>
              <a:ext cx="258375" cy="10850"/>
            </a:xfrm>
            <a:custGeom>
              <a:avLst/>
              <a:gdLst/>
              <a:ahLst/>
              <a:cxnLst/>
              <a:rect l="l" t="t" r="r" b="b"/>
              <a:pathLst>
                <a:path w="10335" h="434" extrusionOk="0">
                  <a:moveTo>
                    <a:pt x="5179" y="0"/>
                  </a:moveTo>
                  <a:cubicBezTo>
                    <a:pt x="3458" y="0"/>
                    <a:pt x="1733" y="76"/>
                    <a:pt x="0" y="228"/>
                  </a:cubicBezTo>
                  <a:cubicBezTo>
                    <a:pt x="1733" y="365"/>
                    <a:pt x="3458" y="433"/>
                    <a:pt x="5179" y="433"/>
                  </a:cubicBezTo>
                  <a:cubicBezTo>
                    <a:pt x="6900" y="433"/>
                    <a:pt x="8617" y="365"/>
                    <a:pt x="10335" y="228"/>
                  </a:cubicBezTo>
                  <a:cubicBezTo>
                    <a:pt x="8617" y="76"/>
                    <a:pt x="6900" y="0"/>
                    <a:pt x="51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 name="Google Shape;1630;p28"/>
            <p:cNvSpPr/>
            <p:nvPr/>
          </p:nvSpPr>
          <p:spPr>
            <a:xfrm>
              <a:off x="7357725" y="2359650"/>
              <a:ext cx="203675" cy="10000"/>
            </a:xfrm>
            <a:custGeom>
              <a:avLst/>
              <a:gdLst/>
              <a:ahLst/>
              <a:cxnLst/>
              <a:rect l="l" t="t" r="r" b="b"/>
              <a:pathLst>
                <a:path w="8147" h="400" extrusionOk="0">
                  <a:moveTo>
                    <a:pt x="3966" y="0"/>
                  </a:moveTo>
                  <a:cubicBezTo>
                    <a:pt x="2642" y="0"/>
                    <a:pt x="1317" y="69"/>
                    <a:pt x="0" y="217"/>
                  </a:cubicBezTo>
                  <a:cubicBezTo>
                    <a:pt x="1353" y="339"/>
                    <a:pt x="2713" y="400"/>
                    <a:pt x="4073" y="400"/>
                  </a:cubicBezTo>
                  <a:cubicBezTo>
                    <a:pt x="5434" y="400"/>
                    <a:pt x="6794" y="339"/>
                    <a:pt x="8146" y="217"/>
                  </a:cubicBezTo>
                  <a:cubicBezTo>
                    <a:pt x="6758" y="77"/>
                    <a:pt x="5362" y="0"/>
                    <a:pt x="39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 name="Google Shape;1631;p28"/>
            <p:cNvSpPr/>
            <p:nvPr/>
          </p:nvSpPr>
          <p:spPr>
            <a:xfrm>
              <a:off x="7330375" y="2249750"/>
              <a:ext cx="258375" cy="9725"/>
            </a:xfrm>
            <a:custGeom>
              <a:avLst/>
              <a:gdLst/>
              <a:ahLst/>
              <a:cxnLst/>
              <a:rect l="l" t="t" r="r" b="b"/>
              <a:pathLst>
                <a:path w="10335" h="389" extrusionOk="0">
                  <a:moveTo>
                    <a:pt x="5145" y="1"/>
                  </a:moveTo>
                  <a:cubicBezTo>
                    <a:pt x="3420" y="1"/>
                    <a:pt x="1702" y="69"/>
                    <a:pt x="0" y="206"/>
                  </a:cubicBezTo>
                  <a:cubicBezTo>
                    <a:pt x="1733" y="327"/>
                    <a:pt x="3458" y="388"/>
                    <a:pt x="5179" y="388"/>
                  </a:cubicBezTo>
                  <a:cubicBezTo>
                    <a:pt x="6900" y="388"/>
                    <a:pt x="8617" y="327"/>
                    <a:pt x="10335" y="206"/>
                  </a:cubicBezTo>
                  <a:cubicBezTo>
                    <a:pt x="8602" y="69"/>
                    <a:pt x="6869" y="1"/>
                    <a:pt x="51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 name="Google Shape;1632;p28"/>
            <p:cNvSpPr/>
            <p:nvPr/>
          </p:nvSpPr>
          <p:spPr>
            <a:xfrm>
              <a:off x="7357725" y="2201875"/>
              <a:ext cx="203675" cy="10300"/>
            </a:xfrm>
            <a:custGeom>
              <a:avLst/>
              <a:gdLst/>
              <a:ahLst/>
              <a:cxnLst/>
              <a:rect l="l" t="t" r="r" b="b"/>
              <a:pathLst>
                <a:path w="8147" h="412" extrusionOk="0">
                  <a:moveTo>
                    <a:pt x="4073" y="1"/>
                  </a:moveTo>
                  <a:cubicBezTo>
                    <a:pt x="2713" y="1"/>
                    <a:pt x="1353" y="69"/>
                    <a:pt x="0" y="206"/>
                  </a:cubicBezTo>
                  <a:cubicBezTo>
                    <a:pt x="1353" y="343"/>
                    <a:pt x="2713" y="411"/>
                    <a:pt x="4073" y="411"/>
                  </a:cubicBezTo>
                  <a:cubicBezTo>
                    <a:pt x="5434" y="411"/>
                    <a:pt x="6794" y="343"/>
                    <a:pt x="8146" y="206"/>
                  </a:cubicBezTo>
                  <a:cubicBezTo>
                    <a:pt x="6794" y="69"/>
                    <a:pt x="5434" y="1"/>
                    <a:pt x="40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 name="Google Shape;1633;p28"/>
            <p:cNvSpPr/>
            <p:nvPr/>
          </p:nvSpPr>
          <p:spPr>
            <a:xfrm>
              <a:off x="7308325" y="2001075"/>
              <a:ext cx="285750" cy="163400"/>
            </a:xfrm>
            <a:custGeom>
              <a:avLst/>
              <a:gdLst/>
              <a:ahLst/>
              <a:cxnLst/>
              <a:rect l="l" t="t" r="r" b="b"/>
              <a:pathLst>
                <a:path w="11430" h="6536" extrusionOk="0">
                  <a:moveTo>
                    <a:pt x="11247" y="1"/>
                  </a:moveTo>
                  <a:cubicBezTo>
                    <a:pt x="11065" y="761"/>
                    <a:pt x="10882" y="1429"/>
                    <a:pt x="10609" y="2098"/>
                  </a:cubicBezTo>
                  <a:cubicBezTo>
                    <a:pt x="10305" y="2736"/>
                    <a:pt x="9970" y="3253"/>
                    <a:pt x="9514" y="3709"/>
                  </a:cubicBezTo>
                  <a:cubicBezTo>
                    <a:pt x="8648" y="4545"/>
                    <a:pt x="7326" y="4963"/>
                    <a:pt x="6011" y="4963"/>
                  </a:cubicBezTo>
                  <a:cubicBezTo>
                    <a:pt x="4697" y="4963"/>
                    <a:pt x="3390" y="4545"/>
                    <a:pt x="2554" y="3709"/>
                  </a:cubicBezTo>
                  <a:cubicBezTo>
                    <a:pt x="1551" y="2767"/>
                    <a:pt x="1125" y="1368"/>
                    <a:pt x="791" y="1"/>
                  </a:cubicBezTo>
                  <a:lnTo>
                    <a:pt x="791" y="1"/>
                  </a:lnTo>
                  <a:cubicBezTo>
                    <a:pt x="1" y="3648"/>
                    <a:pt x="2250" y="6536"/>
                    <a:pt x="6049" y="6536"/>
                  </a:cubicBezTo>
                  <a:cubicBezTo>
                    <a:pt x="8694" y="6536"/>
                    <a:pt x="10973" y="4986"/>
                    <a:pt x="11369" y="2280"/>
                  </a:cubicBezTo>
                  <a:cubicBezTo>
                    <a:pt x="11429" y="1520"/>
                    <a:pt x="11399" y="730"/>
                    <a:pt x="1124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 name="Google Shape;1634;p28"/>
            <p:cNvSpPr/>
            <p:nvPr/>
          </p:nvSpPr>
          <p:spPr>
            <a:xfrm>
              <a:off x="7322775" y="2130250"/>
              <a:ext cx="285725" cy="163400"/>
            </a:xfrm>
            <a:custGeom>
              <a:avLst/>
              <a:gdLst/>
              <a:ahLst/>
              <a:cxnLst/>
              <a:rect l="l" t="t" r="r" b="b"/>
              <a:pathLst>
                <a:path w="11429" h="6536" extrusionOk="0">
                  <a:moveTo>
                    <a:pt x="5380" y="1"/>
                  </a:moveTo>
                  <a:cubicBezTo>
                    <a:pt x="2736" y="1"/>
                    <a:pt x="456" y="1551"/>
                    <a:pt x="61" y="4256"/>
                  </a:cubicBezTo>
                  <a:cubicBezTo>
                    <a:pt x="0" y="5016"/>
                    <a:pt x="30" y="5806"/>
                    <a:pt x="182" y="6536"/>
                  </a:cubicBezTo>
                  <a:cubicBezTo>
                    <a:pt x="365" y="5776"/>
                    <a:pt x="578" y="5077"/>
                    <a:pt x="821" y="4439"/>
                  </a:cubicBezTo>
                  <a:cubicBezTo>
                    <a:pt x="1125" y="3800"/>
                    <a:pt x="1489" y="3253"/>
                    <a:pt x="1945" y="2797"/>
                  </a:cubicBezTo>
                  <a:cubicBezTo>
                    <a:pt x="2796" y="1961"/>
                    <a:pt x="4111" y="1544"/>
                    <a:pt x="5422" y="1544"/>
                  </a:cubicBezTo>
                  <a:cubicBezTo>
                    <a:pt x="6733" y="1544"/>
                    <a:pt x="8040" y="1961"/>
                    <a:pt x="8876" y="2797"/>
                  </a:cubicBezTo>
                  <a:cubicBezTo>
                    <a:pt x="9879" y="3770"/>
                    <a:pt x="10304" y="5168"/>
                    <a:pt x="10639" y="6536"/>
                  </a:cubicBezTo>
                  <a:cubicBezTo>
                    <a:pt x="11429" y="2889"/>
                    <a:pt x="9180" y="31"/>
                    <a:pt x="538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 name="Google Shape;1635;p28"/>
            <p:cNvSpPr/>
            <p:nvPr/>
          </p:nvSpPr>
          <p:spPr>
            <a:xfrm>
              <a:off x="7308425" y="2277675"/>
              <a:ext cx="285650" cy="162650"/>
            </a:xfrm>
            <a:custGeom>
              <a:avLst/>
              <a:gdLst/>
              <a:ahLst/>
              <a:cxnLst/>
              <a:rect l="l" t="t" r="r" b="b"/>
              <a:pathLst>
                <a:path w="11426" h="6506" extrusionOk="0">
                  <a:moveTo>
                    <a:pt x="11243" y="1"/>
                  </a:moveTo>
                  <a:cubicBezTo>
                    <a:pt x="11061" y="761"/>
                    <a:pt x="10878" y="1429"/>
                    <a:pt x="10605" y="2068"/>
                  </a:cubicBezTo>
                  <a:cubicBezTo>
                    <a:pt x="10301" y="2736"/>
                    <a:pt x="9966" y="3253"/>
                    <a:pt x="9510" y="3709"/>
                  </a:cubicBezTo>
                  <a:cubicBezTo>
                    <a:pt x="8644" y="4545"/>
                    <a:pt x="7322" y="4963"/>
                    <a:pt x="6007" y="4963"/>
                  </a:cubicBezTo>
                  <a:cubicBezTo>
                    <a:pt x="4693" y="4963"/>
                    <a:pt x="3386" y="4545"/>
                    <a:pt x="2550" y="3709"/>
                  </a:cubicBezTo>
                  <a:cubicBezTo>
                    <a:pt x="1547" y="2767"/>
                    <a:pt x="1121" y="1368"/>
                    <a:pt x="787" y="1"/>
                  </a:cubicBezTo>
                  <a:lnTo>
                    <a:pt x="787" y="1"/>
                  </a:lnTo>
                  <a:cubicBezTo>
                    <a:pt x="1" y="3629"/>
                    <a:pt x="2222" y="6506"/>
                    <a:pt x="5986" y="6506"/>
                  </a:cubicBezTo>
                  <a:cubicBezTo>
                    <a:pt x="6006" y="6506"/>
                    <a:pt x="6025" y="6505"/>
                    <a:pt x="6045" y="6505"/>
                  </a:cubicBezTo>
                  <a:cubicBezTo>
                    <a:pt x="8690" y="6505"/>
                    <a:pt x="10969" y="4955"/>
                    <a:pt x="11365" y="2280"/>
                  </a:cubicBezTo>
                  <a:cubicBezTo>
                    <a:pt x="11425" y="1520"/>
                    <a:pt x="11395" y="700"/>
                    <a:pt x="1124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 name="Google Shape;1636;p28"/>
            <p:cNvSpPr/>
            <p:nvPr/>
          </p:nvSpPr>
          <p:spPr>
            <a:xfrm>
              <a:off x="7330375" y="2581825"/>
              <a:ext cx="258375" cy="10275"/>
            </a:xfrm>
            <a:custGeom>
              <a:avLst/>
              <a:gdLst/>
              <a:ahLst/>
              <a:cxnLst/>
              <a:rect l="l" t="t" r="r" b="b"/>
              <a:pathLst>
                <a:path w="10335" h="411" extrusionOk="0">
                  <a:moveTo>
                    <a:pt x="5179" y="1"/>
                  </a:moveTo>
                  <a:cubicBezTo>
                    <a:pt x="3458" y="1"/>
                    <a:pt x="1733" y="69"/>
                    <a:pt x="0" y="206"/>
                  </a:cubicBezTo>
                  <a:cubicBezTo>
                    <a:pt x="1733" y="342"/>
                    <a:pt x="3458" y="411"/>
                    <a:pt x="5179" y="411"/>
                  </a:cubicBezTo>
                  <a:cubicBezTo>
                    <a:pt x="6900" y="411"/>
                    <a:pt x="8617" y="342"/>
                    <a:pt x="10335" y="206"/>
                  </a:cubicBezTo>
                  <a:cubicBezTo>
                    <a:pt x="8617" y="69"/>
                    <a:pt x="6900" y="1"/>
                    <a:pt x="517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 name="Google Shape;1637;p28"/>
            <p:cNvSpPr/>
            <p:nvPr/>
          </p:nvSpPr>
          <p:spPr>
            <a:xfrm>
              <a:off x="7357725" y="2629900"/>
              <a:ext cx="203675" cy="10850"/>
            </a:xfrm>
            <a:custGeom>
              <a:avLst/>
              <a:gdLst/>
              <a:ahLst/>
              <a:cxnLst/>
              <a:rect l="l" t="t" r="r" b="b"/>
              <a:pathLst>
                <a:path w="8147" h="434" extrusionOk="0">
                  <a:moveTo>
                    <a:pt x="4073" y="0"/>
                  </a:moveTo>
                  <a:cubicBezTo>
                    <a:pt x="2713" y="0"/>
                    <a:pt x="1353" y="76"/>
                    <a:pt x="0" y="228"/>
                  </a:cubicBezTo>
                  <a:cubicBezTo>
                    <a:pt x="1353" y="365"/>
                    <a:pt x="2713" y="433"/>
                    <a:pt x="4073" y="433"/>
                  </a:cubicBezTo>
                  <a:cubicBezTo>
                    <a:pt x="5434" y="433"/>
                    <a:pt x="6794" y="365"/>
                    <a:pt x="8146" y="228"/>
                  </a:cubicBezTo>
                  <a:cubicBezTo>
                    <a:pt x="6794" y="76"/>
                    <a:pt x="5434" y="0"/>
                    <a:pt x="407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 name="Google Shape;1638;p28"/>
            <p:cNvSpPr/>
            <p:nvPr/>
          </p:nvSpPr>
          <p:spPr>
            <a:xfrm>
              <a:off x="7330375" y="2520275"/>
              <a:ext cx="258375" cy="10275"/>
            </a:xfrm>
            <a:custGeom>
              <a:avLst/>
              <a:gdLst/>
              <a:ahLst/>
              <a:cxnLst/>
              <a:rect l="l" t="t" r="r" b="b"/>
              <a:pathLst>
                <a:path w="10335" h="411" extrusionOk="0">
                  <a:moveTo>
                    <a:pt x="5145" y="0"/>
                  </a:moveTo>
                  <a:cubicBezTo>
                    <a:pt x="3420" y="0"/>
                    <a:pt x="1702" y="69"/>
                    <a:pt x="0" y="206"/>
                  </a:cubicBezTo>
                  <a:cubicBezTo>
                    <a:pt x="1733" y="342"/>
                    <a:pt x="3458" y="411"/>
                    <a:pt x="5179" y="411"/>
                  </a:cubicBezTo>
                  <a:cubicBezTo>
                    <a:pt x="6900" y="411"/>
                    <a:pt x="8617" y="342"/>
                    <a:pt x="10335" y="206"/>
                  </a:cubicBezTo>
                  <a:cubicBezTo>
                    <a:pt x="8602" y="69"/>
                    <a:pt x="6869" y="0"/>
                    <a:pt x="51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 name="Google Shape;1639;p28"/>
            <p:cNvSpPr/>
            <p:nvPr/>
          </p:nvSpPr>
          <p:spPr>
            <a:xfrm>
              <a:off x="7357725" y="2472975"/>
              <a:ext cx="203675" cy="9700"/>
            </a:xfrm>
            <a:custGeom>
              <a:avLst/>
              <a:gdLst/>
              <a:ahLst/>
              <a:cxnLst/>
              <a:rect l="l" t="t" r="r" b="b"/>
              <a:pathLst>
                <a:path w="8147" h="388" extrusionOk="0">
                  <a:moveTo>
                    <a:pt x="4073" y="0"/>
                  </a:moveTo>
                  <a:cubicBezTo>
                    <a:pt x="2713" y="0"/>
                    <a:pt x="1353" y="61"/>
                    <a:pt x="0" y="183"/>
                  </a:cubicBezTo>
                  <a:cubicBezTo>
                    <a:pt x="1353" y="319"/>
                    <a:pt x="2713" y="388"/>
                    <a:pt x="4073" y="388"/>
                  </a:cubicBezTo>
                  <a:cubicBezTo>
                    <a:pt x="5434" y="388"/>
                    <a:pt x="6794" y="319"/>
                    <a:pt x="8146" y="183"/>
                  </a:cubicBezTo>
                  <a:cubicBezTo>
                    <a:pt x="6794" y="61"/>
                    <a:pt x="5434" y="0"/>
                    <a:pt x="407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 name="Google Shape;1640;p28"/>
            <p:cNvSpPr/>
            <p:nvPr/>
          </p:nvSpPr>
          <p:spPr>
            <a:xfrm>
              <a:off x="7322775" y="2400775"/>
              <a:ext cx="285725" cy="163400"/>
            </a:xfrm>
            <a:custGeom>
              <a:avLst/>
              <a:gdLst/>
              <a:ahLst/>
              <a:cxnLst/>
              <a:rect l="l" t="t" r="r" b="b"/>
              <a:pathLst>
                <a:path w="11429" h="6536" extrusionOk="0">
                  <a:moveTo>
                    <a:pt x="5380" y="1"/>
                  </a:moveTo>
                  <a:cubicBezTo>
                    <a:pt x="2736" y="1"/>
                    <a:pt x="456" y="1551"/>
                    <a:pt x="61" y="4256"/>
                  </a:cubicBezTo>
                  <a:cubicBezTo>
                    <a:pt x="0" y="5016"/>
                    <a:pt x="30" y="5806"/>
                    <a:pt x="182" y="6536"/>
                  </a:cubicBezTo>
                  <a:cubicBezTo>
                    <a:pt x="365" y="5776"/>
                    <a:pt x="578" y="5107"/>
                    <a:pt x="821" y="4439"/>
                  </a:cubicBezTo>
                  <a:cubicBezTo>
                    <a:pt x="1125" y="3800"/>
                    <a:pt x="1489" y="3283"/>
                    <a:pt x="1945" y="2828"/>
                  </a:cubicBezTo>
                  <a:cubicBezTo>
                    <a:pt x="2796" y="1992"/>
                    <a:pt x="4111" y="1574"/>
                    <a:pt x="5422" y="1574"/>
                  </a:cubicBezTo>
                  <a:cubicBezTo>
                    <a:pt x="6733" y="1574"/>
                    <a:pt x="8040" y="1992"/>
                    <a:pt x="8876" y="2828"/>
                  </a:cubicBezTo>
                  <a:cubicBezTo>
                    <a:pt x="9879" y="3770"/>
                    <a:pt x="10304" y="5168"/>
                    <a:pt x="10639" y="6536"/>
                  </a:cubicBezTo>
                  <a:cubicBezTo>
                    <a:pt x="11429" y="2888"/>
                    <a:pt x="9180" y="1"/>
                    <a:pt x="538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 name="Google Shape;1641;p28"/>
            <p:cNvSpPr/>
            <p:nvPr/>
          </p:nvSpPr>
          <p:spPr>
            <a:xfrm>
              <a:off x="7308325" y="2548200"/>
              <a:ext cx="285750" cy="163400"/>
            </a:xfrm>
            <a:custGeom>
              <a:avLst/>
              <a:gdLst/>
              <a:ahLst/>
              <a:cxnLst/>
              <a:rect l="l" t="t" r="r" b="b"/>
              <a:pathLst>
                <a:path w="11430" h="6536" extrusionOk="0">
                  <a:moveTo>
                    <a:pt x="11247" y="1"/>
                  </a:moveTo>
                  <a:cubicBezTo>
                    <a:pt x="11065" y="760"/>
                    <a:pt x="10882" y="1429"/>
                    <a:pt x="10609" y="2098"/>
                  </a:cubicBezTo>
                  <a:cubicBezTo>
                    <a:pt x="10305" y="2736"/>
                    <a:pt x="9970" y="3253"/>
                    <a:pt x="9514" y="3709"/>
                  </a:cubicBezTo>
                  <a:cubicBezTo>
                    <a:pt x="8648" y="4545"/>
                    <a:pt x="7326" y="4963"/>
                    <a:pt x="6011" y="4963"/>
                  </a:cubicBezTo>
                  <a:cubicBezTo>
                    <a:pt x="4697" y="4963"/>
                    <a:pt x="3390" y="4545"/>
                    <a:pt x="2554" y="3709"/>
                  </a:cubicBezTo>
                  <a:cubicBezTo>
                    <a:pt x="1551" y="2767"/>
                    <a:pt x="1125" y="1368"/>
                    <a:pt x="791" y="1"/>
                  </a:cubicBezTo>
                  <a:lnTo>
                    <a:pt x="791" y="1"/>
                  </a:lnTo>
                  <a:cubicBezTo>
                    <a:pt x="1" y="3648"/>
                    <a:pt x="2250" y="6536"/>
                    <a:pt x="6049" y="6536"/>
                  </a:cubicBezTo>
                  <a:cubicBezTo>
                    <a:pt x="8694" y="6536"/>
                    <a:pt x="10973" y="4985"/>
                    <a:pt x="11369" y="2280"/>
                  </a:cubicBezTo>
                  <a:cubicBezTo>
                    <a:pt x="11429" y="1520"/>
                    <a:pt x="11399" y="730"/>
                    <a:pt x="1124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 name="Google Shape;1642;p28"/>
            <p:cNvSpPr/>
            <p:nvPr/>
          </p:nvSpPr>
          <p:spPr>
            <a:xfrm>
              <a:off x="7328075" y="2796875"/>
              <a:ext cx="258400" cy="9700"/>
            </a:xfrm>
            <a:custGeom>
              <a:avLst/>
              <a:gdLst/>
              <a:ahLst/>
              <a:cxnLst/>
              <a:rect l="l" t="t" r="r" b="b"/>
              <a:pathLst>
                <a:path w="10336" h="388" extrusionOk="0">
                  <a:moveTo>
                    <a:pt x="5168" y="0"/>
                  </a:moveTo>
                  <a:cubicBezTo>
                    <a:pt x="3443" y="0"/>
                    <a:pt x="1718" y="69"/>
                    <a:pt x="1" y="206"/>
                  </a:cubicBezTo>
                  <a:cubicBezTo>
                    <a:pt x="1718" y="327"/>
                    <a:pt x="3443" y="388"/>
                    <a:pt x="5168" y="388"/>
                  </a:cubicBezTo>
                  <a:cubicBezTo>
                    <a:pt x="6893" y="388"/>
                    <a:pt x="8618" y="327"/>
                    <a:pt x="10335" y="206"/>
                  </a:cubicBezTo>
                  <a:cubicBezTo>
                    <a:pt x="8618" y="69"/>
                    <a:pt x="6893" y="0"/>
                    <a:pt x="51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 name="Google Shape;1643;p28"/>
            <p:cNvSpPr/>
            <p:nvPr/>
          </p:nvSpPr>
          <p:spPr>
            <a:xfrm>
              <a:off x="7356200" y="2748250"/>
              <a:ext cx="202925" cy="10850"/>
            </a:xfrm>
            <a:custGeom>
              <a:avLst/>
              <a:gdLst/>
              <a:ahLst/>
              <a:cxnLst/>
              <a:rect l="l" t="t" r="r" b="b"/>
              <a:pathLst>
                <a:path w="8117" h="434" extrusionOk="0">
                  <a:moveTo>
                    <a:pt x="4047" y="0"/>
                  </a:moveTo>
                  <a:cubicBezTo>
                    <a:pt x="2691" y="0"/>
                    <a:pt x="1338" y="69"/>
                    <a:pt x="0" y="205"/>
                  </a:cubicBezTo>
                  <a:cubicBezTo>
                    <a:pt x="1338" y="357"/>
                    <a:pt x="2691" y="433"/>
                    <a:pt x="4047" y="433"/>
                  </a:cubicBezTo>
                  <a:cubicBezTo>
                    <a:pt x="5403" y="433"/>
                    <a:pt x="6764" y="357"/>
                    <a:pt x="8116" y="205"/>
                  </a:cubicBezTo>
                  <a:cubicBezTo>
                    <a:pt x="6764" y="69"/>
                    <a:pt x="5403" y="0"/>
                    <a:pt x="404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 name="Google Shape;1644;p28"/>
            <p:cNvSpPr/>
            <p:nvPr/>
          </p:nvSpPr>
          <p:spPr>
            <a:xfrm>
              <a:off x="7322775" y="2671300"/>
              <a:ext cx="285725" cy="163400"/>
            </a:xfrm>
            <a:custGeom>
              <a:avLst/>
              <a:gdLst/>
              <a:ahLst/>
              <a:cxnLst/>
              <a:rect l="l" t="t" r="r" b="b"/>
              <a:pathLst>
                <a:path w="11429" h="6536" extrusionOk="0">
                  <a:moveTo>
                    <a:pt x="5380" y="1"/>
                  </a:moveTo>
                  <a:cubicBezTo>
                    <a:pt x="2736" y="1"/>
                    <a:pt x="456" y="1581"/>
                    <a:pt x="61" y="4256"/>
                  </a:cubicBezTo>
                  <a:cubicBezTo>
                    <a:pt x="0" y="5016"/>
                    <a:pt x="30" y="5837"/>
                    <a:pt x="182" y="6536"/>
                  </a:cubicBezTo>
                  <a:cubicBezTo>
                    <a:pt x="365" y="5776"/>
                    <a:pt x="578" y="5107"/>
                    <a:pt x="821" y="4469"/>
                  </a:cubicBezTo>
                  <a:cubicBezTo>
                    <a:pt x="1125" y="3800"/>
                    <a:pt x="1489" y="3283"/>
                    <a:pt x="1945" y="2827"/>
                  </a:cubicBezTo>
                  <a:cubicBezTo>
                    <a:pt x="2796" y="1991"/>
                    <a:pt x="4111" y="1574"/>
                    <a:pt x="5422" y="1574"/>
                  </a:cubicBezTo>
                  <a:cubicBezTo>
                    <a:pt x="6733" y="1574"/>
                    <a:pt x="8040" y="1991"/>
                    <a:pt x="8876" y="2827"/>
                  </a:cubicBezTo>
                  <a:cubicBezTo>
                    <a:pt x="9879" y="3770"/>
                    <a:pt x="10304" y="5168"/>
                    <a:pt x="10639" y="6536"/>
                  </a:cubicBezTo>
                  <a:cubicBezTo>
                    <a:pt x="11429" y="2888"/>
                    <a:pt x="9180" y="1"/>
                    <a:pt x="538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45" name="Google Shape;1645;p28"/>
          <p:cNvSpPr/>
          <p:nvPr/>
        </p:nvSpPr>
        <p:spPr>
          <a:xfrm rot="10800000" flipH="1">
            <a:off x="8490501" y="4469149"/>
            <a:ext cx="269715" cy="269715"/>
          </a:xfrm>
          <a:custGeom>
            <a:avLst/>
            <a:gdLst/>
            <a:ahLst/>
            <a:cxnLst/>
            <a:rect l="l" t="t" r="r" b="b"/>
            <a:pathLst>
              <a:path w="56842" h="56842" extrusionOk="0">
                <a:moveTo>
                  <a:pt x="28421" y="0"/>
                </a:moveTo>
                <a:cubicBezTo>
                  <a:pt x="12685" y="0"/>
                  <a:pt x="0" y="12755"/>
                  <a:pt x="0" y="28421"/>
                </a:cubicBezTo>
                <a:cubicBezTo>
                  <a:pt x="0" y="35283"/>
                  <a:pt x="2288" y="41522"/>
                  <a:pt x="6308" y="46374"/>
                </a:cubicBezTo>
                <a:cubicBezTo>
                  <a:pt x="11507" y="52821"/>
                  <a:pt x="19479" y="56841"/>
                  <a:pt x="28421" y="56841"/>
                </a:cubicBezTo>
                <a:cubicBezTo>
                  <a:pt x="37293" y="56841"/>
                  <a:pt x="45265" y="52821"/>
                  <a:pt x="50464" y="46374"/>
                </a:cubicBezTo>
                <a:cubicBezTo>
                  <a:pt x="54484" y="41453"/>
                  <a:pt x="56841" y="35214"/>
                  <a:pt x="56841" y="28421"/>
                </a:cubicBezTo>
                <a:cubicBezTo>
                  <a:pt x="56841" y="12755"/>
                  <a:pt x="44156" y="0"/>
                  <a:pt x="284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 name="Google Shape;1646;p28"/>
          <p:cNvSpPr/>
          <p:nvPr/>
        </p:nvSpPr>
        <p:spPr>
          <a:xfrm rot="10800000" flipH="1">
            <a:off x="170933" y="346022"/>
            <a:ext cx="288053" cy="288053"/>
          </a:xfrm>
          <a:custGeom>
            <a:avLst/>
            <a:gdLst/>
            <a:ahLst/>
            <a:cxnLst/>
            <a:rect l="l" t="t" r="r" b="b"/>
            <a:pathLst>
              <a:path w="107583" h="107583" extrusionOk="0">
                <a:moveTo>
                  <a:pt x="53792" y="0"/>
                </a:moveTo>
                <a:cubicBezTo>
                  <a:pt x="24054" y="0"/>
                  <a:pt x="1" y="24054"/>
                  <a:pt x="1" y="53791"/>
                </a:cubicBezTo>
                <a:cubicBezTo>
                  <a:pt x="1" y="83529"/>
                  <a:pt x="24054" y="107582"/>
                  <a:pt x="53792" y="107582"/>
                </a:cubicBezTo>
                <a:cubicBezTo>
                  <a:pt x="83529" y="107582"/>
                  <a:pt x="107583" y="83529"/>
                  <a:pt x="107583" y="53791"/>
                </a:cubicBezTo>
                <a:cubicBezTo>
                  <a:pt x="107583" y="24054"/>
                  <a:pt x="83529" y="0"/>
                  <a:pt x="5379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 name="Google Shape;1647;p28"/>
          <p:cNvSpPr/>
          <p:nvPr/>
        </p:nvSpPr>
        <p:spPr>
          <a:xfrm rot="2700000" flipH="1">
            <a:off x="1715981" y="4887896"/>
            <a:ext cx="701038" cy="670106"/>
          </a:xfrm>
          <a:custGeom>
            <a:avLst/>
            <a:gdLst/>
            <a:ahLst/>
            <a:cxnLst/>
            <a:rect l="l" t="t" r="r" b="b"/>
            <a:pathLst>
              <a:path w="11439" h="10933" extrusionOk="0">
                <a:moveTo>
                  <a:pt x="5728" y="1"/>
                </a:moveTo>
                <a:cubicBezTo>
                  <a:pt x="5554" y="1"/>
                  <a:pt x="5377" y="9"/>
                  <a:pt x="5200" y="25"/>
                </a:cubicBezTo>
                <a:cubicBezTo>
                  <a:pt x="2219" y="372"/>
                  <a:pt x="1" y="3006"/>
                  <a:pt x="278" y="5986"/>
                </a:cubicBezTo>
                <a:cubicBezTo>
                  <a:pt x="539" y="8859"/>
                  <a:pt x="2891" y="10932"/>
                  <a:pt x="5712" y="10932"/>
                </a:cubicBezTo>
                <a:cubicBezTo>
                  <a:pt x="5886" y="10932"/>
                  <a:pt x="6062" y="10924"/>
                  <a:pt x="6240" y="10908"/>
                </a:cubicBezTo>
                <a:cubicBezTo>
                  <a:pt x="9290" y="10631"/>
                  <a:pt x="11438" y="7997"/>
                  <a:pt x="11161" y="4947"/>
                </a:cubicBezTo>
                <a:cubicBezTo>
                  <a:pt x="10965" y="2074"/>
                  <a:pt x="8556" y="1"/>
                  <a:pt x="57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Background">
  <p:cSld name="CUSTOM_9">
    <p:spTree>
      <p:nvGrpSpPr>
        <p:cNvPr id="1" name="Shape 1725"/>
        <p:cNvGrpSpPr/>
        <p:nvPr/>
      </p:nvGrpSpPr>
      <p:grpSpPr>
        <a:xfrm>
          <a:off x="0" y="0"/>
          <a:ext cx="0" cy="0"/>
          <a:chOff x="0" y="0"/>
          <a:chExt cx="0" cy="0"/>
        </a:xfrm>
      </p:grpSpPr>
      <p:grpSp>
        <p:nvGrpSpPr>
          <p:cNvPr id="1726" name="Google Shape;1726;p30"/>
          <p:cNvGrpSpPr/>
          <p:nvPr/>
        </p:nvGrpSpPr>
        <p:grpSpPr>
          <a:xfrm>
            <a:off x="-102382" y="-170100"/>
            <a:ext cx="9372696" cy="5483700"/>
            <a:chOff x="-102382" y="-170100"/>
            <a:chExt cx="9372696" cy="5483700"/>
          </a:xfrm>
        </p:grpSpPr>
        <p:grpSp>
          <p:nvGrpSpPr>
            <p:cNvPr id="1727" name="Google Shape;1727;p30"/>
            <p:cNvGrpSpPr/>
            <p:nvPr/>
          </p:nvGrpSpPr>
          <p:grpSpPr>
            <a:xfrm>
              <a:off x="-102382" y="449173"/>
              <a:ext cx="9372696" cy="4214993"/>
              <a:chOff x="-721775" y="1833025"/>
              <a:chExt cx="10611000" cy="1466850"/>
            </a:xfrm>
          </p:grpSpPr>
          <p:cxnSp>
            <p:nvCxnSpPr>
              <p:cNvPr id="1728" name="Google Shape;1728;p30"/>
              <p:cNvCxnSpPr/>
              <p:nvPr/>
            </p:nvCxnSpPr>
            <p:spPr>
              <a:xfrm>
                <a:off x="-721775" y="1833025"/>
                <a:ext cx="10611000" cy="0"/>
              </a:xfrm>
              <a:prstGeom prst="straightConnector1">
                <a:avLst/>
              </a:prstGeom>
              <a:noFill/>
              <a:ln w="9525" cap="flat" cmpd="sng">
                <a:solidFill>
                  <a:schemeClr val="accent5"/>
                </a:solidFill>
                <a:prstDash val="solid"/>
                <a:round/>
                <a:headEnd type="none" w="med" len="med"/>
                <a:tailEnd type="none" w="med" len="med"/>
              </a:ln>
            </p:spPr>
          </p:cxnSp>
          <p:cxnSp>
            <p:nvCxnSpPr>
              <p:cNvPr id="1729" name="Google Shape;1729;p30"/>
              <p:cNvCxnSpPr/>
              <p:nvPr/>
            </p:nvCxnSpPr>
            <p:spPr>
              <a:xfrm>
                <a:off x="-721775" y="2042575"/>
                <a:ext cx="10611000" cy="0"/>
              </a:xfrm>
              <a:prstGeom prst="straightConnector1">
                <a:avLst/>
              </a:prstGeom>
              <a:noFill/>
              <a:ln w="9525" cap="flat" cmpd="sng">
                <a:solidFill>
                  <a:schemeClr val="accent5"/>
                </a:solidFill>
                <a:prstDash val="solid"/>
                <a:round/>
                <a:headEnd type="none" w="med" len="med"/>
                <a:tailEnd type="none" w="med" len="med"/>
              </a:ln>
            </p:spPr>
          </p:cxnSp>
          <p:cxnSp>
            <p:nvCxnSpPr>
              <p:cNvPr id="1730" name="Google Shape;1730;p30"/>
              <p:cNvCxnSpPr/>
              <p:nvPr/>
            </p:nvCxnSpPr>
            <p:spPr>
              <a:xfrm>
                <a:off x="-721775" y="2252125"/>
                <a:ext cx="10611000" cy="0"/>
              </a:xfrm>
              <a:prstGeom prst="straightConnector1">
                <a:avLst/>
              </a:prstGeom>
              <a:noFill/>
              <a:ln w="9525" cap="flat" cmpd="sng">
                <a:solidFill>
                  <a:schemeClr val="accent5"/>
                </a:solidFill>
                <a:prstDash val="solid"/>
                <a:round/>
                <a:headEnd type="none" w="med" len="med"/>
                <a:tailEnd type="none" w="med" len="med"/>
              </a:ln>
            </p:spPr>
          </p:cxnSp>
          <p:cxnSp>
            <p:nvCxnSpPr>
              <p:cNvPr id="1731" name="Google Shape;1731;p30"/>
              <p:cNvCxnSpPr/>
              <p:nvPr/>
            </p:nvCxnSpPr>
            <p:spPr>
              <a:xfrm>
                <a:off x="-721775" y="2461675"/>
                <a:ext cx="10611000" cy="0"/>
              </a:xfrm>
              <a:prstGeom prst="straightConnector1">
                <a:avLst/>
              </a:prstGeom>
              <a:noFill/>
              <a:ln w="9525" cap="flat" cmpd="sng">
                <a:solidFill>
                  <a:schemeClr val="accent5"/>
                </a:solidFill>
                <a:prstDash val="solid"/>
                <a:round/>
                <a:headEnd type="none" w="med" len="med"/>
                <a:tailEnd type="none" w="med" len="med"/>
              </a:ln>
            </p:spPr>
          </p:cxnSp>
          <p:cxnSp>
            <p:nvCxnSpPr>
              <p:cNvPr id="1732" name="Google Shape;1732;p30"/>
              <p:cNvCxnSpPr/>
              <p:nvPr/>
            </p:nvCxnSpPr>
            <p:spPr>
              <a:xfrm>
                <a:off x="-721775" y="2671225"/>
                <a:ext cx="10611000" cy="0"/>
              </a:xfrm>
              <a:prstGeom prst="straightConnector1">
                <a:avLst/>
              </a:prstGeom>
              <a:noFill/>
              <a:ln w="9525" cap="flat" cmpd="sng">
                <a:solidFill>
                  <a:schemeClr val="accent5"/>
                </a:solidFill>
                <a:prstDash val="solid"/>
                <a:round/>
                <a:headEnd type="none" w="med" len="med"/>
                <a:tailEnd type="none" w="med" len="med"/>
              </a:ln>
            </p:spPr>
          </p:cxnSp>
          <p:cxnSp>
            <p:nvCxnSpPr>
              <p:cNvPr id="1733" name="Google Shape;1733;p30"/>
              <p:cNvCxnSpPr/>
              <p:nvPr/>
            </p:nvCxnSpPr>
            <p:spPr>
              <a:xfrm>
                <a:off x="-721775" y="2880775"/>
                <a:ext cx="10611000" cy="0"/>
              </a:xfrm>
              <a:prstGeom prst="straightConnector1">
                <a:avLst/>
              </a:prstGeom>
              <a:noFill/>
              <a:ln w="9525" cap="flat" cmpd="sng">
                <a:solidFill>
                  <a:schemeClr val="accent5"/>
                </a:solidFill>
                <a:prstDash val="solid"/>
                <a:round/>
                <a:headEnd type="none" w="med" len="med"/>
                <a:tailEnd type="none" w="med" len="med"/>
              </a:ln>
            </p:spPr>
          </p:cxnSp>
          <p:cxnSp>
            <p:nvCxnSpPr>
              <p:cNvPr id="1734" name="Google Shape;1734;p30"/>
              <p:cNvCxnSpPr/>
              <p:nvPr/>
            </p:nvCxnSpPr>
            <p:spPr>
              <a:xfrm>
                <a:off x="-721775" y="3090325"/>
                <a:ext cx="10611000" cy="0"/>
              </a:xfrm>
              <a:prstGeom prst="straightConnector1">
                <a:avLst/>
              </a:prstGeom>
              <a:noFill/>
              <a:ln w="9525" cap="flat" cmpd="sng">
                <a:solidFill>
                  <a:schemeClr val="accent5"/>
                </a:solidFill>
                <a:prstDash val="solid"/>
                <a:round/>
                <a:headEnd type="none" w="med" len="med"/>
                <a:tailEnd type="none" w="med" len="med"/>
              </a:ln>
            </p:spPr>
          </p:cxnSp>
          <p:cxnSp>
            <p:nvCxnSpPr>
              <p:cNvPr id="1735" name="Google Shape;1735;p30"/>
              <p:cNvCxnSpPr/>
              <p:nvPr/>
            </p:nvCxnSpPr>
            <p:spPr>
              <a:xfrm>
                <a:off x="-721775" y="3299875"/>
                <a:ext cx="10611000" cy="0"/>
              </a:xfrm>
              <a:prstGeom prst="straightConnector1">
                <a:avLst/>
              </a:prstGeom>
              <a:noFill/>
              <a:ln w="9525" cap="flat" cmpd="sng">
                <a:solidFill>
                  <a:schemeClr val="accent5"/>
                </a:solidFill>
                <a:prstDash val="solid"/>
                <a:round/>
                <a:headEnd type="none" w="med" len="med"/>
                <a:tailEnd type="none" w="med" len="med"/>
              </a:ln>
            </p:spPr>
          </p:cxnSp>
        </p:grpSp>
        <p:cxnSp>
          <p:nvCxnSpPr>
            <p:cNvPr id="1736" name="Google Shape;1736;p30"/>
            <p:cNvCxnSpPr/>
            <p:nvPr/>
          </p:nvCxnSpPr>
          <p:spPr>
            <a:xfrm>
              <a:off x="103658" y="-170100"/>
              <a:ext cx="0" cy="5483700"/>
            </a:xfrm>
            <a:prstGeom prst="straightConnector1">
              <a:avLst/>
            </a:prstGeom>
            <a:noFill/>
            <a:ln w="9525" cap="flat" cmpd="sng">
              <a:solidFill>
                <a:schemeClr val="accent5"/>
              </a:solidFill>
              <a:prstDash val="solid"/>
              <a:round/>
              <a:headEnd type="none" w="med" len="med"/>
              <a:tailEnd type="none" w="med" len="med"/>
            </a:ln>
          </p:spPr>
        </p:cxnSp>
        <p:cxnSp>
          <p:nvCxnSpPr>
            <p:cNvPr id="1737" name="Google Shape;1737;p30"/>
            <p:cNvCxnSpPr/>
            <p:nvPr/>
          </p:nvCxnSpPr>
          <p:spPr>
            <a:xfrm>
              <a:off x="651046" y="-170100"/>
              <a:ext cx="0" cy="5483700"/>
            </a:xfrm>
            <a:prstGeom prst="straightConnector1">
              <a:avLst/>
            </a:prstGeom>
            <a:noFill/>
            <a:ln w="9525" cap="flat" cmpd="sng">
              <a:solidFill>
                <a:schemeClr val="accent5"/>
              </a:solidFill>
              <a:prstDash val="solid"/>
              <a:round/>
              <a:headEnd type="none" w="med" len="med"/>
              <a:tailEnd type="none" w="med" len="med"/>
            </a:ln>
          </p:spPr>
        </p:cxnSp>
        <p:cxnSp>
          <p:nvCxnSpPr>
            <p:cNvPr id="1738" name="Google Shape;1738;p30"/>
            <p:cNvCxnSpPr/>
            <p:nvPr/>
          </p:nvCxnSpPr>
          <p:spPr>
            <a:xfrm>
              <a:off x="1198434" y="-170100"/>
              <a:ext cx="0" cy="5483700"/>
            </a:xfrm>
            <a:prstGeom prst="straightConnector1">
              <a:avLst/>
            </a:prstGeom>
            <a:noFill/>
            <a:ln w="9525" cap="flat" cmpd="sng">
              <a:solidFill>
                <a:schemeClr val="accent5"/>
              </a:solidFill>
              <a:prstDash val="solid"/>
              <a:round/>
              <a:headEnd type="none" w="med" len="med"/>
              <a:tailEnd type="none" w="med" len="med"/>
            </a:ln>
          </p:spPr>
        </p:cxnSp>
        <p:cxnSp>
          <p:nvCxnSpPr>
            <p:cNvPr id="1739" name="Google Shape;1739;p30"/>
            <p:cNvCxnSpPr/>
            <p:nvPr/>
          </p:nvCxnSpPr>
          <p:spPr>
            <a:xfrm>
              <a:off x="1745822" y="-170100"/>
              <a:ext cx="0" cy="5483700"/>
            </a:xfrm>
            <a:prstGeom prst="straightConnector1">
              <a:avLst/>
            </a:prstGeom>
            <a:noFill/>
            <a:ln w="9525" cap="flat" cmpd="sng">
              <a:solidFill>
                <a:schemeClr val="accent5"/>
              </a:solidFill>
              <a:prstDash val="solid"/>
              <a:round/>
              <a:headEnd type="none" w="med" len="med"/>
              <a:tailEnd type="none" w="med" len="med"/>
            </a:ln>
          </p:spPr>
        </p:cxnSp>
        <p:cxnSp>
          <p:nvCxnSpPr>
            <p:cNvPr id="1740" name="Google Shape;1740;p30"/>
            <p:cNvCxnSpPr/>
            <p:nvPr/>
          </p:nvCxnSpPr>
          <p:spPr>
            <a:xfrm>
              <a:off x="2293210" y="-170100"/>
              <a:ext cx="0" cy="5483700"/>
            </a:xfrm>
            <a:prstGeom prst="straightConnector1">
              <a:avLst/>
            </a:prstGeom>
            <a:noFill/>
            <a:ln w="9525" cap="flat" cmpd="sng">
              <a:solidFill>
                <a:schemeClr val="accent5"/>
              </a:solidFill>
              <a:prstDash val="solid"/>
              <a:round/>
              <a:headEnd type="none" w="med" len="med"/>
              <a:tailEnd type="none" w="med" len="med"/>
            </a:ln>
          </p:spPr>
        </p:cxnSp>
        <p:cxnSp>
          <p:nvCxnSpPr>
            <p:cNvPr id="1741" name="Google Shape;1741;p30"/>
            <p:cNvCxnSpPr/>
            <p:nvPr/>
          </p:nvCxnSpPr>
          <p:spPr>
            <a:xfrm>
              <a:off x="2840598" y="-170100"/>
              <a:ext cx="0" cy="5483700"/>
            </a:xfrm>
            <a:prstGeom prst="straightConnector1">
              <a:avLst/>
            </a:prstGeom>
            <a:noFill/>
            <a:ln w="9525" cap="flat" cmpd="sng">
              <a:solidFill>
                <a:schemeClr val="accent5"/>
              </a:solidFill>
              <a:prstDash val="solid"/>
              <a:round/>
              <a:headEnd type="none" w="med" len="med"/>
              <a:tailEnd type="none" w="med" len="med"/>
            </a:ln>
          </p:spPr>
        </p:cxnSp>
        <p:cxnSp>
          <p:nvCxnSpPr>
            <p:cNvPr id="1742" name="Google Shape;1742;p30"/>
            <p:cNvCxnSpPr/>
            <p:nvPr/>
          </p:nvCxnSpPr>
          <p:spPr>
            <a:xfrm>
              <a:off x="3387986" y="-170100"/>
              <a:ext cx="0" cy="5483700"/>
            </a:xfrm>
            <a:prstGeom prst="straightConnector1">
              <a:avLst/>
            </a:prstGeom>
            <a:noFill/>
            <a:ln w="9525" cap="flat" cmpd="sng">
              <a:solidFill>
                <a:schemeClr val="accent5"/>
              </a:solidFill>
              <a:prstDash val="solid"/>
              <a:round/>
              <a:headEnd type="none" w="med" len="med"/>
              <a:tailEnd type="none" w="med" len="med"/>
            </a:ln>
          </p:spPr>
        </p:cxnSp>
        <p:cxnSp>
          <p:nvCxnSpPr>
            <p:cNvPr id="1743" name="Google Shape;1743;p30"/>
            <p:cNvCxnSpPr/>
            <p:nvPr/>
          </p:nvCxnSpPr>
          <p:spPr>
            <a:xfrm>
              <a:off x="3935374" y="-170100"/>
              <a:ext cx="0" cy="5483700"/>
            </a:xfrm>
            <a:prstGeom prst="straightConnector1">
              <a:avLst/>
            </a:prstGeom>
            <a:noFill/>
            <a:ln w="9525" cap="flat" cmpd="sng">
              <a:solidFill>
                <a:schemeClr val="accent5"/>
              </a:solidFill>
              <a:prstDash val="solid"/>
              <a:round/>
              <a:headEnd type="none" w="med" len="med"/>
              <a:tailEnd type="none" w="med" len="med"/>
            </a:ln>
          </p:spPr>
        </p:cxnSp>
        <p:cxnSp>
          <p:nvCxnSpPr>
            <p:cNvPr id="1744" name="Google Shape;1744;p30"/>
            <p:cNvCxnSpPr/>
            <p:nvPr/>
          </p:nvCxnSpPr>
          <p:spPr>
            <a:xfrm>
              <a:off x="4482763" y="-170100"/>
              <a:ext cx="0" cy="5483700"/>
            </a:xfrm>
            <a:prstGeom prst="straightConnector1">
              <a:avLst/>
            </a:prstGeom>
            <a:noFill/>
            <a:ln w="9525" cap="flat" cmpd="sng">
              <a:solidFill>
                <a:schemeClr val="accent5"/>
              </a:solidFill>
              <a:prstDash val="solid"/>
              <a:round/>
              <a:headEnd type="none" w="med" len="med"/>
              <a:tailEnd type="none" w="med" len="med"/>
            </a:ln>
          </p:spPr>
        </p:cxnSp>
        <p:cxnSp>
          <p:nvCxnSpPr>
            <p:cNvPr id="1745" name="Google Shape;1745;p30"/>
            <p:cNvCxnSpPr/>
            <p:nvPr/>
          </p:nvCxnSpPr>
          <p:spPr>
            <a:xfrm>
              <a:off x="5030151" y="-170100"/>
              <a:ext cx="0" cy="5483700"/>
            </a:xfrm>
            <a:prstGeom prst="straightConnector1">
              <a:avLst/>
            </a:prstGeom>
            <a:noFill/>
            <a:ln w="9525" cap="flat" cmpd="sng">
              <a:solidFill>
                <a:schemeClr val="accent5"/>
              </a:solidFill>
              <a:prstDash val="solid"/>
              <a:round/>
              <a:headEnd type="none" w="med" len="med"/>
              <a:tailEnd type="none" w="med" len="med"/>
            </a:ln>
          </p:spPr>
        </p:cxnSp>
        <p:cxnSp>
          <p:nvCxnSpPr>
            <p:cNvPr id="1746" name="Google Shape;1746;p30"/>
            <p:cNvCxnSpPr/>
            <p:nvPr/>
          </p:nvCxnSpPr>
          <p:spPr>
            <a:xfrm>
              <a:off x="5577539" y="-170100"/>
              <a:ext cx="0" cy="5483700"/>
            </a:xfrm>
            <a:prstGeom prst="straightConnector1">
              <a:avLst/>
            </a:prstGeom>
            <a:noFill/>
            <a:ln w="9525" cap="flat" cmpd="sng">
              <a:solidFill>
                <a:schemeClr val="accent5"/>
              </a:solidFill>
              <a:prstDash val="solid"/>
              <a:round/>
              <a:headEnd type="none" w="med" len="med"/>
              <a:tailEnd type="none" w="med" len="med"/>
            </a:ln>
          </p:spPr>
        </p:cxnSp>
        <p:cxnSp>
          <p:nvCxnSpPr>
            <p:cNvPr id="1747" name="Google Shape;1747;p30"/>
            <p:cNvCxnSpPr/>
            <p:nvPr/>
          </p:nvCxnSpPr>
          <p:spPr>
            <a:xfrm>
              <a:off x="6124927" y="-170100"/>
              <a:ext cx="0" cy="5483700"/>
            </a:xfrm>
            <a:prstGeom prst="straightConnector1">
              <a:avLst/>
            </a:prstGeom>
            <a:noFill/>
            <a:ln w="9525" cap="flat" cmpd="sng">
              <a:solidFill>
                <a:schemeClr val="accent5"/>
              </a:solidFill>
              <a:prstDash val="solid"/>
              <a:round/>
              <a:headEnd type="none" w="med" len="med"/>
              <a:tailEnd type="none" w="med" len="med"/>
            </a:ln>
          </p:spPr>
        </p:cxnSp>
        <p:cxnSp>
          <p:nvCxnSpPr>
            <p:cNvPr id="1748" name="Google Shape;1748;p30"/>
            <p:cNvCxnSpPr/>
            <p:nvPr/>
          </p:nvCxnSpPr>
          <p:spPr>
            <a:xfrm>
              <a:off x="6672315" y="-170100"/>
              <a:ext cx="0" cy="5483700"/>
            </a:xfrm>
            <a:prstGeom prst="straightConnector1">
              <a:avLst/>
            </a:prstGeom>
            <a:noFill/>
            <a:ln w="9525" cap="flat" cmpd="sng">
              <a:solidFill>
                <a:schemeClr val="accent5"/>
              </a:solidFill>
              <a:prstDash val="solid"/>
              <a:round/>
              <a:headEnd type="none" w="med" len="med"/>
              <a:tailEnd type="none" w="med" len="med"/>
            </a:ln>
          </p:spPr>
        </p:cxnSp>
        <p:cxnSp>
          <p:nvCxnSpPr>
            <p:cNvPr id="1749" name="Google Shape;1749;p30"/>
            <p:cNvCxnSpPr/>
            <p:nvPr/>
          </p:nvCxnSpPr>
          <p:spPr>
            <a:xfrm>
              <a:off x="7219703" y="-170100"/>
              <a:ext cx="0" cy="5483700"/>
            </a:xfrm>
            <a:prstGeom prst="straightConnector1">
              <a:avLst/>
            </a:prstGeom>
            <a:noFill/>
            <a:ln w="9525" cap="flat" cmpd="sng">
              <a:solidFill>
                <a:schemeClr val="accent5"/>
              </a:solidFill>
              <a:prstDash val="solid"/>
              <a:round/>
              <a:headEnd type="none" w="med" len="med"/>
              <a:tailEnd type="none" w="med" len="med"/>
            </a:ln>
          </p:spPr>
        </p:cxnSp>
        <p:cxnSp>
          <p:nvCxnSpPr>
            <p:cNvPr id="1750" name="Google Shape;1750;p30"/>
            <p:cNvCxnSpPr/>
            <p:nvPr/>
          </p:nvCxnSpPr>
          <p:spPr>
            <a:xfrm>
              <a:off x="7767091" y="-170100"/>
              <a:ext cx="0" cy="5483700"/>
            </a:xfrm>
            <a:prstGeom prst="straightConnector1">
              <a:avLst/>
            </a:prstGeom>
            <a:noFill/>
            <a:ln w="9525" cap="flat" cmpd="sng">
              <a:solidFill>
                <a:schemeClr val="accent5"/>
              </a:solidFill>
              <a:prstDash val="solid"/>
              <a:round/>
              <a:headEnd type="none" w="med" len="med"/>
              <a:tailEnd type="none" w="med" len="med"/>
            </a:ln>
          </p:spPr>
        </p:cxnSp>
        <p:cxnSp>
          <p:nvCxnSpPr>
            <p:cNvPr id="1751" name="Google Shape;1751;p30"/>
            <p:cNvCxnSpPr/>
            <p:nvPr/>
          </p:nvCxnSpPr>
          <p:spPr>
            <a:xfrm>
              <a:off x="8314479" y="-170100"/>
              <a:ext cx="0" cy="5483700"/>
            </a:xfrm>
            <a:prstGeom prst="straightConnector1">
              <a:avLst/>
            </a:prstGeom>
            <a:noFill/>
            <a:ln w="9525" cap="flat" cmpd="sng">
              <a:solidFill>
                <a:schemeClr val="accent5"/>
              </a:solidFill>
              <a:prstDash val="solid"/>
              <a:round/>
              <a:headEnd type="none" w="med" len="med"/>
              <a:tailEnd type="none" w="med" len="med"/>
            </a:ln>
          </p:spPr>
        </p:cxnSp>
        <p:cxnSp>
          <p:nvCxnSpPr>
            <p:cNvPr id="1752" name="Google Shape;1752;p30"/>
            <p:cNvCxnSpPr/>
            <p:nvPr/>
          </p:nvCxnSpPr>
          <p:spPr>
            <a:xfrm>
              <a:off x="8861867" y="-170100"/>
              <a:ext cx="0" cy="5483700"/>
            </a:xfrm>
            <a:prstGeom prst="straightConnector1">
              <a:avLst/>
            </a:prstGeom>
            <a:noFill/>
            <a:ln w="9525" cap="flat" cmpd="sng">
              <a:solidFill>
                <a:schemeClr val="accent5"/>
              </a:solidFill>
              <a:prstDash val="solid"/>
              <a:round/>
              <a:headEnd type="none" w="med" len="med"/>
              <a:tailEnd type="none" w="med" len="med"/>
            </a:ln>
          </p:spPr>
        </p:cxnSp>
      </p:grpSp>
      <p:grpSp>
        <p:nvGrpSpPr>
          <p:cNvPr id="1753" name="Google Shape;1753;p30"/>
          <p:cNvGrpSpPr/>
          <p:nvPr/>
        </p:nvGrpSpPr>
        <p:grpSpPr>
          <a:xfrm>
            <a:off x="8117958" y="202953"/>
            <a:ext cx="785884" cy="673202"/>
            <a:chOff x="8363694" y="868678"/>
            <a:chExt cx="414190" cy="354784"/>
          </a:xfrm>
        </p:grpSpPr>
        <p:sp>
          <p:nvSpPr>
            <p:cNvPr id="1754" name="Google Shape;1754;p30"/>
            <p:cNvSpPr/>
            <p:nvPr/>
          </p:nvSpPr>
          <p:spPr>
            <a:xfrm>
              <a:off x="8525301" y="996562"/>
              <a:ext cx="83906" cy="81523"/>
            </a:xfrm>
            <a:custGeom>
              <a:avLst/>
              <a:gdLst/>
              <a:ahLst/>
              <a:cxnLst/>
              <a:rect l="l" t="t" r="r" b="b"/>
              <a:pathLst>
                <a:path w="6586" h="6399" extrusionOk="0">
                  <a:moveTo>
                    <a:pt x="3355" y="0"/>
                  </a:moveTo>
                  <a:cubicBezTo>
                    <a:pt x="1727" y="0"/>
                    <a:pt x="337" y="1273"/>
                    <a:pt x="139" y="2922"/>
                  </a:cubicBezTo>
                  <a:cubicBezTo>
                    <a:pt x="0" y="4655"/>
                    <a:pt x="1248" y="6180"/>
                    <a:pt x="2981" y="6388"/>
                  </a:cubicBezTo>
                  <a:cubicBezTo>
                    <a:pt x="3069" y="6395"/>
                    <a:pt x="3157" y="6398"/>
                    <a:pt x="3244" y="6398"/>
                  </a:cubicBezTo>
                  <a:cubicBezTo>
                    <a:pt x="4872" y="6398"/>
                    <a:pt x="6315" y="5187"/>
                    <a:pt x="6447" y="3476"/>
                  </a:cubicBezTo>
                  <a:cubicBezTo>
                    <a:pt x="6586" y="1743"/>
                    <a:pt x="5269" y="218"/>
                    <a:pt x="3605" y="10"/>
                  </a:cubicBezTo>
                  <a:cubicBezTo>
                    <a:pt x="3521" y="4"/>
                    <a:pt x="3438" y="0"/>
                    <a:pt x="33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 name="Google Shape;1755;p30"/>
            <p:cNvSpPr/>
            <p:nvPr/>
          </p:nvSpPr>
          <p:spPr>
            <a:xfrm>
              <a:off x="8371644" y="980306"/>
              <a:ext cx="406240" cy="114443"/>
            </a:xfrm>
            <a:custGeom>
              <a:avLst/>
              <a:gdLst/>
              <a:ahLst/>
              <a:cxnLst/>
              <a:rect l="l" t="t" r="r" b="b"/>
              <a:pathLst>
                <a:path w="31887" h="8983" extrusionOk="0">
                  <a:moveTo>
                    <a:pt x="11853" y="177"/>
                  </a:moveTo>
                  <a:cubicBezTo>
                    <a:pt x="15666" y="316"/>
                    <a:pt x="19479" y="870"/>
                    <a:pt x="23152" y="1910"/>
                  </a:cubicBezTo>
                  <a:cubicBezTo>
                    <a:pt x="25301" y="2465"/>
                    <a:pt x="31886" y="5030"/>
                    <a:pt x="27519" y="7386"/>
                  </a:cubicBezTo>
                  <a:cubicBezTo>
                    <a:pt x="25045" y="8529"/>
                    <a:pt x="21851" y="8887"/>
                    <a:pt x="18835" y="8887"/>
                  </a:cubicBezTo>
                  <a:cubicBezTo>
                    <a:pt x="17459" y="8887"/>
                    <a:pt x="16120" y="8812"/>
                    <a:pt x="14904" y="8703"/>
                  </a:cubicBezTo>
                  <a:cubicBezTo>
                    <a:pt x="11091" y="8357"/>
                    <a:pt x="7278" y="7456"/>
                    <a:pt x="3882" y="5723"/>
                  </a:cubicBezTo>
                  <a:cubicBezTo>
                    <a:pt x="624" y="3990"/>
                    <a:pt x="832" y="2188"/>
                    <a:pt x="4298" y="1078"/>
                  </a:cubicBezTo>
                  <a:cubicBezTo>
                    <a:pt x="6724" y="385"/>
                    <a:pt x="9358" y="177"/>
                    <a:pt x="11853" y="177"/>
                  </a:cubicBezTo>
                  <a:close/>
                  <a:moveTo>
                    <a:pt x="11416" y="1"/>
                  </a:moveTo>
                  <a:cubicBezTo>
                    <a:pt x="9000" y="1"/>
                    <a:pt x="6587" y="215"/>
                    <a:pt x="4228" y="870"/>
                  </a:cubicBezTo>
                  <a:cubicBezTo>
                    <a:pt x="2218" y="1425"/>
                    <a:pt x="0" y="2950"/>
                    <a:pt x="2149" y="4960"/>
                  </a:cubicBezTo>
                  <a:cubicBezTo>
                    <a:pt x="5199" y="7594"/>
                    <a:pt x="11022" y="8357"/>
                    <a:pt x="14904" y="8773"/>
                  </a:cubicBezTo>
                  <a:cubicBezTo>
                    <a:pt x="16512" y="8890"/>
                    <a:pt x="18132" y="8982"/>
                    <a:pt x="19744" y="8982"/>
                  </a:cubicBezTo>
                  <a:cubicBezTo>
                    <a:pt x="21954" y="8982"/>
                    <a:pt x="24147" y="8809"/>
                    <a:pt x="26272" y="8288"/>
                  </a:cubicBezTo>
                  <a:cubicBezTo>
                    <a:pt x="30084" y="7109"/>
                    <a:pt x="30223" y="4822"/>
                    <a:pt x="26757" y="2950"/>
                  </a:cubicBezTo>
                  <a:cubicBezTo>
                    <a:pt x="23360" y="1217"/>
                    <a:pt x="19479" y="524"/>
                    <a:pt x="15666" y="177"/>
                  </a:cubicBezTo>
                  <a:cubicBezTo>
                    <a:pt x="14255" y="75"/>
                    <a:pt x="12835" y="1"/>
                    <a:pt x="1141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 name="Google Shape;1756;p30"/>
            <p:cNvSpPr/>
            <p:nvPr/>
          </p:nvSpPr>
          <p:spPr>
            <a:xfrm>
              <a:off x="8363694" y="995747"/>
              <a:ext cx="52998" cy="51342"/>
            </a:xfrm>
            <a:custGeom>
              <a:avLst/>
              <a:gdLst/>
              <a:ahLst/>
              <a:cxnLst/>
              <a:rect l="l" t="t" r="r" b="b"/>
              <a:pathLst>
                <a:path w="4160" h="4030" extrusionOk="0">
                  <a:moveTo>
                    <a:pt x="2140" y="1"/>
                  </a:moveTo>
                  <a:cubicBezTo>
                    <a:pt x="1035" y="1"/>
                    <a:pt x="202" y="748"/>
                    <a:pt x="70" y="1877"/>
                  </a:cubicBezTo>
                  <a:cubicBezTo>
                    <a:pt x="0" y="2986"/>
                    <a:pt x="763" y="3956"/>
                    <a:pt x="1941" y="4026"/>
                  </a:cubicBezTo>
                  <a:cubicBezTo>
                    <a:pt x="1988" y="4028"/>
                    <a:pt x="2034" y="4030"/>
                    <a:pt x="2081" y="4030"/>
                  </a:cubicBezTo>
                  <a:cubicBezTo>
                    <a:pt x="3130" y="4030"/>
                    <a:pt x="4024" y="3286"/>
                    <a:pt x="4090" y="2223"/>
                  </a:cubicBezTo>
                  <a:cubicBezTo>
                    <a:pt x="4159" y="1045"/>
                    <a:pt x="3397" y="74"/>
                    <a:pt x="2288" y="5"/>
                  </a:cubicBezTo>
                  <a:cubicBezTo>
                    <a:pt x="2238" y="2"/>
                    <a:pt x="2189" y="1"/>
                    <a:pt x="21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 name="Google Shape;1757;p30"/>
            <p:cNvSpPr/>
            <p:nvPr/>
          </p:nvSpPr>
          <p:spPr>
            <a:xfrm>
              <a:off x="8468786" y="872806"/>
              <a:ext cx="195177" cy="329023"/>
            </a:xfrm>
            <a:custGeom>
              <a:avLst/>
              <a:gdLst/>
              <a:ahLst/>
              <a:cxnLst/>
              <a:rect l="l" t="t" r="r" b="b"/>
              <a:pathLst>
                <a:path w="15320" h="25826" extrusionOk="0">
                  <a:moveTo>
                    <a:pt x="2538" y="364"/>
                  </a:moveTo>
                  <a:cubicBezTo>
                    <a:pt x="2950" y="364"/>
                    <a:pt x="3460" y="533"/>
                    <a:pt x="4090" y="921"/>
                  </a:cubicBezTo>
                  <a:cubicBezTo>
                    <a:pt x="7279" y="3278"/>
                    <a:pt x="9843" y="7714"/>
                    <a:pt x="11507" y="11249"/>
                  </a:cubicBezTo>
                  <a:cubicBezTo>
                    <a:pt x="13101" y="14715"/>
                    <a:pt x="14280" y="18320"/>
                    <a:pt x="14488" y="22063"/>
                  </a:cubicBezTo>
                  <a:cubicBezTo>
                    <a:pt x="14530" y="24344"/>
                    <a:pt x="13903" y="25493"/>
                    <a:pt x="12795" y="25493"/>
                  </a:cubicBezTo>
                  <a:cubicBezTo>
                    <a:pt x="12084" y="25493"/>
                    <a:pt x="11176" y="25021"/>
                    <a:pt x="10121" y="24073"/>
                  </a:cubicBezTo>
                  <a:cubicBezTo>
                    <a:pt x="8318" y="22340"/>
                    <a:pt x="6863" y="20191"/>
                    <a:pt x="5615" y="17973"/>
                  </a:cubicBezTo>
                  <a:cubicBezTo>
                    <a:pt x="3813" y="14715"/>
                    <a:pt x="2357" y="11180"/>
                    <a:pt x="1456" y="7437"/>
                  </a:cubicBezTo>
                  <a:cubicBezTo>
                    <a:pt x="1044" y="5672"/>
                    <a:pt x="233" y="364"/>
                    <a:pt x="2538" y="364"/>
                  </a:cubicBezTo>
                  <a:close/>
                  <a:moveTo>
                    <a:pt x="2430" y="1"/>
                  </a:moveTo>
                  <a:cubicBezTo>
                    <a:pt x="1662" y="1"/>
                    <a:pt x="1004" y="487"/>
                    <a:pt x="693" y="1822"/>
                  </a:cubicBezTo>
                  <a:cubicBezTo>
                    <a:pt x="0" y="5635"/>
                    <a:pt x="2080" y="11180"/>
                    <a:pt x="3674" y="14715"/>
                  </a:cubicBezTo>
                  <a:cubicBezTo>
                    <a:pt x="5407" y="18112"/>
                    <a:pt x="7348" y="21578"/>
                    <a:pt x="10051" y="24212"/>
                  </a:cubicBezTo>
                  <a:cubicBezTo>
                    <a:pt x="10856" y="25093"/>
                    <a:pt x="11956" y="25826"/>
                    <a:pt x="12897" y="25826"/>
                  </a:cubicBezTo>
                  <a:cubicBezTo>
                    <a:pt x="13659" y="25826"/>
                    <a:pt x="14316" y="25345"/>
                    <a:pt x="14626" y="24073"/>
                  </a:cubicBezTo>
                  <a:cubicBezTo>
                    <a:pt x="15319" y="20191"/>
                    <a:pt x="13101" y="14715"/>
                    <a:pt x="11507" y="11180"/>
                  </a:cubicBezTo>
                  <a:cubicBezTo>
                    <a:pt x="9843" y="7783"/>
                    <a:pt x="8110" y="4248"/>
                    <a:pt x="5338" y="1545"/>
                  </a:cubicBezTo>
                  <a:cubicBezTo>
                    <a:pt x="4495" y="741"/>
                    <a:pt x="3379" y="1"/>
                    <a:pt x="243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 name="Google Shape;1758;p30"/>
            <p:cNvSpPr/>
            <p:nvPr/>
          </p:nvSpPr>
          <p:spPr>
            <a:xfrm>
              <a:off x="8610965" y="1173915"/>
              <a:ext cx="57406" cy="49546"/>
            </a:xfrm>
            <a:custGeom>
              <a:avLst/>
              <a:gdLst/>
              <a:ahLst/>
              <a:cxnLst/>
              <a:rect l="l" t="t" r="r" b="b"/>
              <a:pathLst>
                <a:path w="4506" h="3889" extrusionOk="0">
                  <a:moveTo>
                    <a:pt x="2284" y="0"/>
                  </a:moveTo>
                  <a:cubicBezTo>
                    <a:pt x="2009" y="0"/>
                    <a:pt x="1728" y="52"/>
                    <a:pt x="1456" y="161"/>
                  </a:cubicBezTo>
                  <a:cubicBezTo>
                    <a:pt x="416" y="577"/>
                    <a:pt x="0" y="1825"/>
                    <a:pt x="555" y="2795"/>
                  </a:cubicBezTo>
                  <a:cubicBezTo>
                    <a:pt x="858" y="3452"/>
                    <a:pt x="1530" y="3888"/>
                    <a:pt x="2274" y="3888"/>
                  </a:cubicBezTo>
                  <a:cubicBezTo>
                    <a:pt x="2551" y="3888"/>
                    <a:pt x="2838" y="3828"/>
                    <a:pt x="3120" y="3696"/>
                  </a:cubicBezTo>
                  <a:cubicBezTo>
                    <a:pt x="4090" y="3280"/>
                    <a:pt x="4506" y="2171"/>
                    <a:pt x="4090" y="1132"/>
                  </a:cubicBezTo>
                  <a:cubicBezTo>
                    <a:pt x="3783" y="415"/>
                    <a:pt x="3060" y="0"/>
                    <a:pt x="22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 name="Google Shape;1759;p30"/>
            <p:cNvSpPr/>
            <p:nvPr/>
          </p:nvSpPr>
          <p:spPr>
            <a:xfrm>
              <a:off x="8446237" y="887864"/>
              <a:ext cx="237028" cy="299747"/>
            </a:xfrm>
            <a:custGeom>
              <a:avLst/>
              <a:gdLst/>
              <a:ahLst/>
              <a:cxnLst/>
              <a:rect l="l" t="t" r="r" b="b"/>
              <a:pathLst>
                <a:path w="18605" h="23528" extrusionOk="0">
                  <a:moveTo>
                    <a:pt x="16470" y="316"/>
                  </a:moveTo>
                  <a:cubicBezTo>
                    <a:pt x="17808" y="316"/>
                    <a:pt x="18294" y="1596"/>
                    <a:pt x="17783" y="3967"/>
                  </a:cubicBezTo>
                  <a:cubicBezTo>
                    <a:pt x="17297" y="6463"/>
                    <a:pt x="16119" y="8820"/>
                    <a:pt x="14802" y="10969"/>
                  </a:cubicBezTo>
                  <a:cubicBezTo>
                    <a:pt x="12861" y="14296"/>
                    <a:pt x="10504" y="17346"/>
                    <a:pt x="7731" y="19911"/>
                  </a:cubicBezTo>
                  <a:cubicBezTo>
                    <a:pt x="6679" y="20963"/>
                    <a:pt x="3935" y="23254"/>
                    <a:pt x="2231" y="23254"/>
                  </a:cubicBezTo>
                  <a:cubicBezTo>
                    <a:pt x="1354" y="23254"/>
                    <a:pt x="752" y="22647"/>
                    <a:pt x="800" y="20950"/>
                  </a:cubicBezTo>
                  <a:cubicBezTo>
                    <a:pt x="1216" y="16999"/>
                    <a:pt x="3780" y="12563"/>
                    <a:pt x="5998" y="9374"/>
                  </a:cubicBezTo>
                  <a:cubicBezTo>
                    <a:pt x="8286" y="6255"/>
                    <a:pt x="10851" y="3413"/>
                    <a:pt x="13901" y="1264"/>
                  </a:cubicBezTo>
                  <a:cubicBezTo>
                    <a:pt x="14951" y="625"/>
                    <a:pt x="15813" y="316"/>
                    <a:pt x="16470" y="316"/>
                  </a:cubicBezTo>
                  <a:close/>
                  <a:moveTo>
                    <a:pt x="16594" y="0"/>
                  </a:moveTo>
                  <a:cubicBezTo>
                    <a:pt x="16314" y="0"/>
                    <a:pt x="15995" y="49"/>
                    <a:pt x="15634" y="155"/>
                  </a:cubicBezTo>
                  <a:cubicBezTo>
                    <a:pt x="11891" y="1472"/>
                    <a:pt x="8355" y="6186"/>
                    <a:pt x="5998" y="9305"/>
                  </a:cubicBezTo>
                  <a:cubicBezTo>
                    <a:pt x="3850" y="12494"/>
                    <a:pt x="1701" y="15752"/>
                    <a:pt x="661" y="19495"/>
                  </a:cubicBezTo>
                  <a:cubicBezTo>
                    <a:pt x="1" y="22088"/>
                    <a:pt x="720" y="23527"/>
                    <a:pt x="2273" y="23527"/>
                  </a:cubicBezTo>
                  <a:cubicBezTo>
                    <a:pt x="3003" y="23527"/>
                    <a:pt x="3917" y="23210"/>
                    <a:pt x="4959" y="22545"/>
                  </a:cubicBezTo>
                  <a:cubicBezTo>
                    <a:pt x="8286" y="20465"/>
                    <a:pt x="10781" y="17415"/>
                    <a:pt x="12930" y="14296"/>
                  </a:cubicBezTo>
                  <a:cubicBezTo>
                    <a:pt x="15010" y="11177"/>
                    <a:pt x="17089" y="7780"/>
                    <a:pt x="18060" y="4106"/>
                  </a:cubicBezTo>
                  <a:cubicBezTo>
                    <a:pt x="18604" y="2291"/>
                    <a:pt x="18515" y="0"/>
                    <a:pt x="1659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 name="Google Shape;1760;p30"/>
            <p:cNvSpPr/>
            <p:nvPr/>
          </p:nvSpPr>
          <p:spPr>
            <a:xfrm>
              <a:off x="8640101" y="868678"/>
              <a:ext cx="58298" cy="50514"/>
            </a:xfrm>
            <a:custGeom>
              <a:avLst/>
              <a:gdLst/>
              <a:ahLst/>
              <a:cxnLst/>
              <a:rect l="l" t="t" r="r" b="b"/>
              <a:pathLst>
                <a:path w="4576" h="3965" extrusionOk="0">
                  <a:moveTo>
                    <a:pt x="2251" y="1"/>
                  </a:moveTo>
                  <a:cubicBezTo>
                    <a:pt x="1627" y="1"/>
                    <a:pt x="1025" y="291"/>
                    <a:pt x="694" y="829"/>
                  </a:cubicBezTo>
                  <a:cubicBezTo>
                    <a:pt x="1" y="1661"/>
                    <a:pt x="209" y="2978"/>
                    <a:pt x="1110" y="3602"/>
                  </a:cubicBezTo>
                  <a:cubicBezTo>
                    <a:pt x="1493" y="3848"/>
                    <a:pt x="1908" y="3965"/>
                    <a:pt x="2309" y="3965"/>
                  </a:cubicBezTo>
                  <a:cubicBezTo>
                    <a:pt x="2924" y="3965"/>
                    <a:pt x="3505" y="3690"/>
                    <a:pt x="3883" y="3186"/>
                  </a:cubicBezTo>
                  <a:cubicBezTo>
                    <a:pt x="4576" y="2285"/>
                    <a:pt x="4299" y="968"/>
                    <a:pt x="3467" y="413"/>
                  </a:cubicBezTo>
                  <a:cubicBezTo>
                    <a:pt x="3103" y="133"/>
                    <a:pt x="2672" y="1"/>
                    <a:pt x="22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61" name="Google Shape;1761;p30"/>
          <p:cNvSpPr/>
          <p:nvPr/>
        </p:nvSpPr>
        <p:spPr>
          <a:xfrm rot="10800000">
            <a:off x="-448240" y="4516807"/>
            <a:ext cx="1029267" cy="1029267"/>
          </a:xfrm>
          <a:custGeom>
            <a:avLst/>
            <a:gdLst/>
            <a:ahLst/>
            <a:cxnLst/>
            <a:rect l="l" t="t" r="r" b="b"/>
            <a:pathLst>
              <a:path w="56842" h="56842" extrusionOk="0">
                <a:moveTo>
                  <a:pt x="28421" y="0"/>
                </a:moveTo>
                <a:cubicBezTo>
                  <a:pt x="12685" y="0"/>
                  <a:pt x="0" y="12755"/>
                  <a:pt x="0" y="28421"/>
                </a:cubicBezTo>
                <a:cubicBezTo>
                  <a:pt x="0" y="35283"/>
                  <a:pt x="2288" y="41522"/>
                  <a:pt x="6308" y="46374"/>
                </a:cubicBezTo>
                <a:cubicBezTo>
                  <a:pt x="11507" y="52821"/>
                  <a:pt x="19479" y="56841"/>
                  <a:pt x="28421" y="56841"/>
                </a:cubicBezTo>
                <a:cubicBezTo>
                  <a:pt x="37293" y="56841"/>
                  <a:pt x="45265" y="52821"/>
                  <a:pt x="50464" y="46374"/>
                </a:cubicBezTo>
                <a:cubicBezTo>
                  <a:pt x="54484" y="41453"/>
                  <a:pt x="56841" y="35214"/>
                  <a:pt x="56841" y="28421"/>
                </a:cubicBezTo>
                <a:cubicBezTo>
                  <a:pt x="56841" y="12755"/>
                  <a:pt x="44156" y="0"/>
                  <a:pt x="284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 name="Google Shape;1762;p30"/>
          <p:cNvSpPr/>
          <p:nvPr/>
        </p:nvSpPr>
        <p:spPr>
          <a:xfrm rot="10800000">
            <a:off x="2737147" y="-173451"/>
            <a:ext cx="497302" cy="497302"/>
          </a:xfrm>
          <a:custGeom>
            <a:avLst/>
            <a:gdLst/>
            <a:ahLst/>
            <a:cxnLst/>
            <a:rect l="l" t="t" r="r" b="b"/>
            <a:pathLst>
              <a:path w="107583" h="107583" extrusionOk="0">
                <a:moveTo>
                  <a:pt x="53792" y="0"/>
                </a:moveTo>
                <a:cubicBezTo>
                  <a:pt x="24054" y="0"/>
                  <a:pt x="1" y="24054"/>
                  <a:pt x="1" y="53791"/>
                </a:cubicBezTo>
                <a:cubicBezTo>
                  <a:pt x="1" y="83529"/>
                  <a:pt x="24054" y="107582"/>
                  <a:pt x="53792" y="107582"/>
                </a:cubicBezTo>
                <a:cubicBezTo>
                  <a:pt x="83529" y="107582"/>
                  <a:pt x="107583" y="83529"/>
                  <a:pt x="107583" y="53791"/>
                </a:cubicBezTo>
                <a:cubicBezTo>
                  <a:pt x="107583" y="24054"/>
                  <a:pt x="83529" y="0"/>
                  <a:pt x="5379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 name="Google Shape;1763;p30"/>
          <p:cNvSpPr/>
          <p:nvPr/>
        </p:nvSpPr>
        <p:spPr>
          <a:xfrm rot="-2700000">
            <a:off x="8726673" y="4447513"/>
            <a:ext cx="327426" cy="312981"/>
          </a:xfrm>
          <a:custGeom>
            <a:avLst/>
            <a:gdLst/>
            <a:ahLst/>
            <a:cxnLst/>
            <a:rect l="l" t="t" r="r" b="b"/>
            <a:pathLst>
              <a:path w="11439" h="10933" extrusionOk="0">
                <a:moveTo>
                  <a:pt x="5728" y="1"/>
                </a:moveTo>
                <a:cubicBezTo>
                  <a:pt x="5554" y="1"/>
                  <a:pt x="5377" y="9"/>
                  <a:pt x="5200" y="25"/>
                </a:cubicBezTo>
                <a:cubicBezTo>
                  <a:pt x="2219" y="372"/>
                  <a:pt x="1" y="3006"/>
                  <a:pt x="278" y="5986"/>
                </a:cubicBezTo>
                <a:cubicBezTo>
                  <a:pt x="539" y="8859"/>
                  <a:pt x="2891" y="10932"/>
                  <a:pt x="5712" y="10932"/>
                </a:cubicBezTo>
                <a:cubicBezTo>
                  <a:pt x="5886" y="10932"/>
                  <a:pt x="6062" y="10924"/>
                  <a:pt x="6240" y="10908"/>
                </a:cubicBezTo>
                <a:cubicBezTo>
                  <a:pt x="9290" y="10631"/>
                  <a:pt x="11438" y="7997"/>
                  <a:pt x="11161" y="4947"/>
                </a:cubicBezTo>
                <a:cubicBezTo>
                  <a:pt x="10965" y="2074"/>
                  <a:pt x="8556" y="1"/>
                  <a:pt x="57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Background 1">
  <p:cSld name="CUSTOM_9_1">
    <p:spTree>
      <p:nvGrpSpPr>
        <p:cNvPr id="1" name="Shape 1764"/>
        <p:cNvGrpSpPr/>
        <p:nvPr/>
      </p:nvGrpSpPr>
      <p:grpSpPr>
        <a:xfrm>
          <a:off x="0" y="0"/>
          <a:ext cx="0" cy="0"/>
          <a:chOff x="0" y="0"/>
          <a:chExt cx="0" cy="0"/>
        </a:xfrm>
      </p:grpSpPr>
      <p:grpSp>
        <p:nvGrpSpPr>
          <p:cNvPr id="1765" name="Google Shape;1765;p31"/>
          <p:cNvGrpSpPr/>
          <p:nvPr/>
        </p:nvGrpSpPr>
        <p:grpSpPr>
          <a:xfrm>
            <a:off x="-102382" y="-170100"/>
            <a:ext cx="9372696" cy="5483700"/>
            <a:chOff x="-102382" y="-170100"/>
            <a:chExt cx="9372696" cy="5483700"/>
          </a:xfrm>
        </p:grpSpPr>
        <p:grpSp>
          <p:nvGrpSpPr>
            <p:cNvPr id="1766" name="Google Shape;1766;p31"/>
            <p:cNvGrpSpPr/>
            <p:nvPr/>
          </p:nvGrpSpPr>
          <p:grpSpPr>
            <a:xfrm>
              <a:off x="-102382" y="449173"/>
              <a:ext cx="9372696" cy="4214993"/>
              <a:chOff x="-721775" y="1833025"/>
              <a:chExt cx="10611000" cy="1466850"/>
            </a:xfrm>
          </p:grpSpPr>
          <p:cxnSp>
            <p:nvCxnSpPr>
              <p:cNvPr id="1767" name="Google Shape;1767;p31"/>
              <p:cNvCxnSpPr/>
              <p:nvPr/>
            </p:nvCxnSpPr>
            <p:spPr>
              <a:xfrm>
                <a:off x="-721775" y="1833025"/>
                <a:ext cx="10611000" cy="0"/>
              </a:xfrm>
              <a:prstGeom prst="straightConnector1">
                <a:avLst/>
              </a:prstGeom>
              <a:noFill/>
              <a:ln w="9525" cap="flat" cmpd="sng">
                <a:solidFill>
                  <a:schemeClr val="accent5"/>
                </a:solidFill>
                <a:prstDash val="solid"/>
                <a:round/>
                <a:headEnd type="none" w="med" len="med"/>
                <a:tailEnd type="none" w="med" len="med"/>
              </a:ln>
            </p:spPr>
          </p:cxnSp>
          <p:cxnSp>
            <p:nvCxnSpPr>
              <p:cNvPr id="1768" name="Google Shape;1768;p31"/>
              <p:cNvCxnSpPr/>
              <p:nvPr/>
            </p:nvCxnSpPr>
            <p:spPr>
              <a:xfrm>
                <a:off x="-721775" y="2042575"/>
                <a:ext cx="10611000" cy="0"/>
              </a:xfrm>
              <a:prstGeom prst="straightConnector1">
                <a:avLst/>
              </a:prstGeom>
              <a:noFill/>
              <a:ln w="9525" cap="flat" cmpd="sng">
                <a:solidFill>
                  <a:schemeClr val="accent5"/>
                </a:solidFill>
                <a:prstDash val="solid"/>
                <a:round/>
                <a:headEnd type="none" w="med" len="med"/>
                <a:tailEnd type="none" w="med" len="med"/>
              </a:ln>
            </p:spPr>
          </p:cxnSp>
          <p:cxnSp>
            <p:nvCxnSpPr>
              <p:cNvPr id="1769" name="Google Shape;1769;p31"/>
              <p:cNvCxnSpPr/>
              <p:nvPr/>
            </p:nvCxnSpPr>
            <p:spPr>
              <a:xfrm>
                <a:off x="-721775" y="2252125"/>
                <a:ext cx="10611000" cy="0"/>
              </a:xfrm>
              <a:prstGeom prst="straightConnector1">
                <a:avLst/>
              </a:prstGeom>
              <a:noFill/>
              <a:ln w="9525" cap="flat" cmpd="sng">
                <a:solidFill>
                  <a:schemeClr val="accent5"/>
                </a:solidFill>
                <a:prstDash val="solid"/>
                <a:round/>
                <a:headEnd type="none" w="med" len="med"/>
                <a:tailEnd type="none" w="med" len="med"/>
              </a:ln>
            </p:spPr>
          </p:cxnSp>
          <p:cxnSp>
            <p:nvCxnSpPr>
              <p:cNvPr id="1770" name="Google Shape;1770;p31"/>
              <p:cNvCxnSpPr/>
              <p:nvPr/>
            </p:nvCxnSpPr>
            <p:spPr>
              <a:xfrm>
                <a:off x="-721775" y="2461675"/>
                <a:ext cx="10611000" cy="0"/>
              </a:xfrm>
              <a:prstGeom prst="straightConnector1">
                <a:avLst/>
              </a:prstGeom>
              <a:noFill/>
              <a:ln w="9525" cap="flat" cmpd="sng">
                <a:solidFill>
                  <a:schemeClr val="accent5"/>
                </a:solidFill>
                <a:prstDash val="solid"/>
                <a:round/>
                <a:headEnd type="none" w="med" len="med"/>
                <a:tailEnd type="none" w="med" len="med"/>
              </a:ln>
            </p:spPr>
          </p:cxnSp>
          <p:cxnSp>
            <p:nvCxnSpPr>
              <p:cNvPr id="1771" name="Google Shape;1771;p31"/>
              <p:cNvCxnSpPr/>
              <p:nvPr/>
            </p:nvCxnSpPr>
            <p:spPr>
              <a:xfrm>
                <a:off x="-721775" y="2671225"/>
                <a:ext cx="10611000" cy="0"/>
              </a:xfrm>
              <a:prstGeom prst="straightConnector1">
                <a:avLst/>
              </a:prstGeom>
              <a:noFill/>
              <a:ln w="9525" cap="flat" cmpd="sng">
                <a:solidFill>
                  <a:schemeClr val="accent5"/>
                </a:solidFill>
                <a:prstDash val="solid"/>
                <a:round/>
                <a:headEnd type="none" w="med" len="med"/>
                <a:tailEnd type="none" w="med" len="med"/>
              </a:ln>
            </p:spPr>
          </p:cxnSp>
          <p:cxnSp>
            <p:nvCxnSpPr>
              <p:cNvPr id="1772" name="Google Shape;1772;p31"/>
              <p:cNvCxnSpPr/>
              <p:nvPr/>
            </p:nvCxnSpPr>
            <p:spPr>
              <a:xfrm>
                <a:off x="-721775" y="2880775"/>
                <a:ext cx="10611000" cy="0"/>
              </a:xfrm>
              <a:prstGeom prst="straightConnector1">
                <a:avLst/>
              </a:prstGeom>
              <a:noFill/>
              <a:ln w="9525" cap="flat" cmpd="sng">
                <a:solidFill>
                  <a:schemeClr val="accent5"/>
                </a:solidFill>
                <a:prstDash val="solid"/>
                <a:round/>
                <a:headEnd type="none" w="med" len="med"/>
                <a:tailEnd type="none" w="med" len="med"/>
              </a:ln>
            </p:spPr>
          </p:cxnSp>
          <p:cxnSp>
            <p:nvCxnSpPr>
              <p:cNvPr id="1773" name="Google Shape;1773;p31"/>
              <p:cNvCxnSpPr/>
              <p:nvPr/>
            </p:nvCxnSpPr>
            <p:spPr>
              <a:xfrm>
                <a:off x="-721775" y="3090325"/>
                <a:ext cx="10611000" cy="0"/>
              </a:xfrm>
              <a:prstGeom prst="straightConnector1">
                <a:avLst/>
              </a:prstGeom>
              <a:noFill/>
              <a:ln w="9525" cap="flat" cmpd="sng">
                <a:solidFill>
                  <a:schemeClr val="accent5"/>
                </a:solidFill>
                <a:prstDash val="solid"/>
                <a:round/>
                <a:headEnd type="none" w="med" len="med"/>
                <a:tailEnd type="none" w="med" len="med"/>
              </a:ln>
            </p:spPr>
          </p:cxnSp>
          <p:cxnSp>
            <p:nvCxnSpPr>
              <p:cNvPr id="1774" name="Google Shape;1774;p31"/>
              <p:cNvCxnSpPr/>
              <p:nvPr/>
            </p:nvCxnSpPr>
            <p:spPr>
              <a:xfrm>
                <a:off x="-721775" y="3299875"/>
                <a:ext cx="10611000" cy="0"/>
              </a:xfrm>
              <a:prstGeom prst="straightConnector1">
                <a:avLst/>
              </a:prstGeom>
              <a:noFill/>
              <a:ln w="9525" cap="flat" cmpd="sng">
                <a:solidFill>
                  <a:schemeClr val="accent5"/>
                </a:solidFill>
                <a:prstDash val="solid"/>
                <a:round/>
                <a:headEnd type="none" w="med" len="med"/>
                <a:tailEnd type="none" w="med" len="med"/>
              </a:ln>
            </p:spPr>
          </p:cxnSp>
        </p:grpSp>
        <p:cxnSp>
          <p:nvCxnSpPr>
            <p:cNvPr id="1775" name="Google Shape;1775;p31"/>
            <p:cNvCxnSpPr/>
            <p:nvPr/>
          </p:nvCxnSpPr>
          <p:spPr>
            <a:xfrm>
              <a:off x="103658" y="-170100"/>
              <a:ext cx="0" cy="5483700"/>
            </a:xfrm>
            <a:prstGeom prst="straightConnector1">
              <a:avLst/>
            </a:prstGeom>
            <a:noFill/>
            <a:ln w="9525" cap="flat" cmpd="sng">
              <a:solidFill>
                <a:schemeClr val="accent5"/>
              </a:solidFill>
              <a:prstDash val="solid"/>
              <a:round/>
              <a:headEnd type="none" w="med" len="med"/>
              <a:tailEnd type="none" w="med" len="med"/>
            </a:ln>
          </p:spPr>
        </p:cxnSp>
        <p:cxnSp>
          <p:nvCxnSpPr>
            <p:cNvPr id="1776" name="Google Shape;1776;p31"/>
            <p:cNvCxnSpPr/>
            <p:nvPr/>
          </p:nvCxnSpPr>
          <p:spPr>
            <a:xfrm>
              <a:off x="651046" y="-170100"/>
              <a:ext cx="0" cy="5483700"/>
            </a:xfrm>
            <a:prstGeom prst="straightConnector1">
              <a:avLst/>
            </a:prstGeom>
            <a:noFill/>
            <a:ln w="9525" cap="flat" cmpd="sng">
              <a:solidFill>
                <a:schemeClr val="accent5"/>
              </a:solidFill>
              <a:prstDash val="solid"/>
              <a:round/>
              <a:headEnd type="none" w="med" len="med"/>
              <a:tailEnd type="none" w="med" len="med"/>
            </a:ln>
          </p:spPr>
        </p:cxnSp>
        <p:cxnSp>
          <p:nvCxnSpPr>
            <p:cNvPr id="1777" name="Google Shape;1777;p31"/>
            <p:cNvCxnSpPr/>
            <p:nvPr/>
          </p:nvCxnSpPr>
          <p:spPr>
            <a:xfrm>
              <a:off x="1198434" y="-170100"/>
              <a:ext cx="0" cy="5483700"/>
            </a:xfrm>
            <a:prstGeom prst="straightConnector1">
              <a:avLst/>
            </a:prstGeom>
            <a:noFill/>
            <a:ln w="9525" cap="flat" cmpd="sng">
              <a:solidFill>
                <a:schemeClr val="accent5"/>
              </a:solidFill>
              <a:prstDash val="solid"/>
              <a:round/>
              <a:headEnd type="none" w="med" len="med"/>
              <a:tailEnd type="none" w="med" len="med"/>
            </a:ln>
          </p:spPr>
        </p:cxnSp>
        <p:cxnSp>
          <p:nvCxnSpPr>
            <p:cNvPr id="1778" name="Google Shape;1778;p31"/>
            <p:cNvCxnSpPr/>
            <p:nvPr/>
          </p:nvCxnSpPr>
          <p:spPr>
            <a:xfrm>
              <a:off x="1745822" y="-170100"/>
              <a:ext cx="0" cy="5483700"/>
            </a:xfrm>
            <a:prstGeom prst="straightConnector1">
              <a:avLst/>
            </a:prstGeom>
            <a:noFill/>
            <a:ln w="9525" cap="flat" cmpd="sng">
              <a:solidFill>
                <a:schemeClr val="accent5"/>
              </a:solidFill>
              <a:prstDash val="solid"/>
              <a:round/>
              <a:headEnd type="none" w="med" len="med"/>
              <a:tailEnd type="none" w="med" len="med"/>
            </a:ln>
          </p:spPr>
        </p:cxnSp>
        <p:cxnSp>
          <p:nvCxnSpPr>
            <p:cNvPr id="1779" name="Google Shape;1779;p31"/>
            <p:cNvCxnSpPr/>
            <p:nvPr/>
          </p:nvCxnSpPr>
          <p:spPr>
            <a:xfrm>
              <a:off x="2293210" y="-170100"/>
              <a:ext cx="0" cy="5483700"/>
            </a:xfrm>
            <a:prstGeom prst="straightConnector1">
              <a:avLst/>
            </a:prstGeom>
            <a:noFill/>
            <a:ln w="9525" cap="flat" cmpd="sng">
              <a:solidFill>
                <a:schemeClr val="accent5"/>
              </a:solidFill>
              <a:prstDash val="solid"/>
              <a:round/>
              <a:headEnd type="none" w="med" len="med"/>
              <a:tailEnd type="none" w="med" len="med"/>
            </a:ln>
          </p:spPr>
        </p:cxnSp>
        <p:cxnSp>
          <p:nvCxnSpPr>
            <p:cNvPr id="1780" name="Google Shape;1780;p31"/>
            <p:cNvCxnSpPr/>
            <p:nvPr/>
          </p:nvCxnSpPr>
          <p:spPr>
            <a:xfrm>
              <a:off x="2840598" y="-170100"/>
              <a:ext cx="0" cy="5483700"/>
            </a:xfrm>
            <a:prstGeom prst="straightConnector1">
              <a:avLst/>
            </a:prstGeom>
            <a:noFill/>
            <a:ln w="9525" cap="flat" cmpd="sng">
              <a:solidFill>
                <a:schemeClr val="accent5"/>
              </a:solidFill>
              <a:prstDash val="solid"/>
              <a:round/>
              <a:headEnd type="none" w="med" len="med"/>
              <a:tailEnd type="none" w="med" len="med"/>
            </a:ln>
          </p:spPr>
        </p:cxnSp>
        <p:cxnSp>
          <p:nvCxnSpPr>
            <p:cNvPr id="1781" name="Google Shape;1781;p31"/>
            <p:cNvCxnSpPr/>
            <p:nvPr/>
          </p:nvCxnSpPr>
          <p:spPr>
            <a:xfrm>
              <a:off x="3387986" y="-170100"/>
              <a:ext cx="0" cy="5483700"/>
            </a:xfrm>
            <a:prstGeom prst="straightConnector1">
              <a:avLst/>
            </a:prstGeom>
            <a:noFill/>
            <a:ln w="9525" cap="flat" cmpd="sng">
              <a:solidFill>
                <a:schemeClr val="accent5"/>
              </a:solidFill>
              <a:prstDash val="solid"/>
              <a:round/>
              <a:headEnd type="none" w="med" len="med"/>
              <a:tailEnd type="none" w="med" len="med"/>
            </a:ln>
          </p:spPr>
        </p:cxnSp>
        <p:cxnSp>
          <p:nvCxnSpPr>
            <p:cNvPr id="1782" name="Google Shape;1782;p31"/>
            <p:cNvCxnSpPr/>
            <p:nvPr/>
          </p:nvCxnSpPr>
          <p:spPr>
            <a:xfrm>
              <a:off x="3935374" y="-170100"/>
              <a:ext cx="0" cy="5483700"/>
            </a:xfrm>
            <a:prstGeom prst="straightConnector1">
              <a:avLst/>
            </a:prstGeom>
            <a:noFill/>
            <a:ln w="9525" cap="flat" cmpd="sng">
              <a:solidFill>
                <a:schemeClr val="accent5"/>
              </a:solidFill>
              <a:prstDash val="solid"/>
              <a:round/>
              <a:headEnd type="none" w="med" len="med"/>
              <a:tailEnd type="none" w="med" len="med"/>
            </a:ln>
          </p:spPr>
        </p:cxnSp>
        <p:cxnSp>
          <p:nvCxnSpPr>
            <p:cNvPr id="1783" name="Google Shape;1783;p31"/>
            <p:cNvCxnSpPr/>
            <p:nvPr/>
          </p:nvCxnSpPr>
          <p:spPr>
            <a:xfrm>
              <a:off x="4482763" y="-170100"/>
              <a:ext cx="0" cy="5483700"/>
            </a:xfrm>
            <a:prstGeom prst="straightConnector1">
              <a:avLst/>
            </a:prstGeom>
            <a:noFill/>
            <a:ln w="9525" cap="flat" cmpd="sng">
              <a:solidFill>
                <a:schemeClr val="accent5"/>
              </a:solidFill>
              <a:prstDash val="solid"/>
              <a:round/>
              <a:headEnd type="none" w="med" len="med"/>
              <a:tailEnd type="none" w="med" len="med"/>
            </a:ln>
          </p:spPr>
        </p:cxnSp>
        <p:cxnSp>
          <p:nvCxnSpPr>
            <p:cNvPr id="1784" name="Google Shape;1784;p31"/>
            <p:cNvCxnSpPr/>
            <p:nvPr/>
          </p:nvCxnSpPr>
          <p:spPr>
            <a:xfrm>
              <a:off x="5030151" y="-170100"/>
              <a:ext cx="0" cy="5483700"/>
            </a:xfrm>
            <a:prstGeom prst="straightConnector1">
              <a:avLst/>
            </a:prstGeom>
            <a:noFill/>
            <a:ln w="9525" cap="flat" cmpd="sng">
              <a:solidFill>
                <a:schemeClr val="accent5"/>
              </a:solidFill>
              <a:prstDash val="solid"/>
              <a:round/>
              <a:headEnd type="none" w="med" len="med"/>
              <a:tailEnd type="none" w="med" len="med"/>
            </a:ln>
          </p:spPr>
        </p:cxnSp>
        <p:cxnSp>
          <p:nvCxnSpPr>
            <p:cNvPr id="1785" name="Google Shape;1785;p31"/>
            <p:cNvCxnSpPr/>
            <p:nvPr/>
          </p:nvCxnSpPr>
          <p:spPr>
            <a:xfrm>
              <a:off x="5577539" y="-170100"/>
              <a:ext cx="0" cy="5483700"/>
            </a:xfrm>
            <a:prstGeom prst="straightConnector1">
              <a:avLst/>
            </a:prstGeom>
            <a:noFill/>
            <a:ln w="9525" cap="flat" cmpd="sng">
              <a:solidFill>
                <a:schemeClr val="accent5"/>
              </a:solidFill>
              <a:prstDash val="solid"/>
              <a:round/>
              <a:headEnd type="none" w="med" len="med"/>
              <a:tailEnd type="none" w="med" len="med"/>
            </a:ln>
          </p:spPr>
        </p:cxnSp>
        <p:cxnSp>
          <p:nvCxnSpPr>
            <p:cNvPr id="1786" name="Google Shape;1786;p31"/>
            <p:cNvCxnSpPr/>
            <p:nvPr/>
          </p:nvCxnSpPr>
          <p:spPr>
            <a:xfrm>
              <a:off x="6124927" y="-170100"/>
              <a:ext cx="0" cy="5483700"/>
            </a:xfrm>
            <a:prstGeom prst="straightConnector1">
              <a:avLst/>
            </a:prstGeom>
            <a:noFill/>
            <a:ln w="9525" cap="flat" cmpd="sng">
              <a:solidFill>
                <a:schemeClr val="accent5"/>
              </a:solidFill>
              <a:prstDash val="solid"/>
              <a:round/>
              <a:headEnd type="none" w="med" len="med"/>
              <a:tailEnd type="none" w="med" len="med"/>
            </a:ln>
          </p:spPr>
        </p:cxnSp>
        <p:cxnSp>
          <p:nvCxnSpPr>
            <p:cNvPr id="1787" name="Google Shape;1787;p31"/>
            <p:cNvCxnSpPr/>
            <p:nvPr/>
          </p:nvCxnSpPr>
          <p:spPr>
            <a:xfrm>
              <a:off x="6672315" y="-170100"/>
              <a:ext cx="0" cy="5483700"/>
            </a:xfrm>
            <a:prstGeom prst="straightConnector1">
              <a:avLst/>
            </a:prstGeom>
            <a:noFill/>
            <a:ln w="9525" cap="flat" cmpd="sng">
              <a:solidFill>
                <a:schemeClr val="accent5"/>
              </a:solidFill>
              <a:prstDash val="solid"/>
              <a:round/>
              <a:headEnd type="none" w="med" len="med"/>
              <a:tailEnd type="none" w="med" len="med"/>
            </a:ln>
          </p:spPr>
        </p:cxnSp>
        <p:cxnSp>
          <p:nvCxnSpPr>
            <p:cNvPr id="1788" name="Google Shape;1788;p31"/>
            <p:cNvCxnSpPr/>
            <p:nvPr/>
          </p:nvCxnSpPr>
          <p:spPr>
            <a:xfrm>
              <a:off x="7219703" y="-170100"/>
              <a:ext cx="0" cy="5483700"/>
            </a:xfrm>
            <a:prstGeom prst="straightConnector1">
              <a:avLst/>
            </a:prstGeom>
            <a:noFill/>
            <a:ln w="9525" cap="flat" cmpd="sng">
              <a:solidFill>
                <a:schemeClr val="accent5"/>
              </a:solidFill>
              <a:prstDash val="solid"/>
              <a:round/>
              <a:headEnd type="none" w="med" len="med"/>
              <a:tailEnd type="none" w="med" len="med"/>
            </a:ln>
          </p:spPr>
        </p:cxnSp>
        <p:cxnSp>
          <p:nvCxnSpPr>
            <p:cNvPr id="1789" name="Google Shape;1789;p31"/>
            <p:cNvCxnSpPr/>
            <p:nvPr/>
          </p:nvCxnSpPr>
          <p:spPr>
            <a:xfrm>
              <a:off x="7767091" y="-170100"/>
              <a:ext cx="0" cy="5483700"/>
            </a:xfrm>
            <a:prstGeom prst="straightConnector1">
              <a:avLst/>
            </a:prstGeom>
            <a:noFill/>
            <a:ln w="9525" cap="flat" cmpd="sng">
              <a:solidFill>
                <a:schemeClr val="accent5"/>
              </a:solidFill>
              <a:prstDash val="solid"/>
              <a:round/>
              <a:headEnd type="none" w="med" len="med"/>
              <a:tailEnd type="none" w="med" len="med"/>
            </a:ln>
          </p:spPr>
        </p:cxnSp>
        <p:cxnSp>
          <p:nvCxnSpPr>
            <p:cNvPr id="1790" name="Google Shape;1790;p31"/>
            <p:cNvCxnSpPr/>
            <p:nvPr/>
          </p:nvCxnSpPr>
          <p:spPr>
            <a:xfrm>
              <a:off x="8314479" y="-170100"/>
              <a:ext cx="0" cy="5483700"/>
            </a:xfrm>
            <a:prstGeom prst="straightConnector1">
              <a:avLst/>
            </a:prstGeom>
            <a:noFill/>
            <a:ln w="9525" cap="flat" cmpd="sng">
              <a:solidFill>
                <a:schemeClr val="accent5"/>
              </a:solidFill>
              <a:prstDash val="solid"/>
              <a:round/>
              <a:headEnd type="none" w="med" len="med"/>
              <a:tailEnd type="none" w="med" len="med"/>
            </a:ln>
          </p:spPr>
        </p:cxnSp>
        <p:cxnSp>
          <p:nvCxnSpPr>
            <p:cNvPr id="1791" name="Google Shape;1791;p31"/>
            <p:cNvCxnSpPr/>
            <p:nvPr/>
          </p:nvCxnSpPr>
          <p:spPr>
            <a:xfrm>
              <a:off x="8861867" y="-170100"/>
              <a:ext cx="0" cy="5483700"/>
            </a:xfrm>
            <a:prstGeom prst="straightConnector1">
              <a:avLst/>
            </a:prstGeom>
            <a:noFill/>
            <a:ln w="9525" cap="flat" cmpd="sng">
              <a:solidFill>
                <a:schemeClr val="accent5"/>
              </a:solidFill>
              <a:prstDash val="solid"/>
              <a:round/>
              <a:headEnd type="none" w="med" len="med"/>
              <a:tailEnd type="none" w="med" len="med"/>
            </a:ln>
          </p:spPr>
        </p:cxnSp>
      </p:grpSp>
      <p:sp>
        <p:nvSpPr>
          <p:cNvPr id="1792" name="Google Shape;1792;p31"/>
          <p:cNvSpPr/>
          <p:nvPr/>
        </p:nvSpPr>
        <p:spPr>
          <a:xfrm rot="10800000">
            <a:off x="7960126" y="-638923"/>
            <a:ext cx="1630371" cy="1630371"/>
          </a:xfrm>
          <a:custGeom>
            <a:avLst/>
            <a:gdLst/>
            <a:ahLst/>
            <a:cxnLst/>
            <a:rect l="l" t="t" r="r" b="b"/>
            <a:pathLst>
              <a:path w="56842" h="56842" extrusionOk="0">
                <a:moveTo>
                  <a:pt x="28421" y="0"/>
                </a:moveTo>
                <a:cubicBezTo>
                  <a:pt x="12685" y="0"/>
                  <a:pt x="0" y="12755"/>
                  <a:pt x="0" y="28421"/>
                </a:cubicBezTo>
                <a:cubicBezTo>
                  <a:pt x="0" y="35283"/>
                  <a:pt x="2288" y="41522"/>
                  <a:pt x="6308" y="46374"/>
                </a:cubicBezTo>
                <a:cubicBezTo>
                  <a:pt x="11507" y="52821"/>
                  <a:pt x="19479" y="56841"/>
                  <a:pt x="28421" y="56841"/>
                </a:cubicBezTo>
                <a:cubicBezTo>
                  <a:pt x="37293" y="56841"/>
                  <a:pt x="45265" y="52821"/>
                  <a:pt x="50464" y="46374"/>
                </a:cubicBezTo>
                <a:cubicBezTo>
                  <a:pt x="54484" y="41453"/>
                  <a:pt x="56841" y="35214"/>
                  <a:pt x="56841" y="28421"/>
                </a:cubicBezTo>
                <a:cubicBezTo>
                  <a:pt x="56841" y="12755"/>
                  <a:pt x="44156" y="0"/>
                  <a:pt x="284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93" name="Google Shape;1793;p31"/>
          <p:cNvGrpSpPr/>
          <p:nvPr/>
        </p:nvGrpSpPr>
        <p:grpSpPr>
          <a:xfrm rot="579098">
            <a:off x="8192661" y="3806760"/>
            <a:ext cx="612209" cy="1052723"/>
            <a:chOff x="6585699" y="2196606"/>
            <a:chExt cx="778765" cy="1339125"/>
          </a:xfrm>
        </p:grpSpPr>
        <p:sp>
          <p:nvSpPr>
            <p:cNvPr id="1794" name="Google Shape;1794;p31"/>
            <p:cNvSpPr/>
            <p:nvPr/>
          </p:nvSpPr>
          <p:spPr>
            <a:xfrm>
              <a:off x="7088591" y="2971038"/>
              <a:ext cx="258905" cy="418908"/>
            </a:xfrm>
            <a:custGeom>
              <a:avLst/>
              <a:gdLst/>
              <a:ahLst/>
              <a:cxnLst/>
              <a:rect l="l" t="t" r="r" b="b"/>
              <a:pathLst>
                <a:path w="9979" h="16146" extrusionOk="0">
                  <a:moveTo>
                    <a:pt x="4108" y="0"/>
                  </a:moveTo>
                  <a:lnTo>
                    <a:pt x="4108" y="4287"/>
                  </a:lnTo>
                  <a:cubicBezTo>
                    <a:pt x="4108" y="5894"/>
                    <a:pt x="2799" y="7204"/>
                    <a:pt x="1191" y="7204"/>
                  </a:cubicBezTo>
                  <a:lnTo>
                    <a:pt x="1" y="7204"/>
                  </a:lnTo>
                  <a:lnTo>
                    <a:pt x="1" y="9597"/>
                  </a:lnTo>
                  <a:lnTo>
                    <a:pt x="5632" y="16145"/>
                  </a:lnTo>
                  <a:lnTo>
                    <a:pt x="7954" y="12657"/>
                  </a:lnTo>
                  <a:cubicBezTo>
                    <a:pt x="9276" y="10668"/>
                    <a:pt x="9978" y="8335"/>
                    <a:pt x="9978" y="5954"/>
                  </a:cubicBezTo>
                  <a:lnTo>
                    <a:pt x="997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 name="Google Shape;1795;p31"/>
            <p:cNvSpPr/>
            <p:nvPr/>
          </p:nvSpPr>
          <p:spPr>
            <a:xfrm>
              <a:off x="7034236" y="2540117"/>
              <a:ext cx="313571" cy="430635"/>
            </a:xfrm>
            <a:custGeom>
              <a:avLst/>
              <a:gdLst/>
              <a:ahLst/>
              <a:cxnLst/>
              <a:rect l="l" t="t" r="r" b="b"/>
              <a:pathLst>
                <a:path w="12086" h="16598" extrusionOk="0">
                  <a:moveTo>
                    <a:pt x="0" y="0"/>
                  </a:moveTo>
                  <a:lnTo>
                    <a:pt x="0" y="11049"/>
                  </a:lnTo>
                  <a:lnTo>
                    <a:pt x="667" y="11049"/>
                  </a:lnTo>
                  <a:cubicBezTo>
                    <a:pt x="3739" y="11049"/>
                    <a:pt x="6227" y="13526"/>
                    <a:pt x="6227" y="16597"/>
                  </a:cubicBezTo>
                  <a:lnTo>
                    <a:pt x="12085" y="16597"/>
                  </a:lnTo>
                  <a:lnTo>
                    <a:pt x="12085" y="13645"/>
                  </a:lnTo>
                  <a:cubicBezTo>
                    <a:pt x="12085" y="10775"/>
                    <a:pt x="11049" y="7989"/>
                    <a:pt x="9168" y="5822"/>
                  </a:cubicBezTo>
                  <a:cubicBezTo>
                    <a:pt x="8216" y="4715"/>
                    <a:pt x="7073" y="3810"/>
                    <a:pt x="5787" y="3108"/>
                  </a:cubicBez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 name="Google Shape;1796;p31"/>
            <p:cNvSpPr/>
            <p:nvPr/>
          </p:nvSpPr>
          <p:spPr>
            <a:xfrm>
              <a:off x="6585699" y="3461891"/>
              <a:ext cx="778765" cy="73839"/>
            </a:xfrm>
            <a:custGeom>
              <a:avLst/>
              <a:gdLst/>
              <a:ahLst/>
              <a:cxnLst/>
              <a:rect l="l" t="t" r="r" b="b"/>
              <a:pathLst>
                <a:path w="30016" h="2846" extrusionOk="0">
                  <a:moveTo>
                    <a:pt x="1870" y="0"/>
                  </a:moveTo>
                  <a:lnTo>
                    <a:pt x="0" y="2846"/>
                  </a:lnTo>
                  <a:lnTo>
                    <a:pt x="30016" y="2846"/>
                  </a:lnTo>
                  <a:lnTo>
                    <a:pt x="28135"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 name="Google Shape;1797;p31"/>
            <p:cNvSpPr/>
            <p:nvPr/>
          </p:nvSpPr>
          <p:spPr>
            <a:xfrm>
              <a:off x="7066356" y="3220006"/>
              <a:ext cx="208546" cy="242223"/>
            </a:xfrm>
            <a:custGeom>
              <a:avLst/>
              <a:gdLst/>
              <a:ahLst/>
              <a:cxnLst/>
              <a:rect l="l" t="t" r="r" b="b"/>
              <a:pathLst>
                <a:path w="8038" h="9336" extrusionOk="0">
                  <a:moveTo>
                    <a:pt x="0" y="1"/>
                  </a:moveTo>
                  <a:lnTo>
                    <a:pt x="0" y="9323"/>
                  </a:lnTo>
                  <a:lnTo>
                    <a:pt x="0" y="9335"/>
                  </a:lnTo>
                  <a:lnTo>
                    <a:pt x="8037" y="9335"/>
                  </a:lnTo>
                  <a:lnTo>
                    <a:pt x="3858" y="1763"/>
                  </a:lnTo>
                  <a:cubicBezTo>
                    <a:pt x="3239" y="679"/>
                    <a:pt x="2108" y="1"/>
                    <a:pt x="88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 name="Google Shape;1798;p31"/>
            <p:cNvSpPr/>
            <p:nvPr/>
          </p:nvSpPr>
          <p:spPr>
            <a:xfrm>
              <a:off x="7097257" y="3276203"/>
              <a:ext cx="52539" cy="49529"/>
            </a:xfrm>
            <a:custGeom>
              <a:avLst/>
              <a:gdLst/>
              <a:ahLst/>
              <a:cxnLst/>
              <a:rect l="l" t="t" r="r" b="b"/>
              <a:pathLst>
                <a:path w="2025" h="1909" extrusionOk="0">
                  <a:moveTo>
                    <a:pt x="845" y="323"/>
                  </a:moveTo>
                  <a:cubicBezTo>
                    <a:pt x="1215" y="323"/>
                    <a:pt x="1512" y="597"/>
                    <a:pt x="1572" y="966"/>
                  </a:cubicBezTo>
                  <a:cubicBezTo>
                    <a:pt x="1625" y="1350"/>
                    <a:pt x="1325" y="1658"/>
                    <a:pt x="971" y="1658"/>
                  </a:cubicBezTo>
                  <a:cubicBezTo>
                    <a:pt x="930" y="1658"/>
                    <a:pt x="888" y="1653"/>
                    <a:pt x="845" y="1645"/>
                  </a:cubicBezTo>
                  <a:cubicBezTo>
                    <a:pt x="500" y="1597"/>
                    <a:pt x="60" y="1383"/>
                    <a:pt x="60" y="966"/>
                  </a:cubicBezTo>
                  <a:cubicBezTo>
                    <a:pt x="60" y="561"/>
                    <a:pt x="500" y="323"/>
                    <a:pt x="845" y="323"/>
                  </a:cubicBezTo>
                  <a:close/>
                  <a:moveTo>
                    <a:pt x="810" y="1"/>
                  </a:moveTo>
                  <a:cubicBezTo>
                    <a:pt x="307" y="1"/>
                    <a:pt x="1" y="501"/>
                    <a:pt x="24" y="966"/>
                  </a:cubicBezTo>
                  <a:cubicBezTo>
                    <a:pt x="16" y="1541"/>
                    <a:pt x="374" y="1909"/>
                    <a:pt x="789" y="1909"/>
                  </a:cubicBezTo>
                  <a:cubicBezTo>
                    <a:pt x="1009" y="1909"/>
                    <a:pt x="1246" y="1805"/>
                    <a:pt x="1453" y="1573"/>
                  </a:cubicBezTo>
                  <a:cubicBezTo>
                    <a:pt x="2024" y="990"/>
                    <a:pt x="1715" y="14"/>
                    <a:pt x="845" y="2"/>
                  </a:cubicBezTo>
                  <a:cubicBezTo>
                    <a:pt x="834" y="1"/>
                    <a:pt x="822" y="1"/>
                    <a:pt x="8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 name="Google Shape;1799;p31"/>
            <p:cNvSpPr/>
            <p:nvPr/>
          </p:nvSpPr>
          <p:spPr>
            <a:xfrm>
              <a:off x="7045030" y="2612063"/>
              <a:ext cx="106608" cy="98928"/>
            </a:xfrm>
            <a:custGeom>
              <a:avLst/>
              <a:gdLst/>
              <a:ahLst/>
              <a:cxnLst/>
              <a:rect l="l" t="t" r="r" b="b"/>
              <a:pathLst>
                <a:path w="4109" h="3813" extrusionOk="0">
                  <a:moveTo>
                    <a:pt x="2056" y="1"/>
                  </a:moveTo>
                  <a:cubicBezTo>
                    <a:pt x="1955" y="1"/>
                    <a:pt x="1854" y="9"/>
                    <a:pt x="1751" y="25"/>
                  </a:cubicBezTo>
                  <a:cubicBezTo>
                    <a:pt x="715" y="192"/>
                    <a:pt x="1" y="1168"/>
                    <a:pt x="180" y="2216"/>
                  </a:cubicBezTo>
                  <a:cubicBezTo>
                    <a:pt x="330" y="3149"/>
                    <a:pt x="1137" y="3812"/>
                    <a:pt x="2054" y="3812"/>
                  </a:cubicBezTo>
                  <a:cubicBezTo>
                    <a:pt x="2154" y="3812"/>
                    <a:pt x="2256" y="3804"/>
                    <a:pt x="2358" y="3788"/>
                  </a:cubicBezTo>
                  <a:cubicBezTo>
                    <a:pt x="3406" y="3621"/>
                    <a:pt x="4109" y="2633"/>
                    <a:pt x="3942" y="1597"/>
                  </a:cubicBezTo>
                  <a:cubicBezTo>
                    <a:pt x="3781" y="663"/>
                    <a:pt x="2972" y="1"/>
                    <a:pt x="205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 name="Google Shape;1800;p31"/>
            <p:cNvSpPr/>
            <p:nvPr/>
          </p:nvSpPr>
          <p:spPr>
            <a:xfrm>
              <a:off x="7073154" y="2632793"/>
              <a:ext cx="60270" cy="56015"/>
            </a:xfrm>
            <a:custGeom>
              <a:avLst/>
              <a:gdLst/>
              <a:ahLst/>
              <a:cxnLst/>
              <a:rect l="l" t="t" r="r" b="b"/>
              <a:pathLst>
                <a:path w="2323" h="2159" extrusionOk="0">
                  <a:moveTo>
                    <a:pt x="918" y="342"/>
                  </a:moveTo>
                  <a:cubicBezTo>
                    <a:pt x="942" y="342"/>
                    <a:pt x="965" y="343"/>
                    <a:pt x="989" y="345"/>
                  </a:cubicBezTo>
                  <a:cubicBezTo>
                    <a:pt x="996" y="345"/>
                    <a:pt x="1003" y="345"/>
                    <a:pt x="1011" y="345"/>
                  </a:cubicBezTo>
                  <a:cubicBezTo>
                    <a:pt x="1430" y="345"/>
                    <a:pt x="1775" y="674"/>
                    <a:pt x="1834" y="1107"/>
                  </a:cubicBezTo>
                  <a:cubicBezTo>
                    <a:pt x="1900" y="1556"/>
                    <a:pt x="1523" y="1914"/>
                    <a:pt x="1102" y="1914"/>
                  </a:cubicBezTo>
                  <a:cubicBezTo>
                    <a:pt x="1064" y="1914"/>
                    <a:pt x="1026" y="1911"/>
                    <a:pt x="989" y="1905"/>
                  </a:cubicBezTo>
                  <a:cubicBezTo>
                    <a:pt x="560" y="1857"/>
                    <a:pt x="60" y="1596"/>
                    <a:pt x="60" y="1107"/>
                  </a:cubicBezTo>
                  <a:cubicBezTo>
                    <a:pt x="60" y="634"/>
                    <a:pt x="507" y="342"/>
                    <a:pt x="918" y="342"/>
                  </a:cubicBezTo>
                  <a:close/>
                  <a:moveTo>
                    <a:pt x="989" y="0"/>
                  </a:moveTo>
                  <a:cubicBezTo>
                    <a:pt x="393" y="0"/>
                    <a:pt x="0" y="572"/>
                    <a:pt x="36" y="1107"/>
                  </a:cubicBezTo>
                  <a:cubicBezTo>
                    <a:pt x="13" y="1740"/>
                    <a:pt x="436" y="2158"/>
                    <a:pt x="924" y="2158"/>
                  </a:cubicBezTo>
                  <a:cubicBezTo>
                    <a:pt x="1180" y="2158"/>
                    <a:pt x="1454" y="2044"/>
                    <a:pt x="1691" y="1786"/>
                  </a:cubicBezTo>
                  <a:cubicBezTo>
                    <a:pt x="2322" y="1131"/>
                    <a:pt x="1953" y="12"/>
                    <a:pt x="98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 name="Google Shape;1801;p31"/>
            <p:cNvSpPr/>
            <p:nvPr/>
          </p:nvSpPr>
          <p:spPr>
            <a:xfrm>
              <a:off x="7126289" y="2720513"/>
              <a:ext cx="70129" cy="70155"/>
            </a:xfrm>
            <a:custGeom>
              <a:avLst/>
              <a:gdLst/>
              <a:ahLst/>
              <a:cxnLst/>
              <a:rect l="l" t="t" r="r" b="b"/>
              <a:pathLst>
                <a:path w="2703" h="2704" extrusionOk="0">
                  <a:moveTo>
                    <a:pt x="1346" y="0"/>
                  </a:moveTo>
                  <a:cubicBezTo>
                    <a:pt x="596" y="0"/>
                    <a:pt x="0" y="608"/>
                    <a:pt x="0" y="1358"/>
                  </a:cubicBezTo>
                  <a:cubicBezTo>
                    <a:pt x="0" y="2096"/>
                    <a:pt x="596" y="2703"/>
                    <a:pt x="1346" y="2703"/>
                  </a:cubicBezTo>
                  <a:cubicBezTo>
                    <a:pt x="2096" y="2703"/>
                    <a:pt x="2703" y="2096"/>
                    <a:pt x="2703" y="1358"/>
                  </a:cubicBezTo>
                  <a:cubicBezTo>
                    <a:pt x="2703" y="608"/>
                    <a:pt x="2096" y="0"/>
                    <a:pt x="13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 name="Google Shape;1802;p31"/>
            <p:cNvSpPr/>
            <p:nvPr/>
          </p:nvSpPr>
          <p:spPr>
            <a:xfrm>
              <a:off x="6874519" y="2480496"/>
              <a:ext cx="167138" cy="374101"/>
            </a:xfrm>
            <a:custGeom>
              <a:avLst/>
              <a:gdLst/>
              <a:ahLst/>
              <a:cxnLst/>
              <a:rect l="l" t="t" r="r" b="b"/>
              <a:pathLst>
                <a:path w="6442" h="14419" extrusionOk="0">
                  <a:moveTo>
                    <a:pt x="1" y="0"/>
                  </a:moveTo>
                  <a:lnTo>
                    <a:pt x="1" y="14419"/>
                  </a:lnTo>
                  <a:lnTo>
                    <a:pt x="6442" y="14419"/>
                  </a:lnTo>
                  <a:lnTo>
                    <a:pt x="644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 name="Google Shape;1803;p31"/>
            <p:cNvSpPr/>
            <p:nvPr/>
          </p:nvSpPr>
          <p:spPr>
            <a:xfrm>
              <a:off x="6874519" y="2854882"/>
              <a:ext cx="167449" cy="29370"/>
            </a:xfrm>
            <a:custGeom>
              <a:avLst/>
              <a:gdLst/>
              <a:ahLst/>
              <a:cxnLst/>
              <a:rect l="l" t="t" r="r" b="b"/>
              <a:pathLst>
                <a:path w="6454" h="1132" extrusionOk="0">
                  <a:moveTo>
                    <a:pt x="1" y="1"/>
                  </a:moveTo>
                  <a:lnTo>
                    <a:pt x="1" y="48"/>
                  </a:lnTo>
                  <a:cubicBezTo>
                    <a:pt x="1" y="644"/>
                    <a:pt x="489" y="1132"/>
                    <a:pt x="1084" y="1132"/>
                  </a:cubicBezTo>
                  <a:lnTo>
                    <a:pt x="5370" y="1132"/>
                  </a:lnTo>
                  <a:cubicBezTo>
                    <a:pt x="5966" y="1132"/>
                    <a:pt x="6454" y="644"/>
                    <a:pt x="6454" y="48"/>
                  </a:cubicBezTo>
                  <a:lnTo>
                    <a:pt x="6454"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 name="Google Shape;1804;p31"/>
            <p:cNvSpPr/>
            <p:nvPr/>
          </p:nvSpPr>
          <p:spPr>
            <a:xfrm>
              <a:off x="6874830" y="2850497"/>
              <a:ext cx="166826" cy="8692"/>
            </a:xfrm>
            <a:custGeom>
              <a:avLst/>
              <a:gdLst/>
              <a:ahLst/>
              <a:cxnLst/>
              <a:rect l="l" t="t" r="r" b="b"/>
              <a:pathLst>
                <a:path w="6430" h="335" extrusionOk="0">
                  <a:moveTo>
                    <a:pt x="4649" y="0"/>
                  </a:moveTo>
                  <a:cubicBezTo>
                    <a:pt x="3929" y="0"/>
                    <a:pt x="3217" y="123"/>
                    <a:pt x="2496" y="123"/>
                  </a:cubicBezTo>
                  <a:cubicBezTo>
                    <a:pt x="2466" y="123"/>
                    <a:pt x="2436" y="122"/>
                    <a:pt x="2406" y="122"/>
                  </a:cubicBezTo>
                  <a:cubicBezTo>
                    <a:pt x="1989" y="79"/>
                    <a:pt x="1569" y="41"/>
                    <a:pt x="1149" y="41"/>
                  </a:cubicBezTo>
                  <a:cubicBezTo>
                    <a:pt x="765" y="41"/>
                    <a:pt x="382" y="72"/>
                    <a:pt x="1" y="158"/>
                  </a:cubicBezTo>
                  <a:lnTo>
                    <a:pt x="1" y="193"/>
                  </a:lnTo>
                  <a:cubicBezTo>
                    <a:pt x="263" y="253"/>
                    <a:pt x="536" y="289"/>
                    <a:pt x="798" y="301"/>
                  </a:cubicBezTo>
                  <a:cubicBezTo>
                    <a:pt x="930" y="315"/>
                    <a:pt x="1062" y="321"/>
                    <a:pt x="1194" y="321"/>
                  </a:cubicBezTo>
                  <a:cubicBezTo>
                    <a:pt x="1598" y="321"/>
                    <a:pt x="2002" y="265"/>
                    <a:pt x="2406" y="229"/>
                  </a:cubicBezTo>
                  <a:cubicBezTo>
                    <a:pt x="2482" y="224"/>
                    <a:pt x="2558" y="222"/>
                    <a:pt x="2633" y="222"/>
                  </a:cubicBezTo>
                  <a:cubicBezTo>
                    <a:pt x="3093" y="222"/>
                    <a:pt x="3553" y="302"/>
                    <a:pt x="4013" y="313"/>
                  </a:cubicBezTo>
                  <a:cubicBezTo>
                    <a:pt x="4253" y="327"/>
                    <a:pt x="4492" y="335"/>
                    <a:pt x="4731" y="335"/>
                  </a:cubicBezTo>
                  <a:cubicBezTo>
                    <a:pt x="5297" y="335"/>
                    <a:pt x="5861" y="290"/>
                    <a:pt x="6430" y="182"/>
                  </a:cubicBezTo>
                  <a:lnTo>
                    <a:pt x="6430" y="158"/>
                  </a:lnTo>
                  <a:cubicBezTo>
                    <a:pt x="5894" y="51"/>
                    <a:pt x="5358" y="15"/>
                    <a:pt x="4823" y="3"/>
                  </a:cubicBezTo>
                  <a:cubicBezTo>
                    <a:pt x="4765" y="1"/>
                    <a:pt x="4707" y="0"/>
                    <a:pt x="4649" y="0"/>
                  </a:cubicBezTo>
                  <a:close/>
                </a:path>
              </a:pathLst>
            </a:custGeom>
            <a:solidFill>
              <a:srgbClr val="1B2F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 name="Google Shape;1805;p31"/>
            <p:cNvSpPr/>
            <p:nvPr/>
          </p:nvSpPr>
          <p:spPr>
            <a:xfrm>
              <a:off x="6859393" y="2448376"/>
              <a:ext cx="197727" cy="32146"/>
            </a:xfrm>
            <a:custGeom>
              <a:avLst/>
              <a:gdLst/>
              <a:ahLst/>
              <a:cxnLst/>
              <a:rect l="l" t="t" r="r" b="b"/>
              <a:pathLst>
                <a:path w="7621" h="1239" extrusionOk="0">
                  <a:moveTo>
                    <a:pt x="0" y="0"/>
                  </a:moveTo>
                  <a:lnTo>
                    <a:pt x="0" y="1238"/>
                  </a:lnTo>
                  <a:lnTo>
                    <a:pt x="7620" y="1238"/>
                  </a:lnTo>
                  <a:lnTo>
                    <a:pt x="762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 name="Google Shape;1806;p31"/>
            <p:cNvSpPr/>
            <p:nvPr/>
          </p:nvSpPr>
          <p:spPr>
            <a:xfrm>
              <a:off x="6874830" y="2480496"/>
              <a:ext cx="167138" cy="22883"/>
            </a:xfrm>
            <a:custGeom>
              <a:avLst/>
              <a:gdLst/>
              <a:ahLst/>
              <a:cxnLst/>
              <a:rect l="l" t="t" r="r" b="b"/>
              <a:pathLst>
                <a:path w="6442" h="882" extrusionOk="0">
                  <a:moveTo>
                    <a:pt x="1" y="0"/>
                  </a:moveTo>
                  <a:lnTo>
                    <a:pt x="6442" y="881"/>
                  </a:lnTo>
                  <a:lnTo>
                    <a:pt x="6442"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 name="Google Shape;1807;p31"/>
            <p:cNvSpPr/>
            <p:nvPr/>
          </p:nvSpPr>
          <p:spPr>
            <a:xfrm>
              <a:off x="6874519" y="2228726"/>
              <a:ext cx="167138" cy="219962"/>
            </a:xfrm>
            <a:custGeom>
              <a:avLst/>
              <a:gdLst/>
              <a:ahLst/>
              <a:cxnLst/>
              <a:rect l="l" t="t" r="r" b="b"/>
              <a:pathLst>
                <a:path w="6442" h="8478" extrusionOk="0">
                  <a:moveTo>
                    <a:pt x="1" y="1"/>
                  </a:moveTo>
                  <a:lnTo>
                    <a:pt x="1" y="8478"/>
                  </a:lnTo>
                  <a:lnTo>
                    <a:pt x="6442" y="8478"/>
                  </a:lnTo>
                  <a:lnTo>
                    <a:pt x="644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 name="Google Shape;1808;p31"/>
            <p:cNvSpPr/>
            <p:nvPr/>
          </p:nvSpPr>
          <p:spPr>
            <a:xfrm>
              <a:off x="6874830" y="2444225"/>
              <a:ext cx="166826" cy="8743"/>
            </a:xfrm>
            <a:custGeom>
              <a:avLst/>
              <a:gdLst/>
              <a:ahLst/>
              <a:cxnLst/>
              <a:rect l="l" t="t" r="r" b="b"/>
              <a:pathLst>
                <a:path w="6430" h="337" extrusionOk="0">
                  <a:moveTo>
                    <a:pt x="4587" y="0"/>
                  </a:moveTo>
                  <a:cubicBezTo>
                    <a:pt x="3886" y="0"/>
                    <a:pt x="3192" y="125"/>
                    <a:pt x="2490" y="125"/>
                  </a:cubicBezTo>
                  <a:cubicBezTo>
                    <a:pt x="2462" y="125"/>
                    <a:pt x="2434" y="125"/>
                    <a:pt x="2406" y="124"/>
                  </a:cubicBezTo>
                  <a:cubicBezTo>
                    <a:pt x="1982" y="80"/>
                    <a:pt x="1554" y="39"/>
                    <a:pt x="1127" y="39"/>
                  </a:cubicBezTo>
                  <a:cubicBezTo>
                    <a:pt x="750" y="39"/>
                    <a:pt x="374" y="71"/>
                    <a:pt x="1" y="160"/>
                  </a:cubicBezTo>
                  <a:lnTo>
                    <a:pt x="1" y="196"/>
                  </a:lnTo>
                  <a:cubicBezTo>
                    <a:pt x="263" y="255"/>
                    <a:pt x="536" y="291"/>
                    <a:pt x="798" y="303"/>
                  </a:cubicBezTo>
                  <a:cubicBezTo>
                    <a:pt x="921" y="317"/>
                    <a:pt x="1043" y="322"/>
                    <a:pt x="1165" y="322"/>
                  </a:cubicBezTo>
                  <a:cubicBezTo>
                    <a:pt x="1579" y="322"/>
                    <a:pt x="1992" y="259"/>
                    <a:pt x="2406" y="232"/>
                  </a:cubicBezTo>
                  <a:cubicBezTo>
                    <a:pt x="2482" y="226"/>
                    <a:pt x="2558" y="224"/>
                    <a:pt x="2633" y="224"/>
                  </a:cubicBezTo>
                  <a:cubicBezTo>
                    <a:pt x="3093" y="224"/>
                    <a:pt x="3553" y="305"/>
                    <a:pt x="4013" y="315"/>
                  </a:cubicBezTo>
                  <a:cubicBezTo>
                    <a:pt x="4253" y="329"/>
                    <a:pt x="4492" y="337"/>
                    <a:pt x="4731" y="337"/>
                  </a:cubicBezTo>
                  <a:cubicBezTo>
                    <a:pt x="5297" y="337"/>
                    <a:pt x="5861" y="293"/>
                    <a:pt x="6430" y="184"/>
                  </a:cubicBezTo>
                  <a:lnTo>
                    <a:pt x="6430" y="160"/>
                  </a:lnTo>
                  <a:cubicBezTo>
                    <a:pt x="5894" y="53"/>
                    <a:pt x="5358" y="17"/>
                    <a:pt x="4823" y="5"/>
                  </a:cubicBezTo>
                  <a:cubicBezTo>
                    <a:pt x="4744" y="2"/>
                    <a:pt x="4665" y="0"/>
                    <a:pt x="458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 name="Google Shape;1809;p31"/>
            <p:cNvSpPr/>
            <p:nvPr/>
          </p:nvSpPr>
          <p:spPr>
            <a:xfrm>
              <a:off x="6859393" y="2196606"/>
              <a:ext cx="197727" cy="32146"/>
            </a:xfrm>
            <a:custGeom>
              <a:avLst/>
              <a:gdLst/>
              <a:ahLst/>
              <a:cxnLst/>
              <a:rect l="l" t="t" r="r" b="b"/>
              <a:pathLst>
                <a:path w="7621" h="1239" extrusionOk="0">
                  <a:moveTo>
                    <a:pt x="0" y="0"/>
                  </a:moveTo>
                  <a:lnTo>
                    <a:pt x="0" y="1239"/>
                  </a:lnTo>
                  <a:lnTo>
                    <a:pt x="7620" y="1239"/>
                  </a:lnTo>
                  <a:lnTo>
                    <a:pt x="762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 name="Google Shape;1810;p31"/>
            <p:cNvSpPr/>
            <p:nvPr/>
          </p:nvSpPr>
          <p:spPr>
            <a:xfrm>
              <a:off x="6874830" y="2228414"/>
              <a:ext cx="167138" cy="19485"/>
            </a:xfrm>
            <a:custGeom>
              <a:avLst/>
              <a:gdLst/>
              <a:ahLst/>
              <a:cxnLst/>
              <a:rect l="l" t="t" r="r" b="b"/>
              <a:pathLst>
                <a:path w="6442" h="751" extrusionOk="0">
                  <a:moveTo>
                    <a:pt x="1" y="1"/>
                  </a:moveTo>
                  <a:lnTo>
                    <a:pt x="6442" y="751"/>
                  </a:lnTo>
                  <a:lnTo>
                    <a:pt x="6442"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 name="Google Shape;1811;p31"/>
            <p:cNvSpPr/>
            <p:nvPr/>
          </p:nvSpPr>
          <p:spPr>
            <a:xfrm>
              <a:off x="6701855" y="3142482"/>
              <a:ext cx="387073" cy="31835"/>
            </a:xfrm>
            <a:custGeom>
              <a:avLst/>
              <a:gdLst/>
              <a:ahLst/>
              <a:cxnLst/>
              <a:rect l="l" t="t" r="r" b="b"/>
              <a:pathLst>
                <a:path w="14919" h="1227" extrusionOk="0">
                  <a:moveTo>
                    <a:pt x="0" y="0"/>
                  </a:moveTo>
                  <a:lnTo>
                    <a:pt x="0" y="1227"/>
                  </a:lnTo>
                  <a:lnTo>
                    <a:pt x="14919" y="1227"/>
                  </a:lnTo>
                  <a:lnTo>
                    <a:pt x="14919"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 name="Google Shape;1812;p31"/>
            <p:cNvSpPr/>
            <p:nvPr/>
          </p:nvSpPr>
          <p:spPr>
            <a:xfrm>
              <a:off x="6772270" y="2852106"/>
              <a:ext cx="257660" cy="97631"/>
            </a:xfrm>
            <a:custGeom>
              <a:avLst/>
              <a:gdLst/>
              <a:ahLst/>
              <a:cxnLst/>
              <a:rect l="l" t="t" r="r" b="b"/>
              <a:pathLst>
                <a:path w="9931" h="3763" extrusionOk="0">
                  <a:moveTo>
                    <a:pt x="322" y="1"/>
                  </a:moveTo>
                  <a:lnTo>
                    <a:pt x="1" y="1191"/>
                  </a:lnTo>
                  <a:lnTo>
                    <a:pt x="9609" y="3763"/>
                  </a:lnTo>
                  <a:lnTo>
                    <a:pt x="9931" y="2572"/>
                  </a:lnTo>
                  <a:lnTo>
                    <a:pt x="32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 name="Google Shape;1813;p31"/>
            <p:cNvSpPr/>
            <p:nvPr/>
          </p:nvSpPr>
          <p:spPr>
            <a:xfrm>
              <a:off x="6904174" y="2927476"/>
              <a:ext cx="93324" cy="140570"/>
            </a:xfrm>
            <a:custGeom>
              <a:avLst/>
              <a:gdLst/>
              <a:ahLst/>
              <a:cxnLst/>
              <a:rect l="l" t="t" r="r" b="b"/>
              <a:pathLst>
                <a:path w="3597" h="5418" extrusionOk="0">
                  <a:moveTo>
                    <a:pt x="1287" y="1"/>
                  </a:moveTo>
                  <a:lnTo>
                    <a:pt x="1" y="4799"/>
                  </a:lnTo>
                  <a:lnTo>
                    <a:pt x="2311" y="5418"/>
                  </a:lnTo>
                  <a:lnTo>
                    <a:pt x="3596" y="620"/>
                  </a:lnTo>
                  <a:lnTo>
                    <a:pt x="128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 name="Google Shape;1814;p31"/>
            <p:cNvSpPr/>
            <p:nvPr/>
          </p:nvSpPr>
          <p:spPr>
            <a:xfrm>
              <a:off x="6907262" y="3054736"/>
              <a:ext cx="47298" cy="33080"/>
            </a:xfrm>
            <a:custGeom>
              <a:avLst/>
              <a:gdLst/>
              <a:ahLst/>
              <a:cxnLst/>
              <a:rect l="l" t="t" r="r" b="b"/>
              <a:pathLst>
                <a:path w="1823" h="1275" extrusionOk="0">
                  <a:moveTo>
                    <a:pt x="227" y="1"/>
                  </a:moveTo>
                  <a:lnTo>
                    <a:pt x="1" y="846"/>
                  </a:lnTo>
                  <a:lnTo>
                    <a:pt x="1596" y="1275"/>
                  </a:lnTo>
                  <a:lnTo>
                    <a:pt x="1822" y="418"/>
                  </a:lnTo>
                  <a:lnTo>
                    <a:pt x="227"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 name="Google Shape;1815;p31"/>
            <p:cNvSpPr/>
            <p:nvPr/>
          </p:nvSpPr>
          <p:spPr>
            <a:xfrm>
              <a:off x="6908818" y="3035278"/>
              <a:ext cx="59959" cy="15801"/>
            </a:xfrm>
            <a:custGeom>
              <a:avLst/>
              <a:gdLst/>
              <a:ahLst/>
              <a:cxnLst/>
              <a:rect l="l" t="t" r="r" b="b"/>
              <a:pathLst>
                <a:path w="2311" h="609" extrusionOk="0">
                  <a:moveTo>
                    <a:pt x="0" y="1"/>
                  </a:moveTo>
                  <a:cubicBezTo>
                    <a:pt x="683" y="406"/>
                    <a:pt x="1445" y="609"/>
                    <a:pt x="2242" y="609"/>
                  </a:cubicBezTo>
                  <a:cubicBezTo>
                    <a:pt x="2264" y="609"/>
                    <a:pt x="2287" y="608"/>
                    <a:pt x="2310" y="608"/>
                  </a:cubicBezTo>
                  <a:cubicBezTo>
                    <a:pt x="1608" y="203"/>
                    <a:pt x="798" y="1"/>
                    <a:pt x="0" y="1"/>
                  </a:cubicBezTo>
                  <a:close/>
                </a:path>
              </a:pathLst>
            </a:custGeom>
            <a:solidFill>
              <a:srgbClr val="1B2F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 name="Google Shape;1816;p31"/>
            <p:cNvSpPr/>
            <p:nvPr/>
          </p:nvSpPr>
          <p:spPr>
            <a:xfrm>
              <a:off x="6841776" y="2907395"/>
              <a:ext cx="80663" cy="94258"/>
            </a:xfrm>
            <a:custGeom>
              <a:avLst/>
              <a:gdLst/>
              <a:ahLst/>
              <a:cxnLst/>
              <a:rect l="l" t="t" r="r" b="b"/>
              <a:pathLst>
                <a:path w="3109" h="3633" extrusionOk="0">
                  <a:moveTo>
                    <a:pt x="810" y="1"/>
                  </a:moveTo>
                  <a:lnTo>
                    <a:pt x="1" y="3013"/>
                  </a:lnTo>
                  <a:lnTo>
                    <a:pt x="2299" y="3632"/>
                  </a:lnTo>
                  <a:lnTo>
                    <a:pt x="3108" y="620"/>
                  </a:lnTo>
                  <a:lnTo>
                    <a:pt x="81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 name="Google Shape;1817;p31"/>
            <p:cNvSpPr/>
            <p:nvPr/>
          </p:nvSpPr>
          <p:spPr>
            <a:xfrm>
              <a:off x="6845175" y="2988032"/>
              <a:ext cx="47298" cy="33080"/>
            </a:xfrm>
            <a:custGeom>
              <a:avLst/>
              <a:gdLst/>
              <a:ahLst/>
              <a:cxnLst/>
              <a:rect l="l" t="t" r="r" b="b"/>
              <a:pathLst>
                <a:path w="1823" h="1275" extrusionOk="0">
                  <a:moveTo>
                    <a:pt x="227" y="0"/>
                  </a:moveTo>
                  <a:lnTo>
                    <a:pt x="1" y="846"/>
                  </a:lnTo>
                  <a:lnTo>
                    <a:pt x="1596" y="1274"/>
                  </a:lnTo>
                  <a:lnTo>
                    <a:pt x="1822" y="429"/>
                  </a:lnTo>
                  <a:lnTo>
                    <a:pt x="22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 name="Google Shape;1818;p31"/>
            <p:cNvSpPr/>
            <p:nvPr/>
          </p:nvSpPr>
          <p:spPr>
            <a:xfrm>
              <a:off x="6844553" y="2975059"/>
              <a:ext cx="59959" cy="15775"/>
            </a:xfrm>
            <a:custGeom>
              <a:avLst/>
              <a:gdLst/>
              <a:ahLst/>
              <a:cxnLst/>
              <a:rect l="l" t="t" r="r" b="b"/>
              <a:pathLst>
                <a:path w="2311" h="608" extrusionOk="0">
                  <a:moveTo>
                    <a:pt x="1" y="0"/>
                  </a:moveTo>
                  <a:cubicBezTo>
                    <a:pt x="684" y="405"/>
                    <a:pt x="1445" y="608"/>
                    <a:pt x="2242" y="608"/>
                  </a:cubicBezTo>
                  <a:cubicBezTo>
                    <a:pt x="2265" y="608"/>
                    <a:pt x="2288" y="608"/>
                    <a:pt x="2311" y="607"/>
                  </a:cubicBezTo>
                  <a:cubicBezTo>
                    <a:pt x="1608" y="203"/>
                    <a:pt x="810" y="0"/>
                    <a:pt x="1" y="0"/>
                  </a:cubicBezTo>
                  <a:close/>
                </a:path>
              </a:pathLst>
            </a:custGeom>
            <a:solidFill>
              <a:srgbClr val="1B2F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 name="Google Shape;1819;p31"/>
            <p:cNvSpPr/>
            <p:nvPr/>
          </p:nvSpPr>
          <p:spPr>
            <a:xfrm>
              <a:off x="6761165" y="2887625"/>
              <a:ext cx="86501" cy="115870"/>
            </a:xfrm>
            <a:custGeom>
              <a:avLst/>
              <a:gdLst/>
              <a:ahLst/>
              <a:cxnLst/>
              <a:rect l="l" t="t" r="r" b="b"/>
              <a:pathLst>
                <a:path w="3334" h="4466" extrusionOk="0">
                  <a:moveTo>
                    <a:pt x="1036" y="1"/>
                  </a:moveTo>
                  <a:lnTo>
                    <a:pt x="0" y="3846"/>
                  </a:lnTo>
                  <a:lnTo>
                    <a:pt x="2310" y="4466"/>
                  </a:lnTo>
                  <a:lnTo>
                    <a:pt x="3334" y="620"/>
                  </a:lnTo>
                  <a:lnTo>
                    <a:pt x="10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 name="Google Shape;1820;p31"/>
            <p:cNvSpPr/>
            <p:nvPr/>
          </p:nvSpPr>
          <p:spPr>
            <a:xfrm>
              <a:off x="6764253" y="2989563"/>
              <a:ext cx="47272" cy="33391"/>
            </a:xfrm>
            <a:custGeom>
              <a:avLst/>
              <a:gdLst/>
              <a:ahLst/>
              <a:cxnLst/>
              <a:rect l="l" t="t" r="r" b="b"/>
              <a:pathLst>
                <a:path w="1822" h="1287" extrusionOk="0">
                  <a:moveTo>
                    <a:pt x="226" y="1"/>
                  </a:moveTo>
                  <a:lnTo>
                    <a:pt x="0" y="858"/>
                  </a:lnTo>
                  <a:lnTo>
                    <a:pt x="1596" y="1287"/>
                  </a:lnTo>
                  <a:lnTo>
                    <a:pt x="1822" y="429"/>
                  </a:lnTo>
                  <a:lnTo>
                    <a:pt x="22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 name="Google Shape;1821;p31"/>
            <p:cNvSpPr/>
            <p:nvPr/>
          </p:nvSpPr>
          <p:spPr>
            <a:xfrm>
              <a:off x="6764850" y="2973814"/>
              <a:ext cx="59648" cy="15801"/>
            </a:xfrm>
            <a:custGeom>
              <a:avLst/>
              <a:gdLst/>
              <a:ahLst/>
              <a:cxnLst/>
              <a:rect l="l" t="t" r="r" b="b"/>
              <a:pathLst>
                <a:path w="2299" h="609" extrusionOk="0">
                  <a:moveTo>
                    <a:pt x="1" y="1"/>
                  </a:moveTo>
                  <a:cubicBezTo>
                    <a:pt x="661" y="406"/>
                    <a:pt x="1444" y="608"/>
                    <a:pt x="2231" y="608"/>
                  </a:cubicBezTo>
                  <a:cubicBezTo>
                    <a:pt x="2254" y="608"/>
                    <a:pt x="2276" y="608"/>
                    <a:pt x="2299" y="608"/>
                  </a:cubicBezTo>
                  <a:cubicBezTo>
                    <a:pt x="1608" y="203"/>
                    <a:pt x="799" y="1"/>
                    <a:pt x="1" y="1"/>
                  </a:cubicBezTo>
                  <a:close/>
                </a:path>
              </a:pathLst>
            </a:custGeom>
            <a:solidFill>
              <a:srgbClr val="1B2F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 name="Google Shape;1822;p31"/>
            <p:cNvSpPr/>
            <p:nvPr/>
          </p:nvSpPr>
          <p:spPr>
            <a:xfrm>
              <a:off x="6811499" y="3174602"/>
              <a:ext cx="167164" cy="80352"/>
            </a:xfrm>
            <a:custGeom>
              <a:avLst/>
              <a:gdLst/>
              <a:ahLst/>
              <a:cxnLst/>
              <a:rect l="l" t="t" r="r" b="b"/>
              <a:pathLst>
                <a:path w="6443" h="3097" extrusionOk="0">
                  <a:moveTo>
                    <a:pt x="1" y="1"/>
                  </a:moveTo>
                  <a:lnTo>
                    <a:pt x="1" y="3096"/>
                  </a:lnTo>
                  <a:lnTo>
                    <a:pt x="6442" y="3096"/>
                  </a:lnTo>
                  <a:lnTo>
                    <a:pt x="644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 name="Google Shape;1823;p31"/>
            <p:cNvSpPr/>
            <p:nvPr/>
          </p:nvSpPr>
          <p:spPr>
            <a:xfrm>
              <a:off x="6783089" y="3254617"/>
              <a:ext cx="224606" cy="31835"/>
            </a:xfrm>
            <a:custGeom>
              <a:avLst/>
              <a:gdLst/>
              <a:ahLst/>
              <a:cxnLst/>
              <a:rect l="l" t="t" r="r" b="b"/>
              <a:pathLst>
                <a:path w="8657" h="1227" extrusionOk="0">
                  <a:moveTo>
                    <a:pt x="0" y="0"/>
                  </a:moveTo>
                  <a:lnTo>
                    <a:pt x="0" y="1227"/>
                  </a:lnTo>
                  <a:lnTo>
                    <a:pt x="8656" y="1227"/>
                  </a:lnTo>
                  <a:lnTo>
                    <a:pt x="865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 name="Google Shape;1824;p31"/>
            <p:cNvSpPr/>
            <p:nvPr/>
          </p:nvSpPr>
          <p:spPr>
            <a:xfrm>
              <a:off x="6811499" y="3405046"/>
              <a:ext cx="167164" cy="56871"/>
            </a:xfrm>
            <a:custGeom>
              <a:avLst/>
              <a:gdLst/>
              <a:ahLst/>
              <a:cxnLst/>
              <a:rect l="l" t="t" r="r" b="b"/>
              <a:pathLst>
                <a:path w="6443" h="2192" extrusionOk="0">
                  <a:moveTo>
                    <a:pt x="1" y="1"/>
                  </a:moveTo>
                  <a:lnTo>
                    <a:pt x="1" y="2191"/>
                  </a:lnTo>
                  <a:lnTo>
                    <a:pt x="6442" y="2191"/>
                  </a:lnTo>
                  <a:lnTo>
                    <a:pt x="644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 name="Google Shape;1825;p31"/>
            <p:cNvSpPr/>
            <p:nvPr/>
          </p:nvSpPr>
          <p:spPr>
            <a:xfrm>
              <a:off x="6811810" y="3419186"/>
              <a:ext cx="166852" cy="8821"/>
            </a:xfrm>
            <a:custGeom>
              <a:avLst/>
              <a:gdLst/>
              <a:ahLst/>
              <a:cxnLst/>
              <a:rect l="l" t="t" r="r" b="b"/>
              <a:pathLst>
                <a:path w="6431" h="340" extrusionOk="0">
                  <a:moveTo>
                    <a:pt x="4662" y="1"/>
                  </a:moveTo>
                  <a:cubicBezTo>
                    <a:pt x="3970" y="1"/>
                    <a:pt x="3270" y="125"/>
                    <a:pt x="2578" y="125"/>
                  </a:cubicBezTo>
                  <a:cubicBezTo>
                    <a:pt x="2525" y="125"/>
                    <a:pt x="2471" y="124"/>
                    <a:pt x="2418" y="122"/>
                  </a:cubicBezTo>
                  <a:cubicBezTo>
                    <a:pt x="1995" y="79"/>
                    <a:pt x="1575" y="42"/>
                    <a:pt x="1155" y="42"/>
                  </a:cubicBezTo>
                  <a:cubicBezTo>
                    <a:pt x="771" y="42"/>
                    <a:pt x="387" y="73"/>
                    <a:pt x="1" y="158"/>
                  </a:cubicBezTo>
                  <a:lnTo>
                    <a:pt x="1" y="206"/>
                  </a:lnTo>
                  <a:cubicBezTo>
                    <a:pt x="275" y="265"/>
                    <a:pt x="537" y="289"/>
                    <a:pt x="810" y="301"/>
                  </a:cubicBezTo>
                  <a:cubicBezTo>
                    <a:pt x="942" y="316"/>
                    <a:pt x="1074" y="322"/>
                    <a:pt x="1206" y="322"/>
                  </a:cubicBezTo>
                  <a:cubicBezTo>
                    <a:pt x="1610" y="322"/>
                    <a:pt x="2014" y="265"/>
                    <a:pt x="2418" y="230"/>
                  </a:cubicBezTo>
                  <a:cubicBezTo>
                    <a:pt x="2476" y="227"/>
                    <a:pt x="2535" y="226"/>
                    <a:pt x="2594" y="226"/>
                  </a:cubicBezTo>
                  <a:cubicBezTo>
                    <a:pt x="3071" y="226"/>
                    <a:pt x="3548" y="304"/>
                    <a:pt x="4025" y="325"/>
                  </a:cubicBezTo>
                  <a:cubicBezTo>
                    <a:pt x="4232" y="334"/>
                    <a:pt x="4440" y="339"/>
                    <a:pt x="4648" y="339"/>
                  </a:cubicBezTo>
                  <a:cubicBezTo>
                    <a:pt x="5242" y="339"/>
                    <a:pt x="5839" y="297"/>
                    <a:pt x="6430" y="182"/>
                  </a:cubicBezTo>
                  <a:lnTo>
                    <a:pt x="6430" y="158"/>
                  </a:lnTo>
                  <a:cubicBezTo>
                    <a:pt x="5894" y="51"/>
                    <a:pt x="5359" y="27"/>
                    <a:pt x="4823" y="3"/>
                  </a:cubicBezTo>
                  <a:cubicBezTo>
                    <a:pt x="4769" y="2"/>
                    <a:pt x="4716" y="1"/>
                    <a:pt x="46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 name="Google Shape;1826;p31"/>
            <p:cNvSpPr/>
            <p:nvPr/>
          </p:nvSpPr>
          <p:spPr>
            <a:xfrm>
              <a:off x="6811810" y="3438593"/>
              <a:ext cx="166852" cy="8692"/>
            </a:xfrm>
            <a:custGeom>
              <a:avLst/>
              <a:gdLst/>
              <a:ahLst/>
              <a:cxnLst/>
              <a:rect l="l" t="t" r="r" b="b"/>
              <a:pathLst>
                <a:path w="6431" h="335" extrusionOk="0">
                  <a:moveTo>
                    <a:pt x="4590" y="0"/>
                  </a:moveTo>
                  <a:cubicBezTo>
                    <a:pt x="3896" y="0"/>
                    <a:pt x="3194" y="125"/>
                    <a:pt x="2501" y="125"/>
                  </a:cubicBezTo>
                  <a:cubicBezTo>
                    <a:pt x="2473" y="125"/>
                    <a:pt x="2445" y="125"/>
                    <a:pt x="2418" y="124"/>
                  </a:cubicBezTo>
                  <a:cubicBezTo>
                    <a:pt x="1987" y="74"/>
                    <a:pt x="1560" y="33"/>
                    <a:pt x="1132" y="33"/>
                  </a:cubicBezTo>
                  <a:cubicBezTo>
                    <a:pt x="756" y="33"/>
                    <a:pt x="380" y="65"/>
                    <a:pt x="1" y="148"/>
                  </a:cubicBezTo>
                  <a:lnTo>
                    <a:pt x="1" y="196"/>
                  </a:lnTo>
                  <a:cubicBezTo>
                    <a:pt x="275" y="255"/>
                    <a:pt x="537" y="291"/>
                    <a:pt x="810" y="303"/>
                  </a:cubicBezTo>
                  <a:cubicBezTo>
                    <a:pt x="933" y="317"/>
                    <a:pt x="1055" y="322"/>
                    <a:pt x="1178" y="322"/>
                  </a:cubicBezTo>
                  <a:cubicBezTo>
                    <a:pt x="1591" y="322"/>
                    <a:pt x="2004" y="259"/>
                    <a:pt x="2418" y="232"/>
                  </a:cubicBezTo>
                  <a:cubicBezTo>
                    <a:pt x="2494" y="227"/>
                    <a:pt x="2570" y="224"/>
                    <a:pt x="2646" y="224"/>
                  </a:cubicBezTo>
                  <a:cubicBezTo>
                    <a:pt x="3105" y="224"/>
                    <a:pt x="3565" y="305"/>
                    <a:pt x="4025" y="315"/>
                  </a:cubicBezTo>
                  <a:cubicBezTo>
                    <a:pt x="4244" y="328"/>
                    <a:pt x="4465" y="335"/>
                    <a:pt x="4685" y="335"/>
                  </a:cubicBezTo>
                  <a:cubicBezTo>
                    <a:pt x="5267" y="335"/>
                    <a:pt x="5852" y="288"/>
                    <a:pt x="6430" y="184"/>
                  </a:cubicBezTo>
                  <a:lnTo>
                    <a:pt x="6430" y="148"/>
                  </a:lnTo>
                  <a:cubicBezTo>
                    <a:pt x="5894" y="53"/>
                    <a:pt x="5359" y="17"/>
                    <a:pt x="4823" y="5"/>
                  </a:cubicBezTo>
                  <a:cubicBezTo>
                    <a:pt x="4745" y="2"/>
                    <a:pt x="4668" y="0"/>
                    <a:pt x="45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 name="Google Shape;1827;p31"/>
            <p:cNvSpPr/>
            <p:nvPr/>
          </p:nvSpPr>
          <p:spPr>
            <a:xfrm>
              <a:off x="6811810" y="3250154"/>
              <a:ext cx="166852" cy="8718"/>
            </a:xfrm>
            <a:custGeom>
              <a:avLst/>
              <a:gdLst/>
              <a:ahLst/>
              <a:cxnLst/>
              <a:rect l="l" t="t" r="r" b="b"/>
              <a:pathLst>
                <a:path w="6431" h="336" extrusionOk="0">
                  <a:moveTo>
                    <a:pt x="4590" y="1"/>
                  </a:moveTo>
                  <a:cubicBezTo>
                    <a:pt x="3896" y="1"/>
                    <a:pt x="3194" y="125"/>
                    <a:pt x="2501" y="125"/>
                  </a:cubicBezTo>
                  <a:cubicBezTo>
                    <a:pt x="2473" y="125"/>
                    <a:pt x="2445" y="125"/>
                    <a:pt x="2418" y="125"/>
                  </a:cubicBezTo>
                  <a:cubicBezTo>
                    <a:pt x="1987" y="74"/>
                    <a:pt x="1560" y="33"/>
                    <a:pt x="1132" y="33"/>
                  </a:cubicBezTo>
                  <a:cubicBezTo>
                    <a:pt x="756" y="33"/>
                    <a:pt x="380" y="65"/>
                    <a:pt x="1" y="149"/>
                  </a:cubicBezTo>
                  <a:lnTo>
                    <a:pt x="1" y="196"/>
                  </a:lnTo>
                  <a:cubicBezTo>
                    <a:pt x="275" y="256"/>
                    <a:pt x="537" y="291"/>
                    <a:pt x="810" y="303"/>
                  </a:cubicBezTo>
                  <a:cubicBezTo>
                    <a:pt x="933" y="317"/>
                    <a:pt x="1055" y="322"/>
                    <a:pt x="1178" y="322"/>
                  </a:cubicBezTo>
                  <a:cubicBezTo>
                    <a:pt x="1591" y="322"/>
                    <a:pt x="2004" y="259"/>
                    <a:pt x="2418" y="232"/>
                  </a:cubicBezTo>
                  <a:cubicBezTo>
                    <a:pt x="2494" y="227"/>
                    <a:pt x="2570" y="225"/>
                    <a:pt x="2646" y="225"/>
                  </a:cubicBezTo>
                  <a:cubicBezTo>
                    <a:pt x="3105" y="225"/>
                    <a:pt x="3565" y="305"/>
                    <a:pt x="4025" y="315"/>
                  </a:cubicBezTo>
                  <a:cubicBezTo>
                    <a:pt x="4244" y="328"/>
                    <a:pt x="4465" y="335"/>
                    <a:pt x="4685" y="335"/>
                  </a:cubicBezTo>
                  <a:cubicBezTo>
                    <a:pt x="5267" y="335"/>
                    <a:pt x="5852" y="288"/>
                    <a:pt x="6430" y="184"/>
                  </a:cubicBezTo>
                  <a:lnTo>
                    <a:pt x="6430" y="149"/>
                  </a:lnTo>
                  <a:cubicBezTo>
                    <a:pt x="5894" y="53"/>
                    <a:pt x="5359" y="18"/>
                    <a:pt x="4823" y="6"/>
                  </a:cubicBezTo>
                  <a:cubicBezTo>
                    <a:pt x="4745" y="2"/>
                    <a:pt x="4668" y="1"/>
                    <a:pt x="45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28" name="Google Shape;1828;p31"/>
          <p:cNvGrpSpPr/>
          <p:nvPr/>
        </p:nvGrpSpPr>
        <p:grpSpPr>
          <a:xfrm rot="-2700000">
            <a:off x="388800" y="-201065"/>
            <a:ext cx="820315" cy="1042975"/>
            <a:chOff x="3661501" y="2847663"/>
            <a:chExt cx="465418" cy="591748"/>
          </a:xfrm>
        </p:grpSpPr>
        <p:sp>
          <p:nvSpPr>
            <p:cNvPr id="1829" name="Google Shape;1829;p31"/>
            <p:cNvSpPr/>
            <p:nvPr/>
          </p:nvSpPr>
          <p:spPr>
            <a:xfrm>
              <a:off x="3703008" y="2877730"/>
              <a:ext cx="99805" cy="43291"/>
            </a:xfrm>
            <a:custGeom>
              <a:avLst/>
              <a:gdLst/>
              <a:ahLst/>
              <a:cxnLst/>
              <a:rect l="l" t="t" r="r" b="b"/>
              <a:pathLst>
                <a:path w="7834" h="3398" extrusionOk="0">
                  <a:moveTo>
                    <a:pt x="209" y="1"/>
                  </a:moveTo>
                  <a:lnTo>
                    <a:pt x="1" y="625"/>
                  </a:lnTo>
                  <a:lnTo>
                    <a:pt x="7626" y="3397"/>
                  </a:lnTo>
                  <a:lnTo>
                    <a:pt x="7834" y="2843"/>
                  </a:lnTo>
                  <a:lnTo>
                    <a:pt x="20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 name="Google Shape;1830;p31"/>
            <p:cNvSpPr/>
            <p:nvPr/>
          </p:nvSpPr>
          <p:spPr>
            <a:xfrm>
              <a:off x="3661501" y="2847663"/>
              <a:ext cx="57419" cy="57457"/>
            </a:xfrm>
            <a:custGeom>
              <a:avLst/>
              <a:gdLst/>
              <a:ahLst/>
              <a:cxnLst/>
              <a:rect l="l" t="t" r="r" b="b"/>
              <a:pathLst>
                <a:path w="4507" h="4510" extrusionOk="0">
                  <a:moveTo>
                    <a:pt x="2171" y="1"/>
                  </a:moveTo>
                  <a:cubicBezTo>
                    <a:pt x="976" y="1"/>
                    <a:pt x="1" y="1016"/>
                    <a:pt x="1" y="2291"/>
                  </a:cubicBezTo>
                  <a:cubicBezTo>
                    <a:pt x="1" y="3539"/>
                    <a:pt x="1041" y="4510"/>
                    <a:pt x="2288" y="4510"/>
                  </a:cubicBezTo>
                  <a:cubicBezTo>
                    <a:pt x="3605" y="4510"/>
                    <a:pt x="4506" y="3470"/>
                    <a:pt x="4506" y="2291"/>
                  </a:cubicBezTo>
                  <a:cubicBezTo>
                    <a:pt x="4506" y="974"/>
                    <a:pt x="3467" y="4"/>
                    <a:pt x="2288" y="4"/>
                  </a:cubicBezTo>
                  <a:cubicBezTo>
                    <a:pt x="2249" y="2"/>
                    <a:pt x="2210" y="1"/>
                    <a:pt x="217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 name="Google Shape;1831;p31"/>
            <p:cNvSpPr/>
            <p:nvPr/>
          </p:nvSpPr>
          <p:spPr>
            <a:xfrm>
              <a:off x="3798392" y="2915708"/>
              <a:ext cx="123642" cy="162511"/>
            </a:xfrm>
            <a:custGeom>
              <a:avLst/>
              <a:gdLst/>
              <a:ahLst/>
              <a:cxnLst/>
              <a:rect l="l" t="t" r="r" b="b"/>
              <a:pathLst>
                <a:path w="9705" h="12756" extrusionOk="0">
                  <a:moveTo>
                    <a:pt x="485" y="1"/>
                  </a:moveTo>
                  <a:lnTo>
                    <a:pt x="0" y="347"/>
                  </a:lnTo>
                  <a:lnTo>
                    <a:pt x="9219" y="12755"/>
                  </a:lnTo>
                  <a:lnTo>
                    <a:pt x="9705" y="12409"/>
                  </a:lnTo>
                  <a:lnTo>
                    <a:pt x="48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 name="Google Shape;1832;p31"/>
            <p:cNvSpPr/>
            <p:nvPr/>
          </p:nvSpPr>
          <p:spPr>
            <a:xfrm>
              <a:off x="3760414" y="2876851"/>
              <a:ext cx="81256" cy="81256"/>
            </a:xfrm>
            <a:custGeom>
              <a:avLst/>
              <a:gdLst/>
              <a:ahLst/>
              <a:cxnLst/>
              <a:rect l="l" t="t" r="r" b="b"/>
              <a:pathLst>
                <a:path w="6378" h="6378" extrusionOk="0">
                  <a:moveTo>
                    <a:pt x="3189" y="0"/>
                  </a:moveTo>
                  <a:cubicBezTo>
                    <a:pt x="1456" y="0"/>
                    <a:pt x="0" y="1387"/>
                    <a:pt x="0" y="3189"/>
                  </a:cubicBezTo>
                  <a:cubicBezTo>
                    <a:pt x="0" y="4991"/>
                    <a:pt x="1456" y="6378"/>
                    <a:pt x="3189" y="6378"/>
                  </a:cubicBezTo>
                  <a:cubicBezTo>
                    <a:pt x="4991" y="6378"/>
                    <a:pt x="6378" y="4922"/>
                    <a:pt x="6378" y="3189"/>
                  </a:cubicBezTo>
                  <a:cubicBezTo>
                    <a:pt x="6378" y="1387"/>
                    <a:pt x="4922" y="0"/>
                    <a:pt x="318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 name="Google Shape;1833;p31"/>
            <p:cNvSpPr/>
            <p:nvPr/>
          </p:nvSpPr>
          <p:spPr>
            <a:xfrm>
              <a:off x="3757764" y="3072907"/>
              <a:ext cx="163390" cy="128942"/>
            </a:xfrm>
            <a:custGeom>
              <a:avLst/>
              <a:gdLst/>
              <a:ahLst/>
              <a:cxnLst/>
              <a:rect l="l" t="t" r="r" b="b"/>
              <a:pathLst>
                <a:path w="12825" h="10121" extrusionOk="0">
                  <a:moveTo>
                    <a:pt x="12478" y="0"/>
                  </a:moveTo>
                  <a:lnTo>
                    <a:pt x="0" y="9705"/>
                  </a:lnTo>
                  <a:lnTo>
                    <a:pt x="416" y="10121"/>
                  </a:lnTo>
                  <a:lnTo>
                    <a:pt x="12824" y="416"/>
                  </a:lnTo>
                  <a:lnTo>
                    <a:pt x="1247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 name="Google Shape;1834;p31"/>
            <p:cNvSpPr/>
            <p:nvPr/>
          </p:nvSpPr>
          <p:spPr>
            <a:xfrm>
              <a:off x="3915842" y="3073786"/>
              <a:ext cx="103334" cy="330297"/>
            </a:xfrm>
            <a:custGeom>
              <a:avLst/>
              <a:gdLst/>
              <a:ahLst/>
              <a:cxnLst/>
              <a:rect l="l" t="t" r="r" b="b"/>
              <a:pathLst>
                <a:path w="8111" h="25926" extrusionOk="0">
                  <a:moveTo>
                    <a:pt x="555" y="1"/>
                  </a:moveTo>
                  <a:lnTo>
                    <a:pt x="0" y="208"/>
                  </a:lnTo>
                  <a:lnTo>
                    <a:pt x="7487" y="25926"/>
                  </a:lnTo>
                  <a:lnTo>
                    <a:pt x="8111" y="25718"/>
                  </a:lnTo>
                  <a:lnTo>
                    <a:pt x="55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 name="Google Shape;1835;p31"/>
            <p:cNvSpPr/>
            <p:nvPr/>
          </p:nvSpPr>
          <p:spPr>
            <a:xfrm>
              <a:off x="4011214" y="3231864"/>
              <a:ext cx="90976" cy="172219"/>
            </a:xfrm>
            <a:custGeom>
              <a:avLst/>
              <a:gdLst/>
              <a:ahLst/>
              <a:cxnLst/>
              <a:rect l="l" t="t" r="r" b="b"/>
              <a:pathLst>
                <a:path w="7141" h="13518" extrusionOk="0">
                  <a:moveTo>
                    <a:pt x="6586" y="1"/>
                  </a:moveTo>
                  <a:lnTo>
                    <a:pt x="1" y="13310"/>
                  </a:lnTo>
                  <a:lnTo>
                    <a:pt x="555" y="13518"/>
                  </a:lnTo>
                  <a:lnTo>
                    <a:pt x="7141" y="278"/>
                  </a:lnTo>
                  <a:lnTo>
                    <a:pt x="6586"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 name="Google Shape;1836;p31"/>
            <p:cNvSpPr/>
            <p:nvPr/>
          </p:nvSpPr>
          <p:spPr>
            <a:xfrm>
              <a:off x="3915842" y="2961636"/>
              <a:ext cx="87435" cy="115692"/>
            </a:xfrm>
            <a:custGeom>
              <a:avLst/>
              <a:gdLst/>
              <a:ahLst/>
              <a:cxnLst/>
              <a:rect l="l" t="t" r="r" b="b"/>
              <a:pathLst>
                <a:path w="6863" h="9081" extrusionOk="0">
                  <a:moveTo>
                    <a:pt x="6378" y="0"/>
                  </a:moveTo>
                  <a:lnTo>
                    <a:pt x="0" y="8734"/>
                  </a:lnTo>
                  <a:lnTo>
                    <a:pt x="486" y="9081"/>
                  </a:lnTo>
                  <a:lnTo>
                    <a:pt x="6863" y="347"/>
                  </a:lnTo>
                  <a:lnTo>
                    <a:pt x="637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 name="Google Shape;1837;p31"/>
            <p:cNvSpPr/>
            <p:nvPr/>
          </p:nvSpPr>
          <p:spPr>
            <a:xfrm>
              <a:off x="3718907" y="3156800"/>
              <a:ext cx="82148" cy="81256"/>
            </a:xfrm>
            <a:custGeom>
              <a:avLst/>
              <a:gdLst/>
              <a:ahLst/>
              <a:cxnLst/>
              <a:rect l="l" t="t" r="r" b="b"/>
              <a:pathLst>
                <a:path w="6448" h="6378" extrusionOk="0">
                  <a:moveTo>
                    <a:pt x="3258" y="0"/>
                  </a:moveTo>
                  <a:cubicBezTo>
                    <a:pt x="1525" y="0"/>
                    <a:pt x="0" y="1456"/>
                    <a:pt x="0" y="3189"/>
                  </a:cubicBezTo>
                  <a:cubicBezTo>
                    <a:pt x="0" y="5061"/>
                    <a:pt x="1525" y="6378"/>
                    <a:pt x="3258" y="6378"/>
                  </a:cubicBezTo>
                  <a:cubicBezTo>
                    <a:pt x="5061" y="6378"/>
                    <a:pt x="6447" y="4922"/>
                    <a:pt x="6447" y="3189"/>
                  </a:cubicBezTo>
                  <a:cubicBezTo>
                    <a:pt x="6447" y="1387"/>
                    <a:pt x="4991" y="0"/>
                    <a:pt x="32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 name="Google Shape;1838;p31"/>
            <p:cNvSpPr/>
            <p:nvPr/>
          </p:nvSpPr>
          <p:spPr>
            <a:xfrm>
              <a:off x="3973249" y="3357263"/>
              <a:ext cx="82135" cy="82148"/>
            </a:xfrm>
            <a:custGeom>
              <a:avLst/>
              <a:gdLst/>
              <a:ahLst/>
              <a:cxnLst/>
              <a:rect l="l" t="t" r="r" b="b"/>
              <a:pathLst>
                <a:path w="6447" h="6448" extrusionOk="0">
                  <a:moveTo>
                    <a:pt x="3189" y="1"/>
                  </a:moveTo>
                  <a:cubicBezTo>
                    <a:pt x="1456" y="1"/>
                    <a:pt x="0" y="1456"/>
                    <a:pt x="0" y="3259"/>
                  </a:cubicBezTo>
                  <a:cubicBezTo>
                    <a:pt x="0" y="4992"/>
                    <a:pt x="1456" y="6447"/>
                    <a:pt x="3189" y="6447"/>
                  </a:cubicBezTo>
                  <a:cubicBezTo>
                    <a:pt x="4991" y="6447"/>
                    <a:pt x="6447" y="4992"/>
                    <a:pt x="6447" y="3259"/>
                  </a:cubicBezTo>
                  <a:cubicBezTo>
                    <a:pt x="6447" y="1456"/>
                    <a:pt x="4991" y="1"/>
                    <a:pt x="318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 name="Google Shape;1839;p31"/>
            <p:cNvSpPr/>
            <p:nvPr/>
          </p:nvSpPr>
          <p:spPr>
            <a:xfrm>
              <a:off x="3970599" y="2935098"/>
              <a:ext cx="57406" cy="57457"/>
            </a:xfrm>
            <a:custGeom>
              <a:avLst/>
              <a:gdLst/>
              <a:ahLst/>
              <a:cxnLst/>
              <a:rect l="l" t="t" r="r" b="b"/>
              <a:pathLst>
                <a:path w="4506" h="4510" extrusionOk="0">
                  <a:moveTo>
                    <a:pt x="2170" y="0"/>
                  </a:moveTo>
                  <a:cubicBezTo>
                    <a:pt x="975" y="0"/>
                    <a:pt x="0" y="1013"/>
                    <a:pt x="0" y="2222"/>
                  </a:cubicBezTo>
                  <a:cubicBezTo>
                    <a:pt x="0" y="3539"/>
                    <a:pt x="1040" y="4509"/>
                    <a:pt x="2288" y="4509"/>
                  </a:cubicBezTo>
                  <a:cubicBezTo>
                    <a:pt x="3605" y="4509"/>
                    <a:pt x="4506" y="3469"/>
                    <a:pt x="4506" y="2222"/>
                  </a:cubicBezTo>
                  <a:cubicBezTo>
                    <a:pt x="4506" y="974"/>
                    <a:pt x="3466" y="4"/>
                    <a:pt x="2288" y="4"/>
                  </a:cubicBezTo>
                  <a:cubicBezTo>
                    <a:pt x="2248" y="1"/>
                    <a:pt x="2209" y="0"/>
                    <a:pt x="21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 name="Google Shape;1840;p31"/>
            <p:cNvSpPr/>
            <p:nvPr/>
          </p:nvSpPr>
          <p:spPr>
            <a:xfrm>
              <a:off x="4069499" y="3210626"/>
              <a:ext cx="57419" cy="57457"/>
            </a:xfrm>
            <a:custGeom>
              <a:avLst/>
              <a:gdLst/>
              <a:ahLst/>
              <a:cxnLst/>
              <a:rect l="l" t="t" r="r" b="b"/>
              <a:pathLst>
                <a:path w="4507" h="4510" extrusionOk="0">
                  <a:moveTo>
                    <a:pt x="2108" y="1"/>
                  </a:moveTo>
                  <a:cubicBezTo>
                    <a:pt x="976" y="1"/>
                    <a:pt x="1" y="1016"/>
                    <a:pt x="1" y="2291"/>
                  </a:cubicBezTo>
                  <a:cubicBezTo>
                    <a:pt x="1" y="3608"/>
                    <a:pt x="1041" y="4510"/>
                    <a:pt x="2219" y="4510"/>
                  </a:cubicBezTo>
                  <a:cubicBezTo>
                    <a:pt x="3536" y="4510"/>
                    <a:pt x="4506" y="3470"/>
                    <a:pt x="4506" y="2291"/>
                  </a:cubicBezTo>
                  <a:cubicBezTo>
                    <a:pt x="4506" y="974"/>
                    <a:pt x="3467" y="4"/>
                    <a:pt x="2219" y="4"/>
                  </a:cubicBezTo>
                  <a:cubicBezTo>
                    <a:pt x="2182" y="2"/>
                    <a:pt x="2145" y="1"/>
                    <a:pt x="21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 name="Google Shape;1841;p31"/>
            <p:cNvSpPr/>
            <p:nvPr/>
          </p:nvSpPr>
          <p:spPr>
            <a:xfrm>
              <a:off x="3870806" y="3027858"/>
              <a:ext cx="94505" cy="94518"/>
            </a:xfrm>
            <a:custGeom>
              <a:avLst/>
              <a:gdLst/>
              <a:ahLst/>
              <a:cxnLst/>
              <a:rect l="l" t="t" r="r" b="b"/>
              <a:pathLst>
                <a:path w="7418" h="7419" extrusionOk="0">
                  <a:moveTo>
                    <a:pt x="3674" y="1"/>
                  </a:moveTo>
                  <a:cubicBezTo>
                    <a:pt x="1595" y="1"/>
                    <a:pt x="0" y="1665"/>
                    <a:pt x="0" y="3744"/>
                  </a:cubicBezTo>
                  <a:cubicBezTo>
                    <a:pt x="0" y="5824"/>
                    <a:pt x="1595" y="7418"/>
                    <a:pt x="3674" y="7418"/>
                  </a:cubicBezTo>
                  <a:cubicBezTo>
                    <a:pt x="5754" y="7418"/>
                    <a:pt x="7417" y="5824"/>
                    <a:pt x="7417" y="3744"/>
                  </a:cubicBezTo>
                  <a:cubicBezTo>
                    <a:pt x="7417" y="1665"/>
                    <a:pt x="5754" y="1"/>
                    <a:pt x="36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42" name="Google Shape;1842;p31"/>
          <p:cNvSpPr/>
          <p:nvPr/>
        </p:nvSpPr>
        <p:spPr>
          <a:xfrm rot="10800000">
            <a:off x="-417135" y="1233038"/>
            <a:ext cx="857974" cy="857974"/>
          </a:xfrm>
          <a:custGeom>
            <a:avLst/>
            <a:gdLst/>
            <a:ahLst/>
            <a:cxnLst/>
            <a:rect l="l" t="t" r="r" b="b"/>
            <a:pathLst>
              <a:path w="107583" h="107583" extrusionOk="0">
                <a:moveTo>
                  <a:pt x="53792" y="0"/>
                </a:moveTo>
                <a:cubicBezTo>
                  <a:pt x="24054" y="0"/>
                  <a:pt x="1" y="24054"/>
                  <a:pt x="1" y="53791"/>
                </a:cubicBezTo>
                <a:cubicBezTo>
                  <a:pt x="1" y="83529"/>
                  <a:pt x="24054" y="107582"/>
                  <a:pt x="53792" y="107582"/>
                </a:cubicBezTo>
                <a:cubicBezTo>
                  <a:pt x="83529" y="107582"/>
                  <a:pt x="107583" y="83529"/>
                  <a:pt x="107583" y="53791"/>
                </a:cubicBezTo>
                <a:cubicBezTo>
                  <a:pt x="107583" y="24054"/>
                  <a:pt x="83529" y="0"/>
                  <a:pt x="5379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 name="Google Shape;1843;p31"/>
          <p:cNvSpPr/>
          <p:nvPr/>
        </p:nvSpPr>
        <p:spPr>
          <a:xfrm rot="-2700000">
            <a:off x="392258" y="4562977"/>
            <a:ext cx="263729" cy="252101"/>
          </a:xfrm>
          <a:custGeom>
            <a:avLst/>
            <a:gdLst/>
            <a:ahLst/>
            <a:cxnLst/>
            <a:rect l="l" t="t" r="r" b="b"/>
            <a:pathLst>
              <a:path w="11439" h="10933" extrusionOk="0">
                <a:moveTo>
                  <a:pt x="5728" y="1"/>
                </a:moveTo>
                <a:cubicBezTo>
                  <a:pt x="5554" y="1"/>
                  <a:pt x="5377" y="9"/>
                  <a:pt x="5200" y="25"/>
                </a:cubicBezTo>
                <a:cubicBezTo>
                  <a:pt x="2219" y="372"/>
                  <a:pt x="1" y="3006"/>
                  <a:pt x="278" y="5986"/>
                </a:cubicBezTo>
                <a:cubicBezTo>
                  <a:pt x="539" y="8859"/>
                  <a:pt x="2891" y="10932"/>
                  <a:pt x="5712" y="10932"/>
                </a:cubicBezTo>
                <a:cubicBezTo>
                  <a:pt x="5886" y="10932"/>
                  <a:pt x="6062" y="10924"/>
                  <a:pt x="6240" y="10908"/>
                </a:cubicBezTo>
                <a:cubicBezTo>
                  <a:pt x="9290" y="10631"/>
                  <a:pt x="11438" y="7997"/>
                  <a:pt x="11161" y="4947"/>
                </a:cubicBezTo>
                <a:cubicBezTo>
                  <a:pt x="10965" y="2074"/>
                  <a:pt x="8556" y="1"/>
                  <a:pt x="57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TITLE + DESIGN">
  <p:cSld name="TITLE + DESIGN">
    <p:spTree>
      <p:nvGrpSpPr>
        <p:cNvPr id="1" name="Shape 175"/>
        <p:cNvGrpSpPr/>
        <p:nvPr/>
      </p:nvGrpSpPr>
      <p:grpSpPr>
        <a:xfrm>
          <a:off x="0" y="0"/>
          <a:ext cx="0" cy="0"/>
          <a:chOff x="0" y="0"/>
          <a:chExt cx="0" cy="0"/>
        </a:xfrm>
      </p:grpSpPr>
      <p:grpSp>
        <p:nvGrpSpPr>
          <p:cNvPr id="176" name="Google Shape;176;p12"/>
          <p:cNvGrpSpPr/>
          <p:nvPr/>
        </p:nvGrpSpPr>
        <p:grpSpPr>
          <a:xfrm>
            <a:off x="-12452" y="310276"/>
            <a:ext cx="9180800" cy="4538300"/>
            <a:chOff x="-12452" y="310275"/>
            <a:chExt cx="9180800" cy="4538300"/>
          </a:xfrm>
        </p:grpSpPr>
        <p:cxnSp>
          <p:nvCxnSpPr>
            <p:cNvPr id="177" name="Google Shape;177;p12"/>
            <p:cNvCxnSpPr/>
            <p:nvPr/>
          </p:nvCxnSpPr>
          <p:spPr>
            <a:xfrm>
              <a:off x="-552" y="4023430"/>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178" name="Google Shape;178;p12"/>
            <p:cNvCxnSpPr/>
            <p:nvPr/>
          </p:nvCxnSpPr>
          <p:spPr>
            <a:xfrm>
              <a:off x="-12452" y="310275"/>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179" name="Google Shape;179;p12"/>
            <p:cNvCxnSpPr/>
            <p:nvPr/>
          </p:nvCxnSpPr>
          <p:spPr>
            <a:xfrm>
              <a:off x="-552" y="722848"/>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180" name="Google Shape;180;p12"/>
            <p:cNvCxnSpPr/>
            <p:nvPr/>
          </p:nvCxnSpPr>
          <p:spPr>
            <a:xfrm>
              <a:off x="-552" y="1135420"/>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181" name="Google Shape;181;p12"/>
            <p:cNvCxnSpPr/>
            <p:nvPr/>
          </p:nvCxnSpPr>
          <p:spPr>
            <a:xfrm>
              <a:off x="-552" y="1547993"/>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182" name="Google Shape;182;p12"/>
            <p:cNvCxnSpPr/>
            <p:nvPr/>
          </p:nvCxnSpPr>
          <p:spPr>
            <a:xfrm>
              <a:off x="-552" y="1960566"/>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183" name="Google Shape;183;p12"/>
            <p:cNvCxnSpPr/>
            <p:nvPr/>
          </p:nvCxnSpPr>
          <p:spPr>
            <a:xfrm>
              <a:off x="-552" y="2373139"/>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184" name="Google Shape;184;p12"/>
            <p:cNvCxnSpPr/>
            <p:nvPr/>
          </p:nvCxnSpPr>
          <p:spPr>
            <a:xfrm>
              <a:off x="-552" y="2785711"/>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185" name="Google Shape;185;p12"/>
            <p:cNvCxnSpPr/>
            <p:nvPr/>
          </p:nvCxnSpPr>
          <p:spPr>
            <a:xfrm>
              <a:off x="-552" y="3198284"/>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186" name="Google Shape;186;p12"/>
            <p:cNvCxnSpPr/>
            <p:nvPr/>
          </p:nvCxnSpPr>
          <p:spPr>
            <a:xfrm>
              <a:off x="-552" y="3610857"/>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187" name="Google Shape;187;p12"/>
            <p:cNvCxnSpPr/>
            <p:nvPr/>
          </p:nvCxnSpPr>
          <p:spPr>
            <a:xfrm>
              <a:off x="-552" y="4436002"/>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188" name="Google Shape;188;p12"/>
            <p:cNvCxnSpPr/>
            <p:nvPr/>
          </p:nvCxnSpPr>
          <p:spPr>
            <a:xfrm>
              <a:off x="-552" y="4848575"/>
              <a:ext cx="9168900" cy="0"/>
            </a:xfrm>
            <a:prstGeom prst="straightConnector1">
              <a:avLst/>
            </a:prstGeom>
            <a:noFill/>
            <a:ln w="9525" cap="flat" cmpd="sng">
              <a:solidFill>
                <a:srgbClr val="F3F3F3"/>
              </a:solidFill>
              <a:prstDash val="solid"/>
              <a:round/>
              <a:headEnd type="none" w="med" len="med"/>
              <a:tailEnd type="none" w="med" len="med"/>
            </a:ln>
          </p:spPr>
        </p:cxnSp>
      </p:grpSp>
      <p:sp>
        <p:nvSpPr>
          <p:cNvPr id="189" name="Google Shape;189;p12"/>
          <p:cNvSpPr txBox="1">
            <a:spLocks noGrp="1"/>
          </p:cNvSpPr>
          <p:nvPr>
            <p:ph type="ctrTitle"/>
          </p:nvPr>
        </p:nvSpPr>
        <p:spPr>
          <a:xfrm>
            <a:off x="3312600" y="1202650"/>
            <a:ext cx="2518800" cy="7329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400"/>
              <a:buFont typeface="Permanent Marker"/>
              <a:buNone/>
              <a:defRPr sz="2400">
                <a:latin typeface="Permanent Marker"/>
                <a:ea typeface="Permanent Marker"/>
                <a:cs typeface="Permanent Marker"/>
                <a:sym typeface="Permanent Marker"/>
              </a:defRPr>
            </a:lvl1pPr>
            <a:lvl2pPr lvl="1" algn="ctr" rtl="0">
              <a:spcBef>
                <a:spcPts val="0"/>
              </a:spcBef>
              <a:spcAft>
                <a:spcPts val="0"/>
              </a:spcAft>
              <a:buSzPts val="3000"/>
              <a:buFont typeface="Permanent Marker"/>
              <a:buNone/>
              <a:defRPr sz="3000">
                <a:latin typeface="Permanent Marker"/>
                <a:ea typeface="Permanent Marker"/>
                <a:cs typeface="Permanent Marker"/>
                <a:sym typeface="Permanent Marker"/>
              </a:defRPr>
            </a:lvl2pPr>
            <a:lvl3pPr lvl="2" algn="ctr" rtl="0">
              <a:spcBef>
                <a:spcPts val="0"/>
              </a:spcBef>
              <a:spcAft>
                <a:spcPts val="0"/>
              </a:spcAft>
              <a:buSzPts val="3000"/>
              <a:buFont typeface="Permanent Marker"/>
              <a:buNone/>
              <a:defRPr sz="3000">
                <a:latin typeface="Permanent Marker"/>
                <a:ea typeface="Permanent Marker"/>
                <a:cs typeface="Permanent Marker"/>
                <a:sym typeface="Permanent Marker"/>
              </a:defRPr>
            </a:lvl3pPr>
            <a:lvl4pPr lvl="3" algn="ctr" rtl="0">
              <a:spcBef>
                <a:spcPts val="0"/>
              </a:spcBef>
              <a:spcAft>
                <a:spcPts val="0"/>
              </a:spcAft>
              <a:buSzPts val="3000"/>
              <a:buFont typeface="Permanent Marker"/>
              <a:buNone/>
              <a:defRPr sz="3000">
                <a:latin typeface="Permanent Marker"/>
                <a:ea typeface="Permanent Marker"/>
                <a:cs typeface="Permanent Marker"/>
                <a:sym typeface="Permanent Marker"/>
              </a:defRPr>
            </a:lvl4pPr>
            <a:lvl5pPr lvl="4" algn="ctr" rtl="0">
              <a:spcBef>
                <a:spcPts val="0"/>
              </a:spcBef>
              <a:spcAft>
                <a:spcPts val="0"/>
              </a:spcAft>
              <a:buSzPts val="3000"/>
              <a:buFont typeface="Permanent Marker"/>
              <a:buNone/>
              <a:defRPr sz="3000">
                <a:latin typeface="Permanent Marker"/>
                <a:ea typeface="Permanent Marker"/>
                <a:cs typeface="Permanent Marker"/>
                <a:sym typeface="Permanent Marker"/>
              </a:defRPr>
            </a:lvl5pPr>
            <a:lvl6pPr lvl="5" algn="ctr" rtl="0">
              <a:spcBef>
                <a:spcPts val="0"/>
              </a:spcBef>
              <a:spcAft>
                <a:spcPts val="0"/>
              </a:spcAft>
              <a:buSzPts val="3000"/>
              <a:buFont typeface="Permanent Marker"/>
              <a:buNone/>
              <a:defRPr sz="3000">
                <a:latin typeface="Permanent Marker"/>
                <a:ea typeface="Permanent Marker"/>
                <a:cs typeface="Permanent Marker"/>
                <a:sym typeface="Permanent Marker"/>
              </a:defRPr>
            </a:lvl6pPr>
            <a:lvl7pPr lvl="6" algn="ctr" rtl="0">
              <a:spcBef>
                <a:spcPts val="0"/>
              </a:spcBef>
              <a:spcAft>
                <a:spcPts val="0"/>
              </a:spcAft>
              <a:buSzPts val="3000"/>
              <a:buFont typeface="Permanent Marker"/>
              <a:buNone/>
              <a:defRPr sz="3000">
                <a:latin typeface="Permanent Marker"/>
                <a:ea typeface="Permanent Marker"/>
                <a:cs typeface="Permanent Marker"/>
                <a:sym typeface="Permanent Marker"/>
              </a:defRPr>
            </a:lvl7pPr>
            <a:lvl8pPr lvl="7" algn="ctr" rtl="0">
              <a:spcBef>
                <a:spcPts val="0"/>
              </a:spcBef>
              <a:spcAft>
                <a:spcPts val="0"/>
              </a:spcAft>
              <a:buSzPts val="3000"/>
              <a:buFont typeface="Permanent Marker"/>
              <a:buNone/>
              <a:defRPr sz="3000">
                <a:latin typeface="Permanent Marker"/>
                <a:ea typeface="Permanent Marker"/>
                <a:cs typeface="Permanent Marker"/>
                <a:sym typeface="Permanent Marker"/>
              </a:defRPr>
            </a:lvl8pPr>
            <a:lvl9pPr lvl="8" algn="ctr" rtl="0">
              <a:spcBef>
                <a:spcPts val="0"/>
              </a:spcBef>
              <a:spcAft>
                <a:spcPts val="0"/>
              </a:spcAft>
              <a:buSzPts val="3000"/>
              <a:buFont typeface="Permanent Marker"/>
              <a:buNone/>
              <a:defRPr sz="3000">
                <a:latin typeface="Permanent Marker"/>
                <a:ea typeface="Permanent Marker"/>
                <a:cs typeface="Permanent Marker"/>
                <a:sym typeface="Permanent Marker"/>
              </a:defRPr>
            </a:lvl9pPr>
          </a:lstStyle>
          <a:p>
            <a:endParaRPr/>
          </a:p>
        </p:txBody>
      </p:sp>
    </p:spTree>
    <p:extLst>
      <p:ext uri="{BB962C8B-B14F-4D97-AF65-F5344CB8AC3E}">
        <p14:creationId xmlns:p14="http://schemas.microsoft.com/office/powerpoint/2010/main" val="1963552044"/>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8D879D7-D065-48FB-BF03-CC3BFA00C898}"/>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571F70BC-0BA4-4CA5-B9C7-2E9B6B9DBD03}"/>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CCB35EA6-A5A7-4240-B642-5758B92122BF}"/>
              </a:ext>
            </a:extLst>
          </p:cNvPr>
          <p:cNvSpPr>
            <a:spLocks noGrp="1"/>
          </p:cNvSpPr>
          <p:nvPr>
            <p:ph type="dt" sz="half" idx="10"/>
          </p:nvPr>
        </p:nvSpPr>
        <p:spPr/>
        <p:txBody>
          <a:bodyPr/>
          <a:lstStyle/>
          <a:p>
            <a:fld id="{DAF2E65A-3E63-4A94-B401-87204FBAE0BE}" type="datetimeFigureOut">
              <a:rPr lang="en-US" smtClean="0"/>
              <a:t>2/27/2025</a:t>
            </a:fld>
            <a:endParaRPr lang="en-US"/>
          </a:p>
        </p:txBody>
      </p:sp>
      <p:sp>
        <p:nvSpPr>
          <p:cNvPr id="5" name="Footer Placeholder 4">
            <a:extLst>
              <a:ext uri="{FF2B5EF4-FFF2-40B4-BE49-F238E27FC236}">
                <a16:creationId xmlns:a16="http://schemas.microsoft.com/office/drawing/2014/main" id="{B6889D49-4E19-43BB-B28C-B97491CB0907}"/>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EDEFDA5D-6FA9-46B9-ABEA-10F6AAB171F8}"/>
              </a:ext>
            </a:extLst>
          </p:cNvPr>
          <p:cNvSpPr>
            <a:spLocks noGrp="1"/>
          </p:cNvSpPr>
          <p:nvPr>
            <p:ph type="sldNum" sz="quarter" idx="12"/>
          </p:nvPr>
        </p:nvSpPr>
        <p:spPr/>
        <p:txBody>
          <a:bodyPr/>
          <a:lstStyle/>
          <a:p>
            <a:fld id="{C0DFE422-ACBC-4EBA-A476-74EC4F5DB800}" type="slidenum">
              <a:rPr lang="en-US" smtClean="0"/>
              <a:t>‹#›</a:t>
            </a:fld>
            <a:endParaRPr lang="en-US"/>
          </a:p>
        </p:txBody>
      </p:sp>
    </p:spTree>
    <p:extLst>
      <p:ext uri="{BB962C8B-B14F-4D97-AF65-F5344CB8AC3E}">
        <p14:creationId xmlns:p14="http://schemas.microsoft.com/office/powerpoint/2010/main" val="3767655513"/>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24A7E9B-0A1B-BD8B-2A2B-A2D391FABCA3}"/>
              </a:ext>
            </a:extLst>
          </p:cNvPr>
          <p:cNvSpPr>
            <a:spLocks noGrp="1"/>
          </p:cNvSpPr>
          <p:nvPr>
            <p:ph type="ctrTitle"/>
          </p:nvPr>
        </p:nvSpPr>
        <p:spPr>
          <a:xfrm>
            <a:off x="1143000" y="841772"/>
            <a:ext cx="6858000" cy="1790700"/>
          </a:xfrm>
        </p:spPr>
        <p:txBody>
          <a:bodyPr anchor="b"/>
          <a:lstStyle>
            <a:lvl1pPr algn="ctr">
              <a:defRPr sz="4500"/>
            </a:lvl1pPr>
          </a:lstStyle>
          <a:p>
            <a:r>
              <a:rPr lang="en-US"/>
              <a:t>Click to edit Master title style</a:t>
            </a:r>
          </a:p>
        </p:txBody>
      </p:sp>
      <p:sp>
        <p:nvSpPr>
          <p:cNvPr id="3" name="Subtitle 2">
            <a:extLst>
              <a:ext uri="{FF2B5EF4-FFF2-40B4-BE49-F238E27FC236}">
                <a16:creationId xmlns:a16="http://schemas.microsoft.com/office/drawing/2014/main" id="{519794A2-891F-0037-74AA-C0761920722C}"/>
              </a:ext>
            </a:extLst>
          </p:cNvPr>
          <p:cNvSpPr>
            <a:spLocks noGrp="1"/>
          </p:cNvSpPr>
          <p:nvPr>
            <p:ph type="subTitle" idx="1"/>
          </p:nvPr>
        </p:nvSpPr>
        <p:spPr>
          <a:xfrm>
            <a:off x="1143000" y="2701528"/>
            <a:ext cx="6858000" cy="1241822"/>
          </a:xfrm>
        </p:spPr>
        <p:txBody>
          <a:bodyPr/>
          <a:lstStyle>
            <a:lvl1pPr marL="0" indent="0" algn="ctr">
              <a:buNone/>
              <a:defRPr sz="1800"/>
            </a:lvl1pPr>
            <a:lvl2pPr marL="342900" indent="0" algn="ctr">
              <a:buNone/>
              <a:defRPr sz="1500"/>
            </a:lvl2pPr>
            <a:lvl3pPr marL="685800" indent="0" algn="ctr">
              <a:buNone/>
              <a:defRPr sz="1350"/>
            </a:lvl3pPr>
            <a:lvl4pPr marL="1028700" indent="0" algn="ctr">
              <a:buNone/>
              <a:defRPr sz="1200"/>
            </a:lvl4pPr>
            <a:lvl5pPr marL="1371600" indent="0" algn="ctr">
              <a:buNone/>
              <a:defRPr sz="1200"/>
            </a:lvl5pPr>
            <a:lvl6pPr marL="1714500" indent="0" algn="ctr">
              <a:buNone/>
              <a:defRPr sz="1200"/>
            </a:lvl6pPr>
            <a:lvl7pPr marL="2057400" indent="0" algn="ctr">
              <a:buNone/>
              <a:defRPr sz="1200"/>
            </a:lvl7pPr>
            <a:lvl8pPr marL="2400300" indent="0" algn="ctr">
              <a:buNone/>
              <a:defRPr sz="1200"/>
            </a:lvl8pPr>
            <a:lvl9pPr marL="2743200" indent="0" algn="ctr">
              <a:buNone/>
              <a:defRPr sz="1200"/>
            </a:lvl9pPr>
          </a:lstStyle>
          <a:p>
            <a:r>
              <a:rPr lang="en-US"/>
              <a:t>Click to edit Master subtitle style</a:t>
            </a:r>
          </a:p>
        </p:txBody>
      </p:sp>
      <p:sp>
        <p:nvSpPr>
          <p:cNvPr id="4" name="Date Placeholder 3">
            <a:extLst>
              <a:ext uri="{FF2B5EF4-FFF2-40B4-BE49-F238E27FC236}">
                <a16:creationId xmlns:a16="http://schemas.microsoft.com/office/drawing/2014/main" id="{465E80F4-1B46-2AE4-B4FC-3325F776E397}"/>
              </a:ext>
            </a:extLst>
          </p:cNvPr>
          <p:cNvSpPr>
            <a:spLocks noGrp="1"/>
          </p:cNvSpPr>
          <p:nvPr>
            <p:ph type="dt" sz="half" idx="10"/>
          </p:nvPr>
        </p:nvSpPr>
        <p:spPr/>
        <p:txBody>
          <a:bodyPr/>
          <a:lstStyle/>
          <a:p>
            <a:fld id="{E31EF988-DB5B-4FA2-9A27-FD6C9E5BDAF5}" type="datetimeFigureOut">
              <a:rPr lang="en-US" smtClean="0"/>
              <a:t>2/27/2025</a:t>
            </a:fld>
            <a:endParaRPr lang="en-US"/>
          </a:p>
        </p:txBody>
      </p:sp>
      <p:sp>
        <p:nvSpPr>
          <p:cNvPr id="5" name="Footer Placeholder 4">
            <a:extLst>
              <a:ext uri="{FF2B5EF4-FFF2-40B4-BE49-F238E27FC236}">
                <a16:creationId xmlns:a16="http://schemas.microsoft.com/office/drawing/2014/main" id="{9C1D503B-73AD-F61A-A2B3-FB508F384256}"/>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774746C9-859F-D48E-C2C3-79CD10176FB4}"/>
              </a:ext>
            </a:extLst>
          </p:cNvPr>
          <p:cNvSpPr>
            <a:spLocks noGrp="1"/>
          </p:cNvSpPr>
          <p:nvPr>
            <p:ph type="sldNum" sz="quarter" idx="12"/>
          </p:nvPr>
        </p:nvSpPr>
        <p:spPr/>
        <p:txBody>
          <a:bodyPr/>
          <a:lstStyle/>
          <a:p>
            <a:fld id="{F4E5C487-7E58-44C7-9844-973AA99D767A}" type="slidenum">
              <a:rPr lang="en-US" smtClean="0"/>
              <a:t>‹#›</a:t>
            </a:fld>
            <a:endParaRPr lang="en-US"/>
          </a:p>
        </p:txBody>
      </p:sp>
    </p:spTree>
    <p:extLst>
      <p:ext uri="{BB962C8B-B14F-4D97-AF65-F5344CB8AC3E}">
        <p14:creationId xmlns:p14="http://schemas.microsoft.com/office/powerpoint/2010/main" val="4201725988"/>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91F3992-5083-90AE-579E-6855D4CA3D3D}"/>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35069719-3D21-BEF9-247B-C006BCD8D775}"/>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6E83559B-547E-158E-09A7-9BA3F9424973}"/>
              </a:ext>
            </a:extLst>
          </p:cNvPr>
          <p:cNvSpPr>
            <a:spLocks noGrp="1"/>
          </p:cNvSpPr>
          <p:nvPr>
            <p:ph type="dt" sz="half" idx="10"/>
          </p:nvPr>
        </p:nvSpPr>
        <p:spPr/>
        <p:txBody>
          <a:bodyPr/>
          <a:lstStyle/>
          <a:p>
            <a:fld id="{E31EF988-DB5B-4FA2-9A27-FD6C9E5BDAF5}" type="datetimeFigureOut">
              <a:rPr lang="en-US" smtClean="0"/>
              <a:t>2/27/2025</a:t>
            </a:fld>
            <a:endParaRPr lang="en-US"/>
          </a:p>
        </p:txBody>
      </p:sp>
      <p:sp>
        <p:nvSpPr>
          <p:cNvPr id="5" name="Footer Placeholder 4">
            <a:extLst>
              <a:ext uri="{FF2B5EF4-FFF2-40B4-BE49-F238E27FC236}">
                <a16:creationId xmlns:a16="http://schemas.microsoft.com/office/drawing/2014/main" id="{4842F7CB-F17D-3710-FE83-22123CF21973}"/>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A4485964-0C12-C961-8A06-97BE19EFAAF1}"/>
              </a:ext>
            </a:extLst>
          </p:cNvPr>
          <p:cNvSpPr>
            <a:spLocks noGrp="1"/>
          </p:cNvSpPr>
          <p:nvPr>
            <p:ph type="sldNum" sz="quarter" idx="12"/>
          </p:nvPr>
        </p:nvSpPr>
        <p:spPr/>
        <p:txBody>
          <a:bodyPr/>
          <a:lstStyle/>
          <a:p>
            <a:fld id="{F4E5C487-7E58-44C7-9844-973AA99D767A}" type="slidenum">
              <a:rPr lang="en-US" smtClean="0"/>
              <a:t>‹#›</a:t>
            </a:fld>
            <a:endParaRPr lang="en-US"/>
          </a:p>
        </p:txBody>
      </p:sp>
    </p:spTree>
    <p:extLst>
      <p:ext uri="{BB962C8B-B14F-4D97-AF65-F5344CB8AC3E}">
        <p14:creationId xmlns:p14="http://schemas.microsoft.com/office/powerpoint/2010/main" val="1068851571"/>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19D5D96-8119-E413-71D5-611942F0FF33}"/>
              </a:ext>
            </a:extLst>
          </p:cNvPr>
          <p:cNvSpPr>
            <a:spLocks noGrp="1"/>
          </p:cNvSpPr>
          <p:nvPr>
            <p:ph type="title"/>
          </p:nvPr>
        </p:nvSpPr>
        <p:spPr>
          <a:xfrm>
            <a:off x="623888" y="1282304"/>
            <a:ext cx="7886700" cy="2139553"/>
          </a:xfrm>
        </p:spPr>
        <p:txBody>
          <a:bodyPr anchor="b"/>
          <a:lstStyle>
            <a:lvl1pPr>
              <a:defRPr sz="4500"/>
            </a:lvl1pPr>
          </a:lstStyle>
          <a:p>
            <a:r>
              <a:rPr lang="en-US"/>
              <a:t>Click to edit Master title style</a:t>
            </a:r>
          </a:p>
        </p:txBody>
      </p:sp>
      <p:sp>
        <p:nvSpPr>
          <p:cNvPr id="3" name="Text Placeholder 2">
            <a:extLst>
              <a:ext uri="{FF2B5EF4-FFF2-40B4-BE49-F238E27FC236}">
                <a16:creationId xmlns:a16="http://schemas.microsoft.com/office/drawing/2014/main" id="{72A5723C-A44B-2D4D-0DD9-F65E29B319BA}"/>
              </a:ext>
            </a:extLst>
          </p:cNvPr>
          <p:cNvSpPr>
            <a:spLocks noGrp="1"/>
          </p:cNvSpPr>
          <p:nvPr>
            <p:ph type="body" idx="1"/>
          </p:nvPr>
        </p:nvSpPr>
        <p:spPr>
          <a:xfrm>
            <a:off x="623888" y="3442098"/>
            <a:ext cx="7886700" cy="1125140"/>
          </a:xfrm>
        </p:spPr>
        <p:txBody>
          <a:bodyPr/>
          <a:lstStyle>
            <a:lvl1pPr marL="0" indent="0">
              <a:buNone/>
              <a:defRPr sz="1800">
                <a:solidFill>
                  <a:schemeClr val="tx1">
                    <a:tint val="75000"/>
                  </a:schemeClr>
                </a:solidFill>
              </a:defRPr>
            </a:lvl1pPr>
            <a:lvl2pPr marL="342900" indent="0">
              <a:buNone/>
              <a:defRPr sz="1500">
                <a:solidFill>
                  <a:schemeClr val="tx1">
                    <a:tint val="75000"/>
                  </a:schemeClr>
                </a:solidFill>
              </a:defRPr>
            </a:lvl2pPr>
            <a:lvl3pPr marL="685800" indent="0">
              <a:buNone/>
              <a:defRPr sz="1350">
                <a:solidFill>
                  <a:schemeClr val="tx1">
                    <a:tint val="75000"/>
                  </a:schemeClr>
                </a:solidFill>
              </a:defRPr>
            </a:lvl3pPr>
            <a:lvl4pPr marL="1028700" indent="0">
              <a:buNone/>
              <a:defRPr sz="1200">
                <a:solidFill>
                  <a:schemeClr val="tx1">
                    <a:tint val="75000"/>
                  </a:schemeClr>
                </a:solidFill>
              </a:defRPr>
            </a:lvl4pPr>
            <a:lvl5pPr marL="1371600" indent="0">
              <a:buNone/>
              <a:defRPr sz="1200">
                <a:solidFill>
                  <a:schemeClr val="tx1">
                    <a:tint val="75000"/>
                  </a:schemeClr>
                </a:solidFill>
              </a:defRPr>
            </a:lvl5pPr>
            <a:lvl6pPr marL="1714500" indent="0">
              <a:buNone/>
              <a:defRPr sz="1200">
                <a:solidFill>
                  <a:schemeClr val="tx1">
                    <a:tint val="75000"/>
                  </a:schemeClr>
                </a:solidFill>
              </a:defRPr>
            </a:lvl6pPr>
            <a:lvl7pPr marL="2057400" indent="0">
              <a:buNone/>
              <a:defRPr sz="1200">
                <a:solidFill>
                  <a:schemeClr val="tx1">
                    <a:tint val="75000"/>
                  </a:schemeClr>
                </a:solidFill>
              </a:defRPr>
            </a:lvl7pPr>
            <a:lvl8pPr marL="2400300" indent="0">
              <a:buNone/>
              <a:defRPr sz="1200">
                <a:solidFill>
                  <a:schemeClr val="tx1">
                    <a:tint val="75000"/>
                  </a:schemeClr>
                </a:solidFill>
              </a:defRPr>
            </a:lvl8pPr>
            <a:lvl9pPr marL="2743200" indent="0">
              <a:buNone/>
              <a:defRPr sz="1200">
                <a:solidFill>
                  <a:schemeClr val="tx1">
                    <a:tint val="75000"/>
                  </a:schemeClr>
                </a:solidFill>
              </a:defRPr>
            </a:lvl9pPr>
          </a:lstStyle>
          <a:p>
            <a:pPr lvl="0"/>
            <a:r>
              <a:rPr lang="en-US"/>
              <a:t>Click to edit Master text styles</a:t>
            </a:r>
          </a:p>
        </p:txBody>
      </p:sp>
      <p:sp>
        <p:nvSpPr>
          <p:cNvPr id="4" name="Date Placeholder 3">
            <a:extLst>
              <a:ext uri="{FF2B5EF4-FFF2-40B4-BE49-F238E27FC236}">
                <a16:creationId xmlns:a16="http://schemas.microsoft.com/office/drawing/2014/main" id="{CA30D3DE-95FE-8315-33BD-FB51C2C95BBD}"/>
              </a:ext>
            </a:extLst>
          </p:cNvPr>
          <p:cNvSpPr>
            <a:spLocks noGrp="1"/>
          </p:cNvSpPr>
          <p:nvPr>
            <p:ph type="dt" sz="half" idx="10"/>
          </p:nvPr>
        </p:nvSpPr>
        <p:spPr/>
        <p:txBody>
          <a:bodyPr/>
          <a:lstStyle/>
          <a:p>
            <a:fld id="{E31EF988-DB5B-4FA2-9A27-FD6C9E5BDAF5}" type="datetimeFigureOut">
              <a:rPr lang="en-US" smtClean="0"/>
              <a:t>2/27/2025</a:t>
            </a:fld>
            <a:endParaRPr lang="en-US"/>
          </a:p>
        </p:txBody>
      </p:sp>
      <p:sp>
        <p:nvSpPr>
          <p:cNvPr id="5" name="Footer Placeholder 4">
            <a:extLst>
              <a:ext uri="{FF2B5EF4-FFF2-40B4-BE49-F238E27FC236}">
                <a16:creationId xmlns:a16="http://schemas.microsoft.com/office/drawing/2014/main" id="{908805AB-79F0-CF43-C563-0E72628AD1D4}"/>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547DE889-878D-2451-C2DB-5AACC5F54EF5}"/>
              </a:ext>
            </a:extLst>
          </p:cNvPr>
          <p:cNvSpPr>
            <a:spLocks noGrp="1"/>
          </p:cNvSpPr>
          <p:nvPr>
            <p:ph type="sldNum" sz="quarter" idx="12"/>
          </p:nvPr>
        </p:nvSpPr>
        <p:spPr/>
        <p:txBody>
          <a:bodyPr/>
          <a:lstStyle/>
          <a:p>
            <a:fld id="{F4E5C487-7E58-44C7-9844-973AA99D767A}" type="slidenum">
              <a:rPr lang="en-US" smtClean="0"/>
              <a:t>‹#›</a:t>
            </a:fld>
            <a:endParaRPr lang="en-US"/>
          </a:p>
        </p:txBody>
      </p:sp>
    </p:spTree>
    <p:extLst>
      <p:ext uri="{BB962C8B-B14F-4D97-AF65-F5344CB8AC3E}">
        <p14:creationId xmlns:p14="http://schemas.microsoft.com/office/powerpoint/2010/main" val="3189789120"/>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D777B15-EE2A-7F27-9B37-B90BBAD2AECF}"/>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A7CA5A4E-AE5D-1884-44FD-7D9B5C9B7C7D}"/>
              </a:ext>
            </a:extLst>
          </p:cNvPr>
          <p:cNvSpPr>
            <a:spLocks noGrp="1"/>
          </p:cNvSpPr>
          <p:nvPr>
            <p:ph sz="half" idx="1"/>
          </p:nvPr>
        </p:nvSpPr>
        <p:spPr>
          <a:xfrm>
            <a:off x="628650" y="1369219"/>
            <a:ext cx="3886200" cy="3263504"/>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16296CDF-8235-5AF9-FFEC-3E6701AE6F6C}"/>
              </a:ext>
            </a:extLst>
          </p:cNvPr>
          <p:cNvSpPr>
            <a:spLocks noGrp="1"/>
          </p:cNvSpPr>
          <p:nvPr>
            <p:ph sz="half" idx="2"/>
          </p:nvPr>
        </p:nvSpPr>
        <p:spPr>
          <a:xfrm>
            <a:off x="4629150" y="1369219"/>
            <a:ext cx="3886200" cy="3263504"/>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a:extLst>
              <a:ext uri="{FF2B5EF4-FFF2-40B4-BE49-F238E27FC236}">
                <a16:creationId xmlns:a16="http://schemas.microsoft.com/office/drawing/2014/main" id="{14FD8EBF-5693-1AFA-E9C4-4150768D56FB}"/>
              </a:ext>
            </a:extLst>
          </p:cNvPr>
          <p:cNvSpPr>
            <a:spLocks noGrp="1"/>
          </p:cNvSpPr>
          <p:nvPr>
            <p:ph type="dt" sz="half" idx="10"/>
          </p:nvPr>
        </p:nvSpPr>
        <p:spPr/>
        <p:txBody>
          <a:bodyPr/>
          <a:lstStyle/>
          <a:p>
            <a:fld id="{E31EF988-DB5B-4FA2-9A27-FD6C9E5BDAF5}" type="datetimeFigureOut">
              <a:rPr lang="en-US" smtClean="0"/>
              <a:t>2/27/2025</a:t>
            </a:fld>
            <a:endParaRPr lang="en-US"/>
          </a:p>
        </p:txBody>
      </p:sp>
      <p:sp>
        <p:nvSpPr>
          <p:cNvPr id="6" name="Footer Placeholder 5">
            <a:extLst>
              <a:ext uri="{FF2B5EF4-FFF2-40B4-BE49-F238E27FC236}">
                <a16:creationId xmlns:a16="http://schemas.microsoft.com/office/drawing/2014/main" id="{716A31D3-9CD3-E46C-C014-708A0C5710A0}"/>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60133504-555A-F673-8474-ACC19317D6BC}"/>
              </a:ext>
            </a:extLst>
          </p:cNvPr>
          <p:cNvSpPr>
            <a:spLocks noGrp="1"/>
          </p:cNvSpPr>
          <p:nvPr>
            <p:ph type="sldNum" sz="quarter" idx="12"/>
          </p:nvPr>
        </p:nvSpPr>
        <p:spPr/>
        <p:txBody>
          <a:bodyPr/>
          <a:lstStyle/>
          <a:p>
            <a:fld id="{F4E5C487-7E58-44C7-9844-973AA99D767A}" type="slidenum">
              <a:rPr lang="en-US" smtClean="0"/>
              <a:t>‹#›</a:t>
            </a:fld>
            <a:endParaRPr lang="en-US"/>
          </a:p>
        </p:txBody>
      </p:sp>
    </p:spTree>
    <p:extLst>
      <p:ext uri="{BB962C8B-B14F-4D97-AF65-F5344CB8AC3E}">
        <p14:creationId xmlns:p14="http://schemas.microsoft.com/office/powerpoint/2010/main" val="937729666"/>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28556F3-5F89-F88D-F6CA-2CDA2E38AEF0}"/>
              </a:ext>
            </a:extLst>
          </p:cNvPr>
          <p:cNvSpPr>
            <a:spLocks noGrp="1"/>
          </p:cNvSpPr>
          <p:nvPr>
            <p:ph type="title"/>
          </p:nvPr>
        </p:nvSpPr>
        <p:spPr>
          <a:xfrm>
            <a:off x="629841" y="273844"/>
            <a:ext cx="7886700" cy="994172"/>
          </a:xfrm>
        </p:spPr>
        <p:txBody>
          <a:bodyPr/>
          <a:lstStyle/>
          <a:p>
            <a:r>
              <a:rPr lang="en-US"/>
              <a:t>Click to edit Master title style</a:t>
            </a:r>
          </a:p>
        </p:txBody>
      </p:sp>
      <p:sp>
        <p:nvSpPr>
          <p:cNvPr id="3" name="Text Placeholder 2">
            <a:extLst>
              <a:ext uri="{FF2B5EF4-FFF2-40B4-BE49-F238E27FC236}">
                <a16:creationId xmlns:a16="http://schemas.microsoft.com/office/drawing/2014/main" id="{20D35F27-7ACD-B876-C829-1A5C4F07B60F}"/>
              </a:ext>
            </a:extLst>
          </p:cNvPr>
          <p:cNvSpPr>
            <a:spLocks noGrp="1"/>
          </p:cNvSpPr>
          <p:nvPr>
            <p:ph type="body" idx="1"/>
          </p:nvPr>
        </p:nvSpPr>
        <p:spPr>
          <a:xfrm>
            <a:off x="629842" y="1260872"/>
            <a:ext cx="3868340" cy="617934"/>
          </a:xfrm>
        </p:spPr>
        <p:txBody>
          <a:bodyPr anchor="b"/>
          <a:lstStyle>
            <a:lvl1pPr marL="0" indent="0">
              <a:buNone/>
              <a:defRPr sz="18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en-US"/>
              <a:t>Click to edit Master text styles</a:t>
            </a:r>
          </a:p>
        </p:txBody>
      </p:sp>
      <p:sp>
        <p:nvSpPr>
          <p:cNvPr id="4" name="Content Placeholder 3">
            <a:extLst>
              <a:ext uri="{FF2B5EF4-FFF2-40B4-BE49-F238E27FC236}">
                <a16:creationId xmlns:a16="http://schemas.microsoft.com/office/drawing/2014/main" id="{C49FC6D3-512B-4BFB-39BD-DE899D863746}"/>
              </a:ext>
            </a:extLst>
          </p:cNvPr>
          <p:cNvSpPr>
            <a:spLocks noGrp="1"/>
          </p:cNvSpPr>
          <p:nvPr>
            <p:ph sz="half" idx="2"/>
          </p:nvPr>
        </p:nvSpPr>
        <p:spPr>
          <a:xfrm>
            <a:off x="629842" y="1878806"/>
            <a:ext cx="3868340" cy="2763441"/>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7704B39B-ABED-0C18-1A03-3A93954AAB4E}"/>
              </a:ext>
            </a:extLst>
          </p:cNvPr>
          <p:cNvSpPr>
            <a:spLocks noGrp="1"/>
          </p:cNvSpPr>
          <p:nvPr>
            <p:ph type="body" sz="quarter" idx="3"/>
          </p:nvPr>
        </p:nvSpPr>
        <p:spPr>
          <a:xfrm>
            <a:off x="4629150" y="1260872"/>
            <a:ext cx="3887391" cy="617934"/>
          </a:xfrm>
        </p:spPr>
        <p:txBody>
          <a:bodyPr anchor="b"/>
          <a:lstStyle>
            <a:lvl1pPr marL="0" indent="0">
              <a:buNone/>
              <a:defRPr sz="18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en-US"/>
              <a:t>Click to edit Master text styles</a:t>
            </a:r>
          </a:p>
        </p:txBody>
      </p:sp>
      <p:sp>
        <p:nvSpPr>
          <p:cNvPr id="6" name="Content Placeholder 5">
            <a:extLst>
              <a:ext uri="{FF2B5EF4-FFF2-40B4-BE49-F238E27FC236}">
                <a16:creationId xmlns:a16="http://schemas.microsoft.com/office/drawing/2014/main" id="{91B73C1A-9189-BEFD-2D28-BF3B3A1BEB59}"/>
              </a:ext>
            </a:extLst>
          </p:cNvPr>
          <p:cNvSpPr>
            <a:spLocks noGrp="1"/>
          </p:cNvSpPr>
          <p:nvPr>
            <p:ph sz="quarter" idx="4"/>
          </p:nvPr>
        </p:nvSpPr>
        <p:spPr>
          <a:xfrm>
            <a:off x="4629150" y="1878806"/>
            <a:ext cx="3887391" cy="2763441"/>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a:extLst>
              <a:ext uri="{FF2B5EF4-FFF2-40B4-BE49-F238E27FC236}">
                <a16:creationId xmlns:a16="http://schemas.microsoft.com/office/drawing/2014/main" id="{7ECD6338-A8EB-FCE1-6140-32642032A1E2}"/>
              </a:ext>
            </a:extLst>
          </p:cNvPr>
          <p:cNvSpPr>
            <a:spLocks noGrp="1"/>
          </p:cNvSpPr>
          <p:nvPr>
            <p:ph type="dt" sz="half" idx="10"/>
          </p:nvPr>
        </p:nvSpPr>
        <p:spPr/>
        <p:txBody>
          <a:bodyPr/>
          <a:lstStyle/>
          <a:p>
            <a:fld id="{E31EF988-DB5B-4FA2-9A27-FD6C9E5BDAF5}" type="datetimeFigureOut">
              <a:rPr lang="en-US" smtClean="0"/>
              <a:t>2/27/2025</a:t>
            </a:fld>
            <a:endParaRPr lang="en-US"/>
          </a:p>
        </p:txBody>
      </p:sp>
      <p:sp>
        <p:nvSpPr>
          <p:cNvPr id="8" name="Footer Placeholder 7">
            <a:extLst>
              <a:ext uri="{FF2B5EF4-FFF2-40B4-BE49-F238E27FC236}">
                <a16:creationId xmlns:a16="http://schemas.microsoft.com/office/drawing/2014/main" id="{415F01DB-FBA3-23BD-10AC-0360BC2B7E98}"/>
              </a:ext>
            </a:extLst>
          </p:cNvPr>
          <p:cNvSpPr>
            <a:spLocks noGrp="1"/>
          </p:cNvSpPr>
          <p:nvPr>
            <p:ph type="ftr" sz="quarter" idx="11"/>
          </p:nvPr>
        </p:nvSpPr>
        <p:spPr/>
        <p:txBody>
          <a:bodyPr/>
          <a:lstStyle/>
          <a:p>
            <a:endParaRPr lang="en-US"/>
          </a:p>
        </p:txBody>
      </p:sp>
      <p:sp>
        <p:nvSpPr>
          <p:cNvPr id="9" name="Slide Number Placeholder 8">
            <a:extLst>
              <a:ext uri="{FF2B5EF4-FFF2-40B4-BE49-F238E27FC236}">
                <a16:creationId xmlns:a16="http://schemas.microsoft.com/office/drawing/2014/main" id="{EF922C39-F39A-211C-CC0F-1898E11FDE46}"/>
              </a:ext>
            </a:extLst>
          </p:cNvPr>
          <p:cNvSpPr>
            <a:spLocks noGrp="1"/>
          </p:cNvSpPr>
          <p:nvPr>
            <p:ph type="sldNum" sz="quarter" idx="12"/>
          </p:nvPr>
        </p:nvSpPr>
        <p:spPr/>
        <p:txBody>
          <a:bodyPr/>
          <a:lstStyle/>
          <a:p>
            <a:fld id="{F4E5C487-7E58-44C7-9844-973AA99D767A}" type="slidenum">
              <a:rPr lang="en-US" smtClean="0"/>
              <a:t>‹#›</a:t>
            </a:fld>
            <a:endParaRPr lang="en-US"/>
          </a:p>
        </p:txBody>
      </p:sp>
    </p:spTree>
    <p:extLst>
      <p:ext uri="{BB962C8B-B14F-4D97-AF65-F5344CB8AC3E}">
        <p14:creationId xmlns:p14="http://schemas.microsoft.com/office/powerpoint/2010/main" val="2934266797"/>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and body" type="tx">
  <p:cSld name="TITLE_AND_BODY">
    <p:spTree>
      <p:nvGrpSpPr>
        <p:cNvPr id="1" name="Shape 102"/>
        <p:cNvGrpSpPr/>
        <p:nvPr/>
      </p:nvGrpSpPr>
      <p:grpSpPr>
        <a:xfrm>
          <a:off x="0" y="0"/>
          <a:ext cx="0" cy="0"/>
          <a:chOff x="0" y="0"/>
          <a:chExt cx="0" cy="0"/>
        </a:xfrm>
      </p:grpSpPr>
      <p:grpSp>
        <p:nvGrpSpPr>
          <p:cNvPr id="103" name="Google Shape;103;p4"/>
          <p:cNvGrpSpPr/>
          <p:nvPr/>
        </p:nvGrpSpPr>
        <p:grpSpPr>
          <a:xfrm>
            <a:off x="-102382" y="-170100"/>
            <a:ext cx="9372696" cy="5483700"/>
            <a:chOff x="-102382" y="-170100"/>
            <a:chExt cx="9372696" cy="5483700"/>
          </a:xfrm>
        </p:grpSpPr>
        <p:grpSp>
          <p:nvGrpSpPr>
            <p:cNvPr id="104" name="Google Shape;104;p4"/>
            <p:cNvGrpSpPr/>
            <p:nvPr/>
          </p:nvGrpSpPr>
          <p:grpSpPr>
            <a:xfrm>
              <a:off x="-102382" y="449173"/>
              <a:ext cx="9372696" cy="4214993"/>
              <a:chOff x="-721775" y="1833025"/>
              <a:chExt cx="10611000" cy="1466850"/>
            </a:xfrm>
          </p:grpSpPr>
          <p:cxnSp>
            <p:nvCxnSpPr>
              <p:cNvPr id="105" name="Google Shape;105;p4"/>
              <p:cNvCxnSpPr/>
              <p:nvPr/>
            </p:nvCxnSpPr>
            <p:spPr>
              <a:xfrm>
                <a:off x="-721775" y="1833025"/>
                <a:ext cx="10611000" cy="0"/>
              </a:xfrm>
              <a:prstGeom prst="straightConnector1">
                <a:avLst/>
              </a:prstGeom>
              <a:noFill/>
              <a:ln w="9525" cap="flat" cmpd="sng">
                <a:solidFill>
                  <a:schemeClr val="accent5"/>
                </a:solidFill>
                <a:prstDash val="solid"/>
                <a:round/>
                <a:headEnd type="none" w="med" len="med"/>
                <a:tailEnd type="none" w="med" len="med"/>
              </a:ln>
            </p:spPr>
          </p:cxnSp>
          <p:cxnSp>
            <p:nvCxnSpPr>
              <p:cNvPr id="106" name="Google Shape;106;p4"/>
              <p:cNvCxnSpPr/>
              <p:nvPr/>
            </p:nvCxnSpPr>
            <p:spPr>
              <a:xfrm>
                <a:off x="-721775" y="2042575"/>
                <a:ext cx="10611000" cy="0"/>
              </a:xfrm>
              <a:prstGeom prst="straightConnector1">
                <a:avLst/>
              </a:prstGeom>
              <a:noFill/>
              <a:ln w="9525" cap="flat" cmpd="sng">
                <a:solidFill>
                  <a:schemeClr val="accent5"/>
                </a:solidFill>
                <a:prstDash val="solid"/>
                <a:round/>
                <a:headEnd type="none" w="med" len="med"/>
                <a:tailEnd type="none" w="med" len="med"/>
              </a:ln>
            </p:spPr>
          </p:cxnSp>
          <p:cxnSp>
            <p:nvCxnSpPr>
              <p:cNvPr id="107" name="Google Shape;107;p4"/>
              <p:cNvCxnSpPr/>
              <p:nvPr/>
            </p:nvCxnSpPr>
            <p:spPr>
              <a:xfrm>
                <a:off x="-721775" y="2252125"/>
                <a:ext cx="10611000" cy="0"/>
              </a:xfrm>
              <a:prstGeom prst="straightConnector1">
                <a:avLst/>
              </a:prstGeom>
              <a:noFill/>
              <a:ln w="9525" cap="flat" cmpd="sng">
                <a:solidFill>
                  <a:schemeClr val="accent5"/>
                </a:solidFill>
                <a:prstDash val="solid"/>
                <a:round/>
                <a:headEnd type="none" w="med" len="med"/>
                <a:tailEnd type="none" w="med" len="med"/>
              </a:ln>
            </p:spPr>
          </p:cxnSp>
          <p:cxnSp>
            <p:nvCxnSpPr>
              <p:cNvPr id="108" name="Google Shape;108;p4"/>
              <p:cNvCxnSpPr/>
              <p:nvPr/>
            </p:nvCxnSpPr>
            <p:spPr>
              <a:xfrm>
                <a:off x="-721775" y="2461675"/>
                <a:ext cx="10611000" cy="0"/>
              </a:xfrm>
              <a:prstGeom prst="straightConnector1">
                <a:avLst/>
              </a:prstGeom>
              <a:noFill/>
              <a:ln w="9525" cap="flat" cmpd="sng">
                <a:solidFill>
                  <a:schemeClr val="accent5"/>
                </a:solidFill>
                <a:prstDash val="solid"/>
                <a:round/>
                <a:headEnd type="none" w="med" len="med"/>
                <a:tailEnd type="none" w="med" len="med"/>
              </a:ln>
            </p:spPr>
          </p:cxnSp>
          <p:cxnSp>
            <p:nvCxnSpPr>
              <p:cNvPr id="109" name="Google Shape;109;p4"/>
              <p:cNvCxnSpPr/>
              <p:nvPr/>
            </p:nvCxnSpPr>
            <p:spPr>
              <a:xfrm>
                <a:off x="-721775" y="2671225"/>
                <a:ext cx="10611000" cy="0"/>
              </a:xfrm>
              <a:prstGeom prst="straightConnector1">
                <a:avLst/>
              </a:prstGeom>
              <a:noFill/>
              <a:ln w="9525" cap="flat" cmpd="sng">
                <a:solidFill>
                  <a:schemeClr val="accent5"/>
                </a:solidFill>
                <a:prstDash val="solid"/>
                <a:round/>
                <a:headEnd type="none" w="med" len="med"/>
                <a:tailEnd type="none" w="med" len="med"/>
              </a:ln>
            </p:spPr>
          </p:cxnSp>
          <p:cxnSp>
            <p:nvCxnSpPr>
              <p:cNvPr id="110" name="Google Shape;110;p4"/>
              <p:cNvCxnSpPr/>
              <p:nvPr/>
            </p:nvCxnSpPr>
            <p:spPr>
              <a:xfrm>
                <a:off x="-721775" y="2880775"/>
                <a:ext cx="10611000" cy="0"/>
              </a:xfrm>
              <a:prstGeom prst="straightConnector1">
                <a:avLst/>
              </a:prstGeom>
              <a:noFill/>
              <a:ln w="9525" cap="flat" cmpd="sng">
                <a:solidFill>
                  <a:schemeClr val="accent5"/>
                </a:solidFill>
                <a:prstDash val="solid"/>
                <a:round/>
                <a:headEnd type="none" w="med" len="med"/>
                <a:tailEnd type="none" w="med" len="med"/>
              </a:ln>
            </p:spPr>
          </p:cxnSp>
          <p:cxnSp>
            <p:nvCxnSpPr>
              <p:cNvPr id="111" name="Google Shape;111;p4"/>
              <p:cNvCxnSpPr/>
              <p:nvPr/>
            </p:nvCxnSpPr>
            <p:spPr>
              <a:xfrm>
                <a:off x="-721775" y="3090325"/>
                <a:ext cx="10611000" cy="0"/>
              </a:xfrm>
              <a:prstGeom prst="straightConnector1">
                <a:avLst/>
              </a:prstGeom>
              <a:noFill/>
              <a:ln w="9525" cap="flat" cmpd="sng">
                <a:solidFill>
                  <a:schemeClr val="accent5"/>
                </a:solidFill>
                <a:prstDash val="solid"/>
                <a:round/>
                <a:headEnd type="none" w="med" len="med"/>
                <a:tailEnd type="none" w="med" len="med"/>
              </a:ln>
            </p:spPr>
          </p:cxnSp>
          <p:cxnSp>
            <p:nvCxnSpPr>
              <p:cNvPr id="112" name="Google Shape;112;p4"/>
              <p:cNvCxnSpPr/>
              <p:nvPr/>
            </p:nvCxnSpPr>
            <p:spPr>
              <a:xfrm>
                <a:off x="-721775" y="3299875"/>
                <a:ext cx="10611000" cy="0"/>
              </a:xfrm>
              <a:prstGeom prst="straightConnector1">
                <a:avLst/>
              </a:prstGeom>
              <a:noFill/>
              <a:ln w="9525" cap="flat" cmpd="sng">
                <a:solidFill>
                  <a:schemeClr val="accent5"/>
                </a:solidFill>
                <a:prstDash val="solid"/>
                <a:round/>
                <a:headEnd type="none" w="med" len="med"/>
                <a:tailEnd type="none" w="med" len="med"/>
              </a:ln>
            </p:spPr>
          </p:cxnSp>
        </p:grpSp>
        <p:cxnSp>
          <p:nvCxnSpPr>
            <p:cNvPr id="113" name="Google Shape;113;p4"/>
            <p:cNvCxnSpPr/>
            <p:nvPr/>
          </p:nvCxnSpPr>
          <p:spPr>
            <a:xfrm>
              <a:off x="103658" y="-170100"/>
              <a:ext cx="0" cy="5483700"/>
            </a:xfrm>
            <a:prstGeom prst="straightConnector1">
              <a:avLst/>
            </a:prstGeom>
            <a:noFill/>
            <a:ln w="9525" cap="flat" cmpd="sng">
              <a:solidFill>
                <a:schemeClr val="accent5"/>
              </a:solidFill>
              <a:prstDash val="solid"/>
              <a:round/>
              <a:headEnd type="none" w="med" len="med"/>
              <a:tailEnd type="none" w="med" len="med"/>
            </a:ln>
          </p:spPr>
        </p:cxnSp>
        <p:cxnSp>
          <p:nvCxnSpPr>
            <p:cNvPr id="114" name="Google Shape;114;p4"/>
            <p:cNvCxnSpPr/>
            <p:nvPr/>
          </p:nvCxnSpPr>
          <p:spPr>
            <a:xfrm>
              <a:off x="651046" y="-170100"/>
              <a:ext cx="0" cy="5483700"/>
            </a:xfrm>
            <a:prstGeom prst="straightConnector1">
              <a:avLst/>
            </a:prstGeom>
            <a:noFill/>
            <a:ln w="9525" cap="flat" cmpd="sng">
              <a:solidFill>
                <a:schemeClr val="accent5"/>
              </a:solidFill>
              <a:prstDash val="solid"/>
              <a:round/>
              <a:headEnd type="none" w="med" len="med"/>
              <a:tailEnd type="none" w="med" len="med"/>
            </a:ln>
          </p:spPr>
        </p:cxnSp>
        <p:cxnSp>
          <p:nvCxnSpPr>
            <p:cNvPr id="115" name="Google Shape;115;p4"/>
            <p:cNvCxnSpPr/>
            <p:nvPr/>
          </p:nvCxnSpPr>
          <p:spPr>
            <a:xfrm>
              <a:off x="1198434" y="-170100"/>
              <a:ext cx="0" cy="5483700"/>
            </a:xfrm>
            <a:prstGeom prst="straightConnector1">
              <a:avLst/>
            </a:prstGeom>
            <a:noFill/>
            <a:ln w="9525" cap="flat" cmpd="sng">
              <a:solidFill>
                <a:schemeClr val="accent5"/>
              </a:solidFill>
              <a:prstDash val="solid"/>
              <a:round/>
              <a:headEnd type="none" w="med" len="med"/>
              <a:tailEnd type="none" w="med" len="med"/>
            </a:ln>
          </p:spPr>
        </p:cxnSp>
        <p:cxnSp>
          <p:nvCxnSpPr>
            <p:cNvPr id="116" name="Google Shape;116;p4"/>
            <p:cNvCxnSpPr/>
            <p:nvPr/>
          </p:nvCxnSpPr>
          <p:spPr>
            <a:xfrm>
              <a:off x="1745822" y="-170100"/>
              <a:ext cx="0" cy="5483700"/>
            </a:xfrm>
            <a:prstGeom prst="straightConnector1">
              <a:avLst/>
            </a:prstGeom>
            <a:noFill/>
            <a:ln w="9525" cap="flat" cmpd="sng">
              <a:solidFill>
                <a:schemeClr val="accent5"/>
              </a:solidFill>
              <a:prstDash val="solid"/>
              <a:round/>
              <a:headEnd type="none" w="med" len="med"/>
              <a:tailEnd type="none" w="med" len="med"/>
            </a:ln>
          </p:spPr>
        </p:cxnSp>
        <p:cxnSp>
          <p:nvCxnSpPr>
            <p:cNvPr id="117" name="Google Shape;117;p4"/>
            <p:cNvCxnSpPr/>
            <p:nvPr/>
          </p:nvCxnSpPr>
          <p:spPr>
            <a:xfrm>
              <a:off x="2293210" y="-170100"/>
              <a:ext cx="0" cy="5483700"/>
            </a:xfrm>
            <a:prstGeom prst="straightConnector1">
              <a:avLst/>
            </a:prstGeom>
            <a:noFill/>
            <a:ln w="9525" cap="flat" cmpd="sng">
              <a:solidFill>
                <a:schemeClr val="accent5"/>
              </a:solidFill>
              <a:prstDash val="solid"/>
              <a:round/>
              <a:headEnd type="none" w="med" len="med"/>
              <a:tailEnd type="none" w="med" len="med"/>
            </a:ln>
          </p:spPr>
        </p:cxnSp>
        <p:cxnSp>
          <p:nvCxnSpPr>
            <p:cNvPr id="118" name="Google Shape;118;p4"/>
            <p:cNvCxnSpPr/>
            <p:nvPr/>
          </p:nvCxnSpPr>
          <p:spPr>
            <a:xfrm>
              <a:off x="2840598" y="-170100"/>
              <a:ext cx="0" cy="5483700"/>
            </a:xfrm>
            <a:prstGeom prst="straightConnector1">
              <a:avLst/>
            </a:prstGeom>
            <a:noFill/>
            <a:ln w="9525" cap="flat" cmpd="sng">
              <a:solidFill>
                <a:schemeClr val="accent5"/>
              </a:solidFill>
              <a:prstDash val="solid"/>
              <a:round/>
              <a:headEnd type="none" w="med" len="med"/>
              <a:tailEnd type="none" w="med" len="med"/>
            </a:ln>
          </p:spPr>
        </p:cxnSp>
        <p:cxnSp>
          <p:nvCxnSpPr>
            <p:cNvPr id="119" name="Google Shape;119;p4"/>
            <p:cNvCxnSpPr/>
            <p:nvPr/>
          </p:nvCxnSpPr>
          <p:spPr>
            <a:xfrm>
              <a:off x="3387986" y="-170100"/>
              <a:ext cx="0" cy="5483700"/>
            </a:xfrm>
            <a:prstGeom prst="straightConnector1">
              <a:avLst/>
            </a:prstGeom>
            <a:noFill/>
            <a:ln w="9525" cap="flat" cmpd="sng">
              <a:solidFill>
                <a:schemeClr val="accent5"/>
              </a:solidFill>
              <a:prstDash val="solid"/>
              <a:round/>
              <a:headEnd type="none" w="med" len="med"/>
              <a:tailEnd type="none" w="med" len="med"/>
            </a:ln>
          </p:spPr>
        </p:cxnSp>
        <p:cxnSp>
          <p:nvCxnSpPr>
            <p:cNvPr id="120" name="Google Shape;120;p4"/>
            <p:cNvCxnSpPr/>
            <p:nvPr/>
          </p:nvCxnSpPr>
          <p:spPr>
            <a:xfrm>
              <a:off x="3935374" y="-170100"/>
              <a:ext cx="0" cy="5483700"/>
            </a:xfrm>
            <a:prstGeom prst="straightConnector1">
              <a:avLst/>
            </a:prstGeom>
            <a:noFill/>
            <a:ln w="9525" cap="flat" cmpd="sng">
              <a:solidFill>
                <a:schemeClr val="accent5"/>
              </a:solidFill>
              <a:prstDash val="solid"/>
              <a:round/>
              <a:headEnd type="none" w="med" len="med"/>
              <a:tailEnd type="none" w="med" len="med"/>
            </a:ln>
          </p:spPr>
        </p:cxnSp>
        <p:cxnSp>
          <p:nvCxnSpPr>
            <p:cNvPr id="121" name="Google Shape;121;p4"/>
            <p:cNvCxnSpPr/>
            <p:nvPr/>
          </p:nvCxnSpPr>
          <p:spPr>
            <a:xfrm>
              <a:off x="4482763" y="-170100"/>
              <a:ext cx="0" cy="5483700"/>
            </a:xfrm>
            <a:prstGeom prst="straightConnector1">
              <a:avLst/>
            </a:prstGeom>
            <a:noFill/>
            <a:ln w="9525" cap="flat" cmpd="sng">
              <a:solidFill>
                <a:schemeClr val="accent5"/>
              </a:solidFill>
              <a:prstDash val="solid"/>
              <a:round/>
              <a:headEnd type="none" w="med" len="med"/>
              <a:tailEnd type="none" w="med" len="med"/>
            </a:ln>
          </p:spPr>
        </p:cxnSp>
        <p:cxnSp>
          <p:nvCxnSpPr>
            <p:cNvPr id="122" name="Google Shape;122;p4"/>
            <p:cNvCxnSpPr/>
            <p:nvPr/>
          </p:nvCxnSpPr>
          <p:spPr>
            <a:xfrm>
              <a:off x="5030151" y="-170100"/>
              <a:ext cx="0" cy="5483700"/>
            </a:xfrm>
            <a:prstGeom prst="straightConnector1">
              <a:avLst/>
            </a:prstGeom>
            <a:noFill/>
            <a:ln w="9525" cap="flat" cmpd="sng">
              <a:solidFill>
                <a:schemeClr val="accent5"/>
              </a:solidFill>
              <a:prstDash val="solid"/>
              <a:round/>
              <a:headEnd type="none" w="med" len="med"/>
              <a:tailEnd type="none" w="med" len="med"/>
            </a:ln>
          </p:spPr>
        </p:cxnSp>
        <p:cxnSp>
          <p:nvCxnSpPr>
            <p:cNvPr id="123" name="Google Shape;123;p4"/>
            <p:cNvCxnSpPr/>
            <p:nvPr/>
          </p:nvCxnSpPr>
          <p:spPr>
            <a:xfrm>
              <a:off x="5577539" y="-170100"/>
              <a:ext cx="0" cy="5483700"/>
            </a:xfrm>
            <a:prstGeom prst="straightConnector1">
              <a:avLst/>
            </a:prstGeom>
            <a:noFill/>
            <a:ln w="9525" cap="flat" cmpd="sng">
              <a:solidFill>
                <a:schemeClr val="accent5"/>
              </a:solidFill>
              <a:prstDash val="solid"/>
              <a:round/>
              <a:headEnd type="none" w="med" len="med"/>
              <a:tailEnd type="none" w="med" len="med"/>
            </a:ln>
          </p:spPr>
        </p:cxnSp>
        <p:cxnSp>
          <p:nvCxnSpPr>
            <p:cNvPr id="124" name="Google Shape;124;p4"/>
            <p:cNvCxnSpPr/>
            <p:nvPr/>
          </p:nvCxnSpPr>
          <p:spPr>
            <a:xfrm>
              <a:off x="6124927" y="-170100"/>
              <a:ext cx="0" cy="5483700"/>
            </a:xfrm>
            <a:prstGeom prst="straightConnector1">
              <a:avLst/>
            </a:prstGeom>
            <a:noFill/>
            <a:ln w="9525" cap="flat" cmpd="sng">
              <a:solidFill>
                <a:schemeClr val="accent5"/>
              </a:solidFill>
              <a:prstDash val="solid"/>
              <a:round/>
              <a:headEnd type="none" w="med" len="med"/>
              <a:tailEnd type="none" w="med" len="med"/>
            </a:ln>
          </p:spPr>
        </p:cxnSp>
        <p:cxnSp>
          <p:nvCxnSpPr>
            <p:cNvPr id="125" name="Google Shape;125;p4"/>
            <p:cNvCxnSpPr/>
            <p:nvPr/>
          </p:nvCxnSpPr>
          <p:spPr>
            <a:xfrm>
              <a:off x="6672315" y="-170100"/>
              <a:ext cx="0" cy="5483700"/>
            </a:xfrm>
            <a:prstGeom prst="straightConnector1">
              <a:avLst/>
            </a:prstGeom>
            <a:noFill/>
            <a:ln w="9525" cap="flat" cmpd="sng">
              <a:solidFill>
                <a:schemeClr val="accent5"/>
              </a:solidFill>
              <a:prstDash val="solid"/>
              <a:round/>
              <a:headEnd type="none" w="med" len="med"/>
              <a:tailEnd type="none" w="med" len="med"/>
            </a:ln>
          </p:spPr>
        </p:cxnSp>
        <p:cxnSp>
          <p:nvCxnSpPr>
            <p:cNvPr id="126" name="Google Shape;126;p4"/>
            <p:cNvCxnSpPr/>
            <p:nvPr/>
          </p:nvCxnSpPr>
          <p:spPr>
            <a:xfrm>
              <a:off x="7219703" y="-170100"/>
              <a:ext cx="0" cy="5483700"/>
            </a:xfrm>
            <a:prstGeom prst="straightConnector1">
              <a:avLst/>
            </a:prstGeom>
            <a:noFill/>
            <a:ln w="9525" cap="flat" cmpd="sng">
              <a:solidFill>
                <a:schemeClr val="accent5"/>
              </a:solidFill>
              <a:prstDash val="solid"/>
              <a:round/>
              <a:headEnd type="none" w="med" len="med"/>
              <a:tailEnd type="none" w="med" len="med"/>
            </a:ln>
          </p:spPr>
        </p:cxnSp>
        <p:cxnSp>
          <p:nvCxnSpPr>
            <p:cNvPr id="127" name="Google Shape;127;p4"/>
            <p:cNvCxnSpPr/>
            <p:nvPr/>
          </p:nvCxnSpPr>
          <p:spPr>
            <a:xfrm>
              <a:off x="7767091" y="-170100"/>
              <a:ext cx="0" cy="5483700"/>
            </a:xfrm>
            <a:prstGeom prst="straightConnector1">
              <a:avLst/>
            </a:prstGeom>
            <a:noFill/>
            <a:ln w="9525" cap="flat" cmpd="sng">
              <a:solidFill>
                <a:schemeClr val="accent5"/>
              </a:solidFill>
              <a:prstDash val="solid"/>
              <a:round/>
              <a:headEnd type="none" w="med" len="med"/>
              <a:tailEnd type="none" w="med" len="med"/>
            </a:ln>
          </p:spPr>
        </p:cxnSp>
        <p:cxnSp>
          <p:nvCxnSpPr>
            <p:cNvPr id="128" name="Google Shape;128;p4"/>
            <p:cNvCxnSpPr/>
            <p:nvPr/>
          </p:nvCxnSpPr>
          <p:spPr>
            <a:xfrm>
              <a:off x="8314479" y="-170100"/>
              <a:ext cx="0" cy="5483700"/>
            </a:xfrm>
            <a:prstGeom prst="straightConnector1">
              <a:avLst/>
            </a:prstGeom>
            <a:noFill/>
            <a:ln w="9525" cap="flat" cmpd="sng">
              <a:solidFill>
                <a:schemeClr val="accent5"/>
              </a:solidFill>
              <a:prstDash val="solid"/>
              <a:round/>
              <a:headEnd type="none" w="med" len="med"/>
              <a:tailEnd type="none" w="med" len="med"/>
            </a:ln>
          </p:spPr>
        </p:cxnSp>
        <p:cxnSp>
          <p:nvCxnSpPr>
            <p:cNvPr id="129" name="Google Shape;129;p4"/>
            <p:cNvCxnSpPr/>
            <p:nvPr/>
          </p:nvCxnSpPr>
          <p:spPr>
            <a:xfrm>
              <a:off x="8861867" y="-170100"/>
              <a:ext cx="0" cy="5483700"/>
            </a:xfrm>
            <a:prstGeom prst="straightConnector1">
              <a:avLst/>
            </a:prstGeom>
            <a:noFill/>
            <a:ln w="9525" cap="flat" cmpd="sng">
              <a:solidFill>
                <a:schemeClr val="accent5"/>
              </a:solidFill>
              <a:prstDash val="solid"/>
              <a:round/>
              <a:headEnd type="none" w="med" len="med"/>
              <a:tailEnd type="none" w="med" len="med"/>
            </a:ln>
          </p:spPr>
        </p:cxnSp>
      </p:grpSp>
      <p:grpSp>
        <p:nvGrpSpPr>
          <p:cNvPr id="130" name="Google Shape;130;p4"/>
          <p:cNvGrpSpPr/>
          <p:nvPr/>
        </p:nvGrpSpPr>
        <p:grpSpPr>
          <a:xfrm rot="-2891110">
            <a:off x="215702" y="4316108"/>
            <a:ext cx="737094" cy="729873"/>
            <a:chOff x="3398331" y="1368868"/>
            <a:chExt cx="448639" cy="444244"/>
          </a:xfrm>
        </p:grpSpPr>
        <p:sp>
          <p:nvSpPr>
            <p:cNvPr id="131" name="Google Shape;131;p4"/>
            <p:cNvSpPr/>
            <p:nvPr/>
          </p:nvSpPr>
          <p:spPr>
            <a:xfrm>
              <a:off x="3462808" y="1527443"/>
              <a:ext cx="249933" cy="226976"/>
            </a:xfrm>
            <a:custGeom>
              <a:avLst/>
              <a:gdLst/>
              <a:ahLst/>
              <a:cxnLst/>
              <a:rect l="l" t="t" r="r" b="b"/>
              <a:pathLst>
                <a:path w="19618" h="17816" extrusionOk="0">
                  <a:moveTo>
                    <a:pt x="347" y="1"/>
                  </a:moveTo>
                  <a:lnTo>
                    <a:pt x="0" y="417"/>
                  </a:lnTo>
                  <a:lnTo>
                    <a:pt x="19271" y="17816"/>
                  </a:lnTo>
                  <a:lnTo>
                    <a:pt x="19617" y="17469"/>
                  </a:lnTo>
                  <a:lnTo>
                    <a:pt x="34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 name="Google Shape;132;p4"/>
            <p:cNvSpPr/>
            <p:nvPr/>
          </p:nvSpPr>
          <p:spPr>
            <a:xfrm>
              <a:off x="3708308" y="1428542"/>
              <a:ext cx="75969" cy="324997"/>
            </a:xfrm>
            <a:custGeom>
              <a:avLst/>
              <a:gdLst/>
              <a:ahLst/>
              <a:cxnLst/>
              <a:rect l="l" t="t" r="r" b="b"/>
              <a:pathLst>
                <a:path w="5963" h="25510" extrusionOk="0">
                  <a:moveTo>
                    <a:pt x="5477" y="0"/>
                  </a:moveTo>
                  <a:lnTo>
                    <a:pt x="1" y="25371"/>
                  </a:lnTo>
                  <a:lnTo>
                    <a:pt x="486" y="25509"/>
                  </a:lnTo>
                  <a:lnTo>
                    <a:pt x="5962" y="69"/>
                  </a:lnTo>
                  <a:lnTo>
                    <a:pt x="547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 name="Google Shape;133;p4"/>
            <p:cNvSpPr/>
            <p:nvPr/>
          </p:nvSpPr>
          <p:spPr>
            <a:xfrm>
              <a:off x="3463687" y="1425892"/>
              <a:ext cx="317048" cy="107742"/>
            </a:xfrm>
            <a:custGeom>
              <a:avLst/>
              <a:gdLst/>
              <a:ahLst/>
              <a:cxnLst/>
              <a:rect l="l" t="t" r="r" b="b"/>
              <a:pathLst>
                <a:path w="24886" h="8457" extrusionOk="0">
                  <a:moveTo>
                    <a:pt x="24747" y="0"/>
                  </a:moveTo>
                  <a:lnTo>
                    <a:pt x="0" y="7972"/>
                  </a:lnTo>
                  <a:lnTo>
                    <a:pt x="139" y="8457"/>
                  </a:lnTo>
                  <a:lnTo>
                    <a:pt x="24886" y="485"/>
                  </a:lnTo>
                  <a:lnTo>
                    <a:pt x="2474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 name="Google Shape;134;p4"/>
            <p:cNvSpPr/>
            <p:nvPr/>
          </p:nvSpPr>
          <p:spPr>
            <a:xfrm>
              <a:off x="3713608" y="1368868"/>
              <a:ext cx="133362" cy="119832"/>
            </a:xfrm>
            <a:custGeom>
              <a:avLst/>
              <a:gdLst/>
              <a:ahLst/>
              <a:cxnLst/>
              <a:rect l="l" t="t" r="r" b="b"/>
              <a:pathLst>
                <a:path w="10468" h="9406" extrusionOk="0">
                  <a:moveTo>
                    <a:pt x="5219" y="1"/>
                  </a:moveTo>
                  <a:cubicBezTo>
                    <a:pt x="3935" y="1"/>
                    <a:pt x="2650" y="506"/>
                    <a:pt x="1733" y="1495"/>
                  </a:cubicBezTo>
                  <a:cubicBezTo>
                    <a:pt x="1" y="3436"/>
                    <a:pt x="208" y="6486"/>
                    <a:pt x="2080" y="8219"/>
                  </a:cubicBezTo>
                  <a:cubicBezTo>
                    <a:pt x="2976" y="9019"/>
                    <a:pt x="4094" y="9406"/>
                    <a:pt x="5208" y="9406"/>
                  </a:cubicBezTo>
                  <a:cubicBezTo>
                    <a:pt x="6507" y="9406"/>
                    <a:pt x="7802" y="8880"/>
                    <a:pt x="8735" y="7873"/>
                  </a:cubicBezTo>
                  <a:cubicBezTo>
                    <a:pt x="10468" y="5932"/>
                    <a:pt x="10329" y="2951"/>
                    <a:pt x="8388" y="1218"/>
                  </a:cubicBezTo>
                  <a:cubicBezTo>
                    <a:pt x="7506" y="402"/>
                    <a:pt x="6363" y="1"/>
                    <a:pt x="52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 name="Google Shape;135;p4"/>
            <p:cNvSpPr/>
            <p:nvPr/>
          </p:nvSpPr>
          <p:spPr>
            <a:xfrm>
              <a:off x="3398331" y="1470864"/>
              <a:ext cx="133362" cy="119399"/>
            </a:xfrm>
            <a:custGeom>
              <a:avLst/>
              <a:gdLst/>
              <a:ahLst/>
              <a:cxnLst/>
              <a:rect l="l" t="t" r="r" b="b"/>
              <a:pathLst>
                <a:path w="10468" h="9372" extrusionOk="0">
                  <a:moveTo>
                    <a:pt x="5192" y="1"/>
                  </a:moveTo>
                  <a:cubicBezTo>
                    <a:pt x="3916" y="1"/>
                    <a:pt x="2650" y="504"/>
                    <a:pt x="1734" y="1530"/>
                  </a:cubicBezTo>
                  <a:cubicBezTo>
                    <a:pt x="1" y="3402"/>
                    <a:pt x="140" y="6452"/>
                    <a:pt x="2080" y="8185"/>
                  </a:cubicBezTo>
                  <a:cubicBezTo>
                    <a:pt x="2944" y="8985"/>
                    <a:pt x="4060" y="9371"/>
                    <a:pt x="5180" y="9371"/>
                  </a:cubicBezTo>
                  <a:cubicBezTo>
                    <a:pt x="6487" y="9371"/>
                    <a:pt x="7802" y="8846"/>
                    <a:pt x="8735" y="7838"/>
                  </a:cubicBezTo>
                  <a:cubicBezTo>
                    <a:pt x="10468" y="5897"/>
                    <a:pt x="10260" y="2917"/>
                    <a:pt x="8388" y="1184"/>
                  </a:cubicBezTo>
                  <a:cubicBezTo>
                    <a:pt x="7474" y="400"/>
                    <a:pt x="6329" y="1"/>
                    <a:pt x="519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136;p4"/>
            <p:cNvSpPr/>
            <p:nvPr/>
          </p:nvSpPr>
          <p:spPr>
            <a:xfrm>
              <a:off x="3643843" y="1693369"/>
              <a:ext cx="134241" cy="119743"/>
            </a:xfrm>
            <a:custGeom>
              <a:avLst/>
              <a:gdLst/>
              <a:ahLst/>
              <a:cxnLst/>
              <a:rect l="l" t="t" r="r" b="b"/>
              <a:pathLst>
                <a:path w="10537" h="9399" extrusionOk="0">
                  <a:moveTo>
                    <a:pt x="5271" y="1"/>
                  </a:moveTo>
                  <a:cubicBezTo>
                    <a:pt x="3961" y="1"/>
                    <a:pt x="2666" y="526"/>
                    <a:pt x="1733" y="1534"/>
                  </a:cubicBezTo>
                  <a:cubicBezTo>
                    <a:pt x="0" y="3475"/>
                    <a:pt x="208" y="6455"/>
                    <a:pt x="2080" y="8188"/>
                  </a:cubicBezTo>
                  <a:cubicBezTo>
                    <a:pt x="2986" y="8998"/>
                    <a:pt x="4135" y="9399"/>
                    <a:pt x="5278" y="9399"/>
                  </a:cubicBezTo>
                  <a:cubicBezTo>
                    <a:pt x="6582" y="9399"/>
                    <a:pt x="7880" y="8876"/>
                    <a:pt x="8804" y="7842"/>
                  </a:cubicBezTo>
                  <a:cubicBezTo>
                    <a:pt x="10537" y="5970"/>
                    <a:pt x="10329" y="2920"/>
                    <a:pt x="8457" y="1187"/>
                  </a:cubicBezTo>
                  <a:cubicBezTo>
                    <a:pt x="7529" y="387"/>
                    <a:pt x="6394" y="1"/>
                    <a:pt x="527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7" name="Google Shape;137;p4"/>
          <p:cNvSpPr/>
          <p:nvPr/>
        </p:nvSpPr>
        <p:spPr>
          <a:xfrm>
            <a:off x="-111910" y="2471457"/>
            <a:ext cx="327441" cy="312984"/>
          </a:xfrm>
          <a:custGeom>
            <a:avLst/>
            <a:gdLst/>
            <a:ahLst/>
            <a:cxnLst/>
            <a:rect l="l" t="t" r="r" b="b"/>
            <a:pathLst>
              <a:path w="11439" h="10933" extrusionOk="0">
                <a:moveTo>
                  <a:pt x="5728" y="1"/>
                </a:moveTo>
                <a:cubicBezTo>
                  <a:pt x="5554" y="1"/>
                  <a:pt x="5377" y="9"/>
                  <a:pt x="5200" y="25"/>
                </a:cubicBezTo>
                <a:cubicBezTo>
                  <a:pt x="2219" y="372"/>
                  <a:pt x="1" y="3006"/>
                  <a:pt x="278" y="5986"/>
                </a:cubicBezTo>
                <a:cubicBezTo>
                  <a:pt x="539" y="8859"/>
                  <a:pt x="2891" y="10932"/>
                  <a:pt x="5712" y="10932"/>
                </a:cubicBezTo>
                <a:cubicBezTo>
                  <a:pt x="5886" y="10932"/>
                  <a:pt x="6062" y="10924"/>
                  <a:pt x="6240" y="10908"/>
                </a:cubicBezTo>
                <a:cubicBezTo>
                  <a:pt x="9290" y="10631"/>
                  <a:pt x="11438" y="7997"/>
                  <a:pt x="11161" y="4947"/>
                </a:cubicBezTo>
                <a:cubicBezTo>
                  <a:pt x="10965" y="2074"/>
                  <a:pt x="8556" y="1"/>
                  <a:pt x="57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 name="Google Shape;138;p4"/>
          <p:cNvSpPr/>
          <p:nvPr/>
        </p:nvSpPr>
        <p:spPr>
          <a:xfrm>
            <a:off x="8473464" y="2423266"/>
            <a:ext cx="409353" cy="409353"/>
          </a:xfrm>
          <a:custGeom>
            <a:avLst/>
            <a:gdLst/>
            <a:ahLst/>
            <a:cxnLst/>
            <a:rect l="l" t="t" r="r" b="b"/>
            <a:pathLst>
              <a:path w="107583" h="107583" extrusionOk="0">
                <a:moveTo>
                  <a:pt x="53792" y="0"/>
                </a:moveTo>
                <a:cubicBezTo>
                  <a:pt x="24054" y="0"/>
                  <a:pt x="1" y="24054"/>
                  <a:pt x="1" y="53791"/>
                </a:cubicBezTo>
                <a:cubicBezTo>
                  <a:pt x="1" y="83529"/>
                  <a:pt x="24054" y="107582"/>
                  <a:pt x="53792" y="107582"/>
                </a:cubicBezTo>
                <a:cubicBezTo>
                  <a:pt x="83529" y="107582"/>
                  <a:pt x="107583" y="83529"/>
                  <a:pt x="107583" y="53791"/>
                </a:cubicBezTo>
                <a:cubicBezTo>
                  <a:pt x="107583" y="24054"/>
                  <a:pt x="83529" y="0"/>
                  <a:pt x="5379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 name="Google Shape;139;p4"/>
          <p:cNvSpPr/>
          <p:nvPr/>
        </p:nvSpPr>
        <p:spPr>
          <a:xfrm>
            <a:off x="7252582" y="4502686"/>
            <a:ext cx="2030898" cy="2030898"/>
          </a:xfrm>
          <a:custGeom>
            <a:avLst/>
            <a:gdLst/>
            <a:ahLst/>
            <a:cxnLst/>
            <a:rect l="l" t="t" r="r" b="b"/>
            <a:pathLst>
              <a:path w="107583" h="107583" extrusionOk="0">
                <a:moveTo>
                  <a:pt x="53792" y="0"/>
                </a:moveTo>
                <a:cubicBezTo>
                  <a:pt x="24054" y="0"/>
                  <a:pt x="1" y="24054"/>
                  <a:pt x="1" y="53791"/>
                </a:cubicBezTo>
                <a:cubicBezTo>
                  <a:pt x="1" y="83529"/>
                  <a:pt x="24054" y="107582"/>
                  <a:pt x="53792" y="107582"/>
                </a:cubicBezTo>
                <a:cubicBezTo>
                  <a:pt x="83529" y="107582"/>
                  <a:pt x="107583" y="83529"/>
                  <a:pt x="107583" y="53791"/>
                </a:cubicBezTo>
                <a:cubicBezTo>
                  <a:pt x="107583" y="24054"/>
                  <a:pt x="83529" y="0"/>
                  <a:pt x="5379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0" name="Google Shape;140;p4"/>
          <p:cNvGrpSpPr/>
          <p:nvPr/>
        </p:nvGrpSpPr>
        <p:grpSpPr>
          <a:xfrm flipH="1">
            <a:off x="7978707" y="68654"/>
            <a:ext cx="973845" cy="941704"/>
            <a:chOff x="8127332" y="539502"/>
            <a:chExt cx="757385" cy="732388"/>
          </a:xfrm>
        </p:grpSpPr>
        <p:sp>
          <p:nvSpPr>
            <p:cNvPr id="141" name="Google Shape;141;p4"/>
            <p:cNvSpPr/>
            <p:nvPr/>
          </p:nvSpPr>
          <p:spPr>
            <a:xfrm>
              <a:off x="8770783" y="539502"/>
              <a:ext cx="113934" cy="62719"/>
            </a:xfrm>
            <a:custGeom>
              <a:avLst/>
              <a:gdLst/>
              <a:ahLst/>
              <a:cxnLst/>
              <a:rect l="l" t="t" r="r" b="b"/>
              <a:pathLst>
                <a:path w="8943" h="4923" extrusionOk="0">
                  <a:moveTo>
                    <a:pt x="70" y="1"/>
                  </a:moveTo>
                  <a:lnTo>
                    <a:pt x="1" y="1942"/>
                  </a:lnTo>
                  <a:lnTo>
                    <a:pt x="3813" y="3467"/>
                  </a:lnTo>
                  <a:lnTo>
                    <a:pt x="7556" y="4923"/>
                  </a:lnTo>
                  <a:lnTo>
                    <a:pt x="8943" y="3536"/>
                  </a:lnTo>
                  <a:lnTo>
                    <a:pt x="4506" y="1734"/>
                  </a:lnTo>
                  <a:lnTo>
                    <a:pt x="7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 name="Google Shape;142;p4"/>
            <p:cNvSpPr/>
            <p:nvPr/>
          </p:nvSpPr>
          <p:spPr>
            <a:xfrm>
              <a:off x="8700139" y="568651"/>
              <a:ext cx="155441" cy="234034"/>
            </a:xfrm>
            <a:custGeom>
              <a:avLst/>
              <a:gdLst/>
              <a:ahLst/>
              <a:cxnLst/>
              <a:rect l="l" t="t" r="r" b="b"/>
              <a:pathLst>
                <a:path w="12201" h="18370" extrusionOk="0">
                  <a:moveTo>
                    <a:pt x="6516" y="0"/>
                  </a:moveTo>
                  <a:lnTo>
                    <a:pt x="0" y="16082"/>
                  </a:lnTo>
                  <a:lnTo>
                    <a:pt x="5684" y="18370"/>
                  </a:lnTo>
                  <a:lnTo>
                    <a:pt x="12200" y="2288"/>
                  </a:lnTo>
                  <a:lnTo>
                    <a:pt x="651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 name="Google Shape;143;p4"/>
            <p:cNvSpPr/>
            <p:nvPr/>
          </p:nvSpPr>
          <p:spPr>
            <a:xfrm>
              <a:off x="8430778" y="773535"/>
              <a:ext cx="362975" cy="395653"/>
            </a:xfrm>
            <a:custGeom>
              <a:avLst/>
              <a:gdLst/>
              <a:ahLst/>
              <a:cxnLst/>
              <a:rect l="l" t="t" r="r" b="b"/>
              <a:pathLst>
                <a:path w="28491" h="31056" extrusionOk="0">
                  <a:moveTo>
                    <a:pt x="21143" y="0"/>
                  </a:moveTo>
                  <a:lnTo>
                    <a:pt x="1" y="19479"/>
                  </a:lnTo>
                  <a:lnTo>
                    <a:pt x="14281" y="25302"/>
                  </a:lnTo>
                  <a:lnTo>
                    <a:pt x="28491" y="31055"/>
                  </a:lnTo>
                  <a:lnTo>
                    <a:pt x="26896" y="2357"/>
                  </a:lnTo>
                  <a:lnTo>
                    <a:pt x="23985" y="1248"/>
                  </a:lnTo>
                  <a:lnTo>
                    <a:pt x="2114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144;p4"/>
            <p:cNvSpPr/>
            <p:nvPr/>
          </p:nvSpPr>
          <p:spPr>
            <a:xfrm>
              <a:off x="8783141" y="568651"/>
              <a:ext cx="72440" cy="29149"/>
            </a:xfrm>
            <a:custGeom>
              <a:avLst/>
              <a:gdLst/>
              <a:ahLst/>
              <a:cxnLst/>
              <a:rect l="l" t="t" r="r" b="b"/>
              <a:pathLst>
                <a:path w="5686" h="2288" extrusionOk="0">
                  <a:moveTo>
                    <a:pt x="1" y="0"/>
                  </a:moveTo>
                  <a:lnTo>
                    <a:pt x="1" y="0"/>
                  </a:lnTo>
                  <a:cubicBezTo>
                    <a:pt x="1734" y="1179"/>
                    <a:pt x="3744" y="1941"/>
                    <a:pt x="5685" y="2288"/>
                  </a:cubicBezTo>
                  <a:cubicBezTo>
                    <a:pt x="3952" y="1179"/>
                    <a:pt x="2011" y="416"/>
                    <a:pt x="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145;p4"/>
            <p:cNvSpPr/>
            <p:nvPr/>
          </p:nvSpPr>
          <p:spPr>
            <a:xfrm>
              <a:off x="8430778" y="905114"/>
              <a:ext cx="363867" cy="264075"/>
            </a:xfrm>
            <a:custGeom>
              <a:avLst/>
              <a:gdLst/>
              <a:ahLst/>
              <a:cxnLst/>
              <a:rect l="l" t="t" r="r" b="b"/>
              <a:pathLst>
                <a:path w="28561" h="20728" extrusionOk="0">
                  <a:moveTo>
                    <a:pt x="9913" y="1"/>
                  </a:moveTo>
                  <a:lnTo>
                    <a:pt x="1" y="9151"/>
                  </a:lnTo>
                  <a:lnTo>
                    <a:pt x="28560" y="20727"/>
                  </a:lnTo>
                  <a:lnTo>
                    <a:pt x="28560" y="20727"/>
                  </a:lnTo>
                  <a:lnTo>
                    <a:pt x="27451" y="3813"/>
                  </a:lnTo>
                  <a:cubicBezTo>
                    <a:pt x="26329" y="3568"/>
                    <a:pt x="25294" y="3468"/>
                    <a:pt x="24337" y="3468"/>
                  </a:cubicBezTo>
                  <a:cubicBezTo>
                    <a:pt x="20206" y="3468"/>
                    <a:pt x="17529" y="5324"/>
                    <a:pt x="15612" y="5324"/>
                  </a:cubicBezTo>
                  <a:cubicBezTo>
                    <a:pt x="15338" y="5324"/>
                    <a:pt x="15080" y="5286"/>
                    <a:pt x="14835" y="5200"/>
                  </a:cubicBezTo>
                  <a:cubicBezTo>
                    <a:pt x="12548" y="4299"/>
                    <a:pt x="13449" y="2150"/>
                    <a:pt x="99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 name="Google Shape;146;p4"/>
            <p:cNvSpPr/>
            <p:nvPr/>
          </p:nvSpPr>
          <p:spPr>
            <a:xfrm>
              <a:off x="8622132" y="871188"/>
              <a:ext cx="76249" cy="64120"/>
            </a:xfrm>
            <a:custGeom>
              <a:avLst/>
              <a:gdLst/>
              <a:ahLst/>
              <a:cxnLst/>
              <a:rect l="l" t="t" r="r" b="b"/>
              <a:pathLst>
                <a:path w="5985" h="5033" extrusionOk="0">
                  <a:moveTo>
                    <a:pt x="3083" y="1"/>
                  </a:moveTo>
                  <a:cubicBezTo>
                    <a:pt x="2053" y="1"/>
                    <a:pt x="1115" y="760"/>
                    <a:pt x="786" y="1693"/>
                  </a:cubicBezTo>
                  <a:cubicBezTo>
                    <a:pt x="1124" y="949"/>
                    <a:pt x="1908" y="601"/>
                    <a:pt x="2695" y="601"/>
                  </a:cubicBezTo>
                  <a:cubicBezTo>
                    <a:pt x="3520" y="601"/>
                    <a:pt x="4348" y="984"/>
                    <a:pt x="4667" y="1693"/>
                  </a:cubicBezTo>
                  <a:cubicBezTo>
                    <a:pt x="5289" y="3106"/>
                    <a:pt x="4391" y="4656"/>
                    <a:pt x="3024" y="4656"/>
                  </a:cubicBezTo>
                  <a:cubicBezTo>
                    <a:pt x="2714" y="4656"/>
                    <a:pt x="2380" y="4576"/>
                    <a:pt x="2033" y="4397"/>
                  </a:cubicBezTo>
                  <a:cubicBezTo>
                    <a:pt x="1132" y="3981"/>
                    <a:pt x="300" y="2802"/>
                    <a:pt x="786" y="1693"/>
                  </a:cubicBezTo>
                  <a:lnTo>
                    <a:pt x="786" y="1693"/>
                  </a:lnTo>
                  <a:cubicBezTo>
                    <a:pt x="1" y="3431"/>
                    <a:pt x="1029" y="5032"/>
                    <a:pt x="2660" y="5032"/>
                  </a:cubicBezTo>
                  <a:cubicBezTo>
                    <a:pt x="3047" y="5032"/>
                    <a:pt x="3467" y="4943"/>
                    <a:pt x="3905" y="4743"/>
                  </a:cubicBezTo>
                  <a:cubicBezTo>
                    <a:pt x="5846" y="3842"/>
                    <a:pt x="5984" y="1000"/>
                    <a:pt x="3905" y="168"/>
                  </a:cubicBezTo>
                  <a:cubicBezTo>
                    <a:pt x="3631" y="53"/>
                    <a:pt x="3354" y="1"/>
                    <a:pt x="308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147;p4"/>
            <p:cNvSpPr/>
            <p:nvPr/>
          </p:nvSpPr>
          <p:spPr>
            <a:xfrm>
              <a:off x="8673755" y="999569"/>
              <a:ext cx="65254" cy="55381"/>
            </a:xfrm>
            <a:custGeom>
              <a:avLst/>
              <a:gdLst/>
              <a:ahLst/>
              <a:cxnLst/>
              <a:rect l="l" t="t" r="r" b="b"/>
              <a:pathLst>
                <a:path w="5122" h="4347" extrusionOk="0">
                  <a:moveTo>
                    <a:pt x="2273" y="541"/>
                  </a:moveTo>
                  <a:cubicBezTo>
                    <a:pt x="2547" y="541"/>
                    <a:pt x="2816" y="595"/>
                    <a:pt x="3041" y="697"/>
                  </a:cubicBezTo>
                  <a:cubicBezTo>
                    <a:pt x="3873" y="1044"/>
                    <a:pt x="4359" y="2014"/>
                    <a:pt x="4081" y="2915"/>
                  </a:cubicBezTo>
                  <a:cubicBezTo>
                    <a:pt x="3885" y="3553"/>
                    <a:pt x="3272" y="3982"/>
                    <a:pt x="2611" y="3982"/>
                  </a:cubicBezTo>
                  <a:cubicBezTo>
                    <a:pt x="2338" y="3982"/>
                    <a:pt x="2057" y="3909"/>
                    <a:pt x="1794" y="3747"/>
                  </a:cubicBezTo>
                  <a:cubicBezTo>
                    <a:pt x="1031" y="3401"/>
                    <a:pt x="338" y="2430"/>
                    <a:pt x="685" y="1529"/>
                  </a:cubicBezTo>
                  <a:cubicBezTo>
                    <a:pt x="929" y="846"/>
                    <a:pt x="1619" y="541"/>
                    <a:pt x="2273" y="541"/>
                  </a:cubicBezTo>
                  <a:close/>
                  <a:moveTo>
                    <a:pt x="2614" y="1"/>
                  </a:moveTo>
                  <a:cubicBezTo>
                    <a:pt x="1700" y="1"/>
                    <a:pt x="892" y="698"/>
                    <a:pt x="615" y="1529"/>
                  </a:cubicBezTo>
                  <a:cubicBezTo>
                    <a:pt x="0" y="2983"/>
                    <a:pt x="874" y="4346"/>
                    <a:pt x="2180" y="4346"/>
                  </a:cubicBezTo>
                  <a:cubicBezTo>
                    <a:pt x="2494" y="4346"/>
                    <a:pt x="2832" y="4268"/>
                    <a:pt x="3180" y="4094"/>
                  </a:cubicBezTo>
                  <a:cubicBezTo>
                    <a:pt x="5052" y="3331"/>
                    <a:pt x="5121" y="905"/>
                    <a:pt x="3319" y="143"/>
                  </a:cubicBezTo>
                  <a:cubicBezTo>
                    <a:pt x="3082" y="45"/>
                    <a:pt x="2844" y="1"/>
                    <a:pt x="261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 name="Google Shape;148;p4"/>
            <p:cNvSpPr/>
            <p:nvPr/>
          </p:nvSpPr>
          <p:spPr>
            <a:xfrm>
              <a:off x="8524073" y="988306"/>
              <a:ext cx="48909" cy="42564"/>
            </a:xfrm>
            <a:custGeom>
              <a:avLst/>
              <a:gdLst/>
              <a:ahLst/>
              <a:cxnLst/>
              <a:rect l="l" t="t" r="r" b="b"/>
              <a:pathLst>
                <a:path w="3839" h="3341" extrusionOk="0">
                  <a:moveTo>
                    <a:pt x="1594" y="528"/>
                  </a:moveTo>
                  <a:cubicBezTo>
                    <a:pt x="1821" y="528"/>
                    <a:pt x="2049" y="583"/>
                    <a:pt x="2244" y="680"/>
                  </a:cubicBezTo>
                  <a:cubicBezTo>
                    <a:pt x="2798" y="888"/>
                    <a:pt x="3145" y="1512"/>
                    <a:pt x="3006" y="2136"/>
                  </a:cubicBezTo>
                  <a:cubicBezTo>
                    <a:pt x="2959" y="2658"/>
                    <a:pt x="2521" y="2953"/>
                    <a:pt x="2049" y="2953"/>
                  </a:cubicBezTo>
                  <a:cubicBezTo>
                    <a:pt x="1832" y="2953"/>
                    <a:pt x="1609" y="2891"/>
                    <a:pt x="1412" y="2760"/>
                  </a:cubicBezTo>
                  <a:cubicBezTo>
                    <a:pt x="927" y="2482"/>
                    <a:pt x="303" y="1858"/>
                    <a:pt x="580" y="1165"/>
                  </a:cubicBezTo>
                  <a:cubicBezTo>
                    <a:pt x="760" y="715"/>
                    <a:pt x="1174" y="528"/>
                    <a:pt x="1594" y="528"/>
                  </a:cubicBezTo>
                  <a:close/>
                  <a:moveTo>
                    <a:pt x="1931" y="1"/>
                  </a:moveTo>
                  <a:cubicBezTo>
                    <a:pt x="1276" y="1"/>
                    <a:pt x="676" y="561"/>
                    <a:pt x="511" y="1165"/>
                  </a:cubicBezTo>
                  <a:cubicBezTo>
                    <a:pt x="1" y="2299"/>
                    <a:pt x="650" y="3341"/>
                    <a:pt x="1662" y="3341"/>
                  </a:cubicBezTo>
                  <a:cubicBezTo>
                    <a:pt x="1887" y="3341"/>
                    <a:pt x="2130" y="3289"/>
                    <a:pt x="2383" y="3175"/>
                  </a:cubicBezTo>
                  <a:cubicBezTo>
                    <a:pt x="3769" y="2552"/>
                    <a:pt x="3838" y="749"/>
                    <a:pt x="2452" y="125"/>
                  </a:cubicBezTo>
                  <a:cubicBezTo>
                    <a:pt x="2279" y="39"/>
                    <a:pt x="2103" y="1"/>
                    <a:pt x="193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9" name="Google Shape;149;p4"/>
            <p:cNvGrpSpPr/>
            <p:nvPr/>
          </p:nvGrpSpPr>
          <p:grpSpPr>
            <a:xfrm>
              <a:off x="8127332" y="871191"/>
              <a:ext cx="272012" cy="400698"/>
              <a:chOff x="8641857" y="1784441"/>
              <a:chExt cx="272012" cy="400698"/>
            </a:xfrm>
          </p:grpSpPr>
          <p:sp>
            <p:nvSpPr>
              <p:cNvPr id="150" name="Google Shape;150;p4"/>
              <p:cNvSpPr/>
              <p:nvPr/>
            </p:nvSpPr>
            <p:spPr>
              <a:xfrm>
                <a:off x="8641857" y="1784441"/>
                <a:ext cx="113947" cy="79498"/>
              </a:xfrm>
              <a:custGeom>
                <a:avLst/>
                <a:gdLst/>
                <a:ahLst/>
                <a:cxnLst/>
                <a:rect l="l" t="t" r="r" b="b"/>
                <a:pathLst>
                  <a:path w="8944" h="6240" extrusionOk="0">
                    <a:moveTo>
                      <a:pt x="7903" y="1"/>
                    </a:moveTo>
                    <a:lnTo>
                      <a:pt x="1" y="4160"/>
                    </a:lnTo>
                    <a:lnTo>
                      <a:pt x="1110" y="6239"/>
                    </a:lnTo>
                    <a:lnTo>
                      <a:pt x="8943" y="2080"/>
                    </a:lnTo>
                    <a:lnTo>
                      <a:pt x="7903"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151;p4"/>
              <p:cNvSpPr/>
              <p:nvPr/>
            </p:nvSpPr>
            <p:spPr>
              <a:xfrm>
                <a:off x="8671885" y="1819769"/>
                <a:ext cx="241984" cy="365370"/>
              </a:xfrm>
              <a:custGeom>
                <a:avLst/>
                <a:gdLst/>
                <a:ahLst/>
                <a:cxnLst/>
                <a:rect l="l" t="t" r="r" b="b"/>
                <a:pathLst>
                  <a:path w="18994" h="28679" extrusionOk="0">
                    <a:moveTo>
                      <a:pt x="5408" y="0"/>
                    </a:moveTo>
                    <a:lnTo>
                      <a:pt x="1" y="2843"/>
                    </a:lnTo>
                    <a:lnTo>
                      <a:pt x="12825" y="27035"/>
                    </a:lnTo>
                    <a:cubicBezTo>
                      <a:pt x="13364" y="28065"/>
                      <a:pt x="14460" y="28679"/>
                      <a:pt x="15571" y="28679"/>
                    </a:cubicBezTo>
                    <a:cubicBezTo>
                      <a:pt x="16029" y="28679"/>
                      <a:pt x="16489" y="28574"/>
                      <a:pt x="16914" y="28352"/>
                    </a:cubicBezTo>
                    <a:cubicBezTo>
                      <a:pt x="18370" y="27520"/>
                      <a:pt x="18994" y="25718"/>
                      <a:pt x="18231" y="24262"/>
                    </a:cubicBezTo>
                    <a:lnTo>
                      <a:pt x="540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 name="Google Shape;152;p4"/>
              <p:cNvSpPr/>
              <p:nvPr/>
            </p:nvSpPr>
            <p:spPr>
              <a:xfrm>
                <a:off x="8712513" y="1933690"/>
                <a:ext cx="196948" cy="251322"/>
              </a:xfrm>
              <a:custGeom>
                <a:avLst/>
                <a:gdLst/>
                <a:ahLst/>
                <a:cxnLst/>
                <a:rect l="l" t="t" r="r" b="b"/>
                <a:pathLst>
                  <a:path w="15459" h="19727" extrusionOk="0">
                    <a:moveTo>
                      <a:pt x="0" y="1"/>
                    </a:moveTo>
                    <a:lnTo>
                      <a:pt x="9705" y="18093"/>
                    </a:lnTo>
                    <a:cubicBezTo>
                      <a:pt x="10275" y="19138"/>
                      <a:pt x="11300" y="19727"/>
                      <a:pt x="12358" y="19727"/>
                    </a:cubicBezTo>
                    <a:cubicBezTo>
                      <a:pt x="12844" y="19727"/>
                      <a:pt x="13336" y="19602"/>
                      <a:pt x="13795" y="19340"/>
                    </a:cubicBezTo>
                    <a:cubicBezTo>
                      <a:pt x="14488" y="18925"/>
                      <a:pt x="15042" y="18370"/>
                      <a:pt x="15250" y="17538"/>
                    </a:cubicBezTo>
                    <a:cubicBezTo>
                      <a:pt x="15458" y="16776"/>
                      <a:pt x="15458" y="16013"/>
                      <a:pt x="15042" y="15251"/>
                    </a:cubicBezTo>
                    <a:lnTo>
                      <a:pt x="9150" y="4160"/>
                    </a:lnTo>
                    <a:cubicBezTo>
                      <a:pt x="8995" y="4227"/>
                      <a:pt x="8823" y="4259"/>
                      <a:pt x="8634" y="4259"/>
                    </a:cubicBezTo>
                    <a:cubicBezTo>
                      <a:pt x="6887" y="4259"/>
                      <a:pt x="3755" y="1565"/>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 name="Google Shape;153;p4"/>
              <p:cNvSpPr/>
              <p:nvPr/>
            </p:nvSpPr>
            <p:spPr>
              <a:xfrm>
                <a:off x="8719571" y="1855097"/>
                <a:ext cx="38870" cy="21199"/>
              </a:xfrm>
              <a:custGeom>
                <a:avLst/>
                <a:gdLst/>
                <a:ahLst/>
                <a:cxnLst/>
                <a:rect l="l" t="t" r="r" b="b"/>
                <a:pathLst>
                  <a:path w="3051" h="1664" extrusionOk="0">
                    <a:moveTo>
                      <a:pt x="3051" y="0"/>
                    </a:moveTo>
                    <a:cubicBezTo>
                      <a:pt x="2496" y="70"/>
                      <a:pt x="2011" y="277"/>
                      <a:pt x="1387" y="485"/>
                    </a:cubicBezTo>
                    <a:cubicBezTo>
                      <a:pt x="833" y="693"/>
                      <a:pt x="348" y="971"/>
                      <a:pt x="1" y="1525"/>
                    </a:cubicBezTo>
                    <a:lnTo>
                      <a:pt x="1" y="1664"/>
                    </a:lnTo>
                    <a:cubicBezTo>
                      <a:pt x="348" y="1664"/>
                      <a:pt x="625" y="1525"/>
                      <a:pt x="833" y="1456"/>
                    </a:cubicBezTo>
                    <a:cubicBezTo>
                      <a:pt x="1665" y="1040"/>
                      <a:pt x="2288" y="485"/>
                      <a:pt x="30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 name="Google Shape;154;p4"/>
              <p:cNvSpPr/>
              <p:nvPr/>
            </p:nvSpPr>
            <p:spPr>
              <a:xfrm>
                <a:off x="8747841" y="1885125"/>
                <a:ext cx="26499" cy="14804"/>
              </a:xfrm>
              <a:custGeom>
                <a:avLst/>
                <a:gdLst/>
                <a:ahLst/>
                <a:cxnLst/>
                <a:rect l="l" t="t" r="r" b="b"/>
                <a:pathLst>
                  <a:path w="2080" h="1162" extrusionOk="0">
                    <a:moveTo>
                      <a:pt x="2080" y="0"/>
                    </a:moveTo>
                    <a:cubicBezTo>
                      <a:pt x="1664" y="0"/>
                      <a:pt x="1317" y="139"/>
                      <a:pt x="971" y="208"/>
                    </a:cubicBezTo>
                    <a:cubicBezTo>
                      <a:pt x="555" y="347"/>
                      <a:pt x="208" y="555"/>
                      <a:pt x="0" y="1040"/>
                    </a:cubicBezTo>
                    <a:lnTo>
                      <a:pt x="0" y="1109"/>
                    </a:lnTo>
                    <a:cubicBezTo>
                      <a:pt x="104" y="1144"/>
                      <a:pt x="225" y="1161"/>
                      <a:pt x="338" y="1161"/>
                    </a:cubicBezTo>
                    <a:cubicBezTo>
                      <a:pt x="451" y="1161"/>
                      <a:pt x="555" y="1144"/>
                      <a:pt x="624" y="1109"/>
                    </a:cubicBezTo>
                    <a:cubicBezTo>
                      <a:pt x="901" y="1040"/>
                      <a:pt x="971" y="832"/>
                      <a:pt x="1179" y="763"/>
                    </a:cubicBezTo>
                    <a:cubicBezTo>
                      <a:pt x="1525" y="485"/>
                      <a:pt x="1802" y="208"/>
                      <a:pt x="20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 name="Google Shape;155;p4"/>
              <p:cNvSpPr/>
              <p:nvPr/>
            </p:nvSpPr>
            <p:spPr>
              <a:xfrm>
                <a:off x="8751370" y="1914262"/>
                <a:ext cx="38870" cy="21212"/>
              </a:xfrm>
              <a:custGeom>
                <a:avLst/>
                <a:gdLst/>
                <a:ahLst/>
                <a:cxnLst/>
                <a:rect l="l" t="t" r="r" b="b"/>
                <a:pathLst>
                  <a:path w="3051" h="1665" extrusionOk="0">
                    <a:moveTo>
                      <a:pt x="3050" y="1"/>
                    </a:moveTo>
                    <a:lnTo>
                      <a:pt x="3050" y="1"/>
                    </a:lnTo>
                    <a:cubicBezTo>
                      <a:pt x="2427" y="139"/>
                      <a:pt x="1941" y="347"/>
                      <a:pt x="1387" y="555"/>
                    </a:cubicBezTo>
                    <a:cubicBezTo>
                      <a:pt x="902" y="694"/>
                      <a:pt x="347" y="971"/>
                      <a:pt x="0" y="1595"/>
                    </a:cubicBezTo>
                    <a:lnTo>
                      <a:pt x="0" y="1664"/>
                    </a:lnTo>
                    <a:cubicBezTo>
                      <a:pt x="347" y="1664"/>
                      <a:pt x="624" y="1595"/>
                      <a:pt x="902" y="1526"/>
                    </a:cubicBezTo>
                    <a:cubicBezTo>
                      <a:pt x="1664" y="1040"/>
                      <a:pt x="2357" y="555"/>
                      <a:pt x="305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156;p4"/>
              <p:cNvSpPr/>
              <p:nvPr/>
            </p:nvSpPr>
            <p:spPr>
              <a:xfrm>
                <a:off x="8780506" y="1944290"/>
                <a:ext cx="26512" cy="15466"/>
              </a:xfrm>
              <a:custGeom>
                <a:avLst/>
                <a:gdLst/>
                <a:ahLst/>
                <a:cxnLst/>
                <a:rect l="l" t="t" r="r" b="b"/>
                <a:pathLst>
                  <a:path w="2081" h="1214" extrusionOk="0">
                    <a:moveTo>
                      <a:pt x="2080" y="0"/>
                    </a:moveTo>
                    <a:cubicBezTo>
                      <a:pt x="1595" y="0"/>
                      <a:pt x="1179" y="208"/>
                      <a:pt x="902" y="278"/>
                    </a:cubicBezTo>
                    <a:cubicBezTo>
                      <a:pt x="486" y="347"/>
                      <a:pt x="140" y="624"/>
                      <a:pt x="1" y="1040"/>
                    </a:cubicBezTo>
                    <a:lnTo>
                      <a:pt x="1" y="1109"/>
                    </a:lnTo>
                    <a:cubicBezTo>
                      <a:pt x="70" y="1179"/>
                      <a:pt x="174" y="1213"/>
                      <a:pt x="278" y="1213"/>
                    </a:cubicBezTo>
                    <a:cubicBezTo>
                      <a:pt x="382" y="1213"/>
                      <a:pt x="486" y="1179"/>
                      <a:pt x="555" y="1109"/>
                    </a:cubicBezTo>
                    <a:cubicBezTo>
                      <a:pt x="833" y="1040"/>
                      <a:pt x="902" y="902"/>
                      <a:pt x="1110" y="763"/>
                    </a:cubicBezTo>
                    <a:cubicBezTo>
                      <a:pt x="1457" y="555"/>
                      <a:pt x="1803" y="278"/>
                      <a:pt x="20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157;p4"/>
              <p:cNvSpPr/>
              <p:nvPr/>
            </p:nvSpPr>
            <p:spPr>
              <a:xfrm>
                <a:off x="8783156" y="1974318"/>
                <a:ext cx="38870" cy="21199"/>
              </a:xfrm>
              <a:custGeom>
                <a:avLst/>
                <a:gdLst/>
                <a:ahLst/>
                <a:cxnLst/>
                <a:rect l="l" t="t" r="r" b="b"/>
                <a:pathLst>
                  <a:path w="3051" h="1664" extrusionOk="0">
                    <a:moveTo>
                      <a:pt x="3051" y="0"/>
                    </a:moveTo>
                    <a:cubicBezTo>
                      <a:pt x="2427" y="70"/>
                      <a:pt x="1942" y="347"/>
                      <a:pt x="1387" y="485"/>
                    </a:cubicBezTo>
                    <a:cubicBezTo>
                      <a:pt x="902" y="693"/>
                      <a:pt x="347" y="971"/>
                      <a:pt x="1" y="1525"/>
                    </a:cubicBezTo>
                    <a:lnTo>
                      <a:pt x="1" y="1664"/>
                    </a:lnTo>
                    <a:cubicBezTo>
                      <a:pt x="347" y="1664"/>
                      <a:pt x="625" y="1525"/>
                      <a:pt x="902" y="1456"/>
                    </a:cubicBezTo>
                    <a:cubicBezTo>
                      <a:pt x="1665" y="1040"/>
                      <a:pt x="2358" y="485"/>
                      <a:pt x="30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158;p4"/>
              <p:cNvSpPr/>
              <p:nvPr/>
            </p:nvSpPr>
            <p:spPr>
              <a:xfrm>
                <a:off x="8811426" y="2004346"/>
                <a:ext cx="26499" cy="14804"/>
              </a:xfrm>
              <a:custGeom>
                <a:avLst/>
                <a:gdLst/>
                <a:ahLst/>
                <a:cxnLst/>
                <a:rect l="l" t="t" r="r" b="b"/>
                <a:pathLst>
                  <a:path w="2080" h="1162" extrusionOk="0">
                    <a:moveTo>
                      <a:pt x="2080" y="0"/>
                    </a:moveTo>
                    <a:lnTo>
                      <a:pt x="2080" y="0"/>
                    </a:lnTo>
                    <a:cubicBezTo>
                      <a:pt x="1733" y="69"/>
                      <a:pt x="1248" y="139"/>
                      <a:pt x="901" y="208"/>
                    </a:cubicBezTo>
                    <a:cubicBezTo>
                      <a:pt x="485" y="347"/>
                      <a:pt x="139" y="555"/>
                      <a:pt x="0" y="1040"/>
                    </a:cubicBezTo>
                    <a:lnTo>
                      <a:pt x="0" y="1109"/>
                    </a:lnTo>
                    <a:cubicBezTo>
                      <a:pt x="69" y="1144"/>
                      <a:pt x="173" y="1161"/>
                      <a:pt x="277" y="1161"/>
                    </a:cubicBezTo>
                    <a:cubicBezTo>
                      <a:pt x="381" y="1161"/>
                      <a:pt x="485" y="1144"/>
                      <a:pt x="555" y="1109"/>
                    </a:cubicBezTo>
                    <a:cubicBezTo>
                      <a:pt x="832" y="1040"/>
                      <a:pt x="901" y="832"/>
                      <a:pt x="1109" y="763"/>
                    </a:cubicBezTo>
                    <a:cubicBezTo>
                      <a:pt x="1456" y="485"/>
                      <a:pt x="1802" y="208"/>
                      <a:pt x="20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 name="Google Shape;159;p4"/>
              <p:cNvSpPr/>
              <p:nvPr/>
            </p:nvSpPr>
            <p:spPr>
              <a:xfrm>
                <a:off x="8815834" y="2033482"/>
                <a:ext cx="37991" cy="21212"/>
              </a:xfrm>
              <a:custGeom>
                <a:avLst/>
                <a:gdLst/>
                <a:ahLst/>
                <a:cxnLst/>
                <a:rect l="l" t="t" r="r" b="b"/>
                <a:pathLst>
                  <a:path w="2982" h="1665" extrusionOk="0">
                    <a:moveTo>
                      <a:pt x="2981" y="1"/>
                    </a:moveTo>
                    <a:lnTo>
                      <a:pt x="2981" y="1"/>
                    </a:lnTo>
                    <a:cubicBezTo>
                      <a:pt x="2427" y="209"/>
                      <a:pt x="1872" y="347"/>
                      <a:pt x="1387" y="555"/>
                    </a:cubicBezTo>
                    <a:cubicBezTo>
                      <a:pt x="832" y="694"/>
                      <a:pt x="347" y="971"/>
                      <a:pt x="1" y="1595"/>
                    </a:cubicBezTo>
                    <a:lnTo>
                      <a:pt x="1" y="1664"/>
                    </a:lnTo>
                    <a:cubicBezTo>
                      <a:pt x="347" y="1664"/>
                      <a:pt x="555" y="1595"/>
                      <a:pt x="832" y="1526"/>
                    </a:cubicBezTo>
                    <a:cubicBezTo>
                      <a:pt x="1595" y="1040"/>
                      <a:pt x="2288" y="555"/>
                      <a:pt x="29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160;p4"/>
              <p:cNvSpPr/>
              <p:nvPr/>
            </p:nvSpPr>
            <p:spPr>
              <a:xfrm>
                <a:off x="8843213" y="2063511"/>
                <a:ext cx="26512" cy="15466"/>
              </a:xfrm>
              <a:custGeom>
                <a:avLst/>
                <a:gdLst/>
                <a:ahLst/>
                <a:cxnLst/>
                <a:rect l="l" t="t" r="r" b="b"/>
                <a:pathLst>
                  <a:path w="2081" h="1214" extrusionOk="0">
                    <a:moveTo>
                      <a:pt x="2080" y="0"/>
                    </a:moveTo>
                    <a:lnTo>
                      <a:pt x="2080" y="0"/>
                    </a:lnTo>
                    <a:cubicBezTo>
                      <a:pt x="1664" y="70"/>
                      <a:pt x="1318" y="208"/>
                      <a:pt x="971" y="278"/>
                    </a:cubicBezTo>
                    <a:cubicBezTo>
                      <a:pt x="486" y="347"/>
                      <a:pt x="139" y="624"/>
                      <a:pt x="1" y="1040"/>
                    </a:cubicBezTo>
                    <a:lnTo>
                      <a:pt x="1" y="1109"/>
                    </a:lnTo>
                    <a:cubicBezTo>
                      <a:pt x="70" y="1179"/>
                      <a:pt x="174" y="1213"/>
                      <a:pt x="278" y="1213"/>
                    </a:cubicBezTo>
                    <a:cubicBezTo>
                      <a:pt x="382" y="1213"/>
                      <a:pt x="486" y="1179"/>
                      <a:pt x="555" y="1109"/>
                    </a:cubicBezTo>
                    <a:cubicBezTo>
                      <a:pt x="832" y="1040"/>
                      <a:pt x="971" y="902"/>
                      <a:pt x="1110" y="763"/>
                    </a:cubicBezTo>
                    <a:cubicBezTo>
                      <a:pt x="1456" y="486"/>
                      <a:pt x="1803" y="278"/>
                      <a:pt x="20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161;p4"/>
              <p:cNvSpPr/>
              <p:nvPr/>
            </p:nvSpPr>
            <p:spPr>
              <a:xfrm>
                <a:off x="8648928" y="1797691"/>
                <a:ext cx="99805" cy="52998"/>
              </a:xfrm>
              <a:custGeom>
                <a:avLst/>
                <a:gdLst/>
                <a:ahLst/>
                <a:cxnLst/>
                <a:rect l="l" t="t" r="r" b="b"/>
                <a:pathLst>
                  <a:path w="7834" h="4160" extrusionOk="0">
                    <a:moveTo>
                      <a:pt x="7833" y="1"/>
                    </a:moveTo>
                    <a:cubicBezTo>
                      <a:pt x="4991" y="1040"/>
                      <a:pt x="2427" y="2427"/>
                      <a:pt x="1" y="4160"/>
                    </a:cubicBezTo>
                    <a:cubicBezTo>
                      <a:pt x="2843" y="3189"/>
                      <a:pt x="5477" y="1803"/>
                      <a:pt x="78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162" name="Google Shape;162;p4"/>
          <p:cNvSpPr/>
          <p:nvPr/>
        </p:nvSpPr>
        <p:spPr>
          <a:xfrm>
            <a:off x="-530475" y="-484011"/>
            <a:ext cx="1164586" cy="1164586"/>
          </a:xfrm>
          <a:custGeom>
            <a:avLst/>
            <a:gdLst/>
            <a:ahLst/>
            <a:cxnLst/>
            <a:rect l="l" t="t" r="r" b="b"/>
            <a:pathLst>
              <a:path w="107583" h="107583" extrusionOk="0">
                <a:moveTo>
                  <a:pt x="53792" y="0"/>
                </a:moveTo>
                <a:cubicBezTo>
                  <a:pt x="24054" y="0"/>
                  <a:pt x="1" y="24054"/>
                  <a:pt x="1" y="53791"/>
                </a:cubicBezTo>
                <a:cubicBezTo>
                  <a:pt x="1" y="83529"/>
                  <a:pt x="24054" y="107582"/>
                  <a:pt x="53792" y="107582"/>
                </a:cubicBezTo>
                <a:cubicBezTo>
                  <a:pt x="83529" y="107582"/>
                  <a:pt x="107583" y="83529"/>
                  <a:pt x="107583" y="53791"/>
                </a:cubicBezTo>
                <a:cubicBezTo>
                  <a:pt x="107583" y="24054"/>
                  <a:pt x="83529" y="0"/>
                  <a:pt x="5379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163;p4"/>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atin typeface="Fira Sans Condensed Black" panose="020B0A03050000020004" pitchFamily="34" charset="0"/>
                <a:cs typeface="#9Slide03 Arima Madurai" panose="00000500000000000000" pitchFamily="2" charset="-93"/>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dirty="0"/>
          </a:p>
        </p:txBody>
      </p:sp>
      <p:sp>
        <p:nvSpPr>
          <p:cNvPr id="164" name="Google Shape;164;p4"/>
          <p:cNvSpPr txBox="1">
            <a:spLocks noGrp="1"/>
          </p:cNvSpPr>
          <p:nvPr>
            <p:ph type="body" idx="1"/>
          </p:nvPr>
        </p:nvSpPr>
        <p:spPr>
          <a:xfrm>
            <a:off x="720000" y="1215752"/>
            <a:ext cx="7704000" cy="3416400"/>
          </a:xfrm>
          <a:prstGeom prst="rect">
            <a:avLst/>
          </a:prstGeom>
        </p:spPr>
        <p:txBody>
          <a:bodyPr spcFirstLastPara="1" wrap="square" lIns="91425" tIns="91425" rIns="91425" bIns="91425" anchor="t" anchorCtr="0">
            <a:noAutofit/>
          </a:bodyPr>
          <a:lstStyle>
            <a:lvl1pPr marL="457200" lvl="0" indent="-304800" rtl="0">
              <a:spcBef>
                <a:spcPts val="0"/>
              </a:spcBef>
              <a:spcAft>
                <a:spcPts val="0"/>
              </a:spcAft>
              <a:buSzPts val="1200"/>
              <a:buFont typeface="Nunito Light"/>
              <a:buChar char="●"/>
              <a:defRPr>
                <a:latin typeface="Fira Sans Condensed" panose="020B0503050000020004" pitchFamily="34" charset="0"/>
              </a:defRPr>
            </a:lvl1pPr>
            <a:lvl2pPr marL="914400" lvl="1" indent="-304800" rtl="0">
              <a:lnSpc>
                <a:spcPct val="100000"/>
              </a:lnSpc>
              <a:spcBef>
                <a:spcPts val="0"/>
              </a:spcBef>
              <a:spcAft>
                <a:spcPts val="0"/>
              </a:spcAft>
              <a:buSzPts val="1200"/>
              <a:buFont typeface="Nunito Light"/>
              <a:buChar char="○"/>
              <a:defRPr/>
            </a:lvl2pPr>
            <a:lvl3pPr marL="1371600" lvl="2" indent="-304800" rtl="0">
              <a:lnSpc>
                <a:spcPct val="100000"/>
              </a:lnSpc>
              <a:spcBef>
                <a:spcPts val="0"/>
              </a:spcBef>
              <a:spcAft>
                <a:spcPts val="0"/>
              </a:spcAft>
              <a:buSzPts val="1200"/>
              <a:buFont typeface="Nunito Light"/>
              <a:buChar char="■"/>
              <a:defRPr/>
            </a:lvl3pPr>
            <a:lvl4pPr marL="1828800" lvl="3" indent="-304800" rtl="0">
              <a:lnSpc>
                <a:spcPct val="100000"/>
              </a:lnSpc>
              <a:spcBef>
                <a:spcPts val="0"/>
              </a:spcBef>
              <a:spcAft>
                <a:spcPts val="0"/>
              </a:spcAft>
              <a:buSzPts val="1200"/>
              <a:buFont typeface="Nunito Light"/>
              <a:buChar char="●"/>
              <a:defRPr/>
            </a:lvl4pPr>
            <a:lvl5pPr marL="2286000" lvl="4" indent="-304800" rtl="0">
              <a:lnSpc>
                <a:spcPct val="100000"/>
              </a:lnSpc>
              <a:spcBef>
                <a:spcPts val="0"/>
              </a:spcBef>
              <a:spcAft>
                <a:spcPts val="0"/>
              </a:spcAft>
              <a:buSzPts val="1200"/>
              <a:buFont typeface="Nunito Light"/>
              <a:buChar char="○"/>
              <a:defRPr/>
            </a:lvl5pPr>
            <a:lvl6pPr marL="2743200" lvl="5" indent="-304800" rtl="0">
              <a:lnSpc>
                <a:spcPct val="100000"/>
              </a:lnSpc>
              <a:spcBef>
                <a:spcPts val="0"/>
              </a:spcBef>
              <a:spcAft>
                <a:spcPts val="0"/>
              </a:spcAft>
              <a:buSzPts val="1200"/>
              <a:buFont typeface="Nunito Light"/>
              <a:buChar char="■"/>
              <a:defRPr/>
            </a:lvl6pPr>
            <a:lvl7pPr marL="3200400" lvl="6" indent="-304800" rtl="0">
              <a:lnSpc>
                <a:spcPct val="100000"/>
              </a:lnSpc>
              <a:spcBef>
                <a:spcPts val="0"/>
              </a:spcBef>
              <a:spcAft>
                <a:spcPts val="0"/>
              </a:spcAft>
              <a:buSzPts val="1200"/>
              <a:buFont typeface="Nunito Light"/>
              <a:buChar char="●"/>
              <a:defRPr/>
            </a:lvl7pPr>
            <a:lvl8pPr marL="3657600" lvl="7" indent="-304800" rtl="0">
              <a:lnSpc>
                <a:spcPct val="100000"/>
              </a:lnSpc>
              <a:spcBef>
                <a:spcPts val="0"/>
              </a:spcBef>
              <a:spcAft>
                <a:spcPts val="0"/>
              </a:spcAft>
              <a:buSzPts val="1200"/>
              <a:buFont typeface="Nunito Light"/>
              <a:buChar char="○"/>
              <a:defRPr/>
            </a:lvl8pPr>
            <a:lvl9pPr marL="4114800" lvl="8" indent="-304800" rtl="0">
              <a:lnSpc>
                <a:spcPct val="100000"/>
              </a:lnSpc>
              <a:spcBef>
                <a:spcPts val="0"/>
              </a:spcBef>
              <a:spcAft>
                <a:spcPts val="0"/>
              </a:spcAft>
              <a:buSzPts val="1200"/>
              <a:buFont typeface="Nunito Light"/>
              <a:buChar char="■"/>
              <a:defRPr/>
            </a:lvl9pPr>
          </a:lstStyle>
          <a:p>
            <a:endParaRPr dirty="0"/>
          </a:p>
        </p:txBody>
      </p:sp>
    </p:spTree>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20E93E1-93CE-AAA0-AB38-C11ADB787812}"/>
              </a:ext>
            </a:extLst>
          </p:cNvPr>
          <p:cNvSpPr>
            <a:spLocks noGrp="1"/>
          </p:cNvSpPr>
          <p:nvPr>
            <p:ph type="title"/>
          </p:nvPr>
        </p:nvSpPr>
        <p:spPr/>
        <p:txBody>
          <a:bodyPr/>
          <a:lstStyle/>
          <a:p>
            <a:r>
              <a:rPr lang="en-US"/>
              <a:t>Click to edit Master title style</a:t>
            </a:r>
          </a:p>
        </p:txBody>
      </p:sp>
      <p:sp>
        <p:nvSpPr>
          <p:cNvPr id="3" name="Date Placeholder 2">
            <a:extLst>
              <a:ext uri="{FF2B5EF4-FFF2-40B4-BE49-F238E27FC236}">
                <a16:creationId xmlns:a16="http://schemas.microsoft.com/office/drawing/2014/main" id="{D6AAEF9F-AA4B-62B7-4F33-848632F7CCC5}"/>
              </a:ext>
            </a:extLst>
          </p:cNvPr>
          <p:cNvSpPr>
            <a:spLocks noGrp="1"/>
          </p:cNvSpPr>
          <p:nvPr>
            <p:ph type="dt" sz="half" idx="10"/>
          </p:nvPr>
        </p:nvSpPr>
        <p:spPr/>
        <p:txBody>
          <a:bodyPr/>
          <a:lstStyle/>
          <a:p>
            <a:fld id="{E31EF988-DB5B-4FA2-9A27-FD6C9E5BDAF5}" type="datetimeFigureOut">
              <a:rPr lang="en-US" smtClean="0"/>
              <a:t>2/27/2025</a:t>
            </a:fld>
            <a:endParaRPr lang="en-US"/>
          </a:p>
        </p:txBody>
      </p:sp>
      <p:sp>
        <p:nvSpPr>
          <p:cNvPr id="4" name="Footer Placeholder 3">
            <a:extLst>
              <a:ext uri="{FF2B5EF4-FFF2-40B4-BE49-F238E27FC236}">
                <a16:creationId xmlns:a16="http://schemas.microsoft.com/office/drawing/2014/main" id="{C630D77E-84A8-29F0-E8CB-394C1A70413E}"/>
              </a:ext>
            </a:extLst>
          </p:cNvPr>
          <p:cNvSpPr>
            <a:spLocks noGrp="1"/>
          </p:cNvSpPr>
          <p:nvPr>
            <p:ph type="ftr" sz="quarter" idx="11"/>
          </p:nvPr>
        </p:nvSpPr>
        <p:spPr/>
        <p:txBody>
          <a:bodyPr/>
          <a:lstStyle/>
          <a:p>
            <a:endParaRPr lang="en-US"/>
          </a:p>
        </p:txBody>
      </p:sp>
      <p:sp>
        <p:nvSpPr>
          <p:cNvPr id="5" name="Slide Number Placeholder 4">
            <a:extLst>
              <a:ext uri="{FF2B5EF4-FFF2-40B4-BE49-F238E27FC236}">
                <a16:creationId xmlns:a16="http://schemas.microsoft.com/office/drawing/2014/main" id="{0564628F-4A27-3144-8566-3BF53771D1B3}"/>
              </a:ext>
            </a:extLst>
          </p:cNvPr>
          <p:cNvSpPr>
            <a:spLocks noGrp="1"/>
          </p:cNvSpPr>
          <p:nvPr>
            <p:ph type="sldNum" sz="quarter" idx="12"/>
          </p:nvPr>
        </p:nvSpPr>
        <p:spPr/>
        <p:txBody>
          <a:bodyPr/>
          <a:lstStyle/>
          <a:p>
            <a:fld id="{F4E5C487-7E58-44C7-9844-973AA99D767A}" type="slidenum">
              <a:rPr lang="en-US" smtClean="0"/>
              <a:t>‹#›</a:t>
            </a:fld>
            <a:endParaRPr lang="en-US"/>
          </a:p>
        </p:txBody>
      </p:sp>
    </p:spTree>
    <p:extLst>
      <p:ext uri="{BB962C8B-B14F-4D97-AF65-F5344CB8AC3E}">
        <p14:creationId xmlns:p14="http://schemas.microsoft.com/office/powerpoint/2010/main" val="2889122809"/>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38C60C3F-BBF4-1643-84D1-076FD2F1F99C}"/>
              </a:ext>
            </a:extLst>
          </p:cNvPr>
          <p:cNvSpPr>
            <a:spLocks noGrp="1"/>
          </p:cNvSpPr>
          <p:nvPr>
            <p:ph type="dt" sz="half" idx="10"/>
          </p:nvPr>
        </p:nvSpPr>
        <p:spPr/>
        <p:txBody>
          <a:bodyPr/>
          <a:lstStyle/>
          <a:p>
            <a:fld id="{E31EF988-DB5B-4FA2-9A27-FD6C9E5BDAF5}" type="datetimeFigureOut">
              <a:rPr lang="en-US" smtClean="0"/>
              <a:t>2/27/2025</a:t>
            </a:fld>
            <a:endParaRPr lang="en-US"/>
          </a:p>
        </p:txBody>
      </p:sp>
      <p:sp>
        <p:nvSpPr>
          <p:cNvPr id="3" name="Footer Placeholder 2">
            <a:extLst>
              <a:ext uri="{FF2B5EF4-FFF2-40B4-BE49-F238E27FC236}">
                <a16:creationId xmlns:a16="http://schemas.microsoft.com/office/drawing/2014/main" id="{71881DF8-92B0-5449-9DBC-787DB63AF900}"/>
              </a:ext>
            </a:extLst>
          </p:cNvPr>
          <p:cNvSpPr>
            <a:spLocks noGrp="1"/>
          </p:cNvSpPr>
          <p:nvPr>
            <p:ph type="ftr" sz="quarter" idx="11"/>
          </p:nvPr>
        </p:nvSpPr>
        <p:spPr/>
        <p:txBody>
          <a:bodyPr/>
          <a:lstStyle/>
          <a:p>
            <a:endParaRPr lang="en-US"/>
          </a:p>
        </p:txBody>
      </p:sp>
      <p:sp>
        <p:nvSpPr>
          <p:cNvPr id="4" name="Slide Number Placeholder 3">
            <a:extLst>
              <a:ext uri="{FF2B5EF4-FFF2-40B4-BE49-F238E27FC236}">
                <a16:creationId xmlns:a16="http://schemas.microsoft.com/office/drawing/2014/main" id="{02A5786C-DD80-6C59-FC17-80403C3BDCA1}"/>
              </a:ext>
            </a:extLst>
          </p:cNvPr>
          <p:cNvSpPr>
            <a:spLocks noGrp="1"/>
          </p:cNvSpPr>
          <p:nvPr>
            <p:ph type="sldNum" sz="quarter" idx="12"/>
          </p:nvPr>
        </p:nvSpPr>
        <p:spPr/>
        <p:txBody>
          <a:bodyPr/>
          <a:lstStyle/>
          <a:p>
            <a:fld id="{F4E5C487-7E58-44C7-9844-973AA99D767A}" type="slidenum">
              <a:rPr lang="en-US" smtClean="0"/>
              <a:t>‹#›</a:t>
            </a:fld>
            <a:endParaRPr lang="en-US"/>
          </a:p>
        </p:txBody>
      </p:sp>
    </p:spTree>
    <p:extLst>
      <p:ext uri="{BB962C8B-B14F-4D97-AF65-F5344CB8AC3E}">
        <p14:creationId xmlns:p14="http://schemas.microsoft.com/office/powerpoint/2010/main" val="3741170572"/>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6E3743A-C866-97F4-38B0-3F3D8A2D0D42}"/>
              </a:ext>
            </a:extLst>
          </p:cNvPr>
          <p:cNvSpPr>
            <a:spLocks noGrp="1"/>
          </p:cNvSpPr>
          <p:nvPr>
            <p:ph type="title"/>
          </p:nvPr>
        </p:nvSpPr>
        <p:spPr>
          <a:xfrm>
            <a:off x="629841" y="342900"/>
            <a:ext cx="2949178" cy="1200150"/>
          </a:xfrm>
        </p:spPr>
        <p:txBody>
          <a:bodyPr anchor="b"/>
          <a:lstStyle>
            <a:lvl1pPr>
              <a:defRPr sz="2400"/>
            </a:lvl1pPr>
          </a:lstStyle>
          <a:p>
            <a:r>
              <a:rPr lang="en-US"/>
              <a:t>Click to edit Master title style</a:t>
            </a:r>
          </a:p>
        </p:txBody>
      </p:sp>
      <p:sp>
        <p:nvSpPr>
          <p:cNvPr id="3" name="Content Placeholder 2">
            <a:extLst>
              <a:ext uri="{FF2B5EF4-FFF2-40B4-BE49-F238E27FC236}">
                <a16:creationId xmlns:a16="http://schemas.microsoft.com/office/drawing/2014/main" id="{1171B429-9795-A247-D245-70C0C2311D41}"/>
              </a:ext>
            </a:extLst>
          </p:cNvPr>
          <p:cNvSpPr>
            <a:spLocks noGrp="1"/>
          </p:cNvSpPr>
          <p:nvPr>
            <p:ph idx="1"/>
          </p:nvPr>
        </p:nvSpPr>
        <p:spPr>
          <a:xfrm>
            <a:off x="3887391" y="740569"/>
            <a:ext cx="4629150" cy="3655219"/>
          </a:xfrm>
        </p:spPr>
        <p:txBody>
          <a:bodyPr/>
          <a:lstStyle>
            <a:lvl1pPr>
              <a:defRPr sz="2400"/>
            </a:lvl1pPr>
            <a:lvl2pPr>
              <a:defRPr sz="2100"/>
            </a:lvl2pPr>
            <a:lvl3pPr>
              <a:defRPr sz="1800"/>
            </a:lvl3pPr>
            <a:lvl4pPr>
              <a:defRPr sz="1500"/>
            </a:lvl4pPr>
            <a:lvl5pPr>
              <a:defRPr sz="1500"/>
            </a:lvl5pPr>
            <a:lvl6pPr>
              <a:defRPr sz="1500"/>
            </a:lvl6pPr>
            <a:lvl7pPr>
              <a:defRPr sz="1500"/>
            </a:lvl7pPr>
            <a:lvl8pPr>
              <a:defRPr sz="1500"/>
            </a:lvl8pPr>
            <a:lvl9pPr>
              <a:defRPr sz="15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a:extLst>
              <a:ext uri="{FF2B5EF4-FFF2-40B4-BE49-F238E27FC236}">
                <a16:creationId xmlns:a16="http://schemas.microsoft.com/office/drawing/2014/main" id="{003D6C36-78D4-9F31-0228-80CBFAF87A3D}"/>
              </a:ext>
            </a:extLst>
          </p:cNvPr>
          <p:cNvSpPr>
            <a:spLocks noGrp="1"/>
          </p:cNvSpPr>
          <p:nvPr>
            <p:ph type="body" sz="half" idx="2"/>
          </p:nvPr>
        </p:nvSpPr>
        <p:spPr>
          <a:xfrm>
            <a:off x="629841" y="1543050"/>
            <a:ext cx="2949178" cy="2858691"/>
          </a:xfrm>
        </p:spPr>
        <p:txBody>
          <a:bodyPr/>
          <a:lstStyle>
            <a:lvl1pPr marL="0" indent="0">
              <a:buNone/>
              <a:defRPr sz="1200"/>
            </a:lvl1pPr>
            <a:lvl2pPr marL="342900" indent="0">
              <a:buNone/>
              <a:defRPr sz="1050"/>
            </a:lvl2pPr>
            <a:lvl3pPr marL="685800" indent="0">
              <a:buNone/>
              <a:defRPr sz="900"/>
            </a:lvl3pPr>
            <a:lvl4pPr marL="1028700" indent="0">
              <a:buNone/>
              <a:defRPr sz="750"/>
            </a:lvl4pPr>
            <a:lvl5pPr marL="1371600" indent="0">
              <a:buNone/>
              <a:defRPr sz="750"/>
            </a:lvl5pPr>
            <a:lvl6pPr marL="1714500" indent="0">
              <a:buNone/>
              <a:defRPr sz="750"/>
            </a:lvl6pPr>
            <a:lvl7pPr marL="2057400" indent="0">
              <a:buNone/>
              <a:defRPr sz="750"/>
            </a:lvl7pPr>
            <a:lvl8pPr marL="2400300" indent="0">
              <a:buNone/>
              <a:defRPr sz="750"/>
            </a:lvl8pPr>
            <a:lvl9pPr marL="2743200" indent="0">
              <a:buNone/>
              <a:defRPr sz="750"/>
            </a:lvl9pPr>
          </a:lstStyle>
          <a:p>
            <a:pPr lvl="0"/>
            <a:r>
              <a:rPr lang="en-US"/>
              <a:t>Click to edit Master text styles</a:t>
            </a:r>
          </a:p>
        </p:txBody>
      </p:sp>
      <p:sp>
        <p:nvSpPr>
          <p:cNvPr id="5" name="Date Placeholder 4">
            <a:extLst>
              <a:ext uri="{FF2B5EF4-FFF2-40B4-BE49-F238E27FC236}">
                <a16:creationId xmlns:a16="http://schemas.microsoft.com/office/drawing/2014/main" id="{F804C88D-AA34-860A-EA5A-B9334E7D2C01}"/>
              </a:ext>
            </a:extLst>
          </p:cNvPr>
          <p:cNvSpPr>
            <a:spLocks noGrp="1"/>
          </p:cNvSpPr>
          <p:nvPr>
            <p:ph type="dt" sz="half" idx="10"/>
          </p:nvPr>
        </p:nvSpPr>
        <p:spPr/>
        <p:txBody>
          <a:bodyPr/>
          <a:lstStyle/>
          <a:p>
            <a:fld id="{E31EF988-DB5B-4FA2-9A27-FD6C9E5BDAF5}" type="datetimeFigureOut">
              <a:rPr lang="en-US" smtClean="0"/>
              <a:t>2/27/2025</a:t>
            </a:fld>
            <a:endParaRPr lang="en-US"/>
          </a:p>
        </p:txBody>
      </p:sp>
      <p:sp>
        <p:nvSpPr>
          <p:cNvPr id="6" name="Footer Placeholder 5">
            <a:extLst>
              <a:ext uri="{FF2B5EF4-FFF2-40B4-BE49-F238E27FC236}">
                <a16:creationId xmlns:a16="http://schemas.microsoft.com/office/drawing/2014/main" id="{C79D4784-F8B6-16FF-F7BC-B8FC992AB2C1}"/>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E6596AEB-1B1E-E595-E383-CD9C991739E8}"/>
              </a:ext>
            </a:extLst>
          </p:cNvPr>
          <p:cNvSpPr>
            <a:spLocks noGrp="1"/>
          </p:cNvSpPr>
          <p:nvPr>
            <p:ph type="sldNum" sz="quarter" idx="12"/>
          </p:nvPr>
        </p:nvSpPr>
        <p:spPr/>
        <p:txBody>
          <a:bodyPr/>
          <a:lstStyle/>
          <a:p>
            <a:fld id="{F4E5C487-7E58-44C7-9844-973AA99D767A}" type="slidenum">
              <a:rPr lang="en-US" smtClean="0"/>
              <a:t>‹#›</a:t>
            </a:fld>
            <a:endParaRPr lang="en-US"/>
          </a:p>
        </p:txBody>
      </p:sp>
    </p:spTree>
    <p:extLst>
      <p:ext uri="{BB962C8B-B14F-4D97-AF65-F5344CB8AC3E}">
        <p14:creationId xmlns:p14="http://schemas.microsoft.com/office/powerpoint/2010/main" val="4199712491"/>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3E78A56-D1A3-9792-9F1D-E844774AE5C5}"/>
              </a:ext>
            </a:extLst>
          </p:cNvPr>
          <p:cNvSpPr>
            <a:spLocks noGrp="1"/>
          </p:cNvSpPr>
          <p:nvPr>
            <p:ph type="title"/>
          </p:nvPr>
        </p:nvSpPr>
        <p:spPr>
          <a:xfrm>
            <a:off x="629841" y="342900"/>
            <a:ext cx="2949178" cy="1200150"/>
          </a:xfrm>
        </p:spPr>
        <p:txBody>
          <a:bodyPr anchor="b"/>
          <a:lstStyle>
            <a:lvl1pPr>
              <a:defRPr sz="2400"/>
            </a:lvl1pPr>
          </a:lstStyle>
          <a:p>
            <a:r>
              <a:rPr lang="en-US"/>
              <a:t>Click to edit Master title style</a:t>
            </a:r>
          </a:p>
        </p:txBody>
      </p:sp>
      <p:sp>
        <p:nvSpPr>
          <p:cNvPr id="3" name="Picture Placeholder 2">
            <a:extLst>
              <a:ext uri="{FF2B5EF4-FFF2-40B4-BE49-F238E27FC236}">
                <a16:creationId xmlns:a16="http://schemas.microsoft.com/office/drawing/2014/main" id="{089CF819-E366-6CA4-7E2F-FE9684416981}"/>
              </a:ext>
            </a:extLst>
          </p:cNvPr>
          <p:cNvSpPr>
            <a:spLocks noGrp="1"/>
          </p:cNvSpPr>
          <p:nvPr>
            <p:ph type="pic" idx="1"/>
          </p:nvPr>
        </p:nvSpPr>
        <p:spPr>
          <a:xfrm>
            <a:off x="3887391" y="740569"/>
            <a:ext cx="4629150" cy="3655219"/>
          </a:xfrm>
        </p:spPr>
        <p:txBody>
          <a:bodyPr/>
          <a:lstStyle>
            <a:lvl1pPr marL="0" indent="0">
              <a:buNone/>
              <a:defRPr sz="2400"/>
            </a:lvl1pPr>
            <a:lvl2pPr marL="342900" indent="0">
              <a:buNone/>
              <a:defRPr sz="2100"/>
            </a:lvl2pPr>
            <a:lvl3pPr marL="685800" indent="0">
              <a:buNone/>
              <a:defRPr sz="1800"/>
            </a:lvl3pPr>
            <a:lvl4pPr marL="1028700" indent="0">
              <a:buNone/>
              <a:defRPr sz="1500"/>
            </a:lvl4pPr>
            <a:lvl5pPr marL="1371600" indent="0">
              <a:buNone/>
              <a:defRPr sz="1500"/>
            </a:lvl5pPr>
            <a:lvl6pPr marL="1714500" indent="0">
              <a:buNone/>
              <a:defRPr sz="1500"/>
            </a:lvl6pPr>
            <a:lvl7pPr marL="2057400" indent="0">
              <a:buNone/>
              <a:defRPr sz="1500"/>
            </a:lvl7pPr>
            <a:lvl8pPr marL="2400300" indent="0">
              <a:buNone/>
              <a:defRPr sz="1500"/>
            </a:lvl8pPr>
            <a:lvl9pPr marL="2743200" indent="0">
              <a:buNone/>
              <a:defRPr sz="1500"/>
            </a:lvl9pPr>
          </a:lstStyle>
          <a:p>
            <a:endParaRPr lang="en-US"/>
          </a:p>
        </p:txBody>
      </p:sp>
      <p:sp>
        <p:nvSpPr>
          <p:cNvPr id="4" name="Text Placeholder 3">
            <a:extLst>
              <a:ext uri="{FF2B5EF4-FFF2-40B4-BE49-F238E27FC236}">
                <a16:creationId xmlns:a16="http://schemas.microsoft.com/office/drawing/2014/main" id="{8EAEBDBB-65E8-388E-7421-B94175C3BF30}"/>
              </a:ext>
            </a:extLst>
          </p:cNvPr>
          <p:cNvSpPr>
            <a:spLocks noGrp="1"/>
          </p:cNvSpPr>
          <p:nvPr>
            <p:ph type="body" sz="half" idx="2"/>
          </p:nvPr>
        </p:nvSpPr>
        <p:spPr>
          <a:xfrm>
            <a:off x="629841" y="1543050"/>
            <a:ext cx="2949178" cy="2858691"/>
          </a:xfrm>
        </p:spPr>
        <p:txBody>
          <a:bodyPr/>
          <a:lstStyle>
            <a:lvl1pPr marL="0" indent="0">
              <a:buNone/>
              <a:defRPr sz="1200"/>
            </a:lvl1pPr>
            <a:lvl2pPr marL="342900" indent="0">
              <a:buNone/>
              <a:defRPr sz="1050"/>
            </a:lvl2pPr>
            <a:lvl3pPr marL="685800" indent="0">
              <a:buNone/>
              <a:defRPr sz="900"/>
            </a:lvl3pPr>
            <a:lvl4pPr marL="1028700" indent="0">
              <a:buNone/>
              <a:defRPr sz="750"/>
            </a:lvl4pPr>
            <a:lvl5pPr marL="1371600" indent="0">
              <a:buNone/>
              <a:defRPr sz="750"/>
            </a:lvl5pPr>
            <a:lvl6pPr marL="1714500" indent="0">
              <a:buNone/>
              <a:defRPr sz="750"/>
            </a:lvl6pPr>
            <a:lvl7pPr marL="2057400" indent="0">
              <a:buNone/>
              <a:defRPr sz="750"/>
            </a:lvl7pPr>
            <a:lvl8pPr marL="2400300" indent="0">
              <a:buNone/>
              <a:defRPr sz="750"/>
            </a:lvl8pPr>
            <a:lvl9pPr marL="2743200" indent="0">
              <a:buNone/>
              <a:defRPr sz="750"/>
            </a:lvl9pPr>
          </a:lstStyle>
          <a:p>
            <a:pPr lvl="0"/>
            <a:r>
              <a:rPr lang="en-US"/>
              <a:t>Click to edit Master text styles</a:t>
            </a:r>
          </a:p>
        </p:txBody>
      </p:sp>
      <p:sp>
        <p:nvSpPr>
          <p:cNvPr id="5" name="Date Placeholder 4">
            <a:extLst>
              <a:ext uri="{FF2B5EF4-FFF2-40B4-BE49-F238E27FC236}">
                <a16:creationId xmlns:a16="http://schemas.microsoft.com/office/drawing/2014/main" id="{720A010B-FFD8-4AE5-8AF3-B4A4CA90E193}"/>
              </a:ext>
            </a:extLst>
          </p:cNvPr>
          <p:cNvSpPr>
            <a:spLocks noGrp="1"/>
          </p:cNvSpPr>
          <p:nvPr>
            <p:ph type="dt" sz="half" idx="10"/>
          </p:nvPr>
        </p:nvSpPr>
        <p:spPr/>
        <p:txBody>
          <a:bodyPr/>
          <a:lstStyle/>
          <a:p>
            <a:fld id="{E31EF988-DB5B-4FA2-9A27-FD6C9E5BDAF5}" type="datetimeFigureOut">
              <a:rPr lang="en-US" smtClean="0"/>
              <a:t>2/27/2025</a:t>
            </a:fld>
            <a:endParaRPr lang="en-US"/>
          </a:p>
        </p:txBody>
      </p:sp>
      <p:sp>
        <p:nvSpPr>
          <p:cNvPr id="6" name="Footer Placeholder 5">
            <a:extLst>
              <a:ext uri="{FF2B5EF4-FFF2-40B4-BE49-F238E27FC236}">
                <a16:creationId xmlns:a16="http://schemas.microsoft.com/office/drawing/2014/main" id="{135CB666-3AB4-F19D-8E8F-0E5B3FD8C826}"/>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D52F9A19-E51F-C304-75BD-EE29691C062E}"/>
              </a:ext>
            </a:extLst>
          </p:cNvPr>
          <p:cNvSpPr>
            <a:spLocks noGrp="1"/>
          </p:cNvSpPr>
          <p:nvPr>
            <p:ph type="sldNum" sz="quarter" idx="12"/>
          </p:nvPr>
        </p:nvSpPr>
        <p:spPr/>
        <p:txBody>
          <a:bodyPr/>
          <a:lstStyle/>
          <a:p>
            <a:fld id="{F4E5C487-7E58-44C7-9844-973AA99D767A}" type="slidenum">
              <a:rPr lang="en-US" smtClean="0"/>
              <a:t>‹#›</a:t>
            </a:fld>
            <a:endParaRPr lang="en-US"/>
          </a:p>
        </p:txBody>
      </p:sp>
    </p:spTree>
    <p:extLst>
      <p:ext uri="{BB962C8B-B14F-4D97-AF65-F5344CB8AC3E}">
        <p14:creationId xmlns:p14="http://schemas.microsoft.com/office/powerpoint/2010/main" val="831132513"/>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F70150E-B4EC-B97D-6822-1146456E1212}"/>
              </a:ext>
            </a:extLst>
          </p:cNvPr>
          <p:cNvSpPr>
            <a:spLocks noGrp="1"/>
          </p:cNvSpPr>
          <p:nvPr>
            <p:ph type="title"/>
          </p:nvPr>
        </p:nvSpPr>
        <p:spPr/>
        <p:txBody>
          <a:bodyPr/>
          <a:lstStyle/>
          <a:p>
            <a:r>
              <a:rPr lang="en-US"/>
              <a:t>Click to edit Master title style</a:t>
            </a:r>
          </a:p>
        </p:txBody>
      </p:sp>
      <p:sp>
        <p:nvSpPr>
          <p:cNvPr id="3" name="Vertical Text Placeholder 2">
            <a:extLst>
              <a:ext uri="{FF2B5EF4-FFF2-40B4-BE49-F238E27FC236}">
                <a16:creationId xmlns:a16="http://schemas.microsoft.com/office/drawing/2014/main" id="{97D36E90-5FCD-50C9-C01E-B3BCAEE952B4}"/>
              </a:ext>
            </a:extLst>
          </p:cNvPr>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62D96D03-19B2-5F7E-1993-3D376CB26107}"/>
              </a:ext>
            </a:extLst>
          </p:cNvPr>
          <p:cNvSpPr>
            <a:spLocks noGrp="1"/>
          </p:cNvSpPr>
          <p:nvPr>
            <p:ph type="dt" sz="half" idx="10"/>
          </p:nvPr>
        </p:nvSpPr>
        <p:spPr/>
        <p:txBody>
          <a:bodyPr/>
          <a:lstStyle/>
          <a:p>
            <a:fld id="{E31EF988-DB5B-4FA2-9A27-FD6C9E5BDAF5}" type="datetimeFigureOut">
              <a:rPr lang="en-US" smtClean="0"/>
              <a:t>2/27/2025</a:t>
            </a:fld>
            <a:endParaRPr lang="en-US"/>
          </a:p>
        </p:txBody>
      </p:sp>
      <p:sp>
        <p:nvSpPr>
          <p:cNvPr id="5" name="Footer Placeholder 4">
            <a:extLst>
              <a:ext uri="{FF2B5EF4-FFF2-40B4-BE49-F238E27FC236}">
                <a16:creationId xmlns:a16="http://schemas.microsoft.com/office/drawing/2014/main" id="{65581933-1283-DD1B-825E-217E90C2C4B8}"/>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A16AC358-4E79-F940-0992-A2BA8A9D62C2}"/>
              </a:ext>
            </a:extLst>
          </p:cNvPr>
          <p:cNvSpPr>
            <a:spLocks noGrp="1"/>
          </p:cNvSpPr>
          <p:nvPr>
            <p:ph type="sldNum" sz="quarter" idx="12"/>
          </p:nvPr>
        </p:nvSpPr>
        <p:spPr/>
        <p:txBody>
          <a:bodyPr/>
          <a:lstStyle/>
          <a:p>
            <a:fld id="{F4E5C487-7E58-44C7-9844-973AA99D767A}" type="slidenum">
              <a:rPr lang="en-US" smtClean="0"/>
              <a:t>‹#›</a:t>
            </a:fld>
            <a:endParaRPr lang="en-US"/>
          </a:p>
        </p:txBody>
      </p:sp>
    </p:spTree>
    <p:extLst>
      <p:ext uri="{BB962C8B-B14F-4D97-AF65-F5344CB8AC3E}">
        <p14:creationId xmlns:p14="http://schemas.microsoft.com/office/powerpoint/2010/main" val="3625901236"/>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id="{863E3744-048C-0171-DA5A-C39679D8D0FF}"/>
              </a:ext>
            </a:extLst>
          </p:cNvPr>
          <p:cNvSpPr>
            <a:spLocks noGrp="1"/>
          </p:cNvSpPr>
          <p:nvPr>
            <p:ph type="title" orient="vert"/>
          </p:nvPr>
        </p:nvSpPr>
        <p:spPr>
          <a:xfrm>
            <a:off x="6543675" y="273844"/>
            <a:ext cx="1971675" cy="4358879"/>
          </a:xfrm>
        </p:spPr>
        <p:txBody>
          <a:bodyPr vert="eaVert"/>
          <a:lstStyle/>
          <a:p>
            <a:r>
              <a:rPr lang="en-US"/>
              <a:t>Click to edit Master title style</a:t>
            </a:r>
          </a:p>
        </p:txBody>
      </p:sp>
      <p:sp>
        <p:nvSpPr>
          <p:cNvPr id="3" name="Vertical Text Placeholder 2">
            <a:extLst>
              <a:ext uri="{FF2B5EF4-FFF2-40B4-BE49-F238E27FC236}">
                <a16:creationId xmlns:a16="http://schemas.microsoft.com/office/drawing/2014/main" id="{8E75A3C9-3190-377E-0139-DDED7B776C8D}"/>
              </a:ext>
            </a:extLst>
          </p:cNvPr>
          <p:cNvSpPr>
            <a:spLocks noGrp="1"/>
          </p:cNvSpPr>
          <p:nvPr>
            <p:ph type="body" orient="vert" idx="1"/>
          </p:nvPr>
        </p:nvSpPr>
        <p:spPr>
          <a:xfrm>
            <a:off x="628650" y="273844"/>
            <a:ext cx="5800725" cy="4358879"/>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BC04AB1F-C97D-F3FD-A01D-BDC8615676EC}"/>
              </a:ext>
            </a:extLst>
          </p:cNvPr>
          <p:cNvSpPr>
            <a:spLocks noGrp="1"/>
          </p:cNvSpPr>
          <p:nvPr>
            <p:ph type="dt" sz="half" idx="10"/>
          </p:nvPr>
        </p:nvSpPr>
        <p:spPr/>
        <p:txBody>
          <a:bodyPr/>
          <a:lstStyle/>
          <a:p>
            <a:fld id="{E31EF988-DB5B-4FA2-9A27-FD6C9E5BDAF5}" type="datetimeFigureOut">
              <a:rPr lang="en-US" smtClean="0"/>
              <a:t>2/27/2025</a:t>
            </a:fld>
            <a:endParaRPr lang="en-US"/>
          </a:p>
        </p:txBody>
      </p:sp>
      <p:sp>
        <p:nvSpPr>
          <p:cNvPr id="5" name="Footer Placeholder 4">
            <a:extLst>
              <a:ext uri="{FF2B5EF4-FFF2-40B4-BE49-F238E27FC236}">
                <a16:creationId xmlns:a16="http://schemas.microsoft.com/office/drawing/2014/main" id="{4FD496E2-87E3-7F2A-2CDB-ED7EC69B68E7}"/>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02C04E77-E943-C487-02DA-A76F2DA2B0A6}"/>
              </a:ext>
            </a:extLst>
          </p:cNvPr>
          <p:cNvSpPr>
            <a:spLocks noGrp="1"/>
          </p:cNvSpPr>
          <p:nvPr>
            <p:ph type="sldNum" sz="quarter" idx="12"/>
          </p:nvPr>
        </p:nvSpPr>
        <p:spPr/>
        <p:txBody>
          <a:bodyPr/>
          <a:lstStyle/>
          <a:p>
            <a:fld id="{F4E5C487-7E58-44C7-9844-973AA99D767A}" type="slidenum">
              <a:rPr lang="en-US" smtClean="0"/>
              <a:t>‹#›</a:t>
            </a:fld>
            <a:endParaRPr lang="en-US"/>
          </a:p>
        </p:txBody>
      </p:sp>
    </p:spTree>
    <p:extLst>
      <p:ext uri="{BB962C8B-B14F-4D97-AF65-F5344CB8AC3E}">
        <p14:creationId xmlns:p14="http://schemas.microsoft.com/office/powerpoint/2010/main" val="1024778520"/>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143000" y="841772"/>
            <a:ext cx="6858000" cy="1790700"/>
          </a:xfrm>
        </p:spPr>
        <p:txBody>
          <a:bodyPr anchor="b"/>
          <a:lstStyle>
            <a:lvl1pPr algn="ctr">
              <a:defRPr sz="4500"/>
            </a:lvl1pPr>
          </a:lstStyle>
          <a:p>
            <a:r>
              <a:rPr lang="en-US"/>
              <a:t>Click to edit Master title style</a:t>
            </a:r>
            <a:endParaRPr lang="en-US" dirty="0"/>
          </a:p>
        </p:txBody>
      </p:sp>
      <p:sp>
        <p:nvSpPr>
          <p:cNvPr id="3" name="Subtitle 2"/>
          <p:cNvSpPr>
            <a:spLocks noGrp="1"/>
          </p:cNvSpPr>
          <p:nvPr>
            <p:ph type="subTitle" idx="1"/>
          </p:nvPr>
        </p:nvSpPr>
        <p:spPr>
          <a:xfrm>
            <a:off x="1143000" y="2701528"/>
            <a:ext cx="6858000" cy="1241822"/>
          </a:xfrm>
        </p:spPr>
        <p:txBody>
          <a:bodyPr/>
          <a:lstStyle>
            <a:lvl1pPr marL="0" indent="0" algn="ctr">
              <a:buNone/>
              <a:defRPr sz="1800"/>
            </a:lvl1pPr>
            <a:lvl2pPr marL="342900" indent="0" algn="ctr">
              <a:buNone/>
              <a:defRPr sz="1500"/>
            </a:lvl2pPr>
            <a:lvl3pPr marL="685800" indent="0" algn="ctr">
              <a:buNone/>
              <a:defRPr sz="1350"/>
            </a:lvl3pPr>
            <a:lvl4pPr marL="1028700" indent="0" algn="ctr">
              <a:buNone/>
              <a:defRPr sz="1200"/>
            </a:lvl4pPr>
            <a:lvl5pPr marL="1371600" indent="0" algn="ctr">
              <a:buNone/>
              <a:defRPr sz="1200"/>
            </a:lvl5pPr>
            <a:lvl6pPr marL="1714500" indent="0" algn="ctr">
              <a:buNone/>
              <a:defRPr sz="1200"/>
            </a:lvl6pPr>
            <a:lvl7pPr marL="2057400" indent="0" algn="ctr">
              <a:buNone/>
              <a:defRPr sz="1200"/>
            </a:lvl7pPr>
            <a:lvl8pPr marL="2400300" indent="0" algn="ctr">
              <a:buNone/>
              <a:defRPr sz="1200"/>
            </a:lvl8pPr>
            <a:lvl9pPr marL="2743200" indent="0" algn="ctr">
              <a:buNone/>
              <a:defRPr sz="1200"/>
            </a:lvl9pPr>
          </a:lstStyle>
          <a:p>
            <a:r>
              <a:rPr lang="en-US"/>
              <a:t>Click to edit Master subtitle style</a:t>
            </a:r>
            <a:endParaRPr lang="en-US" dirty="0"/>
          </a:p>
        </p:txBody>
      </p:sp>
      <p:sp>
        <p:nvSpPr>
          <p:cNvPr id="4" name="Date Placeholder 3"/>
          <p:cNvSpPr>
            <a:spLocks noGrp="1"/>
          </p:cNvSpPr>
          <p:nvPr>
            <p:ph type="dt" sz="half" idx="10"/>
          </p:nvPr>
        </p:nvSpPr>
        <p:spPr/>
        <p:txBody>
          <a:bodyPr/>
          <a:lstStyle/>
          <a:p>
            <a:fld id="{4BB38BB8-439A-4076-87EC-0A6C85474DDC}" type="datetimeFigureOut">
              <a:rPr lang="en-US" smtClean="0"/>
              <a:t>2/27/2025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4F6D282B-5763-4817-BCC1-66EF30A42989}" type="slidenum">
              <a:rPr lang="en-US" smtClean="0"/>
              <a:t>‹#›</a:t>
            </a:fld>
            <a:endParaRPr lang="en-US"/>
          </a:p>
        </p:txBody>
      </p:sp>
    </p:spTree>
    <p:extLst>
      <p:ext uri="{BB962C8B-B14F-4D97-AF65-F5344CB8AC3E}">
        <p14:creationId xmlns:p14="http://schemas.microsoft.com/office/powerpoint/2010/main" val="304062634"/>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4BB38BB8-439A-4076-87EC-0A6C85474DDC}" type="datetimeFigureOut">
              <a:rPr lang="en-US" smtClean="0"/>
              <a:t>2/27/2025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4F6D282B-5763-4817-BCC1-66EF30A42989}" type="slidenum">
              <a:rPr lang="en-US" smtClean="0"/>
              <a:t>‹#›</a:t>
            </a:fld>
            <a:endParaRPr lang="en-US"/>
          </a:p>
        </p:txBody>
      </p:sp>
    </p:spTree>
    <p:extLst>
      <p:ext uri="{BB962C8B-B14F-4D97-AF65-F5344CB8AC3E}">
        <p14:creationId xmlns:p14="http://schemas.microsoft.com/office/powerpoint/2010/main" val="1370239256"/>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623888" y="1282304"/>
            <a:ext cx="7886700" cy="2139553"/>
          </a:xfrm>
        </p:spPr>
        <p:txBody>
          <a:bodyPr anchor="b"/>
          <a:lstStyle>
            <a:lvl1pPr>
              <a:defRPr sz="4500"/>
            </a:lvl1pPr>
          </a:lstStyle>
          <a:p>
            <a:r>
              <a:rPr lang="en-US"/>
              <a:t>Click to edit Master title style</a:t>
            </a:r>
            <a:endParaRPr lang="en-US" dirty="0"/>
          </a:p>
        </p:txBody>
      </p:sp>
      <p:sp>
        <p:nvSpPr>
          <p:cNvPr id="3" name="Text Placeholder 2"/>
          <p:cNvSpPr>
            <a:spLocks noGrp="1"/>
          </p:cNvSpPr>
          <p:nvPr>
            <p:ph type="body" idx="1"/>
          </p:nvPr>
        </p:nvSpPr>
        <p:spPr>
          <a:xfrm>
            <a:off x="623888" y="3442098"/>
            <a:ext cx="7886700" cy="1125140"/>
          </a:xfrm>
        </p:spPr>
        <p:txBody>
          <a:bodyPr/>
          <a:lstStyle>
            <a:lvl1pPr marL="0" indent="0">
              <a:buNone/>
              <a:defRPr sz="1800">
                <a:solidFill>
                  <a:schemeClr val="tx1">
                    <a:tint val="75000"/>
                  </a:schemeClr>
                </a:solidFill>
              </a:defRPr>
            </a:lvl1pPr>
            <a:lvl2pPr marL="342900" indent="0">
              <a:buNone/>
              <a:defRPr sz="1500">
                <a:solidFill>
                  <a:schemeClr val="tx1">
                    <a:tint val="75000"/>
                  </a:schemeClr>
                </a:solidFill>
              </a:defRPr>
            </a:lvl2pPr>
            <a:lvl3pPr marL="685800" indent="0">
              <a:buNone/>
              <a:defRPr sz="1350">
                <a:solidFill>
                  <a:schemeClr val="tx1">
                    <a:tint val="75000"/>
                  </a:schemeClr>
                </a:solidFill>
              </a:defRPr>
            </a:lvl3pPr>
            <a:lvl4pPr marL="1028700" indent="0">
              <a:buNone/>
              <a:defRPr sz="1200">
                <a:solidFill>
                  <a:schemeClr val="tx1">
                    <a:tint val="75000"/>
                  </a:schemeClr>
                </a:solidFill>
              </a:defRPr>
            </a:lvl4pPr>
            <a:lvl5pPr marL="1371600" indent="0">
              <a:buNone/>
              <a:defRPr sz="1200">
                <a:solidFill>
                  <a:schemeClr val="tx1">
                    <a:tint val="75000"/>
                  </a:schemeClr>
                </a:solidFill>
              </a:defRPr>
            </a:lvl5pPr>
            <a:lvl6pPr marL="1714500" indent="0">
              <a:buNone/>
              <a:defRPr sz="1200">
                <a:solidFill>
                  <a:schemeClr val="tx1">
                    <a:tint val="75000"/>
                  </a:schemeClr>
                </a:solidFill>
              </a:defRPr>
            </a:lvl6pPr>
            <a:lvl7pPr marL="2057400" indent="0">
              <a:buNone/>
              <a:defRPr sz="1200">
                <a:solidFill>
                  <a:schemeClr val="tx1">
                    <a:tint val="75000"/>
                  </a:schemeClr>
                </a:solidFill>
              </a:defRPr>
            </a:lvl7pPr>
            <a:lvl8pPr marL="2400300" indent="0">
              <a:buNone/>
              <a:defRPr sz="1200">
                <a:solidFill>
                  <a:schemeClr val="tx1">
                    <a:tint val="75000"/>
                  </a:schemeClr>
                </a:solidFill>
              </a:defRPr>
            </a:lvl8pPr>
            <a:lvl9pPr marL="2743200" indent="0">
              <a:buNone/>
              <a:defRPr sz="12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4BB38BB8-439A-4076-87EC-0A6C85474DDC}" type="datetimeFigureOut">
              <a:rPr lang="en-US" smtClean="0"/>
              <a:t>2/27/2025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4F6D282B-5763-4817-BCC1-66EF30A42989}" type="slidenum">
              <a:rPr lang="en-US" smtClean="0"/>
              <a:t>‹#›</a:t>
            </a:fld>
            <a:endParaRPr lang="en-US"/>
          </a:p>
        </p:txBody>
      </p:sp>
    </p:spTree>
    <p:extLst>
      <p:ext uri="{BB962C8B-B14F-4D97-AF65-F5344CB8AC3E}">
        <p14:creationId xmlns:p14="http://schemas.microsoft.com/office/powerpoint/2010/main" val="631309449"/>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sz="half" idx="1"/>
          </p:nvPr>
        </p:nvSpPr>
        <p:spPr>
          <a:xfrm>
            <a:off x="628650" y="1369219"/>
            <a:ext cx="3886200" cy="3263504"/>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Content Placeholder 3"/>
          <p:cNvSpPr>
            <a:spLocks noGrp="1"/>
          </p:cNvSpPr>
          <p:nvPr>
            <p:ph sz="half" idx="2"/>
          </p:nvPr>
        </p:nvSpPr>
        <p:spPr>
          <a:xfrm>
            <a:off x="4629150" y="1369219"/>
            <a:ext cx="3886200" cy="3263504"/>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Date Placeholder 4"/>
          <p:cNvSpPr>
            <a:spLocks noGrp="1"/>
          </p:cNvSpPr>
          <p:nvPr>
            <p:ph type="dt" sz="half" idx="10"/>
          </p:nvPr>
        </p:nvSpPr>
        <p:spPr/>
        <p:txBody>
          <a:bodyPr/>
          <a:lstStyle/>
          <a:p>
            <a:fld id="{4BB38BB8-439A-4076-87EC-0A6C85474DDC}" type="datetimeFigureOut">
              <a:rPr lang="en-US" smtClean="0"/>
              <a:t>2/27/2025</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4F6D282B-5763-4817-BCC1-66EF30A42989}" type="slidenum">
              <a:rPr lang="en-US" smtClean="0"/>
              <a:t>‹#›</a:t>
            </a:fld>
            <a:endParaRPr lang="en-US"/>
          </a:p>
        </p:txBody>
      </p:sp>
    </p:spTree>
    <p:extLst>
      <p:ext uri="{BB962C8B-B14F-4D97-AF65-F5344CB8AC3E}">
        <p14:creationId xmlns:p14="http://schemas.microsoft.com/office/powerpoint/2010/main" val="71417402"/>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272"/>
        <p:cNvGrpSpPr/>
        <p:nvPr/>
      </p:nvGrpSpPr>
      <p:grpSpPr>
        <a:xfrm>
          <a:off x="0" y="0"/>
          <a:ext cx="0" cy="0"/>
          <a:chOff x="0" y="0"/>
          <a:chExt cx="0" cy="0"/>
        </a:xfrm>
      </p:grpSpPr>
      <p:grpSp>
        <p:nvGrpSpPr>
          <p:cNvPr id="273" name="Google Shape;273;p6"/>
          <p:cNvGrpSpPr/>
          <p:nvPr/>
        </p:nvGrpSpPr>
        <p:grpSpPr>
          <a:xfrm>
            <a:off x="-102382" y="-170100"/>
            <a:ext cx="9372696" cy="5483700"/>
            <a:chOff x="-102382" y="-170100"/>
            <a:chExt cx="9372696" cy="5483700"/>
          </a:xfrm>
        </p:grpSpPr>
        <p:grpSp>
          <p:nvGrpSpPr>
            <p:cNvPr id="274" name="Google Shape;274;p6"/>
            <p:cNvGrpSpPr/>
            <p:nvPr/>
          </p:nvGrpSpPr>
          <p:grpSpPr>
            <a:xfrm>
              <a:off x="-102382" y="449173"/>
              <a:ext cx="9372696" cy="4214993"/>
              <a:chOff x="-721775" y="1833025"/>
              <a:chExt cx="10611000" cy="1466850"/>
            </a:xfrm>
          </p:grpSpPr>
          <p:cxnSp>
            <p:nvCxnSpPr>
              <p:cNvPr id="275" name="Google Shape;275;p6"/>
              <p:cNvCxnSpPr/>
              <p:nvPr/>
            </p:nvCxnSpPr>
            <p:spPr>
              <a:xfrm>
                <a:off x="-721775" y="1833025"/>
                <a:ext cx="10611000" cy="0"/>
              </a:xfrm>
              <a:prstGeom prst="straightConnector1">
                <a:avLst/>
              </a:prstGeom>
              <a:noFill/>
              <a:ln w="9525" cap="flat" cmpd="sng">
                <a:solidFill>
                  <a:schemeClr val="accent5"/>
                </a:solidFill>
                <a:prstDash val="solid"/>
                <a:round/>
                <a:headEnd type="none" w="med" len="med"/>
                <a:tailEnd type="none" w="med" len="med"/>
              </a:ln>
            </p:spPr>
          </p:cxnSp>
          <p:cxnSp>
            <p:nvCxnSpPr>
              <p:cNvPr id="276" name="Google Shape;276;p6"/>
              <p:cNvCxnSpPr/>
              <p:nvPr/>
            </p:nvCxnSpPr>
            <p:spPr>
              <a:xfrm>
                <a:off x="-721775" y="2042575"/>
                <a:ext cx="10611000" cy="0"/>
              </a:xfrm>
              <a:prstGeom prst="straightConnector1">
                <a:avLst/>
              </a:prstGeom>
              <a:noFill/>
              <a:ln w="9525" cap="flat" cmpd="sng">
                <a:solidFill>
                  <a:schemeClr val="accent5"/>
                </a:solidFill>
                <a:prstDash val="solid"/>
                <a:round/>
                <a:headEnd type="none" w="med" len="med"/>
                <a:tailEnd type="none" w="med" len="med"/>
              </a:ln>
            </p:spPr>
          </p:cxnSp>
          <p:cxnSp>
            <p:nvCxnSpPr>
              <p:cNvPr id="277" name="Google Shape;277;p6"/>
              <p:cNvCxnSpPr/>
              <p:nvPr/>
            </p:nvCxnSpPr>
            <p:spPr>
              <a:xfrm>
                <a:off x="-721775" y="2252125"/>
                <a:ext cx="10611000" cy="0"/>
              </a:xfrm>
              <a:prstGeom prst="straightConnector1">
                <a:avLst/>
              </a:prstGeom>
              <a:noFill/>
              <a:ln w="9525" cap="flat" cmpd="sng">
                <a:solidFill>
                  <a:schemeClr val="accent5"/>
                </a:solidFill>
                <a:prstDash val="solid"/>
                <a:round/>
                <a:headEnd type="none" w="med" len="med"/>
                <a:tailEnd type="none" w="med" len="med"/>
              </a:ln>
            </p:spPr>
          </p:cxnSp>
          <p:cxnSp>
            <p:nvCxnSpPr>
              <p:cNvPr id="278" name="Google Shape;278;p6"/>
              <p:cNvCxnSpPr/>
              <p:nvPr/>
            </p:nvCxnSpPr>
            <p:spPr>
              <a:xfrm>
                <a:off x="-721775" y="2461675"/>
                <a:ext cx="10611000" cy="0"/>
              </a:xfrm>
              <a:prstGeom prst="straightConnector1">
                <a:avLst/>
              </a:prstGeom>
              <a:noFill/>
              <a:ln w="9525" cap="flat" cmpd="sng">
                <a:solidFill>
                  <a:schemeClr val="accent5"/>
                </a:solidFill>
                <a:prstDash val="solid"/>
                <a:round/>
                <a:headEnd type="none" w="med" len="med"/>
                <a:tailEnd type="none" w="med" len="med"/>
              </a:ln>
            </p:spPr>
          </p:cxnSp>
          <p:cxnSp>
            <p:nvCxnSpPr>
              <p:cNvPr id="279" name="Google Shape;279;p6"/>
              <p:cNvCxnSpPr/>
              <p:nvPr/>
            </p:nvCxnSpPr>
            <p:spPr>
              <a:xfrm>
                <a:off x="-721775" y="2671225"/>
                <a:ext cx="10611000" cy="0"/>
              </a:xfrm>
              <a:prstGeom prst="straightConnector1">
                <a:avLst/>
              </a:prstGeom>
              <a:noFill/>
              <a:ln w="9525" cap="flat" cmpd="sng">
                <a:solidFill>
                  <a:schemeClr val="accent5"/>
                </a:solidFill>
                <a:prstDash val="solid"/>
                <a:round/>
                <a:headEnd type="none" w="med" len="med"/>
                <a:tailEnd type="none" w="med" len="med"/>
              </a:ln>
            </p:spPr>
          </p:cxnSp>
          <p:cxnSp>
            <p:nvCxnSpPr>
              <p:cNvPr id="280" name="Google Shape;280;p6"/>
              <p:cNvCxnSpPr/>
              <p:nvPr/>
            </p:nvCxnSpPr>
            <p:spPr>
              <a:xfrm>
                <a:off x="-721775" y="2880775"/>
                <a:ext cx="10611000" cy="0"/>
              </a:xfrm>
              <a:prstGeom prst="straightConnector1">
                <a:avLst/>
              </a:prstGeom>
              <a:noFill/>
              <a:ln w="9525" cap="flat" cmpd="sng">
                <a:solidFill>
                  <a:schemeClr val="accent5"/>
                </a:solidFill>
                <a:prstDash val="solid"/>
                <a:round/>
                <a:headEnd type="none" w="med" len="med"/>
                <a:tailEnd type="none" w="med" len="med"/>
              </a:ln>
            </p:spPr>
          </p:cxnSp>
          <p:cxnSp>
            <p:nvCxnSpPr>
              <p:cNvPr id="281" name="Google Shape;281;p6"/>
              <p:cNvCxnSpPr/>
              <p:nvPr/>
            </p:nvCxnSpPr>
            <p:spPr>
              <a:xfrm>
                <a:off x="-721775" y="3090325"/>
                <a:ext cx="10611000" cy="0"/>
              </a:xfrm>
              <a:prstGeom prst="straightConnector1">
                <a:avLst/>
              </a:prstGeom>
              <a:noFill/>
              <a:ln w="9525" cap="flat" cmpd="sng">
                <a:solidFill>
                  <a:schemeClr val="accent5"/>
                </a:solidFill>
                <a:prstDash val="solid"/>
                <a:round/>
                <a:headEnd type="none" w="med" len="med"/>
                <a:tailEnd type="none" w="med" len="med"/>
              </a:ln>
            </p:spPr>
          </p:cxnSp>
          <p:cxnSp>
            <p:nvCxnSpPr>
              <p:cNvPr id="282" name="Google Shape;282;p6"/>
              <p:cNvCxnSpPr/>
              <p:nvPr/>
            </p:nvCxnSpPr>
            <p:spPr>
              <a:xfrm>
                <a:off x="-721775" y="3299875"/>
                <a:ext cx="10611000" cy="0"/>
              </a:xfrm>
              <a:prstGeom prst="straightConnector1">
                <a:avLst/>
              </a:prstGeom>
              <a:noFill/>
              <a:ln w="9525" cap="flat" cmpd="sng">
                <a:solidFill>
                  <a:schemeClr val="accent5"/>
                </a:solidFill>
                <a:prstDash val="solid"/>
                <a:round/>
                <a:headEnd type="none" w="med" len="med"/>
                <a:tailEnd type="none" w="med" len="med"/>
              </a:ln>
            </p:spPr>
          </p:cxnSp>
        </p:grpSp>
        <p:cxnSp>
          <p:nvCxnSpPr>
            <p:cNvPr id="283" name="Google Shape;283;p6"/>
            <p:cNvCxnSpPr/>
            <p:nvPr/>
          </p:nvCxnSpPr>
          <p:spPr>
            <a:xfrm>
              <a:off x="103658" y="-170100"/>
              <a:ext cx="0" cy="5483700"/>
            </a:xfrm>
            <a:prstGeom prst="straightConnector1">
              <a:avLst/>
            </a:prstGeom>
            <a:noFill/>
            <a:ln w="9525" cap="flat" cmpd="sng">
              <a:solidFill>
                <a:schemeClr val="accent5"/>
              </a:solidFill>
              <a:prstDash val="solid"/>
              <a:round/>
              <a:headEnd type="none" w="med" len="med"/>
              <a:tailEnd type="none" w="med" len="med"/>
            </a:ln>
          </p:spPr>
        </p:cxnSp>
        <p:cxnSp>
          <p:nvCxnSpPr>
            <p:cNvPr id="284" name="Google Shape;284;p6"/>
            <p:cNvCxnSpPr/>
            <p:nvPr/>
          </p:nvCxnSpPr>
          <p:spPr>
            <a:xfrm>
              <a:off x="651046" y="-170100"/>
              <a:ext cx="0" cy="5483700"/>
            </a:xfrm>
            <a:prstGeom prst="straightConnector1">
              <a:avLst/>
            </a:prstGeom>
            <a:noFill/>
            <a:ln w="9525" cap="flat" cmpd="sng">
              <a:solidFill>
                <a:schemeClr val="accent5"/>
              </a:solidFill>
              <a:prstDash val="solid"/>
              <a:round/>
              <a:headEnd type="none" w="med" len="med"/>
              <a:tailEnd type="none" w="med" len="med"/>
            </a:ln>
          </p:spPr>
        </p:cxnSp>
        <p:cxnSp>
          <p:nvCxnSpPr>
            <p:cNvPr id="285" name="Google Shape;285;p6"/>
            <p:cNvCxnSpPr/>
            <p:nvPr/>
          </p:nvCxnSpPr>
          <p:spPr>
            <a:xfrm>
              <a:off x="1198434" y="-170100"/>
              <a:ext cx="0" cy="5483700"/>
            </a:xfrm>
            <a:prstGeom prst="straightConnector1">
              <a:avLst/>
            </a:prstGeom>
            <a:noFill/>
            <a:ln w="9525" cap="flat" cmpd="sng">
              <a:solidFill>
                <a:schemeClr val="accent5"/>
              </a:solidFill>
              <a:prstDash val="solid"/>
              <a:round/>
              <a:headEnd type="none" w="med" len="med"/>
              <a:tailEnd type="none" w="med" len="med"/>
            </a:ln>
          </p:spPr>
        </p:cxnSp>
        <p:cxnSp>
          <p:nvCxnSpPr>
            <p:cNvPr id="286" name="Google Shape;286;p6"/>
            <p:cNvCxnSpPr/>
            <p:nvPr/>
          </p:nvCxnSpPr>
          <p:spPr>
            <a:xfrm>
              <a:off x="1745822" y="-170100"/>
              <a:ext cx="0" cy="5483700"/>
            </a:xfrm>
            <a:prstGeom prst="straightConnector1">
              <a:avLst/>
            </a:prstGeom>
            <a:noFill/>
            <a:ln w="9525" cap="flat" cmpd="sng">
              <a:solidFill>
                <a:schemeClr val="accent5"/>
              </a:solidFill>
              <a:prstDash val="solid"/>
              <a:round/>
              <a:headEnd type="none" w="med" len="med"/>
              <a:tailEnd type="none" w="med" len="med"/>
            </a:ln>
          </p:spPr>
        </p:cxnSp>
        <p:cxnSp>
          <p:nvCxnSpPr>
            <p:cNvPr id="287" name="Google Shape;287;p6"/>
            <p:cNvCxnSpPr/>
            <p:nvPr/>
          </p:nvCxnSpPr>
          <p:spPr>
            <a:xfrm>
              <a:off x="2293210" y="-170100"/>
              <a:ext cx="0" cy="5483700"/>
            </a:xfrm>
            <a:prstGeom prst="straightConnector1">
              <a:avLst/>
            </a:prstGeom>
            <a:noFill/>
            <a:ln w="9525" cap="flat" cmpd="sng">
              <a:solidFill>
                <a:schemeClr val="accent5"/>
              </a:solidFill>
              <a:prstDash val="solid"/>
              <a:round/>
              <a:headEnd type="none" w="med" len="med"/>
              <a:tailEnd type="none" w="med" len="med"/>
            </a:ln>
          </p:spPr>
        </p:cxnSp>
        <p:cxnSp>
          <p:nvCxnSpPr>
            <p:cNvPr id="288" name="Google Shape;288;p6"/>
            <p:cNvCxnSpPr/>
            <p:nvPr/>
          </p:nvCxnSpPr>
          <p:spPr>
            <a:xfrm>
              <a:off x="2840598" y="-170100"/>
              <a:ext cx="0" cy="5483700"/>
            </a:xfrm>
            <a:prstGeom prst="straightConnector1">
              <a:avLst/>
            </a:prstGeom>
            <a:noFill/>
            <a:ln w="9525" cap="flat" cmpd="sng">
              <a:solidFill>
                <a:schemeClr val="accent5"/>
              </a:solidFill>
              <a:prstDash val="solid"/>
              <a:round/>
              <a:headEnd type="none" w="med" len="med"/>
              <a:tailEnd type="none" w="med" len="med"/>
            </a:ln>
          </p:spPr>
        </p:cxnSp>
        <p:cxnSp>
          <p:nvCxnSpPr>
            <p:cNvPr id="289" name="Google Shape;289;p6"/>
            <p:cNvCxnSpPr/>
            <p:nvPr/>
          </p:nvCxnSpPr>
          <p:spPr>
            <a:xfrm>
              <a:off x="3387986" y="-170100"/>
              <a:ext cx="0" cy="5483700"/>
            </a:xfrm>
            <a:prstGeom prst="straightConnector1">
              <a:avLst/>
            </a:prstGeom>
            <a:noFill/>
            <a:ln w="9525" cap="flat" cmpd="sng">
              <a:solidFill>
                <a:schemeClr val="accent5"/>
              </a:solidFill>
              <a:prstDash val="solid"/>
              <a:round/>
              <a:headEnd type="none" w="med" len="med"/>
              <a:tailEnd type="none" w="med" len="med"/>
            </a:ln>
          </p:spPr>
        </p:cxnSp>
        <p:cxnSp>
          <p:nvCxnSpPr>
            <p:cNvPr id="290" name="Google Shape;290;p6"/>
            <p:cNvCxnSpPr/>
            <p:nvPr/>
          </p:nvCxnSpPr>
          <p:spPr>
            <a:xfrm>
              <a:off x="3935374" y="-170100"/>
              <a:ext cx="0" cy="5483700"/>
            </a:xfrm>
            <a:prstGeom prst="straightConnector1">
              <a:avLst/>
            </a:prstGeom>
            <a:noFill/>
            <a:ln w="9525" cap="flat" cmpd="sng">
              <a:solidFill>
                <a:schemeClr val="accent5"/>
              </a:solidFill>
              <a:prstDash val="solid"/>
              <a:round/>
              <a:headEnd type="none" w="med" len="med"/>
              <a:tailEnd type="none" w="med" len="med"/>
            </a:ln>
          </p:spPr>
        </p:cxnSp>
        <p:cxnSp>
          <p:nvCxnSpPr>
            <p:cNvPr id="291" name="Google Shape;291;p6"/>
            <p:cNvCxnSpPr/>
            <p:nvPr/>
          </p:nvCxnSpPr>
          <p:spPr>
            <a:xfrm>
              <a:off x="4482763" y="-170100"/>
              <a:ext cx="0" cy="5483700"/>
            </a:xfrm>
            <a:prstGeom prst="straightConnector1">
              <a:avLst/>
            </a:prstGeom>
            <a:noFill/>
            <a:ln w="9525" cap="flat" cmpd="sng">
              <a:solidFill>
                <a:schemeClr val="accent5"/>
              </a:solidFill>
              <a:prstDash val="solid"/>
              <a:round/>
              <a:headEnd type="none" w="med" len="med"/>
              <a:tailEnd type="none" w="med" len="med"/>
            </a:ln>
          </p:spPr>
        </p:cxnSp>
        <p:cxnSp>
          <p:nvCxnSpPr>
            <p:cNvPr id="292" name="Google Shape;292;p6"/>
            <p:cNvCxnSpPr/>
            <p:nvPr/>
          </p:nvCxnSpPr>
          <p:spPr>
            <a:xfrm>
              <a:off x="5030151" y="-170100"/>
              <a:ext cx="0" cy="5483700"/>
            </a:xfrm>
            <a:prstGeom prst="straightConnector1">
              <a:avLst/>
            </a:prstGeom>
            <a:noFill/>
            <a:ln w="9525" cap="flat" cmpd="sng">
              <a:solidFill>
                <a:schemeClr val="accent5"/>
              </a:solidFill>
              <a:prstDash val="solid"/>
              <a:round/>
              <a:headEnd type="none" w="med" len="med"/>
              <a:tailEnd type="none" w="med" len="med"/>
            </a:ln>
          </p:spPr>
        </p:cxnSp>
        <p:cxnSp>
          <p:nvCxnSpPr>
            <p:cNvPr id="293" name="Google Shape;293;p6"/>
            <p:cNvCxnSpPr/>
            <p:nvPr/>
          </p:nvCxnSpPr>
          <p:spPr>
            <a:xfrm>
              <a:off x="5577539" y="-170100"/>
              <a:ext cx="0" cy="5483700"/>
            </a:xfrm>
            <a:prstGeom prst="straightConnector1">
              <a:avLst/>
            </a:prstGeom>
            <a:noFill/>
            <a:ln w="9525" cap="flat" cmpd="sng">
              <a:solidFill>
                <a:schemeClr val="accent5"/>
              </a:solidFill>
              <a:prstDash val="solid"/>
              <a:round/>
              <a:headEnd type="none" w="med" len="med"/>
              <a:tailEnd type="none" w="med" len="med"/>
            </a:ln>
          </p:spPr>
        </p:cxnSp>
        <p:cxnSp>
          <p:nvCxnSpPr>
            <p:cNvPr id="294" name="Google Shape;294;p6"/>
            <p:cNvCxnSpPr/>
            <p:nvPr/>
          </p:nvCxnSpPr>
          <p:spPr>
            <a:xfrm>
              <a:off x="6124927" y="-170100"/>
              <a:ext cx="0" cy="5483700"/>
            </a:xfrm>
            <a:prstGeom prst="straightConnector1">
              <a:avLst/>
            </a:prstGeom>
            <a:noFill/>
            <a:ln w="9525" cap="flat" cmpd="sng">
              <a:solidFill>
                <a:schemeClr val="accent5"/>
              </a:solidFill>
              <a:prstDash val="solid"/>
              <a:round/>
              <a:headEnd type="none" w="med" len="med"/>
              <a:tailEnd type="none" w="med" len="med"/>
            </a:ln>
          </p:spPr>
        </p:cxnSp>
        <p:cxnSp>
          <p:nvCxnSpPr>
            <p:cNvPr id="295" name="Google Shape;295;p6"/>
            <p:cNvCxnSpPr/>
            <p:nvPr/>
          </p:nvCxnSpPr>
          <p:spPr>
            <a:xfrm>
              <a:off x="6672315" y="-170100"/>
              <a:ext cx="0" cy="5483700"/>
            </a:xfrm>
            <a:prstGeom prst="straightConnector1">
              <a:avLst/>
            </a:prstGeom>
            <a:noFill/>
            <a:ln w="9525" cap="flat" cmpd="sng">
              <a:solidFill>
                <a:schemeClr val="accent5"/>
              </a:solidFill>
              <a:prstDash val="solid"/>
              <a:round/>
              <a:headEnd type="none" w="med" len="med"/>
              <a:tailEnd type="none" w="med" len="med"/>
            </a:ln>
          </p:spPr>
        </p:cxnSp>
        <p:cxnSp>
          <p:nvCxnSpPr>
            <p:cNvPr id="296" name="Google Shape;296;p6"/>
            <p:cNvCxnSpPr/>
            <p:nvPr/>
          </p:nvCxnSpPr>
          <p:spPr>
            <a:xfrm>
              <a:off x="7219703" y="-170100"/>
              <a:ext cx="0" cy="5483700"/>
            </a:xfrm>
            <a:prstGeom prst="straightConnector1">
              <a:avLst/>
            </a:prstGeom>
            <a:noFill/>
            <a:ln w="9525" cap="flat" cmpd="sng">
              <a:solidFill>
                <a:schemeClr val="accent5"/>
              </a:solidFill>
              <a:prstDash val="solid"/>
              <a:round/>
              <a:headEnd type="none" w="med" len="med"/>
              <a:tailEnd type="none" w="med" len="med"/>
            </a:ln>
          </p:spPr>
        </p:cxnSp>
        <p:cxnSp>
          <p:nvCxnSpPr>
            <p:cNvPr id="297" name="Google Shape;297;p6"/>
            <p:cNvCxnSpPr/>
            <p:nvPr/>
          </p:nvCxnSpPr>
          <p:spPr>
            <a:xfrm>
              <a:off x="7767091" y="-170100"/>
              <a:ext cx="0" cy="5483700"/>
            </a:xfrm>
            <a:prstGeom prst="straightConnector1">
              <a:avLst/>
            </a:prstGeom>
            <a:noFill/>
            <a:ln w="9525" cap="flat" cmpd="sng">
              <a:solidFill>
                <a:schemeClr val="accent5"/>
              </a:solidFill>
              <a:prstDash val="solid"/>
              <a:round/>
              <a:headEnd type="none" w="med" len="med"/>
              <a:tailEnd type="none" w="med" len="med"/>
            </a:ln>
          </p:spPr>
        </p:cxnSp>
        <p:cxnSp>
          <p:nvCxnSpPr>
            <p:cNvPr id="298" name="Google Shape;298;p6"/>
            <p:cNvCxnSpPr/>
            <p:nvPr/>
          </p:nvCxnSpPr>
          <p:spPr>
            <a:xfrm>
              <a:off x="8314479" y="-170100"/>
              <a:ext cx="0" cy="5483700"/>
            </a:xfrm>
            <a:prstGeom prst="straightConnector1">
              <a:avLst/>
            </a:prstGeom>
            <a:noFill/>
            <a:ln w="9525" cap="flat" cmpd="sng">
              <a:solidFill>
                <a:schemeClr val="accent5"/>
              </a:solidFill>
              <a:prstDash val="solid"/>
              <a:round/>
              <a:headEnd type="none" w="med" len="med"/>
              <a:tailEnd type="none" w="med" len="med"/>
            </a:ln>
          </p:spPr>
        </p:cxnSp>
        <p:cxnSp>
          <p:nvCxnSpPr>
            <p:cNvPr id="299" name="Google Shape;299;p6"/>
            <p:cNvCxnSpPr/>
            <p:nvPr/>
          </p:nvCxnSpPr>
          <p:spPr>
            <a:xfrm>
              <a:off x="8861867" y="-170100"/>
              <a:ext cx="0" cy="5483700"/>
            </a:xfrm>
            <a:prstGeom prst="straightConnector1">
              <a:avLst/>
            </a:prstGeom>
            <a:noFill/>
            <a:ln w="9525" cap="flat" cmpd="sng">
              <a:solidFill>
                <a:schemeClr val="accent5"/>
              </a:solidFill>
              <a:prstDash val="solid"/>
              <a:round/>
              <a:headEnd type="none" w="med" len="med"/>
              <a:tailEnd type="none" w="med" len="med"/>
            </a:ln>
          </p:spPr>
        </p:cxnSp>
      </p:grpSp>
      <p:grpSp>
        <p:nvGrpSpPr>
          <p:cNvPr id="300" name="Google Shape;300;p6"/>
          <p:cNvGrpSpPr/>
          <p:nvPr/>
        </p:nvGrpSpPr>
        <p:grpSpPr>
          <a:xfrm>
            <a:off x="8288932" y="88752"/>
            <a:ext cx="757385" cy="732388"/>
            <a:chOff x="8127332" y="539502"/>
            <a:chExt cx="757385" cy="732388"/>
          </a:xfrm>
        </p:grpSpPr>
        <p:sp>
          <p:nvSpPr>
            <p:cNvPr id="301" name="Google Shape;301;p6"/>
            <p:cNvSpPr/>
            <p:nvPr/>
          </p:nvSpPr>
          <p:spPr>
            <a:xfrm>
              <a:off x="8770783" y="539502"/>
              <a:ext cx="113934" cy="62719"/>
            </a:xfrm>
            <a:custGeom>
              <a:avLst/>
              <a:gdLst/>
              <a:ahLst/>
              <a:cxnLst/>
              <a:rect l="l" t="t" r="r" b="b"/>
              <a:pathLst>
                <a:path w="8943" h="4923" extrusionOk="0">
                  <a:moveTo>
                    <a:pt x="70" y="1"/>
                  </a:moveTo>
                  <a:lnTo>
                    <a:pt x="1" y="1942"/>
                  </a:lnTo>
                  <a:lnTo>
                    <a:pt x="3813" y="3467"/>
                  </a:lnTo>
                  <a:lnTo>
                    <a:pt x="7556" y="4923"/>
                  </a:lnTo>
                  <a:lnTo>
                    <a:pt x="8943" y="3536"/>
                  </a:lnTo>
                  <a:lnTo>
                    <a:pt x="4506" y="1734"/>
                  </a:lnTo>
                  <a:lnTo>
                    <a:pt x="7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 name="Google Shape;302;p6"/>
            <p:cNvSpPr/>
            <p:nvPr/>
          </p:nvSpPr>
          <p:spPr>
            <a:xfrm>
              <a:off x="8700139" y="568651"/>
              <a:ext cx="155441" cy="234034"/>
            </a:xfrm>
            <a:custGeom>
              <a:avLst/>
              <a:gdLst/>
              <a:ahLst/>
              <a:cxnLst/>
              <a:rect l="l" t="t" r="r" b="b"/>
              <a:pathLst>
                <a:path w="12201" h="18370" extrusionOk="0">
                  <a:moveTo>
                    <a:pt x="6516" y="0"/>
                  </a:moveTo>
                  <a:lnTo>
                    <a:pt x="0" y="16082"/>
                  </a:lnTo>
                  <a:lnTo>
                    <a:pt x="5684" y="18370"/>
                  </a:lnTo>
                  <a:lnTo>
                    <a:pt x="12200" y="2288"/>
                  </a:lnTo>
                  <a:lnTo>
                    <a:pt x="651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 name="Google Shape;303;p6"/>
            <p:cNvSpPr/>
            <p:nvPr/>
          </p:nvSpPr>
          <p:spPr>
            <a:xfrm>
              <a:off x="8430778" y="773535"/>
              <a:ext cx="362975" cy="395653"/>
            </a:xfrm>
            <a:custGeom>
              <a:avLst/>
              <a:gdLst/>
              <a:ahLst/>
              <a:cxnLst/>
              <a:rect l="l" t="t" r="r" b="b"/>
              <a:pathLst>
                <a:path w="28491" h="31056" extrusionOk="0">
                  <a:moveTo>
                    <a:pt x="21143" y="0"/>
                  </a:moveTo>
                  <a:lnTo>
                    <a:pt x="1" y="19479"/>
                  </a:lnTo>
                  <a:lnTo>
                    <a:pt x="14281" y="25302"/>
                  </a:lnTo>
                  <a:lnTo>
                    <a:pt x="28491" y="31055"/>
                  </a:lnTo>
                  <a:lnTo>
                    <a:pt x="26896" y="2357"/>
                  </a:lnTo>
                  <a:lnTo>
                    <a:pt x="23985" y="1248"/>
                  </a:lnTo>
                  <a:lnTo>
                    <a:pt x="2114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 name="Google Shape;304;p6"/>
            <p:cNvSpPr/>
            <p:nvPr/>
          </p:nvSpPr>
          <p:spPr>
            <a:xfrm>
              <a:off x="8783141" y="568651"/>
              <a:ext cx="72440" cy="29149"/>
            </a:xfrm>
            <a:custGeom>
              <a:avLst/>
              <a:gdLst/>
              <a:ahLst/>
              <a:cxnLst/>
              <a:rect l="l" t="t" r="r" b="b"/>
              <a:pathLst>
                <a:path w="5686" h="2288" extrusionOk="0">
                  <a:moveTo>
                    <a:pt x="1" y="0"/>
                  </a:moveTo>
                  <a:lnTo>
                    <a:pt x="1" y="0"/>
                  </a:lnTo>
                  <a:cubicBezTo>
                    <a:pt x="1734" y="1179"/>
                    <a:pt x="3744" y="1941"/>
                    <a:pt x="5685" y="2288"/>
                  </a:cubicBezTo>
                  <a:cubicBezTo>
                    <a:pt x="3952" y="1179"/>
                    <a:pt x="2011" y="416"/>
                    <a:pt x="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 name="Google Shape;305;p6"/>
            <p:cNvSpPr/>
            <p:nvPr/>
          </p:nvSpPr>
          <p:spPr>
            <a:xfrm>
              <a:off x="8430778" y="905114"/>
              <a:ext cx="363867" cy="264075"/>
            </a:xfrm>
            <a:custGeom>
              <a:avLst/>
              <a:gdLst/>
              <a:ahLst/>
              <a:cxnLst/>
              <a:rect l="l" t="t" r="r" b="b"/>
              <a:pathLst>
                <a:path w="28561" h="20728" extrusionOk="0">
                  <a:moveTo>
                    <a:pt x="9913" y="1"/>
                  </a:moveTo>
                  <a:lnTo>
                    <a:pt x="1" y="9151"/>
                  </a:lnTo>
                  <a:lnTo>
                    <a:pt x="28560" y="20727"/>
                  </a:lnTo>
                  <a:lnTo>
                    <a:pt x="28560" y="20727"/>
                  </a:lnTo>
                  <a:lnTo>
                    <a:pt x="27451" y="3813"/>
                  </a:lnTo>
                  <a:cubicBezTo>
                    <a:pt x="26329" y="3568"/>
                    <a:pt x="25294" y="3468"/>
                    <a:pt x="24337" y="3468"/>
                  </a:cubicBezTo>
                  <a:cubicBezTo>
                    <a:pt x="20206" y="3468"/>
                    <a:pt x="17529" y="5324"/>
                    <a:pt x="15612" y="5324"/>
                  </a:cubicBezTo>
                  <a:cubicBezTo>
                    <a:pt x="15338" y="5324"/>
                    <a:pt x="15080" y="5286"/>
                    <a:pt x="14835" y="5200"/>
                  </a:cubicBezTo>
                  <a:cubicBezTo>
                    <a:pt x="12548" y="4299"/>
                    <a:pt x="13449" y="2150"/>
                    <a:pt x="991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 name="Google Shape;306;p6"/>
            <p:cNvSpPr/>
            <p:nvPr/>
          </p:nvSpPr>
          <p:spPr>
            <a:xfrm>
              <a:off x="8622132" y="871188"/>
              <a:ext cx="76249" cy="64120"/>
            </a:xfrm>
            <a:custGeom>
              <a:avLst/>
              <a:gdLst/>
              <a:ahLst/>
              <a:cxnLst/>
              <a:rect l="l" t="t" r="r" b="b"/>
              <a:pathLst>
                <a:path w="5985" h="5033" extrusionOk="0">
                  <a:moveTo>
                    <a:pt x="3083" y="1"/>
                  </a:moveTo>
                  <a:cubicBezTo>
                    <a:pt x="2053" y="1"/>
                    <a:pt x="1115" y="760"/>
                    <a:pt x="786" y="1693"/>
                  </a:cubicBezTo>
                  <a:cubicBezTo>
                    <a:pt x="1124" y="949"/>
                    <a:pt x="1908" y="601"/>
                    <a:pt x="2695" y="601"/>
                  </a:cubicBezTo>
                  <a:cubicBezTo>
                    <a:pt x="3520" y="601"/>
                    <a:pt x="4348" y="984"/>
                    <a:pt x="4667" y="1693"/>
                  </a:cubicBezTo>
                  <a:cubicBezTo>
                    <a:pt x="5289" y="3106"/>
                    <a:pt x="4391" y="4656"/>
                    <a:pt x="3024" y="4656"/>
                  </a:cubicBezTo>
                  <a:cubicBezTo>
                    <a:pt x="2714" y="4656"/>
                    <a:pt x="2380" y="4576"/>
                    <a:pt x="2033" y="4397"/>
                  </a:cubicBezTo>
                  <a:cubicBezTo>
                    <a:pt x="1132" y="3981"/>
                    <a:pt x="300" y="2802"/>
                    <a:pt x="786" y="1693"/>
                  </a:cubicBezTo>
                  <a:lnTo>
                    <a:pt x="786" y="1693"/>
                  </a:lnTo>
                  <a:cubicBezTo>
                    <a:pt x="1" y="3431"/>
                    <a:pt x="1029" y="5032"/>
                    <a:pt x="2660" y="5032"/>
                  </a:cubicBezTo>
                  <a:cubicBezTo>
                    <a:pt x="3047" y="5032"/>
                    <a:pt x="3467" y="4943"/>
                    <a:pt x="3905" y="4743"/>
                  </a:cubicBezTo>
                  <a:cubicBezTo>
                    <a:pt x="5846" y="3842"/>
                    <a:pt x="5984" y="1000"/>
                    <a:pt x="3905" y="168"/>
                  </a:cubicBezTo>
                  <a:cubicBezTo>
                    <a:pt x="3631" y="53"/>
                    <a:pt x="3354" y="1"/>
                    <a:pt x="308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 name="Google Shape;307;p6"/>
            <p:cNvSpPr/>
            <p:nvPr/>
          </p:nvSpPr>
          <p:spPr>
            <a:xfrm>
              <a:off x="8673755" y="999569"/>
              <a:ext cx="65254" cy="55381"/>
            </a:xfrm>
            <a:custGeom>
              <a:avLst/>
              <a:gdLst/>
              <a:ahLst/>
              <a:cxnLst/>
              <a:rect l="l" t="t" r="r" b="b"/>
              <a:pathLst>
                <a:path w="5122" h="4347" extrusionOk="0">
                  <a:moveTo>
                    <a:pt x="2273" y="541"/>
                  </a:moveTo>
                  <a:cubicBezTo>
                    <a:pt x="2547" y="541"/>
                    <a:pt x="2816" y="595"/>
                    <a:pt x="3041" y="697"/>
                  </a:cubicBezTo>
                  <a:cubicBezTo>
                    <a:pt x="3873" y="1044"/>
                    <a:pt x="4359" y="2014"/>
                    <a:pt x="4081" y="2915"/>
                  </a:cubicBezTo>
                  <a:cubicBezTo>
                    <a:pt x="3885" y="3553"/>
                    <a:pt x="3272" y="3982"/>
                    <a:pt x="2611" y="3982"/>
                  </a:cubicBezTo>
                  <a:cubicBezTo>
                    <a:pt x="2338" y="3982"/>
                    <a:pt x="2057" y="3909"/>
                    <a:pt x="1794" y="3747"/>
                  </a:cubicBezTo>
                  <a:cubicBezTo>
                    <a:pt x="1031" y="3401"/>
                    <a:pt x="338" y="2430"/>
                    <a:pt x="685" y="1529"/>
                  </a:cubicBezTo>
                  <a:cubicBezTo>
                    <a:pt x="929" y="846"/>
                    <a:pt x="1619" y="541"/>
                    <a:pt x="2273" y="541"/>
                  </a:cubicBezTo>
                  <a:close/>
                  <a:moveTo>
                    <a:pt x="2614" y="1"/>
                  </a:moveTo>
                  <a:cubicBezTo>
                    <a:pt x="1700" y="1"/>
                    <a:pt x="892" y="698"/>
                    <a:pt x="615" y="1529"/>
                  </a:cubicBezTo>
                  <a:cubicBezTo>
                    <a:pt x="0" y="2983"/>
                    <a:pt x="874" y="4346"/>
                    <a:pt x="2180" y="4346"/>
                  </a:cubicBezTo>
                  <a:cubicBezTo>
                    <a:pt x="2494" y="4346"/>
                    <a:pt x="2832" y="4268"/>
                    <a:pt x="3180" y="4094"/>
                  </a:cubicBezTo>
                  <a:cubicBezTo>
                    <a:pt x="5052" y="3331"/>
                    <a:pt x="5121" y="905"/>
                    <a:pt x="3319" y="143"/>
                  </a:cubicBezTo>
                  <a:cubicBezTo>
                    <a:pt x="3082" y="45"/>
                    <a:pt x="2844" y="1"/>
                    <a:pt x="261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 name="Google Shape;308;p6"/>
            <p:cNvSpPr/>
            <p:nvPr/>
          </p:nvSpPr>
          <p:spPr>
            <a:xfrm>
              <a:off x="8524073" y="988306"/>
              <a:ext cx="48909" cy="42564"/>
            </a:xfrm>
            <a:custGeom>
              <a:avLst/>
              <a:gdLst/>
              <a:ahLst/>
              <a:cxnLst/>
              <a:rect l="l" t="t" r="r" b="b"/>
              <a:pathLst>
                <a:path w="3839" h="3341" extrusionOk="0">
                  <a:moveTo>
                    <a:pt x="1594" y="528"/>
                  </a:moveTo>
                  <a:cubicBezTo>
                    <a:pt x="1821" y="528"/>
                    <a:pt x="2049" y="583"/>
                    <a:pt x="2244" y="680"/>
                  </a:cubicBezTo>
                  <a:cubicBezTo>
                    <a:pt x="2798" y="888"/>
                    <a:pt x="3145" y="1512"/>
                    <a:pt x="3006" y="2136"/>
                  </a:cubicBezTo>
                  <a:cubicBezTo>
                    <a:pt x="2959" y="2658"/>
                    <a:pt x="2521" y="2953"/>
                    <a:pt x="2049" y="2953"/>
                  </a:cubicBezTo>
                  <a:cubicBezTo>
                    <a:pt x="1832" y="2953"/>
                    <a:pt x="1609" y="2891"/>
                    <a:pt x="1412" y="2760"/>
                  </a:cubicBezTo>
                  <a:cubicBezTo>
                    <a:pt x="927" y="2482"/>
                    <a:pt x="303" y="1858"/>
                    <a:pt x="580" y="1165"/>
                  </a:cubicBezTo>
                  <a:cubicBezTo>
                    <a:pt x="760" y="715"/>
                    <a:pt x="1174" y="528"/>
                    <a:pt x="1594" y="528"/>
                  </a:cubicBezTo>
                  <a:close/>
                  <a:moveTo>
                    <a:pt x="1931" y="1"/>
                  </a:moveTo>
                  <a:cubicBezTo>
                    <a:pt x="1276" y="1"/>
                    <a:pt x="676" y="561"/>
                    <a:pt x="511" y="1165"/>
                  </a:cubicBezTo>
                  <a:cubicBezTo>
                    <a:pt x="1" y="2299"/>
                    <a:pt x="650" y="3341"/>
                    <a:pt x="1662" y="3341"/>
                  </a:cubicBezTo>
                  <a:cubicBezTo>
                    <a:pt x="1887" y="3341"/>
                    <a:pt x="2130" y="3289"/>
                    <a:pt x="2383" y="3175"/>
                  </a:cubicBezTo>
                  <a:cubicBezTo>
                    <a:pt x="3769" y="2552"/>
                    <a:pt x="3838" y="749"/>
                    <a:pt x="2452" y="125"/>
                  </a:cubicBezTo>
                  <a:cubicBezTo>
                    <a:pt x="2279" y="39"/>
                    <a:pt x="2103" y="1"/>
                    <a:pt x="193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09" name="Google Shape;309;p6"/>
            <p:cNvGrpSpPr/>
            <p:nvPr/>
          </p:nvGrpSpPr>
          <p:grpSpPr>
            <a:xfrm>
              <a:off x="8127332" y="871191"/>
              <a:ext cx="272012" cy="400698"/>
              <a:chOff x="8641857" y="1784441"/>
              <a:chExt cx="272012" cy="400698"/>
            </a:xfrm>
          </p:grpSpPr>
          <p:sp>
            <p:nvSpPr>
              <p:cNvPr id="310" name="Google Shape;310;p6"/>
              <p:cNvSpPr/>
              <p:nvPr/>
            </p:nvSpPr>
            <p:spPr>
              <a:xfrm>
                <a:off x="8641857" y="1784441"/>
                <a:ext cx="113947" cy="79498"/>
              </a:xfrm>
              <a:custGeom>
                <a:avLst/>
                <a:gdLst/>
                <a:ahLst/>
                <a:cxnLst/>
                <a:rect l="l" t="t" r="r" b="b"/>
                <a:pathLst>
                  <a:path w="8944" h="6240" extrusionOk="0">
                    <a:moveTo>
                      <a:pt x="7903" y="1"/>
                    </a:moveTo>
                    <a:lnTo>
                      <a:pt x="1" y="4160"/>
                    </a:lnTo>
                    <a:lnTo>
                      <a:pt x="1110" y="6239"/>
                    </a:lnTo>
                    <a:lnTo>
                      <a:pt x="8943" y="2080"/>
                    </a:lnTo>
                    <a:lnTo>
                      <a:pt x="7903"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 name="Google Shape;311;p6"/>
              <p:cNvSpPr/>
              <p:nvPr/>
            </p:nvSpPr>
            <p:spPr>
              <a:xfrm>
                <a:off x="8671885" y="1819769"/>
                <a:ext cx="241984" cy="365370"/>
              </a:xfrm>
              <a:custGeom>
                <a:avLst/>
                <a:gdLst/>
                <a:ahLst/>
                <a:cxnLst/>
                <a:rect l="l" t="t" r="r" b="b"/>
                <a:pathLst>
                  <a:path w="18994" h="28679" extrusionOk="0">
                    <a:moveTo>
                      <a:pt x="5408" y="0"/>
                    </a:moveTo>
                    <a:lnTo>
                      <a:pt x="1" y="2843"/>
                    </a:lnTo>
                    <a:lnTo>
                      <a:pt x="12825" y="27035"/>
                    </a:lnTo>
                    <a:cubicBezTo>
                      <a:pt x="13364" y="28065"/>
                      <a:pt x="14460" y="28679"/>
                      <a:pt x="15571" y="28679"/>
                    </a:cubicBezTo>
                    <a:cubicBezTo>
                      <a:pt x="16029" y="28679"/>
                      <a:pt x="16489" y="28574"/>
                      <a:pt x="16914" y="28352"/>
                    </a:cubicBezTo>
                    <a:cubicBezTo>
                      <a:pt x="18370" y="27520"/>
                      <a:pt x="18994" y="25718"/>
                      <a:pt x="18231" y="24262"/>
                    </a:cubicBezTo>
                    <a:lnTo>
                      <a:pt x="540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 name="Google Shape;312;p6"/>
              <p:cNvSpPr/>
              <p:nvPr/>
            </p:nvSpPr>
            <p:spPr>
              <a:xfrm>
                <a:off x="8712513" y="1933690"/>
                <a:ext cx="196948" cy="251322"/>
              </a:xfrm>
              <a:custGeom>
                <a:avLst/>
                <a:gdLst/>
                <a:ahLst/>
                <a:cxnLst/>
                <a:rect l="l" t="t" r="r" b="b"/>
                <a:pathLst>
                  <a:path w="15459" h="19727" extrusionOk="0">
                    <a:moveTo>
                      <a:pt x="0" y="1"/>
                    </a:moveTo>
                    <a:lnTo>
                      <a:pt x="9705" y="18093"/>
                    </a:lnTo>
                    <a:cubicBezTo>
                      <a:pt x="10275" y="19138"/>
                      <a:pt x="11300" y="19727"/>
                      <a:pt x="12358" y="19727"/>
                    </a:cubicBezTo>
                    <a:cubicBezTo>
                      <a:pt x="12844" y="19727"/>
                      <a:pt x="13336" y="19602"/>
                      <a:pt x="13795" y="19340"/>
                    </a:cubicBezTo>
                    <a:cubicBezTo>
                      <a:pt x="14488" y="18925"/>
                      <a:pt x="15042" y="18370"/>
                      <a:pt x="15250" y="17538"/>
                    </a:cubicBezTo>
                    <a:cubicBezTo>
                      <a:pt x="15458" y="16776"/>
                      <a:pt x="15458" y="16013"/>
                      <a:pt x="15042" y="15251"/>
                    </a:cubicBezTo>
                    <a:lnTo>
                      <a:pt x="9150" y="4160"/>
                    </a:lnTo>
                    <a:cubicBezTo>
                      <a:pt x="8995" y="4227"/>
                      <a:pt x="8823" y="4259"/>
                      <a:pt x="8634" y="4259"/>
                    </a:cubicBezTo>
                    <a:cubicBezTo>
                      <a:pt x="6887" y="4259"/>
                      <a:pt x="3755" y="1565"/>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 name="Google Shape;313;p6"/>
              <p:cNvSpPr/>
              <p:nvPr/>
            </p:nvSpPr>
            <p:spPr>
              <a:xfrm>
                <a:off x="8719571" y="1855097"/>
                <a:ext cx="38870" cy="21199"/>
              </a:xfrm>
              <a:custGeom>
                <a:avLst/>
                <a:gdLst/>
                <a:ahLst/>
                <a:cxnLst/>
                <a:rect l="l" t="t" r="r" b="b"/>
                <a:pathLst>
                  <a:path w="3051" h="1664" extrusionOk="0">
                    <a:moveTo>
                      <a:pt x="3051" y="0"/>
                    </a:moveTo>
                    <a:cubicBezTo>
                      <a:pt x="2496" y="70"/>
                      <a:pt x="2011" y="277"/>
                      <a:pt x="1387" y="485"/>
                    </a:cubicBezTo>
                    <a:cubicBezTo>
                      <a:pt x="833" y="693"/>
                      <a:pt x="348" y="971"/>
                      <a:pt x="1" y="1525"/>
                    </a:cubicBezTo>
                    <a:lnTo>
                      <a:pt x="1" y="1664"/>
                    </a:lnTo>
                    <a:cubicBezTo>
                      <a:pt x="348" y="1664"/>
                      <a:pt x="625" y="1525"/>
                      <a:pt x="833" y="1456"/>
                    </a:cubicBezTo>
                    <a:cubicBezTo>
                      <a:pt x="1665" y="1040"/>
                      <a:pt x="2288" y="485"/>
                      <a:pt x="30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 name="Google Shape;314;p6"/>
              <p:cNvSpPr/>
              <p:nvPr/>
            </p:nvSpPr>
            <p:spPr>
              <a:xfrm>
                <a:off x="8747841" y="1885125"/>
                <a:ext cx="26499" cy="14804"/>
              </a:xfrm>
              <a:custGeom>
                <a:avLst/>
                <a:gdLst/>
                <a:ahLst/>
                <a:cxnLst/>
                <a:rect l="l" t="t" r="r" b="b"/>
                <a:pathLst>
                  <a:path w="2080" h="1162" extrusionOk="0">
                    <a:moveTo>
                      <a:pt x="2080" y="0"/>
                    </a:moveTo>
                    <a:cubicBezTo>
                      <a:pt x="1664" y="0"/>
                      <a:pt x="1317" y="139"/>
                      <a:pt x="971" y="208"/>
                    </a:cubicBezTo>
                    <a:cubicBezTo>
                      <a:pt x="555" y="347"/>
                      <a:pt x="208" y="555"/>
                      <a:pt x="0" y="1040"/>
                    </a:cubicBezTo>
                    <a:lnTo>
                      <a:pt x="0" y="1109"/>
                    </a:lnTo>
                    <a:cubicBezTo>
                      <a:pt x="104" y="1144"/>
                      <a:pt x="225" y="1161"/>
                      <a:pt x="338" y="1161"/>
                    </a:cubicBezTo>
                    <a:cubicBezTo>
                      <a:pt x="451" y="1161"/>
                      <a:pt x="555" y="1144"/>
                      <a:pt x="624" y="1109"/>
                    </a:cubicBezTo>
                    <a:cubicBezTo>
                      <a:pt x="901" y="1040"/>
                      <a:pt x="971" y="832"/>
                      <a:pt x="1179" y="763"/>
                    </a:cubicBezTo>
                    <a:cubicBezTo>
                      <a:pt x="1525" y="485"/>
                      <a:pt x="1802" y="208"/>
                      <a:pt x="20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 name="Google Shape;315;p6"/>
              <p:cNvSpPr/>
              <p:nvPr/>
            </p:nvSpPr>
            <p:spPr>
              <a:xfrm>
                <a:off x="8751370" y="1914262"/>
                <a:ext cx="38870" cy="21212"/>
              </a:xfrm>
              <a:custGeom>
                <a:avLst/>
                <a:gdLst/>
                <a:ahLst/>
                <a:cxnLst/>
                <a:rect l="l" t="t" r="r" b="b"/>
                <a:pathLst>
                  <a:path w="3051" h="1665" extrusionOk="0">
                    <a:moveTo>
                      <a:pt x="3050" y="1"/>
                    </a:moveTo>
                    <a:lnTo>
                      <a:pt x="3050" y="1"/>
                    </a:lnTo>
                    <a:cubicBezTo>
                      <a:pt x="2427" y="139"/>
                      <a:pt x="1941" y="347"/>
                      <a:pt x="1387" y="555"/>
                    </a:cubicBezTo>
                    <a:cubicBezTo>
                      <a:pt x="902" y="694"/>
                      <a:pt x="347" y="971"/>
                      <a:pt x="0" y="1595"/>
                    </a:cubicBezTo>
                    <a:lnTo>
                      <a:pt x="0" y="1664"/>
                    </a:lnTo>
                    <a:cubicBezTo>
                      <a:pt x="347" y="1664"/>
                      <a:pt x="624" y="1595"/>
                      <a:pt x="902" y="1526"/>
                    </a:cubicBezTo>
                    <a:cubicBezTo>
                      <a:pt x="1664" y="1040"/>
                      <a:pt x="2357" y="555"/>
                      <a:pt x="305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 name="Google Shape;316;p6"/>
              <p:cNvSpPr/>
              <p:nvPr/>
            </p:nvSpPr>
            <p:spPr>
              <a:xfrm>
                <a:off x="8780506" y="1944290"/>
                <a:ext cx="26512" cy="15466"/>
              </a:xfrm>
              <a:custGeom>
                <a:avLst/>
                <a:gdLst/>
                <a:ahLst/>
                <a:cxnLst/>
                <a:rect l="l" t="t" r="r" b="b"/>
                <a:pathLst>
                  <a:path w="2081" h="1214" extrusionOk="0">
                    <a:moveTo>
                      <a:pt x="2080" y="0"/>
                    </a:moveTo>
                    <a:cubicBezTo>
                      <a:pt x="1595" y="0"/>
                      <a:pt x="1179" y="208"/>
                      <a:pt x="902" y="278"/>
                    </a:cubicBezTo>
                    <a:cubicBezTo>
                      <a:pt x="486" y="347"/>
                      <a:pt x="140" y="624"/>
                      <a:pt x="1" y="1040"/>
                    </a:cubicBezTo>
                    <a:lnTo>
                      <a:pt x="1" y="1109"/>
                    </a:lnTo>
                    <a:cubicBezTo>
                      <a:pt x="70" y="1179"/>
                      <a:pt x="174" y="1213"/>
                      <a:pt x="278" y="1213"/>
                    </a:cubicBezTo>
                    <a:cubicBezTo>
                      <a:pt x="382" y="1213"/>
                      <a:pt x="486" y="1179"/>
                      <a:pt x="555" y="1109"/>
                    </a:cubicBezTo>
                    <a:cubicBezTo>
                      <a:pt x="833" y="1040"/>
                      <a:pt x="902" y="902"/>
                      <a:pt x="1110" y="763"/>
                    </a:cubicBezTo>
                    <a:cubicBezTo>
                      <a:pt x="1457" y="555"/>
                      <a:pt x="1803" y="278"/>
                      <a:pt x="20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 name="Google Shape;317;p6"/>
              <p:cNvSpPr/>
              <p:nvPr/>
            </p:nvSpPr>
            <p:spPr>
              <a:xfrm>
                <a:off x="8783156" y="1974318"/>
                <a:ext cx="38870" cy="21199"/>
              </a:xfrm>
              <a:custGeom>
                <a:avLst/>
                <a:gdLst/>
                <a:ahLst/>
                <a:cxnLst/>
                <a:rect l="l" t="t" r="r" b="b"/>
                <a:pathLst>
                  <a:path w="3051" h="1664" extrusionOk="0">
                    <a:moveTo>
                      <a:pt x="3051" y="0"/>
                    </a:moveTo>
                    <a:cubicBezTo>
                      <a:pt x="2427" y="70"/>
                      <a:pt x="1942" y="347"/>
                      <a:pt x="1387" y="485"/>
                    </a:cubicBezTo>
                    <a:cubicBezTo>
                      <a:pt x="902" y="693"/>
                      <a:pt x="347" y="971"/>
                      <a:pt x="1" y="1525"/>
                    </a:cubicBezTo>
                    <a:lnTo>
                      <a:pt x="1" y="1664"/>
                    </a:lnTo>
                    <a:cubicBezTo>
                      <a:pt x="347" y="1664"/>
                      <a:pt x="625" y="1525"/>
                      <a:pt x="902" y="1456"/>
                    </a:cubicBezTo>
                    <a:cubicBezTo>
                      <a:pt x="1665" y="1040"/>
                      <a:pt x="2358" y="485"/>
                      <a:pt x="30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 name="Google Shape;318;p6"/>
              <p:cNvSpPr/>
              <p:nvPr/>
            </p:nvSpPr>
            <p:spPr>
              <a:xfrm>
                <a:off x="8811426" y="2004346"/>
                <a:ext cx="26499" cy="14804"/>
              </a:xfrm>
              <a:custGeom>
                <a:avLst/>
                <a:gdLst/>
                <a:ahLst/>
                <a:cxnLst/>
                <a:rect l="l" t="t" r="r" b="b"/>
                <a:pathLst>
                  <a:path w="2080" h="1162" extrusionOk="0">
                    <a:moveTo>
                      <a:pt x="2080" y="0"/>
                    </a:moveTo>
                    <a:lnTo>
                      <a:pt x="2080" y="0"/>
                    </a:lnTo>
                    <a:cubicBezTo>
                      <a:pt x="1733" y="69"/>
                      <a:pt x="1248" y="139"/>
                      <a:pt x="901" y="208"/>
                    </a:cubicBezTo>
                    <a:cubicBezTo>
                      <a:pt x="485" y="347"/>
                      <a:pt x="139" y="555"/>
                      <a:pt x="0" y="1040"/>
                    </a:cubicBezTo>
                    <a:lnTo>
                      <a:pt x="0" y="1109"/>
                    </a:lnTo>
                    <a:cubicBezTo>
                      <a:pt x="69" y="1144"/>
                      <a:pt x="173" y="1161"/>
                      <a:pt x="277" y="1161"/>
                    </a:cubicBezTo>
                    <a:cubicBezTo>
                      <a:pt x="381" y="1161"/>
                      <a:pt x="485" y="1144"/>
                      <a:pt x="555" y="1109"/>
                    </a:cubicBezTo>
                    <a:cubicBezTo>
                      <a:pt x="832" y="1040"/>
                      <a:pt x="901" y="832"/>
                      <a:pt x="1109" y="763"/>
                    </a:cubicBezTo>
                    <a:cubicBezTo>
                      <a:pt x="1456" y="485"/>
                      <a:pt x="1802" y="208"/>
                      <a:pt x="20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 name="Google Shape;319;p6"/>
              <p:cNvSpPr/>
              <p:nvPr/>
            </p:nvSpPr>
            <p:spPr>
              <a:xfrm>
                <a:off x="8815834" y="2033482"/>
                <a:ext cx="37991" cy="21212"/>
              </a:xfrm>
              <a:custGeom>
                <a:avLst/>
                <a:gdLst/>
                <a:ahLst/>
                <a:cxnLst/>
                <a:rect l="l" t="t" r="r" b="b"/>
                <a:pathLst>
                  <a:path w="2982" h="1665" extrusionOk="0">
                    <a:moveTo>
                      <a:pt x="2981" y="1"/>
                    </a:moveTo>
                    <a:lnTo>
                      <a:pt x="2981" y="1"/>
                    </a:lnTo>
                    <a:cubicBezTo>
                      <a:pt x="2427" y="209"/>
                      <a:pt x="1872" y="347"/>
                      <a:pt x="1387" y="555"/>
                    </a:cubicBezTo>
                    <a:cubicBezTo>
                      <a:pt x="832" y="694"/>
                      <a:pt x="347" y="971"/>
                      <a:pt x="1" y="1595"/>
                    </a:cubicBezTo>
                    <a:lnTo>
                      <a:pt x="1" y="1664"/>
                    </a:lnTo>
                    <a:cubicBezTo>
                      <a:pt x="347" y="1664"/>
                      <a:pt x="555" y="1595"/>
                      <a:pt x="832" y="1526"/>
                    </a:cubicBezTo>
                    <a:cubicBezTo>
                      <a:pt x="1595" y="1040"/>
                      <a:pt x="2288" y="555"/>
                      <a:pt x="29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 name="Google Shape;320;p6"/>
              <p:cNvSpPr/>
              <p:nvPr/>
            </p:nvSpPr>
            <p:spPr>
              <a:xfrm>
                <a:off x="8843213" y="2063511"/>
                <a:ext cx="26512" cy="15466"/>
              </a:xfrm>
              <a:custGeom>
                <a:avLst/>
                <a:gdLst/>
                <a:ahLst/>
                <a:cxnLst/>
                <a:rect l="l" t="t" r="r" b="b"/>
                <a:pathLst>
                  <a:path w="2081" h="1214" extrusionOk="0">
                    <a:moveTo>
                      <a:pt x="2080" y="0"/>
                    </a:moveTo>
                    <a:lnTo>
                      <a:pt x="2080" y="0"/>
                    </a:lnTo>
                    <a:cubicBezTo>
                      <a:pt x="1664" y="70"/>
                      <a:pt x="1318" y="208"/>
                      <a:pt x="971" y="278"/>
                    </a:cubicBezTo>
                    <a:cubicBezTo>
                      <a:pt x="486" y="347"/>
                      <a:pt x="139" y="624"/>
                      <a:pt x="1" y="1040"/>
                    </a:cubicBezTo>
                    <a:lnTo>
                      <a:pt x="1" y="1109"/>
                    </a:lnTo>
                    <a:cubicBezTo>
                      <a:pt x="70" y="1179"/>
                      <a:pt x="174" y="1213"/>
                      <a:pt x="278" y="1213"/>
                    </a:cubicBezTo>
                    <a:cubicBezTo>
                      <a:pt x="382" y="1213"/>
                      <a:pt x="486" y="1179"/>
                      <a:pt x="555" y="1109"/>
                    </a:cubicBezTo>
                    <a:cubicBezTo>
                      <a:pt x="832" y="1040"/>
                      <a:pt x="971" y="902"/>
                      <a:pt x="1110" y="763"/>
                    </a:cubicBezTo>
                    <a:cubicBezTo>
                      <a:pt x="1456" y="486"/>
                      <a:pt x="1803" y="278"/>
                      <a:pt x="20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 name="Google Shape;321;p6"/>
              <p:cNvSpPr/>
              <p:nvPr/>
            </p:nvSpPr>
            <p:spPr>
              <a:xfrm>
                <a:off x="8648928" y="1797691"/>
                <a:ext cx="99805" cy="52998"/>
              </a:xfrm>
              <a:custGeom>
                <a:avLst/>
                <a:gdLst/>
                <a:ahLst/>
                <a:cxnLst/>
                <a:rect l="l" t="t" r="r" b="b"/>
                <a:pathLst>
                  <a:path w="7834" h="4160" extrusionOk="0">
                    <a:moveTo>
                      <a:pt x="7833" y="1"/>
                    </a:moveTo>
                    <a:cubicBezTo>
                      <a:pt x="4991" y="1040"/>
                      <a:pt x="2427" y="2427"/>
                      <a:pt x="1" y="4160"/>
                    </a:cubicBezTo>
                    <a:cubicBezTo>
                      <a:pt x="2843" y="3189"/>
                      <a:pt x="5477" y="1803"/>
                      <a:pt x="78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22" name="Google Shape;322;p6"/>
          <p:cNvGrpSpPr/>
          <p:nvPr/>
        </p:nvGrpSpPr>
        <p:grpSpPr>
          <a:xfrm rot="-1539343">
            <a:off x="-227012" y="4290083"/>
            <a:ext cx="737054" cy="729834"/>
            <a:chOff x="3398331" y="1368868"/>
            <a:chExt cx="448639" cy="444244"/>
          </a:xfrm>
        </p:grpSpPr>
        <p:sp>
          <p:nvSpPr>
            <p:cNvPr id="323" name="Google Shape;323;p6"/>
            <p:cNvSpPr/>
            <p:nvPr/>
          </p:nvSpPr>
          <p:spPr>
            <a:xfrm>
              <a:off x="3462808" y="1527443"/>
              <a:ext cx="249933" cy="226976"/>
            </a:xfrm>
            <a:custGeom>
              <a:avLst/>
              <a:gdLst/>
              <a:ahLst/>
              <a:cxnLst/>
              <a:rect l="l" t="t" r="r" b="b"/>
              <a:pathLst>
                <a:path w="19618" h="17816" extrusionOk="0">
                  <a:moveTo>
                    <a:pt x="347" y="1"/>
                  </a:moveTo>
                  <a:lnTo>
                    <a:pt x="0" y="417"/>
                  </a:lnTo>
                  <a:lnTo>
                    <a:pt x="19271" y="17816"/>
                  </a:lnTo>
                  <a:lnTo>
                    <a:pt x="19617" y="17469"/>
                  </a:lnTo>
                  <a:lnTo>
                    <a:pt x="34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 name="Google Shape;324;p6"/>
            <p:cNvSpPr/>
            <p:nvPr/>
          </p:nvSpPr>
          <p:spPr>
            <a:xfrm>
              <a:off x="3708308" y="1428542"/>
              <a:ext cx="75969" cy="324997"/>
            </a:xfrm>
            <a:custGeom>
              <a:avLst/>
              <a:gdLst/>
              <a:ahLst/>
              <a:cxnLst/>
              <a:rect l="l" t="t" r="r" b="b"/>
              <a:pathLst>
                <a:path w="5963" h="25510" extrusionOk="0">
                  <a:moveTo>
                    <a:pt x="5477" y="0"/>
                  </a:moveTo>
                  <a:lnTo>
                    <a:pt x="1" y="25371"/>
                  </a:lnTo>
                  <a:lnTo>
                    <a:pt x="486" y="25509"/>
                  </a:lnTo>
                  <a:lnTo>
                    <a:pt x="5962" y="69"/>
                  </a:lnTo>
                  <a:lnTo>
                    <a:pt x="547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 name="Google Shape;325;p6"/>
            <p:cNvSpPr/>
            <p:nvPr/>
          </p:nvSpPr>
          <p:spPr>
            <a:xfrm>
              <a:off x="3463687" y="1425892"/>
              <a:ext cx="317048" cy="107742"/>
            </a:xfrm>
            <a:custGeom>
              <a:avLst/>
              <a:gdLst/>
              <a:ahLst/>
              <a:cxnLst/>
              <a:rect l="l" t="t" r="r" b="b"/>
              <a:pathLst>
                <a:path w="24886" h="8457" extrusionOk="0">
                  <a:moveTo>
                    <a:pt x="24747" y="0"/>
                  </a:moveTo>
                  <a:lnTo>
                    <a:pt x="0" y="7972"/>
                  </a:lnTo>
                  <a:lnTo>
                    <a:pt x="139" y="8457"/>
                  </a:lnTo>
                  <a:lnTo>
                    <a:pt x="24886" y="485"/>
                  </a:lnTo>
                  <a:lnTo>
                    <a:pt x="2474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 name="Google Shape;326;p6"/>
            <p:cNvSpPr/>
            <p:nvPr/>
          </p:nvSpPr>
          <p:spPr>
            <a:xfrm>
              <a:off x="3713608" y="1368868"/>
              <a:ext cx="133362" cy="119832"/>
            </a:xfrm>
            <a:custGeom>
              <a:avLst/>
              <a:gdLst/>
              <a:ahLst/>
              <a:cxnLst/>
              <a:rect l="l" t="t" r="r" b="b"/>
              <a:pathLst>
                <a:path w="10468" h="9406" extrusionOk="0">
                  <a:moveTo>
                    <a:pt x="5219" y="1"/>
                  </a:moveTo>
                  <a:cubicBezTo>
                    <a:pt x="3935" y="1"/>
                    <a:pt x="2650" y="506"/>
                    <a:pt x="1733" y="1495"/>
                  </a:cubicBezTo>
                  <a:cubicBezTo>
                    <a:pt x="1" y="3436"/>
                    <a:pt x="208" y="6486"/>
                    <a:pt x="2080" y="8219"/>
                  </a:cubicBezTo>
                  <a:cubicBezTo>
                    <a:pt x="2976" y="9019"/>
                    <a:pt x="4094" y="9406"/>
                    <a:pt x="5208" y="9406"/>
                  </a:cubicBezTo>
                  <a:cubicBezTo>
                    <a:pt x="6507" y="9406"/>
                    <a:pt x="7802" y="8880"/>
                    <a:pt x="8735" y="7873"/>
                  </a:cubicBezTo>
                  <a:cubicBezTo>
                    <a:pt x="10468" y="5932"/>
                    <a:pt x="10329" y="2951"/>
                    <a:pt x="8388" y="1218"/>
                  </a:cubicBezTo>
                  <a:cubicBezTo>
                    <a:pt x="7506" y="402"/>
                    <a:pt x="6363" y="1"/>
                    <a:pt x="52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 name="Google Shape;327;p6"/>
            <p:cNvSpPr/>
            <p:nvPr/>
          </p:nvSpPr>
          <p:spPr>
            <a:xfrm>
              <a:off x="3398331" y="1470864"/>
              <a:ext cx="133362" cy="119399"/>
            </a:xfrm>
            <a:custGeom>
              <a:avLst/>
              <a:gdLst/>
              <a:ahLst/>
              <a:cxnLst/>
              <a:rect l="l" t="t" r="r" b="b"/>
              <a:pathLst>
                <a:path w="10468" h="9372" extrusionOk="0">
                  <a:moveTo>
                    <a:pt x="5192" y="1"/>
                  </a:moveTo>
                  <a:cubicBezTo>
                    <a:pt x="3916" y="1"/>
                    <a:pt x="2650" y="504"/>
                    <a:pt x="1734" y="1530"/>
                  </a:cubicBezTo>
                  <a:cubicBezTo>
                    <a:pt x="1" y="3402"/>
                    <a:pt x="140" y="6452"/>
                    <a:pt x="2080" y="8185"/>
                  </a:cubicBezTo>
                  <a:cubicBezTo>
                    <a:pt x="2944" y="8985"/>
                    <a:pt x="4060" y="9371"/>
                    <a:pt x="5180" y="9371"/>
                  </a:cubicBezTo>
                  <a:cubicBezTo>
                    <a:pt x="6487" y="9371"/>
                    <a:pt x="7802" y="8846"/>
                    <a:pt x="8735" y="7838"/>
                  </a:cubicBezTo>
                  <a:cubicBezTo>
                    <a:pt x="10468" y="5897"/>
                    <a:pt x="10260" y="2917"/>
                    <a:pt x="8388" y="1184"/>
                  </a:cubicBezTo>
                  <a:cubicBezTo>
                    <a:pt x="7474" y="400"/>
                    <a:pt x="6329" y="1"/>
                    <a:pt x="519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 name="Google Shape;328;p6"/>
            <p:cNvSpPr/>
            <p:nvPr/>
          </p:nvSpPr>
          <p:spPr>
            <a:xfrm>
              <a:off x="3643843" y="1693369"/>
              <a:ext cx="134241" cy="119743"/>
            </a:xfrm>
            <a:custGeom>
              <a:avLst/>
              <a:gdLst/>
              <a:ahLst/>
              <a:cxnLst/>
              <a:rect l="l" t="t" r="r" b="b"/>
              <a:pathLst>
                <a:path w="10537" h="9399" extrusionOk="0">
                  <a:moveTo>
                    <a:pt x="5271" y="1"/>
                  </a:moveTo>
                  <a:cubicBezTo>
                    <a:pt x="3961" y="1"/>
                    <a:pt x="2666" y="526"/>
                    <a:pt x="1733" y="1534"/>
                  </a:cubicBezTo>
                  <a:cubicBezTo>
                    <a:pt x="0" y="3475"/>
                    <a:pt x="208" y="6455"/>
                    <a:pt x="2080" y="8188"/>
                  </a:cubicBezTo>
                  <a:cubicBezTo>
                    <a:pt x="2986" y="8998"/>
                    <a:pt x="4135" y="9399"/>
                    <a:pt x="5278" y="9399"/>
                  </a:cubicBezTo>
                  <a:cubicBezTo>
                    <a:pt x="6582" y="9399"/>
                    <a:pt x="7880" y="8876"/>
                    <a:pt x="8804" y="7842"/>
                  </a:cubicBezTo>
                  <a:cubicBezTo>
                    <a:pt x="10537" y="5970"/>
                    <a:pt x="10329" y="2920"/>
                    <a:pt x="8457" y="1187"/>
                  </a:cubicBezTo>
                  <a:cubicBezTo>
                    <a:pt x="7529" y="387"/>
                    <a:pt x="6394" y="1"/>
                    <a:pt x="527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29" name="Google Shape;329;p6"/>
          <p:cNvSpPr/>
          <p:nvPr/>
        </p:nvSpPr>
        <p:spPr>
          <a:xfrm>
            <a:off x="8681882" y="3615086"/>
            <a:ext cx="934089" cy="934089"/>
          </a:xfrm>
          <a:custGeom>
            <a:avLst/>
            <a:gdLst/>
            <a:ahLst/>
            <a:cxnLst/>
            <a:rect l="l" t="t" r="r" b="b"/>
            <a:pathLst>
              <a:path w="107583" h="107583" extrusionOk="0">
                <a:moveTo>
                  <a:pt x="53792" y="0"/>
                </a:moveTo>
                <a:cubicBezTo>
                  <a:pt x="24054" y="0"/>
                  <a:pt x="1" y="24054"/>
                  <a:pt x="1" y="53791"/>
                </a:cubicBezTo>
                <a:cubicBezTo>
                  <a:pt x="1" y="83529"/>
                  <a:pt x="24054" y="107582"/>
                  <a:pt x="53792" y="107582"/>
                </a:cubicBezTo>
                <a:cubicBezTo>
                  <a:pt x="83529" y="107582"/>
                  <a:pt x="107583" y="83529"/>
                  <a:pt x="107583" y="53791"/>
                </a:cubicBezTo>
                <a:cubicBezTo>
                  <a:pt x="107583" y="24054"/>
                  <a:pt x="83529" y="0"/>
                  <a:pt x="5379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 name="Google Shape;330;p6"/>
          <p:cNvSpPr/>
          <p:nvPr/>
        </p:nvSpPr>
        <p:spPr>
          <a:xfrm>
            <a:off x="5381264" y="-194734"/>
            <a:ext cx="409353" cy="409353"/>
          </a:xfrm>
          <a:custGeom>
            <a:avLst/>
            <a:gdLst/>
            <a:ahLst/>
            <a:cxnLst/>
            <a:rect l="l" t="t" r="r" b="b"/>
            <a:pathLst>
              <a:path w="107583" h="107583" extrusionOk="0">
                <a:moveTo>
                  <a:pt x="53792" y="0"/>
                </a:moveTo>
                <a:cubicBezTo>
                  <a:pt x="24054" y="0"/>
                  <a:pt x="1" y="24054"/>
                  <a:pt x="1" y="53791"/>
                </a:cubicBezTo>
                <a:cubicBezTo>
                  <a:pt x="1" y="83529"/>
                  <a:pt x="24054" y="107582"/>
                  <a:pt x="53792" y="107582"/>
                </a:cubicBezTo>
                <a:cubicBezTo>
                  <a:pt x="83529" y="107582"/>
                  <a:pt x="107583" y="83529"/>
                  <a:pt x="107583" y="53791"/>
                </a:cubicBezTo>
                <a:cubicBezTo>
                  <a:pt x="107583" y="24054"/>
                  <a:pt x="83529" y="0"/>
                  <a:pt x="5379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 name="Google Shape;331;p6"/>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atin typeface="Fira Sans Condensed Black" panose="020B0A03050000020004" pitchFamily="34" charset="0"/>
                <a:cs typeface="#9Slide03 Arima Madurai" panose="00000500000000000000" pitchFamily="2" charset="-93"/>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dirty="0"/>
          </a:p>
        </p:txBody>
      </p:sp>
    </p:spTree>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629841" y="273844"/>
            <a:ext cx="7886700" cy="994172"/>
          </a:xfrm>
        </p:spPr>
        <p:txBody>
          <a:bodyPr/>
          <a:lstStyle/>
          <a:p>
            <a:r>
              <a:rPr lang="en-US"/>
              <a:t>Click to edit Master title style</a:t>
            </a:r>
            <a:endParaRPr lang="en-US" dirty="0"/>
          </a:p>
        </p:txBody>
      </p:sp>
      <p:sp>
        <p:nvSpPr>
          <p:cNvPr id="3" name="Text Placeholder 2"/>
          <p:cNvSpPr>
            <a:spLocks noGrp="1"/>
          </p:cNvSpPr>
          <p:nvPr>
            <p:ph type="body" idx="1"/>
          </p:nvPr>
        </p:nvSpPr>
        <p:spPr>
          <a:xfrm>
            <a:off x="629842" y="1260872"/>
            <a:ext cx="3868340" cy="617934"/>
          </a:xfrm>
        </p:spPr>
        <p:txBody>
          <a:bodyPr anchor="b"/>
          <a:lstStyle>
            <a:lvl1pPr marL="0" indent="0">
              <a:buNone/>
              <a:defRPr sz="18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en-US"/>
              <a:t>Click to edit Master text styles</a:t>
            </a:r>
          </a:p>
        </p:txBody>
      </p:sp>
      <p:sp>
        <p:nvSpPr>
          <p:cNvPr id="4" name="Content Placeholder 3"/>
          <p:cNvSpPr>
            <a:spLocks noGrp="1"/>
          </p:cNvSpPr>
          <p:nvPr>
            <p:ph sz="half" idx="2"/>
          </p:nvPr>
        </p:nvSpPr>
        <p:spPr>
          <a:xfrm>
            <a:off x="629842" y="1878806"/>
            <a:ext cx="3868340" cy="2763441"/>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p:cNvSpPr>
            <a:spLocks noGrp="1"/>
          </p:cNvSpPr>
          <p:nvPr>
            <p:ph type="body" sz="quarter" idx="3"/>
          </p:nvPr>
        </p:nvSpPr>
        <p:spPr>
          <a:xfrm>
            <a:off x="4629150" y="1260872"/>
            <a:ext cx="3887391" cy="617934"/>
          </a:xfrm>
        </p:spPr>
        <p:txBody>
          <a:bodyPr anchor="b"/>
          <a:lstStyle>
            <a:lvl1pPr marL="0" indent="0">
              <a:buNone/>
              <a:defRPr sz="18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en-US"/>
              <a:t>Click to edit Master text styles</a:t>
            </a:r>
          </a:p>
        </p:txBody>
      </p:sp>
      <p:sp>
        <p:nvSpPr>
          <p:cNvPr id="6" name="Content Placeholder 5"/>
          <p:cNvSpPr>
            <a:spLocks noGrp="1"/>
          </p:cNvSpPr>
          <p:nvPr>
            <p:ph sz="quarter" idx="4"/>
          </p:nvPr>
        </p:nvSpPr>
        <p:spPr>
          <a:xfrm>
            <a:off x="4629150" y="1878806"/>
            <a:ext cx="3887391" cy="2763441"/>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Date Placeholder 6"/>
          <p:cNvSpPr>
            <a:spLocks noGrp="1"/>
          </p:cNvSpPr>
          <p:nvPr>
            <p:ph type="dt" sz="half" idx="10"/>
          </p:nvPr>
        </p:nvSpPr>
        <p:spPr/>
        <p:txBody>
          <a:bodyPr/>
          <a:lstStyle/>
          <a:p>
            <a:fld id="{4BB38BB8-439A-4076-87EC-0A6C85474DDC}" type="datetimeFigureOut">
              <a:rPr lang="en-US" smtClean="0"/>
              <a:t>2/27/2025</a:t>
            </a:fld>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4F6D282B-5763-4817-BCC1-66EF30A42989}" type="slidenum">
              <a:rPr lang="en-US" smtClean="0"/>
              <a:t>‹#›</a:t>
            </a:fld>
            <a:endParaRPr lang="en-US"/>
          </a:p>
        </p:txBody>
      </p:sp>
    </p:spTree>
    <p:extLst>
      <p:ext uri="{BB962C8B-B14F-4D97-AF65-F5344CB8AC3E}">
        <p14:creationId xmlns:p14="http://schemas.microsoft.com/office/powerpoint/2010/main" val="2981679906"/>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Date Placeholder 2"/>
          <p:cNvSpPr>
            <a:spLocks noGrp="1"/>
          </p:cNvSpPr>
          <p:nvPr>
            <p:ph type="dt" sz="half" idx="10"/>
          </p:nvPr>
        </p:nvSpPr>
        <p:spPr/>
        <p:txBody>
          <a:bodyPr/>
          <a:lstStyle/>
          <a:p>
            <a:fld id="{4BB38BB8-439A-4076-87EC-0A6C85474DDC}" type="datetimeFigureOut">
              <a:rPr lang="en-US" smtClean="0"/>
              <a:t>2/27/2025</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4F6D282B-5763-4817-BCC1-66EF30A42989}" type="slidenum">
              <a:rPr lang="en-US" smtClean="0"/>
              <a:t>‹#›</a:t>
            </a:fld>
            <a:endParaRPr lang="en-US"/>
          </a:p>
        </p:txBody>
      </p:sp>
    </p:spTree>
    <p:extLst>
      <p:ext uri="{BB962C8B-B14F-4D97-AF65-F5344CB8AC3E}">
        <p14:creationId xmlns:p14="http://schemas.microsoft.com/office/powerpoint/2010/main" val="4056606663"/>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4BB38BB8-439A-4076-87EC-0A6C85474DDC}" type="datetimeFigureOut">
              <a:rPr lang="en-US" smtClean="0"/>
              <a:t>2/27/2025</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4F6D282B-5763-4817-BCC1-66EF30A42989}" type="slidenum">
              <a:rPr lang="en-US" smtClean="0"/>
              <a:t>‹#›</a:t>
            </a:fld>
            <a:endParaRPr lang="en-US"/>
          </a:p>
        </p:txBody>
      </p:sp>
    </p:spTree>
    <p:extLst>
      <p:ext uri="{BB962C8B-B14F-4D97-AF65-F5344CB8AC3E}">
        <p14:creationId xmlns:p14="http://schemas.microsoft.com/office/powerpoint/2010/main" val="3263761813"/>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342900"/>
            <a:ext cx="2949178" cy="1200150"/>
          </a:xfrm>
        </p:spPr>
        <p:txBody>
          <a:bodyPr anchor="b"/>
          <a:lstStyle>
            <a:lvl1pPr>
              <a:defRPr sz="2400"/>
            </a:lvl1pPr>
          </a:lstStyle>
          <a:p>
            <a:r>
              <a:rPr lang="en-US"/>
              <a:t>Click to edit Master title style</a:t>
            </a:r>
            <a:endParaRPr lang="en-US" dirty="0"/>
          </a:p>
        </p:txBody>
      </p:sp>
      <p:sp>
        <p:nvSpPr>
          <p:cNvPr id="3" name="Content Placeholder 2"/>
          <p:cNvSpPr>
            <a:spLocks noGrp="1"/>
          </p:cNvSpPr>
          <p:nvPr>
            <p:ph idx="1"/>
          </p:nvPr>
        </p:nvSpPr>
        <p:spPr>
          <a:xfrm>
            <a:off x="3887391" y="740569"/>
            <a:ext cx="4629150" cy="3655219"/>
          </a:xfrm>
        </p:spPr>
        <p:txBody>
          <a:bodyPr/>
          <a:lstStyle>
            <a:lvl1pPr>
              <a:defRPr sz="2400"/>
            </a:lvl1pPr>
            <a:lvl2pPr>
              <a:defRPr sz="2100"/>
            </a:lvl2pPr>
            <a:lvl3pPr>
              <a:defRPr sz="1800"/>
            </a:lvl3pPr>
            <a:lvl4pPr>
              <a:defRPr sz="1500"/>
            </a:lvl4pPr>
            <a:lvl5pPr>
              <a:defRPr sz="1500"/>
            </a:lvl5pPr>
            <a:lvl6pPr>
              <a:defRPr sz="1500"/>
            </a:lvl6pPr>
            <a:lvl7pPr>
              <a:defRPr sz="1500"/>
            </a:lvl7pPr>
            <a:lvl8pPr>
              <a:defRPr sz="1500"/>
            </a:lvl8pPr>
            <a:lvl9pPr>
              <a:defRPr sz="15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Text Placeholder 3"/>
          <p:cNvSpPr>
            <a:spLocks noGrp="1"/>
          </p:cNvSpPr>
          <p:nvPr>
            <p:ph type="body" sz="half" idx="2"/>
          </p:nvPr>
        </p:nvSpPr>
        <p:spPr>
          <a:xfrm>
            <a:off x="629841" y="1543050"/>
            <a:ext cx="2949178" cy="2858691"/>
          </a:xfrm>
        </p:spPr>
        <p:txBody>
          <a:bodyPr/>
          <a:lstStyle>
            <a:lvl1pPr marL="0" indent="0">
              <a:buNone/>
              <a:defRPr sz="1200"/>
            </a:lvl1pPr>
            <a:lvl2pPr marL="342900" indent="0">
              <a:buNone/>
              <a:defRPr sz="1050"/>
            </a:lvl2pPr>
            <a:lvl3pPr marL="685800" indent="0">
              <a:buNone/>
              <a:defRPr sz="900"/>
            </a:lvl3pPr>
            <a:lvl4pPr marL="1028700" indent="0">
              <a:buNone/>
              <a:defRPr sz="750"/>
            </a:lvl4pPr>
            <a:lvl5pPr marL="1371600" indent="0">
              <a:buNone/>
              <a:defRPr sz="750"/>
            </a:lvl5pPr>
            <a:lvl6pPr marL="1714500" indent="0">
              <a:buNone/>
              <a:defRPr sz="750"/>
            </a:lvl6pPr>
            <a:lvl7pPr marL="2057400" indent="0">
              <a:buNone/>
              <a:defRPr sz="750"/>
            </a:lvl7pPr>
            <a:lvl8pPr marL="2400300" indent="0">
              <a:buNone/>
              <a:defRPr sz="750"/>
            </a:lvl8pPr>
            <a:lvl9pPr marL="2743200" indent="0">
              <a:buNone/>
              <a:defRPr sz="750"/>
            </a:lvl9pPr>
          </a:lstStyle>
          <a:p>
            <a:pPr lvl="0"/>
            <a:r>
              <a:rPr lang="en-US"/>
              <a:t>Click to edit Master text styles</a:t>
            </a:r>
          </a:p>
        </p:txBody>
      </p:sp>
      <p:sp>
        <p:nvSpPr>
          <p:cNvPr id="5" name="Date Placeholder 4"/>
          <p:cNvSpPr>
            <a:spLocks noGrp="1"/>
          </p:cNvSpPr>
          <p:nvPr>
            <p:ph type="dt" sz="half" idx="10"/>
          </p:nvPr>
        </p:nvSpPr>
        <p:spPr/>
        <p:txBody>
          <a:bodyPr/>
          <a:lstStyle/>
          <a:p>
            <a:fld id="{4BB38BB8-439A-4076-87EC-0A6C85474DDC}" type="datetimeFigureOut">
              <a:rPr lang="en-US" smtClean="0"/>
              <a:t>2/27/2025</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4F6D282B-5763-4817-BCC1-66EF30A42989}" type="slidenum">
              <a:rPr lang="en-US" smtClean="0"/>
              <a:t>‹#›</a:t>
            </a:fld>
            <a:endParaRPr lang="en-US"/>
          </a:p>
        </p:txBody>
      </p:sp>
    </p:spTree>
    <p:extLst>
      <p:ext uri="{BB962C8B-B14F-4D97-AF65-F5344CB8AC3E}">
        <p14:creationId xmlns:p14="http://schemas.microsoft.com/office/powerpoint/2010/main" val="2987940138"/>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342900"/>
            <a:ext cx="2949178" cy="1200150"/>
          </a:xfrm>
        </p:spPr>
        <p:txBody>
          <a:bodyPr anchor="b"/>
          <a:lstStyle>
            <a:lvl1pPr>
              <a:defRPr sz="2400"/>
            </a:lvl1pPr>
          </a:lstStyle>
          <a:p>
            <a:r>
              <a:rPr lang="en-US"/>
              <a:t>Click to edit Master title style</a:t>
            </a:r>
            <a:endParaRPr lang="en-US" dirty="0"/>
          </a:p>
        </p:txBody>
      </p:sp>
      <p:sp>
        <p:nvSpPr>
          <p:cNvPr id="3" name="Picture Placeholder 2"/>
          <p:cNvSpPr>
            <a:spLocks noGrp="1" noChangeAspect="1"/>
          </p:cNvSpPr>
          <p:nvPr>
            <p:ph type="pic" idx="1"/>
          </p:nvPr>
        </p:nvSpPr>
        <p:spPr>
          <a:xfrm>
            <a:off x="3887391" y="740569"/>
            <a:ext cx="4629150" cy="3655219"/>
          </a:xfrm>
        </p:spPr>
        <p:txBody>
          <a:bodyPr anchor="t"/>
          <a:lstStyle>
            <a:lvl1pPr marL="0" indent="0">
              <a:buNone/>
              <a:defRPr sz="2400"/>
            </a:lvl1pPr>
            <a:lvl2pPr marL="342900" indent="0">
              <a:buNone/>
              <a:defRPr sz="2100"/>
            </a:lvl2pPr>
            <a:lvl3pPr marL="685800" indent="0">
              <a:buNone/>
              <a:defRPr sz="1800"/>
            </a:lvl3pPr>
            <a:lvl4pPr marL="1028700" indent="0">
              <a:buNone/>
              <a:defRPr sz="1500"/>
            </a:lvl4pPr>
            <a:lvl5pPr marL="1371600" indent="0">
              <a:buNone/>
              <a:defRPr sz="1500"/>
            </a:lvl5pPr>
            <a:lvl6pPr marL="1714500" indent="0">
              <a:buNone/>
              <a:defRPr sz="1500"/>
            </a:lvl6pPr>
            <a:lvl7pPr marL="2057400" indent="0">
              <a:buNone/>
              <a:defRPr sz="1500"/>
            </a:lvl7pPr>
            <a:lvl8pPr marL="2400300" indent="0">
              <a:buNone/>
              <a:defRPr sz="1500"/>
            </a:lvl8pPr>
            <a:lvl9pPr marL="2743200" indent="0">
              <a:buNone/>
              <a:defRPr sz="1500"/>
            </a:lvl9pPr>
          </a:lstStyle>
          <a:p>
            <a:r>
              <a:rPr lang="en-US"/>
              <a:t>Click icon to add picture</a:t>
            </a:r>
            <a:endParaRPr lang="en-US" dirty="0"/>
          </a:p>
        </p:txBody>
      </p:sp>
      <p:sp>
        <p:nvSpPr>
          <p:cNvPr id="4" name="Text Placeholder 3"/>
          <p:cNvSpPr>
            <a:spLocks noGrp="1"/>
          </p:cNvSpPr>
          <p:nvPr>
            <p:ph type="body" sz="half" idx="2"/>
          </p:nvPr>
        </p:nvSpPr>
        <p:spPr>
          <a:xfrm>
            <a:off x="629841" y="1543050"/>
            <a:ext cx="2949178" cy="2858691"/>
          </a:xfrm>
        </p:spPr>
        <p:txBody>
          <a:bodyPr/>
          <a:lstStyle>
            <a:lvl1pPr marL="0" indent="0">
              <a:buNone/>
              <a:defRPr sz="1200"/>
            </a:lvl1pPr>
            <a:lvl2pPr marL="342900" indent="0">
              <a:buNone/>
              <a:defRPr sz="1050"/>
            </a:lvl2pPr>
            <a:lvl3pPr marL="685800" indent="0">
              <a:buNone/>
              <a:defRPr sz="900"/>
            </a:lvl3pPr>
            <a:lvl4pPr marL="1028700" indent="0">
              <a:buNone/>
              <a:defRPr sz="750"/>
            </a:lvl4pPr>
            <a:lvl5pPr marL="1371600" indent="0">
              <a:buNone/>
              <a:defRPr sz="750"/>
            </a:lvl5pPr>
            <a:lvl6pPr marL="1714500" indent="0">
              <a:buNone/>
              <a:defRPr sz="750"/>
            </a:lvl6pPr>
            <a:lvl7pPr marL="2057400" indent="0">
              <a:buNone/>
              <a:defRPr sz="750"/>
            </a:lvl7pPr>
            <a:lvl8pPr marL="2400300" indent="0">
              <a:buNone/>
              <a:defRPr sz="750"/>
            </a:lvl8pPr>
            <a:lvl9pPr marL="2743200" indent="0">
              <a:buNone/>
              <a:defRPr sz="750"/>
            </a:lvl9pPr>
          </a:lstStyle>
          <a:p>
            <a:pPr lvl="0"/>
            <a:r>
              <a:rPr lang="en-US"/>
              <a:t>Click to edit Master text styles</a:t>
            </a:r>
          </a:p>
        </p:txBody>
      </p:sp>
      <p:sp>
        <p:nvSpPr>
          <p:cNvPr id="5" name="Date Placeholder 4"/>
          <p:cNvSpPr>
            <a:spLocks noGrp="1"/>
          </p:cNvSpPr>
          <p:nvPr>
            <p:ph type="dt" sz="half" idx="10"/>
          </p:nvPr>
        </p:nvSpPr>
        <p:spPr/>
        <p:txBody>
          <a:bodyPr/>
          <a:lstStyle/>
          <a:p>
            <a:fld id="{4BB38BB8-439A-4076-87EC-0A6C85474DDC}" type="datetimeFigureOut">
              <a:rPr lang="en-US" smtClean="0"/>
              <a:t>2/27/2025</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4F6D282B-5763-4817-BCC1-66EF30A42989}" type="slidenum">
              <a:rPr lang="en-US" smtClean="0"/>
              <a:t>‹#›</a:t>
            </a:fld>
            <a:endParaRPr lang="en-US"/>
          </a:p>
        </p:txBody>
      </p:sp>
    </p:spTree>
    <p:extLst>
      <p:ext uri="{BB962C8B-B14F-4D97-AF65-F5344CB8AC3E}">
        <p14:creationId xmlns:p14="http://schemas.microsoft.com/office/powerpoint/2010/main" val="1002029545"/>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4BB38BB8-439A-4076-87EC-0A6C85474DDC}" type="datetimeFigureOut">
              <a:rPr lang="en-US" smtClean="0"/>
              <a:t>2/27/2025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4F6D282B-5763-4817-BCC1-66EF30A42989}" type="slidenum">
              <a:rPr lang="en-US" smtClean="0"/>
              <a:t>‹#›</a:t>
            </a:fld>
            <a:endParaRPr lang="en-US"/>
          </a:p>
        </p:txBody>
      </p:sp>
    </p:spTree>
    <p:extLst>
      <p:ext uri="{BB962C8B-B14F-4D97-AF65-F5344CB8AC3E}">
        <p14:creationId xmlns:p14="http://schemas.microsoft.com/office/powerpoint/2010/main" val="3319339455"/>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43675" y="273844"/>
            <a:ext cx="1971675" cy="4358879"/>
          </a:xfrm>
        </p:spPr>
        <p:txBody>
          <a:bodyPr vert="eaVert"/>
          <a:lstStyle/>
          <a:p>
            <a:r>
              <a:rPr lang="en-US"/>
              <a:t>Click to edit Master title style</a:t>
            </a:r>
            <a:endParaRPr lang="en-US" dirty="0"/>
          </a:p>
        </p:txBody>
      </p:sp>
      <p:sp>
        <p:nvSpPr>
          <p:cNvPr id="3" name="Vertical Text Placeholder 2"/>
          <p:cNvSpPr>
            <a:spLocks noGrp="1"/>
          </p:cNvSpPr>
          <p:nvPr>
            <p:ph type="body" orient="vert" idx="1"/>
          </p:nvPr>
        </p:nvSpPr>
        <p:spPr>
          <a:xfrm>
            <a:off x="628650" y="273844"/>
            <a:ext cx="5800725" cy="4358879"/>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4BB38BB8-439A-4076-87EC-0A6C85474DDC}" type="datetimeFigureOut">
              <a:rPr lang="en-US" smtClean="0"/>
              <a:t>2/27/2025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4F6D282B-5763-4817-BCC1-66EF30A42989}" type="slidenum">
              <a:rPr lang="en-US" smtClean="0"/>
              <a:t>‹#›</a:t>
            </a:fld>
            <a:endParaRPr lang="en-US"/>
          </a:p>
        </p:txBody>
      </p:sp>
    </p:spTree>
    <p:extLst>
      <p:ext uri="{BB962C8B-B14F-4D97-AF65-F5344CB8AC3E}">
        <p14:creationId xmlns:p14="http://schemas.microsoft.com/office/powerpoint/2010/main" val="3371089003"/>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matchingName="Title slide" type="title">
  <p:cSld name="Title slide">
    <p:spTree>
      <p:nvGrpSpPr>
        <p:cNvPr id="1" name="Shape 8"/>
        <p:cNvGrpSpPr/>
        <p:nvPr/>
      </p:nvGrpSpPr>
      <p:grpSpPr>
        <a:xfrm>
          <a:off x="0" y="0"/>
          <a:ext cx="0" cy="0"/>
          <a:chOff x="0" y="0"/>
          <a:chExt cx="0" cy="0"/>
        </a:xfrm>
      </p:grpSpPr>
      <p:grpSp>
        <p:nvGrpSpPr>
          <p:cNvPr id="9" name="Google Shape;9;p2"/>
          <p:cNvGrpSpPr/>
          <p:nvPr/>
        </p:nvGrpSpPr>
        <p:grpSpPr>
          <a:xfrm>
            <a:off x="1" y="4838701"/>
            <a:ext cx="9143939" cy="2943641"/>
            <a:chOff x="0" y="4838700"/>
            <a:chExt cx="9143939" cy="2943641"/>
          </a:xfrm>
        </p:grpSpPr>
        <p:sp>
          <p:nvSpPr>
            <p:cNvPr id="10" name="Google Shape;10;p2"/>
            <p:cNvSpPr/>
            <p:nvPr/>
          </p:nvSpPr>
          <p:spPr>
            <a:xfrm>
              <a:off x="0" y="4838700"/>
              <a:ext cx="9143939" cy="2943641"/>
            </a:xfrm>
            <a:custGeom>
              <a:avLst/>
              <a:gdLst/>
              <a:ahLst/>
              <a:cxnLst/>
              <a:rect l="l" t="t" r="r" b="b"/>
              <a:pathLst>
                <a:path w="74406" h="71361" extrusionOk="0">
                  <a:moveTo>
                    <a:pt x="0" y="0"/>
                  </a:moveTo>
                  <a:lnTo>
                    <a:pt x="0" y="71360"/>
                  </a:lnTo>
                  <a:lnTo>
                    <a:pt x="74406" y="71360"/>
                  </a:lnTo>
                  <a:lnTo>
                    <a:pt x="7440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grpSp>
          <p:nvGrpSpPr>
            <p:cNvPr id="11" name="Google Shape;11;p2"/>
            <p:cNvGrpSpPr/>
            <p:nvPr/>
          </p:nvGrpSpPr>
          <p:grpSpPr>
            <a:xfrm>
              <a:off x="3222836" y="5090190"/>
              <a:ext cx="2698369" cy="2580930"/>
              <a:chOff x="3222836" y="5090190"/>
              <a:chExt cx="2698369" cy="2580930"/>
            </a:xfrm>
          </p:grpSpPr>
          <p:sp>
            <p:nvSpPr>
              <p:cNvPr id="12" name="Google Shape;12;p2"/>
              <p:cNvSpPr/>
              <p:nvPr/>
            </p:nvSpPr>
            <p:spPr>
              <a:xfrm>
                <a:off x="3222836" y="6193793"/>
                <a:ext cx="2698369" cy="1477327"/>
              </a:xfrm>
              <a:custGeom>
                <a:avLst/>
                <a:gdLst/>
                <a:ahLst/>
                <a:cxnLst/>
                <a:rect l="l" t="t" r="r" b="b"/>
                <a:pathLst>
                  <a:path w="65415" h="35814" extrusionOk="0">
                    <a:moveTo>
                      <a:pt x="0" y="1"/>
                    </a:moveTo>
                    <a:lnTo>
                      <a:pt x="0" y="35813"/>
                    </a:lnTo>
                    <a:lnTo>
                      <a:pt x="65415" y="35813"/>
                    </a:lnTo>
                    <a:lnTo>
                      <a:pt x="6541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13" name="Google Shape;13;p2"/>
              <p:cNvSpPr/>
              <p:nvPr/>
            </p:nvSpPr>
            <p:spPr>
              <a:xfrm>
                <a:off x="3222836" y="5561430"/>
                <a:ext cx="2698369" cy="445005"/>
              </a:xfrm>
              <a:custGeom>
                <a:avLst/>
                <a:gdLst/>
                <a:ahLst/>
                <a:cxnLst/>
                <a:rect l="l" t="t" r="r" b="b"/>
                <a:pathLst>
                  <a:path w="65415" h="10788" extrusionOk="0">
                    <a:moveTo>
                      <a:pt x="0" y="0"/>
                    </a:moveTo>
                    <a:lnTo>
                      <a:pt x="0" y="10788"/>
                    </a:lnTo>
                    <a:lnTo>
                      <a:pt x="65415" y="10788"/>
                    </a:lnTo>
                    <a:lnTo>
                      <a:pt x="6541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14" name="Google Shape;14;p2"/>
              <p:cNvSpPr/>
              <p:nvPr/>
            </p:nvSpPr>
            <p:spPr>
              <a:xfrm>
                <a:off x="3222836" y="5090190"/>
                <a:ext cx="2698369" cy="347160"/>
              </a:xfrm>
              <a:custGeom>
                <a:avLst/>
                <a:gdLst/>
                <a:ahLst/>
                <a:cxnLst/>
                <a:rect l="l" t="t" r="r" b="b"/>
                <a:pathLst>
                  <a:path w="65415" h="8416" extrusionOk="0">
                    <a:moveTo>
                      <a:pt x="0" y="1"/>
                    </a:moveTo>
                    <a:lnTo>
                      <a:pt x="0" y="8415"/>
                    </a:lnTo>
                    <a:lnTo>
                      <a:pt x="65415" y="8415"/>
                    </a:lnTo>
                    <a:lnTo>
                      <a:pt x="6541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15" name="Google Shape;15;p2"/>
              <p:cNvSpPr/>
              <p:nvPr/>
            </p:nvSpPr>
            <p:spPr>
              <a:xfrm>
                <a:off x="4001946" y="5163368"/>
                <a:ext cx="1140150" cy="72889"/>
              </a:xfrm>
              <a:custGeom>
                <a:avLst/>
                <a:gdLst/>
                <a:ahLst/>
                <a:cxnLst/>
                <a:rect l="l" t="t" r="r" b="b"/>
                <a:pathLst>
                  <a:path w="27640" h="1767" extrusionOk="0">
                    <a:moveTo>
                      <a:pt x="1835" y="0"/>
                    </a:moveTo>
                    <a:cubicBezTo>
                      <a:pt x="823" y="0"/>
                      <a:pt x="1" y="395"/>
                      <a:pt x="1" y="884"/>
                    </a:cubicBezTo>
                    <a:cubicBezTo>
                      <a:pt x="1" y="1372"/>
                      <a:pt x="823" y="1767"/>
                      <a:pt x="1835" y="1767"/>
                    </a:cubicBezTo>
                    <a:lnTo>
                      <a:pt x="25805" y="1767"/>
                    </a:lnTo>
                    <a:cubicBezTo>
                      <a:pt x="26818" y="1767"/>
                      <a:pt x="27639" y="1370"/>
                      <a:pt x="27639" y="884"/>
                    </a:cubicBezTo>
                    <a:cubicBezTo>
                      <a:pt x="27639" y="395"/>
                      <a:pt x="26819" y="0"/>
                      <a:pt x="258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16" name="Google Shape;16;p2"/>
              <p:cNvSpPr/>
              <p:nvPr/>
            </p:nvSpPr>
            <p:spPr>
              <a:xfrm>
                <a:off x="4001946" y="5655398"/>
                <a:ext cx="1140150" cy="72930"/>
              </a:xfrm>
              <a:custGeom>
                <a:avLst/>
                <a:gdLst/>
                <a:ahLst/>
                <a:cxnLst/>
                <a:rect l="l" t="t" r="r" b="b"/>
                <a:pathLst>
                  <a:path w="27640" h="1768" extrusionOk="0">
                    <a:moveTo>
                      <a:pt x="1835" y="1"/>
                    </a:moveTo>
                    <a:cubicBezTo>
                      <a:pt x="823" y="1"/>
                      <a:pt x="1" y="396"/>
                      <a:pt x="1" y="884"/>
                    </a:cubicBezTo>
                    <a:cubicBezTo>
                      <a:pt x="1" y="1372"/>
                      <a:pt x="823" y="1767"/>
                      <a:pt x="1835" y="1767"/>
                    </a:cubicBezTo>
                    <a:lnTo>
                      <a:pt x="25805" y="1767"/>
                    </a:lnTo>
                    <a:cubicBezTo>
                      <a:pt x="26818" y="1767"/>
                      <a:pt x="27639" y="1372"/>
                      <a:pt x="27639" y="884"/>
                    </a:cubicBezTo>
                    <a:cubicBezTo>
                      <a:pt x="27639" y="396"/>
                      <a:pt x="26819" y="1"/>
                      <a:pt x="258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17" name="Google Shape;17;p2"/>
              <p:cNvSpPr/>
              <p:nvPr/>
            </p:nvSpPr>
            <p:spPr>
              <a:xfrm>
                <a:off x="4001946" y="6313253"/>
                <a:ext cx="1140150" cy="72930"/>
              </a:xfrm>
              <a:custGeom>
                <a:avLst/>
                <a:gdLst/>
                <a:ahLst/>
                <a:cxnLst/>
                <a:rect l="l" t="t" r="r" b="b"/>
                <a:pathLst>
                  <a:path w="27640" h="1768" extrusionOk="0">
                    <a:moveTo>
                      <a:pt x="1835" y="1"/>
                    </a:moveTo>
                    <a:cubicBezTo>
                      <a:pt x="823" y="1"/>
                      <a:pt x="1" y="396"/>
                      <a:pt x="1" y="884"/>
                    </a:cubicBezTo>
                    <a:cubicBezTo>
                      <a:pt x="1" y="1372"/>
                      <a:pt x="823" y="1767"/>
                      <a:pt x="1835" y="1767"/>
                    </a:cubicBezTo>
                    <a:lnTo>
                      <a:pt x="25805" y="1767"/>
                    </a:lnTo>
                    <a:cubicBezTo>
                      <a:pt x="26818" y="1767"/>
                      <a:pt x="27639" y="1371"/>
                      <a:pt x="27639" y="884"/>
                    </a:cubicBezTo>
                    <a:cubicBezTo>
                      <a:pt x="27639" y="396"/>
                      <a:pt x="26819" y="1"/>
                      <a:pt x="258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grpSp>
        <p:grpSp>
          <p:nvGrpSpPr>
            <p:cNvPr id="18" name="Google Shape;18;p2"/>
            <p:cNvGrpSpPr/>
            <p:nvPr/>
          </p:nvGrpSpPr>
          <p:grpSpPr>
            <a:xfrm>
              <a:off x="6274037" y="5090190"/>
              <a:ext cx="2698369" cy="2580930"/>
              <a:chOff x="6274037" y="5090190"/>
              <a:chExt cx="2698369" cy="2580930"/>
            </a:xfrm>
          </p:grpSpPr>
          <p:sp>
            <p:nvSpPr>
              <p:cNvPr id="19" name="Google Shape;19;p2"/>
              <p:cNvSpPr/>
              <p:nvPr/>
            </p:nvSpPr>
            <p:spPr>
              <a:xfrm>
                <a:off x="6274037" y="6193793"/>
                <a:ext cx="2698369" cy="1477327"/>
              </a:xfrm>
              <a:custGeom>
                <a:avLst/>
                <a:gdLst/>
                <a:ahLst/>
                <a:cxnLst/>
                <a:rect l="l" t="t" r="r" b="b"/>
                <a:pathLst>
                  <a:path w="65415" h="35814" extrusionOk="0">
                    <a:moveTo>
                      <a:pt x="0" y="1"/>
                    </a:moveTo>
                    <a:lnTo>
                      <a:pt x="0" y="35813"/>
                    </a:lnTo>
                    <a:lnTo>
                      <a:pt x="65415" y="35813"/>
                    </a:lnTo>
                    <a:lnTo>
                      <a:pt x="6541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20" name="Google Shape;20;p2"/>
              <p:cNvSpPr/>
              <p:nvPr/>
            </p:nvSpPr>
            <p:spPr>
              <a:xfrm>
                <a:off x="6274037" y="5561430"/>
                <a:ext cx="2698369" cy="445005"/>
              </a:xfrm>
              <a:custGeom>
                <a:avLst/>
                <a:gdLst/>
                <a:ahLst/>
                <a:cxnLst/>
                <a:rect l="l" t="t" r="r" b="b"/>
                <a:pathLst>
                  <a:path w="65415" h="10788" extrusionOk="0">
                    <a:moveTo>
                      <a:pt x="0" y="0"/>
                    </a:moveTo>
                    <a:lnTo>
                      <a:pt x="0" y="10788"/>
                    </a:lnTo>
                    <a:lnTo>
                      <a:pt x="65415" y="10788"/>
                    </a:lnTo>
                    <a:lnTo>
                      <a:pt x="6541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21" name="Google Shape;21;p2"/>
              <p:cNvSpPr/>
              <p:nvPr/>
            </p:nvSpPr>
            <p:spPr>
              <a:xfrm>
                <a:off x="6274037" y="5090190"/>
                <a:ext cx="2698369" cy="347160"/>
              </a:xfrm>
              <a:custGeom>
                <a:avLst/>
                <a:gdLst/>
                <a:ahLst/>
                <a:cxnLst/>
                <a:rect l="l" t="t" r="r" b="b"/>
                <a:pathLst>
                  <a:path w="65415" h="8416" extrusionOk="0">
                    <a:moveTo>
                      <a:pt x="0" y="1"/>
                    </a:moveTo>
                    <a:lnTo>
                      <a:pt x="0" y="8415"/>
                    </a:lnTo>
                    <a:lnTo>
                      <a:pt x="65415" y="8415"/>
                    </a:lnTo>
                    <a:lnTo>
                      <a:pt x="6541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22" name="Google Shape;22;p2"/>
              <p:cNvSpPr/>
              <p:nvPr/>
            </p:nvSpPr>
            <p:spPr>
              <a:xfrm>
                <a:off x="7053146" y="5163368"/>
                <a:ext cx="1140150" cy="72889"/>
              </a:xfrm>
              <a:custGeom>
                <a:avLst/>
                <a:gdLst/>
                <a:ahLst/>
                <a:cxnLst/>
                <a:rect l="l" t="t" r="r" b="b"/>
                <a:pathLst>
                  <a:path w="27640" h="1767" extrusionOk="0">
                    <a:moveTo>
                      <a:pt x="1835" y="0"/>
                    </a:moveTo>
                    <a:cubicBezTo>
                      <a:pt x="823" y="0"/>
                      <a:pt x="1" y="395"/>
                      <a:pt x="1" y="884"/>
                    </a:cubicBezTo>
                    <a:cubicBezTo>
                      <a:pt x="1" y="1372"/>
                      <a:pt x="823" y="1767"/>
                      <a:pt x="1835" y="1767"/>
                    </a:cubicBezTo>
                    <a:lnTo>
                      <a:pt x="25805" y="1767"/>
                    </a:lnTo>
                    <a:cubicBezTo>
                      <a:pt x="26818" y="1767"/>
                      <a:pt x="27639" y="1370"/>
                      <a:pt x="27639" y="884"/>
                    </a:cubicBezTo>
                    <a:cubicBezTo>
                      <a:pt x="27639" y="395"/>
                      <a:pt x="26819" y="0"/>
                      <a:pt x="258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23" name="Google Shape;23;p2"/>
              <p:cNvSpPr/>
              <p:nvPr/>
            </p:nvSpPr>
            <p:spPr>
              <a:xfrm>
                <a:off x="7053146" y="5655398"/>
                <a:ext cx="1140150" cy="72930"/>
              </a:xfrm>
              <a:custGeom>
                <a:avLst/>
                <a:gdLst/>
                <a:ahLst/>
                <a:cxnLst/>
                <a:rect l="l" t="t" r="r" b="b"/>
                <a:pathLst>
                  <a:path w="27640" h="1768" extrusionOk="0">
                    <a:moveTo>
                      <a:pt x="1835" y="1"/>
                    </a:moveTo>
                    <a:cubicBezTo>
                      <a:pt x="823" y="1"/>
                      <a:pt x="1" y="396"/>
                      <a:pt x="1" y="884"/>
                    </a:cubicBezTo>
                    <a:cubicBezTo>
                      <a:pt x="1" y="1372"/>
                      <a:pt x="823" y="1767"/>
                      <a:pt x="1835" y="1767"/>
                    </a:cubicBezTo>
                    <a:lnTo>
                      <a:pt x="25805" y="1767"/>
                    </a:lnTo>
                    <a:cubicBezTo>
                      <a:pt x="26818" y="1767"/>
                      <a:pt x="27639" y="1372"/>
                      <a:pt x="27639" y="884"/>
                    </a:cubicBezTo>
                    <a:cubicBezTo>
                      <a:pt x="27639" y="396"/>
                      <a:pt x="26819" y="1"/>
                      <a:pt x="258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24" name="Google Shape;24;p2"/>
              <p:cNvSpPr/>
              <p:nvPr/>
            </p:nvSpPr>
            <p:spPr>
              <a:xfrm>
                <a:off x="7053146" y="6313253"/>
                <a:ext cx="1140150" cy="72930"/>
              </a:xfrm>
              <a:custGeom>
                <a:avLst/>
                <a:gdLst/>
                <a:ahLst/>
                <a:cxnLst/>
                <a:rect l="l" t="t" r="r" b="b"/>
                <a:pathLst>
                  <a:path w="27640" h="1768" extrusionOk="0">
                    <a:moveTo>
                      <a:pt x="1835" y="1"/>
                    </a:moveTo>
                    <a:cubicBezTo>
                      <a:pt x="823" y="1"/>
                      <a:pt x="1" y="396"/>
                      <a:pt x="1" y="884"/>
                    </a:cubicBezTo>
                    <a:cubicBezTo>
                      <a:pt x="1" y="1372"/>
                      <a:pt x="823" y="1767"/>
                      <a:pt x="1835" y="1767"/>
                    </a:cubicBezTo>
                    <a:lnTo>
                      <a:pt x="25805" y="1767"/>
                    </a:lnTo>
                    <a:cubicBezTo>
                      <a:pt x="26818" y="1767"/>
                      <a:pt x="27639" y="1371"/>
                      <a:pt x="27639" y="884"/>
                    </a:cubicBezTo>
                    <a:cubicBezTo>
                      <a:pt x="27639" y="396"/>
                      <a:pt x="26819" y="1"/>
                      <a:pt x="258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grpSp>
        <p:grpSp>
          <p:nvGrpSpPr>
            <p:cNvPr id="25" name="Google Shape;25;p2"/>
            <p:cNvGrpSpPr/>
            <p:nvPr/>
          </p:nvGrpSpPr>
          <p:grpSpPr>
            <a:xfrm>
              <a:off x="171594" y="5090190"/>
              <a:ext cx="2698410" cy="2580930"/>
              <a:chOff x="171594" y="5090190"/>
              <a:chExt cx="2698410" cy="2580930"/>
            </a:xfrm>
          </p:grpSpPr>
          <p:sp>
            <p:nvSpPr>
              <p:cNvPr id="26" name="Google Shape;26;p2"/>
              <p:cNvSpPr/>
              <p:nvPr/>
            </p:nvSpPr>
            <p:spPr>
              <a:xfrm>
                <a:off x="171594" y="6193793"/>
                <a:ext cx="2698410" cy="1477327"/>
              </a:xfrm>
              <a:custGeom>
                <a:avLst/>
                <a:gdLst/>
                <a:ahLst/>
                <a:cxnLst/>
                <a:rect l="l" t="t" r="r" b="b"/>
                <a:pathLst>
                  <a:path w="65416" h="35814" extrusionOk="0">
                    <a:moveTo>
                      <a:pt x="1" y="1"/>
                    </a:moveTo>
                    <a:lnTo>
                      <a:pt x="1" y="35813"/>
                    </a:lnTo>
                    <a:lnTo>
                      <a:pt x="65416" y="35813"/>
                    </a:lnTo>
                    <a:lnTo>
                      <a:pt x="6541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27" name="Google Shape;27;p2"/>
              <p:cNvSpPr/>
              <p:nvPr/>
            </p:nvSpPr>
            <p:spPr>
              <a:xfrm>
                <a:off x="171594" y="5561430"/>
                <a:ext cx="2698410" cy="445005"/>
              </a:xfrm>
              <a:custGeom>
                <a:avLst/>
                <a:gdLst/>
                <a:ahLst/>
                <a:cxnLst/>
                <a:rect l="l" t="t" r="r" b="b"/>
                <a:pathLst>
                  <a:path w="65416" h="10788" extrusionOk="0">
                    <a:moveTo>
                      <a:pt x="1" y="0"/>
                    </a:moveTo>
                    <a:lnTo>
                      <a:pt x="1" y="10788"/>
                    </a:lnTo>
                    <a:lnTo>
                      <a:pt x="65416" y="10788"/>
                    </a:lnTo>
                    <a:lnTo>
                      <a:pt x="6541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28" name="Google Shape;28;p2"/>
              <p:cNvSpPr/>
              <p:nvPr/>
            </p:nvSpPr>
            <p:spPr>
              <a:xfrm>
                <a:off x="171594" y="5090190"/>
                <a:ext cx="2698410" cy="347160"/>
              </a:xfrm>
              <a:custGeom>
                <a:avLst/>
                <a:gdLst/>
                <a:ahLst/>
                <a:cxnLst/>
                <a:rect l="l" t="t" r="r" b="b"/>
                <a:pathLst>
                  <a:path w="65416" h="8416" extrusionOk="0">
                    <a:moveTo>
                      <a:pt x="1" y="1"/>
                    </a:moveTo>
                    <a:lnTo>
                      <a:pt x="1" y="8415"/>
                    </a:lnTo>
                    <a:lnTo>
                      <a:pt x="65416" y="8415"/>
                    </a:lnTo>
                    <a:lnTo>
                      <a:pt x="6541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29" name="Google Shape;29;p2"/>
              <p:cNvSpPr/>
              <p:nvPr/>
            </p:nvSpPr>
            <p:spPr>
              <a:xfrm>
                <a:off x="950745" y="5163368"/>
                <a:ext cx="1140109" cy="72889"/>
              </a:xfrm>
              <a:custGeom>
                <a:avLst/>
                <a:gdLst/>
                <a:ahLst/>
                <a:cxnLst/>
                <a:rect l="l" t="t" r="r" b="b"/>
                <a:pathLst>
                  <a:path w="27639" h="1767" extrusionOk="0">
                    <a:moveTo>
                      <a:pt x="1834" y="0"/>
                    </a:moveTo>
                    <a:cubicBezTo>
                      <a:pt x="821" y="0"/>
                      <a:pt x="0" y="395"/>
                      <a:pt x="0" y="884"/>
                    </a:cubicBezTo>
                    <a:cubicBezTo>
                      <a:pt x="0" y="1372"/>
                      <a:pt x="821" y="1767"/>
                      <a:pt x="1834" y="1767"/>
                    </a:cubicBezTo>
                    <a:lnTo>
                      <a:pt x="25804" y="1767"/>
                    </a:lnTo>
                    <a:cubicBezTo>
                      <a:pt x="26816" y="1767"/>
                      <a:pt x="27638" y="1370"/>
                      <a:pt x="27638" y="884"/>
                    </a:cubicBezTo>
                    <a:cubicBezTo>
                      <a:pt x="27638" y="395"/>
                      <a:pt x="26816" y="0"/>
                      <a:pt x="2580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30" name="Google Shape;30;p2"/>
              <p:cNvSpPr/>
              <p:nvPr/>
            </p:nvSpPr>
            <p:spPr>
              <a:xfrm>
                <a:off x="950745" y="5655398"/>
                <a:ext cx="1140109" cy="72930"/>
              </a:xfrm>
              <a:custGeom>
                <a:avLst/>
                <a:gdLst/>
                <a:ahLst/>
                <a:cxnLst/>
                <a:rect l="l" t="t" r="r" b="b"/>
                <a:pathLst>
                  <a:path w="27639" h="1768" extrusionOk="0">
                    <a:moveTo>
                      <a:pt x="1834" y="1"/>
                    </a:moveTo>
                    <a:cubicBezTo>
                      <a:pt x="821" y="1"/>
                      <a:pt x="0" y="396"/>
                      <a:pt x="0" y="884"/>
                    </a:cubicBezTo>
                    <a:cubicBezTo>
                      <a:pt x="0" y="1372"/>
                      <a:pt x="821" y="1767"/>
                      <a:pt x="1834" y="1767"/>
                    </a:cubicBezTo>
                    <a:lnTo>
                      <a:pt x="25804" y="1767"/>
                    </a:lnTo>
                    <a:cubicBezTo>
                      <a:pt x="26816" y="1767"/>
                      <a:pt x="27638" y="1372"/>
                      <a:pt x="27638" y="884"/>
                    </a:cubicBezTo>
                    <a:cubicBezTo>
                      <a:pt x="27638" y="396"/>
                      <a:pt x="26816" y="1"/>
                      <a:pt x="2580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31" name="Google Shape;31;p2"/>
              <p:cNvSpPr/>
              <p:nvPr/>
            </p:nvSpPr>
            <p:spPr>
              <a:xfrm>
                <a:off x="950745" y="6313253"/>
                <a:ext cx="1140109" cy="72930"/>
              </a:xfrm>
              <a:custGeom>
                <a:avLst/>
                <a:gdLst/>
                <a:ahLst/>
                <a:cxnLst/>
                <a:rect l="l" t="t" r="r" b="b"/>
                <a:pathLst>
                  <a:path w="27639" h="1768" extrusionOk="0">
                    <a:moveTo>
                      <a:pt x="1834" y="1"/>
                    </a:moveTo>
                    <a:cubicBezTo>
                      <a:pt x="821" y="1"/>
                      <a:pt x="0" y="396"/>
                      <a:pt x="0" y="884"/>
                    </a:cubicBezTo>
                    <a:cubicBezTo>
                      <a:pt x="0" y="1372"/>
                      <a:pt x="821" y="1767"/>
                      <a:pt x="1834" y="1767"/>
                    </a:cubicBezTo>
                    <a:lnTo>
                      <a:pt x="25804" y="1767"/>
                    </a:lnTo>
                    <a:cubicBezTo>
                      <a:pt x="26816" y="1767"/>
                      <a:pt x="27638" y="1371"/>
                      <a:pt x="27638" y="884"/>
                    </a:cubicBezTo>
                    <a:cubicBezTo>
                      <a:pt x="27638" y="396"/>
                      <a:pt x="26816" y="1"/>
                      <a:pt x="2580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grpSp>
        <p:sp>
          <p:nvSpPr>
            <p:cNvPr id="32" name="Google Shape;32;p2"/>
            <p:cNvSpPr/>
            <p:nvPr/>
          </p:nvSpPr>
          <p:spPr>
            <a:xfrm>
              <a:off x="0" y="4838700"/>
              <a:ext cx="9143939" cy="120161"/>
            </a:xfrm>
            <a:custGeom>
              <a:avLst/>
              <a:gdLst/>
              <a:ahLst/>
              <a:cxnLst/>
              <a:rect l="l" t="t" r="r" b="b"/>
              <a:pathLst>
                <a:path w="74406" h="2913" extrusionOk="0">
                  <a:moveTo>
                    <a:pt x="0" y="0"/>
                  </a:moveTo>
                  <a:lnTo>
                    <a:pt x="0" y="2912"/>
                  </a:lnTo>
                  <a:lnTo>
                    <a:pt x="74406" y="2912"/>
                  </a:lnTo>
                  <a:lnTo>
                    <a:pt x="7440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grpSp>
      <p:sp>
        <p:nvSpPr>
          <p:cNvPr id="33" name="Google Shape;33;p2"/>
          <p:cNvSpPr/>
          <p:nvPr/>
        </p:nvSpPr>
        <p:spPr>
          <a:xfrm>
            <a:off x="594000" y="413550"/>
            <a:ext cx="7956000" cy="4316400"/>
          </a:xfrm>
          <a:prstGeom prst="roundRect">
            <a:avLst>
              <a:gd name="adj" fmla="val 3321"/>
            </a:avLst>
          </a:prstGeom>
          <a:solidFill>
            <a:schemeClr val="lt1"/>
          </a:solidFill>
          <a:ln w="1143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34" name="Google Shape;34;p2"/>
          <p:cNvSpPr txBox="1">
            <a:spLocks noGrp="1"/>
          </p:cNvSpPr>
          <p:nvPr>
            <p:ph type="ctrTitle"/>
          </p:nvPr>
        </p:nvSpPr>
        <p:spPr>
          <a:xfrm>
            <a:off x="1143000" y="540000"/>
            <a:ext cx="6858000" cy="2308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6000"/>
              <a:buNone/>
              <a:defRPr sz="6000"/>
            </a:lvl1pPr>
            <a:lvl2pPr lvl="1" algn="ctr" rtl="0">
              <a:spcBef>
                <a:spcPts val="0"/>
              </a:spcBef>
              <a:spcAft>
                <a:spcPts val="0"/>
              </a:spcAft>
              <a:buSzPts val="5200"/>
              <a:buNone/>
              <a:defRPr sz="5200"/>
            </a:lvl2pPr>
            <a:lvl3pPr lvl="2" algn="ctr" rtl="0">
              <a:spcBef>
                <a:spcPts val="0"/>
              </a:spcBef>
              <a:spcAft>
                <a:spcPts val="0"/>
              </a:spcAft>
              <a:buSzPts val="5200"/>
              <a:buNone/>
              <a:defRPr sz="5200"/>
            </a:lvl3pPr>
            <a:lvl4pPr lvl="3" algn="ctr" rtl="0">
              <a:spcBef>
                <a:spcPts val="0"/>
              </a:spcBef>
              <a:spcAft>
                <a:spcPts val="0"/>
              </a:spcAft>
              <a:buSzPts val="5200"/>
              <a:buNone/>
              <a:defRPr sz="5200"/>
            </a:lvl4pPr>
            <a:lvl5pPr lvl="4" algn="ctr" rtl="0">
              <a:spcBef>
                <a:spcPts val="0"/>
              </a:spcBef>
              <a:spcAft>
                <a:spcPts val="0"/>
              </a:spcAft>
              <a:buSzPts val="5200"/>
              <a:buNone/>
              <a:defRPr sz="5200"/>
            </a:lvl5pPr>
            <a:lvl6pPr lvl="5" algn="ctr" rtl="0">
              <a:spcBef>
                <a:spcPts val="0"/>
              </a:spcBef>
              <a:spcAft>
                <a:spcPts val="0"/>
              </a:spcAft>
              <a:buSzPts val="5200"/>
              <a:buNone/>
              <a:defRPr sz="5200"/>
            </a:lvl6pPr>
            <a:lvl7pPr lvl="6" algn="ctr" rtl="0">
              <a:spcBef>
                <a:spcPts val="0"/>
              </a:spcBef>
              <a:spcAft>
                <a:spcPts val="0"/>
              </a:spcAft>
              <a:buSzPts val="5200"/>
              <a:buNone/>
              <a:defRPr sz="5200"/>
            </a:lvl7pPr>
            <a:lvl8pPr lvl="7" algn="ctr" rtl="0">
              <a:spcBef>
                <a:spcPts val="0"/>
              </a:spcBef>
              <a:spcAft>
                <a:spcPts val="0"/>
              </a:spcAft>
              <a:buSzPts val="5200"/>
              <a:buNone/>
              <a:defRPr sz="5200"/>
            </a:lvl8pPr>
            <a:lvl9pPr lvl="8" algn="ctr" rtl="0">
              <a:spcBef>
                <a:spcPts val="0"/>
              </a:spcBef>
              <a:spcAft>
                <a:spcPts val="0"/>
              </a:spcAft>
              <a:buSzPts val="5200"/>
              <a:buNone/>
              <a:defRPr sz="5200"/>
            </a:lvl9pPr>
          </a:lstStyle>
          <a:p>
            <a:endParaRPr/>
          </a:p>
        </p:txBody>
      </p:sp>
      <p:sp>
        <p:nvSpPr>
          <p:cNvPr id="35" name="Google Shape;35;p2"/>
          <p:cNvSpPr txBox="1">
            <a:spLocks noGrp="1"/>
          </p:cNvSpPr>
          <p:nvPr>
            <p:ph type="subTitle" idx="1"/>
          </p:nvPr>
        </p:nvSpPr>
        <p:spPr>
          <a:xfrm>
            <a:off x="1143000" y="2848800"/>
            <a:ext cx="6858000" cy="461700"/>
          </a:xfrm>
          <a:prstGeom prst="rect">
            <a:avLst/>
          </a:prstGeom>
          <a:noFill/>
          <a:ln>
            <a:noFill/>
          </a:ln>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1800"/>
              <a:buFont typeface="Montserrat Medium"/>
              <a:buNone/>
              <a:defRPr sz="1800">
                <a:solidFill>
                  <a:schemeClr val="accent6"/>
                </a:solidFill>
                <a:latin typeface="Montserrat Medium"/>
                <a:ea typeface="Montserrat Medium"/>
                <a:cs typeface="Montserrat Medium"/>
                <a:sym typeface="Montserrat Medium"/>
              </a:defRPr>
            </a:lvl1pPr>
            <a:lvl2pPr lvl="1" algn="ctr" rtl="0">
              <a:lnSpc>
                <a:spcPct val="100000"/>
              </a:lnSpc>
              <a:spcBef>
                <a:spcPts val="0"/>
              </a:spcBef>
              <a:spcAft>
                <a:spcPts val="0"/>
              </a:spcAft>
              <a:buClr>
                <a:schemeClr val="dk1"/>
              </a:buClr>
              <a:buSzPts val="1800"/>
              <a:buNone/>
              <a:defRPr sz="1800">
                <a:solidFill>
                  <a:schemeClr val="dk1"/>
                </a:solidFill>
              </a:defRPr>
            </a:lvl2pPr>
            <a:lvl3pPr lvl="2" algn="ctr" rtl="0">
              <a:lnSpc>
                <a:spcPct val="100000"/>
              </a:lnSpc>
              <a:spcBef>
                <a:spcPts val="0"/>
              </a:spcBef>
              <a:spcAft>
                <a:spcPts val="0"/>
              </a:spcAft>
              <a:buClr>
                <a:schemeClr val="dk1"/>
              </a:buClr>
              <a:buSzPts val="1800"/>
              <a:buNone/>
              <a:defRPr sz="1800">
                <a:solidFill>
                  <a:schemeClr val="dk1"/>
                </a:solidFill>
              </a:defRPr>
            </a:lvl3pPr>
            <a:lvl4pPr lvl="3" algn="ctr" rtl="0">
              <a:lnSpc>
                <a:spcPct val="100000"/>
              </a:lnSpc>
              <a:spcBef>
                <a:spcPts val="0"/>
              </a:spcBef>
              <a:spcAft>
                <a:spcPts val="0"/>
              </a:spcAft>
              <a:buClr>
                <a:schemeClr val="dk1"/>
              </a:buClr>
              <a:buSzPts val="1800"/>
              <a:buNone/>
              <a:defRPr sz="1800">
                <a:solidFill>
                  <a:schemeClr val="dk1"/>
                </a:solidFill>
              </a:defRPr>
            </a:lvl4pPr>
            <a:lvl5pPr lvl="4" algn="ctr" rtl="0">
              <a:lnSpc>
                <a:spcPct val="100000"/>
              </a:lnSpc>
              <a:spcBef>
                <a:spcPts val="0"/>
              </a:spcBef>
              <a:spcAft>
                <a:spcPts val="0"/>
              </a:spcAft>
              <a:buClr>
                <a:schemeClr val="dk1"/>
              </a:buClr>
              <a:buSzPts val="1800"/>
              <a:buNone/>
              <a:defRPr sz="1800">
                <a:solidFill>
                  <a:schemeClr val="dk1"/>
                </a:solidFill>
              </a:defRPr>
            </a:lvl5pPr>
            <a:lvl6pPr lvl="5" algn="ctr" rtl="0">
              <a:lnSpc>
                <a:spcPct val="100000"/>
              </a:lnSpc>
              <a:spcBef>
                <a:spcPts val="0"/>
              </a:spcBef>
              <a:spcAft>
                <a:spcPts val="0"/>
              </a:spcAft>
              <a:buClr>
                <a:schemeClr val="dk1"/>
              </a:buClr>
              <a:buSzPts val="1800"/>
              <a:buNone/>
              <a:defRPr sz="1800">
                <a:solidFill>
                  <a:schemeClr val="dk1"/>
                </a:solidFill>
              </a:defRPr>
            </a:lvl6pPr>
            <a:lvl7pPr lvl="6" algn="ctr" rtl="0">
              <a:lnSpc>
                <a:spcPct val="100000"/>
              </a:lnSpc>
              <a:spcBef>
                <a:spcPts val="0"/>
              </a:spcBef>
              <a:spcAft>
                <a:spcPts val="0"/>
              </a:spcAft>
              <a:buClr>
                <a:schemeClr val="dk1"/>
              </a:buClr>
              <a:buSzPts val="1800"/>
              <a:buNone/>
              <a:defRPr sz="1800">
                <a:solidFill>
                  <a:schemeClr val="dk1"/>
                </a:solidFill>
              </a:defRPr>
            </a:lvl7pPr>
            <a:lvl8pPr lvl="7" algn="ctr" rtl="0">
              <a:lnSpc>
                <a:spcPct val="100000"/>
              </a:lnSpc>
              <a:spcBef>
                <a:spcPts val="0"/>
              </a:spcBef>
              <a:spcAft>
                <a:spcPts val="0"/>
              </a:spcAft>
              <a:buClr>
                <a:schemeClr val="dk1"/>
              </a:buClr>
              <a:buSzPts val="1800"/>
              <a:buNone/>
              <a:defRPr sz="1800">
                <a:solidFill>
                  <a:schemeClr val="dk1"/>
                </a:solidFill>
              </a:defRPr>
            </a:lvl8pPr>
            <a:lvl9pPr lvl="8" algn="ctr" rtl="0">
              <a:lnSpc>
                <a:spcPct val="100000"/>
              </a:lnSpc>
              <a:spcBef>
                <a:spcPts val="0"/>
              </a:spcBef>
              <a:spcAft>
                <a:spcPts val="0"/>
              </a:spcAft>
              <a:buClr>
                <a:schemeClr val="dk1"/>
              </a:buClr>
              <a:buSzPts val="1800"/>
              <a:buNone/>
              <a:defRPr sz="1800">
                <a:solidFill>
                  <a:schemeClr val="dk1"/>
                </a:solidFill>
              </a:defRPr>
            </a:lvl9pPr>
          </a:lstStyle>
          <a:p>
            <a:endParaRPr/>
          </a:p>
        </p:txBody>
      </p:sp>
    </p:spTree>
    <p:extLst>
      <p:ext uri="{BB962C8B-B14F-4D97-AF65-F5344CB8AC3E}">
        <p14:creationId xmlns:p14="http://schemas.microsoft.com/office/powerpoint/2010/main" val="142449234"/>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matchingName="Section header" type="secHead">
  <p:cSld name="Section header">
    <p:spTree>
      <p:nvGrpSpPr>
        <p:cNvPr id="1" name="Shape 36"/>
        <p:cNvGrpSpPr/>
        <p:nvPr/>
      </p:nvGrpSpPr>
      <p:grpSpPr>
        <a:xfrm>
          <a:off x="0" y="0"/>
          <a:ext cx="0" cy="0"/>
          <a:chOff x="0" y="0"/>
          <a:chExt cx="0" cy="0"/>
        </a:xfrm>
      </p:grpSpPr>
      <p:grpSp>
        <p:nvGrpSpPr>
          <p:cNvPr id="37" name="Google Shape;37;p3"/>
          <p:cNvGrpSpPr/>
          <p:nvPr/>
        </p:nvGrpSpPr>
        <p:grpSpPr>
          <a:xfrm>
            <a:off x="1" y="4838701"/>
            <a:ext cx="9143939" cy="2943641"/>
            <a:chOff x="0" y="4838700"/>
            <a:chExt cx="9143939" cy="2943641"/>
          </a:xfrm>
        </p:grpSpPr>
        <p:sp>
          <p:nvSpPr>
            <p:cNvPr id="38" name="Google Shape;38;p3"/>
            <p:cNvSpPr/>
            <p:nvPr/>
          </p:nvSpPr>
          <p:spPr>
            <a:xfrm>
              <a:off x="0" y="4838700"/>
              <a:ext cx="9143939" cy="2943641"/>
            </a:xfrm>
            <a:custGeom>
              <a:avLst/>
              <a:gdLst/>
              <a:ahLst/>
              <a:cxnLst/>
              <a:rect l="l" t="t" r="r" b="b"/>
              <a:pathLst>
                <a:path w="74406" h="71361" extrusionOk="0">
                  <a:moveTo>
                    <a:pt x="0" y="0"/>
                  </a:moveTo>
                  <a:lnTo>
                    <a:pt x="0" y="71360"/>
                  </a:lnTo>
                  <a:lnTo>
                    <a:pt x="74406" y="71360"/>
                  </a:lnTo>
                  <a:lnTo>
                    <a:pt x="7440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grpSp>
          <p:nvGrpSpPr>
            <p:cNvPr id="39" name="Google Shape;39;p3"/>
            <p:cNvGrpSpPr/>
            <p:nvPr/>
          </p:nvGrpSpPr>
          <p:grpSpPr>
            <a:xfrm>
              <a:off x="3222836" y="5090190"/>
              <a:ext cx="2698369" cy="2580930"/>
              <a:chOff x="3222836" y="5090190"/>
              <a:chExt cx="2698369" cy="2580930"/>
            </a:xfrm>
          </p:grpSpPr>
          <p:sp>
            <p:nvSpPr>
              <p:cNvPr id="40" name="Google Shape;40;p3"/>
              <p:cNvSpPr/>
              <p:nvPr/>
            </p:nvSpPr>
            <p:spPr>
              <a:xfrm>
                <a:off x="3222836" y="6193793"/>
                <a:ext cx="2698369" cy="1477327"/>
              </a:xfrm>
              <a:custGeom>
                <a:avLst/>
                <a:gdLst/>
                <a:ahLst/>
                <a:cxnLst/>
                <a:rect l="l" t="t" r="r" b="b"/>
                <a:pathLst>
                  <a:path w="65415" h="35814" extrusionOk="0">
                    <a:moveTo>
                      <a:pt x="0" y="1"/>
                    </a:moveTo>
                    <a:lnTo>
                      <a:pt x="0" y="35813"/>
                    </a:lnTo>
                    <a:lnTo>
                      <a:pt x="65415" y="35813"/>
                    </a:lnTo>
                    <a:lnTo>
                      <a:pt x="6541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41" name="Google Shape;41;p3"/>
              <p:cNvSpPr/>
              <p:nvPr/>
            </p:nvSpPr>
            <p:spPr>
              <a:xfrm>
                <a:off x="3222836" y="5561430"/>
                <a:ext cx="2698369" cy="445005"/>
              </a:xfrm>
              <a:custGeom>
                <a:avLst/>
                <a:gdLst/>
                <a:ahLst/>
                <a:cxnLst/>
                <a:rect l="l" t="t" r="r" b="b"/>
                <a:pathLst>
                  <a:path w="65415" h="10788" extrusionOk="0">
                    <a:moveTo>
                      <a:pt x="0" y="0"/>
                    </a:moveTo>
                    <a:lnTo>
                      <a:pt x="0" y="10788"/>
                    </a:lnTo>
                    <a:lnTo>
                      <a:pt x="65415" y="10788"/>
                    </a:lnTo>
                    <a:lnTo>
                      <a:pt x="6541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42" name="Google Shape;42;p3"/>
              <p:cNvSpPr/>
              <p:nvPr/>
            </p:nvSpPr>
            <p:spPr>
              <a:xfrm>
                <a:off x="3222836" y="5090190"/>
                <a:ext cx="2698369" cy="347160"/>
              </a:xfrm>
              <a:custGeom>
                <a:avLst/>
                <a:gdLst/>
                <a:ahLst/>
                <a:cxnLst/>
                <a:rect l="l" t="t" r="r" b="b"/>
                <a:pathLst>
                  <a:path w="65415" h="8416" extrusionOk="0">
                    <a:moveTo>
                      <a:pt x="0" y="1"/>
                    </a:moveTo>
                    <a:lnTo>
                      <a:pt x="0" y="8415"/>
                    </a:lnTo>
                    <a:lnTo>
                      <a:pt x="65415" y="8415"/>
                    </a:lnTo>
                    <a:lnTo>
                      <a:pt x="6541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43" name="Google Shape;43;p3"/>
              <p:cNvSpPr/>
              <p:nvPr/>
            </p:nvSpPr>
            <p:spPr>
              <a:xfrm>
                <a:off x="4001946" y="5163368"/>
                <a:ext cx="1140150" cy="72889"/>
              </a:xfrm>
              <a:custGeom>
                <a:avLst/>
                <a:gdLst/>
                <a:ahLst/>
                <a:cxnLst/>
                <a:rect l="l" t="t" r="r" b="b"/>
                <a:pathLst>
                  <a:path w="27640" h="1767" extrusionOk="0">
                    <a:moveTo>
                      <a:pt x="1835" y="0"/>
                    </a:moveTo>
                    <a:cubicBezTo>
                      <a:pt x="823" y="0"/>
                      <a:pt x="1" y="395"/>
                      <a:pt x="1" y="884"/>
                    </a:cubicBezTo>
                    <a:cubicBezTo>
                      <a:pt x="1" y="1372"/>
                      <a:pt x="823" y="1767"/>
                      <a:pt x="1835" y="1767"/>
                    </a:cubicBezTo>
                    <a:lnTo>
                      <a:pt x="25805" y="1767"/>
                    </a:lnTo>
                    <a:cubicBezTo>
                      <a:pt x="26818" y="1767"/>
                      <a:pt x="27639" y="1370"/>
                      <a:pt x="27639" y="884"/>
                    </a:cubicBezTo>
                    <a:cubicBezTo>
                      <a:pt x="27639" y="395"/>
                      <a:pt x="26819" y="0"/>
                      <a:pt x="258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44" name="Google Shape;44;p3"/>
              <p:cNvSpPr/>
              <p:nvPr/>
            </p:nvSpPr>
            <p:spPr>
              <a:xfrm>
                <a:off x="4001946" y="5655398"/>
                <a:ext cx="1140150" cy="72930"/>
              </a:xfrm>
              <a:custGeom>
                <a:avLst/>
                <a:gdLst/>
                <a:ahLst/>
                <a:cxnLst/>
                <a:rect l="l" t="t" r="r" b="b"/>
                <a:pathLst>
                  <a:path w="27640" h="1768" extrusionOk="0">
                    <a:moveTo>
                      <a:pt x="1835" y="1"/>
                    </a:moveTo>
                    <a:cubicBezTo>
                      <a:pt x="823" y="1"/>
                      <a:pt x="1" y="396"/>
                      <a:pt x="1" y="884"/>
                    </a:cubicBezTo>
                    <a:cubicBezTo>
                      <a:pt x="1" y="1372"/>
                      <a:pt x="823" y="1767"/>
                      <a:pt x="1835" y="1767"/>
                    </a:cubicBezTo>
                    <a:lnTo>
                      <a:pt x="25805" y="1767"/>
                    </a:lnTo>
                    <a:cubicBezTo>
                      <a:pt x="26818" y="1767"/>
                      <a:pt x="27639" y="1372"/>
                      <a:pt x="27639" y="884"/>
                    </a:cubicBezTo>
                    <a:cubicBezTo>
                      <a:pt x="27639" y="396"/>
                      <a:pt x="26819" y="1"/>
                      <a:pt x="258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45" name="Google Shape;45;p3"/>
              <p:cNvSpPr/>
              <p:nvPr/>
            </p:nvSpPr>
            <p:spPr>
              <a:xfrm>
                <a:off x="4001946" y="6313253"/>
                <a:ext cx="1140150" cy="72930"/>
              </a:xfrm>
              <a:custGeom>
                <a:avLst/>
                <a:gdLst/>
                <a:ahLst/>
                <a:cxnLst/>
                <a:rect l="l" t="t" r="r" b="b"/>
                <a:pathLst>
                  <a:path w="27640" h="1768" extrusionOk="0">
                    <a:moveTo>
                      <a:pt x="1835" y="1"/>
                    </a:moveTo>
                    <a:cubicBezTo>
                      <a:pt x="823" y="1"/>
                      <a:pt x="1" y="396"/>
                      <a:pt x="1" y="884"/>
                    </a:cubicBezTo>
                    <a:cubicBezTo>
                      <a:pt x="1" y="1372"/>
                      <a:pt x="823" y="1767"/>
                      <a:pt x="1835" y="1767"/>
                    </a:cubicBezTo>
                    <a:lnTo>
                      <a:pt x="25805" y="1767"/>
                    </a:lnTo>
                    <a:cubicBezTo>
                      <a:pt x="26818" y="1767"/>
                      <a:pt x="27639" y="1371"/>
                      <a:pt x="27639" y="884"/>
                    </a:cubicBezTo>
                    <a:cubicBezTo>
                      <a:pt x="27639" y="396"/>
                      <a:pt x="26819" y="1"/>
                      <a:pt x="258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grpSp>
        <p:grpSp>
          <p:nvGrpSpPr>
            <p:cNvPr id="46" name="Google Shape;46;p3"/>
            <p:cNvGrpSpPr/>
            <p:nvPr/>
          </p:nvGrpSpPr>
          <p:grpSpPr>
            <a:xfrm>
              <a:off x="6274037" y="5090190"/>
              <a:ext cx="2698369" cy="2580930"/>
              <a:chOff x="6274037" y="5090190"/>
              <a:chExt cx="2698369" cy="2580930"/>
            </a:xfrm>
          </p:grpSpPr>
          <p:sp>
            <p:nvSpPr>
              <p:cNvPr id="47" name="Google Shape;47;p3"/>
              <p:cNvSpPr/>
              <p:nvPr/>
            </p:nvSpPr>
            <p:spPr>
              <a:xfrm>
                <a:off x="6274037" y="6193793"/>
                <a:ext cx="2698369" cy="1477327"/>
              </a:xfrm>
              <a:custGeom>
                <a:avLst/>
                <a:gdLst/>
                <a:ahLst/>
                <a:cxnLst/>
                <a:rect l="l" t="t" r="r" b="b"/>
                <a:pathLst>
                  <a:path w="65415" h="35814" extrusionOk="0">
                    <a:moveTo>
                      <a:pt x="0" y="1"/>
                    </a:moveTo>
                    <a:lnTo>
                      <a:pt x="0" y="35813"/>
                    </a:lnTo>
                    <a:lnTo>
                      <a:pt x="65415" y="35813"/>
                    </a:lnTo>
                    <a:lnTo>
                      <a:pt x="6541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48" name="Google Shape;48;p3"/>
              <p:cNvSpPr/>
              <p:nvPr/>
            </p:nvSpPr>
            <p:spPr>
              <a:xfrm>
                <a:off x="6274037" y="5561430"/>
                <a:ext cx="2698369" cy="445005"/>
              </a:xfrm>
              <a:custGeom>
                <a:avLst/>
                <a:gdLst/>
                <a:ahLst/>
                <a:cxnLst/>
                <a:rect l="l" t="t" r="r" b="b"/>
                <a:pathLst>
                  <a:path w="65415" h="10788" extrusionOk="0">
                    <a:moveTo>
                      <a:pt x="0" y="0"/>
                    </a:moveTo>
                    <a:lnTo>
                      <a:pt x="0" y="10788"/>
                    </a:lnTo>
                    <a:lnTo>
                      <a:pt x="65415" y="10788"/>
                    </a:lnTo>
                    <a:lnTo>
                      <a:pt x="6541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49" name="Google Shape;49;p3"/>
              <p:cNvSpPr/>
              <p:nvPr/>
            </p:nvSpPr>
            <p:spPr>
              <a:xfrm>
                <a:off x="6274037" y="5090190"/>
                <a:ext cx="2698369" cy="347160"/>
              </a:xfrm>
              <a:custGeom>
                <a:avLst/>
                <a:gdLst/>
                <a:ahLst/>
                <a:cxnLst/>
                <a:rect l="l" t="t" r="r" b="b"/>
                <a:pathLst>
                  <a:path w="65415" h="8416" extrusionOk="0">
                    <a:moveTo>
                      <a:pt x="0" y="1"/>
                    </a:moveTo>
                    <a:lnTo>
                      <a:pt x="0" y="8415"/>
                    </a:lnTo>
                    <a:lnTo>
                      <a:pt x="65415" y="8415"/>
                    </a:lnTo>
                    <a:lnTo>
                      <a:pt x="6541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50" name="Google Shape;50;p3"/>
              <p:cNvSpPr/>
              <p:nvPr/>
            </p:nvSpPr>
            <p:spPr>
              <a:xfrm>
                <a:off x="7053146" y="5163368"/>
                <a:ext cx="1140150" cy="72889"/>
              </a:xfrm>
              <a:custGeom>
                <a:avLst/>
                <a:gdLst/>
                <a:ahLst/>
                <a:cxnLst/>
                <a:rect l="l" t="t" r="r" b="b"/>
                <a:pathLst>
                  <a:path w="27640" h="1767" extrusionOk="0">
                    <a:moveTo>
                      <a:pt x="1835" y="0"/>
                    </a:moveTo>
                    <a:cubicBezTo>
                      <a:pt x="823" y="0"/>
                      <a:pt x="1" y="395"/>
                      <a:pt x="1" y="884"/>
                    </a:cubicBezTo>
                    <a:cubicBezTo>
                      <a:pt x="1" y="1372"/>
                      <a:pt x="823" y="1767"/>
                      <a:pt x="1835" y="1767"/>
                    </a:cubicBezTo>
                    <a:lnTo>
                      <a:pt x="25805" y="1767"/>
                    </a:lnTo>
                    <a:cubicBezTo>
                      <a:pt x="26818" y="1767"/>
                      <a:pt x="27639" y="1370"/>
                      <a:pt x="27639" y="884"/>
                    </a:cubicBezTo>
                    <a:cubicBezTo>
                      <a:pt x="27639" y="395"/>
                      <a:pt x="26819" y="0"/>
                      <a:pt x="258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51" name="Google Shape;51;p3"/>
              <p:cNvSpPr/>
              <p:nvPr/>
            </p:nvSpPr>
            <p:spPr>
              <a:xfrm>
                <a:off x="7053146" y="5655398"/>
                <a:ext cx="1140150" cy="72930"/>
              </a:xfrm>
              <a:custGeom>
                <a:avLst/>
                <a:gdLst/>
                <a:ahLst/>
                <a:cxnLst/>
                <a:rect l="l" t="t" r="r" b="b"/>
                <a:pathLst>
                  <a:path w="27640" h="1768" extrusionOk="0">
                    <a:moveTo>
                      <a:pt x="1835" y="1"/>
                    </a:moveTo>
                    <a:cubicBezTo>
                      <a:pt x="823" y="1"/>
                      <a:pt x="1" y="396"/>
                      <a:pt x="1" y="884"/>
                    </a:cubicBezTo>
                    <a:cubicBezTo>
                      <a:pt x="1" y="1372"/>
                      <a:pt x="823" y="1767"/>
                      <a:pt x="1835" y="1767"/>
                    </a:cubicBezTo>
                    <a:lnTo>
                      <a:pt x="25805" y="1767"/>
                    </a:lnTo>
                    <a:cubicBezTo>
                      <a:pt x="26818" y="1767"/>
                      <a:pt x="27639" y="1372"/>
                      <a:pt x="27639" y="884"/>
                    </a:cubicBezTo>
                    <a:cubicBezTo>
                      <a:pt x="27639" y="396"/>
                      <a:pt x="26819" y="1"/>
                      <a:pt x="258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52" name="Google Shape;52;p3"/>
              <p:cNvSpPr/>
              <p:nvPr/>
            </p:nvSpPr>
            <p:spPr>
              <a:xfrm>
                <a:off x="7053146" y="6313253"/>
                <a:ext cx="1140150" cy="72930"/>
              </a:xfrm>
              <a:custGeom>
                <a:avLst/>
                <a:gdLst/>
                <a:ahLst/>
                <a:cxnLst/>
                <a:rect l="l" t="t" r="r" b="b"/>
                <a:pathLst>
                  <a:path w="27640" h="1768" extrusionOk="0">
                    <a:moveTo>
                      <a:pt x="1835" y="1"/>
                    </a:moveTo>
                    <a:cubicBezTo>
                      <a:pt x="823" y="1"/>
                      <a:pt x="1" y="396"/>
                      <a:pt x="1" y="884"/>
                    </a:cubicBezTo>
                    <a:cubicBezTo>
                      <a:pt x="1" y="1372"/>
                      <a:pt x="823" y="1767"/>
                      <a:pt x="1835" y="1767"/>
                    </a:cubicBezTo>
                    <a:lnTo>
                      <a:pt x="25805" y="1767"/>
                    </a:lnTo>
                    <a:cubicBezTo>
                      <a:pt x="26818" y="1767"/>
                      <a:pt x="27639" y="1371"/>
                      <a:pt x="27639" y="884"/>
                    </a:cubicBezTo>
                    <a:cubicBezTo>
                      <a:pt x="27639" y="396"/>
                      <a:pt x="26819" y="1"/>
                      <a:pt x="258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grpSp>
        <p:grpSp>
          <p:nvGrpSpPr>
            <p:cNvPr id="53" name="Google Shape;53;p3"/>
            <p:cNvGrpSpPr/>
            <p:nvPr/>
          </p:nvGrpSpPr>
          <p:grpSpPr>
            <a:xfrm>
              <a:off x="171594" y="5090190"/>
              <a:ext cx="2698410" cy="2580930"/>
              <a:chOff x="171594" y="5090190"/>
              <a:chExt cx="2698410" cy="2580930"/>
            </a:xfrm>
          </p:grpSpPr>
          <p:sp>
            <p:nvSpPr>
              <p:cNvPr id="54" name="Google Shape;54;p3"/>
              <p:cNvSpPr/>
              <p:nvPr/>
            </p:nvSpPr>
            <p:spPr>
              <a:xfrm>
                <a:off x="171594" y="6193793"/>
                <a:ext cx="2698410" cy="1477327"/>
              </a:xfrm>
              <a:custGeom>
                <a:avLst/>
                <a:gdLst/>
                <a:ahLst/>
                <a:cxnLst/>
                <a:rect l="l" t="t" r="r" b="b"/>
                <a:pathLst>
                  <a:path w="65416" h="35814" extrusionOk="0">
                    <a:moveTo>
                      <a:pt x="1" y="1"/>
                    </a:moveTo>
                    <a:lnTo>
                      <a:pt x="1" y="35813"/>
                    </a:lnTo>
                    <a:lnTo>
                      <a:pt x="65416" y="35813"/>
                    </a:lnTo>
                    <a:lnTo>
                      <a:pt x="6541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55" name="Google Shape;55;p3"/>
              <p:cNvSpPr/>
              <p:nvPr/>
            </p:nvSpPr>
            <p:spPr>
              <a:xfrm>
                <a:off x="171594" y="5561430"/>
                <a:ext cx="2698410" cy="445005"/>
              </a:xfrm>
              <a:custGeom>
                <a:avLst/>
                <a:gdLst/>
                <a:ahLst/>
                <a:cxnLst/>
                <a:rect l="l" t="t" r="r" b="b"/>
                <a:pathLst>
                  <a:path w="65416" h="10788" extrusionOk="0">
                    <a:moveTo>
                      <a:pt x="1" y="0"/>
                    </a:moveTo>
                    <a:lnTo>
                      <a:pt x="1" y="10788"/>
                    </a:lnTo>
                    <a:lnTo>
                      <a:pt x="65416" y="10788"/>
                    </a:lnTo>
                    <a:lnTo>
                      <a:pt x="6541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56" name="Google Shape;56;p3"/>
              <p:cNvSpPr/>
              <p:nvPr/>
            </p:nvSpPr>
            <p:spPr>
              <a:xfrm>
                <a:off x="171594" y="5090190"/>
                <a:ext cx="2698410" cy="347160"/>
              </a:xfrm>
              <a:custGeom>
                <a:avLst/>
                <a:gdLst/>
                <a:ahLst/>
                <a:cxnLst/>
                <a:rect l="l" t="t" r="r" b="b"/>
                <a:pathLst>
                  <a:path w="65416" h="8416" extrusionOk="0">
                    <a:moveTo>
                      <a:pt x="1" y="1"/>
                    </a:moveTo>
                    <a:lnTo>
                      <a:pt x="1" y="8415"/>
                    </a:lnTo>
                    <a:lnTo>
                      <a:pt x="65416" y="8415"/>
                    </a:lnTo>
                    <a:lnTo>
                      <a:pt x="6541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57" name="Google Shape;57;p3"/>
              <p:cNvSpPr/>
              <p:nvPr/>
            </p:nvSpPr>
            <p:spPr>
              <a:xfrm>
                <a:off x="950745" y="5163368"/>
                <a:ext cx="1140109" cy="72889"/>
              </a:xfrm>
              <a:custGeom>
                <a:avLst/>
                <a:gdLst/>
                <a:ahLst/>
                <a:cxnLst/>
                <a:rect l="l" t="t" r="r" b="b"/>
                <a:pathLst>
                  <a:path w="27639" h="1767" extrusionOk="0">
                    <a:moveTo>
                      <a:pt x="1834" y="0"/>
                    </a:moveTo>
                    <a:cubicBezTo>
                      <a:pt x="821" y="0"/>
                      <a:pt x="0" y="395"/>
                      <a:pt x="0" y="884"/>
                    </a:cubicBezTo>
                    <a:cubicBezTo>
                      <a:pt x="0" y="1372"/>
                      <a:pt x="821" y="1767"/>
                      <a:pt x="1834" y="1767"/>
                    </a:cubicBezTo>
                    <a:lnTo>
                      <a:pt x="25804" y="1767"/>
                    </a:lnTo>
                    <a:cubicBezTo>
                      <a:pt x="26816" y="1767"/>
                      <a:pt x="27638" y="1370"/>
                      <a:pt x="27638" y="884"/>
                    </a:cubicBezTo>
                    <a:cubicBezTo>
                      <a:pt x="27638" y="395"/>
                      <a:pt x="26816" y="0"/>
                      <a:pt x="2580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58" name="Google Shape;58;p3"/>
              <p:cNvSpPr/>
              <p:nvPr/>
            </p:nvSpPr>
            <p:spPr>
              <a:xfrm>
                <a:off x="950745" y="5655398"/>
                <a:ext cx="1140109" cy="72930"/>
              </a:xfrm>
              <a:custGeom>
                <a:avLst/>
                <a:gdLst/>
                <a:ahLst/>
                <a:cxnLst/>
                <a:rect l="l" t="t" r="r" b="b"/>
                <a:pathLst>
                  <a:path w="27639" h="1768" extrusionOk="0">
                    <a:moveTo>
                      <a:pt x="1834" y="1"/>
                    </a:moveTo>
                    <a:cubicBezTo>
                      <a:pt x="821" y="1"/>
                      <a:pt x="0" y="396"/>
                      <a:pt x="0" y="884"/>
                    </a:cubicBezTo>
                    <a:cubicBezTo>
                      <a:pt x="0" y="1372"/>
                      <a:pt x="821" y="1767"/>
                      <a:pt x="1834" y="1767"/>
                    </a:cubicBezTo>
                    <a:lnTo>
                      <a:pt x="25804" y="1767"/>
                    </a:lnTo>
                    <a:cubicBezTo>
                      <a:pt x="26816" y="1767"/>
                      <a:pt x="27638" y="1372"/>
                      <a:pt x="27638" y="884"/>
                    </a:cubicBezTo>
                    <a:cubicBezTo>
                      <a:pt x="27638" y="396"/>
                      <a:pt x="26816" y="1"/>
                      <a:pt x="2580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59" name="Google Shape;59;p3"/>
              <p:cNvSpPr/>
              <p:nvPr/>
            </p:nvSpPr>
            <p:spPr>
              <a:xfrm>
                <a:off x="950745" y="6313253"/>
                <a:ext cx="1140109" cy="72930"/>
              </a:xfrm>
              <a:custGeom>
                <a:avLst/>
                <a:gdLst/>
                <a:ahLst/>
                <a:cxnLst/>
                <a:rect l="l" t="t" r="r" b="b"/>
                <a:pathLst>
                  <a:path w="27639" h="1768" extrusionOk="0">
                    <a:moveTo>
                      <a:pt x="1834" y="1"/>
                    </a:moveTo>
                    <a:cubicBezTo>
                      <a:pt x="821" y="1"/>
                      <a:pt x="0" y="396"/>
                      <a:pt x="0" y="884"/>
                    </a:cubicBezTo>
                    <a:cubicBezTo>
                      <a:pt x="0" y="1372"/>
                      <a:pt x="821" y="1767"/>
                      <a:pt x="1834" y="1767"/>
                    </a:cubicBezTo>
                    <a:lnTo>
                      <a:pt x="25804" y="1767"/>
                    </a:lnTo>
                    <a:cubicBezTo>
                      <a:pt x="26816" y="1767"/>
                      <a:pt x="27638" y="1371"/>
                      <a:pt x="27638" y="884"/>
                    </a:cubicBezTo>
                    <a:cubicBezTo>
                      <a:pt x="27638" y="396"/>
                      <a:pt x="26816" y="1"/>
                      <a:pt x="2580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grpSp>
        <p:sp>
          <p:nvSpPr>
            <p:cNvPr id="60" name="Google Shape;60;p3"/>
            <p:cNvSpPr/>
            <p:nvPr/>
          </p:nvSpPr>
          <p:spPr>
            <a:xfrm>
              <a:off x="0" y="4838700"/>
              <a:ext cx="9143939" cy="120161"/>
            </a:xfrm>
            <a:custGeom>
              <a:avLst/>
              <a:gdLst/>
              <a:ahLst/>
              <a:cxnLst/>
              <a:rect l="l" t="t" r="r" b="b"/>
              <a:pathLst>
                <a:path w="74406" h="2913" extrusionOk="0">
                  <a:moveTo>
                    <a:pt x="0" y="0"/>
                  </a:moveTo>
                  <a:lnTo>
                    <a:pt x="0" y="2912"/>
                  </a:lnTo>
                  <a:lnTo>
                    <a:pt x="74406" y="2912"/>
                  </a:lnTo>
                  <a:lnTo>
                    <a:pt x="7440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grpSp>
      <p:sp>
        <p:nvSpPr>
          <p:cNvPr id="61" name="Google Shape;61;p3"/>
          <p:cNvSpPr/>
          <p:nvPr/>
        </p:nvSpPr>
        <p:spPr>
          <a:xfrm>
            <a:off x="594000" y="413550"/>
            <a:ext cx="7956000" cy="4316400"/>
          </a:xfrm>
          <a:prstGeom prst="roundRect">
            <a:avLst>
              <a:gd name="adj" fmla="val 3321"/>
            </a:avLst>
          </a:prstGeom>
          <a:solidFill>
            <a:schemeClr val="lt1"/>
          </a:solidFill>
          <a:ln w="1143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62" name="Google Shape;62;p3"/>
          <p:cNvSpPr txBox="1">
            <a:spLocks noGrp="1"/>
          </p:cNvSpPr>
          <p:nvPr>
            <p:ph type="title"/>
          </p:nvPr>
        </p:nvSpPr>
        <p:spPr>
          <a:xfrm>
            <a:off x="720059" y="2241150"/>
            <a:ext cx="7703700" cy="985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5200"/>
              <a:buNone/>
              <a:defRPr sz="5200"/>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63" name="Google Shape;63;p3"/>
          <p:cNvSpPr txBox="1">
            <a:spLocks noGrp="1"/>
          </p:cNvSpPr>
          <p:nvPr>
            <p:ph type="title" idx="2" hasCustomPrompt="1"/>
          </p:nvPr>
        </p:nvSpPr>
        <p:spPr>
          <a:xfrm>
            <a:off x="720059" y="1485150"/>
            <a:ext cx="7703700" cy="7560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5200"/>
              <a:buNone/>
              <a:defRPr sz="5200" b="1"/>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sp>
        <p:nvSpPr>
          <p:cNvPr id="64" name="Google Shape;64;p3"/>
          <p:cNvSpPr txBox="1">
            <a:spLocks noGrp="1"/>
          </p:cNvSpPr>
          <p:nvPr>
            <p:ph type="subTitle" idx="1"/>
          </p:nvPr>
        </p:nvSpPr>
        <p:spPr>
          <a:xfrm>
            <a:off x="720059" y="3227250"/>
            <a:ext cx="7703700" cy="431100"/>
          </a:xfrm>
          <a:prstGeom prst="rect">
            <a:avLst/>
          </a:prstGeom>
          <a:noFill/>
          <a:ln>
            <a:noFill/>
          </a:ln>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1800"/>
              <a:buFont typeface="Montserrat Medium"/>
              <a:buNone/>
              <a:defRPr sz="1600">
                <a:solidFill>
                  <a:schemeClr val="accent6"/>
                </a:solidFill>
                <a:latin typeface="Montserrat Medium"/>
                <a:ea typeface="Montserrat Medium"/>
                <a:cs typeface="Montserrat Medium"/>
                <a:sym typeface="Montserrat Medium"/>
              </a:defRPr>
            </a:lvl1pPr>
            <a:lvl2pPr lvl="1" algn="ctr" rtl="0">
              <a:lnSpc>
                <a:spcPct val="100000"/>
              </a:lnSpc>
              <a:spcBef>
                <a:spcPts val="0"/>
              </a:spcBef>
              <a:spcAft>
                <a:spcPts val="0"/>
              </a:spcAft>
              <a:buClr>
                <a:schemeClr val="dk1"/>
              </a:buClr>
              <a:buSzPts val="1400"/>
              <a:buNone/>
              <a:defRPr>
                <a:solidFill>
                  <a:schemeClr val="dk1"/>
                </a:solidFill>
              </a:defRPr>
            </a:lvl2pPr>
            <a:lvl3pPr lvl="2" algn="ctr" rtl="0">
              <a:lnSpc>
                <a:spcPct val="100000"/>
              </a:lnSpc>
              <a:spcBef>
                <a:spcPts val="0"/>
              </a:spcBef>
              <a:spcAft>
                <a:spcPts val="0"/>
              </a:spcAft>
              <a:buClr>
                <a:schemeClr val="dk1"/>
              </a:buClr>
              <a:buSzPts val="1400"/>
              <a:buNone/>
              <a:defRPr>
                <a:solidFill>
                  <a:schemeClr val="dk1"/>
                </a:solidFill>
              </a:defRPr>
            </a:lvl3pPr>
            <a:lvl4pPr lvl="3" algn="ctr" rtl="0">
              <a:lnSpc>
                <a:spcPct val="100000"/>
              </a:lnSpc>
              <a:spcBef>
                <a:spcPts val="0"/>
              </a:spcBef>
              <a:spcAft>
                <a:spcPts val="0"/>
              </a:spcAft>
              <a:buClr>
                <a:schemeClr val="dk1"/>
              </a:buClr>
              <a:buSzPts val="1400"/>
              <a:buNone/>
              <a:defRPr>
                <a:solidFill>
                  <a:schemeClr val="dk1"/>
                </a:solidFill>
              </a:defRPr>
            </a:lvl4pPr>
            <a:lvl5pPr lvl="4" algn="ctr" rtl="0">
              <a:lnSpc>
                <a:spcPct val="100000"/>
              </a:lnSpc>
              <a:spcBef>
                <a:spcPts val="0"/>
              </a:spcBef>
              <a:spcAft>
                <a:spcPts val="0"/>
              </a:spcAft>
              <a:buClr>
                <a:schemeClr val="dk1"/>
              </a:buClr>
              <a:buSzPts val="1400"/>
              <a:buNone/>
              <a:defRPr>
                <a:solidFill>
                  <a:schemeClr val="dk1"/>
                </a:solidFill>
              </a:defRPr>
            </a:lvl5pPr>
            <a:lvl6pPr lvl="5" algn="ctr" rtl="0">
              <a:lnSpc>
                <a:spcPct val="100000"/>
              </a:lnSpc>
              <a:spcBef>
                <a:spcPts val="0"/>
              </a:spcBef>
              <a:spcAft>
                <a:spcPts val="0"/>
              </a:spcAft>
              <a:buClr>
                <a:schemeClr val="dk1"/>
              </a:buClr>
              <a:buSzPts val="1400"/>
              <a:buNone/>
              <a:defRPr>
                <a:solidFill>
                  <a:schemeClr val="dk1"/>
                </a:solidFill>
              </a:defRPr>
            </a:lvl6pPr>
            <a:lvl7pPr lvl="6" algn="ctr" rtl="0">
              <a:lnSpc>
                <a:spcPct val="100000"/>
              </a:lnSpc>
              <a:spcBef>
                <a:spcPts val="0"/>
              </a:spcBef>
              <a:spcAft>
                <a:spcPts val="0"/>
              </a:spcAft>
              <a:buClr>
                <a:schemeClr val="dk1"/>
              </a:buClr>
              <a:buSzPts val="1400"/>
              <a:buNone/>
              <a:defRPr>
                <a:solidFill>
                  <a:schemeClr val="dk1"/>
                </a:solidFill>
              </a:defRPr>
            </a:lvl7pPr>
            <a:lvl8pPr lvl="7" algn="ctr" rtl="0">
              <a:lnSpc>
                <a:spcPct val="100000"/>
              </a:lnSpc>
              <a:spcBef>
                <a:spcPts val="0"/>
              </a:spcBef>
              <a:spcAft>
                <a:spcPts val="0"/>
              </a:spcAft>
              <a:buClr>
                <a:schemeClr val="dk1"/>
              </a:buClr>
              <a:buSzPts val="1400"/>
              <a:buNone/>
              <a:defRPr>
                <a:solidFill>
                  <a:schemeClr val="dk1"/>
                </a:solidFill>
              </a:defRPr>
            </a:lvl8pPr>
            <a:lvl9pPr lvl="8" algn="ctr" rtl="0">
              <a:lnSpc>
                <a:spcPct val="100000"/>
              </a:lnSpc>
              <a:spcBef>
                <a:spcPts val="0"/>
              </a:spcBef>
              <a:spcAft>
                <a:spcPts val="0"/>
              </a:spcAft>
              <a:buClr>
                <a:schemeClr val="dk1"/>
              </a:buClr>
              <a:buSzPts val="1400"/>
              <a:buNone/>
              <a:defRPr>
                <a:solidFill>
                  <a:schemeClr val="dk1"/>
                </a:solidFill>
              </a:defRPr>
            </a:lvl9pPr>
          </a:lstStyle>
          <a:p>
            <a:endParaRPr/>
          </a:p>
        </p:txBody>
      </p:sp>
    </p:spTree>
    <p:extLst>
      <p:ext uri="{BB962C8B-B14F-4D97-AF65-F5344CB8AC3E}">
        <p14:creationId xmlns:p14="http://schemas.microsoft.com/office/powerpoint/2010/main" val="4144345605"/>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matchingName="Title and body" type="tx">
  <p:cSld name="Title and body">
    <p:spTree>
      <p:nvGrpSpPr>
        <p:cNvPr id="1" name="Shape 65"/>
        <p:cNvGrpSpPr/>
        <p:nvPr/>
      </p:nvGrpSpPr>
      <p:grpSpPr>
        <a:xfrm>
          <a:off x="0" y="0"/>
          <a:ext cx="0" cy="0"/>
          <a:chOff x="0" y="0"/>
          <a:chExt cx="0" cy="0"/>
        </a:xfrm>
      </p:grpSpPr>
      <p:sp>
        <p:nvSpPr>
          <p:cNvPr id="66" name="Google Shape;66;p4"/>
          <p:cNvSpPr/>
          <p:nvPr/>
        </p:nvSpPr>
        <p:spPr>
          <a:xfrm>
            <a:off x="594000" y="413550"/>
            <a:ext cx="7956000" cy="4316400"/>
          </a:xfrm>
          <a:prstGeom prst="roundRect">
            <a:avLst>
              <a:gd name="adj" fmla="val 3321"/>
            </a:avLst>
          </a:prstGeom>
          <a:solidFill>
            <a:schemeClr val="lt1"/>
          </a:solidFill>
          <a:ln w="1143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grpSp>
        <p:nvGrpSpPr>
          <p:cNvPr id="67" name="Google Shape;67;p4"/>
          <p:cNvGrpSpPr/>
          <p:nvPr/>
        </p:nvGrpSpPr>
        <p:grpSpPr>
          <a:xfrm>
            <a:off x="1" y="4838701"/>
            <a:ext cx="9143939" cy="2943641"/>
            <a:chOff x="0" y="4838700"/>
            <a:chExt cx="9143939" cy="2943641"/>
          </a:xfrm>
        </p:grpSpPr>
        <p:sp>
          <p:nvSpPr>
            <p:cNvPr id="68" name="Google Shape;68;p4"/>
            <p:cNvSpPr/>
            <p:nvPr/>
          </p:nvSpPr>
          <p:spPr>
            <a:xfrm>
              <a:off x="0" y="4838700"/>
              <a:ext cx="9143939" cy="2943641"/>
            </a:xfrm>
            <a:custGeom>
              <a:avLst/>
              <a:gdLst/>
              <a:ahLst/>
              <a:cxnLst/>
              <a:rect l="l" t="t" r="r" b="b"/>
              <a:pathLst>
                <a:path w="74406" h="71361" extrusionOk="0">
                  <a:moveTo>
                    <a:pt x="0" y="0"/>
                  </a:moveTo>
                  <a:lnTo>
                    <a:pt x="0" y="71360"/>
                  </a:lnTo>
                  <a:lnTo>
                    <a:pt x="74406" y="71360"/>
                  </a:lnTo>
                  <a:lnTo>
                    <a:pt x="7440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grpSp>
          <p:nvGrpSpPr>
            <p:cNvPr id="69" name="Google Shape;69;p4"/>
            <p:cNvGrpSpPr/>
            <p:nvPr/>
          </p:nvGrpSpPr>
          <p:grpSpPr>
            <a:xfrm>
              <a:off x="3222836" y="5090190"/>
              <a:ext cx="2698369" cy="2580930"/>
              <a:chOff x="3222836" y="5090190"/>
              <a:chExt cx="2698369" cy="2580930"/>
            </a:xfrm>
          </p:grpSpPr>
          <p:sp>
            <p:nvSpPr>
              <p:cNvPr id="70" name="Google Shape;70;p4"/>
              <p:cNvSpPr/>
              <p:nvPr/>
            </p:nvSpPr>
            <p:spPr>
              <a:xfrm>
                <a:off x="3222836" y="6193793"/>
                <a:ext cx="2698369" cy="1477327"/>
              </a:xfrm>
              <a:custGeom>
                <a:avLst/>
                <a:gdLst/>
                <a:ahLst/>
                <a:cxnLst/>
                <a:rect l="l" t="t" r="r" b="b"/>
                <a:pathLst>
                  <a:path w="65415" h="35814" extrusionOk="0">
                    <a:moveTo>
                      <a:pt x="0" y="1"/>
                    </a:moveTo>
                    <a:lnTo>
                      <a:pt x="0" y="35813"/>
                    </a:lnTo>
                    <a:lnTo>
                      <a:pt x="65415" y="35813"/>
                    </a:lnTo>
                    <a:lnTo>
                      <a:pt x="6541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71" name="Google Shape;71;p4"/>
              <p:cNvSpPr/>
              <p:nvPr/>
            </p:nvSpPr>
            <p:spPr>
              <a:xfrm>
                <a:off x="3222836" y="5561430"/>
                <a:ext cx="2698369" cy="445005"/>
              </a:xfrm>
              <a:custGeom>
                <a:avLst/>
                <a:gdLst/>
                <a:ahLst/>
                <a:cxnLst/>
                <a:rect l="l" t="t" r="r" b="b"/>
                <a:pathLst>
                  <a:path w="65415" h="10788" extrusionOk="0">
                    <a:moveTo>
                      <a:pt x="0" y="0"/>
                    </a:moveTo>
                    <a:lnTo>
                      <a:pt x="0" y="10788"/>
                    </a:lnTo>
                    <a:lnTo>
                      <a:pt x="65415" y="10788"/>
                    </a:lnTo>
                    <a:lnTo>
                      <a:pt x="6541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72" name="Google Shape;72;p4"/>
              <p:cNvSpPr/>
              <p:nvPr/>
            </p:nvSpPr>
            <p:spPr>
              <a:xfrm>
                <a:off x="3222836" y="5090190"/>
                <a:ext cx="2698369" cy="347160"/>
              </a:xfrm>
              <a:custGeom>
                <a:avLst/>
                <a:gdLst/>
                <a:ahLst/>
                <a:cxnLst/>
                <a:rect l="l" t="t" r="r" b="b"/>
                <a:pathLst>
                  <a:path w="65415" h="8416" extrusionOk="0">
                    <a:moveTo>
                      <a:pt x="0" y="1"/>
                    </a:moveTo>
                    <a:lnTo>
                      <a:pt x="0" y="8415"/>
                    </a:lnTo>
                    <a:lnTo>
                      <a:pt x="65415" y="8415"/>
                    </a:lnTo>
                    <a:lnTo>
                      <a:pt x="6541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73" name="Google Shape;73;p4"/>
              <p:cNvSpPr/>
              <p:nvPr/>
            </p:nvSpPr>
            <p:spPr>
              <a:xfrm>
                <a:off x="4001946" y="5163368"/>
                <a:ext cx="1140150" cy="72889"/>
              </a:xfrm>
              <a:custGeom>
                <a:avLst/>
                <a:gdLst/>
                <a:ahLst/>
                <a:cxnLst/>
                <a:rect l="l" t="t" r="r" b="b"/>
                <a:pathLst>
                  <a:path w="27640" h="1767" extrusionOk="0">
                    <a:moveTo>
                      <a:pt x="1835" y="0"/>
                    </a:moveTo>
                    <a:cubicBezTo>
                      <a:pt x="823" y="0"/>
                      <a:pt x="1" y="395"/>
                      <a:pt x="1" y="884"/>
                    </a:cubicBezTo>
                    <a:cubicBezTo>
                      <a:pt x="1" y="1372"/>
                      <a:pt x="823" y="1767"/>
                      <a:pt x="1835" y="1767"/>
                    </a:cubicBezTo>
                    <a:lnTo>
                      <a:pt x="25805" y="1767"/>
                    </a:lnTo>
                    <a:cubicBezTo>
                      <a:pt x="26818" y="1767"/>
                      <a:pt x="27639" y="1370"/>
                      <a:pt x="27639" y="884"/>
                    </a:cubicBezTo>
                    <a:cubicBezTo>
                      <a:pt x="27639" y="395"/>
                      <a:pt x="26819" y="0"/>
                      <a:pt x="258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74" name="Google Shape;74;p4"/>
              <p:cNvSpPr/>
              <p:nvPr/>
            </p:nvSpPr>
            <p:spPr>
              <a:xfrm>
                <a:off x="4001946" y="5655398"/>
                <a:ext cx="1140150" cy="72930"/>
              </a:xfrm>
              <a:custGeom>
                <a:avLst/>
                <a:gdLst/>
                <a:ahLst/>
                <a:cxnLst/>
                <a:rect l="l" t="t" r="r" b="b"/>
                <a:pathLst>
                  <a:path w="27640" h="1768" extrusionOk="0">
                    <a:moveTo>
                      <a:pt x="1835" y="1"/>
                    </a:moveTo>
                    <a:cubicBezTo>
                      <a:pt x="823" y="1"/>
                      <a:pt x="1" y="396"/>
                      <a:pt x="1" y="884"/>
                    </a:cubicBezTo>
                    <a:cubicBezTo>
                      <a:pt x="1" y="1372"/>
                      <a:pt x="823" y="1767"/>
                      <a:pt x="1835" y="1767"/>
                    </a:cubicBezTo>
                    <a:lnTo>
                      <a:pt x="25805" y="1767"/>
                    </a:lnTo>
                    <a:cubicBezTo>
                      <a:pt x="26818" y="1767"/>
                      <a:pt x="27639" y="1372"/>
                      <a:pt x="27639" y="884"/>
                    </a:cubicBezTo>
                    <a:cubicBezTo>
                      <a:pt x="27639" y="396"/>
                      <a:pt x="26819" y="1"/>
                      <a:pt x="258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75" name="Google Shape;75;p4"/>
              <p:cNvSpPr/>
              <p:nvPr/>
            </p:nvSpPr>
            <p:spPr>
              <a:xfrm>
                <a:off x="4001946" y="6313253"/>
                <a:ext cx="1140150" cy="72930"/>
              </a:xfrm>
              <a:custGeom>
                <a:avLst/>
                <a:gdLst/>
                <a:ahLst/>
                <a:cxnLst/>
                <a:rect l="l" t="t" r="r" b="b"/>
                <a:pathLst>
                  <a:path w="27640" h="1768" extrusionOk="0">
                    <a:moveTo>
                      <a:pt x="1835" y="1"/>
                    </a:moveTo>
                    <a:cubicBezTo>
                      <a:pt x="823" y="1"/>
                      <a:pt x="1" y="396"/>
                      <a:pt x="1" y="884"/>
                    </a:cubicBezTo>
                    <a:cubicBezTo>
                      <a:pt x="1" y="1372"/>
                      <a:pt x="823" y="1767"/>
                      <a:pt x="1835" y="1767"/>
                    </a:cubicBezTo>
                    <a:lnTo>
                      <a:pt x="25805" y="1767"/>
                    </a:lnTo>
                    <a:cubicBezTo>
                      <a:pt x="26818" y="1767"/>
                      <a:pt x="27639" y="1371"/>
                      <a:pt x="27639" y="884"/>
                    </a:cubicBezTo>
                    <a:cubicBezTo>
                      <a:pt x="27639" y="396"/>
                      <a:pt x="26819" y="1"/>
                      <a:pt x="258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grpSp>
        <p:grpSp>
          <p:nvGrpSpPr>
            <p:cNvPr id="76" name="Google Shape;76;p4"/>
            <p:cNvGrpSpPr/>
            <p:nvPr/>
          </p:nvGrpSpPr>
          <p:grpSpPr>
            <a:xfrm>
              <a:off x="6274037" y="5090190"/>
              <a:ext cx="2698369" cy="2580930"/>
              <a:chOff x="6274037" y="5090190"/>
              <a:chExt cx="2698369" cy="2580930"/>
            </a:xfrm>
          </p:grpSpPr>
          <p:sp>
            <p:nvSpPr>
              <p:cNvPr id="77" name="Google Shape;77;p4"/>
              <p:cNvSpPr/>
              <p:nvPr/>
            </p:nvSpPr>
            <p:spPr>
              <a:xfrm>
                <a:off x="6274037" y="6193793"/>
                <a:ext cx="2698369" cy="1477327"/>
              </a:xfrm>
              <a:custGeom>
                <a:avLst/>
                <a:gdLst/>
                <a:ahLst/>
                <a:cxnLst/>
                <a:rect l="l" t="t" r="r" b="b"/>
                <a:pathLst>
                  <a:path w="65415" h="35814" extrusionOk="0">
                    <a:moveTo>
                      <a:pt x="0" y="1"/>
                    </a:moveTo>
                    <a:lnTo>
                      <a:pt x="0" y="35813"/>
                    </a:lnTo>
                    <a:lnTo>
                      <a:pt x="65415" y="35813"/>
                    </a:lnTo>
                    <a:lnTo>
                      <a:pt x="6541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78" name="Google Shape;78;p4"/>
              <p:cNvSpPr/>
              <p:nvPr/>
            </p:nvSpPr>
            <p:spPr>
              <a:xfrm>
                <a:off x="6274037" y="5561430"/>
                <a:ext cx="2698369" cy="445005"/>
              </a:xfrm>
              <a:custGeom>
                <a:avLst/>
                <a:gdLst/>
                <a:ahLst/>
                <a:cxnLst/>
                <a:rect l="l" t="t" r="r" b="b"/>
                <a:pathLst>
                  <a:path w="65415" h="10788" extrusionOk="0">
                    <a:moveTo>
                      <a:pt x="0" y="0"/>
                    </a:moveTo>
                    <a:lnTo>
                      <a:pt x="0" y="10788"/>
                    </a:lnTo>
                    <a:lnTo>
                      <a:pt x="65415" y="10788"/>
                    </a:lnTo>
                    <a:lnTo>
                      <a:pt x="6541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79" name="Google Shape;79;p4"/>
              <p:cNvSpPr/>
              <p:nvPr/>
            </p:nvSpPr>
            <p:spPr>
              <a:xfrm>
                <a:off x="6274037" y="5090190"/>
                <a:ext cx="2698369" cy="347160"/>
              </a:xfrm>
              <a:custGeom>
                <a:avLst/>
                <a:gdLst/>
                <a:ahLst/>
                <a:cxnLst/>
                <a:rect l="l" t="t" r="r" b="b"/>
                <a:pathLst>
                  <a:path w="65415" h="8416" extrusionOk="0">
                    <a:moveTo>
                      <a:pt x="0" y="1"/>
                    </a:moveTo>
                    <a:lnTo>
                      <a:pt x="0" y="8415"/>
                    </a:lnTo>
                    <a:lnTo>
                      <a:pt x="65415" y="8415"/>
                    </a:lnTo>
                    <a:lnTo>
                      <a:pt x="6541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80" name="Google Shape;80;p4"/>
              <p:cNvSpPr/>
              <p:nvPr/>
            </p:nvSpPr>
            <p:spPr>
              <a:xfrm>
                <a:off x="7053146" y="5163368"/>
                <a:ext cx="1140150" cy="72889"/>
              </a:xfrm>
              <a:custGeom>
                <a:avLst/>
                <a:gdLst/>
                <a:ahLst/>
                <a:cxnLst/>
                <a:rect l="l" t="t" r="r" b="b"/>
                <a:pathLst>
                  <a:path w="27640" h="1767" extrusionOk="0">
                    <a:moveTo>
                      <a:pt x="1835" y="0"/>
                    </a:moveTo>
                    <a:cubicBezTo>
                      <a:pt x="823" y="0"/>
                      <a:pt x="1" y="395"/>
                      <a:pt x="1" y="884"/>
                    </a:cubicBezTo>
                    <a:cubicBezTo>
                      <a:pt x="1" y="1372"/>
                      <a:pt x="823" y="1767"/>
                      <a:pt x="1835" y="1767"/>
                    </a:cubicBezTo>
                    <a:lnTo>
                      <a:pt x="25805" y="1767"/>
                    </a:lnTo>
                    <a:cubicBezTo>
                      <a:pt x="26818" y="1767"/>
                      <a:pt x="27639" y="1370"/>
                      <a:pt x="27639" y="884"/>
                    </a:cubicBezTo>
                    <a:cubicBezTo>
                      <a:pt x="27639" y="395"/>
                      <a:pt x="26819" y="0"/>
                      <a:pt x="258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81" name="Google Shape;81;p4"/>
              <p:cNvSpPr/>
              <p:nvPr/>
            </p:nvSpPr>
            <p:spPr>
              <a:xfrm>
                <a:off x="7053146" y="5655398"/>
                <a:ext cx="1140150" cy="72930"/>
              </a:xfrm>
              <a:custGeom>
                <a:avLst/>
                <a:gdLst/>
                <a:ahLst/>
                <a:cxnLst/>
                <a:rect l="l" t="t" r="r" b="b"/>
                <a:pathLst>
                  <a:path w="27640" h="1768" extrusionOk="0">
                    <a:moveTo>
                      <a:pt x="1835" y="1"/>
                    </a:moveTo>
                    <a:cubicBezTo>
                      <a:pt x="823" y="1"/>
                      <a:pt x="1" y="396"/>
                      <a:pt x="1" y="884"/>
                    </a:cubicBezTo>
                    <a:cubicBezTo>
                      <a:pt x="1" y="1372"/>
                      <a:pt x="823" y="1767"/>
                      <a:pt x="1835" y="1767"/>
                    </a:cubicBezTo>
                    <a:lnTo>
                      <a:pt x="25805" y="1767"/>
                    </a:lnTo>
                    <a:cubicBezTo>
                      <a:pt x="26818" y="1767"/>
                      <a:pt x="27639" y="1372"/>
                      <a:pt x="27639" y="884"/>
                    </a:cubicBezTo>
                    <a:cubicBezTo>
                      <a:pt x="27639" y="396"/>
                      <a:pt x="26819" y="1"/>
                      <a:pt x="258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82" name="Google Shape;82;p4"/>
              <p:cNvSpPr/>
              <p:nvPr/>
            </p:nvSpPr>
            <p:spPr>
              <a:xfrm>
                <a:off x="7053146" y="6313253"/>
                <a:ext cx="1140150" cy="72930"/>
              </a:xfrm>
              <a:custGeom>
                <a:avLst/>
                <a:gdLst/>
                <a:ahLst/>
                <a:cxnLst/>
                <a:rect l="l" t="t" r="r" b="b"/>
                <a:pathLst>
                  <a:path w="27640" h="1768" extrusionOk="0">
                    <a:moveTo>
                      <a:pt x="1835" y="1"/>
                    </a:moveTo>
                    <a:cubicBezTo>
                      <a:pt x="823" y="1"/>
                      <a:pt x="1" y="396"/>
                      <a:pt x="1" y="884"/>
                    </a:cubicBezTo>
                    <a:cubicBezTo>
                      <a:pt x="1" y="1372"/>
                      <a:pt x="823" y="1767"/>
                      <a:pt x="1835" y="1767"/>
                    </a:cubicBezTo>
                    <a:lnTo>
                      <a:pt x="25805" y="1767"/>
                    </a:lnTo>
                    <a:cubicBezTo>
                      <a:pt x="26818" y="1767"/>
                      <a:pt x="27639" y="1371"/>
                      <a:pt x="27639" y="884"/>
                    </a:cubicBezTo>
                    <a:cubicBezTo>
                      <a:pt x="27639" y="396"/>
                      <a:pt x="26819" y="1"/>
                      <a:pt x="258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grpSp>
        <p:grpSp>
          <p:nvGrpSpPr>
            <p:cNvPr id="83" name="Google Shape;83;p4"/>
            <p:cNvGrpSpPr/>
            <p:nvPr/>
          </p:nvGrpSpPr>
          <p:grpSpPr>
            <a:xfrm>
              <a:off x="171594" y="5090190"/>
              <a:ext cx="2698410" cy="2580930"/>
              <a:chOff x="171594" y="5090190"/>
              <a:chExt cx="2698410" cy="2580930"/>
            </a:xfrm>
          </p:grpSpPr>
          <p:sp>
            <p:nvSpPr>
              <p:cNvPr id="84" name="Google Shape;84;p4"/>
              <p:cNvSpPr/>
              <p:nvPr/>
            </p:nvSpPr>
            <p:spPr>
              <a:xfrm>
                <a:off x="171594" y="6193793"/>
                <a:ext cx="2698410" cy="1477327"/>
              </a:xfrm>
              <a:custGeom>
                <a:avLst/>
                <a:gdLst/>
                <a:ahLst/>
                <a:cxnLst/>
                <a:rect l="l" t="t" r="r" b="b"/>
                <a:pathLst>
                  <a:path w="65416" h="35814" extrusionOk="0">
                    <a:moveTo>
                      <a:pt x="1" y="1"/>
                    </a:moveTo>
                    <a:lnTo>
                      <a:pt x="1" y="35813"/>
                    </a:lnTo>
                    <a:lnTo>
                      <a:pt x="65416" y="35813"/>
                    </a:lnTo>
                    <a:lnTo>
                      <a:pt x="6541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85" name="Google Shape;85;p4"/>
              <p:cNvSpPr/>
              <p:nvPr/>
            </p:nvSpPr>
            <p:spPr>
              <a:xfrm>
                <a:off x="171594" y="5561430"/>
                <a:ext cx="2698410" cy="445005"/>
              </a:xfrm>
              <a:custGeom>
                <a:avLst/>
                <a:gdLst/>
                <a:ahLst/>
                <a:cxnLst/>
                <a:rect l="l" t="t" r="r" b="b"/>
                <a:pathLst>
                  <a:path w="65416" h="10788" extrusionOk="0">
                    <a:moveTo>
                      <a:pt x="1" y="0"/>
                    </a:moveTo>
                    <a:lnTo>
                      <a:pt x="1" y="10788"/>
                    </a:lnTo>
                    <a:lnTo>
                      <a:pt x="65416" y="10788"/>
                    </a:lnTo>
                    <a:lnTo>
                      <a:pt x="6541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86" name="Google Shape;86;p4"/>
              <p:cNvSpPr/>
              <p:nvPr/>
            </p:nvSpPr>
            <p:spPr>
              <a:xfrm>
                <a:off x="171594" y="5090190"/>
                <a:ext cx="2698410" cy="347160"/>
              </a:xfrm>
              <a:custGeom>
                <a:avLst/>
                <a:gdLst/>
                <a:ahLst/>
                <a:cxnLst/>
                <a:rect l="l" t="t" r="r" b="b"/>
                <a:pathLst>
                  <a:path w="65416" h="8416" extrusionOk="0">
                    <a:moveTo>
                      <a:pt x="1" y="1"/>
                    </a:moveTo>
                    <a:lnTo>
                      <a:pt x="1" y="8415"/>
                    </a:lnTo>
                    <a:lnTo>
                      <a:pt x="65416" y="8415"/>
                    </a:lnTo>
                    <a:lnTo>
                      <a:pt x="6541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87" name="Google Shape;87;p4"/>
              <p:cNvSpPr/>
              <p:nvPr/>
            </p:nvSpPr>
            <p:spPr>
              <a:xfrm>
                <a:off x="950745" y="5163368"/>
                <a:ext cx="1140109" cy="72889"/>
              </a:xfrm>
              <a:custGeom>
                <a:avLst/>
                <a:gdLst/>
                <a:ahLst/>
                <a:cxnLst/>
                <a:rect l="l" t="t" r="r" b="b"/>
                <a:pathLst>
                  <a:path w="27639" h="1767" extrusionOk="0">
                    <a:moveTo>
                      <a:pt x="1834" y="0"/>
                    </a:moveTo>
                    <a:cubicBezTo>
                      <a:pt x="821" y="0"/>
                      <a:pt x="0" y="395"/>
                      <a:pt x="0" y="884"/>
                    </a:cubicBezTo>
                    <a:cubicBezTo>
                      <a:pt x="0" y="1372"/>
                      <a:pt x="821" y="1767"/>
                      <a:pt x="1834" y="1767"/>
                    </a:cubicBezTo>
                    <a:lnTo>
                      <a:pt x="25804" y="1767"/>
                    </a:lnTo>
                    <a:cubicBezTo>
                      <a:pt x="26816" y="1767"/>
                      <a:pt x="27638" y="1370"/>
                      <a:pt x="27638" y="884"/>
                    </a:cubicBezTo>
                    <a:cubicBezTo>
                      <a:pt x="27638" y="395"/>
                      <a:pt x="26816" y="0"/>
                      <a:pt x="2580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88" name="Google Shape;88;p4"/>
              <p:cNvSpPr/>
              <p:nvPr/>
            </p:nvSpPr>
            <p:spPr>
              <a:xfrm>
                <a:off x="950745" y="5655398"/>
                <a:ext cx="1140109" cy="72930"/>
              </a:xfrm>
              <a:custGeom>
                <a:avLst/>
                <a:gdLst/>
                <a:ahLst/>
                <a:cxnLst/>
                <a:rect l="l" t="t" r="r" b="b"/>
                <a:pathLst>
                  <a:path w="27639" h="1768" extrusionOk="0">
                    <a:moveTo>
                      <a:pt x="1834" y="1"/>
                    </a:moveTo>
                    <a:cubicBezTo>
                      <a:pt x="821" y="1"/>
                      <a:pt x="0" y="396"/>
                      <a:pt x="0" y="884"/>
                    </a:cubicBezTo>
                    <a:cubicBezTo>
                      <a:pt x="0" y="1372"/>
                      <a:pt x="821" y="1767"/>
                      <a:pt x="1834" y="1767"/>
                    </a:cubicBezTo>
                    <a:lnTo>
                      <a:pt x="25804" y="1767"/>
                    </a:lnTo>
                    <a:cubicBezTo>
                      <a:pt x="26816" y="1767"/>
                      <a:pt x="27638" y="1372"/>
                      <a:pt x="27638" y="884"/>
                    </a:cubicBezTo>
                    <a:cubicBezTo>
                      <a:pt x="27638" y="396"/>
                      <a:pt x="26816" y="1"/>
                      <a:pt x="2580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89" name="Google Shape;89;p4"/>
              <p:cNvSpPr/>
              <p:nvPr/>
            </p:nvSpPr>
            <p:spPr>
              <a:xfrm>
                <a:off x="950745" y="6313253"/>
                <a:ext cx="1140109" cy="72930"/>
              </a:xfrm>
              <a:custGeom>
                <a:avLst/>
                <a:gdLst/>
                <a:ahLst/>
                <a:cxnLst/>
                <a:rect l="l" t="t" r="r" b="b"/>
                <a:pathLst>
                  <a:path w="27639" h="1768" extrusionOk="0">
                    <a:moveTo>
                      <a:pt x="1834" y="1"/>
                    </a:moveTo>
                    <a:cubicBezTo>
                      <a:pt x="821" y="1"/>
                      <a:pt x="0" y="396"/>
                      <a:pt x="0" y="884"/>
                    </a:cubicBezTo>
                    <a:cubicBezTo>
                      <a:pt x="0" y="1372"/>
                      <a:pt x="821" y="1767"/>
                      <a:pt x="1834" y="1767"/>
                    </a:cubicBezTo>
                    <a:lnTo>
                      <a:pt x="25804" y="1767"/>
                    </a:lnTo>
                    <a:cubicBezTo>
                      <a:pt x="26816" y="1767"/>
                      <a:pt x="27638" y="1371"/>
                      <a:pt x="27638" y="884"/>
                    </a:cubicBezTo>
                    <a:cubicBezTo>
                      <a:pt x="27638" y="396"/>
                      <a:pt x="26816" y="1"/>
                      <a:pt x="2580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grpSp>
        <p:sp>
          <p:nvSpPr>
            <p:cNvPr id="90" name="Google Shape;90;p4"/>
            <p:cNvSpPr/>
            <p:nvPr/>
          </p:nvSpPr>
          <p:spPr>
            <a:xfrm>
              <a:off x="0" y="4838700"/>
              <a:ext cx="9143939" cy="120161"/>
            </a:xfrm>
            <a:custGeom>
              <a:avLst/>
              <a:gdLst/>
              <a:ahLst/>
              <a:cxnLst/>
              <a:rect l="l" t="t" r="r" b="b"/>
              <a:pathLst>
                <a:path w="74406" h="2913" extrusionOk="0">
                  <a:moveTo>
                    <a:pt x="0" y="0"/>
                  </a:moveTo>
                  <a:lnTo>
                    <a:pt x="0" y="2912"/>
                  </a:lnTo>
                  <a:lnTo>
                    <a:pt x="74406" y="2912"/>
                  </a:lnTo>
                  <a:lnTo>
                    <a:pt x="7440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grpSp>
      <p:sp>
        <p:nvSpPr>
          <p:cNvPr id="91" name="Google Shape;91;p4"/>
          <p:cNvSpPr txBox="1">
            <a:spLocks noGrp="1"/>
          </p:cNvSpPr>
          <p:nvPr>
            <p:ph type="title"/>
          </p:nvPr>
        </p:nvSpPr>
        <p:spPr>
          <a:xfrm>
            <a:off x="720000" y="540000"/>
            <a:ext cx="7704000" cy="676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92" name="Google Shape;92;p4"/>
          <p:cNvSpPr txBox="1">
            <a:spLocks noGrp="1"/>
          </p:cNvSpPr>
          <p:nvPr>
            <p:ph type="body" idx="1"/>
          </p:nvPr>
        </p:nvSpPr>
        <p:spPr>
          <a:xfrm>
            <a:off x="2092350" y="1448100"/>
            <a:ext cx="4881900" cy="3155400"/>
          </a:xfrm>
          <a:prstGeom prst="rect">
            <a:avLst/>
          </a:prstGeom>
        </p:spPr>
        <p:txBody>
          <a:bodyPr spcFirstLastPara="1" wrap="square" lIns="91425" tIns="91425" rIns="91425" bIns="91425" anchor="t" anchorCtr="0">
            <a:noAutofit/>
          </a:bodyPr>
          <a:lstStyle>
            <a:lvl1pPr marL="457189" lvl="0" indent="-317492" rtl="0">
              <a:lnSpc>
                <a:spcPct val="100000"/>
              </a:lnSpc>
              <a:spcBef>
                <a:spcPts val="0"/>
              </a:spcBef>
              <a:spcAft>
                <a:spcPts val="0"/>
              </a:spcAft>
              <a:buClr>
                <a:schemeClr val="lt2"/>
              </a:buClr>
              <a:buSzPts val="1400"/>
              <a:buChar char="●"/>
              <a:defRPr sz="1400"/>
            </a:lvl1pPr>
            <a:lvl2pPr marL="914378" lvl="1" indent="-317492" rtl="0">
              <a:lnSpc>
                <a:spcPct val="115000"/>
              </a:lnSpc>
              <a:spcBef>
                <a:spcPts val="1000"/>
              </a:spcBef>
              <a:spcAft>
                <a:spcPts val="0"/>
              </a:spcAft>
              <a:buSzPts val="1400"/>
              <a:buChar char="○"/>
              <a:defRPr/>
            </a:lvl2pPr>
            <a:lvl3pPr marL="1371566" lvl="2" indent="-317492" rtl="0">
              <a:lnSpc>
                <a:spcPct val="115000"/>
              </a:lnSpc>
              <a:spcBef>
                <a:spcPts val="0"/>
              </a:spcBef>
              <a:spcAft>
                <a:spcPts val="0"/>
              </a:spcAft>
              <a:buSzPts val="1400"/>
              <a:buChar char="■"/>
              <a:defRPr/>
            </a:lvl3pPr>
            <a:lvl4pPr marL="1828754" lvl="3" indent="-317492" rtl="0">
              <a:lnSpc>
                <a:spcPct val="115000"/>
              </a:lnSpc>
              <a:spcBef>
                <a:spcPts val="0"/>
              </a:spcBef>
              <a:spcAft>
                <a:spcPts val="0"/>
              </a:spcAft>
              <a:buSzPts val="1400"/>
              <a:buChar char="●"/>
              <a:defRPr/>
            </a:lvl4pPr>
            <a:lvl5pPr marL="2285943" lvl="4" indent="-317492" rtl="0">
              <a:lnSpc>
                <a:spcPct val="115000"/>
              </a:lnSpc>
              <a:spcBef>
                <a:spcPts val="0"/>
              </a:spcBef>
              <a:spcAft>
                <a:spcPts val="0"/>
              </a:spcAft>
              <a:buSzPts val="1400"/>
              <a:buChar char="○"/>
              <a:defRPr/>
            </a:lvl5pPr>
            <a:lvl6pPr marL="2743132" lvl="5" indent="-317492" rtl="0">
              <a:lnSpc>
                <a:spcPct val="115000"/>
              </a:lnSpc>
              <a:spcBef>
                <a:spcPts val="0"/>
              </a:spcBef>
              <a:spcAft>
                <a:spcPts val="0"/>
              </a:spcAft>
              <a:buSzPts val="1400"/>
              <a:buChar char="■"/>
              <a:defRPr/>
            </a:lvl6pPr>
            <a:lvl7pPr marL="3200320" lvl="6" indent="-317492" rtl="0">
              <a:lnSpc>
                <a:spcPct val="115000"/>
              </a:lnSpc>
              <a:spcBef>
                <a:spcPts val="0"/>
              </a:spcBef>
              <a:spcAft>
                <a:spcPts val="0"/>
              </a:spcAft>
              <a:buSzPts val="1400"/>
              <a:buChar char="●"/>
              <a:defRPr/>
            </a:lvl7pPr>
            <a:lvl8pPr marL="3657509" lvl="7" indent="-317492" rtl="0">
              <a:lnSpc>
                <a:spcPct val="115000"/>
              </a:lnSpc>
              <a:spcBef>
                <a:spcPts val="0"/>
              </a:spcBef>
              <a:spcAft>
                <a:spcPts val="0"/>
              </a:spcAft>
              <a:buSzPts val="1400"/>
              <a:buChar char="○"/>
              <a:defRPr/>
            </a:lvl8pPr>
            <a:lvl9pPr marL="4114697" lvl="8" indent="-317492" rtl="0">
              <a:lnSpc>
                <a:spcPct val="115000"/>
              </a:lnSpc>
              <a:spcBef>
                <a:spcPts val="0"/>
              </a:spcBef>
              <a:spcAft>
                <a:spcPts val="0"/>
              </a:spcAft>
              <a:buSzPts val="1400"/>
              <a:buChar char="■"/>
              <a:defRPr/>
            </a:lvl9pPr>
          </a:lstStyle>
          <a:p>
            <a:endParaRPr/>
          </a:p>
        </p:txBody>
      </p:sp>
    </p:spTree>
    <p:extLst>
      <p:ext uri="{BB962C8B-B14F-4D97-AF65-F5344CB8AC3E}">
        <p14:creationId xmlns:p14="http://schemas.microsoft.com/office/powerpoint/2010/main" val="1163918104"/>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One column text">
  <p:cSld name="ONE_COLUMN_TEXT">
    <p:spTree>
      <p:nvGrpSpPr>
        <p:cNvPr id="1" name="Shape 332"/>
        <p:cNvGrpSpPr/>
        <p:nvPr/>
      </p:nvGrpSpPr>
      <p:grpSpPr>
        <a:xfrm>
          <a:off x="0" y="0"/>
          <a:ext cx="0" cy="0"/>
          <a:chOff x="0" y="0"/>
          <a:chExt cx="0" cy="0"/>
        </a:xfrm>
      </p:grpSpPr>
      <p:grpSp>
        <p:nvGrpSpPr>
          <p:cNvPr id="333" name="Google Shape;333;p7"/>
          <p:cNvGrpSpPr/>
          <p:nvPr/>
        </p:nvGrpSpPr>
        <p:grpSpPr>
          <a:xfrm>
            <a:off x="-102382" y="-170100"/>
            <a:ext cx="9372696" cy="5483700"/>
            <a:chOff x="-102382" y="-170100"/>
            <a:chExt cx="9372696" cy="5483700"/>
          </a:xfrm>
        </p:grpSpPr>
        <p:grpSp>
          <p:nvGrpSpPr>
            <p:cNvPr id="334" name="Google Shape;334;p7"/>
            <p:cNvGrpSpPr/>
            <p:nvPr/>
          </p:nvGrpSpPr>
          <p:grpSpPr>
            <a:xfrm>
              <a:off x="-102382" y="449173"/>
              <a:ext cx="9372696" cy="4214993"/>
              <a:chOff x="-721775" y="1833025"/>
              <a:chExt cx="10611000" cy="1466850"/>
            </a:xfrm>
          </p:grpSpPr>
          <p:cxnSp>
            <p:nvCxnSpPr>
              <p:cNvPr id="335" name="Google Shape;335;p7"/>
              <p:cNvCxnSpPr/>
              <p:nvPr/>
            </p:nvCxnSpPr>
            <p:spPr>
              <a:xfrm>
                <a:off x="-721775" y="1833025"/>
                <a:ext cx="10611000" cy="0"/>
              </a:xfrm>
              <a:prstGeom prst="straightConnector1">
                <a:avLst/>
              </a:prstGeom>
              <a:noFill/>
              <a:ln w="9525" cap="flat" cmpd="sng">
                <a:solidFill>
                  <a:schemeClr val="accent5"/>
                </a:solidFill>
                <a:prstDash val="solid"/>
                <a:round/>
                <a:headEnd type="none" w="med" len="med"/>
                <a:tailEnd type="none" w="med" len="med"/>
              </a:ln>
            </p:spPr>
          </p:cxnSp>
          <p:cxnSp>
            <p:nvCxnSpPr>
              <p:cNvPr id="336" name="Google Shape;336;p7"/>
              <p:cNvCxnSpPr/>
              <p:nvPr/>
            </p:nvCxnSpPr>
            <p:spPr>
              <a:xfrm>
                <a:off x="-721775" y="2042575"/>
                <a:ext cx="10611000" cy="0"/>
              </a:xfrm>
              <a:prstGeom prst="straightConnector1">
                <a:avLst/>
              </a:prstGeom>
              <a:noFill/>
              <a:ln w="9525" cap="flat" cmpd="sng">
                <a:solidFill>
                  <a:schemeClr val="accent5"/>
                </a:solidFill>
                <a:prstDash val="solid"/>
                <a:round/>
                <a:headEnd type="none" w="med" len="med"/>
                <a:tailEnd type="none" w="med" len="med"/>
              </a:ln>
            </p:spPr>
          </p:cxnSp>
          <p:cxnSp>
            <p:nvCxnSpPr>
              <p:cNvPr id="337" name="Google Shape;337;p7"/>
              <p:cNvCxnSpPr/>
              <p:nvPr/>
            </p:nvCxnSpPr>
            <p:spPr>
              <a:xfrm>
                <a:off x="-721775" y="2252125"/>
                <a:ext cx="10611000" cy="0"/>
              </a:xfrm>
              <a:prstGeom prst="straightConnector1">
                <a:avLst/>
              </a:prstGeom>
              <a:noFill/>
              <a:ln w="9525" cap="flat" cmpd="sng">
                <a:solidFill>
                  <a:schemeClr val="accent5"/>
                </a:solidFill>
                <a:prstDash val="solid"/>
                <a:round/>
                <a:headEnd type="none" w="med" len="med"/>
                <a:tailEnd type="none" w="med" len="med"/>
              </a:ln>
            </p:spPr>
          </p:cxnSp>
          <p:cxnSp>
            <p:nvCxnSpPr>
              <p:cNvPr id="338" name="Google Shape;338;p7"/>
              <p:cNvCxnSpPr/>
              <p:nvPr/>
            </p:nvCxnSpPr>
            <p:spPr>
              <a:xfrm>
                <a:off x="-721775" y="2461675"/>
                <a:ext cx="10611000" cy="0"/>
              </a:xfrm>
              <a:prstGeom prst="straightConnector1">
                <a:avLst/>
              </a:prstGeom>
              <a:noFill/>
              <a:ln w="9525" cap="flat" cmpd="sng">
                <a:solidFill>
                  <a:schemeClr val="accent5"/>
                </a:solidFill>
                <a:prstDash val="solid"/>
                <a:round/>
                <a:headEnd type="none" w="med" len="med"/>
                <a:tailEnd type="none" w="med" len="med"/>
              </a:ln>
            </p:spPr>
          </p:cxnSp>
          <p:cxnSp>
            <p:nvCxnSpPr>
              <p:cNvPr id="339" name="Google Shape;339;p7"/>
              <p:cNvCxnSpPr/>
              <p:nvPr/>
            </p:nvCxnSpPr>
            <p:spPr>
              <a:xfrm>
                <a:off x="-721775" y="2671225"/>
                <a:ext cx="10611000" cy="0"/>
              </a:xfrm>
              <a:prstGeom prst="straightConnector1">
                <a:avLst/>
              </a:prstGeom>
              <a:noFill/>
              <a:ln w="9525" cap="flat" cmpd="sng">
                <a:solidFill>
                  <a:schemeClr val="accent5"/>
                </a:solidFill>
                <a:prstDash val="solid"/>
                <a:round/>
                <a:headEnd type="none" w="med" len="med"/>
                <a:tailEnd type="none" w="med" len="med"/>
              </a:ln>
            </p:spPr>
          </p:cxnSp>
          <p:cxnSp>
            <p:nvCxnSpPr>
              <p:cNvPr id="340" name="Google Shape;340;p7"/>
              <p:cNvCxnSpPr/>
              <p:nvPr/>
            </p:nvCxnSpPr>
            <p:spPr>
              <a:xfrm>
                <a:off x="-721775" y="2880775"/>
                <a:ext cx="10611000" cy="0"/>
              </a:xfrm>
              <a:prstGeom prst="straightConnector1">
                <a:avLst/>
              </a:prstGeom>
              <a:noFill/>
              <a:ln w="9525" cap="flat" cmpd="sng">
                <a:solidFill>
                  <a:schemeClr val="accent5"/>
                </a:solidFill>
                <a:prstDash val="solid"/>
                <a:round/>
                <a:headEnd type="none" w="med" len="med"/>
                <a:tailEnd type="none" w="med" len="med"/>
              </a:ln>
            </p:spPr>
          </p:cxnSp>
          <p:cxnSp>
            <p:nvCxnSpPr>
              <p:cNvPr id="341" name="Google Shape;341;p7"/>
              <p:cNvCxnSpPr/>
              <p:nvPr/>
            </p:nvCxnSpPr>
            <p:spPr>
              <a:xfrm>
                <a:off x="-721775" y="3090325"/>
                <a:ext cx="10611000" cy="0"/>
              </a:xfrm>
              <a:prstGeom prst="straightConnector1">
                <a:avLst/>
              </a:prstGeom>
              <a:noFill/>
              <a:ln w="9525" cap="flat" cmpd="sng">
                <a:solidFill>
                  <a:schemeClr val="accent5"/>
                </a:solidFill>
                <a:prstDash val="solid"/>
                <a:round/>
                <a:headEnd type="none" w="med" len="med"/>
                <a:tailEnd type="none" w="med" len="med"/>
              </a:ln>
            </p:spPr>
          </p:cxnSp>
          <p:cxnSp>
            <p:nvCxnSpPr>
              <p:cNvPr id="342" name="Google Shape;342;p7"/>
              <p:cNvCxnSpPr/>
              <p:nvPr/>
            </p:nvCxnSpPr>
            <p:spPr>
              <a:xfrm>
                <a:off x="-721775" y="3299875"/>
                <a:ext cx="10611000" cy="0"/>
              </a:xfrm>
              <a:prstGeom prst="straightConnector1">
                <a:avLst/>
              </a:prstGeom>
              <a:noFill/>
              <a:ln w="9525" cap="flat" cmpd="sng">
                <a:solidFill>
                  <a:schemeClr val="accent5"/>
                </a:solidFill>
                <a:prstDash val="solid"/>
                <a:round/>
                <a:headEnd type="none" w="med" len="med"/>
                <a:tailEnd type="none" w="med" len="med"/>
              </a:ln>
            </p:spPr>
          </p:cxnSp>
        </p:grpSp>
        <p:cxnSp>
          <p:nvCxnSpPr>
            <p:cNvPr id="343" name="Google Shape;343;p7"/>
            <p:cNvCxnSpPr/>
            <p:nvPr/>
          </p:nvCxnSpPr>
          <p:spPr>
            <a:xfrm>
              <a:off x="103658" y="-170100"/>
              <a:ext cx="0" cy="5483700"/>
            </a:xfrm>
            <a:prstGeom prst="straightConnector1">
              <a:avLst/>
            </a:prstGeom>
            <a:noFill/>
            <a:ln w="9525" cap="flat" cmpd="sng">
              <a:solidFill>
                <a:schemeClr val="accent5"/>
              </a:solidFill>
              <a:prstDash val="solid"/>
              <a:round/>
              <a:headEnd type="none" w="med" len="med"/>
              <a:tailEnd type="none" w="med" len="med"/>
            </a:ln>
          </p:spPr>
        </p:cxnSp>
        <p:cxnSp>
          <p:nvCxnSpPr>
            <p:cNvPr id="344" name="Google Shape;344;p7"/>
            <p:cNvCxnSpPr/>
            <p:nvPr/>
          </p:nvCxnSpPr>
          <p:spPr>
            <a:xfrm>
              <a:off x="651046" y="-170100"/>
              <a:ext cx="0" cy="5483700"/>
            </a:xfrm>
            <a:prstGeom prst="straightConnector1">
              <a:avLst/>
            </a:prstGeom>
            <a:noFill/>
            <a:ln w="9525" cap="flat" cmpd="sng">
              <a:solidFill>
                <a:schemeClr val="accent5"/>
              </a:solidFill>
              <a:prstDash val="solid"/>
              <a:round/>
              <a:headEnd type="none" w="med" len="med"/>
              <a:tailEnd type="none" w="med" len="med"/>
            </a:ln>
          </p:spPr>
        </p:cxnSp>
        <p:cxnSp>
          <p:nvCxnSpPr>
            <p:cNvPr id="345" name="Google Shape;345;p7"/>
            <p:cNvCxnSpPr/>
            <p:nvPr/>
          </p:nvCxnSpPr>
          <p:spPr>
            <a:xfrm>
              <a:off x="1198434" y="-170100"/>
              <a:ext cx="0" cy="5483700"/>
            </a:xfrm>
            <a:prstGeom prst="straightConnector1">
              <a:avLst/>
            </a:prstGeom>
            <a:noFill/>
            <a:ln w="9525" cap="flat" cmpd="sng">
              <a:solidFill>
                <a:schemeClr val="accent5"/>
              </a:solidFill>
              <a:prstDash val="solid"/>
              <a:round/>
              <a:headEnd type="none" w="med" len="med"/>
              <a:tailEnd type="none" w="med" len="med"/>
            </a:ln>
          </p:spPr>
        </p:cxnSp>
        <p:cxnSp>
          <p:nvCxnSpPr>
            <p:cNvPr id="346" name="Google Shape;346;p7"/>
            <p:cNvCxnSpPr/>
            <p:nvPr/>
          </p:nvCxnSpPr>
          <p:spPr>
            <a:xfrm>
              <a:off x="1745822" y="-170100"/>
              <a:ext cx="0" cy="5483700"/>
            </a:xfrm>
            <a:prstGeom prst="straightConnector1">
              <a:avLst/>
            </a:prstGeom>
            <a:noFill/>
            <a:ln w="9525" cap="flat" cmpd="sng">
              <a:solidFill>
                <a:schemeClr val="accent5"/>
              </a:solidFill>
              <a:prstDash val="solid"/>
              <a:round/>
              <a:headEnd type="none" w="med" len="med"/>
              <a:tailEnd type="none" w="med" len="med"/>
            </a:ln>
          </p:spPr>
        </p:cxnSp>
        <p:cxnSp>
          <p:nvCxnSpPr>
            <p:cNvPr id="347" name="Google Shape;347;p7"/>
            <p:cNvCxnSpPr/>
            <p:nvPr/>
          </p:nvCxnSpPr>
          <p:spPr>
            <a:xfrm>
              <a:off x="2293210" y="-170100"/>
              <a:ext cx="0" cy="5483700"/>
            </a:xfrm>
            <a:prstGeom prst="straightConnector1">
              <a:avLst/>
            </a:prstGeom>
            <a:noFill/>
            <a:ln w="9525" cap="flat" cmpd="sng">
              <a:solidFill>
                <a:schemeClr val="accent5"/>
              </a:solidFill>
              <a:prstDash val="solid"/>
              <a:round/>
              <a:headEnd type="none" w="med" len="med"/>
              <a:tailEnd type="none" w="med" len="med"/>
            </a:ln>
          </p:spPr>
        </p:cxnSp>
        <p:cxnSp>
          <p:nvCxnSpPr>
            <p:cNvPr id="348" name="Google Shape;348;p7"/>
            <p:cNvCxnSpPr/>
            <p:nvPr/>
          </p:nvCxnSpPr>
          <p:spPr>
            <a:xfrm>
              <a:off x="2840598" y="-170100"/>
              <a:ext cx="0" cy="5483700"/>
            </a:xfrm>
            <a:prstGeom prst="straightConnector1">
              <a:avLst/>
            </a:prstGeom>
            <a:noFill/>
            <a:ln w="9525" cap="flat" cmpd="sng">
              <a:solidFill>
                <a:schemeClr val="accent5"/>
              </a:solidFill>
              <a:prstDash val="solid"/>
              <a:round/>
              <a:headEnd type="none" w="med" len="med"/>
              <a:tailEnd type="none" w="med" len="med"/>
            </a:ln>
          </p:spPr>
        </p:cxnSp>
        <p:cxnSp>
          <p:nvCxnSpPr>
            <p:cNvPr id="349" name="Google Shape;349;p7"/>
            <p:cNvCxnSpPr/>
            <p:nvPr/>
          </p:nvCxnSpPr>
          <p:spPr>
            <a:xfrm>
              <a:off x="3387986" y="-170100"/>
              <a:ext cx="0" cy="5483700"/>
            </a:xfrm>
            <a:prstGeom prst="straightConnector1">
              <a:avLst/>
            </a:prstGeom>
            <a:noFill/>
            <a:ln w="9525" cap="flat" cmpd="sng">
              <a:solidFill>
                <a:schemeClr val="accent5"/>
              </a:solidFill>
              <a:prstDash val="solid"/>
              <a:round/>
              <a:headEnd type="none" w="med" len="med"/>
              <a:tailEnd type="none" w="med" len="med"/>
            </a:ln>
          </p:spPr>
        </p:cxnSp>
        <p:cxnSp>
          <p:nvCxnSpPr>
            <p:cNvPr id="350" name="Google Shape;350;p7"/>
            <p:cNvCxnSpPr/>
            <p:nvPr/>
          </p:nvCxnSpPr>
          <p:spPr>
            <a:xfrm>
              <a:off x="3935374" y="-170100"/>
              <a:ext cx="0" cy="5483700"/>
            </a:xfrm>
            <a:prstGeom prst="straightConnector1">
              <a:avLst/>
            </a:prstGeom>
            <a:noFill/>
            <a:ln w="9525" cap="flat" cmpd="sng">
              <a:solidFill>
                <a:schemeClr val="accent5"/>
              </a:solidFill>
              <a:prstDash val="solid"/>
              <a:round/>
              <a:headEnd type="none" w="med" len="med"/>
              <a:tailEnd type="none" w="med" len="med"/>
            </a:ln>
          </p:spPr>
        </p:cxnSp>
        <p:cxnSp>
          <p:nvCxnSpPr>
            <p:cNvPr id="351" name="Google Shape;351;p7"/>
            <p:cNvCxnSpPr/>
            <p:nvPr/>
          </p:nvCxnSpPr>
          <p:spPr>
            <a:xfrm>
              <a:off x="4482763" y="-170100"/>
              <a:ext cx="0" cy="5483700"/>
            </a:xfrm>
            <a:prstGeom prst="straightConnector1">
              <a:avLst/>
            </a:prstGeom>
            <a:noFill/>
            <a:ln w="9525" cap="flat" cmpd="sng">
              <a:solidFill>
                <a:schemeClr val="accent5"/>
              </a:solidFill>
              <a:prstDash val="solid"/>
              <a:round/>
              <a:headEnd type="none" w="med" len="med"/>
              <a:tailEnd type="none" w="med" len="med"/>
            </a:ln>
          </p:spPr>
        </p:cxnSp>
        <p:cxnSp>
          <p:nvCxnSpPr>
            <p:cNvPr id="352" name="Google Shape;352;p7"/>
            <p:cNvCxnSpPr/>
            <p:nvPr/>
          </p:nvCxnSpPr>
          <p:spPr>
            <a:xfrm>
              <a:off x="5030151" y="-170100"/>
              <a:ext cx="0" cy="5483700"/>
            </a:xfrm>
            <a:prstGeom prst="straightConnector1">
              <a:avLst/>
            </a:prstGeom>
            <a:noFill/>
            <a:ln w="9525" cap="flat" cmpd="sng">
              <a:solidFill>
                <a:schemeClr val="accent5"/>
              </a:solidFill>
              <a:prstDash val="solid"/>
              <a:round/>
              <a:headEnd type="none" w="med" len="med"/>
              <a:tailEnd type="none" w="med" len="med"/>
            </a:ln>
          </p:spPr>
        </p:cxnSp>
        <p:cxnSp>
          <p:nvCxnSpPr>
            <p:cNvPr id="353" name="Google Shape;353;p7"/>
            <p:cNvCxnSpPr/>
            <p:nvPr/>
          </p:nvCxnSpPr>
          <p:spPr>
            <a:xfrm>
              <a:off x="5577539" y="-170100"/>
              <a:ext cx="0" cy="5483700"/>
            </a:xfrm>
            <a:prstGeom prst="straightConnector1">
              <a:avLst/>
            </a:prstGeom>
            <a:noFill/>
            <a:ln w="9525" cap="flat" cmpd="sng">
              <a:solidFill>
                <a:schemeClr val="accent5"/>
              </a:solidFill>
              <a:prstDash val="solid"/>
              <a:round/>
              <a:headEnd type="none" w="med" len="med"/>
              <a:tailEnd type="none" w="med" len="med"/>
            </a:ln>
          </p:spPr>
        </p:cxnSp>
        <p:cxnSp>
          <p:nvCxnSpPr>
            <p:cNvPr id="354" name="Google Shape;354;p7"/>
            <p:cNvCxnSpPr/>
            <p:nvPr/>
          </p:nvCxnSpPr>
          <p:spPr>
            <a:xfrm>
              <a:off x="6124927" y="-170100"/>
              <a:ext cx="0" cy="5483700"/>
            </a:xfrm>
            <a:prstGeom prst="straightConnector1">
              <a:avLst/>
            </a:prstGeom>
            <a:noFill/>
            <a:ln w="9525" cap="flat" cmpd="sng">
              <a:solidFill>
                <a:schemeClr val="accent5"/>
              </a:solidFill>
              <a:prstDash val="solid"/>
              <a:round/>
              <a:headEnd type="none" w="med" len="med"/>
              <a:tailEnd type="none" w="med" len="med"/>
            </a:ln>
          </p:spPr>
        </p:cxnSp>
        <p:cxnSp>
          <p:nvCxnSpPr>
            <p:cNvPr id="355" name="Google Shape;355;p7"/>
            <p:cNvCxnSpPr/>
            <p:nvPr/>
          </p:nvCxnSpPr>
          <p:spPr>
            <a:xfrm>
              <a:off x="6672315" y="-170100"/>
              <a:ext cx="0" cy="5483700"/>
            </a:xfrm>
            <a:prstGeom prst="straightConnector1">
              <a:avLst/>
            </a:prstGeom>
            <a:noFill/>
            <a:ln w="9525" cap="flat" cmpd="sng">
              <a:solidFill>
                <a:schemeClr val="accent5"/>
              </a:solidFill>
              <a:prstDash val="solid"/>
              <a:round/>
              <a:headEnd type="none" w="med" len="med"/>
              <a:tailEnd type="none" w="med" len="med"/>
            </a:ln>
          </p:spPr>
        </p:cxnSp>
        <p:cxnSp>
          <p:nvCxnSpPr>
            <p:cNvPr id="356" name="Google Shape;356;p7"/>
            <p:cNvCxnSpPr/>
            <p:nvPr/>
          </p:nvCxnSpPr>
          <p:spPr>
            <a:xfrm>
              <a:off x="7219703" y="-170100"/>
              <a:ext cx="0" cy="5483700"/>
            </a:xfrm>
            <a:prstGeom prst="straightConnector1">
              <a:avLst/>
            </a:prstGeom>
            <a:noFill/>
            <a:ln w="9525" cap="flat" cmpd="sng">
              <a:solidFill>
                <a:schemeClr val="accent5"/>
              </a:solidFill>
              <a:prstDash val="solid"/>
              <a:round/>
              <a:headEnd type="none" w="med" len="med"/>
              <a:tailEnd type="none" w="med" len="med"/>
            </a:ln>
          </p:spPr>
        </p:cxnSp>
        <p:cxnSp>
          <p:nvCxnSpPr>
            <p:cNvPr id="357" name="Google Shape;357;p7"/>
            <p:cNvCxnSpPr/>
            <p:nvPr/>
          </p:nvCxnSpPr>
          <p:spPr>
            <a:xfrm>
              <a:off x="7767091" y="-170100"/>
              <a:ext cx="0" cy="5483700"/>
            </a:xfrm>
            <a:prstGeom prst="straightConnector1">
              <a:avLst/>
            </a:prstGeom>
            <a:noFill/>
            <a:ln w="9525" cap="flat" cmpd="sng">
              <a:solidFill>
                <a:schemeClr val="accent5"/>
              </a:solidFill>
              <a:prstDash val="solid"/>
              <a:round/>
              <a:headEnd type="none" w="med" len="med"/>
              <a:tailEnd type="none" w="med" len="med"/>
            </a:ln>
          </p:spPr>
        </p:cxnSp>
        <p:cxnSp>
          <p:nvCxnSpPr>
            <p:cNvPr id="358" name="Google Shape;358;p7"/>
            <p:cNvCxnSpPr/>
            <p:nvPr/>
          </p:nvCxnSpPr>
          <p:spPr>
            <a:xfrm>
              <a:off x="8314479" y="-170100"/>
              <a:ext cx="0" cy="5483700"/>
            </a:xfrm>
            <a:prstGeom prst="straightConnector1">
              <a:avLst/>
            </a:prstGeom>
            <a:noFill/>
            <a:ln w="9525" cap="flat" cmpd="sng">
              <a:solidFill>
                <a:schemeClr val="accent5"/>
              </a:solidFill>
              <a:prstDash val="solid"/>
              <a:round/>
              <a:headEnd type="none" w="med" len="med"/>
              <a:tailEnd type="none" w="med" len="med"/>
            </a:ln>
          </p:spPr>
        </p:cxnSp>
        <p:cxnSp>
          <p:nvCxnSpPr>
            <p:cNvPr id="359" name="Google Shape;359;p7"/>
            <p:cNvCxnSpPr/>
            <p:nvPr/>
          </p:nvCxnSpPr>
          <p:spPr>
            <a:xfrm>
              <a:off x="8861867" y="-170100"/>
              <a:ext cx="0" cy="5483700"/>
            </a:xfrm>
            <a:prstGeom prst="straightConnector1">
              <a:avLst/>
            </a:prstGeom>
            <a:noFill/>
            <a:ln w="9525" cap="flat" cmpd="sng">
              <a:solidFill>
                <a:schemeClr val="accent5"/>
              </a:solidFill>
              <a:prstDash val="solid"/>
              <a:round/>
              <a:headEnd type="none" w="med" len="med"/>
              <a:tailEnd type="none" w="med" len="med"/>
            </a:ln>
          </p:spPr>
        </p:cxnSp>
      </p:grpSp>
      <p:sp>
        <p:nvSpPr>
          <p:cNvPr id="360" name="Google Shape;360;p7"/>
          <p:cNvSpPr txBox="1">
            <a:spLocks noGrp="1"/>
          </p:cNvSpPr>
          <p:nvPr>
            <p:ph type="title"/>
          </p:nvPr>
        </p:nvSpPr>
        <p:spPr>
          <a:xfrm>
            <a:off x="720000" y="1084775"/>
            <a:ext cx="3452100" cy="10689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atin typeface="Fira Sans Condensed Black" panose="020B0A03050000020004" pitchFamily="34" charset="0"/>
                <a:cs typeface="#9Slide03 Arima Madurai" panose="00000500000000000000" pitchFamily="2" charset="-93"/>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dirty="0"/>
          </a:p>
        </p:txBody>
      </p:sp>
      <p:sp>
        <p:nvSpPr>
          <p:cNvPr id="361" name="Google Shape;361;p7"/>
          <p:cNvSpPr txBox="1">
            <a:spLocks noGrp="1"/>
          </p:cNvSpPr>
          <p:nvPr>
            <p:ph type="subTitle" idx="1"/>
          </p:nvPr>
        </p:nvSpPr>
        <p:spPr>
          <a:xfrm>
            <a:off x="720000" y="2263838"/>
            <a:ext cx="3880800" cy="1794900"/>
          </a:xfrm>
          <a:prstGeom prst="rect">
            <a:avLst/>
          </a:prstGeom>
        </p:spPr>
        <p:txBody>
          <a:bodyPr spcFirstLastPara="1" wrap="square" lIns="91425" tIns="91425" rIns="91425" bIns="91425" anchor="t" anchorCtr="0">
            <a:noAutofit/>
          </a:bodyPr>
          <a:lstStyle>
            <a:lvl1pPr lvl="0" rtl="0">
              <a:spcBef>
                <a:spcPts val="0"/>
              </a:spcBef>
              <a:spcAft>
                <a:spcPts val="0"/>
              </a:spcAft>
              <a:buSzPts val="1600"/>
              <a:buFont typeface="Nunito Light"/>
              <a:buChar char="●"/>
              <a:defRPr>
                <a:latin typeface="Calibri" panose="020F0502020204030204" pitchFamily="34" charset="0"/>
                <a:ea typeface="Calibri" panose="020F0502020204030204" pitchFamily="34" charset="0"/>
                <a:cs typeface="Calibri" panose="020F0502020204030204" pitchFamily="34" charset="0"/>
                <a:sym typeface="Montserrat Medium"/>
              </a:defRPr>
            </a:lvl1pPr>
            <a:lvl2pPr lvl="1" algn="ctr" rtl="0">
              <a:lnSpc>
                <a:spcPct val="100000"/>
              </a:lnSpc>
              <a:spcBef>
                <a:spcPts val="0"/>
              </a:spcBef>
              <a:spcAft>
                <a:spcPts val="0"/>
              </a:spcAft>
              <a:buClr>
                <a:srgbClr val="E76A28"/>
              </a:buClr>
              <a:buSzPts val="1600"/>
              <a:buFont typeface="Nunito Light"/>
              <a:buChar char="○"/>
              <a:defRPr/>
            </a:lvl2pPr>
            <a:lvl3pPr lvl="2" algn="ctr" rtl="0">
              <a:lnSpc>
                <a:spcPct val="100000"/>
              </a:lnSpc>
              <a:spcBef>
                <a:spcPts val="0"/>
              </a:spcBef>
              <a:spcAft>
                <a:spcPts val="0"/>
              </a:spcAft>
              <a:buClr>
                <a:srgbClr val="E76A28"/>
              </a:buClr>
              <a:buSzPts val="1500"/>
              <a:buFont typeface="Nunito Light"/>
              <a:buChar char="■"/>
              <a:defRPr/>
            </a:lvl3pPr>
            <a:lvl4pPr lvl="3" algn="ctr" rtl="0">
              <a:lnSpc>
                <a:spcPct val="100000"/>
              </a:lnSpc>
              <a:spcBef>
                <a:spcPts val="0"/>
              </a:spcBef>
              <a:spcAft>
                <a:spcPts val="0"/>
              </a:spcAft>
              <a:buClr>
                <a:srgbClr val="E76A28"/>
              </a:buClr>
              <a:buSzPts val="1500"/>
              <a:buFont typeface="Nunito Light"/>
              <a:buChar char="●"/>
              <a:defRPr/>
            </a:lvl4pPr>
            <a:lvl5pPr lvl="4" algn="ctr" rtl="0">
              <a:lnSpc>
                <a:spcPct val="100000"/>
              </a:lnSpc>
              <a:spcBef>
                <a:spcPts val="0"/>
              </a:spcBef>
              <a:spcAft>
                <a:spcPts val="0"/>
              </a:spcAft>
              <a:buClr>
                <a:srgbClr val="E76A28"/>
              </a:buClr>
              <a:buSzPts val="1200"/>
              <a:buFont typeface="Nunito Light"/>
              <a:buChar char="○"/>
              <a:defRPr/>
            </a:lvl5pPr>
            <a:lvl6pPr lvl="5" algn="ctr" rtl="0">
              <a:lnSpc>
                <a:spcPct val="100000"/>
              </a:lnSpc>
              <a:spcBef>
                <a:spcPts val="0"/>
              </a:spcBef>
              <a:spcAft>
                <a:spcPts val="0"/>
              </a:spcAft>
              <a:buClr>
                <a:srgbClr val="999999"/>
              </a:buClr>
              <a:buSzPts val="1200"/>
              <a:buFont typeface="Nunito Light"/>
              <a:buChar char="■"/>
              <a:defRPr/>
            </a:lvl6pPr>
            <a:lvl7pPr lvl="6" algn="ctr" rtl="0">
              <a:lnSpc>
                <a:spcPct val="100000"/>
              </a:lnSpc>
              <a:spcBef>
                <a:spcPts val="0"/>
              </a:spcBef>
              <a:spcAft>
                <a:spcPts val="0"/>
              </a:spcAft>
              <a:buClr>
                <a:srgbClr val="999999"/>
              </a:buClr>
              <a:buSzPts val="1300"/>
              <a:buFont typeface="Nunito Light"/>
              <a:buChar char="●"/>
              <a:defRPr/>
            </a:lvl7pPr>
            <a:lvl8pPr lvl="7" algn="ctr" rtl="0">
              <a:lnSpc>
                <a:spcPct val="100000"/>
              </a:lnSpc>
              <a:spcBef>
                <a:spcPts val="0"/>
              </a:spcBef>
              <a:spcAft>
                <a:spcPts val="0"/>
              </a:spcAft>
              <a:buClr>
                <a:srgbClr val="999999"/>
              </a:buClr>
              <a:buSzPts val="1300"/>
              <a:buFont typeface="Nunito Light"/>
              <a:buChar char="○"/>
              <a:defRPr/>
            </a:lvl8pPr>
            <a:lvl9pPr lvl="8" algn="ctr" rtl="0">
              <a:lnSpc>
                <a:spcPct val="100000"/>
              </a:lnSpc>
              <a:spcBef>
                <a:spcPts val="0"/>
              </a:spcBef>
              <a:spcAft>
                <a:spcPts val="0"/>
              </a:spcAft>
              <a:buClr>
                <a:srgbClr val="999999"/>
              </a:buClr>
              <a:buSzPts val="1200"/>
              <a:buFont typeface="Nunito Light"/>
              <a:buChar char="■"/>
              <a:defRPr/>
            </a:lvl9pPr>
          </a:lstStyle>
          <a:p>
            <a:endParaRPr dirty="0"/>
          </a:p>
        </p:txBody>
      </p:sp>
      <p:grpSp>
        <p:nvGrpSpPr>
          <p:cNvPr id="362" name="Google Shape;362;p7"/>
          <p:cNvGrpSpPr/>
          <p:nvPr/>
        </p:nvGrpSpPr>
        <p:grpSpPr>
          <a:xfrm>
            <a:off x="8117958" y="202953"/>
            <a:ext cx="785884" cy="673202"/>
            <a:chOff x="8363694" y="868678"/>
            <a:chExt cx="414190" cy="354784"/>
          </a:xfrm>
        </p:grpSpPr>
        <p:sp>
          <p:nvSpPr>
            <p:cNvPr id="363" name="Google Shape;363;p7"/>
            <p:cNvSpPr/>
            <p:nvPr/>
          </p:nvSpPr>
          <p:spPr>
            <a:xfrm>
              <a:off x="8525301" y="996562"/>
              <a:ext cx="83906" cy="81523"/>
            </a:xfrm>
            <a:custGeom>
              <a:avLst/>
              <a:gdLst/>
              <a:ahLst/>
              <a:cxnLst/>
              <a:rect l="l" t="t" r="r" b="b"/>
              <a:pathLst>
                <a:path w="6586" h="6399" extrusionOk="0">
                  <a:moveTo>
                    <a:pt x="3355" y="0"/>
                  </a:moveTo>
                  <a:cubicBezTo>
                    <a:pt x="1727" y="0"/>
                    <a:pt x="337" y="1273"/>
                    <a:pt x="139" y="2922"/>
                  </a:cubicBezTo>
                  <a:cubicBezTo>
                    <a:pt x="0" y="4655"/>
                    <a:pt x="1248" y="6180"/>
                    <a:pt x="2981" y="6388"/>
                  </a:cubicBezTo>
                  <a:cubicBezTo>
                    <a:pt x="3069" y="6395"/>
                    <a:pt x="3157" y="6398"/>
                    <a:pt x="3244" y="6398"/>
                  </a:cubicBezTo>
                  <a:cubicBezTo>
                    <a:pt x="4872" y="6398"/>
                    <a:pt x="6315" y="5187"/>
                    <a:pt x="6447" y="3476"/>
                  </a:cubicBezTo>
                  <a:cubicBezTo>
                    <a:pt x="6586" y="1743"/>
                    <a:pt x="5269" y="218"/>
                    <a:pt x="3605" y="10"/>
                  </a:cubicBezTo>
                  <a:cubicBezTo>
                    <a:pt x="3521" y="4"/>
                    <a:pt x="3438" y="0"/>
                    <a:pt x="33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 name="Google Shape;364;p7"/>
            <p:cNvSpPr/>
            <p:nvPr/>
          </p:nvSpPr>
          <p:spPr>
            <a:xfrm>
              <a:off x="8371644" y="980306"/>
              <a:ext cx="406240" cy="114443"/>
            </a:xfrm>
            <a:custGeom>
              <a:avLst/>
              <a:gdLst/>
              <a:ahLst/>
              <a:cxnLst/>
              <a:rect l="l" t="t" r="r" b="b"/>
              <a:pathLst>
                <a:path w="31887" h="8983" extrusionOk="0">
                  <a:moveTo>
                    <a:pt x="11853" y="177"/>
                  </a:moveTo>
                  <a:cubicBezTo>
                    <a:pt x="15666" y="316"/>
                    <a:pt x="19479" y="870"/>
                    <a:pt x="23152" y="1910"/>
                  </a:cubicBezTo>
                  <a:cubicBezTo>
                    <a:pt x="25301" y="2465"/>
                    <a:pt x="31886" y="5030"/>
                    <a:pt x="27519" y="7386"/>
                  </a:cubicBezTo>
                  <a:cubicBezTo>
                    <a:pt x="25045" y="8529"/>
                    <a:pt x="21851" y="8887"/>
                    <a:pt x="18835" y="8887"/>
                  </a:cubicBezTo>
                  <a:cubicBezTo>
                    <a:pt x="17459" y="8887"/>
                    <a:pt x="16120" y="8812"/>
                    <a:pt x="14904" y="8703"/>
                  </a:cubicBezTo>
                  <a:cubicBezTo>
                    <a:pt x="11091" y="8357"/>
                    <a:pt x="7278" y="7456"/>
                    <a:pt x="3882" y="5723"/>
                  </a:cubicBezTo>
                  <a:cubicBezTo>
                    <a:pt x="624" y="3990"/>
                    <a:pt x="832" y="2188"/>
                    <a:pt x="4298" y="1078"/>
                  </a:cubicBezTo>
                  <a:cubicBezTo>
                    <a:pt x="6724" y="385"/>
                    <a:pt x="9358" y="177"/>
                    <a:pt x="11853" y="177"/>
                  </a:cubicBezTo>
                  <a:close/>
                  <a:moveTo>
                    <a:pt x="11416" y="1"/>
                  </a:moveTo>
                  <a:cubicBezTo>
                    <a:pt x="9000" y="1"/>
                    <a:pt x="6587" y="215"/>
                    <a:pt x="4228" y="870"/>
                  </a:cubicBezTo>
                  <a:cubicBezTo>
                    <a:pt x="2218" y="1425"/>
                    <a:pt x="0" y="2950"/>
                    <a:pt x="2149" y="4960"/>
                  </a:cubicBezTo>
                  <a:cubicBezTo>
                    <a:pt x="5199" y="7594"/>
                    <a:pt x="11022" y="8357"/>
                    <a:pt x="14904" y="8773"/>
                  </a:cubicBezTo>
                  <a:cubicBezTo>
                    <a:pt x="16512" y="8890"/>
                    <a:pt x="18132" y="8982"/>
                    <a:pt x="19744" y="8982"/>
                  </a:cubicBezTo>
                  <a:cubicBezTo>
                    <a:pt x="21954" y="8982"/>
                    <a:pt x="24147" y="8809"/>
                    <a:pt x="26272" y="8288"/>
                  </a:cubicBezTo>
                  <a:cubicBezTo>
                    <a:pt x="30084" y="7109"/>
                    <a:pt x="30223" y="4822"/>
                    <a:pt x="26757" y="2950"/>
                  </a:cubicBezTo>
                  <a:cubicBezTo>
                    <a:pt x="23360" y="1217"/>
                    <a:pt x="19479" y="524"/>
                    <a:pt x="15666" y="177"/>
                  </a:cubicBezTo>
                  <a:cubicBezTo>
                    <a:pt x="14255" y="75"/>
                    <a:pt x="12835" y="1"/>
                    <a:pt x="1141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 name="Google Shape;365;p7"/>
            <p:cNvSpPr/>
            <p:nvPr/>
          </p:nvSpPr>
          <p:spPr>
            <a:xfrm>
              <a:off x="8363694" y="995747"/>
              <a:ext cx="52998" cy="51342"/>
            </a:xfrm>
            <a:custGeom>
              <a:avLst/>
              <a:gdLst/>
              <a:ahLst/>
              <a:cxnLst/>
              <a:rect l="l" t="t" r="r" b="b"/>
              <a:pathLst>
                <a:path w="4160" h="4030" extrusionOk="0">
                  <a:moveTo>
                    <a:pt x="2140" y="1"/>
                  </a:moveTo>
                  <a:cubicBezTo>
                    <a:pt x="1035" y="1"/>
                    <a:pt x="202" y="748"/>
                    <a:pt x="70" y="1877"/>
                  </a:cubicBezTo>
                  <a:cubicBezTo>
                    <a:pt x="0" y="2986"/>
                    <a:pt x="763" y="3956"/>
                    <a:pt x="1941" y="4026"/>
                  </a:cubicBezTo>
                  <a:cubicBezTo>
                    <a:pt x="1988" y="4028"/>
                    <a:pt x="2034" y="4030"/>
                    <a:pt x="2081" y="4030"/>
                  </a:cubicBezTo>
                  <a:cubicBezTo>
                    <a:pt x="3130" y="4030"/>
                    <a:pt x="4024" y="3286"/>
                    <a:pt x="4090" y="2223"/>
                  </a:cubicBezTo>
                  <a:cubicBezTo>
                    <a:pt x="4159" y="1045"/>
                    <a:pt x="3397" y="74"/>
                    <a:pt x="2288" y="5"/>
                  </a:cubicBezTo>
                  <a:cubicBezTo>
                    <a:pt x="2238" y="2"/>
                    <a:pt x="2189" y="1"/>
                    <a:pt x="21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 name="Google Shape;366;p7"/>
            <p:cNvSpPr/>
            <p:nvPr/>
          </p:nvSpPr>
          <p:spPr>
            <a:xfrm>
              <a:off x="8468786" y="872806"/>
              <a:ext cx="195177" cy="329023"/>
            </a:xfrm>
            <a:custGeom>
              <a:avLst/>
              <a:gdLst/>
              <a:ahLst/>
              <a:cxnLst/>
              <a:rect l="l" t="t" r="r" b="b"/>
              <a:pathLst>
                <a:path w="15320" h="25826" extrusionOk="0">
                  <a:moveTo>
                    <a:pt x="2538" y="364"/>
                  </a:moveTo>
                  <a:cubicBezTo>
                    <a:pt x="2950" y="364"/>
                    <a:pt x="3460" y="533"/>
                    <a:pt x="4090" y="921"/>
                  </a:cubicBezTo>
                  <a:cubicBezTo>
                    <a:pt x="7279" y="3278"/>
                    <a:pt x="9843" y="7714"/>
                    <a:pt x="11507" y="11249"/>
                  </a:cubicBezTo>
                  <a:cubicBezTo>
                    <a:pt x="13101" y="14715"/>
                    <a:pt x="14280" y="18320"/>
                    <a:pt x="14488" y="22063"/>
                  </a:cubicBezTo>
                  <a:cubicBezTo>
                    <a:pt x="14530" y="24344"/>
                    <a:pt x="13903" y="25493"/>
                    <a:pt x="12795" y="25493"/>
                  </a:cubicBezTo>
                  <a:cubicBezTo>
                    <a:pt x="12084" y="25493"/>
                    <a:pt x="11176" y="25021"/>
                    <a:pt x="10121" y="24073"/>
                  </a:cubicBezTo>
                  <a:cubicBezTo>
                    <a:pt x="8318" y="22340"/>
                    <a:pt x="6863" y="20191"/>
                    <a:pt x="5615" y="17973"/>
                  </a:cubicBezTo>
                  <a:cubicBezTo>
                    <a:pt x="3813" y="14715"/>
                    <a:pt x="2357" y="11180"/>
                    <a:pt x="1456" y="7437"/>
                  </a:cubicBezTo>
                  <a:cubicBezTo>
                    <a:pt x="1044" y="5672"/>
                    <a:pt x="233" y="364"/>
                    <a:pt x="2538" y="364"/>
                  </a:cubicBezTo>
                  <a:close/>
                  <a:moveTo>
                    <a:pt x="2430" y="1"/>
                  </a:moveTo>
                  <a:cubicBezTo>
                    <a:pt x="1662" y="1"/>
                    <a:pt x="1004" y="487"/>
                    <a:pt x="693" y="1822"/>
                  </a:cubicBezTo>
                  <a:cubicBezTo>
                    <a:pt x="0" y="5635"/>
                    <a:pt x="2080" y="11180"/>
                    <a:pt x="3674" y="14715"/>
                  </a:cubicBezTo>
                  <a:cubicBezTo>
                    <a:pt x="5407" y="18112"/>
                    <a:pt x="7348" y="21578"/>
                    <a:pt x="10051" y="24212"/>
                  </a:cubicBezTo>
                  <a:cubicBezTo>
                    <a:pt x="10856" y="25093"/>
                    <a:pt x="11956" y="25826"/>
                    <a:pt x="12897" y="25826"/>
                  </a:cubicBezTo>
                  <a:cubicBezTo>
                    <a:pt x="13659" y="25826"/>
                    <a:pt x="14316" y="25345"/>
                    <a:pt x="14626" y="24073"/>
                  </a:cubicBezTo>
                  <a:cubicBezTo>
                    <a:pt x="15319" y="20191"/>
                    <a:pt x="13101" y="14715"/>
                    <a:pt x="11507" y="11180"/>
                  </a:cubicBezTo>
                  <a:cubicBezTo>
                    <a:pt x="9843" y="7783"/>
                    <a:pt x="8110" y="4248"/>
                    <a:pt x="5338" y="1545"/>
                  </a:cubicBezTo>
                  <a:cubicBezTo>
                    <a:pt x="4495" y="741"/>
                    <a:pt x="3379" y="1"/>
                    <a:pt x="243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 name="Google Shape;367;p7"/>
            <p:cNvSpPr/>
            <p:nvPr/>
          </p:nvSpPr>
          <p:spPr>
            <a:xfrm>
              <a:off x="8610965" y="1173915"/>
              <a:ext cx="57406" cy="49546"/>
            </a:xfrm>
            <a:custGeom>
              <a:avLst/>
              <a:gdLst/>
              <a:ahLst/>
              <a:cxnLst/>
              <a:rect l="l" t="t" r="r" b="b"/>
              <a:pathLst>
                <a:path w="4506" h="3889" extrusionOk="0">
                  <a:moveTo>
                    <a:pt x="2284" y="0"/>
                  </a:moveTo>
                  <a:cubicBezTo>
                    <a:pt x="2009" y="0"/>
                    <a:pt x="1728" y="52"/>
                    <a:pt x="1456" y="161"/>
                  </a:cubicBezTo>
                  <a:cubicBezTo>
                    <a:pt x="416" y="577"/>
                    <a:pt x="0" y="1825"/>
                    <a:pt x="555" y="2795"/>
                  </a:cubicBezTo>
                  <a:cubicBezTo>
                    <a:pt x="858" y="3452"/>
                    <a:pt x="1530" y="3888"/>
                    <a:pt x="2274" y="3888"/>
                  </a:cubicBezTo>
                  <a:cubicBezTo>
                    <a:pt x="2551" y="3888"/>
                    <a:pt x="2838" y="3828"/>
                    <a:pt x="3120" y="3696"/>
                  </a:cubicBezTo>
                  <a:cubicBezTo>
                    <a:pt x="4090" y="3280"/>
                    <a:pt x="4506" y="2171"/>
                    <a:pt x="4090" y="1132"/>
                  </a:cubicBezTo>
                  <a:cubicBezTo>
                    <a:pt x="3783" y="415"/>
                    <a:pt x="3060" y="0"/>
                    <a:pt x="22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 name="Google Shape;368;p7"/>
            <p:cNvSpPr/>
            <p:nvPr/>
          </p:nvSpPr>
          <p:spPr>
            <a:xfrm>
              <a:off x="8446237" y="887864"/>
              <a:ext cx="237028" cy="299747"/>
            </a:xfrm>
            <a:custGeom>
              <a:avLst/>
              <a:gdLst/>
              <a:ahLst/>
              <a:cxnLst/>
              <a:rect l="l" t="t" r="r" b="b"/>
              <a:pathLst>
                <a:path w="18605" h="23528" extrusionOk="0">
                  <a:moveTo>
                    <a:pt x="16470" y="316"/>
                  </a:moveTo>
                  <a:cubicBezTo>
                    <a:pt x="17808" y="316"/>
                    <a:pt x="18294" y="1596"/>
                    <a:pt x="17783" y="3967"/>
                  </a:cubicBezTo>
                  <a:cubicBezTo>
                    <a:pt x="17297" y="6463"/>
                    <a:pt x="16119" y="8820"/>
                    <a:pt x="14802" y="10969"/>
                  </a:cubicBezTo>
                  <a:cubicBezTo>
                    <a:pt x="12861" y="14296"/>
                    <a:pt x="10504" y="17346"/>
                    <a:pt x="7731" y="19911"/>
                  </a:cubicBezTo>
                  <a:cubicBezTo>
                    <a:pt x="6679" y="20963"/>
                    <a:pt x="3935" y="23254"/>
                    <a:pt x="2231" y="23254"/>
                  </a:cubicBezTo>
                  <a:cubicBezTo>
                    <a:pt x="1354" y="23254"/>
                    <a:pt x="752" y="22647"/>
                    <a:pt x="800" y="20950"/>
                  </a:cubicBezTo>
                  <a:cubicBezTo>
                    <a:pt x="1216" y="16999"/>
                    <a:pt x="3780" y="12563"/>
                    <a:pt x="5998" y="9374"/>
                  </a:cubicBezTo>
                  <a:cubicBezTo>
                    <a:pt x="8286" y="6255"/>
                    <a:pt x="10851" y="3413"/>
                    <a:pt x="13901" y="1264"/>
                  </a:cubicBezTo>
                  <a:cubicBezTo>
                    <a:pt x="14951" y="625"/>
                    <a:pt x="15813" y="316"/>
                    <a:pt x="16470" y="316"/>
                  </a:cubicBezTo>
                  <a:close/>
                  <a:moveTo>
                    <a:pt x="16594" y="0"/>
                  </a:moveTo>
                  <a:cubicBezTo>
                    <a:pt x="16314" y="0"/>
                    <a:pt x="15995" y="49"/>
                    <a:pt x="15634" y="155"/>
                  </a:cubicBezTo>
                  <a:cubicBezTo>
                    <a:pt x="11891" y="1472"/>
                    <a:pt x="8355" y="6186"/>
                    <a:pt x="5998" y="9305"/>
                  </a:cubicBezTo>
                  <a:cubicBezTo>
                    <a:pt x="3850" y="12494"/>
                    <a:pt x="1701" y="15752"/>
                    <a:pt x="661" y="19495"/>
                  </a:cubicBezTo>
                  <a:cubicBezTo>
                    <a:pt x="1" y="22088"/>
                    <a:pt x="720" y="23527"/>
                    <a:pt x="2273" y="23527"/>
                  </a:cubicBezTo>
                  <a:cubicBezTo>
                    <a:pt x="3003" y="23527"/>
                    <a:pt x="3917" y="23210"/>
                    <a:pt x="4959" y="22545"/>
                  </a:cubicBezTo>
                  <a:cubicBezTo>
                    <a:pt x="8286" y="20465"/>
                    <a:pt x="10781" y="17415"/>
                    <a:pt x="12930" y="14296"/>
                  </a:cubicBezTo>
                  <a:cubicBezTo>
                    <a:pt x="15010" y="11177"/>
                    <a:pt x="17089" y="7780"/>
                    <a:pt x="18060" y="4106"/>
                  </a:cubicBezTo>
                  <a:cubicBezTo>
                    <a:pt x="18604" y="2291"/>
                    <a:pt x="18515" y="0"/>
                    <a:pt x="1659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 name="Google Shape;369;p7"/>
            <p:cNvSpPr/>
            <p:nvPr/>
          </p:nvSpPr>
          <p:spPr>
            <a:xfrm>
              <a:off x="8640101" y="868678"/>
              <a:ext cx="58298" cy="50514"/>
            </a:xfrm>
            <a:custGeom>
              <a:avLst/>
              <a:gdLst/>
              <a:ahLst/>
              <a:cxnLst/>
              <a:rect l="l" t="t" r="r" b="b"/>
              <a:pathLst>
                <a:path w="4576" h="3965" extrusionOk="0">
                  <a:moveTo>
                    <a:pt x="2251" y="1"/>
                  </a:moveTo>
                  <a:cubicBezTo>
                    <a:pt x="1627" y="1"/>
                    <a:pt x="1025" y="291"/>
                    <a:pt x="694" y="829"/>
                  </a:cubicBezTo>
                  <a:cubicBezTo>
                    <a:pt x="1" y="1661"/>
                    <a:pt x="209" y="2978"/>
                    <a:pt x="1110" y="3602"/>
                  </a:cubicBezTo>
                  <a:cubicBezTo>
                    <a:pt x="1493" y="3848"/>
                    <a:pt x="1908" y="3965"/>
                    <a:pt x="2309" y="3965"/>
                  </a:cubicBezTo>
                  <a:cubicBezTo>
                    <a:pt x="2924" y="3965"/>
                    <a:pt x="3505" y="3690"/>
                    <a:pt x="3883" y="3186"/>
                  </a:cubicBezTo>
                  <a:cubicBezTo>
                    <a:pt x="4576" y="2285"/>
                    <a:pt x="4299" y="968"/>
                    <a:pt x="3467" y="413"/>
                  </a:cubicBezTo>
                  <a:cubicBezTo>
                    <a:pt x="3103" y="133"/>
                    <a:pt x="2672" y="1"/>
                    <a:pt x="22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70" name="Google Shape;370;p7"/>
          <p:cNvSpPr/>
          <p:nvPr/>
        </p:nvSpPr>
        <p:spPr>
          <a:xfrm rot="10800000">
            <a:off x="-448240" y="4516807"/>
            <a:ext cx="1029267" cy="1029267"/>
          </a:xfrm>
          <a:custGeom>
            <a:avLst/>
            <a:gdLst/>
            <a:ahLst/>
            <a:cxnLst/>
            <a:rect l="l" t="t" r="r" b="b"/>
            <a:pathLst>
              <a:path w="56842" h="56842" extrusionOk="0">
                <a:moveTo>
                  <a:pt x="28421" y="0"/>
                </a:moveTo>
                <a:cubicBezTo>
                  <a:pt x="12685" y="0"/>
                  <a:pt x="0" y="12755"/>
                  <a:pt x="0" y="28421"/>
                </a:cubicBezTo>
                <a:cubicBezTo>
                  <a:pt x="0" y="35283"/>
                  <a:pt x="2288" y="41522"/>
                  <a:pt x="6308" y="46374"/>
                </a:cubicBezTo>
                <a:cubicBezTo>
                  <a:pt x="11507" y="52821"/>
                  <a:pt x="19479" y="56841"/>
                  <a:pt x="28421" y="56841"/>
                </a:cubicBezTo>
                <a:cubicBezTo>
                  <a:pt x="37293" y="56841"/>
                  <a:pt x="45265" y="52821"/>
                  <a:pt x="50464" y="46374"/>
                </a:cubicBezTo>
                <a:cubicBezTo>
                  <a:pt x="54484" y="41453"/>
                  <a:pt x="56841" y="35214"/>
                  <a:pt x="56841" y="28421"/>
                </a:cubicBezTo>
                <a:cubicBezTo>
                  <a:pt x="56841" y="12755"/>
                  <a:pt x="44156" y="0"/>
                  <a:pt x="284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 name="Google Shape;371;p7"/>
          <p:cNvSpPr/>
          <p:nvPr/>
        </p:nvSpPr>
        <p:spPr>
          <a:xfrm rot="10800000">
            <a:off x="2737147" y="-173451"/>
            <a:ext cx="497302" cy="497302"/>
          </a:xfrm>
          <a:custGeom>
            <a:avLst/>
            <a:gdLst/>
            <a:ahLst/>
            <a:cxnLst/>
            <a:rect l="l" t="t" r="r" b="b"/>
            <a:pathLst>
              <a:path w="107583" h="107583" extrusionOk="0">
                <a:moveTo>
                  <a:pt x="53792" y="0"/>
                </a:moveTo>
                <a:cubicBezTo>
                  <a:pt x="24054" y="0"/>
                  <a:pt x="1" y="24054"/>
                  <a:pt x="1" y="53791"/>
                </a:cubicBezTo>
                <a:cubicBezTo>
                  <a:pt x="1" y="83529"/>
                  <a:pt x="24054" y="107582"/>
                  <a:pt x="53792" y="107582"/>
                </a:cubicBezTo>
                <a:cubicBezTo>
                  <a:pt x="83529" y="107582"/>
                  <a:pt x="107583" y="83529"/>
                  <a:pt x="107583" y="53791"/>
                </a:cubicBezTo>
                <a:cubicBezTo>
                  <a:pt x="107583" y="24054"/>
                  <a:pt x="83529" y="0"/>
                  <a:pt x="5379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 name="Google Shape;372;p7"/>
          <p:cNvSpPr/>
          <p:nvPr/>
        </p:nvSpPr>
        <p:spPr>
          <a:xfrm rot="-2700000">
            <a:off x="8726673" y="4447513"/>
            <a:ext cx="327426" cy="312981"/>
          </a:xfrm>
          <a:custGeom>
            <a:avLst/>
            <a:gdLst/>
            <a:ahLst/>
            <a:cxnLst/>
            <a:rect l="l" t="t" r="r" b="b"/>
            <a:pathLst>
              <a:path w="11439" h="10933" extrusionOk="0">
                <a:moveTo>
                  <a:pt x="5728" y="1"/>
                </a:moveTo>
                <a:cubicBezTo>
                  <a:pt x="5554" y="1"/>
                  <a:pt x="5377" y="9"/>
                  <a:pt x="5200" y="25"/>
                </a:cubicBezTo>
                <a:cubicBezTo>
                  <a:pt x="2219" y="372"/>
                  <a:pt x="1" y="3006"/>
                  <a:pt x="278" y="5986"/>
                </a:cubicBezTo>
                <a:cubicBezTo>
                  <a:pt x="539" y="8859"/>
                  <a:pt x="2891" y="10932"/>
                  <a:pt x="5712" y="10932"/>
                </a:cubicBezTo>
                <a:cubicBezTo>
                  <a:pt x="5886" y="10932"/>
                  <a:pt x="6062" y="10924"/>
                  <a:pt x="6240" y="10908"/>
                </a:cubicBezTo>
                <a:cubicBezTo>
                  <a:pt x="9290" y="10631"/>
                  <a:pt x="11438" y="7997"/>
                  <a:pt x="11161" y="4947"/>
                </a:cubicBezTo>
                <a:cubicBezTo>
                  <a:pt x="10965" y="2074"/>
                  <a:pt x="8556" y="1"/>
                  <a:pt x="57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matchingName="Title and two columns" type="twoColTx">
  <p:cSld name="Title and two columns">
    <p:spTree>
      <p:nvGrpSpPr>
        <p:cNvPr id="1" name="Shape 93"/>
        <p:cNvGrpSpPr/>
        <p:nvPr/>
      </p:nvGrpSpPr>
      <p:grpSpPr>
        <a:xfrm>
          <a:off x="0" y="0"/>
          <a:ext cx="0" cy="0"/>
          <a:chOff x="0" y="0"/>
          <a:chExt cx="0" cy="0"/>
        </a:xfrm>
      </p:grpSpPr>
      <p:grpSp>
        <p:nvGrpSpPr>
          <p:cNvPr id="94" name="Google Shape;94;p5"/>
          <p:cNvGrpSpPr/>
          <p:nvPr/>
        </p:nvGrpSpPr>
        <p:grpSpPr>
          <a:xfrm>
            <a:off x="1" y="4838701"/>
            <a:ext cx="9143939" cy="2943641"/>
            <a:chOff x="0" y="4838700"/>
            <a:chExt cx="9143939" cy="2943641"/>
          </a:xfrm>
        </p:grpSpPr>
        <p:sp>
          <p:nvSpPr>
            <p:cNvPr id="95" name="Google Shape;95;p5"/>
            <p:cNvSpPr/>
            <p:nvPr/>
          </p:nvSpPr>
          <p:spPr>
            <a:xfrm>
              <a:off x="0" y="4838700"/>
              <a:ext cx="9143939" cy="2943641"/>
            </a:xfrm>
            <a:custGeom>
              <a:avLst/>
              <a:gdLst/>
              <a:ahLst/>
              <a:cxnLst/>
              <a:rect l="l" t="t" r="r" b="b"/>
              <a:pathLst>
                <a:path w="74406" h="71361" extrusionOk="0">
                  <a:moveTo>
                    <a:pt x="0" y="0"/>
                  </a:moveTo>
                  <a:lnTo>
                    <a:pt x="0" y="71360"/>
                  </a:lnTo>
                  <a:lnTo>
                    <a:pt x="74406" y="71360"/>
                  </a:lnTo>
                  <a:lnTo>
                    <a:pt x="7440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grpSp>
          <p:nvGrpSpPr>
            <p:cNvPr id="96" name="Google Shape;96;p5"/>
            <p:cNvGrpSpPr/>
            <p:nvPr/>
          </p:nvGrpSpPr>
          <p:grpSpPr>
            <a:xfrm>
              <a:off x="3222836" y="5090190"/>
              <a:ext cx="2698369" cy="2580930"/>
              <a:chOff x="3222836" y="5090190"/>
              <a:chExt cx="2698369" cy="2580930"/>
            </a:xfrm>
          </p:grpSpPr>
          <p:sp>
            <p:nvSpPr>
              <p:cNvPr id="97" name="Google Shape;97;p5"/>
              <p:cNvSpPr/>
              <p:nvPr/>
            </p:nvSpPr>
            <p:spPr>
              <a:xfrm>
                <a:off x="3222836" y="6193793"/>
                <a:ext cx="2698369" cy="1477327"/>
              </a:xfrm>
              <a:custGeom>
                <a:avLst/>
                <a:gdLst/>
                <a:ahLst/>
                <a:cxnLst/>
                <a:rect l="l" t="t" r="r" b="b"/>
                <a:pathLst>
                  <a:path w="65415" h="35814" extrusionOk="0">
                    <a:moveTo>
                      <a:pt x="0" y="1"/>
                    </a:moveTo>
                    <a:lnTo>
                      <a:pt x="0" y="35813"/>
                    </a:lnTo>
                    <a:lnTo>
                      <a:pt x="65415" y="35813"/>
                    </a:lnTo>
                    <a:lnTo>
                      <a:pt x="6541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98" name="Google Shape;98;p5"/>
              <p:cNvSpPr/>
              <p:nvPr/>
            </p:nvSpPr>
            <p:spPr>
              <a:xfrm>
                <a:off x="3222836" y="5561430"/>
                <a:ext cx="2698369" cy="445005"/>
              </a:xfrm>
              <a:custGeom>
                <a:avLst/>
                <a:gdLst/>
                <a:ahLst/>
                <a:cxnLst/>
                <a:rect l="l" t="t" r="r" b="b"/>
                <a:pathLst>
                  <a:path w="65415" h="10788" extrusionOk="0">
                    <a:moveTo>
                      <a:pt x="0" y="0"/>
                    </a:moveTo>
                    <a:lnTo>
                      <a:pt x="0" y="10788"/>
                    </a:lnTo>
                    <a:lnTo>
                      <a:pt x="65415" y="10788"/>
                    </a:lnTo>
                    <a:lnTo>
                      <a:pt x="6541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99" name="Google Shape;99;p5"/>
              <p:cNvSpPr/>
              <p:nvPr/>
            </p:nvSpPr>
            <p:spPr>
              <a:xfrm>
                <a:off x="3222836" y="5090190"/>
                <a:ext cx="2698369" cy="347160"/>
              </a:xfrm>
              <a:custGeom>
                <a:avLst/>
                <a:gdLst/>
                <a:ahLst/>
                <a:cxnLst/>
                <a:rect l="l" t="t" r="r" b="b"/>
                <a:pathLst>
                  <a:path w="65415" h="8416" extrusionOk="0">
                    <a:moveTo>
                      <a:pt x="0" y="1"/>
                    </a:moveTo>
                    <a:lnTo>
                      <a:pt x="0" y="8415"/>
                    </a:lnTo>
                    <a:lnTo>
                      <a:pt x="65415" y="8415"/>
                    </a:lnTo>
                    <a:lnTo>
                      <a:pt x="6541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100" name="Google Shape;100;p5"/>
              <p:cNvSpPr/>
              <p:nvPr/>
            </p:nvSpPr>
            <p:spPr>
              <a:xfrm>
                <a:off x="4001946" y="5163368"/>
                <a:ext cx="1140150" cy="72889"/>
              </a:xfrm>
              <a:custGeom>
                <a:avLst/>
                <a:gdLst/>
                <a:ahLst/>
                <a:cxnLst/>
                <a:rect l="l" t="t" r="r" b="b"/>
                <a:pathLst>
                  <a:path w="27640" h="1767" extrusionOk="0">
                    <a:moveTo>
                      <a:pt x="1835" y="0"/>
                    </a:moveTo>
                    <a:cubicBezTo>
                      <a:pt x="823" y="0"/>
                      <a:pt x="1" y="395"/>
                      <a:pt x="1" y="884"/>
                    </a:cubicBezTo>
                    <a:cubicBezTo>
                      <a:pt x="1" y="1372"/>
                      <a:pt x="823" y="1767"/>
                      <a:pt x="1835" y="1767"/>
                    </a:cubicBezTo>
                    <a:lnTo>
                      <a:pt x="25805" y="1767"/>
                    </a:lnTo>
                    <a:cubicBezTo>
                      <a:pt x="26818" y="1767"/>
                      <a:pt x="27639" y="1370"/>
                      <a:pt x="27639" y="884"/>
                    </a:cubicBezTo>
                    <a:cubicBezTo>
                      <a:pt x="27639" y="395"/>
                      <a:pt x="26819" y="0"/>
                      <a:pt x="258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101" name="Google Shape;101;p5"/>
              <p:cNvSpPr/>
              <p:nvPr/>
            </p:nvSpPr>
            <p:spPr>
              <a:xfrm>
                <a:off x="4001946" y="5655398"/>
                <a:ext cx="1140150" cy="72930"/>
              </a:xfrm>
              <a:custGeom>
                <a:avLst/>
                <a:gdLst/>
                <a:ahLst/>
                <a:cxnLst/>
                <a:rect l="l" t="t" r="r" b="b"/>
                <a:pathLst>
                  <a:path w="27640" h="1768" extrusionOk="0">
                    <a:moveTo>
                      <a:pt x="1835" y="1"/>
                    </a:moveTo>
                    <a:cubicBezTo>
                      <a:pt x="823" y="1"/>
                      <a:pt x="1" y="396"/>
                      <a:pt x="1" y="884"/>
                    </a:cubicBezTo>
                    <a:cubicBezTo>
                      <a:pt x="1" y="1372"/>
                      <a:pt x="823" y="1767"/>
                      <a:pt x="1835" y="1767"/>
                    </a:cubicBezTo>
                    <a:lnTo>
                      <a:pt x="25805" y="1767"/>
                    </a:lnTo>
                    <a:cubicBezTo>
                      <a:pt x="26818" y="1767"/>
                      <a:pt x="27639" y="1372"/>
                      <a:pt x="27639" y="884"/>
                    </a:cubicBezTo>
                    <a:cubicBezTo>
                      <a:pt x="27639" y="396"/>
                      <a:pt x="26819" y="1"/>
                      <a:pt x="258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102" name="Google Shape;102;p5"/>
              <p:cNvSpPr/>
              <p:nvPr/>
            </p:nvSpPr>
            <p:spPr>
              <a:xfrm>
                <a:off x="4001946" y="6313253"/>
                <a:ext cx="1140150" cy="72930"/>
              </a:xfrm>
              <a:custGeom>
                <a:avLst/>
                <a:gdLst/>
                <a:ahLst/>
                <a:cxnLst/>
                <a:rect l="l" t="t" r="r" b="b"/>
                <a:pathLst>
                  <a:path w="27640" h="1768" extrusionOk="0">
                    <a:moveTo>
                      <a:pt x="1835" y="1"/>
                    </a:moveTo>
                    <a:cubicBezTo>
                      <a:pt x="823" y="1"/>
                      <a:pt x="1" y="396"/>
                      <a:pt x="1" y="884"/>
                    </a:cubicBezTo>
                    <a:cubicBezTo>
                      <a:pt x="1" y="1372"/>
                      <a:pt x="823" y="1767"/>
                      <a:pt x="1835" y="1767"/>
                    </a:cubicBezTo>
                    <a:lnTo>
                      <a:pt x="25805" y="1767"/>
                    </a:lnTo>
                    <a:cubicBezTo>
                      <a:pt x="26818" y="1767"/>
                      <a:pt x="27639" y="1371"/>
                      <a:pt x="27639" y="884"/>
                    </a:cubicBezTo>
                    <a:cubicBezTo>
                      <a:pt x="27639" y="396"/>
                      <a:pt x="26819" y="1"/>
                      <a:pt x="258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grpSp>
        <p:grpSp>
          <p:nvGrpSpPr>
            <p:cNvPr id="103" name="Google Shape;103;p5"/>
            <p:cNvGrpSpPr/>
            <p:nvPr/>
          </p:nvGrpSpPr>
          <p:grpSpPr>
            <a:xfrm>
              <a:off x="6274037" y="5090190"/>
              <a:ext cx="2698369" cy="2580930"/>
              <a:chOff x="6274037" y="5090190"/>
              <a:chExt cx="2698369" cy="2580930"/>
            </a:xfrm>
          </p:grpSpPr>
          <p:sp>
            <p:nvSpPr>
              <p:cNvPr id="104" name="Google Shape;104;p5"/>
              <p:cNvSpPr/>
              <p:nvPr/>
            </p:nvSpPr>
            <p:spPr>
              <a:xfrm>
                <a:off x="6274037" y="6193793"/>
                <a:ext cx="2698369" cy="1477327"/>
              </a:xfrm>
              <a:custGeom>
                <a:avLst/>
                <a:gdLst/>
                <a:ahLst/>
                <a:cxnLst/>
                <a:rect l="l" t="t" r="r" b="b"/>
                <a:pathLst>
                  <a:path w="65415" h="35814" extrusionOk="0">
                    <a:moveTo>
                      <a:pt x="0" y="1"/>
                    </a:moveTo>
                    <a:lnTo>
                      <a:pt x="0" y="35813"/>
                    </a:lnTo>
                    <a:lnTo>
                      <a:pt x="65415" y="35813"/>
                    </a:lnTo>
                    <a:lnTo>
                      <a:pt x="6541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105" name="Google Shape;105;p5"/>
              <p:cNvSpPr/>
              <p:nvPr/>
            </p:nvSpPr>
            <p:spPr>
              <a:xfrm>
                <a:off x="6274037" y="5561430"/>
                <a:ext cx="2698369" cy="445005"/>
              </a:xfrm>
              <a:custGeom>
                <a:avLst/>
                <a:gdLst/>
                <a:ahLst/>
                <a:cxnLst/>
                <a:rect l="l" t="t" r="r" b="b"/>
                <a:pathLst>
                  <a:path w="65415" h="10788" extrusionOk="0">
                    <a:moveTo>
                      <a:pt x="0" y="0"/>
                    </a:moveTo>
                    <a:lnTo>
                      <a:pt x="0" y="10788"/>
                    </a:lnTo>
                    <a:lnTo>
                      <a:pt x="65415" y="10788"/>
                    </a:lnTo>
                    <a:lnTo>
                      <a:pt x="6541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106" name="Google Shape;106;p5"/>
              <p:cNvSpPr/>
              <p:nvPr/>
            </p:nvSpPr>
            <p:spPr>
              <a:xfrm>
                <a:off x="6274037" y="5090190"/>
                <a:ext cx="2698369" cy="347160"/>
              </a:xfrm>
              <a:custGeom>
                <a:avLst/>
                <a:gdLst/>
                <a:ahLst/>
                <a:cxnLst/>
                <a:rect l="l" t="t" r="r" b="b"/>
                <a:pathLst>
                  <a:path w="65415" h="8416" extrusionOk="0">
                    <a:moveTo>
                      <a:pt x="0" y="1"/>
                    </a:moveTo>
                    <a:lnTo>
                      <a:pt x="0" y="8415"/>
                    </a:lnTo>
                    <a:lnTo>
                      <a:pt x="65415" y="8415"/>
                    </a:lnTo>
                    <a:lnTo>
                      <a:pt x="6541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107" name="Google Shape;107;p5"/>
              <p:cNvSpPr/>
              <p:nvPr/>
            </p:nvSpPr>
            <p:spPr>
              <a:xfrm>
                <a:off x="7053146" y="5163368"/>
                <a:ext cx="1140150" cy="72889"/>
              </a:xfrm>
              <a:custGeom>
                <a:avLst/>
                <a:gdLst/>
                <a:ahLst/>
                <a:cxnLst/>
                <a:rect l="l" t="t" r="r" b="b"/>
                <a:pathLst>
                  <a:path w="27640" h="1767" extrusionOk="0">
                    <a:moveTo>
                      <a:pt x="1835" y="0"/>
                    </a:moveTo>
                    <a:cubicBezTo>
                      <a:pt x="823" y="0"/>
                      <a:pt x="1" y="395"/>
                      <a:pt x="1" y="884"/>
                    </a:cubicBezTo>
                    <a:cubicBezTo>
                      <a:pt x="1" y="1372"/>
                      <a:pt x="823" y="1767"/>
                      <a:pt x="1835" y="1767"/>
                    </a:cubicBezTo>
                    <a:lnTo>
                      <a:pt x="25805" y="1767"/>
                    </a:lnTo>
                    <a:cubicBezTo>
                      <a:pt x="26818" y="1767"/>
                      <a:pt x="27639" y="1370"/>
                      <a:pt x="27639" y="884"/>
                    </a:cubicBezTo>
                    <a:cubicBezTo>
                      <a:pt x="27639" y="395"/>
                      <a:pt x="26819" y="0"/>
                      <a:pt x="258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108" name="Google Shape;108;p5"/>
              <p:cNvSpPr/>
              <p:nvPr/>
            </p:nvSpPr>
            <p:spPr>
              <a:xfrm>
                <a:off x="7053146" y="5655398"/>
                <a:ext cx="1140150" cy="72930"/>
              </a:xfrm>
              <a:custGeom>
                <a:avLst/>
                <a:gdLst/>
                <a:ahLst/>
                <a:cxnLst/>
                <a:rect l="l" t="t" r="r" b="b"/>
                <a:pathLst>
                  <a:path w="27640" h="1768" extrusionOk="0">
                    <a:moveTo>
                      <a:pt x="1835" y="1"/>
                    </a:moveTo>
                    <a:cubicBezTo>
                      <a:pt x="823" y="1"/>
                      <a:pt x="1" y="396"/>
                      <a:pt x="1" y="884"/>
                    </a:cubicBezTo>
                    <a:cubicBezTo>
                      <a:pt x="1" y="1372"/>
                      <a:pt x="823" y="1767"/>
                      <a:pt x="1835" y="1767"/>
                    </a:cubicBezTo>
                    <a:lnTo>
                      <a:pt x="25805" y="1767"/>
                    </a:lnTo>
                    <a:cubicBezTo>
                      <a:pt x="26818" y="1767"/>
                      <a:pt x="27639" y="1372"/>
                      <a:pt x="27639" y="884"/>
                    </a:cubicBezTo>
                    <a:cubicBezTo>
                      <a:pt x="27639" y="396"/>
                      <a:pt x="26819" y="1"/>
                      <a:pt x="258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109" name="Google Shape;109;p5"/>
              <p:cNvSpPr/>
              <p:nvPr/>
            </p:nvSpPr>
            <p:spPr>
              <a:xfrm>
                <a:off x="7053146" y="6313253"/>
                <a:ext cx="1140150" cy="72930"/>
              </a:xfrm>
              <a:custGeom>
                <a:avLst/>
                <a:gdLst/>
                <a:ahLst/>
                <a:cxnLst/>
                <a:rect l="l" t="t" r="r" b="b"/>
                <a:pathLst>
                  <a:path w="27640" h="1768" extrusionOk="0">
                    <a:moveTo>
                      <a:pt x="1835" y="1"/>
                    </a:moveTo>
                    <a:cubicBezTo>
                      <a:pt x="823" y="1"/>
                      <a:pt x="1" y="396"/>
                      <a:pt x="1" y="884"/>
                    </a:cubicBezTo>
                    <a:cubicBezTo>
                      <a:pt x="1" y="1372"/>
                      <a:pt x="823" y="1767"/>
                      <a:pt x="1835" y="1767"/>
                    </a:cubicBezTo>
                    <a:lnTo>
                      <a:pt x="25805" y="1767"/>
                    </a:lnTo>
                    <a:cubicBezTo>
                      <a:pt x="26818" y="1767"/>
                      <a:pt x="27639" y="1371"/>
                      <a:pt x="27639" y="884"/>
                    </a:cubicBezTo>
                    <a:cubicBezTo>
                      <a:pt x="27639" y="396"/>
                      <a:pt x="26819" y="1"/>
                      <a:pt x="258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grpSp>
        <p:grpSp>
          <p:nvGrpSpPr>
            <p:cNvPr id="110" name="Google Shape;110;p5"/>
            <p:cNvGrpSpPr/>
            <p:nvPr/>
          </p:nvGrpSpPr>
          <p:grpSpPr>
            <a:xfrm>
              <a:off x="171594" y="5090190"/>
              <a:ext cx="2698410" cy="2580930"/>
              <a:chOff x="171594" y="5090190"/>
              <a:chExt cx="2698410" cy="2580930"/>
            </a:xfrm>
          </p:grpSpPr>
          <p:sp>
            <p:nvSpPr>
              <p:cNvPr id="111" name="Google Shape;111;p5"/>
              <p:cNvSpPr/>
              <p:nvPr/>
            </p:nvSpPr>
            <p:spPr>
              <a:xfrm>
                <a:off x="171594" y="6193793"/>
                <a:ext cx="2698410" cy="1477327"/>
              </a:xfrm>
              <a:custGeom>
                <a:avLst/>
                <a:gdLst/>
                <a:ahLst/>
                <a:cxnLst/>
                <a:rect l="l" t="t" r="r" b="b"/>
                <a:pathLst>
                  <a:path w="65416" h="35814" extrusionOk="0">
                    <a:moveTo>
                      <a:pt x="1" y="1"/>
                    </a:moveTo>
                    <a:lnTo>
                      <a:pt x="1" y="35813"/>
                    </a:lnTo>
                    <a:lnTo>
                      <a:pt x="65416" y="35813"/>
                    </a:lnTo>
                    <a:lnTo>
                      <a:pt x="6541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112" name="Google Shape;112;p5"/>
              <p:cNvSpPr/>
              <p:nvPr/>
            </p:nvSpPr>
            <p:spPr>
              <a:xfrm>
                <a:off x="171594" y="5561430"/>
                <a:ext cx="2698410" cy="445005"/>
              </a:xfrm>
              <a:custGeom>
                <a:avLst/>
                <a:gdLst/>
                <a:ahLst/>
                <a:cxnLst/>
                <a:rect l="l" t="t" r="r" b="b"/>
                <a:pathLst>
                  <a:path w="65416" h="10788" extrusionOk="0">
                    <a:moveTo>
                      <a:pt x="1" y="0"/>
                    </a:moveTo>
                    <a:lnTo>
                      <a:pt x="1" y="10788"/>
                    </a:lnTo>
                    <a:lnTo>
                      <a:pt x="65416" y="10788"/>
                    </a:lnTo>
                    <a:lnTo>
                      <a:pt x="6541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113" name="Google Shape;113;p5"/>
              <p:cNvSpPr/>
              <p:nvPr/>
            </p:nvSpPr>
            <p:spPr>
              <a:xfrm>
                <a:off x="171594" y="5090190"/>
                <a:ext cx="2698410" cy="347160"/>
              </a:xfrm>
              <a:custGeom>
                <a:avLst/>
                <a:gdLst/>
                <a:ahLst/>
                <a:cxnLst/>
                <a:rect l="l" t="t" r="r" b="b"/>
                <a:pathLst>
                  <a:path w="65416" h="8416" extrusionOk="0">
                    <a:moveTo>
                      <a:pt x="1" y="1"/>
                    </a:moveTo>
                    <a:lnTo>
                      <a:pt x="1" y="8415"/>
                    </a:lnTo>
                    <a:lnTo>
                      <a:pt x="65416" y="8415"/>
                    </a:lnTo>
                    <a:lnTo>
                      <a:pt x="6541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114" name="Google Shape;114;p5"/>
              <p:cNvSpPr/>
              <p:nvPr/>
            </p:nvSpPr>
            <p:spPr>
              <a:xfrm>
                <a:off x="950745" y="5163368"/>
                <a:ext cx="1140109" cy="72889"/>
              </a:xfrm>
              <a:custGeom>
                <a:avLst/>
                <a:gdLst/>
                <a:ahLst/>
                <a:cxnLst/>
                <a:rect l="l" t="t" r="r" b="b"/>
                <a:pathLst>
                  <a:path w="27639" h="1767" extrusionOk="0">
                    <a:moveTo>
                      <a:pt x="1834" y="0"/>
                    </a:moveTo>
                    <a:cubicBezTo>
                      <a:pt x="821" y="0"/>
                      <a:pt x="0" y="395"/>
                      <a:pt x="0" y="884"/>
                    </a:cubicBezTo>
                    <a:cubicBezTo>
                      <a:pt x="0" y="1372"/>
                      <a:pt x="821" y="1767"/>
                      <a:pt x="1834" y="1767"/>
                    </a:cubicBezTo>
                    <a:lnTo>
                      <a:pt x="25804" y="1767"/>
                    </a:lnTo>
                    <a:cubicBezTo>
                      <a:pt x="26816" y="1767"/>
                      <a:pt x="27638" y="1370"/>
                      <a:pt x="27638" y="884"/>
                    </a:cubicBezTo>
                    <a:cubicBezTo>
                      <a:pt x="27638" y="395"/>
                      <a:pt x="26816" y="0"/>
                      <a:pt x="2580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115" name="Google Shape;115;p5"/>
              <p:cNvSpPr/>
              <p:nvPr/>
            </p:nvSpPr>
            <p:spPr>
              <a:xfrm>
                <a:off x="950745" y="5655398"/>
                <a:ext cx="1140109" cy="72930"/>
              </a:xfrm>
              <a:custGeom>
                <a:avLst/>
                <a:gdLst/>
                <a:ahLst/>
                <a:cxnLst/>
                <a:rect l="l" t="t" r="r" b="b"/>
                <a:pathLst>
                  <a:path w="27639" h="1768" extrusionOk="0">
                    <a:moveTo>
                      <a:pt x="1834" y="1"/>
                    </a:moveTo>
                    <a:cubicBezTo>
                      <a:pt x="821" y="1"/>
                      <a:pt x="0" y="396"/>
                      <a:pt x="0" y="884"/>
                    </a:cubicBezTo>
                    <a:cubicBezTo>
                      <a:pt x="0" y="1372"/>
                      <a:pt x="821" y="1767"/>
                      <a:pt x="1834" y="1767"/>
                    </a:cubicBezTo>
                    <a:lnTo>
                      <a:pt x="25804" y="1767"/>
                    </a:lnTo>
                    <a:cubicBezTo>
                      <a:pt x="26816" y="1767"/>
                      <a:pt x="27638" y="1372"/>
                      <a:pt x="27638" y="884"/>
                    </a:cubicBezTo>
                    <a:cubicBezTo>
                      <a:pt x="27638" y="396"/>
                      <a:pt x="26816" y="1"/>
                      <a:pt x="2580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116" name="Google Shape;116;p5"/>
              <p:cNvSpPr/>
              <p:nvPr/>
            </p:nvSpPr>
            <p:spPr>
              <a:xfrm>
                <a:off x="950745" y="6313253"/>
                <a:ext cx="1140109" cy="72930"/>
              </a:xfrm>
              <a:custGeom>
                <a:avLst/>
                <a:gdLst/>
                <a:ahLst/>
                <a:cxnLst/>
                <a:rect l="l" t="t" r="r" b="b"/>
                <a:pathLst>
                  <a:path w="27639" h="1768" extrusionOk="0">
                    <a:moveTo>
                      <a:pt x="1834" y="1"/>
                    </a:moveTo>
                    <a:cubicBezTo>
                      <a:pt x="821" y="1"/>
                      <a:pt x="0" y="396"/>
                      <a:pt x="0" y="884"/>
                    </a:cubicBezTo>
                    <a:cubicBezTo>
                      <a:pt x="0" y="1372"/>
                      <a:pt x="821" y="1767"/>
                      <a:pt x="1834" y="1767"/>
                    </a:cubicBezTo>
                    <a:lnTo>
                      <a:pt x="25804" y="1767"/>
                    </a:lnTo>
                    <a:cubicBezTo>
                      <a:pt x="26816" y="1767"/>
                      <a:pt x="27638" y="1371"/>
                      <a:pt x="27638" y="884"/>
                    </a:cubicBezTo>
                    <a:cubicBezTo>
                      <a:pt x="27638" y="396"/>
                      <a:pt x="26816" y="1"/>
                      <a:pt x="2580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grpSp>
        <p:sp>
          <p:nvSpPr>
            <p:cNvPr id="117" name="Google Shape;117;p5"/>
            <p:cNvSpPr/>
            <p:nvPr/>
          </p:nvSpPr>
          <p:spPr>
            <a:xfrm>
              <a:off x="0" y="4838700"/>
              <a:ext cx="9143939" cy="120161"/>
            </a:xfrm>
            <a:custGeom>
              <a:avLst/>
              <a:gdLst/>
              <a:ahLst/>
              <a:cxnLst/>
              <a:rect l="l" t="t" r="r" b="b"/>
              <a:pathLst>
                <a:path w="74406" h="2913" extrusionOk="0">
                  <a:moveTo>
                    <a:pt x="0" y="0"/>
                  </a:moveTo>
                  <a:lnTo>
                    <a:pt x="0" y="2912"/>
                  </a:lnTo>
                  <a:lnTo>
                    <a:pt x="74406" y="2912"/>
                  </a:lnTo>
                  <a:lnTo>
                    <a:pt x="7440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grpSp>
      <p:sp>
        <p:nvSpPr>
          <p:cNvPr id="118" name="Google Shape;118;p5"/>
          <p:cNvSpPr/>
          <p:nvPr/>
        </p:nvSpPr>
        <p:spPr>
          <a:xfrm>
            <a:off x="594000" y="413550"/>
            <a:ext cx="7956000" cy="4316400"/>
          </a:xfrm>
          <a:prstGeom prst="roundRect">
            <a:avLst>
              <a:gd name="adj" fmla="val 3321"/>
            </a:avLst>
          </a:prstGeom>
          <a:solidFill>
            <a:schemeClr val="lt1"/>
          </a:solidFill>
          <a:ln w="1143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119" name="Google Shape;119;p5"/>
          <p:cNvSpPr txBox="1">
            <a:spLocks noGrp="1"/>
          </p:cNvSpPr>
          <p:nvPr>
            <p:ph type="title"/>
          </p:nvPr>
        </p:nvSpPr>
        <p:spPr>
          <a:xfrm>
            <a:off x="720000" y="540000"/>
            <a:ext cx="7704000" cy="676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120" name="Google Shape;120;p5"/>
          <p:cNvSpPr txBox="1">
            <a:spLocks noGrp="1"/>
          </p:cNvSpPr>
          <p:nvPr>
            <p:ph type="title" idx="2"/>
          </p:nvPr>
        </p:nvSpPr>
        <p:spPr>
          <a:xfrm>
            <a:off x="1249400" y="2602788"/>
            <a:ext cx="3057900" cy="5541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400"/>
              <a:buNone/>
              <a:defRPr sz="2400"/>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121" name="Google Shape;121;p5"/>
          <p:cNvSpPr txBox="1">
            <a:spLocks noGrp="1"/>
          </p:cNvSpPr>
          <p:nvPr>
            <p:ph type="subTitle" idx="1"/>
          </p:nvPr>
        </p:nvSpPr>
        <p:spPr>
          <a:xfrm>
            <a:off x="1249400" y="3080688"/>
            <a:ext cx="3057900" cy="936000"/>
          </a:xfrm>
          <a:prstGeom prst="rect">
            <a:avLst/>
          </a:prstGeom>
          <a:noFill/>
          <a:ln>
            <a:noFill/>
          </a:ln>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1400"/>
              <a:buFont typeface="Montserrat Medium"/>
              <a:buNone/>
              <a:defRPr sz="1400">
                <a:solidFill>
                  <a:schemeClr val="accent6"/>
                </a:solidFill>
                <a:latin typeface="Montserrat Medium"/>
                <a:ea typeface="Montserrat Medium"/>
                <a:cs typeface="Montserrat Medium"/>
                <a:sym typeface="Montserrat Medium"/>
              </a:defRPr>
            </a:lvl1pPr>
            <a:lvl2pPr lvl="1" algn="ctr" rtl="0">
              <a:lnSpc>
                <a:spcPct val="100000"/>
              </a:lnSpc>
              <a:spcBef>
                <a:spcPts val="0"/>
              </a:spcBef>
              <a:spcAft>
                <a:spcPts val="0"/>
              </a:spcAft>
              <a:buClr>
                <a:schemeClr val="dk1"/>
              </a:buClr>
              <a:buSzPts val="1400"/>
              <a:buFont typeface="Montserrat Medium"/>
              <a:buNone/>
              <a:defRPr>
                <a:solidFill>
                  <a:schemeClr val="dk1"/>
                </a:solidFill>
                <a:latin typeface="Montserrat Medium"/>
                <a:ea typeface="Montserrat Medium"/>
                <a:cs typeface="Montserrat Medium"/>
                <a:sym typeface="Montserrat Medium"/>
              </a:defRPr>
            </a:lvl2pPr>
            <a:lvl3pPr lvl="2" algn="ctr" rtl="0">
              <a:lnSpc>
                <a:spcPct val="100000"/>
              </a:lnSpc>
              <a:spcBef>
                <a:spcPts val="0"/>
              </a:spcBef>
              <a:spcAft>
                <a:spcPts val="0"/>
              </a:spcAft>
              <a:buClr>
                <a:schemeClr val="dk1"/>
              </a:buClr>
              <a:buSzPts val="1400"/>
              <a:buFont typeface="Montserrat Medium"/>
              <a:buNone/>
              <a:defRPr>
                <a:solidFill>
                  <a:schemeClr val="dk1"/>
                </a:solidFill>
                <a:latin typeface="Montserrat Medium"/>
                <a:ea typeface="Montserrat Medium"/>
                <a:cs typeface="Montserrat Medium"/>
                <a:sym typeface="Montserrat Medium"/>
              </a:defRPr>
            </a:lvl3pPr>
            <a:lvl4pPr lvl="3" algn="ctr" rtl="0">
              <a:lnSpc>
                <a:spcPct val="100000"/>
              </a:lnSpc>
              <a:spcBef>
                <a:spcPts val="0"/>
              </a:spcBef>
              <a:spcAft>
                <a:spcPts val="0"/>
              </a:spcAft>
              <a:buClr>
                <a:schemeClr val="dk1"/>
              </a:buClr>
              <a:buSzPts val="1400"/>
              <a:buFont typeface="Montserrat Medium"/>
              <a:buNone/>
              <a:defRPr>
                <a:solidFill>
                  <a:schemeClr val="dk1"/>
                </a:solidFill>
                <a:latin typeface="Montserrat Medium"/>
                <a:ea typeface="Montserrat Medium"/>
                <a:cs typeface="Montserrat Medium"/>
                <a:sym typeface="Montserrat Medium"/>
              </a:defRPr>
            </a:lvl4pPr>
            <a:lvl5pPr lvl="4" algn="ctr" rtl="0">
              <a:lnSpc>
                <a:spcPct val="100000"/>
              </a:lnSpc>
              <a:spcBef>
                <a:spcPts val="0"/>
              </a:spcBef>
              <a:spcAft>
                <a:spcPts val="0"/>
              </a:spcAft>
              <a:buClr>
                <a:schemeClr val="dk1"/>
              </a:buClr>
              <a:buSzPts val="1400"/>
              <a:buFont typeface="Montserrat Medium"/>
              <a:buNone/>
              <a:defRPr>
                <a:solidFill>
                  <a:schemeClr val="dk1"/>
                </a:solidFill>
                <a:latin typeface="Montserrat Medium"/>
                <a:ea typeface="Montserrat Medium"/>
                <a:cs typeface="Montserrat Medium"/>
                <a:sym typeface="Montserrat Medium"/>
              </a:defRPr>
            </a:lvl5pPr>
            <a:lvl6pPr lvl="5" algn="ctr" rtl="0">
              <a:lnSpc>
                <a:spcPct val="100000"/>
              </a:lnSpc>
              <a:spcBef>
                <a:spcPts val="0"/>
              </a:spcBef>
              <a:spcAft>
                <a:spcPts val="0"/>
              </a:spcAft>
              <a:buClr>
                <a:schemeClr val="dk1"/>
              </a:buClr>
              <a:buSzPts val="1400"/>
              <a:buFont typeface="Montserrat Medium"/>
              <a:buNone/>
              <a:defRPr>
                <a:solidFill>
                  <a:schemeClr val="dk1"/>
                </a:solidFill>
                <a:latin typeface="Montserrat Medium"/>
                <a:ea typeface="Montserrat Medium"/>
                <a:cs typeface="Montserrat Medium"/>
                <a:sym typeface="Montserrat Medium"/>
              </a:defRPr>
            </a:lvl6pPr>
            <a:lvl7pPr lvl="6" algn="ctr" rtl="0">
              <a:lnSpc>
                <a:spcPct val="100000"/>
              </a:lnSpc>
              <a:spcBef>
                <a:spcPts val="0"/>
              </a:spcBef>
              <a:spcAft>
                <a:spcPts val="0"/>
              </a:spcAft>
              <a:buClr>
                <a:schemeClr val="dk1"/>
              </a:buClr>
              <a:buSzPts val="1400"/>
              <a:buFont typeface="Montserrat Medium"/>
              <a:buNone/>
              <a:defRPr>
                <a:solidFill>
                  <a:schemeClr val="dk1"/>
                </a:solidFill>
                <a:latin typeface="Montserrat Medium"/>
                <a:ea typeface="Montserrat Medium"/>
                <a:cs typeface="Montserrat Medium"/>
                <a:sym typeface="Montserrat Medium"/>
              </a:defRPr>
            </a:lvl7pPr>
            <a:lvl8pPr lvl="7" algn="ctr" rtl="0">
              <a:lnSpc>
                <a:spcPct val="100000"/>
              </a:lnSpc>
              <a:spcBef>
                <a:spcPts val="0"/>
              </a:spcBef>
              <a:spcAft>
                <a:spcPts val="0"/>
              </a:spcAft>
              <a:buClr>
                <a:schemeClr val="dk1"/>
              </a:buClr>
              <a:buSzPts val="1400"/>
              <a:buFont typeface="Montserrat Medium"/>
              <a:buNone/>
              <a:defRPr>
                <a:solidFill>
                  <a:schemeClr val="dk1"/>
                </a:solidFill>
                <a:latin typeface="Montserrat Medium"/>
                <a:ea typeface="Montserrat Medium"/>
                <a:cs typeface="Montserrat Medium"/>
                <a:sym typeface="Montserrat Medium"/>
              </a:defRPr>
            </a:lvl8pPr>
            <a:lvl9pPr lvl="8" algn="ctr" rtl="0">
              <a:lnSpc>
                <a:spcPct val="100000"/>
              </a:lnSpc>
              <a:spcBef>
                <a:spcPts val="0"/>
              </a:spcBef>
              <a:spcAft>
                <a:spcPts val="0"/>
              </a:spcAft>
              <a:buClr>
                <a:schemeClr val="dk1"/>
              </a:buClr>
              <a:buSzPts val="1400"/>
              <a:buFont typeface="Montserrat Medium"/>
              <a:buNone/>
              <a:defRPr>
                <a:solidFill>
                  <a:schemeClr val="dk1"/>
                </a:solidFill>
                <a:latin typeface="Montserrat Medium"/>
                <a:ea typeface="Montserrat Medium"/>
                <a:cs typeface="Montserrat Medium"/>
                <a:sym typeface="Montserrat Medium"/>
              </a:defRPr>
            </a:lvl9pPr>
          </a:lstStyle>
          <a:p>
            <a:endParaRPr/>
          </a:p>
        </p:txBody>
      </p:sp>
      <p:sp>
        <p:nvSpPr>
          <p:cNvPr id="122" name="Google Shape;122;p5"/>
          <p:cNvSpPr txBox="1">
            <a:spLocks noGrp="1"/>
          </p:cNvSpPr>
          <p:nvPr>
            <p:ph type="title" idx="3"/>
          </p:nvPr>
        </p:nvSpPr>
        <p:spPr>
          <a:xfrm>
            <a:off x="4836700" y="2602788"/>
            <a:ext cx="3057900" cy="5541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400"/>
              <a:buNone/>
              <a:defRPr sz="2400"/>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123" name="Google Shape;123;p5"/>
          <p:cNvSpPr txBox="1">
            <a:spLocks noGrp="1"/>
          </p:cNvSpPr>
          <p:nvPr>
            <p:ph type="subTitle" idx="4"/>
          </p:nvPr>
        </p:nvSpPr>
        <p:spPr>
          <a:xfrm>
            <a:off x="4836700" y="3080688"/>
            <a:ext cx="3057900" cy="936000"/>
          </a:xfrm>
          <a:prstGeom prst="rect">
            <a:avLst/>
          </a:prstGeom>
          <a:noFill/>
          <a:ln>
            <a:noFill/>
          </a:ln>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1400"/>
              <a:buFont typeface="Montserrat Medium"/>
              <a:buNone/>
              <a:defRPr sz="1400">
                <a:solidFill>
                  <a:schemeClr val="accent6"/>
                </a:solidFill>
                <a:latin typeface="Montserrat Medium"/>
                <a:ea typeface="Montserrat Medium"/>
                <a:cs typeface="Montserrat Medium"/>
                <a:sym typeface="Montserrat Medium"/>
              </a:defRPr>
            </a:lvl1pPr>
            <a:lvl2pPr lvl="1" algn="ctr" rtl="0">
              <a:lnSpc>
                <a:spcPct val="100000"/>
              </a:lnSpc>
              <a:spcBef>
                <a:spcPts val="0"/>
              </a:spcBef>
              <a:spcAft>
                <a:spcPts val="0"/>
              </a:spcAft>
              <a:buClr>
                <a:schemeClr val="dk1"/>
              </a:buClr>
              <a:buSzPts val="1400"/>
              <a:buFont typeface="Montserrat Medium"/>
              <a:buNone/>
              <a:defRPr>
                <a:solidFill>
                  <a:schemeClr val="dk1"/>
                </a:solidFill>
                <a:latin typeface="Montserrat Medium"/>
                <a:ea typeface="Montserrat Medium"/>
                <a:cs typeface="Montserrat Medium"/>
                <a:sym typeface="Montserrat Medium"/>
              </a:defRPr>
            </a:lvl2pPr>
            <a:lvl3pPr lvl="2" algn="ctr" rtl="0">
              <a:lnSpc>
                <a:spcPct val="100000"/>
              </a:lnSpc>
              <a:spcBef>
                <a:spcPts val="0"/>
              </a:spcBef>
              <a:spcAft>
                <a:spcPts val="0"/>
              </a:spcAft>
              <a:buClr>
                <a:schemeClr val="dk1"/>
              </a:buClr>
              <a:buSzPts val="1400"/>
              <a:buFont typeface="Montserrat Medium"/>
              <a:buNone/>
              <a:defRPr>
                <a:solidFill>
                  <a:schemeClr val="dk1"/>
                </a:solidFill>
                <a:latin typeface="Montserrat Medium"/>
                <a:ea typeface="Montserrat Medium"/>
                <a:cs typeface="Montserrat Medium"/>
                <a:sym typeface="Montserrat Medium"/>
              </a:defRPr>
            </a:lvl3pPr>
            <a:lvl4pPr lvl="3" algn="ctr" rtl="0">
              <a:lnSpc>
                <a:spcPct val="100000"/>
              </a:lnSpc>
              <a:spcBef>
                <a:spcPts val="0"/>
              </a:spcBef>
              <a:spcAft>
                <a:spcPts val="0"/>
              </a:spcAft>
              <a:buClr>
                <a:schemeClr val="dk1"/>
              </a:buClr>
              <a:buSzPts val="1400"/>
              <a:buFont typeface="Montserrat Medium"/>
              <a:buNone/>
              <a:defRPr>
                <a:solidFill>
                  <a:schemeClr val="dk1"/>
                </a:solidFill>
                <a:latin typeface="Montserrat Medium"/>
                <a:ea typeface="Montserrat Medium"/>
                <a:cs typeface="Montserrat Medium"/>
                <a:sym typeface="Montserrat Medium"/>
              </a:defRPr>
            </a:lvl4pPr>
            <a:lvl5pPr lvl="4" algn="ctr" rtl="0">
              <a:lnSpc>
                <a:spcPct val="100000"/>
              </a:lnSpc>
              <a:spcBef>
                <a:spcPts val="0"/>
              </a:spcBef>
              <a:spcAft>
                <a:spcPts val="0"/>
              </a:spcAft>
              <a:buClr>
                <a:schemeClr val="dk1"/>
              </a:buClr>
              <a:buSzPts val="1400"/>
              <a:buFont typeface="Montserrat Medium"/>
              <a:buNone/>
              <a:defRPr>
                <a:solidFill>
                  <a:schemeClr val="dk1"/>
                </a:solidFill>
                <a:latin typeface="Montserrat Medium"/>
                <a:ea typeface="Montserrat Medium"/>
                <a:cs typeface="Montserrat Medium"/>
                <a:sym typeface="Montserrat Medium"/>
              </a:defRPr>
            </a:lvl5pPr>
            <a:lvl6pPr lvl="5" algn="ctr" rtl="0">
              <a:lnSpc>
                <a:spcPct val="100000"/>
              </a:lnSpc>
              <a:spcBef>
                <a:spcPts val="0"/>
              </a:spcBef>
              <a:spcAft>
                <a:spcPts val="0"/>
              </a:spcAft>
              <a:buClr>
                <a:schemeClr val="dk1"/>
              </a:buClr>
              <a:buSzPts val="1400"/>
              <a:buFont typeface="Montserrat Medium"/>
              <a:buNone/>
              <a:defRPr>
                <a:solidFill>
                  <a:schemeClr val="dk1"/>
                </a:solidFill>
                <a:latin typeface="Montserrat Medium"/>
                <a:ea typeface="Montserrat Medium"/>
                <a:cs typeface="Montserrat Medium"/>
                <a:sym typeface="Montserrat Medium"/>
              </a:defRPr>
            </a:lvl6pPr>
            <a:lvl7pPr lvl="6" algn="ctr" rtl="0">
              <a:lnSpc>
                <a:spcPct val="100000"/>
              </a:lnSpc>
              <a:spcBef>
                <a:spcPts val="0"/>
              </a:spcBef>
              <a:spcAft>
                <a:spcPts val="0"/>
              </a:spcAft>
              <a:buClr>
                <a:schemeClr val="dk1"/>
              </a:buClr>
              <a:buSzPts val="1400"/>
              <a:buFont typeface="Montserrat Medium"/>
              <a:buNone/>
              <a:defRPr>
                <a:solidFill>
                  <a:schemeClr val="dk1"/>
                </a:solidFill>
                <a:latin typeface="Montserrat Medium"/>
                <a:ea typeface="Montserrat Medium"/>
                <a:cs typeface="Montserrat Medium"/>
                <a:sym typeface="Montserrat Medium"/>
              </a:defRPr>
            </a:lvl7pPr>
            <a:lvl8pPr lvl="7" algn="ctr" rtl="0">
              <a:lnSpc>
                <a:spcPct val="100000"/>
              </a:lnSpc>
              <a:spcBef>
                <a:spcPts val="0"/>
              </a:spcBef>
              <a:spcAft>
                <a:spcPts val="0"/>
              </a:spcAft>
              <a:buClr>
                <a:schemeClr val="dk1"/>
              </a:buClr>
              <a:buSzPts val="1400"/>
              <a:buFont typeface="Montserrat Medium"/>
              <a:buNone/>
              <a:defRPr>
                <a:solidFill>
                  <a:schemeClr val="dk1"/>
                </a:solidFill>
                <a:latin typeface="Montserrat Medium"/>
                <a:ea typeface="Montserrat Medium"/>
                <a:cs typeface="Montserrat Medium"/>
                <a:sym typeface="Montserrat Medium"/>
              </a:defRPr>
            </a:lvl8pPr>
            <a:lvl9pPr lvl="8" algn="ctr" rtl="0">
              <a:lnSpc>
                <a:spcPct val="100000"/>
              </a:lnSpc>
              <a:spcBef>
                <a:spcPts val="0"/>
              </a:spcBef>
              <a:spcAft>
                <a:spcPts val="0"/>
              </a:spcAft>
              <a:buClr>
                <a:schemeClr val="dk1"/>
              </a:buClr>
              <a:buSzPts val="1400"/>
              <a:buFont typeface="Montserrat Medium"/>
              <a:buNone/>
              <a:defRPr>
                <a:solidFill>
                  <a:schemeClr val="dk1"/>
                </a:solidFill>
                <a:latin typeface="Montserrat Medium"/>
                <a:ea typeface="Montserrat Medium"/>
                <a:cs typeface="Montserrat Medium"/>
                <a:sym typeface="Montserrat Medium"/>
              </a:defRPr>
            </a:lvl9pPr>
          </a:lstStyle>
          <a:p>
            <a:endParaRPr/>
          </a:p>
        </p:txBody>
      </p:sp>
      <p:grpSp>
        <p:nvGrpSpPr>
          <p:cNvPr id="124" name="Google Shape;124;p5"/>
          <p:cNvGrpSpPr/>
          <p:nvPr/>
        </p:nvGrpSpPr>
        <p:grpSpPr>
          <a:xfrm>
            <a:off x="76201" y="4045831"/>
            <a:ext cx="627242" cy="793451"/>
            <a:chOff x="1864725" y="4055050"/>
            <a:chExt cx="627242" cy="793451"/>
          </a:xfrm>
        </p:grpSpPr>
        <p:sp>
          <p:nvSpPr>
            <p:cNvPr id="125" name="Google Shape;125;p5"/>
            <p:cNvSpPr/>
            <p:nvPr/>
          </p:nvSpPr>
          <p:spPr>
            <a:xfrm>
              <a:off x="1864725" y="4076031"/>
              <a:ext cx="627242" cy="772470"/>
            </a:xfrm>
            <a:custGeom>
              <a:avLst/>
              <a:gdLst/>
              <a:ahLst/>
              <a:cxnLst/>
              <a:rect l="l" t="t" r="r" b="b"/>
              <a:pathLst>
                <a:path w="12743" h="15574" extrusionOk="0">
                  <a:moveTo>
                    <a:pt x="4865" y="0"/>
                  </a:moveTo>
                  <a:lnTo>
                    <a:pt x="4865" y="2006"/>
                  </a:lnTo>
                  <a:lnTo>
                    <a:pt x="369" y="12333"/>
                  </a:lnTo>
                  <a:cubicBezTo>
                    <a:pt x="1" y="13178"/>
                    <a:pt x="254" y="14166"/>
                    <a:pt x="983" y="14730"/>
                  </a:cubicBezTo>
                  <a:lnTo>
                    <a:pt x="1615" y="15219"/>
                  </a:lnTo>
                  <a:cubicBezTo>
                    <a:pt x="1913" y="15450"/>
                    <a:pt x="2278" y="15574"/>
                    <a:pt x="2656" y="15574"/>
                  </a:cubicBezTo>
                  <a:lnTo>
                    <a:pt x="10088" y="15574"/>
                  </a:lnTo>
                  <a:cubicBezTo>
                    <a:pt x="10466" y="15574"/>
                    <a:pt x="10831" y="15450"/>
                    <a:pt x="11130" y="15219"/>
                  </a:cubicBezTo>
                  <a:lnTo>
                    <a:pt x="11761" y="14730"/>
                  </a:lnTo>
                  <a:cubicBezTo>
                    <a:pt x="12489" y="14167"/>
                    <a:pt x="12742" y="13178"/>
                    <a:pt x="12375" y="12333"/>
                  </a:cubicBezTo>
                  <a:lnTo>
                    <a:pt x="7878" y="2006"/>
                  </a:lnTo>
                  <a:lnTo>
                    <a:pt x="787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126" name="Google Shape;126;p5"/>
            <p:cNvSpPr/>
            <p:nvPr/>
          </p:nvSpPr>
          <p:spPr>
            <a:xfrm>
              <a:off x="1887758" y="4104411"/>
              <a:ext cx="581184" cy="720912"/>
            </a:xfrm>
            <a:custGeom>
              <a:avLst/>
              <a:gdLst/>
              <a:ahLst/>
              <a:cxnLst/>
              <a:rect l="l" t="t" r="r" b="b"/>
              <a:pathLst>
                <a:path w="12108" h="15019" extrusionOk="0">
                  <a:moveTo>
                    <a:pt x="4825" y="0"/>
                  </a:moveTo>
                  <a:lnTo>
                    <a:pt x="4825" y="1728"/>
                  </a:lnTo>
                  <a:cubicBezTo>
                    <a:pt x="4825" y="1766"/>
                    <a:pt x="4817" y="1805"/>
                    <a:pt x="4803" y="1839"/>
                  </a:cubicBezTo>
                  <a:lnTo>
                    <a:pt x="306" y="12167"/>
                  </a:lnTo>
                  <a:cubicBezTo>
                    <a:pt x="0" y="12868"/>
                    <a:pt x="229" y="13764"/>
                    <a:pt x="835" y="14232"/>
                  </a:cubicBezTo>
                  <a:lnTo>
                    <a:pt x="1468" y="14719"/>
                  </a:lnTo>
                  <a:cubicBezTo>
                    <a:pt x="1713" y="14911"/>
                    <a:pt x="2027" y="15018"/>
                    <a:pt x="2339" y="15018"/>
                  </a:cubicBezTo>
                  <a:lnTo>
                    <a:pt x="9771" y="15018"/>
                  </a:lnTo>
                  <a:cubicBezTo>
                    <a:pt x="10085" y="15018"/>
                    <a:pt x="10396" y="14910"/>
                    <a:pt x="10643" y="14719"/>
                  </a:cubicBezTo>
                  <a:lnTo>
                    <a:pt x="11273" y="14232"/>
                  </a:lnTo>
                  <a:cubicBezTo>
                    <a:pt x="11879" y="13764"/>
                    <a:pt x="12108" y="12868"/>
                    <a:pt x="11802" y="12167"/>
                  </a:cubicBezTo>
                  <a:lnTo>
                    <a:pt x="7307" y="1839"/>
                  </a:lnTo>
                  <a:cubicBezTo>
                    <a:pt x="7292" y="1805"/>
                    <a:pt x="7285" y="1765"/>
                    <a:pt x="7286" y="1728"/>
                  </a:cubicBezTo>
                  <a:lnTo>
                    <a:pt x="728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127" name="Google Shape;127;p5"/>
            <p:cNvSpPr/>
            <p:nvPr/>
          </p:nvSpPr>
          <p:spPr>
            <a:xfrm>
              <a:off x="2181518" y="4104411"/>
              <a:ext cx="179520" cy="369888"/>
            </a:xfrm>
            <a:custGeom>
              <a:avLst/>
              <a:gdLst/>
              <a:ahLst/>
              <a:cxnLst/>
              <a:rect l="l" t="t" r="r" b="b"/>
              <a:pathLst>
                <a:path w="3740" h="7706" extrusionOk="0">
                  <a:moveTo>
                    <a:pt x="1" y="0"/>
                  </a:moveTo>
                  <a:lnTo>
                    <a:pt x="1" y="1692"/>
                  </a:lnTo>
                  <a:cubicBezTo>
                    <a:pt x="1" y="2518"/>
                    <a:pt x="983" y="6929"/>
                    <a:pt x="983" y="6929"/>
                  </a:cubicBezTo>
                  <a:lnTo>
                    <a:pt x="3740" y="7706"/>
                  </a:lnTo>
                  <a:lnTo>
                    <a:pt x="1187" y="1839"/>
                  </a:lnTo>
                  <a:cubicBezTo>
                    <a:pt x="1172" y="1805"/>
                    <a:pt x="1165" y="1765"/>
                    <a:pt x="1165" y="1727"/>
                  </a:cubicBezTo>
                  <a:lnTo>
                    <a:pt x="1165" y="0"/>
                  </a:lnTo>
                  <a:close/>
                </a:path>
              </a:pathLst>
            </a:custGeom>
            <a:solidFill>
              <a:srgbClr val="274590">
                <a:alpha val="14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128" name="Google Shape;128;p5"/>
            <p:cNvSpPr/>
            <p:nvPr/>
          </p:nvSpPr>
          <p:spPr>
            <a:xfrm>
              <a:off x="1887806" y="4443819"/>
              <a:ext cx="581280" cy="381504"/>
            </a:xfrm>
            <a:custGeom>
              <a:avLst/>
              <a:gdLst/>
              <a:ahLst/>
              <a:cxnLst/>
              <a:rect l="l" t="t" r="r" b="b"/>
              <a:pathLst>
                <a:path w="12110" h="7948" extrusionOk="0">
                  <a:moveTo>
                    <a:pt x="2524" y="0"/>
                  </a:moveTo>
                  <a:lnTo>
                    <a:pt x="306" y="5096"/>
                  </a:lnTo>
                  <a:cubicBezTo>
                    <a:pt x="0" y="5797"/>
                    <a:pt x="229" y="6693"/>
                    <a:pt x="835" y="7161"/>
                  </a:cubicBezTo>
                  <a:lnTo>
                    <a:pt x="1468" y="7648"/>
                  </a:lnTo>
                  <a:cubicBezTo>
                    <a:pt x="1715" y="7840"/>
                    <a:pt x="2027" y="7947"/>
                    <a:pt x="2339" y="7947"/>
                  </a:cubicBezTo>
                  <a:lnTo>
                    <a:pt x="9773" y="7947"/>
                  </a:lnTo>
                  <a:cubicBezTo>
                    <a:pt x="10085" y="7947"/>
                    <a:pt x="10396" y="7839"/>
                    <a:pt x="10644" y="7648"/>
                  </a:cubicBezTo>
                  <a:lnTo>
                    <a:pt x="11274" y="7161"/>
                  </a:lnTo>
                  <a:cubicBezTo>
                    <a:pt x="11880" y="6693"/>
                    <a:pt x="12109" y="5797"/>
                    <a:pt x="11803" y="5096"/>
                  </a:cubicBezTo>
                  <a:lnTo>
                    <a:pt x="958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129" name="Google Shape;129;p5"/>
            <p:cNvSpPr/>
            <p:nvPr/>
          </p:nvSpPr>
          <p:spPr>
            <a:xfrm>
              <a:off x="2008430" y="4419051"/>
              <a:ext cx="339936" cy="54144"/>
            </a:xfrm>
            <a:custGeom>
              <a:avLst/>
              <a:gdLst/>
              <a:ahLst/>
              <a:cxnLst/>
              <a:rect l="l" t="t" r="r" b="b"/>
              <a:pathLst>
                <a:path w="7082" h="1128" extrusionOk="0">
                  <a:moveTo>
                    <a:pt x="3542" y="1"/>
                  </a:moveTo>
                  <a:cubicBezTo>
                    <a:pt x="1585" y="1"/>
                    <a:pt x="0" y="254"/>
                    <a:pt x="0" y="565"/>
                  </a:cubicBezTo>
                  <a:cubicBezTo>
                    <a:pt x="0" y="876"/>
                    <a:pt x="1585" y="1128"/>
                    <a:pt x="3542" y="1128"/>
                  </a:cubicBezTo>
                  <a:cubicBezTo>
                    <a:pt x="5497" y="1128"/>
                    <a:pt x="7081" y="876"/>
                    <a:pt x="7081" y="565"/>
                  </a:cubicBezTo>
                  <a:cubicBezTo>
                    <a:pt x="7081" y="254"/>
                    <a:pt x="5498" y="1"/>
                    <a:pt x="354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130" name="Google Shape;130;p5"/>
            <p:cNvSpPr/>
            <p:nvPr/>
          </p:nvSpPr>
          <p:spPr>
            <a:xfrm>
              <a:off x="2008430" y="4419051"/>
              <a:ext cx="339936" cy="54144"/>
            </a:xfrm>
            <a:custGeom>
              <a:avLst/>
              <a:gdLst/>
              <a:ahLst/>
              <a:cxnLst/>
              <a:rect l="l" t="t" r="r" b="b"/>
              <a:pathLst>
                <a:path w="7082" h="1128" extrusionOk="0">
                  <a:moveTo>
                    <a:pt x="3542" y="1"/>
                  </a:moveTo>
                  <a:cubicBezTo>
                    <a:pt x="1585" y="1"/>
                    <a:pt x="0" y="254"/>
                    <a:pt x="0" y="565"/>
                  </a:cubicBezTo>
                  <a:cubicBezTo>
                    <a:pt x="0" y="876"/>
                    <a:pt x="1585" y="1128"/>
                    <a:pt x="3542" y="1128"/>
                  </a:cubicBezTo>
                  <a:cubicBezTo>
                    <a:pt x="5497" y="1128"/>
                    <a:pt x="7081" y="876"/>
                    <a:pt x="7081" y="565"/>
                  </a:cubicBezTo>
                  <a:cubicBezTo>
                    <a:pt x="7081" y="254"/>
                    <a:pt x="5498" y="1"/>
                    <a:pt x="3542" y="1"/>
                  </a:cubicBezTo>
                  <a:close/>
                </a:path>
              </a:pathLst>
            </a:custGeom>
            <a:solidFill>
              <a:srgbClr val="000000">
                <a:alpha val="14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131" name="Google Shape;131;p5"/>
            <p:cNvSpPr/>
            <p:nvPr/>
          </p:nvSpPr>
          <p:spPr>
            <a:xfrm>
              <a:off x="2099904" y="4055050"/>
              <a:ext cx="155888" cy="27429"/>
            </a:xfrm>
            <a:custGeom>
              <a:avLst/>
              <a:gdLst/>
              <a:ahLst/>
              <a:cxnLst/>
              <a:rect l="l" t="t" r="r" b="b"/>
              <a:pathLst>
                <a:path w="3167" h="553" extrusionOk="0">
                  <a:moveTo>
                    <a:pt x="102" y="0"/>
                  </a:moveTo>
                  <a:cubicBezTo>
                    <a:pt x="46" y="0"/>
                    <a:pt x="1" y="46"/>
                    <a:pt x="1" y="102"/>
                  </a:cubicBezTo>
                  <a:lnTo>
                    <a:pt x="1" y="451"/>
                  </a:lnTo>
                  <a:cubicBezTo>
                    <a:pt x="1" y="507"/>
                    <a:pt x="46" y="553"/>
                    <a:pt x="102" y="553"/>
                  </a:cubicBezTo>
                  <a:lnTo>
                    <a:pt x="3065" y="553"/>
                  </a:lnTo>
                  <a:cubicBezTo>
                    <a:pt x="3121" y="553"/>
                    <a:pt x="3167" y="507"/>
                    <a:pt x="3167" y="451"/>
                  </a:cubicBezTo>
                  <a:lnTo>
                    <a:pt x="3167" y="102"/>
                  </a:lnTo>
                  <a:cubicBezTo>
                    <a:pt x="3167" y="46"/>
                    <a:pt x="3121" y="0"/>
                    <a:pt x="306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132" name="Google Shape;132;p5"/>
            <p:cNvSpPr/>
            <p:nvPr/>
          </p:nvSpPr>
          <p:spPr>
            <a:xfrm>
              <a:off x="1961726" y="4777995"/>
              <a:ext cx="433248" cy="42240"/>
            </a:xfrm>
            <a:custGeom>
              <a:avLst/>
              <a:gdLst/>
              <a:ahLst/>
              <a:cxnLst/>
              <a:rect l="l" t="t" r="r" b="b"/>
              <a:pathLst>
                <a:path w="9026" h="880" extrusionOk="0">
                  <a:moveTo>
                    <a:pt x="4513" y="1"/>
                  </a:moveTo>
                  <a:cubicBezTo>
                    <a:pt x="2022" y="1"/>
                    <a:pt x="0" y="197"/>
                    <a:pt x="0" y="441"/>
                  </a:cubicBezTo>
                  <a:cubicBezTo>
                    <a:pt x="0" y="682"/>
                    <a:pt x="2021" y="879"/>
                    <a:pt x="4513" y="879"/>
                  </a:cubicBezTo>
                  <a:cubicBezTo>
                    <a:pt x="7005" y="879"/>
                    <a:pt x="9026" y="682"/>
                    <a:pt x="9026" y="441"/>
                  </a:cubicBezTo>
                  <a:cubicBezTo>
                    <a:pt x="9026" y="198"/>
                    <a:pt x="7006" y="1"/>
                    <a:pt x="4513" y="1"/>
                  </a:cubicBezTo>
                  <a:close/>
                </a:path>
              </a:pathLst>
            </a:custGeom>
            <a:solidFill>
              <a:srgbClr val="000000">
                <a:alpha val="14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133" name="Google Shape;133;p5"/>
            <p:cNvSpPr/>
            <p:nvPr/>
          </p:nvSpPr>
          <p:spPr>
            <a:xfrm>
              <a:off x="1920110" y="4291659"/>
              <a:ext cx="224976" cy="476448"/>
            </a:xfrm>
            <a:custGeom>
              <a:avLst/>
              <a:gdLst/>
              <a:ahLst/>
              <a:cxnLst/>
              <a:rect l="l" t="t" r="r" b="b"/>
              <a:pathLst>
                <a:path w="4687" h="9926" extrusionOk="0">
                  <a:moveTo>
                    <a:pt x="4687" y="1"/>
                  </a:moveTo>
                  <a:lnTo>
                    <a:pt x="4687" y="1"/>
                  </a:lnTo>
                  <a:cubicBezTo>
                    <a:pt x="4687" y="1"/>
                    <a:pt x="4393" y="222"/>
                    <a:pt x="4097" y="549"/>
                  </a:cubicBezTo>
                  <a:cubicBezTo>
                    <a:pt x="3801" y="878"/>
                    <a:pt x="388" y="7453"/>
                    <a:pt x="194" y="8409"/>
                  </a:cubicBezTo>
                  <a:cubicBezTo>
                    <a:pt x="0" y="9364"/>
                    <a:pt x="892" y="9926"/>
                    <a:pt x="892" y="9926"/>
                  </a:cubicBezTo>
                  <a:cubicBezTo>
                    <a:pt x="892" y="9926"/>
                    <a:pt x="521" y="9164"/>
                    <a:pt x="903" y="8477"/>
                  </a:cubicBezTo>
                  <a:cubicBezTo>
                    <a:pt x="1283" y="7789"/>
                    <a:pt x="4687" y="1"/>
                    <a:pt x="4687" y="1"/>
                  </a:cubicBezTo>
                  <a:close/>
                </a:path>
              </a:pathLst>
            </a:custGeom>
            <a:solidFill>
              <a:srgbClr val="FFFFFF">
                <a:alpha val="14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134" name="Google Shape;134;p5"/>
            <p:cNvSpPr/>
            <p:nvPr/>
          </p:nvSpPr>
          <p:spPr>
            <a:xfrm>
              <a:off x="2112062" y="4546347"/>
              <a:ext cx="49008" cy="48960"/>
            </a:xfrm>
            <a:custGeom>
              <a:avLst/>
              <a:gdLst/>
              <a:ahLst/>
              <a:cxnLst/>
              <a:rect l="l" t="t" r="r" b="b"/>
              <a:pathLst>
                <a:path w="1021" h="1020" extrusionOk="0">
                  <a:moveTo>
                    <a:pt x="512" y="0"/>
                  </a:moveTo>
                  <a:cubicBezTo>
                    <a:pt x="228" y="0"/>
                    <a:pt x="0" y="229"/>
                    <a:pt x="1" y="511"/>
                  </a:cubicBezTo>
                  <a:cubicBezTo>
                    <a:pt x="1" y="792"/>
                    <a:pt x="229" y="1020"/>
                    <a:pt x="512" y="1020"/>
                  </a:cubicBezTo>
                  <a:cubicBezTo>
                    <a:pt x="793" y="1020"/>
                    <a:pt x="1021" y="792"/>
                    <a:pt x="1021" y="511"/>
                  </a:cubicBezTo>
                  <a:cubicBezTo>
                    <a:pt x="1021" y="229"/>
                    <a:pt x="793" y="0"/>
                    <a:pt x="512" y="0"/>
                  </a:cubicBezTo>
                  <a:close/>
                </a:path>
              </a:pathLst>
            </a:custGeom>
            <a:solidFill>
              <a:srgbClr val="000000">
                <a:alpha val="14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135" name="Google Shape;135;p5"/>
            <p:cNvSpPr/>
            <p:nvPr/>
          </p:nvSpPr>
          <p:spPr>
            <a:xfrm>
              <a:off x="2005214" y="4685883"/>
              <a:ext cx="64848" cy="64848"/>
            </a:xfrm>
            <a:custGeom>
              <a:avLst/>
              <a:gdLst/>
              <a:ahLst/>
              <a:cxnLst/>
              <a:rect l="l" t="t" r="r" b="b"/>
              <a:pathLst>
                <a:path w="1351" h="1351" extrusionOk="0">
                  <a:moveTo>
                    <a:pt x="676" y="0"/>
                  </a:moveTo>
                  <a:cubicBezTo>
                    <a:pt x="302" y="0"/>
                    <a:pt x="1" y="302"/>
                    <a:pt x="1" y="675"/>
                  </a:cubicBezTo>
                  <a:cubicBezTo>
                    <a:pt x="1" y="1049"/>
                    <a:pt x="304" y="1351"/>
                    <a:pt x="676" y="1351"/>
                  </a:cubicBezTo>
                  <a:cubicBezTo>
                    <a:pt x="1049" y="1351"/>
                    <a:pt x="1351" y="1048"/>
                    <a:pt x="1351" y="675"/>
                  </a:cubicBezTo>
                  <a:cubicBezTo>
                    <a:pt x="1351" y="302"/>
                    <a:pt x="1048" y="0"/>
                    <a:pt x="676" y="0"/>
                  </a:cubicBezTo>
                  <a:close/>
                </a:path>
              </a:pathLst>
            </a:custGeom>
            <a:solidFill>
              <a:srgbClr val="000000">
                <a:alpha val="14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136" name="Google Shape;136;p5"/>
            <p:cNvSpPr/>
            <p:nvPr/>
          </p:nvSpPr>
          <p:spPr>
            <a:xfrm>
              <a:off x="2032622" y="4573227"/>
              <a:ext cx="35184" cy="35136"/>
            </a:xfrm>
            <a:custGeom>
              <a:avLst/>
              <a:gdLst/>
              <a:ahLst/>
              <a:cxnLst/>
              <a:rect l="l" t="t" r="r" b="b"/>
              <a:pathLst>
                <a:path w="733" h="732" extrusionOk="0">
                  <a:moveTo>
                    <a:pt x="365" y="0"/>
                  </a:moveTo>
                  <a:cubicBezTo>
                    <a:pt x="165" y="0"/>
                    <a:pt x="0" y="164"/>
                    <a:pt x="0" y="367"/>
                  </a:cubicBezTo>
                  <a:cubicBezTo>
                    <a:pt x="0" y="569"/>
                    <a:pt x="163" y="732"/>
                    <a:pt x="365" y="732"/>
                  </a:cubicBezTo>
                  <a:cubicBezTo>
                    <a:pt x="569" y="732"/>
                    <a:pt x="732" y="569"/>
                    <a:pt x="732" y="367"/>
                  </a:cubicBezTo>
                  <a:cubicBezTo>
                    <a:pt x="732" y="164"/>
                    <a:pt x="567" y="0"/>
                    <a:pt x="365" y="0"/>
                  </a:cubicBezTo>
                  <a:close/>
                </a:path>
              </a:pathLst>
            </a:custGeom>
            <a:solidFill>
              <a:srgbClr val="000000">
                <a:alpha val="14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137" name="Google Shape;137;p5"/>
            <p:cNvSpPr/>
            <p:nvPr/>
          </p:nvSpPr>
          <p:spPr>
            <a:xfrm>
              <a:off x="2192222" y="4619163"/>
              <a:ext cx="92832" cy="92736"/>
            </a:xfrm>
            <a:custGeom>
              <a:avLst/>
              <a:gdLst/>
              <a:ahLst/>
              <a:cxnLst/>
              <a:rect l="l" t="t" r="r" b="b"/>
              <a:pathLst>
                <a:path w="1934" h="1932" extrusionOk="0">
                  <a:moveTo>
                    <a:pt x="966" y="1"/>
                  </a:moveTo>
                  <a:cubicBezTo>
                    <a:pt x="433" y="1"/>
                    <a:pt x="1" y="433"/>
                    <a:pt x="1" y="966"/>
                  </a:cubicBezTo>
                  <a:cubicBezTo>
                    <a:pt x="1" y="1499"/>
                    <a:pt x="433" y="1932"/>
                    <a:pt x="966" y="1932"/>
                  </a:cubicBezTo>
                  <a:cubicBezTo>
                    <a:pt x="1501" y="1932"/>
                    <a:pt x="1933" y="1499"/>
                    <a:pt x="1933" y="966"/>
                  </a:cubicBezTo>
                  <a:cubicBezTo>
                    <a:pt x="1933" y="433"/>
                    <a:pt x="1501" y="1"/>
                    <a:pt x="966" y="1"/>
                  </a:cubicBezTo>
                  <a:close/>
                </a:path>
              </a:pathLst>
            </a:custGeom>
            <a:solidFill>
              <a:srgbClr val="000000">
                <a:alpha val="14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138" name="Google Shape;138;p5"/>
            <p:cNvSpPr/>
            <p:nvPr/>
          </p:nvSpPr>
          <p:spPr>
            <a:xfrm>
              <a:off x="2213006" y="4482891"/>
              <a:ext cx="73968" cy="73968"/>
            </a:xfrm>
            <a:custGeom>
              <a:avLst/>
              <a:gdLst/>
              <a:ahLst/>
              <a:cxnLst/>
              <a:rect l="l" t="t" r="r" b="b"/>
              <a:pathLst>
                <a:path w="1541" h="1541" extrusionOk="0">
                  <a:moveTo>
                    <a:pt x="770" y="0"/>
                  </a:moveTo>
                  <a:cubicBezTo>
                    <a:pt x="345" y="0"/>
                    <a:pt x="0" y="345"/>
                    <a:pt x="0" y="771"/>
                  </a:cubicBezTo>
                  <a:cubicBezTo>
                    <a:pt x="0" y="1196"/>
                    <a:pt x="345" y="1540"/>
                    <a:pt x="770" y="1540"/>
                  </a:cubicBezTo>
                  <a:cubicBezTo>
                    <a:pt x="1195" y="1540"/>
                    <a:pt x="1540" y="1196"/>
                    <a:pt x="1540" y="771"/>
                  </a:cubicBezTo>
                  <a:cubicBezTo>
                    <a:pt x="1540" y="345"/>
                    <a:pt x="1195" y="0"/>
                    <a:pt x="770" y="0"/>
                  </a:cubicBezTo>
                  <a:close/>
                </a:path>
              </a:pathLst>
            </a:custGeom>
            <a:solidFill>
              <a:srgbClr val="000000">
                <a:alpha val="14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139" name="Google Shape;139;p5"/>
            <p:cNvSpPr/>
            <p:nvPr/>
          </p:nvSpPr>
          <p:spPr>
            <a:xfrm>
              <a:off x="2306750" y="4543275"/>
              <a:ext cx="28656" cy="28656"/>
            </a:xfrm>
            <a:custGeom>
              <a:avLst/>
              <a:gdLst/>
              <a:ahLst/>
              <a:cxnLst/>
              <a:rect l="l" t="t" r="r" b="b"/>
              <a:pathLst>
                <a:path w="597" h="597" extrusionOk="0">
                  <a:moveTo>
                    <a:pt x="299" y="0"/>
                  </a:moveTo>
                  <a:cubicBezTo>
                    <a:pt x="134" y="0"/>
                    <a:pt x="0" y="133"/>
                    <a:pt x="0" y="298"/>
                  </a:cubicBezTo>
                  <a:cubicBezTo>
                    <a:pt x="0" y="463"/>
                    <a:pt x="134" y="596"/>
                    <a:pt x="299" y="596"/>
                  </a:cubicBezTo>
                  <a:cubicBezTo>
                    <a:pt x="464" y="596"/>
                    <a:pt x="597" y="463"/>
                    <a:pt x="597" y="298"/>
                  </a:cubicBezTo>
                  <a:cubicBezTo>
                    <a:pt x="597" y="134"/>
                    <a:pt x="464" y="0"/>
                    <a:pt x="299" y="0"/>
                  </a:cubicBezTo>
                  <a:close/>
                </a:path>
              </a:pathLst>
            </a:custGeom>
            <a:solidFill>
              <a:srgbClr val="000000">
                <a:alpha val="14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140" name="Google Shape;140;p5"/>
            <p:cNvSpPr/>
            <p:nvPr/>
          </p:nvSpPr>
          <p:spPr>
            <a:xfrm>
              <a:off x="2066414" y="4666251"/>
              <a:ext cx="37968" cy="38016"/>
            </a:xfrm>
            <a:custGeom>
              <a:avLst/>
              <a:gdLst/>
              <a:ahLst/>
              <a:cxnLst/>
              <a:rect l="l" t="t" r="r" b="b"/>
              <a:pathLst>
                <a:path w="791" h="792" extrusionOk="0">
                  <a:moveTo>
                    <a:pt x="395" y="1"/>
                  </a:moveTo>
                  <a:cubicBezTo>
                    <a:pt x="178" y="1"/>
                    <a:pt x="1" y="178"/>
                    <a:pt x="0" y="396"/>
                  </a:cubicBezTo>
                  <a:cubicBezTo>
                    <a:pt x="0" y="616"/>
                    <a:pt x="178" y="792"/>
                    <a:pt x="395" y="792"/>
                  </a:cubicBezTo>
                  <a:cubicBezTo>
                    <a:pt x="614" y="792"/>
                    <a:pt x="791" y="614"/>
                    <a:pt x="791" y="396"/>
                  </a:cubicBezTo>
                  <a:cubicBezTo>
                    <a:pt x="791" y="177"/>
                    <a:pt x="613" y="1"/>
                    <a:pt x="395" y="1"/>
                  </a:cubicBezTo>
                  <a:close/>
                </a:path>
              </a:pathLst>
            </a:custGeom>
            <a:solidFill>
              <a:srgbClr val="000000">
                <a:alpha val="14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141" name="Google Shape;141;p5"/>
            <p:cNvSpPr/>
            <p:nvPr/>
          </p:nvSpPr>
          <p:spPr>
            <a:xfrm>
              <a:off x="2138126" y="4121115"/>
              <a:ext cx="24960" cy="77808"/>
            </a:xfrm>
            <a:custGeom>
              <a:avLst/>
              <a:gdLst/>
              <a:ahLst/>
              <a:cxnLst/>
              <a:rect l="l" t="t" r="r" b="b"/>
              <a:pathLst>
                <a:path w="520" h="1621" extrusionOk="0">
                  <a:moveTo>
                    <a:pt x="202" y="0"/>
                  </a:moveTo>
                  <a:cubicBezTo>
                    <a:pt x="107" y="0"/>
                    <a:pt x="16" y="54"/>
                    <a:pt x="21" y="182"/>
                  </a:cubicBezTo>
                  <a:cubicBezTo>
                    <a:pt x="21" y="182"/>
                    <a:pt x="84" y="1275"/>
                    <a:pt x="21" y="1510"/>
                  </a:cubicBezTo>
                  <a:cubicBezTo>
                    <a:pt x="0" y="1589"/>
                    <a:pt x="39" y="1621"/>
                    <a:pt x="102" y="1621"/>
                  </a:cubicBezTo>
                  <a:cubicBezTo>
                    <a:pt x="224" y="1621"/>
                    <a:pt x="437" y="1497"/>
                    <a:pt x="469" y="1358"/>
                  </a:cubicBezTo>
                  <a:cubicBezTo>
                    <a:pt x="519" y="1148"/>
                    <a:pt x="440" y="298"/>
                    <a:pt x="405" y="131"/>
                  </a:cubicBezTo>
                  <a:cubicBezTo>
                    <a:pt x="388" y="50"/>
                    <a:pt x="293" y="0"/>
                    <a:pt x="202" y="0"/>
                  </a:cubicBezTo>
                  <a:close/>
                </a:path>
              </a:pathLst>
            </a:custGeom>
            <a:solidFill>
              <a:srgbClr val="FFFFFF">
                <a:alpha val="31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142" name="Google Shape;142;p5"/>
            <p:cNvSpPr/>
            <p:nvPr/>
          </p:nvSpPr>
          <p:spPr>
            <a:xfrm>
              <a:off x="2010494" y="4717995"/>
              <a:ext cx="38016" cy="37968"/>
            </a:xfrm>
            <a:custGeom>
              <a:avLst/>
              <a:gdLst/>
              <a:ahLst/>
              <a:cxnLst/>
              <a:rect l="l" t="t" r="r" b="b"/>
              <a:pathLst>
                <a:path w="792" h="791" extrusionOk="0">
                  <a:moveTo>
                    <a:pt x="396" y="0"/>
                  </a:moveTo>
                  <a:cubicBezTo>
                    <a:pt x="177" y="0"/>
                    <a:pt x="1" y="177"/>
                    <a:pt x="1" y="395"/>
                  </a:cubicBezTo>
                  <a:cubicBezTo>
                    <a:pt x="1" y="614"/>
                    <a:pt x="178" y="790"/>
                    <a:pt x="396" y="790"/>
                  </a:cubicBezTo>
                  <a:cubicBezTo>
                    <a:pt x="614" y="790"/>
                    <a:pt x="792" y="613"/>
                    <a:pt x="792" y="395"/>
                  </a:cubicBezTo>
                  <a:cubicBezTo>
                    <a:pt x="792" y="178"/>
                    <a:pt x="614" y="0"/>
                    <a:pt x="396" y="0"/>
                  </a:cubicBezTo>
                  <a:close/>
                </a:path>
              </a:pathLst>
            </a:custGeom>
            <a:solidFill>
              <a:srgbClr val="FFFFFF">
                <a:alpha val="14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143" name="Google Shape;143;p5"/>
            <p:cNvSpPr/>
            <p:nvPr/>
          </p:nvSpPr>
          <p:spPr>
            <a:xfrm>
              <a:off x="2045486" y="4571835"/>
              <a:ext cx="27552" cy="27504"/>
            </a:xfrm>
            <a:custGeom>
              <a:avLst/>
              <a:gdLst/>
              <a:ahLst/>
              <a:cxnLst/>
              <a:rect l="l" t="t" r="r" b="b"/>
              <a:pathLst>
                <a:path w="574" h="573" extrusionOk="0">
                  <a:moveTo>
                    <a:pt x="287" y="0"/>
                  </a:moveTo>
                  <a:cubicBezTo>
                    <a:pt x="128" y="0"/>
                    <a:pt x="1" y="128"/>
                    <a:pt x="1" y="287"/>
                  </a:cubicBezTo>
                  <a:cubicBezTo>
                    <a:pt x="1" y="444"/>
                    <a:pt x="128" y="573"/>
                    <a:pt x="287" y="573"/>
                  </a:cubicBezTo>
                  <a:cubicBezTo>
                    <a:pt x="445" y="573"/>
                    <a:pt x="573" y="444"/>
                    <a:pt x="573" y="287"/>
                  </a:cubicBezTo>
                  <a:cubicBezTo>
                    <a:pt x="573" y="128"/>
                    <a:pt x="445" y="0"/>
                    <a:pt x="287" y="0"/>
                  </a:cubicBezTo>
                  <a:close/>
                </a:path>
              </a:pathLst>
            </a:custGeom>
            <a:solidFill>
              <a:srgbClr val="FFFFFF">
                <a:alpha val="14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144" name="Google Shape;144;p5"/>
            <p:cNvSpPr/>
            <p:nvPr/>
          </p:nvSpPr>
          <p:spPr>
            <a:xfrm>
              <a:off x="2138222" y="4696491"/>
              <a:ext cx="38064" cy="38016"/>
            </a:xfrm>
            <a:custGeom>
              <a:avLst/>
              <a:gdLst/>
              <a:ahLst/>
              <a:cxnLst/>
              <a:rect l="l" t="t" r="r" b="b"/>
              <a:pathLst>
                <a:path w="793" h="792" extrusionOk="0">
                  <a:moveTo>
                    <a:pt x="397" y="0"/>
                  </a:moveTo>
                  <a:cubicBezTo>
                    <a:pt x="179" y="0"/>
                    <a:pt x="3" y="178"/>
                    <a:pt x="1" y="396"/>
                  </a:cubicBezTo>
                  <a:cubicBezTo>
                    <a:pt x="1" y="615"/>
                    <a:pt x="179" y="791"/>
                    <a:pt x="397" y="791"/>
                  </a:cubicBezTo>
                  <a:cubicBezTo>
                    <a:pt x="615" y="791"/>
                    <a:pt x="792" y="614"/>
                    <a:pt x="792" y="396"/>
                  </a:cubicBezTo>
                  <a:cubicBezTo>
                    <a:pt x="792" y="178"/>
                    <a:pt x="615" y="0"/>
                    <a:pt x="397" y="0"/>
                  </a:cubicBezTo>
                  <a:close/>
                </a:path>
              </a:pathLst>
            </a:custGeom>
            <a:solidFill>
              <a:srgbClr val="FFFFFF">
                <a:alpha val="14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145" name="Google Shape;145;p5"/>
            <p:cNvSpPr/>
            <p:nvPr/>
          </p:nvSpPr>
          <p:spPr>
            <a:xfrm>
              <a:off x="2217710" y="4573899"/>
              <a:ext cx="27312" cy="27312"/>
            </a:xfrm>
            <a:custGeom>
              <a:avLst/>
              <a:gdLst/>
              <a:ahLst/>
              <a:cxnLst/>
              <a:rect l="l" t="t" r="r" b="b"/>
              <a:pathLst>
                <a:path w="569" h="569" extrusionOk="0">
                  <a:moveTo>
                    <a:pt x="284" y="1"/>
                  </a:moveTo>
                  <a:cubicBezTo>
                    <a:pt x="127" y="1"/>
                    <a:pt x="1" y="129"/>
                    <a:pt x="1" y="285"/>
                  </a:cubicBezTo>
                  <a:cubicBezTo>
                    <a:pt x="1" y="442"/>
                    <a:pt x="127" y="568"/>
                    <a:pt x="284" y="568"/>
                  </a:cubicBezTo>
                  <a:cubicBezTo>
                    <a:pt x="441" y="568"/>
                    <a:pt x="568" y="442"/>
                    <a:pt x="568" y="285"/>
                  </a:cubicBezTo>
                  <a:cubicBezTo>
                    <a:pt x="568" y="129"/>
                    <a:pt x="442" y="1"/>
                    <a:pt x="284" y="1"/>
                  </a:cubicBezTo>
                  <a:close/>
                </a:path>
              </a:pathLst>
            </a:custGeom>
            <a:solidFill>
              <a:srgbClr val="FFFFFF">
                <a:alpha val="14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146" name="Google Shape;146;p5"/>
            <p:cNvSpPr/>
            <p:nvPr/>
          </p:nvSpPr>
          <p:spPr>
            <a:xfrm>
              <a:off x="2337230" y="4755339"/>
              <a:ext cx="27312" cy="27264"/>
            </a:xfrm>
            <a:custGeom>
              <a:avLst/>
              <a:gdLst/>
              <a:ahLst/>
              <a:cxnLst/>
              <a:rect l="l" t="t" r="r" b="b"/>
              <a:pathLst>
                <a:path w="569" h="568" extrusionOk="0">
                  <a:moveTo>
                    <a:pt x="284" y="0"/>
                  </a:moveTo>
                  <a:cubicBezTo>
                    <a:pt x="127" y="0"/>
                    <a:pt x="1" y="127"/>
                    <a:pt x="1" y="283"/>
                  </a:cubicBezTo>
                  <a:cubicBezTo>
                    <a:pt x="1" y="441"/>
                    <a:pt x="127" y="567"/>
                    <a:pt x="284" y="567"/>
                  </a:cubicBezTo>
                  <a:cubicBezTo>
                    <a:pt x="442" y="567"/>
                    <a:pt x="568" y="441"/>
                    <a:pt x="568" y="283"/>
                  </a:cubicBezTo>
                  <a:cubicBezTo>
                    <a:pt x="568" y="127"/>
                    <a:pt x="442" y="0"/>
                    <a:pt x="284" y="0"/>
                  </a:cubicBezTo>
                  <a:close/>
                </a:path>
              </a:pathLst>
            </a:custGeom>
            <a:solidFill>
              <a:srgbClr val="FFFFFF">
                <a:alpha val="14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147" name="Google Shape;147;p5"/>
            <p:cNvSpPr/>
            <p:nvPr/>
          </p:nvSpPr>
          <p:spPr>
            <a:xfrm>
              <a:off x="2260910" y="4475403"/>
              <a:ext cx="140544" cy="282912"/>
            </a:xfrm>
            <a:custGeom>
              <a:avLst/>
              <a:gdLst/>
              <a:ahLst/>
              <a:cxnLst/>
              <a:rect l="l" t="t" r="r" b="b"/>
              <a:pathLst>
                <a:path w="2928" h="5894" extrusionOk="0">
                  <a:moveTo>
                    <a:pt x="1182" y="1"/>
                  </a:moveTo>
                  <a:cubicBezTo>
                    <a:pt x="1182" y="1"/>
                    <a:pt x="669" y="62"/>
                    <a:pt x="335" y="103"/>
                  </a:cubicBezTo>
                  <a:cubicBezTo>
                    <a:pt x="0" y="144"/>
                    <a:pt x="71" y="533"/>
                    <a:pt x="71" y="533"/>
                  </a:cubicBezTo>
                  <a:cubicBezTo>
                    <a:pt x="71" y="533"/>
                    <a:pt x="819" y="3172"/>
                    <a:pt x="898" y="4164"/>
                  </a:cubicBezTo>
                  <a:cubicBezTo>
                    <a:pt x="979" y="5158"/>
                    <a:pt x="445" y="5646"/>
                    <a:pt x="445" y="5646"/>
                  </a:cubicBezTo>
                  <a:lnTo>
                    <a:pt x="2288" y="5893"/>
                  </a:lnTo>
                  <a:cubicBezTo>
                    <a:pt x="2288" y="5893"/>
                    <a:pt x="2928" y="4956"/>
                    <a:pt x="2410" y="3386"/>
                  </a:cubicBezTo>
                  <a:cubicBezTo>
                    <a:pt x="1893" y="1815"/>
                    <a:pt x="1182" y="1"/>
                    <a:pt x="1182" y="1"/>
                  </a:cubicBezTo>
                  <a:close/>
                </a:path>
              </a:pathLst>
            </a:custGeom>
            <a:solidFill>
              <a:srgbClr val="FFFFFF">
                <a:alpha val="14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grpSp>
    </p:spTree>
    <p:extLst>
      <p:ext uri="{BB962C8B-B14F-4D97-AF65-F5344CB8AC3E}">
        <p14:creationId xmlns:p14="http://schemas.microsoft.com/office/powerpoint/2010/main" val="1596248257"/>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matchingName="Title only" type="titleOnly">
  <p:cSld name="Title only">
    <p:spTree>
      <p:nvGrpSpPr>
        <p:cNvPr id="1" name="Shape 148"/>
        <p:cNvGrpSpPr/>
        <p:nvPr/>
      </p:nvGrpSpPr>
      <p:grpSpPr>
        <a:xfrm>
          <a:off x="0" y="0"/>
          <a:ext cx="0" cy="0"/>
          <a:chOff x="0" y="0"/>
          <a:chExt cx="0" cy="0"/>
        </a:xfrm>
      </p:grpSpPr>
      <p:sp>
        <p:nvSpPr>
          <p:cNvPr id="149" name="Google Shape;149;p6"/>
          <p:cNvSpPr/>
          <p:nvPr/>
        </p:nvSpPr>
        <p:spPr>
          <a:xfrm>
            <a:off x="594000" y="413550"/>
            <a:ext cx="7956000" cy="4316400"/>
          </a:xfrm>
          <a:prstGeom prst="roundRect">
            <a:avLst>
              <a:gd name="adj" fmla="val 3321"/>
            </a:avLst>
          </a:prstGeom>
          <a:solidFill>
            <a:schemeClr val="lt1"/>
          </a:solidFill>
          <a:ln w="1143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grpSp>
        <p:nvGrpSpPr>
          <p:cNvPr id="150" name="Google Shape;150;p6"/>
          <p:cNvGrpSpPr/>
          <p:nvPr/>
        </p:nvGrpSpPr>
        <p:grpSpPr>
          <a:xfrm>
            <a:off x="1" y="4838701"/>
            <a:ext cx="9143939" cy="2943641"/>
            <a:chOff x="0" y="4838700"/>
            <a:chExt cx="9143939" cy="2943641"/>
          </a:xfrm>
        </p:grpSpPr>
        <p:sp>
          <p:nvSpPr>
            <p:cNvPr id="151" name="Google Shape;151;p6"/>
            <p:cNvSpPr/>
            <p:nvPr/>
          </p:nvSpPr>
          <p:spPr>
            <a:xfrm>
              <a:off x="0" y="4838700"/>
              <a:ext cx="9143939" cy="2943641"/>
            </a:xfrm>
            <a:custGeom>
              <a:avLst/>
              <a:gdLst/>
              <a:ahLst/>
              <a:cxnLst/>
              <a:rect l="l" t="t" r="r" b="b"/>
              <a:pathLst>
                <a:path w="74406" h="71361" extrusionOk="0">
                  <a:moveTo>
                    <a:pt x="0" y="0"/>
                  </a:moveTo>
                  <a:lnTo>
                    <a:pt x="0" y="71360"/>
                  </a:lnTo>
                  <a:lnTo>
                    <a:pt x="74406" y="71360"/>
                  </a:lnTo>
                  <a:lnTo>
                    <a:pt x="7440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grpSp>
          <p:nvGrpSpPr>
            <p:cNvPr id="152" name="Google Shape;152;p6"/>
            <p:cNvGrpSpPr/>
            <p:nvPr/>
          </p:nvGrpSpPr>
          <p:grpSpPr>
            <a:xfrm>
              <a:off x="3222836" y="5090190"/>
              <a:ext cx="2698369" cy="2580930"/>
              <a:chOff x="3222836" y="5090190"/>
              <a:chExt cx="2698369" cy="2580930"/>
            </a:xfrm>
          </p:grpSpPr>
          <p:sp>
            <p:nvSpPr>
              <p:cNvPr id="153" name="Google Shape;153;p6"/>
              <p:cNvSpPr/>
              <p:nvPr/>
            </p:nvSpPr>
            <p:spPr>
              <a:xfrm>
                <a:off x="3222836" y="6193793"/>
                <a:ext cx="2698369" cy="1477327"/>
              </a:xfrm>
              <a:custGeom>
                <a:avLst/>
                <a:gdLst/>
                <a:ahLst/>
                <a:cxnLst/>
                <a:rect l="l" t="t" r="r" b="b"/>
                <a:pathLst>
                  <a:path w="65415" h="35814" extrusionOk="0">
                    <a:moveTo>
                      <a:pt x="0" y="1"/>
                    </a:moveTo>
                    <a:lnTo>
                      <a:pt x="0" y="35813"/>
                    </a:lnTo>
                    <a:lnTo>
                      <a:pt x="65415" y="35813"/>
                    </a:lnTo>
                    <a:lnTo>
                      <a:pt x="6541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154" name="Google Shape;154;p6"/>
              <p:cNvSpPr/>
              <p:nvPr/>
            </p:nvSpPr>
            <p:spPr>
              <a:xfrm>
                <a:off x="3222836" y="5561430"/>
                <a:ext cx="2698369" cy="445005"/>
              </a:xfrm>
              <a:custGeom>
                <a:avLst/>
                <a:gdLst/>
                <a:ahLst/>
                <a:cxnLst/>
                <a:rect l="l" t="t" r="r" b="b"/>
                <a:pathLst>
                  <a:path w="65415" h="10788" extrusionOk="0">
                    <a:moveTo>
                      <a:pt x="0" y="0"/>
                    </a:moveTo>
                    <a:lnTo>
                      <a:pt x="0" y="10788"/>
                    </a:lnTo>
                    <a:lnTo>
                      <a:pt x="65415" y="10788"/>
                    </a:lnTo>
                    <a:lnTo>
                      <a:pt x="6541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155" name="Google Shape;155;p6"/>
              <p:cNvSpPr/>
              <p:nvPr/>
            </p:nvSpPr>
            <p:spPr>
              <a:xfrm>
                <a:off x="3222836" y="5090190"/>
                <a:ext cx="2698369" cy="347160"/>
              </a:xfrm>
              <a:custGeom>
                <a:avLst/>
                <a:gdLst/>
                <a:ahLst/>
                <a:cxnLst/>
                <a:rect l="l" t="t" r="r" b="b"/>
                <a:pathLst>
                  <a:path w="65415" h="8416" extrusionOk="0">
                    <a:moveTo>
                      <a:pt x="0" y="1"/>
                    </a:moveTo>
                    <a:lnTo>
                      <a:pt x="0" y="8415"/>
                    </a:lnTo>
                    <a:lnTo>
                      <a:pt x="65415" y="8415"/>
                    </a:lnTo>
                    <a:lnTo>
                      <a:pt x="6541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156" name="Google Shape;156;p6"/>
              <p:cNvSpPr/>
              <p:nvPr/>
            </p:nvSpPr>
            <p:spPr>
              <a:xfrm>
                <a:off x="4001946" y="5163368"/>
                <a:ext cx="1140150" cy="72889"/>
              </a:xfrm>
              <a:custGeom>
                <a:avLst/>
                <a:gdLst/>
                <a:ahLst/>
                <a:cxnLst/>
                <a:rect l="l" t="t" r="r" b="b"/>
                <a:pathLst>
                  <a:path w="27640" h="1767" extrusionOk="0">
                    <a:moveTo>
                      <a:pt x="1835" y="0"/>
                    </a:moveTo>
                    <a:cubicBezTo>
                      <a:pt x="823" y="0"/>
                      <a:pt x="1" y="395"/>
                      <a:pt x="1" y="884"/>
                    </a:cubicBezTo>
                    <a:cubicBezTo>
                      <a:pt x="1" y="1372"/>
                      <a:pt x="823" y="1767"/>
                      <a:pt x="1835" y="1767"/>
                    </a:cubicBezTo>
                    <a:lnTo>
                      <a:pt x="25805" y="1767"/>
                    </a:lnTo>
                    <a:cubicBezTo>
                      <a:pt x="26818" y="1767"/>
                      <a:pt x="27639" y="1370"/>
                      <a:pt x="27639" y="884"/>
                    </a:cubicBezTo>
                    <a:cubicBezTo>
                      <a:pt x="27639" y="395"/>
                      <a:pt x="26819" y="0"/>
                      <a:pt x="258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157" name="Google Shape;157;p6"/>
              <p:cNvSpPr/>
              <p:nvPr/>
            </p:nvSpPr>
            <p:spPr>
              <a:xfrm>
                <a:off x="4001946" y="5655398"/>
                <a:ext cx="1140150" cy="72930"/>
              </a:xfrm>
              <a:custGeom>
                <a:avLst/>
                <a:gdLst/>
                <a:ahLst/>
                <a:cxnLst/>
                <a:rect l="l" t="t" r="r" b="b"/>
                <a:pathLst>
                  <a:path w="27640" h="1768" extrusionOk="0">
                    <a:moveTo>
                      <a:pt x="1835" y="1"/>
                    </a:moveTo>
                    <a:cubicBezTo>
                      <a:pt x="823" y="1"/>
                      <a:pt x="1" y="396"/>
                      <a:pt x="1" y="884"/>
                    </a:cubicBezTo>
                    <a:cubicBezTo>
                      <a:pt x="1" y="1372"/>
                      <a:pt x="823" y="1767"/>
                      <a:pt x="1835" y="1767"/>
                    </a:cubicBezTo>
                    <a:lnTo>
                      <a:pt x="25805" y="1767"/>
                    </a:lnTo>
                    <a:cubicBezTo>
                      <a:pt x="26818" y="1767"/>
                      <a:pt x="27639" y="1372"/>
                      <a:pt x="27639" y="884"/>
                    </a:cubicBezTo>
                    <a:cubicBezTo>
                      <a:pt x="27639" y="396"/>
                      <a:pt x="26819" y="1"/>
                      <a:pt x="258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158" name="Google Shape;158;p6"/>
              <p:cNvSpPr/>
              <p:nvPr/>
            </p:nvSpPr>
            <p:spPr>
              <a:xfrm>
                <a:off x="4001946" y="6313253"/>
                <a:ext cx="1140150" cy="72930"/>
              </a:xfrm>
              <a:custGeom>
                <a:avLst/>
                <a:gdLst/>
                <a:ahLst/>
                <a:cxnLst/>
                <a:rect l="l" t="t" r="r" b="b"/>
                <a:pathLst>
                  <a:path w="27640" h="1768" extrusionOk="0">
                    <a:moveTo>
                      <a:pt x="1835" y="1"/>
                    </a:moveTo>
                    <a:cubicBezTo>
                      <a:pt x="823" y="1"/>
                      <a:pt x="1" y="396"/>
                      <a:pt x="1" y="884"/>
                    </a:cubicBezTo>
                    <a:cubicBezTo>
                      <a:pt x="1" y="1372"/>
                      <a:pt x="823" y="1767"/>
                      <a:pt x="1835" y="1767"/>
                    </a:cubicBezTo>
                    <a:lnTo>
                      <a:pt x="25805" y="1767"/>
                    </a:lnTo>
                    <a:cubicBezTo>
                      <a:pt x="26818" y="1767"/>
                      <a:pt x="27639" y="1371"/>
                      <a:pt x="27639" y="884"/>
                    </a:cubicBezTo>
                    <a:cubicBezTo>
                      <a:pt x="27639" y="396"/>
                      <a:pt x="26819" y="1"/>
                      <a:pt x="258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grpSp>
        <p:grpSp>
          <p:nvGrpSpPr>
            <p:cNvPr id="159" name="Google Shape;159;p6"/>
            <p:cNvGrpSpPr/>
            <p:nvPr/>
          </p:nvGrpSpPr>
          <p:grpSpPr>
            <a:xfrm>
              <a:off x="6274037" y="5090190"/>
              <a:ext cx="2698369" cy="2580930"/>
              <a:chOff x="6274037" y="5090190"/>
              <a:chExt cx="2698369" cy="2580930"/>
            </a:xfrm>
          </p:grpSpPr>
          <p:sp>
            <p:nvSpPr>
              <p:cNvPr id="160" name="Google Shape;160;p6"/>
              <p:cNvSpPr/>
              <p:nvPr/>
            </p:nvSpPr>
            <p:spPr>
              <a:xfrm>
                <a:off x="6274037" y="6193793"/>
                <a:ext cx="2698369" cy="1477327"/>
              </a:xfrm>
              <a:custGeom>
                <a:avLst/>
                <a:gdLst/>
                <a:ahLst/>
                <a:cxnLst/>
                <a:rect l="l" t="t" r="r" b="b"/>
                <a:pathLst>
                  <a:path w="65415" h="35814" extrusionOk="0">
                    <a:moveTo>
                      <a:pt x="0" y="1"/>
                    </a:moveTo>
                    <a:lnTo>
                      <a:pt x="0" y="35813"/>
                    </a:lnTo>
                    <a:lnTo>
                      <a:pt x="65415" y="35813"/>
                    </a:lnTo>
                    <a:lnTo>
                      <a:pt x="6541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161" name="Google Shape;161;p6"/>
              <p:cNvSpPr/>
              <p:nvPr/>
            </p:nvSpPr>
            <p:spPr>
              <a:xfrm>
                <a:off x="6274037" y="5561430"/>
                <a:ext cx="2698369" cy="445005"/>
              </a:xfrm>
              <a:custGeom>
                <a:avLst/>
                <a:gdLst/>
                <a:ahLst/>
                <a:cxnLst/>
                <a:rect l="l" t="t" r="r" b="b"/>
                <a:pathLst>
                  <a:path w="65415" h="10788" extrusionOk="0">
                    <a:moveTo>
                      <a:pt x="0" y="0"/>
                    </a:moveTo>
                    <a:lnTo>
                      <a:pt x="0" y="10788"/>
                    </a:lnTo>
                    <a:lnTo>
                      <a:pt x="65415" y="10788"/>
                    </a:lnTo>
                    <a:lnTo>
                      <a:pt x="6541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162" name="Google Shape;162;p6"/>
              <p:cNvSpPr/>
              <p:nvPr/>
            </p:nvSpPr>
            <p:spPr>
              <a:xfrm>
                <a:off x="6274037" y="5090190"/>
                <a:ext cx="2698369" cy="347160"/>
              </a:xfrm>
              <a:custGeom>
                <a:avLst/>
                <a:gdLst/>
                <a:ahLst/>
                <a:cxnLst/>
                <a:rect l="l" t="t" r="r" b="b"/>
                <a:pathLst>
                  <a:path w="65415" h="8416" extrusionOk="0">
                    <a:moveTo>
                      <a:pt x="0" y="1"/>
                    </a:moveTo>
                    <a:lnTo>
                      <a:pt x="0" y="8415"/>
                    </a:lnTo>
                    <a:lnTo>
                      <a:pt x="65415" y="8415"/>
                    </a:lnTo>
                    <a:lnTo>
                      <a:pt x="6541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163" name="Google Shape;163;p6"/>
              <p:cNvSpPr/>
              <p:nvPr/>
            </p:nvSpPr>
            <p:spPr>
              <a:xfrm>
                <a:off x="7053146" y="5163368"/>
                <a:ext cx="1140150" cy="72889"/>
              </a:xfrm>
              <a:custGeom>
                <a:avLst/>
                <a:gdLst/>
                <a:ahLst/>
                <a:cxnLst/>
                <a:rect l="l" t="t" r="r" b="b"/>
                <a:pathLst>
                  <a:path w="27640" h="1767" extrusionOk="0">
                    <a:moveTo>
                      <a:pt x="1835" y="0"/>
                    </a:moveTo>
                    <a:cubicBezTo>
                      <a:pt x="823" y="0"/>
                      <a:pt x="1" y="395"/>
                      <a:pt x="1" y="884"/>
                    </a:cubicBezTo>
                    <a:cubicBezTo>
                      <a:pt x="1" y="1372"/>
                      <a:pt x="823" y="1767"/>
                      <a:pt x="1835" y="1767"/>
                    </a:cubicBezTo>
                    <a:lnTo>
                      <a:pt x="25805" y="1767"/>
                    </a:lnTo>
                    <a:cubicBezTo>
                      <a:pt x="26818" y="1767"/>
                      <a:pt x="27639" y="1370"/>
                      <a:pt x="27639" y="884"/>
                    </a:cubicBezTo>
                    <a:cubicBezTo>
                      <a:pt x="27639" y="395"/>
                      <a:pt x="26819" y="0"/>
                      <a:pt x="258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164" name="Google Shape;164;p6"/>
              <p:cNvSpPr/>
              <p:nvPr/>
            </p:nvSpPr>
            <p:spPr>
              <a:xfrm>
                <a:off x="7053146" y="5655398"/>
                <a:ext cx="1140150" cy="72930"/>
              </a:xfrm>
              <a:custGeom>
                <a:avLst/>
                <a:gdLst/>
                <a:ahLst/>
                <a:cxnLst/>
                <a:rect l="l" t="t" r="r" b="b"/>
                <a:pathLst>
                  <a:path w="27640" h="1768" extrusionOk="0">
                    <a:moveTo>
                      <a:pt x="1835" y="1"/>
                    </a:moveTo>
                    <a:cubicBezTo>
                      <a:pt x="823" y="1"/>
                      <a:pt x="1" y="396"/>
                      <a:pt x="1" y="884"/>
                    </a:cubicBezTo>
                    <a:cubicBezTo>
                      <a:pt x="1" y="1372"/>
                      <a:pt x="823" y="1767"/>
                      <a:pt x="1835" y="1767"/>
                    </a:cubicBezTo>
                    <a:lnTo>
                      <a:pt x="25805" y="1767"/>
                    </a:lnTo>
                    <a:cubicBezTo>
                      <a:pt x="26818" y="1767"/>
                      <a:pt x="27639" y="1372"/>
                      <a:pt x="27639" y="884"/>
                    </a:cubicBezTo>
                    <a:cubicBezTo>
                      <a:pt x="27639" y="396"/>
                      <a:pt x="26819" y="1"/>
                      <a:pt x="258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165" name="Google Shape;165;p6"/>
              <p:cNvSpPr/>
              <p:nvPr/>
            </p:nvSpPr>
            <p:spPr>
              <a:xfrm>
                <a:off x="7053146" y="6313253"/>
                <a:ext cx="1140150" cy="72930"/>
              </a:xfrm>
              <a:custGeom>
                <a:avLst/>
                <a:gdLst/>
                <a:ahLst/>
                <a:cxnLst/>
                <a:rect l="l" t="t" r="r" b="b"/>
                <a:pathLst>
                  <a:path w="27640" h="1768" extrusionOk="0">
                    <a:moveTo>
                      <a:pt x="1835" y="1"/>
                    </a:moveTo>
                    <a:cubicBezTo>
                      <a:pt x="823" y="1"/>
                      <a:pt x="1" y="396"/>
                      <a:pt x="1" y="884"/>
                    </a:cubicBezTo>
                    <a:cubicBezTo>
                      <a:pt x="1" y="1372"/>
                      <a:pt x="823" y="1767"/>
                      <a:pt x="1835" y="1767"/>
                    </a:cubicBezTo>
                    <a:lnTo>
                      <a:pt x="25805" y="1767"/>
                    </a:lnTo>
                    <a:cubicBezTo>
                      <a:pt x="26818" y="1767"/>
                      <a:pt x="27639" y="1371"/>
                      <a:pt x="27639" y="884"/>
                    </a:cubicBezTo>
                    <a:cubicBezTo>
                      <a:pt x="27639" y="396"/>
                      <a:pt x="26819" y="1"/>
                      <a:pt x="258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grpSp>
        <p:grpSp>
          <p:nvGrpSpPr>
            <p:cNvPr id="166" name="Google Shape;166;p6"/>
            <p:cNvGrpSpPr/>
            <p:nvPr/>
          </p:nvGrpSpPr>
          <p:grpSpPr>
            <a:xfrm>
              <a:off x="171594" y="5090190"/>
              <a:ext cx="2698410" cy="2580930"/>
              <a:chOff x="171594" y="5090190"/>
              <a:chExt cx="2698410" cy="2580930"/>
            </a:xfrm>
          </p:grpSpPr>
          <p:sp>
            <p:nvSpPr>
              <p:cNvPr id="167" name="Google Shape;167;p6"/>
              <p:cNvSpPr/>
              <p:nvPr/>
            </p:nvSpPr>
            <p:spPr>
              <a:xfrm>
                <a:off x="171594" y="6193793"/>
                <a:ext cx="2698410" cy="1477327"/>
              </a:xfrm>
              <a:custGeom>
                <a:avLst/>
                <a:gdLst/>
                <a:ahLst/>
                <a:cxnLst/>
                <a:rect l="l" t="t" r="r" b="b"/>
                <a:pathLst>
                  <a:path w="65416" h="35814" extrusionOk="0">
                    <a:moveTo>
                      <a:pt x="1" y="1"/>
                    </a:moveTo>
                    <a:lnTo>
                      <a:pt x="1" y="35813"/>
                    </a:lnTo>
                    <a:lnTo>
                      <a:pt x="65416" y="35813"/>
                    </a:lnTo>
                    <a:lnTo>
                      <a:pt x="6541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168" name="Google Shape;168;p6"/>
              <p:cNvSpPr/>
              <p:nvPr/>
            </p:nvSpPr>
            <p:spPr>
              <a:xfrm>
                <a:off x="171594" y="5561430"/>
                <a:ext cx="2698410" cy="445005"/>
              </a:xfrm>
              <a:custGeom>
                <a:avLst/>
                <a:gdLst/>
                <a:ahLst/>
                <a:cxnLst/>
                <a:rect l="l" t="t" r="r" b="b"/>
                <a:pathLst>
                  <a:path w="65416" h="10788" extrusionOk="0">
                    <a:moveTo>
                      <a:pt x="1" y="0"/>
                    </a:moveTo>
                    <a:lnTo>
                      <a:pt x="1" y="10788"/>
                    </a:lnTo>
                    <a:lnTo>
                      <a:pt x="65416" y="10788"/>
                    </a:lnTo>
                    <a:lnTo>
                      <a:pt x="6541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169" name="Google Shape;169;p6"/>
              <p:cNvSpPr/>
              <p:nvPr/>
            </p:nvSpPr>
            <p:spPr>
              <a:xfrm>
                <a:off x="171594" y="5090190"/>
                <a:ext cx="2698410" cy="347160"/>
              </a:xfrm>
              <a:custGeom>
                <a:avLst/>
                <a:gdLst/>
                <a:ahLst/>
                <a:cxnLst/>
                <a:rect l="l" t="t" r="r" b="b"/>
                <a:pathLst>
                  <a:path w="65416" h="8416" extrusionOk="0">
                    <a:moveTo>
                      <a:pt x="1" y="1"/>
                    </a:moveTo>
                    <a:lnTo>
                      <a:pt x="1" y="8415"/>
                    </a:lnTo>
                    <a:lnTo>
                      <a:pt x="65416" y="8415"/>
                    </a:lnTo>
                    <a:lnTo>
                      <a:pt x="6541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170" name="Google Shape;170;p6"/>
              <p:cNvSpPr/>
              <p:nvPr/>
            </p:nvSpPr>
            <p:spPr>
              <a:xfrm>
                <a:off x="950745" y="5163368"/>
                <a:ext cx="1140109" cy="72889"/>
              </a:xfrm>
              <a:custGeom>
                <a:avLst/>
                <a:gdLst/>
                <a:ahLst/>
                <a:cxnLst/>
                <a:rect l="l" t="t" r="r" b="b"/>
                <a:pathLst>
                  <a:path w="27639" h="1767" extrusionOk="0">
                    <a:moveTo>
                      <a:pt x="1834" y="0"/>
                    </a:moveTo>
                    <a:cubicBezTo>
                      <a:pt x="821" y="0"/>
                      <a:pt x="0" y="395"/>
                      <a:pt x="0" y="884"/>
                    </a:cubicBezTo>
                    <a:cubicBezTo>
                      <a:pt x="0" y="1372"/>
                      <a:pt x="821" y="1767"/>
                      <a:pt x="1834" y="1767"/>
                    </a:cubicBezTo>
                    <a:lnTo>
                      <a:pt x="25804" y="1767"/>
                    </a:lnTo>
                    <a:cubicBezTo>
                      <a:pt x="26816" y="1767"/>
                      <a:pt x="27638" y="1370"/>
                      <a:pt x="27638" y="884"/>
                    </a:cubicBezTo>
                    <a:cubicBezTo>
                      <a:pt x="27638" y="395"/>
                      <a:pt x="26816" y="0"/>
                      <a:pt x="2580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171" name="Google Shape;171;p6"/>
              <p:cNvSpPr/>
              <p:nvPr/>
            </p:nvSpPr>
            <p:spPr>
              <a:xfrm>
                <a:off x="950745" y="5655398"/>
                <a:ext cx="1140109" cy="72930"/>
              </a:xfrm>
              <a:custGeom>
                <a:avLst/>
                <a:gdLst/>
                <a:ahLst/>
                <a:cxnLst/>
                <a:rect l="l" t="t" r="r" b="b"/>
                <a:pathLst>
                  <a:path w="27639" h="1768" extrusionOk="0">
                    <a:moveTo>
                      <a:pt x="1834" y="1"/>
                    </a:moveTo>
                    <a:cubicBezTo>
                      <a:pt x="821" y="1"/>
                      <a:pt x="0" y="396"/>
                      <a:pt x="0" y="884"/>
                    </a:cubicBezTo>
                    <a:cubicBezTo>
                      <a:pt x="0" y="1372"/>
                      <a:pt x="821" y="1767"/>
                      <a:pt x="1834" y="1767"/>
                    </a:cubicBezTo>
                    <a:lnTo>
                      <a:pt x="25804" y="1767"/>
                    </a:lnTo>
                    <a:cubicBezTo>
                      <a:pt x="26816" y="1767"/>
                      <a:pt x="27638" y="1372"/>
                      <a:pt x="27638" y="884"/>
                    </a:cubicBezTo>
                    <a:cubicBezTo>
                      <a:pt x="27638" y="396"/>
                      <a:pt x="26816" y="1"/>
                      <a:pt x="2580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172" name="Google Shape;172;p6"/>
              <p:cNvSpPr/>
              <p:nvPr/>
            </p:nvSpPr>
            <p:spPr>
              <a:xfrm>
                <a:off x="950745" y="6313253"/>
                <a:ext cx="1140109" cy="72930"/>
              </a:xfrm>
              <a:custGeom>
                <a:avLst/>
                <a:gdLst/>
                <a:ahLst/>
                <a:cxnLst/>
                <a:rect l="l" t="t" r="r" b="b"/>
                <a:pathLst>
                  <a:path w="27639" h="1768" extrusionOk="0">
                    <a:moveTo>
                      <a:pt x="1834" y="1"/>
                    </a:moveTo>
                    <a:cubicBezTo>
                      <a:pt x="821" y="1"/>
                      <a:pt x="0" y="396"/>
                      <a:pt x="0" y="884"/>
                    </a:cubicBezTo>
                    <a:cubicBezTo>
                      <a:pt x="0" y="1372"/>
                      <a:pt x="821" y="1767"/>
                      <a:pt x="1834" y="1767"/>
                    </a:cubicBezTo>
                    <a:lnTo>
                      <a:pt x="25804" y="1767"/>
                    </a:lnTo>
                    <a:cubicBezTo>
                      <a:pt x="26816" y="1767"/>
                      <a:pt x="27638" y="1371"/>
                      <a:pt x="27638" y="884"/>
                    </a:cubicBezTo>
                    <a:cubicBezTo>
                      <a:pt x="27638" y="396"/>
                      <a:pt x="26816" y="1"/>
                      <a:pt x="2580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grpSp>
        <p:sp>
          <p:nvSpPr>
            <p:cNvPr id="173" name="Google Shape;173;p6"/>
            <p:cNvSpPr/>
            <p:nvPr/>
          </p:nvSpPr>
          <p:spPr>
            <a:xfrm>
              <a:off x="0" y="4838700"/>
              <a:ext cx="9143939" cy="120161"/>
            </a:xfrm>
            <a:custGeom>
              <a:avLst/>
              <a:gdLst/>
              <a:ahLst/>
              <a:cxnLst/>
              <a:rect l="l" t="t" r="r" b="b"/>
              <a:pathLst>
                <a:path w="74406" h="2913" extrusionOk="0">
                  <a:moveTo>
                    <a:pt x="0" y="0"/>
                  </a:moveTo>
                  <a:lnTo>
                    <a:pt x="0" y="2912"/>
                  </a:lnTo>
                  <a:lnTo>
                    <a:pt x="74406" y="2912"/>
                  </a:lnTo>
                  <a:lnTo>
                    <a:pt x="7440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grpSp>
      <p:sp>
        <p:nvSpPr>
          <p:cNvPr id="174" name="Google Shape;174;p6"/>
          <p:cNvSpPr txBox="1">
            <a:spLocks noGrp="1"/>
          </p:cNvSpPr>
          <p:nvPr>
            <p:ph type="title"/>
          </p:nvPr>
        </p:nvSpPr>
        <p:spPr>
          <a:xfrm>
            <a:off x="720000" y="540000"/>
            <a:ext cx="7704000" cy="676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grpSp>
        <p:nvGrpSpPr>
          <p:cNvPr id="175" name="Google Shape;175;p6"/>
          <p:cNvGrpSpPr/>
          <p:nvPr/>
        </p:nvGrpSpPr>
        <p:grpSpPr>
          <a:xfrm>
            <a:off x="76193" y="4402280"/>
            <a:ext cx="536085" cy="436384"/>
            <a:chOff x="5567801" y="3983389"/>
            <a:chExt cx="536085" cy="436384"/>
          </a:xfrm>
        </p:grpSpPr>
        <p:sp>
          <p:nvSpPr>
            <p:cNvPr id="176" name="Google Shape;176;p6"/>
            <p:cNvSpPr/>
            <p:nvPr/>
          </p:nvSpPr>
          <p:spPr>
            <a:xfrm>
              <a:off x="5567801" y="4002116"/>
              <a:ext cx="536085" cy="417656"/>
            </a:xfrm>
            <a:custGeom>
              <a:avLst/>
              <a:gdLst/>
              <a:ahLst/>
              <a:cxnLst/>
              <a:rect l="l" t="t" r="r" b="b"/>
              <a:pathLst>
                <a:path w="12996" h="10125" extrusionOk="0">
                  <a:moveTo>
                    <a:pt x="2162" y="1"/>
                  </a:moveTo>
                  <a:lnTo>
                    <a:pt x="314" y="5792"/>
                  </a:lnTo>
                  <a:cubicBezTo>
                    <a:pt x="0" y="6770"/>
                    <a:pt x="116" y="7835"/>
                    <a:pt x="628" y="8727"/>
                  </a:cubicBezTo>
                  <a:lnTo>
                    <a:pt x="1437" y="10125"/>
                  </a:lnTo>
                  <a:lnTo>
                    <a:pt x="11561" y="10125"/>
                  </a:lnTo>
                  <a:lnTo>
                    <a:pt x="12368" y="8727"/>
                  </a:lnTo>
                  <a:cubicBezTo>
                    <a:pt x="12881" y="7835"/>
                    <a:pt x="12996" y="6770"/>
                    <a:pt x="12684" y="5792"/>
                  </a:cubicBezTo>
                  <a:lnTo>
                    <a:pt x="1083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177" name="Google Shape;177;p6"/>
            <p:cNvSpPr/>
            <p:nvPr/>
          </p:nvSpPr>
          <p:spPr>
            <a:xfrm>
              <a:off x="5587684" y="4021215"/>
              <a:ext cx="496361" cy="379500"/>
            </a:xfrm>
            <a:custGeom>
              <a:avLst/>
              <a:gdLst/>
              <a:ahLst/>
              <a:cxnLst/>
              <a:rect l="l" t="t" r="r" b="b"/>
              <a:pathLst>
                <a:path w="12033" h="9200" extrusionOk="0">
                  <a:moveTo>
                    <a:pt x="2018" y="1"/>
                  </a:moveTo>
                  <a:lnTo>
                    <a:pt x="270" y="5470"/>
                  </a:lnTo>
                  <a:cubicBezTo>
                    <a:pt x="1" y="6313"/>
                    <a:pt x="103" y="7266"/>
                    <a:pt x="546" y="8034"/>
                  </a:cubicBezTo>
                  <a:lnTo>
                    <a:pt x="1223" y="9199"/>
                  </a:lnTo>
                  <a:lnTo>
                    <a:pt x="10812" y="9199"/>
                  </a:lnTo>
                  <a:lnTo>
                    <a:pt x="11489" y="8034"/>
                  </a:lnTo>
                  <a:cubicBezTo>
                    <a:pt x="11932" y="7269"/>
                    <a:pt x="12033" y="6313"/>
                    <a:pt x="11764" y="5470"/>
                  </a:cubicBezTo>
                  <a:lnTo>
                    <a:pt x="1001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178" name="Google Shape;178;p6"/>
            <p:cNvSpPr/>
            <p:nvPr/>
          </p:nvSpPr>
          <p:spPr>
            <a:xfrm>
              <a:off x="5889180" y="4021215"/>
              <a:ext cx="161246" cy="170775"/>
            </a:xfrm>
            <a:custGeom>
              <a:avLst/>
              <a:gdLst/>
              <a:ahLst/>
              <a:cxnLst/>
              <a:rect l="l" t="t" r="r" b="b"/>
              <a:pathLst>
                <a:path w="3909" h="4140" extrusionOk="0">
                  <a:moveTo>
                    <a:pt x="0" y="1"/>
                  </a:moveTo>
                  <a:cubicBezTo>
                    <a:pt x="625" y="2350"/>
                    <a:pt x="42" y="4140"/>
                    <a:pt x="42" y="4140"/>
                  </a:cubicBezTo>
                  <a:lnTo>
                    <a:pt x="3908" y="3759"/>
                  </a:lnTo>
                  <a:lnTo>
                    <a:pt x="2706" y="1"/>
                  </a:lnTo>
                  <a:close/>
                </a:path>
              </a:pathLst>
            </a:custGeom>
            <a:solidFill>
              <a:srgbClr val="274590">
                <a:alpha val="14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179" name="Google Shape;179;p6"/>
            <p:cNvSpPr/>
            <p:nvPr/>
          </p:nvSpPr>
          <p:spPr>
            <a:xfrm>
              <a:off x="5587766" y="4136096"/>
              <a:ext cx="496279" cy="264619"/>
            </a:xfrm>
            <a:custGeom>
              <a:avLst/>
              <a:gdLst/>
              <a:ahLst/>
              <a:cxnLst/>
              <a:rect l="l" t="t" r="r" b="b"/>
              <a:pathLst>
                <a:path w="12031" h="6415" extrusionOk="0">
                  <a:moveTo>
                    <a:pt x="1128" y="1"/>
                  </a:moveTo>
                  <a:lnTo>
                    <a:pt x="270" y="2685"/>
                  </a:lnTo>
                  <a:cubicBezTo>
                    <a:pt x="0" y="3528"/>
                    <a:pt x="102" y="4481"/>
                    <a:pt x="545" y="5249"/>
                  </a:cubicBezTo>
                  <a:lnTo>
                    <a:pt x="1222" y="6414"/>
                  </a:lnTo>
                  <a:lnTo>
                    <a:pt x="10810" y="6414"/>
                  </a:lnTo>
                  <a:lnTo>
                    <a:pt x="11487" y="5249"/>
                  </a:lnTo>
                  <a:cubicBezTo>
                    <a:pt x="11930" y="4484"/>
                    <a:pt x="12031" y="3528"/>
                    <a:pt x="11762" y="2685"/>
                  </a:cubicBezTo>
                  <a:lnTo>
                    <a:pt x="10906"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180" name="Google Shape;180;p6"/>
            <p:cNvSpPr/>
            <p:nvPr/>
          </p:nvSpPr>
          <p:spPr>
            <a:xfrm>
              <a:off x="5635204" y="4366560"/>
              <a:ext cx="397939" cy="27060"/>
            </a:xfrm>
            <a:custGeom>
              <a:avLst/>
              <a:gdLst/>
              <a:ahLst/>
              <a:cxnLst/>
              <a:rect l="l" t="t" r="r" b="b"/>
              <a:pathLst>
                <a:path w="9647" h="656" extrusionOk="0">
                  <a:moveTo>
                    <a:pt x="4824" y="0"/>
                  </a:moveTo>
                  <a:cubicBezTo>
                    <a:pt x="2159" y="0"/>
                    <a:pt x="0" y="147"/>
                    <a:pt x="0" y="326"/>
                  </a:cubicBezTo>
                  <a:cubicBezTo>
                    <a:pt x="0" y="508"/>
                    <a:pt x="2159" y="655"/>
                    <a:pt x="4824" y="655"/>
                  </a:cubicBezTo>
                  <a:cubicBezTo>
                    <a:pt x="7486" y="655"/>
                    <a:pt x="9646" y="508"/>
                    <a:pt x="9646" y="326"/>
                  </a:cubicBezTo>
                  <a:cubicBezTo>
                    <a:pt x="9646" y="147"/>
                    <a:pt x="7487" y="0"/>
                    <a:pt x="4824" y="0"/>
                  </a:cubicBezTo>
                  <a:close/>
                </a:path>
              </a:pathLst>
            </a:custGeom>
            <a:solidFill>
              <a:srgbClr val="F05083">
                <a:alpha val="31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181" name="Google Shape;181;p6"/>
            <p:cNvSpPr/>
            <p:nvPr/>
          </p:nvSpPr>
          <p:spPr>
            <a:xfrm>
              <a:off x="5633719" y="3983389"/>
              <a:ext cx="407261" cy="46200"/>
            </a:xfrm>
            <a:custGeom>
              <a:avLst/>
              <a:gdLst/>
              <a:ahLst/>
              <a:cxnLst/>
              <a:rect l="l" t="t" r="r" b="b"/>
              <a:pathLst>
                <a:path w="9873" h="1120" extrusionOk="0">
                  <a:moveTo>
                    <a:pt x="155" y="1"/>
                  </a:moveTo>
                  <a:cubicBezTo>
                    <a:pt x="70" y="1"/>
                    <a:pt x="1" y="70"/>
                    <a:pt x="1" y="154"/>
                  </a:cubicBezTo>
                  <a:lnTo>
                    <a:pt x="1" y="966"/>
                  </a:lnTo>
                  <a:cubicBezTo>
                    <a:pt x="1" y="1050"/>
                    <a:pt x="70" y="1119"/>
                    <a:pt x="155" y="1119"/>
                  </a:cubicBezTo>
                  <a:lnTo>
                    <a:pt x="9720" y="1119"/>
                  </a:lnTo>
                  <a:cubicBezTo>
                    <a:pt x="9805" y="1119"/>
                    <a:pt x="9873" y="1050"/>
                    <a:pt x="9873" y="966"/>
                  </a:cubicBezTo>
                  <a:lnTo>
                    <a:pt x="9873" y="154"/>
                  </a:lnTo>
                  <a:cubicBezTo>
                    <a:pt x="9873" y="70"/>
                    <a:pt x="9805" y="1"/>
                    <a:pt x="972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182" name="Google Shape;182;p6"/>
            <p:cNvSpPr/>
            <p:nvPr/>
          </p:nvSpPr>
          <p:spPr>
            <a:xfrm>
              <a:off x="5637225" y="4121329"/>
              <a:ext cx="398063" cy="27019"/>
            </a:xfrm>
            <a:custGeom>
              <a:avLst/>
              <a:gdLst/>
              <a:ahLst/>
              <a:cxnLst/>
              <a:rect l="l" t="t" r="r" b="b"/>
              <a:pathLst>
                <a:path w="9650" h="655" extrusionOk="0">
                  <a:moveTo>
                    <a:pt x="4826" y="0"/>
                  </a:moveTo>
                  <a:cubicBezTo>
                    <a:pt x="2161" y="0"/>
                    <a:pt x="1" y="147"/>
                    <a:pt x="1" y="329"/>
                  </a:cubicBezTo>
                  <a:cubicBezTo>
                    <a:pt x="1" y="508"/>
                    <a:pt x="2161" y="655"/>
                    <a:pt x="4826" y="655"/>
                  </a:cubicBezTo>
                  <a:cubicBezTo>
                    <a:pt x="7488" y="655"/>
                    <a:pt x="9649" y="508"/>
                    <a:pt x="9649" y="329"/>
                  </a:cubicBezTo>
                  <a:cubicBezTo>
                    <a:pt x="9649" y="147"/>
                    <a:pt x="7488" y="0"/>
                    <a:pt x="482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183" name="Google Shape;183;p6"/>
            <p:cNvSpPr/>
            <p:nvPr/>
          </p:nvSpPr>
          <p:spPr>
            <a:xfrm>
              <a:off x="5623778" y="4058340"/>
              <a:ext cx="98175" cy="320925"/>
            </a:xfrm>
            <a:custGeom>
              <a:avLst/>
              <a:gdLst/>
              <a:ahLst/>
              <a:cxnLst/>
              <a:rect l="l" t="t" r="r" b="b"/>
              <a:pathLst>
                <a:path w="2380" h="7780" extrusionOk="0">
                  <a:moveTo>
                    <a:pt x="2379" y="1"/>
                  </a:moveTo>
                  <a:cubicBezTo>
                    <a:pt x="2379" y="1"/>
                    <a:pt x="1433" y="1251"/>
                    <a:pt x="1131" y="1897"/>
                  </a:cubicBezTo>
                  <a:cubicBezTo>
                    <a:pt x="829" y="2540"/>
                    <a:pt x="1" y="3796"/>
                    <a:pt x="249" y="5184"/>
                  </a:cubicBezTo>
                  <a:cubicBezTo>
                    <a:pt x="497" y="6571"/>
                    <a:pt x="1578" y="7780"/>
                    <a:pt x="1578" y="7780"/>
                  </a:cubicBezTo>
                  <a:cubicBezTo>
                    <a:pt x="1578" y="7780"/>
                    <a:pt x="358" y="6045"/>
                    <a:pt x="915" y="3838"/>
                  </a:cubicBezTo>
                  <a:cubicBezTo>
                    <a:pt x="1272" y="2426"/>
                    <a:pt x="2379" y="1"/>
                    <a:pt x="2379" y="1"/>
                  </a:cubicBezTo>
                  <a:close/>
                </a:path>
              </a:pathLst>
            </a:custGeom>
            <a:solidFill>
              <a:srgbClr val="FFFFFF">
                <a:alpha val="31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184" name="Google Shape;184;p6"/>
            <p:cNvSpPr/>
            <p:nvPr/>
          </p:nvSpPr>
          <p:spPr>
            <a:xfrm>
              <a:off x="5931544" y="4146161"/>
              <a:ext cx="124410" cy="220316"/>
            </a:xfrm>
            <a:custGeom>
              <a:avLst/>
              <a:gdLst/>
              <a:ahLst/>
              <a:cxnLst/>
              <a:rect l="l" t="t" r="r" b="b"/>
              <a:pathLst>
                <a:path w="3016" h="5341" extrusionOk="0">
                  <a:moveTo>
                    <a:pt x="1641" y="1"/>
                  </a:moveTo>
                  <a:lnTo>
                    <a:pt x="0" y="291"/>
                  </a:lnTo>
                  <a:cubicBezTo>
                    <a:pt x="0" y="291"/>
                    <a:pt x="515" y="2166"/>
                    <a:pt x="642" y="3388"/>
                  </a:cubicBezTo>
                  <a:cubicBezTo>
                    <a:pt x="769" y="4610"/>
                    <a:pt x="311" y="5159"/>
                    <a:pt x="311" y="5159"/>
                  </a:cubicBezTo>
                  <a:cubicBezTo>
                    <a:pt x="311" y="5159"/>
                    <a:pt x="955" y="5335"/>
                    <a:pt x="1439" y="5341"/>
                  </a:cubicBezTo>
                  <a:cubicBezTo>
                    <a:pt x="1445" y="5341"/>
                    <a:pt x="1450" y="5341"/>
                    <a:pt x="1455" y="5341"/>
                  </a:cubicBezTo>
                  <a:cubicBezTo>
                    <a:pt x="1936" y="5341"/>
                    <a:pt x="2404" y="5154"/>
                    <a:pt x="2404" y="5154"/>
                  </a:cubicBezTo>
                  <a:cubicBezTo>
                    <a:pt x="2404" y="5154"/>
                    <a:pt x="3015" y="4029"/>
                    <a:pt x="2881" y="3191"/>
                  </a:cubicBezTo>
                  <a:cubicBezTo>
                    <a:pt x="2747" y="2354"/>
                    <a:pt x="1641" y="1"/>
                    <a:pt x="1641" y="1"/>
                  </a:cubicBezTo>
                  <a:close/>
                </a:path>
              </a:pathLst>
            </a:custGeom>
            <a:solidFill>
              <a:srgbClr val="FFFFFF">
                <a:alpha val="31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185" name="Google Shape;185;p6"/>
            <p:cNvSpPr/>
            <p:nvPr/>
          </p:nvSpPr>
          <p:spPr>
            <a:xfrm>
              <a:off x="5704463" y="4211130"/>
              <a:ext cx="64350" cy="64350"/>
            </a:xfrm>
            <a:custGeom>
              <a:avLst/>
              <a:gdLst/>
              <a:ahLst/>
              <a:cxnLst/>
              <a:rect l="l" t="t" r="r" b="b"/>
              <a:pathLst>
                <a:path w="1560" h="1560" extrusionOk="0">
                  <a:moveTo>
                    <a:pt x="779" y="0"/>
                  </a:moveTo>
                  <a:cubicBezTo>
                    <a:pt x="349" y="0"/>
                    <a:pt x="0" y="349"/>
                    <a:pt x="0" y="779"/>
                  </a:cubicBezTo>
                  <a:cubicBezTo>
                    <a:pt x="0" y="1209"/>
                    <a:pt x="349" y="1559"/>
                    <a:pt x="779" y="1559"/>
                  </a:cubicBezTo>
                  <a:cubicBezTo>
                    <a:pt x="1209" y="1559"/>
                    <a:pt x="1559" y="1209"/>
                    <a:pt x="1559" y="779"/>
                  </a:cubicBezTo>
                  <a:cubicBezTo>
                    <a:pt x="1559" y="349"/>
                    <a:pt x="1209" y="0"/>
                    <a:pt x="779" y="0"/>
                  </a:cubicBezTo>
                  <a:close/>
                </a:path>
              </a:pathLst>
            </a:custGeom>
            <a:solidFill>
              <a:srgbClr val="F05083">
                <a:alpha val="31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186" name="Google Shape;186;p6"/>
            <p:cNvSpPr/>
            <p:nvPr/>
          </p:nvSpPr>
          <p:spPr>
            <a:xfrm>
              <a:off x="5820251" y="4166085"/>
              <a:ext cx="46118" cy="46159"/>
            </a:xfrm>
            <a:custGeom>
              <a:avLst/>
              <a:gdLst/>
              <a:ahLst/>
              <a:cxnLst/>
              <a:rect l="l" t="t" r="r" b="b"/>
              <a:pathLst>
                <a:path w="1118" h="1119" extrusionOk="0">
                  <a:moveTo>
                    <a:pt x="559" y="0"/>
                  </a:moveTo>
                  <a:cubicBezTo>
                    <a:pt x="250" y="0"/>
                    <a:pt x="1" y="251"/>
                    <a:pt x="1" y="559"/>
                  </a:cubicBezTo>
                  <a:cubicBezTo>
                    <a:pt x="1" y="868"/>
                    <a:pt x="250" y="1119"/>
                    <a:pt x="559" y="1119"/>
                  </a:cubicBezTo>
                  <a:cubicBezTo>
                    <a:pt x="868" y="1119"/>
                    <a:pt x="1118" y="868"/>
                    <a:pt x="1118" y="559"/>
                  </a:cubicBezTo>
                  <a:cubicBezTo>
                    <a:pt x="1118" y="251"/>
                    <a:pt x="868" y="0"/>
                    <a:pt x="559" y="0"/>
                  </a:cubicBezTo>
                  <a:close/>
                </a:path>
              </a:pathLst>
            </a:custGeom>
            <a:solidFill>
              <a:srgbClr val="F05083">
                <a:alpha val="31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187" name="Google Shape;187;p6"/>
            <p:cNvSpPr/>
            <p:nvPr/>
          </p:nvSpPr>
          <p:spPr>
            <a:xfrm>
              <a:off x="5825036" y="4259640"/>
              <a:ext cx="56471" cy="56513"/>
            </a:xfrm>
            <a:custGeom>
              <a:avLst/>
              <a:gdLst/>
              <a:ahLst/>
              <a:cxnLst/>
              <a:rect l="l" t="t" r="r" b="b"/>
              <a:pathLst>
                <a:path w="1369" h="1370" extrusionOk="0">
                  <a:moveTo>
                    <a:pt x="685" y="1"/>
                  </a:moveTo>
                  <a:cubicBezTo>
                    <a:pt x="308" y="1"/>
                    <a:pt x="0" y="307"/>
                    <a:pt x="0" y="685"/>
                  </a:cubicBezTo>
                  <a:cubicBezTo>
                    <a:pt x="0" y="1062"/>
                    <a:pt x="308" y="1369"/>
                    <a:pt x="685" y="1369"/>
                  </a:cubicBezTo>
                  <a:cubicBezTo>
                    <a:pt x="1063" y="1369"/>
                    <a:pt x="1369" y="1062"/>
                    <a:pt x="1369" y="685"/>
                  </a:cubicBezTo>
                  <a:cubicBezTo>
                    <a:pt x="1369" y="307"/>
                    <a:pt x="1063" y="1"/>
                    <a:pt x="685" y="1"/>
                  </a:cubicBezTo>
                  <a:close/>
                </a:path>
              </a:pathLst>
            </a:custGeom>
            <a:solidFill>
              <a:srgbClr val="F05083">
                <a:alpha val="31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188" name="Google Shape;188;p6"/>
            <p:cNvSpPr/>
            <p:nvPr/>
          </p:nvSpPr>
          <p:spPr>
            <a:xfrm>
              <a:off x="5713290" y="4218390"/>
              <a:ext cx="25369" cy="25369"/>
            </a:xfrm>
            <a:custGeom>
              <a:avLst/>
              <a:gdLst/>
              <a:ahLst/>
              <a:cxnLst/>
              <a:rect l="l" t="t" r="r" b="b"/>
              <a:pathLst>
                <a:path w="615" h="615" extrusionOk="0">
                  <a:moveTo>
                    <a:pt x="308" y="0"/>
                  </a:moveTo>
                  <a:cubicBezTo>
                    <a:pt x="139" y="0"/>
                    <a:pt x="3" y="137"/>
                    <a:pt x="1" y="307"/>
                  </a:cubicBezTo>
                  <a:cubicBezTo>
                    <a:pt x="1" y="476"/>
                    <a:pt x="139" y="614"/>
                    <a:pt x="308" y="614"/>
                  </a:cubicBezTo>
                  <a:cubicBezTo>
                    <a:pt x="477" y="614"/>
                    <a:pt x="614" y="476"/>
                    <a:pt x="614" y="307"/>
                  </a:cubicBezTo>
                  <a:cubicBezTo>
                    <a:pt x="614" y="137"/>
                    <a:pt x="477" y="0"/>
                    <a:pt x="308" y="0"/>
                  </a:cubicBezTo>
                  <a:close/>
                </a:path>
              </a:pathLst>
            </a:custGeom>
            <a:solidFill>
              <a:srgbClr val="FFFFFF">
                <a:alpha val="31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189" name="Google Shape;189;p6"/>
            <p:cNvSpPr/>
            <p:nvPr/>
          </p:nvSpPr>
          <p:spPr>
            <a:xfrm>
              <a:off x="5826645" y="4171241"/>
              <a:ext cx="18191" cy="18191"/>
            </a:xfrm>
            <a:custGeom>
              <a:avLst/>
              <a:gdLst/>
              <a:ahLst/>
              <a:cxnLst/>
              <a:rect l="l" t="t" r="r" b="b"/>
              <a:pathLst>
                <a:path w="441" h="441" extrusionOk="0">
                  <a:moveTo>
                    <a:pt x="221" y="1"/>
                  </a:moveTo>
                  <a:cubicBezTo>
                    <a:pt x="100" y="1"/>
                    <a:pt x="1" y="99"/>
                    <a:pt x="1" y="221"/>
                  </a:cubicBezTo>
                  <a:cubicBezTo>
                    <a:pt x="1" y="342"/>
                    <a:pt x="100" y="441"/>
                    <a:pt x="221" y="441"/>
                  </a:cubicBezTo>
                  <a:cubicBezTo>
                    <a:pt x="342" y="441"/>
                    <a:pt x="441" y="342"/>
                    <a:pt x="441" y="221"/>
                  </a:cubicBezTo>
                  <a:cubicBezTo>
                    <a:pt x="441" y="99"/>
                    <a:pt x="342" y="1"/>
                    <a:pt x="221" y="1"/>
                  </a:cubicBezTo>
                  <a:close/>
                </a:path>
              </a:pathLst>
            </a:custGeom>
            <a:solidFill>
              <a:srgbClr val="FFFFFF">
                <a:alpha val="31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190" name="Google Shape;190;p6"/>
            <p:cNvSpPr/>
            <p:nvPr/>
          </p:nvSpPr>
          <p:spPr>
            <a:xfrm>
              <a:off x="5832874" y="4266034"/>
              <a:ext cx="22234" cy="22234"/>
            </a:xfrm>
            <a:custGeom>
              <a:avLst/>
              <a:gdLst/>
              <a:ahLst/>
              <a:cxnLst/>
              <a:rect l="l" t="t" r="r" b="b"/>
              <a:pathLst>
                <a:path w="539" h="539" extrusionOk="0">
                  <a:moveTo>
                    <a:pt x="269" y="1"/>
                  </a:moveTo>
                  <a:cubicBezTo>
                    <a:pt x="121" y="1"/>
                    <a:pt x="1" y="121"/>
                    <a:pt x="1" y="270"/>
                  </a:cubicBezTo>
                  <a:cubicBezTo>
                    <a:pt x="1" y="419"/>
                    <a:pt x="121" y="538"/>
                    <a:pt x="269" y="538"/>
                  </a:cubicBezTo>
                  <a:cubicBezTo>
                    <a:pt x="420" y="538"/>
                    <a:pt x="538" y="419"/>
                    <a:pt x="538" y="270"/>
                  </a:cubicBezTo>
                  <a:cubicBezTo>
                    <a:pt x="538" y="121"/>
                    <a:pt x="417" y="1"/>
                    <a:pt x="269" y="1"/>
                  </a:cubicBezTo>
                  <a:close/>
                </a:path>
              </a:pathLst>
            </a:custGeom>
            <a:solidFill>
              <a:srgbClr val="FFFFFF">
                <a:alpha val="31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191" name="Google Shape;191;p6"/>
            <p:cNvSpPr/>
            <p:nvPr/>
          </p:nvSpPr>
          <p:spPr>
            <a:xfrm>
              <a:off x="5637225" y="4121329"/>
              <a:ext cx="398063" cy="27019"/>
            </a:xfrm>
            <a:custGeom>
              <a:avLst/>
              <a:gdLst/>
              <a:ahLst/>
              <a:cxnLst/>
              <a:rect l="l" t="t" r="r" b="b"/>
              <a:pathLst>
                <a:path w="9650" h="655" extrusionOk="0">
                  <a:moveTo>
                    <a:pt x="4826" y="0"/>
                  </a:moveTo>
                  <a:cubicBezTo>
                    <a:pt x="2161" y="0"/>
                    <a:pt x="1" y="147"/>
                    <a:pt x="1" y="329"/>
                  </a:cubicBezTo>
                  <a:cubicBezTo>
                    <a:pt x="1" y="508"/>
                    <a:pt x="2161" y="655"/>
                    <a:pt x="4826" y="655"/>
                  </a:cubicBezTo>
                  <a:cubicBezTo>
                    <a:pt x="7488" y="655"/>
                    <a:pt x="9649" y="508"/>
                    <a:pt x="9649" y="329"/>
                  </a:cubicBezTo>
                  <a:cubicBezTo>
                    <a:pt x="9649" y="147"/>
                    <a:pt x="7488" y="0"/>
                    <a:pt x="4826" y="0"/>
                  </a:cubicBezTo>
                  <a:close/>
                </a:path>
              </a:pathLst>
            </a:custGeom>
            <a:solidFill>
              <a:srgbClr val="F05083">
                <a:alpha val="31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grpSp>
    </p:spTree>
    <p:extLst>
      <p:ext uri="{BB962C8B-B14F-4D97-AF65-F5344CB8AC3E}">
        <p14:creationId xmlns:p14="http://schemas.microsoft.com/office/powerpoint/2010/main" val="3463422486"/>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matchingName="Main point">
  <p:cSld name="Main point">
    <p:spTree>
      <p:nvGrpSpPr>
        <p:cNvPr id="1" name="Shape 221"/>
        <p:cNvGrpSpPr/>
        <p:nvPr/>
      </p:nvGrpSpPr>
      <p:grpSpPr>
        <a:xfrm>
          <a:off x="0" y="0"/>
          <a:ext cx="0" cy="0"/>
          <a:chOff x="0" y="0"/>
          <a:chExt cx="0" cy="0"/>
        </a:xfrm>
      </p:grpSpPr>
      <p:sp>
        <p:nvSpPr>
          <p:cNvPr id="222" name="Google Shape;222;p8"/>
          <p:cNvSpPr/>
          <p:nvPr/>
        </p:nvSpPr>
        <p:spPr>
          <a:xfrm>
            <a:off x="594000" y="413550"/>
            <a:ext cx="7956000" cy="4316400"/>
          </a:xfrm>
          <a:prstGeom prst="roundRect">
            <a:avLst>
              <a:gd name="adj" fmla="val 3321"/>
            </a:avLst>
          </a:prstGeom>
          <a:solidFill>
            <a:schemeClr val="lt1"/>
          </a:solidFill>
          <a:ln w="1143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grpSp>
        <p:nvGrpSpPr>
          <p:cNvPr id="223" name="Google Shape;223;p8"/>
          <p:cNvGrpSpPr/>
          <p:nvPr/>
        </p:nvGrpSpPr>
        <p:grpSpPr>
          <a:xfrm>
            <a:off x="1" y="4838701"/>
            <a:ext cx="9143939" cy="2943641"/>
            <a:chOff x="0" y="4838700"/>
            <a:chExt cx="9143939" cy="2943641"/>
          </a:xfrm>
        </p:grpSpPr>
        <p:sp>
          <p:nvSpPr>
            <p:cNvPr id="224" name="Google Shape;224;p8"/>
            <p:cNvSpPr/>
            <p:nvPr/>
          </p:nvSpPr>
          <p:spPr>
            <a:xfrm>
              <a:off x="0" y="4838700"/>
              <a:ext cx="9143939" cy="2943641"/>
            </a:xfrm>
            <a:custGeom>
              <a:avLst/>
              <a:gdLst/>
              <a:ahLst/>
              <a:cxnLst/>
              <a:rect l="l" t="t" r="r" b="b"/>
              <a:pathLst>
                <a:path w="74406" h="71361" extrusionOk="0">
                  <a:moveTo>
                    <a:pt x="0" y="0"/>
                  </a:moveTo>
                  <a:lnTo>
                    <a:pt x="0" y="71360"/>
                  </a:lnTo>
                  <a:lnTo>
                    <a:pt x="74406" y="71360"/>
                  </a:lnTo>
                  <a:lnTo>
                    <a:pt x="7440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grpSp>
          <p:nvGrpSpPr>
            <p:cNvPr id="225" name="Google Shape;225;p8"/>
            <p:cNvGrpSpPr/>
            <p:nvPr/>
          </p:nvGrpSpPr>
          <p:grpSpPr>
            <a:xfrm>
              <a:off x="3222836" y="5090190"/>
              <a:ext cx="2698369" cy="2580930"/>
              <a:chOff x="3222836" y="5090190"/>
              <a:chExt cx="2698369" cy="2580930"/>
            </a:xfrm>
          </p:grpSpPr>
          <p:sp>
            <p:nvSpPr>
              <p:cNvPr id="226" name="Google Shape;226;p8"/>
              <p:cNvSpPr/>
              <p:nvPr/>
            </p:nvSpPr>
            <p:spPr>
              <a:xfrm>
                <a:off x="3222836" y="6193793"/>
                <a:ext cx="2698369" cy="1477327"/>
              </a:xfrm>
              <a:custGeom>
                <a:avLst/>
                <a:gdLst/>
                <a:ahLst/>
                <a:cxnLst/>
                <a:rect l="l" t="t" r="r" b="b"/>
                <a:pathLst>
                  <a:path w="65415" h="35814" extrusionOk="0">
                    <a:moveTo>
                      <a:pt x="0" y="1"/>
                    </a:moveTo>
                    <a:lnTo>
                      <a:pt x="0" y="35813"/>
                    </a:lnTo>
                    <a:lnTo>
                      <a:pt x="65415" y="35813"/>
                    </a:lnTo>
                    <a:lnTo>
                      <a:pt x="6541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227" name="Google Shape;227;p8"/>
              <p:cNvSpPr/>
              <p:nvPr/>
            </p:nvSpPr>
            <p:spPr>
              <a:xfrm>
                <a:off x="3222836" y="5561430"/>
                <a:ext cx="2698369" cy="445005"/>
              </a:xfrm>
              <a:custGeom>
                <a:avLst/>
                <a:gdLst/>
                <a:ahLst/>
                <a:cxnLst/>
                <a:rect l="l" t="t" r="r" b="b"/>
                <a:pathLst>
                  <a:path w="65415" h="10788" extrusionOk="0">
                    <a:moveTo>
                      <a:pt x="0" y="0"/>
                    </a:moveTo>
                    <a:lnTo>
                      <a:pt x="0" y="10788"/>
                    </a:lnTo>
                    <a:lnTo>
                      <a:pt x="65415" y="10788"/>
                    </a:lnTo>
                    <a:lnTo>
                      <a:pt x="6541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228" name="Google Shape;228;p8"/>
              <p:cNvSpPr/>
              <p:nvPr/>
            </p:nvSpPr>
            <p:spPr>
              <a:xfrm>
                <a:off x="3222836" y="5090190"/>
                <a:ext cx="2698369" cy="347160"/>
              </a:xfrm>
              <a:custGeom>
                <a:avLst/>
                <a:gdLst/>
                <a:ahLst/>
                <a:cxnLst/>
                <a:rect l="l" t="t" r="r" b="b"/>
                <a:pathLst>
                  <a:path w="65415" h="8416" extrusionOk="0">
                    <a:moveTo>
                      <a:pt x="0" y="1"/>
                    </a:moveTo>
                    <a:lnTo>
                      <a:pt x="0" y="8415"/>
                    </a:lnTo>
                    <a:lnTo>
                      <a:pt x="65415" y="8415"/>
                    </a:lnTo>
                    <a:lnTo>
                      <a:pt x="6541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229" name="Google Shape;229;p8"/>
              <p:cNvSpPr/>
              <p:nvPr/>
            </p:nvSpPr>
            <p:spPr>
              <a:xfrm>
                <a:off x="4001946" y="5163368"/>
                <a:ext cx="1140150" cy="72889"/>
              </a:xfrm>
              <a:custGeom>
                <a:avLst/>
                <a:gdLst/>
                <a:ahLst/>
                <a:cxnLst/>
                <a:rect l="l" t="t" r="r" b="b"/>
                <a:pathLst>
                  <a:path w="27640" h="1767" extrusionOk="0">
                    <a:moveTo>
                      <a:pt x="1835" y="0"/>
                    </a:moveTo>
                    <a:cubicBezTo>
                      <a:pt x="823" y="0"/>
                      <a:pt x="1" y="395"/>
                      <a:pt x="1" y="884"/>
                    </a:cubicBezTo>
                    <a:cubicBezTo>
                      <a:pt x="1" y="1372"/>
                      <a:pt x="823" y="1767"/>
                      <a:pt x="1835" y="1767"/>
                    </a:cubicBezTo>
                    <a:lnTo>
                      <a:pt x="25805" y="1767"/>
                    </a:lnTo>
                    <a:cubicBezTo>
                      <a:pt x="26818" y="1767"/>
                      <a:pt x="27639" y="1370"/>
                      <a:pt x="27639" y="884"/>
                    </a:cubicBezTo>
                    <a:cubicBezTo>
                      <a:pt x="27639" y="395"/>
                      <a:pt x="26819" y="0"/>
                      <a:pt x="258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230" name="Google Shape;230;p8"/>
              <p:cNvSpPr/>
              <p:nvPr/>
            </p:nvSpPr>
            <p:spPr>
              <a:xfrm>
                <a:off x="4001946" y="5655398"/>
                <a:ext cx="1140150" cy="72930"/>
              </a:xfrm>
              <a:custGeom>
                <a:avLst/>
                <a:gdLst/>
                <a:ahLst/>
                <a:cxnLst/>
                <a:rect l="l" t="t" r="r" b="b"/>
                <a:pathLst>
                  <a:path w="27640" h="1768" extrusionOk="0">
                    <a:moveTo>
                      <a:pt x="1835" y="1"/>
                    </a:moveTo>
                    <a:cubicBezTo>
                      <a:pt x="823" y="1"/>
                      <a:pt x="1" y="396"/>
                      <a:pt x="1" y="884"/>
                    </a:cubicBezTo>
                    <a:cubicBezTo>
                      <a:pt x="1" y="1372"/>
                      <a:pt x="823" y="1767"/>
                      <a:pt x="1835" y="1767"/>
                    </a:cubicBezTo>
                    <a:lnTo>
                      <a:pt x="25805" y="1767"/>
                    </a:lnTo>
                    <a:cubicBezTo>
                      <a:pt x="26818" y="1767"/>
                      <a:pt x="27639" y="1372"/>
                      <a:pt x="27639" y="884"/>
                    </a:cubicBezTo>
                    <a:cubicBezTo>
                      <a:pt x="27639" y="396"/>
                      <a:pt x="26819" y="1"/>
                      <a:pt x="258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231" name="Google Shape;231;p8"/>
              <p:cNvSpPr/>
              <p:nvPr/>
            </p:nvSpPr>
            <p:spPr>
              <a:xfrm>
                <a:off x="4001946" y="6313253"/>
                <a:ext cx="1140150" cy="72930"/>
              </a:xfrm>
              <a:custGeom>
                <a:avLst/>
                <a:gdLst/>
                <a:ahLst/>
                <a:cxnLst/>
                <a:rect l="l" t="t" r="r" b="b"/>
                <a:pathLst>
                  <a:path w="27640" h="1768" extrusionOk="0">
                    <a:moveTo>
                      <a:pt x="1835" y="1"/>
                    </a:moveTo>
                    <a:cubicBezTo>
                      <a:pt x="823" y="1"/>
                      <a:pt x="1" y="396"/>
                      <a:pt x="1" y="884"/>
                    </a:cubicBezTo>
                    <a:cubicBezTo>
                      <a:pt x="1" y="1372"/>
                      <a:pt x="823" y="1767"/>
                      <a:pt x="1835" y="1767"/>
                    </a:cubicBezTo>
                    <a:lnTo>
                      <a:pt x="25805" y="1767"/>
                    </a:lnTo>
                    <a:cubicBezTo>
                      <a:pt x="26818" y="1767"/>
                      <a:pt x="27639" y="1371"/>
                      <a:pt x="27639" y="884"/>
                    </a:cubicBezTo>
                    <a:cubicBezTo>
                      <a:pt x="27639" y="396"/>
                      <a:pt x="26819" y="1"/>
                      <a:pt x="258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grpSp>
        <p:grpSp>
          <p:nvGrpSpPr>
            <p:cNvPr id="232" name="Google Shape;232;p8"/>
            <p:cNvGrpSpPr/>
            <p:nvPr/>
          </p:nvGrpSpPr>
          <p:grpSpPr>
            <a:xfrm>
              <a:off x="6274037" y="5090190"/>
              <a:ext cx="2698369" cy="2580930"/>
              <a:chOff x="6274037" y="5090190"/>
              <a:chExt cx="2698369" cy="2580930"/>
            </a:xfrm>
          </p:grpSpPr>
          <p:sp>
            <p:nvSpPr>
              <p:cNvPr id="233" name="Google Shape;233;p8"/>
              <p:cNvSpPr/>
              <p:nvPr/>
            </p:nvSpPr>
            <p:spPr>
              <a:xfrm>
                <a:off x="6274037" y="6193793"/>
                <a:ext cx="2698369" cy="1477327"/>
              </a:xfrm>
              <a:custGeom>
                <a:avLst/>
                <a:gdLst/>
                <a:ahLst/>
                <a:cxnLst/>
                <a:rect l="l" t="t" r="r" b="b"/>
                <a:pathLst>
                  <a:path w="65415" h="35814" extrusionOk="0">
                    <a:moveTo>
                      <a:pt x="0" y="1"/>
                    </a:moveTo>
                    <a:lnTo>
                      <a:pt x="0" y="35813"/>
                    </a:lnTo>
                    <a:lnTo>
                      <a:pt x="65415" y="35813"/>
                    </a:lnTo>
                    <a:lnTo>
                      <a:pt x="6541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234" name="Google Shape;234;p8"/>
              <p:cNvSpPr/>
              <p:nvPr/>
            </p:nvSpPr>
            <p:spPr>
              <a:xfrm>
                <a:off x="6274037" y="5561430"/>
                <a:ext cx="2698369" cy="445005"/>
              </a:xfrm>
              <a:custGeom>
                <a:avLst/>
                <a:gdLst/>
                <a:ahLst/>
                <a:cxnLst/>
                <a:rect l="l" t="t" r="r" b="b"/>
                <a:pathLst>
                  <a:path w="65415" h="10788" extrusionOk="0">
                    <a:moveTo>
                      <a:pt x="0" y="0"/>
                    </a:moveTo>
                    <a:lnTo>
                      <a:pt x="0" y="10788"/>
                    </a:lnTo>
                    <a:lnTo>
                      <a:pt x="65415" y="10788"/>
                    </a:lnTo>
                    <a:lnTo>
                      <a:pt x="6541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235" name="Google Shape;235;p8"/>
              <p:cNvSpPr/>
              <p:nvPr/>
            </p:nvSpPr>
            <p:spPr>
              <a:xfrm>
                <a:off x="6274037" y="5090190"/>
                <a:ext cx="2698369" cy="347160"/>
              </a:xfrm>
              <a:custGeom>
                <a:avLst/>
                <a:gdLst/>
                <a:ahLst/>
                <a:cxnLst/>
                <a:rect l="l" t="t" r="r" b="b"/>
                <a:pathLst>
                  <a:path w="65415" h="8416" extrusionOk="0">
                    <a:moveTo>
                      <a:pt x="0" y="1"/>
                    </a:moveTo>
                    <a:lnTo>
                      <a:pt x="0" y="8415"/>
                    </a:lnTo>
                    <a:lnTo>
                      <a:pt x="65415" y="8415"/>
                    </a:lnTo>
                    <a:lnTo>
                      <a:pt x="6541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236" name="Google Shape;236;p8"/>
              <p:cNvSpPr/>
              <p:nvPr/>
            </p:nvSpPr>
            <p:spPr>
              <a:xfrm>
                <a:off x="7053146" y="5163368"/>
                <a:ext cx="1140150" cy="72889"/>
              </a:xfrm>
              <a:custGeom>
                <a:avLst/>
                <a:gdLst/>
                <a:ahLst/>
                <a:cxnLst/>
                <a:rect l="l" t="t" r="r" b="b"/>
                <a:pathLst>
                  <a:path w="27640" h="1767" extrusionOk="0">
                    <a:moveTo>
                      <a:pt x="1835" y="0"/>
                    </a:moveTo>
                    <a:cubicBezTo>
                      <a:pt x="823" y="0"/>
                      <a:pt x="1" y="395"/>
                      <a:pt x="1" y="884"/>
                    </a:cubicBezTo>
                    <a:cubicBezTo>
                      <a:pt x="1" y="1372"/>
                      <a:pt x="823" y="1767"/>
                      <a:pt x="1835" y="1767"/>
                    </a:cubicBezTo>
                    <a:lnTo>
                      <a:pt x="25805" y="1767"/>
                    </a:lnTo>
                    <a:cubicBezTo>
                      <a:pt x="26818" y="1767"/>
                      <a:pt x="27639" y="1370"/>
                      <a:pt x="27639" y="884"/>
                    </a:cubicBezTo>
                    <a:cubicBezTo>
                      <a:pt x="27639" y="395"/>
                      <a:pt x="26819" y="0"/>
                      <a:pt x="258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237" name="Google Shape;237;p8"/>
              <p:cNvSpPr/>
              <p:nvPr/>
            </p:nvSpPr>
            <p:spPr>
              <a:xfrm>
                <a:off x="7053146" y="5655398"/>
                <a:ext cx="1140150" cy="72930"/>
              </a:xfrm>
              <a:custGeom>
                <a:avLst/>
                <a:gdLst/>
                <a:ahLst/>
                <a:cxnLst/>
                <a:rect l="l" t="t" r="r" b="b"/>
                <a:pathLst>
                  <a:path w="27640" h="1768" extrusionOk="0">
                    <a:moveTo>
                      <a:pt x="1835" y="1"/>
                    </a:moveTo>
                    <a:cubicBezTo>
                      <a:pt x="823" y="1"/>
                      <a:pt x="1" y="396"/>
                      <a:pt x="1" y="884"/>
                    </a:cubicBezTo>
                    <a:cubicBezTo>
                      <a:pt x="1" y="1372"/>
                      <a:pt x="823" y="1767"/>
                      <a:pt x="1835" y="1767"/>
                    </a:cubicBezTo>
                    <a:lnTo>
                      <a:pt x="25805" y="1767"/>
                    </a:lnTo>
                    <a:cubicBezTo>
                      <a:pt x="26818" y="1767"/>
                      <a:pt x="27639" y="1372"/>
                      <a:pt x="27639" y="884"/>
                    </a:cubicBezTo>
                    <a:cubicBezTo>
                      <a:pt x="27639" y="396"/>
                      <a:pt x="26819" y="1"/>
                      <a:pt x="258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238" name="Google Shape;238;p8"/>
              <p:cNvSpPr/>
              <p:nvPr/>
            </p:nvSpPr>
            <p:spPr>
              <a:xfrm>
                <a:off x="7053146" y="6313253"/>
                <a:ext cx="1140150" cy="72930"/>
              </a:xfrm>
              <a:custGeom>
                <a:avLst/>
                <a:gdLst/>
                <a:ahLst/>
                <a:cxnLst/>
                <a:rect l="l" t="t" r="r" b="b"/>
                <a:pathLst>
                  <a:path w="27640" h="1768" extrusionOk="0">
                    <a:moveTo>
                      <a:pt x="1835" y="1"/>
                    </a:moveTo>
                    <a:cubicBezTo>
                      <a:pt x="823" y="1"/>
                      <a:pt x="1" y="396"/>
                      <a:pt x="1" y="884"/>
                    </a:cubicBezTo>
                    <a:cubicBezTo>
                      <a:pt x="1" y="1372"/>
                      <a:pt x="823" y="1767"/>
                      <a:pt x="1835" y="1767"/>
                    </a:cubicBezTo>
                    <a:lnTo>
                      <a:pt x="25805" y="1767"/>
                    </a:lnTo>
                    <a:cubicBezTo>
                      <a:pt x="26818" y="1767"/>
                      <a:pt x="27639" y="1371"/>
                      <a:pt x="27639" y="884"/>
                    </a:cubicBezTo>
                    <a:cubicBezTo>
                      <a:pt x="27639" y="396"/>
                      <a:pt x="26819" y="1"/>
                      <a:pt x="258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grpSp>
        <p:grpSp>
          <p:nvGrpSpPr>
            <p:cNvPr id="239" name="Google Shape;239;p8"/>
            <p:cNvGrpSpPr/>
            <p:nvPr/>
          </p:nvGrpSpPr>
          <p:grpSpPr>
            <a:xfrm>
              <a:off x="171594" y="5090190"/>
              <a:ext cx="2698410" cy="2580930"/>
              <a:chOff x="171594" y="5090190"/>
              <a:chExt cx="2698410" cy="2580930"/>
            </a:xfrm>
          </p:grpSpPr>
          <p:sp>
            <p:nvSpPr>
              <p:cNvPr id="240" name="Google Shape;240;p8"/>
              <p:cNvSpPr/>
              <p:nvPr/>
            </p:nvSpPr>
            <p:spPr>
              <a:xfrm>
                <a:off x="171594" y="6193793"/>
                <a:ext cx="2698410" cy="1477327"/>
              </a:xfrm>
              <a:custGeom>
                <a:avLst/>
                <a:gdLst/>
                <a:ahLst/>
                <a:cxnLst/>
                <a:rect l="l" t="t" r="r" b="b"/>
                <a:pathLst>
                  <a:path w="65416" h="35814" extrusionOk="0">
                    <a:moveTo>
                      <a:pt x="1" y="1"/>
                    </a:moveTo>
                    <a:lnTo>
                      <a:pt x="1" y="35813"/>
                    </a:lnTo>
                    <a:lnTo>
                      <a:pt x="65416" y="35813"/>
                    </a:lnTo>
                    <a:lnTo>
                      <a:pt x="6541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241" name="Google Shape;241;p8"/>
              <p:cNvSpPr/>
              <p:nvPr/>
            </p:nvSpPr>
            <p:spPr>
              <a:xfrm>
                <a:off x="171594" y="5561430"/>
                <a:ext cx="2698410" cy="445005"/>
              </a:xfrm>
              <a:custGeom>
                <a:avLst/>
                <a:gdLst/>
                <a:ahLst/>
                <a:cxnLst/>
                <a:rect l="l" t="t" r="r" b="b"/>
                <a:pathLst>
                  <a:path w="65416" h="10788" extrusionOk="0">
                    <a:moveTo>
                      <a:pt x="1" y="0"/>
                    </a:moveTo>
                    <a:lnTo>
                      <a:pt x="1" y="10788"/>
                    </a:lnTo>
                    <a:lnTo>
                      <a:pt x="65416" y="10788"/>
                    </a:lnTo>
                    <a:lnTo>
                      <a:pt x="6541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242" name="Google Shape;242;p8"/>
              <p:cNvSpPr/>
              <p:nvPr/>
            </p:nvSpPr>
            <p:spPr>
              <a:xfrm>
                <a:off x="171594" y="5090190"/>
                <a:ext cx="2698410" cy="347160"/>
              </a:xfrm>
              <a:custGeom>
                <a:avLst/>
                <a:gdLst/>
                <a:ahLst/>
                <a:cxnLst/>
                <a:rect l="l" t="t" r="r" b="b"/>
                <a:pathLst>
                  <a:path w="65416" h="8416" extrusionOk="0">
                    <a:moveTo>
                      <a:pt x="1" y="1"/>
                    </a:moveTo>
                    <a:lnTo>
                      <a:pt x="1" y="8415"/>
                    </a:lnTo>
                    <a:lnTo>
                      <a:pt x="65416" y="8415"/>
                    </a:lnTo>
                    <a:lnTo>
                      <a:pt x="6541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243" name="Google Shape;243;p8"/>
              <p:cNvSpPr/>
              <p:nvPr/>
            </p:nvSpPr>
            <p:spPr>
              <a:xfrm>
                <a:off x="950745" y="5163368"/>
                <a:ext cx="1140109" cy="72889"/>
              </a:xfrm>
              <a:custGeom>
                <a:avLst/>
                <a:gdLst/>
                <a:ahLst/>
                <a:cxnLst/>
                <a:rect l="l" t="t" r="r" b="b"/>
                <a:pathLst>
                  <a:path w="27639" h="1767" extrusionOk="0">
                    <a:moveTo>
                      <a:pt x="1834" y="0"/>
                    </a:moveTo>
                    <a:cubicBezTo>
                      <a:pt x="821" y="0"/>
                      <a:pt x="0" y="395"/>
                      <a:pt x="0" y="884"/>
                    </a:cubicBezTo>
                    <a:cubicBezTo>
                      <a:pt x="0" y="1372"/>
                      <a:pt x="821" y="1767"/>
                      <a:pt x="1834" y="1767"/>
                    </a:cubicBezTo>
                    <a:lnTo>
                      <a:pt x="25804" y="1767"/>
                    </a:lnTo>
                    <a:cubicBezTo>
                      <a:pt x="26816" y="1767"/>
                      <a:pt x="27638" y="1370"/>
                      <a:pt x="27638" y="884"/>
                    </a:cubicBezTo>
                    <a:cubicBezTo>
                      <a:pt x="27638" y="395"/>
                      <a:pt x="26816" y="0"/>
                      <a:pt x="2580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244" name="Google Shape;244;p8"/>
              <p:cNvSpPr/>
              <p:nvPr/>
            </p:nvSpPr>
            <p:spPr>
              <a:xfrm>
                <a:off x="950745" y="5655398"/>
                <a:ext cx="1140109" cy="72930"/>
              </a:xfrm>
              <a:custGeom>
                <a:avLst/>
                <a:gdLst/>
                <a:ahLst/>
                <a:cxnLst/>
                <a:rect l="l" t="t" r="r" b="b"/>
                <a:pathLst>
                  <a:path w="27639" h="1768" extrusionOk="0">
                    <a:moveTo>
                      <a:pt x="1834" y="1"/>
                    </a:moveTo>
                    <a:cubicBezTo>
                      <a:pt x="821" y="1"/>
                      <a:pt x="0" y="396"/>
                      <a:pt x="0" y="884"/>
                    </a:cubicBezTo>
                    <a:cubicBezTo>
                      <a:pt x="0" y="1372"/>
                      <a:pt x="821" y="1767"/>
                      <a:pt x="1834" y="1767"/>
                    </a:cubicBezTo>
                    <a:lnTo>
                      <a:pt x="25804" y="1767"/>
                    </a:lnTo>
                    <a:cubicBezTo>
                      <a:pt x="26816" y="1767"/>
                      <a:pt x="27638" y="1372"/>
                      <a:pt x="27638" y="884"/>
                    </a:cubicBezTo>
                    <a:cubicBezTo>
                      <a:pt x="27638" y="396"/>
                      <a:pt x="26816" y="1"/>
                      <a:pt x="2580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245" name="Google Shape;245;p8"/>
              <p:cNvSpPr/>
              <p:nvPr/>
            </p:nvSpPr>
            <p:spPr>
              <a:xfrm>
                <a:off x="950745" y="6313253"/>
                <a:ext cx="1140109" cy="72930"/>
              </a:xfrm>
              <a:custGeom>
                <a:avLst/>
                <a:gdLst/>
                <a:ahLst/>
                <a:cxnLst/>
                <a:rect l="l" t="t" r="r" b="b"/>
                <a:pathLst>
                  <a:path w="27639" h="1768" extrusionOk="0">
                    <a:moveTo>
                      <a:pt x="1834" y="1"/>
                    </a:moveTo>
                    <a:cubicBezTo>
                      <a:pt x="821" y="1"/>
                      <a:pt x="0" y="396"/>
                      <a:pt x="0" y="884"/>
                    </a:cubicBezTo>
                    <a:cubicBezTo>
                      <a:pt x="0" y="1372"/>
                      <a:pt x="821" y="1767"/>
                      <a:pt x="1834" y="1767"/>
                    </a:cubicBezTo>
                    <a:lnTo>
                      <a:pt x="25804" y="1767"/>
                    </a:lnTo>
                    <a:cubicBezTo>
                      <a:pt x="26816" y="1767"/>
                      <a:pt x="27638" y="1371"/>
                      <a:pt x="27638" y="884"/>
                    </a:cubicBezTo>
                    <a:cubicBezTo>
                      <a:pt x="27638" y="396"/>
                      <a:pt x="26816" y="1"/>
                      <a:pt x="2580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grpSp>
        <p:sp>
          <p:nvSpPr>
            <p:cNvPr id="246" name="Google Shape;246;p8"/>
            <p:cNvSpPr/>
            <p:nvPr/>
          </p:nvSpPr>
          <p:spPr>
            <a:xfrm>
              <a:off x="0" y="4838700"/>
              <a:ext cx="9143939" cy="120161"/>
            </a:xfrm>
            <a:custGeom>
              <a:avLst/>
              <a:gdLst/>
              <a:ahLst/>
              <a:cxnLst/>
              <a:rect l="l" t="t" r="r" b="b"/>
              <a:pathLst>
                <a:path w="74406" h="2913" extrusionOk="0">
                  <a:moveTo>
                    <a:pt x="0" y="0"/>
                  </a:moveTo>
                  <a:lnTo>
                    <a:pt x="0" y="2912"/>
                  </a:lnTo>
                  <a:lnTo>
                    <a:pt x="74406" y="2912"/>
                  </a:lnTo>
                  <a:lnTo>
                    <a:pt x="7440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grpSp>
      <p:sp>
        <p:nvSpPr>
          <p:cNvPr id="247" name="Google Shape;247;p8"/>
          <p:cNvSpPr txBox="1">
            <a:spLocks noGrp="1"/>
          </p:cNvSpPr>
          <p:nvPr>
            <p:ph type="title"/>
          </p:nvPr>
        </p:nvSpPr>
        <p:spPr>
          <a:xfrm>
            <a:off x="720000" y="1217250"/>
            <a:ext cx="7704000" cy="2709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8200"/>
              <a:buNone/>
              <a:defRPr sz="8200"/>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endParaRPr/>
          </a:p>
        </p:txBody>
      </p:sp>
    </p:spTree>
    <p:extLst>
      <p:ext uri="{BB962C8B-B14F-4D97-AF65-F5344CB8AC3E}">
        <p14:creationId xmlns:p14="http://schemas.microsoft.com/office/powerpoint/2010/main" val="2702658808"/>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matchingName="Section title and description">
  <p:cSld name="Section title and description">
    <p:spTree>
      <p:nvGrpSpPr>
        <p:cNvPr id="1" name="Shape 248"/>
        <p:cNvGrpSpPr/>
        <p:nvPr/>
      </p:nvGrpSpPr>
      <p:grpSpPr>
        <a:xfrm>
          <a:off x="0" y="0"/>
          <a:ext cx="0" cy="0"/>
          <a:chOff x="0" y="0"/>
          <a:chExt cx="0" cy="0"/>
        </a:xfrm>
      </p:grpSpPr>
      <p:sp>
        <p:nvSpPr>
          <p:cNvPr id="249" name="Google Shape;249;p9"/>
          <p:cNvSpPr/>
          <p:nvPr/>
        </p:nvSpPr>
        <p:spPr>
          <a:xfrm>
            <a:off x="594000" y="413550"/>
            <a:ext cx="7956000" cy="4316400"/>
          </a:xfrm>
          <a:prstGeom prst="roundRect">
            <a:avLst>
              <a:gd name="adj" fmla="val 3321"/>
            </a:avLst>
          </a:prstGeom>
          <a:solidFill>
            <a:schemeClr val="lt1"/>
          </a:solidFill>
          <a:ln w="1143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grpSp>
        <p:nvGrpSpPr>
          <p:cNvPr id="250" name="Google Shape;250;p9"/>
          <p:cNvGrpSpPr/>
          <p:nvPr/>
        </p:nvGrpSpPr>
        <p:grpSpPr>
          <a:xfrm>
            <a:off x="1" y="4838701"/>
            <a:ext cx="9143939" cy="2943641"/>
            <a:chOff x="0" y="4838700"/>
            <a:chExt cx="9143939" cy="2943641"/>
          </a:xfrm>
        </p:grpSpPr>
        <p:sp>
          <p:nvSpPr>
            <p:cNvPr id="251" name="Google Shape;251;p9"/>
            <p:cNvSpPr/>
            <p:nvPr/>
          </p:nvSpPr>
          <p:spPr>
            <a:xfrm>
              <a:off x="0" y="4838700"/>
              <a:ext cx="9143939" cy="2943641"/>
            </a:xfrm>
            <a:custGeom>
              <a:avLst/>
              <a:gdLst/>
              <a:ahLst/>
              <a:cxnLst/>
              <a:rect l="l" t="t" r="r" b="b"/>
              <a:pathLst>
                <a:path w="74406" h="71361" extrusionOk="0">
                  <a:moveTo>
                    <a:pt x="0" y="0"/>
                  </a:moveTo>
                  <a:lnTo>
                    <a:pt x="0" y="71360"/>
                  </a:lnTo>
                  <a:lnTo>
                    <a:pt x="74406" y="71360"/>
                  </a:lnTo>
                  <a:lnTo>
                    <a:pt x="7440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grpSp>
          <p:nvGrpSpPr>
            <p:cNvPr id="252" name="Google Shape;252;p9"/>
            <p:cNvGrpSpPr/>
            <p:nvPr/>
          </p:nvGrpSpPr>
          <p:grpSpPr>
            <a:xfrm>
              <a:off x="3222836" y="5090190"/>
              <a:ext cx="2698369" cy="2580930"/>
              <a:chOff x="3222836" y="5090190"/>
              <a:chExt cx="2698369" cy="2580930"/>
            </a:xfrm>
          </p:grpSpPr>
          <p:sp>
            <p:nvSpPr>
              <p:cNvPr id="253" name="Google Shape;253;p9"/>
              <p:cNvSpPr/>
              <p:nvPr/>
            </p:nvSpPr>
            <p:spPr>
              <a:xfrm>
                <a:off x="3222836" y="6193793"/>
                <a:ext cx="2698369" cy="1477327"/>
              </a:xfrm>
              <a:custGeom>
                <a:avLst/>
                <a:gdLst/>
                <a:ahLst/>
                <a:cxnLst/>
                <a:rect l="l" t="t" r="r" b="b"/>
                <a:pathLst>
                  <a:path w="65415" h="35814" extrusionOk="0">
                    <a:moveTo>
                      <a:pt x="0" y="1"/>
                    </a:moveTo>
                    <a:lnTo>
                      <a:pt x="0" y="35813"/>
                    </a:lnTo>
                    <a:lnTo>
                      <a:pt x="65415" y="35813"/>
                    </a:lnTo>
                    <a:lnTo>
                      <a:pt x="6541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254" name="Google Shape;254;p9"/>
              <p:cNvSpPr/>
              <p:nvPr/>
            </p:nvSpPr>
            <p:spPr>
              <a:xfrm>
                <a:off x="3222836" y="5561430"/>
                <a:ext cx="2698369" cy="445005"/>
              </a:xfrm>
              <a:custGeom>
                <a:avLst/>
                <a:gdLst/>
                <a:ahLst/>
                <a:cxnLst/>
                <a:rect l="l" t="t" r="r" b="b"/>
                <a:pathLst>
                  <a:path w="65415" h="10788" extrusionOk="0">
                    <a:moveTo>
                      <a:pt x="0" y="0"/>
                    </a:moveTo>
                    <a:lnTo>
                      <a:pt x="0" y="10788"/>
                    </a:lnTo>
                    <a:lnTo>
                      <a:pt x="65415" y="10788"/>
                    </a:lnTo>
                    <a:lnTo>
                      <a:pt x="6541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255" name="Google Shape;255;p9"/>
              <p:cNvSpPr/>
              <p:nvPr/>
            </p:nvSpPr>
            <p:spPr>
              <a:xfrm>
                <a:off x="3222836" y="5090190"/>
                <a:ext cx="2698369" cy="347160"/>
              </a:xfrm>
              <a:custGeom>
                <a:avLst/>
                <a:gdLst/>
                <a:ahLst/>
                <a:cxnLst/>
                <a:rect l="l" t="t" r="r" b="b"/>
                <a:pathLst>
                  <a:path w="65415" h="8416" extrusionOk="0">
                    <a:moveTo>
                      <a:pt x="0" y="1"/>
                    </a:moveTo>
                    <a:lnTo>
                      <a:pt x="0" y="8415"/>
                    </a:lnTo>
                    <a:lnTo>
                      <a:pt x="65415" y="8415"/>
                    </a:lnTo>
                    <a:lnTo>
                      <a:pt x="6541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256" name="Google Shape;256;p9"/>
              <p:cNvSpPr/>
              <p:nvPr/>
            </p:nvSpPr>
            <p:spPr>
              <a:xfrm>
                <a:off x="4001946" y="5163368"/>
                <a:ext cx="1140150" cy="72889"/>
              </a:xfrm>
              <a:custGeom>
                <a:avLst/>
                <a:gdLst/>
                <a:ahLst/>
                <a:cxnLst/>
                <a:rect l="l" t="t" r="r" b="b"/>
                <a:pathLst>
                  <a:path w="27640" h="1767" extrusionOk="0">
                    <a:moveTo>
                      <a:pt x="1835" y="0"/>
                    </a:moveTo>
                    <a:cubicBezTo>
                      <a:pt x="823" y="0"/>
                      <a:pt x="1" y="395"/>
                      <a:pt x="1" y="884"/>
                    </a:cubicBezTo>
                    <a:cubicBezTo>
                      <a:pt x="1" y="1372"/>
                      <a:pt x="823" y="1767"/>
                      <a:pt x="1835" y="1767"/>
                    </a:cubicBezTo>
                    <a:lnTo>
                      <a:pt x="25805" y="1767"/>
                    </a:lnTo>
                    <a:cubicBezTo>
                      <a:pt x="26818" y="1767"/>
                      <a:pt x="27639" y="1370"/>
                      <a:pt x="27639" y="884"/>
                    </a:cubicBezTo>
                    <a:cubicBezTo>
                      <a:pt x="27639" y="395"/>
                      <a:pt x="26819" y="0"/>
                      <a:pt x="258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257" name="Google Shape;257;p9"/>
              <p:cNvSpPr/>
              <p:nvPr/>
            </p:nvSpPr>
            <p:spPr>
              <a:xfrm>
                <a:off x="4001946" y="5655398"/>
                <a:ext cx="1140150" cy="72930"/>
              </a:xfrm>
              <a:custGeom>
                <a:avLst/>
                <a:gdLst/>
                <a:ahLst/>
                <a:cxnLst/>
                <a:rect l="l" t="t" r="r" b="b"/>
                <a:pathLst>
                  <a:path w="27640" h="1768" extrusionOk="0">
                    <a:moveTo>
                      <a:pt x="1835" y="1"/>
                    </a:moveTo>
                    <a:cubicBezTo>
                      <a:pt x="823" y="1"/>
                      <a:pt x="1" y="396"/>
                      <a:pt x="1" y="884"/>
                    </a:cubicBezTo>
                    <a:cubicBezTo>
                      <a:pt x="1" y="1372"/>
                      <a:pt x="823" y="1767"/>
                      <a:pt x="1835" y="1767"/>
                    </a:cubicBezTo>
                    <a:lnTo>
                      <a:pt x="25805" y="1767"/>
                    </a:lnTo>
                    <a:cubicBezTo>
                      <a:pt x="26818" y="1767"/>
                      <a:pt x="27639" y="1372"/>
                      <a:pt x="27639" y="884"/>
                    </a:cubicBezTo>
                    <a:cubicBezTo>
                      <a:pt x="27639" y="396"/>
                      <a:pt x="26819" y="1"/>
                      <a:pt x="258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258" name="Google Shape;258;p9"/>
              <p:cNvSpPr/>
              <p:nvPr/>
            </p:nvSpPr>
            <p:spPr>
              <a:xfrm>
                <a:off x="4001946" y="6313253"/>
                <a:ext cx="1140150" cy="72930"/>
              </a:xfrm>
              <a:custGeom>
                <a:avLst/>
                <a:gdLst/>
                <a:ahLst/>
                <a:cxnLst/>
                <a:rect l="l" t="t" r="r" b="b"/>
                <a:pathLst>
                  <a:path w="27640" h="1768" extrusionOk="0">
                    <a:moveTo>
                      <a:pt x="1835" y="1"/>
                    </a:moveTo>
                    <a:cubicBezTo>
                      <a:pt x="823" y="1"/>
                      <a:pt x="1" y="396"/>
                      <a:pt x="1" y="884"/>
                    </a:cubicBezTo>
                    <a:cubicBezTo>
                      <a:pt x="1" y="1372"/>
                      <a:pt x="823" y="1767"/>
                      <a:pt x="1835" y="1767"/>
                    </a:cubicBezTo>
                    <a:lnTo>
                      <a:pt x="25805" y="1767"/>
                    </a:lnTo>
                    <a:cubicBezTo>
                      <a:pt x="26818" y="1767"/>
                      <a:pt x="27639" y="1371"/>
                      <a:pt x="27639" y="884"/>
                    </a:cubicBezTo>
                    <a:cubicBezTo>
                      <a:pt x="27639" y="396"/>
                      <a:pt x="26819" y="1"/>
                      <a:pt x="258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grpSp>
        <p:grpSp>
          <p:nvGrpSpPr>
            <p:cNvPr id="259" name="Google Shape;259;p9"/>
            <p:cNvGrpSpPr/>
            <p:nvPr/>
          </p:nvGrpSpPr>
          <p:grpSpPr>
            <a:xfrm>
              <a:off x="6274037" y="5090190"/>
              <a:ext cx="2698369" cy="2580930"/>
              <a:chOff x="6274037" y="5090190"/>
              <a:chExt cx="2698369" cy="2580930"/>
            </a:xfrm>
          </p:grpSpPr>
          <p:sp>
            <p:nvSpPr>
              <p:cNvPr id="260" name="Google Shape;260;p9"/>
              <p:cNvSpPr/>
              <p:nvPr/>
            </p:nvSpPr>
            <p:spPr>
              <a:xfrm>
                <a:off x="6274037" y="6193793"/>
                <a:ext cx="2698369" cy="1477327"/>
              </a:xfrm>
              <a:custGeom>
                <a:avLst/>
                <a:gdLst/>
                <a:ahLst/>
                <a:cxnLst/>
                <a:rect l="l" t="t" r="r" b="b"/>
                <a:pathLst>
                  <a:path w="65415" h="35814" extrusionOk="0">
                    <a:moveTo>
                      <a:pt x="0" y="1"/>
                    </a:moveTo>
                    <a:lnTo>
                      <a:pt x="0" y="35813"/>
                    </a:lnTo>
                    <a:lnTo>
                      <a:pt x="65415" y="35813"/>
                    </a:lnTo>
                    <a:lnTo>
                      <a:pt x="6541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261" name="Google Shape;261;p9"/>
              <p:cNvSpPr/>
              <p:nvPr/>
            </p:nvSpPr>
            <p:spPr>
              <a:xfrm>
                <a:off x="6274037" y="5561430"/>
                <a:ext cx="2698369" cy="445005"/>
              </a:xfrm>
              <a:custGeom>
                <a:avLst/>
                <a:gdLst/>
                <a:ahLst/>
                <a:cxnLst/>
                <a:rect l="l" t="t" r="r" b="b"/>
                <a:pathLst>
                  <a:path w="65415" h="10788" extrusionOk="0">
                    <a:moveTo>
                      <a:pt x="0" y="0"/>
                    </a:moveTo>
                    <a:lnTo>
                      <a:pt x="0" y="10788"/>
                    </a:lnTo>
                    <a:lnTo>
                      <a:pt x="65415" y="10788"/>
                    </a:lnTo>
                    <a:lnTo>
                      <a:pt x="6541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262" name="Google Shape;262;p9"/>
              <p:cNvSpPr/>
              <p:nvPr/>
            </p:nvSpPr>
            <p:spPr>
              <a:xfrm>
                <a:off x="6274037" y="5090190"/>
                <a:ext cx="2698369" cy="347160"/>
              </a:xfrm>
              <a:custGeom>
                <a:avLst/>
                <a:gdLst/>
                <a:ahLst/>
                <a:cxnLst/>
                <a:rect l="l" t="t" r="r" b="b"/>
                <a:pathLst>
                  <a:path w="65415" h="8416" extrusionOk="0">
                    <a:moveTo>
                      <a:pt x="0" y="1"/>
                    </a:moveTo>
                    <a:lnTo>
                      <a:pt x="0" y="8415"/>
                    </a:lnTo>
                    <a:lnTo>
                      <a:pt x="65415" y="8415"/>
                    </a:lnTo>
                    <a:lnTo>
                      <a:pt x="6541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263" name="Google Shape;263;p9"/>
              <p:cNvSpPr/>
              <p:nvPr/>
            </p:nvSpPr>
            <p:spPr>
              <a:xfrm>
                <a:off x="7053146" y="5163368"/>
                <a:ext cx="1140150" cy="72889"/>
              </a:xfrm>
              <a:custGeom>
                <a:avLst/>
                <a:gdLst/>
                <a:ahLst/>
                <a:cxnLst/>
                <a:rect l="l" t="t" r="r" b="b"/>
                <a:pathLst>
                  <a:path w="27640" h="1767" extrusionOk="0">
                    <a:moveTo>
                      <a:pt x="1835" y="0"/>
                    </a:moveTo>
                    <a:cubicBezTo>
                      <a:pt x="823" y="0"/>
                      <a:pt x="1" y="395"/>
                      <a:pt x="1" y="884"/>
                    </a:cubicBezTo>
                    <a:cubicBezTo>
                      <a:pt x="1" y="1372"/>
                      <a:pt x="823" y="1767"/>
                      <a:pt x="1835" y="1767"/>
                    </a:cubicBezTo>
                    <a:lnTo>
                      <a:pt x="25805" y="1767"/>
                    </a:lnTo>
                    <a:cubicBezTo>
                      <a:pt x="26818" y="1767"/>
                      <a:pt x="27639" y="1370"/>
                      <a:pt x="27639" y="884"/>
                    </a:cubicBezTo>
                    <a:cubicBezTo>
                      <a:pt x="27639" y="395"/>
                      <a:pt x="26819" y="0"/>
                      <a:pt x="258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264" name="Google Shape;264;p9"/>
              <p:cNvSpPr/>
              <p:nvPr/>
            </p:nvSpPr>
            <p:spPr>
              <a:xfrm>
                <a:off x="7053146" y="5655398"/>
                <a:ext cx="1140150" cy="72930"/>
              </a:xfrm>
              <a:custGeom>
                <a:avLst/>
                <a:gdLst/>
                <a:ahLst/>
                <a:cxnLst/>
                <a:rect l="l" t="t" r="r" b="b"/>
                <a:pathLst>
                  <a:path w="27640" h="1768" extrusionOk="0">
                    <a:moveTo>
                      <a:pt x="1835" y="1"/>
                    </a:moveTo>
                    <a:cubicBezTo>
                      <a:pt x="823" y="1"/>
                      <a:pt x="1" y="396"/>
                      <a:pt x="1" y="884"/>
                    </a:cubicBezTo>
                    <a:cubicBezTo>
                      <a:pt x="1" y="1372"/>
                      <a:pt x="823" y="1767"/>
                      <a:pt x="1835" y="1767"/>
                    </a:cubicBezTo>
                    <a:lnTo>
                      <a:pt x="25805" y="1767"/>
                    </a:lnTo>
                    <a:cubicBezTo>
                      <a:pt x="26818" y="1767"/>
                      <a:pt x="27639" y="1372"/>
                      <a:pt x="27639" y="884"/>
                    </a:cubicBezTo>
                    <a:cubicBezTo>
                      <a:pt x="27639" y="396"/>
                      <a:pt x="26819" y="1"/>
                      <a:pt x="258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265" name="Google Shape;265;p9"/>
              <p:cNvSpPr/>
              <p:nvPr/>
            </p:nvSpPr>
            <p:spPr>
              <a:xfrm>
                <a:off x="7053146" y="6313253"/>
                <a:ext cx="1140150" cy="72930"/>
              </a:xfrm>
              <a:custGeom>
                <a:avLst/>
                <a:gdLst/>
                <a:ahLst/>
                <a:cxnLst/>
                <a:rect l="l" t="t" r="r" b="b"/>
                <a:pathLst>
                  <a:path w="27640" h="1768" extrusionOk="0">
                    <a:moveTo>
                      <a:pt x="1835" y="1"/>
                    </a:moveTo>
                    <a:cubicBezTo>
                      <a:pt x="823" y="1"/>
                      <a:pt x="1" y="396"/>
                      <a:pt x="1" y="884"/>
                    </a:cubicBezTo>
                    <a:cubicBezTo>
                      <a:pt x="1" y="1372"/>
                      <a:pt x="823" y="1767"/>
                      <a:pt x="1835" y="1767"/>
                    </a:cubicBezTo>
                    <a:lnTo>
                      <a:pt x="25805" y="1767"/>
                    </a:lnTo>
                    <a:cubicBezTo>
                      <a:pt x="26818" y="1767"/>
                      <a:pt x="27639" y="1371"/>
                      <a:pt x="27639" y="884"/>
                    </a:cubicBezTo>
                    <a:cubicBezTo>
                      <a:pt x="27639" y="396"/>
                      <a:pt x="26819" y="1"/>
                      <a:pt x="258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grpSp>
        <p:grpSp>
          <p:nvGrpSpPr>
            <p:cNvPr id="266" name="Google Shape;266;p9"/>
            <p:cNvGrpSpPr/>
            <p:nvPr/>
          </p:nvGrpSpPr>
          <p:grpSpPr>
            <a:xfrm>
              <a:off x="171594" y="5090190"/>
              <a:ext cx="2698410" cy="2580930"/>
              <a:chOff x="171594" y="5090190"/>
              <a:chExt cx="2698410" cy="2580930"/>
            </a:xfrm>
          </p:grpSpPr>
          <p:sp>
            <p:nvSpPr>
              <p:cNvPr id="267" name="Google Shape;267;p9"/>
              <p:cNvSpPr/>
              <p:nvPr/>
            </p:nvSpPr>
            <p:spPr>
              <a:xfrm>
                <a:off x="171594" y="6193793"/>
                <a:ext cx="2698410" cy="1477327"/>
              </a:xfrm>
              <a:custGeom>
                <a:avLst/>
                <a:gdLst/>
                <a:ahLst/>
                <a:cxnLst/>
                <a:rect l="l" t="t" r="r" b="b"/>
                <a:pathLst>
                  <a:path w="65416" h="35814" extrusionOk="0">
                    <a:moveTo>
                      <a:pt x="1" y="1"/>
                    </a:moveTo>
                    <a:lnTo>
                      <a:pt x="1" y="35813"/>
                    </a:lnTo>
                    <a:lnTo>
                      <a:pt x="65416" y="35813"/>
                    </a:lnTo>
                    <a:lnTo>
                      <a:pt x="6541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268" name="Google Shape;268;p9"/>
              <p:cNvSpPr/>
              <p:nvPr/>
            </p:nvSpPr>
            <p:spPr>
              <a:xfrm>
                <a:off x="171594" y="5561430"/>
                <a:ext cx="2698410" cy="445005"/>
              </a:xfrm>
              <a:custGeom>
                <a:avLst/>
                <a:gdLst/>
                <a:ahLst/>
                <a:cxnLst/>
                <a:rect l="l" t="t" r="r" b="b"/>
                <a:pathLst>
                  <a:path w="65416" h="10788" extrusionOk="0">
                    <a:moveTo>
                      <a:pt x="1" y="0"/>
                    </a:moveTo>
                    <a:lnTo>
                      <a:pt x="1" y="10788"/>
                    </a:lnTo>
                    <a:lnTo>
                      <a:pt x="65416" y="10788"/>
                    </a:lnTo>
                    <a:lnTo>
                      <a:pt x="6541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269" name="Google Shape;269;p9"/>
              <p:cNvSpPr/>
              <p:nvPr/>
            </p:nvSpPr>
            <p:spPr>
              <a:xfrm>
                <a:off x="171594" y="5090190"/>
                <a:ext cx="2698410" cy="347160"/>
              </a:xfrm>
              <a:custGeom>
                <a:avLst/>
                <a:gdLst/>
                <a:ahLst/>
                <a:cxnLst/>
                <a:rect l="l" t="t" r="r" b="b"/>
                <a:pathLst>
                  <a:path w="65416" h="8416" extrusionOk="0">
                    <a:moveTo>
                      <a:pt x="1" y="1"/>
                    </a:moveTo>
                    <a:lnTo>
                      <a:pt x="1" y="8415"/>
                    </a:lnTo>
                    <a:lnTo>
                      <a:pt x="65416" y="8415"/>
                    </a:lnTo>
                    <a:lnTo>
                      <a:pt x="6541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270" name="Google Shape;270;p9"/>
              <p:cNvSpPr/>
              <p:nvPr/>
            </p:nvSpPr>
            <p:spPr>
              <a:xfrm>
                <a:off x="950745" y="5163368"/>
                <a:ext cx="1140109" cy="72889"/>
              </a:xfrm>
              <a:custGeom>
                <a:avLst/>
                <a:gdLst/>
                <a:ahLst/>
                <a:cxnLst/>
                <a:rect l="l" t="t" r="r" b="b"/>
                <a:pathLst>
                  <a:path w="27639" h="1767" extrusionOk="0">
                    <a:moveTo>
                      <a:pt x="1834" y="0"/>
                    </a:moveTo>
                    <a:cubicBezTo>
                      <a:pt x="821" y="0"/>
                      <a:pt x="0" y="395"/>
                      <a:pt x="0" y="884"/>
                    </a:cubicBezTo>
                    <a:cubicBezTo>
                      <a:pt x="0" y="1372"/>
                      <a:pt x="821" y="1767"/>
                      <a:pt x="1834" y="1767"/>
                    </a:cubicBezTo>
                    <a:lnTo>
                      <a:pt x="25804" y="1767"/>
                    </a:lnTo>
                    <a:cubicBezTo>
                      <a:pt x="26816" y="1767"/>
                      <a:pt x="27638" y="1370"/>
                      <a:pt x="27638" y="884"/>
                    </a:cubicBezTo>
                    <a:cubicBezTo>
                      <a:pt x="27638" y="395"/>
                      <a:pt x="26816" y="0"/>
                      <a:pt x="2580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271" name="Google Shape;271;p9"/>
              <p:cNvSpPr/>
              <p:nvPr/>
            </p:nvSpPr>
            <p:spPr>
              <a:xfrm>
                <a:off x="950745" y="5655398"/>
                <a:ext cx="1140109" cy="72930"/>
              </a:xfrm>
              <a:custGeom>
                <a:avLst/>
                <a:gdLst/>
                <a:ahLst/>
                <a:cxnLst/>
                <a:rect l="l" t="t" r="r" b="b"/>
                <a:pathLst>
                  <a:path w="27639" h="1768" extrusionOk="0">
                    <a:moveTo>
                      <a:pt x="1834" y="1"/>
                    </a:moveTo>
                    <a:cubicBezTo>
                      <a:pt x="821" y="1"/>
                      <a:pt x="0" y="396"/>
                      <a:pt x="0" y="884"/>
                    </a:cubicBezTo>
                    <a:cubicBezTo>
                      <a:pt x="0" y="1372"/>
                      <a:pt x="821" y="1767"/>
                      <a:pt x="1834" y="1767"/>
                    </a:cubicBezTo>
                    <a:lnTo>
                      <a:pt x="25804" y="1767"/>
                    </a:lnTo>
                    <a:cubicBezTo>
                      <a:pt x="26816" y="1767"/>
                      <a:pt x="27638" y="1372"/>
                      <a:pt x="27638" y="884"/>
                    </a:cubicBezTo>
                    <a:cubicBezTo>
                      <a:pt x="27638" y="396"/>
                      <a:pt x="26816" y="1"/>
                      <a:pt x="2580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272" name="Google Shape;272;p9"/>
              <p:cNvSpPr/>
              <p:nvPr/>
            </p:nvSpPr>
            <p:spPr>
              <a:xfrm>
                <a:off x="950745" y="6313253"/>
                <a:ext cx="1140109" cy="72930"/>
              </a:xfrm>
              <a:custGeom>
                <a:avLst/>
                <a:gdLst/>
                <a:ahLst/>
                <a:cxnLst/>
                <a:rect l="l" t="t" r="r" b="b"/>
                <a:pathLst>
                  <a:path w="27639" h="1768" extrusionOk="0">
                    <a:moveTo>
                      <a:pt x="1834" y="1"/>
                    </a:moveTo>
                    <a:cubicBezTo>
                      <a:pt x="821" y="1"/>
                      <a:pt x="0" y="396"/>
                      <a:pt x="0" y="884"/>
                    </a:cubicBezTo>
                    <a:cubicBezTo>
                      <a:pt x="0" y="1372"/>
                      <a:pt x="821" y="1767"/>
                      <a:pt x="1834" y="1767"/>
                    </a:cubicBezTo>
                    <a:lnTo>
                      <a:pt x="25804" y="1767"/>
                    </a:lnTo>
                    <a:cubicBezTo>
                      <a:pt x="26816" y="1767"/>
                      <a:pt x="27638" y="1371"/>
                      <a:pt x="27638" y="884"/>
                    </a:cubicBezTo>
                    <a:cubicBezTo>
                      <a:pt x="27638" y="396"/>
                      <a:pt x="26816" y="1"/>
                      <a:pt x="2580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grpSp>
        <p:sp>
          <p:nvSpPr>
            <p:cNvPr id="273" name="Google Shape;273;p9"/>
            <p:cNvSpPr/>
            <p:nvPr/>
          </p:nvSpPr>
          <p:spPr>
            <a:xfrm>
              <a:off x="0" y="4838700"/>
              <a:ext cx="9143939" cy="120161"/>
            </a:xfrm>
            <a:custGeom>
              <a:avLst/>
              <a:gdLst/>
              <a:ahLst/>
              <a:cxnLst/>
              <a:rect l="l" t="t" r="r" b="b"/>
              <a:pathLst>
                <a:path w="74406" h="2913" extrusionOk="0">
                  <a:moveTo>
                    <a:pt x="0" y="0"/>
                  </a:moveTo>
                  <a:lnTo>
                    <a:pt x="0" y="2912"/>
                  </a:lnTo>
                  <a:lnTo>
                    <a:pt x="74406" y="2912"/>
                  </a:lnTo>
                  <a:lnTo>
                    <a:pt x="7440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grpSp>
      <p:sp>
        <p:nvSpPr>
          <p:cNvPr id="274" name="Google Shape;274;p9"/>
          <p:cNvSpPr txBox="1">
            <a:spLocks noGrp="1"/>
          </p:cNvSpPr>
          <p:nvPr>
            <p:ph type="subTitle" idx="1"/>
          </p:nvPr>
        </p:nvSpPr>
        <p:spPr>
          <a:xfrm>
            <a:off x="2682000" y="2148450"/>
            <a:ext cx="3780000" cy="1662300"/>
          </a:xfrm>
          <a:prstGeom prst="rect">
            <a:avLst/>
          </a:prstGeom>
          <a:noFill/>
          <a:ln>
            <a:noFill/>
          </a:ln>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1400"/>
              <a:buFont typeface="Montserrat Medium"/>
              <a:buNone/>
              <a:defRPr sz="1600">
                <a:solidFill>
                  <a:schemeClr val="accent6"/>
                </a:solidFill>
                <a:latin typeface="Montserrat Medium"/>
                <a:ea typeface="Montserrat Medium"/>
                <a:cs typeface="Montserrat Medium"/>
                <a:sym typeface="Montserrat Medium"/>
              </a:defRPr>
            </a:lvl1pPr>
            <a:lvl2pPr lvl="1" algn="ctr" rtl="0">
              <a:lnSpc>
                <a:spcPct val="100000"/>
              </a:lnSpc>
              <a:spcBef>
                <a:spcPts val="0"/>
              </a:spcBef>
              <a:spcAft>
                <a:spcPts val="0"/>
              </a:spcAft>
              <a:buClr>
                <a:schemeClr val="dk1"/>
              </a:buClr>
              <a:buSzPts val="1400"/>
              <a:buNone/>
              <a:defRPr>
                <a:solidFill>
                  <a:schemeClr val="dk1"/>
                </a:solidFill>
              </a:defRPr>
            </a:lvl2pPr>
            <a:lvl3pPr lvl="2" algn="ctr" rtl="0">
              <a:lnSpc>
                <a:spcPct val="100000"/>
              </a:lnSpc>
              <a:spcBef>
                <a:spcPts val="0"/>
              </a:spcBef>
              <a:spcAft>
                <a:spcPts val="0"/>
              </a:spcAft>
              <a:buClr>
                <a:schemeClr val="dk1"/>
              </a:buClr>
              <a:buSzPts val="1400"/>
              <a:buNone/>
              <a:defRPr>
                <a:solidFill>
                  <a:schemeClr val="dk1"/>
                </a:solidFill>
              </a:defRPr>
            </a:lvl3pPr>
            <a:lvl4pPr lvl="3" algn="ctr" rtl="0">
              <a:lnSpc>
                <a:spcPct val="100000"/>
              </a:lnSpc>
              <a:spcBef>
                <a:spcPts val="0"/>
              </a:spcBef>
              <a:spcAft>
                <a:spcPts val="0"/>
              </a:spcAft>
              <a:buClr>
                <a:schemeClr val="dk1"/>
              </a:buClr>
              <a:buSzPts val="1400"/>
              <a:buNone/>
              <a:defRPr>
                <a:solidFill>
                  <a:schemeClr val="dk1"/>
                </a:solidFill>
              </a:defRPr>
            </a:lvl4pPr>
            <a:lvl5pPr lvl="4" algn="ctr" rtl="0">
              <a:lnSpc>
                <a:spcPct val="100000"/>
              </a:lnSpc>
              <a:spcBef>
                <a:spcPts val="0"/>
              </a:spcBef>
              <a:spcAft>
                <a:spcPts val="0"/>
              </a:spcAft>
              <a:buClr>
                <a:schemeClr val="dk1"/>
              </a:buClr>
              <a:buSzPts val="1400"/>
              <a:buNone/>
              <a:defRPr>
                <a:solidFill>
                  <a:schemeClr val="dk1"/>
                </a:solidFill>
              </a:defRPr>
            </a:lvl5pPr>
            <a:lvl6pPr lvl="5" algn="ctr" rtl="0">
              <a:lnSpc>
                <a:spcPct val="100000"/>
              </a:lnSpc>
              <a:spcBef>
                <a:spcPts val="0"/>
              </a:spcBef>
              <a:spcAft>
                <a:spcPts val="0"/>
              </a:spcAft>
              <a:buClr>
                <a:schemeClr val="dk1"/>
              </a:buClr>
              <a:buSzPts val="1400"/>
              <a:buNone/>
              <a:defRPr>
                <a:solidFill>
                  <a:schemeClr val="dk1"/>
                </a:solidFill>
              </a:defRPr>
            </a:lvl6pPr>
            <a:lvl7pPr lvl="6" algn="ctr" rtl="0">
              <a:lnSpc>
                <a:spcPct val="100000"/>
              </a:lnSpc>
              <a:spcBef>
                <a:spcPts val="0"/>
              </a:spcBef>
              <a:spcAft>
                <a:spcPts val="0"/>
              </a:spcAft>
              <a:buClr>
                <a:schemeClr val="dk1"/>
              </a:buClr>
              <a:buSzPts val="1400"/>
              <a:buNone/>
              <a:defRPr>
                <a:solidFill>
                  <a:schemeClr val="dk1"/>
                </a:solidFill>
              </a:defRPr>
            </a:lvl7pPr>
            <a:lvl8pPr lvl="7" algn="ctr" rtl="0">
              <a:lnSpc>
                <a:spcPct val="100000"/>
              </a:lnSpc>
              <a:spcBef>
                <a:spcPts val="0"/>
              </a:spcBef>
              <a:spcAft>
                <a:spcPts val="0"/>
              </a:spcAft>
              <a:buClr>
                <a:schemeClr val="dk1"/>
              </a:buClr>
              <a:buSzPts val="1400"/>
              <a:buNone/>
              <a:defRPr>
                <a:solidFill>
                  <a:schemeClr val="dk1"/>
                </a:solidFill>
              </a:defRPr>
            </a:lvl8pPr>
            <a:lvl9pPr lvl="8" algn="ctr" rtl="0">
              <a:lnSpc>
                <a:spcPct val="100000"/>
              </a:lnSpc>
              <a:spcBef>
                <a:spcPts val="0"/>
              </a:spcBef>
              <a:spcAft>
                <a:spcPts val="0"/>
              </a:spcAft>
              <a:buClr>
                <a:schemeClr val="dk1"/>
              </a:buClr>
              <a:buSzPts val="1400"/>
              <a:buNone/>
              <a:defRPr>
                <a:solidFill>
                  <a:schemeClr val="dk1"/>
                </a:solidFill>
              </a:defRPr>
            </a:lvl9pPr>
          </a:lstStyle>
          <a:p>
            <a:endParaRPr/>
          </a:p>
        </p:txBody>
      </p:sp>
      <p:sp>
        <p:nvSpPr>
          <p:cNvPr id="275" name="Google Shape;275;p9"/>
          <p:cNvSpPr txBox="1">
            <a:spLocks noGrp="1"/>
          </p:cNvSpPr>
          <p:nvPr>
            <p:ph type="title"/>
          </p:nvPr>
        </p:nvSpPr>
        <p:spPr>
          <a:xfrm>
            <a:off x="2682000" y="1332750"/>
            <a:ext cx="3780000" cy="815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sz="4100"/>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Tree>
    <p:extLst>
      <p:ext uri="{BB962C8B-B14F-4D97-AF65-F5344CB8AC3E}">
        <p14:creationId xmlns:p14="http://schemas.microsoft.com/office/powerpoint/2010/main" val="1295765568"/>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matchingName="Caption">
  <p:cSld name="Caption">
    <p:spTree>
      <p:nvGrpSpPr>
        <p:cNvPr id="1" name="Shape 276"/>
        <p:cNvGrpSpPr/>
        <p:nvPr/>
      </p:nvGrpSpPr>
      <p:grpSpPr>
        <a:xfrm>
          <a:off x="0" y="0"/>
          <a:ext cx="0" cy="0"/>
          <a:chOff x="0" y="0"/>
          <a:chExt cx="0" cy="0"/>
        </a:xfrm>
      </p:grpSpPr>
      <p:grpSp>
        <p:nvGrpSpPr>
          <p:cNvPr id="277" name="Google Shape;277;p10"/>
          <p:cNvGrpSpPr/>
          <p:nvPr/>
        </p:nvGrpSpPr>
        <p:grpSpPr>
          <a:xfrm>
            <a:off x="0" y="0"/>
            <a:ext cx="9144000" cy="5143500"/>
            <a:chOff x="0" y="0"/>
            <a:chExt cx="9144000" cy="5143500"/>
          </a:xfrm>
        </p:grpSpPr>
        <p:sp>
          <p:nvSpPr>
            <p:cNvPr id="278" name="Google Shape;278;p10"/>
            <p:cNvSpPr/>
            <p:nvPr/>
          </p:nvSpPr>
          <p:spPr>
            <a:xfrm>
              <a:off x="8492650" y="0"/>
              <a:ext cx="651300" cy="48387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279" name="Google Shape;279;p10"/>
            <p:cNvSpPr/>
            <p:nvPr/>
          </p:nvSpPr>
          <p:spPr>
            <a:xfrm>
              <a:off x="0" y="0"/>
              <a:ext cx="651300" cy="48387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280" name="Google Shape;280;p10"/>
            <p:cNvSpPr/>
            <p:nvPr/>
          </p:nvSpPr>
          <p:spPr>
            <a:xfrm>
              <a:off x="0" y="4729800"/>
              <a:ext cx="9144000" cy="4137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281" name="Google Shape;281;p10"/>
            <p:cNvSpPr/>
            <p:nvPr/>
          </p:nvSpPr>
          <p:spPr>
            <a:xfrm>
              <a:off x="0" y="0"/>
              <a:ext cx="9144000" cy="4137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grpSp>
      <p:sp>
        <p:nvSpPr>
          <p:cNvPr id="282" name="Google Shape;282;p10"/>
          <p:cNvSpPr/>
          <p:nvPr/>
        </p:nvSpPr>
        <p:spPr>
          <a:xfrm>
            <a:off x="594000" y="413550"/>
            <a:ext cx="7956000" cy="4316400"/>
          </a:xfrm>
          <a:prstGeom prst="roundRect">
            <a:avLst>
              <a:gd name="adj" fmla="val 3321"/>
            </a:avLst>
          </a:prstGeom>
          <a:noFill/>
          <a:ln w="1143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grpSp>
        <p:nvGrpSpPr>
          <p:cNvPr id="283" name="Google Shape;283;p10"/>
          <p:cNvGrpSpPr/>
          <p:nvPr/>
        </p:nvGrpSpPr>
        <p:grpSpPr>
          <a:xfrm>
            <a:off x="1" y="4838701"/>
            <a:ext cx="9143939" cy="2943641"/>
            <a:chOff x="0" y="4838700"/>
            <a:chExt cx="9143939" cy="2943641"/>
          </a:xfrm>
        </p:grpSpPr>
        <p:sp>
          <p:nvSpPr>
            <p:cNvPr id="284" name="Google Shape;284;p10"/>
            <p:cNvSpPr/>
            <p:nvPr/>
          </p:nvSpPr>
          <p:spPr>
            <a:xfrm>
              <a:off x="0" y="4838700"/>
              <a:ext cx="9143939" cy="2943641"/>
            </a:xfrm>
            <a:custGeom>
              <a:avLst/>
              <a:gdLst/>
              <a:ahLst/>
              <a:cxnLst/>
              <a:rect l="l" t="t" r="r" b="b"/>
              <a:pathLst>
                <a:path w="74406" h="71361" extrusionOk="0">
                  <a:moveTo>
                    <a:pt x="0" y="0"/>
                  </a:moveTo>
                  <a:lnTo>
                    <a:pt x="0" y="71360"/>
                  </a:lnTo>
                  <a:lnTo>
                    <a:pt x="74406" y="71360"/>
                  </a:lnTo>
                  <a:lnTo>
                    <a:pt x="7440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grpSp>
          <p:nvGrpSpPr>
            <p:cNvPr id="285" name="Google Shape;285;p10"/>
            <p:cNvGrpSpPr/>
            <p:nvPr/>
          </p:nvGrpSpPr>
          <p:grpSpPr>
            <a:xfrm>
              <a:off x="3222836" y="5090190"/>
              <a:ext cx="2698369" cy="2580930"/>
              <a:chOff x="3222836" y="5090190"/>
              <a:chExt cx="2698369" cy="2580930"/>
            </a:xfrm>
          </p:grpSpPr>
          <p:sp>
            <p:nvSpPr>
              <p:cNvPr id="286" name="Google Shape;286;p10"/>
              <p:cNvSpPr/>
              <p:nvPr/>
            </p:nvSpPr>
            <p:spPr>
              <a:xfrm>
                <a:off x="3222836" y="6193793"/>
                <a:ext cx="2698369" cy="1477327"/>
              </a:xfrm>
              <a:custGeom>
                <a:avLst/>
                <a:gdLst/>
                <a:ahLst/>
                <a:cxnLst/>
                <a:rect l="l" t="t" r="r" b="b"/>
                <a:pathLst>
                  <a:path w="65415" h="35814" extrusionOk="0">
                    <a:moveTo>
                      <a:pt x="0" y="1"/>
                    </a:moveTo>
                    <a:lnTo>
                      <a:pt x="0" y="35813"/>
                    </a:lnTo>
                    <a:lnTo>
                      <a:pt x="65415" y="35813"/>
                    </a:lnTo>
                    <a:lnTo>
                      <a:pt x="6541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287" name="Google Shape;287;p10"/>
              <p:cNvSpPr/>
              <p:nvPr/>
            </p:nvSpPr>
            <p:spPr>
              <a:xfrm>
                <a:off x="3222836" y="5561430"/>
                <a:ext cx="2698369" cy="445005"/>
              </a:xfrm>
              <a:custGeom>
                <a:avLst/>
                <a:gdLst/>
                <a:ahLst/>
                <a:cxnLst/>
                <a:rect l="l" t="t" r="r" b="b"/>
                <a:pathLst>
                  <a:path w="65415" h="10788" extrusionOk="0">
                    <a:moveTo>
                      <a:pt x="0" y="0"/>
                    </a:moveTo>
                    <a:lnTo>
                      <a:pt x="0" y="10788"/>
                    </a:lnTo>
                    <a:lnTo>
                      <a:pt x="65415" y="10788"/>
                    </a:lnTo>
                    <a:lnTo>
                      <a:pt x="6541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288" name="Google Shape;288;p10"/>
              <p:cNvSpPr/>
              <p:nvPr/>
            </p:nvSpPr>
            <p:spPr>
              <a:xfrm>
                <a:off x="3222836" y="5090190"/>
                <a:ext cx="2698369" cy="347160"/>
              </a:xfrm>
              <a:custGeom>
                <a:avLst/>
                <a:gdLst/>
                <a:ahLst/>
                <a:cxnLst/>
                <a:rect l="l" t="t" r="r" b="b"/>
                <a:pathLst>
                  <a:path w="65415" h="8416" extrusionOk="0">
                    <a:moveTo>
                      <a:pt x="0" y="1"/>
                    </a:moveTo>
                    <a:lnTo>
                      <a:pt x="0" y="8415"/>
                    </a:lnTo>
                    <a:lnTo>
                      <a:pt x="65415" y="8415"/>
                    </a:lnTo>
                    <a:lnTo>
                      <a:pt x="6541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289" name="Google Shape;289;p10"/>
              <p:cNvSpPr/>
              <p:nvPr/>
            </p:nvSpPr>
            <p:spPr>
              <a:xfrm>
                <a:off x="4001946" y="5163368"/>
                <a:ext cx="1140150" cy="72889"/>
              </a:xfrm>
              <a:custGeom>
                <a:avLst/>
                <a:gdLst/>
                <a:ahLst/>
                <a:cxnLst/>
                <a:rect l="l" t="t" r="r" b="b"/>
                <a:pathLst>
                  <a:path w="27640" h="1767" extrusionOk="0">
                    <a:moveTo>
                      <a:pt x="1835" y="0"/>
                    </a:moveTo>
                    <a:cubicBezTo>
                      <a:pt x="823" y="0"/>
                      <a:pt x="1" y="395"/>
                      <a:pt x="1" y="884"/>
                    </a:cubicBezTo>
                    <a:cubicBezTo>
                      <a:pt x="1" y="1372"/>
                      <a:pt x="823" y="1767"/>
                      <a:pt x="1835" y="1767"/>
                    </a:cubicBezTo>
                    <a:lnTo>
                      <a:pt x="25805" y="1767"/>
                    </a:lnTo>
                    <a:cubicBezTo>
                      <a:pt x="26818" y="1767"/>
                      <a:pt x="27639" y="1370"/>
                      <a:pt x="27639" y="884"/>
                    </a:cubicBezTo>
                    <a:cubicBezTo>
                      <a:pt x="27639" y="395"/>
                      <a:pt x="26819" y="0"/>
                      <a:pt x="258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290" name="Google Shape;290;p10"/>
              <p:cNvSpPr/>
              <p:nvPr/>
            </p:nvSpPr>
            <p:spPr>
              <a:xfrm>
                <a:off x="4001946" y="5655398"/>
                <a:ext cx="1140150" cy="72930"/>
              </a:xfrm>
              <a:custGeom>
                <a:avLst/>
                <a:gdLst/>
                <a:ahLst/>
                <a:cxnLst/>
                <a:rect l="l" t="t" r="r" b="b"/>
                <a:pathLst>
                  <a:path w="27640" h="1768" extrusionOk="0">
                    <a:moveTo>
                      <a:pt x="1835" y="1"/>
                    </a:moveTo>
                    <a:cubicBezTo>
                      <a:pt x="823" y="1"/>
                      <a:pt x="1" y="396"/>
                      <a:pt x="1" y="884"/>
                    </a:cubicBezTo>
                    <a:cubicBezTo>
                      <a:pt x="1" y="1372"/>
                      <a:pt x="823" y="1767"/>
                      <a:pt x="1835" y="1767"/>
                    </a:cubicBezTo>
                    <a:lnTo>
                      <a:pt x="25805" y="1767"/>
                    </a:lnTo>
                    <a:cubicBezTo>
                      <a:pt x="26818" y="1767"/>
                      <a:pt x="27639" y="1372"/>
                      <a:pt x="27639" y="884"/>
                    </a:cubicBezTo>
                    <a:cubicBezTo>
                      <a:pt x="27639" y="396"/>
                      <a:pt x="26819" y="1"/>
                      <a:pt x="258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291" name="Google Shape;291;p10"/>
              <p:cNvSpPr/>
              <p:nvPr/>
            </p:nvSpPr>
            <p:spPr>
              <a:xfrm>
                <a:off x="4001946" y="6313253"/>
                <a:ext cx="1140150" cy="72930"/>
              </a:xfrm>
              <a:custGeom>
                <a:avLst/>
                <a:gdLst/>
                <a:ahLst/>
                <a:cxnLst/>
                <a:rect l="l" t="t" r="r" b="b"/>
                <a:pathLst>
                  <a:path w="27640" h="1768" extrusionOk="0">
                    <a:moveTo>
                      <a:pt x="1835" y="1"/>
                    </a:moveTo>
                    <a:cubicBezTo>
                      <a:pt x="823" y="1"/>
                      <a:pt x="1" y="396"/>
                      <a:pt x="1" y="884"/>
                    </a:cubicBezTo>
                    <a:cubicBezTo>
                      <a:pt x="1" y="1372"/>
                      <a:pt x="823" y="1767"/>
                      <a:pt x="1835" y="1767"/>
                    </a:cubicBezTo>
                    <a:lnTo>
                      <a:pt x="25805" y="1767"/>
                    </a:lnTo>
                    <a:cubicBezTo>
                      <a:pt x="26818" y="1767"/>
                      <a:pt x="27639" y="1371"/>
                      <a:pt x="27639" y="884"/>
                    </a:cubicBezTo>
                    <a:cubicBezTo>
                      <a:pt x="27639" y="396"/>
                      <a:pt x="26819" y="1"/>
                      <a:pt x="258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grpSp>
        <p:grpSp>
          <p:nvGrpSpPr>
            <p:cNvPr id="292" name="Google Shape;292;p10"/>
            <p:cNvGrpSpPr/>
            <p:nvPr/>
          </p:nvGrpSpPr>
          <p:grpSpPr>
            <a:xfrm>
              <a:off x="6274037" y="5090190"/>
              <a:ext cx="2698369" cy="2580930"/>
              <a:chOff x="6274037" y="5090190"/>
              <a:chExt cx="2698369" cy="2580930"/>
            </a:xfrm>
          </p:grpSpPr>
          <p:sp>
            <p:nvSpPr>
              <p:cNvPr id="293" name="Google Shape;293;p10"/>
              <p:cNvSpPr/>
              <p:nvPr/>
            </p:nvSpPr>
            <p:spPr>
              <a:xfrm>
                <a:off x="6274037" y="6193793"/>
                <a:ext cx="2698369" cy="1477327"/>
              </a:xfrm>
              <a:custGeom>
                <a:avLst/>
                <a:gdLst/>
                <a:ahLst/>
                <a:cxnLst/>
                <a:rect l="l" t="t" r="r" b="b"/>
                <a:pathLst>
                  <a:path w="65415" h="35814" extrusionOk="0">
                    <a:moveTo>
                      <a:pt x="0" y="1"/>
                    </a:moveTo>
                    <a:lnTo>
                      <a:pt x="0" y="35813"/>
                    </a:lnTo>
                    <a:lnTo>
                      <a:pt x="65415" y="35813"/>
                    </a:lnTo>
                    <a:lnTo>
                      <a:pt x="6541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294" name="Google Shape;294;p10"/>
              <p:cNvSpPr/>
              <p:nvPr/>
            </p:nvSpPr>
            <p:spPr>
              <a:xfrm>
                <a:off x="6274037" y="5561430"/>
                <a:ext cx="2698369" cy="445005"/>
              </a:xfrm>
              <a:custGeom>
                <a:avLst/>
                <a:gdLst/>
                <a:ahLst/>
                <a:cxnLst/>
                <a:rect l="l" t="t" r="r" b="b"/>
                <a:pathLst>
                  <a:path w="65415" h="10788" extrusionOk="0">
                    <a:moveTo>
                      <a:pt x="0" y="0"/>
                    </a:moveTo>
                    <a:lnTo>
                      <a:pt x="0" y="10788"/>
                    </a:lnTo>
                    <a:lnTo>
                      <a:pt x="65415" y="10788"/>
                    </a:lnTo>
                    <a:lnTo>
                      <a:pt x="6541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295" name="Google Shape;295;p10"/>
              <p:cNvSpPr/>
              <p:nvPr/>
            </p:nvSpPr>
            <p:spPr>
              <a:xfrm>
                <a:off x="6274037" y="5090190"/>
                <a:ext cx="2698369" cy="347160"/>
              </a:xfrm>
              <a:custGeom>
                <a:avLst/>
                <a:gdLst/>
                <a:ahLst/>
                <a:cxnLst/>
                <a:rect l="l" t="t" r="r" b="b"/>
                <a:pathLst>
                  <a:path w="65415" h="8416" extrusionOk="0">
                    <a:moveTo>
                      <a:pt x="0" y="1"/>
                    </a:moveTo>
                    <a:lnTo>
                      <a:pt x="0" y="8415"/>
                    </a:lnTo>
                    <a:lnTo>
                      <a:pt x="65415" y="8415"/>
                    </a:lnTo>
                    <a:lnTo>
                      <a:pt x="6541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296" name="Google Shape;296;p10"/>
              <p:cNvSpPr/>
              <p:nvPr/>
            </p:nvSpPr>
            <p:spPr>
              <a:xfrm>
                <a:off x="7053146" y="5163368"/>
                <a:ext cx="1140150" cy="72889"/>
              </a:xfrm>
              <a:custGeom>
                <a:avLst/>
                <a:gdLst/>
                <a:ahLst/>
                <a:cxnLst/>
                <a:rect l="l" t="t" r="r" b="b"/>
                <a:pathLst>
                  <a:path w="27640" h="1767" extrusionOk="0">
                    <a:moveTo>
                      <a:pt x="1835" y="0"/>
                    </a:moveTo>
                    <a:cubicBezTo>
                      <a:pt x="823" y="0"/>
                      <a:pt x="1" y="395"/>
                      <a:pt x="1" y="884"/>
                    </a:cubicBezTo>
                    <a:cubicBezTo>
                      <a:pt x="1" y="1372"/>
                      <a:pt x="823" y="1767"/>
                      <a:pt x="1835" y="1767"/>
                    </a:cubicBezTo>
                    <a:lnTo>
                      <a:pt x="25805" y="1767"/>
                    </a:lnTo>
                    <a:cubicBezTo>
                      <a:pt x="26818" y="1767"/>
                      <a:pt x="27639" y="1370"/>
                      <a:pt x="27639" y="884"/>
                    </a:cubicBezTo>
                    <a:cubicBezTo>
                      <a:pt x="27639" y="395"/>
                      <a:pt x="26819" y="0"/>
                      <a:pt x="258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297" name="Google Shape;297;p10"/>
              <p:cNvSpPr/>
              <p:nvPr/>
            </p:nvSpPr>
            <p:spPr>
              <a:xfrm>
                <a:off x="7053146" y="5655398"/>
                <a:ext cx="1140150" cy="72930"/>
              </a:xfrm>
              <a:custGeom>
                <a:avLst/>
                <a:gdLst/>
                <a:ahLst/>
                <a:cxnLst/>
                <a:rect l="l" t="t" r="r" b="b"/>
                <a:pathLst>
                  <a:path w="27640" h="1768" extrusionOk="0">
                    <a:moveTo>
                      <a:pt x="1835" y="1"/>
                    </a:moveTo>
                    <a:cubicBezTo>
                      <a:pt x="823" y="1"/>
                      <a:pt x="1" y="396"/>
                      <a:pt x="1" y="884"/>
                    </a:cubicBezTo>
                    <a:cubicBezTo>
                      <a:pt x="1" y="1372"/>
                      <a:pt x="823" y="1767"/>
                      <a:pt x="1835" y="1767"/>
                    </a:cubicBezTo>
                    <a:lnTo>
                      <a:pt x="25805" y="1767"/>
                    </a:lnTo>
                    <a:cubicBezTo>
                      <a:pt x="26818" y="1767"/>
                      <a:pt x="27639" y="1372"/>
                      <a:pt x="27639" y="884"/>
                    </a:cubicBezTo>
                    <a:cubicBezTo>
                      <a:pt x="27639" y="396"/>
                      <a:pt x="26819" y="1"/>
                      <a:pt x="258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298" name="Google Shape;298;p10"/>
              <p:cNvSpPr/>
              <p:nvPr/>
            </p:nvSpPr>
            <p:spPr>
              <a:xfrm>
                <a:off x="7053146" y="6313253"/>
                <a:ext cx="1140150" cy="72930"/>
              </a:xfrm>
              <a:custGeom>
                <a:avLst/>
                <a:gdLst/>
                <a:ahLst/>
                <a:cxnLst/>
                <a:rect l="l" t="t" r="r" b="b"/>
                <a:pathLst>
                  <a:path w="27640" h="1768" extrusionOk="0">
                    <a:moveTo>
                      <a:pt x="1835" y="1"/>
                    </a:moveTo>
                    <a:cubicBezTo>
                      <a:pt x="823" y="1"/>
                      <a:pt x="1" y="396"/>
                      <a:pt x="1" y="884"/>
                    </a:cubicBezTo>
                    <a:cubicBezTo>
                      <a:pt x="1" y="1372"/>
                      <a:pt x="823" y="1767"/>
                      <a:pt x="1835" y="1767"/>
                    </a:cubicBezTo>
                    <a:lnTo>
                      <a:pt x="25805" y="1767"/>
                    </a:lnTo>
                    <a:cubicBezTo>
                      <a:pt x="26818" y="1767"/>
                      <a:pt x="27639" y="1371"/>
                      <a:pt x="27639" y="884"/>
                    </a:cubicBezTo>
                    <a:cubicBezTo>
                      <a:pt x="27639" y="396"/>
                      <a:pt x="26819" y="1"/>
                      <a:pt x="258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grpSp>
        <p:grpSp>
          <p:nvGrpSpPr>
            <p:cNvPr id="299" name="Google Shape;299;p10"/>
            <p:cNvGrpSpPr/>
            <p:nvPr/>
          </p:nvGrpSpPr>
          <p:grpSpPr>
            <a:xfrm>
              <a:off x="171594" y="5090190"/>
              <a:ext cx="2698410" cy="2580930"/>
              <a:chOff x="171594" y="5090190"/>
              <a:chExt cx="2698410" cy="2580930"/>
            </a:xfrm>
          </p:grpSpPr>
          <p:sp>
            <p:nvSpPr>
              <p:cNvPr id="300" name="Google Shape;300;p10"/>
              <p:cNvSpPr/>
              <p:nvPr/>
            </p:nvSpPr>
            <p:spPr>
              <a:xfrm>
                <a:off x="171594" y="6193793"/>
                <a:ext cx="2698410" cy="1477327"/>
              </a:xfrm>
              <a:custGeom>
                <a:avLst/>
                <a:gdLst/>
                <a:ahLst/>
                <a:cxnLst/>
                <a:rect l="l" t="t" r="r" b="b"/>
                <a:pathLst>
                  <a:path w="65416" h="35814" extrusionOk="0">
                    <a:moveTo>
                      <a:pt x="1" y="1"/>
                    </a:moveTo>
                    <a:lnTo>
                      <a:pt x="1" y="35813"/>
                    </a:lnTo>
                    <a:lnTo>
                      <a:pt x="65416" y="35813"/>
                    </a:lnTo>
                    <a:lnTo>
                      <a:pt x="6541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301" name="Google Shape;301;p10"/>
              <p:cNvSpPr/>
              <p:nvPr/>
            </p:nvSpPr>
            <p:spPr>
              <a:xfrm>
                <a:off x="171594" y="5561430"/>
                <a:ext cx="2698410" cy="445005"/>
              </a:xfrm>
              <a:custGeom>
                <a:avLst/>
                <a:gdLst/>
                <a:ahLst/>
                <a:cxnLst/>
                <a:rect l="l" t="t" r="r" b="b"/>
                <a:pathLst>
                  <a:path w="65416" h="10788" extrusionOk="0">
                    <a:moveTo>
                      <a:pt x="1" y="0"/>
                    </a:moveTo>
                    <a:lnTo>
                      <a:pt x="1" y="10788"/>
                    </a:lnTo>
                    <a:lnTo>
                      <a:pt x="65416" y="10788"/>
                    </a:lnTo>
                    <a:lnTo>
                      <a:pt x="6541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302" name="Google Shape;302;p10"/>
              <p:cNvSpPr/>
              <p:nvPr/>
            </p:nvSpPr>
            <p:spPr>
              <a:xfrm>
                <a:off x="171594" y="5090190"/>
                <a:ext cx="2698410" cy="347160"/>
              </a:xfrm>
              <a:custGeom>
                <a:avLst/>
                <a:gdLst/>
                <a:ahLst/>
                <a:cxnLst/>
                <a:rect l="l" t="t" r="r" b="b"/>
                <a:pathLst>
                  <a:path w="65416" h="8416" extrusionOk="0">
                    <a:moveTo>
                      <a:pt x="1" y="1"/>
                    </a:moveTo>
                    <a:lnTo>
                      <a:pt x="1" y="8415"/>
                    </a:lnTo>
                    <a:lnTo>
                      <a:pt x="65416" y="8415"/>
                    </a:lnTo>
                    <a:lnTo>
                      <a:pt x="6541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303" name="Google Shape;303;p10"/>
              <p:cNvSpPr/>
              <p:nvPr/>
            </p:nvSpPr>
            <p:spPr>
              <a:xfrm>
                <a:off x="950745" y="5163368"/>
                <a:ext cx="1140109" cy="72889"/>
              </a:xfrm>
              <a:custGeom>
                <a:avLst/>
                <a:gdLst/>
                <a:ahLst/>
                <a:cxnLst/>
                <a:rect l="l" t="t" r="r" b="b"/>
                <a:pathLst>
                  <a:path w="27639" h="1767" extrusionOk="0">
                    <a:moveTo>
                      <a:pt x="1834" y="0"/>
                    </a:moveTo>
                    <a:cubicBezTo>
                      <a:pt x="821" y="0"/>
                      <a:pt x="0" y="395"/>
                      <a:pt x="0" y="884"/>
                    </a:cubicBezTo>
                    <a:cubicBezTo>
                      <a:pt x="0" y="1372"/>
                      <a:pt x="821" y="1767"/>
                      <a:pt x="1834" y="1767"/>
                    </a:cubicBezTo>
                    <a:lnTo>
                      <a:pt x="25804" y="1767"/>
                    </a:lnTo>
                    <a:cubicBezTo>
                      <a:pt x="26816" y="1767"/>
                      <a:pt x="27638" y="1370"/>
                      <a:pt x="27638" y="884"/>
                    </a:cubicBezTo>
                    <a:cubicBezTo>
                      <a:pt x="27638" y="395"/>
                      <a:pt x="26816" y="0"/>
                      <a:pt x="2580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304" name="Google Shape;304;p10"/>
              <p:cNvSpPr/>
              <p:nvPr/>
            </p:nvSpPr>
            <p:spPr>
              <a:xfrm>
                <a:off x="950745" y="5655398"/>
                <a:ext cx="1140109" cy="72930"/>
              </a:xfrm>
              <a:custGeom>
                <a:avLst/>
                <a:gdLst/>
                <a:ahLst/>
                <a:cxnLst/>
                <a:rect l="l" t="t" r="r" b="b"/>
                <a:pathLst>
                  <a:path w="27639" h="1768" extrusionOk="0">
                    <a:moveTo>
                      <a:pt x="1834" y="1"/>
                    </a:moveTo>
                    <a:cubicBezTo>
                      <a:pt x="821" y="1"/>
                      <a:pt x="0" y="396"/>
                      <a:pt x="0" y="884"/>
                    </a:cubicBezTo>
                    <a:cubicBezTo>
                      <a:pt x="0" y="1372"/>
                      <a:pt x="821" y="1767"/>
                      <a:pt x="1834" y="1767"/>
                    </a:cubicBezTo>
                    <a:lnTo>
                      <a:pt x="25804" y="1767"/>
                    </a:lnTo>
                    <a:cubicBezTo>
                      <a:pt x="26816" y="1767"/>
                      <a:pt x="27638" y="1372"/>
                      <a:pt x="27638" y="884"/>
                    </a:cubicBezTo>
                    <a:cubicBezTo>
                      <a:pt x="27638" y="396"/>
                      <a:pt x="26816" y="1"/>
                      <a:pt x="2580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305" name="Google Shape;305;p10"/>
              <p:cNvSpPr/>
              <p:nvPr/>
            </p:nvSpPr>
            <p:spPr>
              <a:xfrm>
                <a:off x="950745" y="6313253"/>
                <a:ext cx="1140109" cy="72930"/>
              </a:xfrm>
              <a:custGeom>
                <a:avLst/>
                <a:gdLst/>
                <a:ahLst/>
                <a:cxnLst/>
                <a:rect l="l" t="t" r="r" b="b"/>
                <a:pathLst>
                  <a:path w="27639" h="1768" extrusionOk="0">
                    <a:moveTo>
                      <a:pt x="1834" y="1"/>
                    </a:moveTo>
                    <a:cubicBezTo>
                      <a:pt x="821" y="1"/>
                      <a:pt x="0" y="396"/>
                      <a:pt x="0" y="884"/>
                    </a:cubicBezTo>
                    <a:cubicBezTo>
                      <a:pt x="0" y="1372"/>
                      <a:pt x="821" y="1767"/>
                      <a:pt x="1834" y="1767"/>
                    </a:cubicBezTo>
                    <a:lnTo>
                      <a:pt x="25804" y="1767"/>
                    </a:lnTo>
                    <a:cubicBezTo>
                      <a:pt x="26816" y="1767"/>
                      <a:pt x="27638" y="1371"/>
                      <a:pt x="27638" y="884"/>
                    </a:cubicBezTo>
                    <a:cubicBezTo>
                      <a:pt x="27638" y="396"/>
                      <a:pt x="26816" y="1"/>
                      <a:pt x="2580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grpSp>
        <p:sp>
          <p:nvSpPr>
            <p:cNvPr id="306" name="Google Shape;306;p10"/>
            <p:cNvSpPr/>
            <p:nvPr/>
          </p:nvSpPr>
          <p:spPr>
            <a:xfrm>
              <a:off x="0" y="4838700"/>
              <a:ext cx="9143939" cy="120161"/>
            </a:xfrm>
            <a:custGeom>
              <a:avLst/>
              <a:gdLst/>
              <a:ahLst/>
              <a:cxnLst/>
              <a:rect l="l" t="t" r="r" b="b"/>
              <a:pathLst>
                <a:path w="74406" h="2913" extrusionOk="0">
                  <a:moveTo>
                    <a:pt x="0" y="0"/>
                  </a:moveTo>
                  <a:lnTo>
                    <a:pt x="0" y="2912"/>
                  </a:lnTo>
                  <a:lnTo>
                    <a:pt x="74406" y="2912"/>
                  </a:lnTo>
                  <a:lnTo>
                    <a:pt x="7440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grpSp>
      <p:sp>
        <p:nvSpPr>
          <p:cNvPr id="307" name="Google Shape;307;p10"/>
          <p:cNvSpPr txBox="1">
            <a:spLocks noGrp="1"/>
          </p:cNvSpPr>
          <p:nvPr>
            <p:ph type="title"/>
          </p:nvPr>
        </p:nvSpPr>
        <p:spPr>
          <a:xfrm>
            <a:off x="5364000" y="3680100"/>
            <a:ext cx="3060000" cy="923400"/>
          </a:xfrm>
          <a:prstGeom prst="rect">
            <a:avLst/>
          </a:prstGeom>
          <a:solidFill>
            <a:schemeClr val="lt1"/>
          </a:solidFill>
        </p:spPr>
        <p:txBody>
          <a:bodyPr spcFirstLastPara="1" wrap="square" lIns="91425" tIns="91425" rIns="91425" bIns="91425" anchor="t" anchorCtr="0">
            <a:noAutofit/>
          </a:bodyPr>
          <a:lstStyle>
            <a:lvl1pPr lvl="0" algn="r" rtl="0">
              <a:spcBef>
                <a:spcPts val="0"/>
              </a:spcBef>
              <a:spcAft>
                <a:spcPts val="0"/>
              </a:spcAft>
              <a:buSzPts val="3500"/>
              <a:buNone/>
              <a:defRPr sz="2400"/>
            </a:lvl1pPr>
            <a:lvl2pPr lvl="1" algn="ctr" rtl="0">
              <a:spcBef>
                <a:spcPts val="0"/>
              </a:spcBef>
              <a:spcAft>
                <a:spcPts val="0"/>
              </a:spcAft>
              <a:buSzPts val="3500"/>
              <a:buNone/>
              <a:defRPr/>
            </a:lvl2pPr>
            <a:lvl3pPr lvl="2" algn="ctr" rtl="0">
              <a:spcBef>
                <a:spcPts val="0"/>
              </a:spcBef>
              <a:spcAft>
                <a:spcPts val="0"/>
              </a:spcAft>
              <a:buSzPts val="3500"/>
              <a:buNone/>
              <a:defRPr/>
            </a:lvl3pPr>
            <a:lvl4pPr lvl="3" algn="ctr" rtl="0">
              <a:spcBef>
                <a:spcPts val="0"/>
              </a:spcBef>
              <a:spcAft>
                <a:spcPts val="0"/>
              </a:spcAft>
              <a:buSzPts val="3500"/>
              <a:buNone/>
              <a:defRPr/>
            </a:lvl4pPr>
            <a:lvl5pPr lvl="4" algn="ctr" rtl="0">
              <a:spcBef>
                <a:spcPts val="0"/>
              </a:spcBef>
              <a:spcAft>
                <a:spcPts val="0"/>
              </a:spcAft>
              <a:buSzPts val="3500"/>
              <a:buNone/>
              <a:defRPr/>
            </a:lvl5pPr>
            <a:lvl6pPr lvl="5" algn="ctr" rtl="0">
              <a:spcBef>
                <a:spcPts val="0"/>
              </a:spcBef>
              <a:spcAft>
                <a:spcPts val="0"/>
              </a:spcAft>
              <a:buSzPts val="3500"/>
              <a:buNone/>
              <a:defRPr/>
            </a:lvl6pPr>
            <a:lvl7pPr lvl="6" algn="ctr" rtl="0">
              <a:spcBef>
                <a:spcPts val="0"/>
              </a:spcBef>
              <a:spcAft>
                <a:spcPts val="0"/>
              </a:spcAft>
              <a:buSzPts val="3500"/>
              <a:buNone/>
              <a:defRPr/>
            </a:lvl7pPr>
            <a:lvl8pPr lvl="7" algn="ctr" rtl="0">
              <a:spcBef>
                <a:spcPts val="0"/>
              </a:spcBef>
              <a:spcAft>
                <a:spcPts val="0"/>
              </a:spcAft>
              <a:buSzPts val="3500"/>
              <a:buNone/>
              <a:defRPr/>
            </a:lvl8pPr>
            <a:lvl9pPr lvl="8" algn="ctr" rtl="0">
              <a:spcBef>
                <a:spcPts val="0"/>
              </a:spcBef>
              <a:spcAft>
                <a:spcPts val="0"/>
              </a:spcAft>
              <a:buSzPts val="3500"/>
              <a:buNone/>
              <a:defRPr/>
            </a:lvl9pPr>
          </a:lstStyle>
          <a:p>
            <a:endParaRPr/>
          </a:p>
        </p:txBody>
      </p:sp>
    </p:spTree>
    <p:extLst>
      <p:ext uri="{BB962C8B-B14F-4D97-AF65-F5344CB8AC3E}">
        <p14:creationId xmlns:p14="http://schemas.microsoft.com/office/powerpoint/2010/main" val="1093532870"/>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matchingName="Blank" type="blank">
  <p:cSld name="Blank">
    <p:bg>
      <p:bgPr>
        <a:noFill/>
        <a:effectLst/>
      </p:bgPr>
    </p:bg>
    <p:spTree>
      <p:nvGrpSpPr>
        <p:cNvPr id="1" name="Shape 336"/>
        <p:cNvGrpSpPr/>
        <p:nvPr/>
      </p:nvGrpSpPr>
      <p:grpSpPr>
        <a:xfrm>
          <a:off x="0" y="0"/>
          <a:ext cx="0" cy="0"/>
          <a:chOff x="0" y="0"/>
          <a:chExt cx="0" cy="0"/>
        </a:xfrm>
      </p:grpSpPr>
    </p:spTree>
    <p:extLst>
      <p:ext uri="{BB962C8B-B14F-4D97-AF65-F5344CB8AC3E}">
        <p14:creationId xmlns:p14="http://schemas.microsoft.com/office/powerpoint/2010/main" val="178226286"/>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matchingName="Table of contents">
  <p:cSld name="Table of contents">
    <p:spTree>
      <p:nvGrpSpPr>
        <p:cNvPr id="1" name="Shape 337"/>
        <p:cNvGrpSpPr/>
        <p:nvPr/>
      </p:nvGrpSpPr>
      <p:grpSpPr>
        <a:xfrm>
          <a:off x="0" y="0"/>
          <a:ext cx="0" cy="0"/>
          <a:chOff x="0" y="0"/>
          <a:chExt cx="0" cy="0"/>
        </a:xfrm>
      </p:grpSpPr>
      <p:sp>
        <p:nvSpPr>
          <p:cNvPr id="338" name="Google Shape;338;p13"/>
          <p:cNvSpPr/>
          <p:nvPr/>
        </p:nvSpPr>
        <p:spPr>
          <a:xfrm>
            <a:off x="594000" y="413550"/>
            <a:ext cx="7956000" cy="4316400"/>
          </a:xfrm>
          <a:prstGeom prst="roundRect">
            <a:avLst>
              <a:gd name="adj" fmla="val 3321"/>
            </a:avLst>
          </a:prstGeom>
          <a:solidFill>
            <a:schemeClr val="lt1"/>
          </a:solidFill>
          <a:ln w="1143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grpSp>
        <p:nvGrpSpPr>
          <p:cNvPr id="339" name="Google Shape;339;p13"/>
          <p:cNvGrpSpPr/>
          <p:nvPr/>
        </p:nvGrpSpPr>
        <p:grpSpPr>
          <a:xfrm>
            <a:off x="1" y="4838701"/>
            <a:ext cx="9143939" cy="2943641"/>
            <a:chOff x="0" y="4838700"/>
            <a:chExt cx="9143939" cy="2943641"/>
          </a:xfrm>
        </p:grpSpPr>
        <p:sp>
          <p:nvSpPr>
            <p:cNvPr id="340" name="Google Shape;340;p13"/>
            <p:cNvSpPr/>
            <p:nvPr/>
          </p:nvSpPr>
          <p:spPr>
            <a:xfrm>
              <a:off x="0" y="4838700"/>
              <a:ext cx="9143939" cy="2943641"/>
            </a:xfrm>
            <a:custGeom>
              <a:avLst/>
              <a:gdLst/>
              <a:ahLst/>
              <a:cxnLst/>
              <a:rect l="l" t="t" r="r" b="b"/>
              <a:pathLst>
                <a:path w="74406" h="71361" extrusionOk="0">
                  <a:moveTo>
                    <a:pt x="0" y="0"/>
                  </a:moveTo>
                  <a:lnTo>
                    <a:pt x="0" y="71360"/>
                  </a:lnTo>
                  <a:lnTo>
                    <a:pt x="74406" y="71360"/>
                  </a:lnTo>
                  <a:lnTo>
                    <a:pt x="7440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grpSp>
          <p:nvGrpSpPr>
            <p:cNvPr id="341" name="Google Shape;341;p13"/>
            <p:cNvGrpSpPr/>
            <p:nvPr/>
          </p:nvGrpSpPr>
          <p:grpSpPr>
            <a:xfrm>
              <a:off x="3222836" y="5090190"/>
              <a:ext cx="2698369" cy="2580930"/>
              <a:chOff x="3222836" y="5090190"/>
              <a:chExt cx="2698369" cy="2580930"/>
            </a:xfrm>
          </p:grpSpPr>
          <p:sp>
            <p:nvSpPr>
              <p:cNvPr id="342" name="Google Shape;342;p13"/>
              <p:cNvSpPr/>
              <p:nvPr/>
            </p:nvSpPr>
            <p:spPr>
              <a:xfrm>
                <a:off x="3222836" y="6193793"/>
                <a:ext cx="2698369" cy="1477327"/>
              </a:xfrm>
              <a:custGeom>
                <a:avLst/>
                <a:gdLst/>
                <a:ahLst/>
                <a:cxnLst/>
                <a:rect l="l" t="t" r="r" b="b"/>
                <a:pathLst>
                  <a:path w="65415" h="35814" extrusionOk="0">
                    <a:moveTo>
                      <a:pt x="0" y="1"/>
                    </a:moveTo>
                    <a:lnTo>
                      <a:pt x="0" y="35813"/>
                    </a:lnTo>
                    <a:lnTo>
                      <a:pt x="65415" y="35813"/>
                    </a:lnTo>
                    <a:lnTo>
                      <a:pt x="6541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343" name="Google Shape;343;p13"/>
              <p:cNvSpPr/>
              <p:nvPr/>
            </p:nvSpPr>
            <p:spPr>
              <a:xfrm>
                <a:off x="3222836" y="5561430"/>
                <a:ext cx="2698369" cy="445005"/>
              </a:xfrm>
              <a:custGeom>
                <a:avLst/>
                <a:gdLst/>
                <a:ahLst/>
                <a:cxnLst/>
                <a:rect l="l" t="t" r="r" b="b"/>
                <a:pathLst>
                  <a:path w="65415" h="10788" extrusionOk="0">
                    <a:moveTo>
                      <a:pt x="0" y="0"/>
                    </a:moveTo>
                    <a:lnTo>
                      <a:pt x="0" y="10788"/>
                    </a:lnTo>
                    <a:lnTo>
                      <a:pt x="65415" y="10788"/>
                    </a:lnTo>
                    <a:lnTo>
                      <a:pt x="6541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344" name="Google Shape;344;p13"/>
              <p:cNvSpPr/>
              <p:nvPr/>
            </p:nvSpPr>
            <p:spPr>
              <a:xfrm>
                <a:off x="3222836" y="5090190"/>
                <a:ext cx="2698369" cy="347160"/>
              </a:xfrm>
              <a:custGeom>
                <a:avLst/>
                <a:gdLst/>
                <a:ahLst/>
                <a:cxnLst/>
                <a:rect l="l" t="t" r="r" b="b"/>
                <a:pathLst>
                  <a:path w="65415" h="8416" extrusionOk="0">
                    <a:moveTo>
                      <a:pt x="0" y="1"/>
                    </a:moveTo>
                    <a:lnTo>
                      <a:pt x="0" y="8415"/>
                    </a:lnTo>
                    <a:lnTo>
                      <a:pt x="65415" y="8415"/>
                    </a:lnTo>
                    <a:lnTo>
                      <a:pt x="6541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345" name="Google Shape;345;p13"/>
              <p:cNvSpPr/>
              <p:nvPr/>
            </p:nvSpPr>
            <p:spPr>
              <a:xfrm>
                <a:off x="4001946" y="5163368"/>
                <a:ext cx="1140150" cy="72889"/>
              </a:xfrm>
              <a:custGeom>
                <a:avLst/>
                <a:gdLst/>
                <a:ahLst/>
                <a:cxnLst/>
                <a:rect l="l" t="t" r="r" b="b"/>
                <a:pathLst>
                  <a:path w="27640" h="1767" extrusionOk="0">
                    <a:moveTo>
                      <a:pt x="1835" y="0"/>
                    </a:moveTo>
                    <a:cubicBezTo>
                      <a:pt x="823" y="0"/>
                      <a:pt x="1" y="395"/>
                      <a:pt x="1" y="884"/>
                    </a:cubicBezTo>
                    <a:cubicBezTo>
                      <a:pt x="1" y="1372"/>
                      <a:pt x="823" y="1767"/>
                      <a:pt x="1835" y="1767"/>
                    </a:cubicBezTo>
                    <a:lnTo>
                      <a:pt x="25805" y="1767"/>
                    </a:lnTo>
                    <a:cubicBezTo>
                      <a:pt x="26818" y="1767"/>
                      <a:pt x="27639" y="1370"/>
                      <a:pt x="27639" y="884"/>
                    </a:cubicBezTo>
                    <a:cubicBezTo>
                      <a:pt x="27639" y="395"/>
                      <a:pt x="26819" y="0"/>
                      <a:pt x="258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346" name="Google Shape;346;p13"/>
              <p:cNvSpPr/>
              <p:nvPr/>
            </p:nvSpPr>
            <p:spPr>
              <a:xfrm>
                <a:off x="4001946" y="5655398"/>
                <a:ext cx="1140150" cy="72930"/>
              </a:xfrm>
              <a:custGeom>
                <a:avLst/>
                <a:gdLst/>
                <a:ahLst/>
                <a:cxnLst/>
                <a:rect l="l" t="t" r="r" b="b"/>
                <a:pathLst>
                  <a:path w="27640" h="1768" extrusionOk="0">
                    <a:moveTo>
                      <a:pt x="1835" y="1"/>
                    </a:moveTo>
                    <a:cubicBezTo>
                      <a:pt x="823" y="1"/>
                      <a:pt x="1" y="396"/>
                      <a:pt x="1" y="884"/>
                    </a:cubicBezTo>
                    <a:cubicBezTo>
                      <a:pt x="1" y="1372"/>
                      <a:pt x="823" y="1767"/>
                      <a:pt x="1835" y="1767"/>
                    </a:cubicBezTo>
                    <a:lnTo>
                      <a:pt x="25805" y="1767"/>
                    </a:lnTo>
                    <a:cubicBezTo>
                      <a:pt x="26818" y="1767"/>
                      <a:pt x="27639" y="1372"/>
                      <a:pt x="27639" y="884"/>
                    </a:cubicBezTo>
                    <a:cubicBezTo>
                      <a:pt x="27639" y="396"/>
                      <a:pt x="26819" y="1"/>
                      <a:pt x="258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347" name="Google Shape;347;p13"/>
              <p:cNvSpPr/>
              <p:nvPr/>
            </p:nvSpPr>
            <p:spPr>
              <a:xfrm>
                <a:off x="4001946" y="6313253"/>
                <a:ext cx="1140150" cy="72930"/>
              </a:xfrm>
              <a:custGeom>
                <a:avLst/>
                <a:gdLst/>
                <a:ahLst/>
                <a:cxnLst/>
                <a:rect l="l" t="t" r="r" b="b"/>
                <a:pathLst>
                  <a:path w="27640" h="1768" extrusionOk="0">
                    <a:moveTo>
                      <a:pt x="1835" y="1"/>
                    </a:moveTo>
                    <a:cubicBezTo>
                      <a:pt x="823" y="1"/>
                      <a:pt x="1" y="396"/>
                      <a:pt x="1" y="884"/>
                    </a:cubicBezTo>
                    <a:cubicBezTo>
                      <a:pt x="1" y="1372"/>
                      <a:pt x="823" y="1767"/>
                      <a:pt x="1835" y="1767"/>
                    </a:cubicBezTo>
                    <a:lnTo>
                      <a:pt x="25805" y="1767"/>
                    </a:lnTo>
                    <a:cubicBezTo>
                      <a:pt x="26818" y="1767"/>
                      <a:pt x="27639" y="1371"/>
                      <a:pt x="27639" y="884"/>
                    </a:cubicBezTo>
                    <a:cubicBezTo>
                      <a:pt x="27639" y="396"/>
                      <a:pt x="26819" y="1"/>
                      <a:pt x="258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grpSp>
        <p:grpSp>
          <p:nvGrpSpPr>
            <p:cNvPr id="348" name="Google Shape;348;p13"/>
            <p:cNvGrpSpPr/>
            <p:nvPr/>
          </p:nvGrpSpPr>
          <p:grpSpPr>
            <a:xfrm>
              <a:off x="6274037" y="5090190"/>
              <a:ext cx="2698369" cy="2580930"/>
              <a:chOff x="6274037" y="5090190"/>
              <a:chExt cx="2698369" cy="2580930"/>
            </a:xfrm>
          </p:grpSpPr>
          <p:sp>
            <p:nvSpPr>
              <p:cNvPr id="349" name="Google Shape;349;p13"/>
              <p:cNvSpPr/>
              <p:nvPr/>
            </p:nvSpPr>
            <p:spPr>
              <a:xfrm>
                <a:off x="6274037" y="6193793"/>
                <a:ext cx="2698369" cy="1477327"/>
              </a:xfrm>
              <a:custGeom>
                <a:avLst/>
                <a:gdLst/>
                <a:ahLst/>
                <a:cxnLst/>
                <a:rect l="l" t="t" r="r" b="b"/>
                <a:pathLst>
                  <a:path w="65415" h="35814" extrusionOk="0">
                    <a:moveTo>
                      <a:pt x="0" y="1"/>
                    </a:moveTo>
                    <a:lnTo>
                      <a:pt x="0" y="35813"/>
                    </a:lnTo>
                    <a:lnTo>
                      <a:pt x="65415" y="35813"/>
                    </a:lnTo>
                    <a:lnTo>
                      <a:pt x="6541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350" name="Google Shape;350;p13"/>
              <p:cNvSpPr/>
              <p:nvPr/>
            </p:nvSpPr>
            <p:spPr>
              <a:xfrm>
                <a:off x="6274037" y="5561430"/>
                <a:ext cx="2698369" cy="445005"/>
              </a:xfrm>
              <a:custGeom>
                <a:avLst/>
                <a:gdLst/>
                <a:ahLst/>
                <a:cxnLst/>
                <a:rect l="l" t="t" r="r" b="b"/>
                <a:pathLst>
                  <a:path w="65415" h="10788" extrusionOk="0">
                    <a:moveTo>
                      <a:pt x="0" y="0"/>
                    </a:moveTo>
                    <a:lnTo>
                      <a:pt x="0" y="10788"/>
                    </a:lnTo>
                    <a:lnTo>
                      <a:pt x="65415" y="10788"/>
                    </a:lnTo>
                    <a:lnTo>
                      <a:pt x="6541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351" name="Google Shape;351;p13"/>
              <p:cNvSpPr/>
              <p:nvPr/>
            </p:nvSpPr>
            <p:spPr>
              <a:xfrm>
                <a:off x="6274037" y="5090190"/>
                <a:ext cx="2698369" cy="347160"/>
              </a:xfrm>
              <a:custGeom>
                <a:avLst/>
                <a:gdLst/>
                <a:ahLst/>
                <a:cxnLst/>
                <a:rect l="l" t="t" r="r" b="b"/>
                <a:pathLst>
                  <a:path w="65415" h="8416" extrusionOk="0">
                    <a:moveTo>
                      <a:pt x="0" y="1"/>
                    </a:moveTo>
                    <a:lnTo>
                      <a:pt x="0" y="8415"/>
                    </a:lnTo>
                    <a:lnTo>
                      <a:pt x="65415" y="8415"/>
                    </a:lnTo>
                    <a:lnTo>
                      <a:pt x="6541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352" name="Google Shape;352;p13"/>
              <p:cNvSpPr/>
              <p:nvPr/>
            </p:nvSpPr>
            <p:spPr>
              <a:xfrm>
                <a:off x="7053146" y="5163368"/>
                <a:ext cx="1140150" cy="72889"/>
              </a:xfrm>
              <a:custGeom>
                <a:avLst/>
                <a:gdLst/>
                <a:ahLst/>
                <a:cxnLst/>
                <a:rect l="l" t="t" r="r" b="b"/>
                <a:pathLst>
                  <a:path w="27640" h="1767" extrusionOk="0">
                    <a:moveTo>
                      <a:pt x="1835" y="0"/>
                    </a:moveTo>
                    <a:cubicBezTo>
                      <a:pt x="823" y="0"/>
                      <a:pt x="1" y="395"/>
                      <a:pt x="1" y="884"/>
                    </a:cubicBezTo>
                    <a:cubicBezTo>
                      <a:pt x="1" y="1372"/>
                      <a:pt x="823" y="1767"/>
                      <a:pt x="1835" y="1767"/>
                    </a:cubicBezTo>
                    <a:lnTo>
                      <a:pt x="25805" y="1767"/>
                    </a:lnTo>
                    <a:cubicBezTo>
                      <a:pt x="26818" y="1767"/>
                      <a:pt x="27639" y="1370"/>
                      <a:pt x="27639" y="884"/>
                    </a:cubicBezTo>
                    <a:cubicBezTo>
                      <a:pt x="27639" y="395"/>
                      <a:pt x="26819" y="0"/>
                      <a:pt x="258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353" name="Google Shape;353;p13"/>
              <p:cNvSpPr/>
              <p:nvPr/>
            </p:nvSpPr>
            <p:spPr>
              <a:xfrm>
                <a:off x="7053146" y="5655398"/>
                <a:ext cx="1140150" cy="72930"/>
              </a:xfrm>
              <a:custGeom>
                <a:avLst/>
                <a:gdLst/>
                <a:ahLst/>
                <a:cxnLst/>
                <a:rect l="l" t="t" r="r" b="b"/>
                <a:pathLst>
                  <a:path w="27640" h="1768" extrusionOk="0">
                    <a:moveTo>
                      <a:pt x="1835" y="1"/>
                    </a:moveTo>
                    <a:cubicBezTo>
                      <a:pt x="823" y="1"/>
                      <a:pt x="1" y="396"/>
                      <a:pt x="1" y="884"/>
                    </a:cubicBezTo>
                    <a:cubicBezTo>
                      <a:pt x="1" y="1372"/>
                      <a:pt x="823" y="1767"/>
                      <a:pt x="1835" y="1767"/>
                    </a:cubicBezTo>
                    <a:lnTo>
                      <a:pt x="25805" y="1767"/>
                    </a:lnTo>
                    <a:cubicBezTo>
                      <a:pt x="26818" y="1767"/>
                      <a:pt x="27639" y="1372"/>
                      <a:pt x="27639" y="884"/>
                    </a:cubicBezTo>
                    <a:cubicBezTo>
                      <a:pt x="27639" y="396"/>
                      <a:pt x="26819" y="1"/>
                      <a:pt x="258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354" name="Google Shape;354;p13"/>
              <p:cNvSpPr/>
              <p:nvPr/>
            </p:nvSpPr>
            <p:spPr>
              <a:xfrm>
                <a:off x="7053146" y="6313253"/>
                <a:ext cx="1140150" cy="72930"/>
              </a:xfrm>
              <a:custGeom>
                <a:avLst/>
                <a:gdLst/>
                <a:ahLst/>
                <a:cxnLst/>
                <a:rect l="l" t="t" r="r" b="b"/>
                <a:pathLst>
                  <a:path w="27640" h="1768" extrusionOk="0">
                    <a:moveTo>
                      <a:pt x="1835" y="1"/>
                    </a:moveTo>
                    <a:cubicBezTo>
                      <a:pt x="823" y="1"/>
                      <a:pt x="1" y="396"/>
                      <a:pt x="1" y="884"/>
                    </a:cubicBezTo>
                    <a:cubicBezTo>
                      <a:pt x="1" y="1372"/>
                      <a:pt x="823" y="1767"/>
                      <a:pt x="1835" y="1767"/>
                    </a:cubicBezTo>
                    <a:lnTo>
                      <a:pt x="25805" y="1767"/>
                    </a:lnTo>
                    <a:cubicBezTo>
                      <a:pt x="26818" y="1767"/>
                      <a:pt x="27639" y="1371"/>
                      <a:pt x="27639" y="884"/>
                    </a:cubicBezTo>
                    <a:cubicBezTo>
                      <a:pt x="27639" y="396"/>
                      <a:pt x="26819" y="1"/>
                      <a:pt x="258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grpSp>
        <p:grpSp>
          <p:nvGrpSpPr>
            <p:cNvPr id="355" name="Google Shape;355;p13"/>
            <p:cNvGrpSpPr/>
            <p:nvPr/>
          </p:nvGrpSpPr>
          <p:grpSpPr>
            <a:xfrm>
              <a:off x="171594" y="5090190"/>
              <a:ext cx="2698410" cy="2580930"/>
              <a:chOff x="171594" y="5090190"/>
              <a:chExt cx="2698410" cy="2580930"/>
            </a:xfrm>
          </p:grpSpPr>
          <p:sp>
            <p:nvSpPr>
              <p:cNvPr id="356" name="Google Shape;356;p13"/>
              <p:cNvSpPr/>
              <p:nvPr/>
            </p:nvSpPr>
            <p:spPr>
              <a:xfrm>
                <a:off x="171594" y="6193793"/>
                <a:ext cx="2698410" cy="1477327"/>
              </a:xfrm>
              <a:custGeom>
                <a:avLst/>
                <a:gdLst/>
                <a:ahLst/>
                <a:cxnLst/>
                <a:rect l="l" t="t" r="r" b="b"/>
                <a:pathLst>
                  <a:path w="65416" h="35814" extrusionOk="0">
                    <a:moveTo>
                      <a:pt x="1" y="1"/>
                    </a:moveTo>
                    <a:lnTo>
                      <a:pt x="1" y="35813"/>
                    </a:lnTo>
                    <a:lnTo>
                      <a:pt x="65416" y="35813"/>
                    </a:lnTo>
                    <a:lnTo>
                      <a:pt x="6541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357" name="Google Shape;357;p13"/>
              <p:cNvSpPr/>
              <p:nvPr/>
            </p:nvSpPr>
            <p:spPr>
              <a:xfrm>
                <a:off x="171594" y="5561430"/>
                <a:ext cx="2698410" cy="445005"/>
              </a:xfrm>
              <a:custGeom>
                <a:avLst/>
                <a:gdLst/>
                <a:ahLst/>
                <a:cxnLst/>
                <a:rect l="l" t="t" r="r" b="b"/>
                <a:pathLst>
                  <a:path w="65416" h="10788" extrusionOk="0">
                    <a:moveTo>
                      <a:pt x="1" y="0"/>
                    </a:moveTo>
                    <a:lnTo>
                      <a:pt x="1" y="10788"/>
                    </a:lnTo>
                    <a:lnTo>
                      <a:pt x="65416" y="10788"/>
                    </a:lnTo>
                    <a:lnTo>
                      <a:pt x="6541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358" name="Google Shape;358;p13"/>
              <p:cNvSpPr/>
              <p:nvPr/>
            </p:nvSpPr>
            <p:spPr>
              <a:xfrm>
                <a:off x="171594" y="5090190"/>
                <a:ext cx="2698410" cy="347160"/>
              </a:xfrm>
              <a:custGeom>
                <a:avLst/>
                <a:gdLst/>
                <a:ahLst/>
                <a:cxnLst/>
                <a:rect l="l" t="t" r="r" b="b"/>
                <a:pathLst>
                  <a:path w="65416" h="8416" extrusionOk="0">
                    <a:moveTo>
                      <a:pt x="1" y="1"/>
                    </a:moveTo>
                    <a:lnTo>
                      <a:pt x="1" y="8415"/>
                    </a:lnTo>
                    <a:lnTo>
                      <a:pt x="65416" y="8415"/>
                    </a:lnTo>
                    <a:lnTo>
                      <a:pt x="6541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359" name="Google Shape;359;p13"/>
              <p:cNvSpPr/>
              <p:nvPr/>
            </p:nvSpPr>
            <p:spPr>
              <a:xfrm>
                <a:off x="950745" y="5163368"/>
                <a:ext cx="1140109" cy="72889"/>
              </a:xfrm>
              <a:custGeom>
                <a:avLst/>
                <a:gdLst/>
                <a:ahLst/>
                <a:cxnLst/>
                <a:rect l="l" t="t" r="r" b="b"/>
                <a:pathLst>
                  <a:path w="27639" h="1767" extrusionOk="0">
                    <a:moveTo>
                      <a:pt x="1834" y="0"/>
                    </a:moveTo>
                    <a:cubicBezTo>
                      <a:pt x="821" y="0"/>
                      <a:pt x="0" y="395"/>
                      <a:pt x="0" y="884"/>
                    </a:cubicBezTo>
                    <a:cubicBezTo>
                      <a:pt x="0" y="1372"/>
                      <a:pt x="821" y="1767"/>
                      <a:pt x="1834" y="1767"/>
                    </a:cubicBezTo>
                    <a:lnTo>
                      <a:pt x="25804" y="1767"/>
                    </a:lnTo>
                    <a:cubicBezTo>
                      <a:pt x="26816" y="1767"/>
                      <a:pt x="27638" y="1370"/>
                      <a:pt x="27638" y="884"/>
                    </a:cubicBezTo>
                    <a:cubicBezTo>
                      <a:pt x="27638" y="395"/>
                      <a:pt x="26816" y="0"/>
                      <a:pt x="2580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360" name="Google Shape;360;p13"/>
              <p:cNvSpPr/>
              <p:nvPr/>
            </p:nvSpPr>
            <p:spPr>
              <a:xfrm>
                <a:off x="950745" y="5655398"/>
                <a:ext cx="1140109" cy="72930"/>
              </a:xfrm>
              <a:custGeom>
                <a:avLst/>
                <a:gdLst/>
                <a:ahLst/>
                <a:cxnLst/>
                <a:rect l="l" t="t" r="r" b="b"/>
                <a:pathLst>
                  <a:path w="27639" h="1768" extrusionOk="0">
                    <a:moveTo>
                      <a:pt x="1834" y="1"/>
                    </a:moveTo>
                    <a:cubicBezTo>
                      <a:pt x="821" y="1"/>
                      <a:pt x="0" y="396"/>
                      <a:pt x="0" y="884"/>
                    </a:cubicBezTo>
                    <a:cubicBezTo>
                      <a:pt x="0" y="1372"/>
                      <a:pt x="821" y="1767"/>
                      <a:pt x="1834" y="1767"/>
                    </a:cubicBezTo>
                    <a:lnTo>
                      <a:pt x="25804" y="1767"/>
                    </a:lnTo>
                    <a:cubicBezTo>
                      <a:pt x="26816" y="1767"/>
                      <a:pt x="27638" y="1372"/>
                      <a:pt x="27638" y="884"/>
                    </a:cubicBezTo>
                    <a:cubicBezTo>
                      <a:pt x="27638" y="396"/>
                      <a:pt x="26816" y="1"/>
                      <a:pt x="2580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361" name="Google Shape;361;p13"/>
              <p:cNvSpPr/>
              <p:nvPr/>
            </p:nvSpPr>
            <p:spPr>
              <a:xfrm>
                <a:off x="950745" y="6313253"/>
                <a:ext cx="1140109" cy="72930"/>
              </a:xfrm>
              <a:custGeom>
                <a:avLst/>
                <a:gdLst/>
                <a:ahLst/>
                <a:cxnLst/>
                <a:rect l="l" t="t" r="r" b="b"/>
                <a:pathLst>
                  <a:path w="27639" h="1768" extrusionOk="0">
                    <a:moveTo>
                      <a:pt x="1834" y="1"/>
                    </a:moveTo>
                    <a:cubicBezTo>
                      <a:pt x="821" y="1"/>
                      <a:pt x="0" y="396"/>
                      <a:pt x="0" y="884"/>
                    </a:cubicBezTo>
                    <a:cubicBezTo>
                      <a:pt x="0" y="1372"/>
                      <a:pt x="821" y="1767"/>
                      <a:pt x="1834" y="1767"/>
                    </a:cubicBezTo>
                    <a:lnTo>
                      <a:pt x="25804" y="1767"/>
                    </a:lnTo>
                    <a:cubicBezTo>
                      <a:pt x="26816" y="1767"/>
                      <a:pt x="27638" y="1371"/>
                      <a:pt x="27638" y="884"/>
                    </a:cubicBezTo>
                    <a:cubicBezTo>
                      <a:pt x="27638" y="396"/>
                      <a:pt x="26816" y="1"/>
                      <a:pt x="2580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grpSp>
        <p:sp>
          <p:nvSpPr>
            <p:cNvPr id="362" name="Google Shape;362;p13"/>
            <p:cNvSpPr/>
            <p:nvPr/>
          </p:nvSpPr>
          <p:spPr>
            <a:xfrm>
              <a:off x="0" y="4838700"/>
              <a:ext cx="9143939" cy="120161"/>
            </a:xfrm>
            <a:custGeom>
              <a:avLst/>
              <a:gdLst/>
              <a:ahLst/>
              <a:cxnLst/>
              <a:rect l="l" t="t" r="r" b="b"/>
              <a:pathLst>
                <a:path w="74406" h="2913" extrusionOk="0">
                  <a:moveTo>
                    <a:pt x="0" y="0"/>
                  </a:moveTo>
                  <a:lnTo>
                    <a:pt x="0" y="2912"/>
                  </a:lnTo>
                  <a:lnTo>
                    <a:pt x="74406" y="2912"/>
                  </a:lnTo>
                  <a:lnTo>
                    <a:pt x="7440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grpSp>
      <p:sp>
        <p:nvSpPr>
          <p:cNvPr id="363" name="Google Shape;363;p13"/>
          <p:cNvSpPr txBox="1">
            <a:spLocks noGrp="1"/>
          </p:cNvSpPr>
          <p:nvPr>
            <p:ph type="title"/>
          </p:nvPr>
        </p:nvSpPr>
        <p:spPr>
          <a:xfrm>
            <a:off x="720000" y="1685575"/>
            <a:ext cx="3672000" cy="5541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400"/>
              <a:buNone/>
              <a:defRPr sz="240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endParaRPr/>
          </a:p>
        </p:txBody>
      </p:sp>
      <p:sp>
        <p:nvSpPr>
          <p:cNvPr id="364" name="Google Shape;364;p13"/>
          <p:cNvSpPr txBox="1">
            <a:spLocks noGrp="1"/>
          </p:cNvSpPr>
          <p:nvPr>
            <p:ph type="title" idx="2" hasCustomPrompt="1"/>
          </p:nvPr>
        </p:nvSpPr>
        <p:spPr>
          <a:xfrm>
            <a:off x="720000" y="1282375"/>
            <a:ext cx="3672000" cy="5541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None/>
              <a:defRPr sz="2400" b="1"/>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r>
              <a:t>xx%</a:t>
            </a:r>
          </a:p>
        </p:txBody>
      </p:sp>
      <p:sp>
        <p:nvSpPr>
          <p:cNvPr id="365" name="Google Shape;365;p13"/>
          <p:cNvSpPr txBox="1">
            <a:spLocks noGrp="1"/>
          </p:cNvSpPr>
          <p:nvPr>
            <p:ph type="subTitle" idx="1"/>
          </p:nvPr>
        </p:nvSpPr>
        <p:spPr>
          <a:xfrm>
            <a:off x="720000" y="2164375"/>
            <a:ext cx="3672000" cy="504000"/>
          </a:xfrm>
          <a:prstGeom prst="rect">
            <a:avLst/>
          </a:prstGeom>
          <a:noFill/>
          <a:ln>
            <a:noFill/>
          </a:ln>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1400"/>
              <a:buFont typeface="Montserrat Medium"/>
              <a:buNone/>
              <a:defRPr sz="1400">
                <a:solidFill>
                  <a:schemeClr val="accent6"/>
                </a:solidFill>
                <a:latin typeface="Montserrat Medium"/>
                <a:ea typeface="Montserrat Medium"/>
                <a:cs typeface="Montserrat Medium"/>
                <a:sym typeface="Montserrat Medium"/>
              </a:defRPr>
            </a:lvl1pPr>
            <a:lvl2pPr lvl="1" rtl="0">
              <a:lnSpc>
                <a:spcPct val="100000"/>
              </a:lnSpc>
              <a:spcBef>
                <a:spcPts val="0"/>
              </a:spcBef>
              <a:spcAft>
                <a:spcPts val="0"/>
              </a:spcAft>
              <a:buClr>
                <a:schemeClr val="dk1"/>
              </a:buClr>
              <a:buSzPts val="1400"/>
              <a:buFont typeface="Montserrat Medium"/>
              <a:buNone/>
              <a:defRPr>
                <a:solidFill>
                  <a:schemeClr val="dk1"/>
                </a:solidFill>
                <a:latin typeface="Montserrat Medium"/>
                <a:ea typeface="Montserrat Medium"/>
                <a:cs typeface="Montserrat Medium"/>
                <a:sym typeface="Montserrat Medium"/>
              </a:defRPr>
            </a:lvl2pPr>
            <a:lvl3pPr lvl="2" rtl="0">
              <a:lnSpc>
                <a:spcPct val="100000"/>
              </a:lnSpc>
              <a:spcBef>
                <a:spcPts val="0"/>
              </a:spcBef>
              <a:spcAft>
                <a:spcPts val="0"/>
              </a:spcAft>
              <a:buClr>
                <a:schemeClr val="dk1"/>
              </a:buClr>
              <a:buSzPts val="1400"/>
              <a:buFont typeface="Montserrat Medium"/>
              <a:buNone/>
              <a:defRPr>
                <a:solidFill>
                  <a:schemeClr val="dk1"/>
                </a:solidFill>
                <a:latin typeface="Montserrat Medium"/>
                <a:ea typeface="Montserrat Medium"/>
                <a:cs typeface="Montserrat Medium"/>
                <a:sym typeface="Montserrat Medium"/>
              </a:defRPr>
            </a:lvl3pPr>
            <a:lvl4pPr lvl="3" rtl="0">
              <a:lnSpc>
                <a:spcPct val="100000"/>
              </a:lnSpc>
              <a:spcBef>
                <a:spcPts val="0"/>
              </a:spcBef>
              <a:spcAft>
                <a:spcPts val="0"/>
              </a:spcAft>
              <a:buClr>
                <a:schemeClr val="dk1"/>
              </a:buClr>
              <a:buSzPts val="1400"/>
              <a:buFont typeface="Montserrat Medium"/>
              <a:buNone/>
              <a:defRPr>
                <a:solidFill>
                  <a:schemeClr val="dk1"/>
                </a:solidFill>
                <a:latin typeface="Montserrat Medium"/>
                <a:ea typeface="Montserrat Medium"/>
                <a:cs typeface="Montserrat Medium"/>
                <a:sym typeface="Montserrat Medium"/>
              </a:defRPr>
            </a:lvl4pPr>
            <a:lvl5pPr lvl="4" rtl="0">
              <a:lnSpc>
                <a:spcPct val="100000"/>
              </a:lnSpc>
              <a:spcBef>
                <a:spcPts val="0"/>
              </a:spcBef>
              <a:spcAft>
                <a:spcPts val="0"/>
              </a:spcAft>
              <a:buClr>
                <a:schemeClr val="dk1"/>
              </a:buClr>
              <a:buSzPts val="1400"/>
              <a:buFont typeface="Montserrat Medium"/>
              <a:buNone/>
              <a:defRPr>
                <a:solidFill>
                  <a:schemeClr val="dk1"/>
                </a:solidFill>
                <a:latin typeface="Montserrat Medium"/>
                <a:ea typeface="Montserrat Medium"/>
                <a:cs typeface="Montserrat Medium"/>
                <a:sym typeface="Montserrat Medium"/>
              </a:defRPr>
            </a:lvl5pPr>
            <a:lvl6pPr lvl="5" rtl="0">
              <a:lnSpc>
                <a:spcPct val="100000"/>
              </a:lnSpc>
              <a:spcBef>
                <a:spcPts val="0"/>
              </a:spcBef>
              <a:spcAft>
                <a:spcPts val="0"/>
              </a:spcAft>
              <a:buClr>
                <a:schemeClr val="dk1"/>
              </a:buClr>
              <a:buSzPts val="1400"/>
              <a:buFont typeface="Montserrat Medium"/>
              <a:buNone/>
              <a:defRPr>
                <a:solidFill>
                  <a:schemeClr val="dk1"/>
                </a:solidFill>
                <a:latin typeface="Montserrat Medium"/>
                <a:ea typeface="Montserrat Medium"/>
                <a:cs typeface="Montserrat Medium"/>
                <a:sym typeface="Montserrat Medium"/>
              </a:defRPr>
            </a:lvl6pPr>
            <a:lvl7pPr lvl="6" rtl="0">
              <a:lnSpc>
                <a:spcPct val="100000"/>
              </a:lnSpc>
              <a:spcBef>
                <a:spcPts val="0"/>
              </a:spcBef>
              <a:spcAft>
                <a:spcPts val="0"/>
              </a:spcAft>
              <a:buClr>
                <a:schemeClr val="dk1"/>
              </a:buClr>
              <a:buSzPts val="1400"/>
              <a:buFont typeface="Montserrat Medium"/>
              <a:buNone/>
              <a:defRPr>
                <a:solidFill>
                  <a:schemeClr val="dk1"/>
                </a:solidFill>
                <a:latin typeface="Montserrat Medium"/>
                <a:ea typeface="Montserrat Medium"/>
                <a:cs typeface="Montserrat Medium"/>
                <a:sym typeface="Montserrat Medium"/>
              </a:defRPr>
            </a:lvl7pPr>
            <a:lvl8pPr lvl="7" rtl="0">
              <a:lnSpc>
                <a:spcPct val="100000"/>
              </a:lnSpc>
              <a:spcBef>
                <a:spcPts val="0"/>
              </a:spcBef>
              <a:spcAft>
                <a:spcPts val="0"/>
              </a:spcAft>
              <a:buClr>
                <a:schemeClr val="dk1"/>
              </a:buClr>
              <a:buSzPts val="1400"/>
              <a:buFont typeface="Montserrat Medium"/>
              <a:buNone/>
              <a:defRPr>
                <a:solidFill>
                  <a:schemeClr val="dk1"/>
                </a:solidFill>
                <a:latin typeface="Montserrat Medium"/>
                <a:ea typeface="Montserrat Medium"/>
                <a:cs typeface="Montserrat Medium"/>
                <a:sym typeface="Montserrat Medium"/>
              </a:defRPr>
            </a:lvl8pPr>
            <a:lvl9pPr lvl="8" rtl="0">
              <a:lnSpc>
                <a:spcPct val="100000"/>
              </a:lnSpc>
              <a:spcBef>
                <a:spcPts val="0"/>
              </a:spcBef>
              <a:spcAft>
                <a:spcPts val="0"/>
              </a:spcAft>
              <a:buClr>
                <a:schemeClr val="dk1"/>
              </a:buClr>
              <a:buSzPts val="1400"/>
              <a:buFont typeface="Montserrat Medium"/>
              <a:buNone/>
              <a:defRPr>
                <a:solidFill>
                  <a:schemeClr val="dk1"/>
                </a:solidFill>
                <a:latin typeface="Montserrat Medium"/>
                <a:ea typeface="Montserrat Medium"/>
                <a:cs typeface="Montserrat Medium"/>
                <a:sym typeface="Montserrat Medium"/>
              </a:defRPr>
            </a:lvl9pPr>
          </a:lstStyle>
          <a:p>
            <a:endParaRPr/>
          </a:p>
        </p:txBody>
      </p:sp>
      <p:sp>
        <p:nvSpPr>
          <p:cNvPr id="366" name="Google Shape;366;p13"/>
          <p:cNvSpPr txBox="1">
            <a:spLocks noGrp="1"/>
          </p:cNvSpPr>
          <p:nvPr>
            <p:ph type="title" idx="3"/>
          </p:nvPr>
        </p:nvSpPr>
        <p:spPr>
          <a:xfrm>
            <a:off x="4752000" y="1685575"/>
            <a:ext cx="3672000" cy="5541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400"/>
              <a:buNone/>
              <a:defRPr sz="240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endParaRPr/>
          </a:p>
        </p:txBody>
      </p:sp>
      <p:sp>
        <p:nvSpPr>
          <p:cNvPr id="367" name="Google Shape;367;p13"/>
          <p:cNvSpPr txBox="1">
            <a:spLocks noGrp="1"/>
          </p:cNvSpPr>
          <p:nvPr>
            <p:ph type="title" idx="4" hasCustomPrompt="1"/>
          </p:nvPr>
        </p:nvSpPr>
        <p:spPr>
          <a:xfrm>
            <a:off x="4752000" y="1282375"/>
            <a:ext cx="3672000" cy="5541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None/>
              <a:defRPr sz="2400" b="1"/>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r>
              <a:t>xx%</a:t>
            </a:r>
          </a:p>
        </p:txBody>
      </p:sp>
      <p:sp>
        <p:nvSpPr>
          <p:cNvPr id="368" name="Google Shape;368;p13"/>
          <p:cNvSpPr txBox="1">
            <a:spLocks noGrp="1"/>
          </p:cNvSpPr>
          <p:nvPr>
            <p:ph type="subTitle" idx="5"/>
          </p:nvPr>
        </p:nvSpPr>
        <p:spPr>
          <a:xfrm>
            <a:off x="4752000" y="2164375"/>
            <a:ext cx="3672000" cy="504000"/>
          </a:xfrm>
          <a:prstGeom prst="rect">
            <a:avLst/>
          </a:prstGeom>
          <a:noFill/>
          <a:ln>
            <a:noFill/>
          </a:ln>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1400"/>
              <a:buFont typeface="Montserrat Medium"/>
              <a:buNone/>
              <a:defRPr sz="1400">
                <a:solidFill>
                  <a:schemeClr val="accent6"/>
                </a:solidFill>
                <a:latin typeface="Montserrat Medium"/>
                <a:ea typeface="Montserrat Medium"/>
                <a:cs typeface="Montserrat Medium"/>
                <a:sym typeface="Montserrat Medium"/>
              </a:defRPr>
            </a:lvl1pPr>
            <a:lvl2pPr lvl="1" rtl="0">
              <a:lnSpc>
                <a:spcPct val="100000"/>
              </a:lnSpc>
              <a:spcBef>
                <a:spcPts val="0"/>
              </a:spcBef>
              <a:spcAft>
                <a:spcPts val="0"/>
              </a:spcAft>
              <a:buClr>
                <a:schemeClr val="dk1"/>
              </a:buClr>
              <a:buSzPts val="1400"/>
              <a:buFont typeface="Montserrat Medium"/>
              <a:buNone/>
              <a:defRPr>
                <a:solidFill>
                  <a:schemeClr val="dk1"/>
                </a:solidFill>
                <a:latin typeface="Montserrat Medium"/>
                <a:ea typeface="Montserrat Medium"/>
                <a:cs typeface="Montserrat Medium"/>
                <a:sym typeface="Montserrat Medium"/>
              </a:defRPr>
            </a:lvl2pPr>
            <a:lvl3pPr lvl="2" rtl="0">
              <a:lnSpc>
                <a:spcPct val="100000"/>
              </a:lnSpc>
              <a:spcBef>
                <a:spcPts val="0"/>
              </a:spcBef>
              <a:spcAft>
                <a:spcPts val="0"/>
              </a:spcAft>
              <a:buClr>
                <a:schemeClr val="dk1"/>
              </a:buClr>
              <a:buSzPts val="1400"/>
              <a:buFont typeface="Montserrat Medium"/>
              <a:buNone/>
              <a:defRPr>
                <a:solidFill>
                  <a:schemeClr val="dk1"/>
                </a:solidFill>
                <a:latin typeface="Montserrat Medium"/>
                <a:ea typeface="Montserrat Medium"/>
                <a:cs typeface="Montserrat Medium"/>
                <a:sym typeface="Montserrat Medium"/>
              </a:defRPr>
            </a:lvl3pPr>
            <a:lvl4pPr lvl="3" rtl="0">
              <a:lnSpc>
                <a:spcPct val="100000"/>
              </a:lnSpc>
              <a:spcBef>
                <a:spcPts val="0"/>
              </a:spcBef>
              <a:spcAft>
                <a:spcPts val="0"/>
              </a:spcAft>
              <a:buClr>
                <a:schemeClr val="dk1"/>
              </a:buClr>
              <a:buSzPts val="1400"/>
              <a:buFont typeface="Montserrat Medium"/>
              <a:buNone/>
              <a:defRPr>
                <a:solidFill>
                  <a:schemeClr val="dk1"/>
                </a:solidFill>
                <a:latin typeface="Montserrat Medium"/>
                <a:ea typeface="Montserrat Medium"/>
                <a:cs typeface="Montserrat Medium"/>
                <a:sym typeface="Montserrat Medium"/>
              </a:defRPr>
            </a:lvl4pPr>
            <a:lvl5pPr lvl="4" rtl="0">
              <a:lnSpc>
                <a:spcPct val="100000"/>
              </a:lnSpc>
              <a:spcBef>
                <a:spcPts val="0"/>
              </a:spcBef>
              <a:spcAft>
                <a:spcPts val="0"/>
              </a:spcAft>
              <a:buClr>
                <a:schemeClr val="dk1"/>
              </a:buClr>
              <a:buSzPts val="1400"/>
              <a:buFont typeface="Montserrat Medium"/>
              <a:buNone/>
              <a:defRPr>
                <a:solidFill>
                  <a:schemeClr val="dk1"/>
                </a:solidFill>
                <a:latin typeface="Montserrat Medium"/>
                <a:ea typeface="Montserrat Medium"/>
                <a:cs typeface="Montserrat Medium"/>
                <a:sym typeface="Montserrat Medium"/>
              </a:defRPr>
            </a:lvl5pPr>
            <a:lvl6pPr lvl="5" rtl="0">
              <a:lnSpc>
                <a:spcPct val="100000"/>
              </a:lnSpc>
              <a:spcBef>
                <a:spcPts val="0"/>
              </a:spcBef>
              <a:spcAft>
                <a:spcPts val="0"/>
              </a:spcAft>
              <a:buClr>
                <a:schemeClr val="dk1"/>
              </a:buClr>
              <a:buSzPts val="1400"/>
              <a:buFont typeface="Montserrat Medium"/>
              <a:buNone/>
              <a:defRPr>
                <a:solidFill>
                  <a:schemeClr val="dk1"/>
                </a:solidFill>
                <a:latin typeface="Montserrat Medium"/>
                <a:ea typeface="Montserrat Medium"/>
                <a:cs typeface="Montserrat Medium"/>
                <a:sym typeface="Montserrat Medium"/>
              </a:defRPr>
            </a:lvl6pPr>
            <a:lvl7pPr lvl="6" rtl="0">
              <a:lnSpc>
                <a:spcPct val="100000"/>
              </a:lnSpc>
              <a:spcBef>
                <a:spcPts val="0"/>
              </a:spcBef>
              <a:spcAft>
                <a:spcPts val="0"/>
              </a:spcAft>
              <a:buClr>
                <a:schemeClr val="dk1"/>
              </a:buClr>
              <a:buSzPts val="1400"/>
              <a:buFont typeface="Montserrat Medium"/>
              <a:buNone/>
              <a:defRPr>
                <a:solidFill>
                  <a:schemeClr val="dk1"/>
                </a:solidFill>
                <a:latin typeface="Montserrat Medium"/>
                <a:ea typeface="Montserrat Medium"/>
                <a:cs typeface="Montserrat Medium"/>
                <a:sym typeface="Montserrat Medium"/>
              </a:defRPr>
            </a:lvl7pPr>
            <a:lvl8pPr lvl="7" rtl="0">
              <a:lnSpc>
                <a:spcPct val="100000"/>
              </a:lnSpc>
              <a:spcBef>
                <a:spcPts val="0"/>
              </a:spcBef>
              <a:spcAft>
                <a:spcPts val="0"/>
              </a:spcAft>
              <a:buClr>
                <a:schemeClr val="dk1"/>
              </a:buClr>
              <a:buSzPts val="1400"/>
              <a:buFont typeface="Montserrat Medium"/>
              <a:buNone/>
              <a:defRPr>
                <a:solidFill>
                  <a:schemeClr val="dk1"/>
                </a:solidFill>
                <a:latin typeface="Montserrat Medium"/>
                <a:ea typeface="Montserrat Medium"/>
                <a:cs typeface="Montserrat Medium"/>
                <a:sym typeface="Montserrat Medium"/>
              </a:defRPr>
            </a:lvl8pPr>
            <a:lvl9pPr lvl="8" rtl="0">
              <a:lnSpc>
                <a:spcPct val="100000"/>
              </a:lnSpc>
              <a:spcBef>
                <a:spcPts val="0"/>
              </a:spcBef>
              <a:spcAft>
                <a:spcPts val="0"/>
              </a:spcAft>
              <a:buClr>
                <a:schemeClr val="dk1"/>
              </a:buClr>
              <a:buSzPts val="1400"/>
              <a:buFont typeface="Montserrat Medium"/>
              <a:buNone/>
              <a:defRPr>
                <a:solidFill>
                  <a:schemeClr val="dk1"/>
                </a:solidFill>
                <a:latin typeface="Montserrat Medium"/>
                <a:ea typeface="Montserrat Medium"/>
                <a:cs typeface="Montserrat Medium"/>
                <a:sym typeface="Montserrat Medium"/>
              </a:defRPr>
            </a:lvl9pPr>
          </a:lstStyle>
          <a:p>
            <a:endParaRPr/>
          </a:p>
        </p:txBody>
      </p:sp>
      <p:sp>
        <p:nvSpPr>
          <p:cNvPr id="369" name="Google Shape;369;p13"/>
          <p:cNvSpPr txBox="1">
            <a:spLocks noGrp="1"/>
          </p:cNvSpPr>
          <p:nvPr>
            <p:ph type="title" idx="6"/>
          </p:nvPr>
        </p:nvSpPr>
        <p:spPr>
          <a:xfrm>
            <a:off x="720000" y="3263500"/>
            <a:ext cx="3672000" cy="5541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400"/>
              <a:buNone/>
              <a:defRPr sz="240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endParaRPr/>
          </a:p>
        </p:txBody>
      </p:sp>
      <p:sp>
        <p:nvSpPr>
          <p:cNvPr id="370" name="Google Shape;370;p13"/>
          <p:cNvSpPr txBox="1">
            <a:spLocks noGrp="1"/>
          </p:cNvSpPr>
          <p:nvPr>
            <p:ph type="title" idx="7" hasCustomPrompt="1"/>
          </p:nvPr>
        </p:nvSpPr>
        <p:spPr>
          <a:xfrm>
            <a:off x="720000" y="2860300"/>
            <a:ext cx="3672000" cy="5541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None/>
              <a:defRPr sz="2400" b="1"/>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r>
              <a:t>xx%</a:t>
            </a:r>
          </a:p>
        </p:txBody>
      </p:sp>
      <p:sp>
        <p:nvSpPr>
          <p:cNvPr id="371" name="Google Shape;371;p13"/>
          <p:cNvSpPr txBox="1">
            <a:spLocks noGrp="1"/>
          </p:cNvSpPr>
          <p:nvPr>
            <p:ph type="subTitle" idx="8"/>
          </p:nvPr>
        </p:nvSpPr>
        <p:spPr>
          <a:xfrm>
            <a:off x="720000" y="3741400"/>
            <a:ext cx="3672000" cy="504000"/>
          </a:xfrm>
          <a:prstGeom prst="rect">
            <a:avLst/>
          </a:prstGeom>
          <a:noFill/>
          <a:ln>
            <a:noFill/>
          </a:ln>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1400"/>
              <a:buFont typeface="Montserrat Medium"/>
              <a:buNone/>
              <a:defRPr sz="1400">
                <a:solidFill>
                  <a:schemeClr val="accent6"/>
                </a:solidFill>
                <a:latin typeface="Montserrat Medium"/>
                <a:ea typeface="Montserrat Medium"/>
                <a:cs typeface="Montserrat Medium"/>
                <a:sym typeface="Montserrat Medium"/>
              </a:defRPr>
            </a:lvl1pPr>
            <a:lvl2pPr lvl="1" rtl="0">
              <a:lnSpc>
                <a:spcPct val="100000"/>
              </a:lnSpc>
              <a:spcBef>
                <a:spcPts val="0"/>
              </a:spcBef>
              <a:spcAft>
                <a:spcPts val="0"/>
              </a:spcAft>
              <a:buClr>
                <a:schemeClr val="dk1"/>
              </a:buClr>
              <a:buSzPts val="1400"/>
              <a:buFont typeface="Montserrat Medium"/>
              <a:buNone/>
              <a:defRPr>
                <a:solidFill>
                  <a:schemeClr val="dk1"/>
                </a:solidFill>
                <a:latin typeface="Montserrat Medium"/>
                <a:ea typeface="Montserrat Medium"/>
                <a:cs typeface="Montserrat Medium"/>
                <a:sym typeface="Montserrat Medium"/>
              </a:defRPr>
            </a:lvl2pPr>
            <a:lvl3pPr lvl="2" rtl="0">
              <a:lnSpc>
                <a:spcPct val="100000"/>
              </a:lnSpc>
              <a:spcBef>
                <a:spcPts val="0"/>
              </a:spcBef>
              <a:spcAft>
                <a:spcPts val="0"/>
              </a:spcAft>
              <a:buClr>
                <a:schemeClr val="dk1"/>
              </a:buClr>
              <a:buSzPts val="1400"/>
              <a:buFont typeface="Montserrat Medium"/>
              <a:buNone/>
              <a:defRPr>
                <a:solidFill>
                  <a:schemeClr val="dk1"/>
                </a:solidFill>
                <a:latin typeface="Montserrat Medium"/>
                <a:ea typeface="Montserrat Medium"/>
                <a:cs typeface="Montserrat Medium"/>
                <a:sym typeface="Montserrat Medium"/>
              </a:defRPr>
            </a:lvl3pPr>
            <a:lvl4pPr lvl="3" rtl="0">
              <a:lnSpc>
                <a:spcPct val="100000"/>
              </a:lnSpc>
              <a:spcBef>
                <a:spcPts val="0"/>
              </a:spcBef>
              <a:spcAft>
                <a:spcPts val="0"/>
              </a:spcAft>
              <a:buClr>
                <a:schemeClr val="dk1"/>
              </a:buClr>
              <a:buSzPts val="1400"/>
              <a:buFont typeface="Montserrat Medium"/>
              <a:buNone/>
              <a:defRPr>
                <a:solidFill>
                  <a:schemeClr val="dk1"/>
                </a:solidFill>
                <a:latin typeface="Montserrat Medium"/>
                <a:ea typeface="Montserrat Medium"/>
                <a:cs typeface="Montserrat Medium"/>
                <a:sym typeface="Montserrat Medium"/>
              </a:defRPr>
            </a:lvl4pPr>
            <a:lvl5pPr lvl="4" rtl="0">
              <a:lnSpc>
                <a:spcPct val="100000"/>
              </a:lnSpc>
              <a:spcBef>
                <a:spcPts val="0"/>
              </a:spcBef>
              <a:spcAft>
                <a:spcPts val="0"/>
              </a:spcAft>
              <a:buClr>
                <a:schemeClr val="dk1"/>
              </a:buClr>
              <a:buSzPts val="1400"/>
              <a:buFont typeface="Montserrat Medium"/>
              <a:buNone/>
              <a:defRPr>
                <a:solidFill>
                  <a:schemeClr val="dk1"/>
                </a:solidFill>
                <a:latin typeface="Montserrat Medium"/>
                <a:ea typeface="Montserrat Medium"/>
                <a:cs typeface="Montserrat Medium"/>
                <a:sym typeface="Montserrat Medium"/>
              </a:defRPr>
            </a:lvl5pPr>
            <a:lvl6pPr lvl="5" rtl="0">
              <a:lnSpc>
                <a:spcPct val="100000"/>
              </a:lnSpc>
              <a:spcBef>
                <a:spcPts val="0"/>
              </a:spcBef>
              <a:spcAft>
                <a:spcPts val="0"/>
              </a:spcAft>
              <a:buClr>
                <a:schemeClr val="dk1"/>
              </a:buClr>
              <a:buSzPts val="1400"/>
              <a:buFont typeface="Montserrat Medium"/>
              <a:buNone/>
              <a:defRPr>
                <a:solidFill>
                  <a:schemeClr val="dk1"/>
                </a:solidFill>
                <a:latin typeface="Montserrat Medium"/>
                <a:ea typeface="Montserrat Medium"/>
                <a:cs typeface="Montserrat Medium"/>
                <a:sym typeface="Montserrat Medium"/>
              </a:defRPr>
            </a:lvl6pPr>
            <a:lvl7pPr lvl="6" rtl="0">
              <a:lnSpc>
                <a:spcPct val="100000"/>
              </a:lnSpc>
              <a:spcBef>
                <a:spcPts val="0"/>
              </a:spcBef>
              <a:spcAft>
                <a:spcPts val="0"/>
              </a:spcAft>
              <a:buClr>
                <a:schemeClr val="dk1"/>
              </a:buClr>
              <a:buSzPts val="1400"/>
              <a:buFont typeface="Montserrat Medium"/>
              <a:buNone/>
              <a:defRPr>
                <a:solidFill>
                  <a:schemeClr val="dk1"/>
                </a:solidFill>
                <a:latin typeface="Montserrat Medium"/>
                <a:ea typeface="Montserrat Medium"/>
                <a:cs typeface="Montserrat Medium"/>
                <a:sym typeface="Montserrat Medium"/>
              </a:defRPr>
            </a:lvl7pPr>
            <a:lvl8pPr lvl="7" rtl="0">
              <a:lnSpc>
                <a:spcPct val="100000"/>
              </a:lnSpc>
              <a:spcBef>
                <a:spcPts val="0"/>
              </a:spcBef>
              <a:spcAft>
                <a:spcPts val="0"/>
              </a:spcAft>
              <a:buClr>
                <a:schemeClr val="dk1"/>
              </a:buClr>
              <a:buSzPts val="1400"/>
              <a:buFont typeface="Montserrat Medium"/>
              <a:buNone/>
              <a:defRPr>
                <a:solidFill>
                  <a:schemeClr val="dk1"/>
                </a:solidFill>
                <a:latin typeface="Montserrat Medium"/>
                <a:ea typeface="Montserrat Medium"/>
                <a:cs typeface="Montserrat Medium"/>
                <a:sym typeface="Montserrat Medium"/>
              </a:defRPr>
            </a:lvl8pPr>
            <a:lvl9pPr lvl="8" rtl="0">
              <a:lnSpc>
                <a:spcPct val="100000"/>
              </a:lnSpc>
              <a:spcBef>
                <a:spcPts val="0"/>
              </a:spcBef>
              <a:spcAft>
                <a:spcPts val="0"/>
              </a:spcAft>
              <a:buClr>
                <a:schemeClr val="dk1"/>
              </a:buClr>
              <a:buSzPts val="1400"/>
              <a:buFont typeface="Montserrat Medium"/>
              <a:buNone/>
              <a:defRPr>
                <a:solidFill>
                  <a:schemeClr val="dk1"/>
                </a:solidFill>
                <a:latin typeface="Montserrat Medium"/>
                <a:ea typeface="Montserrat Medium"/>
                <a:cs typeface="Montserrat Medium"/>
                <a:sym typeface="Montserrat Medium"/>
              </a:defRPr>
            </a:lvl9pPr>
          </a:lstStyle>
          <a:p>
            <a:endParaRPr/>
          </a:p>
        </p:txBody>
      </p:sp>
      <p:sp>
        <p:nvSpPr>
          <p:cNvPr id="372" name="Google Shape;372;p13"/>
          <p:cNvSpPr txBox="1">
            <a:spLocks noGrp="1"/>
          </p:cNvSpPr>
          <p:nvPr>
            <p:ph type="title" idx="9"/>
          </p:nvPr>
        </p:nvSpPr>
        <p:spPr>
          <a:xfrm>
            <a:off x="4752000" y="3263500"/>
            <a:ext cx="3672000" cy="5541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400"/>
              <a:buNone/>
              <a:defRPr sz="240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endParaRPr/>
          </a:p>
        </p:txBody>
      </p:sp>
      <p:sp>
        <p:nvSpPr>
          <p:cNvPr id="373" name="Google Shape;373;p13"/>
          <p:cNvSpPr txBox="1">
            <a:spLocks noGrp="1"/>
          </p:cNvSpPr>
          <p:nvPr>
            <p:ph type="title" idx="13" hasCustomPrompt="1"/>
          </p:nvPr>
        </p:nvSpPr>
        <p:spPr>
          <a:xfrm>
            <a:off x="4752000" y="2860300"/>
            <a:ext cx="3672000" cy="5541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None/>
              <a:defRPr sz="2400" b="1"/>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r>
              <a:t>xx%</a:t>
            </a:r>
          </a:p>
        </p:txBody>
      </p:sp>
      <p:sp>
        <p:nvSpPr>
          <p:cNvPr id="374" name="Google Shape;374;p13"/>
          <p:cNvSpPr txBox="1">
            <a:spLocks noGrp="1"/>
          </p:cNvSpPr>
          <p:nvPr>
            <p:ph type="subTitle" idx="14"/>
          </p:nvPr>
        </p:nvSpPr>
        <p:spPr>
          <a:xfrm>
            <a:off x="4752000" y="3741400"/>
            <a:ext cx="3672000" cy="504000"/>
          </a:xfrm>
          <a:prstGeom prst="rect">
            <a:avLst/>
          </a:prstGeom>
          <a:noFill/>
          <a:ln>
            <a:noFill/>
          </a:ln>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1400"/>
              <a:buFont typeface="Montserrat Medium"/>
              <a:buNone/>
              <a:defRPr sz="1400">
                <a:solidFill>
                  <a:schemeClr val="accent6"/>
                </a:solidFill>
                <a:latin typeface="Montserrat Medium"/>
                <a:ea typeface="Montserrat Medium"/>
                <a:cs typeface="Montserrat Medium"/>
                <a:sym typeface="Montserrat Medium"/>
              </a:defRPr>
            </a:lvl1pPr>
            <a:lvl2pPr lvl="1" rtl="0">
              <a:lnSpc>
                <a:spcPct val="100000"/>
              </a:lnSpc>
              <a:spcBef>
                <a:spcPts val="0"/>
              </a:spcBef>
              <a:spcAft>
                <a:spcPts val="0"/>
              </a:spcAft>
              <a:buClr>
                <a:schemeClr val="dk1"/>
              </a:buClr>
              <a:buSzPts val="1400"/>
              <a:buFont typeface="Montserrat Medium"/>
              <a:buNone/>
              <a:defRPr>
                <a:solidFill>
                  <a:schemeClr val="dk1"/>
                </a:solidFill>
                <a:latin typeface="Montserrat Medium"/>
                <a:ea typeface="Montserrat Medium"/>
                <a:cs typeface="Montserrat Medium"/>
                <a:sym typeface="Montserrat Medium"/>
              </a:defRPr>
            </a:lvl2pPr>
            <a:lvl3pPr lvl="2" rtl="0">
              <a:lnSpc>
                <a:spcPct val="100000"/>
              </a:lnSpc>
              <a:spcBef>
                <a:spcPts val="0"/>
              </a:spcBef>
              <a:spcAft>
                <a:spcPts val="0"/>
              </a:spcAft>
              <a:buClr>
                <a:schemeClr val="dk1"/>
              </a:buClr>
              <a:buSzPts val="1400"/>
              <a:buFont typeface="Montserrat Medium"/>
              <a:buNone/>
              <a:defRPr>
                <a:solidFill>
                  <a:schemeClr val="dk1"/>
                </a:solidFill>
                <a:latin typeface="Montserrat Medium"/>
                <a:ea typeface="Montserrat Medium"/>
                <a:cs typeface="Montserrat Medium"/>
                <a:sym typeface="Montserrat Medium"/>
              </a:defRPr>
            </a:lvl3pPr>
            <a:lvl4pPr lvl="3" rtl="0">
              <a:lnSpc>
                <a:spcPct val="100000"/>
              </a:lnSpc>
              <a:spcBef>
                <a:spcPts val="0"/>
              </a:spcBef>
              <a:spcAft>
                <a:spcPts val="0"/>
              </a:spcAft>
              <a:buClr>
                <a:schemeClr val="dk1"/>
              </a:buClr>
              <a:buSzPts val="1400"/>
              <a:buFont typeface="Montserrat Medium"/>
              <a:buNone/>
              <a:defRPr>
                <a:solidFill>
                  <a:schemeClr val="dk1"/>
                </a:solidFill>
                <a:latin typeface="Montserrat Medium"/>
                <a:ea typeface="Montserrat Medium"/>
                <a:cs typeface="Montserrat Medium"/>
                <a:sym typeface="Montserrat Medium"/>
              </a:defRPr>
            </a:lvl4pPr>
            <a:lvl5pPr lvl="4" rtl="0">
              <a:lnSpc>
                <a:spcPct val="100000"/>
              </a:lnSpc>
              <a:spcBef>
                <a:spcPts val="0"/>
              </a:spcBef>
              <a:spcAft>
                <a:spcPts val="0"/>
              </a:spcAft>
              <a:buClr>
                <a:schemeClr val="dk1"/>
              </a:buClr>
              <a:buSzPts val="1400"/>
              <a:buFont typeface="Montserrat Medium"/>
              <a:buNone/>
              <a:defRPr>
                <a:solidFill>
                  <a:schemeClr val="dk1"/>
                </a:solidFill>
                <a:latin typeface="Montserrat Medium"/>
                <a:ea typeface="Montserrat Medium"/>
                <a:cs typeface="Montserrat Medium"/>
                <a:sym typeface="Montserrat Medium"/>
              </a:defRPr>
            </a:lvl5pPr>
            <a:lvl6pPr lvl="5" rtl="0">
              <a:lnSpc>
                <a:spcPct val="100000"/>
              </a:lnSpc>
              <a:spcBef>
                <a:spcPts val="0"/>
              </a:spcBef>
              <a:spcAft>
                <a:spcPts val="0"/>
              </a:spcAft>
              <a:buClr>
                <a:schemeClr val="dk1"/>
              </a:buClr>
              <a:buSzPts val="1400"/>
              <a:buFont typeface="Montserrat Medium"/>
              <a:buNone/>
              <a:defRPr>
                <a:solidFill>
                  <a:schemeClr val="dk1"/>
                </a:solidFill>
                <a:latin typeface="Montserrat Medium"/>
                <a:ea typeface="Montserrat Medium"/>
                <a:cs typeface="Montserrat Medium"/>
                <a:sym typeface="Montserrat Medium"/>
              </a:defRPr>
            </a:lvl6pPr>
            <a:lvl7pPr lvl="6" rtl="0">
              <a:lnSpc>
                <a:spcPct val="100000"/>
              </a:lnSpc>
              <a:spcBef>
                <a:spcPts val="0"/>
              </a:spcBef>
              <a:spcAft>
                <a:spcPts val="0"/>
              </a:spcAft>
              <a:buClr>
                <a:schemeClr val="dk1"/>
              </a:buClr>
              <a:buSzPts val="1400"/>
              <a:buFont typeface="Montserrat Medium"/>
              <a:buNone/>
              <a:defRPr>
                <a:solidFill>
                  <a:schemeClr val="dk1"/>
                </a:solidFill>
                <a:latin typeface="Montserrat Medium"/>
                <a:ea typeface="Montserrat Medium"/>
                <a:cs typeface="Montserrat Medium"/>
                <a:sym typeface="Montserrat Medium"/>
              </a:defRPr>
            </a:lvl7pPr>
            <a:lvl8pPr lvl="7" rtl="0">
              <a:lnSpc>
                <a:spcPct val="100000"/>
              </a:lnSpc>
              <a:spcBef>
                <a:spcPts val="0"/>
              </a:spcBef>
              <a:spcAft>
                <a:spcPts val="0"/>
              </a:spcAft>
              <a:buClr>
                <a:schemeClr val="dk1"/>
              </a:buClr>
              <a:buSzPts val="1400"/>
              <a:buFont typeface="Montserrat Medium"/>
              <a:buNone/>
              <a:defRPr>
                <a:solidFill>
                  <a:schemeClr val="dk1"/>
                </a:solidFill>
                <a:latin typeface="Montserrat Medium"/>
                <a:ea typeface="Montserrat Medium"/>
                <a:cs typeface="Montserrat Medium"/>
                <a:sym typeface="Montserrat Medium"/>
              </a:defRPr>
            </a:lvl8pPr>
            <a:lvl9pPr lvl="8" rtl="0">
              <a:lnSpc>
                <a:spcPct val="100000"/>
              </a:lnSpc>
              <a:spcBef>
                <a:spcPts val="0"/>
              </a:spcBef>
              <a:spcAft>
                <a:spcPts val="0"/>
              </a:spcAft>
              <a:buClr>
                <a:schemeClr val="dk1"/>
              </a:buClr>
              <a:buSzPts val="1400"/>
              <a:buFont typeface="Montserrat Medium"/>
              <a:buNone/>
              <a:defRPr>
                <a:solidFill>
                  <a:schemeClr val="dk1"/>
                </a:solidFill>
                <a:latin typeface="Montserrat Medium"/>
                <a:ea typeface="Montserrat Medium"/>
                <a:cs typeface="Montserrat Medium"/>
                <a:sym typeface="Montserrat Medium"/>
              </a:defRPr>
            </a:lvl9pPr>
          </a:lstStyle>
          <a:p>
            <a:endParaRPr/>
          </a:p>
        </p:txBody>
      </p:sp>
      <p:sp>
        <p:nvSpPr>
          <p:cNvPr id="375" name="Google Shape;375;p13"/>
          <p:cNvSpPr txBox="1">
            <a:spLocks noGrp="1"/>
          </p:cNvSpPr>
          <p:nvPr>
            <p:ph type="title" idx="15"/>
          </p:nvPr>
        </p:nvSpPr>
        <p:spPr>
          <a:xfrm>
            <a:off x="720000" y="540000"/>
            <a:ext cx="7704000" cy="676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grpSp>
        <p:nvGrpSpPr>
          <p:cNvPr id="376" name="Google Shape;376;p13"/>
          <p:cNvGrpSpPr/>
          <p:nvPr/>
        </p:nvGrpSpPr>
        <p:grpSpPr>
          <a:xfrm>
            <a:off x="76201" y="4045831"/>
            <a:ext cx="627242" cy="793451"/>
            <a:chOff x="1864725" y="4055050"/>
            <a:chExt cx="627242" cy="793451"/>
          </a:xfrm>
        </p:grpSpPr>
        <p:sp>
          <p:nvSpPr>
            <p:cNvPr id="377" name="Google Shape;377;p13"/>
            <p:cNvSpPr/>
            <p:nvPr/>
          </p:nvSpPr>
          <p:spPr>
            <a:xfrm>
              <a:off x="1864725" y="4076031"/>
              <a:ext cx="627242" cy="772470"/>
            </a:xfrm>
            <a:custGeom>
              <a:avLst/>
              <a:gdLst/>
              <a:ahLst/>
              <a:cxnLst/>
              <a:rect l="l" t="t" r="r" b="b"/>
              <a:pathLst>
                <a:path w="12743" h="15574" extrusionOk="0">
                  <a:moveTo>
                    <a:pt x="4865" y="0"/>
                  </a:moveTo>
                  <a:lnTo>
                    <a:pt x="4865" y="2006"/>
                  </a:lnTo>
                  <a:lnTo>
                    <a:pt x="369" y="12333"/>
                  </a:lnTo>
                  <a:cubicBezTo>
                    <a:pt x="1" y="13178"/>
                    <a:pt x="254" y="14166"/>
                    <a:pt x="983" y="14730"/>
                  </a:cubicBezTo>
                  <a:lnTo>
                    <a:pt x="1615" y="15219"/>
                  </a:lnTo>
                  <a:cubicBezTo>
                    <a:pt x="1913" y="15450"/>
                    <a:pt x="2278" y="15574"/>
                    <a:pt x="2656" y="15574"/>
                  </a:cubicBezTo>
                  <a:lnTo>
                    <a:pt x="10088" y="15574"/>
                  </a:lnTo>
                  <a:cubicBezTo>
                    <a:pt x="10466" y="15574"/>
                    <a:pt x="10831" y="15450"/>
                    <a:pt x="11130" y="15219"/>
                  </a:cubicBezTo>
                  <a:lnTo>
                    <a:pt x="11761" y="14730"/>
                  </a:lnTo>
                  <a:cubicBezTo>
                    <a:pt x="12489" y="14167"/>
                    <a:pt x="12742" y="13178"/>
                    <a:pt x="12375" y="12333"/>
                  </a:cubicBezTo>
                  <a:lnTo>
                    <a:pt x="7878" y="2006"/>
                  </a:lnTo>
                  <a:lnTo>
                    <a:pt x="787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378" name="Google Shape;378;p13"/>
            <p:cNvSpPr/>
            <p:nvPr/>
          </p:nvSpPr>
          <p:spPr>
            <a:xfrm>
              <a:off x="1887758" y="4104411"/>
              <a:ext cx="581184" cy="720912"/>
            </a:xfrm>
            <a:custGeom>
              <a:avLst/>
              <a:gdLst/>
              <a:ahLst/>
              <a:cxnLst/>
              <a:rect l="l" t="t" r="r" b="b"/>
              <a:pathLst>
                <a:path w="12108" h="15019" extrusionOk="0">
                  <a:moveTo>
                    <a:pt x="4825" y="0"/>
                  </a:moveTo>
                  <a:lnTo>
                    <a:pt x="4825" y="1728"/>
                  </a:lnTo>
                  <a:cubicBezTo>
                    <a:pt x="4825" y="1766"/>
                    <a:pt x="4817" y="1805"/>
                    <a:pt x="4803" y="1839"/>
                  </a:cubicBezTo>
                  <a:lnTo>
                    <a:pt x="306" y="12167"/>
                  </a:lnTo>
                  <a:cubicBezTo>
                    <a:pt x="0" y="12868"/>
                    <a:pt x="229" y="13764"/>
                    <a:pt x="835" y="14232"/>
                  </a:cubicBezTo>
                  <a:lnTo>
                    <a:pt x="1468" y="14719"/>
                  </a:lnTo>
                  <a:cubicBezTo>
                    <a:pt x="1713" y="14911"/>
                    <a:pt x="2027" y="15018"/>
                    <a:pt x="2339" y="15018"/>
                  </a:cubicBezTo>
                  <a:lnTo>
                    <a:pt x="9771" y="15018"/>
                  </a:lnTo>
                  <a:cubicBezTo>
                    <a:pt x="10085" y="15018"/>
                    <a:pt x="10396" y="14910"/>
                    <a:pt x="10643" y="14719"/>
                  </a:cubicBezTo>
                  <a:lnTo>
                    <a:pt x="11273" y="14232"/>
                  </a:lnTo>
                  <a:cubicBezTo>
                    <a:pt x="11879" y="13764"/>
                    <a:pt x="12108" y="12868"/>
                    <a:pt x="11802" y="12167"/>
                  </a:cubicBezTo>
                  <a:lnTo>
                    <a:pt x="7307" y="1839"/>
                  </a:lnTo>
                  <a:cubicBezTo>
                    <a:pt x="7292" y="1805"/>
                    <a:pt x="7285" y="1765"/>
                    <a:pt x="7286" y="1728"/>
                  </a:cubicBezTo>
                  <a:lnTo>
                    <a:pt x="728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379" name="Google Shape;379;p13"/>
            <p:cNvSpPr/>
            <p:nvPr/>
          </p:nvSpPr>
          <p:spPr>
            <a:xfrm>
              <a:off x="2181518" y="4104411"/>
              <a:ext cx="179520" cy="369888"/>
            </a:xfrm>
            <a:custGeom>
              <a:avLst/>
              <a:gdLst/>
              <a:ahLst/>
              <a:cxnLst/>
              <a:rect l="l" t="t" r="r" b="b"/>
              <a:pathLst>
                <a:path w="3740" h="7706" extrusionOk="0">
                  <a:moveTo>
                    <a:pt x="1" y="0"/>
                  </a:moveTo>
                  <a:lnTo>
                    <a:pt x="1" y="1692"/>
                  </a:lnTo>
                  <a:cubicBezTo>
                    <a:pt x="1" y="2518"/>
                    <a:pt x="983" y="6929"/>
                    <a:pt x="983" y="6929"/>
                  </a:cubicBezTo>
                  <a:lnTo>
                    <a:pt x="3740" y="7706"/>
                  </a:lnTo>
                  <a:lnTo>
                    <a:pt x="1187" y="1839"/>
                  </a:lnTo>
                  <a:cubicBezTo>
                    <a:pt x="1172" y="1805"/>
                    <a:pt x="1165" y="1765"/>
                    <a:pt x="1165" y="1727"/>
                  </a:cubicBezTo>
                  <a:lnTo>
                    <a:pt x="1165" y="0"/>
                  </a:lnTo>
                  <a:close/>
                </a:path>
              </a:pathLst>
            </a:custGeom>
            <a:solidFill>
              <a:srgbClr val="274590">
                <a:alpha val="14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380" name="Google Shape;380;p13"/>
            <p:cNvSpPr/>
            <p:nvPr/>
          </p:nvSpPr>
          <p:spPr>
            <a:xfrm>
              <a:off x="1887806" y="4443819"/>
              <a:ext cx="581280" cy="381504"/>
            </a:xfrm>
            <a:custGeom>
              <a:avLst/>
              <a:gdLst/>
              <a:ahLst/>
              <a:cxnLst/>
              <a:rect l="l" t="t" r="r" b="b"/>
              <a:pathLst>
                <a:path w="12110" h="7948" extrusionOk="0">
                  <a:moveTo>
                    <a:pt x="2524" y="0"/>
                  </a:moveTo>
                  <a:lnTo>
                    <a:pt x="306" y="5096"/>
                  </a:lnTo>
                  <a:cubicBezTo>
                    <a:pt x="0" y="5797"/>
                    <a:pt x="229" y="6693"/>
                    <a:pt x="835" y="7161"/>
                  </a:cubicBezTo>
                  <a:lnTo>
                    <a:pt x="1468" y="7648"/>
                  </a:lnTo>
                  <a:cubicBezTo>
                    <a:pt x="1715" y="7840"/>
                    <a:pt x="2027" y="7947"/>
                    <a:pt x="2339" y="7947"/>
                  </a:cubicBezTo>
                  <a:lnTo>
                    <a:pt x="9773" y="7947"/>
                  </a:lnTo>
                  <a:cubicBezTo>
                    <a:pt x="10085" y="7947"/>
                    <a:pt x="10396" y="7839"/>
                    <a:pt x="10644" y="7648"/>
                  </a:cubicBezTo>
                  <a:lnTo>
                    <a:pt x="11274" y="7161"/>
                  </a:lnTo>
                  <a:cubicBezTo>
                    <a:pt x="11880" y="6693"/>
                    <a:pt x="12109" y="5797"/>
                    <a:pt x="11803" y="5096"/>
                  </a:cubicBezTo>
                  <a:lnTo>
                    <a:pt x="958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381" name="Google Shape;381;p13"/>
            <p:cNvSpPr/>
            <p:nvPr/>
          </p:nvSpPr>
          <p:spPr>
            <a:xfrm>
              <a:off x="2008430" y="4419051"/>
              <a:ext cx="339936" cy="54144"/>
            </a:xfrm>
            <a:custGeom>
              <a:avLst/>
              <a:gdLst/>
              <a:ahLst/>
              <a:cxnLst/>
              <a:rect l="l" t="t" r="r" b="b"/>
              <a:pathLst>
                <a:path w="7082" h="1128" extrusionOk="0">
                  <a:moveTo>
                    <a:pt x="3542" y="1"/>
                  </a:moveTo>
                  <a:cubicBezTo>
                    <a:pt x="1585" y="1"/>
                    <a:pt x="0" y="254"/>
                    <a:pt x="0" y="565"/>
                  </a:cubicBezTo>
                  <a:cubicBezTo>
                    <a:pt x="0" y="876"/>
                    <a:pt x="1585" y="1128"/>
                    <a:pt x="3542" y="1128"/>
                  </a:cubicBezTo>
                  <a:cubicBezTo>
                    <a:pt x="5497" y="1128"/>
                    <a:pt x="7081" y="876"/>
                    <a:pt x="7081" y="565"/>
                  </a:cubicBezTo>
                  <a:cubicBezTo>
                    <a:pt x="7081" y="254"/>
                    <a:pt x="5498" y="1"/>
                    <a:pt x="354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382" name="Google Shape;382;p13"/>
            <p:cNvSpPr/>
            <p:nvPr/>
          </p:nvSpPr>
          <p:spPr>
            <a:xfrm>
              <a:off x="2008430" y="4419051"/>
              <a:ext cx="339936" cy="54144"/>
            </a:xfrm>
            <a:custGeom>
              <a:avLst/>
              <a:gdLst/>
              <a:ahLst/>
              <a:cxnLst/>
              <a:rect l="l" t="t" r="r" b="b"/>
              <a:pathLst>
                <a:path w="7082" h="1128" extrusionOk="0">
                  <a:moveTo>
                    <a:pt x="3542" y="1"/>
                  </a:moveTo>
                  <a:cubicBezTo>
                    <a:pt x="1585" y="1"/>
                    <a:pt x="0" y="254"/>
                    <a:pt x="0" y="565"/>
                  </a:cubicBezTo>
                  <a:cubicBezTo>
                    <a:pt x="0" y="876"/>
                    <a:pt x="1585" y="1128"/>
                    <a:pt x="3542" y="1128"/>
                  </a:cubicBezTo>
                  <a:cubicBezTo>
                    <a:pt x="5497" y="1128"/>
                    <a:pt x="7081" y="876"/>
                    <a:pt x="7081" y="565"/>
                  </a:cubicBezTo>
                  <a:cubicBezTo>
                    <a:pt x="7081" y="254"/>
                    <a:pt x="5498" y="1"/>
                    <a:pt x="3542" y="1"/>
                  </a:cubicBezTo>
                  <a:close/>
                </a:path>
              </a:pathLst>
            </a:custGeom>
            <a:solidFill>
              <a:srgbClr val="000000">
                <a:alpha val="14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383" name="Google Shape;383;p13"/>
            <p:cNvSpPr/>
            <p:nvPr/>
          </p:nvSpPr>
          <p:spPr>
            <a:xfrm>
              <a:off x="2099904" y="4055050"/>
              <a:ext cx="155888" cy="27429"/>
            </a:xfrm>
            <a:custGeom>
              <a:avLst/>
              <a:gdLst/>
              <a:ahLst/>
              <a:cxnLst/>
              <a:rect l="l" t="t" r="r" b="b"/>
              <a:pathLst>
                <a:path w="3167" h="553" extrusionOk="0">
                  <a:moveTo>
                    <a:pt x="102" y="0"/>
                  </a:moveTo>
                  <a:cubicBezTo>
                    <a:pt x="46" y="0"/>
                    <a:pt x="1" y="46"/>
                    <a:pt x="1" y="102"/>
                  </a:cubicBezTo>
                  <a:lnTo>
                    <a:pt x="1" y="451"/>
                  </a:lnTo>
                  <a:cubicBezTo>
                    <a:pt x="1" y="507"/>
                    <a:pt x="46" y="553"/>
                    <a:pt x="102" y="553"/>
                  </a:cubicBezTo>
                  <a:lnTo>
                    <a:pt x="3065" y="553"/>
                  </a:lnTo>
                  <a:cubicBezTo>
                    <a:pt x="3121" y="553"/>
                    <a:pt x="3167" y="507"/>
                    <a:pt x="3167" y="451"/>
                  </a:cubicBezTo>
                  <a:lnTo>
                    <a:pt x="3167" y="102"/>
                  </a:lnTo>
                  <a:cubicBezTo>
                    <a:pt x="3167" y="46"/>
                    <a:pt x="3121" y="0"/>
                    <a:pt x="306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384" name="Google Shape;384;p13"/>
            <p:cNvSpPr/>
            <p:nvPr/>
          </p:nvSpPr>
          <p:spPr>
            <a:xfrm>
              <a:off x="1961726" y="4777995"/>
              <a:ext cx="433248" cy="42240"/>
            </a:xfrm>
            <a:custGeom>
              <a:avLst/>
              <a:gdLst/>
              <a:ahLst/>
              <a:cxnLst/>
              <a:rect l="l" t="t" r="r" b="b"/>
              <a:pathLst>
                <a:path w="9026" h="880" extrusionOk="0">
                  <a:moveTo>
                    <a:pt x="4513" y="1"/>
                  </a:moveTo>
                  <a:cubicBezTo>
                    <a:pt x="2022" y="1"/>
                    <a:pt x="0" y="197"/>
                    <a:pt x="0" y="441"/>
                  </a:cubicBezTo>
                  <a:cubicBezTo>
                    <a:pt x="0" y="682"/>
                    <a:pt x="2021" y="879"/>
                    <a:pt x="4513" y="879"/>
                  </a:cubicBezTo>
                  <a:cubicBezTo>
                    <a:pt x="7005" y="879"/>
                    <a:pt x="9026" y="682"/>
                    <a:pt x="9026" y="441"/>
                  </a:cubicBezTo>
                  <a:cubicBezTo>
                    <a:pt x="9026" y="198"/>
                    <a:pt x="7006" y="1"/>
                    <a:pt x="4513" y="1"/>
                  </a:cubicBezTo>
                  <a:close/>
                </a:path>
              </a:pathLst>
            </a:custGeom>
            <a:solidFill>
              <a:srgbClr val="000000">
                <a:alpha val="14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385" name="Google Shape;385;p13"/>
            <p:cNvSpPr/>
            <p:nvPr/>
          </p:nvSpPr>
          <p:spPr>
            <a:xfrm>
              <a:off x="1920110" y="4291659"/>
              <a:ext cx="224976" cy="476448"/>
            </a:xfrm>
            <a:custGeom>
              <a:avLst/>
              <a:gdLst/>
              <a:ahLst/>
              <a:cxnLst/>
              <a:rect l="l" t="t" r="r" b="b"/>
              <a:pathLst>
                <a:path w="4687" h="9926" extrusionOk="0">
                  <a:moveTo>
                    <a:pt x="4687" y="1"/>
                  </a:moveTo>
                  <a:lnTo>
                    <a:pt x="4687" y="1"/>
                  </a:lnTo>
                  <a:cubicBezTo>
                    <a:pt x="4687" y="1"/>
                    <a:pt x="4393" y="222"/>
                    <a:pt x="4097" y="549"/>
                  </a:cubicBezTo>
                  <a:cubicBezTo>
                    <a:pt x="3801" y="878"/>
                    <a:pt x="388" y="7453"/>
                    <a:pt x="194" y="8409"/>
                  </a:cubicBezTo>
                  <a:cubicBezTo>
                    <a:pt x="0" y="9364"/>
                    <a:pt x="892" y="9926"/>
                    <a:pt x="892" y="9926"/>
                  </a:cubicBezTo>
                  <a:cubicBezTo>
                    <a:pt x="892" y="9926"/>
                    <a:pt x="521" y="9164"/>
                    <a:pt x="903" y="8477"/>
                  </a:cubicBezTo>
                  <a:cubicBezTo>
                    <a:pt x="1283" y="7789"/>
                    <a:pt x="4687" y="1"/>
                    <a:pt x="4687" y="1"/>
                  </a:cubicBezTo>
                  <a:close/>
                </a:path>
              </a:pathLst>
            </a:custGeom>
            <a:solidFill>
              <a:srgbClr val="FFFFFF">
                <a:alpha val="14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386" name="Google Shape;386;p13"/>
            <p:cNvSpPr/>
            <p:nvPr/>
          </p:nvSpPr>
          <p:spPr>
            <a:xfrm>
              <a:off x="2112062" y="4546347"/>
              <a:ext cx="49008" cy="48960"/>
            </a:xfrm>
            <a:custGeom>
              <a:avLst/>
              <a:gdLst/>
              <a:ahLst/>
              <a:cxnLst/>
              <a:rect l="l" t="t" r="r" b="b"/>
              <a:pathLst>
                <a:path w="1021" h="1020" extrusionOk="0">
                  <a:moveTo>
                    <a:pt x="512" y="0"/>
                  </a:moveTo>
                  <a:cubicBezTo>
                    <a:pt x="228" y="0"/>
                    <a:pt x="0" y="229"/>
                    <a:pt x="1" y="511"/>
                  </a:cubicBezTo>
                  <a:cubicBezTo>
                    <a:pt x="1" y="792"/>
                    <a:pt x="229" y="1020"/>
                    <a:pt x="512" y="1020"/>
                  </a:cubicBezTo>
                  <a:cubicBezTo>
                    <a:pt x="793" y="1020"/>
                    <a:pt x="1021" y="792"/>
                    <a:pt x="1021" y="511"/>
                  </a:cubicBezTo>
                  <a:cubicBezTo>
                    <a:pt x="1021" y="229"/>
                    <a:pt x="793" y="0"/>
                    <a:pt x="512" y="0"/>
                  </a:cubicBezTo>
                  <a:close/>
                </a:path>
              </a:pathLst>
            </a:custGeom>
            <a:solidFill>
              <a:srgbClr val="000000">
                <a:alpha val="14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387" name="Google Shape;387;p13"/>
            <p:cNvSpPr/>
            <p:nvPr/>
          </p:nvSpPr>
          <p:spPr>
            <a:xfrm>
              <a:off x="2005214" y="4685883"/>
              <a:ext cx="64848" cy="64848"/>
            </a:xfrm>
            <a:custGeom>
              <a:avLst/>
              <a:gdLst/>
              <a:ahLst/>
              <a:cxnLst/>
              <a:rect l="l" t="t" r="r" b="b"/>
              <a:pathLst>
                <a:path w="1351" h="1351" extrusionOk="0">
                  <a:moveTo>
                    <a:pt x="676" y="0"/>
                  </a:moveTo>
                  <a:cubicBezTo>
                    <a:pt x="302" y="0"/>
                    <a:pt x="1" y="302"/>
                    <a:pt x="1" y="675"/>
                  </a:cubicBezTo>
                  <a:cubicBezTo>
                    <a:pt x="1" y="1049"/>
                    <a:pt x="304" y="1351"/>
                    <a:pt x="676" y="1351"/>
                  </a:cubicBezTo>
                  <a:cubicBezTo>
                    <a:pt x="1049" y="1351"/>
                    <a:pt x="1351" y="1048"/>
                    <a:pt x="1351" y="675"/>
                  </a:cubicBezTo>
                  <a:cubicBezTo>
                    <a:pt x="1351" y="302"/>
                    <a:pt x="1048" y="0"/>
                    <a:pt x="676" y="0"/>
                  </a:cubicBezTo>
                  <a:close/>
                </a:path>
              </a:pathLst>
            </a:custGeom>
            <a:solidFill>
              <a:srgbClr val="000000">
                <a:alpha val="14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388" name="Google Shape;388;p13"/>
            <p:cNvSpPr/>
            <p:nvPr/>
          </p:nvSpPr>
          <p:spPr>
            <a:xfrm>
              <a:off x="2032622" y="4573227"/>
              <a:ext cx="35184" cy="35136"/>
            </a:xfrm>
            <a:custGeom>
              <a:avLst/>
              <a:gdLst/>
              <a:ahLst/>
              <a:cxnLst/>
              <a:rect l="l" t="t" r="r" b="b"/>
              <a:pathLst>
                <a:path w="733" h="732" extrusionOk="0">
                  <a:moveTo>
                    <a:pt x="365" y="0"/>
                  </a:moveTo>
                  <a:cubicBezTo>
                    <a:pt x="165" y="0"/>
                    <a:pt x="0" y="164"/>
                    <a:pt x="0" y="367"/>
                  </a:cubicBezTo>
                  <a:cubicBezTo>
                    <a:pt x="0" y="569"/>
                    <a:pt x="163" y="732"/>
                    <a:pt x="365" y="732"/>
                  </a:cubicBezTo>
                  <a:cubicBezTo>
                    <a:pt x="569" y="732"/>
                    <a:pt x="732" y="569"/>
                    <a:pt x="732" y="367"/>
                  </a:cubicBezTo>
                  <a:cubicBezTo>
                    <a:pt x="732" y="164"/>
                    <a:pt x="567" y="0"/>
                    <a:pt x="365" y="0"/>
                  </a:cubicBezTo>
                  <a:close/>
                </a:path>
              </a:pathLst>
            </a:custGeom>
            <a:solidFill>
              <a:srgbClr val="000000">
                <a:alpha val="14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389" name="Google Shape;389;p13"/>
            <p:cNvSpPr/>
            <p:nvPr/>
          </p:nvSpPr>
          <p:spPr>
            <a:xfrm>
              <a:off x="2192222" y="4619163"/>
              <a:ext cx="92832" cy="92736"/>
            </a:xfrm>
            <a:custGeom>
              <a:avLst/>
              <a:gdLst/>
              <a:ahLst/>
              <a:cxnLst/>
              <a:rect l="l" t="t" r="r" b="b"/>
              <a:pathLst>
                <a:path w="1934" h="1932" extrusionOk="0">
                  <a:moveTo>
                    <a:pt x="966" y="1"/>
                  </a:moveTo>
                  <a:cubicBezTo>
                    <a:pt x="433" y="1"/>
                    <a:pt x="1" y="433"/>
                    <a:pt x="1" y="966"/>
                  </a:cubicBezTo>
                  <a:cubicBezTo>
                    <a:pt x="1" y="1499"/>
                    <a:pt x="433" y="1932"/>
                    <a:pt x="966" y="1932"/>
                  </a:cubicBezTo>
                  <a:cubicBezTo>
                    <a:pt x="1501" y="1932"/>
                    <a:pt x="1933" y="1499"/>
                    <a:pt x="1933" y="966"/>
                  </a:cubicBezTo>
                  <a:cubicBezTo>
                    <a:pt x="1933" y="433"/>
                    <a:pt x="1501" y="1"/>
                    <a:pt x="966" y="1"/>
                  </a:cubicBezTo>
                  <a:close/>
                </a:path>
              </a:pathLst>
            </a:custGeom>
            <a:solidFill>
              <a:srgbClr val="000000">
                <a:alpha val="14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390" name="Google Shape;390;p13"/>
            <p:cNvSpPr/>
            <p:nvPr/>
          </p:nvSpPr>
          <p:spPr>
            <a:xfrm>
              <a:off x="2213006" y="4482891"/>
              <a:ext cx="73968" cy="73968"/>
            </a:xfrm>
            <a:custGeom>
              <a:avLst/>
              <a:gdLst/>
              <a:ahLst/>
              <a:cxnLst/>
              <a:rect l="l" t="t" r="r" b="b"/>
              <a:pathLst>
                <a:path w="1541" h="1541" extrusionOk="0">
                  <a:moveTo>
                    <a:pt x="770" y="0"/>
                  </a:moveTo>
                  <a:cubicBezTo>
                    <a:pt x="345" y="0"/>
                    <a:pt x="0" y="345"/>
                    <a:pt x="0" y="771"/>
                  </a:cubicBezTo>
                  <a:cubicBezTo>
                    <a:pt x="0" y="1196"/>
                    <a:pt x="345" y="1540"/>
                    <a:pt x="770" y="1540"/>
                  </a:cubicBezTo>
                  <a:cubicBezTo>
                    <a:pt x="1195" y="1540"/>
                    <a:pt x="1540" y="1196"/>
                    <a:pt x="1540" y="771"/>
                  </a:cubicBezTo>
                  <a:cubicBezTo>
                    <a:pt x="1540" y="345"/>
                    <a:pt x="1195" y="0"/>
                    <a:pt x="770" y="0"/>
                  </a:cubicBezTo>
                  <a:close/>
                </a:path>
              </a:pathLst>
            </a:custGeom>
            <a:solidFill>
              <a:srgbClr val="000000">
                <a:alpha val="14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391" name="Google Shape;391;p13"/>
            <p:cNvSpPr/>
            <p:nvPr/>
          </p:nvSpPr>
          <p:spPr>
            <a:xfrm>
              <a:off x="2306750" y="4543275"/>
              <a:ext cx="28656" cy="28656"/>
            </a:xfrm>
            <a:custGeom>
              <a:avLst/>
              <a:gdLst/>
              <a:ahLst/>
              <a:cxnLst/>
              <a:rect l="l" t="t" r="r" b="b"/>
              <a:pathLst>
                <a:path w="597" h="597" extrusionOk="0">
                  <a:moveTo>
                    <a:pt x="299" y="0"/>
                  </a:moveTo>
                  <a:cubicBezTo>
                    <a:pt x="134" y="0"/>
                    <a:pt x="0" y="133"/>
                    <a:pt x="0" y="298"/>
                  </a:cubicBezTo>
                  <a:cubicBezTo>
                    <a:pt x="0" y="463"/>
                    <a:pt x="134" y="596"/>
                    <a:pt x="299" y="596"/>
                  </a:cubicBezTo>
                  <a:cubicBezTo>
                    <a:pt x="464" y="596"/>
                    <a:pt x="597" y="463"/>
                    <a:pt x="597" y="298"/>
                  </a:cubicBezTo>
                  <a:cubicBezTo>
                    <a:pt x="597" y="134"/>
                    <a:pt x="464" y="0"/>
                    <a:pt x="299" y="0"/>
                  </a:cubicBezTo>
                  <a:close/>
                </a:path>
              </a:pathLst>
            </a:custGeom>
            <a:solidFill>
              <a:srgbClr val="000000">
                <a:alpha val="14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392" name="Google Shape;392;p13"/>
            <p:cNvSpPr/>
            <p:nvPr/>
          </p:nvSpPr>
          <p:spPr>
            <a:xfrm>
              <a:off x="2066414" y="4666251"/>
              <a:ext cx="37968" cy="38016"/>
            </a:xfrm>
            <a:custGeom>
              <a:avLst/>
              <a:gdLst/>
              <a:ahLst/>
              <a:cxnLst/>
              <a:rect l="l" t="t" r="r" b="b"/>
              <a:pathLst>
                <a:path w="791" h="792" extrusionOk="0">
                  <a:moveTo>
                    <a:pt x="395" y="1"/>
                  </a:moveTo>
                  <a:cubicBezTo>
                    <a:pt x="178" y="1"/>
                    <a:pt x="1" y="178"/>
                    <a:pt x="0" y="396"/>
                  </a:cubicBezTo>
                  <a:cubicBezTo>
                    <a:pt x="0" y="616"/>
                    <a:pt x="178" y="792"/>
                    <a:pt x="395" y="792"/>
                  </a:cubicBezTo>
                  <a:cubicBezTo>
                    <a:pt x="614" y="792"/>
                    <a:pt x="791" y="614"/>
                    <a:pt x="791" y="396"/>
                  </a:cubicBezTo>
                  <a:cubicBezTo>
                    <a:pt x="791" y="177"/>
                    <a:pt x="613" y="1"/>
                    <a:pt x="395" y="1"/>
                  </a:cubicBezTo>
                  <a:close/>
                </a:path>
              </a:pathLst>
            </a:custGeom>
            <a:solidFill>
              <a:srgbClr val="000000">
                <a:alpha val="14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393" name="Google Shape;393;p13"/>
            <p:cNvSpPr/>
            <p:nvPr/>
          </p:nvSpPr>
          <p:spPr>
            <a:xfrm>
              <a:off x="2138126" y="4121115"/>
              <a:ext cx="24960" cy="77808"/>
            </a:xfrm>
            <a:custGeom>
              <a:avLst/>
              <a:gdLst/>
              <a:ahLst/>
              <a:cxnLst/>
              <a:rect l="l" t="t" r="r" b="b"/>
              <a:pathLst>
                <a:path w="520" h="1621" extrusionOk="0">
                  <a:moveTo>
                    <a:pt x="202" y="0"/>
                  </a:moveTo>
                  <a:cubicBezTo>
                    <a:pt x="107" y="0"/>
                    <a:pt x="16" y="54"/>
                    <a:pt x="21" y="182"/>
                  </a:cubicBezTo>
                  <a:cubicBezTo>
                    <a:pt x="21" y="182"/>
                    <a:pt x="84" y="1275"/>
                    <a:pt x="21" y="1510"/>
                  </a:cubicBezTo>
                  <a:cubicBezTo>
                    <a:pt x="0" y="1589"/>
                    <a:pt x="39" y="1621"/>
                    <a:pt x="102" y="1621"/>
                  </a:cubicBezTo>
                  <a:cubicBezTo>
                    <a:pt x="224" y="1621"/>
                    <a:pt x="437" y="1497"/>
                    <a:pt x="469" y="1358"/>
                  </a:cubicBezTo>
                  <a:cubicBezTo>
                    <a:pt x="519" y="1148"/>
                    <a:pt x="440" y="298"/>
                    <a:pt x="405" y="131"/>
                  </a:cubicBezTo>
                  <a:cubicBezTo>
                    <a:pt x="388" y="50"/>
                    <a:pt x="293" y="0"/>
                    <a:pt x="202" y="0"/>
                  </a:cubicBezTo>
                  <a:close/>
                </a:path>
              </a:pathLst>
            </a:custGeom>
            <a:solidFill>
              <a:srgbClr val="FFFFFF">
                <a:alpha val="31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394" name="Google Shape;394;p13"/>
            <p:cNvSpPr/>
            <p:nvPr/>
          </p:nvSpPr>
          <p:spPr>
            <a:xfrm>
              <a:off x="2010494" y="4717995"/>
              <a:ext cx="38016" cy="37968"/>
            </a:xfrm>
            <a:custGeom>
              <a:avLst/>
              <a:gdLst/>
              <a:ahLst/>
              <a:cxnLst/>
              <a:rect l="l" t="t" r="r" b="b"/>
              <a:pathLst>
                <a:path w="792" h="791" extrusionOk="0">
                  <a:moveTo>
                    <a:pt x="396" y="0"/>
                  </a:moveTo>
                  <a:cubicBezTo>
                    <a:pt x="177" y="0"/>
                    <a:pt x="1" y="177"/>
                    <a:pt x="1" y="395"/>
                  </a:cubicBezTo>
                  <a:cubicBezTo>
                    <a:pt x="1" y="614"/>
                    <a:pt x="178" y="790"/>
                    <a:pt x="396" y="790"/>
                  </a:cubicBezTo>
                  <a:cubicBezTo>
                    <a:pt x="614" y="790"/>
                    <a:pt x="792" y="613"/>
                    <a:pt x="792" y="395"/>
                  </a:cubicBezTo>
                  <a:cubicBezTo>
                    <a:pt x="792" y="178"/>
                    <a:pt x="614" y="0"/>
                    <a:pt x="396" y="0"/>
                  </a:cubicBezTo>
                  <a:close/>
                </a:path>
              </a:pathLst>
            </a:custGeom>
            <a:solidFill>
              <a:srgbClr val="FFFFFF">
                <a:alpha val="14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395" name="Google Shape;395;p13"/>
            <p:cNvSpPr/>
            <p:nvPr/>
          </p:nvSpPr>
          <p:spPr>
            <a:xfrm>
              <a:off x="2045486" y="4571835"/>
              <a:ext cx="27552" cy="27504"/>
            </a:xfrm>
            <a:custGeom>
              <a:avLst/>
              <a:gdLst/>
              <a:ahLst/>
              <a:cxnLst/>
              <a:rect l="l" t="t" r="r" b="b"/>
              <a:pathLst>
                <a:path w="574" h="573" extrusionOk="0">
                  <a:moveTo>
                    <a:pt x="287" y="0"/>
                  </a:moveTo>
                  <a:cubicBezTo>
                    <a:pt x="128" y="0"/>
                    <a:pt x="1" y="128"/>
                    <a:pt x="1" y="287"/>
                  </a:cubicBezTo>
                  <a:cubicBezTo>
                    <a:pt x="1" y="444"/>
                    <a:pt x="128" y="573"/>
                    <a:pt x="287" y="573"/>
                  </a:cubicBezTo>
                  <a:cubicBezTo>
                    <a:pt x="445" y="573"/>
                    <a:pt x="573" y="444"/>
                    <a:pt x="573" y="287"/>
                  </a:cubicBezTo>
                  <a:cubicBezTo>
                    <a:pt x="573" y="128"/>
                    <a:pt x="445" y="0"/>
                    <a:pt x="287" y="0"/>
                  </a:cubicBezTo>
                  <a:close/>
                </a:path>
              </a:pathLst>
            </a:custGeom>
            <a:solidFill>
              <a:srgbClr val="FFFFFF">
                <a:alpha val="14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396" name="Google Shape;396;p13"/>
            <p:cNvSpPr/>
            <p:nvPr/>
          </p:nvSpPr>
          <p:spPr>
            <a:xfrm>
              <a:off x="2138222" y="4696491"/>
              <a:ext cx="38064" cy="38016"/>
            </a:xfrm>
            <a:custGeom>
              <a:avLst/>
              <a:gdLst/>
              <a:ahLst/>
              <a:cxnLst/>
              <a:rect l="l" t="t" r="r" b="b"/>
              <a:pathLst>
                <a:path w="793" h="792" extrusionOk="0">
                  <a:moveTo>
                    <a:pt x="397" y="0"/>
                  </a:moveTo>
                  <a:cubicBezTo>
                    <a:pt x="179" y="0"/>
                    <a:pt x="3" y="178"/>
                    <a:pt x="1" y="396"/>
                  </a:cubicBezTo>
                  <a:cubicBezTo>
                    <a:pt x="1" y="615"/>
                    <a:pt x="179" y="791"/>
                    <a:pt x="397" y="791"/>
                  </a:cubicBezTo>
                  <a:cubicBezTo>
                    <a:pt x="615" y="791"/>
                    <a:pt x="792" y="614"/>
                    <a:pt x="792" y="396"/>
                  </a:cubicBezTo>
                  <a:cubicBezTo>
                    <a:pt x="792" y="178"/>
                    <a:pt x="615" y="0"/>
                    <a:pt x="397" y="0"/>
                  </a:cubicBezTo>
                  <a:close/>
                </a:path>
              </a:pathLst>
            </a:custGeom>
            <a:solidFill>
              <a:srgbClr val="FFFFFF">
                <a:alpha val="14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397" name="Google Shape;397;p13"/>
            <p:cNvSpPr/>
            <p:nvPr/>
          </p:nvSpPr>
          <p:spPr>
            <a:xfrm>
              <a:off x="2217710" y="4573899"/>
              <a:ext cx="27312" cy="27312"/>
            </a:xfrm>
            <a:custGeom>
              <a:avLst/>
              <a:gdLst/>
              <a:ahLst/>
              <a:cxnLst/>
              <a:rect l="l" t="t" r="r" b="b"/>
              <a:pathLst>
                <a:path w="569" h="569" extrusionOk="0">
                  <a:moveTo>
                    <a:pt x="284" y="1"/>
                  </a:moveTo>
                  <a:cubicBezTo>
                    <a:pt x="127" y="1"/>
                    <a:pt x="1" y="129"/>
                    <a:pt x="1" y="285"/>
                  </a:cubicBezTo>
                  <a:cubicBezTo>
                    <a:pt x="1" y="442"/>
                    <a:pt x="127" y="568"/>
                    <a:pt x="284" y="568"/>
                  </a:cubicBezTo>
                  <a:cubicBezTo>
                    <a:pt x="441" y="568"/>
                    <a:pt x="568" y="442"/>
                    <a:pt x="568" y="285"/>
                  </a:cubicBezTo>
                  <a:cubicBezTo>
                    <a:pt x="568" y="129"/>
                    <a:pt x="442" y="1"/>
                    <a:pt x="284" y="1"/>
                  </a:cubicBezTo>
                  <a:close/>
                </a:path>
              </a:pathLst>
            </a:custGeom>
            <a:solidFill>
              <a:srgbClr val="FFFFFF">
                <a:alpha val="14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398" name="Google Shape;398;p13"/>
            <p:cNvSpPr/>
            <p:nvPr/>
          </p:nvSpPr>
          <p:spPr>
            <a:xfrm>
              <a:off x="2337230" y="4755339"/>
              <a:ext cx="27312" cy="27264"/>
            </a:xfrm>
            <a:custGeom>
              <a:avLst/>
              <a:gdLst/>
              <a:ahLst/>
              <a:cxnLst/>
              <a:rect l="l" t="t" r="r" b="b"/>
              <a:pathLst>
                <a:path w="569" h="568" extrusionOk="0">
                  <a:moveTo>
                    <a:pt x="284" y="0"/>
                  </a:moveTo>
                  <a:cubicBezTo>
                    <a:pt x="127" y="0"/>
                    <a:pt x="1" y="127"/>
                    <a:pt x="1" y="283"/>
                  </a:cubicBezTo>
                  <a:cubicBezTo>
                    <a:pt x="1" y="441"/>
                    <a:pt x="127" y="567"/>
                    <a:pt x="284" y="567"/>
                  </a:cubicBezTo>
                  <a:cubicBezTo>
                    <a:pt x="442" y="567"/>
                    <a:pt x="568" y="441"/>
                    <a:pt x="568" y="283"/>
                  </a:cubicBezTo>
                  <a:cubicBezTo>
                    <a:pt x="568" y="127"/>
                    <a:pt x="442" y="0"/>
                    <a:pt x="284" y="0"/>
                  </a:cubicBezTo>
                  <a:close/>
                </a:path>
              </a:pathLst>
            </a:custGeom>
            <a:solidFill>
              <a:srgbClr val="FFFFFF">
                <a:alpha val="14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399" name="Google Shape;399;p13"/>
            <p:cNvSpPr/>
            <p:nvPr/>
          </p:nvSpPr>
          <p:spPr>
            <a:xfrm>
              <a:off x="2260910" y="4475403"/>
              <a:ext cx="140544" cy="282912"/>
            </a:xfrm>
            <a:custGeom>
              <a:avLst/>
              <a:gdLst/>
              <a:ahLst/>
              <a:cxnLst/>
              <a:rect l="l" t="t" r="r" b="b"/>
              <a:pathLst>
                <a:path w="2928" h="5894" extrusionOk="0">
                  <a:moveTo>
                    <a:pt x="1182" y="1"/>
                  </a:moveTo>
                  <a:cubicBezTo>
                    <a:pt x="1182" y="1"/>
                    <a:pt x="669" y="62"/>
                    <a:pt x="335" y="103"/>
                  </a:cubicBezTo>
                  <a:cubicBezTo>
                    <a:pt x="0" y="144"/>
                    <a:pt x="71" y="533"/>
                    <a:pt x="71" y="533"/>
                  </a:cubicBezTo>
                  <a:cubicBezTo>
                    <a:pt x="71" y="533"/>
                    <a:pt x="819" y="3172"/>
                    <a:pt x="898" y="4164"/>
                  </a:cubicBezTo>
                  <a:cubicBezTo>
                    <a:pt x="979" y="5158"/>
                    <a:pt x="445" y="5646"/>
                    <a:pt x="445" y="5646"/>
                  </a:cubicBezTo>
                  <a:lnTo>
                    <a:pt x="2288" y="5893"/>
                  </a:lnTo>
                  <a:cubicBezTo>
                    <a:pt x="2288" y="5893"/>
                    <a:pt x="2928" y="4956"/>
                    <a:pt x="2410" y="3386"/>
                  </a:cubicBezTo>
                  <a:cubicBezTo>
                    <a:pt x="1893" y="1815"/>
                    <a:pt x="1182" y="1"/>
                    <a:pt x="1182" y="1"/>
                  </a:cubicBezTo>
                  <a:close/>
                </a:path>
              </a:pathLst>
            </a:custGeom>
            <a:solidFill>
              <a:srgbClr val="FFFFFF">
                <a:alpha val="14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grpSp>
      <p:grpSp>
        <p:nvGrpSpPr>
          <p:cNvPr id="400" name="Google Shape;400;p13"/>
          <p:cNvGrpSpPr/>
          <p:nvPr/>
        </p:nvGrpSpPr>
        <p:grpSpPr>
          <a:xfrm>
            <a:off x="8531705" y="4402280"/>
            <a:ext cx="536085" cy="436384"/>
            <a:chOff x="5567801" y="3983389"/>
            <a:chExt cx="536085" cy="436384"/>
          </a:xfrm>
        </p:grpSpPr>
        <p:sp>
          <p:nvSpPr>
            <p:cNvPr id="401" name="Google Shape;401;p13"/>
            <p:cNvSpPr/>
            <p:nvPr/>
          </p:nvSpPr>
          <p:spPr>
            <a:xfrm>
              <a:off x="5567801" y="4002116"/>
              <a:ext cx="536085" cy="417656"/>
            </a:xfrm>
            <a:custGeom>
              <a:avLst/>
              <a:gdLst/>
              <a:ahLst/>
              <a:cxnLst/>
              <a:rect l="l" t="t" r="r" b="b"/>
              <a:pathLst>
                <a:path w="12996" h="10125" extrusionOk="0">
                  <a:moveTo>
                    <a:pt x="2162" y="1"/>
                  </a:moveTo>
                  <a:lnTo>
                    <a:pt x="314" y="5792"/>
                  </a:lnTo>
                  <a:cubicBezTo>
                    <a:pt x="0" y="6770"/>
                    <a:pt x="116" y="7835"/>
                    <a:pt x="628" y="8727"/>
                  </a:cubicBezTo>
                  <a:lnTo>
                    <a:pt x="1437" y="10125"/>
                  </a:lnTo>
                  <a:lnTo>
                    <a:pt x="11561" y="10125"/>
                  </a:lnTo>
                  <a:lnTo>
                    <a:pt x="12368" y="8727"/>
                  </a:lnTo>
                  <a:cubicBezTo>
                    <a:pt x="12881" y="7835"/>
                    <a:pt x="12996" y="6770"/>
                    <a:pt x="12684" y="5792"/>
                  </a:cubicBezTo>
                  <a:lnTo>
                    <a:pt x="1083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402" name="Google Shape;402;p13"/>
            <p:cNvSpPr/>
            <p:nvPr/>
          </p:nvSpPr>
          <p:spPr>
            <a:xfrm>
              <a:off x="5587684" y="4021215"/>
              <a:ext cx="496361" cy="379500"/>
            </a:xfrm>
            <a:custGeom>
              <a:avLst/>
              <a:gdLst/>
              <a:ahLst/>
              <a:cxnLst/>
              <a:rect l="l" t="t" r="r" b="b"/>
              <a:pathLst>
                <a:path w="12033" h="9200" extrusionOk="0">
                  <a:moveTo>
                    <a:pt x="2018" y="1"/>
                  </a:moveTo>
                  <a:lnTo>
                    <a:pt x="270" y="5470"/>
                  </a:lnTo>
                  <a:cubicBezTo>
                    <a:pt x="1" y="6313"/>
                    <a:pt x="103" y="7266"/>
                    <a:pt x="546" y="8034"/>
                  </a:cubicBezTo>
                  <a:lnTo>
                    <a:pt x="1223" y="9199"/>
                  </a:lnTo>
                  <a:lnTo>
                    <a:pt x="10812" y="9199"/>
                  </a:lnTo>
                  <a:lnTo>
                    <a:pt x="11489" y="8034"/>
                  </a:lnTo>
                  <a:cubicBezTo>
                    <a:pt x="11932" y="7269"/>
                    <a:pt x="12033" y="6313"/>
                    <a:pt x="11764" y="5470"/>
                  </a:cubicBezTo>
                  <a:lnTo>
                    <a:pt x="1001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403" name="Google Shape;403;p13"/>
            <p:cNvSpPr/>
            <p:nvPr/>
          </p:nvSpPr>
          <p:spPr>
            <a:xfrm>
              <a:off x="5889180" y="4021215"/>
              <a:ext cx="161246" cy="170775"/>
            </a:xfrm>
            <a:custGeom>
              <a:avLst/>
              <a:gdLst/>
              <a:ahLst/>
              <a:cxnLst/>
              <a:rect l="l" t="t" r="r" b="b"/>
              <a:pathLst>
                <a:path w="3909" h="4140" extrusionOk="0">
                  <a:moveTo>
                    <a:pt x="0" y="1"/>
                  </a:moveTo>
                  <a:cubicBezTo>
                    <a:pt x="625" y="2350"/>
                    <a:pt x="42" y="4140"/>
                    <a:pt x="42" y="4140"/>
                  </a:cubicBezTo>
                  <a:lnTo>
                    <a:pt x="3908" y="3759"/>
                  </a:lnTo>
                  <a:lnTo>
                    <a:pt x="2706" y="1"/>
                  </a:lnTo>
                  <a:close/>
                </a:path>
              </a:pathLst>
            </a:custGeom>
            <a:solidFill>
              <a:srgbClr val="274590">
                <a:alpha val="14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404" name="Google Shape;404;p13"/>
            <p:cNvSpPr/>
            <p:nvPr/>
          </p:nvSpPr>
          <p:spPr>
            <a:xfrm>
              <a:off x="5587766" y="4136096"/>
              <a:ext cx="496279" cy="264619"/>
            </a:xfrm>
            <a:custGeom>
              <a:avLst/>
              <a:gdLst/>
              <a:ahLst/>
              <a:cxnLst/>
              <a:rect l="l" t="t" r="r" b="b"/>
              <a:pathLst>
                <a:path w="12031" h="6415" extrusionOk="0">
                  <a:moveTo>
                    <a:pt x="1128" y="1"/>
                  </a:moveTo>
                  <a:lnTo>
                    <a:pt x="270" y="2685"/>
                  </a:lnTo>
                  <a:cubicBezTo>
                    <a:pt x="0" y="3528"/>
                    <a:pt x="102" y="4481"/>
                    <a:pt x="545" y="5249"/>
                  </a:cubicBezTo>
                  <a:lnTo>
                    <a:pt x="1222" y="6414"/>
                  </a:lnTo>
                  <a:lnTo>
                    <a:pt x="10810" y="6414"/>
                  </a:lnTo>
                  <a:lnTo>
                    <a:pt x="11487" y="5249"/>
                  </a:lnTo>
                  <a:cubicBezTo>
                    <a:pt x="11930" y="4484"/>
                    <a:pt x="12031" y="3528"/>
                    <a:pt x="11762" y="2685"/>
                  </a:cubicBezTo>
                  <a:lnTo>
                    <a:pt x="10906"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405" name="Google Shape;405;p13"/>
            <p:cNvSpPr/>
            <p:nvPr/>
          </p:nvSpPr>
          <p:spPr>
            <a:xfrm>
              <a:off x="5635204" y="4366560"/>
              <a:ext cx="397939" cy="27060"/>
            </a:xfrm>
            <a:custGeom>
              <a:avLst/>
              <a:gdLst/>
              <a:ahLst/>
              <a:cxnLst/>
              <a:rect l="l" t="t" r="r" b="b"/>
              <a:pathLst>
                <a:path w="9647" h="656" extrusionOk="0">
                  <a:moveTo>
                    <a:pt x="4824" y="0"/>
                  </a:moveTo>
                  <a:cubicBezTo>
                    <a:pt x="2159" y="0"/>
                    <a:pt x="0" y="147"/>
                    <a:pt x="0" y="326"/>
                  </a:cubicBezTo>
                  <a:cubicBezTo>
                    <a:pt x="0" y="508"/>
                    <a:pt x="2159" y="655"/>
                    <a:pt x="4824" y="655"/>
                  </a:cubicBezTo>
                  <a:cubicBezTo>
                    <a:pt x="7486" y="655"/>
                    <a:pt x="9646" y="508"/>
                    <a:pt x="9646" y="326"/>
                  </a:cubicBezTo>
                  <a:cubicBezTo>
                    <a:pt x="9646" y="147"/>
                    <a:pt x="7487" y="0"/>
                    <a:pt x="4824" y="0"/>
                  </a:cubicBezTo>
                  <a:close/>
                </a:path>
              </a:pathLst>
            </a:custGeom>
            <a:solidFill>
              <a:srgbClr val="000000">
                <a:alpha val="31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406" name="Google Shape;406;p13"/>
            <p:cNvSpPr/>
            <p:nvPr/>
          </p:nvSpPr>
          <p:spPr>
            <a:xfrm>
              <a:off x="5633719" y="3983389"/>
              <a:ext cx="407261" cy="46200"/>
            </a:xfrm>
            <a:custGeom>
              <a:avLst/>
              <a:gdLst/>
              <a:ahLst/>
              <a:cxnLst/>
              <a:rect l="l" t="t" r="r" b="b"/>
              <a:pathLst>
                <a:path w="9873" h="1120" extrusionOk="0">
                  <a:moveTo>
                    <a:pt x="155" y="1"/>
                  </a:moveTo>
                  <a:cubicBezTo>
                    <a:pt x="70" y="1"/>
                    <a:pt x="1" y="70"/>
                    <a:pt x="1" y="154"/>
                  </a:cubicBezTo>
                  <a:lnTo>
                    <a:pt x="1" y="966"/>
                  </a:lnTo>
                  <a:cubicBezTo>
                    <a:pt x="1" y="1050"/>
                    <a:pt x="70" y="1119"/>
                    <a:pt x="155" y="1119"/>
                  </a:cubicBezTo>
                  <a:lnTo>
                    <a:pt x="9720" y="1119"/>
                  </a:lnTo>
                  <a:cubicBezTo>
                    <a:pt x="9805" y="1119"/>
                    <a:pt x="9873" y="1050"/>
                    <a:pt x="9873" y="966"/>
                  </a:cubicBezTo>
                  <a:lnTo>
                    <a:pt x="9873" y="154"/>
                  </a:lnTo>
                  <a:cubicBezTo>
                    <a:pt x="9873" y="70"/>
                    <a:pt x="9805" y="1"/>
                    <a:pt x="972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407" name="Google Shape;407;p13"/>
            <p:cNvSpPr/>
            <p:nvPr/>
          </p:nvSpPr>
          <p:spPr>
            <a:xfrm>
              <a:off x="5637225" y="4121329"/>
              <a:ext cx="398063" cy="27019"/>
            </a:xfrm>
            <a:custGeom>
              <a:avLst/>
              <a:gdLst/>
              <a:ahLst/>
              <a:cxnLst/>
              <a:rect l="l" t="t" r="r" b="b"/>
              <a:pathLst>
                <a:path w="9650" h="655" extrusionOk="0">
                  <a:moveTo>
                    <a:pt x="4826" y="0"/>
                  </a:moveTo>
                  <a:cubicBezTo>
                    <a:pt x="2161" y="0"/>
                    <a:pt x="1" y="147"/>
                    <a:pt x="1" y="329"/>
                  </a:cubicBezTo>
                  <a:cubicBezTo>
                    <a:pt x="1" y="508"/>
                    <a:pt x="2161" y="655"/>
                    <a:pt x="4826" y="655"/>
                  </a:cubicBezTo>
                  <a:cubicBezTo>
                    <a:pt x="7488" y="655"/>
                    <a:pt x="9649" y="508"/>
                    <a:pt x="9649" y="329"/>
                  </a:cubicBezTo>
                  <a:cubicBezTo>
                    <a:pt x="9649" y="147"/>
                    <a:pt x="7488" y="0"/>
                    <a:pt x="48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408" name="Google Shape;408;p13"/>
            <p:cNvSpPr/>
            <p:nvPr/>
          </p:nvSpPr>
          <p:spPr>
            <a:xfrm>
              <a:off x="5623778" y="4058340"/>
              <a:ext cx="98175" cy="320925"/>
            </a:xfrm>
            <a:custGeom>
              <a:avLst/>
              <a:gdLst/>
              <a:ahLst/>
              <a:cxnLst/>
              <a:rect l="l" t="t" r="r" b="b"/>
              <a:pathLst>
                <a:path w="2380" h="7780" extrusionOk="0">
                  <a:moveTo>
                    <a:pt x="2379" y="1"/>
                  </a:moveTo>
                  <a:cubicBezTo>
                    <a:pt x="2379" y="1"/>
                    <a:pt x="1433" y="1251"/>
                    <a:pt x="1131" y="1897"/>
                  </a:cubicBezTo>
                  <a:cubicBezTo>
                    <a:pt x="829" y="2540"/>
                    <a:pt x="1" y="3796"/>
                    <a:pt x="249" y="5184"/>
                  </a:cubicBezTo>
                  <a:cubicBezTo>
                    <a:pt x="497" y="6571"/>
                    <a:pt x="1578" y="7780"/>
                    <a:pt x="1578" y="7780"/>
                  </a:cubicBezTo>
                  <a:cubicBezTo>
                    <a:pt x="1578" y="7780"/>
                    <a:pt x="358" y="6045"/>
                    <a:pt x="915" y="3838"/>
                  </a:cubicBezTo>
                  <a:cubicBezTo>
                    <a:pt x="1272" y="2426"/>
                    <a:pt x="2379" y="1"/>
                    <a:pt x="2379" y="1"/>
                  </a:cubicBezTo>
                  <a:close/>
                </a:path>
              </a:pathLst>
            </a:custGeom>
            <a:solidFill>
              <a:srgbClr val="FFFFFF">
                <a:alpha val="31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409" name="Google Shape;409;p13"/>
            <p:cNvSpPr/>
            <p:nvPr/>
          </p:nvSpPr>
          <p:spPr>
            <a:xfrm>
              <a:off x="5931544" y="4146161"/>
              <a:ext cx="124410" cy="220316"/>
            </a:xfrm>
            <a:custGeom>
              <a:avLst/>
              <a:gdLst/>
              <a:ahLst/>
              <a:cxnLst/>
              <a:rect l="l" t="t" r="r" b="b"/>
              <a:pathLst>
                <a:path w="3016" h="5341" extrusionOk="0">
                  <a:moveTo>
                    <a:pt x="1641" y="1"/>
                  </a:moveTo>
                  <a:lnTo>
                    <a:pt x="0" y="291"/>
                  </a:lnTo>
                  <a:cubicBezTo>
                    <a:pt x="0" y="291"/>
                    <a:pt x="515" y="2166"/>
                    <a:pt x="642" y="3388"/>
                  </a:cubicBezTo>
                  <a:cubicBezTo>
                    <a:pt x="769" y="4610"/>
                    <a:pt x="311" y="5159"/>
                    <a:pt x="311" y="5159"/>
                  </a:cubicBezTo>
                  <a:cubicBezTo>
                    <a:pt x="311" y="5159"/>
                    <a:pt x="955" y="5335"/>
                    <a:pt x="1439" y="5341"/>
                  </a:cubicBezTo>
                  <a:cubicBezTo>
                    <a:pt x="1445" y="5341"/>
                    <a:pt x="1450" y="5341"/>
                    <a:pt x="1455" y="5341"/>
                  </a:cubicBezTo>
                  <a:cubicBezTo>
                    <a:pt x="1936" y="5341"/>
                    <a:pt x="2404" y="5154"/>
                    <a:pt x="2404" y="5154"/>
                  </a:cubicBezTo>
                  <a:cubicBezTo>
                    <a:pt x="2404" y="5154"/>
                    <a:pt x="3015" y="4029"/>
                    <a:pt x="2881" y="3191"/>
                  </a:cubicBezTo>
                  <a:cubicBezTo>
                    <a:pt x="2747" y="2354"/>
                    <a:pt x="1641" y="1"/>
                    <a:pt x="1641" y="1"/>
                  </a:cubicBezTo>
                  <a:close/>
                </a:path>
              </a:pathLst>
            </a:custGeom>
            <a:solidFill>
              <a:srgbClr val="FFFFFF">
                <a:alpha val="31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410" name="Google Shape;410;p13"/>
            <p:cNvSpPr/>
            <p:nvPr/>
          </p:nvSpPr>
          <p:spPr>
            <a:xfrm>
              <a:off x="5704463" y="4211130"/>
              <a:ext cx="64350" cy="64350"/>
            </a:xfrm>
            <a:custGeom>
              <a:avLst/>
              <a:gdLst/>
              <a:ahLst/>
              <a:cxnLst/>
              <a:rect l="l" t="t" r="r" b="b"/>
              <a:pathLst>
                <a:path w="1560" h="1560" extrusionOk="0">
                  <a:moveTo>
                    <a:pt x="779" y="0"/>
                  </a:moveTo>
                  <a:cubicBezTo>
                    <a:pt x="349" y="0"/>
                    <a:pt x="0" y="349"/>
                    <a:pt x="0" y="779"/>
                  </a:cubicBezTo>
                  <a:cubicBezTo>
                    <a:pt x="0" y="1209"/>
                    <a:pt x="349" y="1559"/>
                    <a:pt x="779" y="1559"/>
                  </a:cubicBezTo>
                  <a:cubicBezTo>
                    <a:pt x="1209" y="1559"/>
                    <a:pt x="1559" y="1209"/>
                    <a:pt x="1559" y="779"/>
                  </a:cubicBezTo>
                  <a:cubicBezTo>
                    <a:pt x="1559" y="349"/>
                    <a:pt x="1209" y="0"/>
                    <a:pt x="779" y="0"/>
                  </a:cubicBezTo>
                  <a:close/>
                </a:path>
              </a:pathLst>
            </a:custGeom>
            <a:solidFill>
              <a:srgbClr val="000000">
                <a:alpha val="31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411" name="Google Shape;411;p13"/>
            <p:cNvSpPr/>
            <p:nvPr/>
          </p:nvSpPr>
          <p:spPr>
            <a:xfrm>
              <a:off x="5820251" y="4166085"/>
              <a:ext cx="46118" cy="46159"/>
            </a:xfrm>
            <a:custGeom>
              <a:avLst/>
              <a:gdLst/>
              <a:ahLst/>
              <a:cxnLst/>
              <a:rect l="l" t="t" r="r" b="b"/>
              <a:pathLst>
                <a:path w="1118" h="1119" extrusionOk="0">
                  <a:moveTo>
                    <a:pt x="559" y="0"/>
                  </a:moveTo>
                  <a:cubicBezTo>
                    <a:pt x="250" y="0"/>
                    <a:pt x="1" y="251"/>
                    <a:pt x="1" y="559"/>
                  </a:cubicBezTo>
                  <a:cubicBezTo>
                    <a:pt x="1" y="868"/>
                    <a:pt x="250" y="1119"/>
                    <a:pt x="559" y="1119"/>
                  </a:cubicBezTo>
                  <a:cubicBezTo>
                    <a:pt x="868" y="1119"/>
                    <a:pt x="1118" y="868"/>
                    <a:pt x="1118" y="559"/>
                  </a:cubicBezTo>
                  <a:cubicBezTo>
                    <a:pt x="1118" y="251"/>
                    <a:pt x="868" y="0"/>
                    <a:pt x="559" y="0"/>
                  </a:cubicBezTo>
                  <a:close/>
                </a:path>
              </a:pathLst>
            </a:custGeom>
            <a:solidFill>
              <a:srgbClr val="000000">
                <a:alpha val="31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412" name="Google Shape;412;p13"/>
            <p:cNvSpPr/>
            <p:nvPr/>
          </p:nvSpPr>
          <p:spPr>
            <a:xfrm>
              <a:off x="5825036" y="4259640"/>
              <a:ext cx="56471" cy="56513"/>
            </a:xfrm>
            <a:custGeom>
              <a:avLst/>
              <a:gdLst/>
              <a:ahLst/>
              <a:cxnLst/>
              <a:rect l="l" t="t" r="r" b="b"/>
              <a:pathLst>
                <a:path w="1369" h="1370" extrusionOk="0">
                  <a:moveTo>
                    <a:pt x="685" y="1"/>
                  </a:moveTo>
                  <a:cubicBezTo>
                    <a:pt x="308" y="1"/>
                    <a:pt x="0" y="307"/>
                    <a:pt x="0" y="685"/>
                  </a:cubicBezTo>
                  <a:cubicBezTo>
                    <a:pt x="0" y="1062"/>
                    <a:pt x="308" y="1369"/>
                    <a:pt x="685" y="1369"/>
                  </a:cubicBezTo>
                  <a:cubicBezTo>
                    <a:pt x="1063" y="1369"/>
                    <a:pt x="1369" y="1062"/>
                    <a:pt x="1369" y="685"/>
                  </a:cubicBezTo>
                  <a:cubicBezTo>
                    <a:pt x="1369" y="307"/>
                    <a:pt x="1063" y="1"/>
                    <a:pt x="685" y="1"/>
                  </a:cubicBezTo>
                  <a:close/>
                </a:path>
              </a:pathLst>
            </a:custGeom>
            <a:solidFill>
              <a:srgbClr val="000000">
                <a:alpha val="31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413" name="Google Shape;413;p13"/>
            <p:cNvSpPr/>
            <p:nvPr/>
          </p:nvSpPr>
          <p:spPr>
            <a:xfrm>
              <a:off x="5713290" y="4218390"/>
              <a:ext cx="25369" cy="25369"/>
            </a:xfrm>
            <a:custGeom>
              <a:avLst/>
              <a:gdLst/>
              <a:ahLst/>
              <a:cxnLst/>
              <a:rect l="l" t="t" r="r" b="b"/>
              <a:pathLst>
                <a:path w="615" h="615" extrusionOk="0">
                  <a:moveTo>
                    <a:pt x="308" y="0"/>
                  </a:moveTo>
                  <a:cubicBezTo>
                    <a:pt x="139" y="0"/>
                    <a:pt x="3" y="137"/>
                    <a:pt x="1" y="307"/>
                  </a:cubicBezTo>
                  <a:cubicBezTo>
                    <a:pt x="1" y="476"/>
                    <a:pt x="139" y="614"/>
                    <a:pt x="308" y="614"/>
                  </a:cubicBezTo>
                  <a:cubicBezTo>
                    <a:pt x="477" y="614"/>
                    <a:pt x="614" y="476"/>
                    <a:pt x="614" y="307"/>
                  </a:cubicBezTo>
                  <a:cubicBezTo>
                    <a:pt x="614" y="137"/>
                    <a:pt x="477" y="0"/>
                    <a:pt x="308" y="0"/>
                  </a:cubicBezTo>
                  <a:close/>
                </a:path>
              </a:pathLst>
            </a:custGeom>
            <a:solidFill>
              <a:srgbClr val="FFFFFF">
                <a:alpha val="31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414" name="Google Shape;414;p13"/>
            <p:cNvSpPr/>
            <p:nvPr/>
          </p:nvSpPr>
          <p:spPr>
            <a:xfrm>
              <a:off x="5826645" y="4171241"/>
              <a:ext cx="18191" cy="18191"/>
            </a:xfrm>
            <a:custGeom>
              <a:avLst/>
              <a:gdLst/>
              <a:ahLst/>
              <a:cxnLst/>
              <a:rect l="l" t="t" r="r" b="b"/>
              <a:pathLst>
                <a:path w="441" h="441" extrusionOk="0">
                  <a:moveTo>
                    <a:pt x="221" y="1"/>
                  </a:moveTo>
                  <a:cubicBezTo>
                    <a:pt x="100" y="1"/>
                    <a:pt x="1" y="99"/>
                    <a:pt x="1" y="221"/>
                  </a:cubicBezTo>
                  <a:cubicBezTo>
                    <a:pt x="1" y="342"/>
                    <a:pt x="100" y="441"/>
                    <a:pt x="221" y="441"/>
                  </a:cubicBezTo>
                  <a:cubicBezTo>
                    <a:pt x="342" y="441"/>
                    <a:pt x="441" y="342"/>
                    <a:pt x="441" y="221"/>
                  </a:cubicBezTo>
                  <a:cubicBezTo>
                    <a:pt x="441" y="99"/>
                    <a:pt x="342" y="1"/>
                    <a:pt x="221" y="1"/>
                  </a:cubicBezTo>
                  <a:close/>
                </a:path>
              </a:pathLst>
            </a:custGeom>
            <a:solidFill>
              <a:srgbClr val="FFFFFF">
                <a:alpha val="31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415" name="Google Shape;415;p13"/>
            <p:cNvSpPr/>
            <p:nvPr/>
          </p:nvSpPr>
          <p:spPr>
            <a:xfrm>
              <a:off x="5832874" y="4266034"/>
              <a:ext cx="22234" cy="22234"/>
            </a:xfrm>
            <a:custGeom>
              <a:avLst/>
              <a:gdLst/>
              <a:ahLst/>
              <a:cxnLst/>
              <a:rect l="l" t="t" r="r" b="b"/>
              <a:pathLst>
                <a:path w="539" h="539" extrusionOk="0">
                  <a:moveTo>
                    <a:pt x="269" y="1"/>
                  </a:moveTo>
                  <a:cubicBezTo>
                    <a:pt x="121" y="1"/>
                    <a:pt x="1" y="121"/>
                    <a:pt x="1" y="270"/>
                  </a:cubicBezTo>
                  <a:cubicBezTo>
                    <a:pt x="1" y="419"/>
                    <a:pt x="121" y="538"/>
                    <a:pt x="269" y="538"/>
                  </a:cubicBezTo>
                  <a:cubicBezTo>
                    <a:pt x="420" y="538"/>
                    <a:pt x="538" y="419"/>
                    <a:pt x="538" y="270"/>
                  </a:cubicBezTo>
                  <a:cubicBezTo>
                    <a:pt x="538" y="121"/>
                    <a:pt x="417" y="1"/>
                    <a:pt x="269" y="1"/>
                  </a:cubicBezTo>
                  <a:close/>
                </a:path>
              </a:pathLst>
            </a:custGeom>
            <a:solidFill>
              <a:srgbClr val="FFFFFF">
                <a:alpha val="31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416" name="Google Shape;416;p13"/>
            <p:cNvSpPr/>
            <p:nvPr/>
          </p:nvSpPr>
          <p:spPr>
            <a:xfrm>
              <a:off x="5637225" y="4121329"/>
              <a:ext cx="398063" cy="27019"/>
            </a:xfrm>
            <a:custGeom>
              <a:avLst/>
              <a:gdLst/>
              <a:ahLst/>
              <a:cxnLst/>
              <a:rect l="l" t="t" r="r" b="b"/>
              <a:pathLst>
                <a:path w="9650" h="655" extrusionOk="0">
                  <a:moveTo>
                    <a:pt x="4826" y="0"/>
                  </a:moveTo>
                  <a:cubicBezTo>
                    <a:pt x="2161" y="0"/>
                    <a:pt x="1" y="147"/>
                    <a:pt x="1" y="329"/>
                  </a:cubicBezTo>
                  <a:cubicBezTo>
                    <a:pt x="1" y="508"/>
                    <a:pt x="2161" y="655"/>
                    <a:pt x="4826" y="655"/>
                  </a:cubicBezTo>
                  <a:cubicBezTo>
                    <a:pt x="7488" y="655"/>
                    <a:pt x="9649" y="508"/>
                    <a:pt x="9649" y="329"/>
                  </a:cubicBezTo>
                  <a:cubicBezTo>
                    <a:pt x="9649" y="147"/>
                    <a:pt x="7488" y="0"/>
                    <a:pt x="4826" y="0"/>
                  </a:cubicBezTo>
                  <a:close/>
                </a:path>
              </a:pathLst>
            </a:custGeom>
            <a:solidFill>
              <a:srgbClr val="000000">
                <a:alpha val="31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grpSp>
    </p:spTree>
    <p:extLst>
      <p:ext uri="{BB962C8B-B14F-4D97-AF65-F5344CB8AC3E}">
        <p14:creationId xmlns:p14="http://schemas.microsoft.com/office/powerpoint/2010/main" val="4125524692"/>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matchingName="Title only 1">
  <p:cSld name="Title only 1">
    <p:spTree>
      <p:nvGrpSpPr>
        <p:cNvPr id="1" name="Shape 417"/>
        <p:cNvGrpSpPr/>
        <p:nvPr/>
      </p:nvGrpSpPr>
      <p:grpSpPr>
        <a:xfrm>
          <a:off x="0" y="0"/>
          <a:ext cx="0" cy="0"/>
          <a:chOff x="0" y="0"/>
          <a:chExt cx="0" cy="0"/>
        </a:xfrm>
      </p:grpSpPr>
      <p:sp>
        <p:nvSpPr>
          <p:cNvPr id="418" name="Google Shape;418;p14"/>
          <p:cNvSpPr/>
          <p:nvPr/>
        </p:nvSpPr>
        <p:spPr>
          <a:xfrm>
            <a:off x="594000" y="413550"/>
            <a:ext cx="7956000" cy="4316400"/>
          </a:xfrm>
          <a:prstGeom prst="roundRect">
            <a:avLst>
              <a:gd name="adj" fmla="val 3321"/>
            </a:avLst>
          </a:prstGeom>
          <a:solidFill>
            <a:schemeClr val="lt1"/>
          </a:solidFill>
          <a:ln w="1143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grpSp>
        <p:nvGrpSpPr>
          <p:cNvPr id="419" name="Google Shape;419;p14"/>
          <p:cNvGrpSpPr/>
          <p:nvPr/>
        </p:nvGrpSpPr>
        <p:grpSpPr>
          <a:xfrm>
            <a:off x="1" y="4838701"/>
            <a:ext cx="9143939" cy="2943641"/>
            <a:chOff x="0" y="4838700"/>
            <a:chExt cx="9143939" cy="2943641"/>
          </a:xfrm>
        </p:grpSpPr>
        <p:sp>
          <p:nvSpPr>
            <p:cNvPr id="420" name="Google Shape;420;p14"/>
            <p:cNvSpPr/>
            <p:nvPr/>
          </p:nvSpPr>
          <p:spPr>
            <a:xfrm>
              <a:off x="0" y="4838700"/>
              <a:ext cx="9143939" cy="2943641"/>
            </a:xfrm>
            <a:custGeom>
              <a:avLst/>
              <a:gdLst/>
              <a:ahLst/>
              <a:cxnLst/>
              <a:rect l="l" t="t" r="r" b="b"/>
              <a:pathLst>
                <a:path w="74406" h="71361" extrusionOk="0">
                  <a:moveTo>
                    <a:pt x="0" y="0"/>
                  </a:moveTo>
                  <a:lnTo>
                    <a:pt x="0" y="71360"/>
                  </a:lnTo>
                  <a:lnTo>
                    <a:pt x="74406" y="71360"/>
                  </a:lnTo>
                  <a:lnTo>
                    <a:pt x="7440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grpSp>
          <p:nvGrpSpPr>
            <p:cNvPr id="421" name="Google Shape;421;p14"/>
            <p:cNvGrpSpPr/>
            <p:nvPr/>
          </p:nvGrpSpPr>
          <p:grpSpPr>
            <a:xfrm>
              <a:off x="3222836" y="5090190"/>
              <a:ext cx="2698369" cy="2580930"/>
              <a:chOff x="3222836" y="5090190"/>
              <a:chExt cx="2698369" cy="2580930"/>
            </a:xfrm>
          </p:grpSpPr>
          <p:sp>
            <p:nvSpPr>
              <p:cNvPr id="422" name="Google Shape;422;p14"/>
              <p:cNvSpPr/>
              <p:nvPr/>
            </p:nvSpPr>
            <p:spPr>
              <a:xfrm>
                <a:off x="3222836" y="6193793"/>
                <a:ext cx="2698369" cy="1477327"/>
              </a:xfrm>
              <a:custGeom>
                <a:avLst/>
                <a:gdLst/>
                <a:ahLst/>
                <a:cxnLst/>
                <a:rect l="l" t="t" r="r" b="b"/>
                <a:pathLst>
                  <a:path w="65415" h="35814" extrusionOk="0">
                    <a:moveTo>
                      <a:pt x="0" y="1"/>
                    </a:moveTo>
                    <a:lnTo>
                      <a:pt x="0" y="35813"/>
                    </a:lnTo>
                    <a:lnTo>
                      <a:pt x="65415" y="35813"/>
                    </a:lnTo>
                    <a:lnTo>
                      <a:pt x="6541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423" name="Google Shape;423;p14"/>
              <p:cNvSpPr/>
              <p:nvPr/>
            </p:nvSpPr>
            <p:spPr>
              <a:xfrm>
                <a:off x="3222836" y="5561430"/>
                <a:ext cx="2698369" cy="445005"/>
              </a:xfrm>
              <a:custGeom>
                <a:avLst/>
                <a:gdLst/>
                <a:ahLst/>
                <a:cxnLst/>
                <a:rect l="l" t="t" r="r" b="b"/>
                <a:pathLst>
                  <a:path w="65415" h="10788" extrusionOk="0">
                    <a:moveTo>
                      <a:pt x="0" y="0"/>
                    </a:moveTo>
                    <a:lnTo>
                      <a:pt x="0" y="10788"/>
                    </a:lnTo>
                    <a:lnTo>
                      <a:pt x="65415" y="10788"/>
                    </a:lnTo>
                    <a:lnTo>
                      <a:pt x="6541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424" name="Google Shape;424;p14"/>
              <p:cNvSpPr/>
              <p:nvPr/>
            </p:nvSpPr>
            <p:spPr>
              <a:xfrm>
                <a:off x="3222836" y="5090190"/>
                <a:ext cx="2698369" cy="347160"/>
              </a:xfrm>
              <a:custGeom>
                <a:avLst/>
                <a:gdLst/>
                <a:ahLst/>
                <a:cxnLst/>
                <a:rect l="l" t="t" r="r" b="b"/>
                <a:pathLst>
                  <a:path w="65415" h="8416" extrusionOk="0">
                    <a:moveTo>
                      <a:pt x="0" y="1"/>
                    </a:moveTo>
                    <a:lnTo>
                      <a:pt x="0" y="8415"/>
                    </a:lnTo>
                    <a:lnTo>
                      <a:pt x="65415" y="8415"/>
                    </a:lnTo>
                    <a:lnTo>
                      <a:pt x="6541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425" name="Google Shape;425;p14"/>
              <p:cNvSpPr/>
              <p:nvPr/>
            </p:nvSpPr>
            <p:spPr>
              <a:xfrm>
                <a:off x="4001946" y="5163368"/>
                <a:ext cx="1140150" cy="72889"/>
              </a:xfrm>
              <a:custGeom>
                <a:avLst/>
                <a:gdLst/>
                <a:ahLst/>
                <a:cxnLst/>
                <a:rect l="l" t="t" r="r" b="b"/>
                <a:pathLst>
                  <a:path w="27640" h="1767" extrusionOk="0">
                    <a:moveTo>
                      <a:pt x="1835" y="0"/>
                    </a:moveTo>
                    <a:cubicBezTo>
                      <a:pt x="823" y="0"/>
                      <a:pt x="1" y="395"/>
                      <a:pt x="1" y="884"/>
                    </a:cubicBezTo>
                    <a:cubicBezTo>
                      <a:pt x="1" y="1372"/>
                      <a:pt x="823" y="1767"/>
                      <a:pt x="1835" y="1767"/>
                    </a:cubicBezTo>
                    <a:lnTo>
                      <a:pt x="25805" y="1767"/>
                    </a:lnTo>
                    <a:cubicBezTo>
                      <a:pt x="26818" y="1767"/>
                      <a:pt x="27639" y="1370"/>
                      <a:pt x="27639" y="884"/>
                    </a:cubicBezTo>
                    <a:cubicBezTo>
                      <a:pt x="27639" y="395"/>
                      <a:pt x="26819" y="0"/>
                      <a:pt x="258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426" name="Google Shape;426;p14"/>
              <p:cNvSpPr/>
              <p:nvPr/>
            </p:nvSpPr>
            <p:spPr>
              <a:xfrm>
                <a:off x="4001946" y="5655398"/>
                <a:ext cx="1140150" cy="72930"/>
              </a:xfrm>
              <a:custGeom>
                <a:avLst/>
                <a:gdLst/>
                <a:ahLst/>
                <a:cxnLst/>
                <a:rect l="l" t="t" r="r" b="b"/>
                <a:pathLst>
                  <a:path w="27640" h="1768" extrusionOk="0">
                    <a:moveTo>
                      <a:pt x="1835" y="1"/>
                    </a:moveTo>
                    <a:cubicBezTo>
                      <a:pt x="823" y="1"/>
                      <a:pt x="1" y="396"/>
                      <a:pt x="1" y="884"/>
                    </a:cubicBezTo>
                    <a:cubicBezTo>
                      <a:pt x="1" y="1372"/>
                      <a:pt x="823" y="1767"/>
                      <a:pt x="1835" y="1767"/>
                    </a:cubicBezTo>
                    <a:lnTo>
                      <a:pt x="25805" y="1767"/>
                    </a:lnTo>
                    <a:cubicBezTo>
                      <a:pt x="26818" y="1767"/>
                      <a:pt x="27639" y="1372"/>
                      <a:pt x="27639" y="884"/>
                    </a:cubicBezTo>
                    <a:cubicBezTo>
                      <a:pt x="27639" y="396"/>
                      <a:pt x="26819" y="1"/>
                      <a:pt x="258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427" name="Google Shape;427;p14"/>
              <p:cNvSpPr/>
              <p:nvPr/>
            </p:nvSpPr>
            <p:spPr>
              <a:xfrm>
                <a:off x="4001946" y="6313253"/>
                <a:ext cx="1140150" cy="72930"/>
              </a:xfrm>
              <a:custGeom>
                <a:avLst/>
                <a:gdLst/>
                <a:ahLst/>
                <a:cxnLst/>
                <a:rect l="l" t="t" r="r" b="b"/>
                <a:pathLst>
                  <a:path w="27640" h="1768" extrusionOk="0">
                    <a:moveTo>
                      <a:pt x="1835" y="1"/>
                    </a:moveTo>
                    <a:cubicBezTo>
                      <a:pt x="823" y="1"/>
                      <a:pt x="1" y="396"/>
                      <a:pt x="1" y="884"/>
                    </a:cubicBezTo>
                    <a:cubicBezTo>
                      <a:pt x="1" y="1372"/>
                      <a:pt x="823" y="1767"/>
                      <a:pt x="1835" y="1767"/>
                    </a:cubicBezTo>
                    <a:lnTo>
                      <a:pt x="25805" y="1767"/>
                    </a:lnTo>
                    <a:cubicBezTo>
                      <a:pt x="26818" y="1767"/>
                      <a:pt x="27639" y="1371"/>
                      <a:pt x="27639" y="884"/>
                    </a:cubicBezTo>
                    <a:cubicBezTo>
                      <a:pt x="27639" y="396"/>
                      <a:pt x="26819" y="1"/>
                      <a:pt x="258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grpSp>
        <p:grpSp>
          <p:nvGrpSpPr>
            <p:cNvPr id="428" name="Google Shape;428;p14"/>
            <p:cNvGrpSpPr/>
            <p:nvPr/>
          </p:nvGrpSpPr>
          <p:grpSpPr>
            <a:xfrm>
              <a:off x="6274037" y="5090190"/>
              <a:ext cx="2698369" cy="2580930"/>
              <a:chOff x="6274037" y="5090190"/>
              <a:chExt cx="2698369" cy="2580930"/>
            </a:xfrm>
          </p:grpSpPr>
          <p:sp>
            <p:nvSpPr>
              <p:cNvPr id="429" name="Google Shape;429;p14"/>
              <p:cNvSpPr/>
              <p:nvPr/>
            </p:nvSpPr>
            <p:spPr>
              <a:xfrm>
                <a:off x="6274037" y="6193793"/>
                <a:ext cx="2698369" cy="1477327"/>
              </a:xfrm>
              <a:custGeom>
                <a:avLst/>
                <a:gdLst/>
                <a:ahLst/>
                <a:cxnLst/>
                <a:rect l="l" t="t" r="r" b="b"/>
                <a:pathLst>
                  <a:path w="65415" h="35814" extrusionOk="0">
                    <a:moveTo>
                      <a:pt x="0" y="1"/>
                    </a:moveTo>
                    <a:lnTo>
                      <a:pt x="0" y="35813"/>
                    </a:lnTo>
                    <a:lnTo>
                      <a:pt x="65415" y="35813"/>
                    </a:lnTo>
                    <a:lnTo>
                      <a:pt x="6541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430" name="Google Shape;430;p14"/>
              <p:cNvSpPr/>
              <p:nvPr/>
            </p:nvSpPr>
            <p:spPr>
              <a:xfrm>
                <a:off x="6274037" y="5561430"/>
                <a:ext cx="2698369" cy="445005"/>
              </a:xfrm>
              <a:custGeom>
                <a:avLst/>
                <a:gdLst/>
                <a:ahLst/>
                <a:cxnLst/>
                <a:rect l="l" t="t" r="r" b="b"/>
                <a:pathLst>
                  <a:path w="65415" h="10788" extrusionOk="0">
                    <a:moveTo>
                      <a:pt x="0" y="0"/>
                    </a:moveTo>
                    <a:lnTo>
                      <a:pt x="0" y="10788"/>
                    </a:lnTo>
                    <a:lnTo>
                      <a:pt x="65415" y="10788"/>
                    </a:lnTo>
                    <a:lnTo>
                      <a:pt x="6541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431" name="Google Shape;431;p14"/>
              <p:cNvSpPr/>
              <p:nvPr/>
            </p:nvSpPr>
            <p:spPr>
              <a:xfrm>
                <a:off x="6274037" y="5090190"/>
                <a:ext cx="2698369" cy="347160"/>
              </a:xfrm>
              <a:custGeom>
                <a:avLst/>
                <a:gdLst/>
                <a:ahLst/>
                <a:cxnLst/>
                <a:rect l="l" t="t" r="r" b="b"/>
                <a:pathLst>
                  <a:path w="65415" h="8416" extrusionOk="0">
                    <a:moveTo>
                      <a:pt x="0" y="1"/>
                    </a:moveTo>
                    <a:lnTo>
                      <a:pt x="0" y="8415"/>
                    </a:lnTo>
                    <a:lnTo>
                      <a:pt x="65415" y="8415"/>
                    </a:lnTo>
                    <a:lnTo>
                      <a:pt x="6541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432" name="Google Shape;432;p14"/>
              <p:cNvSpPr/>
              <p:nvPr/>
            </p:nvSpPr>
            <p:spPr>
              <a:xfrm>
                <a:off x="7053146" y="5163368"/>
                <a:ext cx="1140150" cy="72889"/>
              </a:xfrm>
              <a:custGeom>
                <a:avLst/>
                <a:gdLst/>
                <a:ahLst/>
                <a:cxnLst/>
                <a:rect l="l" t="t" r="r" b="b"/>
                <a:pathLst>
                  <a:path w="27640" h="1767" extrusionOk="0">
                    <a:moveTo>
                      <a:pt x="1835" y="0"/>
                    </a:moveTo>
                    <a:cubicBezTo>
                      <a:pt x="823" y="0"/>
                      <a:pt x="1" y="395"/>
                      <a:pt x="1" y="884"/>
                    </a:cubicBezTo>
                    <a:cubicBezTo>
                      <a:pt x="1" y="1372"/>
                      <a:pt x="823" y="1767"/>
                      <a:pt x="1835" y="1767"/>
                    </a:cubicBezTo>
                    <a:lnTo>
                      <a:pt x="25805" y="1767"/>
                    </a:lnTo>
                    <a:cubicBezTo>
                      <a:pt x="26818" y="1767"/>
                      <a:pt x="27639" y="1370"/>
                      <a:pt x="27639" y="884"/>
                    </a:cubicBezTo>
                    <a:cubicBezTo>
                      <a:pt x="27639" y="395"/>
                      <a:pt x="26819" y="0"/>
                      <a:pt x="258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433" name="Google Shape;433;p14"/>
              <p:cNvSpPr/>
              <p:nvPr/>
            </p:nvSpPr>
            <p:spPr>
              <a:xfrm>
                <a:off x="7053146" y="5655398"/>
                <a:ext cx="1140150" cy="72930"/>
              </a:xfrm>
              <a:custGeom>
                <a:avLst/>
                <a:gdLst/>
                <a:ahLst/>
                <a:cxnLst/>
                <a:rect l="l" t="t" r="r" b="b"/>
                <a:pathLst>
                  <a:path w="27640" h="1768" extrusionOk="0">
                    <a:moveTo>
                      <a:pt x="1835" y="1"/>
                    </a:moveTo>
                    <a:cubicBezTo>
                      <a:pt x="823" y="1"/>
                      <a:pt x="1" y="396"/>
                      <a:pt x="1" y="884"/>
                    </a:cubicBezTo>
                    <a:cubicBezTo>
                      <a:pt x="1" y="1372"/>
                      <a:pt x="823" y="1767"/>
                      <a:pt x="1835" y="1767"/>
                    </a:cubicBezTo>
                    <a:lnTo>
                      <a:pt x="25805" y="1767"/>
                    </a:lnTo>
                    <a:cubicBezTo>
                      <a:pt x="26818" y="1767"/>
                      <a:pt x="27639" y="1372"/>
                      <a:pt x="27639" y="884"/>
                    </a:cubicBezTo>
                    <a:cubicBezTo>
                      <a:pt x="27639" y="396"/>
                      <a:pt x="26819" y="1"/>
                      <a:pt x="258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434" name="Google Shape;434;p14"/>
              <p:cNvSpPr/>
              <p:nvPr/>
            </p:nvSpPr>
            <p:spPr>
              <a:xfrm>
                <a:off x="7053146" y="6313253"/>
                <a:ext cx="1140150" cy="72930"/>
              </a:xfrm>
              <a:custGeom>
                <a:avLst/>
                <a:gdLst/>
                <a:ahLst/>
                <a:cxnLst/>
                <a:rect l="l" t="t" r="r" b="b"/>
                <a:pathLst>
                  <a:path w="27640" h="1768" extrusionOk="0">
                    <a:moveTo>
                      <a:pt x="1835" y="1"/>
                    </a:moveTo>
                    <a:cubicBezTo>
                      <a:pt x="823" y="1"/>
                      <a:pt x="1" y="396"/>
                      <a:pt x="1" y="884"/>
                    </a:cubicBezTo>
                    <a:cubicBezTo>
                      <a:pt x="1" y="1372"/>
                      <a:pt x="823" y="1767"/>
                      <a:pt x="1835" y="1767"/>
                    </a:cubicBezTo>
                    <a:lnTo>
                      <a:pt x="25805" y="1767"/>
                    </a:lnTo>
                    <a:cubicBezTo>
                      <a:pt x="26818" y="1767"/>
                      <a:pt x="27639" y="1371"/>
                      <a:pt x="27639" y="884"/>
                    </a:cubicBezTo>
                    <a:cubicBezTo>
                      <a:pt x="27639" y="396"/>
                      <a:pt x="26819" y="1"/>
                      <a:pt x="258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grpSp>
        <p:grpSp>
          <p:nvGrpSpPr>
            <p:cNvPr id="435" name="Google Shape;435;p14"/>
            <p:cNvGrpSpPr/>
            <p:nvPr/>
          </p:nvGrpSpPr>
          <p:grpSpPr>
            <a:xfrm>
              <a:off x="171594" y="5090190"/>
              <a:ext cx="2698410" cy="2580930"/>
              <a:chOff x="171594" y="5090190"/>
              <a:chExt cx="2698410" cy="2580930"/>
            </a:xfrm>
          </p:grpSpPr>
          <p:sp>
            <p:nvSpPr>
              <p:cNvPr id="436" name="Google Shape;436;p14"/>
              <p:cNvSpPr/>
              <p:nvPr/>
            </p:nvSpPr>
            <p:spPr>
              <a:xfrm>
                <a:off x="171594" y="6193793"/>
                <a:ext cx="2698410" cy="1477327"/>
              </a:xfrm>
              <a:custGeom>
                <a:avLst/>
                <a:gdLst/>
                <a:ahLst/>
                <a:cxnLst/>
                <a:rect l="l" t="t" r="r" b="b"/>
                <a:pathLst>
                  <a:path w="65416" h="35814" extrusionOk="0">
                    <a:moveTo>
                      <a:pt x="1" y="1"/>
                    </a:moveTo>
                    <a:lnTo>
                      <a:pt x="1" y="35813"/>
                    </a:lnTo>
                    <a:lnTo>
                      <a:pt x="65416" y="35813"/>
                    </a:lnTo>
                    <a:lnTo>
                      <a:pt x="6541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437" name="Google Shape;437;p14"/>
              <p:cNvSpPr/>
              <p:nvPr/>
            </p:nvSpPr>
            <p:spPr>
              <a:xfrm>
                <a:off x="171594" y="5561430"/>
                <a:ext cx="2698410" cy="445005"/>
              </a:xfrm>
              <a:custGeom>
                <a:avLst/>
                <a:gdLst/>
                <a:ahLst/>
                <a:cxnLst/>
                <a:rect l="l" t="t" r="r" b="b"/>
                <a:pathLst>
                  <a:path w="65416" h="10788" extrusionOk="0">
                    <a:moveTo>
                      <a:pt x="1" y="0"/>
                    </a:moveTo>
                    <a:lnTo>
                      <a:pt x="1" y="10788"/>
                    </a:lnTo>
                    <a:lnTo>
                      <a:pt x="65416" y="10788"/>
                    </a:lnTo>
                    <a:lnTo>
                      <a:pt x="6541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438" name="Google Shape;438;p14"/>
              <p:cNvSpPr/>
              <p:nvPr/>
            </p:nvSpPr>
            <p:spPr>
              <a:xfrm>
                <a:off x="171594" y="5090190"/>
                <a:ext cx="2698410" cy="347160"/>
              </a:xfrm>
              <a:custGeom>
                <a:avLst/>
                <a:gdLst/>
                <a:ahLst/>
                <a:cxnLst/>
                <a:rect l="l" t="t" r="r" b="b"/>
                <a:pathLst>
                  <a:path w="65416" h="8416" extrusionOk="0">
                    <a:moveTo>
                      <a:pt x="1" y="1"/>
                    </a:moveTo>
                    <a:lnTo>
                      <a:pt x="1" y="8415"/>
                    </a:lnTo>
                    <a:lnTo>
                      <a:pt x="65416" y="8415"/>
                    </a:lnTo>
                    <a:lnTo>
                      <a:pt x="6541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439" name="Google Shape;439;p14"/>
              <p:cNvSpPr/>
              <p:nvPr/>
            </p:nvSpPr>
            <p:spPr>
              <a:xfrm>
                <a:off x="950745" y="5163368"/>
                <a:ext cx="1140109" cy="72889"/>
              </a:xfrm>
              <a:custGeom>
                <a:avLst/>
                <a:gdLst/>
                <a:ahLst/>
                <a:cxnLst/>
                <a:rect l="l" t="t" r="r" b="b"/>
                <a:pathLst>
                  <a:path w="27639" h="1767" extrusionOk="0">
                    <a:moveTo>
                      <a:pt x="1834" y="0"/>
                    </a:moveTo>
                    <a:cubicBezTo>
                      <a:pt x="821" y="0"/>
                      <a:pt x="0" y="395"/>
                      <a:pt x="0" y="884"/>
                    </a:cubicBezTo>
                    <a:cubicBezTo>
                      <a:pt x="0" y="1372"/>
                      <a:pt x="821" y="1767"/>
                      <a:pt x="1834" y="1767"/>
                    </a:cubicBezTo>
                    <a:lnTo>
                      <a:pt x="25804" y="1767"/>
                    </a:lnTo>
                    <a:cubicBezTo>
                      <a:pt x="26816" y="1767"/>
                      <a:pt x="27638" y="1370"/>
                      <a:pt x="27638" y="884"/>
                    </a:cubicBezTo>
                    <a:cubicBezTo>
                      <a:pt x="27638" y="395"/>
                      <a:pt x="26816" y="0"/>
                      <a:pt x="2580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440" name="Google Shape;440;p14"/>
              <p:cNvSpPr/>
              <p:nvPr/>
            </p:nvSpPr>
            <p:spPr>
              <a:xfrm>
                <a:off x="950745" y="5655398"/>
                <a:ext cx="1140109" cy="72930"/>
              </a:xfrm>
              <a:custGeom>
                <a:avLst/>
                <a:gdLst/>
                <a:ahLst/>
                <a:cxnLst/>
                <a:rect l="l" t="t" r="r" b="b"/>
                <a:pathLst>
                  <a:path w="27639" h="1768" extrusionOk="0">
                    <a:moveTo>
                      <a:pt x="1834" y="1"/>
                    </a:moveTo>
                    <a:cubicBezTo>
                      <a:pt x="821" y="1"/>
                      <a:pt x="0" y="396"/>
                      <a:pt x="0" y="884"/>
                    </a:cubicBezTo>
                    <a:cubicBezTo>
                      <a:pt x="0" y="1372"/>
                      <a:pt x="821" y="1767"/>
                      <a:pt x="1834" y="1767"/>
                    </a:cubicBezTo>
                    <a:lnTo>
                      <a:pt x="25804" y="1767"/>
                    </a:lnTo>
                    <a:cubicBezTo>
                      <a:pt x="26816" y="1767"/>
                      <a:pt x="27638" y="1372"/>
                      <a:pt x="27638" y="884"/>
                    </a:cubicBezTo>
                    <a:cubicBezTo>
                      <a:pt x="27638" y="396"/>
                      <a:pt x="26816" y="1"/>
                      <a:pt x="2580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441" name="Google Shape;441;p14"/>
              <p:cNvSpPr/>
              <p:nvPr/>
            </p:nvSpPr>
            <p:spPr>
              <a:xfrm>
                <a:off x="950745" y="6313253"/>
                <a:ext cx="1140109" cy="72930"/>
              </a:xfrm>
              <a:custGeom>
                <a:avLst/>
                <a:gdLst/>
                <a:ahLst/>
                <a:cxnLst/>
                <a:rect l="l" t="t" r="r" b="b"/>
                <a:pathLst>
                  <a:path w="27639" h="1768" extrusionOk="0">
                    <a:moveTo>
                      <a:pt x="1834" y="1"/>
                    </a:moveTo>
                    <a:cubicBezTo>
                      <a:pt x="821" y="1"/>
                      <a:pt x="0" y="396"/>
                      <a:pt x="0" y="884"/>
                    </a:cubicBezTo>
                    <a:cubicBezTo>
                      <a:pt x="0" y="1372"/>
                      <a:pt x="821" y="1767"/>
                      <a:pt x="1834" y="1767"/>
                    </a:cubicBezTo>
                    <a:lnTo>
                      <a:pt x="25804" y="1767"/>
                    </a:lnTo>
                    <a:cubicBezTo>
                      <a:pt x="26816" y="1767"/>
                      <a:pt x="27638" y="1371"/>
                      <a:pt x="27638" y="884"/>
                    </a:cubicBezTo>
                    <a:cubicBezTo>
                      <a:pt x="27638" y="396"/>
                      <a:pt x="26816" y="1"/>
                      <a:pt x="2580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grpSp>
        <p:sp>
          <p:nvSpPr>
            <p:cNvPr id="442" name="Google Shape;442;p14"/>
            <p:cNvSpPr/>
            <p:nvPr/>
          </p:nvSpPr>
          <p:spPr>
            <a:xfrm>
              <a:off x="0" y="4838700"/>
              <a:ext cx="9143939" cy="120161"/>
            </a:xfrm>
            <a:custGeom>
              <a:avLst/>
              <a:gdLst/>
              <a:ahLst/>
              <a:cxnLst/>
              <a:rect l="l" t="t" r="r" b="b"/>
              <a:pathLst>
                <a:path w="74406" h="2913" extrusionOk="0">
                  <a:moveTo>
                    <a:pt x="0" y="0"/>
                  </a:moveTo>
                  <a:lnTo>
                    <a:pt x="0" y="2912"/>
                  </a:lnTo>
                  <a:lnTo>
                    <a:pt x="74406" y="2912"/>
                  </a:lnTo>
                  <a:lnTo>
                    <a:pt x="7440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grpSp>
      <p:sp>
        <p:nvSpPr>
          <p:cNvPr id="443" name="Google Shape;443;p14"/>
          <p:cNvSpPr txBox="1">
            <a:spLocks noGrp="1"/>
          </p:cNvSpPr>
          <p:nvPr>
            <p:ph type="title"/>
          </p:nvPr>
        </p:nvSpPr>
        <p:spPr>
          <a:xfrm>
            <a:off x="720000" y="540000"/>
            <a:ext cx="7704000" cy="676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grpSp>
        <p:nvGrpSpPr>
          <p:cNvPr id="444" name="Google Shape;444;p14"/>
          <p:cNvGrpSpPr/>
          <p:nvPr/>
        </p:nvGrpSpPr>
        <p:grpSpPr>
          <a:xfrm>
            <a:off x="8411904" y="3863488"/>
            <a:ext cx="658330" cy="975176"/>
            <a:chOff x="5896979" y="2152234"/>
            <a:chExt cx="1028640" cy="1523712"/>
          </a:xfrm>
        </p:grpSpPr>
        <p:sp>
          <p:nvSpPr>
            <p:cNvPr id="445" name="Google Shape;445;p14"/>
            <p:cNvSpPr/>
            <p:nvPr/>
          </p:nvSpPr>
          <p:spPr>
            <a:xfrm>
              <a:off x="5896979" y="2220922"/>
              <a:ext cx="1028640" cy="1455024"/>
            </a:xfrm>
            <a:custGeom>
              <a:avLst/>
              <a:gdLst/>
              <a:ahLst/>
              <a:cxnLst/>
              <a:rect l="l" t="t" r="r" b="b"/>
              <a:pathLst>
                <a:path w="21430" h="30313" extrusionOk="0">
                  <a:moveTo>
                    <a:pt x="8131" y="0"/>
                  </a:moveTo>
                  <a:lnTo>
                    <a:pt x="8131" y="13405"/>
                  </a:lnTo>
                  <a:lnTo>
                    <a:pt x="759" y="23002"/>
                  </a:lnTo>
                  <a:cubicBezTo>
                    <a:pt x="80" y="23886"/>
                    <a:pt x="0" y="25094"/>
                    <a:pt x="559" y="26059"/>
                  </a:cubicBezTo>
                  <a:lnTo>
                    <a:pt x="2092" y="28715"/>
                  </a:lnTo>
                  <a:cubicBezTo>
                    <a:pt x="2662" y="29703"/>
                    <a:pt x="3716" y="30310"/>
                    <a:pt x="4856" y="30312"/>
                  </a:cubicBezTo>
                  <a:lnTo>
                    <a:pt x="16574" y="30312"/>
                  </a:lnTo>
                  <a:cubicBezTo>
                    <a:pt x="17715" y="30312"/>
                    <a:pt x="18768" y="29703"/>
                    <a:pt x="19338" y="28715"/>
                  </a:cubicBezTo>
                  <a:lnTo>
                    <a:pt x="20872" y="26059"/>
                  </a:lnTo>
                  <a:cubicBezTo>
                    <a:pt x="21430" y="25094"/>
                    <a:pt x="21350" y="23886"/>
                    <a:pt x="20671" y="23002"/>
                  </a:cubicBezTo>
                  <a:lnTo>
                    <a:pt x="13300" y="13405"/>
                  </a:lnTo>
                  <a:lnTo>
                    <a:pt x="1330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446" name="Google Shape;446;p14"/>
            <p:cNvSpPr/>
            <p:nvPr/>
          </p:nvSpPr>
          <p:spPr>
            <a:xfrm>
              <a:off x="6277139" y="2152234"/>
              <a:ext cx="268224" cy="90480"/>
            </a:xfrm>
            <a:custGeom>
              <a:avLst/>
              <a:gdLst/>
              <a:ahLst/>
              <a:cxnLst/>
              <a:rect l="l" t="t" r="r" b="b"/>
              <a:pathLst>
                <a:path w="5588" h="1885" extrusionOk="0">
                  <a:moveTo>
                    <a:pt x="414" y="1"/>
                  </a:moveTo>
                  <a:cubicBezTo>
                    <a:pt x="186" y="1"/>
                    <a:pt x="0" y="187"/>
                    <a:pt x="0" y="415"/>
                  </a:cubicBezTo>
                  <a:lnTo>
                    <a:pt x="0" y="1471"/>
                  </a:lnTo>
                  <a:cubicBezTo>
                    <a:pt x="0" y="1700"/>
                    <a:pt x="186" y="1884"/>
                    <a:pt x="414" y="1884"/>
                  </a:cubicBezTo>
                  <a:lnTo>
                    <a:pt x="5174" y="1884"/>
                  </a:lnTo>
                  <a:cubicBezTo>
                    <a:pt x="5402" y="1884"/>
                    <a:pt x="5588" y="1700"/>
                    <a:pt x="5588" y="1471"/>
                  </a:cubicBezTo>
                  <a:lnTo>
                    <a:pt x="5588" y="415"/>
                  </a:lnTo>
                  <a:cubicBezTo>
                    <a:pt x="5588" y="187"/>
                    <a:pt x="5402" y="1"/>
                    <a:pt x="517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447" name="Google Shape;447;p14"/>
            <p:cNvSpPr/>
            <p:nvPr/>
          </p:nvSpPr>
          <p:spPr>
            <a:xfrm>
              <a:off x="5935859" y="2256970"/>
              <a:ext cx="950736" cy="1382880"/>
            </a:xfrm>
            <a:custGeom>
              <a:avLst/>
              <a:gdLst/>
              <a:ahLst/>
              <a:cxnLst/>
              <a:rect l="l" t="t" r="r" b="b"/>
              <a:pathLst>
                <a:path w="19807" h="28810" extrusionOk="0">
                  <a:moveTo>
                    <a:pt x="8069" y="1"/>
                  </a:moveTo>
                  <a:lnTo>
                    <a:pt x="8069" y="12654"/>
                  </a:lnTo>
                  <a:cubicBezTo>
                    <a:pt x="8069" y="12820"/>
                    <a:pt x="8015" y="12981"/>
                    <a:pt x="7916" y="13112"/>
                  </a:cubicBezTo>
                  <a:lnTo>
                    <a:pt x="544" y="22710"/>
                  </a:lnTo>
                  <a:cubicBezTo>
                    <a:pt x="65" y="23335"/>
                    <a:pt x="1" y="24250"/>
                    <a:pt x="395" y="24932"/>
                  </a:cubicBezTo>
                  <a:lnTo>
                    <a:pt x="1929" y="27590"/>
                  </a:lnTo>
                  <a:cubicBezTo>
                    <a:pt x="2355" y="28329"/>
                    <a:pt x="3193" y="28810"/>
                    <a:pt x="4046" y="28810"/>
                  </a:cubicBezTo>
                  <a:cubicBezTo>
                    <a:pt x="4047" y="28810"/>
                    <a:pt x="4048" y="28810"/>
                    <a:pt x="4049" y="28810"/>
                  </a:cubicBezTo>
                  <a:lnTo>
                    <a:pt x="15765" y="28810"/>
                  </a:lnTo>
                  <a:cubicBezTo>
                    <a:pt x="16618" y="28810"/>
                    <a:pt x="17454" y="28328"/>
                    <a:pt x="17880" y="27590"/>
                  </a:cubicBezTo>
                  <a:lnTo>
                    <a:pt x="19413" y="24932"/>
                  </a:lnTo>
                  <a:cubicBezTo>
                    <a:pt x="19807" y="24249"/>
                    <a:pt x="19744" y="23335"/>
                    <a:pt x="19263" y="22710"/>
                  </a:cubicBezTo>
                  <a:lnTo>
                    <a:pt x="11892" y="13112"/>
                  </a:lnTo>
                  <a:cubicBezTo>
                    <a:pt x="11791" y="12981"/>
                    <a:pt x="11739" y="12819"/>
                    <a:pt x="11739" y="12654"/>
                  </a:cubicBezTo>
                  <a:lnTo>
                    <a:pt x="1173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448" name="Google Shape;448;p14"/>
            <p:cNvSpPr/>
            <p:nvPr/>
          </p:nvSpPr>
          <p:spPr>
            <a:xfrm>
              <a:off x="6407075" y="2256922"/>
              <a:ext cx="296928" cy="886368"/>
            </a:xfrm>
            <a:custGeom>
              <a:avLst/>
              <a:gdLst/>
              <a:ahLst/>
              <a:cxnLst/>
              <a:rect l="l" t="t" r="r" b="b"/>
              <a:pathLst>
                <a:path w="6186" h="18466" extrusionOk="0">
                  <a:moveTo>
                    <a:pt x="1" y="1"/>
                  </a:moveTo>
                  <a:lnTo>
                    <a:pt x="1" y="2"/>
                  </a:lnTo>
                  <a:lnTo>
                    <a:pt x="1" y="13022"/>
                  </a:lnTo>
                  <a:cubicBezTo>
                    <a:pt x="1" y="14592"/>
                    <a:pt x="1960" y="18404"/>
                    <a:pt x="1960" y="18404"/>
                  </a:cubicBezTo>
                  <a:lnTo>
                    <a:pt x="6186" y="18466"/>
                  </a:lnTo>
                  <a:lnTo>
                    <a:pt x="2074" y="13113"/>
                  </a:lnTo>
                  <a:cubicBezTo>
                    <a:pt x="1973" y="12981"/>
                    <a:pt x="1919" y="12820"/>
                    <a:pt x="1919" y="12654"/>
                  </a:cubicBezTo>
                  <a:lnTo>
                    <a:pt x="1919" y="1"/>
                  </a:lnTo>
                  <a:close/>
                </a:path>
              </a:pathLst>
            </a:custGeom>
            <a:solidFill>
              <a:srgbClr val="274590">
                <a:alpha val="14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449" name="Google Shape;449;p14"/>
            <p:cNvSpPr/>
            <p:nvPr/>
          </p:nvSpPr>
          <p:spPr>
            <a:xfrm>
              <a:off x="5936003" y="3137626"/>
              <a:ext cx="950640" cy="502272"/>
            </a:xfrm>
            <a:custGeom>
              <a:avLst/>
              <a:gdLst/>
              <a:ahLst/>
              <a:cxnLst/>
              <a:rect l="l" t="t" r="r" b="b"/>
              <a:pathLst>
                <a:path w="19805" h="10464" extrusionOk="0">
                  <a:moveTo>
                    <a:pt x="3890" y="1"/>
                  </a:moveTo>
                  <a:lnTo>
                    <a:pt x="541" y="4363"/>
                  </a:lnTo>
                  <a:cubicBezTo>
                    <a:pt x="62" y="4988"/>
                    <a:pt x="0" y="5903"/>
                    <a:pt x="394" y="6585"/>
                  </a:cubicBezTo>
                  <a:lnTo>
                    <a:pt x="1926" y="9243"/>
                  </a:lnTo>
                  <a:cubicBezTo>
                    <a:pt x="2352" y="9982"/>
                    <a:pt x="3191" y="10464"/>
                    <a:pt x="4046" y="10464"/>
                  </a:cubicBezTo>
                  <a:lnTo>
                    <a:pt x="15765" y="10464"/>
                  </a:lnTo>
                  <a:cubicBezTo>
                    <a:pt x="16616" y="10464"/>
                    <a:pt x="17452" y="9981"/>
                    <a:pt x="17877" y="9243"/>
                  </a:cubicBezTo>
                  <a:lnTo>
                    <a:pt x="19411" y="6585"/>
                  </a:lnTo>
                  <a:cubicBezTo>
                    <a:pt x="19805" y="5902"/>
                    <a:pt x="19741" y="4988"/>
                    <a:pt x="19262" y="4363"/>
                  </a:cubicBezTo>
                  <a:lnTo>
                    <a:pt x="1591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450" name="Google Shape;450;p14"/>
            <p:cNvSpPr/>
            <p:nvPr/>
          </p:nvSpPr>
          <p:spPr>
            <a:xfrm>
              <a:off x="6038867" y="3137626"/>
              <a:ext cx="847728" cy="502272"/>
            </a:xfrm>
            <a:custGeom>
              <a:avLst/>
              <a:gdLst/>
              <a:ahLst/>
              <a:cxnLst/>
              <a:rect l="l" t="t" r="r" b="b"/>
              <a:pathLst>
                <a:path w="17661" h="10464" extrusionOk="0">
                  <a:moveTo>
                    <a:pt x="10490" y="1"/>
                  </a:moveTo>
                  <a:cubicBezTo>
                    <a:pt x="9996" y="352"/>
                    <a:pt x="9662" y="612"/>
                    <a:pt x="9662" y="612"/>
                  </a:cubicBezTo>
                  <a:cubicBezTo>
                    <a:pt x="9662" y="612"/>
                    <a:pt x="12140" y="5388"/>
                    <a:pt x="12501" y="6506"/>
                  </a:cubicBezTo>
                  <a:cubicBezTo>
                    <a:pt x="12863" y="7623"/>
                    <a:pt x="10859" y="9598"/>
                    <a:pt x="10063" y="9665"/>
                  </a:cubicBezTo>
                  <a:cubicBezTo>
                    <a:pt x="9940" y="9675"/>
                    <a:pt x="9604" y="9680"/>
                    <a:pt x="9123" y="9680"/>
                  </a:cubicBezTo>
                  <a:cubicBezTo>
                    <a:pt x="6948" y="9680"/>
                    <a:pt x="1809" y="9590"/>
                    <a:pt x="1" y="9557"/>
                  </a:cubicBezTo>
                  <a:lnTo>
                    <a:pt x="1" y="9557"/>
                  </a:lnTo>
                  <a:cubicBezTo>
                    <a:pt x="460" y="10115"/>
                    <a:pt x="1174" y="10464"/>
                    <a:pt x="1898" y="10464"/>
                  </a:cubicBezTo>
                  <a:cubicBezTo>
                    <a:pt x="1899" y="10464"/>
                    <a:pt x="1901" y="10464"/>
                    <a:pt x="1902" y="10464"/>
                  </a:cubicBezTo>
                  <a:lnTo>
                    <a:pt x="13620" y="10464"/>
                  </a:lnTo>
                  <a:cubicBezTo>
                    <a:pt x="14472" y="10464"/>
                    <a:pt x="15308" y="9981"/>
                    <a:pt x="15733" y="9243"/>
                  </a:cubicBezTo>
                  <a:lnTo>
                    <a:pt x="17267" y="6585"/>
                  </a:lnTo>
                  <a:cubicBezTo>
                    <a:pt x="17661" y="5902"/>
                    <a:pt x="17596" y="4988"/>
                    <a:pt x="17117" y="4363"/>
                  </a:cubicBezTo>
                  <a:lnTo>
                    <a:pt x="13768" y="1"/>
                  </a:lnTo>
                  <a:close/>
                </a:path>
              </a:pathLst>
            </a:custGeom>
            <a:solidFill>
              <a:srgbClr val="000000">
                <a:alpha val="31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451" name="Google Shape;451;p14"/>
            <p:cNvSpPr/>
            <p:nvPr/>
          </p:nvSpPr>
          <p:spPr>
            <a:xfrm>
              <a:off x="6124787" y="3103354"/>
              <a:ext cx="573408" cy="67872"/>
            </a:xfrm>
            <a:custGeom>
              <a:avLst/>
              <a:gdLst/>
              <a:ahLst/>
              <a:cxnLst/>
              <a:rect l="l" t="t" r="r" b="b"/>
              <a:pathLst>
                <a:path w="11946" h="1414" extrusionOk="0">
                  <a:moveTo>
                    <a:pt x="5973" y="0"/>
                  </a:moveTo>
                  <a:cubicBezTo>
                    <a:pt x="2675" y="0"/>
                    <a:pt x="1" y="316"/>
                    <a:pt x="1" y="707"/>
                  </a:cubicBezTo>
                  <a:cubicBezTo>
                    <a:pt x="1" y="1097"/>
                    <a:pt x="2675" y="1414"/>
                    <a:pt x="5973" y="1414"/>
                  </a:cubicBezTo>
                  <a:cubicBezTo>
                    <a:pt x="9271" y="1414"/>
                    <a:pt x="11946" y="1097"/>
                    <a:pt x="11946" y="707"/>
                  </a:cubicBezTo>
                  <a:cubicBezTo>
                    <a:pt x="11946" y="316"/>
                    <a:pt x="9271" y="0"/>
                    <a:pt x="59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452" name="Google Shape;452;p14"/>
            <p:cNvSpPr/>
            <p:nvPr/>
          </p:nvSpPr>
          <p:spPr>
            <a:xfrm>
              <a:off x="6124787" y="3103354"/>
              <a:ext cx="573408" cy="67872"/>
            </a:xfrm>
            <a:custGeom>
              <a:avLst/>
              <a:gdLst/>
              <a:ahLst/>
              <a:cxnLst/>
              <a:rect l="l" t="t" r="r" b="b"/>
              <a:pathLst>
                <a:path w="11946" h="1414" extrusionOk="0">
                  <a:moveTo>
                    <a:pt x="5973" y="0"/>
                  </a:moveTo>
                  <a:cubicBezTo>
                    <a:pt x="2675" y="0"/>
                    <a:pt x="1" y="316"/>
                    <a:pt x="1" y="707"/>
                  </a:cubicBezTo>
                  <a:cubicBezTo>
                    <a:pt x="1" y="1097"/>
                    <a:pt x="2675" y="1414"/>
                    <a:pt x="5973" y="1414"/>
                  </a:cubicBezTo>
                  <a:cubicBezTo>
                    <a:pt x="9271" y="1414"/>
                    <a:pt x="11946" y="1097"/>
                    <a:pt x="11946" y="707"/>
                  </a:cubicBezTo>
                  <a:cubicBezTo>
                    <a:pt x="11946" y="316"/>
                    <a:pt x="9271" y="0"/>
                    <a:pt x="5973" y="0"/>
                  </a:cubicBezTo>
                  <a:close/>
                </a:path>
              </a:pathLst>
            </a:custGeom>
            <a:solidFill>
              <a:srgbClr val="000000">
                <a:alpha val="31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453" name="Google Shape;453;p14"/>
            <p:cNvSpPr/>
            <p:nvPr/>
          </p:nvSpPr>
          <p:spPr>
            <a:xfrm>
              <a:off x="6031091" y="2942842"/>
              <a:ext cx="325248" cy="648336"/>
            </a:xfrm>
            <a:custGeom>
              <a:avLst/>
              <a:gdLst/>
              <a:ahLst/>
              <a:cxnLst/>
              <a:rect l="l" t="t" r="r" b="b"/>
              <a:pathLst>
                <a:path w="6776" h="13507" extrusionOk="0">
                  <a:moveTo>
                    <a:pt x="6775" y="1"/>
                  </a:moveTo>
                  <a:cubicBezTo>
                    <a:pt x="6774" y="1"/>
                    <a:pt x="1" y="7318"/>
                    <a:pt x="244" y="9295"/>
                  </a:cubicBezTo>
                  <a:cubicBezTo>
                    <a:pt x="484" y="11271"/>
                    <a:pt x="2117" y="13506"/>
                    <a:pt x="2117" y="13506"/>
                  </a:cubicBezTo>
                  <a:cubicBezTo>
                    <a:pt x="2117" y="13506"/>
                    <a:pt x="762" y="9780"/>
                    <a:pt x="1310" y="8491"/>
                  </a:cubicBezTo>
                  <a:cubicBezTo>
                    <a:pt x="1858" y="7201"/>
                    <a:pt x="6774" y="1"/>
                    <a:pt x="6775" y="1"/>
                  </a:cubicBezTo>
                  <a:close/>
                </a:path>
              </a:pathLst>
            </a:custGeom>
            <a:solidFill>
              <a:srgbClr val="FFFFFF">
                <a:alpha val="14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454" name="Google Shape;454;p14"/>
            <p:cNvSpPr/>
            <p:nvPr/>
          </p:nvSpPr>
          <p:spPr>
            <a:xfrm>
              <a:off x="6477443" y="3214426"/>
              <a:ext cx="138912" cy="138960"/>
            </a:xfrm>
            <a:custGeom>
              <a:avLst/>
              <a:gdLst/>
              <a:ahLst/>
              <a:cxnLst/>
              <a:rect l="l" t="t" r="r" b="b"/>
              <a:pathLst>
                <a:path w="2894" h="2895" extrusionOk="0">
                  <a:moveTo>
                    <a:pt x="1447" y="1"/>
                  </a:moveTo>
                  <a:cubicBezTo>
                    <a:pt x="648" y="1"/>
                    <a:pt x="0" y="647"/>
                    <a:pt x="0" y="1448"/>
                  </a:cubicBezTo>
                  <a:cubicBezTo>
                    <a:pt x="0" y="2246"/>
                    <a:pt x="648" y="2894"/>
                    <a:pt x="1447" y="2894"/>
                  </a:cubicBezTo>
                  <a:cubicBezTo>
                    <a:pt x="2245" y="2894"/>
                    <a:pt x="2894" y="2246"/>
                    <a:pt x="2894" y="1448"/>
                  </a:cubicBezTo>
                  <a:cubicBezTo>
                    <a:pt x="2894" y="649"/>
                    <a:pt x="2245" y="1"/>
                    <a:pt x="1447" y="1"/>
                  </a:cubicBezTo>
                  <a:close/>
                </a:path>
              </a:pathLst>
            </a:custGeom>
            <a:solidFill>
              <a:srgbClr val="000000">
                <a:alpha val="31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455" name="Google Shape;455;p14"/>
            <p:cNvSpPr/>
            <p:nvPr/>
          </p:nvSpPr>
          <p:spPr>
            <a:xfrm>
              <a:off x="6375875" y="3339178"/>
              <a:ext cx="138960" cy="138960"/>
            </a:xfrm>
            <a:custGeom>
              <a:avLst/>
              <a:gdLst/>
              <a:ahLst/>
              <a:cxnLst/>
              <a:rect l="l" t="t" r="r" b="b"/>
              <a:pathLst>
                <a:path w="2895" h="2895" extrusionOk="0">
                  <a:moveTo>
                    <a:pt x="1447" y="1"/>
                  </a:moveTo>
                  <a:cubicBezTo>
                    <a:pt x="649" y="1"/>
                    <a:pt x="1" y="648"/>
                    <a:pt x="1" y="1447"/>
                  </a:cubicBezTo>
                  <a:cubicBezTo>
                    <a:pt x="1" y="2246"/>
                    <a:pt x="649" y="2894"/>
                    <a:pt x="1447" y="2894"/>
                  </a:cubicBezTo>
                  <a:cubicBezTo>
                    <a:pt x="2246" y="2894"/>
                    <a:pt x="2894" y="2246"/>
                    <a:pt x="2894" y="1447"/>
                  </a:cubicBezTo>
                  <a:cubicBezTo>
                    <a:pt x="2894" y="649"/>
                    <a:pt x="2247" y="1"/>
                    <a:pt x="1447" y="1"/>
                  </a:cubicBezTo>
                  <a:close/>
                </a:path>
              </a:pathLst>
            </a:custGeom>
            <a:solidFill>
              <a:srgbClr val="000000">
                <a:alpha val="31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456" name="Google Shape;456;p14"/>
            <p:cNvSpPr/>
            <p:nvPr/>
          </p:nvSpPr>
          <p:spPr>
            <a:xfrm>
              <a:off x="6562259" y="3373450"/>
              <a:ext cx="111072" cy="111120"/>
            </a:xfrm>
            <a:custGeom>
              <a:avLst/>
              <a:gdLst/>
              <a:ahLst/>
              <a:cxnLst/>
              <a:rect l="l" t="t" r="r" b="b"/>
              <a:pathLst>
                <a:path w="2314" h="2315" extrusionOk="0">
                  <a:moveTo>
                    <a:pt x="1157" y="0"/>
                  </a:moveTo>
                  <a:cubicBezTo>
                    <a:pt x="518" y="0"/>
                    <a:pt x="0" y="518"/>
                    <a:pt x="0" y="1159"/>
                  </a:cubicBezTo>
                  <a:cubicBezTo>
                    <a:pt x="0" y="1796"/>
                    <a:pt x="518" y="2315"/>
                    <a:pt x="1157" y="2315"/>
                  </a:cubicBezTo>
                  <a:cubicBezTo>
                    <a:pt x="1795" y="2315"/>
                    <a:pt x="2313" y="1797"/>
                    <a:pt x="2313" y="1159"/>
                  </a:cubicBezTo>
                  <a:cubicBezTo>
                    <a:pt x="2313" y="519"/>
                    <a:pt x="1796" y="0"/>
                    <a:pt x="1157" y="0"/>
                  </a:cubicBezTo>
                  <a:close/>
                </a:path>
              </a:pathLst>
            </a:custGeom>
            <a:solidFill>
              <a:srgbClr val="000000">
                <a:alpha val="31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457" name="Google Shape;457;p14"/>
            <p:cNvSpPr/>
            <p:nvPr/>
          </p:nvSpPr>
          <p:spPr>
            <a:xfrm>
              <a:off x="6227219" y="3503674"/>
              <a:ext cx="111120" cy="111072"/>
            </a:xfrm>
            <a:custGeom>
              <a:avLst/>
              <a:gdLst/>
              <a:ahLst/>
              <a:cxnLst/>
              <a:rect l="l" t="t" r="r" b="b"/>
              <a:pathLst>
                <a:path w="2315" h="2314" extrusionOk="0">
                  <a:moveTo>
                    <a:pt x="1158" y="0"/>
                  </a:moveTo>
                  <a:cubicBezTo>
                    <a:pt x="519" y="0"/>
                    <a:pt x="1" y="519"/>
                    <a:pt x="2" y="1158"/>
                  </a:cubicBezTo>
                  <a:cubicBezTo>
                    <a:pt x="2" y="1795"/>
                    <a:pt x="519" y="2314"/>
                    <a:pt x="1158" y="2314"/>
                  </a:cubicBezTo>
                  <a:cubicBezTo>
                    <a:pt x="1796" y="2314"/>
                    <a:pt x="2315" y="1796"/>
                    <a:pt x="2315" y="1158"/>
                  </a:cubicBezTo>
                  <a:cubicBezTo>
                    <a:pt x="2315" y="519"/>
                    <a:pt x="1797" y="0"/>
                    <a:pt x="1158" y="0"/>
                  </a:cubicBezTo>
                  <a:close/>
                </a:path>
              </a:pathLst>
            </a:custGeom>
            <a:solidFill>
              <a:srgbClr val="000000">
                <a:alpha val="31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458" name="Google Shape;458;p14"/>
            <p:cNvSpPr/>
            <p:nvPr/>
          </p:nvSpPr>
          <p:spPr>
            <a:xfrm>
              <a:off x="6158003" y="3315082"/>
              <a:ext cx="80448" cy="80400"/>
            </a:xfrm>
            <a:custGeom>
              <a:avLst/>
              <a:gdLst/>
              <a:ahLst/>
              <a:cxnLst/>
              <a:rect l="l" t="t" r="r" b="b"/>
              <a:pathLst>
                <a:path w="1676" h="1675" extrusionOk="0">
                  <a:moveTo>
                    <a:pt x="837" y="1"/>
                  </a:moveTo>
                  <a:cubicBezTo>
                    <a:pt x="376" y="1"/>
                    <a:pt x="1" y="375"/>
                    <a:pt x="0" y="837"/>
                  </a:cubicBezTo>
                  <a:cubicBezTo>
                    <a:pt x="0" y="1300"/>
                    <a:pt x="376" y="1675"/>
                    <a:pt x="837" y="1675"/>
                  </a:cubicBezTo>
                  <a:cubicBezTo>
                    <a:pt x="1300" y="1675"/>
                    <a:pt x="1675" y="1300"/>
                    <a:pt x="1675" y="837"/>
                  </a:cubicBezTo>
                  <a:cubicBezTo>
                    <a:pt x="1675" y="375"/>
                    <a:pt x="1299" y="1"/>
                    <a:pt x="837" y="1"/>
                  </a:cubicBezTo>
                  <a:close/>
                </a:path>
              </a:pathLst>
            </a:custGeom>
            <a:solidFill>
              <a:srgbClr val="000000">
                <a:alpha val="31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459" name="Google Shape;459;p14"/>
            <p:cNvSpPr/>
            <p:nvPr/>
          </p:nvSpPr>
          <p:spPr>
            <a:xfrm>
              <a:off x="6213107" y="3200986"/>
              <a:ext cx="65856" cy="65856"/>
            </a:xfrm>
            <a:custGeom>
              <a:avLst/>
              <a:gdLst/>
              <a:ahLst/>
              <a:cxnLst/>
              <a:rect l="l" t="t" r="r" b="b"/>
              <a:pathLst>
                <a:path w="1372" h="1372" extrusionOk="0">
                  <a:moveTo>
                    <a:pt x="686" y="1"/>
                  </a:moveTo>
                  <a:cubicBezTo>
                    <a:pt x="307" y="1"/>
                    <a:pt x="0" y="308"/>
                    <a:pt x="0" y="686"/>
                  </a:cubicBezTo>
                  <a:cubicBezTo>
                    <a:pt x="0" y="1065"/>
                    <a:pt x="307" y="1372"/>
                    <a:pt x="686" y="1372"/>
                  </a:cubicBezTo>
                  <a:cubicBezTo>
                    <a:pt x="1064" y="1372"/>
                    <a:pt x="1371" y="1065"/>
                    <a:pt x="1371" y="686"/>
                  </a:cubicBezTo>
                  <a:cubicBezTo>
                    <a:pt x="1371" y="308"/>
                    <a:pt x="1064" y="1"/>
                    <a:pt x="686" y="1"/>
                  </a:cubicBezTo>
                  <a:close/>
                </a:path>
              </a:pathLst>
            </a:custGeom>
            <a:solidFill>
              <a:srgbClr val="FFFFFF">
                <a:alpha val="14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460" name="Google Shape;460;p14"/>
            <p:cNvSpPr/>
            <p:nvPr/>
          </p:nvSpPr>
          <p:spPr>
            <a:xfrm>
              <a:off x="6483683" y="3502042"/>
              <a:ext cx="65904" cy="65856"/>
            </a:xfrm>
            <a:custGeom>
              <a:avLst/>
              <a:gdLst/>
              <a:ahLst/>
              <a:cxnLst/>
              <a:rect l="l" t="t" r="r" b="b"/>
              <a:pathLst>
                <a:path w="1373" h="1372" extrusionOk="0">
                  <a:moveTo>
                    <a:pt x="686" y="0"/>
                  </a:moveTo>
                  <a:cubicBezTo>
                    <a:pt x="309" y="0"/>
                    <a:pt x="1" y="307"/>
                    <a:pt x="1" y="686"/>
                  </a:cubicBezTo>
                  <a:cubicBezTo>
                    <a:pt x="1" y="1064"/>
                    <a:pt x="309" y="1371"/>
                    <a:pt x="686" y="1371"/>
                  </a:cubicBezTo>
                  <a:cubicBezTo>
                    <a:pt x="1065" y="1371"/>
                    <a:pt x="1373" y="1064"/>
                    <a:pt x="1373" y="686"/>
                  </a:cubicBezTo>
                  <a:cubicBezTo>
                    <a:pt x="1373" y="307"/>
                    <a:pt x="1066" y="0"/>
                    <a:pt x="686" y="0"/>
                  </a:cubicBezTo>
                  <a:close/>
                </a:path>
              </a:pathLst>
            </a:custGeom>
            <a:solidFill>
              <a:srgbClr val="FFFFFF">
                <a:alpha val="14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461" name="Google Shape;461;p14"/>
            <p:cNvSpPr/>
            <p:nvPr/>
          </p:nvSpPr>
          <p:spPr>
            <a:xfrm>
              <a:off x="6269843" y="3325690"/>
              <a:ext cx="65952" cy="65856"/>
            </a:xfrm>
            <a:custGeom>
              <a:avLst/>
              <a:gdLst/>
              <a:ahLst/>
              <a:cxnLst/>
              <a:rect l="l" t="t" r="r" b="b"/>
              <a:pathLst>
                <a:path w="1374" h="1372" extrusionOk="0">
                  <a:moveTo>
                    <a:pt x="688" y="1"/>
                  </a:moveTo>
                  <a:cubicBezTo>
                    <a:pt x="308" y="1"/>
                    <a:pt x="1" y="308"/>
                    <a:pt x="2" y="686"/>
                  </a:cubicBezTo>
                  <a:cubicBezTo>
                    <a:pt x="2" y="1065"/>
                    <a:pt x="310" y="1372"/>
                    <a:pt x="688" y="1372"/>
                  </a:cubicBezTo>
                  <a:cubicBezTo>
                    <a:pt x="1067" y="1372"/>
                    <a:pt x="1374" y="1065"/>
                    <a:pt x="1374" y="686"/>
                  </a:cubicBezTo>
                  <a:cubicBezTo>
                    <a:pt x="1374" y="308"/>
                    <a:pt x="1067" y="1"/>
                    <a:pt x="688" y="1"/>
                  </a:cubicBezTo>
                  <a:close/>
                </a:path>
              </a:pathLst>
            </a:custGeom>
            <a:solidFill>
              <a:srgbClr val="FFFFFF">
                <a:alpha val="14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462" name="Google Shape;462;p14"/>
            <p:cNvSpPr/>
            <p:nvPr/>
          </p:nvSpPr>
          <p:spPr>
            <a:xfrm>
              <a:off x="5953955" y="3370138"/>
              <a:ext cx="80448" cy="80448"/>
            </a:xfrm>
            <a:custGeom>
              <a:avLst/>
              <a:gdLst/>
              <a:ahLst/>
              <a:cxnLst/>
              <a:rect l="l" t="t" r="r" b="b"/>
              <a:pathLst>
                <a:path w="1676" h="1676" extrusionOk="0">
                  <a:moveTo>
                    <a:pt x="837" y="1"/>
                  </a:moveTo>
                  <a:cubicBezTo>
                    <a:pt x="376" y="1"/>
                    <a:pt x="1" y="376"/>
                    <a:pt x="0" y="839"/>
                  </a:cubicBezTo>
                  <a:cubicBezTo>
                    <a:pt x="0" y="1301"/>
                    <a:pt x="376" y="1676"/>
                    <a:pt x="837" y="1676"/>
                  </a:cubicBezTo>
                  <a:cubicBezTo>
                    <a:pt x="1301" y="1676"/>
                    <a:pt x="1675" y="1301"/>
                    <a:pt x="1675" y="839"/>
                  </a:cubicBezTo>
                  <a:cubicBezTo>
                    <a:pt x="1675" y="376"/>
                    <a:pt x="1299" y="1"/>
                    <a:pt x="837" y="1"/>
                  </a:cubicBezTo>
                  <a:close/>
                </a:path>
              </a:pathLst>
            </a:custGeom>
            <a:solidFill>
              <a:srgbClr val="000000">
                <a:alpha val="31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463" name="Google Shape;463;p14"/>
            <p:cNvSpPr/>
            <p:nvPr/>
          </p:nvSpPr>
          <p:spPr>
            <a:xfrm>
              <a:off x="6574691" y="3199786"/>
              <a:ext cx="200496" cy="353952"/>
            </a:xfrm>
            <a:custGeom>
              <a:avLst/>
              <a:gdLst/>
              <a:ahLst/>
              <a:cxnLst/>
              <a:rect l="l" t="t" r="r" b="b"/>
              <a:pathLst>
                <a:path w="4177" h="7374" extrusionOk="0">
                  <a:moveTo>
                    <a:pt x="1" y="1"/>
                  </a:moveTo>
                  <a:lnTo>
                    <a:pt x="1" y="1"/>
                  </a:lnTo>
                  <a:cubicBezTo>
                    <a:pt x="1826" y="2791"/>
                    <a:pt x="2470" y="4527"/>
                    <a:pt x="2325" y="5431"/>
                  </a:cubicBezTo>
                  <a:cubicBezTo>
                    <a:pt x="2180" y="6336"/>
                    <a:pt x="1570" y="7311"/>
                    <a:pt x="1570" y="7311"/>
                  </a:cubicBezTo>
                  <a:lnTo>
                    <a:pt x="2536" y="7373"/>
                  </a:lnTo>
                  <a:cubicBezTo>
                    <a:pt x="2536" y="7373"/>
                    <a:pt x="3433" y="5566"/>
                    <a:pt x="3805" y="4862"/>
                  </a:cubicBezTo>
                  <a:cubicBezTo>
                    <a:pt x="4177" y="4159"/>
                    <a:pt x="3113" y="2258"/>
                    <a:pt x="2563" y="1489"/>
                  </a:cubicBezTo>
                  <a:cubicBezTo>
                    <a:pt x="2014" y="721"/>
                    <a:pt x="1411" y="53"/>
                    <a:pt x="1411" y="53"/>
                  </a:cubicBezTo>
                  <a:lnTo>
                    <a:pt x="1" y="1"/>
                  </a:lnTo>
                  <a:close/>
                </a:path>
              </a:pathLst>
            </a:custGeom>
            <a:solidFill>
              <a:srgbClr val="FFFFFF">
                <a:alpha val="14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grpSp>
    </p:spTree>
    <p:extLst>
      <p:ext uri="{BB962C8B-B14F-4D97-AF65-F5344CB8AC3E}">
        <p14:creationId xmlns:p14="http://schemas.microsoft.com/office/powerpoint/2010/main" val="1794154862"/>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matchingName="Quote">
  <p:cSld name="Quote">
    <p:spTree>
      <p:nvGrpSpPr>
        <p:cNvPr id="1" name="Shape 464"/>
        <p:cNvGrpSpPr/>
        <p:nvPr/>
      </p:nvGrpSpPr>
      <p:grpSpPr>
        <a:xfrm>
          <a:off x="0" y="0"/>
          <a:ext cx="0" cy="0"/>
          <a:chOff x="0" y="0"/>
          <a:chExt cx="0" cy="0"/>
        </a:xfrm>
      </p:grpSpPr>
      <p:sp>
        <p:nvSpPr>
          <p:cNvPr id="465" name="Google Shape;465;p15"/>
          <p:cNvSpPr/>
          <p:nvPr/>
        </p:nvSpPr>
        <p:spPr>
          <a:xfrm>
            <a:off x="594000" y="413550"/>
            <a:ext cx="7956000" cy="4316400"/>
          </a:xfrm>
          <a:prstGeom prst="roundRect">
            <a:avLst>
              <a:gd name="adj" fmla="val 3321"/>
            </a:avLst>
          </a:prstGeom>
          <a:solidFill>
            <a:schemeClr val="lt1"/>
          </a:solidFill>
          <a:ln w="1143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grpSp>
        <p:nvGrpSpPr>
          <p:cNvPr id="466" name="Google Shape;466;p15"/>
          <p:cNvGrpSpPr/>
          <p:nvPr/>
        </p:nvGrpSpPr>
        <p:grpSpPr>
          <a:xfrm>
            <a:off x="1" y="4838701"/>
            <a:ext cx="9143939" cy="2943641"/>
            <a:chOff x="0" y="4838700"/>
            <a:chExt cx="9143939" cy="2943641"/>
          </a:xfrm>
        </p:grpSpPr>
        <p:sp>
          <p:nvSpPr>
            <p:cNvPr id="467" name="Google Shape;467;p15"/>
            <p:cNvSpPr/>
            <p:nvPr/>
          </p:nvSpPr>
          <p:spPr>
            <a:xfrm>
              <a:off x="0" y="4838700"/>
              <a:ext cx="9143939" cy="2943641"/>
            </a:xfrm>
            <a:custGeom>
              <a:avLst/>
              <a:gdLst/>
              <a:ahLst/>
              <a:cxnLst/>
              <a:rect l="l" t="t" r="r" b="b"/>
              <a:pathLst>
                <a:path w="74406" h="71361" extrusionOk="0">
                  <a:moveTo>
                    <a:pt x="0" y="0"/>
                  </a:moveTo>
                  <a:lnTo>
                    <a:pt x="0" y="71360"/>
                  </a:lnTo>
                  <a:lnTo>
                    <a:pt x="74406" y="71360"/>
                  </a:lnTo>
                  <a:lnTo>
                    <a:pt x="7440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grpSp>
          <p:nvGrpSpPr>
            <p:cNvPr id="468" name="Google Shape;468;p15"/>
            <p:cNvGrpSpPr/>
            <p:nvPr/>
          </p:nvGrpSpPr>
          <p:grpSpPr>
            <a:xfrm>
              <a:off x="3222836" y="5090190"/>
              <a:ext cx="2698369" cy="2580930"/>
              <a:chOff x="3222836" y="5090190"/>
              <a:chExt cx="2698369" cy="2580930"/>
            </a:xfrm>
          </p:grpSpPr>
          <p:sp>
            <p:nvSpPr>
              <p:cNvPr id="469" name="Google Shape;469;p15"/>
              <p:cNvSpPr/>
              <p:nvPr/>
            </p:nvSpPr>
            <p:spPr>
              <a:xfrm>
                <a:off x="3222836" y="6193793"/>
                <a:ext cx="2698369" cy="1477327"/>
              </a:xfrm>
              <a:custGeom>
                <a:avLst/>
                <a:gdLst/>
                <a:ahLst/>
                <a:cxnLst/>
                <a:rect l="l" t="t" r="r" b="b"/>
                <a:pathLst>
                  <a:path w="65415" h="35814" extrusionOk="0">
                    <a:moveTo>
                      <a:pt x="0" y="1"/>
                    </a:moveTo>
                    <a:lnTo>
                      <a:pt x="0" y="35813"/>
                    </a:lnTo>
                    <a:lnTo>
                      <a:pt x="65415" y="35813"/>
                    </a:lnTo>
                    <a:lnTo>
                      <a:pt x="6541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470" name="Google Shape;470;p15"/>
              <p:cNvSpPr/>
              <p:nvPr/>
            </p:nvSpPr>
            <p:spPr>
              <a:xfrm>
                <a:off x="3222836" y="5561430"/>
                <a:ext cx="2698369" cy="445005"/>
              </a:xfrm>
              <a:custGeom>
                <a:avLst/>
                <a:gdLst/>
                <a:ahLst/>
                <a:cxnLst/>
                <a:rect l="l" t="t" r="r" b="b"/>
                <a:pathLst>
                  <a:path w="65415" h="10788" extrusionOk="0">
                    <a:moveTo>
                      <a:pt x="0" y="0"/>
                    </a:moveTo>
                    <a:lnTo>
                      <a:pt x="0" y="10788"/>
                    </a:lnTo>
                    <a:lnTo>
                      <a:pt x="65415" y="10788"/>
                    </a:lnTo>
                    <a:lnTo>
                      <a:pt x="6541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471" name="Google Shape;471;p15"/>
              <p:cNvSpPr/>
              <p:nvPr/>
            </p:nvSpPr>
            <p:spPr>
              <a:xfrm>
                <a:off x="3222836" y="5090190"/>
                <a:ext cx="2698369" cy="347160"/>
              </a:xfrm>
              <a:custGeom>
                <a:avLst/>
                <a:gdLst/>
                <a:ahLst/>
                <a:cxnLst/>
                <a:rect l="l" t="t" r="r" b="b"/>
                <a:pathLst>
                  <a:path w="65415" h="8416" extrusionOk="0">
                    <a:moveTo>
                      <a:pt x="0" y="1"/>
                    </a:moveTo>
                    <a:lnTo>
                      <a:pt x="0" y="8415"/>
                    </a:lnTo>
                    <a:lnTo>
                      <a:pt x="65415" y="8415"/>
                    </a:lnTo>
                    <a:lnTo>
                      <a:pt x="6541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472" name="Google Shape;472;p15"/>
              <p:cNvSpPr/>
              <p:nvPr/>
            </p:nvSpPr>
            <p:spPr>
              <a:xfrm>
                <a:off x="4001946" y="5163368"/>
                <a:ext cx="1140150" cy="72889"/>
              </a:xfrm>
              <a:custGeom>
                <a:avLst/>
                <a:gdLst/>
                <a:ahLst/>
                <a:cxnLst/>
                <a:rect l="l" t="t" r="r" b="b"/>
                <a:pathLst>
                  <a:path w="27640" h="1767" extrusionOk="0">
                    <a:moveTo>
                      <a:pt x="1835" y="0"/>
                    </a:moveTo>
                    <a:cubicBezTo>
                      <a:pt x="823" y="0"/>
                      <a:pt x="1" y="395"/>
                      <a:pt x="1" y="884"/>
                    </a:cubicBezTo>
                    <a:cubicBezTo>
                      <a:pt x="1" y="1372"/>
                      <a:pt x="823" y="1767"/>
                      <a:pt x="1835" y="1767"/>
                    </a:cubicBezTo>
                    <a:lnTo>
                      <a:pt x="25805" y="1767"/>
                    </a:lnTo>
                    <a:cubicBezTo>
                      <a:pt x="26818" y="1767"/>
                      <a:pt x="27639" y="1370"/>
                      <a:pt x="27639" y="884"/>
                    </a:cubicBezTo>
                    <a:cubicBezTo>
                      <a:pt x="27639" y="395"/>
                      <a:pt x="26819" y="0"/>
                      <a:pt x="258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473" name="Google Shape;473;p15"/>
              <p:cNvSpPr/>
              <p:nvPr/>
            </p:nvSpPr>
            <p:spPr>
              <a:xfrm>
                <a:off x="4001946" y="5655398"/>
                <a:ext cx="1140150" cy="72930"/>
              </a:xfrm>
              <a:custGeom>
                <a:avLst/>
                <a:gdLst/>
                <a:ahLst/>
                <a:cxnLst/>
                <a:rect l="l" t="t" r="r" b="b"/>
                <a:pathLst>
                  <a:path w="27640" h="1768" extrusionOk="0">
                    <a:moveTo>
                      <a:pt x="1835" y="1"/>
                    </a:moveTo>
                    <a:cubicBezTo>
                      <a:pt x="823" y="1"/>
                      <a:pt x="1" y="396"/>
                      <a:pt x="1" y="884"/>
                    </a:cubicBezTo>
                    <a:cubicBezTo>
                      <a:pt x="1" y="1372"/>
                      <a:pt x="823" y="1767"/>
                      <a:pt x="1835" y="1767"/>
                    </a:cubicBezTo>
                    <a:lnTo>
                      <a:pt x="25805" y="1767"/>
                    </a:lnTo>
                    <a:cubicBezTo>
                      <a:pt x="26818" y="1767"/>
                      <a:pt x="27639" y="1372"/>
                      <a:pt x="27639" y="884"/>
                    </a:cubicBezTo>
                    <a:cubicBezTo>
                      <a:pt x="27639" y="396"/>
                      <a:pt x="26819" y="1"/>
                      <a:pt x="258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474" name="Google Shape;474;p15"/>
              <p:cNvSpPr/>
              <p:nvPr/>
            </p:nvSpPr>
            <p:spPr>
              <a:xfrm>
                <a:off x="4001946" y="6313253"/>
                <a:ext cx="1140150" cy="72930"/>
              </a:xfrm>
              <a:custGeom>
                <a:avLst/>
                <a:gdLst/>
                <a:ahLst/>
                <a:cxnLst/>
                <a:rect l="l" t="t" r="r" b="b"/>
                <a:pathLst>
                  <a:path w="27640" h="1768" extrusionOk="0">
                    <a:moveTo>
                      <a:pt x="1835" y="1"/>
                    </a:moveTo>
                    <a:cubicBezTo>
                      <a:pt x="823" y="1"/>
                      <a:pt x="1" y="396"/>
                      <a:pt x="1" y="884"/>
                    </a:cubicBezTo>
                    <a:cubicBezTo>
                      <a:pt x="1" y="1372"/>
                      <a:pt x="823" y="1767"/>
                      <a:pt x="1835" y="1767"/>
                    </a:cubicBezTo>
                    <a:lnTo>
                      <a:pt x="25805" y="1767"/>
                    </a:lnTo>
                    <a:cubicBezTo>
                      <a:pt x="26818" y="1767"/>
                      <a:pt x="27639" y="1371"/>
                      <a:pt x="27639" y="884"/>
                    </a:cubicBezTo>
                    <a:cubicBezTo>
                      <a:pt x="27639" y="396"/>
                      <a:pt x="26819" y="1"/>
                      <a:pt x="258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grpSp>
        <p:grpSp>
          <p:nvGrpSpPr>
            <p:cNvPr id="475" name="Google Shape;475;p15"/>
            <p:cNvGrpSpPr/>
            <p:nvPr/>
          </p:nvGrpSpPr>
          <p:grpSpPr>
            <a:xfrm>
              <a:off x="6274037" y="5090190"/>
              <a:ext cx="2698369" cy="2580930"/>
              <a:chOff x="6274037" y="5090190"/>
              <a:chExt cx="2698369" cy="2580930"/>
            </a:xfrm>
          </p:grpSpPr>
          <p:sp>
            <p:nvSpPr>
              <p:cNvPr id="476" name="Google Shape;476;p15"/>
              <p:cNvSpPr/>
              <p:nvPr/>
            </p:nvSpPr>
            <p:spPr>
              <a:xfrm>
                <a:off x="6274037" y="6193793"/>
                <a:ext cx="2698369" cy="1477327"/>
              </a:xfrm>
              <a:custGeom>
                <a:avLst/>
                <a:gdLst/>
                <a:ahLst/>
                <a:cxnLst/>
                <a:rect l="l" t="t" r="r" b="b"/>
                <a:pathLst>
                  <a:path w="65415" h="35814" extrusionOk="0">
                    <a:moveTo>
                      <a:pt x="0" y="1"/>
                    </a:moveTo>
                    <a:lnTo>
                      <a:pt x="0" y="35813"/>
                    </a:lnTo>
                    <a:lnTo>
                      <a:pt x="65415" y="35813"/>
                    </a:lnTo>
                    <a:lnTo>
                      <a:pt x="6541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477" name="Google Shape;477;p15"/>
              <p:cNvSpPr/>
              <p:nvPr/>
            </p:nvSpPr>
            <p:spPr>
              <a:xfrm>
                <a:off x="6274037" y="5561430"/>
                <a:ext cx="2698369" cy="445005"/>
              </a:xfrm>
              <a:custGeom>
                <a:avLst/>
                <a:gdLst/>
                <a:ahLst/>
                <a:cxnLst/>
                <a:rect l="l" t="t" r="r" b="b"/>
                <a:pathLst>
                  <a:path w="65415" h="10788" extrusionOk="0">
                    <a:moveTo>
                      <a:pt x="0" y="0"/>
                    </a:moveTo>
                    <a:lnTo>
                      <a:pt x="0" y="10788"/>
                    </a:lnTo>
                    <a:lnTo>
                      <a:pt x="65415" y="10788"/>
                    </a:lnTo>
                    <a:lnTo>
                      <a:pt x="6541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478" name="Google Shape;478;p15"/>
              <p:cNvSpPr/>
              <p:nvPr/>
            </p:nvSpPr>
            <p:spPr>
              <a:xfrm>
                <a:off x="6274037" y="5090190"/>
                <a:ext cx="2698369" cy="347160"/>
              </a:xfrm>
              <a:custGeom>
                <a:avLst/>
                <a:gdLst/>
                <a:ahLst/>
                <a:cxnLst/>
                <a:rect l="l" t="t" r="r" b="b"/>
                <a:pathLst>
                  <a:path w="65415" h="8416" extrusionOk="0">
                    <a:moveTo>
                      <a:pt x="0" y="1"/>
                    </a:moveTo>
                    <a:lnTo>
                      <a:pt x="0" y="8415"/>
                    </a:lnTo>
                    <a:lnTo>
                      <a:pt x="65415" y="8415"/>
                    </a:lnTo>
                    <a:lnTo>
                      <a:pt x="6541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479" name="Google Shape;479;p15"/>
              <p:cNvSpPr/>
              <p:nvPr/>
            </p:nvSpPr>
            <p:spPr>
              <a:xfrm>
                <a:off x="7053146" y="5163368"/>
                <a:ext cx="1140150" cy="72889"/>
              </a:xfrm>
              <a:custGeom>
                <a:avLst/>
                <a:gdLst/>
                <a:ahLst/>
                <a:cxnLst/>
                <a:rect l="l" t="t" r="r" b="b"/>
                <a:pathLst>
                  <a:path w="27640" h="1767" extrusionOk="0">
                    <a:moveTo>
                      <a:pt x="1835" y="0"/>
                    </a:moveTo>
                    <a:cubicBezTo>
                      <a:pt x="823" y="0"/>
                      <a:pt x="1" y="395"/>
                      <a:pt x="1" y="884"/>
                    </a:cubicBezTo>
                    <a:cubicBezTo>
                      <a:pt x="1" y="1372"/>
                      <a:pt x="823" y="1767"/>
                      <a:pt x="1835" y="1767"/>
                    </a:cubicBezTo>
                    <a:lnTo>
                      <a:pt x="25805" y="1767"/>
                    </a:lnTo>
                    <a:cubicBezTo>
                      <a:pt x="26818" y="1767"/>
                      <a:pt x="27639" y="1370"/>
                      <a:pt x="27639" y="884"/>
                    </a:cubicBezTo>
                    <a:cubicBezTo>
                      <a:pt x="27639" y="395"/>
                      <a:pt x="26819" y="0"/>
                      <a:pt x="258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480" name="Google Shape;480;p15"/>
              <p:cNvSpPr/>
              <p:nvPr/>
            </p:nvSpPr>
            <p:spPr>
              <a:xfrm>
                <a:off x="7053146" y="5655398"/>
                <a:ext cx="1140150" cy="72930"/>
              </a:xfrm>
              <a:custGeom>
                <a:avLst/>
                <a:gdLst/>
                <a:ahLst/>
                <a:cxnLst/>
                <a:rect l="l" t="t" r="r" b="b"/>
                <a:pathLst>
                  <a:path w="27640" h="1768" extrusionOk="0">
                    <a:moveTo>
                      <a:pt x="1835" y="1"/>
                    </a:moveTo>
                    <a:cubicBezTo>
                      <a:pt x="823" y="1"/>
                      <a:pt x="1" y="396"/>
                      <a:pt x="1" y="884"/>
                    </a:cubicBezTo>
                    <a:cubicBezTo>
                      <a:pt x="1" y="1372"/>
                      <a:pt x="823" y="1767"/>
                      <a:pt x="1835" y="1767"/>
                    </a:cubicBezTo>
                    <a:lnTo>
                      <a:pt x="25805" y="1767"/>
                    </a:lnTo>
                    <a:cubicBezTo>
                      <a:pt x="26818" y="1767"/>
                      <a:pt x="27639" y="1372"/>
                      <a:pt x="27639" y="884"/>
                    </a:cubicBezTo>
                    <a:cubicBezTo>
                      <a:pt x="27639" y="396"/>
                      <a:pt x="26819" y="1"/>
                      <a:pt x="258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481" name="Google Shape;481;p15"/>
              <p:cNvSpPr/>
              <p:nvPr/>
            </p:nvSpPr>
            <p:spPr>
              <a:xfrm>
                <a:off x="7053146" y="6313253"/>
                <a:ext cx="1140150" cy="72930"/>
              </a:xfrm>
              <a:custGeom>
                <a:avLst/>
                <a:gdLst/>
                <a:ahLst/>
                <a:cxnLst/>
                <a:rect l="l" t="t" r="r" b="b"/>
                <a:pathLst>
                  <a:path w="27640" h="1768" extrusionOk="0">
                    <a:moveTo>
                      <a:pt x="1835" y="1"/>
                    </a:moveTo>
                    <a:cubicBezTo>
                      <a:pt x="823" y="1"/>
                      <a:pt x="1" y="396"/>
                      <a:pt x="1" y="884"/>
                    </a:cubicBezTo>
                    <a:cubicBezTo>
                      <a:pt x="1" y="1372"/>
                      <a:pt x="823" y="1767"/>
                      <a:pt x="1835" y="1767"/>
                    </a:cubicBezTo>
                    <a:lnTo>
                      <a:pt x="25805" y="1767"/>
                    </a:lnTo>
                    <a:cubicBezTo>
                      <a:pt x="26818" y="1767"/>
                      <a:pt x="27639" y="1371"/>
                      <a:pt x="27639" y="884"/>
                    </a:cubicBezTo>
                    <a:cubicBezTo>
                      <a:pt x="27639" y="396"/>
                      <a:pt x="26819" y="1"/>
                      <a:pt x="258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grpSp>
        <p:grpSp>
          <p:nvGrpSpPr>
            <p:cNvPr id="482" name="Google Shape;482;p15"/>
            <p:cNvGrpSpPr/>
            <p:nvPr/>
          </p:nvGrpSpPr>
          <p:grpSpPr>
            <a:xfrm>
              <a:off x="171594" y="5090190"/>
              <a:ext cx="2698410" cy="2580930"/>
              <a:chOff x="171594" y="5090190"/>
              <a:chExt cx="2698410" cy="2580930"/>
            </a:xfrm>
          </p:grpSpPr>
          <p:sp>
            <p:nvSpPr>
              <p:cNvPr id="483" name="Google Shape;483;p15"/>
              <p:cNvSpPr/>
              <p:nvPr/>
            </p:nvSpPr>
            <p:spPr>
              <a:xfrm>
                <a:off x="171594" y="6193793"/>
                <a:ext cx="2698410" cy="1477327"/>
              </a:xfrm>
              <a:custGeom>
                <a:avLst/>
                <a:gdLst/>
                <a:ahLst/>
                <a:cxnLst/>
                <a:rect l="l" t="t" r="r" b="b"/>
                <a:pathLst>
                  <a:path w="65416" h="35814" extrusionOk="0">
                    <a:moveTo>
                      <a:pt x="1" y="1"/>
                    </a:moveTo>
                    <a:lnTo>
                      <a:pt x="1" y="35813"/>
                    </a:lnTo>
                    <a:lnTo>
                      <a:pt x="65416" y="35813"/>
                    </a:lnTo>
                    <a:lnTo>
                      <a:pt x="6541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484" name="Google Shape;484;p15"/>
              <p:cNvSpPr/>
              <p:nvPr/>
            </p:nvSpPr>
            <p:spPr>
              <a:xfrm>
                <a:off x="171594" y="5561430"/>
                <a:ext cx="2698410" cy="445005"/>
              </a:xfrm>
              <a:custGeom>
                <a:avLst/>
                <a:gdLst/>
                <a:ahLst/>
                <a:cxnLst/>
                <a:rect l="l" t="t" r="r" b="b"/>
                <a:pathLst>
                  <a:path w="65416" h="10788" extrusionOk="0">
                    <a:moveTo>
                      <a:pt x="1" y="0"/>
                    </a:moveTo>
                    <a:lnTo>
                      <a:pt x="1" y="10788"/>
                    </a:lnTo>
                    <a:lnTo>
                      <a:pt x="65416" y="10788"/>
                    </a:lnTo>
                    <a:lnTo>
                      <a:pt x="6541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485" name="Google Shape;485;p15"/>
              <p:cNvSpPr/>
              <p:nvPr/>
            </p:nvSpPr>
            <p:spPr>
              <a:xfrm>
                <a:off x="171594" y="5090190"/>
                <a:ext cx="2698410" cy="347160"/>
              </a:xfrm>
              <a:custGeom>
                <a:avLst/>
                <a:gdLst/>
                <a:ahLst/>
                <a:cxnLst/>
                <a:rect l="l" t="t" r="r" b="b"/>
                <a:pathLst>
                  <a:path w="65416" h="8416" extrusionOk="0">
                    <a:moveTo>
                      <a:pt x="1" y="1"/>
                    </a:moveTo>
                    <a:lnTo>
                      <a:pt x="1" y="8415"/>
                    </a:lnTo>
                    <a:lnTo>
                      <a:pt x="65416" y="8415"/>
                    </a:lnTo>
                    <a:lnTo>
                      <a:pt x="6541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486" name="Google Shape;486;p15"/>
              <p:cNvSpPr/>
              <p:nvPr/>
            </p:nvSpPr>
            <p:spPr>
              <a:xfrm>
                <a:off x="950745" y="5163368"/>
                <a:ext cx="1140109" cy="72889"/>
              </a:xfrm>
              <a:custGeom>
                <a:avLst/>
                <a:gdLst/>
                <a:ahLst/>
                <a:cxnLst/>
                <a:rect l="l" t="t" r="r" b="b"/>
                <a:pathLst>
                  <a:path w="27639" h="1767" extrusionOk="0">
                    <a:moveTo>
                      <a:pt x="1834" y="0"/>
                    </a:moveTo>
                    <a:cubicBezTo>
                      <a:pt x="821" y="0"/>
                      <a:pt x="0" y="395"/>
                      <a:pt x="0" y="884"/>
                    </a:cubicBezTo>
                    <a:cubicBezTo>
                      <a:pt x="0" y="1372"/>
                      <a:pt x="821" y="1767"/>
                      <a:pt x="1834" y="1767"/>
                    </a:cubicBezTo>
                    <a:lnTo>
                      <a:pt x="25804" y="1767"/>
                    </a:lnTo>
                    <a:cubicBezTo>
                      <a:pt x="26816" y="1767"/>
                      <a:pt x="27638" y="1370"/>
                      <a:pt x="27638" y="884"/>
                    </a:cubicBezTo>
                    <a:cubicBezTo>
                      <a:pt x="27638" y="395"/>
                      <a:pt x="26816" y="0"/>
                      <a:pt x="2580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487" name="Google Shape;487;p15"/>
              <p:cNvSpPr/>
              <p:nvPr/>
            </p:nvSpPr>
            <p:spPr>
              <a:xfrm>
                <a:off x="950745" y="5655398"/>
                <a:ext cx="1140109" cy="72930"/>
              </a:xfrm>
              <a:custGeom>
                <a:avLst/>
                <a:gdLst/>
                <a:ahLst/>
                <a:cxnLst/>
                <a:rect l="l" t="t" r="r" b="b"/>
                <a:pathLst>
                  <a:path w="27639" h="1768" extrusionOk="0">
                    <a:moveTo>
                      <a:pt x="1834" y="1"/>
                    </a:moveTo>
                    <a:cubicBezTo>
                      <a:pt x="821" y="1"/>
                      <a:pt x="0" y="396"/>
                      <a:pt x="0" y="884"/>
                    </a:cubicBezTo>
                    <a:cubicBezTo>
                      <a:pt x="0" y="1372"/>
                      <a:pt x="821" y="1767"/>
                      <a:pt x="1834" y="1767"/>
                    </a:cubicBezTo>
                    <a:lnTo>
                      <a:pt x="25804" y="1767"/>
                    </a:lnTo>
                    <a:cubicBezTo>
                      <a:pt x="26816" y="1767"/>
                      <a:pt x="27638" y="1372"/>
                      <a:pt x="27638" y="884"/>
                    </a:cubicBezTo>
                    <a:cubicBezTo>
                      <a:pt x="27638" y="396"/>
                      <a:pt x="26816" y="1"/>
                      <a:pt x="2580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488" name="Google Shape;488;p15"/>
              <p:cNvSpPr/>
              <p:nvPr/>
            </p:nvSpPr>
            <p:spPr>
              <a:xfrm>
                <a:off x="950745" y="6313253"/>
                <a:ext cx="1140109" cy="72930"/>
              </a:xfrm>
              <a:custGeom>
                <a:avLst/>
                <a:gdLst/>
                <a:ahLst/>
                <a:cxnLst/>
                <a:rect l="l" t="t" r="r" b="b"/>
                <a:pathLst>
                  <a:path w="27639" h="1768" extrusionOk="0">
                    <a:moveTo>
                      <a:pt x="1834" y="1"/>
                    </a:moveTo>
                    <a:cubicBezTo>
                      <a:pt x="821" y="1"/>
                      <a:pt x="0" y="396"/>
                      <a:pt x="0" y="884"/>
                    </a:cubicBezTo>
                    <a:cubicBezTo>
                      <a:pt x="0" y="1372"/>
                      <a:pt x="821" y="1767"/>
                      <a:pt x="1834" y="1767"/>
                    </a:cubicBezTo>
                    <a:lnTo>
                      <a:pt x="25804" y="1767"/>
                    </a:lnTo>
                    <a:cubicBezTo>
                      <a:pt x="26816" y="1767"/>
                      <a:pt x="27638" y="1371"/>
                      <a:pt x="27638" y="884"/>
                    </a:cubicBezTo>
                    <a:cubicBezTo>
                      <a:pt x="27638" y="396"/>
                      <a:pt x="26816" y="1"/>
                      <a:pt x="2580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grpSp>
        <p:sp>
          <p:nvSpPr>
            <p:cNvPr id="489" name="Google Shape;489;p15"/>
            <p:cNvSpPr/>
            <p:nvPr/>
          </p:nvSpPr>
          <p:spPr>
            <a:xfrm>
              <a:off x="0" y="4838700"/>
              <a:ext cx="9143939" cy="120161"/>
            </a:xfrm>
            <a:custGeom>
              <a:avLst/>
              <a:gdLst/>
              <a:ahLst/>
              <a:cxnLst/>
              <a:rect l="l" t="t" r="r" b="b"/>
              <a:pathLst>
                <a:path w="74406" h="2913" extrusionOk="0">
                  <a:moveTo>
                    <a:pt x="0" y="0"/>
                  </a:moveTo>
                  <a:lnTo>
                    <a:pt x="0" y="2912"/>
                  </a:lnTo>
                  <a:lnTo>
                    <a:pt x="74406" y="2912"/>
                  </a:lnTo>
                  <a:lnTo>
                    <a:pt x="7440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grpSp>
      <p:sp>
        <p:nvSpPr>
          <p:cNvPr id="490" name="Google Shape;490;p15"/>
          <p:cNvSpPr txBox="1">
            <a:spLocks noGrp="1"/>
          </p:cNvSpPr>
          <p:nvPr>
            <p:ph type="title"/>
          </p:nvPr>
        </p:nvSpPr>
        <p:spPr>
          <a:xfrm>
            <a:off x="1313250" y="3325200"/>
            <a:ext cx="6517500" cy="5541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000"/>
              <a:buNone/>
              <a:defRPr sz="2400"/>
            </a:lvl1pPr>
            <a:lvl2pPr lvl="1" algn="ctr" rtl="0">
              <a:spcBef>
                <a:spcPts val="0"/>
              </a:spcBef>
              <a:spcAft>
                <a:spcPts val="0"/>
              </a:spcAft>
              <a:buSzPts val="3000"/>
              <a:buNone/>
              <a:defRPr sz="3000"/>
            </a:lvl2pPr>
            <a:lvl3pPr lvl="2" algn="ctr" rtl="0">
              <a:spcBef>
                <a:spcPts val="0"/>
              </a:spcBef>
              <a:spcAft>
                <a:spcPts val="0"/>
              </a:spcAft>
              <a:buSzPts val="3000"/>
              <a:buNone/>
              <a:defRPr sz="3000"/>
            </a:lvl3pPr>
            <a:lvl4pPr lvl="3" algn="ctr" rtl="0">
              <a:spcBef>
                <a:spcPts val="0"/>
              </a:spcBef>
              <a:spcAft>
                <a:spcPts val="0"/>
              </a:spcAft>
              <a:buSzPts val="3000"/>
              <a:buNone/>
              <a:defRPr sz="3000"/>
            </a:lvl4pPr>
            <a:lvl5pPr lvl="4" algn="ctr" rtl="0">
              <a:spcBef>
                <a:spcPts val="0"/>
              </a:spcBef>
              <a:spcAft>
                <a:spcPts val="0"/>
              </a:spcAft>
              <a:buSzPts val="3000"/>
              <a:buNone/>
              <a:defRPr sz="3000"/>
            </a:lvl5pPr>
            <a:lvl6pPr lvl="5" algn="ctr" rtl="0">
              <a:spcBef>
                <a:spcPts val="0"/>
              </a:spcBef>
              <a:spcAft>
                <a:spcPts val="0"/>
              </a:spcAft>
              <a:buSzPts val="3000"/>
              <a:buNone/>
              <a:defRPr sz="3000"/>
            </a:lvl6pPr>
            <a:lvl7pPr lvl="6" algn="ctr" rtl="0">
              <a:spcBef>
                <a:spcPts val="0"/>
              </a:spcBef>
              <a:spcAft>
                <a:spcPts val="0"/>
              </a:spcAft>
              <a:buSzPts val="3000"/>
              <a:buNone/>
              <a:defRPr sz="3000"/>
            </a:lvl7pPr>
            <a:lvl8pPr lvl="7" algn="ctr" rtl="0">
              <a:spcBef>
                <a:spcPts val="0"/>
              </a:spcBef>
              <a:spcAft>
                <a:spcPts val="0"/>
              </a:spcAft>
              <a:buSzPts val="3000"/>
              <a:buNone/>
              <a:defRPr sz="3000"/>
            </a:lvl8pPr>
            <a:lvl9pPr lvl="8" algn="ctr" rtl="0">
              <a:spcBef>
                <a:spcPts val="0"/>
              </a:spcBef>
              <a:spcAft>
                <a:spcPts val="0"/>
              </a:spcAft>
              <a:buSzPts val="3000"/>
              <a:buNone/>
              <a:defRPr sz="3000"/>
            </a:lvl9pPr>
          </a:lstStyle>
          <a:p>
            <a:endParaRPr/>
          </a:p>
        </p:txBody>
      </p:sp>
      <p:sp>
        <p:nvSpPr>
          <p:cNvPr id="491" name="Google Shape;491;p15"/>
          <p:cNvSpPr txBox="1">
            <a:spLocks noGrp="1"/>
          </p:cNvSpPr>
          <p:nvPr>
            <p:ph type="subTitle" idx="1"/>
          </p:nvPr>
        </p:nvSpPr>
        <p:spPr>
          <a:xfrm>
            <a:off x="1313250" y="1264200"/>
            <a:ext cx="6517500" cy="1908600"/>
          </a:xfrm>
          <a:prstGeom prst="rect">
            <a:avLst/>
          </a:prstGeom>
          <a:noFill/>
          <a:ln>
            <a:noFill/>
          </a:ln>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2500"/>
              <a:buFont typeface="Montserrat Medium"/>
              <a:buNone/>
              <a:defRPr sz="2800">
                <a:solidFill>
                  <a:schemeClr val="accent6"/>
                </a:solidFill>
                <a:latin typeface="Montserrat Medium"/>
                <a:ea typeface="Montserrat Medium"/>
                <a:cs typeface="Montserrat Medium"/>
                <a:sym typeface="Montserrat Medium"/>
              </a:defRPr>
            </a:lvl1pPr>
            <a:lvl2pPr lvl="1" algn="ctr" rtl="0">
              <a:lnSpc>
                <a:spcPct val="100000"/>
              </a:lnSpc>
              <a:spcBef>
                <a:spcPts val="0"/>
              </a:spcBef>
              <a:spcAft>
                <a:spcPts val="0"/>
              </a:spcAft>
              <a:buClr>
                <a:schemeClr val="dk1"/>
              </a:buClr>
              <a:buSzPts val="2500"/>
              <a:buNone/>
              <a:defRPr sz="2500">
                <a:solidFill>
                  <a:schemeClr val="dk1"/>
                </a:solidFill>
              </a:defRPr>
            </a:lvl2pPr>
            <a:lvl3pPr lvl="2" algn="ctr" rtl="0">
              <a:lnSpc>
                <a:spcPct val="100000"/>
              </a:lnSpc>
              <a:spcBef>
                <a:spcPts val="0"/>
              </a:spcBef>
              <a:spcAft>
                <a:spcPts val="0"/>
              </a:spcAft>
              <a:buClr>
                <a:schemeClr val="dk1"/>
              </a:buClr>
              <a:buSzPts val="2500"/>
              <a:buNone/>
              <a:defRPr sz="2500">
                <a:solidFill>
                  <a:schemeClr val="dk1"/>
                </a:solidFill>
              </a:defRPr>
            </a:lvl3pPr>
            <a:lvl4pPr lvl="3" algn="ctr" rtl="0">
              <a:lnSpc>
                <a:spcPct val="100000"/>
              </a:lnSpc>
              <a:spcBef>
                <a:spcPts val="0"/>
              </a:spcBef>
              <a:spcAft>
                <a:spcPts val="0"/>
              </a:spcAft>
              <a:buClr>
                <a:schemeClr val="dk1"/>
              </a:buClr>
              <a:buSzPts val="2500"/>
              <a:buNone/>
              <a:defRPr sz="2500">
                <a:solidFill>
                  <a:schemeClr val="dk1"/>
                </a:solidFill>
              </a:defRPr>
            </a:lvl4pPr>
            <a:lvl5pPr lvl="4" algn="ctr" rtl="0">
              <a:lnSpc>
                <a:spcPct val="100000"/>
              </a:lnSpc>
              <a:spcBef>
                <a:spcPts val="0"/>
              </a:spcBef>
              <a:spcAft>
                <a:spcPts val="0"/>
              </a:spcAft>
              <a:buClr>
                <a:schemeClr val="dk1"/>
              </a:buClr>
              <a:buSzPts val="2500"/>
              <a:buNone/>
              <a:defRPr sz="2500">
                <a:solidFill>
                  <a:schemeClr val="dk1"/>
                </a:solidFill>
              </a:defRPr>
            </a:lvl5pPr>
            <a:lvl6pPr lvl="5" algn="ctr" rtl="0">
              <a:lnSpc>
                <a:spcPct val="100000"/>
              </a:lnSpc>
              <a:spcBef>
                <a:spcPts val="0"/>
              </a:spcBef>
              <a:spcAft>
                <a:spcPts val="0"/>
              </a:spcAft>
              <a:buClr>
                <a:schemeClr val="dk1"/>
              </a:buClr>
              <a:buSzPts val="2500"/>
              <a:buNone/>
              <a:defRPr sz="2500">
                <a:solidFill>
                  <a:schemeClr val="dk1"/>
                </a:solidFill>
              </a:defRPr>
            </a:lvl6pPr>
            <a:lvl7pPr lvl="6" algn="ctr" rtl="0">
              <a:lnSpc>
                <a:spcPct val="100000"/>
              </a:lnSpc>
              <a:spcBef>
                <a:spcPts val="0"/>
              </a:spcBef>
              <a:spcAft>
                <a:spcPts val="0"/>
              </a:spcAft>
              <a:buClr>
                <a:schemeClr val="dk1"/>
              </a:buClr>
              <a:buSzPts val="2500"/>
              <a:buNone/>
              <a:defRPr sz="2500">
                <a:solidFill>
                  <a:schemeClr val="dk1"/>
                </a:solidFill>
              </a:defRPr>
            </a:lvl7pPr>
            <a:lvl8pPr lvl="7" algn="ctr" rtl="0">
              <a:lnSpc>
                <a:spcPct val="100000"/>
              </a:lnSpc>
              <a:spcBef>
                <a:spcPts val="0"/>
              </a:spcBef>
              <a:spcAft>
                <a:spcPts val="0"/>
              </a:spcAft>
              <a:buClr>
                <a:schemeClr val="dk1"/>
              </a:buClr>
              <a:buSzPts val="2500"/>
              <a:buNone/>
              <a:defRPr sz="2500">
                <a:solidFill>
                  <a:schemeClr val="dk1"/>
                </a:solidFill>
              </a:defRPr>
            </a:lvl8pPr>
            <a:lvl9pPr lvl="8" algn="ctr" rtl="0">
              <a:lnSpc>
                <a:spcPct val="100000"/>
              </a:lnSpc>
              <a:spcBef>
                <a:spcPts val="0"/>
              </a:spcBef>
              <a:spcAft>
                <a:spcPts val="0"/>
              </a:spcAft>
              <a:buClr>
                <a:schemeClr val="dk1"/>
              </a:buClr>
              <a:buSzPts val="2500"/>
              <a:buNone/>
              <a:defRPr sz="2500">
                <a:solidFill>
                  <a:schemeClr val="dk1"/>
                </a:solidFill>
              </a:defRPr>
            </a:lvl9pPr>
          </a:lstStyle>
          <a:p>
            <a:endParaRPr/>
          </a:p>
        </p:txBody>
      </p:sp>
    </p:spTree>
    <p:extLst>
      <p:ext uri="{BB962C8B-B14F-4D97-AF65-F5344CB8AC3E}">
        <p14:creationId xmlns:p14="http://schemas.microsoft.com/office/powerpoint/2010/main" val="3465475116"/>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matchingName="Title and text">
  <p:cSld name="Title and text">
    <p:spTree>
      <p:nvGrpSpPr>
        <p:cNvPr id="1" name="Shape 492"/>
        <p:cNvGrpSpPr/>
        <p:nvPr/>
      </p:nvGrpSpPr>
      <p:grpSpPr>
        <a:xfrm>
          <a:off x="0" y="0"/>
          <a:ext cx="0" cy="0"/>
          <a:chOff x="0" y="0"/>
          <a:chExt cx="0" cy="0"/>
        </a:xfrm>
      </p:grpSpPr>
      <p:sp>
        <p:nvSpPr>
          <p:cNvPr id="493" name="Google Shape;493;p16"/>
          <p:cNvSpPr/>
          <p:nvPr/>
        </p:nvSpPr>
        <p:spPr>
          <a:xfrm>
            <a:off x="594000" y="413550"/>
            <a:ext cx="7956000" cy="4316400"/>
          </a:xfrm>
          <a:prstGeom prst="roundRect">
            <a:avLst>
              <a:gd name="adj" fmla="val 3321"/>
            </a:avLst>
          </a:prstGeom>
          <a:solidFill>
            <a:schemeClr val="lt1"/>
          </a:solidFill>
          <a:ln w="1143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grpSp>
        <p:nvGrpSpPr>
          <p:cNvPr id="494" name="Google Shape;494;p16"/>
          <p:cNvGrpSpPr/>
          <p:nvPr/>
        </p:nvGrpSpPr>
        <p:grpSpPr>
          <a:xfrm>
            <a:off x="1" y="4838701"/>
            <a:ext cx="9143939" cy="2943641"/>
            <a:chOff x="0" y="4838700"/>
            <a:chExt cx="9143939" cy="2943641"/>
          </a:xfrm>
        </p:grpSpPr>
        <p:sp>
          <p:nvSpPr>
            <p:cNvPr id="495" name="Google Shape;495;p16"/>
            <p:cNvSpPr/>
            <p:nvPr/>
          </p:nvSpPr>
          <p:spPr>
            <a:xfrm>
              <a:off x="0" y="4838700"/>
              <a:ext cx="9143939" cy="2943641"/>
            </a:xfrm>
            <a:custGeom>
              <a:avLst/>
              <a:gdLst/>
              <a:ahLst/>
              <a:cxnLst/>
              <a:rect l="l" t="t" r="r" b="b"/>
              <a:pathLst>
                <a:path w="74406" h="71361" extrusionOk="0">
                  <a:moveTo>
                    <a:pt x="0" y="0"/>
                  </a:moveTo>
                  <a:lnTo>
                    <a:pt x="0" y="71360"/>
                  </a:lnTo>
                  <a:lnTo>
                    <a:pt x="74406" y="71360"/>
                  </a:lnTo>
                  <a:lnTo>
                    <a:pt x="7440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grpSp>
          <p:nvGrpSpPr>
            <p:cNvPr id="496" name="Google Shape;496;p16"/>
            <p:cNvGrpSpPr/>
            <p:nvPr/>
          </p:nvGrpSpPr>
          <p:grpSpPr>
            <a:xfrm>
              <a:off x="3222836" y="5090190"/>
              <a:ext cx="2698369" cy="2580930"/>
              <a:chOff x="3222836" y="5090190"/>
              <a:chExt cx="2698369" cy="2580930"/>
            </a:xfrm>
          </p:grpSpPr>
          <p:sp>
            <p:nvSpPr>
              <p:cNvPr id="497" name="Google Shape;497;p16"/>
              <p:cNvSpPr/>
              <p:nvPr/>
            </p:nvSpPr>
            <p:spPr>
              <a:xfrm>
                <a:off x="3222836" y="6193793"/>
                <a:ext cx="2698369" cy="1477327"/>
              </a:xfrm>
              <a:custGeom>
                <a:avLst/>
                <a:gdLst/>
                <a:ahLst/>
                <a:cxnLst/>
                <a:rect l="l" t="t" r="r" b="b"/>
                <a:pathLst>
                  <a:path w="65415" h="35814" extrusionOk="0">
                    <a:moveTo>
                      <a:pt x="0" y="1"/>
                    </a:moveTo>
                    <a:lnTo>
                      <a:pt x="0" y="35813"/>
                    </a:lnTo>
                    <a:lnTo>
                      <a:pt x="65415" y="35813"/>
                    </a:lnTo>
                    <a:lnTo>
                      <a:pt x="6541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498" name="Google Shape;498;p16"/>
              <p:cNvSpPr/>
              <p:nvPr/>
            </p:nvSpPr>
            <p:spPr>
              <a:xfrm>
                <a:off x="3222836" y="5561430"/>
                <a:ext cx="2698369" cy="445005"/>
              </a:xfrm>
              <a:custGeom>
                <a:avLst/>
                <a:gdLst/>
                <a:ahLst/>
                <a:cxnLst/>
                <a:rect l="l" t="t" r="r" b="b"/>
                <a:pathLst>
                  <a:path w="65415" h="10788" extrusionOk="0">
                    <a:moveTo>
                      <a:pt x="0" y="0"/>
                    </a:moveTo>
                    <a:lnTo>
                      <a:pt x="0" y="10788"/>
                    </a:lnTo>
                    <a:lnTo>
                      <a:pt x="65415" y="10788"/>
                    </a:lnTo>
                    <a:lnTo>
                      <a:pt x="6541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499" name="Google Shape;499;p16"/>
              <p:cNvSpPr/>
              <p:nvPr/>
            </p:nvSpPr>
            <p:spPr>
              <a:xfrm>
                <a:off x="3222836" y="5090190"/>
                <a:ext cx="2698369" cy="347160"/>
              </a:xfrm>
              <a:custGeom>
                <a:avLst/>
                <a:gdLst/>
                <a:ahLst/>
                <a:cxnLst/>
                <a:rect l="l" t="t" r="r" b="b"/>
                <a:pathLst>
                  <a:path w="65415" h="8416" extrusionOk="0">
                    <a:moveTo>
                      <a:pt x="0" y="1"/>
                    </a:moveTo>
                    <a:lnTo>
                      <a:pt x="0" y="8415"/>
                    </a:lnTo>
                    <a:lnTo>
                      <a:pt x="65415" y="8415"/>
                    </a:lnTo>
                    <a:lnTo>
                      <a:pt x="6541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500" name="Google Shape;500;p16"/>
              <p:cNvSpPr/>
              <p:nvPr/>
            </p:nvSpPr>
            <p:spPr>
              <a:xfrm>
                <a:off x="4001946" y="5163368"/>
                <a:ext cx="1140150" cy="72889"/>
              </a:xfrm>
              <a:custGeom>
                <a:avLst/>
                <a:gdLst/>
                <a:ahLst/>
                <a:cxnLst/>
                <a:rect l="l" t="t" r="r" b="b"/>
                <a:pathLst>
                  <a:path w="27640" h="1767" extrusionOk="0">
                    <a:moveTo>
                      <a:pt x="1835" y="0"/>
                    </a:moveTo>
                    <a:cubicBezTo>
                      <a:pt x="823" y="0"/>
                      <a:pt x="1" y="395"/>
                      <a:pt x="1" y="884"/>
                    </a:cubicBezTo>
                    <a:cubicBezTo>
                      <a:pt x="1" y="1372"/>
                      <a:pt x="823" y="1767"/>
                      <a:pt x="1835" y="1767"/>
                    </a:cubicBezTo>
                    <a:lnTo>
                      <a:pt x="25805" y="1767"/>
                    </a:lnTo>
                    <a:cubicBezTo>
                      <a:pt x="26818" y="1767"/>
                      <a:pt x="27639" y="1370"/>
                      <a:pt x="27639" y="884"/>
                    </a:cubicBezTo>
                    <a:cubicBezTo>
                      <a:pt x="27639" y="395"/>
                      <a:pt x="26819" y="0"/>
                      <a:pt x="258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501" name="Google Shape;501;p16"/>
              <p:cNvSpPr/>
              <p:nvPr/>
            </p:nvSpPr>
            <p:spPr>
              <a:xfrm>
                <a:off x="4001946" y="5655398"/>
                <a:ext cx="1140150" cy="72930"/>
              </a:xfrm>
              <a:custGeom>
                <a:avLst/>
                <a:gdLst/>
                <a:ahLst/>
                <a:cxnLst/>
                <a:rect l="l" t="t" r="r" b="b"/>
                <a:pathLst>
                  <a:path w="27640" h="1768" extrusionOk="0">
                    <a:moveTo>
                      <a:pt x="1835" y="1"/>
                    </a:moveTo>
                    <a:cubicBezTo>
                      <a:pt x="823" y="1"/>
                      <a:pt x="1" y="396"/>
                      <a:pt x="1" y="884"/>
                    </a:cubicBezTo>
                    <a:cubicBezTo>
                      <a:pt x="1" y="1372"/>
                      <a:pt x="823" y="1767"/>
                      <a:pt x="1835" y="1767"/>
                    </a:cubicBezTo>
                    <a:lnTo>
                      <a:pt x="25805" y="1767"/>
                    </a:lnTo>
                    <a:cubicBezTo>
                      <a:pt x="26818" y="1767"/>
                      <a:pt x="27639" y="1372"/>
                      <a:pt x="27639" y="884"/>
                    </a:cubicBezTo>
                    <a:cubicBezTo>
                      <a:pt x="27639" y="396"/>
                      <a:pt x="26819" y="1"/>
                      <a:pt x="258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502" name="Google Shape;502;p16"/>
              <p:cNvSpPr/>
              <p:nvPr/>
            </p:nvSpPr>
            <p:spPr>
              <a:xfrm>
                <a:off x="4001946" y="6313253"/>
                <a:ext cx="1140150" cy="72930"/>
              </a:xfrm>
              <a:custGeom>
                <a:avLst/>
                <a:gdLst/>
                <a:ahLst/>
                <a:cxnLst/>
                <a:rect l="l" t="t" r="r" b="b"/>
                <a:pathLst>
                  <a:path w="27640" h="1768" extrusionOk="0">
                    <a:moveTo>
                      <a:pt x="1835" y="1"/>
                    </a:moveTo>
                    <a:cubicBezTo>
                      <a:pt x="823" y="1"/>
                      <a:pt x="1" y="396"/>
                      <a:pt x="1" y="884"/>
                    </a:cubicBezTo>
                    <a:cubicBezTo>
                      <a:pt x="1" y="1372"/>
                      <a:pt x="823" y="1767"/>
                      <a:pt x="1835" y="1767"/>
                    </a:cubicBezTo>
                    <a:lnTo>
                      <a:pt x="25805" y="1767"/>
                    </a:lnTo>
                    <a:cubicBezTo>
                      <a:pt x="26818" y="1767"/>
                      <a:pt x="27639" y="1371"/>
                      <a:pt x="27639" y="884"/>
                    </a:cubicBezTo>
                    <a:cubicBezTo>
                      <a:pt x="27639" y="396"/>
                      <a:pt x="26819" y="1"/>
                      <a:pt x="258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grpSp>
        <p:grpSp>
          <p:nvGrpSpPr>
            <p:cNvPr id="503" name="Google Shape;503;p16"/>
            <p:cNvGrpSpPr/>
            <p:nvPr/>
          </p:nvGrpSpPr>
          <p:grpSpPr>
            <a:xfrm>
              <a:off x="6274037" y="5090190"/>
              <a:ext cx="2698369" cy="2580930"/>
              <a:chOff x="6274037" y="5090190"/>
              <a:chExt cx="2698369" cy="2580930"/>
            </a:xfrm>
          </p:grpSpPr>
          <p:sp>
            <p:nvSpPr>
              <p:cNvPr id="504" name="Google Shape;504;p16"/>
              <p:cNvSpPr/>
              <p:nvPr/>
            </p:nvSpPr>
            <p:spPr>
              <a:xfrm>
                <a:off x="6274037" y="6193793"/>
                <a:ext cx="2698369" cy="1477327"/>
              </a:xfrm>
              <a:custGeom>
                <a:avLst/>
                <a:gdLst/>
                <a:ahLst/>
                <a:cxnLst/>
                <a:rect l="l" t="t" r="r" b="b"/>
                <a:pathLst>
                  <a:path w="65415" h="35814" extrusionOk="0">
                    <a:moveTo>
                      <a:pt x="0" y="1"/>
                    </a:moveTo>
                    <a:lnTo>
                      <a:pt x="0" y="35813"/>
                    </a:lnTo>
                    <a:lnTo>
                      <a:pt x="65415" y="35813"/>
                    </a:lnTo>
                    <a:lnTo>
                      <a:pt x="6541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505" name="Google Shape;505;p16"/>
              <p:cNvSpPr/>
              <p:nvPr/>
            </p:nvSpPr>
            <p:spPr>
              <a:xfrm>
                <a:off x="6274037" y="5561430"/>
                <a:ext cx="2698369" cy="445005"/>
              </a:xfrm>
              <a:custGeom>
                <a:avLst/>
                <a:gdLst/>
                <a:ahLst/>
                <a:cxnLst/>
                <a:rect l="l" t="t" r="r" b="b"/>
                <a:pathLst>
                  <a:path w="65415" h="10788" extrusionOk="0">
                    <a:moveTo>
                      <a:pt x="0" y="0"/>
                    </a:moveTo>
                    <a:lnTo>
                      <a:pt x="0" y="10788"/>
                    </a:lnTo>
                    <a:lnTo>
                      <a:pt x="65415" y="10788"/>
                    </a:lnTo>
                    <a:lnTo>
                      <a:pt x="6541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506" name="Google Shape;506;p16"/>
              <p:cNvSpPr/>
              <p:nvPr/>
            </p:nvSpPr>
            <p:spPr>
              <a:xfrm>
                <a:off x="6274037" y="5090190"/>
                <a:ext cx="2698369" cy="347160"/>
              </a:xfrm>
              <a:custGeom>
                <a:avLst/>
                <a:gdLst/>
                <a:ahLst/>
                <a:cxnLst/>
                <a:rect l="l" t="t" r="r" b="b"/>
                <a:pathLst>
                  <a:path w="65415" h="8416" extrusionOk="0">
                    <a:moveTo>
                      <a:pt x="0" y="1"/>
                    </a:moveTo>
                    <a:lnTo>
                      <a:pt x="0" y="8415"/>
                    </a:lnTo>
                    <a:lnTo>
                      <a:pt x="65415" y="8415"/>
                    </a:lnTo>
                    <a:lnTo>
                      <a:pt x="6541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507" name="Google Shape;507;p16"/>
              <p:cNvSpPr/>
              <p:nvPr/>
            </p:nvSpPr>
            <p:spPr>
              <a:xfrm>
                <a:off x="7053146" y="5163368"/>
                <a:ext cx="1140150" cy="72889"/>
              </a:xfrm>
              <a:custGeom>
                <a:avLst/>
                <a:gdLst/>
                <a:ahLst/>
                <a:cxnLst/>
                <a:rect l="l" t="t" r="r" b="b"/>
                <a:pathLst>
                  <a:path w="27640" h="1767" extrusionOk="0">
                    <a:moveTo>
                      <a:pt x="1835" y="0"/>
                    </a:moveTo>
                    <a:cubicBezTo>
                      <a:pt x="823" y="0"/>
                      <a:pt x="1" y="395"/>
                      <a:pt x="1" y="884"/>
                    </a:cubicBezTo>
                    <a:cubicBezTo>
                      <a:pt x="1" y="1372"/>
                      <a:pt x="823" y="1767"/>
                      <a:pt x="1835" y="1767"/>
                    </a:cubicBezTo>
                    <a:lnTo>
                      <a:pt x="25805" y="1767"/>
                    </a:lnTo>
                    <a:cubicBezTo>
                      <a:pt x="26818" y="1767"/>
                      <a:pt x="27639" y="1370"/>
                      <a:pt x="27639" y="884"/>
                    </a:cubicBezTo>
                    <a:cubicBezTo>
                      <a:pt x="27639" y="395"/>
                      <a:pt x="26819" y="0"/>
                      <a:pt x="258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508" name="Google Shape;508;p16"/>
              <p:cNvSpPr/>
              <p:nvPr/>
            </p:nvSpPr>
            <p:spPr>
              <a:xfrm>
                <a:off x="7053146" y="5655398"/>
                <a:ext cx="1140150" cy="72930"/>
              </a:xfrm>
              <a:custGeom>
                <a:avLst/>
                <a:gdLst/>
                <a:ahLst/>
                <a:cxnLst/>
                <a:rect l="l" t="t" r="r" b="b"/>
                <a:pathLst>
                  <a:path w="27640" h="1768" extrusionOk="0">
                    <a:moveTo>
                      <a:pt x="1835" y="1"/>
                    </a:moveTo>
                    <a:cubicBezTo>
                      <a:pt x="823" y="1"/>
                      <a:pt x="1" y="396"/>
                      <a:pt x="1" y="884"/>
                    </a:cubicBezTo>
                    <a:cubicBezTo>
                      <a:pt x="1" y="1372"/>
                      <a:pt x="823" y="1767"/>
                      <a:pt x="1835" y="1767"/>
                    </a:cubicBezTo>
                    <a:lnTo>
                      <a:pt x="25805" y="1767"/>
                    </a:lnTo>
                    <a:cubicBezTo>
                      <a:pt x="26818" y="1767"/>
                      <a:pt x="27639" y="1372"/>
                      <a:pt x="27639" y="884"/>
                    </a:cubicBezTo>
                    <a:cubicBezTo>
                      <a:pt x="27639" y="396"/>
                      <a:pt x="26819" y="1"/>
                      <a:pt x="258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509" name="Google Shape;509;p16"/>
              <p:cNvSpPr/>
              <p:nvPr/>
            </p:nvSpPr>
            <p:spPr>
              <a:xfrm>
                <a:off x="7053146" y="6313253"/>
                <a:ext cx="1140150" cy="72930"/>
              </a:xfrm>
              <a:custGeom>
                <a:avLst/>
                <a:gdLst/>
                <a:ahLst/>
                <a:cxnLst/>
                <a:rect l="l" t="t" r="r" b="b"/>
                <a:pathLst>
                  <a:path w="27640" h="1768" extrusionOk="0">
                    <a:moveTo>
                      <a:pt x="1835" y="1"/>
                    </a:moveTo>
                    <a:cubicBezTo>
                      <a:pt x="823" y="1"/>
                      <a:pt x="1" y="396"/>
                      <a:pt x="1" y="884"/>
                    </a:cubicBezTo>
                    <a:cubicBezTo>
                      <a:pt x="1" y="1372"/>
                      <a:pt x="823" y="1767"/>
                      <a:pt x="1835" y="1767"/>
                    </a:cubicBezTo>
                    <a:lnTo>
                      <a:pt x="25805" y="1767"/>
                    </a:lnTo>
                    <a:cubicBezTo>
                      <a:pt x="26818" y="1767"/>
                      <a:pt x="27639" y="1371"/>
                      <a:pt x="27639" y="884"/>
                    </a:cubicBezTo>
                    <a:cubicBezTo>
                      <a:pt x="27639" y="396"/>
                      <a:pt x="26819" y="1"/>
                      <a:pt x="258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grpSp>
        <p:grpSp>
          <p:nvGrpSpPr>
            <p:cNvPr id="510" name="Google Shape;510;p16"/>
            <p:cNvGrpSpPr/>
            <p:nvPr/>
          </p:nvGrpSpPr>
          <p:grpSpPr>
            <a:xfrm>
              <a:off x="171594" y="5090190"/>
              <a:ext cx="2698410" cy="2580930"/>
              <a:chOff x="171594" y="5090190"/>
              <a:chExt cx="2698410" cy="2580930"/>
            </a:xfrm>
          </p:grpSpPr>
          <p:sp>
            <p:nvSpPr>
              <p:cNvPr id="511" name="Google Shape;511;p16"/>
              <p:cNvSpPr/>
              <p:nvPr/>
            </p:nvSpPr>
            <p:spPr>
              <a:xfrm>
                <a:off x="171594" y="6193793"/>
                <a:ext cx="2698410" cy="1477327"/>
              </a:xfrm>
              <a:custGeom>
                <a:avLst/>
                <a:gdLst/>
                <a:ahLst/>
                <a:cxnLst/>
                <a:rect l="l" t="t" r="r" b="b"/>
                <a:pathLst>
                  <a:path w="65416" h="35814" extrusionOk="0">
                    <a:moveTo>
                      <a:pt x="1" y="1"/>
                    </a:moveTo>
                    <a:lnTo>
                      <a:pt x="1" y="35813"/>
                    </a:lnTo>
                    <a:lnTo>
                      <a:pt x="65416" y="35813"/>
                    </a:lnTo>
                    <a:lnTo>
                      <a:pt x="6541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512" name="Google Shape;512;p16"/>
              <p:cNvSpPr/>
              <p:nvPr/>
            </p:nvSpPr>
            <p:spPr>
              <a:xfrm>
                <a:off x="171594" y="5561430"/>
                <a:ext cx="2698410" cy="445005"/>
              </a:xfrm>
              <a:custGeom>
                <a:avLst/>
                <a:gdLst/>
                <a:ahLst/>
                <a:cxnLst/>
                <a:rect l="l" t="t" r="r" b="b"/>
                <a:pathLst>
                  <a:path w="65416" h="10788" extrusionOk="0">
                    <a:moveTo>
                      <a:pt x="1" y="0"/>
                    </a:moveTo>
                    <a:lnTo>
                      <a:pt x="1" y="10788"/>
                    </a:lnTo>
                    <a:lnTo>
                      <a:pt x="65416" y="10788"/>
                    </a:lnTo>
                    <a:lnTo>
                      <a:pt x="6541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513" name="Google Shape;513;p16"/>
              <p:cNvSpPr/>
              <p:nvPr/>
            </p:nvSpPr>
            <p:spPr>
              <a:xfrm>
                <a:off x="171594" y="5090190"/>
                <a:ext cx="2698410" cy="347160"/>
              </a:xfrm>
              <a:custGeom>
                <a:avLst/>
                <a:gdLst/>
                <a:ahLst/>
                <a:cxnLst/>
                <a:rect l="l" t="t" r="r" b="b"/>
                <a:pathLst>
                  <a:path w="65416" h="8416" extrusionOk="0">
                    <a:moveTo>
                      <a:pt x="1" y="1"/>
                    </a:moveTo>
                    <a:lnTo>
                      <a:pt x="1" y="8415"/>
                    </a:lnTo>
                    <a:lnTo>
                      <a:pt x="65416" y="8415"/>
                    </a:lnTo>
                    <a:lnTo>
                      <a:pt x="6541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514" name="Google Shape;514;p16"/>
              <p:cNvSpPr/>
              <p:nvPr/>
            </p:nvSpPr>
            <p:spPr>
              <a:xfrm>
                <a:off x="950745" y="5163368"/>
                <a:ext cx="1140109" cy="72889"/>
              </a:xfrm>
              <a:custGeom>
                <a:avLst/>
                <a:gdLst/>
                <a:ahLst/>
                <a:cxnLst/>
                <a:rect l="l" t="t" r="r" b="b"/>
                <a:pathLst>
                  <a:path w="27639" h="1767" extrusionOk="0">
                    <a:moveTo>
                      <a:pt x="1834" y="0"/>
                    </a:moveTo>
                    <a:cubicBezTo>
                      <a:pt x="821" y="0"/>
                      <a:pt x="0" y="395"/>
                      <a:pt x="0" y="884"/>
                    </a:cubicBezTo>
                    <a:cubicBezTo>
                      <a:pt x="0" y="1372"/>
                      <a:pt x="821" y="1767"/>
                      <a:pt x="1834" y="1767"/>
                    </a:cubicBezTo>
                    <a:lnTo>
                      <a:pt x="25804" y="1767"/>
                    </a:lnTo>
                    <a:cubicBezTo>
                      <a:pt x="26816" y="1767"/>
                      <a:pt x="27638" y="1370"/>
                      <a:pt x="27638" y="884"/>
                    </a:cubicBezTo>
                    <a:cubicBezTo>
                      <a:pt x="27638" y="395"/>
                      <a:pt x="26816" y="0"/>
                      <a:pt x="2580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515" name="Google Shape;515;p16"/>
              <p:cNvSpPr/>
              <p:nvPr/>
            </p:nvSpPr>
            <p:spPr>
              <a:xfrm>
                <a:off x="950745" y="5655398"/>
                <a:ext cx="1140109" cy="72930"/>
              </a:xfrm>
              <a:custGeom>
                <a:avLst/>
                <a:gdLst/>
                <a:ahLst/>
                <a:cxnLst/>
                <a:rect l="l" t="t" r="r" b="b"/>
                <a:pathLst>
                  <a:path w="27639" h="1768" extrusionOk="0">
                    <a:moveTo>
                      <a:pt x="1834" y="1"/>
                    </a:moveTo>
                    <a:cubicBezTo>
                      <a:pt x="821" y="1"/>
                      <a:pt x="0" y="396"/>
                      <a:pt x="0" y="884"/>
                    </a:cubicBezTo>
                    <a:cubicBezTo>
                      <a:pt x="0" y="1372"/>
                      <a:pt x="821" y="1767"/>
                      <a:pt x="1834" y="1767"/>
                    </a:cubicBezTo>
                    <a:lnTo>
                      <a:pt x="25804" y="1767"/>
                    </a:lnTo>
                    <a:cubicBezTo>
                      <a:pt x="26816" y="1767"/>
                      <a:pt x="27638" y="1372"/>
                      <a:pt x="27638" y="884"/>
                    </a:cubicBezTo>
                    <a:cubicBezTo>
                      <a:pt x="27638" y="396"/>
                      <a:pt x="26816" y="1"/>
                      <a:pt x="2580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516" name="Google Shape;516;p16"/>
              <p:cNvSpPr/>
              <p:nvPr/>
            </p:nvSpPr>
            <p:spPr>
              <a:xfrm>
                <a:off x="950745" y="6313253"/>
                <a:ext cx="1140109" cy="72930"/>
              </a:xfrm>
              <a:custGeom>
                <a:avLst/>
                <a:gdLst/>
                <a:ahLst/>
                <a:cxnLst/>
                <a:rect l="l" t="t" r="r" b="b"/>
                <a:pathLst>
                  <a:path w="27639" h="1768" extrusionOk="0">
                    <a:moveTo>
                      <a:pt x="1834" y="1"/>
                    </a:moveTo>
                    <a:cubicBezTo>
                      <a:pt x="821" y="1"/>
                      <a:pt x="0" y="396"/>
                      <a:pt x="0" y="884"/>
                    </a:cubicBezTo>
                    <a:cubicBezTo>
                      <a:pt x="0" y="1372"/>
                      <a:pt x="821" y="1767"/>
                      <a:pt x="1834" y="1767"/>
                    </a:cubicBezTo>
                    <a:lnTo>
                      <a:pt x="25804" y="1767"/>
                    </a:lnTo>
                    <a:cubicBezTo>
                      <a:pt x="26816" y="1767"/>
                      <a:pt x="27638" y="1371"/>
                      <a:pt x="27638" y="884"/>
                    </a:cubicBezTo>
                    <a:cubicBezTo>
                      <a:pt x="27638" y="396"/>
                      <a:pt x="26816" y="1"/>
                      <a:pt x="2580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grpSp>
        <p:sp>
          <p:nvSpPr>
            <p:cNvPr id="517" name="Google Shape;517;p16"/>
            <p:cNvSpPr/>
            <p:nvPr/>
          </p:nvSpPr>
          <p:spPr>
            <a:xfrm>
              <a:off x="0" y="4838700"/>
              <a:ext cx="9143939" cy="120161"/>
            </a:xfrm>
            <a:custGeom>
              <a:avLst/>
              <a:gdLst/>
              <a:ahLst/>
              <a:cxnLst/>
              <a:rect l="l" t="t" r="r" b="b"/>
              <a:pathLst>
                <a:path w="74406" h="2913" extrusionOk="0">
                  <a:moveTo>
                    <a:pt x="0" y="0"/>
                  </a:moveTo>
                  <a:lnTo>
                    <a:pt x="0" y="2912"/>
                  </a:lnTo>
                  <a:lnTo>
                    <a:pt x="74406" y="2912"/>
                  </a:lnTo>
                  <a:lnTo>
                    <a:pt x="7440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grpSp>
      <p:sp>
        <p:nvSpPr>
          <p:cNvPr id="518" name="Google Shape;518;p16"/>
          <p:cNvSpPr txBox="1">
            <a:spLocks noGrp="1"/>
          </p:cNvSpPr>
          <p:nvPr>
            <p:ph type="subTitle" idx="1"/>
          </p:nvPr>
        </p:nvSpPr>
        <p:spPr>
          <a:xfrm>
            <a:off x="1683000" y="3095100"/>
            <a:ext cx="5778000" cy="677100"/>
          </a:xfrm>
          <a:prstGeom prst="rect">
            <a:avLst/>
          </a:prstGeom>
          <a:noFill/>
          <a:ln>
            <a:noFill/>
          </a:ln>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1400"/>
              <a:buFont typeface="Montserrat Medium"/>
              <a:buNone/>
              <a:defRPr sz="1600">
                <a:solidFill>
                  <a:schemeClr val="accent6"/>
                </a:solidFill>
                <a:latin typeface="Montserrat Medium"/>
                <a:ea typeface="Montserrat Medium"/>
                <a:cs typeface="Montserrat Medium"/>
                <a:sym typeface="Montserrat Medium"/>
              </a:defRPr>
            </a:lvl1pPr>
            <a:lvl2pPr lvl="1" algn="ctr" rtl="0">
              <a:lnSpc>
                <a:spcPct val="100000"/>
              </a:lnSpc>
              <a:spcBef>
                <a:spcPts val="0"/>
              </a:spcBef>
              <a:spcAft>
                <a:spcPts val="0"/>
              </a:spcAft>
              <a:buClr>
                <a:schemeClr val="dk1"/>
              </a:buClr>
              <a:buSzPts val="1400"/>
              <a:buFont typeface="Montserrat Medium"/>
              <a:buNone/>
              <a:defRPr>
                <a:solidFill>
                  <a:schemeClr val="dk1"/>
                </a:solidFill>
                <a:latin typeface="Montserrat Medium"/>
                <a:ea typeface="Montserrat Medium"/>
                <a:cs typeface="Montserrat Medium"/>
                <a:sym typeface="Montserrat Medium"/>
              </a:defRPr>
            </a:lvl2pPr>
            <a:lvl3pPr lvl="2" algn="ctr" rtl="0">
              <a:lnSpc>
                <a:spcPct val="100000"/>
              </a:lnSpc>
              <a:spcBef>
                <a:spcPts val="0"/>
              </a:spcBef>
              <a:spcAft>
                <a:spcPts val="0"/>
              </a:spcAft>
              <a:buClr>
                <a:schemeClr val="dk1"/>
              </a:buClr>
              <a:buSzPts val="1400"/>
              <a:buFont typeface="Montserrat Medium"/>
              <a:buNone/>
              <a:defRPr>
                <a:solidFill>
                  <a:schemeClr val="dk1"/>
                </a:solidFill>
                <a:latin typeface="Montserrat Medium"/>
                <a:ea typeface="Montserrat Medium"/>
                <a:cs typeface="Montserrat Medium"/>
                <a:sym typeface="Montserrat Medium"/>
              </a:defRPr>
            </a:lvl3pPr>
            <a:lvl4pPr lvl="3" algn="ctr" rtl="0">
              <a:lnSpc>
                <a:spcPct val="100000"/>
              </a:lnSpc>
              <a:spcBef>
                <a:spcPts val="0"/>
              </a:spcBef>
              <a:spcAft>
                <a:spcPts val="0"/>
              </a:spcAft>
              <a:buClr>
                <a:schemeClr val="dk1"/>
              </a:buClr>
              <a:buSzPts val="1400"/>
              <a:buFont typeface="Montserrat Medium"/>
              <a:buNone/>
              <a:defRPr>
                <a:solidFill>
                  <a:schemeClr val="dk1"/>
                </a:solidFill>
                <a:latin typeface="Montserrat Medium"/>
                <a:ea typeface="Montserrat Medium"/>
                <a:cs typeface="Montserrat Medium"/>
                <a:sym typeface="Montserrat Medium"/>
              </a:defRPr>
            </a:lvl4pPr>
            <a:lvl5pPr lvl="4" algn="ctr" rtl="0">
              <a:lnSpc>
                <a:spcPct val="100000"/>
              </a:lnSpc>
              <a:spcBef>
                <a:spcPts val="0"/>
              </a:spcBef>
              <a:spcAft>
                <a:spcPts val="0"/>
              </a:spcAft>
              <a:buClr>
                <a:schemeClr val="dk1"/>
              </a:buClr>
              <a:buSzPts val="1400"/>
              <a:buFont typeface="Montserrat Medium"/>
              <a:buNone/>
              <a:defRPr>
                <a:solidFill>
                  <a:schemeClr val="dk1"/>
                </a:solidFill>
                <a:latin typeface="Montserrat Medium"/>
                <a:ea typeface="Montserrat Medium"/>
                <a:cs typeface="Montserrat Medium"/>
                <a:sym typeface="Montserrat Medium"/>
              </a:defRPr>
            </a:lvl5pPr>
            <a:lvl6pPr lvl="5" algn="ctr" rtl="0">
              <a:lnSpc>
                <a:spcPct val="100000"/>
              </a:lnSpc>
              <a:spcBef>
                <a:spcPts val="0"/>
              </a:spcBef>
              <a:spcAft>
                <a:spcPts val="0"/>
              </a:spcAft>
              <a:buClr>
                <a:schemeClr val="dk1"/>
              </a:buClr>
              <a:buSzPts val="1400"/>
              <a:buFont typeface="Montserrat Medium"/>
              <a:buNone/>
              <a:defRPr>
                <a:solidFill>
                  <a:schemeClr val="dk1"/>
                </a:solidFill>
                <a:latin typeface="Montserrat Medium"/>
                <a:ea typeface="Montserrat Medium"/>
                <a:cs typeface="Montserrat Medium"/>
                <a:sym typeface="Montserrat Medium"/>
              </a:defRPr>
            </a:lvl6pPr>
            <a:lvl7pPr lvl="6" algn="ctr" rtl="0">
              <a:lnSpc>
                <a:spcPct val="100000"/>
              </a:lnSpc>
              <a:spcBef>
                <a:spcPts val="0"/>
              </a:spcBef>
              <a:spcAft>
                <a:spcPts val="0"/>
              </a:spcAft>
              <a:buClr>
                <a:schemeClr val="dk1"/>
              </a:buClr>
              <a:buSzPts val="1400"/>
              <a:buFont typeface="Montserrat Medium"/>
              <a:buNone/>
              <a:defRPr>
                <a:solidFill>
                  <a:schemeClr val="dk1"/>
                </a:solidFill>
                <a:latin typeface="Montserrat Medium"/>
                <a:ea typeface="Montserrat Medium"/>
                <a:cs typeface="Montserrat Medium"/>
                <a:sym typeface="Montserrat Medium"/>
              </a:defRPr>
            </a:lvl7pPr>
            <a:lvl8pPr lvl="7" algn="ctr" rtl="0">
              <a:lnSpc>
                <a:spcPct val="100000"/>
              </a:lnSpc>
              <a:spcBef>
                <a:spcPts val="0"/>
              </a:spcBef>
              <a:spcAft>
                <a:spcPts val="0"/>
              </a:spcAft>
              <a:buClr>
                <a:schemeClr val="dk1"/>
              </a:buClr>
              <a:buSzPts val="1400"/>
              <a:buFont typeface="Montserrat Medium"/>
              <a:buNone/>
              <a:defRPr>
                <a:solidFill>
                  <a:schemeClr val="dk1"/>
                </a:solidFill>
                <a:latin typeface="Montserrat Medium"/>
                <a:ea typeface="Montserrat Medium"/>
                <a:cs typeface="Montserrat Medium"/>
                <a:sym typeface="Montserrat Medium"/>
              </a:defRPr>
            </a:lvl8pPr>
            <a:lvl9pPr lvl="8" algn="ctr" rtl="0">
              <a:lnSpc>
                <a:spcPct val="100000"/>
              </a:lnSpc>
              <a:spcBef>
                <a:spcPts val="0"/>
              </a:spcBef>
              <a:spcAft>
                <a:spcPts val="0"/>
              </a:spcAft>
              <a:buClr>
                <a:schemeClr val="dk1"/>
              </a:buClr>
              <a:buSzPts val="1400"/>
              <a:buFont typeface="Montserrat Medium"/>
              <a:buNone/>
              <a:defRPr>
                <a:solidFill>
                  <a:schemeClr val="dk1"/>
                </a:solidFill>
                <a:latin typeface="Montserrat Medium"/>
                <a:ea typeface="Montserrat Medium"/>
                <a:cs typeface="Montserrat Medium"/>
                <a:sym typeface="Montserrat Medium"/>
              </a:defRPr>
            </a:lvl9pPr>
          </a:lstStyle>
          <a:p>
            <a:endParaRPr/>
          </a:p>
        </p:txBody>
      </p:sp>
      <p:sp>
        <p:nvSpPr>
          <p:cNvPr id="519" name="Google Shape;519;p16"/>
          <p:cNvSpPr txBox="1">
            <a:spLocks noGrp="1"/>
          </p:cNvSpPr>
          <p:nvPr>
            <p:ph type="title"/>
          </p:nvPr>
        </p:nvSpPr>
        <p:spPr>
          <a:xfrm>
            <a:off x="1683000" y="1371300"/>
            <a:ext cx="5778000" cy="1723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sz="10000"/>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Tree>
    <p:extLst>
      <p:ext uri="{BB962C8B-B14F-4D97-AF65-F5344CB8AC3E}">
        <p14:creationId xmlns:p14="http://schemas.microsoft.com/office/powerpoint/2010/main" val="2713261366"/>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Main point">
  <p:cSld name="MAIN_POINT">
    <p:spTree>
      <p:nvGrpSpPr>
        <p:cNvPr id="1" name="Shape 373"/>
        <p:cNvGrpSpPr/>
        <p:nvPr/>
      </p:nvGrpSpPr>
      <p:grpSpPr>
        <a:xfrm>
          <a:off x="0" y="0"/>
          <a:ext cx="0" cy="0"/>
          <a:chOff x="0" y="0"/>
          <a:chExt cx="0" cy="0"/>
        </a:xfrm>
      </p:grpSpPr>
      <p:grpSp>
        <p:nvGrpSpPr>
          <p:cNvPr id="374" name="Google Shape;374;p8"/>
          <p:cNvGrpSpPr/>
          <p:nvPr/>
        </p:nvGrpSpPr>
        <p:grpSpPr>
          <a:xfrm>
            <a:off x="-102382" y="-170100"/>
            <a:ext cx="9372696" cy="5483700"/>
            <a:chOff x="-102382" y="-170100"/>
            <a:chExt cx="9372696" cy="5483700"/>
          </a:xfrm>
        </p:grpSpPr>
        <p:grpSp>
          <p:nvGrpSpPr>
            <p:cNvPr id="375" name="Google Shape;375;p8"/>
            <p:cNvGrpSpPr/>
            <p:nvPr/>
          </p:nvGrpSpPr>
          <p:grpSpPr>
            <a:xfrm>
              <a:off x="-102382" y="449173"/>
              <a:ext cx="9372696" cy="4214993"/>
              <a:chOff x="-721775" y="1833025"/>
              <a:chExt cx="10611000" cy="1466850"/>
            </a:xfrm>
          </p:grpSpPr>
          <p:cxnSp>
            <p:nvCxnSpPr>
              <p:cNvPr id="376" name="Google Shape;376;p8"/>
              <p:cNvCxnSpPr/>
              <p:nvPr/>
            </p:nvCxnSpPr>
            <p:spPr>
              <a:xfrm>
                <a:off x="-721775" y="1833025"/>
                <a:ext cx="10611000" cy="0"/>
              </a:xfrm>
              <a:prstGeom prst="straightConnector1">
                <a:avLst/>
              </a:prstGeom>
              <a:noFill/>
              <a:ln w="9525" cap="flat" cmpd="sng">
                <a:solidFill>
                  <a:schemeClr val="accent5"/>
                </a:solidFill>
                <a:prstDash val="solid"/>
                <a:round/>
                <a:headEnd type="none" w="med" len="med"/>
                <a:tailEnd type="none" w="med" len="med"/>
              </a:ln>
            </p:spPr>
          </p:cxnSp>
          <p:cxnSp>
            <p:nvCxnSpPr>
              <p:cNvPr id="377" name="Google Shape;377;p8"/>
              <p:cNvCxnSpPr/>
              <p:nvPr/>
            </p:nvCxnSpPr>
            <p:spPr>
              <a:xfrm>
                <a:off x="-721775" y="2042575"/>
                <a:ext cx="10611000" cy="0"/>
              </a:xfrm>
              <a:prstGeom prst="straightConnector1">
                <a:avLst/>
              </a:prstGeom>
              <a:noFill/>
              <a:ln w="9525" cap="flat" cmpd="sng">
                <a:solidFill>
                  <a:schemeClr val="accent5"/>
                </a:solidFill>
                <a:prstDash val="solid"/>
                <a:round/>
                <a:headEnd type="none" w="med" len="med"/>
                <a:tailEnd type="none" w="med" len="med"/>
              </a:ln>
            </p:spPr>
          </p:cxnSp>
          <p:cxnSp>
            <p:nvCxnSpPr>
              <p:cNvPr id="378" name="Google Shape;378;p8"/>
              <p:cNvCxnSpPr/>
              <p:nvPr/>
            </p:nvCxnSpPr>
            <p:spPr>
              <a:xfrm>
                <a:off x="-721775" y="2252125"/>
                <a:ext cx="10611000" cy="0"/>
              </a:xfrm>
              <a:prstGeom prst="straightConnector1">
                <a:avLst/>
              </a:prstGeom>
              <a:noFill/>
              <a:ln w="9525" cap="flat" cmpd="sng">
                <a:solidFill>
                  <a:schemeClr val="accent5"/>
                </a:solidFill>
                <a:prstDash val="solid"/>
                <a:round/>
                <a:headEnd type="none" w="med" len="med"/>
                <a:tailEnd type="none" w="med" len="med"/>
              </a:ln>
            </p:spPr>
          </p:cxnSp>
          <p:cxnSp>
            <p:nvCxnSpPr>
              <p:cNvPr id="379" name="Google Shape;379;p8"/>
              <p:cNvCxnSpPr/>
              <p:nvPr/>
            </p:nvCxnSpPr>
            <p:spPr>
              <a:xfrm>
                <a:off x="-721775" y="2461675"/>
                <a:ext cx="10611000" cy="0"/>
              </a:xfrm>
              <a:prstGeom prst="straightConnector1">
                <a:avLst/>
              </a:prstGeom>
              <a:noFill/>
              <a:ln w="9525" cap="flat" cmpd="sng">
                <a:solidFill>
                  <a:schemeClr val="accent5"/>
                </a:solidFill>
                <a:prstDash val="solid"/>
                <a:round/>
                <a:headEnd type="none" w="med" len="med"/>
                <a:tailEnd type="none" w="med" len="med"/>
              </a:ln>
            </p:spPr>
          </p:cxnSp>
          <p:cxnSp>
            <p:nvCxnSpPr>
              <p:cNvPr id="380" name="Google Shape;380;p8"/>
              <p:cNvCxnSpPr/>
              <p:nvPr/>
            </p:nvCxnSpPr>
            <p:spPr>
              <a:xfrm>
                <a:off x="-721775" y="2671225"/>
                <a:ext cx="10611000" cy="0"/>
              </a:xfrm>
              <a:prstGeom prst="straightConnector1">
                <a:avLst/>
              </a:prstGeom>
              <a:noFill/>
              <a:ln w="9525" cap="flat" cmpd="sng">
                <a:solidFill>
                  <a:schemeClr val="accent5"/>
                </a:solidFill>
                <a:prstDash val="solid"/>
                <a:round/>
                <a:headEnd type="none" w="med" len="med"/>
                <a:tailEnd type="none" w="med" len="med"/>
              </a:ln>
            </p:spPr>
          </p:cxnSp>
          <p:cxnSp>
            <p:nvCxnSpPr>
              <p:cNvPr id="381" name="Google Shape;381;p8"/>
              <p:cNvCxnSpPr/>
              <p:nvPr/>
            </p:nvCxnSpPr>
            <p:spPr>
              <a:xfrm>
                <a:off x="-721775" y="2880775"/>
                <a:ext cx="10611000" cy="0"/>
              </a:xfrm>
              <a:prstGeom prst="straightConnector1">
                <a:avLst/>
              </a:prstGeom>
              <a:noFill/>
              <a:ln w="9525" cap="flat" cmpd="sng">
                <a:solidFill>
                  <a:schemeClr val="accent5"/>
                </a:solidFill>
                <a:prstDash val="solid"/>
                <a:round/>
                <a:headEnd type="none" w="med" len="med"/>
                <a:tailEnd type="none" w="med" len="med"/>
              </a:ln>
            </p:spPr>
          </p:cxnSp>
          <p:cxnSp>
            <p:nvCxnSpPr>
              <p:cNvPr id="382" name="Google Shape;382;p8"/>
              <p:cNvCxnSpPr/>
              <p:nvPr/>
            </p:nvCxnSpPr>
            <p:spPr>
              <a:xfrm>
                <a:off x="-721775" y="3090325"/>
                <a:ext cx="10611000" cy="0"/>
              </a:xfrm>
              <a:prstGeom prst="straightConnector1">
                <a:avLst/>
              </a:prstGeom>
              <a:noFill/>
              <a:ln w="9525" cap="flat" cmpd="sng">
                <a:solidFill>
                  <a:schemeClr val="accent5"/>
                </a:solidFill>
                <a:prstDash val="solid"/>
                <a:round/>
                <a:headEnd type="none" w="med" len="med"/>
                <a:tailEnd type="none" w="med" len="med"/>
              </a:ln>
            </p:spPr>
          </p:cxnSp>
          <p:cxnSp>
            <p:nvCxnSpPr>
              <p:cNvPr id="383" name="Google Shape;383;p8"/>
              <p:cNvCxnSpPr/>
              <p:nvPr/>
            </p:nvCxnSpPr>
            <p:spPr>
              <a:xfrm>
                <a:off x="-721775" y="3299875"/>
                <a:ext cx="10611000" cy="0"/>
              </a:xfrm>
              <a:prstGeom prst="straightConnector1">
                <a:avLst/>
              </a:prstGeom>
              <a:noFill/>
              <a:ln w="9525" cap="flat" cmpd="sng">
                <a:solidFill>
                  <a:schemeClr val="accent5"/>
                </a:solidFill>
                <a:prstDash val="solid"/>
                <a:round/>
                <a:headEnd type="none" w="med" len="med"/>
                <a:tailEnd type="none" w="med" len="med"/>
              </a:ln>
            </p:spPr>
          </p:cxnSp>
        </p:grpSp>
        <p:cxnSp>
          <p:nvCxnSpPr>
            <p:cNvPr id="384" name="Google Shape;384;p8"/>
            <p:cNvCxnSpPr/>
            <p:nvPr/>
          </p:nvCxnSpPr>
          <p:spPr>
            <a:xfrm>
              <a:off x="103658" y="-170100"/>
              <a:ext cx="0" cy="5483700"/>
            </a:xfrm>
            <a:prstGeom prst="straightConnector1">
              <a:avLst/>
            </a:prstGeom>
            <a:noFill/>
            <a:ln w="9525" cap="flat" cmpd="sng">
              <a:solidFill>
                <a:schemeClr val="accent5"/>
              </a:solidFill>
              <a:prstDash val="solid"/>
              <a:round/>
              <a:headEnd type="none" w="med" len="med"/>
              <a:tailEnd type="none" w="med" len="med"/>
            </a:ln>
          </p:spPr>
        </p:cxnSp>
        <p:cxnSp>
          <p:nvCxnSpPr>
            <p:cNvPr id="385" name="Google Shape;385;p8"/>
            <p:cNvCxnSpPr/>
            <p:nvPr/>
          </p:nvCxnSpPr>
          <p:spPr>
            <a:xfrm>
              <a:off x="651046" y="-170100"/>
              <a:ext cx="0" cy="5483700"/>
            </a:xfrm>
            <a:prstGeom prst="straightConnector1">
              <a:avLst/>
            </a:prstGeom>
            <a:noFill/>
            <a:ln w="9525" cap="flat" cmpd="sng">
              <a:solidFill>
                <a:schemeClr val="accent5"/>
              </a:solidFill>
              <a:prstDash val="solid"/>
              <a:round/>
              <a:headEnd type="none" w="med" len="med"/>
              <a:tailEnd type="none" w="med" len="med"/>
            </a:ln>
          </p:spPr>
        </p:cxnSp>
        <p:cxnSp>
          <p:nvCxnSpPr>
            <p:cNvPr id="386" name="Google Shape;386;p8"/>
            <p:cNvCxnSpPr/>
            <p:nvPr/>
          </p:nvCxnSpPr>
          <p:spPr>
            <a:xfrm>
              <a:off x="1198434" y="-170100"/>
              <a:ext cx="0" cy="5483700"/>
            </a:xfrm>
            <a:prstGeom prst="straightConnector1">
              <a:avLst/>
            </a:prstGeom>
            <a:noFill/>
            <a:ln w="9525" cap="flat" cmpd="sng">
              <a:solidFill>
                <a:schemeClr val="accent5"/>
              </a:solidFill>
              <a:prstDash val="solid"/>
              <a:round/>
              <a:headEnd type="none" w="med" len="med"/>
              <a:tailEnd type="none" w="med" len="med"/>
            </a:ln>
          </p:spPr>
        </p:cxnSp>
        <p:cxnSp>
          <p:nvCxnSpPr>
            <p:cNvPr id="387" name="Google Shape;387;p8"/>
            <p:cNvCxnSpPr/>
            <p:nvPr/>
          </p:nvCxnSpPr>
          <p:spPr>
            <a:xfrm>
              <a:off x="1745822" y="-170100"/>
              <a:ext cx="0" cy="5483700"/>
            </a:xfrm>
            <a:prstGeom prst="straightConnector1">
              <a:avLst/>
            </a:prstGeom>
            <a:noFill/>
            <a:ln w="9525" cap="flat" cmpd="sng">
              <a:solidFill>
                <a:schemeClr val="accent5"/>
              </a:solidFill>
              <a:prstDash val="solid"/>
              <a:round/>
              <a:headEnd type="none" w="med" len="med"/>
              <a:tailEnd type="none" w="med" len="med"/>
            </a:ln>
          </p:spPr>
        </p:cxnSp>
        <p:cxnSp>
          <p:nvCxnSpPr>
            <p:cNvPr id="388" name="Google Shape;388;p8"/>
            <p:cNvCxnSpPr/>
            <p:nvPr/>
          </p:nvCxnSpPr>
          <p:spPr>
            <a:xfrm>
              <a:off x="2293210" y="-170100"/>
              <a:ext cx="0" cy="5483700"/>
            </a:xfrm>
            <a:prstGeom prst="straightConnector1">
              <a:avLst/>
            </a:prstGeom>
            <a:noFill/>
            <a:ln w="9525" cap="flat" cmpd="sng">
              <a:solidFill>
                <a:schemeClr val="accent5"/>
              </a:solidFill>
              <a:prstDash val="solid"/>
              <a:round/>
              <a:headEnd type="none" w="med" len="med"/>
              <a:tailEnd type="none" w="med" len="med"/>
            </a:ln>
          </p:spPr>
        </p:cxnSp>
        <p:cxnSp>
          <p:nvCxnSpPr>
            <p:cNvPr id="389" name="Google Shape;389;p8"/>
            <p:cNvCxnSpPr/>
            <p:nvPr/>
          </p:nvCxnSpPr>
          <p:spPr>
            <a:xfrm>
              <a:off x="2840598" y="-170100"/>
              <a:ext cx="0" cy="5483700"/>
            </a:xfrm>
            <a:prstGeom prst="straightConnector1">
              <a:avLst/>
            </a:prstGeom>
            <a:noFill/>
            <a:ln w="9525" cap="flat" cmpd="sng">
              <a:solidFill>
                <a:schemeClr val="accent5"/>
              </a:solidFill>
              <a:prstDash val="solid"/>
              <a:round/>
              <a:headEnd type="none" w="med" len="med"/>
              <a:tailEnd type="none" w="med" len="med"/>
            </a:ln>
          </p:spPr>
        </p:cxnSp>
        <p:cxnSp>
          <p:nvCxnSpPr>
            <p:cNvPr id="390" name="Google Shape;390;p8"/>
            <p:cNvCxnSpPr/>
            <p:nvPr/>
          </p:nvCxnSpPr>
          <p:spPr>
            <a:xfrm>
              <a:off x="3387986" y="-170100"/>
              <a:ext cx="0" cy="5483700"/>
            </a:xfrm>
            <a:prstGeom prst="straightConnector1">
              <a:avLst/>
            </a:prstGeom>
            <a:noFill/>
            <a:ln w="9525" cap="flat" cmpd="sng">
              <a:solidFill>
                <a:schemeClr val="accent5"/>
              </a:solidFill>
              <a:prstDash val="solid"/>
              <a:round/>
              <a:headEnd type="none" w="med" len="med"/>
              <a:tailEnd type="none" w="med" len="med"/>
            </a:ln>
          </p:spPr>
        </p:cxnSp>
        <p:cxnSp>
          <p:nvCxnSpPr>
            <p:cNvPr id="391" name="Google Shape;391;p8"/>
            <p:cNvCxnSpPr/>
            <p:nvPr/>
          </p:nvCxnSpPr>
          <p:spPr>
            <a:xfrm>
              <a:off x="3935374" y="-170100"/>
              <a:ext cx="0" cy="5483700"/>
            </a:xfrm>
            <a:prstGeom prst="straightConnector1">
              <a:avLst/>
            </a:prstGeom>
            <a:noFill/>
            <a:ln w="9525" cap="flat" cmpd="sng">
              <a:solidFill>
                <a:schemeClr val="accent5"/>
              </a:solidFill>
              <a:prstDash val="solid"/>
              <a:round/>
              <a:headEnd type="none" w="med" len="med"/>
              <a:tailEnd type="none" w="med" len="med"/>
            </a:ln>
          </p:spPr>
        </p:cxnSp>
        <p:cxnSp>
          <p:nvCxnSpPr>
            <p:cNvPr id="392" name="Google Shape;392;p8"/>
            <p:cNvCxnSpPr/>
            <p:nvPr/>
          </p:nvCxnSpPr>
          <p:spPr>
            <a:xfrm>
              <a:off x="4482763" y="-170100"/>
              <a:ext cx="0" cy="5483700"/>
            </a:xfrm>
            <a:prstGeom prst="straightConnector1">
              <a:avLst/>
            </a:prstGeom>
            <a:noFill/>
            <a:ln w="9525" cap="flat" cmpd="sng">
              <a:solidFill>
                <a:schemeClr val="accent5"/>
              </a:solidFill>
              <a:prstDash val="solid"/>
              <a:round/>
              <a:headEnd type="none" w="med" len="med"/>
              <a:tailEnd type="none" w="med" len="med"/>
            </a:ln>
          </p:spPr>
        </p:cxnSp>
        <p:cxnSp>
          <p:nvCxnSpPr>
            <p:cNvPr id="393" name="Google Shape;393;p8"/>
            <p:cNvCxnSpPr/>
            <p:nvPr/>
          </p:nvCxnSpPr>
          <p:spPr>
            <a:xfrm>
              <a:off x="5030151" y="-170100"/>
              <a:ext cx="0" cy="5483700"/>
            </a:xfrm>
            <a:prstGeom prst="straightConnector1">
              <a:avLst/>
            </a:prstGeom>
            <a:noFill/>
            <a:ln w="9525" cap="flat" cmpd="sng">
              <a:solidFill>
                <a:schemeClr val="accent5"/>
              </a:solidFill>
              <a:prstDash val="solid"/>
              <a:round/>
              <a:headEnd type="none" w="med" len="med"/>
              <a:tailEnd type="none" w="med" len="med"/>
            </a:ln>
          </p:spPr>
        </p:cxnSp>
        <p:cxnSp>
          <p:nvCxnSpPr>
            <p:cNvPr id="394" name="Google Shape;394;p8"/>
            <p:cNvCxnSpPr/>
            <p:nvPr/>
          </p:nvCxnSpPr>
          <p:spPr>
            <a:xfrm>
              <a:off x="5577539" y="-170100"/>
              <a:ext cx="0" cy="5483700"/>
            </a:xfrm>
            <a:prstGeom prst="straightConnector1">
              <a:avLst/>
            </a:prstGeom>
            <a:noFill/>
            <a:ln w="9525" cap="flat" cmpd="sng">
              <a:solidFill>
                <a:schemeClr val="accent5"/>
              </a:solidFill>
              <a:prstDash val="solid"/>
              <a:round/>
              <a:headEnd type="none" w="med" len="med"/>
              <a:tailEnd type="none" w="med" len="med"/>
            </a:ln>
          </p:spPr>
        </p:cxnSp>
        <p:cxnSp>
          <p:nvCxnSpPr>
            <p:cNvPr id="395" name="Google Shape;395;p8"/>
            <p:cNvCxnSpPr/>
            <p:nvPr/>
          </p:nvCxnSpPr>
          <p:spPr>
            <a:xfrm>
              <a:off x="6124927" y="-170100"/>
              <a:ext cx="0" cy="5483700"/>
            </a:xfrm>
            <a:prstGeom prst="straightConnector1">
              <a:avLst/>
            </a:prstGeom>
            <a:noFill/>
            <a:ln w="9525" cap="flat" cmpd="sng">
              <a:solidFill>
                <a:schemeClr val="accent5"/>
              </a:solidFill>
              <a:prstDash val="solid"/>
              <a:round/>
              <a:headEnd type="none" w="med" len="med"/>
              <a:tailEnd type="none" w="med" len="med"/>
            </a:ln>
          </p:spPr>
        </p:cxnSp>
        <p:cxnSp>
          <p:nvCxnSpPr>
            <p:cNvPr id="396" name="Google Shape;396;p8"/>
            <p:cNvCxnSpPr/>
            <p:nvPr/>
          </p:nvCxnSpPr>
          <p:spPr>
            <a:xfrm>
              <a:off x="6672315" y="-170100"/>
              <a:ext cx="0" cy="5483700"/>
            </a:xfrm>
            <a:prstGeom prst="straightConnector1">
              <a:avLst/>
            </a:prstGeom>
            <a:noFill/>
            <a:ln w="9525" cap="flat" cmpd="sng">
              <a:solidFill>
                <a:schemeClr val="accent5"/>
              </a:solidFill>
              <a:prstDash val="solid"/>
              <a:round/>
              <a:headEnd type="none" w="med" len="med"/>
              <a:tailEnd type="none" w="med" len="med"/>
            </a:ln>
          </p:spPr>
        </p:cxnSp>
        <p:cxnSp>
          <p:nvCxnSpPr>
            <p:cNvPr id="397" name="Google Shape;397;p8"/>
            <p:cNvCxnSpPr/>
            <p:nvPr/>
          </p:nvCxnSpPr>
          <p:spPr>
            <a:xfrm>
              <a:off x="7219703" y="-170100"/>
              <a:ext cx="0" cy="5483700"/>
            </a:xfrm>
            <a:prstGeom prst="straightConnector1">
              <a:avLst/>
            </a:prstGeom>
            <a:noFill/>
            <a:ln w="9525" cap="flat" cmpd="sng">
              <a:solidFill>
                <a:schemeClr val="accent5"/>
              </a:solidFill>
              <a:prstDash val="solid"/>
              <a:round/>
              <a:headEnd type="none" w="med" len="med"/>
              <a:tailEnd type="none" w="med" len="med"/>
            </a:ln>
          </p:spPr>
        </p:cxnSp>
        <p:cxnSp>
          <p:nvCxnSpPr>
            <p:cNvPr id="398" name="Google Shape;398;p8"/>
            <p:cNvCxnSpPr/>
            <p:nvPr/>
          </p:nvCxnSpPr>
          <p:spPr>
            <a:xfrm>
              <a:off x="7767091" y="-170100"/>
              <a:ext cx="0" cy="5483700"/>
            </a:xfrm>
            <a:prstGeom prst="straightConnector1">
              <a:avLst/>
            </a:prstGeom>
            <a:noFill/>
            <a:ln w="9525" cap="flat" cmpd="sng">
              <a:solidFill>
                <a:schemeClr val="accent5"/>
              </a:solidFill>
              <a:prstDash val="solid"/>
              <a:round/>
              <a:headEnd type="none" w="med" len="med"/>
              <a:tailEnd type="none" w="med" len="med"/>
            </a:ln>
          </p:spPr>
        </p:cxnSp>
        <p:cxnSp>
          <p:nvCxnSpPr>
            <p:cNvPr id="399" name="Google Shape;399;p8"/>
            <p:cNvCxnSpPr/>
            <p:nvPr/>
          </p:nvCxnSpPr>
          <p:spPr>
            <a:xfrm>
              <a:off x="8314479" y="-170100"/>
              <a:ext cx="0" cy="5483700"/>
            </a:xfrm>
            <a:prstGeom prst="straightConnector1">
              <a:avLst/>
            </a:prstGeom>
            <a:noFill/>
            <a:ln w="9525" cap="flat" cmpd="sng">
              <a:solidFill>
                <a:schemeClr val="accent5"/>
              </a:solidFill>
              <a:prstDash val="solid"/>
              <a:round/>
              <a:headEnd type="none" w="med" len="med"/>
              <a:tailEnd type="none" w="med" len="med"/>
            </a:ln>
          </p:spPr>
        </p:cxnSp>
        <p:cxnSp>
          <p:nvCxnSpPr>
            <p:cNvPr id="400" name="Google Shape;400;p8"/>
            <p:cNvCxnSpPr/>
            <p:nvPr/>
          </p:nvCxnSpPr>
          <p:spPr>
            <a:xfrm>
              <a:off x="8861867" y="-170100"/>
              <a:ext cx="0" cy="5483700"/>
            </a:xfrm>
            <a:prstGeom prst="straightConnector1">
              <a:avLst/>
            </a:prstGeom>
            <a:noFill/>
            <a:ln w="9525" cap="flat" cmpd="sng">
              <a:solidFill>
                <a:schemeClr val="accent5"/>
              </a:solidFill>
              <a:prstDash val="solid"/>
              <a:round/>
              <a:headEnd type="none" w="med" len="med"/>
              <a:tailEnd type="none" w="med" len="med"/>
            </a:ln>
          </p:spPr>
        </p:cxnSp>
      </p:grpSp>
      <p:sp>
        <p:nvSpPr>
          <p:cNvPr id="401" name="Google Shape;401;p8"/>
          <p:cNvSpPr/>
          <p:nvPr/>
        </p:nvSpPr>
        <p:spPr>
          <a:xfrm>
            <a:off x="7043499" y="-12"/>
            <a:ext cx="642030" cy="642030"/>
          </a:xfrm>
          <a:custGeom>
            <a:avLst/>
            <a:gdLst/>
            <a:ahLst/>
            <a:cxnLst/>
            <a:rect l="l" t="t" r="r" b="b"/>
            <a:pathLst>
              <a:path w="56842" h="56842" extrusionOk="0">
                <a:moveTo>
                  <a:pt x="28421" y="0"/>
                </a:moveTo>
                <a:cubicBezTo>
                  <a:pt x="12685" y="0"/>
                  <a:pt x="0" y="12755"/>
                  <a:pt x="0" y="28421"/>
                </a:cubicBezTo>
                <a:cubicBezTo>
                  <a:pt x="0" y="35283"/>
                  <a:pt x="2288" y="41522"/>
                  <a:pt x="6308" y="46374"/>
                </a:cubicBezTo>
                <a:cubicBezTo>
                  <a:pt x="11507" y="52821"/>
                  <a:pt x="19479" y="56841"/>
                  <a:pt x="28421" y="56841"/>
                </a:cubicBezTo>
                <a:cubicBezTo>
                  <a:pt x="37293" y="56841"/>
                  <a:pt x="45265" y="52821"/>
                  <a:pt x="50464" y="46374"/>
                </a:cubicBezTo>
                <a:cubicBezTo>
                  <a:pt x="54484" y="41453"/>
                  <a:pt x="56841" y="35214"/>
                  <a:pt x="56841" y="28421"/>
                </a:cubicBezTo>
                <a:cubicBezTo>
                  <a:pt x="56841" y="12755"/>
                  <a:pt x="44156" y="0"/>
                  <a:pt x="284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 name="Google Shape;402;p8"/>
          <p:cNvSpPr/>
          <p:nvPr/>
        </p:nvSpPr>
        <p:spPr>
          <a:xfrm rot="8100000">
            <a:off x="8300397" y="4581310"/>
            <a:ext cx="327426" cy="312981"/>
          </a:xfrm>
          <a:custGeom>
            <a:avLst/>
            <a:gdLst/>
            <a:ahLst/>
            <a:cxnLst/>
            <a:rect l="l" t="t" r="r" b="b"/>
            <a:pathLst>
              <a:path w="11439" h="10933" extrusionOk="0">
                <a:moveTo>
                  <a:pt x="5728" y="1"/>
                </a:moveTo>
                <a:cubicBezTo>
                  <a:pt x="5554" y="1"/>
                  <a:pt x="5377" y="9"/>
                  <a:pt x="5200" y="25"/>
                </a:cubicBezTo>
                <a:cubicBezTo>
                  <a:pt x="2219" y="372"/>
                  <a:pt x="1" y="3006"/>
                  <a:pt x="278" y="5986"/>
                </a:cubicBezTo>
                <a:cubicBezTo>
                  <a:pt x="539" y="8859"/>
                  <a:pt x="2891" y="10932"/>
                  <a:pt x="5712" y="10932"/>
                </a:cubicBezTo>
                <a:cubicBezTo>
                  <a:pt x="5886" y="10932"/>
                  <a:pt x="6062" y="10924"/>
                  <a:pt x="6240" y="10908"/>
                </a:cubicBezTo>
                <a:cubicBezTo>
                  <a:pt x="9290" y="10631"/>
                  <a:pt x="11438" y="7997"/>
                  <a:pt x="11161" y="4947"/>
                </a:cubicBezTo>
                <a:cubicBezTo>
                  <a:pt x="10965" y="2074"/>
                  <a:pt x="8556" y="1"/>
                  <a:pt x="57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 name="Google Shape;403;p8"/>
          <p:cNvSpPr/>
          <p:nvPr/>
        </p:nvSpPr>
        <p:spPr>
          <a:xfrm>
            <a:off x="-581027" y="312765"/>
            <a:ext cx="1336181" cy="1336181"/>
          </a:xfrm>
          <a:custGeom>
            <a:avLst/>
            <a:gdLst/>
            <a:ahLst/>
            <a:cxnLst/>
            <a:rect l="l" t="t" r="r" b="b"/>
            <a:pathLst>
              <a:path w="107583" h="107583" extrusionOk="0">
                <a:moveTo>
                  <a:pt x="53792" y="0"/>
                </a:moveTo>
                <a:cubicBezTo>
                  <a:pt x="24054" y="0"/>
                  <a:pt x="1" y="24054"/>
                  <a:pt x="1" y="53791"/>
                </a:cubicBezTo>
                <a:cubicBezTo>
                  <a:pt x="1" y="83529"/>
                  <a:pt x="24054" y="107582"/>
                  <a:pt x="53792" y="107582"/>
                </a:cubicBezTo>
                <a:cubicBezTo>
                  <a:pt x="83529" y="107582"/>
                  <a:pt x="107583" y="83529"/>
                  <a:pt x="107583" y="53791"/>
                </a:cubicBezTo>
                <a:cubicBezTo>
                  <a:pt x="107583" y="24054"/>
                  <a:pt x="83529" y="0"/>
                  <a:pt x="5379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04" name="Google Shape;404;p8"/>
          <p:cNvGrpSpPr/>
          <p:nvPr/>
        </p:nvGrpSpPr>
        <p:grpSpPr>
          <a:xfrm rot="-3733659">
            <a:off x="468525" y="4160361"/>
            <a:ext cx="737045" cy="729824"/>
            <a:chOff x="3398331" y="1368868"/>
            <a:chExt cx="448639" cy="444244"/>
          </a:xfrm>
        </p:grpSpPr>
        <p:sp>
          <p:nvSpPr>
            <p:cNvPr id="405" name="Google Shape;405;p8"/>
            <p:cNvSpPr/>
            <p:nvPr/>
          </p:nvSpPr>
          <p:spPr>
            <a:xfrm>
              <a:off x="3462808" y="1527443"/>
              <a:ext cx="249933" cy="226976"/>
            </a:xfrm>
            <a:custGeom>
              <a:avLst/>
              <a:gdLst/>
              <a:ahLst/>
              <a:cxnLst/>
              <a:rect l="l" t="t" r="r" b="b"/>
              <a:pathLst>
                <a:path w="19618" h="17816" extrusionOk="0">
                  <a:moveTo>
                    <a:pt x="347" y="1"/>
                  </a:moveTo>
                  <a:lnTo>
                    <a:pt x="0" y="417"/>
                  </a:lnTo>
                  <a:lnTo>
                    <a:pt x="19271" y="17816"/>
                  </a:lnTo>
                  <a:lnTo>
                    <a:pt x="19617" y="17469"/>
                  </a:lnTo>
                  <a:lnTo>
                    <a:pt x="34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 name="Google Shape;406;p8"/>
            <p:cNvSpPr/>
            <p:nvPr/>
          </p:nvSpPr>
          <p:spPr>
            <a:xfrm>
              <a:off x="3708308" y="1428542"/>
              <a:ext cx="75969" cy="324997"/>
            </a:xfrm>
            <a:custGeom>
              <a:avLst/>
              <a:gdLst/>
              <a:ahLst/>
              <a:cxnLst/>
              <a:rect l="l" t="t" r="r" b="b"/>
              <a:pathLst>
                <a:path w="5963" h="25510" extrusionOk="0">
                  <a:moveTo>
                    <a:pt x="5477" y="0"/>
                  </a:moveTo>
                  <a:lnTo>
                    <a:pt x="1" y="25371"/>
                  </a:lnTo>
                  <a:lnTo>
                    <a:pt x="486" y="25509"/>
                  </a:lnTo>
                  <a:lnTo>
                    <a:pt x="5962" y="69"/>
                  </a:lnTo>
                  <a:lnTo>
                    <a:pt x="547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 name="Google Shape;407;p8"/>
            <p:cNvSpPr/>
            <p:nvPr/>
          </p:nvSpPr>
          <p:spPr>
            <a:xfrm>
              <a:off x="3463687" y="1425892"/>
              <a:ext cx="317048" cy="107742"/>
            </a:xfrm>
            <a:custGeom>
              <a:avLst/>
              <a:gdLst/>
              <a:ahLst/>
              <a:cxnLst/>
              <a:rect l="l" t="t" r="r" b="b"/>
              <a:pathLst>
                <a:path w="24886" h="8457" extrusionOk="0">
                  <a:moveTo>
                    <a:pt x="24747" y="0"/>
                  </a:moveTo>
                  <a:lnTo>
                    <a:pt x="0" y="7972"/>
                  </a:lnTo>
                  <a:lnTo>
                    <a:pt x="139" y="8457"/>
                  </a:lnTo>
                  <a:lnTo>
                    <a:pt x="24886" y="485"/>
                  </a:lnTo>
                  <a:lnTo>
                    <a:pt x="2474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 name="Google Shape;408;p8"/>
            <p:cNvSpPr/>
            <p:nvPr/>
          </p:nvSpPr>
          <p:spPr>
            <a:xfrm>
              <a:off x="3713608" y="1368868"/>
              <a:ext cx="133362" cy="119832"/>
            </a:xfrm>
            <a:custGeom>
              <a:avLst/>
              <a:gdLst/>
              <a:ahLst/>
              <a:cxnLst/>
              <a:rect l="l" t="t" r="r" b="b"/>
              <a:pathLst>
                <a:path w="10468" h="9406" extrusionOk="0">
                  <a:moveTo>
                    <a:pt x="5219" y="1"/>
                  </a:moveTo>
                  <a:cubicBezTo>
                    <a:pt x="3935" y="1"/>
                    <a:pt x="2650" y="506"/>
                    <a:pt x="1733" y="1495"/>
                  </a:cubicBezTo>
                  <a:cubicBezTo>
                    <a:pt x="1" y="3436"/>
                    <a:pt x="208" y="6486"/>
                    <a:pt x="2080" y="8219"/>
                  </a:cubicBezTo>
                  <a:cubicBezTo>
                    <a:pt x="2976" y="9019"/>
                    <a:pt x="4094" y="9406"/>
                    <a:pt x="5208" y="9406"/>
                  </a:cubicBezTo>
                  <a:cubicBezTo>
                    <a:pt x="6507" y="9406"/>
                    <a:pt x="7802" y="8880"/>
                    <a:pt x="8735" y="7873"/>
                  </a:cubicBezTo>
                  <a:cubicBezTo>
                    <a:pt x="10468" y="5932"/>
                    <a:pt x="10329" y="2951"/>
                    <a:pt x="8388" y="1218"/>
                  </a:cubicBezTo>
                  <a:cubicBezTo>
                    <a:pt x="7506" y="402"/>
                    <a:pt x="6363" y="1"/>
                    <a:pt x="52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 name="Google Shape;409;p8"/>
            <p:cNvSpPr/>
            <p:nvPr/>
          </p:nvSpPr>
          <p:spPr>
            <a:xfrm>
              <a:off x="3398331" y="1470864"/>
              <a:ext cx="133362" cy="119399"/>
            </a:xfrm>
            <a:custGeom>
              <a:avLst/>
              <a:gdLst/>
              <a:ahLst/>
              <a:cxnLst/>
              <a:rect l="l" t="t" r="r" b="b"/>
              <a:pathLst>
                <a:path w="10468" h="9372" extrusionOk="0">
                  <a:moveTo>
                    <a:pt x="5192" y="1"/>
                  </a:moveTo>
                  <a:cubicBezTo>
                    <a:pt x="3916" y="1"/>
                    <a:pt x="2650" y="504"/>
                    <a:pt x="1734" y="1530"/>
                  </a:cubicBezTo>
                  <a:cubicBezTo>
                    <a:pt x="1" y="3402"/>
                    <a:pt x="140" y="6452"/>
                    <a:pt x="2080" y="8185"/>
                  </a:cubicBezTo>
                  <a:cubicBezTo>
                    <a:pt x="2944" y="8985"/>
                    <a:pt x="4060" y="9371"/>
                    <a:pt x="5180" y="9371"/>
                  </a:cubicBezTo>
                  <a:cubicBezTo>
                    <a:pt x="6487" y="9371"/>
                    <a:pt x="7802" y="8846"/>
                    <a:pt x="8735" y="7838"/>
                  </a:cubicBezTo>
                  <a:cubicBezTo>
                    <a:pt x="10468" y="5897"/>
                    <a:pt x="10260" y="2917"/>
                    <a:pt x="8388" y="1184"/>
                  </a:cubicBezTo>
                  <a:cubicBezTo>
                    <a:pt x="7474" y="400"/>
                    <a:pt x="6329" y="1"/>
                    <a:pt x="519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 name="Google Shape;410;p8"/>
            <p:cNvSpPr/>
            <p:nvPr/>
          </p:nvSpPr>
          <p:spPr>
            <a:xfrm>
              <a:off x="3643843" y="1693369"/>
              <a:ext cx="134241" cy="119743"/>
            </a:xfrm>
            <a:custGeom>
              <a:avLst/>
              <a:gdLst/>
              <a:ahLst/>
              <a:cxnLst/>
              <a:rect l="l" t="t" r="r" b="b"/>
              <a:pathLst>
                <a:path w="10537" h="9399" extrusionOk="0">
                  <a:moveTo>
                    <a:pt x="5271" y="1"/>
                  </a:moveTo>
                  <a:cubicBezTo>
                    <a:pt x="3961" y="1"/>
                    <a:pt x="2666" y="526"/>
                    <a:pt x="1733" y="1534"/>
                  </a:cubicBezTo>
                  <a:cubicBezTo>
                    <a:pt x="0" y="3475"/>
                    <a:pt x="208" y="6455"/>
                    <a:pt x="2080" y="8188"/>
                  </a:cubicBezTo>
                  <a:cubicBezTo>
                    <a:pt x="2986" y="8998"/>
                    <a:pt x="4135" y="9399"/>
                    <a:pt x="5278" y="9399"/>
                  </a:cubicBezTo>
                  <a:cubicBezTo>
                    <a:pt x="6582" y="9399"/>
                    <a:pt x="7880" y="8876"/>
                    <a:pt x="8804" y="7842"/>
                  </a:cubicBezTo>
                  <a:cubicBezTo>
                    <a:pt x="10537" y="5970"/>
                    <a:pt x="10329" y="2920"/>
                    <a:pt x="8457" y="1187"/>
                  </a:cubicBezTo>
                  <a:cubicBezTo>
                    <a:pt x="7529" y="387"/>
                    <a:pt x="6394" y="1"/>
                    <a:pt x="527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11" name="Google Shape;411;p8"/>
          <p:cNvSpPr txBox="1">
            <a:spLocks noGrp="1"/>
          </p:cNvSpPr>
          <p:nvPr>
            <p:ph type="title"/>
          </p:nvPr>
        </p:nvSpPr>
        <p:spPr>
          <a:xfrm>
            <a:off x="713225" y="1648950"/>
            <a:ext cx="3954000" cy="1845600"/>
          </a:xfrm>
          <a:prstGeom prst="rect">
            <a:avLst/>
          </a:prstGeom>
        </p:spPr>
        <p:txBody>
          <a:bodyPr spcFirstLastPara="1" wrap="square" lIns="91425" tIns="91425" rIns="91425" bIns="91425" anchor="ctr" anchorCtr="0">
            <a:noAutofit/>
          </a:bodyPr>
          <a:lstStyle>
            <a:lvl1pPr lvl="0">
              <a:spcBef>
                <a:spcPts val="0"/>
              </a:spcBef>
              <a:spcAft>
                <a:spcPts val="0"/>
              </a:spcAft>
              <a:buSzPts val="4800"/>
              <a:buNone/>
              <a:defRPr sz="6000">
                <a:latin typeface="Fira Sans Condensed Black" panose="020B0A03050000020004" pitchFamily="34" charset="0"/>
                <a:cs typeface="#9Slide03 Arima Madurai" panose="00000500000000000000" pitchFamily="2" charset="-93"/>
              </a:defRPr>
            </a:lvl1pPr>
            <a:lvl2pPr lvl="1">
              <a:spcBef>
                <a:spcPts val="0"/>
              </a:spcBef>
              <a:spcAft>
                <a:spcPts val="0"/>
              </a:spcAft>
              <a:buSzPts val="4800"/>
              <a:buNone/>
              <a:defRPr sz="4800"/>
            </a:lvl2pPr>
            <a:lvl3pPr lvl="2">
              <a:spcBef>
                <a:spcPts val="0"/>
              </a:spcBef>
              <a:spcAft>
                <a:spcPts val="0"/>
              </a:spcAft>
              <a:buSzPts val="4800"/>
              <a:buNone/>
              <a:defRPr sz="4800"/>
            </a:lvl3pPr>
            <a:lvl4pPr lvl="3">
              <a:spcBef>
                <a:spcPts val="0"/>
              </a:spcBef>
              <a:spcAft>
                <a:spcPts val="0"/>
              </a:spcAft>
              <a:buSzPts val="4800"/>
              <a:buNone/>
              <a:defRPr sz="4800"/>
            </a:lvl4pPr>
            <a:lvl5pPr lvl="4">
              <a:spcBef>
                <a:spcPts val="0"/>
              </a:spcBef>
              <a:spcAft>
                <a:spcPts val="0"/>
              </a:spcAft>
              <a:buSzPts val="4800"/>
              <a:buNone/>
              <a:defRPr sz="4800"/>
            </a:lvl5pPr>
            <a:lvl6pPr lvl="5">
              <a:spcBef>
                <a:spcPts val="0"/>
              </a:spcBef>
              <a:spcAft>
                <a:spcPts val="0"/>
              </a:spcAft>
              <a:buSzPts val="4800"/>
              <a:buNone/>
              <a:defRPr sz="4800"/>
            </a:lvl6pPr>
            <a:lvl7pPr lvl="6">
              <a:spcBef>
                <a:spcPts val="0"/>
              </a:spcBef>
              <a:spcAft>
                <a:spcPts val="0"/>
              </a:spcAft>
              <a:buSzPts val="4800"/>
              <a:buNone/>
              <a:defRPr sz="4800"/>
            </a:lvl7pPr>
            <a:lvl8pPr lvl="7">
              <a:spcBef>
                <a:spcPts val="0"/>
              </a:spcBef>
              <a:spcAft>
                <a:spcPts val="0"/>
              </a:spcAft>
              <a:buSzPts val="4800"/>
              <a:buNone/>
              <a:defRPr sz="4800"/>
            </a:lvl8pPr>
            <a:lvl9pPr lvl="8">
              <a:spcBef>
                <a:spcPts val="0"/>
              </a:spcBef>
              <a:spcAft>
                <a:spcPts val="0"/>
              </a:spcAft>
              <a:buSzPts val="4800"/>
              <a:buNone/>
              <a:defRPr sz="4800"/>
            </a:lvl9pPr>
          </a:lstStyle>
          <a:p>
            <a:endParaRPr dirty="0"/>
          </a:p>
        </p:txBody>
      </p:sp>
    </p:spTree>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matchingName="Title and text 1">
  <p:cSld name="Title and text 1">
    <p:spTree>
      <p:nvGrpSpPr>
        <p:cNvPr id="1" name="Shape 520"/>
        <p:cNvGrpSpPr/>
        <p:nvPr/>
      </p:nvGrpSpPr>
      <p:grpSpPr>
        <a:xfrm>
          <a:off x="0" y="0"/>
          <a:ext cx="0" cy="0"/>
          <a:chOff x="0" y="0"/>
          <a:chExt cx="0" cy="0"/>
        </a:xfrm>
      </p:grpSpPr>
      <p:sp>
        <p:nvSpPr>
          <p:cNvPr id="521" name="Google Shape;521;p17"/>
          <p:cNvSpPr/>
          <p:nvPr/>
        </p:nvSpPr>
        <p:spPr>
          <a:xfrm>
            <a:off x="594000" y="413550"/>
            <a:ext cx="7956000" cy="4316400"/>
          </a:xfrm>
          <a:prstGeom prst="roundRect">
            <a:avLst>
              <a:gd name="adj" fmla="val 3321"/>
            </a:avLst>
          </a:prstGeom>
          <a:solidFill>
            <a:schemeClr val="lt1"/>
          </a:solidFill>
          <a:ln w="1143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grpSp>
        <p:nvGrpSpPr>
          <p:cNvPr id="522" name="Google Shape;522;p17"/>
          <p:cNvGrpSpPr/>
          <p:nvPr/>
        </p:nvGrpSpPr>
        <p:grpSpPr>
          <a:xfrm>
            <a:off x="1" y="4838701"/>
            <a:ext cx="9143939" cy="2943641"/>
            <a:chOff x="0" y="4838700"/>
            <a:chExt cx="9143939" cy="2943641"/>
          </a:xfrm>
        </p:grpSpPr>
        <p:sp>
          <p:nvSpPr>
            <p:cNvPr id="523" name="Google Shape;523;p17"/>
            <p:cNvSpPr/>
            <p:nvPr/>
          </p:nvSpPr>
          <p:spPr>
            <a:xfrm>
              <a:off x="0" y="4838700"/>
              <a:ext cx="9143939" cy="2943641"/>
            </a:xfrm>
            <a:custGeom>
              <a:avLst/>
              <a:gdLst/>
              <a:ahLst/>
              <a:cxnLst/>
              <a:rect l="l" t="t" r="r" b="b"/>
              <a:pathLst>
                <a:path w="74406" h="71361" extrusionOk="0">
                  <a:moveTo>
                    <a:pt x="0" y="0"/>
                  </a:moveTo>
                  <a:lnTo>
                    <a:pt x="0" y="71360"/>
                  </a:lnTo>
                  <a:lnTo>
                    <a:pt x="74406" y="71360"/>
                  </a:lnTo>
                  <a:lnTo>
                    <a:pt x="7440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grpSp>
          <p:nvGrpSpPr>
            <p:cNvPr id="524" name="Google Shape;524;p17"/>
            <p:cNvGrpSpPr/>
            <p:nvPr/>
          </p:nvGrpSpPr>
          <p:grpSpPr>
            <a:xfrm>
              <a:off x="3222836" y="5090190"/>
              <a:ext cx="2698369" cy="2580930"/>
              <a:chOff x="3222836" y="5090190"/>
              <a:chExt cx="2698369" cy="2580930"/>
            </a:xfrm>
          </p:grpSpPr>
          <p:sp>
            <p:nvSpPr>
              <p:cNvPr id="525" name="Google Shape;525;p17"/>
              <p:cNvSpPr/>
              <p:nvPr/>
            </p:nvSpPr>
            <p:spPr>
              <a:xfrm>
                <a:off x="3222836" y="6193793"/>
                <a:ext cx="2698369" cy="1477327"/>
              </a:xfrm>
              <a:custGeom>
                <a:avLst/>
                <a:gdLst/>
                <a:ahLst/>
                <a:cxnLst/>
                <a:rect l="l" t="t" r="r" b="b"/>
                <a:pathLst>
                  <a:path w="65415" h="35814" extrusionOk="0">
                    <a:moveTo>
                      <a:pt x="0" y="1"/>
                    </a:moveTo>
                    <a:lnTo>
                      <a:pt x="0" y="35813"/>
                    </a:lnTo>
                    <a:lnTo>
                      <a:pt x="65415" y="35813"/>
                    </a:lnTo>
                    <a:lnTo>
                      <a:pt x="6541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526" name="Google Shape;526;p17"/>
              <p:cNvSpPr/>
              <p:nvPr/>
            </p:nvSpPr>
            <p:spPr>
              <a:xfrm>
                <a:off x="3222836" y="5561430"/>
                <a:ext cx="2698369" cy="445005"/>
              </a:xfrm>
              <a:custGeom>
                <a:avLst/>
                <a:gdLst/>
                <a:ahLst/>
                <a:cxnLst/>
                <a:rect l="l" t="t" r="r" b="b"/>
                <a:pathLst>
                  <a:path w="65415" h="10788" extrusionOk="0">
                    <a:moveTo>
                      <a:pt x="0" y="0"/>
                    </a:moveTo>
                    <a:lnTo>
                      <a:pt x="0" y="10788"/>
                    </a:lnTo>
                    <a:lnTo>
                      <a:pt x="65415" y="10788"/>
                    </a:lnTo>
                    <a:lnTo>
                      <a:pt x="6541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527" name="Google Shape;527;p17"/>
              <p:cNvSpPr/>
              <p:nvPr/>
            </p:nvSpPr>
            <p:spPr>
              <a:xfrm>
                <a:off x="3222836" y="5090190"/>
                <a:ext cx="2698369" cy="347160"/>
              </a:xfrm>
              <a:custGeom>
                <a:avLst/>
                <a:gdLst/>
                <a:ahLst/>
                <a:cxnLst/>
                <a:rect l="l" t="t" r="r" b="b"/>
                <a:pathLst>
                  <a:path w="65415" h="8416" extrusionOk="0">
                    <a:moveTo>
                      <a:pt x="0" y="1"/>
                    </a:moveTo>
                    <a:lnTo>
                      <a:pt x="0" y="8415"/>
                    </a:lnTo>
                    <a:lnTo>
                      <a:pt x="65415" y="8415"/>
                    </a:lnTo>
                    <a:lnTo>
                      <a:pt x="6541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528" name="Google Shape;528;p17"/>
              <p:cNvSpPr/>
              <p:nvPr/>
            </p:nvSpPr>
            <p:spPr>
              <a:xfrm>
                <a:off x="4001946" y="5163368"/>
                <a:ext cx="1140150" cy="72889"/>
              </a:xfrm>
              <a:custGeom>
                <a:avLst/>
                <a:gdLst/>
                <a:ahLst/>
                <a:cxnLst/>
                <a:rect l="l" t="t" r="r" b="b"/>
                <a:pathLst>
                  <a:path w="27640" h="1767" extrusionOk="0">
                    <a:moveTo>
                      <a:pt x="1835" y="0"/>
                    </a:moveTo>
                    <a:cubicBezTo>
                      <a:pt x="823" y="0"/>
                      <a:pt x="1" y="395"/>
                      <a:pt x="1" y="884"/>
                    </a:cubicBezTo>
                    <a:cubicBezTo>
                      <a:pt x="1" y="1372"/>
                      <a:pt x="823" y="1767"/>
                      <a:pt x="1835" y="1767"/>
                    </a:cubicBezTo>
                    <a:lnTo>
                      <a:pt x="25805" y="1767"/>
                    </a:lnTo>
                    <a:cubicBezTo>
                      <a:pt x="26818" y="1767"/>
                      <a:pt x="27639" y="1370"/>
                      <a:pt x="27639" y="884"/>
                    </a:cubicBezTo>
                    <a:cubicBezTo>
                      <a:pt x="27639" y="395"/>
                      <a:pt x="26819" y="0"/>
                      <a:pt x="258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529" name="Google Shape;529;p17"/>
              <p:cNvSpPr/>
              <p:nvPr/>
            </p:nvSpPr>
            <p:spPr>
              <a:xfrm>
                <a:off x="4001946" y="5655398"/>
                <a:ext cx="1140150" cy="72930"/>
              </a:xfrm>
              <a:custGeom>
                <a:avLst/>
                <a:gdLst/>
                <a:ahLst/>
                <a:cxnLst/>
                <a:rect l="l" t="t" r="r" b="b"/>
                <a:pathLst>
                  <a:path w="27640" h="1768" extrusionOk="0">
                    <a:moveTo>
                      <a:pt x="1835" y="1"/>
                    </a:moveTo>
                    <a:cubicBezTo>
                      <a:pt x="823" y="1"/>
                      <a:pt x="1" y="396"/>
                      <a:pt x="1" y="884"/>
                    </a:cubicBezTo>
                    <a:cubicBezTo>
                      <a:pt x="1" y="1372"/>
                      <a:pt x="823" y="1767"/>
                      <a:pt x="1835" y="1767"/>
                    </a:cubicBezTo>
                    <a:lnTo>
                      <a:pt x="25805" y="1767"/>
                    </a:lnTo>
                    <a:cubicBezTo>
                      <a:pt x="26818" y="1767"/>
                      <a:pt x="27639" y="1372"/>
                      <a:pt x="27639" y="884"/>
                    </a:cubicBezTo>
                    <a:cubicBezTo>
                      <a:pt x="27639" y="396"/>
                      <a:pt x="26819" y="1"/>
                      <a:pt x="258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530" name="Google Shape;530;p17"/>
              <p:cNvSpPr/>
              <p:nvPr/>
            </p:nvSpPr>
            <p:spPr>
              <a:xfrm>
                <a:off x="4001946" y="6313253"/>
                <a:ext cx="1140150" cy="72930"/>
              </a:xfrm>
              <a:custGeom>
                <a:avLst/>
                <a:gdLst/>
                <a:ahLst/>
                <a:cxnLst/>
                <a:rect l="l" t="t" r="r" b="b"/>
                <a:pathLst>
                  <a:path w="27640" h="1768" extrusionOk="0">
                    <a:moveTo>
                      <a:pt x="1835" y="1"/>
                    </a:moveTo>
                    <a:cubicBezTo>
                      <a:pt x="823" y="1"/>
                      <a:pt x="1" y="396"/>
                      <a:pt x="1" y="884"/>
                    </a:cubicBezTo>
                    <a:cubicBezTo>
                      <a:pt x="1" y="1372"/>
                      <a:pt x="823" y="1767"/>
                      <a:pt x="1835" y="1767"/>
                    </a:cubicBezTo>
                    <a:lnTo>
                      <a:pt x="25805" y="1767"/>
                    </a:lnTo>
                    <a:cubicBezTo>
                      <a:pt x="26818" y="1767"/>
                      <a:pt x="27639" y="1371"/>
                      <a:pt x="27639" y="884"/>
                    </a:cubicBezTo>
                    <a:cubicBezTo>
                      <a:pt x="27639" y="396"/>
                      <a:pt x="26819" y="1"/>
                      <a:pt x="258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grpSp>
        <p:grpSp>
          <p:nvGrpSpPr>
            <p:cNvPr id="531" name="Google Shape;531;p17"/>
            <p:cNvGrpSpPr/>
            <p:nvPr/>
          </p:nvGrpSpPr>
          <p:grpSpPr>
            <a:xfrm>
              <a:off x="6274037" y="5090190"/>
              <a:ext cx="2698369" cy="2580930"/>
              <a:chOff x="6274037" y="5090190"/>
              <a:chExt cx="2698369" cy="2580930"/>
            </a:xfrm>
          </p:grpSpPr>
          <p:sp>
            <p:nvSpPr>
              <p:cNvPr id="532" name="Google Shape;532;p17"/>
              <p:cNvSpPr/>
              <p:nvPr/>
            </p:nvSpPr>
            <p:spPr>
              <a:xfrm>
                <a:off x="6274037" y="6193793"/>
                <a:ext cx="2698369" cy="1477327"/>
              </a:xfrm>
              <a:custGeom>
                <a:avLst/>
                <a:gdLst/>
                <a:ahLst/>
                <a:cxnLst/>
                <a:rect l="l" t="t" r="r" b="b"/>
                <a:pathLst>
                  <a:path w="65415" h="35814" extrusionOk="0">
                    <a:moveTo>
                      <a:pt x="0" y="1"/>
                    </a:moveTo>
                    <a:lnTo>
                      <a:pt x="0" y="35813"/>
                    </a:lnTo>
                    <a:lnTo>
                      <a:pt x="65415" y="35813"/>
                    </a:lnTo>
                    <a:lnTo>
                      <a:pt x="6541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533" name="Google Shape;533;p17"/>
              <p:cNvSpPr/>
              <p:nvPr/>
            </p:nvSpPr>
            <p:spPr>
              <a:xfrm>
                <a:off x="6274037" y="5561430"/>
                <a:ext cx="2698369" cy="445005"/>
              </a:xfrm>
              <a:custGeom>
                <a:avLst/>
                <a:gdLst/>
                <a:ahLst/>
                <a:cxnLst/>
                <a:rect l="l" t="t" r="r" b="b"/>
                <a:pathLst>
                  <a:path w="65415" h="10788" extrusionOk="0">
                    <a:moveTo>
                      <a:pt x="0" y="0"/>
                    </a:moveTo>
                    <a:lnTo>
                      <a:pt x="0" y="10788"/>
                    </a:lnTo>
                    <a:lnTo>
                      <a:pt x="65415" y="10788"/>
                    </a:lnTo>
                    <a:lnTo>
                      <a:pt x="6541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534" name="Google Shape;534;p17"/>
              <p:cNvSpPr/>
              <p:nvPr/>
            </p:nvSpPr>
            <p:spPr>
              <a:xfrm>
                <a:off x="6274037" y="5090190"/>
                <a:ext cx="2698369" cy="347160"/>
              </a:xfrm>
              <a:custGeom>
                <a:avLst/>
                <a:gdLst/>
                <a:ahLst/>
                <a:cxnLst/>
                <a:rect l="l" t="t" r="r" b="b"/>
                <a:pathLst>
                  <a:path w="65415" h="8416" extrusionOk="0">
                    <a:moveTo>
                      <a:pt x="0" y="1"/>
                    </a:moveTo>
                    <a:lnTo>
                      <a:pt x="0" y="8415"/>
                    </a:lnTo>
                    <a:lnTo>
                      <a:pt x="65415" y="8415"/>
                    </a:lnTo>
                    <a:lnTo>
                      <a:pt x="6541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535" name="Google Shape;535;p17"/>
              <p:cNvSpPr/>
              <p:nvPr/>
            </p:nvSpPr>
            <p:spPr>
              <a:xfrm>
                <a:off x="7053146" y="5163368"/>
                <a:ext cx="1140150" cy="72889"/>
              </a:xfrm>
              <a:custGeom>
                <a:avLst/>
                <a:gdLst/>
                <a:ahLst/>
                <a:cxnLst/>
                <a:rect l="l" t="t" r="r" b="b"/>
                <a:pathLst>
                  <a:path w="27640" h="1767" extrusionOk="0">
                    <a:moveTo>
                      <a:pt x="1835" y="0"/>
                    </a:moveTo>
                    <a:cubicBezTo>
                      <a:pt x="823" y="0"/>
                      <a:pt x="1" y="395"/>
                      <a:pt x="1" y="884"/>
                    </a:cubicBezTo>
                    <a:cubicBezTo>
                      <a:pt x="1" y="1372"/>
                      <a:pt x="823" y="1767"/>
                      <a:pt x="1835" y="1767"/>
                    </a:cubicBezTo>
                    <a:lnTo>
                      <a:pt x="25805" y="1767"/>
                    </a:lnTo>
                    <a:cubicBezTo>
                      <a:pt x="26818" y="1767"/>
                      <a:pt x="27639" y="1370"/>
                      <a:pt x="27639" y="884"/>
                    </a:cubicBezTo>
                    <a:cubicBezTo>
                      <a:pt x="27639" y="395"/>
                      <a:pt x="26819" y="0"/>
                      <a:pt x="258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536" name="Google Shape;536;p17"/>
              <p:cNvSpPr/>
              <p:nvPr/>
            </p:nvSpPr>
            <p:spPr>
              <a:xfrm>
                <a:off x="7053146" y="5655398"/>
                <a:ext cx="1140150" cy="72930"/>
              </a:xfrm>
              <a:custGeom>
                <a:avLst/>
                <a:gdLst/>
                <a:ahLst/>
                <a:cxnLst/>
                <a:rect l="l" t="t" r="r" b="b"/>
                <a:pathLst>
                  <a:path w="27640" h="1768" extrusionOk="0">
                    <a:moveTo>
                      <a:pt x="1835" y="1"/>
                    </a:moveTo>
                    <a:cubicBezTo>
                      <a:pt x="823" y="1"/>
                      <a:pt x="1" y="396"/>
                      <a:pt x="1" y="884"/>
                    </a:cubicBezTo>
                    <a:cubicBezTo>
                      <a:pt x="1" y="1372"/>
                      <a:pt x="823" y="1767"/>
                      <a:pt x="1835" y="1767"/>
                    </a:cubicBezTo>
                    <a:lnTo>
                      <a:pt x="25805" y="1767"/>
                    </a:lnTo>
                    <a:cubicBezTo>
                      <a:pt x="26818" y="1767"/>
                      <a:pt x="27639" y="1372"/>
                      <a:pt x="27639" y="884"/>
                    </a:cubicBezTo>
                    <a:cubicBezTo>
                      <a:pt x="27639" y="396"/>
                      <a:pt x="26819" y="1"/>
                      <a:pt x="258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537" name="Google Shape;537;p17"/>
              <p:cNvSpPr/>
              <p:nvPr/>
            </p:nvSpPr>
            <p:spPr>
              <a:xfrm>
                <a:off x="7053146" y="6313253"/>
                <a:ext cx="1140150" cy="72930"/>
              </a:xfrm>
              <a:custGeom>
                <a:avLst/>
                <a:gdLst/>
                <a:ahLst/>
                <a:cxnLst/>
                <a:rect l="l" t="t" r="r" b="b"/>
                <a:pathLst>
                  <a:path w="27640" h="1768" extrusionOk="0">
                    <a:moveTo>
                      <a:pt x="1835" y="1"/>
                    </a:moveTo>
                    <a:cubicBezTo>
                      <a:pt x="823" y="1"/>
                      <a:pt x="1" y="396"/>
                      <a:pt x="1" y="884"/>
                    </a:cubicBezTo>
                    <a:cubicBezTo>
                      <a:pt x="1" y="1372"/>
                      <a:pt x="823" y="1767"/>
                      <a:pt x="1835" y="1767"/>
                    </a:cubicBezTo>
                    <a:lnTo>
                      <a:pt x="25805" y="1767"/>
                    </a:lnTo>
                    <a:cubicBezTo>
                      <a:pt x="26818" y="1767"/>
                      <a:pt x="27639" y="1371"/>
                      <a:pt x="27639" y="884"/>
                    </a:cubicBezTo>
                    <a:cubicBezTo>
                      <a:pt x="27639" y="396"/>
                      <a:pt x="26819" y="1"/>
                      <a:pt x="258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grpSp>
        <p:grpSp>
          <p:nvGrpSpPr>
            <p:cNvPr id="538" name="Google Shape;538;p17"/>
            <p:cNvGrpSpPr/>
            <p:nvPr/>
          </p:nvGrpSpPr>
          <p:grpSpPr>
            <a:xfrm>
              <a:off x="171594" y="5090190"/>
              <a:ext cx="2698410" cy="2580930"/>
              <a:chOff x="171594" y="5090190"/>
              <a:chExt cx="2698410" cy="2580930"/>
            </a:xfrm>
          </p:grpSpPr>
          <p:sp>
            <p:nvSpPr>
              <p:cNvPr id="539" name="Google Shape;539;p17"/>
              <p:cNvSpPr/>
              <p:nvPr/>
            </p:nvSpPr>
            <p:spPr>
              <a:xfrm>
                <a:off x="171594" y="6193793"/>
                <a:ext cx="2698410" cy="1477327"/>
              </a:xfrm>
              <a:custGeom>
                <a:avLst/>
                <a:gdLst/>
                <a:ahLst/>
                <a:cxnLst/>
                <a:rect l="l" t="t" r="r" b="b"/>
                <a:pathLst>
                  <a:path w="65416" h="35814" extrusionOk="0">
                    <a:moveTo>
                      <a:pt x="1" y="1"/>
                    </a:moveTo>
                    <a:lnTo>
                      <a:pt x="1" y="35813"/>
                    </a:lnTo>
                    <a:lnTo>
                      <a:pt x="65416" y="35813"/>
                    </a:lnTo>
                    <a:lnTo>
                      <a:pt x="6541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540" name="Google Shape;540;p17"/>
              <p:cNvSpPr/>
              <p:nvPr/>
            </p:nvSpPr>
            <p:spPr>
              <a:xfrm>
                <a:off x="171594" y="5561430"/>
                <a:ext cx="2698410" cy="445005"/>
              </a:xfrm>
              <a:custGeom>
                <a:avLst/>
                <a:gdLst/>
                <a:ahLst/>
                <a:cxnLst/>
                <a:rect l="l" t="t" r="r" b="b"/>
                <a:pathLst>
                  <a:path w="65416" h="10788" extrusionOk="0">
                    <a:moveTo>
                      <a:pt x="1" y="0"/>
                    </a:moveTo>
                    <a:lnTo>
                      <a:pt x="1" y="10788"/>
                    </a:lnTo>
                    <a:lnTo>
                      <a:pt x="65416" y="10788"/>
                    </a:lnTo>
                    <a:lnTo>
                      <a:pt x="6541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541" name="Google Shape;541;p17"/>
              <p:cNvSpPr/>
              <p:nvPr/>
            </p:nvSpPr>
            <p:spPr>
              <a:xfrm>
                <a:off x="171594" y="5090190"/>
                <a:ext cx="2698410" cy="347160"/>
              </a:xfrm>
              <a:custGeom>
                <a:avLst/>
                <a:gdLst/>
                <a:ahLst/>
                <a:cxnLst/>
                <a:rect l="l" t="t" r="r" b="b"/>
                <a:pathLst>
                  <a:path w="65416" h="8416" extrusionOk="0">
                    <a:moveTo>
                      <a:pt x="1" y="1"/>
                    </a:moveTo>
                    <a:lnTo>
                      <a:pt x="1" y="8415"/>
                    </a:lnTo>
                    <a:lnTo>
                      <a:pt x="65416" y="8415"/>
                    </a:lnTo>
                    <a:lnTo>
                      <a:pt x="6541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542" name="Google Shape;542;p17"/>
              <p:cNvSpPr/>
              <p:nvPr/>
            </p:nvSpPr>
            <p:spPr>
              <a:xfrm>
                <a:off x="950745" y="5163368"/>
                <a:ext cx="1140109" cy="72889"/>
              </a:xfrm>
              <a:custGeom>
                <a:avLst/>
                <a:gdLst/>
                <a:ahLst/>
                <a:cxnLst/>
                <a:rect l="l" t="t" r="r" b="b"/>
                <a:pathLst>
                  <a:path w="27639" h="1767" extrusionOk="0">
                    <a:moveTo>
                      <a:pt x="1834" y="0"/>
                    </a:moveTo>
                    <a:cubicBezTo>
                      <a:pt x="821" y="0"/>
                      <a:pt x="0" y="395"/>
                      <a:pt x="0" y="884"/>
                    </a:cubicBezTo>
                    <a:cubicBezTo>
                      <a:pt x="0" y="1372"/>
                      <a:pt x="821" y="1767"/>
                      <a:pt x="1834" y="1767"/>
                    </a:cubicBezTo>
                    <a:lnTo>
                      <a:pt x="25804" y="1767"/>
                    </a:lnTo>
                    <a:cubicBezTo>
                      <a:pt x="26816" y="1767"/>
                      <a:pt x="27638" y="1370"/>
                      <a:pt x="27638" y="884"/>
                    </a:cubicBezTo>
                    <a:cubicBezTo>
                      <a:pt x="27638" y="395"/>
                      <a:pt x="26816" y="0"/>
                      <a:pt x="2580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543" name="Google Shape;543;p17"/>
              <p:cNvSpPr/>
              <p:nvPr/>
            </p:nvSpPr>
            <p:spPr>
              <a:xfrm>
                <a:off x="950745" y="5655398"/>
                <a:ext cx="1140109" cy="72930"/>
              </a:xfrm>
              <a:custGeom>
                <a:avLst/>
                <a:gdLst/>
                <a:ahLst/>
                <a:cxnLst/>
                <a:rect l="l" t="t" r="r" b="b"/>
                <a:pathLst>
                  <a:path w="27639" h="1768" extrusionOk="0">
                    <a:moveTo>
                      <a:pt x="1834" y="1"/>
                    </a:moveTo>
                    <a:cubicBezTo>
                      <a:pt x="821" y="1"/>
                      <a:pt x="0" y="396"/>
                      <a:pt x="0" y="884"/>
                    </a:cubicBezTo>
                    <a:cubicBezTo>
                      <a:pt x="0" y="1372"/>
                      <a:pt x="821" y="1767"/>
                      <a:pt x="1834" y="1767"/>
                    </a:cubicBezTo>
                    <a:lnTo>
                      <a:pt x="25804" y="1767"/>
                    </a:lnTo>
                    <a:cubicBezTo>
                      <a:pt x="26816" y="1767"/>
                      <a:pt x="27638" y="1372"/>
                      <a:pt x="27638" y="884"/>
                    </a:cubicBezTo>
                    <a:cubicBezTo>
                      <a:pt x="27638" y="396"/>
                      <a:pt x="26816" y="1"/>
                      <a:pt x="2580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544" name="Google Shape;544;p17"/>
              <p:cNvSpPr/>
              <p:nvPr/>
            </p:nvSpPr>
            <p:spPr>
              <a:xfrm>
                <a:off x="950745" y="6313253"/>
                <a:ext cx="1140109" cy="72930"/>
              </a:xfrm>
              <a:custGeom>
                <a:avLst/>
                <a:gdLst/>
                <a:ahLst/>
                <a:cxnLst/>
                <a:rect l="l" t="t" r="r" b="b"/>
                <a:pathLst>
                  <a:path w="27639" h="1768" extrusionOk="0">
                    <a:moveTo>
                      <a:pt x="1834" y="1"/>
                    </a:moveTo>
                    <a:cubicBezTo>
                      <a:pt x="821" y="1"/>
                      <a:pt x="0" y="396"/>
                      <a:pt x="0" y="884"/>
                    </a:cubicBezTo>
                    <a:cubicBezTo>
                      <a:pt x="0" y="1372"/>
                      <a:pt x="821" y="1767"/>
                      <a:pt x="1834" y="1767"/>
                    </a:cubicBezTo>
                    <a:lnTo>
                      <a:pt x="25804" y="1767"/>
                    </a:lnTo>
                    <a:cubicBezTo>
                      <a:pt x="26816" y="1767"/>
                      <a:pt x="27638" y="1371"/>
                      <a:pt x="27638" y="884"/>
                    </a:cubicBezTo>
                    <a:cubicBezTo>
                      <a:pt x="27638" y="396"/>
                      <a:pt x="26816" y="1"/>
                      <a:pt x="2580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grpSp>
        <p:sp>
          <p:nvSpPr>
            <p:cNvPr id="545" name="Google Shape;545;p17"/>
            <p:cNvSpPr/>
            <p:nvPr/>
          </p:nvSpPr>
          <p:spPr>
            <a:xfrm>
              <a:off x="0" y="4838700"/>
              <a:ext cx="9143939" cy="120161"/>
            </a:xfrm>
            <a:custGeom>
              <a:avLst/>
              <a:gdLst/>
              <a:ahLst/>
              <a:cxnLst/>
              <a:rect l="l" t="t" r="r" b="b"/>
              <a:pathLst>
                <a:path w="74406" h="2913" extrusionOk="0">
                  <a:moveTo>
                    <a:pt x="0" y="0"/>
                  </a:moveTo>
                  <a:lnTo>
                    <a:pt x="0" y="2912"/>
                  </a:lnTo>
                  <a:lnTo>
                    <a:pt x="74406" y="2912"/>
                  </a:lnTo>
                  <a:lnTo>
                    <a:pt x="7440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grpSp>
      <p:sp>
        <p:nvSpPr>
          <p:cNvPr id="546" name="Google Shape;546;p17"/>
          <p:cNvSpPr txBox="1">
            <a:spLocks noGrp="1"/>
          </p:cNvSpPr>
          <p:nvPr>
            <p:ph type="subTitle" idx="1"/>
          </p:nvPr>
        </p:nvSpPr>
        <p:spPr>
          <a:xfrm>
            <a:off x="720000" y="2679450"/>
            <a:ext cx="3312000" cy="1046700"/>
          </a:xfrm>
          <a:prstGeom prst="rect">
            <a:avLst/>
          </a:prstGeom>
          <a:noFill/>
          <a:ln>
            <a:noFill/>
          </a:ln>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1400"/>
              <a:buFont typeface="Montserrat Medium"/>
              <a:buNone/>
              <a:defRPr>
                <a:solidFill>
                  <a:schemeClr val="accent6"/>
                </a:solidFill>
                <a:latin typeface="Montserrat Medium"/>
                <a:ea typeface="Montserrat Medium"/>
                <a:cs typeface="Montserrat Medium"/>
                <a:sym typeface="Montserrat Medium"/>
              </a:defRPr>
            </a:lvl1pPr>
            <a:lvl2pPr lvl="1" algn="ctr"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2pPr>
            <a:lvl3pPr lvl="2" algn="ctr"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3pPr>
            <a:lvl4pPr lvl="3" algn="ctr"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4pPr>
            <a:lvl5pPr lvl="4" algn="ctr"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5pPr>
            <a:lvl6pPr lvl="5" algn="ctr"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6pPr>
            <a:lvl7pPr lvl="6" algn="ctr"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7pPr>
            <a:lvl8pPr lvl="7" algn="ctr"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8pPr>
            <a:lvl9pPr lvl="8" algn="ctr"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9pPr>
          </a:lstStyle>
          <a:p>
            <a:endParaRPr/>
          </a:p>
        </p:txBody>
      </p:sp>
      <p:sp>
        <p:nvSpPr>
          <p:cNvPr id="547" name="Google Shape;547;p17"/>
          <p:cNvSpPr txBox="1">
            <a:spLocks noGrp="1"/>
          </p:cNvSpPr>
          <p:nvPr>
            <p:ph type="title"/>
          </p:nvPr>
        </p:nvSpPr>
        <p:spPr>
          <a:xfrm>
            <a:off x="720000" y="1417350"/>
            <a:ext cx="3312000" cy="12621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Tree>
    <p:extLst>
      <p:ext uri="{BB962C8B-B14F-4D97-AF65-F5344CB8AC3E}">
        <p14:creationId xmlns:p14="http://schemas.microsoft.com/office/powerpoint/2010/main" val="3962817175"/>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matchingName="Title and text 2">
  <p:cSld name="Title and text 2">
    <p:spTree>
      <p:nvGrpSpPr>
        <p:cNvPr id="1" name="Shape 548"/>
        <p:cNvGrpSpPr/>
        <p:nvPr/>
      </p:nvGrpSpPr>
      <p:grpSpPr>
        <a:xfrm>
          <a:off x="0" y="0"/>
          <a:ext cx="0" cy="0"/>
          <a:chOff x="0" y="0"/>
          <a:chExt cx="0" cy="0"/>
        </a:xfrm>
      </p:grpSpPr>
      <p:sp>
        <p:nvSpPr>
          <p:cNvPr id="549" name="Google Shape;549;p18"/>
          <p:cNvSpPr/>
          <p:nvPr/>
        </p:nvSpPr>
        <p:spPr>
          <a:xfrm>
            <a:off x="594000" y="413550"/>
            <a:ext cx="7956000" cy="4316400"/>
          </a:xfrm>
          <a:prstGeom prst="roundRect">
            <a:avLst>
              <a:gd name="adj" fmla="val 3321"/>
            </a:avLst>
          </a:prstGeom>
          <a:solidFill>
            <a:schemeClr val="lt1"/>
          </a:solidFill>
          <a:ln w="1143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grpSp>
        <p:nvGrpSpPr>
          <p:cNvPr id="550" name="Google Shape;550;p18"/>
          <p:cNvGrpSpPr/>
          <p:nvPr/>
        </p:nvGrpSpPr>
        <p:grpSpPr>
          <a:xfrm>
            <a:off x="1" y="4838701"/>
            <a:ext cx="9143939" cy="2943641"/>
            <a:chOff x="0" y="4838700"/>
            <a:chExt cx="9143939" cy="2943641"/>
          </a:xfrm>
        </p:grpSpPr>
        <p:sp>
          <p:nvSpPr>
            <p:cNvPr id="551" name="Google Shape;551;p18"/>
            <p:cNvSpPr/>
            <p:nvPr/>
          </p:nvSpPr>
          <p:spPr>
            <a:xfrm>
              <a:off x="0" y="4838700"/>
              <a:ext cx="9143939" cy="2943641"/>
            </a:xfrm>
            <a:custGeom>
              <a:avLst/>
              <a:gdLst/>
              <a:ahLst/>
              <a:cxnLst/>
              <a:rect l="l" t="t" r="r" b="b"/>
              <a:pathLst>
                <a:path w="74406" h="71361" extrusionOk="0">
                  <a:moveTo>
                    <a:pt x="0" y="0"/>
                  </a:moveTo>
                  <a:lnTo>
                    <a:pt x="0" y="71360"/>
                  </a:lnTo>
                  <a:lnTo>
                    <a:pt x="74406" y="71360"/>
                  </a:lnTo>
                  <a:lnTo>
                    <a:pt x="7440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grpSp>
          <p:nvGrpSpPr>
            <p:cNvPr id="552" name="Google Shape;552;p18"/>
            <p:cNvGrpSpPr/>
            <p:nvPr/>
          </p:nvGrpSpPr>
          <p:grpSpPr>
            <a:xfrm>
              <a:off x="3222836" y="5090190"/>
              <a:ext cx="2698369" cy="2580930"/>
              <a:chOff x="3222836" y="5090190"/>
              <a:chExt cx="2698369" cy="2580930"/>
            </a:xfrm>
          </p:grpSpPr>
          <p:sp>
            <p:nvSpPr>
              <p:cNvPr id="553" name="Google Shape;553;p18"/>
              <p:cNvSpPr/>
              <p:nvPr/>
            </p:nvSpPr>
            <p:spPr>
              <a:xfrm>
                <a:off x="3222836" y="6193793"/>
                <a:ext cx="2698369" cy="1477327"/>
              </a:xfrm>
              <a:custGeom>
                <a:avLst/>
                <a:gdLst/>
                <a:ahLst/>
                <a:cxnLst/>
                <a:rect l="l" t="t" r="r" b="b"/>
                <a:pathLst>
                  <a:path w="65415" h="35814" extrusionOk="0">
                    <a:moveTo>
                      <a:pt x="0" y="1"/>
                    </a:moveTo>
                    <a:lnTo>
                      <a:pt x="0" y="35813"/>
                    </a:lnTo>
                    <a:lnTo>
                      <a:pt x="65415" y="35813"/>
                    </a:lnTo>
                    <a:lnTo>
                      <a:pt x="6541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554" name="Google Shape;554;p18"/>
              <p:cNvSpPr/>
              <p:nvPr/>
            </p:nvSpPr>
            <p:spPr>
              <a:xfrm>
                <a:off x="3222836" y="5561430"/>
                <a:ext cx="2698369" cy="445005"/>
              </a:xfrm>
              <a:custGeom>
                <a:avLst/>
                <a:gdLst/>
                <a:ahLst/>
                <a:cxnLst/>
                <a:rect l="l" t="t" r="r" b="b"/>
                <a:pathLst>
                  <a:path w="65415" h="10788" extrusionOk="0">
                    <a:moveTo>
                      <a:pt x="0" y="0"/>
                    </a:moveTo>
                    <a:lnTo>
                      <a:pt x="0" y="10788"/>
                    </a:lnTo>
                    <a:lnTo>
                      <a:pt x="65415" y="10788"/>
                    </a:lnTo>
                    <a:lnTo>
                      <a:pt x="6541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555" name="Google Shape;555;p18"/>
              <p:cNvSpPr/>
              <p:nvPr/>
            </p:nvSpPr>
            <p:spPr>
              <a:xfrm>
                <a:off x="3222836" y="5090190"/>
                <a:ext cx="2698369" cy="347160"/>
              </a:xfrm>
              <a:custGeom>
                <a:avLst/>
                <a:gdLst/>
                <a:ahLst/>
                <a:cxnLst/>
                <a:rect l="l" t="t" r="r" b="b"/>
                <a:pathLst>
                  <a:path w="65415" h="8416" extrusionOk="0">
                    <a:moveTo>
                      <a:pt x="0" y="1"/>
                    </a:moveTo>
                    <a:lnTo>
                      <a:pt x="0" y="8415"/>
                    </a:lnTo>
                    <a:lnTo>
                      <a:pt x="65415" y="8415"/>
                    </a:lnTo>
                    <a:lnTo>
                      <a:pt x="6541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556" name="Google Shape;556;p18"/>
              <p:cNvSpPr/>
              <p:nvPr/>
            </p:nvSpPr>
            <p:spPr>
              <a:xfrm>
                <a:off x="4001946" y="5163368"/>
                <a:ext cx="1140150" cy="72889"/>
              </a:xfrm>
              <a:custGeom>
                <a:avLst/>
                <a:gdLst/>
                <a:ahLst/>
                <a:cxnLst/>
                <a:rect l="l" t="t" r="r" b="b"/>
                <a:pathLst>
                  <a:path w="27640" h="1767" extrusionOk="0">
                    <a:moveTo>
                      <a:pt x="1835" y="0"/>
                    </a:moveTo>
                    <a:cubicBezTo>
                      <a:pt x="823" y="0"/>
                      <a:pt x="1" y="395"/>
                      <a:pt x="1" y="884"/>
                    </a:cubicBezTo>
                    <a:cubicBezTo>
                      <a:pt x="1" y="1372"/>
                      <a:pt x="823" y="1767"/>
                      <a:pt x="1835" y="1767"/>
                    </a:cubicBezTo>
                    <a:lnTo>
                      <a:pt x="25805" y="1767"/>
                    </a:lnTo>
                    <a:cubicBezTo>
                      <a:pt x="26818" y="1767"/>
                      <a:pt x="27639" y="1370"/>
                      <a:pt x="27639" y="884"/>
                    </a:cubicBezTo>
                    <a:cubicBezTo>
                      <a:pt x="27639" y="395"/>
                      <a:pt x="26819" y="0"/>
                      <a:pt x="258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557" name="Google Shape;557;p18"/>
              <p:cNvSpPr/>
              <p:nvPr/>
            </p:nvSpPr>
            <p:spPr>
              <a:xfrm>
                <a:off x="4001946" y="5655398"/>
                <a:ext cx="1140150" cy="72930"/>
              </a:xfrm>
              <a:custGeom>
                <a:avLst/>
                <a:gdLst/>
                <a:ahLst/>
                <a:cxnLst/>
                <a:rect l="l" t="t" r="r" b="b"/>
                <a:pathLst>
                  <a:path w="27640" h="1768" extrusionOk="0">
                    <a:moveTo>
                      <a:pt x="1835" y="1"/>
                    </a:moveTo>
                    <a:cubicBezTo>
                      <a:pt x="823" y="1"/>
                      <a:pt x="1" y="396"/>
                      <a:pt x="1" y="884"/>
                    </a:cubicBezTo>
                    <a:cubicBezTo>
                      <a:pt x="1" y="1372"/>
                      <a:pt x="823" y="1767"/>
                      <a:pt x="1835" y="1767"/>
                    </a:cubicBezTo>
                    <a:lnTo>
                      <a:pt x="25805" y="1767"/>
                    </a:lnTo>
                    <a:cubicBezTo>
                      <a:pt x="26818" y="1767"/>
                      <a:pt x="27639" y="1372"/>
                      <a:pt x="27639" y="884"/>
                    </a:cubicBezTo>
                    <a:cubicBezTo>
                      <a:pt x="27639" y="396"/>
                      <a:pt x="26819" y="1"/>
                      <a:pt x="258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558" name="Google Shape;558;p18"/>
              <p:cNvSpPr/>
              <p:nvPr/>
            </p:nvSpPr>
            <p:spPr>
              <a:xfrm>
                <a:off x="4001946" y="6313253"/>
                <a:ext cx="1140150" cy="72930"/>
              </a:xfrm>
              <a:custGeom>
                <a:avLst/>
                <a:gdLst/>
                <a:ahLst/>
                <a:cxnLst/>
                <a:rect l="l" t="t" r="r" b="b"/>
                <a:pathLst>
                  <a:path w="27640" h="1768" extrusionOk="0">
                    <a:moveTo>
                      <a:pt x="1835" y="1"/>
                    </a:moveTo>
                    <a:cubicBezTo>
                      <a:pt x="823" y="1"/>
                      <a:pt x="1" y="396"/>
                      <a:pt x="1" y="884"/>
                    </a:cubicBezTo>
                    <a:cubicBezTo>
                      <a:pt x="1" y="1372"/>
                      <a:pt x="823" y="1767"/>
                      <a:pt x="1835" y="1767"/>
                    </a:cubicBezTo>
                    <a:lnTo>
                      <a:pt x="25805" y="1767"/>
                    </a:lnTo>
                    <a:cubicBezTo>
                      <a:pt x="26818" y="1767"/>
                      <a:pt x="27639" y="1371"/>
                      <a:pt x="27639" y="884"/>
                    </a:cubicBezTo>
                    <a:cubicBezTo>
                      <a:pt x="27639" y="396"/>
                      <a:pt x="26819" y="1"/>
                      <a:pt x="258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grpSp>
        <p:grpSp>
          <p:nvGrpSpPr>
            <p:cNvPr id="559" name="Google Shape;559;p18"/>
            <p:cNvGrpSpPr/>
            <p:nvPr/>
          </p:nvGrpSpPr>
          <p:grpSpPr>
            <a:xfrm>
              <a:off x="6274037" y="5090190"/>
              <a:ext cx="2698369" cy="2580930"/>
              <a:chOff x="6274037" y="5090190"/>
              <a:chExt cx="2698369" cy="2580930"/>
            </a:xfrm>
          </p:grpSpPr>
          <p:sp>
            <p:nvSpPr>
              <p:cNvPr id="560" name="Google Shape;560;p18"/>
              <p:cNvSpPr/>
              <p:nvPr/>
            </p:nvSpPr>
            <p:spPr>
              <a:xfrm>
                <a:off x="6274037" y="6193793"/>
                <a:ext cx="2698369" cy="1477327"/>
              </a:xfrm>
              <a:custGeom>
                <a:avLst/>
                <a:gdLst/>
                <a:ahLst/>
                <a:cxnLst/>
                <a:rect l="l" t="t" r="r" b="b"/>
                <a:pathLst>
                  <a:path w="65415" h="35814" extrusionOk="0">
                    <a:moveTo>
                      <a:pt x="0" y="1"/>
                    </a:moveTo>
                    <a:lnTo>
                      <a:pt x="0" y="35813"/>
                    </a:lnTo>
                    <a:lnTo>
                      <a:pt x="65415" y="35813"/>
                    </a:lnTo>
                    <a:lnTo>
                      <a:pt x="6541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561" name="Google Shape;561;p18"/>
              <p:cNvSpPr/>
              <p:nvPr/>
            </p:nvSpPr>
            <p:spPr>
              <a:xfrm>
                <a:off x="6274037" y="5561430"/>
                <a:ext cx="2698369" cy="445005"/>
              </a:xfrm>
              <a:custGeom>
                <a:avLst/>
                <a:gdLst/>
                <a:ahLst/>
                <a:cxnLst/>
                <a:rect l="l" t="t" r="r" b="b"/>
                <a:pathLst>
                  <a:path w="65415" h="10788" extrusionOk="0">
                    <a:moveTo>
                      <a:pt x="0" y="0"/>
                    </a:moveTo>
                    <a:lnTo>
                      <a:pt x="0" y="10788"/>
                    </a:lnTo>
                    <a:lnTo>
                      <a:pt x="65415" y="10788"/>
                    </a:lnTo>
                    <a:lnTo>
                      <a:pt x="6541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562" name="Google Shape;562;p18"/>
              <p:cNvSpPr/>
              <p:nvPr/>
            </p:nvSpPr>
            <p:spPr>
              <a:xfrm>
                <a:off x="6274037" y="5090190"/>
                <a:ext cx="2698369" cy="347160"/>
              </a:xfrm>
              <a:custGeom>
                <a:avLst/>
                <a:gdLst/>
                <a:ahLst/>
                <a:cxnLst/>
                <a:rect l="l" t="t" r="r" b="b"/>
                <a:pathLst>
                  <a:path w="65415" h="8416" extrusionOk="0">
                    <a:moveTo>
                      <a:pt x="0" y="1"/>
                    </a:moveTo>
                    <a:lnTo>
                      <a:pt x="0" y="8415"/>
                    </a:lnTo>
                    <a:lnTo>
                      <a:pt x="65415" y="8415"/>
                    </a:lnTo>
                    <a:lnTo>
                      <a:pt x="6541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563" name="Google Shape;563;p18"/>
              <p:cNvSpPr/>
              <p:nvPr/>
            </p:nvSpPr>
            <p:spPr>
              <a:xfrm>
                <a:off x="7053146" y="5163368"/>
                <a:ext cx="1140150" cy="72889"/>
              </a:xfrm>
              <a:custGeom>
                <a:avLst/>
                <a:gdLst/>
                <a:ahLst/>
                <a:cxnLst/>
                <a:rect l="l" t="t" r="r" b="b"/>
                <a:pathLst>
                  <a:path w="27640" h="1767" extrusionOk="0">
                    <a:moveTo>
                      <a:pt x="1835" y="0"/>
                    </a:moveTo>
                    <a:cubicBezTo>
                      <a:pt x="823" y="0"/>
                      <a:pt x="1" y="395"/>
                      <a:pt x="1" y="884"/>
                    </a:cubicBezTo>
                    <a:cubicBezTo>
                      <a:pt x="1" y="1372"/>
                      <a:pt x="823" y="1767"/>
                      <a:pt x="1835" y="1767"/>
                    </a:cubicBezTo>
                    <a:lnTo>
                      <a:pt x="25805" y="1767"/>
                    </a:lnTo>
                    <a:cubicBezTo>
                      <a:pt x="26818" y="1767"/>
                      <a:pt x="27639" y="1370"/>
                      <a:pt x="27639" y="884"/>
                    </a:cubicBezTo>
                    <a:cubicBezTo>
                      <a:pt x="27639" y="395"/>
                      <a:pt x="26819" y="0"/>
                      <a:pt x="258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564" name="Google Shape;564;p18"/>
              <p:cNvSpPr/>
              <p:nvPr/>
            </p:nvSpPr>
            <p:spPr>
              <a:xfrm>
                <a:off x="7053146" y="5655398"/>
                <a:ext cx="1140150" cy="72930"/>
              </a:xfrm>
              <a:custGeom>
                <a:avLst/>
                <a:gdLst/>
                <a:ahLst/>
                <a:cxnLst/>
                <a:rect l="l" t="t" r="r" b="b"/>
                <a:pathLst>
                  <a:path w="27640" h="1768" extrusionOk="0">
                    <a:moveTo>
                      <a:pt x="1835" y="1"/>
                    </a:moveTo>
                    <a:cubicBezTo>
                      <a:pt x="823" y="1"/>
                      <a:pt x="1" y="396"/>
                      <a:pt x="1" y="884"/>
                    </a:cubicBezTo>
                    <a:cubicBezTo>
                      <a:pt x="1" y="1372"/>
                      <a:pt x="823" y="1767"/>
                      <a:pt x="1835" y="1767"/>
                    </a:cubicBezTo>
                    <a:lnTo>
                      <a:pt x="25805" y="1767"/>
                    </a:lnTo>
                    <a:cubicBezTo>
                      <a:pt x="26818" y="1767"/>
                      <a:pt x="27639" y="1372"/>
                      <a:pt x="27639" y="884"/>
                    </a:cubicBezTo>
                    <a:cubicBezTo>
                      <a:pt x="27639" y="396"/>
                      <a:pt x="26819" y="1"/>
                      <a:pt x="258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565" name="Google Shape;565;p18"/>
              <p:cNvSpPr/>
              <p:nvPr/>
            </p:nvSpPr>
            <p:spPr>
              <a:xfrm>
                <a:off x="7053146" y="6313253"/>
                <a:ext cx="1140150" cy="72930"/>
              </a:xfrm>
              <a:custGeom>
                <a:avLst/>
                <a:gdLst/>
                <a:ahLst/>
                <a:cxnLst/>
                <a:rect l="l" t="t" r="r" b="b"/>
                <a:pathLst>
                  <a:path w="27640" h="1768" extrusionOk="0">
                    <a:moveTo>
                      <a:pt x="1835" y="1"/>
                    </a:moveTo>
                    <a:cubicBezTo>
                      <a:pt x="823" y="1"/>
                      <a:pt x="1" y="396"/>
                      <a:pt x="1" y="884"/>
                    </a:cubicBezTo>
                    <a:cubicBezTo>
                      <a:pt x="1" y="1372"/>
                      <a:pt x="823" y="1767"/>
                      <a:pt x="1835" y="1767"/>
                    </a:cubicBezTo>
                    <a:lnTo>
                      <a:pt x="25805" y="1767"/>
                    </a:lnTo>
                    <a:cubicBezTo>
                      <a:pt x="26818" y="1767"/>
                      <a:pt x="27639" y="1371"/>
                      <a:pt x="27639" y="884"/>
                    </a:cubicBezTo>
                    <a:cubicBezTo>
                      <a:pt x="27639" y="396"/>
                      <a:pt x="26819" y="1"/>
                      <a:pt x="258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grpSp>
        <p:grpSp>
          <p:nvGrpSpPr>
            <p:cNvPr id="566" name="Google Shape;566;p18"/>
            <p:cNvGrpSpPr/>
            <p:nvPr/>
          </p:nvGrpSpPr>
          <p:grpSpPr>
            <a:xfrm>
              <a:off x="171594" y="5090190"/>
              <a:ext cx="2698410" cy="2580930"/>
              <a:chOff x="171594" y="5090190"/>
              <a:chExt cx="2698410" cy="2580930"/>
            </a:xfrm>
          </p:grpSpPr>
          <p:sp>
            <p:nvSpPr>
              <p:cNvPr id="567" name="Google Shape;567;p18"/>
              <p:cNvSpPr/>
              <p:nvPr/>
            </p:nvSpPr>
            <p:spPr>
              <a:xfrm>
                <a:off x="171594" y="6193793"/>
                <a:ext cx="2698410" cy="1477327"/>
              </a:xfrm>
              <a:custGeom>
                <a:avLst/>
                <a:gdLst/>
                <a:ahLst/>
                <a:cxnLst/>
                <a:rect l="l" t="t" r="r" b="b"/>
                <a:pathLst>
                  <a:path w="65416" h="35814" extrusionOk="0">
                    <a:moveTo>
                      <a:pt x="1" y="1"/>
                    </a:moveTo>
                    <a:lnTo>
                      <a:pt x="1" y="35813"/>
                    </a:lnTo>
                    <a:lnTo>
                      <a:pt x="65416" y="35813"/>
                    </a:lnTo>
                    <a:lnTo>
                      <a:pt x="6541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568" name="Google Shape;568;p18"/>
              <p:cNvSpPr/>
              <p:nvPr/>
            </p:nvSpPr>
            <p:spPr>
              <a:xfrm>
                <a:off x="171594" y="5561430"/>
                <a:ext cx="2698410" cy="445005"/>
              </a:xfrm>
              <a:custGeom>
                <a:avLst/>
                <a:gdLst/>
                <a:ahLst/>
                <a:cxnLst/>
                <a:rect l="l" t="t" r="r" b="b"/>
                <a:pathLst>
                  <a:path w="65416" h="10788" extrusionOk="0">
                    <a:moveTo>
                      <a:pt x="1" y="0"/>
                    </a:moveTo>
                    <a:lnTo>
                      <a:pt x="1" y="10788"/>
                    </a:lnTo>
                    <a:lnTo>
                      <a:pt x="65416" y="10788"/>
                    </a:lnTo>
                    <a:lnTo>
                      <a:pt x="6541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569" name="Google Shape;569;p18"/>
              <p:cNvSpPr/>
              <p:nvPr/>
            </p:nvSpPr>
            <p:spPr>
              <a:xfrm>
                <a:off x="171594" y="5090190"/>
                <a:ext cx="2698410" cy="347160"/>
              </a:xfrm>
              <a:custGeom>
                <a:avLst/>
                <a:gdLst/>
                <a:ahLst/>
                <a:cxnLst/>
                <a:rect l="l" t="t" r="r" b="b"/>
                <a:pathLst>
                  <a:path w="65416" h="8416" extrusionOk="0">
                    <a:moveTo>
                      <a:pt x="1" y="1"/>
                    </a:moveTo>
                    <a:lnTo>
                      <a:pt x="1" y="8415"/>
                    </a:lnTo>
                    <a:lnTo>
                      <a:pt x="65416" y="8415"/>
                    </a:lnTo>
                    <a:lnTo>
                      <a:pt x="6541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570" name="Google Shape;570;p18"/>
              <p:cNvSpPr/>
              <p:nvPr/>
            </p:nvSpPr>
            <p:spPr>
              <a:xfrm>
                <a:off x="950745" y="5163368"/>
                <a:ext cx="1140109" cy="72889"/>
              </a:xfrm>
              <a:custGeom>
                <a:avLst/>
                <a:gdLst/>
                <a:ahLst/>
                <a:cxnLst/>
                <a:rect l="l" t="t" r="r" b="b"/>
                <a:pathLst>
                  <a:path w="27639" h="1767" extrusionOk="0">
                    <a:moveTo>
                      <a:pt x="1834" y="0"/>
                    </a:moveTo>
                    <a:cubicBezTo>
                      <a:pt x="821" y="0"/>
                      <a:pt x="0" y="395"/>
                      <a:pt x="0" y="884"/>
                    </a:cubicBezTo>
                    <a:cubicBezTo>
                      <a:pt x="0" y="1372"/>
                      <a:pt x="821" y="1767"/>
                      <a:pt x="1834" y="1767"/>
                    </a:cubicBezTo>
                    <a:lnTo>
                      <a:pt x="25804" y="1767"/>
                    </a:lnTo>
                    <a:cubicBezTo>
                      <a:pt x="26816" y="1767"/>
                      <a:pt x="27638" y="1370"/>
                      <a:pt x="27638" y="884"/>
                    </a:cubicBezTo>
                    <a:cubicBezTo>
                      <a:pt x="27638" y="395"/>
                      <a:pt x="26816" y="0"/>
                      <a:pt x="2580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571" name="Google Shape;571;p18"/>
              <p:cNvSpPr/>
              <p:nvPr/>
            </p:nvSpPr>
            <p:spPr>
              <a:xfrm>
                <a:off x="950745" y="5655398"/>
                <a:ext cx="1140109" cy="72930"/>
              </a:xfrm>
              <a:custGeom>
                <a:avLst/>
                <a:gdLst/>
                <a:ahLst/>
                <a:cxnLst/>
                <a:rect l="l" t="t" r="r" b="b"/>
                <a:pathLst>
                  <a:path w="27639" h="1768" extrusionOk="0">
                    <a:moveTo>
                      <a:pt x="1834" y="1"/>
                    </a:moveTo>
                    <a:cubicBezTo>
                      <a:pt x="821" y="1"/>
                      <a:pt x="0" y="396"/>
                      <a:pt x="0" y="884"/>
                    </a:cubicBezTo>
                    <a:cubicBezTo>
                      <a:pt x="0" y="1372"/>
                      <a:pt x="821" y="1767"/>
                      <a:pt x="1834" y="1767"/>
                    </a:cubicBezTo>
                    <a:lnTo>
                      <a:pt x="25804" y="1767"/>
                    </a:lnTo>
                    <a:cubicBezTo>
                      <a:pt x="26816" y="1767"/>
                      <a:pt x="27638" y="1372"/>
                      <a:pt x="27638" y="884"/>
                    </a:cubicBezTo>
                    <a:cubicBezTo>
                      <a:pt x="27638" y="396"/>
                      <a:pt x="26816" y="1"/>
                      <a:pt x="2580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572" name="Google Shape;572;p18"/>
              <p:cNvSpPr/>
              <p:nvPr/>
            </p:nvSpPr>
            <p:spPr>
              <a:xfrm>
                <a:off x="950745" y="6313253"/>
                <a:ext cx="1140109" cy="72930"/>
              </a:xfrm>
              <a:custGeom>
                <a:avLst/>
                <a:gdLst/>
                <a:ahLst/>
                <a:cxnLst/>
                <a:rect l="l" t="t" r="r" b="b"/>
                <a:pathLst>
                  <a:path w="27639" h="1768" extrusionOk="0">
                    <a:moveTo>
                      <a:pt x="1834" y="1"/>
                    </a:moveTo>
                    <a:cubicBezTo>
                      <a:pt x="821" y="1"/>
                      <a:pt x="0" y="396"/>
                      <a:pt x="0" y="884"/>
                    </a:cubicBezTo>
                    <a:cubicBezTo>
                      <a:pt x="0" y="1372"/>
                      <a:pt x="821" y="1767"/>
                      <a:pt x="1834" y="1767"/>
                    </a:cubicBezTo>
                    <a:lnTo>
                      <a:pt x="25804" y="1767"/>
                    </a:lnTo>
                    <a:cubicBezTo>
                      <a:pt x="26816" y="1767"/>
                      <a:pt x="27638" y="1371"/>
                      <a:pt x="27638" y="884"/>
                    </a:cubicBezTo>
                    <a:cubicBezTo>
                      <a:pt x="27638" y="396"/>
                      <a:pt x="26816" y="1"/>
                      <a:pt x="2580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grpSp>
        <p:sp>
          <p:nvSpPr>
            <p:cNvPr id="573" name="Google Shape;573;p18"/>
            <p:cNvSpPr/>
            <p:nvPr/>
          </p:nvSpPr>
          <p:spPr>
            <a:xfrm>
              <a:off x="0" y="4838700"/>
              <a:ext cx="9143939" cy="120161"/>
            </a:xfrm>
            <a:custGeom>
              <a:avLst/>
              <a:gdLst/>
              <a:ahLst/>
              <a:cxnLst/>
              <a:rect l="l" t="t" r="r" b="b"/>
              <a:pathLst>
                <a:path w="74406" h="2913" extrusionOk="0">
                  <a:moveTo>
                    <a:pt x="0" y="0"/>
                  </a:moveTo>
                  <a:lnTo>
                    <a:pt x="0" y="2912"/>
                  </a:lnTo>
                  <a:lnTo>
                    <a:pt x="74406" y="2912"/>
                  </a:lnTo>
                  <a:lnTo>
                    <a:pt x="7440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grpSp>
      <p:sp>
        <p:nvSpPr>
          <p:cNvPr id="574" name="Google Shape;574;p18"/>
          <p:cNvSpPr txBox="1">
            <a:spLocks noGrp="1"/>
          </p:cNvSpPr>
          <p:nvPr>
            <p:ph type="subTitle" idx="1"/>
          </p:nvPr>
        </p:nvSpPr>
        <p:spPr>
          <a:xfrm>
            <a:off x="4181993" y="2410050"/>
            <a:ext cx="3312000" cy="1046700"/>
          </a:xfrm>
          <a:prstGeom prst="rect">
            <a:avLst/>
          </a:prstGeom>
          <a:noFill/>
          <a:ln>
            <a:noFill/>
          </a:ln>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1400"/>
              <a:buFont typeface="Montserrat Medium"/>
              <a:buNone/>
              <a:defRPr>
                <a:solidFill>
                  <a:schemeClr val="accent6"/>
                </a:solidFill>
                <a:latin typeface="Montserrat Medium"/>
                <a:ea typeface="Montserrat Medium"/>
                <a:cs typeface="Montserrat Medium"/>
                <a:sym typeface="Montserrat Medium"/>
              </a:defRPr>
            </a:lvl1pPr>
            <a:lvl2pPr lvl="1" algn="ctr" rtl="0">
              <a:lnSpc>
                <a:spcPct val="100000"/>
              </a:lnSpc>
              <a:spcBef>
                <a:spcPts val="0"/>
              </a:spcBef>
              <a:spcAft>
                <a:spcPts val="0"/>
              </a:spcAft>
              <a:buClr>
                <a:schemeClr val="dk1"/>
              </a:buClr>
              <a:buSzPts val="1400"/>
              <a:buNone/>
              <a:defRPr>
                <a:solidFill>
                  <a:schemeClr val="dk1"/>
                </a:solidFill>
              </a:defRPr>
            </a:lvl2pPr>
            <a:lvl3pPr lvl="2" algn="ctr" rtl="0">
              <a:lnSpc>
                <a:spcPct val="100000"/>
              </a:lnSpc>
              <a:spcBef>
                <a:spcPts val="0"/>
              </a:spcBef>
              <a:spcAft>
                <a:spcPts val="0"/>
              </a:spcAft>
              <a:buClr>
                <a:schemeClr val="dk1"/>
              </a:buClr>
              <a:buSzPts val="1400"/>
              <a:buNone/>
              <a:defRPr>
                <a:solidFill>
                  <a:schemeClr val="dk1"/>
                </a:solidFill>
              </a:defRPr>
            </a:lvl3pPr>
            <a:lvl4pPr lvl="3" algn="ctr" rtl="0">
              <a:lnSpc>
                <a:spcPct val="100000"/>
              </a:lnSpc>
              <a:spcBef>
                <a:spcPts val="0"/>
              </a:spcBef>
              <a:spcAft>
                <a:spcPts val="0"/>
              </a:spcAft>
              <a:buClr>
                <a:schemeClr val="dk1"/>
              </a:buClr>
              <a:buSzPts val="1400"/>
              <a:buNone/>
              <a:defRPr>
                <a:solidFill>
                  <a:schemeClr val="dk1"/>
                </a:solidFill>
              </a:defRPr>
            </a:lvl4pPr>
            <a:lvl5pPr lvl="4" algn="ctr" rtl="0">
              <a:lnSpc>
                <a:spcPct val="100000"/>
              </a:lnSpc>
              <a:spcBef>
                <a:spcPts val="0"/>
              </a:spcBef>
              <a:spcAft>
                <a:spcPts val="0"/>
              </a:spcAft>
              <a:buClr>
                <a:schemeClr val="dk1"/>
              </a:buClr>
              <a:buSzPts val="1400"/>
              <a:buNone/>
              <a:defRPr>
                <a:solidFill>
                  <a:schemeClr val="dk1"/>
                </a:solidFill>
              </a:defRPr>
            </a:lvl5pPr>
            <a:lvl6pPr lvl="5" algn="ctr" rtl="0">
              <a:lnSpc>
                <a:spcPct val="100000"/>
              </a:lnSpc>
              <a:spcBef>
                <a:spcPts val="0"/>
              </a:spcBef>
              <a:spcAft>
                <a:spcPts val="0"/>
              </a:spcAft>
              <a:buClr>
                <a:schemeClr val="dk1"/>
              </a:buClr>
              <a:buSzPts val="1400"/>
              <a:buNone/>
              <a:defRPr>
                <a:solidFill>
                  <a:schemeClr val="dk1"/>
                </a:solidFill>
              </a:defRPr>
            </a:lvl6pPr>
            <a:lvl7pPr lvl="6" algn="ctr" rtl="0">
              <a:lnSpc>
                <a:spcPct val="100000"/>
              </a:lnSpc>
              <a:spcBef>
                <a:spcPts val="0"/>
              </a:spcBef>
              <a:spcAft>
                <a:spcPts val="0"/>
              </a:spcAft>
              <a:buClr>
                <a:schemeClr val="dk1"/>
              </a:buClr>
              <a:buSzPts val="1400"/>
              <a:buNone/>
              <a:defRPr>
                <a:solidFill>
                  <a:schemeClr val="dk1"/>
                </a:solidFill>
              </a:defRPr>
            </a:lvl7pPr>
            <a:lvl8pPr lvl="7" algn="ctr" rtl="0">
              <a:lnSpc>
                <a:spcPct val="100000"/>
              </a:lnSpc>
              <a:spcBef>
                <a:spcPts val="0"/>
              </a:spcBef>
              <a:spcAft>
                <a:spcPts val="0"/>
              </a:spcAft>
              <a:buClr>
                <a:schemeClr val="dk1"/>
              </a:buClr>
              <a:buSzPts val="1400"/>
              <a:buNone/>
              <a:defRPr>
                <a:solidFill>
                  <a:schemeClr val="dk1"/>
                </a:solidFill>
              </a:defRPr>
            </a:lvl8pPr>
            <a:lvl9pPr lvl="8" algn="ctr" rtl="0">
              <a:lnSpc>
                <a:spcPct val="100000"/>
              </a:lnSpc>
              <a:spcBef>
                <a:spcPts val="0"/>
              </a:spcBef>
              <a:spcAft>
                <a:spcPts val="0"/>
              </a:spcAft>
              <a:buClr>
                <a:schemeClr val="dk1"/>
              </a:buClr>
              <a:buSzPts val="1400"/>
              <a:buNone/>
              <a:defRPr>
                <a:solidFill>
                  <a:schemeClr val="dk1"/>
                </a:solidFill>
              </a:defRPr>
            </a:lvl9pPr>
          </a:lstStyle>
          <a:p>
            <a:endParaRPr/>
          </a:p>
        </p:txBody>
      </p:sp>
      <p:sp>
        <p:nvSpPr>
          <p:cNvPr id="575" name="Google Shape;575;p18"/>
          <p:cNvSpPr txBox="1">
            <a:spLocks noGrp="1"/>
          </p:cNvSpPr>
          <p:nvPr>
            <p:ph type="title"/>
          </p:nvPr>
        </p:nvSpPr>
        <p:spPr>
          <a:xfrm>
            <a:off x="4181993" y="1686750"/>
            <a:ext cx="3312000" cy="7233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Tree>
    <p:extLst>
      <p:ext uri="{BB962C8B-B14F-4D97-AF65-F5344CB8AC3E}">
        <p14:creationId xmlns:p14="http://schemas.microsoft.com/office/powerpoint/2010/main" val="3116374069"/>
      </p:ext>
    </p:extLst>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matchingName="Title and text 3">
  <p:cSld name="Title and text 3">
    <p:spTree>
      <p:nvGrpSpPr>
        <p:cNvPr id="1" name="Shape 576"/>
        <p:cNvGrpSpPr/>
        <p:nvPr/>
      </p:nvGrpSpPr>
      <p:grpSpPr>
        <a:xfrm>
          <a:off x="0" y="0"/>
          <a:ext cx="0" cy="0"/>
          <a:chOff x="0" y="0"/>
          <a:chExt cx="0" cy="0"/>
        </a:xfrm>
      </p:grpSpPr>
      <p:sp>
        <p:nvSpPr>
          <p:cNvPr id="577" name="Google Shape;577;p19"/>
          <p:cNvSpPr/>
          <p:nvPr/>
        </p:nvSpPr>
        <p:spPr>
          <a:xfrm>
            <a:off x="594000" y="413550"/>
            <a:ext cx="7956000" cy="4316400"/>
          </a:xfrm>
          <a:prstGeom prst="roundRect">
            <a:avLst>
              <a:gd name="adj" fmla="val 3321"/>
            </a:avLst>
          </a:prstGeom>
          <a:solidFill>
            <a:schemeClr val="lt1"/>
          </a:solidFill>
          <a:ln w="1143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grpSp>
        <p:nvGrpSpPr>
          <p:cNvPr id="578" name="Google Shape;578;p19"/>
          <p:cNvGrpSpPr/>
          <p:nvPr/>
        </p:nvGrpSpPr>
        <p:grpSpPr>
          <a:xfrm>
            <a:off x="1" y="4838701"/>
            <a:ext cx="9143939" cy="2943641"/>
            <a:chOff x="0" y="4838700"/>
            <a:chExt cx="9143939" cy="2943641"/>
          </a:xfrm>
        </p:grpSpPr>
        <p:sp>
          <p:nvSpPr>
            <p:cNvPr id="579" name="Google Shape;579;p19"/>
            <p:cNvSpPr/>
            <p:nvPr/>
          </p:nvSpPr>
          <p:spPr>
            <a:xfrm>
              <a:off x="0" y="4838700"/>
              <a:ext cx="9143939" cy="2943641"/>
            </a:xfrm>
            <a:custGeom>
              <a:avLst/>
              <a:gdLst/>
              <a:ahLst/>
              <a:cxnLst/>
              <a:rect l="l" t="t" r="r" b="b"/>
              <a:pathLst>
                <a:path w="74406" h="71361" extrusionOk="0">
                  <a:moveTo>
                    <a:pt x="0" y="0"/>
                  </a:moveTo>
                  <a:lnTo>
                    <a:pt x="0" y="71360"/>
                  </a:lnTo>
                  <a:lnTo>
                    <a:pt x="74406" y="71360"/>
                  </a:lnTo>
                  <a:lnTo>
                    <a:pt x="7440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grpSp>
          <p:nvGrpSpPr>
            <p:cNvPr id="580" name="Google Shape;580;p19"/>
            <p:cNvGrpSpPr/>
            <p:nvPr/>
          </p:nvGrpSpPr>
          <p:grpSpPr>
            <a:xfrm>
              <a:off x="3222836" y="5090190"/>
              <a:ext cx="2698369" cy="2580930"/>
              <a:chOff x="3222836" y="5090190"/>
              <a:chExt cx="2698369" cy="2580930"/>
            </a:xfrm>
          </p:grpSpPr>
          <p:sp>
            <p:nvSpPr>
              <p:cNvPr id="581" name="Google Shape;581;p19"/>
              <p:cNvSpPr/>
              <p:nvPr/>
            </p:nvSpPr>
            <p:spPr>
              <a:xfrm>
                <a:off x="3222836" y="6193793"/>
                <a:ext cx="2698369" cy="1477327"/>
              </a:xfrm>
              <a:custGeom>
                <a:avLst/>
                <a:gdLst/>
                <a:ahLst/>
                <a:cxnLst/>
                <a:rect l="l" t="t" r="r" b="b"/>
                <a:pathLst>
                  <a:path w="65415" h="35814" extrusionOk="0">
                    <a:moveTo>
                      <a:pt x="0" y="1"/>
                    </a:moveTo>
                    <a:lnTo>
                      <a:pt x="0" y="35813"/>
                    </a:lnTo>
                    <a:lnTo>
                      <a:pt x="65415" y="35813"/>
                    </a:lnTo>
                    <a:lnTo>
                      <a:pt x="6541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582" name="Google Shape;582;p19"/>
              <p:cNvSpPr/>
              <p:nvPr/>
            </p:nvSpPr>
            <p:spPr>
              <a:xfrm>
                <a:off x="3222836" y="5561430"/>
                <a:ext cx="2698369" cy="445005"/>
              </a:xfrm>
              <a:custGeom>
                <a:avLst/>
                <a:gdLst/>
                <a:ahLst/>
                <a:cxnLst/>
                <a:rect l="l" t="t" r="r" b="b"/>
                <a:pathLst>
                  <a:path w="65415" h="10788" extrusionOk="0">
                    <a:moveTo>
                      <a:pt x="0" y="0"/>
                    </a:moveTo>
                    <a:lnTo>
                      <a:pt x="0" y="10788"/>
                    </a:lnTo>
                    <a:lnTo>
                      <a:pt x="65415" y="10788"/>
                    </a:lnTo>
                    <a:lnTo>
                      <a:pt x="6541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583" name="Google Shape;583;p19"/>
              <p:cNvSpPr/>
              <p:nvPr/>
            </p:nvSpPr>
            <p:spPr>
              <a:xfrm>
                <a:off x="3222836" y="5090190"/>
                <a:ext cx="2698369" cy="347160"/>
              </a:xfrm>
              <a:custGeom>
                <a:avLst/>
                <a:gdLst/>
                <a:ahLst/>
                <a:cxnLst/>
                <a:rect l="l" t="t" r="r" b="b"/>
                <a:pathLst>
                  <a:path w="65415" h="8416" extrusionOk="0">
                    <a:moveTo>
                      <a:pt x="0" y="1"/>
                    </a:moveTo>
                    <a:lnTo>
                      <a:pt x="0" y="8415"/>
                    </a:lnTo>
                    <a:lnTo>
                      <a:pt x="65415" y="8415"/>
                    </a:lnTo>
                    <a:lnTo>
                      <a:pt x="6541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584" name="Google Shape;584;p19"/>
              <p:cNvSpPr/>
              <p:nvPr/>
            </p:nvSpPr>
            <p:spPr>
              <a:xfrm>
                <a:off x="4001946" y="5163368"/>
                <a:ext cx="1140150" cy="72889"/>
              </a:xfrm>
              <a:custGeom>
                <a:avLst/>
                <a:gdLst/>
                <a:ahLst/>
                <a:cxnLst/>
                <a:rect l="l" t="t" r="r" b="b"/>
                <a:pathLst>
                  <a:path w="27640" h="1767" extrusionOk="0">
                    <a:moveTo>
                      <a:pt x="1835" y="0"/>
                    </a:moveTo>
                    <a:cubicBezTo>
                      <a:pt x="823" y="0"/>
                      <a:pt x="1" y="395"/>
                      <a:pt x="1" y="884"/>
                    </a:cubicBezTo>
                    <a:cubicBezTo>
                      <a:pt x="1" y="1372"/>
                      <a:pt x="823" y="1767"/>
                      <a:pt x="1835" y="1767"/>
                    </a:cubicBezTo>
                    <a:lnTo>
                      <a:pt x="25805" y="1767"/>
                    </a:lnTo>
                    <a:cubicBezTo>
                      <a:pt x="26818" y="1767"/>
                      <a:pt x="27639" y="1370"/>
                      <a:pt x="27639" y="884"/>
                    </a:cubicBezTo>
                    <a:cubicBezTo>
                      <a:pt x="27639" y="395"/>
                      <a:pt x="26819" y="0"/>
                      <a:pt x="258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585" name="Google Shape;585;p19"/>
              <p:cNvSpPr/>
              <p:nvPr/>
            </p:nvSpPr>
            <p:spPr>
              <a:xfrm>
                <a:off x="4001946" y="5655398"/>
                <a:ext cx="1140150" cy="72930"/>
              </a:xfrm>
              <a:custGeom>
                <a:avLst/>
                <a:gdLst/>
                <a:ahLst/>
                <a:cxnLst/>
                <a:rect l="l" t="t" r="r" b="b"/>
                <a:pathLst>
                  <a:path w="27640" h="1768" extrusionOk="0">
                    <a:moveTo>
                      <a:pt x="1835" y="1"/>
                    </a:moveTo>
                    <a:cubicBezTo>
                      <a:pt x="823" y="1"/>
                      <a:pt x="1" y="396"/>
                      <a:pt x="1" y="884"/>
                    </a:cubicBezTo>
                    <a:cubicBezTo>
                      <a:pt x="1" y="1372"/>
                      <a:pt x="823" y="1767"/>
                      <a:pt x="1835" y="1767"/>
                    </a:cubicBezTo>
                    <a:lnTo>
                      <a:pt x="25805" y="1767"/>
                    </a:lnTo>
                    <a:cubicBezTo>
                      <a:pt x="26818" y="1767"/>
                      <a:pt x="27639" y="1372"/>
                      <a:pt x="27639" y="884"/>
                    </a:cubicBezTo>
                    <a:cubicBezTo>
                      <a:pt x="27639" y="396"/>
                      <a:pt x="26819" y="1"/>
                      <a:pt x="258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586" name="Google Shape;586;p19"/>
              <p:cNvSpPr/>
              <p:nvPr/>
            </p:nvSpPr>
            <p:spPr>
              <a:xfrm>
                <a:off x="4001946" y="6313253"/>
                <a:ext cx="1140150" cy="72930"/>
              </a:xfrm>
              <a:custGeom>
                <a:avLst/>
                <a:gdLst/>
                <a:ahLst/>
                <a:cxnLst/>
                <a:rect l="l" t="t" r="r" b="b"/>
                <a:pathLst>
                  <a:path w="27640" h="1768" extrusionOk="0">
                    <a:moveTo>
                      <a:pt x="1835" y="1"/>
                    </a:moveTo>
                    <a:cubicBezTo>
                      <a:pt x="823" y="1"/>
                      <a:pt x="1" y="396"/>
                      <a:pt x="1" y="884"/>
                    </a:cubicBezTo>
                    <a:cubicBezTo>
                      <a:pt x="1" y="1372"/>
                      <a:pt x="823" y="1767"/>
                      <a:pt x="1835" y="1767"/>
                    </a:cubicBezTo>
                    <a:lnTo>
                      <a:pt x="25805" y="1767"/>
                    </a:lnTo>
                    <a:cubicBezTo>
                      <a:pt x="26818" y="1767"/>
                      <a:pt x="27639" y="1371"/>
                      <a:pt x="27639" y="884"/>
                    </a:cubicBezTo>
                    <a:cubicBezTo>
                      <a:pt x="27639" y="396"/>
                      <a:pt x="26819" y="1"/>
                      <a:pt x="258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grpSp>
        <p:grpSp>
          <p:nvGrpSpPr>
            <p:cNvPr id="587" name="Google Shape;587;p19"/>
            <p:cNvGrpSpPr/>
            <p:nvPr/>
          </p:nvGrpSpPr>
          <p:grpSpPr>
            <a:xfrm>
              <a:off x="6274037" y="5090190"/>
              <a:ext cx="2698369" cy="2580930"/>
              <a:chOff x="6274037" y="5090190"/>
              <a:chExt cx="2698369" cy="2580930"/>
            </a:xfrm>
          </p:grpSpPr>
          <p:sp>
            <p:nvSpPr>
              <p:cNvPr id="588" name="Google Shape;588;p19"/>
              <p:cNvSpPr/>
              <p:nvPr/>
            </p:nvSpPr>
            <p:spPr>
              <a:xfrm>
                <a:off x="6274037" y="6193793"/>
                <a:ext cx="2698369" cy="1477327"/>
              </a:xfrm>
              <a:custGeom>
                <a:avLst/>
                <a:gdLst/>
                <a:ahLst/>
                <a:cxnLst/>
                <a:rect l="l" t="t" r="r" b="b"/>
                <a:pathLst>
                  <a:path w="65415" h="35814" extrusionOk="0">
                    <a:moveTo>
                      <a:pt x="0" y="1"/>
                    </a:moveTo>
                    <a:lnTo>
                      <a:pt x="0" y="35813"/>
                    </a:lnTo>
                    <a:lnTo>
                      <a:pt x="65415" y="35813"/>
                    </a:lnTo>
                    <a:lnTo>
                      <a:pt x="6541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589" name="Google Shape;589;p19"/>
              <p:cNvSpPr/>
              <p:nvPr/>
            </p:nvSpPr>
            <p:spPr>
              <a:xfrm>
                <a:off x="6274037" y="5561430"/>
                <a:ext cx="2698369" cy="445005"/>
              </a:xfrm>
              <a:custGeom>
                <a:avLst/>
                <a:gdLst/>
                <a:ahLst/>
                <a:cxnLst/>
                <a:rect l="l" t="t" r="r" b="b"/>
                <a:pathLst>
                  <a:path w="65415" h="10788" extrusionOk="0">
                    <a:moveTo>
                      <a:pt x="0" y="0"/>
                    </a:moveTo>
                    <a:lnTo>
                      <a:pt x="0" y="10788"/>
                    </a:lnTo>
                    <a:lnTo>
                      <a:pt x="65415" y="10788"/>
                    </a:lnTo>
                    <a:lnTo>
                      <a:pt x="6541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590" name="Google Shape;590;p19"/>
              <p:cNvSpPr/>
              <p:nvPr/>
            </p:nvSpPr>
            <p:spPr>
              <a:xfrm>
                <a:off x="6274037" y="5090190"/>
                <a:ext cx="2698369" cy="347160"/>
              </a:xfrm>
              <a:custGeom>
                <a:avLst/>
                <a:gdLst/>
                <a:ahLst/>
                <a:cxnLst/>
                <a:rect l="l" t="t" r="r" b="b"/>
                <a:pathLst>
                  <a:path w="65415" h="8416" extrusionOk="0">
                    <a:moveTo>
                      <a:pt x="0" y="1"/>
                    </a:moveTo>
                    <a:lnTo>
                      <a:pt x="0" y="8415"/>
                    </a:lnTo>
                    <a:lnTo>
                      <a:pt x="65415" y="8415"/>
                    </a:lnTo>
                    <a:lnTo>
                      <a:pt x="6541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591" name="Google Shape;591;p19"/>
              <p:cNvSpPr/>
              <p:nvPr/>
            </p:nvSpPr>
            <p:spPr>
              <a:xfrm>
                <a:off x="7053146" y="5163368"/>
                <a:ext cx="1140150" cy="72889"/>
              </a:xfrm>
              <a:custGeom>
                <a:avLst/>
                <a:gdLst/>
                <a:ahLst/>
                <a:cxnLst/>
                <a:rect l="l" t="t" r="r" b="b"/>
                <a:pathLst>
                  <a:path w="27640" h="1767" extrusionOk="0">
                    <a:moveTo>
                      <a:pt x="1835" y="0"/>
                    </a:moveTo>
                    <a:cubicBezTo>
                      <a:pt x="823" y="0"/>
                      <a:pt x="1" y="395"/>
                      <a:pt x="1" y="884"/>
                    </a:cubicBezTo>
                    <a:cubicBezTo>
                      <a:pt x="1" y="1372"/>
                      <a:pt x="823" y="1767"/>
                      <a:pt x="1835" y="1767"/>
                    </a:cubicBezTo>
                    <a:lnTo>
                      <a:pt x="25805" y="1767"/>
                    </a:lnTo>
                    <a:cubicBezTo>
                      <a:pt x="26818" y="1767"/>
                      <a:pt x="27639" y="1370"/>
                      <a:pt x="27639" y="884"/>
                    </a:cubicBezTo>
                    <a:cubicBezTo>
                      <a:pt x="27639" y="395"/>
                      <a:pt x="26819" y="0"/>
                      <a:pt x="258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592" name="Google Shape;592;p19"/>
              <p:cNvSpPr/>
              <p:nvPr/>
            </p:nvSpPr>
            <p:spPr>
              <a:xfrm>
                <a:off x="7053146" y="5655398"/>
                <a:ext cx="1140150" cy="72930"/>
              </a:xfrm>
              <a:custGeom>
                <a:avLst/>
                <a:gdLst/>
                <a:ahLst/>
                <a:cxnLst/>
                <a:rect l="l" t="t" r="r" b="b"/>
                <a:pathLst>
                  <a:path w="27640" h="1768" extrusionOk="0">
                    <a:moveTo>
                      <a:pt x="1835" y="1"/>
                    </a:moveTo>
                    <a:cubicBezTo>
                      <a:pt x="823" y="1"/>
                      <a:pt x="1" y="396"/>
                      <a:pt x="1" y="884"/>
                    </a:cubicBezTo>
                    <a:cubicBezTo>
                      <a:pt x="1" y="1372"/>
                      <a:pt x="823" y="1767"/>
                      <a:pt x="1835" y="1767"/>
                    </a:cubicBezTo>
                    <a:lnTo>
                      <a:pt x="25805" y="1767"/>
                    </a:lnTo>
                    <a:cubicBezTo>
                      <a:pt x="26818" y="1767"/>
                      <a:pt x="27639" y="1372"/>
                      <a:pt x="27639" y="884"/>
                    </a:cubicBezTo>
                    <a:cubicBezTo>
                      <a:pt x="27639" y="396"/>
                      <a:pt x="26819" y="1"/>
                      <a:pt x="258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593" name="Google Shape;593;p19"/>
              <p:cNvSpPr/>
              <p:nvPr/>
            </p:nvSpPr>
            <p:spPr>
              <a:xfrm>
                <a:off x="7053146" y="6313253"/>
                <a:ext cx="1140150" cy="72930"/>
              </a:xfrm>
              <a:custGeom>
                <a:avLst/>
                <a:gdLst/>
                <a:ahLst/>
                <a:cxnLst/>
                <a:rect l="l" t="t" r="r" b="b"/>
                <a:pathLst>
                  <a:path w="27640" h="1768" extrusionOk="0">
                    <a:moveTo>
                      <a:pt x="1835" y="1"/>
                    </a:moveTo>
                    <a:cubicBezTo>
                      <a:pt x="823" y="1"/>
                      <a:pt x="1" y="396"/>
                      <a:pt x="1" y="884"/>
                    </a:cubicBezTo>
                    <a:cubicBezTo>
                      <a:pt x="1" y="1372"/>
                      <a:pt x="823" y="1767"/>
                      <a:pt x="1835" y="1767"/>
                    </a:cubicBezTo>
                    <a:lnTo>
                      <a:pt x="25805" y="1767"/>
                    </a:lnTo>
                    <a:cubicBezTo>
                      <a:pt x="26818" y="1767"/>
                      <a:pt x="27639" y="1371"/>
                      <a:pt x="27639" y="884"/>
                    </a:cubicBezTo>
                    <a:cubicBezTo>
                      <a:pt x="27639" y="396"/>
                      <a:pt x="26819" y="1"/>
                      <a:pt x="258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grpSp>
        <p:grpSp>
          <p:nvGrpSpPr>
            <p:cNvPr id="594" name="Google Shape;594;p19"/>
            <p:cNvGrpSpPr/>
            <p:nvPr/>
          </p:nvGrpSpPr>
          <p:grpSpPr>
            <a:xfrm>
              <a:off x="171594" y="5090190"/>
              <a:ext cx="2698410" cy="2580930"/>
              <a:chOff x="171594" y="5090190"/>
              <a:chExt cx="2698410" cy="2580930"/>
            </a:xfrm>
          </p:grpSpPr>
          <p:sp>
            <p:nvSpPr>
              <p:cNvPr id="595" name="Google Shape;595;p19"/>
              <p:cNvSpPr/>
              <p:nvPr/>
            </p:nvSpPr>
            <p:spPr>
              <a:xfrm>
                <a:off x="171594" y="6193793"/>
                <a:ext cx="2698410" cy="1477327"/>
              </a:xfrm>
              <a:custGeom>
                <a:avLst/>
                <a:gdLst/>
                <a:ahLst/>
                <a:cxnLst/>
                <a:rect l="l" t="t" r="r" b="b"/>
                <a:pathLst>
                  <a:path w="65416" h="35814" extrusionOk="0">
                    <a:moveTo>
                      <a:pt x="1" y="1"/>
                    </a:moveTo>
                    <a:lnTo>
                      <a:pt x="1" y="35813"/>
                    </a:lnTo>
                    <a:lnTo>
                      <a:pt x="65416" y="35813"/>
                    </a:lnTo>
                    <a:lnTo>
                      <a:pt x="6541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596" name="Google Shape;596;p19"/>
              <p:cNvSpPr/>
              <p:nvPr/>
            </p:nvSpPr>
            <p:spPr>
              <a:xfrm>
                <a:off x="171594" y="5561430"/>
                <a:ext cx="2698410" cy="445005"/>
              </a:xfrm>
              <a:custGeom>
                <a:avLst/>
                <a:gdLst/>
                <a:ahLst/>
                <a:cxnLst/>
                <a:rect l="l" t="t" r="r" b="b"/>
                <a:pathLst>
                  <a:path w="65416" h="10788" extrusionOk="0">
                    <a:moveTo>
                      <a:pt x="1" y="0"/>
                    </a:moveTo>
                    <a:lnTo>
                      <a:pt x="1" y="10788"/>
                    </a:lnTo>
                    <a:lnTo>
                      <a:pt x="65416" y="10788"/>
                    </a:lnTo>
                    <a:lnTo>
                      <a:pt x="6541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597" name="Google Shape;597;p19"/>
              <p:cNvSpPr/>
              <p:nvPr/>
            </p:nvSpPr>
            <p:spPr>
              <a:xfrm>
                <a:off x="171594" y="5090190"/>
                <a:ext cx="2698410" cy="347160"/>
              </a:xfrm>
              <a:custGeom>
                <a:avLst/>
                <a:gdLst/>
                <a:ahLst/>
                <a:cxnLst/>
                <a:rect l="l" t="t" r="r" b="b"/>
                <a:pathLst>
                  <a:path w="65416" h="8416" extrusionOk="0">
                    <a:moveTo>
                      <a:pt x="1" y="1"/>
                    </a:moveTo>
                    <a:lnTo>
                      <a:pt x="1" y="8415"/>
                    </a:lnTo>
                    <a:lnTo>
                      <a:pt x="65416" y="8415"/>
                    </a:lnTo>
                    <a:lnTo>
                      <a:pt x="6541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598" name="Google Shape;598;p19"/>
              <p:cNvSpPr/>
              <p:nvPr/>
            </p:nvSpPr>
            <p:spPr>
              <a:xfrm>
                <a:off x="950745" y="5163368"/>
                <a:ext cx="1140109" cy="72889"/>
              </a:xfrm>
              <a:custGeom>
                <a:avLst/>
                <a:gdLst/>
                <a:ahLst/>
                <a:cxnLst/>
                <a:rect l="l" t="t" r="r" b="b"/>
                <a:pathLst>
                  <a:path w="27639" h="1767" extrusionOk="0">
                    <a:moveTo>
                      <a:pt x="1834" y="0"/>
                    </a:moveTo>
                    <a:cubicBezTo>
                      <a:pt x="821" y="0"/>
                      <a:pt x="0" y="395"/>
                      <a:pt x="0" y="884"/>
                    </a:cubicBezTo>
                    <a:cubicBezTo>
                      <a:pt x="0" y="1372"/>
                      <a:pt x="821" y="1767"/>
                      <a:pt x="1834" y="1767"/>
                    </a:cubicBezTo>
                    <a:lnTo>
                      <a:pt x="25804" y="1767"/>
                    </a:lnTo>
                    <a:cubicBezTo>
                      <a:pt x="26816" y="1767"/>
                      <a:pt x="27638" y="1370"/>
                      <a:pt x="27638" y="884"/>
                    </a:cubicBezTo>
                    <a:cubicBezTo>
                      <a:pt x="27638" y="395"/>
                      <a:pt x="26816" y="0"/>
                      <a:pt x="2580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599" name="Google Shape;599;p19"/>
              <p:cNvSpPr/>
              <p:nvPr/>
            </p:nvSpPr>
            <p:spPr>
              <a:xfrm>
                <a:off x="950745" y="5655398"/>
                <a:ext cx="1140109" cy="72930"/>
              </a:xfrm>
              <a:custGeom>
                <a:avLst/>
                <a:gdLst/>
                <a:ahLst/>
                <a:cxnLst/>
                <a:rect l="l" t="t" r="r" b="b"/>
                <a:pathLst>
                  <a:path w="27639" h="1768" extrusionOk="0">
                    <a:moveTo>
                      <a:pt x="1834" y="1"/>
                    </a:moveTo>
                    <a:cubicBezTo>
                      <a:pt x="821" y="1"/>
                      <a:pt x="0" y="396"/>
                      <a:pt x="0" y="884"/>
                    </a:cubicBezTo>
                    <a:cubicBezTo>
                      <a:pt x="0" y="1372"/>
                      <a:pt x="821" y="1767"/>
                      <a:pt x="1834" y="1767"/>
                    </a:cubicBezTo>
                    <a:lnTo>
                      <a:pt x="25804" y="1767"/>
                    </a:lnTo>
                    <a:cubicBezTo>
                      <a:pt x="26816" y="1767"/>
                      <a:pt x="27638" y="1372"/>
                      <a:pt x="27638" y="884"/>
                    </a:cubicBezTo>
                    <a:cubicBezTo>
                      <a:pt x="27638" y="396"/>
                      <a:pt x="26816" y="1"/>
                      <a:pt x="2580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600" name="Google Shape;600;p19"/>
              <p:cNvSpPr/>
              <p:nvPr/>
            </p:nvSpPr>
            <p:spPr>
              <a:xfrm>
                <a:off x="950745" y="6313253"/>
                <a:ext cx="1140109" cy="72930"/>
              </a:xfrm>
              <a:custGeom>
                <a:avLst/>
                <a:gdLst/>
                <a:ahLst/>
                <a:cxnLst/>
                <a:rect l="l" t="t" r="r" b="b"/>
                <a:pathLst>
                  <a:path w="27639" h="1768" extrusionOk="0">
                    <a:moveTo>
                      <a:pt x="1834" y="1"/>
                    </a:moveTo>
                    <a:cubicBezTo>
                      <a:pt x="821" y="1"/>
                      <a:pt x="0" y="396"/>
                      <a:pt x="0" y="884"/>
                    </a:cubicBezTo>
                    <a:cubicBezTo>
                      <a:pt x="0" y="1372"/>
                      <a:pt x="821" y="1767"/>
                      <a:pt x="1834" y="1767"/>
                    </a:cubicBezTo>
                    <a:lnTo>
                      <a:pt x="25804" y="1767"/>
                    </a:lnTo>
                    <a:cubicBezTo>
                      <a:pt x="26816" y="1767"/>
                      <a:pt x="27638" y="1371"/>
                      <a:pt x="27638" y="884"/>
                    </a:cubicBezTo>
                    <a:cubicBezTo>
                      <a:pt x="27638" y="396"/>
                      <a:pt x="26816" y="1"/>
                      <a:pt x="2580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grpSp>
        <p:sp>
          <p:nvSpPr>
            <p:cNvPr id="601" name="Google Shape;601;p19"/>
            <p:cNvSpPr/>
            <p:nvPr/>
          </p:nvSpPr>
          <p:spPr>
            <a:xfrm>
              <a:off x="0" y="4838700"/>
              <a:ext cx="9143939" cy="120161"/>
            </a:xfrm>
            <a:custGeom>
              <a:avLst/>
              <a:gdLst/>
              <a:ahLst/>
              <a:cxnLst/>
              <a:rect l="l" t="t" r="r" b="b"/>
              <a:pathLst>
                <a:path w="74406" h="2913" extrusionOk="0">
                  <a:moveTo>
                    <a:pt x="0" y="0"/>
                  </a:moveTo>
                  <a:lnTo>
                    <a:pt x="0" y="2912"/>
                  </a:lnTo>
                  <a:lnTo>
                    <a:pt x="74406" y="2912"/>
                  </a:lnTo>
                  <a:lnTo>
                    <a:pt x="7440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grpSp>
      <p:sp>
        <p:nvSpPr>
          <p:cNvPr id="602" name="Google Shape;602;p19"/>
          <p:cNvSpPr txBox="1">
            <a:spLocks noGrp="1"/>
          </p:cNvSpPr>
          <p:nvPr>
            <p:ph type="subTitle" idx="1"/>
          </p:nvPr>
        </p:nvSpPr>
        <p:spPr>
          <a:xfrm>
            <a:off x="1436400" y="2410050"/>
            <a:ext cx="3312000" cy="1046700"/>
          </a:xfrm>
          <a:prstGeom prst="rect">
            <a:avLst/>
          </a:prstGeom>
          <a:noFill/>
          <a:ln>
            <a:noFill/>
          </a:ln>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1400"/>
              <a:buFont typeface="Montserrat Medium"/>
              <a:buNone/>
              <a:defRPr>
                <a:solidFill>
                  <a:schemeClr val="accent6"/>
                </a:solidFill>
                <a:latin typeface="Montserrat Medium"/>
                <a:ea typeface="Montserrat Medium"/>
                <a:cs typeface="Montserrat Medium"/>
                <a:sym typeface="Montserrat Medium"/>
              </a:defRPr>
            </a:lvl1pPr>
            <a:lvl2pPr lvl="1" algn="ctr" rtl="0">
              <a:lnSpc>
                <a:spcPct val="100000"/>
              </a:lnSpc>
              <a:spcBef>
                <a:spcPts val="0"/>
              </a:spcBef>
              <a:spcAft>
                <a:spcPts val="0"/>
              </a:spcAft>
              <a:buClr>
                <a:schemeClr val="dk1"/>
              </a:buClr>
              <a:buSzPts val="1400"/>
              <a:buNone/>
              <a:defRPr>
                <a:solidFill>
                  <a:schemeClr val="dk1"/>
                </a:solidFill>
              </a:defRPr>
            </a:lvl2pPr>
            <a:lvl3pPr lvl="2" algn="ctr" rtl="0">
              <a:lnSpc>
                <a:spcPct val="100000"/>
              </a:lnSpc>
              <a:spcBef>
                <a:spcPts val="0"/>
              </a:spcBef>
              <a:spcAft>
                <a:spcPts val="0"/>
              </a:spcAft>
              <a:buClr>
                <a:schemeClr val="dk1"/>
              </a:buClr>
              <a:buSzPts val="1400"/>
              <a:buNone/>
              <a:defRPr>
                <a:solidFill>
                  <a:schemeClr val="dk1"/>
                </a:solidFill>
              </a:defRPr>
            </a:lvl3pPr>
            <a:lvl4pPr lvl="3" algn="ctr" rtl="0">
              <a:lnSpc>
                <a:spcPct val="100000"/>
              </a:lnSpc>
              <a:spcBef>
                <a:spcPts val="0"/>
              </a:spcBef>
              <a:spcAft>
                <a:spcPts val="0"/>
              </a:spcAft>
              <a:buClr>
                <a:schemeClr val="dk1"/>
              </a:buClr>
              <a:buSzPts val="1400"/>
              <a:buNone/>
              <a:defRPr>
                <a:solidFill>
                  <a:schemeClr val="dk1"/>
                </a:solidFill>
              </a:defRPr>
            </a:lvl4pPr>
            <a:lvl5pPr lvl="4" algn="ctr" rtl="0">
              <a:lnSpc>
                <a:spcPct val="100000"/>
              </a:lnSpc>
              <a:spcBef>
                <a:spcPts val="0"/>
              </a:spcBef>
              <a:spcAft>
                <a:spcPts val="0"/>
              </a:spcAft>
              <a:buClr>
                <a:schemeClr val="dk1"/>
              </a:buClr>
              <a:buSzPts val="1400"/>
              <a:buNone/>
              <a:defRPr>
                <a:solidFill>
                  <a:schemeClr val="dk1"/>
                </a:solidFill>
              </a:defRPr>
            </a:lvl5pPr>
            <a:lvl6pPr lvl="5" algn="ctr" rtl="0">
              <a:lnSpc>
                <a:spcPct val="100000"/>
              </a:lnSpc>
              <a:spcBef>
                <a:spcPts val="0"/>
              </a:spcBef>
              <a:spcAft>
                <a:spcPts val="0"/>
              </a:spcAft>
              <a:buClr>
                <a:schemeClr val="dk1"/>
              </a:buClr>
              <a:buSzPts val="1400"/>
              <a:buNone/>
              <a:defRPr>
                <a:solidFill>
                  <a:schemeClr val="dk1"/>
                </a:solidFill>
              </a:defRPr>
            </a:lvl6pPr>
            <a:lvl7pPr lvl="6" algn="ctr" rtl="0">
              <a:lnSpc>
                <a:spcPct val="100000"/>
              </a:lnSpc>
              <a:spcBef>
                <a:spcPts val="0"/>
              </a:spcBef>
              <a:spcAft>
                <a:spcPts val="0"/>
              </a:spcAft>
              <a:buClr>
                <a:schemeClr val="dk1"/>
              </a:buClr>
              <a:buSzPts val="1400"/>
              <a:buNone/>
              <a:defRPr>
                <a:solidFill>
                  <a:schemeClr val="dk1"/>
                </a:solidFill>
              </a:defRPr>
            </a:lvl7pPr>
            <a:lvl8pPr lvl="7" algn="ctr" rtl="0">
              <a:lnSpc>
                <a:spcPct val="100000"/>
              </a:lnSpc>
              <a:spcBef>
                <a:spcPts val="0"/>
              </a:spcBef>
              <a:spcAft>
                <a:spcPts val="0"/>
              </a:spcAft>
              <a:buClr>
                <a:schemeClr val="dk1"/>
              </a:buClr>
              <a:buSzPts val="1400"/>
              <a:buNone/>
              <a:defRPr>
                <a:solidFill>
                  <a:schemeClr val="dk1"/>
                </a:solidFill>
              </a:defRPr>
            </a:lvl8pPr>
            <a:lvl9pPr lvl="8" algn="ctr" rtl="0">
              <a:lnSpc>
                <a:spcPct val="100000"/>
              </a:lnSpc>
              <a:spcBef>
                <a:spcPts val="0"/>
              </a:spcBef>
              <a:spcAft>
                <a:spcPts val="0"/>
              </a:spcAft>
              <a:buClr>
                <a:schemeClr val="dk1"/>
              </a:buClr>
              <a:buSzPts val="1400"/>
              <a:buNone/>
              <a:defRPr>
                <a:solidFill>
                  <a:schemeClr val="dk1"/>
                </a:solidFill>
              </a:defRPr>
            </a:lvl9pPr>
          </a:lstStyle>
          <a:p>
            <a:endParaRPr/>
          </a:p>
        </p:txBody>
      </p:sp>
      <p:sp>
        <p:nvSpPr>
          <p:cNvPr id="603" name="Google Shape;603;p19"/>
          <p:cNvSpPr txBox="1">
            <a:spLocks noGrp="1"/>
          </p:cNvSpPr>
          <p:nvPr>
            <p:ph type="title"/>
          </p:nvPr>
        </p:nvSpPr>
        <p:spPr>
          <a:xfrm>
            <a:off x="1436400" y="1686750"/>
            <a:ext cx="3312000" cy="7233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Tree>
    <p:extLst>
      <p:ext uri="{BB962C8B-B14F-4D97-AF65-F5344CB8AC3E}">
        <p14:creationId xmlns:p14="http://schemas.microsoft.com/office/powerpoint/2010/main" val="786750117"/>
      </p:ext>
    </p:extLst>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matchingName="Title and two columns 1">
  <p:cSld name="Title and two columns 1">
    <p:spTree>
      <p:nvGrpSpPr>
        <p:cNvPr id="1" name="Shape 656"/>
        <p:cNvGrpSpPr/>
        <p:nvPr/>
      </p:nvGrpSpPr>
      <p:grpSpPr>
        <a:xfrm>
          <a:off x="0" y="0"/>
          <a:ext cx="0" cy="0"/>
          <a:chOff x="0" y="0"/>
          <a:chExt cx="0" cy="0"/>
        </a:xfrm>
      </p:grpSpPr>
      <p:sp>
        <p:nvSpPr>
          <p:cNvPr id="657" name="Google Shape;657;p21"/>
          <p:cNvSpPr/>
          <p:nvPr/>
        </p:nvSpPr>
        <p:spPr>
          <a:xfrm>
            <a:off x="594000" y="413550"/>
            <a:ext cx="7956000" cy="4316400"/>
          </a:xfrm>
          <a:prstGeom prst="roundRect">
            <a:avLst>
              <a:gd name="adj" fmla="val 3321"/>
            </a:avLst>
          </a:prstGeom>
          <a:solidFill>
            <a:schemeClr val="lt1"/>
          </a:solidFill>
          <a:ln w="1143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grpSp>
        <p:nvGrpSpPr>
          <p:cNvPr id="658" name="Google Shape;658;p21"/>
          <p:cNvGrpSpPr/>
          <p:nvPr/>
        </p:nvGrpSpPr>
        <p:grpSpPr>
          <a:xfrm>
            <a:off x="1" y="4838701"/>
            <a:ext cx="9143939" cy="2943641"/>
            <a:chOff x="0" y="4838700"/>
            <a:chExt cx="9143939" cy="2943641"/>
          </a:xfrm>
        </p:grpSpPr>
        <p:sp>
          <p:nvSpPr>
            <p:cNvPr id="659" name="Google Shape;659;p21"/>
            <p:cNvSpPr/>
            <p:nvPr/>
          </p:nvSpPr>
          <p:spPr>
            <a:xfrm>
              <a:off x="0" y="4838700"/>
              <a:ext cx="9143939" cy="2943641"/>
            </a:xfrm>
            <a:custGeom>
              <a:avLst/>
              <a:gdLst/>
              <a:ahLst/>
              <a:cxnLst/>
              <a:rect l="l" t="t" r="r" b="b"/>
              <a:pathLst>
                <a:path w="74406" h="71361" extrusionOk="0">
                  <a:moveTo>
                    <a:pt x="0" y="0"/>
                  </a:moveTo>
                  <a:lnTo>
                    <a:pt x="0" y="71360"/>
                  </a:lnTo>
                  <a:lnTo>
                    <a:pt x="74406" y="71360"/>
                  </a:lnTo>
                  <a:lnTo>
                    <a:pt x="7440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grpSp>
          <p:nvGrpSpPr>
            <p:cNvPr id="660" name="Google Shape;660;p21"/>
            <p:cNvGrpSpPr/>
            <p:nvPr/>
          </p:nvGrpSpPr>
          <p:grpSpPr>
            <a:xfrm>
              <a:off x="3222836" y="5090190"/>
              <a:ext cx="2698369" cy="2580930"/>
              <a:chOff x="3222836" y="5090190"/>
              <a:chExt cx="2698369" cy="2580930"/>
            </a:xfrm>
          </p:grpSpPr>
          <p:sp>
            <p:nvSpPr>
              <p:cNvPr id="661" name="Google Shape;661;p21"/>
              <p:cNvSpPr/>
              <p:nvPr/>
            </p:nvSpPr>
            <p:spPr>
              <a:xfrm>
                <a:off x="3222836" y="6193793"/>
                <a:ext cx="2698369" cy="1477327"/>
              </a:xfrm>
              <a:custGeom>
                <a:avLst/>
                <a:gdLst/>
                <a:ahLst/>
                <a:cxnLst/>
                <a:rect l="l" t="t" r="r" b="b"/>
                <a:pathLst>
                  <a:path w="65415" h="35814" extrusionOk="0">
                    <a:moveTo>
                      <a:pt x="0" y="1"/>
                    </a:moveTo>
                    <a:lnTo>
                      <a:pt x="0" y="35813"/>
                    </a:lnTo>
                    <a:lnTo>
                      <a:pt x="65415" y="35813"/>
                    </a:lnTo>
                    <a:lnTo>
                      <a:pt x="6541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662" name="Google Shape;662;p21"/>
              <p:cNvSpPr/>
              <p:nvPr/>
            </p:nvSpPr>
            <p:spPr>
              <a:xfrm>
                <a:off x="3222836" y="5561430"/>
                <a:ext cx="2698369" cy="445005"/>
              </a:xfrm>
              <a:custGeom>
                <a:avLst/>
                <a:gdLst/>
                <a:ahLst/>
                <a:cxnLst/>
                <a:rect l="l" t="t" r="r" b="b"/>
                <a:pathLst>
                  <a:path w="65415" h="10788" extrusionOk="0">
                    <a:moveTo>
                      <a:pt x="0" y="0"/>
                    </a:moveTo>
                    <a:lnTo>
                      <a:pt x="0" y="10788"/>
                    </a:lnTo>
                    <a:lnTo>
                      <a:pt x="65415" y="10788"/>
                    </a:lnTo>
                    <a:lnTo>
                      <a:pt x="6541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663" name="Google Shape;663;p21"/>
              <p:cNvSpPr/>
              <p:nvPr/>
            </p:nvSpPr>
            <p:spPr>
              <a:xfrm>
                <a:off x="3222836" y="5090190"/>
                <a:ext cx="2698369" cy="347160"/>
              </a:xfrm>
              <a:custGeom>
                <a:avLst/>
                <a:gdLst/>
                <a:ahLst/>
                <a:cxnLst/>
                <a:rect l="l" t="t" r="r" b="b"/>
                <a:pathLst>
                  <a:path w="65415" h="8416" extrusionOk="0">
                    <a:moveTo>
                      <a:pt x="0" y="1"/>
                    </a:moveTo>
                    <a:lnTo>
                      <a:pt x="0" y="8415"/>
                    </a:lnTo>
                    <a:lnTo>
                      <a:pt x="65415" y="8415"/>
                    </a:lnTo>
                    <a:lnTo>
                      <a:pt x="6541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664" name="Google Shape;664;p21"/>
              <p:cNvSpPr/>
              <p:nvPr/>
            </p:nvSpPr>
            <p:spPr>
              <a:xfrm>
                <a:off x="4001946" y="5163368"/>
                <a:ext cx="1140150" cy="72889"/>
              </a:xfrm>
              <a:custGeom>
                <a:avLst/>
                <a:gdLst/>
                <a:ahLst/>
                <a:cxnLst/>
                <a:rect l="l" t="t" r="r" b="b"/>
                <a:pathLst>
                  <a:path w="27640" h="1767" extrusionOk="0">
                    <a:moveTo>
                      <a:pt x="1835" y="0"/>
                    </a:moveTo>
                    <a:cubicBezTo>
                      <a:pt x="823" y="0"/>
                      <a:pt x="1" y="395"/>
                      <a:pt x="1" y="884"/>
                    </a:cubicBezTo>
                    <a:cubicBezTo>
                      <a:pt x="1" y="1372"/>
                      <a:pt x="823" y="1767"/>
                      <a:pt x="1835" y="1767"/>
                    </a:cubicBezTo>
                    <a:lnTo>
                      <a:pt x="25805" y="1767"/>
                    </a:lnTo>
                    <a:cubicBezTo>
                      <a:pt x="26818" y="1767"/>
                      <a:pt x="27639" y="1370"/>
                      <a:pt x="27639" y="884"/>
                    </a:cubicBezTo>
                    <a:cubicBezTo>
                      <a:pt x="27639" y="395"/>
                      <a:pt x="26819" y="0"/>
                      <a:pt x="258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665" name="Google Shape;665;p21"/>
              <p:cNvSpPr/>
              <p:nvPr/>
            </p:nvSpPr>
            <p:spPr>
              <a:xfrm>
                <a:off x="4001946" y="5655398"/>
                <a:ext cx="1140150" cy="72930"/>
              </a:xfrm>
              <a:custGeom>
                <a:avLst/>
                <a:gdLst/>
                <a:ahLst/>
                <a:cxnLst/>
                <a:rect l="l" t="t" r="r" b="b"/>
                <a:pathLst>
                  <a:path w="27640" h="1768" extrusionOk="0">
                    <a:moveTo>
                      <a:pt x="1835" y="1"/>
                    </a:moveTo>
                    <a:cubicBezTo>
                      <a:pt x="823" y="1"/>
                      <a:pt x="1" y="396"/>
                      <a:pt x="1" y="884"/>
                    </a:cubicBezTo>
                    <a:cubicBezTo>
                      <a:pt x="1" y="1372"/>
                      <a:pt x="823" y="1767"/>
                      <a:pt x="1835" y="1767"/>
                    </a:cubicBezTo>
                    <a:lnTo>
                      <a:pt x="25805" y="1767"/>
                    </a:lnTo>
                    <a:cubicBezTo>
                      <a:pt x="26818" y="1767"/>
                      <a:pt x="27639" y="1372"/>
                      <a:pt x="27639" y="884"/>
                    </a:cubicBezTo>
                    <a:cubicBezTo>
                      <a:pt x="27639" y="396"/>
                      <a:pt x="26819" y="1"/>
                      <a:pt x="258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666" name="Google Shape;666;p21"/>
              <p:cNvSpPr/>
              <p:nvPr/>
            </p:nvSpPr>
            <p:spPr>
              <a:xfrm>
                <a:off x="4001946" y="6313253"/>
                <a:ext cx="1140150" cy="72930"/>
              </a:xfrm>
              <a:custGeom>
                <a:avLst/>
                <a:gdLst/>
                <a:ahLst/>
                <a:cxnLst/>
                <a:rect l="l" t="t" r="r" b="b"/>
                <a:pathLst>
                  <a:path w="27640" h="1768" extrusionOk="0">
                    <a:moveTo>
                      <a:pt x="1835" y="1"/>
                    </a:moveTo>
                    <a:cubicBezTo>
                      <a:pt x="823" y="1"/>
                      <a:pt x="1" y="396"/>
                      <a:pt x="1" y="884"/>
                    </a:cubicBezTo>
                    <a:cubicBezTo>
                      <a:pt x="1" y="1372"/>
                      <a:pt x="823" y="1767"/>
                      <a:pt x="1835" y="1767"/>
                    </a:cubicBezTo>
                    <a:lnTo>
                      <a:pt x="25805" y="1767"/>
                    </a:lnTo>
                    <a:cubicBezTo>
                      <a:pt x="26818" y="1767"/>
                      <a:pt x="27639" y="1371"/>
                      <a:pt x="27639" y="884"/>
                    </a:cubicBezTo>
                    <a:cubicBezTo>
                      <a:pt x="27639" y="396"/>
                      <a:pt x="26819" y="1"/>
                      <a:pt x="258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grpSp>
        <p:grpSp>
          <p:nvGrpSpPr>
            <p:cNvPr id="667" name="Google Shape;667;p21"/>
            <p:cNvGrpSpPr/>
            <p:nvPr/>
          </p:nvGrpSpPr>
          <p:grpSpPr>
            <a:xfrm>
              <a:off x="6274037" y="5090190"/>
              <a:ext cx="2698369" cy="2580930"/>
              <a:chOff x="6274037" y="5090190"/>
              <a:chExt cx="2698369" cy="2580930"/>
            </a:xfrm>
          </p:grpSpPr>
          <p:sp>
            <p:nvSpPr>
              <p:cNvPr id="668" name="Google Shape;668;p21"/>
              <p:cNvSpPr/>
              <p:nvPr/>
            </p:nvSpPr>
            <p:spPr>
              <a:xfrm>
                <a:off x="6274037" y="6193793"/>
                <a:ext cx="2698369" cy="1477327"/>
              </a:xfrm>
              <a:custGeom>
                <a:avLst/>
                <a:gdLst/>
                <a:ahLst/>
                <a:cxnLst/>
                <a:rect l="l" t="t" r="r" b="b"/>
                <a:pathLst>
                  <a:path w="65415" h="35814" extrusionOk="0">
                    <a:moveTo>
                      <a:pt x="0" y="1"/>
                    </a:moveTo>
                    <a:lnTo>
                      <a:pt x="0" y="35813"/>
                    </a:lnTo>
                    <a:lnTo>
                      <a:pt x="65415" y="35813"/>
                    </a:lnTo>
                    <a:lnTo>
                      <a:pt x="6541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669" name="Google Shape;669;p21"/>
              <p:cNvSpPr/>
              <p:nvPr/>
            </p:nvSpPr>
            <p:spPr>
              <a:xfrm>
                <a:off x="6274037" y="5561430"/>
                <a:ext cx="2698369" cy="445005"/>
              </a:xfrm>
              <a:custGeom>
                <a:avLst/>
                <a:gdLst/>
                <a:ahLst/>
                <a:cxnLst/>
                <a:rect l="l" t="t" r="r" b="b"/>
                <a:pathLst>
                  <a:path w="65415" h="10788" extrusionOk="0">
                    <a:moveTo>
                      <a:pt x="0" y="0"/>
                    </a:moveTo>
                    <a:lnTo>
                      <a:pt x="0" y="10788"/>
                    </a:lnTo>
                    <a:lnTo>
                      <a:pt x="65415" y="10788"/>
                    </a:lnTo>
                    <a:lnTo>
                      <a:pt x="6541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670" name="Google Shape;670;p21"/>
              <p:cNvSpPr/>
              <p:nvPr/>
            </p:nvSpPr>
            <p:spPr>
              <a:xfrm>
                <a:off x="6274037" y="5090190"/>
                <a:ext cx="2698369" cy="347160"/>
              </a:xfrm>
              <a:custGeom>
                <a:avLst/>
                <a:gdLst/>
                <a:ahLst/>
                <a:cxnLst/>
                <a:rect l="l" t="t" r="r" b="b"/>
                <a:pathLst>
                  <a:path w="65415" h="8416" extrusionOk="0">
                    <a:moveTo>
                      <a:pt x="0" y="1"/>
                    </a:moveTo>
                    <a:lnTo>
                      <a:pt x="0" y="8415"/>
                    </a:lnTo>
                    <a:lnTo>
                      <a:pt x="65415" y="8415"/>
                    </a:lnTo>
                    <a:lnTo>
                      <a:pt x="6541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671" name="Google Shape;671;p21"/>
              <p:cNvSpPr/>
              <p:nvPr/>
            </p:nvSpPr>
            <p:spPr>
              <a:xfrm>
                <a:off x="7053146" y="5163368"/>
                <a:ext cx="1140150" cy="72889"/>
              </a:xfrm>
              <a:custGeom>
                <a:avLst/>
                <a:gdLst/>
                <a:ahLst/>
                <a:cxnLst/>
                <a:rect l="l" t="t" r="r" b="b"/>
                <a:pathLst>
                  <a:path w="27640" h="1767" extrusionOk="0">
                    <a:moveTo>
                      <a:pt x="1835" y="0"/>
                    </a:moveTo>
                    <a:cubicBezTo>
                      <a:pt x="823" y="0"/>
                      <a:pt x="1" y="395"/>
                      <a:pt x="1" y="884"/>
                    </a:cubicBezTo>
                    <a:cubicBezTo>
                      <a:pt x="1" y="1372"/>
                      <a:pt x="823" y="1767"/>
                      <a:pt x="1835" y="1767"/>
                    </a:cubicBezTo>
                    <a:lnTo>
                      <a:pt x="25805" y="1767"/>
                    </a:lnTo>
                    <a:cubicBezTo>
                      <a:pt x="26818" y="1767"/>
                      <a:pt x="27639" y="1370"/>
                      <a:pt x="27639" y="884"/>
                    </a:cubicBezTo>
                    <a:cubicBezTo>
                      <a:pt x="27639" y="395"/>
                      <a:pt x="26819" y="0"/>
                      <a:pt x="258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672" name="Google Shape;672;p21"/>
              <p:cNvSpPr/>
              <p:nvPr/>
            </p:nvSpPr>
            <p:spPr>
              <a:xfrm>
                <a:off x="7053146" y="5655398"/>
                <a:ext cx="1140150" cy="72930"/>
              </a:xfrm>
              <a:custGeom>
                <a:avLst/>
                <a:gdLst/>
                <a:ahLst/>
                <a:cxnLst/>
                <a:rect l="l" t="t" r="r" b="b"/>
                <a:pathLst>
                  <a:path w="27640" h="1768" extrusionOk="0">
                    <a:moveTo>
                      <a:pt x="1835" y="1"/>
                    </a:moveTo>
                    <a:cubicBezTo>
                      <a:pt x="823" y="1"/>
                      <a:pt x="1" y="396"/>
                      <a:pt x="1" y="884"/>
                    </a:cubicBezTo>
                    <a:cubicBezTo>
                      <a:pt x="1" y="1372"/>
                      <a:pt x="823" y="1767"/>
                      <a:pt x="1835" y="1767"/>
                    </a:cubicBezTo>
                    <a:lnTo>
                      <a:pt x="25805" y="1767"/>
                    </a:lnTo>
                    <a:cubicBezTo>
                      <a:pt x="26818" y="1767"/>
                      <a:pt x="27639" y="1372"/>
                      <a:pt x="27639" y="884"/>
                    </a:cubicBezTo>
                    <a:cubicBezTo>
                      <a:pt x="27639" y="396"/>
                      <a:pt x="26819" y="1"/>
                      <a:pt x="258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673" name="Google Shape;673;p21"/>
              <p:cNvSpPr/>
              <p:nvPr/>
            </p:nvSpPr>
            <p:spPr>
              <a:xfrm>
                <a:off x="7053146" y="6313253"/>
                <a:ext cx="1140150" cy="72930"/>
              </a:xfrm>
              <a:custGeom>
                <a:avLst/>
                <a:gdLst/>
                <a:ahLst/>
                <a:cxnLst/>
                <a:rect l="l" t="t" r="r" b="b"/>
                <a:pathLst>
                  <a:path w="27640" h="1768" extrusionOk="0">
                    <a:moveTo>
                      <a:pt x="1835" y="1"/>
                    </a:moveTo>
                    <a:cubicBezTo>
                      <a:pt x="823" y="1"/>
                      <a:pt x="1" y="396"/>
                      <a:pt x="1" y="884"/>
                    </a:cubicBezTo>
                    <a:cubicBezTo>
                      <a:pt x="1" y="1372"/>
                      <a:pt x="823" y="1767"/>
                      <a:pt x="1835" y="1767"/>
                    </a:cubicBezTo>
                    <a:lnTo>
                      <a:pt x="25805" y="1767"/>
                    </a:lnTo>
                    <a:cubicBezTo>
                      <a:pt x="26818" y="1767"/>
                      <a:pt x="27639" y="1371"/>
                      <a:pt x="27639" y="884"/>
                    </a:cubicBezTo>
                    <a:cubicBezTo>
                      <a:pt x="27639" y="396"/>
                      <a:pt x="26819" y="1"/>
                      <a:pt x="258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grpSp>
        <p:grpSp>
          <p:nvGrpSpPr>
            <p:cNvPr id="674" name="Google Shape;674;p21"/>
            <p:cNvGrpSpPr/>
            <p:nvPr/>
          </p:nvGrpSpPr>
          <p:grpSpPr>
            <a:xfrm>
              <a:off x="171594" y="5090190"/>
              <a:ext cx="2698410" cy="2580930"/>
              <a:chOff x="171594" y="5090190"/>
              <a:chExt cx="2698410" cy="2580930"/>
            </a:xfrm>
          </p:grpSpPr>
          <p:sp>
            <p:nvSpPr>
              <p:cNvPr id="675" name="Google Shape;675;p21"/>
              <p:cNvSpPr/>
              <p:nvPr/>
            </p:nvSpPr>
            <p:spPr>
              <a:xfrm>
                <a:off x="171594" y="6193793"/>
                <a:ext cx="2698410" cy="1477327"/>
              </a:xfrm>
              <a:custGeom>
                <a:avLst/>
                <a:gdLst/>
                <a:ahLst/>
                <a:cxnLst/>
                <a:rect l="l" t="t" r="r" b="b"/>
                <a:pathLst>
                  <a:path w="65416" h="35814" extrusionOk="0">
                    <a:moveTo>
                      <a:pt x="1" y="1"/>
                    </a:moveTo>
                    <a:lnTo>
                      <a:pt x="1" y="35813"/>
                    </a:lnTo>
                    <a:lnTo>
                      <a:pt x="65416" y="35813"/>
                    </a:lnTo>
                    <a:lnTo>
                      <a:pt x="6541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676" name="Google Shape;676;p21"/>
              <p:cNvSpPr/>
              <p:nvPr/>
            </p:nvSpPr>
            <p:spPr>
              <a:xfrm>
                <a:off x="171594" y="5561430"/>
                <a:ext cx="2698410" cy="445005"/>
              </a:xfrm>
              <a:custGeom>
                <a:avLst/>
                <a:gdLst/>
                <a:ahLst/>
                <a:cxnLst/>
                <a:rect l="l" t="t" r="r" b="b"/>
                <a:pathLst>
                  <a:path w="65416" h="10788" extrusionOk="0">
                    <a:moveTo>
                      <a:pt x="1" y="0"/>
                    </a:moveTo>
                    <a:lnTo>
                      <a:pt x="1" y="10788"/>
                    </a:lnTo>
                    <a:lnTo>
                      <a:pt x="65416" y="10788"/>
                    </a:lnTo>
                    <a:lnTo>
                      <a:pt x="6541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677" name="Google Shape;677;p21"/>
              <p:cNvSpPr/>
              <p:nvPr/>
            </p:nvSpPr>
            <p:spPr>
              <a:xfrm>
                <a:off x="171594" y="5090190"/>
                <a:ext cx="2698410" cy="347160"/>
              </a:xfrm>
              <a:custGeom>
                <a:avLst/>
                <a:gdLst/>
                <a:ahLst/>
                <a:cxnLst/>
                <a:rect l="l" t="t" r="r" b="b"/>
                <a:pathLst>
                  <a:path w="65416" h="8416" extrusionOk="0">
                    <a:moveTo>
                      <a:pt x="1" y="1"/>
                    </a:moveTo>
                    <a:lnTo>
                      <a:pt x="1" y="8415"/>
                    </a:lnTo>
                    <a:lnTo>
                      <a:pt x="65416" y="8415"/>
                    </a:lnTo>
                    <a:lnTo>
                      <a:pt x="6541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678" name="Google Shape;678;p21"/>
              <p:cNvSpPr/>
              <p:nvPr/>
            </p:nvSpPr>
            <p:spPr>
              <a:xfrm>
                <a:off x="950745" y="5163368"/>
                <a:ext cx="1140109" cy="72889"/>
              </a:xfrm>
              <a:custGeom>
                <a:avLst/>
                <a:gdLst/>
                <a:ahLst/>
                <a:cxnLst/>
                <a:rect l="l" t="t" r="r" b="b"/>
                <a:pathLst>
                  <a:path w="27639" h="1767" extrusionOk="0">
                    <a:moveTo>
                      <a:pt x="1834" y="0"/>
                    </a:moveTo>
                    <a:cubicBezTo>
                      <a:pt x="821" y="0"/>
                      <a:pt x="0" y="395"/>
                      <a:pt x="0" y="884"/>
                    </a:cubicBezTo>
                    <a:cubicBezTo>
                      <a:pt x="0" y="1372"/>
                      <a:pt x="821" y="1767"/>
                      <a:pt x="1834" y="1767"/>
                    </a:cubicBezTo>
                    <a:lnTo>
                      <a:pt x="25804" y="1767"/>
                    </a:lnTo>
                    <a:cubicBezTo>
                      <a:pt x="26816" y="1767"/>
                      <a:pt x="27638" y="1370"/>
                      <a:pt x="27638" y="884"/>
                    </a:cubicBezTo>
                    <a:cubicBezTo>
                      <a:pt x="27638" y="395"/>
                      <a:pt x="26816" y="0"/>
                      <a:pt x="2580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679" name="Google Shape;679;p21"/>
              <p:cNvSpPr/>
              <p:nvPr/>
            </p:nvSpPr>
            <p:spPr>
              <a:xfrm>
                <a:off x="950745" y="5655398"/>
                <a:ext cx="1140109" cy="72930"/>
              </a:xfrm>
              <a:custGeom>
                <a:avLst/>
                <a:gdLst/>
                <a:ahLst/>
                <a:cxnLst/>
                <a:rect l="l" t="t" r="r" b="b"/>
                <a:pathLst>
                  <a:path w="27639" h="1768" extrusionOk="0">
                    <a:moveTo>
                      <a:pt x="1834" y="1"/>
                    </a:moveTo>
                    <a:cubicBezTo>
                      <a:pt x="821" y="1"/>
                      <a:pt x="0" y="396"/>
                      <a:pt x="0" y="884"/>
                    </a:cubicBezTo>
                    <a:cubicBezTo>
                      <a:pt x="0" y="1372"/>
                      <a:pt x="821" y="1767"/>
                      <a:pt x="1834" y="1767"/>
                    </a:cubicBezTo>
                    <a:lnTo>
                      <a:pt x="25804" y="1767"/>
                    </a:lnTo>
                    <a:cubicBezTo>
                      <a:pt x="26816" y="1767"/>
                      <a:pt x="27638" y="1372"/>
                      <a:pt x="27638" y="884"/>
                    </a:cubicBezTo>
                    <a:cubicBezTo>
                      <a:pt x="27638" y="396"/>
                      <a:pt x="26816" y="1"/>
                      <a:pt x="2580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680" name="Google Shape;680;p21"/>
              <p:cNvSpPr/>
              <p:nvPr/>
            </p:nvSpPr>
            <p:spPr>
              <a:xfrm>
                <a:off x="950745" y="6313253"/>
                <a:ext cx="1140109" cy="72930"/>
              </a:xfrm>
              <a:custGeom>
                <a:avLst/>
                <a:gdLst/>
                <a:ahLst/>
                <a:cxnLst/>
                <a:rect l="l" t="t" r="r" b="b"/>
                <a:pathLst>
                  <a:path w="27639" h="1768" extrusionOk="0">
                    <a:moveTo>
                      <a:pt x="1834" y="1"/>
                    </a:moveTo>
                    <a:cubicBezTo>
                      <a:pt x="821" y="1"/>
                      <a:pt x="0" y="396"/>
                      <a:pt x="0" y="884"/>
                    </a:cubicBezTo>
                    <a:cubicBezTo>
                      <a:pt x="0" y="1372"/>
                      <a:pt x="821" y="1767"/>
                      <a:pt x="1834" y="1767"/>
                    </a:cubicBezTo>
                    <a:lnTo>
                      <a:pt x="25804" y="1767"/>
                    </a:lnTo>
                    <a:cubicBezTo>
                      <a:pt x="26816" y="1767"/>
                      <a:pt x="27638" y="1371"/>
                      <a:pt x="27638" y="884"/>
                    </a:cubicBezTo>
                    <a:cubicBezTo>
                      <a:pt x="27638" y="396"/>
                      <a:pt x="26816" y="1"/>
                      <a:pt x="2580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grpSp>
        <p:sp>
          <p:nvSpPr>
            <p:cNvPr id="681" name="Google Shape;681;p21"/>
            <p:cNvSpPr/>
            <p:nvPr/>
          </p:nvSpPr>
          <p:spPr>
            <a:xfrm>
              <a:off x="0" y="4838700"/>
              <a:ext cx="9143939" cy="120161"/>
            </a:xfrm>
            <a:custGeom>
              <a:avLst/>
              <a:gdLst/>
              <a:ahLst/>
              <a:cxnLst/>
              <a:rect l="l" t="t" r="r" b="b"/>
              <a:pathLst>
                <a:path w="74406" h="2913" extrusionOk="0">
                  <a:moveTo>
                    <a:pt x="0" y="0"/>
                  </a:moveTo>
                  <a:lnTo>
                    <a:pt x="0" y="2912"/>
                  </a:lnTo>
                  <a:lnTo>
                    <a:pt x="74406" y="2912"/>
                  </a:lnTo>
                  <a:lnTo>
                    <a:pt x="7440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grpSp>
      <p:sp>
        <p:nvSpPr>
          <p:cNvPr id="682" name="Google Shape;682;p21"/>
          <p:cNvSpPr txBox="1">
            <a:spLocks noGrp="1"/>
          </p:cNvSpPr>
          <p:nvPr>
            <p:ph type="title"/>
          </p:nvPr>
        </p:nvSpPr>
        <p:spPr>
          <a:xfrm>
            <a:off x="720000" y="540000"/>
            <a:ext cx="7704000" cy="676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683" name="Google Shape;683;p21"/>
          <p:cNvSpPr txBox="1">
            <a:spLocks noGrp="1"/>
          </p:cNvSpPr>
          <p:nvPr>
            <p:ph type="body" idx="1"/>
          </p:nvPr>
        </p:nvSpPr>
        <p:spPr>
          <a:xfrm>
            <a:off x="1128000" y="1661338"/>
            <a:ext cx="3347100" cy="2339700"/>
          </a:xfrm>
          <a:prstGeom prst="rect">
            <a:avLst/>
          </a:prstGeom>
        </p:spPr>
        <p:txBody>
          <a:bodyPr spcFirstLastPara="1" wrap="square" lIns="91425" tIns="91425" rIns="91425" bIns="91425" anchor="t" anchorCtr="0">
            <a:noAutofit/>
          </a:bodyPr>
          <a:lstStyle>
            <a:lvl1pPr marL="457189" lvl="0" indent="-304793" rtl="0">
              <a:lnSpc>
                <a:spcPct val="100000"/>
              </a:lnSpc>
              <a:spcBef>
                <a:spcPts val="0"/>
              </a:spcBef>
              <a:spcAft>
                <a:spcPts val="0"/>
              </a:spcAft>
              <a:buClr>
                <a:schemeClr val="lt2"/>
              </a:buClr>
              <a:buSzPts val="1200"/>
              <a:buChar char="●"/>
              <a:defRPr/>
            </a:lvl1pPr>
            <a:lvl2pPr marL="914378" lvl="1" indent="-304793" rtl="0">
              <a:lnSpc>
                <a:spcPct val="115000"/>
              </a:lnSpc>
              <a:spcBef>
                <a:spcPts val="0"/>
              </a:spcBef>
              <a:spcAft>
                <a:spcPts val="0"/>
              </a:spcAft>
              <a:buSzPts val="1200"/>
              <a:buChar char="○"/>
              <a:defRPr sz="1200"/>
            </a:lvl2pPr>
            <a:lvl3pPr marL="1371566" lvl="2" indent="-304793" rtl="0">
              <a:lnSpc>
                <a:spcPct val="115000"/>
              </a:lnSpc>
              <a:spcBef>
                <a:spcPts val="0"/>
              </a:spcBef>
              <a:spcAft>
                <a:spcPts val="0"/>
              </a:spcAft>
              <a:buSzPts val="1200"/>
              <a:buChar char="■"/>
              <a:defRPr sz="1200"/>
            </a:lvl3pPr>
            <a:lvl4pPr marL="1828754" lvl="3" indent="-304793" rtl="0">
              <a:lnSpc>
                <a:spcPct val="115000"/>
              </a:lnSpc>
              <a:spcBef>
                <a:spcPts val="0"/>
              </a:spcBef>
              <a:spcAft>
                <a:spcPts val="0"/>
              </a:spcAft>
              <a:buSzPts val="1200"/>
              <a:buChar char="●"/>
              <a:defRPr sz="1200"/>
            </a:lvl4pPr>
            <a:lvl5pPr marL="2285943" lvl="4" indent="-304793" rtl="0">
              <a:lnSpc>
                <a:spcPct val="115000"/>
              </a:lnSpc>
              <a:spcBef>
                <a:spcPts val="0"/>
              </a:spcBef>
              <a:spcAft>
                <a:spcPts val="0"/>
              </a:spcAft>
              <a:buSzPts val="1200"/>
              <a:buChar char="○"/>
              <a:defRPr sz="1200"/>
            </a:lvl5pPr>
            <a:lvl6pPr marL="2743132" lvl="5" indent="-304793" rtl="0">
              <a:lnSpc>
                <a:spcPct val="115000"/>
              </a:lnSpc>
              <a:spcBef>
                <a:spcPts val="0"/>
              </a:spcBef>
              <a:spcAft>
                <a:spcPts val="0"/>
              </a:spcAft>
              <a:buSzPts val="1200"/>
              <a:buChar char="■"/>
              <a:defRPr sz="1200"/>
            </a:lvl6pPr>
            <a:lvl7pPr marL="3200320" lvl="6" indent="-304793" rtl="0">
              <a:lnSpc>
                <a:spcPct val="115000"/>
              </a:lnSpc>
              <a:spcBef>
                <a:spcPts val="0"/>
              </a:spcBef>
              <a:spcAft>
                <a:spcPts val="0"/>
              </a:spcAft>
              <a:buSzPts val="1200"/>
              <a:buChar char="●"/>
              <a:defRPr sz="1200"/>
            </a:lvl7pPr>
            <a:lvl8pPr marL="3657509" lvl="7" indent="-304793" rtl="0">
              <a:lnSpc>
                <a:spcPct val="115000"/>
              </a:lnSpc>
              <a:spcBef>
                <a:spcPts val="0"/>
              </a:spcBef>
              <a:spcAft>
                <a:spcPts val="0"/>
              </a:spcAft>
              <a:buSzPts val="1200"/>
              <a:buChar char="○"/>
              <a:defRPr sz="1200"/>
            </a:lvl8pPr>
            <a:lvl9pPr marL="4114697" lvl="8" indent="-304793" rtl="0">
              <a:lnSpc>
                <a:spcPct val="115000"/>
              </a:lnSpc>
              <a:spcBef>
                <a:spcPts val="0"/>
              </a:spcBef>
              <a:spcAft>
                <a:spcPts val="0"/>
              </a:spcAft>
              <a:buSzPts val="1200"/>
              <a:buChar char="■"/>
              <a:defRPr sz="1200"/>
            </a:lvl9pPr>
          </a:lstStyle>
          <a:p>
            <a:endParaRPr/>
          </a:p>
        </p:txBody>
      </p:sp>
      <p:sp>
        <p:nvSpPr>
          <p:cNvPr id="684" name="Google Shape;684;p21"/>
          <p:cNvSpPr txBox="1">
            <a:spLocks noGrp="1"/>
          </p:cNvSpPr>
          <p:nvPr>
            <p:ph type="body" idx="2"/>
          </p:nvPr>
        </p:nvSpPr>
        <p:spPr>
          <a:xfrm>
            <a:off x="4776000" y="1661350"/>
            <a:ext cx="3347100" cy="2339700"/>
          </a:xfrm>
          <a:prstGeom prst="rect">
            <a:avLst/>
          </a:prstGeom>
          <a:noFill/>
          <a:ln>
            <a:noFill/>
          </a:ln>
        </p:spPr>
        <p:txBody>
          <a:bodyPr spcFirstLastPara="1" wrap="square" lIns="91425" tIns="91425" rIns="91425" bIns="91425" anchor="t" anchorCtr="0">
            <a:noAutofit/>
          </a:bodyPr>
          <a:lstStyle>
            <a:lvl1pPr marL="457189" lvl="0" indent="-304793" rtl="0">
              <a:lnSpc>
                <a:spcPct val="100000"/>
              </a:lnSpc>
              <a:spcBef>
                <a:spcPts val="0"/>
              </a:spcBef>
              <a:spcAft>
                <a:spcPts val="0"/>
              </a:spcAft>
              <a:buClr>
                <a:schemeClr val="lt2"/>
              </a:buClr>
              <a:buSzPts val="1200"/>
              <a:buFont typeface="Montserrat Medium"/>
              <a:buChar char="●"/>
              <a:defRPr>
                <a:solidFill>
                  <a:schemeClr val="accent6"/>
                </a:solidFill>
                <a:latin typeface="Montserrat Medium"/>
                <a:ea typeface="Montserrat Medium"/>
                <a:cs typeface="Montserrat Medium"/>
                <a:sym typeface="Montserrat Medium"/>
              </a:defRPr>
            </a:lvl1pPr>
            <a:lvl2pPr marL="914378" lvl="1" indent="-304793" rtl="0">
              <a:lnSpc>
                <a:spcPct val="115000"/>
              </a:lnSpc>
              <a:spcBef>
                <a:spcPts val="0"/>
              </a:spcBef>
              <a:spcAft>
                <a:spcPts val="0"/>
              </a:spcAft>
              <a:buClr>
                <a:schemeClr val="accent6"/>
              </a:buClr>
              <a:buSzPts val="1200"/>
              <a:buFont typeface="Montserrat Medium"/>
              <a:buChar char="○"/>
              <a:defRPr sz="1200">
                <a:solidFill>
                  <a:schemeClr val="accent6"/>
                </a:solidFill>
                <a:latin typeface="Montserrat Medium"/>
                <a:ea typeface="Montserrat Medium"/>
                <a:cs typeface="Montserrat Medium"/>
                <a:sym typeface="Montserrat Medium"/>
              </a:defRPr>
            </a:lvl2pPr>
            <a:lvl3pPr marL="1371566" lvl="2" indent="-304793" rtl="0">
              <a:lnSpc>
                <a:spcPct val="115000"/>
              </a:lnSpc>
              <a:spcBef>
                <a:spcPts val="0"/>
              </a:spcBef>
              <a:spcAft>
                <a:spcPts val="0"/>
              </a:spcAft>
              <a:buClr>
                <a:schemeClr val="accent6"/>
              </a:buClr>
              <a:buSzPts val="1200"/>
              <a:buFont typeface="Montserrat Medium"/>
              <a:buChar char="■"/>
              <a:defRPr sz="1200">
                <a:solidFill>
                  <a:schemeClr val="accent6"/>
                </a:solidFill>
                <a:latin typeface="Montserrat Medium"/>
                <a:ea typeface="Montserrat Medium"/>
                <a:cs typeface="Montserrat Medium"/>
                <a:sym typeface="Montserrat Medium"/>
              </a:defRPr>
            </a:lvl3pPr>
            <a:lvl4pPr marL="1828754" lvl="3" indent="-304793" rtl="0">
              <a:lnSpc>
                <a:spcPct val="115000"/>
              </a:lnSpc>
              <a:spcBef>
                <a:spcPts val="0"/>
              </a:spcBef>
              <a:spcAft>
                <a:spcPts val="0"/>
              </a:spcAft>
              <a:buClr>
                <a:schemeClr val="accent6"/>
              </a:buClr>
              <a:buSzPts val="1200"/>
              <a:buFont typeface="Montserrat Medium"/>
              <a:buChar char="●"/>
              <a:defRPr sz="1200">
                <a:solidFill>
                  <a:schemeClr val="accent6"/>
                </a:solidFill>
                <a:latin typeface="Montserrat Medium"/>
                <a:ea typeface="Montserrat Medium"/>
                <a:cs typeface="Montserrat Medium"/>
                <a:sym typeface="Montserrat Medium"/>
              </a:defRPr>
            </a:lvl4pPr>
            <a:lvl5pPr marL="2285943" lvl="4" indent="-304793" rtl="0">
              <a:lnSpc>
                <a:spcPct val="115000"/>
              </a:lnSpc>
              <a:spcBef>
                <a:spcPts val="0"/>
              </a:spcBef>
              <a:spcAft>
                <a:spcPts val="0"/>
              </a:spcAft>
              <a:buClr>
                <a:schemeClr val="accent6"/>
              </a:buClr>
              <a:buSzPts val="1200"/>
              <a:buFont typeface="Montserrat Medium"/>
              <a:buChar char="○"/>
              <a:defRPr sz="1200">
                <a:solidFill>
                  <a:schemeClr val="accent6"/>
                </a:solidFill>
                <a:latin typeface="Montserrat Medium"/>
                <a:ea typeface="Montserrat Medium"/>
                <a:cs typeface="Montserrat Medium"/>
                <a:sym typeface="Montserrat Medium"/>
              </a:defRPr>
            </a:lvl5pPr>
            <a:lvl6pPr marL="2743132" lvl="5" indent="-304793" rtl="0">
              <a:lnSpc>
                <a:spcPct val="115000"/>
              </a:lnSpc>
              <a:spcBef>
                <a:spcPts val="0"/>
              </a:spcBef>
              <a:spcAft>
                <a:spcPts val="0"/>
              </a:spcAft>
              <a:buClr>
                <a:schemeClr val="accent6"/>
              </a:buClr>
              <a:buSzPts val="1200"/>
              <a:buFont typeface="Montserrat Medium"/>
              <a:buChar char="■"/>
              <a:defRPr sz="1200">
                <a:solidFill>
                  <a:schemeClr val="accent6"/>
                </a:solidFill>
                <a:latin typeface="Montserrat Medium"/>
                <a:ea typeface="Montserrat Medium"/>
                <a:cs typeface="Montserrat Medium"/>
                <a:sym typeface="Montserrat Medium"/>
              </a:defRPr>
            </a:lvl6pPr>
            <a:lvl7pPr marL="3200320" lvl="6" indent="-304793" rtl="0">
              <a:lnSpc>
                <a:spcPct val="115000"/>
              </a:lnSpc>
              <a:spcBef>
                <a:spcPts val="0"/>
              </a:spcBef>
              <a:spcAft>
                <a:spcPts val="0"/>
              </a:spcAft>
              <a:buClr>
                <a:schemeClr val="accent6"/>
              </a:buClr>
              <a:buSzPts val="1200"/>
              <a:buFont typeface="Montserrat Medium"/>
              <a:buChar char="●"/>
              <a:defRPr sz="1200">
                <a:solidFill>
                  <a:schemeClr val="accent6"/>
                </a:solidFill>
                <a:latin typeface="Montserrat Medium"/>
                <a:ea typeface="Montserrat Medium"/>
                <a:cs typeface="Montserrat Medium"/>
                <a:sym typeface="Montserrat Medium"/>
              </a:defRPr>
            </a:lvl7pPr>
            <a:lvl8pPr marL="3657509" lvl="7" indent="-304793" rtl="0">
              <a:lnSpc>
                <a:spcPct val="115000"/>
              </a:lnSpc>
              <a:spcBef>
                <a:spcPts val="0"/>
              </a:spcBef>
              <a:spcAft>
                <a:spcPts val="0"/>
              </a:spcAft>
              <a:buClr>
                <a:schemeClr val="accent6"/>
              </a:buClr>
              <a:buSzPts val="1200"/>
              <a:buFont typeface="Montserrat Medium"/>
              <a:buChar char="○"/>
              <a:defRPr sz="1200">
                <a:solidFill>
                  <a:schemeClr val="accent6"/>
                </a:solidFill>
                <a:latin typeface="Montserrat Medium"/>
                <a:ea typeface="Montserrat Medium"/>
                <a:cs typeface="Montserrat Medium"/>
                <a:sym typeface="Montserrat Medium"/>
              </a:defRPr>
            </a:lvl8pPr>
            <a:lvl9pPr marL="4114697" lvl="8" indent="-304793" rtl="0">
              <a:lnSpc>
                <a:spcPct val="115000"/>
              </a:lnSpc>
              <a:spcBef>
                <a:spcPts val="0"/>
              </a:spcBef>
              <a:spcAft>
                <a:spcPts val="0"/>
              </a:spcAft>
              <a:buClr>
                <a:schemeClr val="accent6"/>
              </a:buClr>
              <a:buSzPts val="1200"/>
              <a:buFont typeface="Montserrat Medium"/>
              <a:buChar char="■"/>
              <a:defRPr sz="1200">
                <a:solidFill>
                  <a:schemeClr val="accent6"/>
                </a:solidFill>
                <a:latin typeface="Montserrat Medium"/>
                <a:ea typeface="Montserrat Medium"/>
                <a:cs typeface="Montserrat Medium"/>
                <a:sym typeface="Montserrat Medium"/>
              </a:defRPr>
            </a:lvl9pPr>
          </a:lstStyle>
          <a:p>
            <a:endParaRPr/>
          </a:p>
        </p:txBody>
      </p:sp>
      <p:grpSp>
        <p:nvGrpSpPr>
          <p:cNvPr id="685" name="Google Shape;685;p21"/>
          <p:cNvGrpSpPr/>
          <p:nvPr/>
        </p:nvGrpSpPr>
        <p:grpSpPr>
          <a:xfrm>
            <a:off x="8411904" y="3863488"/>
            <a:ext cx="658330" cy="975176"/>
            <a:chOff x="5896979" y="2152234"/>
            <a:chExt cx="1028640" cy="1523712"/>
          </a:xfrm>
        </p:grpSpPr>
        <p:sp>
          <p:nvSpPr>
            <p:cNvPr id="686" name="Google Shape;686;p21"/>
            <p:cNvSpPr/>
            <p:nvPr/>
          </p:nvSpPr>
          <p:spPr>
            <a:xfrm>
              <a:off x="5896979" y="2220922"/>
              <a:ext cx="1028640" cy="1455024"/>
            </a:xfrm>
            <a:custGeom>
              <a:avLst/>
              <a:gdLst/>
              <a:ahLst/>
              <a:cxnLst/>
              <a:rect l="l" t="t" r="r" b="b"/>
              <a:pathLst>
                <a:path w="21430" h="30313" extrusionOk="0">
                  <a:moveTo>
                    <a:pt x="8131" y="0"/>
                  </a:moveTo>
                  <a:lnTo>
                    <a:pt x="8131" y="13405"/>
                  </a:lnTo>
                  <a:lnTo>
                    <a:pt x="759" y="23002"/>
                  </a:lnTo>
                  <a:cubicBezTo>
                    <a:pt x="80" y="23886"/>
                    <a:pt x="0" y="25094"/>
                    <a:pt x="559" y="26059"/>
                  </a:cubicBezTo>
                  <a:lnTo>
                    <a:pt x="2092" y="28715"/>
                  </a:lnTo>
                  <a:cubicBezTo>
                    <a:pt x="2662" y="29703"/>
                    <a:pt x="3716" y="30310"/>
                    <a:pt x="4856" y="30312"/>
                  </a:cubicBezTo>
                  <a:lnTo>
                    <a:pt x="16574" y="30312"/>
                  </a:lnTo>
                  <a:cubicBezTo>
                    <a:pt x="17715" y="30312"/>
                    <a:pt x="18768" y="29703"/>
                    <a:pt x="19338" y="28715"/>
                  </a:cubicBezTo>
                  <a:lnTo>
                    <a:pt x="20872" y="26059"/>
                  </a:lnTo>
                  <a:cubicBezTo>
                    <a:pt x="21430" y="25094"/>
                    <a:pt x="21350" y="23886"/>
                    <a:pt x="20671" y="23002"/>
                  </a:cubicBezTo>
                  <a:lnTo>
                    <a:pt x="13300" y="13405"/>
                  </a:lnTo>
                  <a:lnTo>
                    <a:pt x="1330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687" name="Google Shape;687;p21"/>
            <p:cNvSpPr/>
            <p:nvPr/>
          </p:nvSpPr>
          <p:spPr>
            <a:xfrm>
              <a:off x="6277139" y="2152234"/>
              <a:ext cx="268224" cy="90480"/>
            </a:xfrm>
            <a:custGeom>
              <a:avLst/>
              <a:gdLst/>
              <a:ahLst/>
              <a:cxnLst/>
              <a:rect l="l" t="t" r="r" b="b"/>
              <a:pathLst>
                <a:path w="5588" h="1885" extrusionOk="0">
                  <a:moveTo>
                    <a:pt x="414" y="1"/>
                  </a:moveTo>
                  <a:cubicBezTo>
                    <a:pt x="186" y="1"/>
                    <a:pt x="0" y="187"/>
                    <a:pt x="0" y="415"/>
                  </a:cubicBezTo>
                  <a:lnTo>
                    <a:pt x="0" y="1471"/>
                  </a:lnTo>
                  <a:cubicBezTo>
                    <a:pt x="0" y="1700"/>
                    <a:pt x="186" y="1884"/>
                    <a:pt x="414" y="1884"/>
                  </a:cubicBezTo>
                  <a:lnTo>
                    <a:pt x="5174" y="1884"/>
                  </a:lnTo>
                  <a:cubicBezTo>
                    <a:pt x="5402" y="1884"/>
                    <a:pt x="5588" y="1700"/>
                    <a:pt x="5588" y="1471"/>
                  </a:cubicBezTo>
                  <a:lnTo>
                    <a:pt x="5588" y="415"/>
                  </a:lnTo>
                  <a:cubicBezTo>
                    <a:pt x="5588" y="187"/>
                    <a:pt x="5402" y="1"/>
                    <a:pt x="517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688" name="Google Shape;688;p21"/>
            <p:cNvSpPr/>
            <p:nvPr/>
          </p:nvSpPr>
          <p:spPr>
            <a:xfrm>
              <a:off x="5935859" y="2256970"/>
              <a:ext cx="950736" cy="1382880"/>
            </a:xfrm>
            <a:custGeom>
              <a:avLst/>
              <a:gdLst/>
              <a:ahLst/>
              <a:cxnLst/>
              <a:rect l="l" t="t" r="r" b="b"/>
              <a:pathLst>
                <a:path w="19807" h="28810" extrusionOk="0">
                  <a:moveTo>
                    <a:pt x="8069" y="1"/>
                  </a:moveTo>
                  <a:lnTo>
                    <a:pt x="8069" y="12654"/>
                  </a:lnTo>
                  <a:cubicBezTo>
                    <a:pt x="8069" y="12820"/>
                    <a:pt x="8015" y="12981"/>
                    <a:pt x="7916" y="13112"/>
                  </a:cubicBezTo>
                  <a:lnTo>
                    <a:pt x="544" y="22710"/>
                  </a:lnTo>
                  <a:cubicBezTo>
                    <a:pt x="65" y="23335"/>
                    <a:pt x="1" y="24250"/>
                    <a:pt x="395" y="24932"/>
                  </a:cubicBezTo>
                  <a:lnTo>
                    <a:pt x="1929" y="27590"/>
                  </a:lnTo>
                  <a:cubicBezTo>
                    <a:pt x="2355" y="28329"/>
                    <a:pt x="3193" y="28810"/>
                    <a:pt x="4046" y="28810"/>
                  </a:cubicBezTo>
                  <a:cubicBezTo>
                    <a:pt x="4047" y="28810"/>
                    <a:pt x="4048" y="28810"/>
                    <a:pt x="4049" y="28810"/>
                  </a:cubicBezTo>
                  <a:lnTo>
                    <a:pt x="15765" y="28810"/>
                  </a:lnTo>
                  <a:cubicBezTo>
                    <a:pt x="16618" y="28810"/>
                    <a:pt x="17454" y="28328"/>
                    <a:pt x="17880" y="27590"/>
                  </a:cubicBezTo>
                  <a:lnTo>
                    <a:pt x="19413" y="24932"/>
                  </a:lnTo>
                  <a:cubicBezTo>
                    <a:pt x="19807" y="24249"/>
                    <a:pt x="19744" y="23335"/>
                    <a:pt x="19263" y="22710"/>
                  </a:cubicBezTo>
                  <a:lnTo>
                    <a:pt x="11892" y="13112"/>
                  </a:lnTo>
                  <a:cubicBezTo>
                    <a:pt x="11791" y="12981"/>
                    <a:pt x="11739" y="12819"/>
                    <a:pt x="11739" y="12654"/>
                  </a:cubicBezTo>
                  <a:lnTo>
                    <a:pt x="1173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689" name="Google Shape;689;p21"/>
            <p:cNvSpPr/>
            <p:nvPr/>
          </p:nvSpPr>
          <p:spPr>
            <a:xfrm>
              <a:off x="6407075" y="2256922"/>
              <a:ext cx="296928" cy="886368"/>
            </a:xfrm>
            <a:custGeom>
              <a:avLst/>
              <a:gdLst/>
              <a:ahLst/>
              <a:cxnLst/>
              <a:rect l="l" t="t" r="r" b="b"/>
              <a:pathLst>
                <a:path w="6186" h="18466" extrusionOk="0">
                  <a:moveTo>
                    <a:pt x="1" y="1"/>
                  </a:moveTo>
                  <a:lnTo>
                    <a:pt x="1" y="2"/>
                  </a:lnTo>
                  <a:lnTo>
                    <a:pt x="1" y="13022"/>
                  </a:lnTo>
                  <a:cubicBezTo>
                    <a:pt x="1" y="14592"/>
                    <a:pt x="1960" y="18404"/>
                    <a:pt x="1960" y="18404"/>
                  </a:cubicBezTo>
                  <a:lnTo>
                    <a:pt x="6186" y="18466"/>
                  </a:lnTo>
                  <a:lnTo>
                    <a:pt x="2074" y="13113"/>
                  </a:lnTo>
                  <a:cubicBezTo>
                    <a:pt x="1973" y="12981"/>
                    <a:pt x="1919" y="12820"/>
                    <a:pt x="1919" y="12654"/>
                  </a:cubicBezTo>
                  <a:lnTo>
                    <a:pt x="1919" y="1"/>
                  </a:lnTo>
                  <a:close/>
                </a:path>
              </a:pathLst>
            </a:custGeom>
            <a:solidFill>
              <a:srgbClr val="274590">
                <a:alpha val="14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690" name="Google Shape;690;p21"/>
            <p:cNvSpPr/>
            <p:nvPr/>
          </p:nvSpPr>
          <p:spPr>
            <a:xfrm>
              <a:off x="5936003" y="3137626"/>
              <a:ext cx="950640" cy="502272"/>
            </a:xfrm>
            <a:custGeom>
              <a:avLst/>
              <a:gdLst/>
              <a:ahLst/>
              <a:cxnLst/>
              <a:rect l="l" t="t" r="r" b="b"/>
              <a:pathLst>
                <a:path w="19805" h="10464" extrusionOk="0">
                  <a:moveTo>
                    <a:pt x="3890" y="1"/>
                  </a:moveTo>
                  <a:lnTo>
                    <a:pt x="541" y="4363"/>
                  </a:lnTo>
                  <a:cubicBezTo>
                    <a:pt x="62" y="4988"/>
                    <a:pt x="0" y="5903"/>
                    <a:pt x="394" y="6585"/>
                  </a:cubicBezTo>
                  <a:lnTo>
                    <a:pt x="1926" y="9243"/>
                  </a:lnTo>
                  <a:cubicBezTo>
                    <a:pt x="2352" y="9982"/>
                    <a:pt x="3191" y="10464"/>
                    <a:pt x="4046" y="10464"/>
                  </a:cubicBezTo>
                  <a:lnTo>
                    <a:pt x="15765" y="10464"/>
                  </a:lnTo>
                  <a:cubicBezTo>
                    <a:pt x="16616" y="10464"/>
                    <a:pt x="17452" y="9981"/>
                    <a:pt x="17877" y="9243"/>
                  </a:cubicBezTo>
                  <a:lnTo>
                    <a:pt x="19411" y="6585"/>
                  </a:lnTo>
                  <a:cubicBezTo>
                    <a:pt x="19805" y="5902"/>
                    <a:pt x="19741" y="4988"/>
                    <a:pt x="19262" y="4363"/>
                  </a:cubicBezTo>
                  <a:lnTo>
                    <a:pt x="1591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691" name="Google Shape;691;p21"/>
            <p:cNvSpPr/>
            <p:nvPr/>
          </p:nvSpPr>
          <p:spPr>
            <a:xfrm>
              <a:off x="6038867" y="3137626"/>
              <a:ext cx="847728" cy="502272"/>
            </a:xfrm>
            <a:custGeom>
              <a:avLst/>
              <a:gdLst/>
              <a:ahLst/>
              <a:cxnLst/>
              <a:rect l="l" t="t" r="r" b="b"/>
              <a:pathLst>
                <a:path w="17661" h="10464" extrusionOk="0">
                  <a:moveTo>
                    <a:pt x="10490" y="1"/>
                  </a:moveTo>
                  <a:cubicBezTo>
                    <a:pt x="9996" y="352"/>
                    <a:pt x="9662" y="612"/>
                    <a:pt x="9662" y="612"/>
                  </a:cubicBezTo>
                  <a:cubicBezTo>
                    <a:pt x="9662" y="612"/>
                    <a:pt x="12140" y="5388"/>
                    <a:pt x="12501" y="6506"/>
                  </a:cubicBezTo>
                  <a:cubicBezTo>
                    <a:pt x="12863" y="7623"/>
                    <a:pt x="10859" y="9598"/>
                    <a:pt x="10063" y="9665"/>
                  </a:cubicBezTo>
                  <a:cubicBezTo>
                    <a:pt x="9940" y="9675"/>
                    <a:pt x="9604" y="9680"/>
                    <a:pt x="9123" y="9680"/>
                  </a:cubicBezTo>
                  <a:cubicBezTo>
                    <a:pt x="6948" y="9680"/>
                    <a:pt x="1809" y="9590"/>
                    <a:pt x="1" y="9557"/>
                  </a:cubicBezTo>
                  <a:lnTo>
                    <a:pt x="1" y="9557"/>
                  </a:lnTo>
                  <a:cubicBezTo>
                    <a:pt x="460" y="10115"/>
                    <a:pt x="1174" y="10464"/>
                    <a:pt x="1898" y="10464"/>
                  </a:cubicBezTo>
                  <a:cubicBezTo>
                    <a:pt x="1899" y="10464"/>
                    <a:pt x="1901" y="10464"/>
                    <a:pt x="1902" y="10464"/>
                  </a:cubicBezTo>
                  <a:lnTo>
                    <a:pt x="13620" y="10464"/>
                  </a:lnTo>
                  <a:cubicBezTo>
                    <a:pt x="14472" y="10464"/>
                    <a:pt x="15308" y="9981"/>
                    <a:pt x="15733" y="9243"/>
                  </a:cubicBezTo>
                  <a:lnTo>
                    <a:pt x="17267" y="6585"/>
                  </a:lnTo>
                  <a:cubicBezTo>
                    <a:pt x="17661" y="5902"/>
                    <a:pt x="17596" y="4988"/>
                    <a:pt x="17117" y="4363"/>
                  </a:cubicBezTo>
                  <a:lnTo>
                    <a:pt x="13768" y="1"/>
                  </a:lnTo>
                  <a:close/>
                </a:path>
              </a:pathLst>
            </a:custGeom>
            <a:solidFill>
              <a:srgbClr val="000000">
                <a:alpha val="31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692" name="Google Shape;692;p21"/>
            <p:cNvSpPr/>
            <p:nvPr/>
          </p:nvSpPr>
          <p:spPr>
            <a:xfrm>
              <a:off x="6124787" y="3103354"/>
              <a:ext cx="573408" cy="67872"/>
            </a:xfrm>
            <a:custGeom>
              <a:avLst/>
              <a:gdLst/>
              <a:ahLst/>
              <a:cxnLst/>
              <a:rect l="l" t="t" r="r" b="b"/>
              <a:pathLst>
                <a:path w="11946" h="1414" extrusionOk="0">
                  <a:moveTo>
                    <a:pt x="5973" y="0"/>
                  </a:moveTo>
                  <a:cubicBezTo>
                    <a:pt x="2675" y="0"/>
                    <a:pt x="1" y="316"/>
                    <a:pt x="1" y="707"/>
                  </a:cubicBezTo>
                  <a:cubicBezTo>
                    <a:pt x="1" y="1097"/>
                    <a:pt x="2675" y="1414"/>
                    <a:pt x="5973" y="1414"/>
                  </a:cubicBezTo>
                  <a:cubicBezTo>
                    <a:pt x="9271" y="1414"/>
                    <a:pt x="11946" y="1097"/>
                    <a:pt x="11946" y="707"/>
                  </a:cubicBezTo>
                  <a:cubicBezTo>
                    <a:pt x="11946" y="316"/>
                    <a:pt x="9271" y="0"/>
                    <a:pt x="59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693" name="Google Shape;693;p21"/>
            <p:cNvSpPr/>
            <p:nvPr/>
          </p:nvSpPr>
          <p:spPr>
            <a:xfrm>
              <a:off x="6124787" y="3103354"/>
              <a:ext cx="573408" cy="67872"/>
            </a:xfrm>
            <a:custGeom>
              <a:avLst/>
              <a:gdLst/>
              <a:ahLst/>
              <a:cxnLst/>
              <a:rect l="l" t="t" r="r" b="b"/>
              <a:pathLst>
                <a:path w="11946" h="1414" extrusionOk="0">
                  <a:moveTo>
                    <a:pt x="5973" y="0"/>
                  </a:moveTo>
                  <a:cubicBezTo>
                    <a:pt x="2675" y="0"/>
                    <a:pt x="1" y="316"/>
                    <a:pt x="1" y="707"/>
                  </a:cubicBezTo>
                  <a:cubicBezTo>
                    <a:pt x="1" y="1097"/>
                    <a:pt x="2675" y="1414"/>
                    <a:pt x="5973" y="1414"/>
                  </a:cubicBezTo>
                  <a:cubicBezTo>
                    <a:pt x="9271" y="1414"/>
                    <a:pt x="11946" y="1097"/>
                    <a:pt x="11946" y="707"/>
                  </a:cubicBezTo>
                  <a:cubicBezTo>
                    <a:pt x="11946" y="316"/>
                    <a:pt x="9271" y="0"/>
                    <a:pt x="5973" y="0"/>
                  </a:cubicBezTo>
                  <a:close/>
                </a:path>
              </a:pathLst>
            </a:custGeom>
            <a:solidFill>
              <a:srgbClr val="000000">
                <a:alpha val="31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694" name="Google Shape;694;p21"/>
            <p:cNvSpPr/>
            <p:nvPr/>
          </p:nvSpPr>
          <p:spPr>
            <a:xfrm>
              <a:off x="6031091" y="2942842"/>
              <a:ext cx="325248" cy="648336"/>
            </a:xfrm>
            <a:custGeom>
              <a:avLst/>
              <a:gdLst/>
              <a:ahLst/>
              <a:cxnLst/>
              <a:rect l="l" t="t" r="r" b="b"/>
              <a:pathLst>
                <a:path w="6776" h="13507" extrusionOk="0">
                  <a:moveTo>
                    <a:pt x="6775" y="1"/>
                  </a:moveTo>
                  <a:cubicBezTo>
                    <a:pt x="6774" y="1"/>
                    <a:pt x="1" y="7318"/>
                    <a:pt x="244" y="9295"/>
                  </a:cubicBezTo>
                  <a:cubicBezTo>
                    <a:pt x="484" y="11271"/>
                    <a:pt x="2117" y="13506"/>
                    <a:pt x="2117" y="13506"/>
                  </a:cubicBezTo>
                  <a:cubicBezTo>
                    <a:pt x="2117" y="13506"/>
                    <a:pt x="762" y="9780"/>
                    <a:pt x="1310" y="8491"/>
                  </a:cubicBezTo>
                  <a:cubicBezTo>
                    <a:pt x="1858" y="7201"/>
                    <a:pt x="6774" y="1"/>
                    <a:pt x="6775" y="1"/>
                  </a:cubicBezTo>
                  <a:close/>
                </a:path>
              </a:pathLst>
            </a:custGeom>
            <a:solidFill>
              <a:srgbClr val="FFFFFF">
                <a:alpha val="14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695" name="Google Shape;695;p21"/>
            <p:cNvSpPr/>
            <p:nvPr/>
          </p:nvSpPr>
          <p:spPr>
            <a:xfrm>
              <a:off x="6477443" y="3214426"/>
              <a:ext cx="138912" cy="138960"/>
            </a:xfrm>
            <a:custGeom>
              <a:avLst/>
              <a:gdLst/>
              <a:ahLst/>
              <a:cxnLst/>
              <a:rect l="l" t="t" r="r" b="b"/>
              <a:pathLst>
                <a:path w="2894" h="2895" extrusionOk="0">
                  <a:moveTo>
                    <a:pt x="1447" y="1"/>
                  </a:moveTo>
                  <a:cubicBezTo>
                    <a:pt x="648" y="1"/>
                    <a:pt x="0" y="647"/>
                    <a:pt x="0" y="1448"/>
                  </a:cubicBezTo>
                  <a:cubicBezTo>
                    <a:pt x="0" y="2246"/>
                    <a:pt x="648" y="2894"/>
                    <a:pt x="1447" y="2894"/>
                  </a:cubicBezTo>
                  <a:cubicBezTo>
                    <a:pt x="2245" y="2894"/>
                    <a:pt x="2894" y="2246"/>
                    <a:pt x="2894" y="1448"/>
                  </a:cubicBezTo>
                  <a:cubicBezTo>
                    <a:pt x="2894" y="649"/>
                    <a:pt x="2245" y="1"/>
                    <a:pt x="1447" y="1"/>
                  </a:cubicBezTo>
                  <a:close/>
                </a:path>
              </a:pathLst>
            </a:custGeom>
            <a:solidFill>
              <a:srgbClr val="000000">
                <a:alpha val="31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696" name="Google Shape;696;p21"/>
            <p:cNvSpPr/>
            <p:nvPr/>
          </p:nvSpPr>
          <p:spPr>
            <a:xfrm>
              <a:off x="6375875" y="3339178"/>
              <a:ext cx="138960" cy="138960"/>
            </a:xfrm>
            <a:custGeom>
              <a:avLst/>
              <a:gdLst/>
              <a:ahLst/>
              <a:cxnLst/>
              <a:rect l="l" t="t" r="r" b="b"/>
              <a:pathLst>
                <a:path w="2895" h="2895" extrusionOk="0">
                  <a:moveTo>
                    <a:pt x="1447" y="1"/>
                  </a:moveTo>
                  <a:cubicBezTo>
                    <a:pt x="649" y="1"/>
                    <a:pt x="1" y="648"/>
                    <a:pt x="1" y="1447"/>
                  </a:cubicBezTo>
                  <a:cubicBezTo>
                    <a:pt x="1" y="2246"/>
                    <a:pt x="649" y="2894"/>
                    <a:pt x="1447" y="2894"/>
                  </a:cubicBezTo>
                  <a:cubicBezTo>
                    <a:pt x="2246" y="2894"/>
                    <a:pt x="2894" y="2246"/>
                    <a:pt x="2894" y="1447"/>
                  </a:cubicBezTo>
                  <a:cubicBezTo>
                    <a:pt x="2894" y="649"/>
                    <a:pt x="2247" y="1"/>
                    <a:pt x="1447" y="1"/>
                  </a:cubicBezTo>
                  <a:close/>
                </a:path>
              </a:pathLst>
            </a:custGeom>
            <a:solidFill>
              <a:srgbClr val="000000">
                <a:alpha val="31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697" name="Google Shape;697;p21"/>
            <p:cNvSpPr/>
            <p:nvPr/>
          </p:nvSpPr>
          <p:spPr>
            <a:xfrm>
              <a:off x="6562259" y="3373450"/>
              <a:ext cx="111072" cy="111120"/>
            </a:xfrm>
            <a:custGeom>
              <a:avLst/>
              <a:gdLst/>
              <a:ahLst/>
              <a:cxnLst/>
              <a:rect l="l" t="t" r="r" b="b"/>
              <a:pathLst>
                <a:path w="2314" h="2315" extrusionOk="0">
                  <a:moveTo>
                    <a:pt x="1157" y="0"/>
                  </a:moveTo>
                  <a:cubicBezTo>
                    <a:pt x="518" y="0"/>
                    <a:pt x="0" y="518"/>
                    <a:pt x="0" y="1159"/>
                  </a:cubicBezTo>
                  <a:cubicBezTo>
                    <a:pt x="0" y="1796"/>
                    <a:pt x="518" y="2315"/>
                    <a:pt x="1157" y="2315"/>
                  </a:cubicBezTo>
                  <a:cubicBezTo>
                    <a:pt x="1795" y="2315"/>
                    <a:pt x="2313" y="1797"/>
                    <a:pt x="2313" y="1159"/>
                  </a:cubicBezTo>
                  <a:cubicBezTo>
                    <a:pt x="2313" y="519"/>
                    <a:pt x="1796" y="0"/>
                    <a:pt x="1157" y="0"/>
                  </a:cubicBezTo>
                  <a:close/>
                </a:path>
              </a:pathLst>
            </a:custGeom>
            <a:solidFill>
              <a:srgbClr val="000000">
                <a:alpha val="31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698" name="Google Shape;698;p21"/>
            <p:cNvSpPr/>
            <p:nvPr/>
          </p:nvSpPr>
          <p:spPr>
            <a:xfrm>
              <a:off x="6227219" y="3503674"/>
              <a:ext cx="111120" cy="111072"/>
            </a:xfrm>
            <a:custGeom>
              <a:avLst/>
              <a:gdLst/>
              <a:ahLst/>
              <a:cxnLst/>
              <a:rect l="l" t="t" r="r" b="b"/>
              <a:pathLst>
                <a:path w="2315" h="2314" extrusionOk="0">
                  <a:moveTo>
                    <a:pt x="1158" y="0"/>
                  </a:moveTo>
                  <a:cubicBezTo>
                    <a:pt x="519" y="0"/>
                    <a:pt x="1" y="519"/>
                    <a:pt x="2" y="1158"/>
                  </a:cubicBezTo>
                  <a:cubicBezTo>
                    <a:pt x="2" y="1795"/>
                    <a:pt x="519" y="2314"/>
                    <a:pt x="1158" y="2314"/>
                  </a:cubicBezTo>
                  <a:cubicBezTo>
                    <a:pt x="1796" y="2314"/>
                    <a:pt x="2315" y="1796"/>
                    <a:pt x="2315" y="1158"/>
                  </a:cubicBezTo>
                  <a:cubicBezTo>
                    <a:pt x="2315" y="519"/>
                    <a:pt x="1797" y="0"/>
                    <a:pt x="1158" y="0"/>
                  </a:cubicBezTo>
                  <a:close/>
                </a:path>
              </a:pathLst>
            </a:custGeom>
            <a:solidFill>
              <a:srgbClr val="000000">
                <a:alpha val="31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699" name="Google Shape;699;p21"/>
            <p:cNvSpPr/>
            <p:nvPr/>
          </p:nvSpPr>
          <p:spPr>
            <a:xfrm>
              <a:off x="6158003" y="3315082"/>
              <a:ext cx="80448" cy="80400"/>
            </a:xfrm>
            <a:custGeom>
              <a:avLst/>
              <a:gdLst/>
              <a:ahLst/>
              <a:cxnLst/>
              <a:rect l="l" t="t" r="r" b="b"/>
              <a:pathLst>
                <a:path w="1676" h="1675" extrusionOk="0">
                  <a:moveTo>
                    <a:pt x="837" y="1"/>
                  </a:moveTo>
                  <a:cubicBezTo>
                    <a:pt x="376" y="1"/>
                    <a:pt x="1" y="375"/>
                    <a:pt x="0" y="837"/>
                  </a:cubicBezTo>
                  <a:cubicBezTo>
                    <a:pt x="0" y="1300"/>
                    <a:pt x="376" y="1675"/>
                    <a:pt x="837" y="1675"/>
                  </a:cubicBezTo>
                  <a:cubicBezTo>
                    <a:pt x="1300" y="1675"/>
                    <a:pt x="1675" y="1300"/>
                    <a:pt x="1675" y="837"/>
                  </a:cubicBezTo>
                  <a:cubicBezTo>
                    <a:pt x="1675" y="375"/>
                    <a:pt x="1299" y="1"/>
                    <a:pt x="837" y="1"/>
                  </a:cubicBezTo>
                  <a:close/>
                </a:path>
              </a:pathLst>
            </a:custGeom>
            <a:solidFill>
              <a:srgbClr val="000000">
                <a:alpha val="31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700" name="Google Shape;700;p21"/>
            <p:cNvSpPr/>
            <p:nvPr/>
          </p:nvSpPr>
          <p:spPr>
            <a:xfrm>
              <a:off x="6213107" y="3200986"/>
              <a:ext cx="65856" cy="65856"/>
            </a:xfrm>
            <a:custGeom>
              <a:avLst/>
              <a:gdLst/>
              <a:ahLst/>
              <a:cxnLst/>
              <a:rect l="l" t="t" r="r" b="b"/>
              <a:pathLst>
                <a:path w="1372" h="1372" extrusionOk="0">
                  <a:moveTo>
                    <a:pt x="686" y="1"/>
                  </a:moveTo>
                  <a:cubicBezTo>
                    <a:pt x="307" y="1"/>
                    <a:pt x="0" y="308"/>
                    <a:pt x="0" y="686"/>
                  </a:cubicBezTo>
                  <a:cubicBezTo>
                    <a:pt x="0" y="1065"/>
                    <a:pt x="307" y="1372"/>
                    <a:pt x="686" y="1372"/>
                  </a:cubicBezTo>
                  <a:cubicBezTo>
                    <a:pt x="1064" y="1372"/>
                    <a:pt x="1371" y="1065"/>
                    <a:pt x="1371" y="686"/>
                  </a:cubicBezTo>
                  <a:cubicBezTo>
                    <a:pt x="1371" y="308"/>
                    <a:pt x="1064" y="1"/>
                    <a:pt x="686" y="1"/>
                  </a:cubicBezTo>
                  <a:close/>
                </a:path>
              </a:pathLst>
            </a:custGeom>
            <a:solidFill>
              <a:srgbClr val="FFFFFF">
                <a:alpha val="14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701" name="Google Shape;701;p21"/>
            <p:cNvSpPr/>
            <p:nvPr/>
          </p:nvSpPr>
          <p:spPr>
            <a:xfrm>
              <a:off x="6483683" y="3502042"/>
              <a:ext cx="65904" cy="65856"/>
            </a:xfrm>
            <a:custGeom>
              <a:avLst/>
              <a:gdLst/>
              <a:ahLst/>
              <a:cxnLst/>
              <a:rect l="l" t="t" r="r" b="b"/>
              <a:pathLst>
                <a:path w="1373" h="1372" extrusionOk="0">
                  <a:moveTo>
                    <a:pt x="686" y="0"/>
                  </a:moveTo>
                  <a:cubicBezTo>
                    <a:pt x="309" y="0"/>
                    <a:pt x="1" y="307"/>
                    <a:pt x="1" y="686"/>
                  </a:cubicBezTo>
                  <a:cubicBezTo>
                    <a:pt x="1" y="1064"/>
                    <a:pt x="309" y="1371"/>
                    <a:pt x="686" y="1371"/>
                  </a:cubicBezTo>
                  <a:cubicBezTo>
                    <a:pt x="1065" y="1371"/>
                    <a:pt x="1373" y="1064"/>
                    <a:pt x="1373" y="686"/>
                  </a:cubicBezTo>
                  <a:cubicBezTo>
                    <a:pt x="1373" y="307"/>
                    <a:pt x="1066" y="0"/>
                    <a:pt x="686" y="0"/>
                  </a:cubicBezTo>
                  <a:close/>
                </a:path>
              </a:pathLst>
            </a:custGeom>
            <a:solidFill>
              <a:srgbClr val="FFFFFF">
                <a:alpha val="14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702" name="Google Shape;702;p21"/>
            <p:cNvSpPr/>
            <p:nvPr/>
          </p:nvSpPr>
          <p:spPr>
            <a:xfrm>
              <a:off x="6269843" y="3325690"/>
              <a:ext cx="65952" cy="65856"/>
            </a:xfrm>
            <a:custGeom>
              <a:avLst/>
              <a:gdLst/>
              <a:ahLst/>
              <a:cxnLst/>
              <a:rect l="l" t="t" r="r" b="b"/>
              <a:pathLst>
                <a:path w="1374" h="1372" extrusionOk="0">
                  <a:moveTo>
                    <a:pt x="688" y="1"/>
                  </a:moveTo>
                  <a:cubicBezTo>
                    <a:pt x="308" y="1"/>
                    <a:pt x="1" y="308"/>
                    <a:pt x="2" y="686"/>
                  </a:cubicBezTo>
                  <a:cubicBezTo>
                    <a:pt x="2" y="1065"/>
                    <a:pt x="310" y="1372"/>
                    <a:pt x="688" y="1372"/>
                  </a:cubicBezTo>
                  <a:cubicBezTo>
                    <a:pt x="1067" y="1372"/>
                    <a:pt x="1374" y="1065"/>
                    <a:pt x="1374" y="686"/>
                  </a:cubicBezTo>
                  <a:cubicBezTo>
                    <a:pt x="1374" y="308"/>
                    <a:pt x="1067" y="1"/>
                    <a:pt x="688" y="1"/>
                  </a:cubicBezTo>
                  <a:close/>
                </a:path>
              </a:pathLst>
            </a:custGeom>
            <a:solidFill>
              <a:srgbClr val="FFFFFF">
                <a:alpha val="14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703" name="Google Shape;703;p21"/>
            <p:cNvSpPr/>
            <p:nvPr/>
          </p:nvSpPr>
          <p:spPr>
            <a:xfrm>
              <a:off x="5953955" y="3370138"/>
              <a:ext cx="80448" cy="80448"/>
            </a:xfrm>
            <a:custGeom>
              <a:avLst/>
              <a:gdLst/>
              <a:ahLst/>
              <a:cxnLst/>
              <a:rect l="l" t="t" r="r" b="b"/>
              <a:pathLst>
                <a:path w="1676" h="1676" extrusionOk="0">
                  <a:moveTo>
                    <a:pt x="837" y="1"/>
                  </a:moveTo>
                  <a:cubicBezTo>
                    <a:pt x="376" y="1"/>
                    <a:pt x="1" y="376"/>
                    <a:pt x="0" y="839"/>
                  </a:cubicBezTo>
                  <a:cubicBezTo>
                    <a:pt x="0" y="1301"/>
                    <a:pt x="376" y="1676"/>
                    <a:pt x="837" y="1676"/>
                  </a:cubicBezTo>
                  <a:cubicBezTo>
                    <a:pt x="1301" y="1676"/>
                    <a:pt x="1675" y="1301"/>
                    <a:pt x="1675" y="839"/>
                  </a:cubicBezTo>
                  <a:cubicBezTo>
                    <a:pt x="1675" y="376"/>
                    <a:pt x="1299" y="1"/>
                    <a:pt x="837" y="1"/>
                  </a:cubicBezTo>
                  <a:close/>
                </a:path>
              </a:pathLst>
            </a:custGeom>
            <a:solidFill>
              <a:srgbClr val="000000">
                <a:alpha val="31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704" name="Google Shape;704;p21"/>
            <p:cNvSpPr/>
            <p:nvPr/>
          </p:nvSpPr>
          <p:spPr>
            <a:xfrm>
              <a:off x="6574691" y="3199786"/>
              <a:ext cx="200496" cy="353952"/>
            </a:xfrm>
            <a:custGeom>
              <a:avLst/>
              <a:gdLst/>
              <a:ahLst/>
              <a:cxnLst/>
              <a:rect l="l" t="t" r="r" b="b"/>
              <a:pathLst>
                <a:path w="4177" h="7374" extrusionOk="0">
                  <a:moveTo>
                    <a:pt x="1" y="1"/>
                  </a:moveTo>
                  <a:lnTo>
                    <a:pt x="1" y="1"/>
                  </a:lnTo>
                  <a:cubicBezTo>
                    <a:pt x="1826" y="2791"/>
                    <a:pt x="2470" y="4527"/>
                    <a:pt x="2325" y="5431"/>
                  </a:cubicBezTo>
                  <a:cubicBezTo>
                    <a:pt x="2180" y="6336"/>
                    <a:pt x="1570" y="7311"/>
                    <a:pt x="1570" y="7311"/>
                  </a:cubicBezTo>
                  <a:lnTo>
                    <a:pt x="2536" y="7373"/>
                  </a:lnTo>
                  <a:cubicBezTo>
                    <a:pt x="2536" y="7373"/>
                    <a:pt x="3433" y="5566"/>
                    <a:pt x="3805" y="4862"/>
                  </a:cubicBezTo>
                  <a:cubicBezTo>
                    <a:pt x="4177" y="4159"/>
                    <a:pt x="3113" y="2258"/>
                    <a:pt x="2563" y="1489"/>
                  </a:cubicBezTo>
                  <a:cubicBezTo>
                    <a:pt x="2014" y="721"/>
                    <a:pt x="1411" y="53"/>
                    <a:pt x="1411" y="53"/>
                  </a:cubicBezTo>
                  <a:lnTo>
                    <a:pt x="1" y="1"/>
                  </a:lnTo>
                  <a:close/>
                </a:path>
              </a:pathLst>
            </a:custGeom>
            <a:solidFill>
              <a:srgbClr val="FFFFFF">
                <a:alpha val="14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grpSp>
    </p:spTree>
    <p:extLst>
      <p:ext uri="{BB962C8B-B14F-4D97-AF65-F5344CB8AC3E}">
        <p14:creationId xmlns:p14="http://schemas.microsoft.com/office/powerpoint/2010/main" val="2238798081"/>
      </p:ext>
    </p:extLst>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matchingName="Title and three columns">
  <p:cSld name="Title and three columns">
    <p:spTree>
      <p:nvGrpSpPr>
        <p:cNvPr id="1" name="Shape 736"/>
        <p:cNvGrpSpPr/>
        <p:nvPr/>
      </p:nvGrpSpPr>
      <p:grpSpPr>
        <a:xfrm>
          <a:off x="0" y="0"/>
          <a:ext cx="0" cy="0"/>
          <a:chOff x="0" y="0"/>
          <a:chExt cx="0" cy="0"/>
        </a:xfrm>
      </p:grpSpPr>
      <p:grpSp>
        <p:nvGrpSpPr>
          <p:cNvPr id="737" name="Google Shape;737;p23"/>
          <p:cNvGrpSpPr/>
          <p:nvPr/>
        </p:nvGrpSpPr>
        <p:grpSpPr>
          <a:xfrm>
            <a:off x="1" y="4838701"/>
            <a:ext cx="9143939" cy="2943641"/>
            <a:chOff x="0" y="4838700"/>
            <a:chExt cx="9143939" cy="2943641"/>
          </a:xfrm>
        </p:grpSpPr>
        <p:sp>
          <p:nvSpPr>
            <p:cNvPr id="738" name="Google Shape;738;p23"/>
            <p:cNvSpPr/>
            <p:nvPr/>
          </p:nvSpPr>
          <p:spPr>
            <a:xfrm>
              <a:off x="0" y="4838700"/>
              <a:ext cx="9143939" cy="2943641"/>
            </a:xfrm>
            <a:custGeom>
              <a:avLst/>
              <a:gdLst/>
              <a:ahLst/>
              <a:cxnLst/>
              <a:rect l="l" t="t" r="r" b="b"/>
              <a:pathLst>
                <a:path w="74406" h="71361" extrusionOk="0">
                  <a:moveTo>
                    <a:pt x="0" y="0"/>
                  </a:moveTo>
                  <a:lnTo>
                    <a:pt x="0" y="71360"/>
                  </a:lnTo>
                  <a:lnTo>
                    <a:pt x="74406" y="71360"/>
                  </a:lnTo>
                  <a:lnTo>
                    <a:pt x="7440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grpSp>
          <p:nvGrpSpPr>
            <p:cNvPr id="739" name="Google Shape;739;p23"/>
            <p:cNvGrpSpPr/>
            <p:nvPr/>
          </p:nvGrpSpPr>
          <p:grpSpPr>
            <a:xfrm>
              <a:off x="3222836" y="5090190"/>
              <a:ext cx="2698369" cy="2580930"/>
              <a:chOff x="3222836" y="5090190"/>
              <a:chExt cx="2698369" cy="2580930"/>
            </a:xfrm>
          </p:grpSpPr>
          <p:sp>
            <p:nvSpPr>
              <p:cNvPr id="740" name="Google Shape;740;p23"/>
              <p:cNvSpPr/>
              <p:nvPr/>
            </p:nvSpPr>
            <p:spPr>
              <a:xfrm>
                <a:off x="3222836" y="6193793"/>
                <a:ext cx="2698369" cy="1477327"/>
              </a:xfrm>
              <a:custGeom>
                <a:avLst/>
                <a:gdLst/>
                <a:ahLst/>
                <a:cxnLst/>
                <a:rect l="l" t="t" r="r" b="b"/>
                <a:pathLst>
                  <a:path w="65415" h="35814" extrusionOk="0">
                    <a:moveTo>
                      <a:pt x="0" y="1"/>
                    </a:moveTo>
                    <a:lnTo>
                      <a:pt x="0" y="35813"/>
                    </a:lnTo>
                    <a:lnTo>
                      <a:pt x="65415" y="35813"/>
                    </a:lnTo>
                    <a:lnTo>
                      <a:pt x="6541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741" name="Google Shape;741;p23"/>
              <p:cNvSpPr/>
              <p:nvPr/>
            </p:nvSpPr>
            <p:spPr>
              <a:xfrm>
                <a:off x="3222836" y="5561430"/>
                <a:ext cx="2698369" cy="445005"/>
              </a:xfrm>
              <a:custGeom>
                <a:avLst/>
                <a:gdLst/>
                <a:ahLst/>
                <a:cxnLst/>
                <a:rect l="l" t="t" r="r" b="b"/>
                <a:pathLst>
                  <a:path w="65415" h="10788" extrusionOk="0">
                    <a:moveTo>
                      <a:pt x="0" y="0"/>
                    </a:moveTo>
                    <a:lnTo>
                      <a:pt x="0" y="10788"/>
                    </a:lnTo>
                    <a:lnTo>
                      <a:pt x="65415" y="10788"/>
                    </a:lnTo>
                    <a:lnTo>
                      <a:pt x="6541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742" name="Google Shape;742;p23"/>
              <p:cNvSpPr/>
              <p:nvPr/>
            </p:nvSpPr>
            <p:spPr>
              <a:xfrm>
                <a:off x="3222836" y="5090190"/>
                <a:ext cx="2698369" cy="347160"/>
              </a:xfrm>
              <a:custGeom>
                <a:avLst/>
                <a:gdLst/>
                <a:ahLst/>
                <a:cxnLst/>
                <a:rect l="l" t="t" r="r" b="b"/>
                <a:pathLst>
                  <a:path w="65415" h="8416" extrusionOk="0">
                    <a:moveTo>
                      <a:pt x="0" y="1"/>
                    </a:moveTo>
                    <a:lnTo>
                      <a:pt x="0" y="8415"/>
                    </a:lnTo>
                    <a:lnTo>
                      <a:pt x="65415" y="8415"/>
                    </a:lnTo>
                    <a:lnTo>
                      <a:pt x="6541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743" name="Google Shape;743;p23"/>
              <p:cNvSpPr/>
              <p:nvPr/>
            </p:nvSpPr>
            <p:spPr>
              <a:xfrm>
                <a:off x="4001946" y="5163368"/>
                <a:ext cx="1140150" cy="72889"/>
              </a:xfrm>
              <a:custGeom>
                <a:avLst/>
                <a:gdLst/>
                <a:ahLst/>
                <a:cxnLst/>
                <a:rect l="l" t="t" r="r" b="b"/>
                <a:pathLst>
                  <a:path w="27640" h="1767" extrusionOk="0">
                    <a:moveTo>
                      <a:pt x="1835" y="0"/>
                    </a:moveTo>
                    <a:cubicBezTo>
                      <a:pt x="823" y="0"/>
                      <a:pt x="1" y="395"/>
                      <a:pt x="1" y="884"/>
                    </a:cubicBezTo>
                    <a:cubicBezTo>
                      <a:pt x="1" y="1372"/>
                      <a:pt x="823" y="1767"/>
                      <a:pt x="1835" y="1767"/>
                    </a:cubicBezTo>
                    <a:lnTo>
                      <a:pt x="25805" y="1767"/>
                    </a:lnTo>
                    <a:cubicBezTo>
                      <a:pt x="26818" y="1767"/>
                      <a:pt x="27639" y="1370"/>
                      <a:pt x="27639" y="884"/>
                    </a:cubicBezTo>
                    <a:cubicBezTo>
                      <a:pt x="27639" y="395"/>
                      <a:pt x="26819" y="0"/>
                      <a:pt x="258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744" name="Google Shape;744;p23"/>
              <p:cNvSpPr/>
              <p:nvPr/>
            </p:nvSpPr>
            <p:spPr>
              <a:xfrm>
                <a:off x="4001946" y="5655398"/>
                <a:ext cx="1140150" cy="72930"/>
              </a:xfrm>
              <a:custGeom>
                <a:avLst/>
                <a:gdLst/>
                <a:ahLst/>
                <a:cxnLst/>
                <a:rect l="l" t="t" r="r" b="b"/>
                <a:pathLst>
                  <a:path w="27640" h="1768" extrusionOk="0">
                    <a:moveTo>
                      <a:pt x="1835" y="1"/>
                    </a:moveTo>
                    <a:cubicBezTo>
                      <a:pt x="823" y="1"/>
                      <a:pt x="1" y="396"/>
                      <a:pt x="1" y="884"/>
                    </a:cubicBezTo>
                    <a:cubicBezTo>
                      <a:pt x="1" y="1372"/>
                      <a:pt x="823" y="1767"/>
                      <a:pt x="1835" y="1767"/>
                    </a:cubicBezTo>
                    <a:lnTo>
                      <a:pt x="25805" y="1767"/>
                    </a:lnTo>
                    <a:cubicBezTo>
                      <a:pt x="26818" y="1767"/>
                      <a:pt x="27639" y="1372"/>
                      <a:pt x="27639" y="884"/>
                    </a:cubicBezTo>
                    <a:cubicBezTo>
                      <a:pt x="27639" y="396"/>
                      <a:pt x="26819" y="1"/>
                      <a:pt x="258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745" name="Google Shape;745;p23"/>
              <p:cNvSpPr/>
              <p:nvPr/>
            </p:nvSpPr>
            <p:spPr>
              <a:xfrm>
                <a:off x="4001946" y="6313253"/>
                <a:ext cx="1140150" cy="72930"/>
              </a:xfrm>
              <a:custGeom>
                <a:avLst/>
                <a:gdLst/>
                <a:ahLst/>
                <a:cxnLst/>
                <a:rect l="l" t="t" r="r" b="b"/>
                <a:pathLst>
                  <a:path w="27640" h="1768" extrusionOk="0">
                    <a:moveTo>
                      <a:pt x="1835" y="1"/>
                    </a:moveTo>
                    <a:cubicBezTo>
                      <a:pt x="823" y="1"/>
                      <a:pt x="1" y="396"/>
                      <a:pt x="1" y="884"/>
                    </a:cubicBezTo>
                    <a:cubicBezTo>
                      <a:pt x="1" y="1372"/>
                      <a:pt x="823" y="1767"/>
                      <a:pt x="1835" y="1767"/>
                    </a:cubicBezTo>
                    <a:lnTo>
                      <a:pt x="25805" y="1767"/>
                    </a:lnTo>
                    <a:cubicBezTo>
                      <a:pt x="26818" y="1767"/>
                      <a:pt x="27639" y="1371"/>
                      <a:pt x="27639" y="884"/>
                    </a:cubicBezTo>
                    <a:cubicBezTo>
                      <a:pt x="27639" y="396"/>
                      <a:pt x="26819" y="1"/>
                      <a:pt x="258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grpSp>
        <p:grpSp>
          <p:nvGrpSpPr>
            <p:cNvPr id="746" name="Google Shape;746;p23"/>
            <p:cNvGrpSpPr/>
            <p:nvPr/>
          </p:nvGrpSpPr>
          <p:grpSpPr>
            <a:xfrm>
              <a:off x="6274037" y="5090190"/>
              <a:ext cx="2698369" cy="2580930"/>
              <a:chOff x="6274037" y="5090190"/>
              <a:chExt cx="2698369" cy="2580930"/>
            </a:xfrm>
          </p:grpSpPr>
          <p:sp>
            <p:nvSpPr>
              <p:cNvPr id="747" name="Google Shape;747;p23"/>
              <p:cNvSpPr/>
              <p:nvPr/>
            </p:nvSpPr>
            <p:spPr>
              <a:xfrm>
                <a:off x="6274037" y="6193793"/>
                <a:ext cx="2698369" cy="1477327"/>
              </a:xfrm>
              <a:custGeom>
                <a:avLst/>
                <a:gdLst/>
                <a:ahLst/>
                <a:cxnLst/>
                <a:rect l="l" t="t" r="r" b="b"/>
                <a:pathLst>
                  <a:path w="65415" h="35814" extrusionOk="0">
                    <a:moveTo>
                      <a:pt x="0" y="1"/>
                    </a:moveTo>
                    <a:lnTo>
                      <a:pt x="0" y="35813"/>
                    </a:lnTo>
                    <a:lnTo>
                      <a:pt x="65415" y="35813"/>
                    </a:lnTo>
                    <a:lnTo>
                      <a:pt x="6541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748" name="Google Shape;748;p23"/>
              <p:cNvSpPr/>
              <p:nvPr/>
            </p:nvSpPr>
            <p:spPr>
              <a:xfrm>
                <a:off x="6274037" y="5561430"/>
                <a:ext cx="2698369" cy="445005"/>
              </a:xfrm>
              <a:custGeom>
                <a:avLst/>
                <a:gdLst/>
                <a:ahLst/>
                <a:cxnLst/>
                <a:rect l="l" t="t" r="r" b="b"/>
                <a:pathLst>
                  <a:path w="65415" h="10788" extrusionOk="0">
                    <a:moveTo>
                      <a:pt x="0" y="0"/>
                    </a:moveTo>
                    <a:lnTo>
                      <a:pt x="0" y="10788"/>
                    </a:lnTo>
                    <a:lnTo>
                      <a:pt x="65415" y="10788"/>
                    </a:lnTo>
                    <a:lnTo>
                      <a:pt x="6541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749" name="Google Shape;749;p23"/>
              <p:cNvSpPr/>
              <p:nvPr/>
            </p:nvSpPr>
            <p:spPr>
              <a:xfrm>
                <a:off x="6274037" y="5090190"/>
                <a:ext cx="2698369" cy="347160"/>
              </a:xfrm>
              <a:custGeom>
                <a:avLst/>
                <a:gdLst/>
                <a:ahLst/>
                <a:cxnLst/>
                <a:rect l="l" t="t" r="r" b="b"/>
                <a:pathLst>
                  <a:path w="65415" h="8416" extrusionOk="0">
                    <a:moveTo>
                      <a:pt x="0" y="1"/>
                    </a:moveTo>
                    <a:lnTo>
                      <a:pt x="0" y="8415"/>
                    </a:lnTo>
                    <a:lnTo>
                      <a:pt x="65415" y="8415"/>
                    </a:lnTo>
                    <a:lnTo>
                      <a:pt x="6541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750" name="Google Shape;750;p23"/>
              <p:cNvSpPr/>
              <p:nvPr/>
            </p:nvSpPr>
            <p:spPr>
              <a:xfrm>
                <a:off x="7053146" y="5163368"/>
                <a:ext cx="1140150" cy="72889"/>
              </a:xfrm>
              <a:custGeom>
                <a:avLst/>
                <a:gdLst/>
                <a:ahLst/>
                <a:cxnLst/>
                <a:rect l="l" t="t" r="r" b="b"/>
                <a:pathLst>
                  <a:path w="27640" h="1767" extrusionOk="0">
                    <a:moveTo>
                      <a:pt x="1835" y="0"/>
                    </a:moveTo>
                    <a:cubicBezTo>
                      <a:pt x="823" y="0"/>
                      <a:pt x="1" y="395"/>
                      <a:pt x="1" y="884"/>
                    </a:cubicBezTo>
                    <a:cubicBezTo>
                      <a:pt x="1" y="1372"/>
                      <a:pt x="823" y="1767"/>
                      <a:pt x="1835" y="1767"/>
                    </a:cubicBezTo>
                    <a:lnTo>
                      <a:pt x="25805" y="1767"/>
                    </a:lnTo>
                    <a:cubicBezTo>
                      <a:pt x="26818" y="1767"/>
                      <a:pt x="27639" y="1370"/>
                      <a:pt x="27639" y="884"/>
                    </a:cubicBezTo>
                    <a:cubicBezTo>
                      <a:pt x="27639" y="395"/>
                      <a:pt x="26819" y="0"/>
                      <a:pt x="258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751" name="Google Shape;751;p23"/>
              <p:cNvSpPr/>
              <p:nvPr/>
            </p:nvSpPr>
            <p:spPr>
              <a:xfrm>
                <a:off x="7053146" y="5655398"/>
                <a:ext cx="1140150" cy="72930"/>
              </a:xfrm>
              <a:custGeom>
                <a:avLst/>
                <a:gdLst/>
                <a:ahLst/>
                <a:cxnLst/>
                <a:rect l="l" t="t" r="r" b="b"/>
                <a:pathLst>
                  <a:path w="27640" h="1768" extrusionOk="0">
                    <a:moveTo>
                      <a:pt x="1835" y="1"/>
                    </a:moveTo>
                    <a:cubicBezTo>
                      <a:pt x="823" y="1"/>
                      <a:pt x="1" y="396"/>
                      <a:pt x="1" y="884"/>
                    </a:cubicBezTo>
                    <a:cubicBezTo>
                      <a:pt x="1" y="1372"/>
                      <a:pt x="823" y="1767"/>
                      <a:pt x="1835" y="1767"/>
                    </a:cubicBezTo>
                    <a:lnTo>
                      <a:pt x="25805" y="1767"/>
                    </a:lnTo>
                    <a:cubicBezTo>
                      <a:pt x="26818" y="1767"/>
                      <a:pt x="27639" y="1372"/>
                      <a:pt x="27639" y="884"/>
                    </a:cubicBezTo>
                    <a:cubicBezTo>
                      <a:pt x="27639" y="396"/>
                      <a:pt x="26819" y="1"/>
                      <a:pt x="258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752" name="Google Shape;752;p23"/>
              <p:cNvSpPr/>
              <p:nvPr/>
            </p:nvSpPr>
            <p:spPr>
              <a:xfrm>
                <a:off x="7053146" y="6313253"/>
                <a:ext cx="1140150" cy="72930"/>
              </a:xfrm>
              <a:custGeom>
                <a:avLst/>
                <a:gdLst/>
                <a:ahLst/>
                <a:cxnLst/>
                <a:rect l="l" t="t" r="r" b="b"/>
                <a:pathLst>
                  <a:path w="27640" h="1768" extrusionOk="0">
                    <a:moveTo>
                      <a:pt x="1835" y="1"/>
                    </a:moveTo>
                    <a:cubicBezTo>
                      <a:pt x="823" y="1"/>
                      <a:pt x="1" y="396"/>
                      <a:pt x="1" y="884"/>
                    </a:cubicBezTo>
                    <a:cubicBezTo>
                      <a:pt x="1" y="1372"/>
                      <a:pt x="823" y="1767"/>
                      <a:pt x="1835" y="1767"/>
                    </a:cubicBezTo>
                    <a:lnTo>
                      <a:pt x="25805" y="1767"/>
                    </a:lnTo>
                    <a:cubicBezTo>
                      <a:pt x="26818" y="1767"/>
                      <a:pt x="27639" y="1371"/>
                      <a:pt x="27639" y="884"/>
                    </a:cubicBezTo>
                    <a:cubicBezTo>
                      <a:pt x="27639" y="396"/>
                      <a:pt x="26819" y="1"/>
                      <a:pt x="258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grpSp>
        <p:grpSp>
          <p:nvGrpSpPr>
            <p:cNvPr id="753" name="Google Shape;753;p23"/>
            <p:cNvGrpSpPr/>
            <p:nvPr/>
          </p:nvGrpSpPr>
          <p:grpSpPr>
            <a:xfrm>
              <a:off x="171594" y="5090190"/>
              <a:ext cx="2698410" cy="2580930"/>
              <a:chOff x="171594" y="5090190"/>
              <a:chExt cx="2698410" cy="2580930"/>
            </a:xfrm>
          </p:grpSpPr>
          <p:sp>
            <p:nvSpPr>
              <p:cNvPr id="754" name="Google Shape;754;p23"/>
              <p:cNvSpPr/>
              <p:nvPr/>
            </p:nvSpPr>
            <p:spPr>
              <a:xfrm>
                <a:off x="171594" y="6193793"/>
                <a:ext cx="2698410" cy="1477327"/>
              </a:xfrm>
              <a:custGeom>
                <a:avLst/>
                <a:gdLst/>
                <a:ahLst/>
                <a:cxnLst/>
                <a:rect l="l" t="t" r="r" b="b"/>
                <a:pathLst>
                  <a:path w="65416" h="35814" extrusionOk="0">
                    <a:moveTo>
                      <a:pt x="1" y="1"/>
                    </a:moveTo>
                    <a:lnTo>
                      <a:pt x="1" y="35813"/>
                    </a:lnTo>
                    <a:lnTo>
                      <a:pt x="65416" y="35813"/>
                    </a:lnTo>
                    <a:lnTo>
                      <a:pt x="6541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755" name="Google Shape;755;p23"/>
              <p:cNvSpPr/>
              <p:nvPr/>
            </p:nvSpPr>
            <p:spPr>
              <a:xfrm>
                <a:off x="171594" y="5561430"/>
                <a:ext cx="2698410" cy="445005"/>
              </a:xfrm>
              <a:custGeom>
                <a:avLst/>
                <a:gdLst/>
                <a:ahLst/>
                <a:cxnLst/>
                <a:rect l="l" t="t" r="r" b="b"/>
                <a:pathLst>
                  <a:path w="65416" h="10788" extrusionOk="0">
                    <a:moveTo>
                      <a:pt x="1" y="0"/>
                    </a:moveTo>
                    <a:lnTo>
                      <a:pt x="1" y="10788"/>
                    </a:lnTo>
                    <a:lnTo>
                      <a:pt x="65416" y="10788"/>
                    </a:lnTo>
                    <a:lnTo>
                      <a:pt x="6541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756" name="Google Shape;756;p23"/>
              <p:cNvSpPr/>
              <p:nvPr/>
            </p:nvSpPr>
            <p:spPr>
              <a:xfrm>
                <a:off x="171594" y="5090190"/>
                <a:ext cx="2698410" cy="347160"/>
              </a:xfrm>
              <a:custGeom>
                <a:avLst/>
                <a:gdLst/>
                <a:ahLst/>
                <a:cxnLst/>
                <a:rect l="l" t="t" r="r" b="b"/>
                <a:pathLst>
                  <a:path w="65416" h="8416" extrusionOk="0">
                    <a:moveTo>
                      <a:pt x="1" y="1"/>
                    </a:moveTo>
                    <a:lnTo>
                      <a:pt x="1" y="8415"/>
                    </a:lnTo>
                    <a:lnTo>
                      <a:pt x="65416" y="8415"/>
                    </a:lnTo>
                    <a:lnTo>
                      <a:pt x="6541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757" name="Google Shape;757;p23"/>
              <p:cNvSpPr/>
              <p:nvPr/>
            </p:nvSpPr>
            <p:spPr>
              <a:xfrm>
                <a:off x="950745" y="5163368"/>
                <a:ext cx="1140109" cy="72889"/>
              </a:xfrm>
              <a:custGeom>
                <a:avLst/>
                <a:gdLst/>
                <a:ahLst/>
                <a:cxnLst/>
                <a:rect l="l" t="t" r="r" b="b"/>
                <a:pathLst>
                  <a:path w="27639" h="1767" extrusionOk="0">
                    <a:moveTo>
                      <a:pt x="1834" y="0"/>
                    </a:moveTo>
                    <a:cubicBezTo>
                      <a:pt x="821" y="0"/>
                      <a:pt x="0" y="395"/>
                      <a:pt x="0" y="884"/>
                    </a:cubicBezTo>
                    <a:cubicBezTo>
                      <a:pt x="0" y="1372"/>
                      <a:pt x="821" y="1767"/>
                      <a:pt x="1834" y="1767"/>
                    </a:cubicBezTo>
                    <a:lnTo>
                      <a:pt x="25804" y="1767"/>
                    </a:lnTo>
                    <a:cubicBezTo>
                      <a:pt x="26816" y="1767"/>
                      <a:pt x="27638" y="1370"/>
                      <a:pt x="27638" y="884"/>
                    </a:cubicBezTo>
                    <a:cubicBezTo>
                      <a:pt x="27638" y="395"/>
                      <a:pt x="26816" y="0"/>
                      <a:pt x="2580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758" name="Google Shape;758;p23"/>
              <p:cNvSpPr/>
              <p:nvPr/>
            </p:nvSpPr>
            <p:spPr>
              <a:xfrm>
                <a:off x="950745" y="5655398"/>
                <a:ext cx="1140109" cy="72930"/>
              </a:xfrm>
              <a:custGeom>
                <a:avLst/>
                <a:gdLst/>
                <a:ahLst/>
                <a:cxnLst/>
                <a:rect l="l" t="t" r="r" b="b"/>
                <a:pathLst>
                  <a:path w="27639" h="1768" extrusionOk="0">
                    <a:moveTo>
                      <a:pt x="1834" y="1"/>
                    </a:moveTo>
                    <a:cubicBezTo>
                      <a:pt x="821" y="1"/>
                      <a:pt x="0" y="396"/>
                      <a:pt x="0" y="884"/>
                    </a:cubicBezTo>
                    <a:cubicBezTo>
                      <a:pt x="0" y="1372"/>
                      <a:pt x="821" y="1767"/>
                      <a:pt x="1834" y="1767"/>
                    </a:cubicBezTo>
                    <a:lnTo>
                      <a:pt x="25804" y="1767"/>
                    </a:lnTo>
                    <a:cubicBezTo>
                      <a:pt x="26816" y="1767"/>
                      <a:pt x="27638" y="1372"/>
                      <a:pt x="27638" y="884"/>
                    </a:cubicBezTo>
                    <a:cubicBezTo>
                      <a:pt x="27638" y="396"/>
                      <a:pt x="26816" y="1"/>
                      <a:pt x="2580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759" name="Google Shape;759;p23"/>
              <p:cNvSpPr/>
              <p:nvPr/>
            </p:nvSpPr>
            <p:spPr>
              <a:xfrm>
                <a:off x="950745" y="6313253"/>
                <a:ext cx="1140109" cy="72930"/>
              </a:xfrm>
              <a:custGeom>
                <a:avLst/>
                <a:gdLst/>
                <a:ahLst/>
                <a:cxnLst/>
                <a:rect l="l" t="t" r="r" b="b"/>
                <a:pathLst>
                  <a:path w="27639" h="1768" extrusionOk="0">
                    <a:moveTo>
                      <a:pt x="1834" y="1"/>
                    </a:moveTo>
                    <a:cubicBezTo>
                      <a:pt x="821" y="1"/>
                      <a:pt x="0" y="396"/>
                      <a:pt x="0" y="884"/>
                    </a:cubicBezTo>
                    <a:cubicBezTo>
                      <a:pt x="0" y="1372"/>
                      <a:pt x="821" y="1767"/>
                      <a:pt x="1834" y="1767"/>
                    </a:cubicBezTo>
                    <a:lnTo>
                      <a:pt x="25804" y="1767"/>
                    </a:lnTo>
                    <a:cubicBezTo>
                      <a:pt x="26816" y="1767"/>
                      <a:pt x="27638" y="1371"/>
                      <a:pt x="27638" y="884"/>
                    </a:cubicBezTo>
                    <a:cubicBezTo>
                      <a:pt x="27638" y="396"/>
                      <a:pt x="26816" y="1"/>
                      <a:pt x="2580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grpSp>
        <p:sp>
          <p:nvSpPr>
            <p:cNvPr id="760" name="Google Shape;760;p23"/>
            <p:cNvSpPr/>
            <p:nvPr/>
          </p:nvSpPr>
          <p:spPr>
            <a:xfrm>
              <a:off x="0" y="4838700"/>
              <a:ext cx="9143939" cy="120161"/>
            </a:xfrm>
            <a:custGeom>
              <a:avLst/>
              <a:gdLst/>
              <a:ahLst/>
              <a:cxnLst/>
              <a:rect l="l" t="t" r="r" b="b"/>
              <a:pathLst>
                <a:path w="74406" h="2913" extrusionOk="0">
                  <a:moveTo>
                    <a:pt x="0" y="0"/>
                  </a:moveTo>
                  <a:lnTo>
                    <a:pt x="0" y="2912"/>
                  </a:lnTo>
                  <a:lnTo>
                    <a:pt x="74406" y="2912"/>
                  </a:lnTo>
                  <a:lnTo>
                    <a:pt x="7440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grpSp>
      <p:sp>
        <p:nvSpPr>
          <p:cNvPr id="761" name="Google Shape;761;p23"/>
          <p:cNvSpPr/>
          <p:nvPr/>
        </p:nvSpPr>
        <p:spPr>
          <a:xfrm>
            <a:off x="594000" y="413550"/>
            <a:ext cx="7956000" cy="4316400"/>
          </a:xfrm>
          <a:prstGeom prst="roundRect">
            <a:avLst>
              <a:gd name="adj" fmla="val 3321"/>
            </a:avLst>
          </a:prstGeom>
          <a:solidFill>
            <a:schemeClr val="lt1"/>
          </a:solidFill>
          <a:ln w="1143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762" name="Google Shape;762;p23"/>
          <p:cNvSpPr txBox="1">
            <a:spLocks noGrp="1"/>
          </p:cNvSpPr>
          <p:nvPr>
            <p:ph type="title"/>
          </p:nvPr>
        </p:nvSpPr>
        <p:spPr>
          <a:xfrm>
            <a:off x="720000" y="2638896"/>
            <a:ext cx="2340000" cy="5541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400"/>
              <a:buNone/>
              <a:defRPr sz="2400"/>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763" name="Google Shape;763;p23"/>
          <p:cNvSpPr txBox="1">
            <a:spLocks noGrp="1"/>
          </p:cNvSpPr>
          <p:nvPr>
            <p:ph type="subTitle" idx="1"/>
          </p:nvPr>
        </p:nvSpPr>
        <p:spPr>
          <a:xfrm>
            <a:off x="720000" y="3116796"/>
            <a:ext cx="2340000" cy="720000"/>
          </a:xfrm>
          <a:prstGeom prst="rect">
            <a:avLst/>
          </a:prstGeom>
          <a:noFill/>
          <a:ln>
            <a:noFill/>
          </a:ln>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1400"/>
              <a:buFont typeface="Montserrat Medium"/>
              <a:buNone/>
              <a:defRPr sz="1400">
                <a:solidFill>
                  <a:schemeClr val="accent6"/>
                </a:solidFill>
                <a:latin typeface="Montserrat Medium"/>
                <a:ea typeface="Montserrat Medium"/>
                <a:cs typeface="Montserrat Medium"/>
                <a:sym typeface="Montserrat Medium"/>
              </a:defRPr>
            </a:lvl1pPr>
            <a:lvl2pPr lvl="1" algn="ctr" rtl="0">
              <a:lnSpc>
                <a:spcPct val="100000"/>
              </a:lnSpc>
              <a:spcBef>
                <a:spcPts val="0"/>
              </a:spcBef>
              <a:spcAft>
                <a:spcPts val="0"/>
              </a:spcAft>
              <a:buClr>
                <a:schemeClr val="dk1"/>
              </a:buClr>
              <a:buSzPts val="1400"/>
              <a:buFont typeface="Montserrat Medium"/>
              <a:buNone/>
              <a:defRPr>
                <a:solidFill>
                  <a:schemeClr val="dk1"/>
                </a:solidFill>
                <a:latin typeface="Montserrat Medium"/>
                <a:ea typeface="Montserrat Medium"/>
                <a:cs typeface="Montserrat Medium"/>
                <a:sym typeface="Montserrat Medium"/>
              </a:defRPr>
            </a:lvl2pPr>
            <a:lvl3pPr lvl="2" algn="ctr" rtl="0">
              <a:lnSpc>
                <a:spcPct val="100000"/>
              </a:lnSpc>
              <a:spcBef>
                <a:spcPts val="0"/>
              </a:spcBef>
              <a:spcAft>
                <a:spcPts val="0"/>
              </a:spcAft>
              <a:buClr>
                <a:schemeClr val="dk1"/>
              </a:buClr>
              <a:buSzPts val="1400"/>
              <a:buFont typeface="Montserrat Medium"/>
              <a:buNone/>
              <a:defRPr>
                <a:solidFill>
                  <a:schemeClr val="dk1"/>
                </a:solidFill>
                <a:latin typeface="Montserrat Medium"/>
                <a:ea typeface="Montserrat Medium"/>
                <a:cs typeface="Montserrat Medium"/>
                <a:sym typeface="Montserrat Medium"/>
              </a:defRPr>
            </a:lvl3pPr>
            <a:lvl4pPr lvl="3" algn="ctr" rtl="0">
              <a:lnSpc>
                <a:spcPct val="100000"/>
              </a:lnSpc>
              <a:spcBef>
                <a:spcPts val="0"/>
              </a:spcBef>
              <a:spcAft>
                <a:spcPts val="0"/>
              </a:spcAft>
              <a:buClr>
                <a:schemeClr val="dk1"/>
              </a:buClr>
              <a:buSzPts val="1400"/>
              <a:buFont typeface="Montserrat Medium"/>
              <a:buNone/>
              <a:defRPr>
                <a:solidFill>
                  <a:schemeClr val="dk1"/>
                </a:solidFill>
                <a:latin typeface="Montserrat Medium"/>
                <a:ea typeface="Montserrat Medium"/>
                <a:cs typeface="Montserrat Medium"/>
                <a:sym typeface="Montserrat Medium"/>
              </a:defRPr>
            </a:lvl4pPr>
            <a:lvl5pPr lvl="4" algn="ctr" rtl="0">
              <a:lnSpc>
                <a:spcPct val="100000"/>
              </a:lnSpc>
              <a:spcBef>
                <a:spcPts val="0"/>
              </a:spcBef>
              <a:spcAft>
                <a:spcPts val="0"/>
              </a:spcAft>
              <a:buClr>
                <a:schemeClr val="dk1"/>
              </a:buClr>
              <a:buSzPts val="1400"/>
              <a:buFont typeface="Montserrat Medium"/>
              <a:buNone/>
              <a:defRPr>
                <a:solidFill>
                  <a:schemeClr val="dk1"/>
                </a:solidFill>
                <a:latin typeface="Montserrat Medium"/>
                <a:ea typeface="Montserrat Medium"/>
                <a:cs typeface="Montserrat Medium"/>
                <a:sym typeface="Montserrat Medium"/>
              </a:defRPr>
            </a:lvl5pPr>
            <a:lvl6pPr lvl="5" algn="ctr" rtl="0">
              <a:lnSpc>
                <a:spcPct val="100000"/>
              </a:lnSpc>
              <a:spcBef>
                <a:spcPts val="0"/>
              </a:spcBef>
              <a:spcAft>
                <a:spcPts val="0"/>
              </a:spcAft>
              <a:buClr>
                <a:schemeClr val="dk1"/>
              </a:buClr>
              <a:buSzPts val="1400"/>
              <a:buFont typeface="Montserrat Medium"/>
              <a:buNone/>
              <a:defRPr>
                <a:solidFill>
                  <a:schemeClr val="dk1"/>
                </a:solidFill>
                <a:latin typeface="Montserrat Medium"/>
                <a:ea typeface="Montserrat Medium"/>
                <a:cs typeface="Montserrat Medium"/>
                <a:sym typeface="Montserrat Medium"/>
              </a:defRPr>
            </a:lvl6pPr>
            <a:lvl7pPr lvl="6" algn="ctr" rtl="0">
              <a:lnSpc>
                <a:spcPct val="100000"/>
              </a:lnSpc>
              <a:spcBef>
                <a:spcPts val="0"/>
              </a:spcBef>
              <a:spcAft>
                <a:spcPts val="0"/>
              </a:spcAft>
              <a:buClr>
                <a:schemeClr val="dk1"/>
              </a:buClr>
              <a:buSzPts val="1400"/>
              <a:buFont typeface="Montserrat Medium"/>
              <a:buNone/>
              <a:defRPr>
                <a:solidFill>
                  <a:schemeClr val="dk1"/>
                </a:solidFill>
                <a:latin typeface="Montserrat Medium"/>
                <a:ea typeface="Montserrat Medium"/>
                <a:cs typeface="Montserrat Medium"/>
                <a:sym typeface="Montserrat Medium"/>
              </a:defRPr>
            </a:lvl7pPr>
            <a:lvl8pPr lvl="7" algn="ctr" rtl="0">
              <a:lnSpc>
                <a:spcPct val="100000"/>
              </a:lnSpc>
              <a:spcBef>
                <a:spcPts val="0"/>
              </a:spcBef>
              <a:spcAft>
                <a:spcPts val="0"/>
              </a:spcAft>
              <a:buClr>
                <a:schemeClr val="dk1"/>
              </a:buClr>
              <a:buSzPts val="1400"/>
              <a:buFont typeface="Montserrat Medium"/>
              <a:buNone/>
              <a:defRPr>
                <a:solidFill>
                  <a:schemeClr val="dk1"/>
                </a:solidFill>
                <a:latin typeface="Montserrat Medium"/>
                <a:ea typeface="Montserrat Medium"/>
                <a:cs typeface="Montserrat Medium"/>
                <a:sym typeface="Montserrat Medium"/>
              </a:defRPr>
            </a:lvl8pPr>
            <a:lvl9pPr lvl="8" algn="ctr" rtl="0">
              <a:lnSpc>
                <a:spcPct val="100000"/>
              </a:lnSpc>
              <a:spcBef>
                <a:spcPts val="0"/>
              </a:spcBef>
              <a:spcAft>
                <a:spcPts val="0"/>
              </a:spcAft>
              <a:buClr>
                <a:schemeClr val="dk1"/>
              </a:buClr>
              <a:buSzPts val="1400"/>
              <a:buFont typeface="Montserrat Medium"/>
              <a:buNone/>
              <a:defRPr>
                <a:solidFill>
                  <a:schemeClr val="dk1"/>
                </a:solidFill>
                <a:latin typeface="Montserrat Medium"/>
                <a:ea typeface="Montserrat Medium"/>
                <a:cs typeface="Montserrat Medium"/>
                <a:sym typeface="Montserrat Medium"/>
              </a:defRPr>
            </a:lvl9pPr>
          </a:lstStyle>
          <a:p>
            <a:endParaRPr/>
          </a:p>
        </p:txBody>
      </p:sp>
      <p:sp>
        <p:nvSpPr>
          <p:cNvPr id="764" name="Google Shape;764;p23"/>
          <p:cNvSpPr txBox="1">
            <a:spLocks noGrp="1"/>
          </p:cNvSpPr>
          <p:nvPr>
            <p:ph type="title" idx="2"/>
          </p:nvPr>
        </p:nvSpPr>
        <p:spPr>
          <a:xfrm>
            <a:off x="6084000" y="2638896"/>
            <a:ext cx="2340000" cy="5541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400"/>
              <a:buNone/>
              <a:defRPr sz="2400"/>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765" name="Google Shape;765;p23"/>
          <p:cNvSpPr txBox="1">
            <a:spLocks noGrp="1"/>
          </p:cNvSpPr>
          <p:nvPr>
            <p:ph type="subTitle" idx="3"/>
          </p:nvPr>
        </p:nvSpPr>
        <p:spPr>
          <a:xfrm>
            <a:off x="6084000" y="3116796"/>
            <a:ext cx="2340000" cy="720000"/>
          </a:xfrm>
          <a:prstGeom prst="rect">
            <a:avLst/>
          </a:prstGeom>
          <a:noFill/>
          <a:ln>
            <a:noFill/>
          </a:ln>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1400"/>
              <a:buFont typeface="Montserrat Medium"/>
              <a:buNone/>
              <a:defRPr sz="1400">
                <a:solidFill>
                  <a:schemeClr val="accent6"/>
                </a:solidFill>
                <a:latin typeface="Montserrat Medium"/>
                <a:ea typeface="Montserrat Medium"/>
                <a:cs typeface="Montserrat Medium"/>
                <a:sym typeface="Montserrat Medium"/>
              </a:defRPr>
            </a:lvl1pPr>
            <a:lvl2pPr lvl="1" algn="ctr" rtl="0">
              <a:lnSpc>
                <a:spcPct val="100000"/>
              </a:lnSpc>
              <a:spcBef>
                <a:spcPts val="0"/>
              </a:spcBef>
              <a:spcAft>
                <a:spcPts val="0"/>
              </a:spcAft>
              <a:buClr>
                <a:schemeClr val="dk1"/>
              </a:buClr>
              <a:buSzPts val="1400"/>
              <a:buFont typeface="Montserrat Medium"/>
              <a:buNone/>
              <a:defRPr>
                <a:solidFill>
                  <a:schemeClr val="dk1"/>
                </a:solidFill>
                <a:latin typeface="Montserrat Medium"/>
                <a:ea typeface="Montserrat Medium"/>
                <a:cs typeface="Montserrat Medium"/>
                <a:sym typeface="Montserrat Medium"/>
              </a:defRPr>
            </a:lvl2pPr>
            <a:lvl3pPr lvl="2" algn="ctr" rtl="0">
              <a:lnSpc>
                <a:spcPct val="100000"/>
              </a:lnSpc>
              <a:spcBef>
                <a:spcPts val="0"/>
              </a:spcBef>
              <a:spcAft>
                <a:spcPts val="0"/>
              </a:spcAft>
              <a:buClr>
                <a:schemeClr val="dk1"/>
              </a:buClr>
              <a:buSzPts val="1400"/>
              <a:buFont typeface="Montserrat Medium"/>
              <a:buNone/>
              <a:defRPr>
                <a:solidFill>
                  <a:schemeClr val="dk1"/>
                </a:solidFill>
                <a:latin typeface="Montserrat Medium"/>
                <a:ea typeface="Montserrat Medium"/>
                <a:cs typeface="Montserrat Medium"/>
                <a:sym typeface="Montserrat Medium"/>
              </a:defRPr>
            </a:lvl3pPr>
            <a:lvl4pPr lvl="3" algn="ctr" rtl="0">
              <a:lnSpc>
                <a:spcPct val="100000"/>
              </a:lnSpc>
              <a:spcBef>
                <a:spcPts val="0"/>
              </a:spcBef>
              <a:spcAft>
                <a:spcPts val="0"/>
              </a:spcAft>
              <a:buClr>
                <a:schemeClr val="dk1"/>
              </a:buClr>
              <a:buSzPts val="1400"/>
              <a:buFont typeface="Montserrat Medium"/>
              <a:buNone/>
              <a:defRPr>
                <a:solidFill>
                  <a:schemeClr val="dk1"/>
                </a:solidFill>
                <a:latin typeface="Montserrat Medium"/>
                <a:ea typeface="Montserrat Medium"/>
                <a:cs typeface="Montserrat Medium"/>
                <a:sym typeface="Montserrat Medium"/>
              </a:defRPr>
            </a:lvl4pPr>
            <a:lvl5pPr lvl="4" algn="ctr" rtl="0">
              <a:lnSpc>
                <a:spcPct val="100000"/>
              </a:lnSpc>
              <a:spcBef>
                <a:spcPts val="0"/>
              </a:spcBef>
              <a:spcAft>
                <a:spcPts val="0"/>
              </a:spcAft>
              <a:buClr>
                <a:schemeClr val="dk1"/>
              </a:buClr>
              <a:buSzPts val="1400"/>
              <a:buFont typeface="Montserrat Medium"/>
              <a:buNone/>
              <a:defRPr>
                <a:solidFill>
                  <a:schemeClr val="dk1"/>
                </a:solidFill>
                <a:latin typeface="Montserrat Medium"/>
                <a:ea typeface="Montserrat Medium"/>
                <a:cs typeface="Montserrat Medium"/>
                <a:sym typeface="Montserrat Medium"/>
              </a:defRPr>
            </a:lvl5pPr>
            <a:lvl6pPr lvl="5" algn="ctr" rtl="0">
              <a:lnSpc>
                <a:spcPct val="100000"/>
              </a:lnSpc>
              <a:spcBef>
                <a:spcPts val="0"/>
              </a:spcBef>
              <a:spcAft>
                <a:spcPts val="0"/>
              </a:spcAft>
              <a:buClr>
                <a:schemeClr val="dk1"/>
              </a:buClr>
              <a:buSzPts val="1400"/>
              <a:buFont typeface="Montserrat Medium"/>
              <a:buNone/>
              <a:defRPr>
                <a:solidFill>
                  <a:schemeClr val="dk1"/>
                </a:solidFill>
                <a:latin typeface="Montserrat Medium"/>
                <a:ea typeface="Montserrat Medium"/>
                <a:cs typeface="Montserrat Medium"/>
                <a:sym typeface="Montserrat Medium"/>
              </a:defRPr>
            </a:lvl6pPr>
            <a:lvl7pPr lvl="6" algn="ctr" rtl="0">
              <a:lnSpc>
                <a:spcPct val="100000"/>
              </a:lnSpc>
              <a:spcBef>
                <a:spcPts val="0"/>
              </a:spcBef>
              <a:spcAft>
                <a:spcPts val="0"/>
              </a:spcAft>
              <a:buClr>
                <a:schemeClr val="dk1"/>
              </a:buClr>
              <a:buSzPts val="1400"/>
              <a:buFont typeface="Montserrat Medium"/>
              <a:buNone/>
              <a:defRPr>
                <a:solidFill>
                  <a:schemeClr val="dk1"/>
                </a:solidFill>
                <a:latin typeface="Montserrat Medium"/>
                <a:ea typeface="Montserrat Medium"/>
                <a:cs typeface="Montserrat Medium"/>
                <a:sym typeface="Montserrat Medium"/>
              </a:defRPr>
            </a:lvl7pPr>
            <a:lvl8pPr lvl="7" algn="ctr" rtl="0">
              <a:lnSpc>
                <a:spcPct val="100000"/>
              </a:lnSpc>
              <a:spcBef>
                <a:spcPts val="0"/>
              </a:spcBef>
              <a:spcAft>
                <a:spcPts val="0"/>
              </a:spcAft>
              <a:buClr>
                <a:schemeClr val="dk1"/>
              </a:buClr>
              <a:buSzPts val="1400"/>
              <a:buFont typeface="Montserrat Medium"/>
              <a:buNone/>
              <a:defRPr>
                <a:solidFill>
                  <a:schemeClr val="dk1"/>
                </a:solidFill>
                <a:latin typeface="Montserrat Medium"/>
                <a:ea typeface="Montserrat Medium"/>
                <a:cs typeface="Montserrat Medium"/>
                <a:sym typeface="Montserrat Medium"/>
              </a:defRPr>
            </a:lvl8pPr>
            <a:lvl9pPr lvl="8" algn="ctr" rtl="0">
              <a:lnSpc>
                <a:spcPct val="100000"/>
              </a:lnSpc>
              <a:spcBef>
                <a:spcPts val="0"/>
              </a:spcBef>
              <a:spcAft>
                <a:spcPts val="0"/>
              </a:spcAft>
              <a:buClr>
                <a:schemeClr val="dk1"/>
              </a:buClr>
              <a:buSzPts val="1400"/>
              <a:buFont typeface="Montserrat Medium"/>
              <a:buNone/>
              <a:defRPr>
                <a:solidFill>
                  <a:schemeClr val="dk1"/>
                </a:solidFill>
                <a:latin typeface="Montserrat Medium"/>
                <a:ea typeface="Montserrat Medium"/>
                <a:cs typeface="Montserrat Medium"/>
                <a:sym typeface="Montserrat Medium"/>
              </a:defRPr>
            </a:lvl9pPr>
          </a:lstStyle>
          <a:p>
            <a:endParaRPr/>
          </a:p>
        </p:txBody>
      </p:sp>
      <p:sp>
        <p:nvSpPr>
          <p:cNvPr id="766" name="Google Shape;766;p23"/>
          <p:cNvSpPr txBox="1">
            <a:spLocks noGrp="1"/>
          </p:cNvSpPr>
          <p:nvPr>
            <p:ph type="title" idx="4"/>
          </p:nvPr>
        </p:nvSpPr>
        <p:spPr>
          <a:xfrm>
            <a:off x="3402000" y="2638896"/>
            <a:ext cx="2340000" cy="5541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400"/>
              <a:buNone/>
              <a:defRPr sz="2400"/>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767" name="Google Shape;767;p23"/>
          <p:cNvSpPr txBox="1">
            <a:spLocks noGrp="1"/>
          </p:cNvSpPr>
          <p:nvPr>
            <p:ph type="subTitle" idx="5"/>
          </p:nvPr>
        </p:nvSpPr>
        <p:spPr>
          <a:xfrm>
            <a:off x="3402000" y="3116804"/>
            <a:ext cx="2340000" cy="720000"/>
          </a:xfrm>
          <a:prstGeom prst="rect">
            <a:avLst/>
          </a:prstGeom>
          <a:noFill/>
          <a:ln>
            <a:noFill/>
          </a:ln>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1400"/>
              <a:buFont typeface="Montserrat Medium"/>
              <a:buNone/>
              <a:defRPr sz="1400">
                <a:solidFill>
                  <a:schemeClr val="accent6"/>
                </a:solidFill>
                <a:latin typeface="Montserrat Medium"/>
                <a:ea typeface="Montserrat Medium"/>
                <a:cs typeface="Montserrat Medium"/>
                <a:sym typeface="Montserrat Medium"/>
              </a:defRPr>
            </a:lvl1pPr>
            <a:lvl2pPr lvl="1" algn="ctr" rtl="0">
              <a:lnSpc>
                <a:spcPct val="100000"/>
              </a:lnSpc>
              <a:spcBef>
                <a:spcPts val="0"/>
              </a:spcBef>
              <a:spcAft>
                <a:spcPts val="0"/>
              </a:spcAft>
              <a:buClr>
                <a:schemeClr val="dk1"/>
              </a:buClr>
              <a:buSzPts val="1400"/>
              <a:buFont typeface="Montserrat Medium"/>
              <a:buNone/>
              <a:defRPr>
                <a:solidFill>
                  <a:schemeClr val="dk1"/>
                </a:solidFill>
                <a:latin typeface="Montserrat Medium"/>
                <a:ea typeface="Montserrat Medium"/>
                <a:cs typeface="Montserrat Medium"/>
                <a:sym typeface="Montserrat Medium"/>
              </a:defRPr>
            </a:lvl2pPr>
            <a:lvl3pPr lvl="2" algn="ctr" rtl="0">
              <a:lnSpc>
                <a:spcPct val="100000"/>
              </a:lnSpc>
              <a:spcBef>
                <a:spcPts val="0"/>
              </a:spcBef>
              <a:spcAft>
                <a:spcPts val="0"/>
              </a:spcAft>
              <a:buClr>
                <a:schemeClr val="dk1"/>
              </a:buClr>
              <a:buSzPts val="1400"/>
              <a:buFont typeface="Montserrat Medium"/>
              <a:buNone/>
              <a:defRPr>
                <a:solidFill>
                  <a:schemeClr val="dk1"/>
                </a:solidFill>
                <a:latin typeface="Montserrat Medium"/>
                <a:ea typeface="Montserrat Medium"/>
                <a:cs typeface="Montserrat Medium"/>
                <a:sym typeface="Montserrat Medium"/>
              </a:defRPr>
            </a:lvl3pPr>
            <a:lvl4pPr lvl="3" algn="ctr" rtl="0">
              <a:lnSpc>
                <a:spcPct val="100000"/>
              </a:lnSpc>
              <a:spcBef>
                <a:spcPts val="0"/>
              </a:spcBef>
              <a:spcAft>
                <a:spcPts val="0"/>
              </a:spcAft>
              <a:buClr>
                <a:schemeClr val="dk1"/>
              </a:buClr>
              <a:buSzPts val="1400"/>
              <a:buFont typeface="Montserrat Medium"/>
              <a:buNone/>
              <a:defRPr>
                <a:solidFill>
                  <a:schemeClr val="dk1"/>
                </a:solidFill>
                <a:latin typeface="Montserrat Medium"/>
                <a:ea typeface="Montserrat Medium"/>
                <a:cs typeface="Montserrat Medium"/>
                <a:sym typeface="Montserrat Medium"/>
              </a:defRPr>
            </a:lvl4pPr>
            <a:lvl5pPr lvl="4" algn="ctr" rtl="0">
              <a:lnSpc>
                <a:spcPct val="100000"/>
              </a:lnSpc>
              <a:spcBef>
                <a:spcPts val="0"/>
              </a:spcBef>
              <a:spcAft>
                <a:spcPts val="0"/>
              </a:spcAft>
              <a:buClr>
                <a:schemeClr val="dk1"/>
              </a:buClr>
              <a:buSzPts val="1400"/>
              <a:buFont typeface="Montserrat Medium"/>
              <a:buNone/>
              <a:defRPr>
                <a:solidFill>
                  <a:schemeClr val="dk1"/>
                </a:solidFill>
                <a:latin typeface="Montserrat Medium"/>
                <a:ea typeface="Montserrat Medium"/>
                <a:cs typeface="Montserrat Medium"/>
                <a:sym typeface="Montserrat Medium"/>
              </a:defRPr>
            </a:lvl5pPr>
            <a:lvl6pPr lvl="5" algn="ctr" rtl="0">
              <a:lnSpc>
                <a:spcPct val="100000"/>
              </a:lnSpc>
              <a:spcBef>
                <a:spcPts val="0"/>
              </a:spcBef>
              <a:spcAft>
                <a:spcPts val="0"/>
              </a:spcAft>
              <a:buClr>
                <a:schemeClr val="dk1"/>
              </a:buClr>
              <a:buSzPts val="1400"/>
              <a:buFont typeface="Montserrat Medium"/>
              <a:buNone/>
              <a:defRPr>
                <a:solidFill>
                  <a:schemeClr val="dk1"/>
                </a:solidFill>
                <a:latin typeface="Montserrat Medium"/>
                <a:ea typeface="Montserrat Medium"/>
                <a:cs typeface="Montserrat Medium"/>
                <a:sym typeface="Montserrat Medium"/>
              </a:defRPr>
            </a:lvl6pPr>
            <a:lvl7pPr lvl="6" algn="ctr" rtl="0">
              <a:lnSpc>
                <a:spcPct val="100000"/>
              </a:lnSpc>
              <a:spcBef>
                <a:spcPts val="0"/>
              </a:spcBef>
              <a:spcAft>
                <a:spcPts val="0"/>
              </a:spcAft>
              <a:buClr>
                <a:schemeClr val="dk1"/>
              </a:buClr>
              <a:buSzPts val="1400"/>
              <a:buFont typeface="Montserrat Medium"/>
              <a:buNone/>
              <a:defRPr>
                <a:solidFill>
                  <a:schemeClr val="dk1"/>
                </a:solidFill>
                <a:latin typeface="Montserrat Medium"/>
                <a:ea typeface="Montserrat Medium"/>
                <a:cs typeface="Montserrat Medium"/>
                <a:sym typeface="Montserrat Medium"/>
              </a:defRPr>
            </a:lvl7pPr>
            <a:lvl8pPr lvl="7" algn="ctr" rtl="0">
              <a:lnSpc>
                <a:spcPct val="100000"/>
              </a:lnSpc>
              <a:spcBef>
                <a:spcPts val="0"/>
              </a:spcBef>
              <a:spcAft>
                <a:spcPts val="0"/>
              </a:spcAft>
              <a:buClr>
                <a:schemeClr val="dk1"/>
              </a:buClr>
              <a:buSzPts val="1400"/>
              <a:buFont typeface="Montserrat Medium"/>
              <a:buNone/>
              <a:defRPr>
                <a:solidFill>
                  <a:schemeClr val="dk1"/>
                </a:solidFill>
                <a:latin typeface="Montserrat Medium"/>
                <a:ea typeface="Montserrat Medium"/>
                <a:cs typeface="Montserrat Medium"/>
                <a:sym typeface="Montserrat Medium"/>
              </a:defRPr>
            </a:lvl8pPr>
            <a:lvl9pPr lvl="8" algn="ctr" rtl="0">
              <a:lnSpc>
                <a:spcPct val="100000"/>
              </a:lnSpc>
              <a:spcBef>
                <a:spcPts val="0"/>
              </a:spcBef>
              <a:spcAft>
                <a:spcPts val="0"/>
              </a:spcAft>
              <a:buClr>
                <a:schemeClr val="dk1"/>
              </a:buClr>
              <a:buSzPts val="1400"/>
              <a:buFont typeface="Montserrat Medium"/>
              <a:buNone/>
              <a:defRPr>
                <a:solidFill>
                  <a:schemeClr val="dk1"/>
                </a:solidFill>
                <a:latin typeface="Montserrat Medium"/>
                <a:ea typeface="Montserrat Medium"/>
                <a:cs typeface="Montserrat Medium"/>
                <a:sym typeface="Montserrat Medium"/>
              </a:defRPr>
            </a:lvl9pPr>
          </a:lstStyle>
          <a:p>
            <a:endParaRPr/>
          </a:p>
        </p:txBody>
      </p:sp>
      <p:sp>
        <p:nvSpPr>
          <p:cNvPr id="768" name="Google Shape;768;p23"/>
          <p:cNvSpPr txBox="1">
            <a:spLocks noGrp="1"/>
          </p:cNvSpPr>
          <p:nvPr>
            <p:ph type="title" idx="6"/>
          </p:nvPr>
        </p:nvSpPr>
        <p:spPr>
          <a:xfrm>
            <a:off x="720000" y="540000"/>
            <a:ext cx="7704000" cy="676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grpSp>
        <p:nvGrpSpPr>
          <p:cNvPr id="769" name="Google Shape;769;p23"/>
          <p:cNvGrpSpPr/>
          <p:nvPr/>
        </p:nvGrpSpPr>
        <p:grpSpPr>
          <a:xfrm>
            <a:off x="8411904" y="3863488"/>
            <a:ext cx="658330" cy="975176"/>
            <a:chOff x="5896979" y="2152234"/>
            <a:chExt cx="1028640" cy="1523712"/>
          </a:xfrm>
        </p:grpSpPr>
        <p:sp>
          <p:nvSpPr>
            <p:cNvPr id="770" name="Google Shape;770;p23"/>
            <p:cNvSpPr/>
            <p:nvPr/>
          </p:nvSpPr>
          <p:spPr>
            <a:xfrm>
              <a:off x="5896979" y="2220922"/>
              <a:ext cx="1028640" cy="1455024"/>
            </a:xfrm>
            <a:custGeom>
              <a:avLst/>
              <a:gdLst/>
              <a:ahLst/>
              <a:cxnLst/>
              <a:rect l="l" t="t" r="r" b="b"/>
              <a:pathLst>
                <a:path w="21430" h="30313" extrusionOk="0">
                  <a:moveTo>
                    <a:pt x="8131" y="0"/>
                  </a:moveTo>
                  <a:lnTo>
                    <a:pt x="8131" y="13405"/>
                  </a:lnTo>
                  <a:lnTo>
                    <a:pt x="759" y="23002"/>
                  </a:lnTo>
                  <a:cubicBezTo>
                    <a:pt x="80" y="23886"/>
                    <a:pt x="0" y="25094"/>
                    <a:pt x="559" y="26059"/>
                  </a:cubicBezTo>
                  <a:lnTo>
                    <a:pt x="2092" y="28715"/>
                  </a:lnTo>
                  <a:cubicBezTo>
                    <a:pt x="2662" y="29703"/>
                    <a:pt x="3716" y="30310"/>
                    <a:pt x="4856" y="30312"/>
                  </a:cubicBezTo>
                  <a:lnTo>
                    <a:pt x="16574" y="30312"/>
                  </a:lnTo>
                  <a:cubicBezTo>
                    <a:pt x="17715" y="30312"/>
                    <a:pt x="18768" y="29703"/>
                    <a:pt x="19338" y="28715"/>
                  </a:cubicBezTo>
                  <a:lnTo>
                    <a:pt x="20872" y="26059"/>
                  </a:lnTo>
                  <a:cubicBezTo>
                    <a:pt x="21430" y="25094"/>
                    <a:pt x="21350" y="23886"/>
                    <a:pt x="20671" y="23002"/>
                  </a:cubicBezTo>
                  <a:lnTo>
                    <a:pt x="13300" y="13405"/>
                  </a:lnTo>
                  <a:lnTo>
                    <a:pt x="1330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771" name="Google Shape;771;p23"/>
            <p:cNvSpPr/>
            <p:nvPr/>
          </p:nvSpPr>
          <p:spPr>
            <a:xfrm>
              <a:off x="6277139" y="2152234"/>
              <a:ext cx="268224" cy="90480"/>
            </a:xfrm>
            <a:custGeom>
              <a:avLst/>
              <a:gdLst/>
              <a:ahLst/>
              <a:cxnLst/>
              <a:rect l="l" t="t" r="r" b="b"/>
              <a:pathLst>
                <a:path w="5588" h="1885" extrusionOk="0">
                  <a:moveTo>
                    <a:pt x="414" y="1"/>
                  </a:moveTo>
                  <a:cubicBezTo>
                    <a:pt x="186" y="1"/>
                    <a:pt x="0" y="187"/>
                    <a:pt x="0" y="415"/>
                  </a:cubicBezTo>
                  <a:lnTo>
                    <a:pt x="0" y="1471"/>
                  </a:lnTo>
                  <a:cubicBezTo>
                    <a:pt x="0" y="1700"/>
                    <a:pt x="186" y="1884"/>
                    <a:pt x="414" y="1884"/>
                  </a:cubicBezTo>
                  <a:lnTo>
                    <a:pt x="5174" y="1884"/>
                  </a:lnTo>
                  <a:cubicBezTo>
                    <a:pt x="5402" y="1884"/>
                    <a:pt x="5588" y="1700"/>
                    <a:pt x="5588" y="1471"/>
                  </a:cubicBezTo>
                  <a:lnTo>
                    <a:pt x="5588" y="415"/>
                  </a:lnTo>
                  <a:cubicBezTo>
                    <a:pt x="5588" y="187"/>
                    <a:pt x="5402" y="1"/>
                    <a:pt x="517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772" name="Google Shape;772;p23"/>
            <p:cNvSpPr/>
            <p:nvPr/>
          </p:nvSpPr>
          <p:spPr>
            <a:xfrm>
              <a:off x="5935859" y="2256970"/>
              <a:ext cx="950736" cy="1382880"/>
            </a:xfrm>
            <a:custGeom>
              <a:avLst/>
              <a:gdLst/>
              <a:ahLst/>
              <a:cxnLst/>
              <a:rect l="l" t="t" r="r" b="b"/>
              <a:pathLst>
                <a:path w="19807" h="28810" extrusionOk="0">
                  <a:moveTo>
                    <a:pt x="8069" y="1"/>
                  </a:moveTo>
                  <a:lnTo>
                    <a:pt x="8069" y="12654"/>
                  </a:lnTo>
                  <a:cubicBezTo>
                    <a:pt x="8069" y="12820"/>
                    <a:pt x="8015" y="12981"/>
                    <a:pt x="7916" y="13112"/>
                  </a:cubicBezTo>
                  <a:lnTo>
                    <a:pt x="544" y="22710"/>
                  </a:lnTo>
                  <a:cubicBezTo>
                    <a:pt x="65" y="23335"/>
                    <a:pt x="1" y="24250"/>
                    <a:pt x="395" y="24932"/>
                  </a:cubicBezTo>
                  <a:lnTo>
                    <a:pt x="1929" y="27590"/>
                  </a:lnTo>
                  <a:cubicBezTo>
                    <a:pt x="2355" y="28329"/>
                    <a:pt x="3193" y="28810"/>
                    <a:pt x="4046" y="28810"/>
                  </a:cubicBezTo>
                  <a:cubicBezTo>
                    <a:pt x="4047" y="28810"/>
                    <a:pt x="4048" y="28810"/>
                    <a:pt x="4049" y="28810"/>
                  </a:cubicBezTo>
                  <a:lnTo>
                    <a:pt x="15765" y="28810"/>
                  </a:lnTo>
                  <a:cubicBezTo>
                    <a:pt x="16618" y="28810"/>
                    <a:pt x="17454" y="28328"/>
                    <a:pt x="17880" y="27590"/>
                  </a:cubicBezTo>
                  <a:lnTo>
                    <a:pt x="19413" y="24932"/>
                  </a:lnTo>
                  <a:cubicBezTo>
                    <a:pt x="19807" y="24249"/>
                    <a:pt x="19744" y="23335"/>
                    <a:pt x="19263" y="22710"/>
                  </a:cubicBezTo>
                  <a:lnTo>
                    <a:pt x="11892" y="13112"/>
                  </a:lnTo>
                  <a:cubicBezTo>
                    <a:pt x="11791" y="12981"/>
                    <a:pt x="11739" y="12819"/>
                    <a:pt x="11739" y="12654"/>
                  </a:cubicBezTo>
                  <a:lnTo>
                    <a:pt x="1173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773" name="Google Shape;773;p23"/>
            <p:cNvSpPr/>
            <p:nvPr/>
          </p:nvSpPr>
          <p:spPr>
            <a:xfrm>
              <a:off x="6407075" y="2256922"/>
              <a:ext cx="296928" cy="886368"/>
            </a:xfrm>
            <a:custGeom>
              <a:avLst/>
              <a:gdLst/>
              <a:ahLst/>
              <a:cxnLst/>
              <a:rect l="l" t="t" r="r" b="b"/>
              <a:pathLst>
                <a:path w="6186" h="18466" extrusionOk="0">
                  <a:moveTo>
                    <a:pt x="1" y="1"/>
                  </a:moveTo>
                  <a:lnTo>
                    <a:pt x="1" y="2"/>
                  </a:lnTo>
                  <a:lnTo>
                    <a:pt x="1" y="13022"/>
                  </a:lnTo>
                  <a:cubicBezTo>
                    <a:pt x="1" y="14592"/>
                    <a:pt x="1960" y="18404"/>
                    <a:pt x="1960" y="18404"/>
                  </a:cubicBezTo>
                  <a:lnTo>
                    <a:pt x="6186" y="18466"/>
                  </a:lnTo>
                  <a:lnTo>
                    <a:pt x="2074" y="13113"/>
                  </a:lnTo>
                  <a:cubicBezTo>
                    <a:pt x="1973" y="12981"/>
                    <a:pt x="1919" y="12820"/>
                    <a:pt x="1919" y="12654"/>
                  </a:cubicBezTo>
                  <a:lnTo>
                    <a:pt x="1919" y="1"/>
                  </a:lnTo>
                  <a:close/>
                </a:path>
              </a:pathLst>
            </a:custGeom>
            <a:solidFill>
              <a:srgbClr val="274590">
                <a:alpha val="14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774" name="Google Shape;774;p23"/>
            <p:cNvSpPr/>
            <p:nvPr/>
          </p:nvSpPr>
          <p:spPr>
            <a:xfrm>
              <a:off x="5936003" y="3137626"/>
              <a:ext cx="950640" cy="502272"/>
            </a:xfrm>
            <a:custGeom>
              <a:avLst/>
              <a:gdLst/>
              <a:ahLst/>
              <a:cxnLst/>
              <a:rect l="l" t="t" r="r" b="b"/>
              <a:pathLst>
                <a:path w="19805" h="10464" extrusionOk="0">
                  <a:moveTo>
                    <a:pt x="3890" y="1"/>
                  </a:moveTo>
                  <a:lnTo>
                    <a:pt x="541" y="4363"/>
                  </a:lnTo>
                  <a:cubicBezTo>
                    <a:pt x="62" y="4988"/>
                    <a:pt x="0" y="5903"/>
                    <a:pt x="394" y="6585"/>
                  </a:cubicBezTo>
                  <a:lnTo>
                    <a:pt x="1926" y="9243"/>
                  </a:lnTo>
                  <a:cubicBezTo>
                    <a:pt x="2352" y="9982"/>
                    <a:pt x="3191" y="10464"/>
                    <a:pt x="4046" y="10464"/>
                  </a:cubicBezTo>
                  <a:lnTo>
                    <a:pt x="15765" y="10464"/>
                  </a:lnTo>
                  <a:cubicBezTo>
                    <a:pt x="16616" y="10464"/>
                    <a:pt x="17452" y="9981"/>
                    <a:pt x="17877" y="9243"/>
                  </a:cubicBezTo>
                  <a:lnTo>
                    <a:pt x="19411" y="6585"/>
                  </a:lnTo>
                  <a:cubicBezTo>
                    <a:pt x="19805" y="5902"/>
                    <a:pt x="19741" y="4988"/>
                    <a:pt x="19262" y="4363"/>
                  </a:cubicBezTo>
                  <a:lnTo>
                    <a:pt x="1591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775" name="Google Shape;775;p23"/>
            <p:cNvSpPr/>
            <p:nvPr/>
          </p:nvSpPr>
          <p:spPr>
            <a:xfrm>
              <a:off x="6038867" y="3137626"/>
              <a:ext cx="847728" cy="502272"/>
            </a:xfrm>
            <a:custGeom>
              <a:avLst/>
              <a:gdLst/>
              <a:ahLst/>
              <a:cxnLst/>
              <a:rect l="l" t="t" r="r" b="b"/>
              <a:pathLst>
                <a:path w="17661" h="10464" extrusionOk="0">
                  <a:moveTo>
                    <a:pt x="10490" y="1"/>
                  </a:moveTo>
                  <a:cubicBezTo>
                    <a:pt x="9996" y="352"/>
                    <a:pt x="9662" y="612"/>
                    <a:pt x="9662" y="612"/>
                  </a:cubicBezTo>
                  <a:cubicBezTo>
                    <a:pt x="9662" y="612"/>
                    <a:pt x="12140" y="5388"/>
                    <a:pt x="12501" y="6506"/>
                  </a:cubicBezTo>
                  <a:cubicBezTo>
                    <a:pt x="12863" y="7623"/>
                    <a:pt x="10859" y="9598"/>
                    <a:pt x="10063" y="9665"/>
                  </a:cubicBezTo>
                  <a:cubicBezTo>
                    <a:pt x="9940" y="9675"/>
                    <a:pt x="9604" y="9680"/>
                    <a:pt x="9123" y="9680"/>
                  </a:cubicBezTo>
                  <a:cubicBezTo>
                    <a:pt x="6948" y="9680"/>
                    <a:pt x="1809" y="9590"/>
                    <a:pt x="1" y="9557"/>
                  </a:cubicBezTo>
                  <a:lnTo>
                    <a:pt x="1" y="9557"/>
                  </a:lnTo>
                  <a:cubicBezTo>
                    <a:pt x="460" y="10115"/>
                    <a:pt x="1174" y="10464"/>
                    <a:pt x="1898" y="10464"/>
                  </a:cubicBezTo>
                  <a:cubicBezTo>
                    <a:pt x="1899" y="10464"/>
                    <a:pt x="1901" y="10464"/>
                    <a:pt x="1902" y="10464"/>
                  </a:cubicBezTo>
                  <a:lnTo>
                    <a:pt x="13620" y="10464"/>
                  </a:lnTo>
                  <a:cubicBezTo>
                    <a:pt x="14472" y="10464"/>
                    <a:pt x="15308" y="9981"/>
                    <a:pt x="15733" y="9243"/>
                  </a:cubicBezTo>
                  <a:lnTo>
                    <a:pt x="17267" y="6585"/>
                  </a:lnTo>
                  <a:cubicBezTo>
                    <a:pt x="17661" y="5902"/>
                    <a:pt x="17596" y="4988"/>
                    <a:pt x="17117" y="4363"/>
                  </a:cubicBezTo>
                  <a:lnTo>
                    <a:pt x="13768" y="1"/>
                  </a:lnTo>
                  <a:close/>
                </a:path>
              </a:pathLst>
            </a:custGeom>
            <a:solidFill>
              <a:srgbClr val="000000">
                <a:alpha val="31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776" name="Google Shape;776;p23"/>
            <p:cNvSpPr/>
            <p:nvPr/>
          </p:nvSpPr>
          <p:spPr>
            <a:xfrm>
              <a:off x="6124787" y="3103354"/>
              <a:ext cx="573408" cy="67872"/>
            </a:xfrm>
            <a:custGeom>
              <a:avLst/>
              <a:gdLst/>
              <a:ahLst/>
              <a:cxnLst/>
              <a:rect l="l" t="t" r="r" b="b"/>
              <a:pathLst>
                <a:path w="11946" h="1414" extrusionOk="0">
                  <a:moveTo>
                    <a:pt x="5973" y="0"/>
                  </a:moveTo>
                  <a:cubicBezTo>
                    <a:pt x="2675" y="0"/>
                    <a:pt x="1" y="316"/>
                    <a:pt x="1" y="707"/>
                  </a:cubicBezTo>
                  <a:cubicBezTo>
                    <a:pt x="1" y="1097"/>
                    <a:pt x="2675" y="1414"/>
                    <a:pt x="5973" y="1414"/>
                  </a:cubicBezTo>
                  <a:cubicBezTo>
                    <a:pt x="9271" y="1414"/>
                    <a:pt x="11946" y="1097"/>
                    <a:pt x="11946" y="707"/>
                  </a:cubicBezTo>
                  <a:cubicBezTo>
                    <a:pt x="11946" y="316"/>
                    <a:pt x="9271" y="0"/>
                    <a:pt x="59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777" name="Google Shape;777;p23"/>
            <p:cNvSpPr/>
            <p:nvPr/>
          </p:nvSpPr>
          <p:spPr>
            <a:xfrm>
              <a:off x="6124787" y="3103354"/>
              <a:ext cx="573408" cy="67872"/>
            </a:xfrm>
            <a:custGeom>
              <a:avLst/>
              <a:gdLst/>
              <a:ahLst/>
              <a:cxnLst/>
              <a:rect l="l" t="t" r="r" b="b"/>
              <a:pathLst>
                <a:path w="11946" h="1414" extrusionOk="0">
                  <a:moveTo>
                    <a:pt x="5973" y="0"/>
                  </a:moveTo>
                  <a:cubicBezTo>
                    <a:pt x="2675" y="0"/>
                    <a:pt x="1" y="316"/>
                    <a:pt x="1" y="707"/>
                  </a:cubicBezTo>
                  <a:cubicBezTo>
                    <a:pt x="1" y="1097"/>
                    <a:pt x="2675" y="1414"/>
                    <a:pt x="5973" y="1414"/>
                  </a:cubicBezTo>
                  <a:cubicBezTo>
                    <a:pt x="9271" y="1414"/>
                    <a:pt x="11946" y="1097"/>
                    <a:pt x="11946" y="707"/>
                  </a:cubicBezTo>
                  <a:cubicBezTo>
                    <a:pt x="11946" y="316"/>
                    <a:pt x="9271" y="0"/>
                    <a:pt x="5973" y="0"/>
                  </a:cubicBezTo>
                  <a:close/>
                </a:path>
              </a:pathLst>
            </a:custGeom>
            <a:solidFill>
              <a:srgbClr val="000000">
                <a:alpha val="31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778" name="Google Shape;778;p23"/>
            <p:cNvSpPr/>
            <p:nvPr/>
          </p:nvSpPr>
          <p:spPr>
            <a:xfrm>
              <a:off x="6031091" y="2942842"/>
              <a:ext cx="325248" cy="648336"/>
            </a:xfrm>
            <a:custGeom>
              <a:avLst/>
              <a:gdLst/>
              <a:ahLst/>
              <a:cxnLst/>
              <a:rect l="l" t="t" r="r" b="b"/>
              <a:pathLst>
                <a:path w="6776" h="13507" extrusionOk="0">
                  <a:moveTo>
                    <a:pt x="6775" y="1"/>
                  </a:moveTo>
                  <a:cubicBezTo>
                    <a:pt x="6774" y="1"/>
                    <a:pt x="1" y="7318"/>
                    <a:pt x="244" y="9295"/>
                  </a:cubicBezTo>
                  <a:cubicBezTo>
                    <a:pt x="484" y="11271"/>
                    <a:pt x="2117" y="13506"/>
                    <a:pt x="2117" y="13506"/>
                  </a:cubicBezTo>
                  <a:cubicBezTo>
                    <a:pt x="2117" y="13506"/>
                    <a:pt x="762" y="9780"/>
                    <a:pt x="1310" y="8491"/>
                  </a:cubicBezTo>
                  <a:cubicBezTo>
                    <a:pt x="1858" y="7201"/>
                    <a:pt x="6774" y="1"/>
                    <a:pt x="6775" y="1"/>
                  </a:cubicBezTo>
                  <a:close/>
                </a:path>
              </a:pathLst>
            </a:custGeom>
            <a:solidFill>
              <a:srgbClr val="FFFFFF">
                <a:alpha val="14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779" name="Google Shape;779;p23"/>
            <p:cNvSpPr/>
            <p:nvPr/>
          </p:nvSpPr>
          <p:spPr>
            <a:xfrm>
              <a:off x="6477443" y="3214426"/>
              <a:ext cx="138912" cy="138960"/>
            </a:xfrm>
            <a:custGeom>
              <a:avLst/>
              <a:gdLst/>
              <a:ahLst/>
              <a:cxnLst/>
              <a:rect l="l" t="t" r="r" b="b"/>
              <a:pathLst>
                <a:path w="2894" h="2895" extrusionOk="0">
                  <a:moveTo>
                    <a:pt x="1447" y="1"/>
                  </a:moveTo>
                  <a:cubicBezTo>
                    <a:pt x="648" y="1"/>
                    <a:pt x="0" y="647"/>
                    <a:pt x="0" y="1448"/>
                  </a:cubicBezTo>
                  <a:cubicBezTo>
                    <a:pt x="0" y="2246"/>
                    <a:pt x="648" y="2894"/>
                    <a:pt x="1447" y="2894"/>
                  </a:cubicBezTo>
                  <a:cubicBezTo>
                    <a:pt x="2245" y="2894"/>
                    <a:pt x="2894" y="2246"/>
                    <a:pt x="2894" y="1448"/>
                  </a:cubicBezTo>
                  <a:cubicBezTo>
                    <a:pt x="2894" y="649"/>
                    <a:pt x="2245" y="1"/>
                    <a:pt x="1447" y="1"/>
                  </a:cubicBezTo>
                  <a:close/>
                </a:path>
              </a:pathLst>
            </a:custGeom>
            <a:solidFill>
              <a:srgbClr val="000000">
                <a:alpha val="31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780" name="Google Shape;780;p23"/>
            <p:cNvSpPr/>
            <p:nvPr/>
          </p:nvSpPr>
          <p:spPr>
            <a:xfrm>
              <a:off x="6375875" y="3339178"/>
              <a:ext cx="138960" cy="138960"/>
            </a:xfrm>
            <a:custGeom>
              <a:avLst/>
              <a:gdLst/>
              <a:ahLst/>
              <a:cxnLst/>
              <a:rect l="l" t="t" r="r" b="b"/>
              <a:pathLst>
                <a:path w="2895" h="2895" extrusionOk="0">
                  <a:moveTo>
                    <a:pt x="1447" y="1"/>
                  </a:moveTo>
                  <a:cubicBezTo>
                    <a:pt x="649" y="1"/>
                    <a:pt x="1" y="648"/>
                    <a:pt x="1" y="1447"/>
                  </a:cubicBezTo>
                  <a:cubicBezTo>
                    <a:pt x="1" y="2246"/>
                    <a:pt x="649" y="2894"/>
                    <a:pt x="1447" y="2894"/>
                  </a:cubicBezTo>
                  <a:cubicBezTo>
                    <a:pt x="2246" y="2894"/>
                    <a:pt x="2894" y="2246"/>
                    <a:pt x="2894" y="1447"/>
                  </a:cubicBezTo>
                  <a:cubicBezTo>
                    <a:pt x="2894" y="649"/>
                    <a:pt x="2247" y="1"/>
                    <a:pt x="1447" y="1"/>
                  </a:cubicBezTo>
                  <a:close/>
                </a:path>
              </a:pathLst>
            </a:custGeom>
            <a:solidFill>
              <a:srgbClr val="000000">
                <a:alpha val="31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781" name="Google Shape;781;p23"/>
            <p:cNvSpPr/>
            <p:nvPr/>
          </p:nvSpPr>
          <p:spPr>
            <a:xfrm>
              <a:off x="6562259" y="3373450"/>
              <a:ext cx="111072" cy="111120"/>
            </a:xfrm>
            <a:custGeom>
              <a:avLst/>
              <a:gdLst/>
              <a:ahLst/>
              <a:cxnLst/>
              <a:rect l="l" t="t" r="r" b="b"/>
              <a:pathLst>
                <a:path w="2314" h="2315" extrusionOk="0">
                  <a:moveTo>
                    <a:pt x="1157" y="0"/>
                  </a:moveTo>
                  <a:cubicBezTo>
                    <a:pt x="518" y="0"/>
                    <a:pt x="0" y="518"/>
                    <a:pt x="0" y="1159"/>
                  </a:cubicBezTo>
                  <a:cubicBezTo>
                    <a:pt x="0" y="1796"/>
                    <a:pt x="518" y="2315"/>
                    <a:pt x="1157" y="2315"/>
                  </a:cubicBezTo>
                  <a:cubicBezTo>
                    <a:pt x="1795" y="2315"/>
                    <a:pt x="2313" y="1797"/>
                    <a:pt x="2313" y="1159"/>
                  </a:cubicBezTo>
                  <a:cubicBezTo>
                    <a:pt x="2313" y="519"/>
                    <a:pt x="1796" y="0"/>
                    <a:pt x="1157" y="0"/>
                  </a:cubicBezTo>
                  <a:close/>
                </a:path>
              </a:pathLst>
            </a:custGeom>
            <a:solidFill>
              <a:srgbClr val="000000">
                <a:alpha val="31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782" name="Google Shape;782;p23"/>
            <p:cNvSpPr/>
            <p:nvPr/>
          </p:nvSpPr>
          <p:spPr>
            <a:xfrm>
              <a:off x="6227219" y="3503674"/>
              <a:ext cx="111120" cy="111072"/>
            </a:xfrm>
            <a:custGeom>
              <a:avLst/>
              <a:gdLst/>
              <a:ahLst/>
              <a:cxnLst/>
              <a:rect l="l" t="t" r="r" b="b"/>
              <a:pathLst>
                <a:path w="2315" h="2314" extrusionOk="0">
                  <a:moveTo>
                    <a:pt x="1158" y="0"/>
                  </a:moveTo>
                  <a:cubicBezTo>
                    <a:pt x="519" y="0"/>
                    <a:pt x="1" y="519"/>
                    <a:pt x="2" y="1158"/>
                  </a:cubicBezTo>
                  <a:cubicBezTo>
                    <a:pt x="2" y="1795"/>
                    <a:pt x="519" y="2314"/>
                    <a:pt x="1158" y="2314"/>
                  </a:cubicBezTo>
                  <a:cubicBezTo>
                    <a:pt x="1796" y="2314"/>
                    <a:pt x="2315" y="1796"/>
                    <a:pt x="2315" y="1158"/>
                  </a:cubicBezTo>
                  <a:cubicBezTo>
                    <a:pt x="2315" y="519"/>
                    <a:pt x="1797" y="0"/>
                    <a:pt x="1158" y="0"/>
                  </a:cubicBezTo>
                  <a:close/>
                </a:path>
              </a:pathLst>
            </a:custGeom>
            <a:solidFill>
              <a:srgbClr val="000000">
                <a:alpha val="31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783" name="Google Shape;783;p23"/>
            <p:cNvSpPr/>
            <p:nvPr/>
          </p:nvSpPr>
          <p:spPr>
            <a:xfrm>
              <a:off x="6158003" y="3315082"/>
              <a:ext cx="80448" cy="80400"/>
            </a:xfrm>
            <a:custGeom>
              <a:avLst/>
              <a:gdLst/>
              <a:ahLst/>
              <a:cxnLst/>
              <a:rect l="l" t="t" r="r" b="b"/>
              <a:pathLst>
                <a:path w="1676" h="1675" extrusionOk="0">
                  <a:moveTo>
                    <a:pt x="837" y="1"/>
                  </a:moveTo>
                  <a:cubicBezTo>
                    <a:pt x="376" y="1"/>
                    <a:pt x="1" y="375"/>
                    <a:pt x="0" y="837"/>
                  </a:cubicBezTo>
                  <a:cubicBezTo>
                    <a:pt x="0" y="1300"/>
                    <a:pt x="376" y="1675"/>
                    <a:pt x="837" y="1675"/>
                  </a:cubicBezTo>
                  <a:cubicBezTo>
                    <a:pt x="1300" y="1675"/>
                    <a:pt x="1675" y="1300"/>
                    <a:pt x="1675" y="837"/>
                  </a:cubicBezTo>
                  <a:cubicBezTo>
                    <a:pt x="1675" y="375"/>
                    <a:pt x="1299" y="1"/>
                    <a:pt x="837" y="1"/>
                  </a:cubicBezTo>
                  <a:close/>
                </a:path>
              </a:pathLst>
            </a:custGeom>
            <a:solidFill>
              <a:srgbClr val="000000">
                <a:alpha val="31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784" name="Google Shape;784;p23"/>
            <p:cNvSpPr/>
            <p:nvPr/>
          </p:nvSpPr>
          <p:spPr>
            <a:xfrm>
              <a:off x="6213107" y="3200986"/>
              <a:ext cx="65856" cy="65856"/>
            </a:xfrm>
            <a:custGeom>
              <a:avLst/>
              <a:gdLst/>
              <a:ahLst/>
              <a:cxnLst/>
              <a:rect l="l" t="t" r="r" b="b"/>
              <a:pathLst>
                <a:path w="1372" h="1372" extrusionOk="0">
                  <a:moveTo>
                    <a:pt x="686" y="1"/>
                  </a:moveTo>
                  <a:cubicBezTo>
                    <a:pt x="307" y="1"/>
                    <a:pt x="0" y="308"/>
                    <a:pt x="0" y="686"/>
                  </a:cubicBezTo>
                  <a:cubicBezTo>
                    <a:pt x="0" y="1065"/>
                    <a:pt x="307" y="1372"/>
                    <a:pt x="686" y="1372"/>
                  </a:cubicBezTo>
                  <a:cubicBezTo>
                    <a:pt x="1064" y="1372"/>
                    <a:pt x="1371" y="1065"/>
                    <a:pt x="1371" y="686"/>
                  </a:cubicBezTo>
                  <a:cubicBezTo>
                    <a:pt x="1371" y="308"/>
                    <a:pt x="1064" y="1"/>
                    <a:pt x="686" y="1"/>
                  </a:cubicBezTo>
                  <a:close/>
                </a:path>
              </a:pathLst>
            </a:custGeom>
            <a:solidFill>
              <a:srgbClr val="FFFFFF">
                <a:alpha val="14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785" name="Google Shape;785;p23"/>
            <p:cNvSpPr/>
            <p:nvPr/>
          </p:nvSpPr>
          <p:spPr>
            <a:xfrm>
              <a:off x="6483683" y="3502042"/>
              <a:ext cx="65904" cy="65856"/>
            </a:xfrm>
            <a:custGeom>
              <a:avLst/>
              <a:gdLst/>
              <a:ahLst/>
              <a:cxnLst/>
              <a:rect l="l" t="t" r="r" b="b"/>
              <a:pathLst>
                <a:path w="1373" h="1372" extrusionOk="0">
                  <a:moveTo>
                    <a:pt x="686" y="0"/>
                  </a:moveTo>
                  <a:cubicBezTo>
                    <a:pt x="309" y="0"/>
                    <a:pt x="1" y="307"/>
                    <a:pt x="1" y="686"/>
                  </a:cubicBezTo>
                  <a:cubicBezTo>
                    <a:pt x="1" y="1064"/>
                    <a:pt x="309" y="1371"/>
                    <a:pt x="686" y="1371"/>
                  </a:cubicBezTo>
                  <a:cubicBezTo>
                    <a:pt x="1065" y="1371"/>
                    <a:pt x="1373" y="1064"/>
                    <a:pt x="1373" y="686"/>
                  </a:cubicBezTo>
                  <a:cubicBezTo>
                    <a:pt x="1373" y="307"/>
                    <a:pt x="1066" y="0"/>
                    <a:pt x="686" y="0"/>
                  </a:cubicBezTo>
                  <a:close/>
                </a:path>
              </a:pathLst>
            </a:custGeom>
            <a:solidFill>
              <a:srgbClr val="FFFFFF">
                <a:alpha val="14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786" name="Google Shape;786;p23"/>
            <p:cNvSpPr/>
            <p:nvPr/>
          </p:nvSpPr>
          <p:spPr>
            <a:xfrm>
              <a:off x="6269843" y="3325690"/>
              <a:ext cx="65952" cy="65856"/>
            </a:xfrm>
            <a:custGeom>
              <a:avLst/>
              <a:gdLst/>
              <a:ahLst/>
              <a:cxnLst/>
              <a:rect l="l" t="t" r="r" b="b"/>
              <a:pathLst>
                <a:path w="1374" h="1372" extrusionOk="0">
                  <a:moveTo>
                    <a:pt x="688" y="1"/>
                  </a:moveTo>
                  <a:cubicBezTo>
                    <a:pt x="308" y="1"/>
                    <a:pt x="1" y="308"/>
                    <a:pt x="2" y="686"/>
                  </a:cubicBezTo>
                  <a:cubicBezTo>
                    <a:pt x="2" y="1065"/>
                    <a:pt x="310" y="1372"/>
                    <a:pt x="688" y="1372"/>
                  </a:cubicBezTo>
                  <a:cubicBezTo>
                    <a:pt x="1067" y="1372"/>
                    <a:pt x="1374" y="1065"/>
                    <a:pt x="1374" y="686"/>
                  </a:cubicBezTo>
                  <a:cubicBezTo>
                    <a:pt x="1374" y="308"/>
                    <a:pt x="1067" y="1"/>
                    <a:pt x="688" y="1"/>
                  </a:cubicBezTo>
                  <a:close/>
                </a:path>
              </a:pathLst>
            </a:custGeom>
            <a:solidFill>
              <a:srgbClr val="FFFFFF">
                <a:alpha val="14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787" name="Google Shape;787;p23"/>
            <p:cNvSpPr/>
            <p:nvPr/>
          </p:nvSpPr>
          <p:spPr>
            <a:xfrm>
              <a:off x="5953955" y="3370138"/>
              <a:ext cx="80448" cy="80448"/>
            </a:xfrm>
            <a:custGeom>
              <a:avLst/>
              <a:gdLst/>
              <a:ahLst/>
              <a:cxnLst/>
              <a:rect l="l" t="t" r="r" b="b"/>
              <a:pathLst>
                <a:path w="1676" h="1676" extrusionOk="0">
                  <a:moveTo>
                    <a:pt x="837" y="1"/>
                  </a:moveTo>
                  <a:cubicBezTo>
                    <a:pt x="376" y="1"/>
                    <a:pt x="1" y="376"/>
                    <a:pt x="0" y="839"/>
                  </a:cubicBezTo>
                  <a:cubicBezTo>
                    <a:pt x="0" y="1301"/>
                    <a:pt x="376" y="1676"/>
                    <a:pt x="837" y="1676"/>
                  </a:cubicBezTo>
                  <a:cubicBezTo>
                    <a:pt x="1301" y="1676"/>
                    <a:pt x="1675" y="1301"/>
                    <a:pt x="1675" y="839"/>
                  </a:cubicBezTo>
                  <a:cubicBezTo>
                    <a:pt x="1675" y="376"/>
                    <a:pt x="1299" y="1"/>
                    <a:pt x="837" y="1"/>
                  </a:cubicBezTo>
                  <a:close/>
                </a:path>
              </a:pathLst>
            </a:custGeom>
            <a:solidFill>
              <a:srgbClr val="000000">
                <a:alpha val="31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788" name="Google Shape;788;p23"/>
            <p:cNvSpPr/>
            <p:nvPr/>
          </p:nvSpPr>
          <p:spPr>
            <a:xfrm>
              <a:off x="6574691" y="3199786"/>
              <a:ext cx="200496" cy="353952"/>
            </a:xfrm>
            <a:custGeom>
              <a:avLst/>
              <a:gdLst/>
              <a:ahLst/>
              <a:cxnLst/>
              <a:rect l="l" t="t" r="r" b="b"/>
              <a:pathLst>
                <a:path w="4177" h="7374" extrusionOk="0">
                  <a:moveTo>
                    <a:pt x="1" y="1"/>
                  </a:moveTo>
                  <a:lnTo>
                    <a:pt x="1" y="1"/>
                  </a:lnTo>
                  <a:cubicBezTo>
                    <a:pt x="1826" y="2791"/>
                    <a:pt x="2470" y="4527"/>
                    <a:pt x="2325" y="5431"/>
                  </a:cubicBezTo>
                  <a:cubicBezTo>
                    <a:pt x="2180" y="6336"/>
                    <a:pt x="1570" y="7311"/>
                    <a:pt x="1570" y="7311"/>
                  </a:cubicBezTo>
                  <a:lnTo>
                    <a:pt x="2536" y="7373"/>
                  </a:lnTo>
                  <a:cubicBezTo>
                    <a:pt x="2536" y="7373"/>
                    <a:pt x="3433" y="5566"/>
                    <a:pt x="3805" y="4862"/>
                  </a:cubicBezTo>
                  <a:cubicBezTo>
                    <a:pt x="4177" y="4159"/>
                    <a:pt x="3113" y="2258"/>
                    <a:pt x="2563" y="1489"/>
                  </a:cubicBezTo>
                  <a:cubicBezTo>
                    <a:pt x="2014" y="721"/>
                    <a:pt x="1411" y="53"/>
                    <a:pt x="1411" y="53"/>
                  </a:cubicBezTo>
                  <a:lnTo>
                    <a:pt x="1" y="1"/>
                  </a:lnTo>
                  <a:close/>
                </a:path>
              </a:pathLst>
            </a:custGeom>
            <a:solidFill>
              <a:srgbClr val="FFFFFF">
                <a:alpha val="14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grpSp>
    </p:spTree>
    <p:extLst>
      <p:ext uri="{BB962C8B-B14F-4D97-AF65-F5344CB8AC3E}">
        <p14:creationId xmlns:p14="http://schemas.microsoft.com/office/powerpoint/2010/main" val="2430898875"/>
      </p:ext>
    </p:extLst>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matchingName="Title and four columns">
  <p:cSld name="Title and four columns">
    <p:spTree>
      <p:nvGrpSpPr>
        <p:cNvPr id="1" name="Shape 789"/>
        <p:cNvGrpSpPr/>
        <p:nvPr/>
      </p:nvGrpSpPr>
      <p:grpSpPr>
        <a:xfrm>
          <a:off x="0" y="0"/>
          <a:ext cx="0" cy="0"/>
          <a:chOff x="0" y="0"/>
          <a:chExt cx="0" cy="0"/>
        </a:xfrm>
      </p:grpSpPr>
      <p:sp>
        <p:nvSpPr>
          <p:cNvPr id="790" name="Google Shape;790;p24"/>
          <p:cNvSpPr/>
          <p:nvPr/>
        </p:nvSpPr>
        <p:spPr>
          <a:xfrm>
            <a:off x="594000" y="413550"/>
            <a:ext cx="7956000" cy="4316400"/>
          </a:xfrm>
          <a:prstGeom prst="roundRect">
            <a:avLst>
              <a:gd name="adj" fmla="val 3321"/>
            </a:avLst>
          </a:prstGeom>
          <a:solidFill>
            <a:schemeClr val="lt1"/>
          </a:solidFill>
          <a:ln w="1143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grpSp>
        <p:nvGrpSpPr>
          <p:cNvPr id="791" name="Google Shape;791;p24"/>
          <p:cNvGrpSpPr/>
          <p:nvPr/>
        </p:nvGrpSpPr>
        <p:grpSpPr>
          <a:xfrm>
            <a:off x="1" y="4838701"/>
            <a:ext cx="9143939" cy="2943641"/>
            <a:chOff x="0" y="4838700"/>
            <a:chExt cx="9143939" cy="2943641"/>
          </a:xfrm>
        </p:grpSpPr>
        <p:sp>
          <p:nvSpPr>
            <p:cNvPr id="792" name="Google Shape;792;p24"/>
            <p:cNvSpPr/>
            <p:nvPr/>
          </p:nvSpPr>
          <p:spPr>
            <a:xfrm>
              <a:off x="0" y="4838700"/>
              <a:ext cx="9143939" cy="2943641"/>
            </a:xfrm>
            <a:custGeom>
              <a:avLst/>
              <a:gdLst/>
              <a:ahLst/>
              <a:cxnLst/>
              <a:rect l="l" t="t" r="r" b="b"/>
              <a:pathLst>
                <a:path w="74406" h="71361" extrusionOk="0">
                  <a:moveTo>
                    <a:pt x="0" y="0"/>
                  </a:moveTo>
                  <a:lnTo>
                    <a:pt x="0" y="71360"/>
                  </a:lnTo>
                  <a:lnTo>
                    <a:pt x="74406" y="71360"/>
                  </a:lnTo>
                  <a:lnTo>
                    <a:pt x="7440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grpSp>
          <p:nvGrpSpPr>
            <p:cNvPr id="793" name="Google Shape;793;p24"/>
            <p:cNvGrpSpPr/>
            <p:nvPr/>
          </p:nvGrpSpPr>
          <p:grpSpPr>
            <a:xfrm>
              <a:off x="3222836" y="5090190"/>
              <a:ext cx="2698369" cy="2580930"/>
              <a:chOff x="3222836" y="5090190"/>
              <a:chExt cx="2698369" cy="2580930"/>
            </a:xfrm>
          </p:grpSpPr>
          <p:sp>
            <p:nvSpPr>
              <p:cNvPr id="794" name="Google Shape;794;p24"/>
              <p:cNvSpPr/>
              <p:nvPr/>
            </p:nvSpPr>
            <p:spPr>
              <a:xfrm>
                <a:off x="3222836" y="6193793"/>
                <a:ext cx="2698369" cy="1477327"/>
              </a:xfrm>
              <a:custGeom>
                <a:avLst/>
                <a:gdLst/>
                <a:ahLst/>
                <a:cxnLst/>
                <a:rect l="l" t="t" r="r" b="b"/>
                <a:pathLst>
                  <a:path w="65415" h="35814" extrusionOk="0">
                    <a:moveTo>
                      <a:pt x="0" y="1"/>
                    </a:moveTo>
                    <a:lnTo>
                      <a:pt x="0" y="35813"/>
                    </a:lnTo>
                    <a:lnTo>
                      <a:pt x="65415" y="35813"/>
                    </a:lnTo>
                    <a:lnTo>
                      <a:pt x="6541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795" name="Google Shape;795;p24"/>
              <p:cNvSpPr/>
              <p:nvPr/>
            </p:nvSpPr>
            <p:spPr>
              <a:xfrm>
                <a:off x="3222836" y="5561430"/>
                <a:ext cx="2698369" cy="445005"/>
              </a:xfrm>
              <a:custGeom>
                <a:avLst/>
                <a:gdLst/>
                <a:ahLst/>
                <a:cxnLst/>
                <a:rect l="l" t="t" r="r" b="b"/>
                <a:pathLst>
                  <a:path w="65415" h="10788" extrusionOk="0">
                    <a:moveTo>
                      <a:pt x="0" y="0"/>
                    </a:moveTo>
                    <a:lnTo>
                      <a:pt x="0" y="10788"/>
                    </a:lnTo>
                    <a:lnTo>
                      <a:pt x="65415" y="10788"/>
                    </a:lnTo>
                    <a:lnTo>
                      <a:pt x="6541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796" name="Google Shape;796;p24"/>
              <p:cNvSpPr/>
              <p:nvPr/>
            </p:nvSpPr>
            <p:spPr>
              <a:xfrm>
                <a:off x="3222836" y="5090190"/>
                <a:ext cx="2698369" cy="347160"/>
              </a:xfrm>
              <a:custGeom>
                <a:avLst/>
                <a:gdLst/>
                <a:ahLst/>
                <a:cxnLst/>
                <a:rect l="l" t="t" r="r" b="b"/>
                <a:pathLst>
                  <a:path w="65415" h="8416" extrusionOk="0">
                    <a:moveTo>
                      <a:pt x="0" y="1"/>
                    </a:moveTo>
                    <a:lnTo>
                      <a:pt x="0" y="8415"/>
                    </a:lnTo>
                    <a:lnTo>
                      <a:pt x="65415" y="8415"/>
                    </a:lnTo>
                    <a:lnTo>
                      <a:pt x="6541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797" name="Google Shape;797;p24"/>
              <p:cNvSpPr/>
              <p:nvPr/>
            </p:nvSpPr>
            <p:spPr>
              <a:xfrm>
                <a:off x="4001946" y="5163368"/>
                <a:ext cx="1140150" cy="72889"/>
              </a:xfrm>
              <a:custGeom>
                <a:avLst/>
                <a:gdLst/>
                <a:ahLst/>
                <a:cxnLst/>
                <a:rect l="l" t="t" r="r" b="b"/>
                <a:pathLst>
                  <a:path w="27640" h="1767" extrusionOk="0">
                    <a:moveTo>
                      <a:pt x="1835" y="0"/>
                    </a:moveTo>
                    <a:cubicBezTo>
                      <a:pt x="823" y="0"/>
                      <a:pt x="1" y="395"/>
                      <a:pt x="1" y="884"/>
                    </a:cubicBezTo>
                    <a:cubicBezTo>
                      <a:pt x="1" y="1372"/>
                      <a:pt x="823" y="1767"/>
                      <a:pt x="1835" y="1767"/>
                    </a:cubicBezTo>
                    <a:lnTo>
                      <a:pt x="25805" y="1767"/>
                    </a:lnTo>
                    <a:cubicBezTo>
                      <a:pt x="26818" y="1767"/>
                      <a:pt x="27639" y="1370"/>
                      <a:pt x="27639" y="884"/>
                    </a:cubicBezTo>
                    <a:cubicBezTo>
                      <a:pt x="27639" y="395"/>
                      <a:pt x="26819" y="0"/>
                      <a:pt x="258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798" name="Google Shape;798;p24"/>
              <p:cNvSpPr/>
              <p:nvPr/>
            </p:nvSpPr>
            <p:spPr>
              <a:xfrm>
                <a:off x="4001946" y="5655398"/>
                <a:ext cx="1140150" cy="72930"/>
              </a:xfrm>
              <a:custGeom>
                <a:avLst/>
                <a:gdLst/>
                <a:ahLst/>
                <a:cxnLst/>
                <a:rect l="l" t="t" r="r" b="b"/>
                <a:pathLst>
                  <a:path w="27640" h="1768" extrusionOk="0">
                    <a:moveTo>
                      <a:pt x="1835" y="1"/>
                    </a:moveTo>
                    <a:cubicBezTo>
                      <a:pt x="823" y="1"/>
                      <a:pt x="1" y="396"/>
                      <a:pt x="1" y="884"/>
                    </a:cubicBezTo>
                    <a:cubicBezTo>
                      <a:pt x="1" y="1372"/>
                      <a:pt x="823" y="1767"/>
                      <a:pt x="1835" y="1767"/>
                    </a:cubicBezTo>
                    <a:lnTo>
                      <a:pt x="25805" y="1767"/>
                    </a:lnTo>
                    <a:cubicBezTo>
                      <a:pt x="26818" y="1767"/>
                      <a:pt x="27639" y="1372"/>
                      <a:pt x="27639" y="884"/>
                    </a:cubicBezTo>
                    <a:cubicBezTo>
                      <a:pt x="27639" y="396"/>
                      <a:pt x="26819" y="1"/>
                      <a:pt x="258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799" name="Google Shape;799;p24"/>
              <p:cNvSpPr/>
              <p:nvPr/>
            </p:nvSpPr>
            <p:spPr>
              <a:xfrm>
                <a:off x="4001946" y="6313253"/>
                <a:ext cx="1140150" cy="72930"/>
              </a:xfrm>
              <a:custGeom>
                <a:avLst/>
                <a:gdLst/>
                <a:ahLst/>
                <a:cxnLst/>
                <a:rect l="l" t="t" r="r" b="b"/>
                <a:pathLst>
                  <a:path w="27640" h="1768" extrusionOk="0">
                    <a:moveTo>
                      <a:pt x="1835" y="1"/>
                    </a:moveTo>
                    <a:cubicBezTo>
                      <a:pt x="823" y="1"/>
                      <a:pt x="1" y="396"/>
                      <a:pt x="1" y="884"/>
                    </a:cubicBezTo>
                    <a:cubicBezTo>
                      <a:pt x="1" y="1372"/>
                      <a:pt x="823" y="1767"/>
                      <a:pt x="1835" y="1767"/>
                    </a:cubicBezTo>
                    <a:lnTo>
                      <a:pt x="25805" y="1767"/>
                    </a:lnTo>
                    <a:cubicBezTo>
                      <a:pt x="26818" y="1767"/>
                      <a:pt x="27639" y="1371"/>
                      <a:pt x="27639" y="884"/>
                    </a:cubicBezTo>
                    <a:cubicBezTo>
                      <a:pt x="27639" y="396"/>
                      <a:pt x="26819" y="1"/>
                      <a:pt x="258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grpSp>
        <p:grpSp>
          <p:nvGrpSpPr>
            <p:cNvPr id="800" name="Google Shape;800;p24"/>
            <p:cNvGrpSpPr/>
            <p:nvPr/>
          </p:nvGrpSpPr>
          <p:grpSpPr>
            <a:xfrm>
              <a:off x="6274037" y="5090190"/>
              <a:ext cx="2698369" cy="2580930"/>
              <a:chOff x="6274037" y="5090190"/>
              <a:chExt cx="2698369" cy="2580930"/>
            </a:xfrm>
          </p:grpSpPr>
          <p:sp>
            <p:nvSpPr>
              <p:cNvPr id="801" name="Google Shape;801;p24"/>
              <p:cNvSpPr/>
              <p:nvPr/>
            </p:nvSpPr>
            <p:spPr>
              <a:xfrm>
                <a:off x="6274037" y="6193793"/>
                <a:ext cx="2698369" cy="1477327"/>
              </a:xfrm>
              <a:custGeom>
                <a:avLst/>
                <a:gdLst/>
                <a:ahLst/>
                <a:cxnLst/>
                <a:rect l="l" t="t" r="r" b="b"/>
                <a:pathLst>
                  <a:path w="65415" h="35814" extrusionOk="0">
                    <a:moveTo>
                      <a:pt x="0" y="1"/>
                    </a:moveTo>
                    <a:lnTo>
                      <a:pt x="0" y="35813"/>
                    </a:lnTo>
                    <a:lnTo>
                      <a:pt x="65415" y="35813"/>
                    </a:lnTo>
                    <a:lnTo>
                      <a:pt x="6541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802" name="Google Shape;802;p24"/>
              <p:cNvSpPr/>
              <p:nvPr/>
            </p:nvSpPr>
            <p:spPr>
              <a:xfrm>
                <a:off x="6274037" y="5561430"/>
                <a:ext cx="2698369" cy="445005"/>
              </a:xfrm>
              <a:custGeom>
                <a:avLst/>
                <a:gdLst/>
                <a:ahLst/>
                <a:cxnLst/>
                <a:rect l="l" t="t" r="r" b="b"/>
                <a:pathLst>
                  <a:path w="65415" h="10788" extrusionOk="0">
                    <a:moveTo>
                      <a:pt x="0" y="0"/>
                    </a:moveTo>
                    <a:lnTo>
                      <a:pt x="0" y="10788"/>
                    </a:lnTo>
                    <a:lnTo>
                      <a:pt x="65415" y="10788"/>
                    </a:lnTo>
                    <a:lnTo>
                      <a:pt x="6541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803" name="Google Shape;803;p24"/>
              <p:cNvSpPr/>
              <p:nvPr/>
            </p:nvSpPr>
            <p:spPr>
              <a:xfrm>
                <a:off x="6274037" y="5090190"/>
                <a:ext cx="2698369" cy="347160"/>
              </a:xfrm>
              <a:custGeom>
                <a:avLst/>
                <a:gdLst/>
                <a:ahLst/>
                <a:cxnLst/>
                <a:rect l="l" t="t" r="r" b="b"/>
                <a:pathLst>
                  <a:path w="65415" h="8416" extrusionOk="0">
                    <a:moveTo>
                      <a:pt x="0" y="1"/>
                    </a:moveTo>
                    <a:lnTo>
                      <a:pt x="0" y="8415"/>
                    </a:lnTo>
                    <a:lnTo>
                      <a:pt x="65415" y="8415"/>
                    </a:lnTo>
                    <a:lnTo>
                      <a:pt x="6541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804" name="Google Shape;804;p24"/>
              <p:cNvSpPr/>
              <p:nvPr/>
            </p:nvSpPr>
            <p:spPr>
              <a:xfrm>
                <a:off x="7053146" y="5163368"/>
                <a:ext cx="1140150" cy="72889"/>
              </a:xfrm>
              <a:custGeom>
                <a:avLst/>
                <a:gdLst/>
                <a:ahLst/>
                <a:cxnLst/>
                <a:rect l="l" t="t" r="r" b="b"/>
                <a:pathLst>
                  <a:path w="27640" h="1767" extrusionOk="0">
                    <a:moveTo>
                      <a:pt x="1835" y="0"/>
                    </a:moveTo>
                    <a:cubicBezTo>
                      <a:pt x="823" y="0"/>
                      <a:pt x="1" y="395"/>
                      <a:pt x="1" y="884"/>
                    </a:cubicBezTo>
                    <a:cubicBezTo>
                      <a:pt x="1" y="1372"/>
                      <a:pt x="823" y="1767"/>
                      <a:pt x="1835" y="1767"/>
                    </a:cubicBezTo>
                    <a:lnTo>
                      <a:pt x="25805" y="1767"/>
                    </a:lnTo>
                    <a:cubicBezTo>
                      <a:pt x="26818" y="1767"/>
                      <a:pt x="27639" y="1370"/>
                      <a:pt x="27639" y="884"/>
                    </a:cubicBezTo>
                    <a:cubicBezTo>
                      <a:pt x="27639" y="395"/>
                      <a:pt x="26819" y="0"/>
                      <a:pt x="258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805" name="Google Shape;805;p24"/>
              <p:cNvSpPr/>
              <p:nvPr/>
            </p:nvSpPr>
            <p:spPr>
              <a:xfrm>
                <a:off x="7053146" y="5655398"/>
                <a:ext cx="1140150" cy="72930"/>
              </a:xfrm>
              <a:custGeom>
                <a:avLst/>
                <a:gdLst/>
                <a:ahLst/>
                <a:cxnLst/>
                <a:rect l="l" t="t" r="r" b="b"/>
                <a:pathLst>
                  <a:path w="27640" h="1768" extrusionOk="0">
                    <a:moveTo>
                      <a:pt x="1835" y="1"/>
                    </a:moveTo>
                    <a:cubicBezTo>
                      <a:pt x="823" y="1"/>
                      <a:pt x="1" y="396"/>
                      <a:pt x="1" y="884"/>
                    </a:cubicBezTo>
                    <a:cubicBezTo>
                      <a:pt x="1" y="1372"/>
                      <a:pt x="823" y="1767"/>
                      <a:pt x="1835" y="1767"/>
                    </a:cubicBezTo>
                    <a:lnTo>
                      <a:pt x="25805" y="1767"/>
                    </a:lnTo>
                    <a:cubicBezTo>
                      <a:pt x="26818" y="1767"/>
                      <a:pt x="27639" y="1372"/>
                      <a:pt x="27639" y="884"/>
                    </a:cubicBezTo>
                    <a:cubicBezTo>
                      <a:pt x="27639" y="396"/>
                      <a:pt x="26819" y="1"/>
                      <a:pt x="258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806" name="Google Shape;806;p24"/>
              <p:cNvSpPr/>
              <p:nvPr/>
            </p:nvSpPr>
            <p:spPr>
              <a:xfrm>
                <a:off x="7053146" y="6313253"/>
                <a:ext cx="1140150" cy="72930"/>
              </a:xfrm>
              <a:custGeom>
                <a:avLst/>
                <a:gdLst/>
                <a:ahLst/>
                <a:cxnLst/>
                <a:rect l="l" t="t" r="r" b="b"/>
                <a:pathLst>
                  <a:path w="27640" h="1768" extrusionOk="0">
                    <a:moveTo>
                      <a:pt x="1835" y="1"/>
                    </a:moveTo>
                    <a:cubicBezTo>
                      <a:pt x="823" y="1"/>
                      <a:pt x="1" y="396"/>
                      <a:pt x="1" y="884"/>
                    </a:cubicBezTo>
                    <a:cubicBezTo>
                      <a:pt x="1" y="1372"/>
                      <a:pt x="823" y="1767"/>
                      <a:pt x="1835" y="1767"/>
                    </a:cubicBezTo>
                    <a:lnTo>
                      <a:pt x="25805" y="1767"/>
                    </a:lnTo>
                    <a:cubicBezTo>
                      <a:pt x="26818" y="1767"/>
                      <a:pt x="27639" y="1371"/>
                      <a:pt x="27639" y="884"/>
                    </a:cubicBezTo>
                    <a:cubicBezTo>
                      <a:pt x="27639" y="396"/>
                      <a:pt x="26819" y="1"/>
                      <a:pt x="258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grpSp>
        <p:grpSp>
          <p:nvGrpSpPr>
            <p:cNvPr id="807" name="Google Shape;807;p24"/>
            <p:cNvGrpSpPr/>
            <p:nvPr/>
          </p:nvGrpSpPr>
          <p:grpSpPr>
            <a:xfrm>
              <a:off x="171594" y="5090190"/>
              <a:ext cx="2698410" cy="2580930"/>
              <a:chOff x="171594" y="5090190"/>
              <a:chExt cx="2698410" cy="2580930"/>
            </a:xfrm>
          </p:grpSpPr>
          <p:sp>
            <p:nvSpPr>
              <p:cNvPr id="808" name="Google Shape;808;p24"/>
              <p:cNvSpPr/>
              <p:nvPr/>
            </p:nvSpPr>
            <p:spPr>
              <a:xfrm>
                <a:off x="171594" y="6193793"/>
                <a:ext cx="2698410" cy="1477327"/>
              </a:xfrm>
              <a:custGeom>
                <a:avLst/>
                <a:gdLst/>
                <a:ahLst/>
                <a:cxnLst/>
                <a:rect l="l" t="t" r="r" b="b"/>
                <a:pathLst>
                  <a:path w="65416" h="35814" extrusionOk="0">
                    <a:moveTo>
                      <a:pt x="1" y="1"/>
                    </a:moveTo>
                    <a:lnTo>
                      <a:pt x="1" y="35813"/>
                    </a:lnTo>
                    <a:lnTo>
                      <a:pt x="65416" y="35813"/>
                    </a:lnTo>
                    <a:lnTo>
                      <a:pt x="6541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809" name="Google Shape;809;p24"/>
              <p:cNvSpPr/>
              <p:nvPr/>
            </p:nvSpPr>
            <p:spPr>
              <a:xfrm>
                <a:off x="171594" y="5561430"/>
                <a:ext cx="2698410" cy="445005"/>
              </a:xfrm>
              <a:custGeom>
                <a:avLst/>
                <a:gdLst/>
                <a:ahLst/>
                <a:cxnLst/>
                <a:rect l="l" t="t" r="r" b="b"/>
                <a:pathLst>
                  <a:path w="65416" h="10788" extrusionOk="0">
                    <a:moveTo>
                      <a:pt x="1" y="0"/>
                    </a:moveTo>
                    <a:lnTo>
                      <a:pt x="1" y="10788"/>
                    </a:lnTo>
                    <a:lnTo>
                      <a:pt x="65416" y="10788"/>
                    </a:lnTo>
                    <a:lnTo>
                      <a:pt x="6541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810" name="Google Shape;810;p24"/>
              <p:cNvSpPr/>
              <p:nvPr/>
            </p:nvSpPr>
            <p:spPr>
              <a:xfrm>
                <a:off x="171594" y="5090190"/>
                <a:ext cx="2698410" cy="347160"/>
              </a:xfrm>
              <a:custGeom>
                <a:avLst/>
                <a:gdLst/>
                <a:ahLst/>
                <a:cxnLst/>
                <a:rect l="l" t="t" r="r" b="b"/>
                <a:pathLst>
                  <a:path w="65416" h="8416" extrusionOk="0">
                    <a:moveTo>
                      <a:pt x="1" y="1"/>
                    </a:moveTo>
                    <a:lnTo>
                      <a:pt x="1" y="8415"/>
                    </a:lnTo>
                    <a:lnTo>
                      <a:pt x="65416" y="8415"/>
                    </a:lnTo>
                    <a:lnTo>
                      <a:pt x="6541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811" name="Google Shape;811;p24"/>
              <p:cNvSpPr/>
              <p:nvPr/>
            </p:nvSpPr>
            <p:spPr>
              <a:xfrm>
                <a:off x="950745" y="5163368"/>
                <a:ext cx="1140109" cy="72889"/>
              </a:xfrm>
              <a:custGeom>
                <a:avLst/>
                <a:gdLst/>
                <a:ahLst/>
                <a:cxnLst/>
                <a:rect l="l" t="t" r="r" b="b"/>
                <a:pathLst>
                  <a:path w="27639" h="1767" extrusionOk="0">
                    <a:moveTo>
                      <a:pt x="1834" y="0"/>
                    </a:moveTo>
                    <a:cubicBezTo>
                      <a:pt x="821" y="0"/>
                      <a:pt x="0" y="395"/>
                      <a:pt x="0" y="884"/>
                    </a:cubicBezTo>
                    <a:cubicBezTo>
                      <a:pt x="0" y="1372"/>
                      <a:pt x="821" y="1767"/>
                      <a:pt x="1834" y="1767"/>
                    </a:cubicBezTo>
                    <a:lnTo>
                      <a:pt x="25804" y="1767"/>
                    </a:lnTo>
                    <a:cubicBezTo>
                      <a:pt x="26816" y="1767"/>
                      <a:pt x="27638" y="1370"/>
                      <a:pt x="27638" y="884"/>
                    </a:cubicBezTo>
                    <a:cubicBezTo>
                      <a:pt x="27638" y="395"/>
                      <a:pt x="26816" y="0"/>
                      <a:pt x="2580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812" name="Google Shape;812;p24"/>
              <p:cNvSpPr/>
              <p:nvPr/>
            </p:nvSpPr>
            <p:spPr>
              <a:xfrm>
                <a:off x="950745" y="5655398"/>
                <a:ext cx="1140109" cy="72930"/>
              </a:xfrm>
              <a:custGeom>
                <a:avLst/>
                <a:gdLst/>
                <a:ahLst/>
                <a:cxnLst/>
                <a:rect l="l" t="t" r="r" b="b"/>
                <a:pathLst>
                  <a:path w="27639" h="1768" extrusionOk="0">
                    <a:moveTo>
                      <a:pt x="1834" y="1"/>
                    </a:moveTo>
                    <a:cubicBezTo>
                      <a:pt x="821" y="1"/>
                      <a:pt x="0" y="396"/>
                      <a:pt x="0" y="884"/>
                    </a:cubicBezTo>
                    <a:cubicBezTo>
                      <a:pt x="0" y="1372"/>
                      <a:pt x="821" y="1767"/>
                      <a:pt x="1834" y="1767"/>
                    </a:cubicBezTo>
                    <a:lnTo>
                      <a:pt x="25804" y="1767"/>
                    </a:lnTo>
                    <a:cubicBezTo>
                      <a:pt x="26816" y="1767"/>
                      <a:pt x="27638" y="1372"/>
                      <a:pt x="27638" y="884"/>
                    </a:cubicBezTo>
                    <a:cubicBezTo>
                      <a:pt x="27638" y="396"/>
                      <a:pt x="26816" y="1"/>
                      <a:pt x="2580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813" name="Google Shape;813;p24"/>
              <p:cNvSpPr/>
              <p:nvPr/>
            </p:nvSpPr>
            <p:spPr>
              <a:xfrm>
                <a:off x="950745" y="6313253"/>
                <a:ext cx="1140109" cy="72930"/>
              </a:xfrm>
              <a:custGeom>
                <a:avLst/>
                <a:gdLst/>
                <a:ahLst/>
                <a:cxnLst/>
                <a:rect l="l" t="t" r="r" b="b"/>
                <a:pathLst>
                  <a:path w="27639" h="1768" extrusionOk="0">
                    <a:moveTo>
                      <a:pt x="1834" y="1"/>
                    </a:moveTo>
                    <a:cubicBezTo>
                      <a:pt x="821" y="1"/>
                      <a:pt x="0" y="396"/>
                      <a:pt x="0" y="884"/>
                    </a:cubicBezTo>
                    <a:cubicBezTo>
                      <a:pt x="0" y="1372"/>
                      <a:pt x="821" y="1767"/>
                      <a:pt x="1834" y="1767"/>
                    </a:cubicBezTo>
                    <a:lnTo>
                      <a:pt x="25804" y="1767"/>
                    </a:lnTo>
                    <a:cubicBezTo>
                      <a:pt x="26816" y="1767"/>
                      <a:pt x="27638" y="1371"/>
                      <a:pt x="27638" y="884"/>
                    </a:cubicBezTo>
                    <a:cubicBezTo>
                      <a:pt x="27638" y="396"/>
                      <a:pt x="26816" y="1"/>
                      <a:pt x="2580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grpSp>
        <p:sp>
          <p:nvSpPr>
            <p:cNvPr id="814" name="Google Shape;814;p24"/>
            <p:cNvSpPr/>
            <p:nvPr/>
          </p:nvSpPr>
          <p:spPr>
            <a:xfrm>
              <a:off x="0" y="4838700"/>
              <a:ext cx="9143939" cy="120161"/>
            </a:xfrm>
            <a:custGeom>
              <a:avLst/>
              <a:gdLst/>
              <a:ahLst/>
              <a:cxnLst/>
              <a:rect l="l" t="t" r="r" b="b"/>
              <a:pathLst>
                <a:path w="74406" h="2913" extrusionOk="0">
                  <a:moveTo>
                    <a:pt x="0" y="0"/>
                  </a:moveTo>
                  <a:lnTo>
                    <a:pt x="0" y="2912"/>
                  </a:lnTo>
                  <a:lnTo>
                    <a:pt x="74406" y="2912"/>
                  </a:lnTo>
                  <a:lnTo>
                    <a:pt x="7440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grpSp>
      <p:sp>
        <p:nvSpPr>
          <p:cNvPr id="815" name="Google Shape;815;p24"/>
          <p:cNvSpPr txBox="1">
            <a:spLocks noGrp="1"/>
          </p:cNvSpPr>
          <p:nvPr>
            <p:ph type="title"/>
          </p:nvPr>
        </p:nvSpPr>
        <p:spPr>
          <a:xfrm>
            <a:off x="2074200" y="1549011"/>
            <a:ext cx="2246400" cy="554100"/>
          </a:xfrm>
          <a:prstGeom prst="rect">
            <a:avLst/>
          </a:prstGeom>
        </p:spPr>
        <p:txBody>
          <a:bodyPr spcFirstLastPara="1" wrap="square" lIns="91425" tIns="91425" rIns="91425" bIns="91425" anchor="b" anchorCtr="0">
            <a:noAutofit/>
          </a:bodyPr>
          <a:lstStyle>
            <a:lvl1pPr lvl="0" rtl="0">
              <a:spcBef>
                <a:spcPts val="0"/>
              </a:spcBef>
              <a:spcAft>
                <a:spcPts val="0"/>
              </a:spcAft>
              <a:buSzPts val="2400"/>
              <a:buNone/>
              <a:defRPr sz="2400"/>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816" name="Google Shape;816;p24"/>
          <p:cNvSpPr txBox="1">
            <a:spLocks noGrp="1"/>
          </p:cNvSpPr>
          <p:nvPr>
            <p:ph type="subTitle" idx="1"/>
          </p:nvPr>
        </p:nvSpPr>
        <p:spPr>
          <a:xfrm>
            <a:off x="2074200" y="2026900"/>
            <a:ext cx="2246400" cy="504000"/>
          </a:xfrm>
          <a:prstGeom prst="rect">
            <a:avLst/>
          </a:prstGeom>
          <a:noFill/>
          <a:ln>
            <a:noFill/>
          </a:ln>
        </p:spPr>
        <p:txBody>
          <a:bodyPr spcFirstLastPara="1" wrap="square" lIns="91425" tIns="91425" rIns="91425" bIns="91425" anchor="t" anchorCtr="0">
            <a:noAutofit/>
          </a:bodyPr>
          <a:lstStyle>
            <a:lvl1pPr lvl="0" rtl="0">
              <a:lnSpc>
                <a:spcPct val="100000"/>
              </a:lnSpc>
              <a:spcBef>
                <a:spcPts val="0"/>
              </a:spcBef>
              <a:spcAft>
                <a:spcPts val="0"/>
              </a:spcAft>
              <a:buClr>
                <a:schemeClr val="dk1"/>
              </a:buClr>
              <a:buSzPts val="1400"/>
              <a:buFont typeface="Montserrat Medium"/>
              <a:buNone/>
              <a:defRPr sz="1400">
                <a:solidFill>
                  <a:schemeClr val="accent6"/>
                </a:solidFill>
                <a:latin typeface="Montserrat Medium"/>
                <a:ea typeface="Montserrat Medium"/>
                <a:cs typeface="Montserrat Medium"/>
                <a:sym typeface="Montserrat Medium"/>
              </a:defRPr>
            </a:lvl1pPr>
            <a:lvl2pPr lvl="1" algn="ctr" rtl="0">
              <a:lnSpc>
                <a:spcPct val="100000"/>
              </a:lnSpc>
              <a:spcBef>
                <a:spcPts val="0"/>
              </a:spcBef>
              <a:spcAft>
                <a:spcPts val="0"/>
              </a:spcAft>
              <a:buClr>
                <a:schemeClr val="dk1"/>
              </a:buClr>
              <a:buSzPts val="1400"/>
              <a:buFont typeface="Montserrat Medium"/>
              <a:buNone/>
              <a:defRPr>
                <a:solidFill>
                  <a:schemeClr val="dk1"/>
                </a:solidFill>
                <a:latin typeface="Montserrat Medium"/>
                <a:ea typeface="Montserrat Medium"/>
                <a:cs typeface="Montserrat Medium"/>
                <a:sym typeface="Montserrat Medium"/>
              </a:defRPr>
            </a:lvl2pPr>
            <a:lvl3pPr lvl="2" algn="ctr" rtl="0">
              <a:lnSpc>
                <a:spcPct val="100000"/>
              </a:lnSpc>
              <a:spcBef>
                <a:spcPts val="0"/>
              </a:spcBef>
              <a:spcAft>
                <a:spcPts val="0"/>
              </a:spcAft>
              <a:buClr>
                <a:schemeClr val="dk1"/>
              </a:buClr>
              <a:buSzPts val="1400"/>
              <a:buFont typeface="Montserrat Medium"/>
              <a:buNone/>
              <a:defRPr>
                <a:solidFill>
                  <a:schemeClr val="dk1"/>
                </a:solidFill>
                <a:latin typeface="Montserrat Medium"/>
                <a:ea typeface="Montserrat Medium"/>
                <a:cs typeface="Montserrat Medium"/>
                <a:sym typeface="Montserrat Medium"/>
              </a:defRPr>
            </a:lvl3pPr>
            <a:lvl4pPr lvl="3" algn="ctr" rtl="0">
              <a:lnSpc>
                <a:spcPct val="100000"/>
              </a:lnSpc>
              <a:spcBef>
                <a:spcPts val="0"/>
              </a:spcBef>
              <a:spcAft>
                <a:spcPts val="0"/>
              </a:spcAft>
              <a:buClr>
                <a:schemeClr val="dk1"/>
              </a:buClr>
              <a:buSzPts val="1400"/>
              <a:buFont typeface="Montserrat Medium"/>
              <a:buNone/>
              <a:defRPr>
                <a:solidFill>
                  <a:schemeClr val="dk1"/>
                </a:solidFill>
                <a:latin typeface="Montserrat Medium"/>
                <a:ea typeface="Montserrat Medium"/>
                <a:cs typeface="Montserrat Medium"/>
                <a:sym typeface="Montserrat Medium"/>
              </a:defRPr>
            </a:lvl4pPr>
            <a:lvl5pPr lvl="4" algn="ctr" rtl="0">
              <a:lnSpc>
                <a:spcPct val="100000"/>
              </a:lnSpc>
              <a:spcBef>
                <a:spcPts val="0"/>
              </a:spcBef>
              <a:spcAft>
                <a:spcPts val="0"/>
              </a:spcAft>
              <a:buClr>
                <a:schemeClr val="dk1"/>
              </a:buClr>
              <a:buSzPts val="1400"/>
              <a:buFont typeface="Montserrat Medium"/>
              <a:buNone/>
              <a:defRPr>
                <a:solidFill>
                  <a:schemeClr val="dk1"/>
                </a:solidFill>
                <a:latin typeface="Montserrat Medium"/>
                <a:ea typeface="Montserrat Medium"/>
                <a:cs typeface="Montserrat Medium"/>
                <a:sym typeface="Montserrat Medium"/>
              </a:defRPr>
            </a:lvl5pPr>
            <a:lvl6pPr lvl="5" algn="ctr" rtl="0">
              <a:lnSpc>
                <a:spcPct val="100000"/>
              </a:lnSpc>
              <a:spcBef>
                <a:spcPts val="0"/>
              </a:spcBef>
              <a:spcAft>
                <a:spcPts val="0"/>
              </a:spcAft>
              <a:buClr>
                <a:schemeClr val="dk1"/>
              </a:buClr>
              <a:buSzPts val="1400"/>
              <a:buFont typeface="Montserrat Medium"/>
              <a:buNone/>
              <a:defRPr>
                <a:solidFill>
                  <a:schemeClr val="dk1"/>
                </a:solidFill>
                <a:latin typeface="Montserrat Medium"/>
                <a:ea typeface="Montserrat Medium"/>
                <a:cs typeface="Montserrat Medium"/>
                <a:sym typeface="Montserrat Medium"/>
              </a:defRPr>
            </a:lvl6pPr>
            <a:lvl7pPr lvl="6" algn="ctr" rtl="0">
              <a:lnSpc>
                <a:spcPct val="100000"/>
              </a:lnSpc>
              <a:spcBef>
                <a:spcPts val="0"/>
              </a:spcBef>
              <a:spcAft>
                <a:spcPts val="0"/>
              </a:spcAft>
              <a:buClr>
                <a:schemeClr val="dk1"/>
              </a:buClr>
              <a:buSzPts val="1400"/>
              <a:buFont typeface="Montserrat Medium"/>
              <a:buNone/>
              <a:defRPr>
                <a:solidFill>
                  <a:schemeClr val="dk1"/>
                </a:solidFill>
                <a:latin typeface="Montserrat Medium"/>
                <a:ea typeface="Montserrat Medium"/>
                <a:cs typeface="Montserrat Medium"/>
                <a:sym typeface="Montserrat Medium"/>
              </a:defRPr>
            </a:lvl7pPr>
            <a:lvl8pPr lvl="7" algn="ctr" rtl="0">
              <a:lnSpc>
                <a:spcPct val="100000"/>
              </a:lnSpc>
              <a:spcBef>
                <a:spcPts val="0"/>
              </a:spcBef>
              <a:spcAft>
                <a:spcPts val="0"/>
              </a:spcAft>
              <a:buClr>
                <a:schemeClr val="dk1"/>
              </a:buClr>
              <a:buSzPts val="1400"/>
              <a:buFont typeface="Montserrat Medium"/>
              <a:buNone/>
              <a:defRPr>
                <a:solidFill>
                  <a:schemeClr val="dk1"/>
                </a:solidFill>
                <a:latin typeface="Montserrat Medium"/>
                <a:ea typeface="Montserrat Medium"/>
                <a:cs typeface="Montserrat Medium"/>
                <a:sym typeface="Montserrat Medium"/>
              </a:defRPr>
            </a:lvl8pPr>
            <a:lvl9pPr lvl="8" algn="ctr" rtl="0">
              <a:lnSpc>
                <a:spcPct val="100000"/>
              </a:lnSpc>
              <a:spcBef>
                <a:spcPts val="0"/>
              </a:spcBef>
              <a:spcAft>
                <a:spcPts val="0"/>
              </a:spcAft>
              <a:buClr>
                <a:schemeClr val="dk1"/>
              </a:buClr>
              <a:buSzPts val="1400"/>
              <a:buFont typeface="Montserrat Medium"/>
              <a:buNone/>
              <a:defRPr>
                <a:solidFill>
                  <a:schemeClr val="dk1"/>
                </a:solidFill>
                <a:latin typeface="Montserrat Medium"/>
                <a:ea typeface="Montserrat Medium"/>
                <a:cs typeface="Montserrat Medium"/>
                <a:sym typeface="Montserrat Medium"/>
              </a:defRPr>
            </a:lvl9pPr>
          </a:lstStyle>
          <a:p>
            <a:endParaRPr/>
          </a:p>
        </p:txBody>
      </p:sp>
      <p:sp>
        <p:nvSpPr>
          <p:cNvPr id="817" name="Google Shape;817;p24"/>
          <p:cNvSpPr txBox="1">
            <a:spLocks noGrp="1"/>
          </p:cNvSpPr>
          <p:nvPr>
            <p:ph type="title" idx="2"/>
          </p:nvPr>
        </p:nvSpPr>
        <p:spPr>
          <a:xfrm>
            <a:off x="5674200" y="1549000"/>
            <a:ext cx="2246400" cy="554100"/>
          </a:xfrm>
          <a:prstGeom prst="rect">
            <a:avLst/>
          </a:prstGeom>
        </p:spPr>
        <p:txBody>
          <a:bodyPr spcFirstLastPara="1" wrap="square" lIns="91425" tIns="91425" rIns="91425" bIns="91425" anchor="b" anchorCtr="0">
            <a:noAutofit/>
          </a:bodyPr>
          <a:lstStyle>
            <a:lvl1pPr lvl="0" rtl="0">
              <a:spcBef>
                <a:spcPts val="0"/>
              </a:spcBef>
              <a:spcAft>
                <a:spcPts val="0"/>
              </a:spcAft>
              <a:buSzPts val="2400"/>
              <a:buNone/>
              <a:defRPr sz="2400"/>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818" name="Google Shape;818;p24"/>
          <p:cNvSpPr txBox="1">
            <a:spLocks noGrp="1"/>
          </p:cNvSpPr>
          <p:nvPr>
            <p:ph type="subTitle" idx="3"/>
          </p:nvPr>
        </p:nvSpPr>
        <p:spPr>
          <a:xfrm>
            <a:off x="5674200" y="2026900"/>
            <a:ext cx="2246400" cy="504000"/>
          </a:xfrm>
          <a:prstGeom prst="rect">
            <a:avLst/>
          </a:prstGeom>
          <a:noFill/>
          <a:ln>
            <a:noFill/>
          </a:ln>
        </p:spPr>
        <p:txBody>
          <a:bodyPr spcFirstLastPara="1" wrap="square" lIns="91425" tIns="91425" rIns="91425" bIns="91425" anchor="t" anchorCtr="0">
            <a:noAutofit/>
          </a:bodyPr>
          <a:lstStyle>
            <a:lvl1pPr lvl="0" rtl="0">
              <a:lnSpc>
                <a:spcPct val="100000"/>
              </a:lnSpc>
              <a:spcBef>
                <a:spcPts val="0"/>
              </a:spcBef>
              <a:spcAft>
                <a:spcPts val="0"/>
              </a:spcAft>
              <a:buClr>
                <a:schemeClr val="dk1"/>
              </a:buClr>
              <a:buSzPts val="1400"/>
              <a:buFont typeface="Montserrat Medium"/>
              <a:buNone/>
              <a:defRPr sz="1400">
                <a:solidFill>
                  <a:schemeClr val="accent6"/>
                </a:solidFill>
                <a:latin typeface="Montserrat Medium"/>
                <a:ea typeface="Montserrat Medium"/>
                <a:cs typeface="Montserrat Medium"/>
                <a:sym typeface="Montserrat Medium"/>
              </a:defRPr>
            </a:lvl1pPr>
            <a:lvl2pPr lvl="1" algn="ctr" rtl="0">
              <a:lnSpc>
                <a:spcPct val="100000"/>
              </a:lnSpc>
              <a:spcBef>
                <a:spcPts val="0"/>
              </a:spcBef>
              <a:spcAft>
                <a:spcPts val="0"/>
              </a:spcAft>
              <a:buClr>
                <a:schemeClr val="dk1"/>
              </a:buClr>
              <a:buSzPts val="1400"/>
              <a:buFont typeface="Montserrat Medium"/>
              <a:buNone/>
              <a:defRPr>
                <a:solidFill>
                  <a:schemeClr val="dk1"/>
                </a:solidFill>
                <a:latin typeface="Montserrat Medium"/>
                <a:ea typeface="Montserrat Medium"/>
                <a:cs typeface="Montserrat Medium"/>
                <a:sym typeface="Montserrat Medium"/>
              </a:defRPr>
            </a:lvl2pPr>
            <a:lvl3pPr lvl="2" algn="ctr" rtl="0">
              <a:lnSpc>
                <a:spcPct val="100000"/>
              </a:lnSpc>
              <a:spcBef>
                <a:spcPts val="0"/>
              </a:spcBef>
              <a:spcAft>
                <a:spcPts val="0"/>
              </a:spcAft>
              <a:buClr>
                <a:schemeClr val="dk1"/>
              </a:buClr>
              <a:buSzPts val="1400"/>
              <a:buFont typeface="Montserrat Medium"/>
              <a:buNone/>
              <a:defRPr>
                <a:solidFill>
                  <a:schemeClr val="dk1"/>
                </a:solidFill>
                <a:latin typeface="Montserrat Medium"/>
                <a:ea typeface="Montserrat Medium"/>
                <a:cs typeface="Montserrat Medium"/>
                <a:sym typeface="Montserrat Medium"/>
              </a:defRPr>
            </a:lvl3pPr>
            <a:lvl4pPr lvl="3" algn="ctr" rtl="0">
              <a:lnSpc>
                <a:spcPct val="100000"/>
              </a:lnSpc>
              <a:spcBef>
                <a:spcPts val="0"/>
              </a:spcBef>
              <a:spcAft>
                <a:spcPts val="0"/>
              </a:spcAft>
              <a:buClr>
                <a:schemeClr val="dk1"/>
              </a:buClr>
              <a:buSzPts val="1400"/>
              <a:buFont typeface="Montserrat Medium"/>
              <a:buNone/>
              <a:defRPr>
                <a:solidFill>
                  <a:schemeClr val="dk1"/>
                </a:solidFill>
                <a:latin typeface="Montserrat Medium"/>
                <a:ea typeface="Montserrat Medium"/>
                <a:cs typeface="Montserrat Medium"/>
                <a:sym typeface="Montserrat Medium"/>
              </a:defRPr>
            </a:lvl4pPr>
            <a:lvl5pPr lvl="4" algn="ctr" rtl="0">
              <a:lnSpc>
                <a:spcPct val="100000"/>
              </a:lnSpc>
              <a:spcBef>
                <a:spcPts val="0"/>
              </a:spcBef>
              <a:spcAft>
                <a:spcPts val="0"/>
              </a:spcAft>
              <a:buClr>
                <a:schemeClr val="dk1"/>
              </a:buClr>
              <a:buSzPts val="1400"/>
              <a:buFont typeface="Montserrat Medium"/>
              <a:buNone/>
              <a:defRPr>
                <a:solidFill>
                  <a:schemeClr val="dk1"/>
                </a:solidFill>
                <a:latin typeface="Montserrat Medium"/>
                <a:ea typeface="Montserrat Medium"/>
                <a:cs typeface="Montserrat Medium"/>
                <a:sym typeface="Montserrat Medium"/>
              </a:defRPr>
            </a:lvl5pPr>
            <a:lvl6pPr lvl="5" algn="ctr" rtl="0">
              <a:lnSpc>
                <a:spcPct val="100000"/>
              </a:lnSpc>
              <a:spcBef>
                <a:spcPts val="0"/>
              </a:spcBef>
              <a:spcAft>
                <a:spcPts val="0"/>
              </a:spcAft>
              <a:buClr>
                <a:schemeClr val="dk1"/>
              </a:buClr>
              <a:buSzPts val="1400"/>
              <a:buFont typeface="Montserrat Medium"/>
              <a:buNone/>
              <a:defRPr>
                <a:solidFill>
                  <a:schemeClr val="dk1"/>
                </a:solidFill>
                <a:latin typeface="Montserrat Medium"/>
                <a:ea typeface="Montserrat Medium"/>
                <a:cs typeface="Montserrat Medium"/>
                <a:sym typeface="Montserrat Medium"/>
              </a:defRPr>
            </a:lvl6pPr>
            <a:lvl7pPr lvl="6" algn="ctr" rtl="0">
              <a:lnSpc>
                <a:spcPct val="100000"/>
              </a:lnSpc>
              <a:spcBef>
                <a:spcPts val="0"/>
              </a:spcBef>
              <a:spcAft>
                <a:spcPts val="0"/>
              </a:spcAft>
              <a:buClr>
                <a:schemeClr val="dk1"/>
              </a:buClr>
              <a:buSzPts val="1400"/>
              <a:buFont typeface="Montserrat Medium"/>
              <a:buNone/>
              <a:defRPr>
                <a:solidFill>
                  <a:schemeClr val="dk1"/>
                </a:solidFill>
                <a:latin typeface="Montserrat Medium"/>
                <a:ea typeface="Montserrat Medium"/>
                <a:cs typeface="Montserrat Medium"/>
                <a:sym typeface="Montserrat Medium"/>
              </a:defRPr>
            </a:lvl7pPr>
            <a:lvl8pPr lvl="7" algn="ctr" rtl="0">
              <a:lnSpc>
                <a:spcPct val="100000"/>
              </a:lnSpc>
              <a:spcBef>
                <a:spcPts val="0"/>
              </a:spcBef>
              <a:spcAft>
                <a:spcPts val="0"/>
              </a:spcAft>
              <a:buClr>
                <a:schemeClr val="dk1"/>
              </a:buClr>
              <a:buSzPts val="1400"/>
              <a:buFont typeface="Montserrat Medium"/>
              <a:buNone/>
              <a:defRPr>
                <a:solidFill>
                  <a:schemeClr val="dk1"/>
                </a:solidFill>
                <a:latin typeface="Montserrat Medium"/>
                <a:ea typeface="Montserrat Medium"/>
                <a:cs typeface="Montserrat Medium"/>
                <a:sym typeface="Montserrat Medium"/>
              </a:defRPr>
            </a:lvl8pPr>
            <a:lvl9pPr lvl="8" algn="ctr" rtl="0">
              <a:lnSpc>
                <a:spcPct val="100000"/>
              </a:lnSpc>
              <a:spcBef>
                <a:spcPts val="0"/>
              </a:spcBef>
              <a:spcAft>
                <a:spcPts val="0"/>
              </a:spcAft>
              <a:buClr>
                <a:schemeClr val="dk1"/>
              </a:buClr>
              <a:buSzPts val="1400"/>
              <a:buFont typeface="Montserrat Medium"/>
              <a:buNone/>
              <a:defRPr>
                <a:solidFill>
                  <a:schemeClr val="dk1"/>
                </a:solidFill>
                <a:latin typeface="Montserrat Medium"/>
                <a:ea typeface="Montserrat Medium"/>
                <a:cs typeface="Montserrat Medium"/>
                <a:sym typeface="Montserrat Medium"/>
              </a:defRPr>
            </a:lvl9pPr>
          </a:lstStyle>
          <a:p>
            <a:endParaRPr/>
          </a:p>
        </p:txBody>
      </p:sp>
      <p:sp>
        <p:nvSpPr>
          <p:cNvPr id="819" name="Google Shape;819;p24"/>
          <p:cNvSpPr txBox="1">
            <a:spLocks noGrp="1"/>
          </p:cNvSpPr>
          <p:nvPr>
            <p:ph type="title" idx="4"/>
          </p:nvPr>
        </p:nvSpPr>
        <p:spPr>
          <a:xfrm>
            <a:off x="2074200" y="2988200"/>
            <a:ext cx="2246400" cy="554100"/>
          </a:xfrm>
          <a:prstGeom prst="rect">
            <a:avLst/>
          </a:prstGeom>
        </p:spPr>
        <p:txBody>
          <a:bodyPr spcFirstLastPara="1" wrap="square" lIns="91425" tIns="91425" rIns="91425" bIns="91425" anchor="b" anchorCtr="0">
            <a:noAutofit/>
          </a:bodyPr>
          <a:lstStyle>
            <a:lvl1pPr lvl="0" rtl="0">
              <a:spcBef>
                <a:spcPts val="0"/>
              </a:spcBef>
              <a:spcAft>
                <a:spcPts val="0"/>
              </a:spcAft>
              <a:buSzPts val="2400"/>
              <a:buNone/>
              <a:defRPr sz="2400"/>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820" name="Google Shape;820;p24"/>
          <p:cNvSpPr txBox="1">
            <a:spLocks noGrp="1"/>
          </p:cNvSpPr>
          <p:nvPr>
            <p:ph type="subTitle" idx="5"/>
          </p:nvPr>
        </p:nvSpPr>
        <p:spPr>
          <a:xfrm>
            <a:off x="2074200" y="3466100"/>
            <a:ext cx="2246400" cy="504000"/>
          </a:xfrm>
          <a:prstGeom prst="rect">
            <a:avLst/>
          </a:prstGeom>
          <a:noFill/>
          <a:ln>
            <a:noFill/>
          </a:ln>
        </p:spPr>
        <p:txBody>
          <a:bodyPr spcFirstLastPara="1" wrap="square" lIns="91425" tIns="91425" rIns="91425" bIns="91425" anchor="t" anchorCtr="0">
            <a:noAutofit/>
          </a:bodyPr>
          <a:lstStyle>
            <a:lvl1pPr lvl="0" rtl="0">
              <a:lnSpc>
                <a:spcPct val="100000"/>
              </a:lnSpc>
              <a:spcBef>
                <a:spcPts val="0"/>
              </a:spcBef>
              <a:spcAft>
                <a:spcPts val="0"/>
              </a:spcAft>
              <a:buClr>
                <a:schemeClr val="dk1"/>
              </a:buClr>
              <a:buSzPts val="1400"/>
              <a:buFont typeface="Montserrat Medium"/>
              <a:buNone/>
              <a:defRPr sz="1400">
                <a:solidFill>
                  <a:schemeClr val="accent6"/>
                </a:solidFill>
                <a:latin typeface="Montserrat Medium"/>
                <a:ea typeface="Montserrat Medium"/>
                <a:cs typeface="Montserrat Medium"/>
                <a:sym typeface="Montserrat Medium"/>
              </a:defRPr>
            </a:lvl1pPr>
            <a:lvl2pPr lvl="1" algn="ctr" rtl="0">
              <a:lnSpc>
                <a:spcPct val="100000"/>
              </a:lnSpc>
              <a:spcBef>
                <a:spcPts val="0"/>
              </a:spcBef>
              <a:spcAft>
                <a:spcPts val="0"/>
              </a:spcAft>
              <a:buClr>
                <a:schemeClr val="dk1"/>
              </a:buClr>
              <a:buSzPts val="1400"/>
              <a:buFont typeface="Montserrat Medium"/>
              <a:buNone/>
              <a:defRPr>
                <a:solidFill>
                  <a:schemeClr val="dk1"/>
                </a:solidFill>
                <a:latin typeface="Montserrat Medium"/>
                <a:ea typeface="Montserrat Medium"/>
                <a:cs typeface="Montserrat Medium"/>
                <a:sym typeface="Montserrat Medium"/>
              </a:defRPr>
            </a:lvl2pPr>
            <a:lvl3pPr lvl="2" algn="ctr" rtl="0">
              <a:lnSpc>
                <a:spcPct val="100000"/>
              </a:lnSpc>
              <a:spcBef>
                <a:spcPts val="0"/>
              </a:spcBef>
              <a:spcAft>
                <a:spcPts val="0"/>
              </a:spcAft>
              <a:buClr>
                <a:schemeClr val="dk1"/>
              </a:buClr>
              <a:buSzPts val="1400"/>
              <a:buFont typeface="Montserrat Medium"/>
              <a:buNone/>
              <a:defRPr>
                <a:solidFill>
                  <a:schemeClr val="dk1"/>
                </a:solidFill>
                <a:latin typeface="Montserrat Medium"/>
                <a:ea typeface="Montserrat Medium"/>
                <a:cs typeface="Montserrat Medium"/>
                <a:sym typeface="Montserrat Medium"/>
              </a:defRPr>
            </a:lvl3pPr>
            <a:lvl4pPr lvl="3" algn="ctr" rtl="0">
              <a:lnSpc>
                <a:spcPct val="100000"/>
              </a:lnSpc>
              <a:spcBef>
                <a:spcPts val="0"/>
              </a:spcBef>
              <a:spcAft>
                <a:spcPts val="0"/>
              </a:spcAft>
              <a:buClr>
                <a:schemeClr val="dk1"/>
              </a:buClr>
              <a:buSzPts val="1400"/>
              <a:buFont typeface="Montserrat Medium"/>
              <a:buNone/>
              <a:defRPr>
                <a:solidFill>
                  <a:schemeClr val="dk1"/>
                </a:solidFill>
                <a:latin typeface="Montserrat Medium"/>
                <a:ea typeface="Montserrat Medium"/>
                <a:cs typeface="Montserrat Medium"/>
                <a:sym typeface="Montserrat Medium"/>
              </a:defRPr>
            </a:lvl4pPr>
            <a:lvl5pPr lvl="4" algn="ctr" rtl="0">
              <a:lnSpc>
                <a:spcPct val="100000"/>
              </a:lnSpc>
              <a:spcBef>
                <a:spcPts val="0"/>
              </a:spcBef>
              <a:spcAft>
                <a:spcPts val="0"/>
              </a:spcAft>
              <a:buClr>
                <a:schemeClr val="dk1"/>
              </a:buClr>
              <a:buSzPts val="1400"/>
              <a:buFont typeface="Montserrat Medium"/>
              <a:buNone/>
              <a:defRPr>
                <a:solidFill>
                  <a:schemeClr val="dk1"/>
                </a:solidFill>
                <a:latin typeface="Montserrat Medium"/>
                <a:ea typeface="Montserrat Medium"/>
                <a:cs typeface="Montserrat Medium"/>
                <a:sym typeface="Montserrat Medium"/>
              </a:defRPr>
            </a:lvl5pPr>
            <a:lvl6pPr lvl="5" algn="ctr" rtl="0">
              <a:lnSpc>
                <a:spcPct val="100000"/>
              </a:lnSpc>
              <a:spcBef>
                <a:spcPts val="0"/>
              </a:spcBef>
              <a:spcAft>
                <a:spcPts val="0"/>
              </a:spcAft>
              <a:buClr>
                <a:schemeClr val="dk1"/>
              </a:buClr>
              <a:buSzPts val="1400"/>
              <a:buFont typeface="Montserrat Medium"/>
              <a:buNone/>
              <a:defRPr>
                <a:solidFill>
                  <a:schemeClr val="dk1"/>
                </a:solidFill>
                <a:latin typeface="Montserrat Medium"/>
                <a:ea typeface="Montserrat Medium"/>
                <a:cs typeface="Montserrat Medium"/>
                <a:sym typeface="Montserrat Medium"/>
              </a:defRPr>
            </a:lvl6pPr>
            <a:lvl7pPr lvl="6" algn="ctr" rtl="0">
              <a:lnSpc>
                <a:spcPct val="100000"/>
              </a:lnSpc>
              <a:spcBef>
                <a:spcPts val="0"/>
              </a:spcBef>
              <a:spcAft>
                <a:spcPts val="0"/>
              </a:spcAft>
              <a:buClr>
                <a:schemeClr val="dk1"/>
              </a:buClr>
              <a:buSzPts val="1400"/>
              <a:buFont typeface="Montserrat Medium"/>
              <a:buNone/>
              <a:defRPr>
                <a:solidFill>
                  <a:schemeClr val="dk1"/>
                </a:solidFill>
                <a:latin typeface="Montserrat Medium"/>
                <a:ea typeface="Montserrat Medium"/>
                <a:cs typeface="Montserrat Medium"/>
                <a:sym typeface="Montserrat Medium"/>
              </a:defRPr>
            </a:lvl7pPr>
            <a:lvl8pPr lvl="7" algn="ctr" rtl="0">
              <a:lnSpc>
                <a:spcPct val="100000"/>
              </a:lnSpc>
              <a:spcBef>
                <a:spcPts val="0"/>
              </a:spcBef>
              <a:spcAft>
                <a:spcPts val="0"/>
              </a:spcAft>
              <a:buClr>
                <a:schemeClr val="dk1"/>
              </a:buClr>
              <a:buSzPts val="1400"/>
              <a:buFont typeface="Montserrat Medium"/>
              <a:buNone/>
              <a:defRPr>
                <a:solidFill>
                  <a:schemeClr val="dk1"/>
                </a:solidFill>
                <a:latin typeface="Montserrat Medium"/>
                <a:ea typeface="Montserrat Medium"/>
                <a:cs typeface="Montserrat Medium"/>
                <a:sym typeface="Montserrat Medium"/>
              </a:defRPr>
            </a:lvl8pPr>
            <a:lvl9pPr lvl="8" algn="ctr" rtl="0">
              <a:lnSpc>
                <a:spcPct val="100000"/>
              </a:lnSpc>
              <a:spcBef>
                <a:spcPts val="0"/>
              </a:spcBef>
              <a:spcAft>
                <a:spcPts val="0"/>
              </a:spcAft>
              <a:buClr>
                <a:schemeClr val="dk1"/>
              </a:buClr>
              <a:buSzPts val="1400"/>
              <a:buFont typeface="Montserrat Medium"/>
              <a:buNone/>
              <a:defRPr>
                <a:solidFill>
                  <a:schemeClr val="dk1"/>
                </a:solidFill>
                <a:latin typeface="Montserrat Medium"/>
                <a:ea typeface="Montserrat Medium"/>
                <a:cs typeface="Montserrat Medium"/>
                <a:sym typeface="Montserrat Medium"/>
              </a:defRPr>
            </a:lvl9pPr>
          </a:lstStyle>
          <a:p>
            <a:endParaRPr/>
          </a:p>
        </p:txBody>
      </p:sp>
      <p:sp>
        <p:nvSpPr>
          <p:cNvPr id="821" name="Google Shape;821;p24"/>
          <p:cNvSpPr txBox="1">
            <a:spLocks noGrp="1"/>
          </p:cNvSpPr>
          <p:nvPr>
            <p:ph type="title" idx="6"/>
          </p:nvPr>
        </p:nvSpPr>
        <p:spPr>
          <a:xfrm>
            <a:off x="5674200" y="2988200"/>
            <a:ext cx="2246400" cy="554100"/>
          </a:xfrm>
          <a:prstGeom prst="rect">
            <a:avLst/>
          </a:prstGeom>
        </p:spPr>
        <p:txBody>
          <a:bodyPr spcFirstLastPara="1" wrap="square" lIns="91425" tIns="91425" rIns="91425" bIns="91425" anchor="b" anchorCtr="0">
            <a:noAutofit/>
          </a:bodyPr>
          <a:lstStyle>
            <a:lvl1pPr lvl="0" rtl="0">
              <a:spcBef>
                <a:spcPts val="0"/>
              </a:spcBef>
              <a:spcAft>
                <a:spcPts val="0"/>
              </a:spcAft>
              <a:buSzPts val="2400"/>
              <a:buNone/>
              <a:defRPr sz="2400"/>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822" name="Google Shape;822;p24"/>
          <p:cNvSpPr txBox="1">
            <a:spLocks noGrp="1"/>
          </p:cNvSpPr>
          <p:nvPr>
            <p:ph type="subTitle" idx="7"/>
          </p:nvPr>
        </p:nvSpPr>
        <p:spPr>
          <a:xfrm>
            <a:off x="5674200" y="3466100"/>
            <a:ext cx="2246400" cy="504000"/>
          </a:xfrm>
          <a:prstGeom prst="rect">
            <a:avLst/>
          </a:prstGeom>
          <a:noFill/>
          <a:ln>
            <a:noFill/>
          </a:ln>
        </p:spPr>
        <p:txBody>
          <a:bodyPr spcFirstLastPara="1" wrap="square" lIns="91425" tIns="91425" rIns="91425" bIns="91425" anchor="t" anchorCtr="0">
            <a:noAutofit/>
          </a:bodyPr>
          <a:lstStyle>
            <a:lvl1pPr lvl="0" rtl="0">
              <a:lnSpc>
                <a:spcPct val="100000"/>
              </a:lnSpc>
              <a:spcBef>
                <a:spcPts val="0"/>
              </a:spcBef>
              <a:spcAft>
                <a:spcPts val="0"/>
              </a:spcAft>
              <a:buClr>
                <a:schemeClr val="dk1"/>
              </a:buClr>
              <a:buSzPts val="1400"/>
              <a:buFont typeface="Montserrat Medium"/>
              <a:buNone/>
              <a:defRPr sz="1400">
                <a:solidFill>
                  <a:schemeClr val="accent6"/>
                </a:solidFill>
                <a:latin typeface="Montserrat Medium"/>
                <a:ea typeface="Montserrat Medium"/>
                <a:cs typeface="Montserrat Medium"/>
                <a:sym typeface="Montserrat Medium"/>
              </a:defRPr>
            </a:lvl1pPr>
            <a:lvl2pPr lvl="1" algn="ctr" rtl="0">
              <a:lnSpc>
                <a:spcPct val="100000"/>
              </a:lnSpc>
              <a:spcBef>
                <a:spcPts val="0"/>
              </a:spcBef>
              <a:spcAft>
                <a:spcPts val="0"/>
              </a:spcAft>
              <a:buClr>
                <a:schemeClr val="dk1"/>
              </a:buClr>
              <a:buSzPts val="1400"/>
              <a:buFont typeface="Montserrat Medium"/>
              <a:buNone/>
              <a:defRPr>
                <a:solidFill>
                  <a:schemeClr val="dk1"/>
                </a:solidFill>
                <a:latin typeface="Montserrat Medium"/>
                <a:ea typeface="Montserrat Medium"/>
                <a:cs typeface="Montserrat Medium"/>
                <a:sym typeface="Montserrat Medium"/>
              </a:defRPr>
            </a:lvl2pPr>
            <a:lvl3pPr lvl="2" algn="ctr" rtl="0">
              <a:lnSpc>
                <a:spcPct val="100000"/>
              </a:lnSpc>
              <a:spcBef>
                <a:spcPts val="0"/>
              </a:spcBef>
              <a:spcAft>
                <a:spcPts val="0"/>
              </a:spcAft>
              <a:buClr>
                <a:schemeClr val="dk1"/>
              </a:buClr>
              <a:buSzPts val="1400"/>
              <a:buFont typeface="Montserrat Medium"/>
              <a:buNone/>
              <a:defRPr>
                <a:solidFill>
                  <a:schemeClr val="dk1"/>
                </a:solidFill>
                <a:latin typeface="Montserrat Medium"/>
                <a:ea typeface="Montserrat Medium"/>
                <a:cs typeface="Montserrat Medium"/>
                <a:sym typeface="Montserrat Medium"/>
              </a:defRPr>
            </a:lvl3pPr>
            <a:lvl4pPr lvl="3" algn="ctr" rtl="0">
              <a:lnSpc>
                <a:spcPct val="100000"/>
              </a:lnSpc>
              <a:spcBef>
                <a:spcPts val="0"/>
              </a:spcBef>
              <a:spcAft>
                <a:spcPts val="0"/>
              </a:spcAft>
              <a:buClr>
                <a:schemeClr val="dk1"/>
              </a:buClr>
              <a:buSzPts val="1400"/>
              <a:buFont typeface="Montserrat Medium"/>
              <a:buNone/>
              <a:defRPr>
                <a:solidFill>
                  <a:schemeClr val="dk1"/>
                </a:solidFill>
                <a:latin typeface="Montserrat Medium"/>
                <a:ea typeface="Montserrat Medium"/>
                <a:cs typeface="Montserrat Medium"/>
                <a:sym typeface="Montserrat Medium"/>
              </a:defRPr>
            </a:lvl4pPr>
            <a:lvl5pPr lvl="4" algn="ctr" rtl="0">
              <a:lnSpc>
                <a:spcPct val="100000"/>
              </a:lnSpc>
              <a:spcBef>
                <a:spcPts val="0"/>
              </a:spcBef>
              <a:spcAft>
                <a:spcPts val="0"/>
              </a:spcAft>
              <a:buClr>
                <a:schemeClr val="dk1"/>
              </a:buClr>
              <a:buSzPts val="1400"/>
              <a:buFont typeface="Montserrat Medium"/>
              <a:buNone/>
              <a:defRPr>
                <a:solidFill>
                  <a:schemeClr val="dk1"/>
                </a:solidFill>
                <a:latin typeface="Montserrat Medium"/>
                <a:ea typeface="Montserrat Medium"/>
                <a:cs typeface="Montserrat Medium"/>
                <a:sym typeface="Montserrat Medium"/>
              </a:defRPr>
            </a:lvl5pPr>
            <a:lvl6pPr lvl="5" algn="ctr" rtl="0">
              <a:lnSpc>
                <a:spcPct val="100000"/>
              </a:lnSpc>
              <a:spcBef>
                <a:spcPts val="0"/>
              </a:spcBef>
              <a:spcAft>
                <a:spcPts val="0"/>
              </a:spcAft>
              <a:buClr>
                <a:schemeClr val="dk1"/>
              </a:buClr>
              <a:buSzPts val="1400"/>
              <a:buFont typeface="Montserrat Medium"/>
              <a:buNone/>
              <a:defRPr>
                <a:solidFill>
                  <a:schemeClr val="dk1"/>
                </a:solidFill>
                <a:latin typeface="Montserrat Medium"/>
                <a:ea typeface="Montserrat Medium"/>
                <a:cs typeface="Montserrat Medium"/>
                <a:sym typeface="Montserrat Medium"/>
              </a:defRPr>
            </a:lvl6pPr>
            <a:lvl7pPr lvl="6" algn="ctr" rtl="0">
              <a:lnSpc>
                <a:spcPct val="100000"/>
              </a:lnSpc>
              <a:spcBef>
                <a:spcPts val="0"/>
              </a:spcBef>
              <a:spcAft>
                <a:spcPts val="0"/>
              </a:spcAft>
              <a:buClr>
                <a:schemeClr val="dk1"/>
              </a:buClr>
              <a:buSzPts val="1400"/>
              <a:buFont typeface="Montserrat Medium"/>
              <a:buNone/>
              <a:defRPr>
                <a:solidFill>
                  <a:schemeClr val="dk1"/>
                </a:solidFill>
                <a:latin typeface="Montserrat Medium"/>
                <a:ea typeface="Montserrat Medium"/>
                <a:cs typeface="Montserrat Medium"/>
                <a:sym typeface="Montserrat Medium"/>
              </a:defRPr>
            </a:lvl7pPr>
            <a:lvl8pPr lvl="7" algn="ctr" rtl="0">
              <a:lnSpc>
                <a:spcPct val="100000"/>
              </a:lnSpc>
              <a:spcBef>
                <a:spcPts val="0"/>
              </a:spcBef>
              <a:spcAft>
                <a:spcPts val="0"/>
              </a:spcAft>
              <a:buClr>
                <a:schemeClr val="dk1"/>
              </a:buClr>
              <a:buSzPts val="1400"/>
              <a:buFont typeface="Montserrat Medium"/>
              <a:buNone/>
              <a:defRPr>
                <a:solidFill>
                  <a:schemeClr val="dk1"/>
                </a:solidFill>
                <a:latin typeface="Montserrat Medium"/>
                <a:ea typeface="Montserrat Medium"/>
                <a:cs typeface="Montserrat Medium"/>
                <a:sym typeface="Montserrat Medium"/>
              </a:defRPr>
            </a:lvl8pPr>
            <a:lvl9pPr lvl="8" algn="ctr" rtl="0">
              <a:lnSpc>
                <a:spcPct val="100000"/>
              </a:lnSpc>
              <a:spcBef>
                <a:spcPts val="0"/>
              </a:spcBef>
              <a:spcAft>
                <a:spcPts val="0"/>
              </a:spcAft>
              <a:buClr>
                <a:schemeClr val="dk1"/>
              </a:buClr>
              <a:buSzPts val="1400"/>
              <a:buFont typeface="Montserrat Medium"/>
              <a:buNone/>
              <a:defRPr>
                <a:solidFill>
                  <a:schemeClr val="dk1"/>
                </a:solidFill>
                <a:latin typeface="Montserrat Medium"/>
                <a:ea typeface="Montserrat Medium"/>
                <a:cs typeface="Montserrat Medium"/>
                <a:sym typeface="Montserrat Medium"/>
              </a:defRPr>
            </a:lvl9pPr>
          </a:lstStyle>
          <a:p>
            <a:endParaRPr/>
          </a:p>
        </p:txBody>
      </p:sp>
      <p:sp>
        <p:nvSpPr>
          <p:cNvPr id="823" name="Google Shape;823;p24"/>
          <p:cNvSpPr txBox="1">
            <a:spLocks noGrp="1"/>
          </p:cNvSpPr>
          <p:nvPr>
            <p:ph type="title" idx="8"/>
          </p:nvPr>
        </p:nvSpPr>
        <p:spPr>
          <a:xfrm>
            <a:off x="720000" y="540000"/>
            <a:ext cx="7704000" cy="676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Tree>
    <p:extLst>
      <p:ext uri="{BB962C8B-B14F-4D97-AF65-F5344CB8AC3E}">
        <p14:creationId xmlns:p14="http://schemas.microsoft.com/office/powerpoint/2010/main" val="54579775"/>
      </p:ext>
    </p:extLst>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matchingName="Numbers and text">
  <p:cSld name="Numbers and text">
    <p:spTree>
      <p:nvGrpSpPr>
        <p:cNvPr id="1" name="Shape 900"/>
        <p:cNvGrpSpPr/>
        <p:nvPr/>
      </p:nvGrpSpPr>
      <p:grpSpPr>
        <a:xfrm>
          <a:off x="0" y="0"/>
          <a:ext cx="0" cy="0"/>
          <a:chOff x="0" y="0"/>
          <a:chExt cx="0" cy="0"/>
        </a:xfrm>
      </p:grpSpPr>
      <p:sp>
        <p:nvSpPr>
          <p:cNvPr id="901" name="Google Shape;901;p26"/>
          <p:cNvSpPr/>
          <p:nvPr/>
        </p:nvSpPr>
        <p:spPr>
          <a:xfrm>
            <a:off x="594000" y="413550"/>
            <a:ext cx="7956000" cy="4316400"/>
          </a:xfrm>
          <a:prstGeom prst="roundRect">
            <a:avLst>
              <a:gd name="adj" fmla="val 3321"/>
            </a:avLst>
          </a:prstGeom>
          <a:solidFill>
            <a:schemeClr val="lt1"/>
          </a:solidFill>
          <a:ln w="1143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grpSp>
        <p:nvGrpSpPr>
          <p:cNvPr id="902" name="Google Shape;902;p26"/>
          <p:cNvGrpSpPr/>
          <p:nvPr/>
        </p:nvGrpSpPr>
        <p:grpSpPr>
          <a:xfrm>
            <a:off x="1" y="4838701"/>
            <a:ext cx="9143939" cy="2943641"/>
            <a:chOff x="0" y="4838700"/>
            <a:chExt cx="9143939" cy="2943641"/>
          </a:xfrm>
        </p:grpSpPr>
        <p:sp>
          <p:nvSpPr>
            <p:cNvPr id="903" name="Google Shape;903;p26"/>
            <p:cNvSpPr/>
            <p:nvPr/>
          </p:nvSpPr>
          <p:spPr>
            <a:xfrm>
              <a:off x="0" y="4838700"/>
              <a:ext cx="9143939" cy="2943641"/>
            </a:xfrm>
            <a:custGeom>
              <a:avLst/>
              <a:gdLst/>
              <a:ahLst/>
              <a:cxnLst/>
              <a:rect l="l" t="t" r="r" b="b"/>
              <a:pathLst>
                <a:path w="74406" h="71361" extrusionOk="0">
                  <a:moveTo>
                    <a:pt x="0" y="0"/>
                  </a:moveTo>
                  <a:lnTo>
                    <a:pt x="0" y="71360"/>
                  </a:lnTo>
                  <a:lnTo>
                    <a:pt x="74406" y="71360"/>
                  </a:lnTo>
                  <a:lnTo>
                    <a:pt x="7440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grpSp>
          <p:nvGrpSpPr>
            <p:cNvPr id="904" name="Google Shape;904;p26"/>
            <p:cNvGrpSpPr/>
            <p:nvPr/>
          </p:nvGrpSpPr>
          <p:grpSpPr>
            <a:xfrm>
              <a:off x="3222836" y="5090190"/>
              <a:ext cx="2698369" cy="2580930"/>
              <a:chOff x="3222836" y="5090190"/>
              <a:chExt cx="2698369" cy="2580930"/>
            </a:xfrm>
          </p:grpSpPr>
          <p:sp>
            <p:nvSpPr>
              <p:cNvPr id="905" name="Google Shape;905;p26"/>
              <p:cNvSpPr/>
              <p:nvPr/>
            </p:nvSpPr>
            <p:spPr>
              <a:xfrm>
                <a:off x="3222836" y="6193793"/>
                <a:ext cx="2698369" cy="1477327"/>
              </a:xfrm>
              <a:custGeom>
                <a:avLst/>
                <a:gdLst/>
                <a:ahLst/>
                <a:cxnLst/>
                <a:rect l="l" t="t" r="r" b="b"/>
                <a:pathLst>
                  <a:path w="65415" h="35814" extrusionOk="0">
                    <a:moveTo>
                      <a:pt x="0" y="1"/>
                    </a:moveTo>
                    <a:lnTo>
                      <a:pt x="0" y="35813"/>
                    </a:lnTo>
                    <a:lnTo>
                      <a:pt x="65415" y="35813"/>
                    </a:lnTo>
                    <a:lnTo>
                      <a:pt x="6541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906" name="Google Shape;906;p26"/>
              <p:cNvSpPr/>
              <p:nvPr/>
            </p:nvSpPr>
            <p:spPr>
              <a:xfrm>
                <a:off x="3222836" y="5561430"/>
                <a:ext cx="2698369" cy="445005"/>
              </a:xfrm>
              <a:custGeom>
                <a:avLst/>
                <a:gdLst/>
                <a:ahLst/>
                <a:cxnLst/>
                <a:rect l="l" t="t" r="r" b="b"/>
                <a:pathLst>
                  <a:path w="65415" h="10788" extrusionOk="0">
                    <a:moveTo>
                      <a:pt x="0" y="0"/>
                    </a:moveTo>
                    <a:lnTo>
                      <a:pt x="0" y="10788"/>
                    </a:lnTo>
                    <a:lnTo>
                      <a:pt x="65415" y="10788"/>
                    </a:lnTo>
                    <a:lnTo>
                      <a:pt x="6541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907" name="Google Shape;907;p26"/>
              <p:cNvSpPr/>
              <p:nvPr/>
            </p:nvSpPr>
            <p:spPr>
              <a:xfrm>
                <a:off x="3222836" y="5090190"/>
                <a:ext cx="2698369" cy="347160"/>
              </a:xfrm>
              <a:custGeom>
                <a:avLst/>
                <a:gdLst/>
                <a:ahLst/>
                <a:cxnLst/>
                <a:rect l="l" t="t" r="r" b="b"/>
                <a:pathLst>
                  <a:path w="65415" h="8416" extrusionOk="0">
                    <a:moveTo>
                      <a:pt x="0" y="1"/>
                    </a:moveTo>
                    <a:lnTo>
                      <a:pt x="0" y="8415"/>
                    </a:lnTo>
                    <a:lnTo>
                      <a:pt x="65415" y="8415"/>
                    </a:lnTo>
                    <a:lnTo>
                      <a:pt x="6541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908" name="Google Shape;908;p26"/>
              <p:cNvSpPr/>
              <p:nvPr/>
            </p:nvSpPr>
            <p:spPr>
              <a:xfrm>
                <a:off x="4001946" y="5163368"/>
                <a:ext cx="1140150" cy="72889"/>
              </a:xfrm>
              <a:custGeom>
                <a:avLst/>
                <a:gdLst/>
                <a:ahLst/>
                <a:cxnLst/>
                <a:rect l="l" t="t" r="r" b="b"/>
                <a:pathLst>
                  <a:path w="27640" h="1767" extrusionOk="0">
                    <a:moveTo>
                      <a:pt x="1835" y="0"/>
                    </a:moveTo>
                    <a:cubicBezTo>
                      <a:pt x="823" y="0"/>
                      <a:pt x="1" y="395"/>
                      <a:pt x="1" y="884"/>
                    </a:cubicBezTo>
                    <a:cubicBezTo>
                      <a:pt x="1" y="1372"/>
                      <a:pt x="823" y="1767"/>
                      <a:pt x="1835" y="1767"/>
                    </a:cubicBezTo>
                    <a:lnTo>
                      <a:pt x="25805" y="1767"/>
                    </a:lnTo>
                    <a:cubicBezTo>
                      <a:pt x="26818" y="1767"/>
                      <a:pt x="27639" y="1370"/>
                      <a:pt x="27639" y="884"/>
                    </a:cubicBezTo>
                    <a:cubicBezTo>
                      <a:pt x="27639" y="395"/>
                      <a:pt x="26819" y="0"/>
                      <a:pt x="258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909" name="Google Shape;909;p26"/>
              <p:cNvSpPr/>
              <p:nvPr/>
            </p:nvSpPr>
            <p:spPr>
              <a:xfrm>
                <a:off x="4001946" y="5655398"/>
                <a:ext cx="1140150" cy="72930"/>
              </a:xfrm>
              <a:custGeom>
                <a:avLst/>
                <a:gdLst/>
                <a:ahLst/>
                <a:cxnLst/>
                <a:rect l="l" t="t" r="r" b="b"/>
                <a:pathLst>
                  <a:path w="27640" h="1768" extrusionOk="0">
                    <a:moveTo>
                      <a:pt x="1835" y="1"/>
                    </a:moveTo>
                    <a:cubicBezTo>
                      <a:pt x="823" y="1"/>
                      <a:pt x="1" y="396"/>
                      <a:pt x="1" y="884"/>
                    </a:cubicBezTo>
                    <a:cubicBezTo>
                      <a:pt x="1" y="1372"/>
                      <a:pt x="823" y="1767"/>
                      <a:pt x="1835" y="1767"/>
                    </a:cubicBezTo>
                    <a:lnTo>
                      <a:pt x="25805" y="1767"/>
                    </a:lnTo>
                    <a:cubicBezTo>
                      <a:pt x="26818" y="1767"/>
                      <a:pt x="27639" y="1372"/>
                      <a:pt x="27639" y="884"/>
                    </a:cubicBezTo>
                    <a:cubicBezTo>
                      <a:pt x="27639" y="396"/>
                      <a:pt x="26819" y="1"/>
                      <a:pt x="258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910" name="Google Shape;910;p26"/>
              <p:cNvSpPr/>
              <p:nvPr/>
            </p:nvSpPr>
            <p:spPr>
              <a:xfrm>
                <a:off x="4001946" y="6313253"/>
                <a:ext cx="1140150" cy="72930"/>
              </a:xfrm>
              <a:custGeom>
                <a:avLst/>
                <a:gdLst/>
                <a:ahLst/>
                <a:cxnLst/>
                <a:rect l="l" t="t" r="r" b="b"/>
                <a:pathLst>
                  <a:path w="27640" h="1768" extrusionOk="0">
                    <a:moveTo>
                      <a:pt x="1835" y="1"/>
                    </a:moveTo>
                    <a:cubicBezTo>
                      <a:pt x="823" y="1"/>
                      <a:pt x="1" y="396"/>
                      <a:pt x="1" y="884"/>
                    </a:cubicBezTo>
                    <a:cubicBezTo>
                      <a:pt x="1" y="1372"/>
                      <a:pt x="823" y="1767"/>
                      <a:pt x="1835" y="1767"/>
                    </a:cubicBezTo>
                    <a:lnTo>
                      <a:pt x="25805" y="1767"/>
                    </a:lnTo>
                    <a:cubicBezTo>
                      <a:pt x="26818" y="1767"/>
                      <a:pt x="27639" y="1371"/>
                      <a:pt x="27639" y="884"/>
                    </a:cubicBezTo>
                    <a:cubicBezTo>
                      <a:pt x="27639" y="396"/>
                      <a:pt x="26819" y="1"/>
                      <a:pt x="258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grpSp>
        <p:grpSp>
          <p:nvGrpSpPr>
            <p:cNvPr id="911" name="Google Shape;911;p26"/>
            <p:cNvGrpSpPr/>
            <p:nvPr/>
          </p:nvGrpSpPr>
          <p:grpSpPr>
            <a:xfrm>
              <a:off x="6274037" y="5090190"/>
              <a:ext cx="2698369" cy="2580930"/>
              <a:chOff x="6274037" y="5090190"/>
              <a:chExt cx="2698369" cy="2580930"/>
            </a:xfrm>
          </p:grpSpPr>
          <p:sp>
            <p:nvSpPr>
              <p:cNvPr id="912" name="Google Shape;912;p26"/>
              <p:cNvSpPr/>
              <p:nvPr/>
            </p:nvSpPr>
            <p:spPr>
              <a:xfrm>
                <a:off x="6274037" y="6193793"/>
                <a:ext cx="2698369" cy="1477327"/>
              </a:xfrm>
              <a:custGeom>
                <a:avLst/>
                <a:gdLst/>
                <a:ahLst/>
                <a:cxnLst/>
                <a:rect l="l" t="t" r="r" b="b"/>
                <a:pathLst>
                  <a:path w="65415" h="35814" extrusionOk="0">
                    <a:moveTo>
                      <a:pt x="0" y="1"/>
                    </a:moveTo>
                    <a:lnTo>
                      <a:pt x="0" y="35813"/>
                    </a:lnTo>
                    <a:lnTo>
                      <a:pt x="65415" y="35813"/>
                    </a:lnTo>
                    <a:lnTo>
                      <a:pt x="6541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913" name="Google Shape;913;p26"/>
              <p:cNvSpPr/>
              <p:nvPr/>
            </p:nvSpPr>
            <p:spPr>
              <a:xfrm>
                <a:off x="6274037" y="5561430"/>
                <a:ext cx="2698369" cy="445005"/>
              </a:xfrm>
              <a:custGeom>
                <a:avLst/>
                <a:gdLst/>
                <a:ahLst/>
                <a:cxnLst/>
                <a:rect l="l" t="t" r="r" b="b"/>
                <a:pathLst>
                  <a:path w="65415" h="10788" extrusionOk="0">
                    <a:moveTo>
                      <a:pt x="0" y="0"/>
                    </a:moveTo>
                    <a:lnTo>
                      <a:pt x="0" y="10788"/>
                    </a:lnTo>
                    <a:lnTo>
                      <a:pt x="65415" y="10788"/>
                    </a:lnTo>
                    <a:lnTo>
                      <a:pt x="6541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914" name="Google Shape;914;p26"/>
              <p:cNvSpPr/>
              <p:nvPr/>
            </p:nvSpPr>
            <p:spPr>
              <a:xfrm>
                <a:off x="6274037" y="5090190"/>
                <a:ext cx="2698369" cy="347160"/>
              </a:xfrm>
              <a:custGeom>
                <a:avLst/>
                <a:gdLst/>
                <a:ahLst/>
                <a:cxnLst/>
                <a:rect l="l" t="t" r="r" b="b"/>
                <a:pathLst>
                  <a:path w="65415" h="8416" extrusionOk="0">
                    <a:moveTo>
                      <a:pt x="0" y="1"/>
                    </a:moveTo>
                    <a:lnTo>
                      <a:pt x="0" y="8415"/>
                    </a:lnTo>
                    <a:lnTo>
                      <a:pt x="65415" y="8415"/>
                    </a:lnTo>
                    <a:lnTo>
                      <a:pt x="6541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915" name="Google Shape;915;p26"/>
              <p:cNvSpPr/>
              <p:nvPr/>
            </p:nvSpPr>
            <p:spPr>
              <a:xfrm>
                <a:off x="7053146" y="5163368"/>
                <a:ext cx="1140150" cy="72889"/>
              </a:xfrm>
              <a:custGeom>
                <a:avLst/>
                <a:gdLst/>
                <a:ahLst/>
                <a:cxnLst/>
                <a:rect l="l" t="t" r="r" b="b"/>
                <a:pathLst>
                  <a:path w="27640" h="1767" extrusionOk="0">
                    <a:moveTo>
                      <a:pt x="1835" y="0"/>
                    </a:moveTo>
                    <a:cubicBezTo>
                      <a:pt x="823" y="0"/>
                      <a:pt x="1" y="395"/>
                      <a:pt x="1" y="884"/>
                    </a:cubicBezTo>
                    <a:cubicBezTo>
                      <a:pt x="1" y="1372"/>
                      <a:pt x="823" y="1767"/>
                      <a:pt x="1835" y="1767"/>
                    </a:cubicBezTo>
                    <a:lnTo>
                      <a:pt x="25805" y="1767"/>
                    </a:lnTo>
                    <a:cubicBezTo>
                      <a:pt x="26818" y="1767"/>
                      <a:pt x="27639" y="1370"/>
                      <a:pt x="27639" y="884"/>
                    </a:cubicBezTo>
                    <a:cubicBezTo>
                      <a:pt x="27639" y="395"/>
                      <a:pt x="26819" y="0"/>
                      <a:pt x="258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916" name="Google Shape;916;p26"/>
              <p:cNvSpPr/>
              <p:nvPr/>
            </p:nvSpPr>
            <p:spPr>
              <a:xfrm>
                <a:off x="7053146" y="5655398"/>
                <a:ext cx="1140150" cy="72930"/>
              </a:xfrm>
              <a:custGeom>
                <a:avLst/>
                <a:gdLst/>
                <a:ahLst/>
                <a:cxnLst/>
                <a:rect l="l" t="t" r="r" b="b"/>
                <a:pathLst>
                  <a:path w="27640" h="1768" extrusionOk="0">
                    <a:moveTo>
                      <a:pt x="1835" y="1"/>
                    </a:moveTo>
                    <a:cubicBezTo>
                      <a:pt x="823" y="1"/>
                      <a:pt x="1" y="396"/>
                      <a:pt x="1" y="884"/>
                    </a:cubicBezTo>
                    <a:cubicBezTo>
                      <a:pt x="1" y="1372"/>
                      <a:pt x="823" y="1767"/>
                      <a:pt x="1835" y="1767"/>
                    </a:cubicBezTo>
                    <a:lnTo>
                      <a:pt x="25805" y="1767"/>
                    </a:lnTo>
                    <a:cubicBezTo>
                      <a:pt x="26818" y="1767"/>
                      <a:pt x="27639" y="1372"/>
                      <a:pt x="27639" y="884"/>
                    </a:cubicBezTo>
                    <a:cubicBezTo>
                      <a:pt x="27639" y="396"/>
                      <a:pt x="26819" y="1"/>
                      <a:pt x="258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917" name="Google Shape;917;p26"/>
              <p:cNvSpPr/>
              <p:nvPr/>
            </p:nvSpPr>
            <p:spPr>
              <a:xfrm>
                <a:off x="7053146" y="6313253"/>
                <a:ext cx="1140150" cy="72930"/>
              </a:xfrm>
              <a:custGeom>
                <a:avLst/>
                <a:gdLst/>
                <a:ahLst/>
                <a:cxnLst/>
                <a:rect l="l" t="t" r="r" b="b"/>
                <a:pathLst>
                  <a:path w="27640" h="1768" extrusionOk="0">
                    <a:moveTo>
                      <a:pt x="1835" y="1"/>
                    </a:moveTo>
                    <a:cubicBezTo>
                      <a:pt x="823" y="1"/>
                      <a:pt x="1" y="396"/>
                      <a:pt x="1" y="884"/>
                    </a:cubicBezTo>
                    <a:cubicBezTo>
                      <a:pt x="1" y="1372"/>
                      <a:pt x="823" y="1767"/>
                      <a:pt x="1835" y="1767"/>
                    </a:cubicBezTo>
                    <a:lnTo>
                      <a:pt x="25805" y="1767"/>
                    </a:lnTo>
                    <a:cubicBezTo>
                      <a:pt x="26818" y="1767"/>
                      <a:pt x="27639" y="1371"/>
                      <a:pt x="27639" y="884"/>
                    </a:cubicBezTo>
                    <a:cubicBezTo>
                      <a:pt x="27639" y="396"/>
                      <a:pt x="26819" y="1"/>
                      <a:pt x="258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grpSp>
        <p:grpSp>
          <p:nvGrpSpPr>
            <p:cNvPr id="918" name="Google Shape;918;p26"/>
            <p:cNvGrpSpPr/>
            <p:nvPr/>
          </p:nvGrpSpPr>
          <p:grpSpPr>
            <a:xfrm>
              <a:off x="171594" y="5090190"/>
              <a:ext cx="2698410" cy="2580930"/>
              <a:chOff x="171594" y="5090190"/>
              <a:chExt cx="2698410" cy="2580930"/>
            </a:xfrm>
          </p:grpSpPr>
          <p:sp>
            <p:nvSpPr>
              <p:cNvPr id="919" name="Google Shape;919;p26"/>
              <p:cNvSpPr/>
              <p:nvPr/>
            </p:nvSpPr>
            <p:spPr>
              <a:xfrm>
                <a:off x="171594" y="6193793"/>
                <a:ext cx="2698410" cy="1477327"/>
              </a:xfrm>
              <a:custGeom>
                <a:avLst/>
                <a:gdLst/>
                <a:ahLst/>
                <a:cxnLst/>
                <a:rect l="l" t="t" r="r" b="b"/>
                <a:pathLst>
                  <a:path w="65416" h="35814" extrusionOk="0">
                    <a:moveTo>
                      <a:pt x="1" y="1"/>
                    </a:moveTo>
                    <a:lnTo>
                      <a:pt x="1" y="35813"/>
                    </a:lnTo>
                    <a:lnTo>
                      <a:pt x="65416" y="35813"/>
                    </a:lnTo>
                    <a:lnTo>
                      <a:pt x="6541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920" name="Google Shape;920;p26"/>
              <p:cNvSpPr/>
              <p:nvPr/>
            </p:nvSpPr>
            <p:spPr>
              <a:xfrm>
                <a:off x="171594" y="5561430"/>
                <a:ext cx="2698410" cy="445005"/>
              </a:xfrm>
              <a:custGeom>
                <a:avLst/>
                <a:gdLst/>
                <a:ahLst/>
                <a:cxnLst/>
                <a:rect l="l" t="t" r="r" b="b"/>
                <a:pathLst>
                  <a:path w="65416" h="10788" extrusionOk="0">
                    <a:moveTo>
                      <a:pt x="1" y="0"/>
                    </a:moveTo>
                    <a:lnTo>
                      <a:pt x="1" y="10788"/>
                    </a:lnTo>
                    <a:lnTo>
                      <a:pt x="65416" y="10788"/>
                    </a:lnTo>
                    <a:lnTo>
                      <a:pt x="6541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921" name="Google Shape;921;p26"/>
              <p:cNvSpPr/>
              <p:nvPr/>
            </p:nvSpPr>
            <p:spPr>
              <a:xfrm>
                <a:off x="171594" y="5090190"/>
                <a:ext cx="2698410" cy="347160"/>
              </a:xfrm>
              <a:custGeom>
                <a:avLst/>
                <a:gdLst/>
                <a:ahLst/>
                <a:cxnLst/>
                <a:rect l="l" t="t" r="r" b="b"/>
                <a:pathLst>
                  <a:path w="65416" h="8416" extrusionOk="0">
                    <a:moveTo>
                      <a:pt x="1" y="1"/>
                    </a:moveTo>
                    <a:lnTo>
                      <a:pt x="1" y="8415"/>
                    </a:lnTo>
                    <a:lnTo>
                      <a:pt x="65416" y="8415"/>
                    </a:lnTo>
                    <a:lnTo>
                      <a:pt x="6541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922" name="Google Shape;922;p26"/>
              <p:cNvSpPr/>
              <p:nvPr/>
            </p:nvSpPr>
            <p:spPr>
              <a:xfrm>
                <a:off x="950745" y="5163368"/>
                <a:ext cx="1140109" cy="72889"/>
              </a:xfrm>
              <a:custGeom>
                <a:avLst/>
                <a:gdLst/>
                <a:ahLst/>
                <a:cxnLst/>
                <a:rect l="l" t="t" r="r" b="b"/>
                <a:pathLst>
                  <a:path w="27639" h="1767" extrusionOk="0">
                    <a:moveTo>
                      <a:pt x="1834" y="0"/>
                    </a:moveTo>
                    <a:cubicBezTo>
                      <a:pt x="821" y="0"/>
                      <a:pt x="0" y="395"/>
                      <a:pt x="0" y="884"/>
                    </a:cubicBezTo>
                    <a:cubicBezTo>
                      <a:pt x="0" y="1372"/>
                      <a:pt x="821" y="1767"/>
                      <a:pt x="1834" y="1767"/>
                    </a:cubicBezTo>
                    <a:lnTo>
                      <a:pt x="25804" y="1767"/>
                    </a:lnTo>
                    <a:cubicBezTo>
                      <a:pt x="26816" y="1767"/>
                      <a:pt x="27638" y="1370"/>
                      <a:pt x="27638" y="884"/>
                    </a:cubicBezTo>
                    <a:cubicBezTo>
                      <a:pt x="27638" y="395"/>
                      <a:pt x="26816" y="0"/>
                      <a:pt x="2580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923" name="Google Shape;923;p26"/>
              <p:cNvSpPr/>
              <p:nvPr/>
            </p:nvSpPr>
            <p:spPr>
              <a:xfrm>
                <a:off x="950745" y="5655398"/>
                <a:ext cx="1140109" cy="72930"/>
              </a:xfrm>
              <a:custGeom>
                <a:avLst/>
                <a:gdLst/>
                <a:ahLst/>
                <a:cxnLst/>
                <a:rect l="l" t="t" r="r" b="b"/>
                <a:pathLst>
                  <a:path w="27639" h="1768" extrusionOk="0">
                    <a:moveTo>
                      <a:pt x="1834" y="1"/>
                    </a:moveTo>
                    <a:cubicBezTo>
                      <a:pt x="821" y="1"/>
                      <a:pt x="0" y="396"/>
                      <a:pt x="0" y="884"/>
                    </a:cubicBezTo>
                    <a:cubicBezTo>
                      <a:pt x="0" y="1372"/>
                      <a:pt x="821" y="1767"/>
                      <a:pt x="1834" y="1767"/>
                    </a:cubicBezTo>
                    <a:lnTo>
                      <a:pt x="25804" y="1767"/>
                    </a:lnTo>
                    <a:cubicBezTo>
                      <a:pt x="26816" y="1767"/>
                      <a:pt x="27638" y="1372"/>
                      <a:pt x="27638" y="884"/>
                    </a:cubicBezTo>
                    <a:cubicBezTo>
                      <a:pt x="27638" y="396"/>
                      <a:pt x="26816" y="1"/>
                      <a:pt x="2580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924" name="Google Shape;924;p26"/>
              <p:cNvSpPr/>
              <p:nvPr/>
            </p:nvSpPr>
            <p:spPr>
              <a:xfrm>
                <a:off x="950745" y="6313253"/>
                <a:ext cx="1140109" cy="72930"/>
              </a:xfrm>
              <a:custGeom>
                <a:avLst/>
                <a:gdLst/>
                <a:ahLst/>
                <a:cxnLst/>
                <a:rect l="l" t="t" r="r" b="b"/>
                <a:pathLst>
                  <a:path w="27639" h="1768" extrusionOk="0">
                    <a:moveTo>
                      <a:pt x="1834" y="1"/>
                    </a:moveTo>
                    <a:cubicBezTo>
                      <a:pt x="821" y="1"/>
                      <a:pt x="0" y="396"/>
                      <a:pt x="0" y="884"/>
                    </a:cubicBezTo>
                    <a:cubicBezTo>
                      <a:pt x="0" y="1372"/>
                      <a:pt x="821" y="1767"/>
                      <a:pt x="1834" y="1767"/>
                    </a:cubicBezTo>
                    <a:lnTo>
                      <a:pt x="25804" y="1767"/>
                    </a:lnTo>
                    <a:cubicBezTo>
                      <a:pt x="26816" y="1767"/>
                      <a:pt x="27638" y="1371"/>
                      <a:pt x="27638" y="884"/>
                    </a:cubicBezTo>
                    <a:cubicBezTo>
                      <a:pt x="27638" y="396"/>
                      <a:pt x="26816" y="1"/>
                      <a:pt x="2580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grpSp>
        <p:sp>
          <p:nvSpPr>
            <p:cNvPr id="925" name="Google Shape;925;p26"/>
            <p:cNvSpPr/>
            <p:nvPr/>
          </p:nvSpPr>
          <p:spPr>
            <a:xfrm>
              <a:off x="0" y="4838700"/>
              <a:ext cx="9143939" cy="120161"/>
            </a:xfrm>
            <a:custGeom>
              <a:avLst/>
              <a:gdLst/>
              <a:ahLst/>
              <a:cxnLst/>
              <a:rect l="l" t="t" r="r" b="b"/>
              <a:pathLst>
                <a:path w="74406" h="2913" extrusionOk="0">
                  <a:moveTo>
                    <a:pt x="0" y="0"/>
                  </a:moveTo>
                  <a:lnTo>
                    <a:pt x="0" y="2912"/>
                  </a:lnTo>
                  <a:lnTo>
                    <a:pt x="74406" y="2912"/>
                  </a:lnTo>
                  <a:lnTo>
                    <a:pt x="7440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grpSp>
      <p:sp>
        <p:nvSpPr>
          <p:cNvPr id="926" name="Google Shape;926;p26"/>
          <p:cNvSpPr txBox="1">
            <a:spLocks noGrp="1"/>
          </p:cNvSpPr>
          <p:nvPr>
            <p:ph type="title" hasCustomPrompt="1"/>
          </p:nvPr>
        </p:nvSpPr>
        <p:spPr>
          <a:xfrm>
            <a:off x="720000" y="540000"/>
            <a:ext cx="7704000" cy="11391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6200"/>
              <a:buNone/>
              <a:defRPr sz="6200"/>
            </a:lvl1pPr>
            <a:lvl2pPr lvl="1" algn="ctr" rtl="0">
              <a:spcBef>
                <a:spcPts val="0"/>
              </a:spcBef>
              <a:spcAft>
                <a:spcPts val="0"/>
              </a:spcAft>
              <a:buSzPts val="6200"/>
              <a:buNone/>
              <a:defRPr sz="6200"/>
            </a:lvl2pPr>
            <a:lvl3pPr lvl="2" algn="ctr" rtl="0">
              <a:spcBef>
                <a:spcPts val="0"/>
              </a:spcBef>
              <a:spcAft>
                <a:spcPts val="0"/>
              </a:spcAft>
              <a:buSzPts val="6200"/>
              <a:buNone/>
              <a:defRPr sz="6200"/>
            </a:lvl3pPr>
            <a:lvl4pPr lvl="3" algn="ctr" rtl="0">
              <a:spcBef>
                <a:spcPts val="0"/>
              </a:spcBef>
              <a:spcAft>
                <a:spcPts val="0"/>
              </a:spcAft>
              <a:buSzPts val="6200"/>
              <a:buNone/>
              <a:defRPr sz="6200"/>
            </a:lvl4pPr>
            <a:lvl5pPr lvl="4" algn="ctr" rtl="0">
              <a:spcBef>
                <a:spcPts val="0"/>
              </a:spcBef>
              <a:spcAft>
                <a:spcPts val="0"/>
              </a:spcAft>
              <a:buSzPts val="6200"/>
              <a:buNone/>
              <a:defRPr sz="6200"/>
            </a:lvl5pPr>
            <a:lvl6pPr lvl="5" algn="ctr" rtl="0">
              <a:spcBef>
                <a:spcPts val="0"/>
              </a:spcBef>
              <a:spcAft>
                <a:spcPts val="0"/>
              </a:spcAft>
              <a:buSzPts val="6200"/>
              <a:buNone/>
              <a:defRPr sz="6200"/>
            </a:lvl6pPr>
            <a:lvl7pPr lvl="6" algn="ctr" rtl="0">
              <a:spcBef>
                <a:spcPts val="0"/>
              </a:spcBef>
              <a:spcAft>
                <a:spcPts val="0"/>
              </a:spcAft>
              <a:buSzPts val="6200"/>
              <a:buNone/>
              <a:defRPr sz="6200"/>
            </a:lvl7pPr>
            <a:lvl8pPr lvl="7" algn="ctr" rtl="0">
              <a:spcBef>
                <a:spcPts val="0"/>
              </a:spcBef>
              <a:spcAft>
                <a:spcPts val="0"/>
              </a:spcAft>
              <a:buSzPts val="6200"/>
              <a:buNone/>
              <a:defRPr sz="6200"/>
            </a:lvl8pPr>
            <a:lvl9pPr lvl="8" algn="ctr" rtl="0">
              <a:spcBef>
                <a:spcPts val="0"/>
              </a:spcBef>
              <a:spcAft>
                <a:spcPts val="0"/>
              </a:spcAft>
              <a:buSzPts val="6200"/>
              <a:buNone/>
              <a:defRPr sz="6200"/>
            </a:lvl9pPr>
          </a:lstStyle>
          <a:p>
            <a:r>
              <a:t>xx%</a:t>
            </a:r>
          </a:p>
        </p:txBody>
      </p:sp>
      <p:sp>
        <p:nvSpPr>
          <p:cNvPr id="927" name="Google Shape;927;p26"/>
          <p:cNvSpPr txBox="1">
            <a:spLocks noGrp="1"/>
          </p:cNvSpPr>
          <p:nvPr>
            <p:ph type="subTitle" idx="1"/>
          </p:nvPr>
        </p:nvSpPr>
        <p:spPr>
          <a:xfrm>
            <a:off x="720000" y="1526703"/>
            <a:ext cx="7704000" cy="431100"/>
          </a:xfrm>
          <a:prstGeom prst="rect">
            <a:avLst/>
          </a:prstGeom>
          <a:noFill/>
          <a:ln>
            <a:noFill/>
          </a:ln>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1600"/>
              <a:buFont typeface="Montserrat Medium"/>
              <a:buNone/>
              <a:defRPr sz="1600">
                <a:solidFill>
                  <a:schemeClr val="accent6"/>
                </a:solidFill>
                <a:latin typeface="Montserrat Medium"/>
                <a:ea typeface="Montserrat Medium"/>
                <a:cs typeface="Montserrat Medium"/>
                <a:sym typeface="Montserrat Medium"/>
              </a:defRPr>
            </a:lvl1pPr>
            <a:lvl2pPr lvl="1" algn="ctr" rtl="0">
              <a:lnSpc>
                <a:spcPct val="100000"/>
              </a:lnSpc>
              <a:spcBef>
                <a:spcPts val="0"/>
              </a:spcBef>
              <a:spcAft>
                <a:spcPts val="0"/>
              </a:spcAft>
              <a:buClr>
                <a:schemeClr val="dk1"/>
              </a:buClr>
              <a:buSzPts val="1600"/>
              <a:buFont typeface="Montserrat Medium"/>
              <a:buNone/>
              <a:defRPr sz="1600">
                <a:solidFill>
                  <a:schemeClr val="dk1"/>
                </a:solidFill>
                <a:latin typeface="Montserrat Medium"/>
                <a:ea typeface="Montserrat Medium"/>
                <a:cs typeface="Montserrat Medium"/>
                <a:sym typeface="Montserrat Medium"/>
              </a:defRPr>
            </a:lvl2pPr>
            <a:lvl3pPr lvl="2" algn="ctr" rtl="0">
              <a:lnSpc>
                <a:spcPct val="100000"/>
              </a:lnSpc>
              <a:spcBef>
                <a:spcPts val="0"/>
              </a:spcBef>
              <a:spcAft>
                <a:spcPts val="0"/>
              </a:spcAft>
              <a:buClr>
                <a:schemeClr val="dk1"/>
              </a:buClr>
              <a:buSzPts val="1600"/>
              <a:buFont typeface="Montserrat Medium"/>
              <a:buNone/>
              <a:defRPr sz="1600">
                <a:solidFill>
                  <a:schemeClr val="dk1"/>
                </a:solidFill>
                <a:latin typeface="Montserrat Medium"/>
                <a:ea typeface="Montserrat Medium"/>
                <a:cs typeface="Montserrat Medium"/>
                <a:sym typeface="Montserrat Medium"/>
              </a:defRPr>
            </a:lvl3pPr>
            <a:lvl4pPr lvl="3" algn="ctr" rtl="0">
              <a:lnSpc>
                <a:spcPct val="100000"/>
              </a:lnSpc>
              <a:spcBef>
                <a:spcPts val="0"/>
              </a:spcBef>
              <a:spcAft>
                <a:spcPts val="0"/>
              </a:spcAft>
              <a:buClr>
                <a:schemeClr val="dk1"/>
              </a:buClr>
              <a:buSzPts val="1600"/>
              <a:buFont typeface="Montserrat Medium"/>
              <a:buNone/>
              <a:defRPr sz="1600">
                <a:solidFill>
                  <a:schemeClr val="dk1"/>
                </a:solidFill>
                <a:latin typeface="Montserrat Medium"/>
                <a:ea typeface="Montserrat Medium"/>
                <a:cs typeface="Montserrat Medium"/>
                <a:sym typeface="Montserrat Medium"/>
              </a:defRPr>
            </a:lvl4pPr>
            <a:lvl5pPr lvl="4" algn="ctr" rtl="0">
              <a:lnSpc>
                <a:spcPct val="100000"/>
              </a:lnSpc>
              <a:spcBef>
                <a:spcPts val="0"/>
              </a:spcBef>
              <a:spcAft>
                <a:spcPts val="0"/>
              </a:spcAft>
              <a:buClr>
                <a:schemeClr val="dk1"/>
              </a:buClr>
              <a:buSzPts val="1600"/>
              <a:buFont typeface="Montserrat Medium"/>
              <a:buNone/>
              <a:defRPr sz="1600">
                <a:solidFill>
                  <a:schemeClr val="dk1"/>
                </a:solidFill>
                <a:latin typeface="Montserrat Medium"/>
                <a:ea typeface="Montserrat Medium"/>
                <a:cs typeface="Montserrat Medium"/>
                <a:sym typeface="Montserrat Medium"/>
              </a:defRPr>
            </a:lvl5pPr>
            <a:lvl6pPr lvl="5" algn="ctr" rtl="0">
              <a:lnSpc>
                <a:spcPct val="100000"/>
              </a:lnSpc>
              <a:spcBef>
                <a:spcPts val="0"/>
              </a:spcBef>
              <a:spcAft>
                <a:spcPts val="0"/>
              </a:spcAft>
              <a:buClr>
                <a:schemeClr val="dk1"/>
              </a:buClr>
              <a:buSzPts val="1600"/>
              <a:buFont typeface="Montserrat Medium"/>
              <a:buNone/>
              <a:defRPr sz="1600">
                <a:solidFill>
                  <a:schemeClr val="dk1"/>
                </a:solidFill>
                <a:latin typeface="Montserrat Medium"/>
                <a:ea typeface="Montserrat Medium"/>
                <a:cs typeface="Montserrat Medium"/>
                <a:sym typeface="Montserrat Medium"/>
              </a:defRPr>
            </a:lvl6pPr>
            <a:lvl7pPr lvl="6" algn="ctr" rtl="0">
              <a:lnSpc>
                <a:spcPct val="100000"/>
              </a:lnSpc>
              <a:spcBef>
                <a:spcPts val="0"/>
              </a:spcBef>
              <a:spcAft>
                <a:spcPts val="0"/>
              </a:spcAft>
              <a:buClr>
                <a:schemeClr val="dk1"/>
              </a:buClr>
              <a:buSzPts val="1600"/>
              <a:buFont typeface="Montserrat Medium"/>
              <a:buNone/>
              <a:defRPr sz="1600">
                <a:solidFill>
                  <a:schemeClr val="dk1"/>
                </a:solidFill>
                <a:latin typeface="Montserrat Medium"/>
                <a:ea typeface="Montserrat Medium"/>
                <a:cs typeface="Montserrat Medium"/>
                <a:sym typeface="Montserrat Medium"/>
              </a:defRPr>
            </a:lvl7pPr>
            <a:lvl8pPr lvl="7" algn="ctr" rtl="0">
              <a:lnSpc>
                <a:spcPct val="100000"/>
              </a:lnSpc>
              <a:spcBef>
                <a:spcPts val="0"/>
              </a:spcBef>
              <a:spcAft>
                <a:spcPts val="0"/>
              </a:spcAft>
              <a:buClr>
                <a:schemeClr val="dk1"/>
              </a:buClr>
              <a:buSzPts val="1600"/>
              <a:buFont typeface="Montserrat Medium"/>
              <a:buNone/>
              <a:defRPr sz="1600">
                <a:solidFill>
                  <a:schemeClr val="dk1"/>
                </a:solidFill>
                <a:latin typeface="Montserrat Medium"/>
                <a:ea typeface="Montserrat Medium"/>
                <a:cs typeface="Montserrat Medium"/>
                <a:sym typeface="Montserrat Medium"/>
              </a:defRPr>
            </a:lvl8pPr>
            <a:lvl9pPr lvl="8" algn="ctr" rtl="0">
              <a:lnSpc>
                <a:spcPct val="100000"/>
              </a:lnSpc>
              <a:spcBef>
                <a:spcPts val="0"/>
              </a:spcBef>
              <a:spcAft>
                <a:spcPts val="0"/>
              </a:spcAft>
              <a:buClr>
                <a:schemeClr val="dk1"/>
              </a:buClr>
              <a:buSzPts val="1600"/>
              <a:buFont typeface="Montserrat Medium"/>
              <a:buNone/>
              <a:defRPr sz="1600">
                <a:solidFill>
                  <a:schemeClr val="dk1"/>
                </a:solidFill>
                <a:latin typeface="Montserrat Medium"/>
                <a:ea typeface="Montserrat Medium"/>
                <a:cs typeface="Montserrat Medium"/>
                <a:sym typeface="Montserrat Medium"/>
              </a:defRPr>
            </a:lvl9pPr>
          </a:lstStyle>
          <a:p>
            <a:endParaRPr/>
          </a:p>
        </p:txBody>
      </p:sp>
      <p:sp>
        <p:nvSpPr>
          <p:cNvPr id="928" name="Google Shape;928;p26"/>
          <p:cNvSpPr txBox="1">
            <a:spLocks noGrp="1"/>
          </p:cNvSpPr>
          <p:nvPr>
            <p:ph type="title" idx="2" hasCustomPrompt="1"/>
          </p:nvPr>
        </p:nvSpPr>
        <p:spPr>
          <a:xfrm>
            <a:off x="720000" y="1862849"/>
            <a:ext cx="7704000" cy="11391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6200"/>
              <a:buNone/>
              <a:defRPr sz="6200"/>
            </a:lvl1pPr>
            <a:lvl2pPr lvl="1" algn="ctr" rtl="0">
              <a:spcBef>
                <a:spcPts val="0"/>
              </a:spcBef>
              <a:spcAft>
                <a:spcPts val="0"/>
              </a:spcAft>
              <a:buSzPts val="6200"/>
              <a:buNone/>
              <a:defRPr sz="6200"/>
            </a:lvl2pPr>
            <a:lvl3pPr lvl="2" algn="ctr" rtl="0">
              <a:spcBef>
                <a:spcPts val="0"/>
              </a:spcBef>
              <a:spcAft>
                <a:spcPts val="0"/>
              </a:spcAft>
              <a:buSzPts val="6200"/>
              <a:buNone/>
              <a:defRPr sz="6200"/>
            </a:lvl3pPr>
            <a:lvl4pPr lvl="3" algn="ctr" rtl="0">
              <a:spcBef>
                <a:spcPts val="0"/>
              </a:spcBef>
              <a:spcAft>
                <a:spcPts val="0"/>
              </a:spcAft>
              <a:buSzPts val="6200"/>
              <a:buNone/>
              <a:defRPr sz="6200"/>
            </a:lvl4pPr>
            <a:lvl5pPr lvl="4" algn="ctr" rtl="0">
              <a:spcBef>
                <a:spcPts val="0"/>
              </a:spcBef>
              <a:spcAft>
                <a:spcPts val="0"/>
              </a:spcAft>
              <a:buSzPts val="6200"/>
              <a:buNone/>
              <a:defRPr sz="6200"/>
            </a:lvl5pPr>
            <a:lvl6pPr lvl="5" algn="ctr" rtl="0">
              <a:spcBef>
                <a:spcPts val="0"/>
              </a:spcBef>
              <a:spcAft>
                <a:spcPts val="0"/>
              </a:spcAft>
              <a:buSzPts val="6200"/>
              <a:buNone/>
              <a:defRPr sz="6200"/>
            </a:lvl6pPr>
            <a:lvl7pPr lvl="6" algn="ctr" rtl="0">
              <a:spcBef>
                <a:spcPts val="0"/>
              </a:spcBef>
              <a:spcAft>
                <a:spcPts val="0"/>
              </a:spcAft>
              <a:buSzPts val="6200"/>
              <a:buNone/>
              <a:defRPr sz="6200"/>
            </a:lvl7pPr>
            <a:lvl8pPr lvl="7" algn="ctr" rtl="0">
              <a:spcBef>
                <a:spcPts val="0"/>
              </a:spcBef>
              <a:spcAft>
                <a:spcPts val="0"/>
              </a:spcAft>
              <a:buSzPts val="6200"/>
              <a:buNone/>
              <a:defRPr sz="6200"/>
            </a:lvl8pPr>
            <a:lvl9pPr lvl="8" algn="ctr" rtl="0">
              <a:spcBef>
                <a:spcPts val="0"/>
              </a:spcBef>
              <a:spcAft>
                <a:spcPts val="0"/>
              </a:spcAft>
              <a:buSzPts val="6200"/>
              <a:buNone/>
              <a:defRPr sz="6200"/>
            </a:lvl9pPr>
          </a:lstStyle>
          <a:p>
            <a:r>
              <a:t>xx%</a:t>
            </a:r>
          </a:p>
        </p:txBody>
      </p:sp>
      <p:sp>
        <p:nvSpPr>
          <p:cNvPr id="929" name="Google Shape;929;p26"/>
          <p:cNvSpPr txBox="1">
            <a:spLocks noGrp="1"/>
          </p:cNvSpPr>
          <p:nvPr>
            <p:ph type="subTitle" idx="3"/>
          </p:nvPr>
        </p:nvSpPr>
        <p:spPr>
          <a:xfrm>
            <a:off x="720000" y="2849551"/>
            <a:ext cx="7704000" cy="431100"/>
          </a:xfrm>
          <a:prstGeom prst="rect">
            <a:avLst/>
          </a:prstGeom>
          <a:noFill/>
          <a:ln>
            <a:noFill/>
          </a:ln>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1600"/>
              <a:buFont typeface="Montserrat Medium"/>
              <a:buNone/>
              <a:defRPr sz="1600">
                <a:solidFill>
                  <a:schemeClr val="accent6"/>
                </a:solidFill>
                <a:latin typeface="Montserrat Medium"/>
                <a:ea typeface="Montserrat Medium"/>
                <a:cs typeface="Montserrat Medium"/>
                <a:sym typeface="Montserrat Medium"/>
              </a:defRPr>
            </a:lvl1pPr>
            <a:lvl2pPr lvl="1" algn="ctr" rtl="0">
              <a:lnSpc>
                <a:spcPct val="100000"/>
              </a:lnSpc>
              <a:spcBef>
                <a:spcPts val="0"/>
              </a:spcBef>
              <a:spcAft>
                <a:spcPts val="0"/>
              </a:spcAft>
              <a:buClr>
                <a:schemeClr val="dk1"/>
              </a:buClr>
              <a:buSzPts val="1600"/>
              <a:buFont typeface="Montserrat Medium"/>
              <a:buNone/>
              <a:defRPr sz="1600">
                <a:solidFill>
                  <a:schemeClr val="dk1"/>
                </a:solidFill>
                <a:latin typeface="Montserrat Medium"/>
                <a:ea typeface="Montserrat Medium"/>
                <a:cs typeface="Montserrat Medium"/>
                <a:sym typeface="Montserrat Medium"/>
              </a:defRPr>
            </a:lvl2pPr>
            <a:lvl3pPr lvl="2" algn="ctr" rtl="0">
              <a:lnSpc>
                <a:spcPct val="100000"/>
              </a:lnSpc>
              <a:spcBef>
                <a:spcPts val="0"/>
              </a:spcBef>
              <a:spcAft>
                <a:spcPts val="0"/>
              </a:spcAft>
              <a:buClr>
                <a:schemeClr val="dk1"/>
              </a:buClr>
              <a:buSzPts val="1600"/>
              <a:buFont typeface="Montserrat Medium"/>
              <a:buNone/>
              <a:defRPr sz="1600">
                <a:solidFill>
                  <a:schemeClr val="dk1"/>
                </a:solidFill>
                <a:latin typeface="Montserrat Medium"/>
                <a:ea typeface="Montserrat Medium"/>
                <a:cs typeface="Montserrat Medium"/>
                <a:sym typeface="Montserrat Medium"/>
              </a:defRPr>
            </a:lvl3pPr>
            <a:lvl4pPr lvl="3" algn="ctr" rtl="0">
              <a:lnSpc>
                <a:spcPct val="100000"/>
              </a:lnSpc>
              <a:spcBef>
                <a:spcPts val="0"/>
              </a:spcBef>
              <a:spcAft>
                <a:spcPts val="0"/>
              </a:spcAft>
              <a:buClr>
                <a:schemeClr val="dk1"/>
              </a:buClr>
              <a:buSzPts val="1600"/>
              <a:buFont typeface="Montserrat Medium"/>
              <a:buNone/>
              <a:defRPr sz="1600">
                <a:solidFill>
                  <a:schemeClr val="dk1"/>
                </a:solidFill>
                <a:latin typeface="Montserrat Medium"/>
                <a:ea typeface="Montserrat Medium"/>
                <a:cs typeface="Montserrat Medium"/>
                <a:sym typeface="Montserrat Medium"/>
              </a:defRPr>
            </a:lvl4pPr>
            <a:lvl5pPr lvl="4" algn="ctr" rtl="0">
              <a:lnSpc>
                <a:spcPct val="100000"/>
              </a:lnSpc>
              <a:spcBef>
                <a:spcPts val="0"/>
              </a:spcBef>
              <a:spcAft>
                <a:spcPts val="0"/>
              </a:spcAft>
              <a:buClr>
                <a:schemeClr val="dk1"/>
              </a:buClr>
              <a:buSzPts val="1600"/>
              <a:buFont typeface="Montserrat Medium"/>
              <a:buNone/>
              <a:defRPr sz="1600">
                <a:solidFill>
                  <a:schemeClr val="dk1"/>
                </a:solidFill>
                <a:latin typeface="Montserrat Medium"/>
                <a:ea typeface="Montserrat Medium"/>
                <a:cs typeface="Montserrat Medium"/>
                <a:sym typeface="Montserrat Medium"/>
              </a:defRPr>
            </a:lvl5pPr>
            <a:lvl6pPr lvl="5" algn="ctr" rtl="0">
              <a:lnSpc>
                <a:spcPct val="100000"/>
              </a:lnSpc>
              <a:spcBef>
                <a:spcPts val="0"/>
              </a:spcBef>
              <a:spcAft>
                <a:spcPts val="0"/>
              </a:spcAft>
              <a:buClr>
                <a:schemeClr val="dk1"/>
              </a:buClr>
              <a:buSzPts val="1600"/>
              <a:buFont typeface="Montserrat Medium"/>
              <a:buNone/>
              <a:defRPr sz="1600">
                <a:solidFill>
                  <a:schemeClr val="dk1"/>
                </a:solidFill>
                <a:latin typeface="Montserrat Medium"/>
                <a:ea typeface="Montserrat Medium"/>
                <a:cs typeface="Montserrat Medium"/>
                <a:sym typeface="Montserrat Medium"/>
              </a:defRPr>
            </a:lvl6pPr>
            <a:lvl7pPr lvl="6" algn="ctr" rtl="0">
              <a:lnSpc>
                <a:spcPct val="100000"/>
              </a:lnSpc>
              <a:spcBef>
                <a:spcPts val="0"/>
              </a:spcBef>
              <a:spcAft>
                <a:spcPts val="0"/>
              </a:spcAft>
              <a:buClr>
                <a:schemeClr val="dk1"/>
              </a:buClr>
              <a:buSzPts val="1600"/>
              <a:buFont typeface="Montserrat Medium"/>
              <a:buNone/>
              <a:defRPr sz="1600">
                <a:solidFill>
                  <a:schemeClr val="dk1"/>
                </a:solidFill>
                <a:latin typeface="Montserrat Medium"/>
                <a:ea typeface="Montserrat Medium"/>
                <a:cs typeface="Montserrat Medium"/>
                <a:sym typeface="Montserrat Medium"/>
              </a:defRPr>
            </a:lvl7pPr>
            <a:lvl8pPr lvl="7" algn="ctr" rtl="0">
              <a:lnSpc>
                <a:spcPct val="100000"/>
              </a:lnSpc>
              <a:spcBef>
                <a:spcPts val="0"/>
              </a:spcBef>
              <a:spcAft>
                <a:spcPts val="0"/>
              </a:spcAft>
              <a:buClr>
                <a:schemeClr val="dk1"/>
              </a:buClr>
              <a:buSzPts val="1600"/>
              <a:buFont typeface="Montserrat Medium"/>
              <a:buNone/>
              <a:defRPr sz="1600">
                <a:solidFill>
                  <a:schemeClr val="dk1"/>
                </a:solidFill>
                <a:latin typeface="Montserrat Medium"/>
                <a:ea typeface="Montserrat Medium"/>
                <a:cs typeface="Montserrat Medium"/>
                <a:sym typeface="Montserrat Medium"/>
              </a:defRPr>
            </a:lvl8pPr>
            <a:lvl9pPr lvl="8" algn="ctr" rtl="0">
              <a:lnSpc>
                <a:spcPct val="100000"/>
              </a:lnSpc>
              <a:spcBef>
                <a:spcPts val="0"/>
              </a:spcBef>
              <a:spcAft>
                <a:spcPts val="0"/>
              </a:spcAft>
              <a:buClr>
                <a:schemeClr val="dk1"/>
              </a:buClr>
              <a:buSzPts val="1600"/>
              <a:buFont typeface="Montserrat Medium"/>
              <a:buNone/>
              <a:defRPr sz="1600">
                <a:solidFill>
                  <a:schemeClr val="dk1"/>
                </a:solidFill>
                <a:latin typeface="Montserrat Medium"/>
                <a:ea typeface="Montserrat Medium"/>
                <a:cs typeface="Montserrat Medium"/>
                <a:sym typeface="Montserrat Medium"/>
              </a:defRPr>
            </a:lvl9pPr>
          </a:lstStyle>
          <a:p>
            <a:endParaRPr/>
          </a:p>
        </p:txBody>
      </p:sp>
      <p:sp>
        <p:nvSpPr>
          <p:cNvPr id="930" name="Google Shape;930;p26"/>
          <p:cNvSpPr txBox="1">
            <a:spLocks noGrp="1"/>
          </p:cNvSpPr>
          <p:nvPr>
            <p:ph type="title" idx="4" hasCustomPrompt="1"/>
          </p:nvPr>
        </p:nvSpPr>
        <p:spPr>
          <a:xfrm>
            <a:off x="720000" y="3185696"/>
            <a:ext cx="7704000" cy="11391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6200"/>
              <a:buNone/>
              <a:defRPr sz="6200"/>
            </a:lvl1pPr>
            <a:lvl2pPr lvl="1" algn="ctr" rtl="0">
              <a:spcBef>
                <a:spcPts val="0"/>
              </a:spcBef>
              <a:spcAft>
                <a:spcPts val="0"/>
              </a:spcAft>
              <a:buSzPts val="6200"/>
              <a:buNone/>
              <a:defRPr sz="6200"/>
            </a:lvl2pPr>
            <a:lvl3pPr lvl="2" algn="ctr" rtl="0">
              <a:spcBef>
                <a:spcPts val="0"/>
              </a:spcBef>
              <a:spcAft>
                <a:spcPts val="0"/>
              </a:spcAft>
              <a:buSzPts val="6200"/>
              <a:buNone/>
              <a:defRPr sz="6200"/>
            </a:lvl3pPr>
            <a:lvl4pPr lvl="3" algn="ctr" rtl="0">
              <a:spcBef>
                <a:spcPts val="0"/>
              </a:spcBef>
              <a:spcAft>
                <a:spcPts val="0"/>
              </a:spcAft>
              <a:buSzPts val="6200"/>
              <a:buNone/>
              <a:defRPr sz="6200"/>
            </a:lvl4pPr>
            <a:lvl5pPr lvl="4" algn="ctr" rtl="0">
              <a:spcBef>
                <a:spcPts val="0"/>
              </a:spcBef>
              <a:spcAft>
                <a:spcPts val="0"/>
              </a:spcAft>
              <a:buSzPts val="6200"/>
              <a:buNone/>
              <a:defRPr sz="6200"/>
            </a:lvl5pPr>
            <a:lvl6pPr lvl="5" algn="ctr" rtl="0">
              <a:spcBef>
                <a:spcPts val="0"/>
              </a:spcBef>
              <a:spcAft>
                <a:spcPts val="0"/>
              </a:spcAft>
              <a:buSzPts val="6200"/>
              <a:buNone/>
              <a:defRPr sz="6200"/>
            </a:lvl6pPr>
            <a:lvl7pPr lvl="6" algn="ctr" rtl="0">
              <a:spcBef>
                <a:spcPts val="0"/>
              </a:spcBef>
              <a:spcAft>
                <a:spcPts val="0"/>
              </a:spcAft>
              <a:buSzPts val="6200"/>
              <a:buNone/>
              <a:defRPr sz="6200"/>
            </a:lvl7pPr>
            <a:lvl8pPr lvl="7" algn="ctr" rtl="0">
              <a:spcBef>
                <a:spcPts val="0"/>
              </a:spcBef>
              <a:spcAft>
                <a:spcPts val="0"/>
              </a:spcAft>
              <a:buSzPts val="6200"/>
              <a:buNone/>
              <a:defRPr sz="6200"/>
            </a:lvl8pPr>
            <a:lvl9pPr lvl="8" algn="ctr" rtl="0">
              <a:spcBef>
                <a:spcPts val="0"/>
              </a:spcBef>
              <a:spcAft>
                <a:spcPts val="0"/>
              </a:spcAft>
              <a:buSzPts val="6200"/>
              <a:buNone/>
              <a:defRPr sz="6200"/>
            </a:lvl9pPr>
          </a:lstStyle>
          <a:p>
            <a:r>
              <a:t>xx%</a:t>
            </a:r>
          </a:p>
        </p:txBody>
      </p:sp>
      <p:sp>
        <p:nvSpPr>
          <p:cNvPr id="931" name="Google Shape;931;p26"/>
          <p:cNvSpPr txBox="1">
            <a:spLocks noGrp="1"/>
          </p:cNvSpPr>
          <p:nvPr>
            <p:ph type="subTitle" idx="5"/>
          </p:nvPr>
        </p:nvSpPr>
        <p:spPr>
          <a:xfrm>
            <a:off x="720000" y="4172399"/>
            <a:ext cx="7704000" cy="431100"/>
          </a:xfrm>
          <a:prstGeom prst="rect">
            <a:avLst/>
          </a:prstGeom>
          <a:noFill/>
          <a:ln>
            <a:noFill/>
          </a:ln>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1600"/>
              <a:buFont typeface="Montserrat Medium"/>
              <a:buNone/>
              <a:defRPr sz="1600">
                <a:solidFill>
                  <a:schemeClr val="accent6"/>
                </a:solidFill>
                <a:latin typeface="Montserrat Medium"/>
                <a:ea typeface="Montserrat Medium"/>
                <a:cs typeface="Montserrat Medium"/>
                <a:sym typeface="Montserrat Medium"/>
              </a:defRPr>
            </a:lvl1pPr>
            <a:lvl2pPr lvl="1" algn="ctr" rtl="0">
              <a:lnSpc>
                <a:spcPct val="100000"/>
              </a:lnSpc>
              <a:spcBef>
                <a:spcPts val="0"/>
              </a:spcBef>
              <a:spcAft>
                <a:spcPts val="0"/>
              </a:spcAft>
              <a:buClr>
                <a:schemeClr val="dk1"/>
              </a:buClr>
              <a:buSzPts val="1600"/>
              <a:buFont typeface="Montserrat Medium"/>
              <a:buNone/>
              <a:defRPr sz="1600">
                <a:solidFill>
                  <a:schemeClr val="dk1"/>
                </a:solidFill>
                <a:latin typeface="Montserrat Medium"/>
                <a:ea typeface="Montserrat Medium"/>
                <a:cs typeface="Montserrat Medium"/>
                <a:sym typeface="Montserrat Medium"/>
              </a:defRPr>
            </a:lvl2pPr>
            <a:lvl3pPr lvl="2" algn="ctr" rtl="0">
              <a:lnSpc>
                <a:spcPct val="100000"/>
              </a:lnSpc>
              <a:spcBef>
                <a:spcPts val="0"/>
              </a:spcBef>
              <a:spcAft>
                <a:spcPts val="0"/>
              </a:spcAft>
              <a:buClr>
                <a:schemeClr val="dk1"/>
              </a:buClr>
              <a:buSzPts val="1600"/>
              <a:buFont typeface="Montserrat Medium"/>
              <a:buNone/>
              <a:defRPr sz="1600">
                <a:solidFill>
                  <a:schemeClr val="dk1"/>
                </a:solidFill>
                <a:latin typeface="Montserrat Medium"/>
                <a:ea typeface="Montserrat Medium"/>
                <a:cs typeface="Montserrat Medium"/>
                <a:sym typeface="Montserrat Medium"/>
              </a:defRPr>
            </a:lvl3pPr>
            <a:lvl4pPr lvl="3" algn="ctr" rtl="0">
              <a:lnSpc>
                <a:spcPct val="100000"/>
              </a:lnSpc>
              <a:spcBef>
                <a:spcPts val="0"/>
              </a:spcBef>
              <a:spcAft>
                <a:spcPts val="0"/>
              </a:spcAft>
              <a:buClr>
                <a:schemeClr val="dk1"/>
              </a:buClr>
              <a:buSzPts val="1600"/>
              <a:buFont typeface="Montserrat Medium"/>
              <a:buNone/>
              <a:defRPr sz="1600">
                <a:solidFill>
                  <a:schemeClr val="dk1"/>
                </a:solidFill>
                <a:latin typeface="Montserrat Medium"/>
                <a:ea typeface="Montserrat Medium"/>
                <a:cs typeface="Montserrat Medium"/>
                <a:sym typeface="Montserrat Medium"/>
              </a:defRPr>
            </a:lvl4pPr>
            <a:lvl5pPr lvl="4" algn="ctr" rtl="0">
              <a:lnSpc>
                <a:spcPct val="100000"/>
              </a:lnSpc>
              <a:spcBef>
                <a:spcPts val="0"/>
              </a:spcBef>
              <a:spcAft>
                <a:spcPts val="0"/>
              </a:spcAft>
              <a:buClr>
                <a:schemeClr val="dk1"/>
              </a:buClr>
              <a:buSzPts val="1600"/>
              <a:buFont typeface="Montserrat Medium"/>
              <a:buNone/>
              <a:defRPr sz="1600">
                <a:solidFill>
                  <a:schemeClr val="dk1"/>
                </a:solidFill>
                <a:latin typeface="Montserrat Medium"/>
                <a:ea typeface="Montserrat Medium"/>
                <a:cs typeface="Montserrat Medium"/>
                <a:sym typeface="Montserrat Medium"/>
              </a:defRPr>
            </a:lvl5pPr>
            <a:lvl6pPr lvl="5" algn="ctr" rtl="0">
              <a:lnSpc>
                <a:spcPct val="100000"/>
              </a:lnSpc>
              <a:spcBef>
                <a:spcPts val="0"/>
              </a:spcBef>
              <a:spcAft>
                <a:spcPts val="0"/>
              </a:spcAft>
              <a:buClr>
                <a:schemeClr val="dk1"/>
              </a:buClr>
              <a:buSzPts val="1600"/>
              <a:buFont typeface="Montserrat Medium"/>
              <a:buNone/>
              <a:defRPr sz="1600">
                <a:solidFill>
                  <a:schemeClr val="dk1"/>
                </a:solidFill>
                <a:latin typeface="Montserrat Medium"/>
                <a:ea typeface="Montserrat Medium"/>
                <a:cs typeface="Montserrat Medium"/>
                <a:sym typeface="Montserrat Medium"/>
              </a:defRPr>
            </a:lvl6pPr>
            <a:lvl7pPr lvl="6" algn="ctr" rtl="0">
              <a:lnSpc>
                <a:spcPct val="100000"/>
              </a:lnSpc>
              <a:spcBef>
                <a:spcPts val="0"/>
              </a:spcBef>
              <a:spcAft>
                <a:spcPts val="0"/>
              </a:spcAft>
              <a:buClr>
                <a:schemeClr val="dk1"/>
              </a:buClr>
              <a:buSzPts val="1600"/>
              <a:buFont typeface="Montserrat Medium"/>
              <a:buNone/>
              <a:defRPr sz="1600">
                <a:solidFill>
                  <a:schemeClr val="dk1"/>
                </a:solidFill>
                <a:latin typeface="Montserrat Medium"/>
                <a:ea typeface="Montserrat Medium"/>
                <a:cs typeface="Montserrat Medium"/>
                <a:sym typeface="Montserrat Medium"/>
              </a:defRPr>
            </a:lvl7pPr>
            <a:lvl8pPr lvl="7" algn="ctr" rtl="0">
              <a:lnSpc>
                <a:spcPct val="100000"/>
              </a:lnSpc>
              <a:spcBef>
                <a:spcPts val="0"/>
              </a:spcBef>
              <a:spcAft>
                <a:spcPts val="0"/>
              </a:spcAft>
              <a:buClr>
                <a:schemeClr val="dk1"/>
              </a:buClr>
              <a:buSzPts val="1600"/>
              <a:buFont typeface="Montserrat Medium"/>
              <a:buNone/>
              <a:defRPr sz="1600">
                <a:solidFill>
                  <a:schemeClr val="dk1"/>
                </a:solidFill>
                <a:latin typeface="Montserrat Medium"/>
                <a:ea typeface="Montserrat Medium"/>
                <a:cs typeface="Montserrat Medium"/>
                <a:sym typeface="Montserrat Medium"/>
              </a:defRPr>
            </a:lvl8pPr>
            <a:lvl9pPr lvl="8" algn="ctr" rtl="0">
              <a:lnSpc>
                <a:spcPct val="100000"/>
              </a:lnSpc>
              <a:spcBef>
                <a:spcPts val="0"/>
              </a:spcBef>
              <a:spcAft>
                <a:spcPts val="0"/>
              </a:spcAft>
              <a:buClr>
                <a:schemeClr val="dk1"/>
              </a:buClr>
              <a:buSzPts val="1600"/>
              <a:buFont typeface="Montserrat Medium"/>
              <a:buNone/>
              <a:defRPr sz="1600">
                <a:solidFill>
                  <a:schemeClr val="dk1"/>
                </a:solidFill>
                <a:latin typeface="Montserrat Medium"/>
                <a:ea typeface="Montserrat Medium"/>
                <a:cs typeface="Montserrat Medium"/>
                <a:sym typeface="Montserrat Medium"/>
              </a:defRPr>
            </a:lvl9pPr>
          </a:lstStyle>
          <a:p>
            <a:endParaRPr/>
          </a:p>
        </p:txBody>
      </p:sp>
      <p:grpSp>
        <p:nvGrpSpPr>
          <p:cNvPr id="932" name="Google Shape;932;p26"/>
          <p:cNvGrpSpPr/>
          <p:nvPr/>
        </p:nvGrpSpPr>
        <p:grpSpPr>
          <a:xfrm>
            <a:off x="76201" y="4045831"/>
            <a:ext cx="627242" cy="793451"/>
            <a:chOff x="1864725" y="4055050"/>
            <a:chExt cx="627242" cy="793451"/>
          </a:xfrm>
        </p:grpSpPr>
        <p:sp>
          <p:nvSpPr>
            <p:cNvPr id="933" name="Google Shape;933;p26"/>
            <p:cNvSpPr/>
            <p:nvPr/>
          </p:nvSpPr>
          <p:spPr>
            <a:xfrm>
              <a:off x="1864725" y="4076031"/>
              <a:ext cx="627242" cy="772470"/>
            </a:xfrm>
            <a:custGeom>
              <a:avLst/>
              <a:gdLst/>
              <a:ahLst/>
              <a:cxnLst/>
              <a:rect l="l" t="t" r="r" b="b"/>
              <a:pathLst>
                <a:path w="12743" h="15574" extrusionOk="0">
                  <a:moveTo>
                    <a:pt x="4865" y="0"/>
                  </a:moveTo>
                  <a:lnTo>
                    <a:pt x="4865" y="2006"/>
                  </a:lnTo>
                  <a:lnTo>
                    <a:pt x="369" y="12333"/>
                  </a:lnTo>
                  <a:cubicBezTo>
                    <a:pt x="1" y="13178"/>
                    <a:pt x="254" y="14166"/>
                    <a:pt x="983" y="14730"/>
                  </a:cubicBezTo>
                  <a:lnTo>
                    <a:pt x="1615" y="15219"/>
                  </a:lnTo>
                  <a:cubicBezTo>
                    <a:pt x="1913" y="15450"/>
                    <a:pt x="2278" y="15574"/>
                    <a:pt x="2656" y="15574"/>
                  </a:cubicBezTo>
                  <a:lnTo>
                    <a:pt x="10088" y="15574"/>
                  </a:lnTo>
                  <a:cubicBezTo>
                    <a:pt x="10466" y="15574"/>
                    <a:pt x="10831" y="15450"/>
                    <a:pt x="11130" y="15219"/>
                  </a:cubicBezTo>
                  <a:lnTo>
                    <a:pt x="11761" y="14730"/>
                  </a:lnTo>
                  <a:cubicBezTo>
                    <a:pt x="12489" y="14167"/>
                    <a:pt x="12742" y="13178"/>
                    <a:pt x="12375" y="12333"/>
                  </a:cubicBezTo>
                  <a:lnTo>
                    <a:pt x="7878" y="2006"/>
                  </a:lnTo>
                  <a:lnTo>
                    <a:pt x="787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934" name="Google Shape;934;p26"/>
            <p:cNvSpPr/>
            <p:nvPr/>
          </p:nvSpPr>
          <p:spPr>
            <a:xfrm>
              <a:off x="1887758" y="4104411"/>
              <a:ext cx="581184" cy="720912"/>
            </a:xfrm>
            <a:custGeom>
              <a:avLst/>
              <a:gdLst/>
              <a:ahLst/>
              <a:cxnLst/>
              <a:rect l="l" t="t" r="r" b="b"/>
              <a:pathLst>
                <a:path w="12108" h="15019" extrusionOk="0">
                  <a:moveTo>
                    <a:pt x="4825" y="0"/>
                  </a:moveTo>
                  <a:lnTo>
                    <a:pt x="4825" y="1728"/>
                  </a:lnTo>
                  <a:cubicBezTo>
                    <a:pt x="4825" y="1766"/>
                    <a:pt x="4817" y="1805"/>
                    <a:pt x="4803" y="1839"/>
                  </a:cubicBezTo>
                  <a:lnTo>
                    <a:pt x="306" y="12167"/>
                  </a:lnTo>
                  <a:cubicBezTo>
                    <a:pt x="0" y="12868"/>
                    <a:pt x="229" y="13764"/>
                    <a:pt x="835" y="14232"/>
                  </a:cubicBezTo>
                  <a:lnTo>
                    <a:pt x="1468" y="14719"/>
                  </a:lnTo>
                  <a:cubicBezTo>
                    <a:pt x="1713" y="14911"/>
                    <a:pt x="2027" y="15018"/>
                    <a:pt x="2339" y="15018"/>
                  </a:cubicBezTo>
                  <a:lnTo>
                    <a:pt x="9771" y="15018"/>
                  </a:lnTo>
                  <a:cubicBezTo>
                    <a:pt x="10085" y="15018"/>
                    <a:pt x="10396" y="14910"/>
                    <a:pt x="10643" y="14719"/>
                  </a:cubicBezTo>
                  <a:lnTo>
                    <a:pt x="11273" y="14232"/>
                  </a:lnTo>
                  <a:cubicBezTo>
                    <a:pt x="11879" y="13764"/>
                    <a:pt x="12108" y="12868"/>
                    <a:pt x="11802" y="12167"/>
                  </a:cubicBezTo>
                  <a:lnTo>
                    <a:pt x="7307" y="1839"/>
                  </a:lnTo>
                  <a:cubicBezTo>
                    <a:pt x="7292" y="1805"/>
                    <a:pt x="7285" y="1765"/>
                    <a:pt x="7286" y="1728"/>
                  </a:cubicBezTo>
                  <a:lnTo>
                    <a:pt x="728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935" name="Google Shape;935;p26"/>
            <p:cNvSpPr/>
            <p:nvPr/>
          </p:nvSpPr>
          <p:spPr>
            <a:xfrm>
              <a:off x="2181518" y="4104411"/>
              <a:ext cx="179520" cy="369888"/>
            </a:xfrm>
            <a:custGeom>
              <a:avLst/>
              <a:gdLst/>
              <a:ahLst/>
              <a:cxnLst/>
              <a:rect l="l" t="t" r="r" b="b"/>
              <a:pathLst>
                <a:path w="3740" h="7706" extrusionOk="0">
                  <a:moveTo>
                    <a:pt x="1" y="0"/>
                  </a:moveTo>
                  <a:lnTo>
                    <a:pt x="1" y="1692"/>
                  </a:lnTo>
                  <a:cubicBezTo>
                    <a:pt x="1" y="2518"/>
                    <a:pt x="983" y="6929"/>
                    <a:pt x="983" y="6929"/>
                  </a:cubicBezTo>
                  <a:lnTo>
                    <a:pt x="3740" y="7706"/>
                  </a:lnTo>
                  <a:lnTo>
                    <a:pt x="1187" y="1839"/>
                  </a:lnTo>
                  <a:cubicBezTo>
                    <a:pt x="1172" y="1805"/>
                    <a:pt x="1165" y="1765"/>
                    <a:pt x="1165" y="1727"/>
                  </a:cubicBezTo>
                  <a:lnTo>
                    <a:pt x="1165" y="0"/>
                  </a:lnTo>
                  <a:close/>
                </a:path>
              </a:pathLst>
            </a:custGeom>
            <a:solidFill>
              <a:srgbClr val="274590">
                <a:alpha val="14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936" name="Google Shape;936;p26"/>
            <p:cNvSpPr/>
            <p:nvPr/>
          </p:nvSpPr>
          <p:spPr>
            <a:xfrm>
              <a:off x="1887806" y="4443819"/>
              <a:ext cx="581280" cy="381504"/>
            </a:xfrm>
            <a:custGeom>
              <a:avLst/>
              <a:gdLst/>
              <a:ahLst/>
              <a:cxnLst/>
              <a:rect l="l" t="t" r="r" b="b"/>
              <a:pathLst>
                <a:path w="12110" h="7948" extrusionOk="0">
                  <a:moveTo>
                    <a:pt x="2524" y="0"/>
                  </a:moveTo>
                  <a:lnTo>
                    <a:pt x="306" y="5096"/>
                  </a:lnTo>
                  <a:cubicBezTo>
                    <a:pt x="0" y="5797"/>
                    <a:pt x="229" y="6693"/>
                    <a:pt x="835" y="7161"/>
                  </a:cubicBezTo>
                  <a:lnTo>
                    <a:pt x="1468" y="7648"/>
                  </a:lnTo>
                  <a:cubicBezTo>
                    <a:pt x="1715" y="7840"/>
                    <a:pt x="2027" y="7947"/>
                    <a:pt x="2339" y="7947"/>
                  </a:cubicBezTo>
                  <a:lnTo>
                    <a:pt x="9773" y="7947"/>
                  </a:lnTo>
                  <a:cubicBezTo>
                    <a:pt x="10085" y="7947"/>
                    <a:pt x="10396" y="7839"/>
                    <a:pt x="10644" y="7648"/>
                  </a:cubicBezTo>
                  <a:lnTo>
                    <a:pt x="11274" y="7161"/>
                  </a:lnTo>
                  <a:cubicBezTo>
                    <a:pt x="11880" y="6693"/>
                    <a:pt x="12109" y="5797"/>
                    <a:pt x="11803" y="5096"/>
                  </a:cubicBezTo>
                  <a:lnTo>
                    <a:pt x="958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937" name="Google Shape;937;p26"/>
            <p:cNvSpPr/>
            <p:nvPr/>
          </p:nvSpPr>
          <p:spPr>
            <a:xfrm>
              <a:off x="2008430" y="4419051"/>
              <a:ext cx="339936" cy="54144"/>
            </a:xfrm>
            <a:custGeom>
              <a:avLst/>
              <a:gdLst/>
              <a:ahLst/>
              <a:cxnLst/>
              <a:rect l="l" t="t" r="r" b="b"/>
              <a:pathLst>
                <a:path w="7082" h="1128" extrusionOk="0">
                  <a:moveTo>
                    <a:pt x="3542" y="1"/>
                  </a:moveTo>
                  <a:cubicBezTo>
                    <a:pt x="1585" y="1"/>
                    <a:pt x="0" y="254"/>
                    <a:pt x="0" y="565"/>
                  </a:cubicBezTo>
                  <a:cubicBezTo>
                    <a:pt x="0" y="876"/>
                    <a:pt x="1585" y="1128"/>
                    <a:pt x="3542" y="1128"/>
                  </a:cubicBezTo>
                  <a:cubicBezTo>
                    <a:pt x="5497" y="1128"/>
                    <a:pt x="7081" y="876"/>
                    <a:pt x="7081" y="565"/>
                  </a:cubicBezTo>
                  <a:cubicBezTo>
                    <a:pt x="7081" y="254"/>
                    <a:pt x="5498" y="1"/>
                    <a:pt x="354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938" name="Google Shape;938;p26"/>
            <p:cNvSpPr/>
            <p:nvPr/>
          </p:nvSpPr>
          <p:spPr>
            <a:xfrm>
              <a:off x="2008430" y="4419051"/>
              <a:ext cx="339936" cy="54144"/>
            </a:xfrm>
            <a:custGeom>
              <a:avLst/>
              <a:gdLst/>
              <a:ahLst/>
              <a:cxnLst/>
              <a:rect l="l" t="t" r="r" b="b"/>
              <a:pathLst>
                <a:path w="7082" h="1128" extrusionOk="0">
                  <a:moveTo>
                    <a:pt x="3542" y="1"/>
                  </a:moveTo>
                  <a:cubicBezTo>
                    <a:pt x="1585" y="1"/>
                    <a:pt x="0" y="254"/>
                    <a:pt x="0" y="565"/>
                  </a:cubicBezTo>
                  <a:cubicBezTo>
                    <a:pt x="0" y="876"/>
                    <a:pt x="1585" y="1128"/>
                    <a:pt x="3542" y="1128"/>
                  </a:cubicBezTo>
                  <a:cubicBezTo>
                    <a:pt x="5497" y="1128"/>
                    <a:pt x="7081" y="876"/>
                    <a:pt x="7081" y="565"/>
                  </a:cubicBezTo>
                  <a:cubicBezTo>
                    <a:pt x="7081" y="254"/>
                    <a:pt x="5498" y="1"/>
                    <a:pt x="3542" y="1"/>
                  </a:cubicBezTo>
                  <a:close/>
                </a:path>
              </a:pathLst>
            </a:custGeom>
            <a:solidFill>
              <a:srgbClr val="000000">
                <a:alpha val="14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939" name="Google Shape;939;p26"/>
            <p:cNvSpPr/>
            <p:nvPr/>
          </p:nvSpPr>
          <p:spPr>
            <a:xfrm>
              <a:off x="2099904" y="4055050"/>
              <a:ext cx="155888" cy="27429"/>
            </a:xfrm>
            <a:custGeom>
              <a:avLst/>
              <a:gdLst/>
              <a:ahLst/>
              <a:cxnLst/>
              <a:rect l="l" t="t" r="r" b="b"/>
              <a:pathLst>
                <a:path w="3167" h="553" extrusionOk="0">
                  <a:moveTo>
                    <a:pt x="102" y="0"/>
                  </a:moveTo>
                  <a:cubicBezTo>
                    <a:pt x="46" y="0"/>
                    <a:pt x="1" y="46"/>
                    <a:pt x="1" y="102"/>
                  </a:cubicBezTo>
                  <a:lnTo>
                    <a:pt x="1" y="451"/>
                  </a:lnTo>
                  <a:cubicBezTo>
                    <a:pt x="1" y="507"/>
                    <a:pt x="46" y="553"/>
                    <a:pt x="102" y="553"/>
                  </a:cubicBezTo>
                  <a:lnTo>
                    <a:pt x="3065" y="553"/>
                  </a:lnTo>
                  <a:cubicBezTo>
                    <a:pt x="3121" y="553"/>
                    <a:pt x="3167" y="507"/>
                    <a:pt x="3167" y="451"/>
                  </a:cubicBezTo>
                  <a:lnTo>
                    <a:pt x="3167" y="102"/>
                  </a:lnTo>
                  <a:cubicBezTo>
                    <a:pt x="3167" y="46"/>
                    <a:pt x="3121" y="0"/>
                    <a:pt x="306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940" name="Google Shape;940;p26"/>
            <p:cNvSpPr/>
            <p:nvPr/>
          </p:nvSpPr>
          <p:spPr>
            <a:xfrm>
              <a:off x="1961726" y="4777995"/>
              <a:ext cx="433248" cy="42240"/>
            </a:xfrm>
            <a:custGeom>
              <a:avLst/>
              <a:gdLst/>
              <a:ahLst/>
              <a:cxnLst/>
              <a:rect l="l" t="t" r="r" b="b"/>
              <a:pathLst>
                <a:path w="9026" h="880" extrusionOk="0">
                  <a:moveTo>
                    <a:pt x="4513" y="1"/>
                  </a:moveTo>
                  <a:cubicBezTo>
                    <a:pt x="2022" y="1"/>
                    <a:pt x="0" y="197"/>
                    <a:pt x="0" y="441"/>
                  </a:cubicBezTo>
                  <a:cubicBezTo>
                    <a:pt x="0" y="682"/>
                    <a:pt x="2021" y="879"/>
                    <a:pt x="4513" y="879"/>
                  </a:cubicBezTo>
                  <a:cubicBezTo>
                    <a:pt x="7005" y="879"/>
                    <a:pt x="9026" y="682"/>
                    <a:pt x="9026" y="441"/>
                  </a:cubicBezTo>
                  <a:cubicBezTo>
                    <a:pt x="9026" y="198"/>
                    <a:pt x="7006" y="1"/>
                    <a:pt x="4513" y="1"/>
                  </a:cubicBezTo>
                  <a:close/>
                </a:path>
              </a:pathLst>
            </a:custGeom>
            <a:solidFill>
              <a:srgbClr val="000000">
                <a:alpha val="14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941" name="Google Shape;941;p26"/>
            <p:cNvSpPr/>
            <p:nvPr/>
          </p:nvSpPr>
          <p:spPr>
            <a:xfrm>
              <a:off x="1920110" y="4291659"/>
              <a:ext cx="224976" cy="476448"/>
            </a:xfrm>
            <a:custGeom>
              <a:avLst/>
              <a:gdLst/>
              <a:ahLst/>
              <a:cxnLst/>
              <a:rect l="l" t="t" r="r" b="b"/>
              <a:pathLst>
                <a:path w="4687" h="9926" extrusionOk="0">
                  <a:moveTo>
                    <a:pt x="4687" y="1"/>
                  </a:moveTo>
                  <a:lnTo>
                    <a:pt x="4687" y="1"/>
                  </a:lnTo>
                  <a:cubicBezTo>
                    <a:pt x="4687" y="1"/>
                    <a:pt x="4393" y="222"/>
                    <a:pt x="4097" y="549"/>
                  </a:cubicBezTo>
                  <a:cubicBezTo>
                    <a:pt x="3801" y="878"/>
                    <a:pt x="388" y="7453"/>
                    <a:pt x="194" y="8409"/>
                  </a:cubicBezTo>
                  <a:cubicBezTo>
                    <a:pt x="0" y="9364"/>
                    <a:pt x="892" y="9926"/>
                    <a:pt x="892" y="9926"/>
                  </a:cubicBezTo>
                  <a:cubicBezTo>
                    <a:pt x="892" y="9926"/>
                    <a:pt x="521" y="9164"/>
                    <a:pt x="903" y="8477"/>
                  </a:cubicBezTo>
                  <a:cubicBezTo>
                    <a:pt x="1283" y="7789"/>
                    <a:pt x="4687" y="1"/>
                    <a:pt x="4687" y="1"/>
                  </a:cubicBezTo>
                  <a:close/>
                </a:path>
              </a:pathLst>
            </a:custGeom>
            <a:solidFill>
              <a:srgbClr val="FFFFFF">
                <a:alpha val="14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942" name="Google Shape;942;p26"/>
            <p:cNvSpPr/>
            <p:nvPr/>
          </p:nvSpPr>
          <p:spPr>
            <a:xfrm>
              <a:off x="2112062" y="4546347"/>
              <a:ext cx="49008" cy="48960"/>
            </a:xfrm>
            <a:custGeom>
              <a:avLst/>
              <a:gdLst/>
              <a:ahLst/>
              <a:cxnLst/>
              <a:rect l="l" t="t" r="r" b="b"/>
              <a:pathLst>
                <a:path w="1021" h="1020" extrusionOk="0">
                  <a:moveTo>
                    <a:pt x="512" y="0"/>
                  </a:moveTo>
                  <a:cubicBezTo>
                    <a:pt x="228" y="0"/>
                    <a:pt x="0" y="229"/>
                    <a:pt x="1" y="511"/>
                  </a:cubicBezTo>
                  <a:cubicBezTo>
                    <a:pt x="1" y="792"/>
                    <a:pt x="229" y="1020"/>
                    <a:pt x="512" y="1020"/>
                  </a:cubicBezTo>
                  <a:cubicBezTo>
                    <a:pt x="793" y="1020"/>
                    <a:pt x="1021" y="792"/>
                    <a:pt x="1021" y="511"/>
                  </a:cubicBezTo>
                  <a:cubicBezTo>
                    <a:pt x="1021" y="229"/>
                    <a:pt x="793" y="0"/>
                    <a:pt x="512" y="0"/>
                  </a:cubicBezTo>
                  <a:close/>
                </a:path>
              </a:pathLst>
            </a:custGeom>
            <a:solidFill>
              <a:srgbClr val="000000">
                <a:alpha val="14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943" name="Google Shape;943;p26"/>
            <p:cNvSpPr/>
            <p:nvPr/>
          </p:nvSpPr>
          <p:spPr>
            <a:xfrm>
              <a:off x="2005214" y="4685883"/>
              <a:ext cx="64848" cy="64848"/>
            </a:xfrm>
            <a:custGeom>
              <a:avLst/>
              <a:gdLst/>
              <a:ahLst/>
              <a:cxnLst/>
              <a:rect l="l" t="t" r="r" b="b"/>
              <a:pathLst>
                <a:path w="1351" h="1351" extrusionOk="0">
                  <a:moveTo>
                    <a:pt x="676" y="0"/>
                  </a:moveTo>
                  <a:cubicBezTo>
                    <a:pt x="302" y="0"/>
                    <a:pt x="1" y="302"/>
                    <a:pt x="1" y="675"/>
                  </a:cubicBezTo>
                  <a:cubicBezTo>
                    <a:pt x="1" y="1049"/>
                    <a:pt x="304" y="1351"/>
                    <a:pt x="676" y="1351"/>
                  </a:cubicBezTo>
                  <a:cubicBezTo>
                    <a:pt x="1049" y="1351"/>
                    <a:pt x="1351" y="1048"/>
                    <a:pt x="1351" y="675"/>
                  </a:cubicBezTo>
                  <a:cubicBezTo>
                    <a:pt x="1351" y="302"/>
                    <a:pt x="1048" y="0"/>
                    <a:pt x="676" y="0"/>
                  </a:cubicBezTo>
                  <a:close/>
                </a:path>
              </a:pathLst>
            </a:custGeom>
            <a:solidFill>
              <a:srgbClr val="000000">
                <a:alpha val="14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944" name="Google Shape;944;p26"/>
            <p:cNvSpPr/>
            <p:nvPr/>
          </p:nvSpPr>
          <p:spPr>
            <a:xfrm>
              <a:off x="2032622" y="4573227"/>
              <a:ext cx="35184" cy="35136"/>
            </a:xfrm>
            <a:custGeom>
              <a:avLst/>
              <a:gdLst/>
              <a:ahLst/>
              <a:cxnLst/>
              <a:rect l="l" t="t" r="r" b="b"/>
              <a:pathLst>
                <a:path w="733" h="732" extrusionOk="0">
                  <a:moveTo>
                    <a:pt x="365" y="0"/>
                  </a:moveTo>
                  <a:cubicBezTo>
                    <a:pt x="165" y="0"/>
                    <a:pt x="0" y="164"/>
                    <a:pt x="0" y="367"/>
                  </a:cubicBezTo>
                  <a:cubicBezTo>
                    <a:pt x="0" y="569"/>
                    <a:pt x="163" y="732"/>
                    <a:pt x="365" y="732"/>
                  </a:cubicBezTo>
                  <a:cubicBezTo>
                    <a:pt x="569" y="732"/>
                    <a:pt x="732" y="569"/>
                    <a:pt x="732" y="367"/>
                  </a:cubicBezTo>
                  <a:cubicBezTo>
                    <a:pt x="732" y="164"/>
                    <a:pt x="567" y="0"/>
                    <a:pt x="365" y="0"/>
                  </a:cubicBezTo>
                  <a:close/>
                </a:path>
              </a:pathLst>
            </a:custGeom>
            <a:solidFill>
              <a:srgbClr val="000000">
                <a:alpha val="14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945" name="Google Shape;945;p26"/>
            <p:cNvSpPr/>
            <p:nvPr/>
          </p:nvSpPr>
          <p:spPr>
            <a:xfrm>
              <a:off x="2192222" y="4619163"/>
              <a:ext cx="92832" cy="92736"/>
            </a:xfrm>
            <a:custGeom>
              <a:avLst/>
              <a:gdLst/>
              <a:ahLst/>
              <a:cxnLst/>
              <a:rect l="l" t="t" r="r" b="b"/>
              <a:pathLst>
                <a:path w="1934" h="1932" extrusionOk="0">
                  <a:moveTo>
                    <a:pt x="966" y="1"/>
                  </a:moveTo>
                  <a:cubicBezTo>
                    <a:pt x="433" y="1"/>
                    <a:pt x="1" y="433"/>
                    <a:pt x="1" y="966"/>
                  </a:cubicBezTo>
                  <a:cubicBezTo>
                    <a:pt x="1" y="1499"/>
                    <a:pt x="433" y="1932"/>
                    <a:pt x="966" y="1932"/>
                  </a:cubicBezTo>
                  <a:cubicBezTo>
                    <a:pt x="1501" y="1932"/>
                    <a:pt x="1933" y="1499"/>
                    <a:pt x="1933" y="966"/>
                  </a:cubicBezTo>
                  <a:cubicBezTo>
                    <a:pt x="1933" y="433"/>
                    <a:pt x="1501" y="1"/>
                    <a:pt x="966" y="1"/>
                  </a:cubicBezTo>
                  <a:close/>
                </a:path>
              </a:pathLst>
            </a:custGeom>
            <a:solidFill>
              <a:srgbClr val="000000">
                <a:alpha val="14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946" name="Google Shape;946;p26"/>
            <p:cNvSpPr/>
            <p:nvPr/>
          </p:nvSpPr>
          <p:spPr>
            <a:xfrm>
              <a:off x="2213006" y="4482891"/>
              <a:ext cx="73968" cy="73968"/>
            </a:xfrm>
            <a:custGeom>
              <a:avLst/>
              <a:gdLst/>
              <a:ahLst/>
              <a:cxnLst/>
              <a:rect l="l" t="t" r="r" b="b"/>
              <a:pathLst>
                <a:path w="1541" h="1541" extrusionOk="0">
                  <a:moveTo>
                    <a:pt x="770" y="0"/>
                  </a:moveTo>
                  <a:cubicBezTo>
                    <a:pt x="345" y="0"/>
                    <a:pt x="0" y="345"/>
                    <a:pt x="0" y="771"/>
                  </a:cubicBezTo>
                  <a:cubicBezTo>
                    <a:pt x="0" y="1196"/>
                    <a:pt x="345" y="1540"/>
                    <a:pt x="770" y="1540"/>
                  </a:cubicBezTo>
                  <a:cubicBezTo>
                    <a:pt x="1195" y="1540"/>
                    <a:pt x="1540" y="1196"/>
                    <a:pt x="1540" y="771"/>
                  </a:cubicBezTo>
                  <a:cubicBezTo>
                    <a:pt x="1540" y="345"/>
                    <a:pt x="1195" y="0"/>
                    <a:pt x="770" y="0"/>
                  </a:cubicBezTo>
                  <a:close/>
                </a:path>
              </a:pathLst>
            </a:custGeom>
            <a:solidFill>
              <a:srgbClr val="000000">
                <a:alpha val="14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947" name="Google Shape;947;p26"/>
            <p:cNvSpPr/>
            <p:nvPr/>
          </p:nvSpPr>
          <p:spPr>
            <a:xfrm>
              <a:off x="2306750" y="4543275"/>
              <a:ext cx="28656" cy="28656"/>
            </a:xfrm>
            <a:custGeom>
              <a:avLst/>
              <a:gdLst/>
              <a:ahLst/>
              <a:cxnLst/>
              <a:rect l="l" t="t" r="r" b="b"/>
              <a:pathLst>
                <a:path w="597" h="597" extrusionOk="0">
                  <a:moveTo>
                    <a:pt x="299" y="0"/>
                  </a:moveTo>
                  <a:cubicBezTo>
                    <a:pt x="134" y="0"/>
                    <a:pt x="0" y="133"/>
                    <a:pt x="0" y="298"/>
                  </a:cubicBezTo>
                  <a:cubicBezTo>
                    <a:pt x="0" y="463"/>
                    <a:pt x="134" y="596"/>
                    <a:pt x="299" y="596"/>
                  </a:cubicBezTo>
                  <a:cubicBezTo>
                    <a:pt x="464" y="596"/>
                    <a:pt x="597" y="463"/>
                    <a:pt x="597" y="298"/>
                  </a:cubicBezTo>
                  <a:cubicBezTo>
                    <a:pt x="597" y="134"/>
                    <a:pt x="464" y="0"/>
                    <a:pt x="299" y="0"/>
                  </a:cubicBezTo>
                  <a:close/>
                </a:path>
              </a:pathLst>
            </a:custGeom>
            <a:solidFill>
              <a:srgbClr val="000000">
                <a:alpha val="14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948" name="Google Shape;948;p26"/>
            <p:cNvSpPr/>
            <p:nvPr/>
          </p:nvSpPr>
          <p:spPr>
            <a:xfrm>
              <a:off x="2066414" y="4666251"/>
              <a:ext cx="37968" cy="38016"/>
            </a:xfrm>
            <a:custGeom>
              <a:avLst/>
              <a:gdLst/>
              <a:ahLst/>
              <a:cxnLst/>
              <a:rect l="l" t="t" r="r" b="b"/>
              <a:pathLst>
                <a:path w="791" h="792" extrusionOk="0">
                  <a:moveTo>
                    <a:pt x="395" y="1"/>
                  </a:moveTo>
                  <a:cubicBezTo>
                    <a:pt x="178" y="1"/>
                    <a:pt x="1" y="178"/>
                    <a:pt x="0" y="396"/>
                  </a:cubicBezTo>
                  <a:cubicBezTo>
                    <a:pt x="0" y="616"/>
                    <a:pt x="178" y="792"/>
                    <a:pt x="395" y="792"/>
                  </a:cubicBezTo>
                  <a:cubicBezTo>
                    <a:pt x="614" y="792"/>
                    <a:pt x="791" y="614"/>
                    <a:pt x="791" y="396"/>
                  </a:cubicBezTo>
                  <a:cubicBezTo>
                    <a:pt x="791" y="177"/>
                    <a:pt x="613" y="1"/>
                    <a:pt x="395" y="1"/>
                  </a:cubicBezTo>
                  <a:close/>
                </a:path>
              </a:pathLst>
            </a:custGeom>
            <a:solidFill>
              <a:srgbClr val="000000">
                <a:alpha val="14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949" name="Google Shape;949;p26"/>
            <p:cNvSpPr/>
            <p:nvPr/>
          </p:nvSpPr>
          <p:spPr>
            <a:xfrm>
              <a:off x="2138126" y="4121115"/>
              <a:ext cx="24960" cy="77808"/>
            </a:xfrm>
            <a:custGeom>
              <a:avLst/>
              <a:gdLst/>
              <a:ahLst/>
              <a:cxnLst/>
              <a:rect l="l" t="t" r="r" b="b"/>
              <a:pathLst>
                <a:path w="520" h="1621" extrusionOk="0">
                  <a:moveTo>
                    <a:pt x="202" y="0"/>
                  </a:moveTo>
                  <a:cubicBezTo>
                    <a:pt x="107" y="0"/>
                    <a:pt x="16" y="54"/>
                    <a:pt x="21" y="182"/>
                  </a:cubicBezTo>
                  <a:cubicBezTo>
                    <a:pt x="21" y="182"/>
                    <a:pt x="84" y="1275"/>
                    <a:pt x="21" y="1510"/>
                  </a:cubicBezTo>
                  <a:cubicBezTo>
                    <a:pt x="0" y="1589"/>
                    <a:pt x="39" y="1621"/>
                    <a:pt x="102" y="1621"/>
                  </a:cubicBezTo>
                  <a:cubicBezTo>
                    <a:pt x="224" y="1621"/>
                    <a:pt x="437" y="1497"/>
                    <a:pt x="469" y="1358"/>
                  </a:cubicBezTo>
                  <a:cubicBezTo>
                    <a:pt x="519" y="1148"/>
                    <a:pt x="440" y="298"/>
                    <a:pt x="405" y="131"/>
                  </a:cubicBezTo>
                  <a:cubicBezTo>
                    <a:pt x="388" y="50"/>
                    <a:pt x="293" y="0"/>
                    <a:pt x="202" y="0"/>
                  </a:cubicBezTo>
                  <a:close/>
                </a:path>
              </a:pathLst>
            </a:custGeom>
            <a:solidFill>
              <a:srgbClr val="FFFFFF">
                <a:alpha val="31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950" name="Google Shape;950;p26"/>
            <p:cNvSpPr/>
            <p:nvPr/>
          </p:nvSpPr>
          <p:spPr>
            <a:xfrm>
              <a:off x="2010494" y="4717995"/>
              <a:ext cx="38016" cy="37968"/>
            </a:xfrm>
            <a:custGeom>
              <a:avLst/>
              <a:gdLst/>
              <a:ahLst/>
              <a:cxnLst/>
              <a:rect l="l" t="t" r="r" b="b"/>
              <a:pathLst>
                <a:path w="792" h="791" extrusionOk="0">
                  <a:moveTo>
                    <a:pt x="396" y="0"/>
                  </a:moveTo>
                  <a:cubicBezTo>
                    <a:pt x="177" y="0"/>
                    <a:pt x="1" y="177"/>
                    <a:pt x="1" y="395"/>
                  </a:cubicBezTo>
                  <a:cubicBezTo>
                    <a:pt x="1" y="614"/>
                    <a:pt x="178" y="790"/>
                    <a:pt x="396" y="790"/>
                  </a:cubicBezTo>
                  <a:cubicBezTo>
                    <a:pt x="614" y="790"/>
                    <a:pt x="792" y="613"/>
                    <a:pt x="792" y="395"/>
                  </a:cubicBezTo>
                  <a:cubicBezTo>
                    <a:pt x="792" y="178"/>
                    <a:pt x="614" y="0"/>
                    <a:pt x="396" y="0"/>
                  </a:cubicBezTo>
                  <a:close/>
                </a:path>
              </a:pathLst>
            </a:custGeom>
            <a:solidFill>
              <a:srgbClr val="FFFFFF">
                <a:alpha val="14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951" name="Google Shape;951;p26"/>
            <p:cNvSpPr/>
            <p:nvPr/>
          </p:nvSpPr>
          <p:spPr>
            <a:xfrm>
              <a:off x="2045486" y="4571835"/>
              <a:ext cx="27552" cy="27504"/>
            </a:xfrm>
            <a:custGeom>
              <a:avLst/>
              <a:gdLst/>
              <a:ahLst/>
              <a:cxnLst/>
              <a:rect l="l" t="t" r="r" b="b"/>
              <a:pathLst>
                <a:path w="574" h="573" extrusionOk="0">
                  <a:moveTo>
                    <a:pt x="287" y="0"/>
                  </a:moveTo>
                  <a:cubicBezTo>
                    <a:pt x="128" y="0"/>
                    <a:pt x="1" y="128"/>
                    <a:pt x="1" y="287"/>
                  </a:cubicBezTo>
                  <a:cubicBezTo>
                    <a:pt x="1" y="444"/>
                    <a:pt x="128" y="573"/>
                    <a:pt x="287" y="573"/>
                  </a:cubicBezTo>
                  <a:cubicBezTo>
                    <a:pt x="445" y="573"/>
                    <a:pt x="573" y="444"/>
                    <a:pt x="573" y="287"/>
                  </a:cubicBezTo>
                  <a:cubicBezTo>
                    <a:pt x="573" y="128"/>
                    <a:pt x="445" y="0"/>
                    <a:pt x="287" y="0"/>
                  </a:cubicBezTo>
                  <a:close/>
                </a:path>
              </a:pathLst>
            </a:custGeom>
            <a:solidFill>
              <a:srgbClr val="FFFFFF">
                <a:alpha val="14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952" name="Google Shape;952;p26"/>
            <p:cNvSpPr/>
            <p:nvPr/>
          </p:nvSpPr>
          <p:spPr>
            <a:xfrm>
              <a:off x="2138222" y="4696491"/>
              <a:ext cx="38064" cy="38016"/>
            </a:xfrm>
            <a:custGeom>
              <a:avLst/>
              <a:gdLst/>
              <a:ahLst/>
              <a:cxnLst/>
              <a:rect l="l" t="t" r="r" b="b"/>
              <a:pathLst>
                <a:path w="793" h="792" extrusionOk="0">
                  <a:moveTo>
                    <a:pt x="397" y="0"/>
                  </a:moveTo>
                  <a:cubicBezTo>
                    <a:pt x="179" y="0"/>
                    <a:pt x="3" y="178"/>
                    <a:pt x="1" y="396"/>
                  </a:cubicBezTo>
                  <a:cubicBezTo>
                    <a:pt x="1" y="615"/>
                    <a:pt x="179" y="791"/>
                    <a:pt x="397" y="791"/>
                  </a:cubicBezTo>
                  <a:cubicBezTo>
                    <a:pt x="615" y="791"/>
                    <a:pt x="792" y="614"/>
                    <a:pt x="792" y="396"/>
                  </a:cubicBezTo>
                  <a:cubicBezTo>
                    <a:pt x="792" y="178"/>
                    <a:pt x="615" y="0"/>
                    <a:pt x="397" y="0"/>
                  </a:cubicBezTo>
                  <a:close/>
                </a:path>
              </a:pathLst>
            </a:custGeom>
            <a:solidFill>
              <a:srgbClr val="FFFFFF">
                <a:alpha val="14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953" name="Google Shape;953;p26"/>
            <p:cNvSpPr/>
            <p:nvPr/>
          </p:nvSpPr>
          <p:spPr>
            <a:xfrm>
              <a:off x="2217710" y="4573899"/>
              <a:ext cx="27312" cy="27312"/>
            </a:xfrm>
            <a:custGeom>
              <a:avLst/>
              <a:gdLst/>
              <a:ahLst/>
              <a:cxnLst/>
              <a:rect l="l" t="t" r="r" b="b"/>
              <a:pathLst>
                <a:path w="569" h="569" extrusionOk="0">
                  <a:moveTo>
                    <a:pt x="284" y="1"/>
                  </a:moveTo>
                  <a:cubicBezTo>
                    <a:pt x="127" y="1"/>
                    <a:pt x="1" y="129"/>
                    <a:pt x="1" y="285"/>
                  </a:cubicBezTo>
                  <a:cubicBezTo>
                    <a:pt x="1" y="442"/>
                    <a:pt x="127" y="568"/>
                    <a:pt x="284" y="568"/>
                  </a:cubicBezTo>
                  <a:cubicBezTo>
                    <a:pt x="441" y="568"/>
                    <a:pt x="568" y="442"/>
                    <a:pt x="568" y="285"/>
                  </a:cubicBezTo>
                  <a:cubicBezTo>
                    <a:pt x="568" y="129"/>
                    <a:pt x="442" y="1"/>
                    <a:pt x="284" y="1"/>
                  </a:cubicBezTo>
                  <a:close/>
                </a:path>
              </a:pathLst>
            </a:custGeom>
            <a:solidFill>
              <a:srgbClr val="FFFFFF">
                <a:alpha val="14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954" name="Google Shape;954;p26"/>
            <p:cNvSpPr/>
            <p:nvPr/>
          </p:nvSpPr>
          <p:spPr>
            <a:xfrm>
              <a:off x="2337230" y="4755339"/>
              <a:ext cx="27312" cy="27264"/>
            </a:xfrm>
            <a:custGeom>
              <a:avLst/>
              <a:gdLst/>
              <a:ahLst/>
              <a:cxnLst/>
              <a:rect l="l" t="t" r="r" b="b"/>
              <a:pathLst>
                <a:path w="569" h="568" extrusionOk="0">
                  <a:moveTo>
                    <a:pt x="284" y="0"/>
                  </a:moveTo>
                  <a:cubicBezTo>
                    <a:pt x="127" y="0"/>
                    <a:pt x="1" y="127"/>
                    <a:pt x="1" y="283"/>
                  </a:cubicBezTo>
                  <a:cubicBezTo>
                    <a:pt x="1" y="441"/>
                    <a:pt x="127" y="567"/>
                    <a:pt x="284" y="567"/>
                  </a:cubicBezTo>
                  <a:cubicBezTo>
                    <a:pt x="442" y="567"/>
                    <a:pt x="568" y="441"/>
                    <a:pt x="568" y="283"/>
                  </a:cubicBezTo>
                  <a:cubicBezTo>
                    <a:pt x="568" y="127"/>
                    <a:pt x="442" y="0"/>
                    <a:pt x="284" y="0"/>
                  </a:cubicBezTo>
                  <a:close/>
                </a:path>
              </a:pathLst>
            </a:custGeom>
            <a:solidFill>
              <a:srgbClr val="FFFFFF">
                <a:alpha val="14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955" name="Google Shape;955;p26"/>
            <p:cNvSpPr/>
            <p:nvPr/>
          </p:nvSpPr>
          <p:spPr>
            <a:xfrm>
              <a:off x="2260910" y="4475403"/>
              <a:ext cx="140544" cy="282912"/>
            </a:xfrm>
            <a:custGeom>
              <a:avLst/>
              <a:gdLst/>
              <a:ahLst/>
              <a:cxnLst/>
              <a:rect l="l" t="t" r="r" b="b"/>
              <a:pathLst>
                <a:path w="2928" h="5894" extrusionOk="0">
                  <a:moveTo>
                    <a:pt x="1182" y="1"/>
                  </a:moveTo>
                  <a:cubicBezTo>
                    <a:pt x="1182" y="1"/>
                    <a:pt x="669" y="62"/>
                    <a:pt x="335" y="103"/>
                  </a:cubicBezTo>
                  <a:cubicBezTo>
                    <a:pt x="0" y="144"/>
                    <a:pt x="71" y="533"/>
                    <a:pt x="71" y="533"/>
                  </a:cubicBezTo>
                  <a:cubicBezTo>
                    <a:pt x="71" y="533"/>
                    <a:pt x="819" y="3172"/>
                    <a:pt x="898" y="4164"/>
                  </a:cubicBezTo>
                  <a:cubicBezTo>
                    <a:pt x="979" y="5158"/>
                    <a:pt x="445" y="5646"/>
                    <a:pt x="445" y="5646"/>
                  </a:cubicBezTo>
                  <a:lnTo>
                    <a:pt x="2288" y="5893"/>
                  </a:lnTo>
                  <a:cubicBezTo>
                    <a:pt x="2288" y="5893"/>
                    <a:pt x="2928" y="4956"/>
                    <a:pt x="2410" y="3386"/>
                  </a:cubicBezTo>
                  <a:cubicBezTo>
                    <a:pt x="1893" y="1815"/>
                    <a:pt x="1182" y="1"/>
                    <a:pt x="1182" y="1"/>
                  </a:cubicBezTo>
                  <a:close/>
                </a:path>
              </a:pathLst>
            </a:custGeom>
            <a:solidFill>
              <a:srgbClr val="FFFFFF">
                <a:alpha val="14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grpSp>
    </p:spTree>
    <p:extLst>
      <p:ext uri="{BB962C8B-B14F-4D97-AF65-F5344CB8AC3E}">
        <p14:creationId xmlns:p14="http://schemas.microsoft.com/office/powerpoint/2010/main" val="143323978"/>
      </p:ext>
    </p:extLst>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matchingName="Thanks">
  <p:cSld name="Thanks">
    <p:spTree>
      <p:nvGrpSpPr>
        <p:cNvPr id="1" name="Shape 1033"/>
        <p:cNvGrpSpPr/>
        <p:nvPr/>
      </p:nvGrpSpPr>
      <p:grpSpPr>
        <a:xfrm>
          <a:off x="0" y="0"/>
          <a:ext cx="0" cy="0"/>
          <a:chOff x="0" y="0"/>
          <a:chExt cx="0" cy="0"/>
        </a:xfrm>
      </p:grpSpPr>
      <p:sp>
        <p:nvSpPr>
          <p:cNvPr id="1034" name="Google Shape;1034;p28"/>
          <p:cNvSpPr/>
          <p:nvPr/>
        </p:nvSpPr>
        <p:spPr>
          <a:xfrm>
            <a:off x="594000" y="413550"/>
            <a:ext cx="7956000" cy="4316400"/>
          </a:xfrm>
          <a:prstGeom prst="roundRect">
            <a:avLst>
              <a:gd name="adj" fmla="val 3321"/>
            </a:avLst>
          </a:prstGeom>
          <a:solidFill>
            <a:schemeClr val="lt1"/>
          </a:solidFill>
          <a:ln w="1143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grpSp>
        <p:nvGrpSpPr>
          <p:cNvPr id="1035" name="Google Shape;1035;p28"/>
          <p:cNvGrpSpPr/>
          <p:nvPr/>
        </p:nvGrpSpPr>
        <p:grpSpPr>
          <a:xfrm>
            <a:off x="1" y="4838701"/>
            <a:ext cx="9143939" cy="2943641"/>
            <a:chOff x="0" y="4838700"/>
            <a:chExt cx="9143939" cy="2943641"/>
          </a:xfrm>
        </p:grpSpPr>
        <p:sp>
          <p:nvSpPr>
            <p:cNvPr id="1036" name="Google Shape;1036;p28"/>
            <p:cNvSpPr/>
            <p:nvPr/>
          </p:nvSpPr>
          <p:spPr>
            <a:xfrm>
              <a:off x="0" y="4838700"/>
              <a:ext cx="9143939" cy="2943641"/>
            </a:xfrm>
            <a:custGeom>
              <a:avLst/>
              <a:gdLst/>
              <a:ahLst/>
              <a:cxnLst/>
              <a:rect l="l" t="t" r="r" b="b"/>
              <a:pathLst>
                <a:path w="74406" h="71361" extrusionOk="0">
                  <a:moveTo>
                    <a:pt x="0" y="0"/>
                  </a:moveTo>
                  <a:lnTo>
                    <a:pt x="0" y="71360"/>
                  </a:lnTo>
                  <a:lnTo>
                    <a:pt x="74406" y="71360"/>
                  </a:lnTo>
                  <a:lnTo>
                    <a:pt x="7440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grpSp>
          <p:nvGrpSpPr>
            <p:cNvPr id="1037" name="Google Shape;1037;p28"/>
            <p:cNvGrpSpPr/>
            <p:nvPr/>
          </p:nvGrpSpPr>
          <p:grpSpPr>
            <a:xfrm>
              <a:off x="3222836" y="5090190"/>
              <a:ext cx="2698369" cy="2580930"/>
              <a:chOff x="3222836" y="5090190"/>
              <a:chExt cx="2698369" cy="2580930"/>
            </a:xfrm>
          </p:grpSpPr>
          <p:sp>
            <p:nvSpPr>
              <p:cNvPr id="1038" name="Google Shape;1038;p28"/>
              <p:cNvSpPr/>
              <p:nvPr/>
            </p:nvSpPr>
            <p:spPr>
              <a:xfrm>
                <a:off x="3222836" y="6193793"/>
                <a:ext cx="2698369" cy="1477327"/>
              </a:xfrm>
              <a:custGeom>
                <a:avLst/>
                <a:gdLst/>
                <a:ahLst/>
                <a:cxnLst/>
                <a:rect l="l" t="t" r="r" b="b"/>
                <a:pathLst>
                  <a:path w="65415" h="35814" extrusionOk="0">
                    <a:moveTo>
                      <a:pt x="0" y="1"/>
                    </a:moveTo>
                    <a:lnTo>
                      <a:pt x="0" y="35813"/>
                    </a:lnTo>
                    <a:lnTo>
                      <a:pt x="65415" y="35813"/>
                    </a:lnTo>
                    <a:lnTo>
                      <a:pt x="6541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1039" name="Google Shape;1039;p28"/>
              <p:cNvSpPr/>
              <p:nvPr/>
            </p:nvSpPr>
            <p:spPr>
              <a:xfrm>
                <a:off x="3222836" y="5561430"/>
                <a:ext cx="2698369" cy="445005"/>
              </a:xfrm>
              <a:custGeom>
                <a:avLst/>
                <a:gdLst/>
                <a:ahLst/>
                <a:cxnLst/>
                <a:rect l="l" t="t" r="r" b="b"/>
                <a:pathLst>
                  <a:path w="65415" h="10788" extrusionOk="0">
                    <a:moveTo>
                      <a:pt x="0" y="0"/>
                    </a:moveTo>
                    <a:lnTo>
                      <a:pt x="0" y="10788"/>
                    </a:lnTo>
                    <a:lnTo>
                      <a:pt x="65415" y="10788"/>
                    </a:lnTo>
                    <a:lnTo>
                      <a:pt x="6541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1040" name="Google Shape;1040;p28"/>
              <p:cNvSpPr/>
              <p:nvPr/>
            </p:nvSpPr>
            <p:spPr>
              <a:xfrm>
                <a:off x="3222836" y="5090190"/>
                <a:ext cx="2698369" cy="347160"/>
              </a:xfrm>
              <a:custGeom>
                <a:avLst/>
                <a:gdLst/>
                <a:ahLst/>
                <a:cxnLst/>
                <a:rect l="l" t="t" r="r" b="b"/>
                <a:pathLst>
                  <a:path w="65415" h="8416" extrusionOk="0">
                    <a:moveTo>
                      <a:pt x="0" y="1"/>
                    </a:moveTo>
                    <a:lnTo>
                      <a:pt x="0" y="8415"/>
                    </a:lnTo>
                    <a:lnTo>
                      <a:pt x="65415" y="8415"/>
                    </a:lnTo>
                    <a:lnTo>
                      <a:pt x="6541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1041" name="Google Shape;1041;p28"/>
              <p:cNvSpPr/>
              <p:nvPr/>
            </p:nvSpPr>
            <p:spPr>
              <a:xfrm>
                <a:off x="4001946" y="5163368"/>
                <a:ext cx="1140150" cy="72889"/>
              </a:xfrm>
              <a:custGeom>
                <a:avLst/>
                <a:gdLst/>
                <a:ahLst/>
                <a:cxnLst/>
                <a:rect l="l" t="t" r="r" b="b"/>
                <a:pathLst>
                  <a:path w="27640" h="1767" extrusionOk="0">
                    <a:moveTo>
                      <a:pt x="1835" y="0"/>
                    </a:moveTo>
                    <a:cubicBezTo>
                      <a:pt x="823" y="0"/>
                      <a:pt x="1" y="395"/>
                      <a:pt x="1" y="884"/>
                    </a:cubicBezTo>
                    <a:cubicBezTo>
                      <a:pt x="1" y="1372"/>
                      <a:pt x="823" y="1767"/>
                      <a:pt x="1835" y="1767"/>
                    </a:cubicBezTo>
                    <a:lnTo>
                      <a:pt x="25805" y="1767"/>
                    </a:lnTo>
                    <a:cubicBezTo>
                      <a:pt x="26818" y="1767"/>
                      <a:pt x="27639" y="1370"/>
                      <a:pt x="27639" y="884"/>
                    </a:cubicBezTo>
                    <a:cubicBezTo>
                      <a:pt x="27639" y="395"/>
                      <a:pt x="26819" y="0"/>
                      <a:pt x="258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1042" name="Google Shape;1042;p28"/>
              <p:cNvSpPr/>
              <p:nvPr/>
            </p:nvSpPr>
            <p:spPr>
              <a:xfrm>
                <a:off x="4001946" y="5655398"/>
                <a:ext cx="1140150" cy="72930"/>
              </a:xfrm>
              <a:custGeom>
                <a:avLst/>
                <a:gdLst/>
                <a:ahLst/>
                <a:cxnLst/>
                <a:rect l="l" t="t" r="r" b="b"/>
                <a:pathLst>
                  <a:path w="27640" h="1768" extrusionOk="0">
                    <a:moveTo>
                      <a:pt x="1835" y="1"/>
                    </a:moveTo>
                    <a:cubicBezTo>
                      <a:pt x="823" y="1"/>
                      <a:pt x="1" y="396"/>
                      <a:pt x="1" y="884"/>
                    </a:cubicBezTo>
                    <a:cubicBezTo>
                      <a:pt x="1" y="1372"/>
                      <a:pt x="823" y="1767"/>
                      <a:pt x="1835" y="1767"/>
                    </a:cubicBezTo>
                    <a:lnTo>
                      <a:pt x="25805" y="1767"/>
                    </a:lnTo>
                    <a:cubicBezTo>
                      <a:pt x="26818" y="1767"/>
                      <a:pt x="27639" y="1372"/>
                      <a:pt x="27639" y="884"/>
                    </a:cubicBezTo>
                    <a:cubicBezTo>
                      <a:pt x="27639" y="396"/>
                      <a:pt x="26819" y="1"/>
                      <a:pt x="258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1043" name="Google Shape;1043;p28"/>
              <p:cNvSpPr/>
              <p:nvPr/>
            </p:nvSpPr>
            <p:spPr>
              <a:xfrm>
                <a:off x="4001946" y="6313253"/>
                <a:ext cx="1140150" cy="72930"/>
              </a:xfrm>
              <a:custGeom>
                <a:avLst/>
                <a:gdLst/>
                <a:ahLst/>
                <a:cxnLst/>
                <a:rect l="l" t="t" r="r" b="b"/>
                <a:pathLst>
                  <a:path w="27640" h="1768" extrusionOk="0">
                    <a:moveTo>
                      <a:pt x="1835" y="1"/>
                    </a:moveTo>
                    <a:cubicBezTo>
                      <a:pt x="823" y="1"/>
                      <a:pt x="1" y="396"/>
                      <a:pt x="1" y="884"/>
                    </a:cubicBezTo>
                    <a:cubicBezTo>
                      <a:pt x="1" y="1372"/>
                      <a:pt x="823" y="1767"/>
                      <a:pt x="1835" y="1767"/>
                    </a:cubicBezTo>
                    <a:lnTo>
                      <a:pt x="25805" y="1767"/>
                    </a:lnTo>
                    <a:cubicBezTo>
                      <a:pt x="26818" y="1767"/>
                      <a:pt x="27639" y="1371"/>
                      <a:pt x="27639" y="884"/>
                    </a:cubicBezTo>
                    <a:cubicBezTo>
                      <a:pt x="27639" y="396"/>
                      <a:pt x="26819" y="1"/>
                      <a:pt x="258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grpSp>
        <p:grpSp>
          <p:nvGrpSpPr>
            <p:cNvPr id="1044" name="Google Shape;1044;p28"/>
            <p:cNvGrpSpPr/>
            <p:nvPr/>
          </p:nvGrpSpPr>
          <p:grpSpPr>
            <a:xfrm>
              <a:off x="6274037" y="5090190"/>
              <a:ext cx="2698369" cy="2580930"/>
              <a:chOff x="6274037" y="5090190"/>
              <a:chExt cx="2698369" cy="2580930"/>
            </a:xfrm>
          </p:grpSpPr>
          <p:sp>
            <p:nvSpPr>
              <p:cNvPr id="1045" name="Google Shape;1045;p28"/>
              <p:cNvSpPr/>
              <p:nvPr/>
            </p:nvSpPr>
            <p:spPr>
              <a:xfrm>
                <a:off x="6274037" y="6193793"/>
                <a:ext cx="2698369" cy="1477327"/>
              </a:xfrm>
              <a:custGeom>
                <a:avLst/>
                <a:gdLst/>
                <a:ahLst/>
                <a:cxnLst/>
                <a:rect l="l" t="t" r="r" b="b"/>
                <a:pathLst>
                  <a:path w="65415" h="35814" extrusionOk="0">
                    <a:moveTo>
                      <a:pt x="0" y="1"/>
                    </a:moveTo>
                    <a:lnTo>
                      <a:pt x="0" y="35813"/>
                    </a:lnTo>
                    <a:lnTo>
                      <a:pt x="65415" y="35813"/>
                    </a:lnTo>
                    <a:lnTo>
                      <a:pt x="6541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1046" name="Google Shape;1046;p28"/>
              <p:cNvSpPr/>
              <p:nvPr/>
            </p:nvSpPr>
            <p:spPr>
              <a:xfrm>
                <a:off x="6274037" y="5561430"/>
                <a:ext cx="2698369" cy="445005"/>
              </a:xfrm>
              <a:custGeom>
                <a:avLst/>
                <a:gdLst/>
                <a:ahLst/>
                <a:cxnLst/>
                <a:rect l="l" t="t" r="r" b="b"/>
                <a:pathLst>
                  <a:path w="65415" h="10788" extrusionOk="0">
                    <a:moveTo>
                      <a:pt x="0" y="0"/>
                    </a:moveTo>
                    <a:lnTo>
                      <a:pt x="0" y="10788"/>
                    </a:lnTo>
                    <a:lnTo>
                      <a:pt x="65415" y="10788"/>
                    </a:lnTo>
                    <a:lnTo>
                      <a:pt x="6541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1047" name="Google Shape;1047;p28"/>
              <p:cNvSpPr/>
              <p:nvPr/>
            </p:nvSpPr>
            <p:spPr>
              <a:xfrm>
                <a:off x="6274037" y="5090190"/>
                <a:ext cx="2698369" cy="347160"/>
              </a:xfrm>
              <a:custGeom>
                <a:avLst/>
                <a:gdLst/>
                <a:ahLst/>
                <a:cxnLst/>
                <a:rect l="l" t="t" r="r" b="b"/>
                <a:pathLst>
                  <a:path w="65415" h="8416" extrusionOk="0">
                    <a:moveTo>
                      <a:pt x="0" y="1"/>
                    </a:moveTo>
                    <a:lnTo>
                      <a:pt x="0" y="8415"/>
                    </a:lnTo>
                    <a:lnTo>
                      <a:pt x="65415" y="8415"/>
                    </a:lnTo>
                    <a:lnTo>
                      <a:pt x="6541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1048" name="Google Shape;1048;p28"/>
              <p:cNvSpPr/>
              <p:nvPr/>
            </p:nvSpPr>
            <p:spPr>
              <a:xfrm>
                <a:off x="7053146" y="5163368"/>
                <a:ext cx="1140150" cy="72889"/>
              </a:xfrm>
              <a:custGeom>
                <a:avLst/>
                <a:gdLst/>
                <a:ahLst/>
                <a:cxnLst/>
                <a:rect l="l" t="t" r="r" b="b"/>
                <a:pathLst>
                  <a:path w="27640" h="1767" extrusionOk="0">
                    <a:moveTo>
                      <a:pt x="1835" y="0"/>
                    </a:moveTo>
                    <a:cubicBezTo>
                      <a:pt x="823" y="0"/>
                      <a:pt x="1" y="395"/>
                      <a:pt x="1" y="884"/>
                    </a:cubicBezTo>
                    <a:cubicBezTo>
                      <a:pt x="1" y="1372"/>
                      <a:pt x="823" y="1767"/>
                      <a:pt x="1835" y="1767"/>
                    </a:cubicBezTo>
                    <a:lnTo>
                      <a:pt x="25805" y="1767"/>
                    </a:lnTo>
                    <a:cubicBezTo>
                      <a:pt x="26818" y="1767"/>
                      <a:pt x="27639" y="1370"/>
                      <a:pt x="27639" y="884"/>
                    </a:cubicBezTo>
                    <a:cubicBezTo>
                      <a:pt x="27639" y="395"/>
                      <a:pt x="26819" y="0"/>
                      <a:pt x="258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1049" name="Google Shape;1049;p28"/>
              <p:cNvSpPr/>
              <p:nvPr/>
            </p:nvSpPr>
            <p:spPr>
              <a:xfrm>
                <a:off x="7053146" y="5655398"/>
                <a:ext cx="1140150" cy="72930"/>
              </a:xfrm>
              <a:custGeom>
                <a:avLst/>
                <a:gdLst/>
                <a:ahLst/>
                <a:cxnLst/>
                <a:rect l="l" t="t" r="r" b="b"/>
                <a:pathLst>
                  <a:path w="27640" h="1768" extrusionOk="0">
                    <a:moveTo>
                      <a:pt x="1835" y="1"/>
                    </a:moveTo>
                    <a:cubicBezTo>
                      <a:pt x="823" y="1"/>
                      <a:pt x="1" y="396"/>
                      <a:pt x="1" y="884"/>
                    </a:cubicBezTo>
                    <a:cubicBezTo>
                      <a:pt x="1" y="1372"/>
                      <a:pt x="823" y="1767"/>
                      <a:pt x="1835" y="1767"/>
                    </a:cubicBezTo>
                    <a:lnTo>
                      <a:pt x="25805" y="1767"/>
                    </a:lnTo>
                    <a:cubicBezTo>
                      <a:pt x="26818" y="1767"/>
                      <a:pt x="27639" y="1372"/>
                      <a:pt x="27639" y="884"/>
                    </a:cubicBezTo>
                    <a:cubicBezTo>
                      <a:pt x="27639" y="396"/>
                      <a:pt x="26819" y="1"/>
                      <a:pt x="258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1050" name="Google Shape;1050;p28"/>
              <p:cNvSpPr/>
              <p:nvPr/>
            </p:nvSpPr>
            <p:spPr>
              <a:xfrm>
                <a:off x="7053146" y="6313253"/>
                <a:ext cx="1140150" cy="72930"/>
              </a:xfrm>
              <a:custGeom>
                <a:avLst/>
                <a:gdLst/>
                <a:ahLst/>
                <a:cxnLst/>
                <a:rect l="l" t="t" r="r" b="b"/>
                <a:pathLst>
                  <a:path w="27640" h="1768" extrusionOk="0">
                    <a:moveTo>
                      <a:pt x="1835" y="1"/>
                    </a:moveTo>
                    <a:cubicBezTo>
                      <a:pt x="823" y="1"/>
                      <a:pt x="1" y="396"/>
                      <a:pt x="1" y="884"/>
                    </a:cubicBezTo>
                    <a:cubicBezTo>
                      <a:pt x="1" y="1372"/>
                      <a:pt x="823" y="1767"/>
                      <a:pt x="1835" y="1767"/>
                    </a:cubicBezTo>
                    <a:lnTo>
                      <a:pt x="25805" y="1767"/>
                    </a:lnTo>
                    <a:cubicBezTo>
                      <a:pt x="26818" y="1767"/>
                      <a:pt x="27639" y="1371"/>
                      <a:pt x="27639" y="884"/>
                    </a:cubicBezTo>
                    <a:cubicBezTo>
                      <a:pt x="27639" y="396"/>
                      <a:pt x="26819" y="1"/>
                      <a:pt x="258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grpSp>
        <p:grpSp>
          <p:nvGrpSpPr>
            <p:cNvPr id="1051" name="Google Shape;1051;p28"/>
            <p:cNvGrpSpPr/>
            <p:nvPr/>
          </p:nvGrpSpPr>
          <p:grpSpPr>
            <a:xfrm>
              <a:off x="171594" y="5090190"/>
              <a:ext cx="2698410" cy="2580930"/>
              <a:chOff x="171594" y="5090190"/>
              <a:chExt cx="2698410" cy="2580930"/>
            </a:xfrm>
          </p:grpSpPr>
          <p:sp>
            <p:nvSpPr>
              <p:cNvPr id="1052" name="Google Shape;1052;p28"/>
              <p:cNvSpPr/>
              <p:nvPr/>
            </p:nvSpPr>
            <p:spPr>
              <a:xfrm>
                <a:off x="171594" y="6193793"/>
                <a:ext cx="2698410" cy="1477327"/>
              </a:xfrm>
              <a:custGeom>
                <a:avLst/>
                <a:gdLst/>
                <a:ahLst/>
                <a:cxnLst/>
                <a:rect l="l" t="t" r="r" b="b"/>
                <a:pathLst>
                  <a:path w="65416" h="35814" extrusionOk="0">
                    <a:moveTo>
                      <a:pt x="1" y="1"/>
                    </a:moveTo>
                    <a:lnTo>
                      <a:pt x="1" y="35813"/>
                    </a:lnTo>
                    <a:lnTo>
                      <a:pt x="65416" y="35813"/>
                    </a:lnTo>
                    <a:lnTo>
                      <a:pt x="6541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1053" name="Google Shape;1053;p28"/>
              <p:cNvSpPr/>
              <p:nvPr/>
            </p:nvSpPr>
            <p:spPr>
              <a:xfrm>
                <a:off x="171594" y="5561430"/>
                <a:ext cx="2698410" cy="445005"/>
              </a:xfrm>
              <a:custGeom>
                <a:avLst/>
                <a:gdLst/>
                <a:ahLst/>
                <a:cxnLst/>
                <a:rect l="l" t="t" r="r" b="b"/>
                <a:pathLst>
                  <a:path w="65416" h="10788" extrusionOk="0">
                    <a:moveTo>
                      <a:pt x="1" y="0"/>
                    </a:moveTo>
                    <a:lnTo>
                      <a:pt x="1" y="10788"/>
                    </a:lnTo>
                    <a:lnTo>
                      <a:pt x="65416" y="10788"/>
                    </a:lnTo>
                    <a:lnTo>
                      <a:pt x="6541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1054" name="Google Shape;1054;p28"/>
              <p:cNvSpPr/>
              <p:nvPr/>
            </p:nvSpPr>
            <p:spPr>
              <a:xfrm>
                <a:off x="171594" y="5090190"/>
                <a:ext cx="2698410" cy="347160"/>
              </a:xfrm>
              <a:custGeom>
                <a:avLst/>
                <a:gdLst/>
                <a:ahLst/>
                <a:cxnLst/>
                <a:rect l="l" t="t" r="r" b="b"/>
                <a:pathLst>
                  <a:path w="65416" h="8416" extrusionOk="0">
                    <a:moveTo>
                      <a:pt x="1" y="1"/>
                    </a:moveTo>
                    <a:lnTo>
                      <a:pt x="1" y="8415"/>
                    </a:lnTo>
                    <a:lnTo>
                      <a:pt x="65416" y="8415"/>
                    </a:lnTo>
                    <a:lnTo>
                      <a:pt x="6541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1055" name="Google Shape;1055;p28"/>
              <p:cNvSpPr/>
              <p:nvPr/>
            </p:nvSpPr>
            <p:spPr>
              <a:xfrm>
                <a:off x="950745" y="5163368"/>
                <a:ext cx="1140109" cy="72889"/>
              </a:xfrm>
              <a:custGeom>
                <a:avLst/>
                <a:gdLst/>
                <a:ahLst/>
                <a:cxnLst/>
                <a:rect l="l" t="t" r="r" b="b"/>
                <a:pathLst>
                  <a:path w="27639" h="1767" extrusionOk="0">
                    <a:moveTo>
                      <a:pt x="1834" y="0"/>
                    </a:moveTo>
                    <a:cubicBezTo>
                      <a:pt x="821" y="0"/>
                      <a:pt x="0" y="395"/>
                      <a:pt x="0" y="884"/>
                    </a:cubicBezTo>
                    <a:cubicBezTo>
                      <a:pt x="0" y="1372"/>
                      <a:pt x="821" y="1767"/>
                      <a:pt x="1834" y="1767"/>
                    </a:cubicBezTo>
                    <a:lnTo>
                      <a:pt x="25804" y="1767"/>
                    </a:lnTo>
                    <a:cubicBezTo>
                      <a:pt x="26816" y="1767"/>
                      <a:pt x="27638" y="1370"/>
                      <a:pt x="27638" y="884"/>
                    </a:cubicBezTo>
                    <a:cubicBezTo>
                      <a:pt x="27638" y="395"/>
                      <a:pt x="26816" y="0"/>
                      <a:pt x="2580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1056" name="Google Shape;1056;p28"/>
              <p:cNvSpPr/>
              <p:nvPr/>
            </p:nvSpPr>
            <p:spPr>
              <a:xfrm>
                <a:off x="950745" y="5655398"/>
                <a:ext cx="1140109" cy="72930"/>
              </a:xfrm>
              <a:custGeom>
                <a:avLst/>
                <a:gdLst/>
                <a:ahLst/>
                <a:cxnLst/>
                <a:rect l="l" t="t" r="r" b="b"/>
                <a:pathLst>
                  <a:path w="27639" h="1768" extrusionOk="0">
                    <a:moveTo>
                      <a:pt x="1834" y="1"/>
                    </a:moveTo>
                    <a:cubicBezTo>
                      <a:pt x="821" y="1"/>
                      <a:pt x="0" y="396"/>
                      <a:pt x="0" y="884"/>
                    </a:cubicBezTo>
                    <a:cubicBezTo>
                      <a:pt x="0" y="1372"/>
                      <a:pt x="821" y="1767"/>
                      <a:pt x="1834" y="1767"/>
                    </a:cubicBezTo>
                    <a:lnTo>
                      <a:pt x="25804" y="1767"/>
                    </a:lnTo>
                    <a:cubicBezTo>
                      <a:pt x="26816" y="1767"/>
                      <a:pt x="27638" y="1372"/>
                      <a:pt x="27638" y="884"/>
                    </a:cubicBezTo>
                    <a:cubicBezTo>
                      <a:pt x="27638" y="396"/>
                      <a:pt x="26816" y="1"/>
                      <a:pt x="2580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1057" name="Google Shape;1057;p28"/>
              <p:cNvSpPr/>
              <p:nvPr/>
            </p:nvSpPr>
            <p:spPr>
              <a:xfrm>
                <a:off x="950745" y="6313253"/>
                <a:ext cx="1140109" cy="72930"/>
              </a:xfrm>
              <a:custGeom>
                <a:avLst/>
                <a:gdLst/>
                <a:ahLst/>
                <a:cxnLst/>
                <a:rect l="l" t="t" r="r" b="b"/>
                <a:pathLst>
                  <a:path w="27639" h="1768" extrusionOk="0">
                    <a:moveTo>
                      <a:pt x="1834" y="1"/>
                    </a:moveTo>
                    <a:cubicBezTo>
                      <a:pt x="821" y="1"/>
                      <a:pt x="0" y="396"/>
                      <a:pt x="0" y="884"/>
                    </a:cubicBezTo>
                    <a:cubicBezTo>
                      <a:pt x="0" y="1372"/>
                      <a:pt x="821" y="1767"/>
                      <a:pt x="1834" y="1767"/>
                    </a:cubicBezTo>
                    <a:lnTo>
                      <a:pt x="25804" y="1767"/>
                    </a:lnTo>
                    <a:cubicBezTo>
                      <a:pt x="26816" y="1767"/>
                      <a:pt x="27638" y="1371"/>
                      <a:pt x="27638" y="884"/>
                    </a:cubicBezTo>
                    <a:cubicBezTo>
                      <a:pt x="27638" y="396"/>
                      <a:pt x="26816" y="1"/>
                      <a:pt x="2580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grpSp>
        <p:sp>
          <p:nvSpPr>
            <p:cNvPr id="1058" name="Google Shape;1058;p28"/>
            <p:cNvSpPr/>
            <p:nvPr/>
          </p:nvSpPr>
          <p:spPr>
            <a:xfrm>
              <a:off x="0" y="4838700"/>
              <a:ext cx="9143939" cy="120161"/>
            </a:xfrm>
            <a:custGeom>
              <a:avLst/>
              <a:gdLst/>
              <a:ahLst/>
              <a:cxnLst/>
              <a:rect l="l" t="t" r="r" b="b"/>
              <a:pathLst>
                <a:path w="74406" h="2913" extrusionOk="0">
                  <a:moveTo>
                    <a:pt x="0" y="0"/>
                  </a:moveTo>
                  <a:lnTo>
                    <a:pt x="0" y="2912"/>
                  </a:lnTo>
                  <a:lnTo>
                    <a:pt x="74406" y="2912"/>
                  </a:lnTo>
                  <a:lnTo>
                    <a:pt x="7440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grpSp>
      <p:sp>
        <p:nvSpPr>
          <p:cNvPr id="1059" name="Google Shape;1059;p28"/>
          <p:cNvSpPr txBox="1">
            <a:spLocks noGrp="1"/>
          </p:cNvSpPr>
          <p:nvPr>
            <p:ph type="ctrTitle"/>
          </p:nvPr>
        </p:nvSpPr>
        <p:spPr>
          <a:xfrm>
            <a:off x="1940550" y="540000"/>
            <a:ext cx="5262900" cy="12930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5200"/>
              <a:buNone/>
              <a:defRPr sz="7200"/>
            </a:lvl1pPr>
            <a:lvl2pPr lvl="1" algn="ctr" rtl="0">
              <a:spcBef>
                <a:spcPts val="0"/>
              </a:spcBef>
              <a:spcAft>
                <a:spcPts val="0"/>
              </a:spcAft>
              <a:buSzPts val="5200"/>
              <a:buNone/>
              <a:defRPr sz="5200"/>
            </a:lvl2pPr>
            <a:lvl3pPr lvl="2" algn="ctr" rtl="0">
              <a:spcBef>
                <a:spcPts val="0"/>
              </a:spcBef>
              <a:spcAft>
                <a:spcPts val="0"/>
              </a:spcAft>
              <a:buSzPts val="5200"/>
              <a:buNone/>
              <a:defRPr sz="5200"/>
            </a:lvl3pPr>
            <a:lvl4pPr lvl="3" algn="ctr" rtl="0">
              <a:spcBef>
                <a:spcPts val="0"/>
              </a:spcBef>
              <a:spcAft>
                <a:spcPts val="0"/>
              </a:spcAft>
              <a:buSzPts val="5200"/>
              <a:buNone/>
              <a:defRPr sz="5200"/>
            </a:lvl4pPr>
            <a:lvl5pPr lvl="4" algn="ctr" rtl="0">
              <a:spcBef>
                <a:spcPts val="0"/>
              </a:spcBef>
              <a:spcAft>
                <a:spcPts val="0"/>
              </a:spcAft>
              <a:buSzPts val="5200"/>
              <a:buNone/>
              <a:defRPr sz="5200"/>
            </a:lvl5pPr>
            <a:lvl6pPr lvl="5" algn="ctr" rtl="0">
              <a:spcBef>
                <a:spcPts val="0"/>
              </a:spcBef>
              <a:spcAft>
                <a:spcPts val="0"/>
              </a:spcAft>
              <a:buSzPts val="5200"/>
              <a:buNone/>
              <a:defRPr sz="5200"/>
            </a:lvl6pPr>
            <a:lvl7pPr lvl="6" algn="ctr" rtl="0">
              <a:spcBef>
                <a:spcPts val="0"/>
              </a:spcBef>
              <a:spcAft>
                <a:spcPts val="0"/>
              </a:spcAft>
              <a:buSzPts val="5200"/>
              <a:buNone/>
              <a:defRPr sz="5200"/>
            </a:lvl7pPr>
            <a:lvl8pPr lvl="7" algn="ctr" rtl="0">
              <a:spcBef>
                <a:spcPts val="0"/>
              </a:spcBef>
              <a:spcAft>
                <a:spcPts val="0"/>
              </a:spcAft>
              <a:buSzPts val="5200"/>
              <a:buNone/>
              <a:defRPr sz="5200"/>
            </a:lvl8pPr>
            <a:lvl9pPr lvl="8" algn="ctr" rtl="0">
              <a:spcBef>
                <a:spcPts val="0"/>
              </a:spcBef>
              <a:spcAft>
                <a:spcPts val="0"/>
              </a:spcAft>
              <a:buSzPts val="5200"/>
              <a:buNone/>
              <a:defRPr sz="5200"/>
            </a:lvl9pPr>
          </a:lstStyle>
          <a:p>
            <a:endParaRPr/>
          </a:p>
        </p:txBody>
      </p:sp>
      <p:sp>
        <p:nvSpPr>
          <p:cNvPr id="1060" name="Google Shape;1060;p28"/>
          <p:cNvSpPr txBox="1">
            <a:spLocks noGrp="1"/>
          </p:cNvSpPr>
          <p:nvPr>
            <p:ph type="subTitle" idx="1"/>
          </p:nvPr>
        </p:nvSpPr>
        <p:spPr>
          <a:xfrm>
            <a:off x="1940550" y="1680600"/>
            <a:ext cx="5262900" cy="1174800"/>
          </a:xfrm>
          <a:prstGeom prst="rect">
            <a:avLst/>
          </a:prstGeom>
          <a:noFill/>
          <a:ln>
            <a:noFill/>
          </a:ln>
        </p:spPr>
        <p:txBody>
          <a:bodyPr spcFirstLastPara="1" wrap="square" lIns="91425" tIns="91425" rIns="91425" bIns="91425" anchor="t" anchorCtr="0">
            <a:noAutofit/>
          </a:bodyPr>
          <a:lstStyle>
            <a:lvl1pPr lvl="0" algn="ctr" rtl="0">
              <a:lnSpc>
                <a:spcPct val="100000"/>
              </a:lnSpc>
              <a:spcBef>
                <a:spcPts val="0"/>
              </a:spcBef>
              <a:spcAft>
                <a:spcPts val="0"/>
              </a:spcAft>
              <a:buClr>
                <a:schemeClr val="accent6"/>
              </a:buClr>
              <a:buSzPts val="1400"/>
              <a:buFont typeface="Montserrat Medium"/>
              <a:buNone/>
              <a:defRPr>
                <a:solidFill>
                  <a:schemeClr val="accent6"/>
                </a:solidFill>
                <a:latin typeface="Montserrat Medium"/>
                <a:ea typeface="Montserrat Medium"/>
                <a:cs typeface="Montserrat Medium"/>
                <a:sym typeface="Montserrat Medium"/>
              </a:defRPr>
            </a:lvl1pPr>
            <a:lvl2pPr lvl="1" algn="ctr" rtl="0">
              <a:lnSpc>
                <a:spcPct val="100000"/>
              </a:lnSpc>
              <a:spcBef>
                <a:spcPts val="0"/>
              </a:spcBef>
              <a:spcAft>
                <a:spcPts val="0"/>
              </a:spcAft>
              <a:buClr>
                <a:schemeClr val="accent6"/>
              </a:buClr>
              <a:buSzPts val="1800"/>
              <a:buFont typeface="Montserrat Medium"/>
              <a:buNone/>
              <a:defRPr sz="1800">
                <a:solidFill>
                  <a:schemeClr val="accent6"/>
                </a:solidFill>
                <a:latin typeface="Montserrat Medium"/>
                <a:ea typeface="Montserrat Medium"/>
                <a:cs typeface="Montserrat Medium"/>
                <a:sym typeface="Montserrat Medium"/>
              </a:defRPr>
            </a:lvl2pPr>
            <a:lvl3pPr lvl="2" algn="ctr" rtl="0">
              <a:lnSpc>
                <a:spcPct val="100000"/>
              </a:lnSpc>
              <a:spcBef>
                <a:spcPts val="0"/>
              </a:spcBef>
              <a:spcAft>
                <a:spcPts val="0"/>
              </a:spcAft>
              <a:buClr>
                <a:schemeClr val="accent6"/>
              </a:buClr>
              <a:buSzPts val="1800"/>
              <a:buFont typeface="Montserrat Medium"/>
              <a:buNone/>
              <a:defRPr sz="1800">
                <a:solidFill>
                  <a:schemeClr val="accent6"/>
                </a:solidFill>
                <a:latin typeface="Montserrat Medium"/>
                <a:ea typeface="Montserrat Medium"/>
                <a:cs typeface="Montserrat Medium"/>
                <a:sym typeface="Montserrat Medium"/>
              </a:defRPr>
            </a:lvl3pPr>
            <a:lvl4pPr lvl="3" algn="ctr" rtl="0">
              <a:lnSpc>
                <a:spcPct val="100000"/>
              </a:lnSpc>
              <a:spcBef>
                <a:spcPts val="0"/>
              </a:spcBef>
              <a:spcAft>
                <a:spcPts val="0"/>
              </a:spcAft>
              <a:buClr>
                <a:schemeClr val="accent6"/>
              </a:buClr>
              <a:buSzPts val="1800"/>
              <a:buFont typeface="Montserrat Medium"/>
              <a:buNone/>
              <a:defRPr sz="1800">
                <a:solidFill>
                  <a:schemeClr val="accent6"/>
                </a:solidFill>
                <a:latin typeface="Montserrat Medium"/>
                <a:ea typeface="Montserrat Medium"/>
                <a:cs typeface="Montserrat Medium"/>
                <a:sym typeface="Montserrat Medium"/>
              </a:defRPr>
            </a:lvl4pPr>
            <a:lvl5pPr lvl="4" algn="ctr" rtl="0">
              <a:lnSpc>
                <a:spcPct val="100000"/>
              </a:lnSpc>
              <a:spcBef>
                <a:spcPts val="0"/>
              </a:spcBef>
              <a:spcAft>
                <a:spcPts val="0"/>
              </a:spcAft>
              <a:buClr>
                <a:schemeClr val="accent6"/>
              </a:buClr>
              <a:buSzPts val="1800"/>
              <a:buFont typeface="Montserrat Medium"/>
              <a:buNone/>
              <a:defRPr sz="1800">
                <a:solidFill>
                  <a:schemeClr val="accent6"/>
                </a:solidFill>
                <a:latin typeface="Montserrat Medium"/>
                <a:ea typeface="Montserrat Medium"/>
                <a:cs typeface="Montserrat Medium"/>
                <a:sym typeface="Montserrat Medium"/>
              </a:defRPr>
            </a:lvl5pPr>
            <a:lvl6pPr lvl="5" algn="ctr" rtl="0">
              <a:lnSpc>
                <a:spcPct val="100000"/>
              </a:lnSpc>
              <a:spcBef>
                <a:spcPts val="0"/>
              </a:spcBef>
              <a:spcAft>
                <a:spcPts val="0"/>
              </a:spcAft>
              <a:buClr>
                <a:schemeClr val="accent6"/>
              </a:buClr>
              <a:buSzPts val="1800"/>
              <a:buFont typeface="Montserrat Medium"/>
              <a:buNone/>
              <a:defRPr sz="1800">
                <a:solidFill>
                  <a:schemeClr val="accent6"/>
                </a:solidFill>
                <a:latin typeface="Montserrat Medium"/>
                <a:ea typeface="Montserrat Medium"/>
                <a:cs typeface="Montserrat Medium"/>
                <a:sym typeface="Montserrat Medium"/>
              </a:defRPr>
            </a:lvl6pPr>
            <a:lvl7pPr lvl="6" algn="ctr" rtl="0">
              <a:lnSpc>
                <a:spcPct val="100000"/>
              </a:lnSpc>
              <a:spcBef>
                <a:spcPts val="0"/>
              </a:spcBef>
              <a:spcAft>
                <a:spcPts val="0"/>
              </a:spcAft>
              <a:buClr>
                <a:schemeClr val="accent6"/>
              </a:buClr>
              <a:buSzPts val="1800"/>
              <a:buFont typeface="Montserrat Medium"/>
              <a:buNone/>
              <a:defRPr sz="1800">
                <a:solidFill>
                  <a:schemeClr val="accent6"/>
                </a:solidFill>
                <a:latin typeface="Montserrat Medium"/>
                <a:ea typeface="Montserrat Medium"/>
                <a:cs typeface="Montserrat Medium"/>
                <a:sym typeface="Montserrat Medium"/>
              </a:defRPr>
            </a:lvl7pPr>
            <a:lvl8pPr lvl="7" algn="ctr" rtl="0">
              <a:lnSpc>
                <a:spcPct val="100000"/>
              </a:lnSpc>
              <a:spcBef>
                <a:spcPts val="0"/>
              </a:spcBef>
              <a:spcAft>
                <a:spcPts val="0"/>
              </a:spcAft>
              <a:buClr>
                <a:schemeClr val="accent6"/>
              </a:buClr>
              <a:buSzPts val="1800"/>
              <a:buFont typeface="Montserrat Medium"/>
              <a:buNone/>
              <a:defRPr sz="1800">
                <a:solidFill>
                  <a:schemeClr val="accent6"/>
                </a:solidFill>
                <a:latin typeface="Montserrat Medium"/>
                <a:ea typeface="Montserrat Medium"/>
                <a:cs typeface="Montserrat Medium"/>
                <a:sym typeface="Montserrat Medium"/>
              </a:defRPr>
            </a:lvl8pPr>
            <a:lvl9pPr lvl="8" algn="ctr" rtl="0">
              <a:lnSpc>
                <a:spcPct val="100000"/>
              </a:lnSpc>
              <a:spcBef>
                <a:spcPts val="0"/>
              </a:spcBef>
              <a:spcAft>
                <a:spcPts val="0"/>
              </a:spcAft>
              <a:buClr>
                <a:schemeClr val="accent6"/>
              </a:buClr>
              <a:buSzPts val="1800"/>
              <a:buFont typeface="Montserrat Medium"/>
              <a:buNone/>
              <a:defRPr sz="1800">
                <a:solidFill>
                  <a:schemeClr val="accent6"/>
                </a:solidFill>
                <a:latin typeface="Montserrat Medium"/>
                <a:ea typeface="Montserrat Medium"/>
                <a:cs typeface="Montserrat Medium"/>
                <a:sym typeface="Montserrat Medium"/>
              </a:defRPr>
            </a:lvl9pPr>
          </a:lstStyle>
          <a:p>
            <a:endParaRPr/>
          </a:p>
        </p:txBody>
      </p:sp>
      <p:sp>
        <p:nvSpPr>
          <p:cNvPr id="1061" name="Google Shape;1061;p28"/>
          <p:cNvSpPr txBox="1"/>
          <p:nvPr/>
        </p:nvSpPr>
        <p:spPr>
          <a:xfrm>
            <a:off x="1940500" y="3680100"/>
            <a:ext cx="5262900" cy="554100"/>
          </a:xfrm>
          <a:prstGeom prst="rect">
            <a:avLst/>
          </a:prstGeom>
          <a:noFill/>
          <a:ln>
            <a:noFill/>
          </a:ln>
        </p:spPr>
        <p:txBody>
          <a:bodyPr spcFirstLastPara="1" wrap="square" lIns="90000" tIns="91425" rIns="90000" bIns="91425" anchor="t" anchorCtr="0">
            <a:noAutofit/>
          </a:bodyPr>
          <a:lstStyle/>
          <a:p>
            <a:pPr marL="0" lvl="0" indent="0" algn="ctr" rtl="0">
              <a:spcBef>
                <a:spcPts val="300"/>
              </a:spcBef>
              <a:spcAft>
                <a:spcPts val="0"/>
              </a:spcAft>
              <a:buNone/>
            </a:pPr>
            <a:r>
              <a:rPr lang="en" sz="1200" b="1">
                <a:solidFill>
                  <a:schemeClr val="accent6"/>
                </a:solidFill>
                <a:latin typeface="Montserrat"/>
                <a:ea typeface="Montserrat"/>
                <a:cs typeface="Montserrat"/>
                <a:sym typeface="Montserrat"/>
              </a:rPr>
              <a:t>CRÉDITOS:</a:t>
            </a:r>
            <a:r>
              <a:rPr lang="en" sz="1200">
                <a:solidFill>
                  <a:schemeClr val="accent6"/>
                </a:solidFill>
                <a:latin typeface="Montserrat Medium"/>
                <a:ea typeface="Montserrat Medium"/>
                <a:cs typeface="Montserrat Medium"/>
                <a:sym typeface="Montserrat Medium"/>
              </a:rPr>
              <a:t> este modelo de apresentação foi criado pelo </a:t>
            </a:r>
            <a:r>
              <a:rPr lang="en" sz="1200" b="1">
                <a:solidFill>
                  <a:schemeClr val="accent6"/>
                </a:solidFill>
                <a:uFill>
                  <a:noFill/>
                </a:uFill>
                <a:latin typeface="Montserrat"/>
                <a:ea typeface="Montserrat"/>
                <a:cs typeface="Montserrat"/>
                <a:sym typeface="Montserrat"/>
                <a:hlinkClick r:id="rId2">
                  <a:extLst>
                    <a:ext uri="{A12FA001-AC4F-418D-AE19-62706E023703}">
                      <ahyp:hlinkClr xmlns:ahyp="http://schemas.microsoft.com/office/drawing/2018/hyperlinkcolor" val="tx"/>
                    </a:ext>
                  </a:extLst>
                </a:hlinkClick>
              </a:rPr>
              <a:t>Slidesgo</a:t>
            </a:r>
            <a:r>
              <a:rPr lang="en" sz="1200">
                <a:solidFill>
                  <a:schemeClr val="accent6"/>
                </a:solidFill>
                <a:latin typeface="Montserrat Medium"/>
                <a:ea typeface="Montserrat Medium"/>
                <a:cs typeface="Montserrat Medium"/>
                <a:sym typeface="Montserrat Medium"/>
              </a:rPr>
              <a:t>, e inclui ícones do </a:t>
            </a:r>
            <a:r>
              <a:rPr lang="en" sz="1200" b="1">
                <a:solidFill>
                  <a:schemeClr val="accent6"/>
                </a:solidFill>
                <a:uFill>
                  <a:noFill/>
                </a:uFill>
                <a:latin typeface="Montserrat"/>
                <a:ea typeface="Montserrat"/>
                <a:cs typeface="Montserrat"/>
                <a:sym typeface="Montserrat"/>
                <a:hlinkClick r:id="rId3">
                  <a:extLst>
                    <a:ext uri="{A12FA001-AC4F-418D-AE19-62706E023703}">
                      <ahyp:hlinkClr xmlns:ahyp="http://schemas.microsoft.com/office/drawing/2018/hyperlinkcolor" val="tx"/>
                    </a:ext>
                  </a:extLst>
                </a:hlinkClick>
              </a:rPr>
              <a:t>Flaticon</a:t>
            </a:r>
            <a:r>
              <a:rPr lang="en" sz="1200">
                <a:solidFill>
                  <a:schemeClr val="accent6"/>
                </a:solidFill>
                <a:latin typeface="Montserrat Medium"/>
                <a:ea typeface="Montserrat Medium"/>
                <a:cs typeface="Montserrat Medium"/>
                <a:sym typeface="Montserrat Medium"/>
              </a:rPr>
              <a:t> e infográficos e imagens da </a:t>
            </a:r>
            <a:r>
              <a:rPr lang="en" sz="1200" b="1">
                <a:solidFill>
                  <a:schemeClr val="accent6"/>
                </a:solidFill>
                <a:uFill>
                  <a:noFill/>
                </a:uFill>
                <a:latin typeface="Montserrat"/>
                <a:ea typeface="Montserrat"/>
                <a:cs typeface="Montserrat"/>
                <a:sym typeface="Montserrat"/>
                <a:hlinkClick r:id="rId4">
                  <a:extLst>
                    <a:ext uri="{A12FA001-AC4F-418D-AE19-62706E023703}">
                      <ahyp:hlinkClr xmlns:ahyp="http://schemas.microsoft.com/office/drawing/2018/hyperlinkcolor" val="tx"/>
                    </a:ext>
                  </a:extLst>
                </a:hlinkClick>
              </a:rPr>
              <a:t>Freepik</a:t>
            </a:r>
            <a:endParaRPr sz="1200" b="1">
              <a:solidFill>
                <a:schemeClr val="accent6"/>
              </a:solidFill>
              <a:latin typeface="Montserrat"/>
              <a:ea typeface="Montserrat"/>
              <a:cs typeface="Montserrat"/>
              <a:sym typeface="Montserrat"/>
            </a:endParaRPr>
          </a:p>
        </p:txBody>
      </p:sp>
    </p:spTree>
    <p:extLst>
      <p:ext uri="{BB962C8B-B14F-4D97-AF65-F5344CB8AC3E}">
        <p14:creationId xmlns:p14="http://schemas.microsoft.com/office/powerpoint/2010/main" val="1333080399"/>
      </p:ext>
    </p:extLst>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matchingName="Background">
  <p:cSld name="Background">
    <p:spTree>
      <p:nvGrpSpPr>
        <p:cNvPr id="1" name="Shape 1062"/>
        <p:cNvGrpSpPr/>
        <p:nvPr/>
      </p:nvGrpSpPr>
      <p:grpSpPr>
        <a:xfrm>
          <a:off x="0" y="0"/>
          <a:ext cx="0" cy="0"/>
          <a:chOff x="0" y="0"/>
          <a:chExt cx="0" cy="0"/>
        </a:xfrm>
      </p:grpSpPr>
      <p:sp>
        <p:nvSpPr>
          <p:cNvPr id="1063" name="Google Shape;1063;p29"/>
          <p:cNvSpPr/>
          <p:nvPr/>
        </p:nvSpPr>
        <p:spPr>
          <a:xfrm>
            <a:off x="594000" y="413550"/>
            <a:ext cx="7956000" cy="4316400"/>
          </a:xfrm>
          <a:prstGeom prst="roundRect">
            <a:avLst>
              <a:gd name="adj" fmla="val 3321"/>
            </a:avLst>
          </a:prstGeom>
          <a:solidFill>
            <a:schemeClr val="lt1"/>
          </a:solidFill>
          <a:ln w="1143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grpSp>
        <p:nvGrpSpPr>
          <p:cNvPr id="1064" name="Google Shape;1064;p29"/>
          <p:cNvGrpSpPr/>
          <p:nvPr/>
        </p:nvGrpSpPr>
        <p:grpSpPr>
          <a:xfrm>
            <a:off x="1" y="4838701"/>
            <a:ext cx="9143939" cy="2943641"/>
            <a:chOff x="0" y="4838700"/>
            <a:chExt cx="9143939" cy="2943641"/>
          </a:xfrm>
        </p:grpSpPr>
        <p:sp>
          <p:nvSpPr>
            <p:cNvPr id="1065" name="Google Shape;1065;p29"/>
            <p:cNvSpPr/>
            <p:nvPr/>
          </p:nvSpPr>
          <p:spPr>
            <a:xfrm>
              <a:off x="0" y="4838700"/>
              <a:ext cx="9143939" cy="2943641"/>
            </a:xfrm>
            <a:custGeom>
              <a:avLst/>
              <a:gdLst/>
              <a:ahLst/>
              <a:cxnLst/>
              <a:rect l="l" t="t" r="r" b="b"/>
              <a:pathLst>
                <a:path w="74406" h="71361" extrusionOk="0">
                  <a:moveTo>
                    <a:pt x="0" y="0"/>
                  </a:moveTo>
                  <a:lnTo>
                    <a:pt x="0" y="71360"/>
                  </a:lnTo>
                  <a:lnTo>
                    <a:pt x="74406" y="71360"/>
                  </a:lnTo>
                  <a:lnTo>
                    <a:pt x="7440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grpSp>
          <p:nvGrpSpPr>
            <p:cNvPr id="1066" name="Google Shape;1066;p29"/>
            <p:cNvGrpSpPr/>
            <p:nvPr/>
          </p:nvGrpSpPr>
          <p:grpSpPr>
            <a:xfrm>
              <a:off x="3222836" y="5090190"/>
              <a:ext cx="2698369" cy="2580930"/>
              <a:chOff x="3222836" y="5090190"/>
              <a:chExt cx="2698369" cy="2580930"/>
            </a:xfrm>
          </p:grpSpPr>
          <p:sp>
            <p:nvSpPr>
              <p:cNvPr id="1067" name="Google Shape;1067;p29"/>
              <p:cNvSpPr/>
              <p:nvPr/>
            </p:nvSpPr>
            <p:spPr>
              <a:xfrm>
                <a:off x="3222836" y="6193793"/>
                <a:ext cx="2698369" cy="1477327"/>
              </a:xfrm>
              <a:custGeom>
                <a:avLst/>
                <a:gdLst/>
                <a:ahLst/>
                <a:cxnLst/>
                <a:rect l="l" t="t" r="r" b="b"/>
                <a:pathLst>
                  <a:path w="65415" h="35814" extrusionOk="0">
                    <a:moveTo>
                      <a:pt x="0" y="1"/>
                    </a:moveTo>
                    <a:lnTo>
                      <a:pt x="0" y="35813"/>
                    </a:lnTo>
                    <a:lnTo>
                      <a:pt x="65415" y="35813"/>
                    </a:lnTo>
                    <a:lnTo>
                      <a:pt x="6541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1068" name="Google Shape;1068;p29"/>
              <p:cNvSpPr/>
              <p:nvPr/>
            </p:nvSpPr>
            <p:spPr>
              <a:xfrm>
                <a:off x="3222836" y="5561430"/>
                <a:ext cx="2698369" cy="445005"/>
              </a:xfrm>
              <a:custGeom>
                <a:avLst/>
                <a:gdLst/>
                <a:ahLst/>
                <a:cxnLst/>
                <a:rect l="l" t="t" r="r" b="b"/>
                <a:pathLst>
                  <a:path w="65415" h="10788" extrusionOk="0">
                    <a:moveTo>
                      <a:pt x="0" y="0"/>
                    </a:moveTo>
                    <a:lnTo>
                      <a:pt x="0" y="10788"/>
                    </a:lnTo>
                    <a:lnTo>
                      <a:pt x="65415" y="10788"/>
                    </a:lnTo>
                    <a:lnTo>
                      <a:pt x="6541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1069" name="Google Shape;1069;p29"/>
              <p:cNvSpPr/>
              <p:nvPr/>
            </p:nvSpPr>
            <p:spPr>
              <a:xfrm>
                <a:off x="3222836" y="5090190"/>
                <a:ext cx="2698369" cy="347160"/>
              </a:xfrm>
              <a:custGeom>
                <a:avLst/>
                <a:gdLst/>
                <a:ahLst/>
                <a:cxnLst/>
                <a:rect l="l" t="t" r="r" b="b"/>
                <a:pathLst>
                  <a:path w="65415" h="8416" extrusionOk="0">
                    <a:moveTo>
                      <a:pt x="0" y="1"/>
                    </a:moveTo>
                    <a:lnTo>
                      <a:pt x="0" y="8415"/>
                    </a:lnTo>
                    <a:lnTo>
                      <a:pt x="65415" y="8415"/>
                    </a:lnTo>
                    <a:lnTo>
                      <a:pt x="6541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1070" name="Google Shape;1070;p29"/>
              <p:cNvSpPr/>
              <p:nvPr/>
            </p:nvSpPr>
            <p:spPr>
              <a:xfrm>
                <a:off x="4001946" y="5163368"/>
                <a:ext cx="1140150" cy="72889"/>
              </a:xfrm>
              <a:custGeom>
                <a:avLst/>
                <a:gdLst/>
                <a:ahLst/>
                <a:cxnLst/>
                <a:rect l="l" t="t" r="r" b="b"/>
                <a:pathLst>
                  <a:path w="27640" h="1767" extrusionOk="0">
                    <a:moveTo>
                      <a:pt x="1835" y="0"/>
                    </a:moveTo>
                    <a:cubicBezTo>
                      <a:pt x="823" y="0"/>
                      <a:pt x="1" y="395"/>
                      <a:pt x="1" y="884"/>
                    </a:cubicBezTo>
                    <a:cubicBezTo>
                      <a:pt x="1" y="1372"/>
                      <a:pt x="823" y="1767"/>
                      <a:pt x="1835" y="1767"/>
                    </a:cubicBezTo>
                    <a:lnTo>
                      <a:pt x="25805" y="1767"/>
                    </a:lnTo>
                    <a:cubicBezTo>
                      <a:pt x="26818" y="1767"/>
                      <a:pt x="27639" y="1370"/>
                      <a:pt x="27639" y="884"/>
                    </a:cubicBezTo>
                    <a:cubicBezTo>
                      <a:pt x="27639" y="395"/>
                      <a:pt x="26819" y="0"/>
                      <a:pt x="258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1071" name="Google Shape;1071;p29"/>
              <p:cNvSpPr/>
              <p:nvPr/>
            </p:nvSpPr>
            <p:spPr>
              <a:xfrm>
                <a:off x="4001946" y="5655398"/>
                <a:ext cx="1140150" cy="72930"/>
              </a:xfrm>
              <a:custGeom>
                <a:avLst/>
                <a:gdLst/>
                <a:ahLst/>
                <a:cxnLst/>
                <a:rect l="l" t="t" r="r" b="b"/>
                <a:pathLst>
                  <a:path w="27640" h="1768" extrusionOk="0">
                    <a:moveTo>
                      <a:pt x="1835" y="1"/>
                    </a:moveTo>
                    <a:cubicBezTo>
                      <a:pt x="823" y="1"/>
                      <a:pt x="1" y="396"/>
                      <a:pt x="1" y="884"/>
                    </a:cubicBezTo>
                    <a:cubicBezTo>
                      <a:pt x="1" y="1372"/>
                      <a:pt x="823" y="1767"/>
                      <a:pt x="1835" y="1767"/>
                    </a:cubicBezTo>
                    <a:lnTo>
                      <a:pt x="25805" y="1767"/>
                    </a:lnTo>
                    <a:cubicBezTo>
                      <a:pt x="26818" y="1767"/>
                      <a:pt x="27639" y="1372"/>
                      <a:pt x="27639" y="884"/>
                    </a:cubicBezTo>
                    <a:cubicBezTo>
                      <a:pt x="27639" y="396"/>
                      <a:pt x="26819" y="1"/>
                      <a:pt x="258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1072" name="Google Shape;1072;p29"/>
              <p:cNvSpPr/>
              <p:nvPr/>
            </p:nvSpPr>
            <p:spPr>
              <a:xfrm>
                <a:off x="4001946" y="6313253"/>
                <a:ext cx="1140150" cy="72930"/>
              </a:xfrm>
              <a:custGeom>
                <a:avLst/>
                <a:gdLst/>
                <a:ahLst/>
                <a:cxnLst/>
                <a:rect l="l" t="t" r="r" b="b"/>
                <a:pathLst>
                  <a:path w="27640" h="1768" extrusionOk="0">
                    <a:moveTo>
                      <a:pt x="1835" y="1"/>
                    </a:moveTo>
                    <a:cubicBezTo>
                      <a:pt x="823" y="1"/>
                      <a:pt x="1" y="396"/>
                      <a:pt x="1" y="884"/>
                    </a:cubicBezTo>
                    <a:cubicBezTo>
                      <a:pt x="1" y="1372"/>
                      <a:pt x="823" y="1767"/>
                      <a:pt x="1835" y="1767"/>
                    </a:cubicBezTo>
                    <a:lnTo>
                      <a:pt x="25805" y="1767"/>
                    </a:lnTo>
                    <a:cubicBezTo>
                      <a:pt x="26818" y="1767"/>
                      <a:pt x="27639" y="1371"/>
                      <a:pt x="27639" y="884"/>
                    </a:cubicBezTo>
                    <a:cubicBezTo>
                      <a:pt x="27639" y="396"/>
                      <a:pt x="26819" y="1"/>
                      <a:pt x="258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grpSp>
        <p:grpSp>
          <p:nvGrpSpPr>
            <p:cNvPr id="1073" name="Google Shape;1073;p29"/>
            <p:cNvGrpSpPr/>
            <p:nvPr/>
          </p:nvGrpSpPr>
          <p:grpSpPr>
            <a:xfrm>
              <a:off x="6274037" y="5090190"/>
              <a:ext cx="2698369" cy="2580930"/>
              <a:chOff x="6274037" y="5090190"/>
              <a:chExt cx="2698369" cy="2580930"/>
            </a:xfrm>
          </p:grpSpPr>
          <p:sp>
            <p:nvSpPr>
              <p:cNvPr id="1074" name="Google Shape;1074;p29"/>
              <p:cNvSpPr/>
              <p:nvPr/>
            </p:nvSpPr>
            <p:spPr>
              <a:xfrm>
                <a:off x="6274037" y="6193793"/>
                <a:ext cx="2698369" cy="1477327"/>
              </a:xfrm>
              <a:custGeom>
                <a:avLst/>
                <a:gdLst/>
                <a:ahLst/>
                <a:cxnLst/>
                <a:rect l="l" t="t" r="r" b="b"/>
                <a:pathLst>
                  <a:path w="65415" h="35814" extrusionOk="0">
                    <a:moveTo>
                      <a:pt x="0" y="1"/>
                    </a:moveTo>
                    <a:lnTo>
                      <a:pt x="0" y="35813"/>
                    </a:lnTo>
                    <a:lnTo>
                      <a:pt x="65415" y="35813"/>
                    </a:lnTo>
                    <a:lnTo>
                      <a:pt x="6541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1075" name="Google Shape;1075;p29"/>
              <p:cNvSpPr/>
              <p:nvPr/>
            </p:nvSpPr>
            <p:spPr>
              <a:xfrm>
                <a:off x="6274037" y="5561430"/>
                <a:ext cx="2698369" cy="445005"/>
              </a:xfrm>
              <a:custGeom>
                <a:avLst/>
                <a:gdLst/>
                <a:ahLst/>
                <a:cxnLst/>
                <a:rect l="l" t="t" r="r" b="b"/>
                <a:pathLst>
                  <a:path w="65415" h="10788" extrusionOk="0">
                    <a:moveTo>
                      <a:pt x="0" y="0"/>
                    </a:moveTo>
                    <a:lnTo>
                      <a:pt x="0" y="10788"/>
                    </a:lnTo>
                    <a:lnTo>
                      <a:pt x="65415" y="10788"/>
                    </a:lnTo>
                    <a:lnTo>
                      <a:pt x="6541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1076" name="Google Shape;1076;p29"/>
              <p:cNvSpPr/>
              <p:nvPr/>
            </p:nvSpPr>
            <p:spPr>
              <a:xfrm>
                <a:off x="6274037" y="5090190"/>
                <a:ext cx="2698369" cy="347160"/>
              </a:xfrm>
              <a:custGeom>
                <a:avLst/>
                <a:gdLst/>
                <a:ahLst/>
                <a:cxnLst/>
                <a:rect l="l" t="t" r="r" b="b"/>
                <a:pathLst>
                  <a:path w="65415" h="8416" extrusionOk="0">
                    <a:moveTo>
                      <a:pt x="0" y="1"/>
                    </a:moveTo>
                    <a:lnTo>
                      <a:pt x="0" y="8415"/>
                    </a:lnTo>
                    <a:lnTo>
                      <a:pt x="65415" y="8415"/>
                    </a:lnTo>
                    <a:lnTo>
                      <a:pt x="6541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1077" name="Google Shape;1077;p29"/>
              <p:cNvSpPr/>
              <p:nvPr/>
            </p:nvSpPr>
            <p:spPr>
              <a:xfrm>
                <a:off x="7053146" y="5163368"/>
                <a:ext cx="1140150" cy="72889"/>
              </a:xfrm>
              <a:custGeom>
                <a:avLst/>
                <a:gdLst/>
                <a:ahLst/>
                <a:cxnLst/>
                <a:rect l="l" t="t" r="r" b="b"/>
                <a:pathLst>
                  <a:path w="27640" h="1767" extrusionOk="0">
                    <a:moveTo>
                      <a:pt x="1835" y="0"/>
                    </a:moveTo>
                    <a:cubicBezTo>
                      <a:pt x="823" y="0"/>
                      <a:pt x="1" y="395"/>
                      <a:pt x="1" y="884"/>
                    </a:cubicBezTo>
                    <a:cubicBezTo>
                      <a:pt x="1" y="1372"/>
                      <a:pt x="823" y="1767"/>
                      <a:pt x="1835" y="1767"/>
                    </a:cubicBezTo>
                    <a:lnTo>
                      <a:pt x="25805" y="1767"/>
                    </a:lnTo>
                    <a:cubicBezTo>
                      <a:pt x="26818" y="1767"/>
                      <a:pt x="27639" y="1370"/>
                      <a:pt x="27639" y="884"/>
                    </a:cubicBezTo>
                    <a:cubicBezTo>
                      <a:pt x="27639" y="395"/>
                      <a:pt x="26819" y="0"/>
                      <a:pt x="258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1078" name="Google Shape;1078;p29"/>
              <p:cNvSpPr/>
              <p:nvPr/>
            </p:nvSpPr>
            <p:spPr>
              <a:xfrm>
                <a:off x="7053146" y="5655398"/>
                <a:ext cx="1140150" cy="72930"/>
              </a:xfrm>
              <a:custGeom>
                <a:avLst/>
                <a:gdLst/>
                <a:ahLst/>
                <a:cxnLst/>
                <a:rect l="l" t="t" r="r" b="b"/>
                <a:pathLst>
                  <a:path w="27640" h="1768" extrusionOk="0">
                    <a:moveTo>
                      <a:pt x="1835" y="1"/>
                    </a:moveTo>
                    <a:cubicBezTo>
                      <a:pt x="823" y="1"/>
                      <a:pt x="1" y="396"/>
                      <a:pt x="1" y="884"/>
                    </a:cubicBezTo>
                    <a:cubicBezTo>
                      <a:pt x="1" y="1372"/>
                      <a:pt x="823" y="1767"/>
                      <a:pt x="1835" y="1767"/>
                    </a:cubicBezTo>
                    <a:lnTo>
                      <a:pt x="25805" y="1767"/>
                    </a:lnTo>
                    <a:cubicBezTo>
                      <a:pt x="26818" y="1767"/>
                      <a:pt x="27639" y="1372"/>
                      <a:pt x="27639" y="884"/>
                    </a:cubicBezTo>
                    <a:cubicBezTo>
                      <a:pt x="27639" y="396"/>
                      <a:pt x="26819" y="1"/>
                      <a:pt x="258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1079" name="Google Shape;1079;p29"/>
              <p:cNvSpPr/>
              <p:nvPr/>
            </p:nvSpPr>
            <p:spPr>
              <a:xfrm>
                <a:off x="7053146" y="6313253"/>
                <a:ext cx="1140150" cy="72930"/>
              </a:xfrm>
              <a:custGeom>
                <a:avLst/>
                <a:gdLst/>
                <a:ahLst/>
                <a:cxnLst/>
                <a:rect l="l" t="t" r="r" b="b"/>
                <a:pathLst>
                  <a:path w="27640" h="1768" extrusionOk="0">
                    <a:moveTo>
                      <a:pt x="1835" y="1"/>
                    </a:moveTo>
                    <a:cubicBezTo>
                      <a:pt x="823" y="1"/>
                      <a:pt x="1" y="396"/>
                      <a:pt x="1" y="884"/>
                    </a:cubicBezTo>
                    <a:cubicBezTo>
                      <a:pt x="1" y="1372"/>
                      <a:pt x="823" y="1767"/>
                      <a:pt x="1835" y="1767"/>
                    </a:cubicBezTo>
                    <a:lnTo>
                      <a:pt x="25805" y="1767"/>
                    </a:lnTo>
                    <a:cubicBezTo>
                      <a:pt x="26818" y="1767"/>
                      <a:pt x="27639" y="1371"/>
                      <a:pt x="27639" y="884"/>
                    </a:cubicBezTo>
                    <a:cubicBezTo>
                      <a:pt x="27639" y="396"/>
                      <a:pt x="26819" y="1"/>
                      <a:pt x="258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grpSp>
        <p:grpSp>
          <p:nvGrpSpPr>
            <p:cNvPr id="1080" name="Google Shape;1080;p29"/>
            <p:cNvGrpSpPr/>
            <p:nvPr/>
          </p:nvGrpSpPr>
          <p:grpSpPr>
            <a:xfrm>
              <a:off x="171594" y="5090190"/>
              <a:ext cx="2698410" cy="2580930"/>
              <a:chOff x="171594" y="5090190"/>
              <a:chExt cx="2698410" cy="2580930"/>
            </a:xfrm>
          </p:grpSpPr>
          <p:sp>
            <p:nvSpPr>
              <p:cNvPr id="1081" name="Google Shape;1081;p29"/>
              <p:cNvSpPr/>
              <p:nvPr/>
            </p:nvSpPr>
            <p:spPr>
              <a:xfrm>
                <a:off x="171594" y="6193793"/>
                <a:ext cx="2698410" cy="1477327"/>
              </a:xfrm>
              <a:custGeom>
                <a:avLst/>
                <a:gdLst/>
                <a:ahLst/>
                <a:cxnLst/>
                <a:rect l="l" t="t" r="r" b="b"/>
                <a:pathLst>
                  <a:path w="65416" h="35814" extrusionOk="0">
                    <a:moveTo>
                      <a:pt x="1" y="1"/>
                    </a:moveTo>
                    <a:lnTo>
                      <a:pt x="1" y="35813"/>
                    </a:lnTo>
                    <a:lnTo>
                      <a:pt x="65416" y="35813"/>
                    </a:lnTo>
                    <a:lnTo>
                      <a:pt x="6541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1082" name="Google Shape;1082;p29"/>
              <p:cNvSpPr/>
              <p:nvPr/>
            </p:nvSpPr>
            <p:spPr>
              <a:xfrm>
                <a:off x="171594" y="5561430"/>
                <a:ext cx="2698410" cy="445005"/>
              </a:xfrm>
              <a:custGeom>
                <a:avLst/>
                <a:gdLst/>
                <a:ahLst/>
                <a:cxnLst/>
                <a:rect l="l" t="t" r="r" b="b"/>
                <a:pathLst>
                  <a:path w="65416" h="10788" extrusionOk="0">
                    <a:moveTo>
                      <a:pt x="1" y="0"/>
                    </a:moveTo>
                    <a:lnTo>
                      <a:pt x="1" y="10788"/>
                    </a:lnTo>
                    <a:lnTo>
                      <a:pt x="65416" y="10788"/>
                    </a:lnTo>
                    <a:lnTo>
                      <a:pt x="6541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1083" name="Google Shape;1083;p29"/>
              <p:cNvSpPr/>
              <p:nvPr/>
            </p:nvSpPr>
            <p:spPr>
              <a:xfrm>
                <a:off x="171594" y="5090190"/>
                <a:ext cx="2698410" cy="347160"/>
              </a:xfrm>
              <a:custGeom>
                <a:avLst/>
                <a:gdLst/>
                <a:ahLst/>
                <a:cxnLst/>
                <a:rect l="l" t="t" r="r" b="b"/>
                <a:pathLst>
                  <a:path w="65416" h="8416" extrusionOk="0">
                    <a:moveTo>
                      <a:pt x="1" y="1"/>
                    </a:moveTo>
                    <a:lnTo>
                      <a:pt x="1" y="8415"/>
                    </a:lnTo>
                    <a:lnTo>
                      <a:pt x="65416" y="8415"/>
                    </a:lnTo>
                    <a:lnTo>
                      <a:pt x="6541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1084" name="Google Shape;1084;p29"/>
              <p:cNvSpPr/>
              <p:nvPr/>
            </p:nvSpPr>
            <p:spPr>
              <a:xfrm>
                <a:off x="950745" y="5163368"/>
                <a:ext cx="1140109" cy="72889"/>
              </a:xfrm>
              <a:custGeom>
                <a:avLst/>
                <a:gdLst/>
                <a:ahLst/>
                <a:cxnLst/>
                <a:rect l="l" t="t" r="r" b="b"/>
                <a:pathLst>
                  <a:path w="27639" h="1767" extrusionOk="0">
                    <a:moveTo>
                      <a:pt x="1834" y="0"/>
                    </a:moveTo>
                    <a:cubicBezTo>
                      <a:pt x="821" y="0"/>
                      <a:pt x="0" y="395"/>
                      <a:pt x="0" y="884"/>
                    </a:cubicBezTo>
                    <a:cubicBezTo>
                      <a:pt x="0" y="1372"/>
                      <a:pt x="821" y="1767"/>
                      <a:pt x="1834" y="1767"/>
                    </a:cubicBezTo>
                    <a:lnTo>
                      <a:pt x="25804" y="1767"/>
                    </a:lnTo>
                    <a:cubicBezTo>
                      <a:pt x="26816" y="1767"/>
                      <a:pt x="27638" y="1370"/>
                      <a:pt x="27638" y="884"/>
                    </a:cubicBezTo>
                    <a:cubicBezTo>
                      <a:pt x="27638" y="395"/>
                      <a:pt x="26816" y="0"/>
                      <a:pt x="2580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1085" name="Google Shape;1085;p29"/>
              <p:cNvSpPr/>
              <p:nvPr/>
            </p:nvSpPr>
            <p:spPr>
              <a:xfrm>
                <a:off x="950745" y="5655398"/>
                <a:ext cx="1140109" cy="72930"/>
              </a:xfrm>
              <a:custGeom>
                <a:avLst/>
                <a:gdLst/>
                <a:ahLst/>
                <a:cxnLst/>
                <a:rect l="l" t="t" r="r" b="b"/>
                <a:pathLst>
                  <a:path w="27639" h="1768" extrusionOk="0">
                    <a:moveTo>
                      <a:pt x="1834" y="1"/>
                    </a:moveTo>
                    <a:cubicBezTo>
                      <a:pt x="821" y="1"/>
                      <a:pt x="0" y="396"/>
                      <a:pt x="0" y="884"/>
                    </a:cubicBezTo>
                    <a:cubicBezTo>
                      <a:pt x="0" y="1372"/>
                      <a:pt x="821" y="1767"/>
                      <a:pt x="1834" y="1767"/>
                    </a:cubicBezTo>
                    <a:lnTo>
                      <a:pt x="25804" y="1767"/>
                    </a:lnTo>
                    <a:cubicBezTo>
                      <a:pt x="26816" y="1767"/>
                      <a:pt x="27638" y="1372"/>
                      <a:pt x="27638" y="884"/>
                    </a:cubicBezTo>
                    <a:cubicBezTo>
                      <a:pt x="27638" y="396"/>
                      <a:pt x="26816" y="1"/>
                      <a:pt x="2580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1086" name="Google Shape;1086;p29"/>
              <p:cNvSpPr/>
              <p:nvPr/>
            </p:nvSpPr>
            <p:spPr>
              <a:xfrm>
                <a:off x="950745" y="6313253"/>
                <a:ext cx="1140109" cy="72930"/>
              </a:xfrm>
              <a:custGeom>
                <a:avLst/>
                <a:gdLst/>
                <a:ahLst/>
                <a:cxnLst/>
                <a:rect l="l" t="t" r="r" b="b"/>
                <a:pathLst>
                  <a:path w="27639" h="1768" extrusionOk="0">
                    <a:moveTo>
                      <a:pt x="1834" y="1"/>
                    </a:moveTo>
                    <a:cubicBezTo>
                      <a:pt x="821" y="1"/>
                      <a:pt x="0" y="396"/>
                      <a:pt x="0" y="884"/>
                    </a:cubicBezTo>
                    <a:cubicBezTo>
                      <a:pt x="0" y="1372"/>
                      <a:pt x="821" y="1767"/>
                      <a:pt x="1834" y="1767"/>
                    </a:cubicBezTo>
                    <a:lnTo>
                      <a:pt x="25804" y="1767"/>
                    </a:lnTo>
                    <a:cubicBezTo>
                      <a:pt x="26816" y="1767"/>
                      <a:pt x="27638" y="1371"/>
                      <a:pt x="27638" y="884"/>
                    </a:cubicBezTo>
                    <a:cubicBezTo>
                      <a:pt x="27638" y="396"/>
                      <a:pt x="26816" y="1"/>
                      <a:pt x="2580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grpSp>
        <p:sp>
          <p:nvSpPr>
            <p:cNvPr id="1087" name="Google Shape;1087;p29"/>
            <p:cNvSpPr/>
            <p:nvPr/>
          </p:nvSpPr>
          <p:spPr>
            <a:xfrm>
              <a:off x="0" y="4838700"/>
              <a:ext cx="9143939" cy="120161"/>
            </a:xfrm>
            <a:custGeom>
              <a:avLst/>
              <a:gdLst/>
              <a:ahLst/>
              <a:cxnLst/>
              <a:rect l="l" t="t" r="r" b="b"/>
              <a:pathLst>
                <a:path w="74406" h="2913" extrusionOk="0">
                  <a:moveTo>
                    <a:pt x="0" y="0"/>
                  </a:moveTo>
                  <a:lnTo>
                    <a:pt x="0" y="2912"/>
                  </a:lnTo>
                  <a:lnTo>
                    <a:pt x="74406" y="2912"/>
                  </a:lnTo>
                  <a:lnTo>
                    <a:pt x="7440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grpSp>
      <p:grpSp>
        <p:nvGrpSpPr>
          <p:cNvPr id="1088" name="Google Shape;1088;p29"/>
          <p:cNvGrpSpPr/>
          <p:nvPr/>
        </p:nvGrpSpPr>
        <p:grpSpPr>
          <a:xfrm>
            <a:off x="8531726" y="4402280"/>
            <a:ext cx="536085" cy="436384"/>
            <a:chOff x="5567801" y="3983389"/>
            <a:chExt cx="536085" cy="436384"/>
          </a:xfrm>
        </p:grpSpPr>
        <p:sp>
          <p:nvSpPr>
            <p:cNvPr id="1089" name="Google Shape;1089;p29"/>
            <p:cNvSpPr/>
            <p:nvPr/>
          </p:nvSpPr>
          <p:spPr>
            <a:xfrm>
              <a:off x="5567801" y="4002116"/>
              <a:ext cx="536085" cy="417656"/>
            </a:xfrm>
            <a:custGeom>
              <a:avLst/>
              <a:gdLst/>
              <a:ahLst/>
              <a:cxnLst/>
              <a:rect l="l" t="t" r="r" b="b"/>
              <a:pathLst>
                <a:path w="12996" h="10125" extrusionOk="0">
                  <a:moveTo>
                    <a:pt x="2162" y="1"/>
                  </a:moveTo>
                  <a:lnTo>
                    <a:pt x="314" y="5792"/>
                  </a:lnTo>
                  <a:cubicBezTo>
                    <a:pt x="0" y="6770"/>
                    <a:pt x="116" y="7835"/>
                    <a:pt x="628" y="8727"/>
                  </a:cubicBezTo>
                  <a:lnTo>
                    <a:pt x="1437" y="10125"/>
                  </a:lnTo>
                  <a:lnTo>
                    <a:pt x="11561" y="10125"/>
                  </a:lnTo>
                  <a:lnTo>
                    <a:pt x="12368" y="8727"/>
                  </a:lnTo>
                  <a:cubicBezTo>
                    <a:pt x="12881" y="7835"/>
                    <a:pt x="12996" y="6770"/>
                    <a:pt x="12684" y="5792"/>
                  </a:cubicBezTo>
                  <a:lnTo>
                    <a:pt x="1083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1090" name="Google Shape;1090;p29"/>
            <p:cNvSpPr/>
            <p:nvPr/>
          </p:nvSpPr>
          <p:spPr>
            <a:xfrm>
              <a:off x="5587684" y="4021215"/>
              <a:ext cx="496361" cy="379500"/>
            </a:xfrm>
            <a:custGeom>
              <a:avLst/>
              <a:gdLst/>
              <a:ahLst/>
              <a:cxnLst/>
              <a:rect l="l" t="t" r="r" b="b"/>
              <a:pathLst>
                <a:path w="12033" h="9200" extrusionOk="0">
                  <a:moveTo>
                    <a:pt x="2018" y="1"/>
                  </a:moveTo>
                  <a:lnTo>
                    <a:pt x="270" y="5470"/>
                  </a:lnTo>
                  <a:cubicBezTo>
                    <a:pt x="1" y="6313"/>
                    <a:pt x="103" y="7266"/>
                    <a:pt x="546" y="8034"/>
                  </a:cubicBezTo>
                  <a:lnTo>
                    <a:pt x="1223" y="9199"/>
                  </a:lnTo>
                  <a:lnTo>
                    <a:pt x="10812" y="9199"/>
                  </a:lnTo>
                  <a:lnTo>
                    <a:pt x="11489" y="8034"/>
                  </a:lnTo>
                  <a:cubicBezTo>
                    <a:pt x="11932" y="7269"/>
                    <a:pt x="12033" y="6313"/>
                    <a:pt x="11764" y="5470"/>
                  </a:cubicBezTo>
                  <a:lnTo>
                    <a:pt x="1001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1091" name="Google Shape;1091;p29"/>
            <p:cNvSpPr/>
            <p:nvPr/>
          </p:nvSpPr>
          <p:spPr>
            <a:xfrm>
              <a:off x="5889180" y="4021215"/>
              <a:ext cx="161246" cy="170775"/>
            </a:xfrm>
            <a:custGeom>
              <a:avLst/>
              <a:gdLst/>
              <a:ahLst/>
              <a:cxnLst/>
              <a:rect l="l" t="t" r="r" b="b"/>
              <a:pathLst>
                <a:path w="3909" h="4140" extrusionOk="0">
                  <a:moveTo>
                    <a:pt x="0" y="1"/>
                  </a:moveTo>
                  <a:cubicBezTo>
                    <a:pt x="625" y="2350"/>
                    <a:pt x="42" y="4140"/>
                    <a:pt x="42" y="4140"/>
                  </a:cubicBezTo>
                  <a:lnTo>
                    <a:pt x="3908" y="3759"/>
                  </a:lnTo>
                  <a:lnTo>
                    <a:pt x="2706" y="1"/>
                  </a:lnTo>
                  <a:close/>
                </a:path>
              </a:pathLst>
            </a:custGeom>
            <a:solidFill>
              <a:srgbClr val="274590">
                <a:alpha val="14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1092" name="Google Shape;1092;p29"/>
            <p:cNvSpPr/>
            <p:nvPr/>
          </p:nvSpPr>
          <p:spPr>
            <a:xfrm>
              <a:off x="5587766" y="4136096"/>
              <a:ext cx="496279" cy="264619"/>
            </a:xfrm>
            <a:custGeom>
              <a:avLst/>
              <a:gdLst/>
              <a:ahLst/>
              <a:cxnLst/>
              <a:rect l="l" t="t" r="r" b="b"/>
              <a:pathLst>
                <a:path w="12031" h="6415" extrusionOk="0">
                  <a:moveTo>
                    <a:pt x="1128" y="1"/>
                  </a:moveTo>
                  <a:lnTo>
                    <a:pt x="270" y="2685"/>
                  </a:lnTo>
                  <a:cubicBezTo>
                    <a:pt x="0" y="3528"/>
                    <a:pt x="102" y="4481"/>
                    <a:pt x="545" y="5249"/>
                  </a:cubicBezTo>
                  <a:lnTo>
                    <a:pt x="1222" y="6414"/>
                  </a:lnTo>
                  <a:lnTo>
                    <a:pt x="10810" y="6414"/>
                  </a:lnTo>
                  <a:lnTo>
                    <a:pt x="11487" y="5249"/>
                  </a:lnTo>
                  <a:cubicBezTo>
                    <a:pt x="11930" y="4484"/>
                    <a:pt x="12031" y="3528"/>
                    <a:pt x="11762" y="2685"/>
                  </a:cubicBezTo>
                  <a:lnTo>
                    <a:pt x="1090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1093" name="Google Shape;1093;p29"/>
            <p:cNvSpPr/>
            <p:nvPr/>
          </p:nvSpPr>
          <p:spPr>
            <a:xfrm>
              <a:off x="5635204" y="4366560"/>
              <a:ext cx="397939" cy="27060"/>
            </a:xfrm>
            <a:custGeom>
              <a:avLst/>
              <a:gdLst/>
              <a:ahLst/>
              <a:cxnLst/>
              <a:rect l="l" t="t" r="r" b="b"/>
              <a:pathLst>
                <a:path w="9647" h="656" extrusionOk="0">
                  <a:moveTo>
                    <a:pt x="4824" y="0"/>
                  </a:moveTo>
                  <a:cubicBezTo>
                    <a:pt x="2159" y="0"/>
                    <a:pt x="0" y="147"/>
                    <a:pt x="0" y="326"/>
                  </a:cubicBezTo>
                  <a:cubicBezTo>
                    <a:pt x="0" y="508"/>
                    <a:pt x="2159" y="655"/>
                    <a:pt x="4824" y="655"/>
                  </a:cubicBezTo>
                  <a:cubicBezTo>
                    <a:pt x="7486" y="655"/>
                    <a:pt x="9646" y="508"/>
                    <a:pt x="9646" y="326"/>
                  </a:cubicBezTo>
                  <a:cubicBezTo>
                    <a:pt x="9646" y="147"/>
                    <a:pt x="7487" y="0"/>
                    <a:pt x="4824" y="0"/>
                  </a:cubicBezTo>
                  <a:close/>
                </a:path>
              </a:pathLst>
            </a:custGeom>
            <a:solidFill>
              <a:srgbClr val="274590">
                <a:alpha val="14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1094" name="Google Shape;1094;p29"/>
            <p:cNvSpPr/>
            <p:nvPr/>
          </p:nvSpPr>
          <p:spPr>
            <a:xfrm>
              <a:off x="5633719" y="3983389"/>
              <a:ext cx="407261" cy="46200"/>
            </a:xfrm>
            <a:custGeom>
              <a:avLst/>
              <a:gdLst/>
              <a:ahLst/>
              <a:cxnLst/>
              <a:rect l="l" t="t" r="r" b="b"/>
              <a:pathLst>
                <a:path w="9873" h="1120" extrusionOk="0">
                  <a:moveTo>
                    <a:pt x="155" y="1"/>
                  </a:moveTo>
                  <a:cubicBezTo>
                    <a:pt x="70" y="1"/>
                    <a:pt x="1" y="70"/>
                    <a:pt x="1" y="154"/>
                  </a:cubicBezTo>
                  <a:lnTo>
                    <a:pt x="1" y="966"/>
                  </a:lnTo>
                  <a:cubicBezTo>
                    <a:pt x="1" y="1050"/>
                    <a:pt x="70" y="1119"/>
                    <a:pt x="155" y="1119"/>
                  </a:cubicBezTo>
                  <a:lnTo>
                    <a:pt x="9720" y="1119"/>
                  </a:lnTo>
                  <a:cubicBezTo>
                    <a:pt x="9805" y="1119"/>
                    <a:pt x="9873" y="1050"/>
                    <a:pt x="9873" y="966"/>
                  </a:cubicBezTo>
                  <a:lnTo>
                    <a:pt x="9873" y="154"/>
                  </a:lnTo>
                  <a:cubicBezTo>
                    <a:pt x="9873" y="70"/>
                    <a:pt x="9805" y="1"/>
                    <a:pt x="972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1095" name="Google Shape;1095;p29"/>
            <p:cNvSpPr/>
            <p:nvPr/>
          </p:nvSpPr>
          <p:spPr>
            <a:xfrm>
              <a:off x="5637225" y="4121329"/>
              <a:ext cx="398063" cy="27019"/>
            </a:xfrm>
            <a:custGeom>
              <a:avLst/>
              <a:gdLst/>
              <a:ahLst/>
              <a:cxnLst/>
              <a:rect l="l" t="t" r="r" b="b"/>
              <a:pathLst>
                <a:path w="9650" h="655" extrusionOk="0">
                  <a:moveTo>
                    <a:pt x="4826" y="0"/>
                  </a:moveTo>
                  <a:cubicBezTo>
                    <a:pt x="2161" y="0"/>
                    <a:pt x="1" y="147"/>
                    <a:pt x="1" y="329"/>
                  </a:cubicBezTo>
                  <a:cubicBezTo>
                    <a:pt x="1" y="508"/>
                    <a:pt x="2161" y="655"/>
                    <a:pt x="4826" y="655"/>
                  </a:cubicBezTo>
                  <a:cubicBezTo>
                    <a:pt x="7488" y="655"/>
                    <a:pt x="9649" y="508"/>
                    <a:pt x="9649" y="329"/>
                  </a:cubicBezTo>
                  <a:cubicBezTo>
                    <a:pt x="9649" y="147"/>
                    <a:pt x="7488" y="0"/>
                    <a:pt x="482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1096" name="Google Shape;1096;p29"/>
            <p:cNvSpPr/>
            <p:nvPr/>
          </p:nvSpPr>
          <p:spPr>
            <a:xfrm>
              <a:off x="5623778" y="4058340"/>
              <a:ext cx="98175" cy="320925"/>
            </a:xfrm>
            <a:custGeom>
              <a:avLst/>
              <a:gdLst/>
              <a:ahLst/>
              <a:cxnLst/>
              <a:rect l="l" t="t" r="r" b="b"/>
              <a:pathLst>
                <a:path w="2380" h="7780" extrusionOk="0">
                  <a:moveTo>
                    <a:pt x="2379" y="1"/>
                  </a:moveTo>
                  <a:cubicBezTo>
                    <a:pt x="2379" y="1"/>
                    <a:pt x="1433" y="1251"/>
                    <a:pt x="1131" y="1897"/>
                  </a:cubicBezTo>
                  <a:cubicBezTo>
                    <a:pt x="829" y="2540"/>
                    <a:pt x="1" y="3796"/>
                    <a:pt x="249" y="5184"/>
                  </a:cubicBezTo>
                  <a:cubicBezTo>
                    <a:pt x="497" y="6571"/>
                    <a:pt x="1578" y="7780"/>
                    <a:pt x="1578" y="7780"/>
                  </a:cubicBezTo>
                  <a:cubicBezTo>
                    <a:pt x="1578" y="7780"/>
                    <a:pt x="358" y="6045"/>
                    <a:pt x="915" y="3838"/>
                  </a:cubicBezTo>
                  <a:cubicBezTo>
                    <a:pt x="1272" y="2426"/>
                    <a:pt x="2379" y="1"/>
                    <a:pt x="2379" y="1"/>
                  </a:cubicBezTo>
                  <a:close/>
                </a:path>
              </a:pathLst>
            </a:custGeom>
            <a:solidFill>
              <a:srgbClr val="FFFFFF">
                <a:alpha val="31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1097" name="Google Shape;1097;p29"/>
            <p:cNvSpPr/>
            <p:nvPr/>
          </p:nvSpPr>
          <p:spPr>
            <a:xfrm>
              <a:off x="5931544" y="4146161"/>
              <a:ext cx="124410" cy="220316"/>
            </a:xfrm>
            <a:custGeom>
              <a:avLst/>
              <a:gdLst/>
              <a:ahLst/>
              <a:cxnLst/>
              <a:rect l="l" t="t" r="r" b="b"/>
              <a:pathLst>
                <a:path w="3016" h="5341" extrusionOk="0">
                  <a:moveTo>
                    <a:pt x="1641" y="1"/>
                  </a:moveTo>
                  <a:lnTo>
                    <a:pt x="0" y="291"/>
                  </a:lnTo>
                  <a:cubicBezTo>
                    <a:pt x="0" y="291"/>
                    <a:pt x="515" y="2166"/>
                    <a:pt x="642" y="3388"/>
                  </a:cubicBezTo>
                  <a:cubicBezTo>
                    <a:pt x="769" y="4610"/>
                    <a:pt x="311" y="5159"/>
                    <a:pt x="311" y="5159"/>
                  </a:cubicBezTo>
                  <a:cubicBezTo>
                    <a:pt x="311" y="5159"/>
                    <a:pt x="955" y="5335"/>
                    <a:pt x="1439" y="5341"/>
                  </a:cubicBezTo>
                  <a:cubicBezTo>
                    <a:pt x="1445" y="5341"/>
                    <a:pt x="1450" y="5341"/>
                    <a:pt x="1455" y="5341"/>
                  </a:cubicBezTo>
                  <a:cubicBezTo>
                    <a:pt x="1936" y="5341"/>
                    <a:pt x="2404" y="5154"/>
                    <a:pt x="2404" y="5154"/>
                  </a:cubicBezTo>
                  <a:cubicBezTo>
                    <a:pt x="2404" y="5154"/>
                    <a:pt x="3015" y="4029"/>
                    <a:pt x="2881" y="3191"/>
                  </a:cubicBezTo>
                  <a:cubicBezTo>
                    <a:pt x="2747" y="2354"/>
                    <a:pt x="1641" y="1"/>
                    <a:pt x="1641" y="1"/>
                  </a:cubicBezTo>
                  <a:close/>
                </a:path>
              </a:pathLst>
            </a:custGeom>
            <a:solidFill>
              <a:srgbClr val="FFFFFF">
                <a:alpha val="31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1098" name="Google Shape;1098;p29"/>
            <p:cNvSpPr/>
            <p:nvPr/>
          </p:nvSpPr>
          <p:spPr>
            <a:xfrm>
              <a:off x="5704463" y="4211130"/>
              <a:ext cx="64350" cy="64350"/>
            </a:xfrm>
            <a:custGeom>
              <a:avLst/>
              <a:gdLst/>
              <a:ahLst/>
              <a:cxnLst/>
              <a:rect l="l" t="t" r="r" b="b"/>
              <a:pathLst>
                <a:path w="1560" h="1560" extrusionOk="0">
                  <a:moveTo>
                    <a:pt x="779" y="0"/>
                  </a:moveTo>
                  <a:cubicBezTo>
                    <a:pt x="349" y="0"/>
                    <a:pt x="0" y="349"/>
                    <a:pt x="0" y="779"/>
                  </a:cubicBezTo>
                  <a:cubicBezTo>
                    <a:pt x="0" y="1209"/>
                    <a:pt x="349" y="1559"/>
                    <a:pt x="779" y="1559"/>
                  </a:cubicBezTo>
                  <a:cubicBezTo>
                    <a:pt x="1209" y="1559"/>
                    <a:pt x="1559" y="1209"/>
                    <a:pt x="1559" y="779"/>
                  </a:cubicBezTo>
                  <a:cubicBezTo>
                    <a:pt x="1559" y="349"/>
                    <a:pt x="1209" y="0"/>
                    <a:pt x="779" y="0"/>
                  </a:cubicBezTo>
                  <a:close/>
                </a:path>
              </a:pathLst>
            </a:custGeom>
            <a:solidFill>
              <a:srgbClr val="274590">
                <a:alpha val="14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1099" name="Google Shape;1099;p29"/>
            <p:cNvSpPr/>
            <p:nvPr/>
          </p:nvSpPr>
          <p:spPr>
            <a:xfrm>
              <a:off x="5820251" y="4166085"/>
              <a:ext cx="46118" cy="46159"/>
            </a:xfrm>
            <a:custGeom>
              <a:avLst/>
              <a:gdLst/>
              <a:ahLst/>
              <a:cxnLst/>
              <a:rect l="l" t="t" r="r" b="b"/>
              <a:pathLst>
                <a:path w="1118" h="1119" extrusionOk="0">
                  <a:moveTo>
                    <a:pt x="559" y="0"/>
                  </a:moveTo>
                  <a:cubicBezTo>
                    <a:pt x="250" y="0"/>
                    <a:pt x="1" y="251"/>
                    <a:pt x="1" y="559"/>
                  </a:cubicBezTo>
                  <a:cubicBezTo>
                    <a:pt x="1" y="868"/>
                    <a:pt x="250" y="1119"/>
                    <a:pt x="559" y="1119"/>
                  </a:cubicBezTo>
                  <a:cubicBezTo>
                    <a:pt x="868" y="1119"/>
                    <a:pt x="1118" y="868"/>
                    <a:pt x="1118" y="559"/>
                  </a:cubicBezTo>
                  <a:cubicBezTo>
                    <a:pt x="1118" y="251"/>
                    <a:pt x="868" y="0"/>
                    <a:pt x="559" y="0"/>
                  </a:cubicBezTo>
                  <a:close/>
                </a:path>
              </a:pathLst>
            </a:custGeom>
            <a:solidFill>
              <a:srgbClr val="274590">
                <a:alpha val="14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1100" name="Google Shape;1100;p29"/>
            <p:cNvSpPr/>
            <p:nvPr/>
          </p:nvSpPr>
          <p:spPr>
            <a:xfrm>
              <a:off x="5825036" y="4259640"/>
              <a:ext cx="56471" cy="56513"/>
            </a:xfrm>
            <a:custGeom>
              <a:avLst/>
              <a:gdLst/>
              <a:ahLst/>
              <a:cxnLst/>
              <a:rect l="l" t="t" r="r" b="b"/>
              <a:pathLst>
                <a:path w="1369" h="1370" extrusionOk="0">
                  <a:moveTo>
                    <a:pt x="685" y="1"/>
                  </a:moveTo>
                  <a:cubicBezTo>
                    <a:pt x="308" y="1"/>
                    <a:pt x="0" y="307"/>
                    <a:pt x="0" y="685"/>
                  </a:cubicBezTo>
                  <a:cubicBezTo>
                    <a:pt x="0" y="1062"/>
                    <a:pt x="308" y="1369"/>
                    <a:pt x="685" y="1369"/>
                  </a:cubicBezTo>
                  <a:cubicBezTo>
                    <a:pt x="1063" y="1369"/>
                    <a:pt x="1369" y="1062"/>
                    <a:pt x="1369" y="685"/>
                  </a:cubicBezTo>
                  <a:cubicBezTo>
                    <a:pt x="1369" y="307"/>
                    <a:pt x="1063" y="1"/>
                    <a:pt x="685" y="1"/>
                  </a:cubicBezTo>
                  <a:close/>
                </a:path>
              </a:pathLst>
            </a:custGeom>
            <a:solidFill>
              <a:srgbClr val="274590">
                <a:alpha val="14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1101" name="Google Shape;1101;p29"/>
            <p:cNvSpPr/>
            <p:nvPr/>
          </p:nvSpPr>
          <p:spPr>
            <a:xfrm>
              <a:off x="5713290" y="4218390"/>
              <a:ext cx="25369" cy="25369"/>
            </a:xfrm>
            <a:custGeom>
              <a:avLst/>
              <a:gdLst/>
              <a:ahLst/>
              <a:cxnLst/>
              <a:rect l="l" t="t" r="r" b="b"/>
              <a:pathLst>
                <a:path w="615" h="615" extrusionOk="0">
                  <a:moveTo>
                    <a:pt x="308" y="0"/>
                  </a:moveTo>
                  <a:cubicBezTo>
                    <a:pt x="139" y="0"/>
                    <a:pt x="3" y="137"/>
                    <a:pt x="1" y="307"/>
                  </a:cubicBezTo>
                  <a:cubicBezTo>
                    <a:pt x="1" y="476"/>
                    <a:pt x="139" y="614"/>
                    <a:pt x="308" y="614"/>
                  </a:cubicBezTo>
                  <a:cubicBezTo>
                    <a:pt x="477" y="614"/>
                    <a:pt x="614" y="476"/>
                    <a:pt x="614" y="307"/>
                  </a:cubicBezTo>
                  <a:cubicBezTo>
                    <a:pt x="614" y="137"/>
                    <a:pt x="477" y="0"/>
                    <a:pt x="308" y="0"/>
                  </a:cubicBezTo>
                  <a:close/>
                </a:path>
              </a:pathLst>
            </a:custGeom>
            <a:solidFill>
              <a:srgbClr val="FFFFFF">
                <a:alpha val="31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1102" name="Google Shape;1102;p29"/>
            <p:cNvSpPr/>
            <p:nvPr/>
          </p:nvSpPr>
          <p:spPr>
            <a:xfrm>
              <a:off x="5826645" y="4171241"/>
              <a:ext cx="18191" cy="18191"/>
            </a:xfrm>
            <a:custGeom>
              <a:avLst/>
              <a:gdLst/>
              <a:ahLst/>
              <a:cxnLst/>
              <a:rect l="l" t="t" r="r" b="b"/>
              <a:pathLst>
                <a:path w="441" h="441" extrusionOk="0">
                  <a:moveTo>
                    <a:pt x="221" y="1"/>
                  </a:moveTo>
                  <a:cubicBezTo>
                    <a:pt x="100" y="1"/>
                    <a:pt x="1" y="99"/>
                    <a:pt x="1" y="221"/>
                  </a:cubicBezTo>
                  <a:cubicBezTo>
                    <a:pt x="1" y="342"/>
                    <a:pt x="100" y="441"/>
                    <a:pt x="221" y="441"/>
                  </a:cubicBezTo>
                  <a:cubicBezTo>
                    <a:pt x="342" y="441"/>
                    <a:pt x="441" y="342"/>
                    <a:pt x="441" y="221"/>
                  </a:cubicBezTo>
                  <a:cubicBezTo>
                    <a:pt x="441" y="99"/>
                    <a:pt x="342" y="1"/>
                    <a:pt x="221" y="1"/>
                  </a:cubicBezTo>
                  <a:close/>
                </a:path>
              </a:pathLst>
            </a:custGeom>
            <a:solidFill>
              <a:srgbClr val="FFFFFF">
                <a:alpha val="31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1103" name="Google Shape;1103;p29"/>
            <p:cNvSpPr/>
            <p:nvPr/>
          </p:nvSpPr>
          <p:spPr>
            <a:xfrm>
              <a:off x="5832874" y="4266034"/>
              <a:ext cx="22234" cy="22234"/>
            </a:xfrm>
            <a:custGeom>
              <a:avLst/>
              <a:gdLst/>
              <a:ahLst/>
              <a:cxnLst/>
              <a:rect l="l" t="t" r="r" b="b"/>
              <a:pathLst>
                <a:path w="539" h="539" extrusionOk="0">
                  <a:moveTo>
                    <a:pt x="269" y="1"/>
                  </a:moveTo>
                  <a:cubicBezTo>
                    <a:pt x="121" y="1"/>
                    <a:pt x="1" y="121"/>
                    <a:pt x="1" y="270"/>
                  </a:cubicBezTo>
                  <a:cubicBezTo>
                    <a:pt x="1" y="419"/>
                    <a:pt x="121" y="538"/>
                    <a:pt x="269" y="538"/>
                  </a:cubicBezTo>
                  <a:cubicBezTo>
                    <a:pt x="420" y="538"/>
                    <a:pt x="538" y="419"/>
                    <a:pt x="538" y="270"/>
                  </a:cubicBezTo>
                  <a:cubicBezTo>
                    <a:pt x="538" y="121"/>
                    <a:pt x="417" y="1"/>
                    <a:pt x="269" y="1"/>
                  </a:cubicBezTo>
                  <a:close/>
                </a:path>
              </a:pathLst>
            </a:custGeom>
            <a:solidFill>
              <a:srgbClr val="FFFFFF">
                <a:alpha val="31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1104" name="Google Shape;1104;p29"/>
            <p:cNvSpPr/>
            <p:nvPr/>
          </p:nvSpPr>
          <p:spPr>
            <a:xfrm>
              <a:off x="5637225" y="4121329"/>
              <a:ext cx="398063" cy="27019"/>
            </a:xfrm>
            <a:custGeom>
              <a:avLst/>
              <a:gdLst/>
              <a:ahLst/>
              <a:cxnLst/>
              <a:rect l="l" t="t" r="r" b="b"/>
              <a:pathLst>
                <a:path w="9650" h="655" extrusionOk="0">
                  <a:moveTo>
                    <a:pt x="4826" y="0"/>
                  </a:moveTo>
                  <a:cubicBezTo>
                    <a:pt x="2161" y="0"/>
                    <a:pt x="1" y="147"/>
                    <a:pt x="1" y="329"/>
                  </a:cubicBezTo>
                  <a:cubicBezTo>
                    <a:pt x="1" y="508"/>
                    <a:pt x="2161" y="655"/>
                    <a:pt x="4826" y="655"/>
                  </a:cubicBezTo>
                  <a:cubicBezTo>
                    <a:pt x="7488" y="655"/>
                    <a:pt x="9649" y="508"/>
                    <a:pt x="9649" y="329"/>
                  </a:cubicBezTo>
                  <a:cubicBezTo>
                    <a:pt x="9649" y="147"/>
                    <a:pt x="7488" y="0"/>
                    <a:pt x="4826" y="0"/>
                  </a:cubicBezTo>
                  <a:close/>
                </a:path>
              </a:pathLst>
            </a:custGeom>
            <a:solidFill>
              <a:srgbClr val="274590">
                <a:alpha val="14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grpSp>
      <p:grpSp>
        <p:nvGrpSpPr>
          <p:cNvPr id="1105" name="Google Shape;1105;p29"/>
          <p:cNvGrpSpPr/>
          <p:nvPr/>
        </p:nvGrpSpPr>
        <p:grpSpPr>
          <a:xfrm>
            <a:off x="76205" y="3863488"/>
            <a:ext cx="658330" cy="975176"/>
            <a:chOff x="5896979" y="2152234"/>
            <a:chExt cx="1028640" cy="1523712"/>
          </a:xfrm>
        </p:grpSpPr>
        <p:sp>
          <p:nvSpPr>
            <p:cNvPr id="1106" name="Google Shape;1106;p29"/>
            <p:cNvSpPr/>
            <p:nvPr/>
          </p:nvSpPr>
          <p:spPr>
            <a:xfrm>
              <a:off x="5896979" y="2220922"/>
              <a:ext cx="1028640" cy="1455024"/>
            </a:xfrm>
            <a:custGeom>
              <a:avLst/>
              <a:gdLst/>
              <a:ahLst/>
              <a:cxnLst/>
              <a:rect l="l" t="t" r="r" b="b"/>
              <a:pathLst>
                <a:path w="21430" h="30313" extrusionOk="0">
                  <a:moveTo>
                    <a:pt x="8131" y="0"/>
                  </a:moveTo>
                  <a:lnTo>
                    <a:pt x="8131" y="13405"/>
                  </a:lnTo>
                  <a:lnTo>
                    <a:pt x="759" y="23002"/>
                  </a:lnTo>
                  <a:cubicBezTo>
                    <a:pt x="80" y="23886"/>
                    <a:pt x="0" y="25094"/>
                    <a:pt x="559" y="26059"/>
                  </a:cubicBezTo>
                  <a:lnTo>
                    <a:pt x="2092" y="28715"/>
                  </a:lnTo>
                  <a:cubicBezTo>
                    <a:pt x="2662" y="29703"/>
                    <a:pt x="3716" y="30310"/>
                    <a:pt x="4856" y="30312"/>
                  </a:cubicBezTo>
                  <a:lnTo>
                    <a:pt x="16574" y="30312"/>
                  </a:lnTo>
                  <a:cubicBezTo>
                    <a:pt x="17715" y="30312"/>
                    <a:pt x="18768" y="29703"/>
                    <a:pt x="19338" y="28715"/>
                  </a:cubicBezTo>
                  <a:lnTo>
                    <a:pt x="20872" y="26059"/>
                  </a:lnTo>
                  <a:cubicBezTo>
                    <a:pt x="21430" y="25094"/>
                    <a:pt x="21350" y="23886"/>
                    <a:pt x="20671" y="23002"/>
                  </a:cubicBezTo>
                  <a:lnTo>
                    <a:pt x="13300" y="13405"/>
                  </a:lnTo>
                  <a:lnTo>
                    <a:pt x="1330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1107" name="Google Shape;1107;p29"/>
            <p:cNvSpPr/>
            <p:nvPr/>
          </p:nvSpPr>
          <p:spPr>
            <a:xfrm>
              <a:off x="6277139" y="2152234"/>
              <a:ext cx="268224" cy="90480"/>
            </a:xfrm>
            <a:custGeom>
              <a:avLst/>
              <a:gdLst/>
              <a:ahLst/>
              <a:cxnLst/>
              <a:rect l="l" t="t" r="r" b="b"/>
              <a:pathLst>
                <a:path w="5588" h="1885" extrusionOk="0">
                  <a:moveTo>
                    <a:pt x="414" y="1"/>
                  </a:moveTo>
                  <a:cubicBezTo>
                    <a:pt x="186" y="1"/>
                    <a:pt x="0" y="187"/>
                    <a:pt x="0" y="415"/>
                  </a:cubicBezTo>
                  <a:lnTo>
                    <a:pt x="0" y="1471"/>
                  </a:lnTo>
                  <a:cubicBezTo>
                    <a:pt x="0" y="1700"/>
                    <a:pt x="186" y="1884"/>
                    <a:pt x="414" y="1884"/>
                  </a:cubicBezTo>
                  <a:lnTo>
                    <a:pt x="5174" y="1884"/>
                  </a:lnTo>
                  <a:cubicBezTo>
                    <a:pt x="5402" y="1884"/>
                    <a:pt x="5588" y="1700"/>
                    <a:pt x="5588" y="1471"/>
                  </a:cubicBezTo>
                  <a:lnTo>
                    <a:pt x="5588" y="415"/>
                  </a:lnTo>
                  <a:cubicBezTo>
                    <a:pt x="5588" y="187"/>
                    <a:pt x="5402" y="1"/>
                    <a:pt x="517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1108" name="Google Shape;1108;p29"/>
            <p:cNvSpPr/>
            <p:nvPr/>
          </p:nvSpPr>
          <p:spPr>
            <a:xfrm>
              <a:off x="5935859" y="2256970"/>
              <a:ext cx="950736" cy="1382880"/>
            </a:xfrm>
            <a:custGeom>
              <a:avLst/>
              <a:gdLst/>
              <a:ahLst/>
              <a:cxnLst/>
              <a:rect l="l" t="t" r="r" b="b"/>
              <a:pathLst>
                <a:path w="19807" h="28810" extrusionOk="0">
                  <a:moveTo>
                    <a:pt x="8069" y="1"/>
                  </a:moveTo>
                  <a:lnTo>
                    <a:pt x="8069" y="12654"/>
                  </a:lnTo>
                  <a:cubicBezTo>
                    <a:pt x="8069" y="12820"/>
                    <a:pt x="8015" y="12981"/>
                    <a:pt x="7916" y="13112"/>
                  </a:cubicBezTo>
                  <a:lnTo>
                    <a:pt x="544" y="22710"/>
                  </a:lnTo>
                  <a:cubicBezTo>
                    <a:pt x="65" y="23335"/>
                    <a:pt x="1" y="24250"/>
                    <a:pt x="395" y="24932"/>
                  </a:cubicBezTo>
                  <a:lnTo>
                    <a:pt x="1929" y="27590"/>
                  </a:lnTo>
                  <a:cubicBezTo>
                    <a:pt x="2355" y="28329"/>
                    <a:pt x="3193" y="28810"/>
                    <a:pt x="4046" y="28810"/>
                  </a:cubicBezTo>
                  <a:cubicBezTo>
                    <a:pt x="4047" y="28810"/>
                    <a:pt x="4048" y="28810"/>
                    <a:pt x="4049" y="28810"/>
                  </a:cubicBezTo>
                  <a:lnTo>
                    <a:pt x="15765" y="28810"/>
                  </a:lnTo>
                  <a:cubicBezTo>
                    <a:pt x="16618" y="28810"/>
                    <a:pt x="17454" y="28328"/>
                    <a:pt x="17880" y="27590"/>
                  </a:cubicBezTo>
                  <a:lnTo>
                    <a:pt x="19413" y="24932"/>
                  </a:lnTo>
                  <a:cubicBezTo>
                    <a:pt x="19807" y="24249"/>
                    <a:pt x="19744" y="23335"/>
                    <a:pt x="19263" y="22710"/>
                  </a:cubicBezTo>
                  <a:lnTo>
                    <a:pt x="11892" y="13112"/>
                  </a:lnTo>
                  <a:cubicBezTo>
                    <a:pt x="11791" y="12981"/>
                    <a:pt x="11739" y="12819"/>
                    <a:pt x="11739" y="12654"/>
                  </a:cubicBezTo>
                  <a:lnTo>
                    <a:pt x="1173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1109" name="Google Shape;1109;p29"/>
            <p:cNvSpPr/>
            <p:nvPr/>
          </p:nvSpPr>
          <p:spPr>
            <a:xfrm>
              <a:off x="6407075" y="2256922"/>
              <a:ext cx="296928" cy="886368"/>
            </a:xfrm>
            <a:custGeom>
              <a:avLst/>
              <a:gdLst/>
              <a:ahLst/>
              <a:cxnLst/>
              <a:rect l="l" t="t" r="r" b="b"/>
              <a:pathLst>
                <a:path w="6186" h="18466" extrusionOk="0">
                  <a:moveTo>
                    <a:pt x="1" y="1"/>
                  </a:moveTo>
                  <a:lnTo>
                    <a:pt x="1" y="2"/>
                  </a:lnTo>
                  <a:lnTo>
                    <a:pt x="1" y="13022"/>
                  </a:lnTo>
                  <a:cubicBezTo>
                    <a:pt x="1" y="14592"/>
                    <a:pt x="1960" y="18404"/>
                    <a:pt x="1960" y="18404"/>
                  </a:cubicBezTo>
                  <a:lnTo>
                    <a:pt x="6186" y="18466"/>
                  </a:lnTo>
                  <a:lnTo>
                    <a:pt x="2074" y="13113"/>
                  </a:lnTo>
                  <a:cubicBezTo>
                    <a:pt x="1973" y="12981"/>
                    <a:pt x="1919" y="12820"/>
                    <a:pt x="1919" y="12654"/>
                  </a:cubicBezTo>
                  <a:lnTo>
                    <a:pt x="1919" y="1"/>
                  </a:lnTo>
                  <a:close/>
                </a:path>
              </a:pathLst>
            </a:custGeom>
            <a:solidFill>
              <a:srgbClr val="274590">
                <a:alpha val="14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1110" name="Google Shape;1110;p29"/>
            <p:cNvSpPr/>
            <p:nvPr/>
          </p:nvSpPr>
          <p:spPr>
            <a:xfrm>
              <a:off x="5936003" y="3137626"/>
              <a:ext cx="950640" cy="502272"/>
            </a:xfrm>
            <a:custGeom>
              <a:avLst/>
              <a:gdLst/>
              <a:ahLst/>
              <a:cxnLst/>
              <a:rect l="l" t="t" r="r" b="b"/>
              <a:pathLst>
                <a:path w="19805" h="10464" extrusionOk="0">
                  <a:moveTo>
                    <a:pt x="3890" y="1"/>
                  </a:moveTo>
                  <a:lnTo>
                    <a:pt x="541" y="4363"/>
                  </a:lnTo>
                  <a:cubicBezTo>
                    <a:pt x="62" y="4988"/>
                    <a:pt x="0" y="5903"/>
                    <a:pt x="394" y="6585"/>
                  </a:cubicBezTo>
                  <a:lnTo>
                    <a:pt x="1926" y="9243"/>
                  </a:lnTo>
                  <a:cubicBezTo>
                    <a:pt x="2352" y="9982"/>
                    <a:pt x="3191" y="10464"/>
                    <a:pt x="4046" y="10464"/>
                  </a:cubicBezTo>
                  <a:lnTo>
                    <a:pt x="15765" y="10464"/>
                  </a:lnTo>
                  <a:cubicBezTo>
                    <a:pt x="16616" y="10464"/>
                    <a:pt x="17452" y="9981"/>
                    <a:pt x="17877" y="9243"/>
                  </a:cubicBezTo>
                  <a:lnTo>
                    <a:pt x="19411" y="6585"/>
                  </a:lnTo>
                  <a:cubicBezTo>
                    <a:pt x="19805" y="5902"/>
                    <a:pt x="19741" y="4988"/>
                    <a:pt x="19262" y="4363"/>
                  </a:cubicBezTo>
                  <a:lnTo>
                    <a:pt x="1591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1111" name="Google Shape;1111;p29"/>
            <p:cNvSpPr/>
            <p:nvPr/>
          </p:nvSpPr>
          <p:spPr>
            <a:xfrm>
              <a:off x="6038867" y="3137626"/>
              <a:ext cx="847728" cy="502272"/>
            </a:xfrm>
            <a:custGeom>
              <a:avLst/>
              <a:gdLst/>
              <a:ahLst/>
              <a:cxnLst/>
              <a:rect l="l" t="t" r="r" b="b"/>
              <a:pathLst>
                <a:path w="17661" h="10464" extrusionOk="0">
                  <a:moveTo>
                    <a:pt x="10490" y="1"/>
                  </a:moveTo>
                  <a:cubicBezTo>
                    <a:pt x="9996" y="352"/>
                    <a:pt x="9662" y="612"/>
                    <a:pt x="9662" y="612"/>
                  </a:cubicBezTo>
                  <a:cubicBezTo>
                    <a:pt x="9662" y="612"/>
                    <a:pt x="12140" y="5388"/>
                    <a:pt x="12501" y="6506"/>
                  </a:cubicBezTo>
                  <a:cubicBezTo>
                    <a:pt x="12863" y="7623"/>
                    <a:pt x="10859" y="9598"/>
                    <a:pt x="10063" y="9665"/>
                  </a:cubicBezTo>
                  <a:cubicBezTo>
                    <a:pt x="9940" y="9675"/>
                    <a:pt x="9604" y="9680"/>
                    <a:pt x="9123" y="9680"/>
                  </a:cubicBezTo>
                  <a:cubicBezTo>
                    <a:pt x="6948" y="9680"/>
                    <a:pt x="1809" y="9590"/>
                    <a:pt x="1" y="9557"/>
                  </a:cubicBezTo>
                  <a:lnTo>
                    <a:pt x="1" y="9557"/>
                  </a:lnTo>
                  <a:cubicBezTo>
                    <a:pt x="460" y="10115"/>
                    <a:pt x="1174" y="10464"/>
                    <a:pt x="1898" y="10464"/>
                  </a:cubicBezTo>
                  <a:cubicBezTo>
                    <a:pt x="1899" y="10464"/>
                    <a:pt x="1901" y="10464"/>
                    <a:pt x="1902" y="10464"/>
                  </a:cubicBezTo>
                  <a:lnTo>
                    <a:pt x="13620" y="10464"/>
                  </a:lnTo>
                  <a:cubicBezTo>
                    <a:pt x="14472" y="10464"/>
                    <a:pt x="15308" y="9981"/>
                    <a:pt x="15733" y="9243"/>
                  </a:cubicBezTo>
                  <a:lnTo>
                    <a:pt x="17267" y="6585"/>
                  </a:lnTo>
                  <a:cubicBezTo>
                    <a:pt x="17661" y="5902"/>
                    <a:pt x="17596" y="4988"/>
                    <a:pt x="17117" y="4363"/>
                  </a:cubicBezTo>
                  <a:lnTo>
                    <a:pt x="13768" y="1"/>
                  </a:lnTo>
                  <a:close/>
                </a:path>
              </a:pathLst>
            </a:custGeom>
            <a:solidFill>
              <a:srgbClr val="000000">
                <a:alpha val="31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1112" name="Google Shape;1112;p29"/>
            <p:cNvSpPr/>
            <p:nvPr/>
          </p:nvSpPr>
          <p:spPr>
            <a:xfrm>
              <a:off x="6124787" y="3103354"/>
              <a:ext cx="573408" cy="67872"/>
            </a:xfrm>
            <a:custGeom>
              <a:avLst/>
              <a:gdLst/>
              <a:ahLst/>
              <a:cxnLst/>
              <a:rect l="l" t="t" r="r" b="b"/>
              <a:pathLst>
                <a:path w="11946" h="1414" extrusionOk="0">
                  <a:moveTo>
                    <a:pt x="5973" y="0"/>
                  </a:moveTo>
                  <a:cubicBezTo>
                    <a:pt x="2675" y="0"/>
                    <a:pt x="1" y="316"/>
                    <a:pt x="1" y="707"/>
                  </a:cubicBezTo>
                  <a:cubicBezTo>
                    <a:pt x="1" y="1097"/>
                    <a:pt x="2675" y="1414"/>
                    <a:pt x="5973" y="1414"/>
                  </a:cubicBezTo>
                  <a:cubicBezTo>
                    <a:pt x="9271" y="1414"/>
                    <a:pt x="11946" y="1097"/>
                    <a:pt x="11946" y="707"/>
                  </a:cubicBezTo>
                  <a:cubicBezTo>
                    <a:pt x="11946" y="316"/>
                    <a:pt x="9271" y="0"/>
                    <a:pt x="59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1113" name="Google Shape;1113;p29"/>
            <p:cNvSpPr/>
            <p:nvPr/>
          </p:nvSpPr>
          <p:spPr>
            <a:xfrm>
              <a:off x="6124787" y="3103354"/>
              <a:ext cx="573408" cy="67872"/>
            </a:xfrm>
            <a:custGeom>
              <a:avLst/>
              <a:gdLst/>
              <a:ahLst/>
              <a:cxnLst/>
              <a:rect l="l" t="t" r="r" b="b"/>
              <a:pathLst>
                <a:path w="11946" h="1414" extrusionOk="0">
                  <a:moveTo>
                    <a:pt x="5973" y="0"/>
                  </a:moveTo>
                  <a:cubicBezTo>
                    <a:pt x="2675" y="0"/>
                    <a:pt x="1" y="316"/>
                    <a:pt x="1" y="707"/>
                  </a:cubicBezTo>
                  <a:cubicBezTo>
                    <a:pt x="1" y="1097"/>
                    <a:pt x="2675" y="1414"/>
                    <a:pt x="5973" y="1414"/>
                  </a:cubicBezTo>
                  <a:cubicBezTo>
                    <a:pt x="9271" y="1414"/>
                    <a:pt x="11946" y="1097"/>
                    <a:pt x="11946" y="707"/>
                  </a:cubicBezTo>
                  <a:cubicBezTo>
                    <a:pt x="11946" y="316"/>
                    <a:pt x="9271" y="0"/>
                    <a:pt x="5973" y="0"/>
                  </a:cubicBezTo>
                  <a:close/>
                </a:path>
              </a:pathLst>
            </a:custGeom>
            <a:solidFill>
              <a:srgbClr val="000000">
                <a:alpha val="31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1114" name="Google Shape;1114;p29"/>
            <p:cNvSpPr/>
            <p:nvPr/>
          </p:nvSpPr>
          <p:spPr>
            <a:xfrm>
              <a:off x="6031091" y="2942842"/>
              <a:ext cx="325248" cy="648336"/>
            </a:xfrm>
            <a:custGeom>
              <a:avLst/>
              <a:gdLst/>
              <a:ahLst/>
              <a:cxnLst/>
              <a:rect l="l" t="t" r="r" b="b"/>
              <a:pathLst>
                <a:path w="6776" h="13507" extrusionOk="0">
                  <a:moveTo>
                    <a:pt x="6775" y="1"/>
                  </a:moveTo>
                  <a:cubicBezTo>
                    <a:pt x="6774" y="1"/>
                    <a:pt x="1" y="7318"/>
                    <a:pt x="244" y="9295"/>
                  </a:cubicBezTo>
                  <a:cubicBezTo>
                    <a:pt x="484" y="11271"/>
                    <a:pt x="2117" y="13506"/>
                    <a:pt x="2117" y="13506"/>
                  </a:cubicBezTo>
                  <a:cubicBezTo>
                    <a:pt x="2117" y="13506"/>
                    <a:pt x="762" y="9780"/>
                    <a:pt x="1310" y="8491"/>
                  </a:cubicBezTo>
                  <a:cubicBezTo>
                    <a:pt x="1858" y="7201"/>
                    <a:pt x="6774" y="1"/>
                    <a:pt x="6775" y="1"/>
                  </a:cubicBezTo>
                  <a:close/>
                </a:path>
              </a:pathLst>
            </a:custGeom>
            <a:solidFill>
              <a:srgbClr val="FFFFFF">
                <a:alpha val="14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1115" name="Google Shape;1115;p29"/>
            <p:cNvSpPr/>
            <p:nvPr/>
          </p:nvSpPr>
          <p:spPr>
            <a:xfrm>
              <a:off x="6477443" y="3214426"/>
              <a:ext cx="138912" cy="138960"/>
            </a:xfrm>
            <a:custGeom>
              <a:avLst/>
              <a:gdLst/>
              <a:ahLst/>
              <a:cxnLst/>
              <a:rect l="l" t="t" r="r" b="b"/>
              <a:pathLst>
                <a:path w="2894" h="2895" extrusionOk="0">
                  <a:moveTo>
                    <a:pt x="1447" y="1"/>
                  </a:moveTo>
                  <a:cubicBezTo>
                    <a:pt x="648" y="1"/>
                    <a:pt x="0" y="647"/>
                    <a:pt x="0" y="1448"/>
                  </a:cubicBezTo>
                  <a:cubicBezTo>
                    <a:pt x="0" y="2246"/>
                    <a:pt x="648" y="2894"/>
                    <a:pt x="1447" y="2894"/>
                  </a:cubicBezTo>
                  <a:cubicBezTo>
                    <a:pt x="2245" y="2894"/>
                    <a:pt x="2894" y="2246"/>
                    <a:pt x="2894" y="1448"/>
                  </a:cubicBezTo>
                  <a:cubicBezTo>
                    <a:pt x="2894" y="649"/>
                    <a:pt x="2245" y="1"/>
                    <a:pt x="1447" y="1"/>
                  </a:cubicBezTo>
                  <a:close/>
                </a:path>
              </a:pathLst>
            </a:custGeom>
            <a:solidFill>
              <a:srgbClr val="000000">
                <a:alpha val="31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1116" name="Google Shape;1116;p29"/>
            <p:cNvSpPr/>
            <p:nvPr/>
          </p:nvSpPr>
          <p:spPr>
            <a:xfrm>
              <a:off x="6375875" y="3339178"/>
              <a:ext cx="138960" cy="138960"/>
            </a:xfrm>
            <a:custGeom>
              <a:avLst/>
              <a:gdLst/>
              <a:ahLst/>
              <a:cxnLst/>
              <a:rect l="l" t="t" r="r" b="b"/>
              <a:pathLst>
                <a:path w="2895" h="2895" extrusionOk="0">
                  <a:moveTo>
                    <a:pt x="1447" y="1"/>
                  </a:moveTo>
                  <a:cubicBezTo>
                    <a:pt x="649" y="1"/>
                    <a:pt x="1" y="648"/>
                    <a:pt x="1" y="1447"/>
                  </a:cubicBezTo>
                  <a:cubicBezTo>
                    <a:pt x="1" y="2246"/>
                    <a:pt x="649" y="2894"/>
                    <a:pt x="1447" y="2894"/>
                  </a:cubicBezTo>
                  <a:cubicBezTo>
                    <a:pt x="2246" y="2894"/>
                    <a:pt x="2894" y="2246"/>
                    <a:pt x="2894" y="1447"/>
                  </a:cubicBezTo>
                  <a:cubicBezTo>
                    <a:pt x="2894" y="649"/>
                    <a:pt x="2247" y="1"/>
                    <a:pt x="1447" y="1"/>
                  </a:cubicBezTo>
                  <a:close/>
                </a:path>
              </a:pathLst>
            </a:custGeom>
            <a:solidFill>
              <a:srgbClr val="000000">
                <a:alpha val="31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1117" name="Google Shape;1117;p29"/>
            <p:cNvSpPr/>
            <p:nvPr/>
          </p:nvSpPr>
          <p:spPr>
            <a:xfrm>
              <a:off x="6562259" y="3373450"/>
              <a:ext cx="111072" cy="111120"/>
            </a:xfrm>
            <a:custGeom>
              <a:avLst/>
              <a:gdLst/>
              <a:ahLst/>
              <a:cxnLst/>
              <a:rect l="l" t="t" r="r" b="b"/>
              <a:pathLst>
                <a:path w="2314" h="2315" extrusionOk="0">
                  <a:moveTo>
                    <a:pt x="1157" y="0"/>
                  </a:moveTo>
                  <a:cubicBezTo>
                    <a:pt x="518" y="0"/>
                    <a:pt x="0" y="518"/>
                    <a:pt x="0" y="1159"/>
                  </a:cubicBezTo>
                  <a:cubicBezTo>
                    <a:pt x="0" y="1796"/>
                    <a:pt x="518" y="2315"/>
                    <a:pt x="1157" y="2315"/>
                  </a:cubicBezTo>
                  <a:cubicBezTo>
                    <a:pt x="1795" y="2315"/>
                    <a:pt x="2313" y="1797"/>
                    <a:pt x="2313" y="1159"/>
                  </a:cubicBezTo>
                  <a:cubicBezTo>
                    <a:pt x="2313" y="519"/>
                    <a:pt x="1796" y="0"/>
                    <a:pt x="1157" y="0"/>
                  </a:cubicBezTo>
                  <a:close/>
                </a:path>
              </a:pathLst>
            </a:custGeom>
            <a:solidFill>
              <a:srgbClr val="000000">
                <a:alpha val="31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1118" name="Google Shape;1118;p29"/>
            <p:cNvSpPr/>
            <p:nvPr/>
          </p:nvSpPr>
          <p:spPr>
            <a:xfrm>
              <a:off x="6227219" y="3503674"/>
              <a:ext cx="111120" cy="111072"/>
            </a:xfrm>
            <a:custGeom>
              <a:avLst/>
              <a:gdLst/>
              <a:ahLst/>
              <a:cxnLst/>
              <a:rect l="l" t="t" r="r" b="b"/>
              <a:pathLst>
                <a:path w="2315" h="2314" extrusionOk="0">
                  <a:moveTo>
                    <a:pt x="1158" y="0"/>
                  </a:moveTo>
                  <a:cubicBezTo>
                    <a:pt x="519" y="0"/>
                    <a:pt x="1" y="519"/>
                    <a:pt x="2" y="1158"/>
                  </a:cubicBezTo>
                  <a:cubicBezTo>
                    <a:pt x="2" y="1795"/>
                    <a:pt x="519" y="2314"/>
                    <a:pt x="1158" y="2314"/>
                  </a:cubicBezTo>
                  <a:cubicBezTo>
                    <a:pt x="1796" y="2314"/>
                    <a:pt x="2315" y="1796"/>
                    <a:pt x="2315" y="1158"/>
                  </a:cubicBezTo>
                  <a:cubicBezTo>
                    <a:pt x="2315" y="519"/>
                    <a:pt x="1797" y="0"/>
                    <a:pt x="1158" y="0"/>
                  </a:cubicBezTo>
                  <a:close/>
                </a:path>
              </a:pathLst>
            </a:custGeom>
            <a:solidFill>
              <a:srgbClr val="000000">
                <a:alpha val="31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1119" name="Google Shape;1119;p29"/>
            <p:cNvSpPr/>
            <p:nvPr/>
          </p:nvSpPr>
          <p:spPr>
            <a:xfrm>
              <a:off x="6158003" y="3315082"/>
              <a:ext cx="80448" cy="80400"/>
            </a:xfrm>
            <a:custGeom>
              <a:avLst/>
              <a:gdLst/>
              <a:ahLst/>
              <a:cxnLst/>
              <a:rect l="l" t="t" r="r" b="b"/>
              <a:pathLst>
                <a:path w="1676" h="1675" extrusionOk="0">
                  <a:moveTo>
                    <a:pt x="837" y="1"/>
                  </a:moveTo>
                  <a:cubicBezTo>
                    <a:pt x="376" y="1"/>
                    <a:pt x="1" y="375"/>
                    <a:pt x="0" y="837"/>
                  </a:cubicBezTo>
                  <a:cubicBezTo>
                    <a:pt x="0" y="1300"/>
                    <a:pt x="376" y="1675"/>
                    <a:pt x="837" y="1675"/>
                  </a:cubicBezTo>
                  <a:cubicBezTo>
                    <a:pt x="1300" y="1675"/>
                    <a:pt x="1675" y="1300"/>
                    <a:pt x="1675" y="837"/>
                  </a:cubicBezTo>
                  <a:cubicBezTo>
                    <a:pt x="1675" y="375"/>
                    <a:pt x="1299" y="1"/>
                    <a:pt x="837" y="1"/>
                  </a:cubicBezTo>
                  <a:close/>
                </a:path>
              </a:pathLst>
            </a:custGeom>
            <a:solidFill>
              <a:srgbClr val="000000">
                <a:alpha val="31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1120" name="Google Shape;1120;p29"/>
            <p:cNvSpPr/>
            <p:nvPr/>
          </p:nvSpPr>
          <p:spPr>
            <a:xfrm>
              <a:off x="6213107" y="3200986"/>
              <a:ext cx="65856" cy="65856"/>
            </a:xfrm>
            <a:custGeom>
              <a:avLst/>
              <a:gdLst/>
              <a:ahLst/>
              <a:cxnLst/>
              <a:rect l="l" t="t" r="r" b="b"/>
              <a:pathLst>
                <a:path w="1372" h="1372" extrusionOk="0">
                  <a:moveTo>
                    <a:pt x="686" y="1"/>
                  </a:moveTo>
                  <a:cubicBezTo>
                    <a:pt x="307" y="1"/>
                    <a:pt x="0" y="308"/>
                    <a:pt x="0" y="686"/>
                  </a:cubicBezTo>
                  <a:cubicBezTo>
                    <a:pt x="0" y="1065"/>
                    <a:pt x="307" y="1372"/>
                    <a:pt x="686" y="1372"/>
                  </a:cubicBezTo>
                  <a:cubicBezTo>
                    <a:pt x="1064" y="1372"/>
                    <a:pt x="1371" y="1065"/>
                    <a:pt x="1371" y="686"/>
                  </a:cubicBezTo>
                  <a:cubicBezTo>
                    <a:pt x="1371" y="308"/>
                    <a:pt x="1064" y="1"/>
                    <a:pt x="686" y="1"/>
                  </a:cubicBezTo>
                  <a:close/>
                </a:path>
              </a:pathLst>
            </a:custGeom>
            <a:solidFill>
              <a:srgbClr val="FFFFFF">
                <a:alpha val="14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1121" name="Google Shape;1121;p29"/>
            <p:cNvSpPr/>
            <p:nvPr/>
          </p:nvSpPr>
          <p:spPr>
            <a:xfrm>
              <a:off x="6483683" y="3502042"/>
              <a:ext cx="65904" cy="65856"/>
            </a:xfrm>
            <a:custGeom>
              <a:avLst/>
              <a:gdLst/>
              <a:ahLst/>
              <a:cxnLst/>
              <a:rect l="l" t="t" r="r" b="b"/>
              <a:pathLst>
                <a:path w="1373" h="1372" extrusionOk="0">
                  <a:moveTo>
                    <a:pt x="686" y="0"/>
                  </a:moveTo>
                  <a:cubicBezTo>
                    <a:pt x="309" y="0"/>
                    <a:pt x="1" y="307"/>
                    <a:pt x="1" y="686"/>
                  </a:cubicBezTo>
                  <a:cubicBezTo>
                    <a:pt x="1" y="1064"/>
                    <a:pt x="309" y="1371"/>
                    <a:pt x="686" y="1371"/>
                  </a:cubicBezTo>
                  <a:cubicBezTo>
                    <a:pt x="1065" y="1371"/>
                    <a:pt x="1373" y="1064"/>
                    <a:pt x="1373" y="686"/>
                  </a:cubicBezTo>
                  <a:cubicBezTo>
                    <a:pt x="1373" y="307"/>
                    <a:pt x="1066" y="0"/>
                    <a:pt x="686" y="0"/>
                  </a:cubicBezTo>
                  <a:close/>
                </a:path>
              </a:pathLst>
            </a:custGeom>
            <a:solidFill>
              <a:srgbClr val="FFFFFF">
                <a:alpha val="14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1122" name="Google Shape;1122;p29"/>
            <p:cNvSpPr/>
            <p:nvPr/>
          </p:nvSpPr>
          <p:spPr>
            <a:xfrm>
              <a:off x="6269843" y="3325690"/>
              <a:ext cx="65952" cy="65856"/>
            </a:xfrm>
            <a:custGeom>
              <a:avLst/>
              <a:gdLst/>
              <a:ahLst/>
              <a:cxnLst/>
              <a:rect l="l" t="t" r="r" b="b"/>
              <a:pathLst>
                <a:path w="1374" h="1372" extrusionOk="0">
                  <a:moveTo>
                    <a:pt x="688" y="1"/>
                  </a:moveTo>
                  <a:cubicBezTo>
                    <a:pt x="308" y="1"/>
                    <a:pt x="1" y="308"/>
                    <a:pt x="2" y="686"/>
                  </a:cubicBezTo>
                  <a:cubicBezTo>
                    <a:pt x="2" y="1065"/>
                    <a:pt x="310" y="1372"/>
                    <a:pt x="688" y="1372"/>
                  </a:cubicBezTo>
                  <a:cubicBezTo>
                    <a:pt x="1067" y="1372"/>
                    <a:pt x="1374" y="1065"/>
                    <a:pt x="1374" y="686"/>
                  </a:cubicBezTo>
                  <a:cubicBezTo>
                    <a:pt x="1374" y="308"/>
                    <a:pt x="1067" y="1"/>
                    <a:pt x="688" y="1"/>
                  </a:cubicBezTo>
                  <a:close/>
                </a:path>
              </a:pathLst>
            </a:custGeom>
            <a:solidFill>
              <a:srgbClr val="FFFFFF">
                <a:alpha val="14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1123" name="Google Shape;1123;p29"/>
            <p:cNvSpPr/>
            <p:nvPr/>
          </p:nvSpPr>
          <p:spPr>
            <a:xfrm>
              <a:off x="5953955" y="3370138"/>
              <a:ext cx="80448" cy="80448"/>
            </a:xfrm>
            <a:custGeom>
              <a:avLst/>
              <a:gdLst/>
              <a:ahLst/>
              <a:cxnLst/>
              <a:rect l="l" t="t" r="r" b="b"/>
              <a:pathLst>
                <a:path w="1676" h="1676" extrusionOk="0">
                  <a:moveTo>
                    <a:pt x="837" y="1"/>
                  </a:moveTo>
                  <a:cubicBezTo>
                    <a:pt x="376" y="1"/>
                    <a:pt x="1" y="376"/>
                    <a:pt x="0" y="839"/>
                  </a:cubicBezTo>
                  <a:cubicBezTo>
                    <a:pt x="0" y="1301"/>
                    <a:pt x="376" y="1676"/>
                    <a:pt x="837" y="1676"/>
                  </a:cubicBezTo>
                  <a:cubicBezTo>
                    <a:pt x="1301" y="1676"/>
                    <a:pt x="1675" y="1301"/>
                    <a:pt x="1675" y="839"/>
                  </a:cubicBezTo>
                  <a:cubicBezTo>
                    <a:pt x="1675" y="376"/>
                    <a:pt x="1299" y="1"/>
                    <a:pt x="837" y="1"/>
                  </a:cubicBezTo>
                  <a:close/>
                </a:path>
              </a:pathLst>
            </a:custGeom>
            <a:solidFill>
              <a:srgbClr val="000000">
                <a:alpha val="31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1124" name="Google Shape;1124;p29"/>
            <p:cNvSpPr/>
            <p:nvPr/>
          </p:nvSpPr>
          <p:spPr>
            <a:xfrm>
              <a:off x="6574691" y="3199786"/>
              <a:ext cx="200496" cy="353952"/>
            </a:xfrm>
            <a:custGeom>
              <a:avLst/>
              <a:gdLst/>
              <a:ahLst/>
              <a:cxnLst/>
              <a:rect l="l" t="t" r="r" b="b"/>
              <a:pathLst>
                <a:path w="4177" h="7374" extrusionOk="0">
                  <a:moveTo>
                    <a:pt x="1" y="1"/>
                  </a:moveTo>
                  <a:lnTo>
                    <a:pt x="1" y="1"/>
                  </a:lnTo>
                  <a:cubicBezTo>
                    <a:pt x="1826" y="2791"/>
                    <a:pt x="2470" y="4527"/>
                    <a:pt x="2325" y="5431"/>
                  </a:cubicBezTo>
                  <a:cubicBezTo>
                    <a:pt x="2180" y="6336"/>
                    <a:pt x="1570" y="7311"/>
                    <a:pt x="1570" y="7311"/>
                  </a:cubicBezTo>
                  <a:lnTo>
                    <a:pt x="2536" y="7373"/>
                  </a:lnTo>
                  <a:cubicBezTo>
                    <a:pt x="2536" y="7373"/>
                    <a:pt x="3433" y="5566"/>
                    <a:pt x="3805" y="4862"/>
                  </a:cubicBezTo>
                  <a:cubicBezTo>
                    <a:pt x="4177" y="4159"/>
                    <a:pt x="3113" y="2258"/>
                    <a:pt x="2563" y="1489"/>
                  </a:cubicBezTo>
                  <a:cubicBezTo>
                    <a:pt x="2014" y="721"/>
                    <a:pt x="1411" y="53"/>
                    <a:pt x="1411" y="53"/>
                  </a:cubicBezTo>
                  <a:lnTo>
                    <a:pt x="1" y="1"/>
                  </a:lnTo>
                  <a:close/>
                </a:path>
              </a:pathLst>
            </a:custGeom>
            <a:solidFill>
              <a:srgbClr val="FFFFFF">
                <a:alpha val="14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grpSp>
    </p:spTree>
    <p:extLst>
      <p:ext uri="{BB962C8B-B14F-4D97-AF65-F5344CB8AC3E}">
        <p14:creationId xmlns:p14="http://schemas.microsoft.com/office/powerpoint/2010/main" val="542330481"/>
      </p:ext>
    </p:extLst>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matchingName="Background 1">
  <p:cSld name="Background 1">
    <p:spTree>
      <p:nvGrpSpPr>
        <p:cNvPr id="1" name="Shape 1125"/>
        <p:cNvGrpSpPr/>
        <p:nvPr/>
      </p:nvGrpSpPr>
      <p:grpSpPr>
        <a:xfrm>
          <a:off x="0" y="0"/>
          <a:ext cx="0" cy="0"/>
          <a:chOff x="0" y="0"/>
          <a:chExt cx="0" cy="0"/>
        </a:xfrm>
      </p:grpSpPr>
      <p:sp>
        <p:nvSpPr>
          <p:cNvPr id="1126" name="Google Shape;1126;p30"/>
          <p:cNvSpPr/>
          <p:nvPr/>
        </p:nvSpPr>
        <p:spPr>
          <a:xfrm>
            <a:off x="594000" y="413550"/>
            <a:ext cx="7956000" cy="4316400"/>
          </a:xfrm>
          <a:prstGeom prst="roundRect">
            <a:avLst>
              <a:gd name="adj" fmla="val 3321"/>
            </a:avLst>
          </a:prstGeom>
          <a:solidFill>
            <a:schemeClr val="lt1"/>
          </a:solidFill>
          <a:ln w="1143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grpSp>
        <p:nvGrpSpPr>
          <p:cNvPr id="1127" name="Google Shape;1127;p30"/>
          <p:cNvGrpSpPr/>
          <p:nvPr/>
        </p:nvGrpSpPr>
        <p:grpSpPr>
          <a:xfrm>
            <a:off x="1" y="4838701"/>
            <a:ext cx="9143939" cy="2943641"/>
            <a:chOff x="0" y="4838700"/>
            <a:chExt cx="9143939" cy="2943641"/>
          </a:xfrm>
        </p:grpSpPr>
        <p:sp>
          <p:nvSpPr>
            <p:cNvPr id="1128" name="Google Shape;1128;p30"/>
            <p:cNvSpPr/>
            <p:nvPr/>
          </p:nvSpPr>
          <p:spPr>
            <a:xfrm>
              <a:off x="0" y="4838700"/>
              <a:ext cx="9143939" cy="2943641"/>
            </a:xfrm>
            <a:custGeom>
              <a:avLst/>
              <a:gdLst/>
              <a:ahLst/>
              <a:cxnLst/>
              <a:rect l="l" t="t" r="r" b="b"/>
              <a:pathLst>
                <a:path w="74406" h="71361" extrusionOk="0">
                  <a:moveTo>
                    <a:pt x="0" y="0"/>
                  </a:moveTo>
                  <a:lnTo>
                    <a:pt x="0" y="71360"/>
                  </a:lnTo>
                  <a:lnTo>
                    <a:pt x="74406" y="71360"/>
                  </a:lnTo>
                  <a:lnTo>
                    <a:pt x="7440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grpSp>
          <p:nvGrpSpPr>
            <p:cNvPr id="1129" name="Google Shape;1129;p30"/>
            <p:cNvGrpSpPr/>
            <p:nvPr/>
          </p:nvGrpSpPr>
          <p:grpSpPr>
            <a:xfrm>
              <a:off x="3222836" y="5090190"/>
              <a:ext cx="2698369" cy="2580930"/>
              <a:chOff x="3222836" y="5090190"/>
              <a:chExt cx="2698369" cy="2580930"/>
            </a:xfrm>
          </p:grpSpPr>
          <p:sp>
            <p:nvSpPr>
              <p:cNvPr id="1130" name="Google Shape;1130;p30"/>
              <p:cNvSpPr/>
              <p:nvPr/>
            </p:nvSpPr>
            <p:spPr>
              <a:xfrm>
                <a:off x="3222836" y="6193793"/>
                <a:ext cx="2698369" cy="1477327"/>
              </a:xfrm>
              <a:custGeom>
                <a:avLst/>
                <a:gdLst/>
                <a:ahLst/>
                <a:cxnLst/>
                <a:rect l="l" t="t" r="r" b="b"/>
                <a:pathLst>
                  <a:path w="65415" h="35814" extrusionOk="0">
                    <a:moveTo>
                      <a:pt x="0" y="1"/>
                    </a:moveTo>
                    <a:lnTo>
                      <a:pt x="0" y="35813"/>
                    </a:lnTo>
                    <a:lnTo>
                      <a:pt x="65415" y="35813"/>
                    </a:lnTo>
                    <a:lnTo>
                      <a:pt x="6541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1131" name="Google Shape;1131;p30"/>
              <p:cNvSpPr/>
              <p:nvPr/>
            </p:nvSpPr>
            <p:spPr>
              <a:xfrm>
                <a:off x="3222836" y="5561430"/>
                <a:ext cx="2698369" cy="445005"/>
              </a:xfrm>
              <a:custGeom>
                <a:avLst/>
                <a:gdLst/>
                <a:ahLst/>
                <a:cxnLst/>
                <a:rect l="l" t="t" r="r" b="b"/>
                <a:pathLst>
                  <a:path w="65415" h="10788" extrusionOk="0">
                    <a:moveTo>
                      <a:pt x="0" y="0"/>
                    </a:moveTo>
                    <a:lnTo>
                      <a:pt x="0" y="10788"/>
                    </a:lnTo>
                    <a:lnTo>
                      <a:pt x="65415" y="10788"/>
                    </a:lnTo>
                    <a:lnTo>
                      <a:pt x="6541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1132" name="Google Shape;1132;p30"/>
              <p:cNvSpPr/>
              <p:nvPr/>
            </p:nvSpPr>
            <p:spPr>
              <a:xfrm>
                <a:off x="3222836" y="5090190"/>
                <a:ext cx="2698369" cy="347160"/>
              </a:xfrm>
              <a:custGeom>
                <a:avLst/>
                <a:gdLst/>
                <a:ahLst/>
                <a:cxnLst/>
                <a:rect l="l" t="t" r="r" b="b"/>
                <a:pathLst>
                  <a:path w="65415" h="8416" extrusionOk="0">
                    <a:moveTo>
                      <a:pt x="0" y="1"/>
                    </a:moveTo>
                    <a:lnTo>
                      <a:pt x="0" y="8415"/>
                    </a:lnTo>
                    <a:lnTo>
                      <a:pt x="65415" y="8415"/>
                    </a:lnTo>
                    <a:lnTo>
                      <a:pt x="6541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1133" name="Google Shape;1133;p30"/>
              <p:cNvSpPr/>
              <p:nvPr/>
            </p:nvSpPr>
            <p:spPr>
              <a:xfrm>
                <a:off x="4001946" y="5163368"/>
                <a:ext cx="1140150" cy="72889"/>
              </a:xfrm>
              <a:custGeom>
                <a:avLst/>
                <a:gdLst/>
                <a:ahLst/>
                <a:cxnLst/>
                <a:rect l="l" t="t" r="r" b="b"/>
                <a:pathLst>
                  <a:path w="27640" h="1767" extrusionOk="0">
                    <a:moveTo>
                      <a:pt x="1835" y="0"/>
                    </a:moveTo>
                    <a:cubicBezTo>
                      <a:pt x="823" y="0"/>
                      <a:pt x="1" y="395"/>
                      <a:pt x="1" y="884"/>
                    </a:cubicBezTo>
                    <a:cubicBezTo>
                      <a:pt x="1" y="1372"/>
                      <a:pt x="823" y="1767"/>
                      <a:pt x="1835" y="1767"/>
                    </a:cubicBezTo>
                    <a:lnTo>
                      <a:pt x="25805" y="1767"/>
                    </a:lnTo>
                    <a:cubicBezTo>
                      <a:pt x="26818" y="1767"/>
                      <a:pt x="27639" y="1370"/>
                      <a:pt x="27639" y="884"/>
                    </a:cubicBezTo>
                    <a:cubicBezTo>
                      <a:pt x="27639" y="395"/>
                      <a:pt x="26819" y="0"/>
                      <a:pt x="258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1134" name="Google Shape;1134;p30"/>
              <p:cNvSpPr/>
              <p:nvPr/>
            </p:nvSpPr>
            <p:spPr>
              <a:xfrm>
                <a:off x="4001946" y="5655398"/>
                <a:ext cx="1140150" cy="72930"/>
              </a:xfrm>
              <a:custGeom>
                <a:avLst/>
                <a:gdLst/>
                <a:ahLst/>
                <a:cxnLst/>
                <a:rect l="l" t="t" r="r" b="b"/>
                <a:pathLst>
                  <a:path w="27640" h="1768" extrusionOk="0">
                    <a:moveTo>
                      <a:pt x="1835" y="1"/>
                    </a:moveTo>
                    <a:cubicBezTo>
                      <a:pt x="823" y="1"/>
                      <a:pt x="1" y="396"/>
                      <a:pt x="1" y="884"/>
                    </a:cubicBezTo>
                    <a:cubicBezTo>
                      <a:pt x="1" y="1372"/>
                      <a:pt x="823" y="1767"/>
                      <a:pt x="1835" y="1767"/>
                    </a:cubicBezTo>
                    <a:lnTo>
                      <a:pt x="25805" y="1767"/>
                    </a:lnTo>
                    <a:cubicBezTo>
                      <a:pt x="26818" y="1767"/>
                      <a:pt x="27639" y="1372"/>
                      <a:pt x="27639" y="884"/>
                    </a:cubicBezTo>
                    <a:cubicBezTo>
                      <a:pt x="27639" y="396"/>
                      <a:pt x="26819" y="1"/>
                      <a:pt x="258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1135" name="Google Shape;1135;p30"/>
              <p:cNvSpPr/>
              <p:nvPr/>
            </p:nvSpPr>
            <p:spPr>
              <a:xfrm>
                <a:off x="4001946" y="6313253"/>
                <a:ext cx="1140150" cy="72930"/>
              </a:xfrm>
              <a:custGeom>
                <a:avLst/>
                <a:gdLst/>
                <a:ahLst/>
                <a:cxnLst/>
                <a:rect l="l" t="t" r="r" b="b"/>
                <a:pathLst>
                  <a:path w="27640" h="1768" extrusionOk="0">
                    <a:moveTo>
                      <a:pt x="1835" y="1"/>
                    </a:moveTo>
                    <a:cubicBezTo>
                      <a:pt x="823" y="1"/>
                      <a:pt x="1" y="396"/>
                      <a:pt x="1" y="884"/>
                    </a:cubicBezTo>
                    <a:cubicBezTo>
                      <a:pt x="1" y="1372"/>
                      <a:pt x="823" y="1767"/>
                      <a:pt x="1835" y="1767"/>
                    </a:cubicBezTo>
                    <a:lnTo>
                      <a:pt x="25805" y="1767"/>
                    </a:lnTo>
                    <a:cubicBezTo>
                      <a:pt x="26818" y="1767"/>
                      <a:pt x="27639" y="1371"/>
                      <a:pt x="27639" y="884"/>
                    </a:cubicBezTo>
                    <a:cubicBezTo>
                      <a:pt x="27639" y="396"/>
                      <a:pt x="26819" y="1"/>
                      <a:pt x="258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grpSp>
        <p:grpSp>
          <p:nvGrpSpPr>
            <p:cNvPr id="1136" name="Google Shape;1136;p30"/>
            <p:cNvGrpSpPr/>
            <p:nvPr/>
          </p:nvGrpSpPr>
          <p:grpSpPr>
            <a:xfrm>
              <a:off x="6274037" y="5090190"/>
              <a:ext cx="2698369" cy="2580930"/>
              <a:chOff x="6274037" y="5090190"/>
              <a:chExt cx="2698369" cy="2580930"/>
            </a:xfrm>
          </p:grpSpPr>
          <p:sp>
            <p:nvSpPr>
              <p:cNvPr id="1137" name="Google Shape;1137;p30"/>
              <p:cNvSpPr/>
              <p:nvPr/>
            </p:nvSpPr>
            <p:spPr>
              <a:xfrm>
                <a:off x="6274037" y="6193793"/>
                <a:ext cx="2698369" cy="1477327"/>
              </a:xfrm>
              <a:custGeom>
                <a:avLst/>
                <a:gdLst/>
                <a:ahLst/>
                <a:cxnLst/>
                <a:rect l="l" t="t" r="r" b="b"/>
                <a:pathLst>
                  <a:path w="65415" h="35814" extrusionOk="0">
                    <a:moveTo>
                      <a:pt x="0" y="1"/>
                    </a:moveTo>
                    <a:lnTo>
                      <a:pt x="0" y="35813"/>
                    </a:lnTo>
                    <a:lnTo>
                      <a:pt x="65415" y="35813"/>
                    </a:lnTo>
                    <a:lnTo>
                      <a:pt x="6541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1138" name="Google Shape;1138;p30"/>
              <p:cNvSpPr/>
              <p:nvPr/>
            </p:nvSpPr>
            <p:spPr>
              <a:xfrm>
                <a:off x="6274037" y="5561430"/>
                <a:ext cx="2698369" cy="445005"/>
              </a:xfrm>
              <a:custGeom>
                <a:avLst/>
                <a:gdLst/>
                <a:ahLst/>
                <a:cxnLst/>
                <a:rect l="l" t="t" r="r" b="b"/>
                <a:pathLst>
                  <a:path w="65415" h="10788" extrusionOk="0">
                    <a:moveTo>
                      <a:pt x="0" y="0"/>
                    </a:moveTo>
                    <a:lnTo>
                      <a:pt x="0" y="10788"/>
                    </a:lnTo>
                    <a:lnTo>
                      <a:pt x="65415" y="10788"/>
                    </a:lnTo>
                    <a:lnTo>
                      <a:pt x="6541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1139" name="Google Shape;1139;p30"/>
              <p:cNvSpPr/>
              <p:nvPr/>
            </p:nvSpPr>
            <p:spPr>
              <a:xfrm>
                <a:off x="6274037" y="5090190"/>
                <a:ext cx="2698369" cy="347160"/>
              </a:xfrm>
              <a:custGeom>
                <a:avLst/>
                <a:gdLst/>
                <a:ahLst/>
                <a:cxnLst/>
                <a:rect l="l" t="t" r="r" b="b"/>
                <a:pathLst>
                  <a:path w="65415" h="8416" extrusionOk="0">
                    <a:moveTo>
                      <a:pt x="0" y="1"/>
                    </a:moveTo>
                    <a:lnTo>
                      <a:pt x="0" y="8415"/>
                    </a:lnTo>
                    <a:lnTo>
                      <a:pt x="65415" y="8415"/>
                    </a:lnTo>
                    <a:lnTo>
                      <a:pt x="6541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1140" name="Google Shape;1140;p30"/>
              <p:cNvSpPr/>
              <p:nvPr/>
            </p:nvSpPr>
            <p:spPr>
              <a:xfrm>
                <a:off x="7053146" y="5163368"/>
                <a:ext cx="1140150" cy="72889"/>
              </a:xfrm>
              <a:custGeom>
                <a:avLst/>
                <a:gdLst/>
                <a:ahLst/>
                <a:cxnLst/>
                <a:rect l="l" t="t" r="r" b="b"/>
                <a:pathLst>
                  <a:path w="27640" h="1767" extrusionOk="0">
                    <a:moveTo>
                      <a:pt x="1835" y="0"/>
                    </a:moveTo>
                    <a:cubicBezTo>
                      <a:pt x="823" y="0"/>
                      <a:pt x="1" y="395"/>
                      <a:pt x="1" y="884"/>
                    </a:cubicBezTo>
                    <a:cubicBezTo>
                      <a:pt x="1" y="1372"/>
                      <a:pt x="823" y="1767"/>
                      <a:pt x="1835" y="1767"/>
                    </a:cubicBezTo>
                    <a:lnTo>
                      <a:pt x="25805" y="1767"/>
                    </a:lnTo>
                    <a:cubicBezTo>
                      <a:pt x="26818" y="1767"/>
                      <a:pt x="27639" y="1370"/>
                      <a:pt x="27639" y="884"/>
                    </a:cubicBezTo>
                    <a:cubicBezTo>
                      <a:pt x="27639" y="395"/>
                      <a:pt x="26819" y="0"/>
                      <a:pt x="258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1141" name="Google Shape;1141;p30"/>
              <p:cNvSpPr/>
              <p:nvPr/>
            </p:nvSpPr>
            <p:spPr>
              <a:xfrm>
                <a:off x="7053146" y="5655398"/>
                <a:ext cx="1140150" cy="72930"/>
              </a:xfrm>
              <a:custGeom>
                <a:avLst/>
                <a:gdLst/>
                <a:ahLst/>
                <a:cxnLst/>
                <a:rect l="l" t="t" r="r" b="b"/>
                <a:pathLst>
                  <a:path w="27640" h="1768" extrusionOk="0">
                    <a:moveTo>
                      <a:pt x="1835" y="1"/>
                    </a:moveTo>
                    <a:cubicBezTo>
                      <a:pt x="823" y="1"/>
                      <a:pt x="1" y="396"/>
                      <a:pt x="1" y="884"/>
                    </a:cubicBezTo>
                    <a:cubicBezTo>
                      <a:pt x="1" y="1372"/>
                      <a:pt x="823" y="1767"/>
                      <a:pt x="1835" y="1767"/>
                    </a:cubicBezTo>
                    <a:lnTo>
                      <a:pt x="25805" y="1767"/>
                    </a:lnTo>
                    <a:cubicBezTo>
                      <a:pt x="26818" y="1767"/>
                      <a:pt x="27639" y="1372"/>
                      <a:pt x="27639" y="884"/>
                    </a:cubicBezTo>
                    <a:cubicBezTo>
                      <a:pt x="27639" y="396"/>
                      <a:pt x="26819" y="1"/>
                      <a:pt x="258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1142" name="Google Shape;1142;p30"/>
              <p:cNvSpPr/>
              <p:nvPr/>
            </p:nvSpPr>
            <p:spPr>
              <a:xfrm>
                <a:off x="7053146" y="6313253"/>
                <a:ext cx="1140150" cy="72930"/>
              </a:xfrm>
              <a:custGeom>
                <a:avLst/>
                <a:gdLst/>
                <a:ahLst/>
                <a:cxnLst/>
                <a:rect l="l" t="t" r="r" b="b"/>
                <a:pathLst>
                  <a:path w="27640" h="1768" extrusionOk="0">
                    <a:moveTo>
                      <a:pt x="1835" y="1"/>
                    </a:moveTo>
                    <a:cubicBezTo>
                      <a:pt x="823" y="1"/>
                      <a:pt x="1" y="396"/>
                      <a:pt x="1" y="884"/>
                    </a:cubicBezTo>
                    <a:cubicBezTo>
                      <a:pt x="1" y="1372"/>
                      <a:pt x="823" y="1767"/>
                      <a:pt x="1835" y="1767"/>
                    </a:cubicBezTo>
                    <a:lnTo>
                      <a:pt x="25805" y="1767"/>
                    </a:lnTo>
                    <a:cubicBezTo>
                      <a:pt x="26818" y="1767"/>
                      <a:pt x="27639" y="1371"/>
                      <a:pt x="27639" y="884"/>
                    </a:cubicBezTo>
                    <a:cubicBezTo>
                      <a:pt x="27639" y="396"/>
                      <a:pt x="26819" y="1"/>
                      <a:pt x="258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grpSp>
        <p:grpSp>
          <p:nvGrpSpPr>
            <p:cNvPr id="1143" name="Google Shape;1143;p30"/>
            <p:cNvGrpSpPr/>
            <p:nvPr/>
          </p:nvGrpSpPr>
          <p:grpSpPr>
            <a:xfrm>
              <a:off x="171594" y="5090190"/>
              <a:ext cx="2698410" cy="2580930"/>
              <a:chOff x="171594" y="5090190"/>
              <a:chExt cx="2698410" cy="2580930"/>
            </a:xfrm>
          </p:grpSpPr>
          <p:sp>
            <p:nvSpPr>
              <p:cNvPr id="1144" name="Google Shape;1144;p30"/>
              <p:cNvSpPr/>
              <p:nvPr/>
            </p:nvSpPr>
            <p:spPr>
              <a:xfrm>
                <a:off x="171594" y="6193793"/>
                <a:ext cx="2698410" cy="1477327"/>
              </a:xfrm>
              <a:custGeom>
                <a:avLst/>
                <a:gdLst/>
                <a:ahLst/>
                <a:cxnLst/>
                <a:rect l="l" t="t" r="r" b="b"/>
                <a:pathLst>
                  <a:path w="65416" h="35814" extrusionOk="0">
                    <a:moveTo>
                      <a:pt x="1" y="1"/>
                    </a:moveTo>
                    <a:lnTo>
                      <a:pt x="1" y="35813"/>
                    </a:lnTo>
                    <a:lnTo>
                      <a:pt x="65416" y="35813"/>
                    </a:lnTo>
                    <a:lnTo>
                      <a:pt x="6541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1145" name="Google Shape;1145;p30"/>
              <p:cNvSpPr/>
              <p:nvPr/>
            </p:nvSpPr>
            <p:spPr>
              <a:xfrm>
                <a:off x="171594" y="5561430"/>
                <a:ext cx="2698410" cy="445005"/>
              </a:xfrm>
              <a:custGeom>
                <a:avLst/>
                <a:gdLst/>
                <a:ahLst/>
                <a:cxnLst/>
                <a:rect l="l" t="t" r="r" b="b"/>
                <a:pathLst>
                  <a:path w="65416" h="10788" extrusionOk="0">
                    <a:moveTo>
                      <a:pt x="1" y="0"/>
                    </a:moveTo>
                    <a:lnTo>
                      <a:pt x="1" y="10788"/>
                    </a:lnTo>
                    <a:lnTo>
                      <a:pt x="65416" y="10788"/>
                    </a:lnTo>
                    <a:lnTo>
                      <a:pt x="6541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1146" name="Google Shape;1146;p30"/>
              <p:cNvSpPr/>
              <p:nvPr/>
            </p:nvSpPr>
            <p:spPr>
              <a:xfrm>
                <a:off x="171594" y="5090190"/>
                <a:ext cx="2698410" cy="347160"/>
              </a:xfrm>
              <a:custGeom>
                <a:avLst/>
                <a:gdLst/>
                <a:ahLst/>
                <a:cxnLst/>
                <a:rect l="l" t="t" r="r" b="b"/>
                <a:pathLst>
                  <a:path w="65416" h="8416" extrusionOk="0">
                    <a:moveTo>
                      <a:pt x="1" y="1"/>
                    </a:moveTo>
                    <a:lnTo>
                      <a:pt x="1" y="8415"/>
                    </a:lnTo>
                    <a:lnTo>
                      <a:pt x="65416" y="8415"/>
                    </a:lnTo>
                    <a:lnTo>
                      <a:pt x="6541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1147" name="Google Shape;1147;p30"/>
              <p:cNvSpPr/>
              <p:nvPr/>
            </p:nvSpPr>
            <p:spPr>
              <a:xfrm>
                <a:off x="950745" y="5163368"/>
                <a:ext cx="1140109" cy="72889"/>
              </a:xfrm>
              <a:custGeom>
                <a:avLst/>
                <a:gdLst/>
                <a:ahLst/>
                <a:cxnLst/>
                <a:rect l="l" t="t" r="r" b="b"/>
                <a:pathLst>
                  <a:path w="27639" h="1767" extrusionOk="0">
                    <a:moveTo>
                      <a:pt x="1834" y="0"/>
                    </a:moveTo>
                    <a:cubicBezTo>
                      <a:pt x="821" y="0"/>
                      <a:pt x="0" y="395"/>
                      <a:pt x="0" y="884"/>
                    </a:cubicBezTo>
                    <a:cubicBezTo>
                      <a:pt x="0" y="1372"/>
                      <a:pt x="821" y="1767"/>
                      <a:pt x="1834" y="1767"/>
                    </a:cubicBezTo>
                    <a:lnTo>
                      <a:pt x="25804" y="1767"/>
                    </a:lnTo>
                    <a:cubicBezTo>
                      <a:pt x="26816" y="1767"/>
                      <a:pt x="27638" y="1370"/>
                      <a:pt x="27638" y="884"/>
                    </a:cubicBezTo>
                    <a:cubicBezTo>
                      <a:pt x="27638" y="395"/>
                      <a:pt x="26816" y="0"/>
                      <a:pt x="2580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1148" name="Google Shape;1148;p30"/>
              <p:cNvSpPr/>
              <p:nvPr/>
            </p:nvSpPr>
            <p:spPr>
              <a:xfrm>
                <a:off x="950745" y="5655398"/>
                <a:ext cx="1140109" cy="72930"/>
              </a:xfrm>
              <a:custGeom>
                <a:avLst/>
                <a:gdLst/>
                <a:ahLst/>
                <a:cxnLst/>
                <a:rect l="l" t="t" r="r" b="b"/>
                <a:pathLst>
                  <a:path w="27639" h="1768" extrusionOk="0">
                    <a:moveTo>
                      <a:pt x="1834" y="1"/>
                    </a:moveTo>
                    <a:cubicBezTo>
                      <a:pt x="821" y="1"/>
                      <a:pt x="0" y="396"/>
                      <a:pt x="0" y="884"/>
                    </a:cubicBezTo>
                    <a:cubicBezTo>
                      <a:pt x="0" y="1372"/>
                      <a:pt x="821" y="1767"/>
                      <a:pt x="1834" y="1767"/>
                    </a:cubicBezTo>
                    <a:lnTo>
                      <a:pt x="25804" y="1767"/>
                    </a:lnTo>
                    <a:cubicBezTo>
                      <a:pt x="26816" y="1767"/>
                      <a:pt x="27638" y="1372"/>
                      <a:pt x="27638" y="884"/>
                    </a:cubicBezTo>
                    <a:cubicBezTo>
                      <a:pt x="27638" y="396"/>
                      <a:pt x="26816" y="1"/>
                      <a:pt x="2580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1149" name="Google Shape;1149;p30"/>
              <p:cNvSpPr/>
              <p:nvPr/>
            </p:nvSpPr>
            <p:spPr>
              <a:xfrm>
                <a:off x="950745" y="6313253"/>
                <a:ext cx="1140109" cy="72930"/>
              </a:xfrm>
              <a:custGeom>
                <a:avLst/>
                <a:gdLst/>
                <a:ahLst/>
                <a:cxnLst/>
                <a:rect l="l" t="t" r="r" b="b"/>
                <a:pathLst>
                  <a:path w="27639" h="1768" extrusionOk="0">
                    <a:moveTo>
                      <a:pt x="1834" y="1"/>
                    </a:moveTo>
                    <a:cubicBezTo>
                      <a:pt x="821" y="1"/>
                      <a:pt x="0" y="396"/>
                      <a:pt x="0" y="884"/>
                    </a:cubicBezTo>
                    <a:cubicBezTo>
                      <a:pt x="0" y="1372"/>
                      <a:pt x="821" y="1767"/>
                      <a:pt x="1834" y="1767"/>
                    </a:cubicBezTo>
                    <a:lnTo>
                      <a:pt x="25804" y="1767"/>
                    </a:lnTo>
                    <a:cubicBezTo>
                      <a:pt x="26816" y="1767"/>
                      <a:pt x="27638" y="1371"/>
                      <a:pt x="27638" y="884"/>
                    </a:cubicBezTo>
                    <a:cubicBezTo>
                      <a:pt x="27638" y="396"/>
                      <a:pt x="26816" y="1"/>
                      <a:pt x="2580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grpSp>
        <p:sp>
          <p:nvSpPr>
            <p:cNvPr id="1150" name="Google Shape;1150;p30"/>
            <p:cNvSpPr/>
            <p:nvPr/>
          </p:nvSpPr>
          <p:spPr>
            <a:xfrm>
              <a:off x="0" y="4838700"/>
              <a:ext cx="9143939" cy="120161"/>
            </a:xfrm>
            <a:custGeom>
              <a:avLst/>
              <a:gdLst/>
              <a:ahLst/>
              <a:cxnLst/>
              <a:rect l="l" t="t" r="r" b="b"/>
              <a:pathLst>
                <a:path w="74406" h="2913" extrusionOk="0">
                  <a:moveTo>
                    <a:pt x="0" y="0"/>
                  </a:moveTo>
                  <a:lnTo>
                    <a:pt x="0" y="2912"/>
                  </a:lnTo>
                  <a:lnTo>
                    <a:pt x="74406" y="2912"/>
                  </a:lnTo>
                  <a:lnTo>
                    <a:pt x="7440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grpSp>
      <p:grpSp>
        <p:nvGrpSpPr>
          <p:cNvPr id="1151" name="Google Shape;1151;p30"/>
          <p:cNvGrpSpPr/>
          <p:nvPr/>
        </p:nvGrpSpPr>
        <p:grpSpPr>
          <a:xfrm>
            <a:off x="8440501" y="4045831"/>
            <a:ext cx="627242" cy="793451"/>
            <a:chOff x="1864725" y="4055050"/>
            <a:chExt cx="627242" cy="793451"/>
          </a:xfrm>
        </p:grpSpPr>
        <p:sp>
          <p:nvSpPr>
            <p:cNvPr id="1152" name="Google Shape;1152;p30"/>
            <p:cNvSpPr/>
            <p:nvPr/>
          </p:nvSpPr>
          <p:spPr>
            <a:xfrm>
              <a:off x="1864725" y="4076031"/>
              <a:ext cx="627242" cy="772470"/>
            </a:xfrm>
            <a:custGeom>
              <a:avLst/>
              <a:gdLst/>
              <a:ahLst/>
              <a:cxnLst/>
              <a:rect l="l" t="t" r="r" b="b"/>
              <a:pathLst>
                <a:path w="12743" h="15574" extrusionOk="0">
                  <a:moveTo>
                    <a:pt x="4865" y="0"/>
                  </a:moveTo>
                  <a:lnTo>
                    <a:pt x="4865" y="2006"/>
                  </a:lnTo>
                  <a:lnTo>
                    <a:pt x="369" y="12333"/>
                  </a:lnTo>
                  <a:cubicBezTo>
                    <a:pt x="1" y="13178"/>
                    <a:pt x="254" y="14166"/>
                    <a:pt x="983" y="14730"/>
                  </a:cubicBezTo>
                  <a:lnTo>
                    <a:pt x="1615" y="15219"/>
                  </a:lnTo>
                  <a:cubicBezTo>
                    <a:pt x="1913" y="15450"/>
                    <a:pt x="2278" y="15574"/>
                    <a:pt x="2656" y="15574"/>
                  </a:cubicBezTo>
                  <a:lnTo>
                    <a:pt x="10088" y="15574"/>
                  </a:lnTo>
                  <a:cubicBezTo>
                    <a:pt x="10466" y="15574"/>
                    <a:pt x="10831" y="15450"/>
                    <a:pt x="11130" y="15219"/>
                  </a:cubicBezTo>
                  <a:lnTo>
                    <a:pt x="11761" y="14730"/>
                  </a:lnTo>
                  <a:cubicBezTo>
                    <a:pt x="12489" y="14167"/>
                    <a:pt x="12742" y="13178"/>
                    <a:pt x="12375" y="12333"/>
                  </a:cubicBezTo>
                  <a:lnTo>
                    <a:pt x="7878" y="2006"/>
                  </a:lnTo>
                  <a:lnTo>
                    <a:pt x="787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1153" name="Google Shape;1153;p30"/>
            <p:cNvSpPr/>
            <p:nvPr/>
          </p:nvSpPr>
          <p:spPr>
            <a:xfrm>
              <a:off x="1887758" y="4104411"/>
              <a:ext cx="581184" cy="720912"/>
            </a:xfrm>
            <a:custGeom>
              <a:avLst/>
              <a:gdLst/>
              <a:ahLst/>
              <a:cxnLst/>
              <a:rect l="l" t="t" r="r" b="b"/>
              <a:pathLst>
                <a:path w="12108" h="15019" extrusionOk="0">
                  <a:moveTo>
                    <a:pt x="4825" y="0"/>
                  </a:moveTo>
                  <a:lnTo>
                    <a:pt x="4825" y="1728"/>
                  </a:lnTo>
                  <a:cubicBezTo>
                    <a:pt x="4825" y="1766"/>
                    <a:pt x="4817" y="1805"/>
                    <a:pt x="4803" y="1839"/>
                  </a:cubicBezTo>
                  <a:lnTo>
                    <a:pt x="306" y="12167"/>
                  </a:lnTo>
                  <a:cubicBezTo>
                    <a:pt x="0" y="12868"/>
                    <a:pt x="229" y="13764"/>
                    <a:pt x="835" y="14232"/>
                  </a:cubicBezTo>
                  <a:lnTo>
                    <a:pt x="1468" y="14719"/>
                  </a:lnTo>
                  <a:cubicBezTo>
                    <a:pt x="1713" y="14911"/>
                    <a:pt x="2027" y="15018"/>
                    <a:pt x="2339" y="15018"/>
                  </a:cubicBezTo>
                  <a:lnTo>
                    <a:pt x="9771" y="15018"/>
                  </a:lnTo>
                  <a:cubicBezTo>
                    <a:pt x="10085" y="15018"/>
                    <a:pt x="10396" y="14910"/>
                    <a:pt x="10643" y="14719"/>
                  </a:cubicBezTo>
                  <a:lnTo>
                    <a:pt x="11273" y="14232"/>
                  </a:lnTo>
                  <a:cubicBezTo>
                    <a:pt x="11879" y="13764"/>
                    <a:pt x="12108" y="12868"/>
                    <a:pt x="11802" y="12167"/>
                  </a:cubicBezTo>
                  <a:lnTo>
                    <a:pt x="7307" y="1839"/>
                  </a:lnTo>
                  <a:cubicBezTo>
                    <a:pt x="7292" y="1805"/>
                    <a:pt x="7285" y="1765"/>
                    <a:pt x="7286" y="1728"/>
                  </a:cubicBezTo>
                  <a:lnTo>
                    <a:pt x="728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1154" name="Google Shape;1154;p30"/>
            <p:cNvSpPr/>
            <p:nvPr/>
          </p:nvSpPr>
          <p:spPr>
            <a:xfrm>
              <a:off x="2181518" y="4104411"/>
              <a:ext cx="179520" cy="369888"/>
            </a:xfrm>
            <a:custGeom>
              <a:avLst/>
              <a:gdLst/>
              <a:ahLst/>
              <a:cxnLst/>
              <a:rect l="l" t="t" r="r" b="b"/>
              <a:pathLst>
                <a:path w="3740" h="7706" extrusionOk="0">
                  <a:moveTo>
                    <a:pt x="1" y="0"/>
                  </a:moveTo>
                  <a:lnTo>
                    <a:pt x="1" y="1692"/>
                  </a:lnTo>
                  <a:cubicBezTo>
                    <a:pt x="1" y="2518"/>
                    <a:pt x="983" y="6929"/>
                    <a:pt x="983" y="6929"/>
                  </a:cubicBezTo>
                  <a:lnTo>
                    <a:pt x="3740" y="7706"/>
                  </a:lnTo>
                  <a:lnTo>
                    <a:pt x="1187" y="1839"/>
                  </a:lnTo>
                  <a:cubicBezTo>
                    <a:pt x="1172" y="1805"/>
                    <a:pt x="1165" y="1765"/>
                    <a:pt x="1165" y="1727"/>
                  </a:cubicBezTo>
                  <a:lnTo>
                    <a:pt x="1165" y="0"/>
                  </a:lnTo>
                  <a:close/>
                </a:path>
              </a:pathLst>
            </a:custGeom>
            <a:solidFill>
              <a:srgbClr val="274590">
                <a:alpha val="14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1155" name="Google Shape;1155;p30"/>
            <p:cNvSpPr/>
            <p:nvPr/>
          </p:nvSpPr>
          <p:spPr>
            <a:xfrm>
              <a:off x="1887806" y="4443819"/>
              <a:ext cx="581280" cy="381504"/>
            </a:xfrm>
            <a:custGeom>
              <a:avLst/>
              <a:gdLst/>
              <a:ahLst/>
              <a:cxnLst/>
              <a:rect l="l" t="t" r="r" b="b"/>
              <a:pathLst>
                <a:path w="12110" h="7948" extrusionOk="0">
                  <a:moveTo>
                    <a:pt x="2524" y="0"/>
                  </a:moveTo>
                  <a:lnTo>
                    <a:pt x="306" y="5096"/>
                  </a:lnTo>
                  <a:cubicBezTo>
                    <a:pt x="0" y="5797"/>
                    <a:pt x="229" y="6693"/>
                    <a:pt x="835" y="7161"/>
                  </a:cubicBezTo>
                  <a:lnTo>
                    <a:pt x="1468" y="7648"/>
                  </a:lnTo>
                  <a:cubicBezTo>
                    <a:pt x="1715" y="7840"/>
                    <a:pt x="2027" y="7947"/>
                    <a:pt x="2339" y="7947"/>
                  </a:cubicBezTo>
                  <a:lnTo>
                    <a:pt x="9773" y="7947"/>
                  </a:lnTo>
                  <a:cubicBezTo>
                    <a:pt x="10085" y="7947"/>
                    <a:pt x="10396" y="7839"/>
                    <a:pt x="10644" y="7648"/>
                  </a:cubicBezTo>
                  <a:lnTo>
                    <a:pt x="11274" y="7161"/>
                  </a:lnTo>
                  <a:cubicBezTo>
                    <a:pt x="11880" y="6693"/>
                    <a:pt x="12109" y="5797"/>
                    <a:pt x="11803" y="5096"/>
                  </a:cubicBezTo>
                  <a:lnTo>
                    <a:pt x="958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1156" name="Google Shape;1156;p30"/>
            <p:cNvSpPr/>
            <p:nvPr/>
          </p:nvSpPr>
          <p:spPr>
            <a:xfrm>
              <a:off x="2008430" y="4419051"/>
              <a:ext cx="339936" cy="54144"/>
            </a:xfrm>
            <a:custGeom>
              <a:avLst/>
              <a:gdLst/>
              <a:ahLst/>
              <a:cxnLst/>
              <a:rect l="l" t="t" r="r" b="b"/>
              <a:pathLst>
                <a:path w="7082" h="1128" extrusionOk="0">
                  <a:moveTo>
                    <a:pt x="3542" y="1"/>
                  </a:moveTo>
                  <a:cubicBezTo>
                    <a:pt x="1585" y="1"/>
                    <a:pt x="0" y="254"/>
                    <a:pt x="0" y="565"/>
                  </a:cubicBezTo>
                  <a:cubicBezTo>
                    <a:pt x="0" y="876"/>
                    <a:pt x="1585" y="1128"/>
                    <a:pt x="3542" y="1128"/>
                  </a:cubicBezTo>
                  <a:cubicBezTo>
                    <a:pt x="5497" y="1128"/>
                    <a:pt x="7081" y="876"/>
                    <a:pt x="7081" y="565"/>
                  </a:cubicBezTo>
                  <a:cubicBezTo>
                    <a:pt x="7081" y="254"/>
                    <a:pt x="5498" y="1"/>
                    <a:pt x="354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1157" name="Google Shape;1157;p30"/>
            <p:cNvSpPr/>
            <p:nvPr/>
          </p:nvSpPr>
          <p:spPr>
            <a:xfrm>
              <a:off x="2008430" y="4419051"/>
              <a:ext cx="339936" cy="54144"/>
            </a:xfrm>
            <a:custGeom>
              <a:avLst/>
              <a:gdLst/>
              <a:ahLst/>
              <a:cxnLst/>
              <a:rect l="l" t="t" r="r" b="b"/>
              <a:pathLst>
                <a:path w="7082" h="1128" extrusionOk="0">
                  <a:moveTo>
                    <a:pt x="3542" y="1"/>
                  </a:moveTo>
                  <a:cubicBezTo>
                    <a:pt x="1585" y="1"/>
                    <a:pt x="0" y="254"/>
                    <a:pt x="0" y="565"/>
                  </a:cubicBezTo>
                  <a:cubicBezTo>
                    <a:pt x="0" y="876"/>
                    <a:pt x="1585" y="1128"/>
                    <a:pt x="3542" y="1128"/>
                  </a:cubicBezTo>
                  <a:cubicBezTo>
                    <a:pt x="5497" y="1128"/>
                    <a:pt x="7081" y="876"/>
                    <a:pt x="7081" y="565"/>
                  </a:cubicBezTo>
                  <a:cubicBezTo>
                    <a:pt x="7081" y="254"/>
                    <a:pt x="5498" y="1"/>
                    <a:pt x="3542" y="1"/>
                  </a:cubicBezTo>
                  <a:close/>
                </a:path>
              </a:pathLst>
            </a:custGeom>
            <a:solidFill>
              <a:srgbClr val="000000">
                <a:alpha val="14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1158" name="Google Shape;1158;p30"/>
            <p:cNvSpPr/>
            <p:nvPr/>
          </p:nvSpPr>
          <p:spPr>
            <a:xfrm>
              <a:off x="2099904" y="4055050"/>
              <a:ext cx="155888" cy="27429"/>
            </a:xfrm>
            <a:custGeom>
              <a:avLst/>
              <a:gdLst/>
              <a:ahLst/>
              <a:cxnLst/>
              <a:rect l="l" t="t" r="r" b="b"/>
              <a:pathLst>
                <a:path w="3167" h="553" extrusionOk="0">
                  <a:moveTo>
                    <a:pt x="102" y="0"/>
                  </a:moveTo>
                  <a:cubicBezTo>
                    <a:pt x="46" y="0"/>
                    <a:pt x="1" y="46"/>
                    <a:pt x="1" y="102"/>
                  </a:cubicBezTo>
                  <a:lnTo>
                    <a:pt x="1" y="451"/>
                  </a:lnTo>
                  <a:cubicBezTo>
                    <a:pt x="1" y="507"/>
                    <a:pt x="46" y="553"/>
                    <a:pt x="102" y="553"/>
                  </a:cubicBezTo>
                  <a:lnTo>
                    <a:pt x="3065" y="553"/>
                  </a:lnTo>
                  <a:cubicBezTo>
                    <a:pt x="3121" y="553"/>
                    <a:pt x="3167" y="507"/>
                    <a:pt x="3167" y="451"/>
                  </a:cubicBezTo>
                  <a:lnTo>
                    <a:pt x="3167" y="102"/>
                  </a:lnTo>
                  <a:cubicBezTo>
                    <a:pt x="3167" y="46"/>
                    <a:pt x="3121" y="0"/>
                    <a:pt x="306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1159" name="Google Shape;1159;p30"/>
            <p:cNvSpPr/>
            <p:nvPr/>
          </p:nvSpPr>
          <p:spPr>
            <a:xfrm>
              <a:off x="1961726" y="4777995"/>
              <a:ext cx="433248" cy="42240"/>
            </a:xfrm>
            <a:custGeom>
              <a:avLst/>
              <a:gdLst/>
              <a:ahLst/>
              <a:cxnLst/>
              <a:rect l="l" t="t" r="r" b="b"/>
              <a:pathLst>
                <a:path w="9026" h="880" extrusionOk="0">
                  <a:moveTo>
                    <a:pt x="4513" y="1"/>
                  </a:moveTo>
                  <a:cubicBezTo>
                    <a:pt x="2022" y="1"/>
                    <a:pt x="0" y="197"/>
                    <a:pt x="0" y="441"/>
                  </a:cubicBezTo>
                  <a:cubicBezTo>
                    <a:pt x="0" y="682"/>
                    <a:pt x="2021" y="879"/>
                    <a:pt x="4513" y="879"/>
                  </a:cubicBezTo>
                  <a:cubicBezTo>
                    <a:pt x="7005" y="879"/>
                    <a:pt x="9026" y="682"/>
                    <a:pt x="9026" y="441"/>
                  </a:cubicBezTo>
                  <a:cubicBezTo>
                    <a:pt x="9026" y="198"/>
                    <a:pt x="7006" y="1"/>
                    <a:pt x="4513" y="1"/>
                  </a:cubicBezTo>
                  <a:close/>
                </a:path>
              </a:pathLst>
            </a:custGeom>
            <a:solidFill>
              <a:srgbClr val="000000">
                <a:alpha val="14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1160" name="Google Shape;1160;p30"/>
            <p:cNvSpPr/>
            <p:nvPr/>
          </p:nvSpPr>
          <p:spPr>
            <a:xfrm>
              <a:off x="1920110" y="4291659"/>
              <a:ext cx="224976" cy="476448"/>
            </a:xfrm>
            <a:custGeom>
              <a:avLst/>
              <a:gdLst/>
              <a:ahLst/>
              <a:cxnLst/>
              <a:rect l="l" t="t" r="r" b="b"/>
              <a:pathLst>
                <a:path w="4687" h="9926" extrusionOk="0">
                  <a:moveTo>
                    <a:pt x="4687" y="1"/>
                  </a:moveTo>
                  <a:lnTo>
                    <a:pt x="4687" y="1"/>
                  </a:lnTo>
                  <a:cubicBezTo>
                    <a:pt x="4687" y="1"/>
                    <a:pt x="4393" y="222"/>
                    <a:pt x="4097" y="549"/>
                  </a:cubicBezTo>
                  <a:cubicBezTo>
                    <a:pt x="3801" y="878"/>
                    <a:pt x="388" y="7453"/>
                    <a:pt x="194" y="8409"/>
                  </a:cubicBezTo>
                  <a:cubicBezTo>
                    <a:pt x="0" y="9364"/>
                    <a:pt x="892" y="9926"/>
                    <a:pt x="892" y="9926"/>
                  </a:cubicBezTo>
                  <a:cubicBezTo>
                    <a:pt x="892" y="9926"/>
                    <a:pt x="521" y="9164"/>
                    <a:pt x="903" y="8477"/>
                  </a:cubicBezTo>
                  <a:cubicBezTo>
                    <a:pt x="1283" y="7789"/>
                    <a:pt x="4687" y="1"/>
                    <a:pt x="4687" y="1"/>
                  </a:cubicBezTo>
                  <a:close/>
                </a:path>
              </a:pathLst>
            </a:custGeom>
            <a:solidFill>
              <a:srgbClr val="FFFFFF">
                <a:alpha val="14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1161" name="Google Shape;1161;p30"/>
            <p:cNvSpPr/>
            <p:nvPr/>
          </p:nvSpPr>
          <p:spPr>
            <a:xfrm>
              <a:off x="2112062" y="4546347"/>
              <a:ext cx="49008" cy="48960"/>
            </a:xfrm>
            <a:custGeom>
              <a:avLst/>
              <a:gdLst/>
              <a:ahLst/>
              <a:cxnLst/>
              <a:rect l="l" t="t" r="r" b="b"/>
              <a:pathLst>
                <a:path w="1021" h="1020" extrusionOk="0">
                  <a:moveTo>
                    <a:pt x="512" y="0"/>
                  </a:moveTo>
                  <a:cubicBezTo>
                    <a:pt x="228" y="0"/>
                    <a:pt x="0" y="229"/>
                    <a:pt x="1" y="511"/>
                  </a:cubicBezTo>
                  <a:cubicBezTo>
                    <a:pt x="1" y="792"/>
                    <a:pt x="229" y="1020"/>
                    <a:pt x="512" y="1020"/>
                  </a:cubicBezTo>
                  <a:cubicBezTo>
                    <a:pt x="793" y="1020"/>
                    <a:pt x="1021" y="792"/>
                    <a:pt x="1021" y="511"/>
                  </a:cubicBezTo>
                  <a:cubicBezTo>
                    <a:pt x="1021" y="229"/>
                    <a:pt x="793" y="0"/>
                    <a:pt x="512" y="0"/>
                  </a:cubicBezTo>
                  <a:close/>
                </a:path>
              </a:pathLst>
            </a:custGeom>
            <a:solidFill>
              <a:srgbClr val="000000">
                <a:alpha val="14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1162" name="Google Shape;1162;p30"/>
            <p:cNvSpPr/>
            <p:nvPr/>
          </p:nvSpPr>
          <p:spPr>
            <a:xfrm>
              <a:off x="2005214" y="4685883"/>
              <a:ext cx="64848" cy="64848"/>
            </a:xfrm>
            <a:custGeom>
              <a:avLst/>
              <a:gdLst/>
              <a:ahLst/>
              <a:cxnLst/>
              <a:rect l="l" t="t" r="r" b="b"/>
              <a:pathLst>
                <a:path w="1351" h="1351" extrusionOk="0">
                  <a:moveTo>
                    <a:pt x="676" y="0"/>
                  </a:moveTo>
                  <a:cubicBezTo>
                    <a:pt x="302" y="0"/>
                    <a:pt x="1" y="302"/>
                    <a:pt x="1" y="675"/>
                  </a:cubicBezTo>
                  <a:cubicBezTo>
                    <a:pt x="1" y="1049"/>
                    <a:pt x="304" y="1351"/>
                    <a:pt x="676" y="1351"/>
                  </a:cubicBezTo>
                  <a:cubicBezTo>
                    <a:pt x="1049" y="1351"/>
                    <a:pt x="1351" y="1048"/>
                    <a:pt x="1351" y="675"/>
                  </a:cubicBezTo>
                  <a:cubicBezTo>
                    <a:pt x="1351" y="302"/>
                    <a:pt x="1048" y="0"/>
                    <a:pt x="676" y="0"/>
                  </a:cubicBezTo>
                  <a:close/>
                </a:path>
              </a:pathLst>
            </a:custGeom>
            <a:solidFill>
              <a:srgbClr val="000000">
                <a:alpha val="14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1163" name="Google Shape;1163;p30"/>
            <p:cNvSpPr/>
            <p:nvPr/>
          </p:nvSpPr>
          <p:spPr>
            <a:xfrm>
              <a:off x="2032622" y="4573227"/>
              <a:ext cx="35184" cy="35136"/>
            </a:xfrm>
            <a:custGeom>
              <a:avLst/>
              <a:gdLst/>
              <a:ahLst/>
              <a:cxnLst/>
              <a:rect l="l" t="t" r="r" b="b"/>
              <a:pathLst>
                <a:path w="733" h="732" extrusionOk="0">
                  <a:moveTo>
                    <a:pt x="365" y="0"/>
                  </a:moveTo>
                  <a:cubicBezTo>
                    <a:pt x="165" y="0"/>
                    <a:pt x="0" y="164"/>
                    <a:pt x="0" y="367"/>
                  </a:cubicBezTo>
                  <a:cubicBezTo>
                    <a:pt x="0" y="569"/>
                    <a:pt x="163" y="732"/>
                    <a:pt x="365" y="732"/>
                  </a:cubicBezTo>
                  <a:cubicBezTo>
                    <a:pt x="569" y="732"/>
                    <a:pt x="732" y="569"/>
                    <a:pt x="732" y="367"/>
                  </a:cubicBezTo>
                  <a:cubicBezTo>
                    <a:pt x="732" y="164"/>
                    <a:pt x="567" y="0"/>
                    <a:pt x="365" y="0"/>
                  </a:cubicBezTo>
                  <a:close/>
                </a:path>
              </a:pathLst>
            </a:custGeom>
            <a:solidFill>
              <a:srgbClr val="000000">
                <a:alpha val="14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1164" name="Google Shape;1164;p30"/>
            <p:cNvSpPr/>
            <p:nvPr/>
          </p:nvSpPr>
          <p:spPr>
            <a:xfrm>
              <a:off x="2192222" y="4619163"/>
              <a:ext cx="92832" cy="92736"/>
            </a:xfrm>
            <a:custGeom>
              <a:avLst/>
              <a:gdLst/>
              <a:ahLst/>
              <a:cxnLst/>
              <a:rect l="l" t="t" r="r" b="b"/>
              <a:pathLst>
                <a:path w="1934" h="1932" extrusionOk="0">
                  <a:moveTo>
                    <a:pt x="966" y="1"/>
                  </a:moveTo>
                  <a:cubicBezTo>
                    <a:pt x="433" y="1"/>
                    <a:pt x="1" y="433"/>
                    <a:pt x="1" y="966"/>
                  </a:cubicBezTo>
                  <a:cubicBezTo>
                    <a:pt x="1" y="1499"/>
                    <a:pt x="433" y="1932"/>
                    <a:pt x="966" y="1932"/>
                  </a:cubicBezTo>
                  <a:cubicBezTo>
                    <a:pt x="1501" y="1932"/>
                    <a:pt x="1933" y="1499"/>
                    <a:pt x="1933" y="966"/>
                  </a:cubicBezTo>
                  <a:cubicBezTo>
                    <a:pt x="1933" y="433"/>
                    <a:pt x="1501" y="1"/>
                    <a:pt x="966" y="1"/>
                  </a:cubicBezTo>
                  <a:close/>
                </a:path>
              </a:pathLst>
            </a:custGeom>
            <a:solidFill>
              <a:srgbClr val="000000">
                <a:alpha val="14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1165" name="Google Shape;1165;p30"/>
            <p:cNvSpPr/>
            <p:nvPr/>
          </p:nvSpPr>
          <p:spPr>
            <a:xfrm>
              <a:off x="2213006" y="4482891"/>
              <a:ext cx="73968" cy="73968"/>
            </a:xfrm>
            <a:custGeom>
              <a:avLst/>
              <a:gdLst/>
              <a:ahLst/>
              <a:cxnLst/>
              <a:rect l="l" t="t" r="r" b="b"/>
              <a:pathLst>
                <a:path w="1541" h="1541" extrusionOk="0">
                  <a:moveTo>
                    <a:pt x="770" y="0"/>
                  </a:moveTo>
                  <a:cubicBezTo>
                    <a:pt x="345" y="0"/>
                    <a:pt x="0" y="345"/>
                    <a:pt x="0" y="771"/>
                  </a:cubicBezTo>
                  <a:cubicBezTo>
                    <a:pt x="0" y="1196"/>
                    <a:pt x="345" y="1540"/>
                    <a:pt x="770" y="1540"/>
                  </a:cubicBezTo>
                  <a:cubicBezTo>
                    <a:pt x="1195" y="1540"/>
                    <a:pt x="1540" y="1196"/>
                    <a:pt x="1540" y="771"/>
                  </a:cubicBezTo>
                  <a:cubicBezTo>
                    <a:pt x="1540" y="345"/>
                    <a:pt x="1195" y="0"/>
                    <a:pt x="770" y="0"/>
                  </a:cubicBezTo>
                  <a:close/>
                </a:path>
              </a:pathLst>
            </a:custGeom>
            <a:solidFill>
              <a:srgbClr val="000000">
                <a:alpha val="14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1166" name="Google Shape;1166;p30"/>
            <p:cNvSpPr/>
            <p:nvPr/>
          </p:nvSpPr>
          <p:spPr>
            <a:xfrm>
              <a:off x="2306750" y="4543275"/>
              <a:ext cx="28656" cy="28656"/>
            </a:xfrm>
            <a:custGeom>
              <a:avLst/>
              <a:gdLst/>
              <a:ahLst/>
              <a:cxnLst/>
              <a:rect l="l" t="t" r="r" b="b"/>
              <a:pathLst>
                <a:path w="597" h="597" extrusionOk="0">
                  <a:moveTo>
                    <a:pt x="299" y="0"/>
                  </a:moveTo>
                  <a:cubicBezTo>
                    <a:pt x="134" y="0"/>
                    <a:pt x="0" y="133"/>
                    <a:pt x="0" y="298"/>
                  </a:cubicBezTo>
                  <a:cubicBezTo>
                    <a:pt x="0" y="463"/>
                    <a:pt x="134" y="596"/>
                    <a:pt x="299" y="596"/>
                  </a:cubicBezTo>
                  <a:cubicBezTo>
                    <a:pt x="464" y="596"/>
                    <a:pt x="597" y="463"/>
                    <a:pt x="597" y="298"/>
                  </a:cubicBezTo>
                  <a:cubicBezTo>
                    <a:pt x="597" y="134"/>
                    <a:pt x="464" y="0"/>
                    <a:pt x="299" y="0"/>
                  </a:cubicBezTo>
                  <a:close/>
                </a:path>
              </a:pathLst>
            </a:custGeom>
            <a:solidFill>
              <a:srgbClr val="000000">
                <a:alpha val="14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1167" name="Google Shape;1167;p30"/>
            <p:cNvSpPr/>
            <p:nvPr/>
          </p:nvSpPr>
          <p:spPr>
            <a:xfrm>
              <a:off x="2066414" y="4666251"/>
              <a:ext cx="37968" cy="38016"/>
            </a:xfrm>
            <a:custGeom>
              <a:avLst/>
              <a:gdLst/>
              <a:ahLst/>
              <a:cxnLst/>
              <a:rect l="l" t="t" r="r" b="b"/>
              <a:pathLst>
                <a:path w="791" h="792" extrusionOk="0">
                  <a:moveTo>
                    <a:pt x="395" y="1"/>
                  </a:moveTo>
                  <a:cubicBezTo>
                    <a:pt x="178" y="1"/>
                    <a:pt x="1" y="178"/>
                    <a:pt x="0" y="396"/>
                  </a:cubicBezTo>
                  <a:cubicBezTo>
                    <a:pt x="0" y="616"/>
                    <a:pt x="178" y="792"/>
                    <a:pt x="395" y="792"/>
                  </a:cubicBezTo>
                  <a:cubicBezTo>
                    <a:pt x="614" y="792"/>
                    <a:pt x="791" y="614"/>
                    <a:pt x="791" y="396"/>
                  </a:cubicBezTo>
                  <a:cubicBezTo>
                    <a:pt x="791" y="177"/>
                    <a:pt x="613" y="1"/>
                    <a:pt x="395" y="1"/>
                  </a:cubicBezTo>
                  <a:close/>
                </a:path>
              </a:pathLst>
            </a:custGeom>
            <a:solidFill>
              <a:srgbClr val="000000">
                <a:alpha val="14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1168" name="Google Shape;1168;p30"/>
            <p:cNvSpPr/>
            <p:nvPr/>
          </p:nvSpPr>
          <p:spPr>
            <a:xfrm>
              <a:off x="2138126" y="4121115"/>
              <a:ext cx="24960" cy="77808"/>
            </a:xfrm>
            <a:custGeom>
              <a:avLst/>
              <a:gdLst/>
              <a:ahLst/>
              <a:cxnLst/>
              <a:rect l="l" t="t" r="r" b="b"/>
              <a:pathLst>
                <a:path w="520" h="1621" extrusionOk="0">
                  <a:moveTo>
                    <a:pt x="202" y="0"/>
                  </a:moveTo>
                  <a:cubicBezTo>
                    <a:pt x="107" y="0"/>
                    <a:pt x="16" y="54"/>
                    <a:pt x="21" y="182"/>
                  </a:cubicBezTo>
                  <a:cubicBezTo>
                    <a:pt x="21" y="182"/>
                    <a:pt x="84" y="1275"/>
                    <a:pt x="21" y="1510"/>
                  </a:cubicBezTo>
                  <a:cubicBezTo>
                    <a:pt x="0" y="1589"/>
                    <a:pt x="39" y="1621"/>
                    <a:pt x="102" y="1621"/>
                  </a:cubicBezTo>
                  <a:cubicBezTo>
                    <a:pt x="224" y="1621"/>
                    <a:pt x="437" y="1497"/>
                    <a:pt x="469" y="1358"/>
                  </a:cubicBezTo>
                  <a:cubicBezTo>
                    <a:pt x="519" y="1148"/>
                    <a:pt x="440" y="298"/>
                    <a:pt x="405" y="131"/>
                  </a:cubicBezTo>
                  <a:cubicBezTo>
                    <a:pt x="388" y="50"/>
                    <a:pt x="293" y="0"/>
                    <a:pt x="202" y="0"/>
                  </a:cubicBezTo>
                  <a:close/>
                </a:path>
              </a:pathLst>
            </a:custGeom>
            <a:solidFill>
              <a:srgbClr val="FFFFFF">
                <a:alpha val="31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1169" name="Google Shape;1169;p30"/>
            <p:cNvSpPr/>
            <p:nvPr/>
          </p:nvSpPr>
          <p:spPr>
            <a:xfrm>
              <a:off x="2010494" y="4717995"/>
              <a:ext cx="38016" cy="37968"/>
            </a:xfrm>
            <a:custGeom>
              <a:avLst/>
              <a:gdLst/>
              <a:ahLst/>
              <a:cxnLst/>
              <a:rect l="l" t="t" r="r" b="b"/>
              <a:pathLst>
                <a:path w="792" h="791" extrusionOk="0">
                  <a:moveTo>
                    <a:pt x="396" y="0"/>
                  </a:moveTo>
                  <a:cubicBezTo>
                    <a:pt x="177" y="0"/>
                    <a:pt x="1" y="177"/>
                    <a:pt x="1" y="395"/>
                  </a:cubicBezTo>
                  <a:cubicBezTo>
                    <a:pt x="1" y="614"/>
                    <a:pt x="178" y="790"/>
                    <a:pt x="396" y="790"/>
                  </a:cubicBezTo>
                  <a:cubicBezTo>
                    <a:pt x="614" y="790"/>
                    <a:pt x="792" y="613"/>
                    <a:pt x="792" y="395"/>
                  </a:cubicBezTo>
                  <a:cubicBezTo>
                    <a:pt x="792" y="178"/>
                    <a:pt x="614" y="0"/>
                    <a:pt x="396" y="0"/>
                  </a:cubicBezTo>
                  <a:close/>
                </a:path>
              </a:pathLst>
            </a:custGeom>
            <a:solidFill>
              <a:srgbClr val="FFFFFF">
                <a:alpha val="14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1170" name="Google Shape;1170;p30"/>
            <p:cNvSpPr/>
            <p:nvPr/>
          </p:nvSpPr>
          <p:spPr>
            <a:xfrm>
              <a:off x="2045486" y="4571835"/>
              <a:ext cx="27552" cy="27504"/>
            </a:xfrm>
            <a:custGeom>
              <a:avLst/>
              <a:gdLst/>
              <a:ahLst/>
              <a:cxnLst/>
              <a:rect l="l" t="t" r="r" b="b"/>
              <a:pathLst>
                <a:path w="574" h="573" extrusionOk="0">
                  <a:moveTo>
                    <a:pt x="287" y="0"/>
                  </a:moveTo>
                  <a:cubicBezTo>
                    <a:pt x="128" y="0"/>
                    <a:pt x="1" y="128"/>
                    <a:pt x="1" y="287"/>
                  </a:cubicBezTo>
                  <a:cubicBezTo>
                    <a:pt x="1" y="444"/>
                    <a:pt x="128" y="573"/>
                    <a:pt x="287" y="573"/>
                  </a:cubicBezTo>
                  <a:cubicBezTo>
                    <a:pt x="445" y="573"/>
                    <a:pt x="573" y="444"/>
                    <a:pt x="573" y="287"/>
                  </a:cubicBezTo>
                  <a:cubicBezTo>
                    <a:pt x="573" y="128"/>
                    <a:pt x="445" y="0"/>
                    <a:pt x="287" y="0"/>
                  </a:cubicBezTo>
                  <a:close/>
                </a:path>
              </a:pathLst>
            </a:custGeom>
            <a:solidFill>
              <a:srgbClr val="FFFFFF">
                <a:alpha val="14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1171" name="Google Shape;1171;p30"/>
            <p:cNvSpPr/>
            <p:nvPr/>
          </p:nvSpPr>
          <p:spPr>
            <a:xfrm>
              <a:off x="2138222" y="4696491"/>
              <a:ext cx="38064" cy="38016"/>
            </a:xfrm>
            <a:custGeom>
              <a:avLst/>
              <a:gdLst/>
              <a:ahLst/>
              <a:cxnLst/>
              <a:rect l="l" t="t" r="r" b="b"/>
              <a:pathLst>
                <a:path w="793" h="792" extrusionOk="0">
                  <a:moveTo>
                    <a:pt x="397" y="0"/>
                  </a:moveTo>
                  <a:cubicBezTo>
                    <a:pt x="179" y="0"/>
                    <a:pt x="3" y="178"/>
                    <a:pt x="1" y="396"/>
                  </a:cubicBezTo>
                  <a:cubicBezTo>
                    <a:pt x="1" y="615"/>
                    <a:pt x="179" y="791"/>
                    <a:pt x="397" y="791"/>
                  </a:cubicBezTo>
                  <a:cubicBezTo>
                    <a:pt x="615" y="791"/>
                    <a:pt x="792" y="614"/>
                    <a:pt x="792" y="396"/>
                  </a:cubicBezTo>
                  <a:cubicBezTo>
                    <a:pt x="792" y="178"/>
                    <a:pt x="615" y="0"/>
                    <a:pt x="397" y="0"/>
                  </a:cubicBezTo>
                  <a:close/>
                </a:path>
              </a:pathLst>
            </a:custGeom>
            <a:solidFill>
              <a:srgbClr val="FFFFFF">
                <a:alpha val="14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1172" name="Google Shape;1172;p30"/>
            <p:cNvSpPr/>
            <p:nvPr/>
          </p:nvSpPr>
          <p:spPr>
            <a:xfrm>
              <a:off x="2217710" y="4573899"/>
              <a:ext cx="27312" cy="27312"/>
            </a:xfrm>
            <a:custGeom>
              <a:avLst/>
              <a:gdLst/>
              <a:ahLst/>
              <a:cxnLst/>
              <a:rect l="l" t="t" r="r" b="b"/>
              <a:pathLst>
                <a:path w="569" h="569" extrusionOk="0">
                  <a:moveTo>
                    <a:pt x="284" y="1"/>
                  </a:moveTo>
                  <a:cubicBezTo>
                    <a:pt x="127" y="1"/>
                    <a:pt x="1" y="129"/>
                    <a:pt x="1" y="285"/>
                  </a:cubicBezTo>
                  <a:cubicBezTo>
                    <a:pt x="1" y="442"/>
                    <a:pt x="127" y="568"/>
                    <a:pt x="284" y="568"/>
                  </a:cubicBezTo>
                  <a:cubicBezTo>
                    <a:pt x="441" y="568"/>
                    <a:pt x="568" y="442"/>
                    <a:pt x="568" y="285"/>
                  </a:cubicBezTo>
                  <a:cubicBezTo>
                    <a:pt x="568" y="129"/>
                    <a:pt x="442" y="1"/>
                    <a:pt x="284" y="1"/>
                  </a:cubicBezTo>
                  <a:close/>
                </a:path>
              </a:pathLst>
            </a:custGeom>
            <a:solidFill>
              <a:srgbClr val="FFFFFF">
                <a:alpha val="14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1173" name="Google Shape;1173;p30"/>
            <p:cNvSpPr/>
            <p:nvPr/>
          </p:nvSpPr>
          <p:spPr>
            <a:xfrm>
              <a:off x="2337230" y="4755339"/>
              <a:ext cx="27312" cy="27264"/>
            </a:xfrm>
            <a:custGeom>
              <a:avLst/>
              <a:gdLst/>
              <a:ahLst/>
              <a:cxnLst/>
              <a:rect l="l" t="t" r="r" b="b"/>
              <a:pathLst>
                <a:path w="569" h="568" extrusionOk="0">
                  <a:moveTo>
                    <a:pt x="284" y="0"/>
                  </a:moveTo>
                  <a:cubicBezTo>
                    <a:pt x="127" y="0"/>
                    <a:pt x="1" y="127"/>
                    <a:pt x="1" y="283"/>
                  </a:cubicBezTo>
                  <a:cubicBezTo>
                    <a:pt x="1" y="441"/>
                    <a:pt x="127" y="567"/>
                    <a:pt x="284" y="567"/>
                  </a:cubicBezTo>
                  <a:cubicBezTo>
                    <a:pt x="442" y="567"/>
                    <a:pt x="568" y="441"/>
                    <a:pt x="568" y="283"/>
                  </a:cubicBezTo>
                  <a:cubicBezTo>
                    <a:pt x="568" y="127"/>
                    <a:pt x="442" y="0"/>
                    <a:pt x="284" y="0"/>
                  </a:cubicBezTo>
                  <a:close/>
                </a:path>
              </a:pathLst>
            </a:custGeom>
            <a:solidFill>
              <a:srgbClr val="FFFFFF">
                <a:alpha val="14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1174" name="Google Shape;1174;p30"/>
            <p:cNvSpPr/>
            <p:nvPr/>
          </p:nvSpPr>
          <p:spPr>
            <a:xfrm>
              <a:off x="2260910" y="4475403"/>
              <a:ext cx="140544" cy="282912"/>
            </a:xfrm>
            <a:custGeom>
              <a:avLst/>
              <a:gdLst/>
              <a:ahLst/>
              <a:cxnLst/>
              <a:rect l="l" t="t" r="r" b="b"/>
              <a:pathLst>
                <a:path w="2928" h="5894" extrusionOk="0">
                  <a:moveTo>
                    <a:pt x="1182" y="1"/>
                  </a:moveTo>
                  <a:cubicBezTo>
                    <a:pt x="1182" y="1"/>
                    <a:pt x="669" y="62"/>
                    <a:pt x="335" y="103"/>
                  </a:cubicBezTo>
                  <a:cubicBezTo>
                    <a:pt x="0" y="144"/>
                    <a:pt x="71" y="533"/>
                    <a:pt x="71" y="533"/>
                  </a:cubicBezTo>
                  <a:cubicBezTo>
                    <a:pt x="71" y="533"/>
                    <a:pt x="819" y="3172"/>
                    <a:pt x="898" y="4164"/>
                  </a:cubicBezTo>
                  <a:cubicBezTo>
                    <a:pt x="979" y="5158"/>
                    <a:pt x="445" y="5646"/>
                    <a:pt x="445" y="5646"/>
                  </a:cubicBezTo>
                  <a:lnTo>
                    <a:pt x="2288" y="5893"/>
                  </a:lnTo>
                  <a:cubicBezTo>
                    <a:pt x="2288" y="5893"/>
                    <a:pt x="2928" y="4956"/>
                    <a:pt x="2410" y="3386"/>
                  </a:cubicBezTo>
                  <a:cubicBezTo>
                    <a:pt x="1893" y="1815"/>
                    <a:pt x="1182" y="1"/>
                    <a:pt x="1182" y="1"/>
                  </a:cubicBezTo>
                  <a:close/>
                </a:path>
              </a:pathLst>
            </a:custGeom>
            <a:solidFill>
              <a:srgbClr val="FFFFFF">
                <a:alpha val="14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grpSp>
      <p:grpSp>
        <p:nvGrpSpPr>
          <p:cNvPr id="1175" name="Google Shape;1175;p30"/>
          <p:cNvGrpSpPr/>
          <p:nvPr/>
        </p:nvGrpSpPr>
        <p:grpSpPr>
          <a:xfrm>
            <a:off x="76193" y="4402280"/>
            <a:ext cx="536085" cy="436384"/>
            <a:chOff x="5567801" y="3983389"/>
            <a:chExt cx="536085" cy="436384"/>
          </a:xfrm>
        </p:grpSpPr>
        <p:sp>
          <p:nvSpPr>
            <p:cNvPr id="1176" name="Google Shape;1176;p30"/>
            <p:cNvSpPr/>
            <p:nvPr/>
          </p:nvSpPr>
          <p:spPr>
            <a:xfrm>
              <a:off x="5567801" y="4002116"/>
              <a:ext cx="536085" cy="417656"/>
            </a:xfrm>
            <a:custGeom>
              <a:avLst/>
              <a:gdLst/>
              <a:ahLst/>
              <a:cxnLst/>
              <a:rect l="l" t="t" r="r" b="b"/>
              <a:pathLst>
                <a:path w="12996" h="10125" extrusionOk="0">
                  <a:moveTo>
                    <a:pt x="2162" y="1"/>
                  </a:moveTo>
                  <a:lnTo>
                    <a:pt x="314" y="5792"/>
                  </a:lnTo>
                  <a:cubicBezTo>
                    <a:pt x="0" y="6770"/>
                    <a:pt x="116" y="7835"/>
                    <a:pt x="628" y="8727"/>
                  </a:cubicBezTo>
                  <a:lnTo>
                    <a:pt x="1437" y="10125"/>
                  </a:lnTo>
                  <a:lnTo>
                    <a:pt x="11561" y="10125"/>
                  </a:lnTo>
                  <a:lnTo>
                    <a:pt x="12368" y="8727"/>
                  </a:lnTo>
                  <a:cubicBezTo>
                    <a:pt x="12881" y="7835"/>
                    <a:pt x="12996" y="6770"/>
                    <a:pt x="12684" y="5792"/>
                  </a:cubicBezTo>
                  <a:lnTo>
                    <a:pt x="1083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1177" name="Google Shape;1177;p30"/>
            <p:cNvSpPr/>
            <p:nvPr/>
          </p:nvSpPr>
          <p:spPr>
            <a:xfrm>
              <a:off x="5587684" y="4021215"/>
              <a:ext cx="496361" cy="379500"/>
            </a:xfrm>
            <a:custGeom>
              <a:avLst/>
              <a:gdLst/>
              <a:ahLst/>
              <a:cxnLst/>
              <a:rect l="l" t="t" r="r" b="b"/>
              <a:pathLst>
                <a:path w="12033" h="9200" extrusionOk="0">
                  <a:moveTo>
                    <a:pt x="2018" y="1"/>
                  </a:moveTo>
                  <a:lnTo>
                    <a:pt x="270" y="5470"/>
                  </a:lnTo>
                  <a:cubicBezTo>
                    <a:pt x="1" y="6313"/>
                    <a:pt x="103" y="7266"/>
                    <a:pt x="546" y="8034"/>
                  </a:cubicBezTo>
                  <a:lnTo>
                    <a:pt x="1223" y="9199"/>
                  </a:lnTo>
                  <a:lnTo>
                    <a:pt x="10812" y="9199"/>
                  </a:lnTo>
                  <a:lnTo>
                    <a:pt x="11489" y="8034"/>
                  </a:lnTo>
                  <a:cubicBezTo>
                    <a:pt x="11932" y="7269"/>
                    <a:pt x="12033" y="6313"/>
                    <a:pt x="11764" y="5470"/>
                  </a:cubicBezTo>
                  <a:lnTo>
                    <a:pt x="1001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1178" name="Google Shape;1178;p30"/>
            <p:cNvSpPr/>
            <p:nvPr/>
          </p:nvSpPr>
          <p:spPr>
            <a:xfrm>
              <a:off x="5889180" y="4021215"/>
              <a:ext cx="161246" cy="170775"/>
            </a:xfrm>
            <a:custGeom>
              <a:avLst/>
              <a:gdLst/>
              <a:ahLst/>
              <a:cxnLst/>
              <a:rect l="l" t="t" r="r" b="b"/>
              <a:pathLst>
                <a:path w="3909" h="4140" extrusionOk="0">
                  <a:moveTo>
                    <a:pt x="0" y="1"/>
                  </a:moveTo>
                  <a:cubicBezTo>
                    <a:pt x="625" y="2350"/>
                    <a:pt x="42" y="4140"/>
                    <a:pt x="42" y="4140"/>
                  </a:cubicBezTo>
                  <a:lnTo>
                    <a:pt x="3908" y="3759"/>
                  </a:lnTo>
                  <a:lnTo>
                    <a:pt x="2706" y="1"/>
                  </a:lnTo>
                  <a:close/>
                </a:path>
              </a:pathLst>
            </a:custGeom>
            <a:solidFill>
              <a:srgbClr val="274590">
                <a:alpha val="14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1179" name="Google Shape;1179;p30"/>
            <p:cNvSpPr/>
            <p:nvPr/>
          </p:nvSpPr>
          <p:spPr>
            <a:xfrm>
              <a:off x="5587766" y="4136096"/>
              <a:ext cx="496279" cy="264619"/>
            </a:xfrm>
            <a:custGeom>
              <a:avLst/>
              <a:gdLst/>
              <a:ahLst/>
              <a:cxnLst/>
              <a:rect l="l" t="t" r="r" b="b"/>
              <a:pathLst>
                <a:path w="12031" h="6415" extrusionOk="0">
                  <a:moveTo>
                    <a:pt x="1128" y="1"/>
                  </a:moveTo>
                  <a:lnTo>
                    <a:pt x="270" y="2685"/>
                  </a:lnTo>
                  <a:cubicBezTo>
                    <a:pt x="0" y="3528"/>
                    <a:pt x="102" y="4481"/>
                    <a:pt x="545" y="5249"/>
                  </a:cubicBezTo>
                  <a:lnTo>
                    <a:pt x="1222" y="6414"/>
                  </a:lnTo>
                  <a:lnTo>
                    <a:pt x="10810" y="6414"/>
                  </a:lnTo>
                  <a:lnTo>
                    <a:pt x="11487" y="5249"/>
                  </a:lnTo>
                  <a:cubicBezTo>
                    <a:pt x="11930" y="4484"/>
                    <a:pt x="12031" y="3528"/>
                    <a:pt x="11762" y="2685"/>
                  </a:cubicBezTo>
                  <a:lnTo>
                    <a:pt x="10906"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1180" name="Google Shape;1180;p30"/>
            <p:cNvSpPr/>
            <p:nvPr/>
          </p:nvSpPr>
          <p:spPr>
            <a:xfrm>
              <a:off x="5635204" y="4366560"/>
              <a:ext cx="397939" cy="27060"/>
            </a:xfrm>
            <a:custGeom>
              <a:avLst/>
              <a:gdLst/>
              <a:ahLst/>
              <a:cxnLst/>
              <a:rect l="l" t="t" r="r" b="b"/>
              <a:pathLst>
                <a:path w="9647" h="656" extrusionOk="0">
                  <a:moveTo>
                    <a:pt x="4824" y="0"/>
                  </a:moveTo>
                  <a:cubicBezTo>
                    <a:pt x="2159" y="0"/>
                    <a:pt x="0" y="147"/>
                    <a:pt x="0" y="326"/>
                  </a:cubicBezTo>
                  <a:cubicBezTo>
                    <a:pt x="0" y="508"/>
                    <a:pt x="2159" y="655"/>
                    <a:pt x="4824" y="655"/>
                  </a:cubicBezTo>
                  <a:cubicBezTo>
                    <a:pt x="7486" y="655"/>
                    <a:pt x="9646" y="508"/>
                    <a:pt x="9646" y="326"/>
                  </a:cubicBezTo>
                  <a:cubicBezTo>
                    <a:pt x="9646" y="147"/>
                    <a:pt x="7487" y="0"/>
                    <a:pt x="4824" y="0"/>
                  </a:cubicBezTo>
                  <a:close/>
                </a:path>
              </a:pathLst>
            </a:custGeom>
            <a:solidFill>
              <a:srgbClr val="F05083">
                <a:alpha val="31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1181" name="Google Shape;1181;p30"/>
            <p:cNvSpPr/>
            <p:nvPr/>
          </p:nvSpPr>
          <p:spPr>
            <a:xfrm>
              <a:off x="5633719" y="3983389"/>
              <a:ext cx="407261" cy="46200"/>
            </a:xfrm>
            <a:custGeom>
              <a:avLst/>
              <a:gdLst/>
              <a:ahLst/>
              <a:cxnLst/>
              <a:rect l="l" t="t" r="r" b="b"/>
              <a:pathLst>
                <a:path w="9873" h="1120" extrusionOk="0">
                  <a:moveTo>
                    <a:pt x="155" y="1"/>
                  </a:moveTo>
                  <a:cubicBezTo>
                    <a:pt x="70" y="1"/>
                    <a:pt x="1" y="70"/>
                    <a:pt x="1" y="154"/>
                  </a:cubicBezTo>
                  <a:lnTo>
                    <a:pt x="1" y="966"/>
                  </a:lnTo>
                  <a:cubicBezTo>
                    <a:pt x="1" y="1050"/>
                    <a:pt x="70" y="1119"/>
                    <a:pt x="155" y="1119"/>
                  </a:cubicBezTo>
                  <a:lnTo>
                    <a:pt x="9720" y="1119"/>
                  </a:lnTo>
                  <a:cubicBezTo>
                    <a:pt x="9805" y="1119"/>
                    <a:pt x="9873" y="1050"/>
                    <a:pt x="9873" y="966"/>
                  </a:cubicBezTo>
                  <a:lnTo>
                    <a:pt x="9873" y="154"/>
                  </a:lnTo>
                  <a:cubicBezTo>
                    <a:pt x="9873" y="70"/>
                    <a:pt x="9805" y="1"/>
                    <a:pt x="972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1182" name="Google Shape;1182;p30"/>
            <p:cNvSpPr/>
            <p:nvPr/>
          </p:nvSpPr>
          <p:spPr>
            <a:xfrm>
              <a:off x="5637225" y="4121329"/>
              <a:ext cx="398063" cy="27019"/>
            </a:xfrm>
            <a:custGeom>
              <a:avLst/>
              <a:gdLst/>
              <a:ahLst/>
              <a:cxnLst/>
              <a:rect l="l" t="t" r="r" b="b"/>
              <a:pathLst>
                <a:path w="9650" h="655" extrusionOk="0">
                  <a:moveTo>
                    <a:pt x="4826" y="0"/>
                  </a:moveTo>
                  <a:cubicBezTo>
                    <a:pt x="2161" y="0"/>
                    <a:pt x="1" y="147"/>
                    <a:pt x="1" y="329"/>
                  </a:cubicBezTo>
                  <a:cubicBezTo>
                    <a:pt x="1" y="508"/>
                    <a:pt x="2161" y="655"/>
                    <a:pt x="4826" y="655"/>
                  </a:cubicBezTo>
                  <a:cubicBezTo>
                    <a:pt x="7488" y="655"/>
                    <a:pt x="9649" y="508"/>
                    <a:pt x="9649" y="329"/>
                  </a:cubicBezTo>
                  <a:cubicBezTo>
                    <a:pt x="9649" y="147"/>
                    <a:pt x="7488" y="0"/>
                    <a:pt x="482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1183" name="Google Shape;1183;p30"/>
            <p:cNvSpPr/>
            <p:nvPr/>
          </p:nvSpPr>
          <p:spPr>
            <a:xfrm>
              <a:off x="5623778" y="4058340"/>
              <a:ext cx="98175" cy="320925"/>
            </a:xfrm>
            <a:custGeom>
              <a:avLst/>
              <a:gdLst/>
              <a:ahLst/>
              <a:cxnLst/>
              <a:rect l="l" t="t" r="r" b="b"/>
              <a:pathLst>
                <a:path w="2380" h="7780" extrusionOk="0">
                  <a:moveTo>
                    <a:pt x="2379" y="1"/>
                  </a:moveTo>
                  <a:cubicBezTo>
                    <a:pt x="2379" y="1"/>
                    <a:pt x="1433" y="1251"/>
                    <a:pt x="1131" y="1897"/>
                  </a:cubicBezTo>
                  <a:cubicBezTo>
                    <a:pt x="829" y="2540"/>
                    <a:pt x="1" y="3796"/>
                    <a:pt x="249" y="5184"/>
                  </a:cubicBezTo>
                  <a:cubicBezTo>
                    <a:pt x="497" y="6571"/>
                    <a:pt x="1578" y="7780"/>
                    <a:pt x="1578" y="7780"/>
                  </a:cubicBezTo>
                  <a:cubicBezTo>
                    <a:pt x="1578" y="7780"/>
                    <a:pt x="358" y="6045"/>
                    <a:pt x="915" y="3838"/>
                  </a:cubicBezTo>
                  <a:cubicBezTo>
                    <a:pt x="1272" y="2426"/>
                    <a:pt x="2379" y="1"/>
                    <a:pt x="2379" y="1"/>
                  </a:cubicBezTo>
                  <a:close/>
                </a:path>
              </a:pathLst>
            </a:custGeom>
            <a:solidFill>
              <a:srgbClr val="FFFFFF">
                <a:alpha val="31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1184" name="Google Shape;1184;p30"/>
            <p:cNvSpPr/>
            <p:nvPr/>
          </p:nvSpPr>
          <p:spPr>
            <a:xfrm>
              <a:off x="5931544" y="4146161"/>
              <a:ext cx="124410" cy="220316"/>
            </a:xfrm>
            <a:custGeom>
              <a:avLst/>
              <a:gdLst/>
              <a:ahLst/>
              <a:cxnLst/>
              <a:rect l="l" t="t" r="r" b="b"/>
              <a:pathLst>
                <a:path w="3016" h="5341" extrusionOk="0">
                  <a:moveTo>
                    <a:pt x="1641" y="1"/>
                  </a:moveTo>
                  <a:lnTo>
                    <a:pt x="0" y="291"/>
                  </a:lnTo>
                  <a:cubicBezTo>
                    <a:pt x="0" y="291"/>
                    <a:pt x="515" y="2166"/>
                    <a:pt x="642" y="3388"/>
                  </a:cubicBezTo>
                  <a:cubicBezTo>
                    <a:pt x="769" y="4610"/>
                    <a:pt x="311" y="5159"/>
                    <a:pt x="311" y="5159"/>
                  </a:cubicBezTo>
                  <a:cubicBezTo>
                    <a:pt x="311" y="5159"/>
                    <a:pt x="955" y="5335"/>
                    <a:pt x="1439" y="5341"/>
                  </a:cubicBezTo>
                  <a:cubicBezTo>
                    <a:pt x="1445" y="5341"/>
                    <a:pt x="1450" y="5341"/>
                    <a:pt x="1455" y="5341"/>
                  </a:cubicBezTo>
                  <a:cubicBezTo>
                    <a:pt x="1936" y="5341"/>
                    <a:pt x="2404" y="5154"/>
                    <a:pt x="2404" y="5154"/>
                  </a:cubicBezTo>
                  <a:cubicBezTo>
                    <a:pt x="2404" y="5154"/>
                    <a:pt x="3015" y="4029"/>
                    <a:pt x="2881" y="3191"/>
                  </a:cubicBezTo>
                  <a:cubicBezTo>
                    <a:pt x="2747" y="2354"/>
                    <a:pt x="1641" y="1"/>
                    <a:pt x="1641" y="1"/>
                  </a:cubicBezTo>
                  <a:close/>
                </a:path>
              </a:pathLst>
            </a:custGeom>
            <a:solidFill>
              <a:srgbClr val="FFFFFF">
                <a:alpha val="31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1185" name="Google Shape;1185;p30"/>
            <p:cNvSpPr/>
            <p:nvPr/>
          </p:nvSpPr>
          <p:spPr>
            <a:xfrm>
              <a:off x="5704463" y="4211130"/>
              <a:ext cx="64350" cy="64350"/>
            </a:xfrm>
            <a:custGeom>
              <a:avLst/>
              <a:gdLst/>
              <a:ahLst/>
              <a:cxnLst/>
              <a:rect l="l" t="t" r="r" b="b"/>
              <a:pathLst>
                <a:path w="1560" h="1560" extrusionOk="0">
                  <a:moveTo>
                    <a:pt x="779" y="0"/>
                  </a:moveTo>
                  <a:cubicBezTo>
                    <a:pt x="349" y="0"/>
                    <a:pt x="0" y="349"/>
                    <a:pt x="0" y="779"/>
                  </a:cubicBezTo>
                  <a:cubicBezTo>
                    <a:pt x="0" y="1209"/>
                    <a:pt x="349" y="1559"/>
                    <a:pt x="779" y="1559"/>
                  </a:cubicBezTo>
                  <a:cubicBezTo>
                    <a:pt x="1209" y="1559"/>
                    <a:pt x="1559" y="1209"/>
                    <a:pt x="1559" y="779"/>
                  </a:cubicBezTo>
                  <a:cubicBezTo>
                    <a:pt x="1559" y="349"/>
                    <a:pt x="1209" y="0"/>
                    <a:pt x="779" y="0"/>
                  </a:cubicBezTo>
                  <a:close/>
                </a:path>
              </a:pathLst>
            </a:custGeom>
            <a:solidFill>
              <a:srgbClr val="F05083">
                <a:alpha val="31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1186" name="Google Shape;1186;p30"/>
            <p:cNvSpPr/>
            <p:nvPr/>
          </p:nvSpPr>
          <p:spPr>
            <a:xfrm>
              <a:off x="5820251" y="4166085"/>
              <a:ext cx="46118" cy="46159"/>
            </a:xfrm>
            <a:custGeom>
              <a:avLst/>
              <a:gdLst/>
              <a:ahLst/>
              <a:cxnLst/>
              <a:rect l="l" t="t" r="r" b="b"/>
              <a:pathLst>
                <a:path w="1118" h="1119" extrusionOk="0">
                  <a:moveTo>
                    <a:pt x="559" y="0"/>
                  </a:moveTo>
                  <a:cubicBezTo>
                    <a:pt x="250" y="0"/>
                    <a:pt x="1" y="251"/>
                    <a:pt x="1" y="559"/>
                  </a:cubicBezTo>
                  <a:cubicBezTo>
                    <a:pt x="1" y="868"/>
                    <a:pt x="250" y="1119"/>
                    <a:pt x="559" y="1119"/>
                  </a:cubicBezTo>
                  <a:cubicBezTo>
                    <a:pt x="868" y="1119"/>
                    <a:pt x="1118" y="868"/>
                    <a:pt x="1118" y="559"/>
                  </a:cubicBezTo>
                  <a:cubicBezTo>
                    <a:pt x="1118" y="251"/>
                    <a:pt x="868" y="0"/>
                    <a:pt x="559" y="0"/>
                  </a:cubicBezTo>
                  <a:close/>
                </a:path>
              </a:pathLst>
            </a:custGeom>
            <a:solidFill>
              <a:srgbClr val="F05083">
                <a:alpha val="31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1187" name="Google Shape;1187;p30"/>
            <p:cNvSpPr/>
            <p:nvPr/>
          </p:nvSpPr>
          <p:spPr>
            <a:xfrm>
              <a:off x="5825036" y="4259640"/>
              <a:ext cx="56471" cy="56513"/>
            </a:xfrm>
            <a:custGeom>
              <a:avLst/>
              <a:gdLst/>
              <a:ahLst/>
              <a:cxnLst/>
              <a:rect l="l" t="t" r="r" b="b"/>
              <a:pathLst>
                <a:path w="1369" h="1370" extrusionOk="0">
                  <a:moveTo>
                    <a:pt x="685" y="1"/>
                  </a:moveTo>
                  <a:cubicBezTo>
                    <a:pt x="308" y="1"/>
                    <a:pt x="0" y="307"/>
                    <a:pt x="0" y="685"/>
                  </a:cubicBezTo>
                  <a:cubicBezTo>
                    <a:pt x="0" y="1062"/>
                    <a:pt x="308" y="1369"/>
                    <a:pt x="685" y="1369"/>
                  </a:cubicBezTo>
                  <a:cubicBezTo>
                    <a:pt x="1063" y="1369"/>
                    <a:pt x="1369" y="1062"/>
                    <a:pt x="1369" y="685"/>
                  </a:cubicBezTo>
                  <a:cubicBezTo>
                    <a:pt x="1369" y="307"/>
                    <a:pt x="1063" y="1"/>
                    <a:pt x="685" y="1"/>
                  </a:cubicBezTo>
                  <a:close/>
                </a:path>
              </a:pathLst>
            </a:custGeom>
            <a:solidFill>
              <a:srgbClr val="F05083">
                <a:alpha val="31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1188" name="Google Shape;1188;p30"/>
            <p:cNvSpPr/>
            <p:nvPr/>
          </p:nvSpPr>
          <p:spPr>
            <a:xfrm>
              <a:off x="5713290" y="4218390"/>
              <a:ext cx="25369" cy="25369"/>
            </a:xfrm>
            <a:custGeom>
              <a:avLst/>
              <a:gdLst/>
              <a:ahLst/>
              <a:cxnLst/>
              <a:rect l="l" t="t" r="r" b="b"/>
              <a:pathLst>
                <a:path w="615" h="615" extrusionOk="0">
                  <a:moveTo>
                    <a:pt x="308" y="0"/>
                  </a:moveTo>
                  <a:cubicBezTo>
                    <a:pt x="139" y="0"/>
                    <a:pt x="3" y="137"/>
                    <a:pt x="1" y="307"/>
                  </a:cubicBezTo>
                  <a:cubicBezTo>
                    <a:pt x="1" y="476"/>
                    <a:pt x="139" y="614"/>
                    <a:pt x="308" y="614"/>
                  </a:cubicBezTo>
                  <a:cubicBezTo>
                    <a:pt x="477" y="614"/>
                    <a:pt x="614" y="476"/>
                    <a:pt x="614" y="307"/>
                  </a:cubicBezTo>
                  <a:cubicBezTo>
                    <a:pt x="614" y="137"/>
                    <a:pt x="477" y="0"/>
                    <a:pt x="308" y="0"/>
                  </a:cubicBezTo>
                  <a:close/>
                </a:path>
              </a:pathLst>
            </a:custGeom>
            <a:solidFill>
              <a:srgbClr val="FFFFFF">
                <a:alpha val="31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1189" name="Google Shape;1189;p30"/>
            <p:cNvSpPr/>
            <p:nvPr/>
          </p:nvSpPr>
          <p:spPr>
            <a:xfrm>
              <a:off x="5826645" y="4171241"/>
              <a:ext cx="18191" cy="18191"/>
            </a:xfrm>
            <a:custGeom>
              <a:avLst/>
              <a:gdLst/>
              <a:ahLst/>
              <a:cxnLst/>
              <a:rect l="l" t="t" r="r" b="b"/>
              <a:pathLst>
                <a:path w="441" h="441" extrusionOk="0">
                  <a:moveTo>
                    <a:pt x="221" y="1"/>
                  </a:moveTo>
                  <a:cubicBezTo>
                    <a:pt x="100" y="1"/>
                    <a:pt x="1" y="99"/>
                    <a:pt x="1" y="221"/>
                  </a:cubicBezTo>
                  <a:cubicBezTo>
                    <a:pt x="1" y="342"/>
                    <a:pt x="100" y="441"/>
                    <a:pt x="221" y="441"/>
                  </a:cubicBezTo>
                  <a:cubicBezTo>
                    <a:pt x="342" y="441"/>
                    <a:pt x="441" y="342"/>
                    <a:pt x="441" y="221"/>
                  </a:cubicBezTo>
                  <a:cubicBezTo>
                    <a:pt x="441" y="99"/>
                    <a:pt x="342" y="1"/>
                    <a:pt x="221" y="1"/>
                  </a:cubicBezTo>
                  <a:close/>
                </a:path>
              </a:pathLst>
            </a:custGeom>
            <a:solidFill>
              <a:srgbClr val="FFFFFF">
                <a:alpha val="31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1190" name="Google Shape;1190;p30"/>
            <p:cNvSpPr/>
            <p:nvPr/>
          </p:nvSpPr>
          <p:spPr>
            <a:xfrm>
              <a:off x="5832874" y="4266034"/>
              <a:ext cx="22234" cy="22234"/>
            </a:xfrm>
            <a:custGeom>
              <a:avLst/>
              <a:gdLst/>
              <a:ahLst/>
              <a:cxnLst/>
              <a:rect l="l" t="t" r="r" b="b"/>
              <a:pathLst>
                <a:path w="539" h="539" extrusionOk="0">
                  <a:moveTo>
                    <a:pt x="269" y="1"/>
                  </a:moveTo>
                  <a:cubicBezTo>
                    <a:pt x="121" y="1"/>
                    <a:pt x="1" y="121"/>
                    <a:pt x="1" y="270"/>
                  </a:cubicBezTo>
                  <a:cubicBezTo>
                    <a:pt x="1" y="419"/>
                    <a:pt x="121" y="538"/>
                    <a:pt x="269" y="538"/>
                  </a:cubicBezTo>
                  <a:cubicBezTo>
                    <a:pt x="420" y="538"/>
                    <a:pt x="538" y="419"/>
                    <a:pt x="538" y="270"/>
                  </a:cubicBezTo>
                  <a:cubicBezTo>
                    <a:pt x="538" y="121"/>
                    <a:pt x="417" y="1"/>
                    <a:pt x="269" y="1"/>
                  </a:cubicBezTo>
                  <a:close/>
                </a:path>
              </a:pathLst>
            </a:custGeom>
            <a:solidFill>
              <a:srgbClr val="FFFFFF">
                <a:alpha val="31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sp>
          <p:nvSpPr>
            <p:cNvPr id="1191" name="Google Shape;1191;p30"/>
            <p:cNvSpPr/>
            <p:nvPr/>
          </p:nvSpPr>
          <p:spPr>
            <a:xfrm>
              <a:off x="5637225" y="4121329"/>
              <a:ext cx="398063" cy="27019"/>
            </a:xfrm>
            <a:custGeom>
              <a:avLst/>
              <a:gdLst/>
              <a:ahLst/>
              <a:cxnLst/>
              <a:rect l="l" t="t" r="r" b="b"/>
              <a:pathLst>
                <a:path w="9650" h="655" extrusionOk="0">
                  <a:moveTo>
                    <a:pt x="4826" y="0"/>
                  </a:moveTo>
                  <a:cubicBezTo>
                    <a:pt x="2161" y="0"/>
                    <a:pt x="1" y="147"/>
                    <a:pt x="1" y="329"/>
                  </a:cubicBezTo>
                  <a:cubicBezTo>
                    <a:pt x="1" y="508"/>
                    <a:pt x="2161" y="655"/>
                    <a:pt x="4826" y="655"/>
                  </a:cubicBezTo>
                  <a:cubicBezTo>
                    <a:pt x="7488" y="655"/>
                    <a:pt x="9649" y="508"/>
                    <a:pt x="9649" y="329"/>
                  </a:cubicBezTo>
                  <a:cubicBezTo>
                    <a:pt x="9649" y="147"/>
                    <a:pt x="7488" y="0"/>
                    <a:pt x="4826" y="0"/>
                  </a:cubicBezTo>
                  <a:close/>
                </a:path>
              </a:pathLst>
            </a:custGeom>
            <a:solidFill>
              <a:srgbClr val="F05083">
                <a:alpha val="31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dirty="0">
                <a:latin typeface="Roboto Black" panose="02000000000000000000" pitchFamily="2" charset="0"/>
              </a:endParaRPr>
            </a:p>
          </p:txBody>
        </p:sp>
      </p:grpSp>
    </p:spTree>
    <p:extLst>
      <p:ext uri="{BB962C8B-B14F-4D97-AF65-F5344CB8AC3E}">
        <p14:creationId xmlns:p14="http://schemas.microsoft.com/office/powerpoint/2010/main" val="2909176351"/>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spTree>
      <p:nvGrpSpPr>
        <p:cNvPr id="1" name="Shape 412"/>
        <p:cNvGrpSpPr/>
        <p:nvPr/>
      </p:nvGrpSpPr>
      <p:grpSpPr>
        <a:xfrm>
          <a:off x="0" y="0"/>
          <a:ext cx="0" cy="0"/>
          <a:chOff x="0" y="0"/>
          <a:chExt cx="0" cy="0"/>
        </a:xfrm>
      </p:grpSpPr>
      <p:grpSp>
        <p:nvGrpSpPr>
          <p:cNvPr id="413" name="Google Shape;413;p9"/>
          <p:cNvGrpSpPr/>
          <p:nvPr/>
        </p:nvGrpSpPr>
        <p:grpSpPr>
          <a:xfrm>
            <a:off x="-102382" y="-170100"/>
            <a:ext cx="9372696" cy="5483700"/>
            <a:chOff x="-102382" y="-170100"/>
            <a:chExt cx="9372696" cy="5483700"/>
          </a:xfrm>
        </p:grpSpPr>
        <p:grpSp>
          <p:nvGrpSpPr>
            <p:cNvPr id="414" name="Google Shape;414;p9"/>
            <p:cNvGrpSpPr/>
            <p:nvPr/>
          </p:nvGrpSpPr>
          <p:grpSpPr>
            <a:xfrm>
              <a:off x="-102382" y="449173"/>
              <a:ext cx="9372696" cy="4214993"/>
              <a:chOff x="-721775" y="1833025"/>
              <a:chExt cx="10611000" cy="1466850"/>
            </a:xfrm>
          </p:grpSpPr>
          <p:cxnSp>
            <p:nvCxnSpPr>
              <p:cNvPr id="415" name="Google Shape;415;p9"/>
              <p:cNvCxnSpPr/>
              <p:nvPr/>
            </p:nvCxnSpPr>
            <p:spPr>
              <a:xfrm>
                <a:off x="-721775" y="1833025"/>
                <a:ext cx="10611000" cy="0"/>
              </a:xfrm>
              <a:prstGeom prst="straightConnector1">
                <a:avLst/>
              </a:prstGeom>
              <a:noFill/>
              <a:ln w="9525" cap="flat" cmpd="sng">
                <a:solidFill>
                  <a:schemeClr val="accent5"/>
                </a:solidFill>
                <a:prstDash val="solid"/>
                <a:round/>
                <a:headEnd type="none" w="med" len="med"/>
                <a:tailEnd type="none" w="med" len="med"/>
              </a:ln>
            </p:spPr>
          </p:cxnSp>
          <p:cxnSp>
            <p:nvCxnSpPr>
              <p:cNvPr id="416" name="Google Shape;416;p9"/>
              <p:cNvCxnSpPr/>
              <p:nvPr/>
            </p:nvCxnSpPr>
            <p:spPr>
              <a:xfrm>
                <a:off x="-721775" y="2042575"/>
                <a:ext cx="10611000" cy="0"/>
              </a:xfrm>
              <a:prstGeom prst="straightConnector1">
                <a:avLst/>
              </a:prstGeom>
              <a:noFill/>
              <a:ln w="9525" cap="flat" cmpd="sng">
                <a:solidFill>
                  <a:schemeClr val="accent5"/>
                </a:solidFill>
                <a:prstDash val="solid"/>
                <a:round/>
                <a:headEnd type="none" w="med" len="med"/>
                <a:tailEnd type="none" w="med" len="med"/>
              </a:ln>
            </p:spPr>
          </p:cxnSp>
          <p:cxnSp>
            <p:nvCxnSpPr>
              <p:cNvPr id="417" name="Google Shape;417;p9"/>
              <p:cNvCxnSpPr/>
              <p:nvPr/>
            </p:nvCxnSpPr>
            <p:spPr>
              <a:xfrm>
                <a:off x="-721775" y="2252125"/>
                <a:ext cx="10611000" cy="0"/>
              </a:xfrm>
              <a:prstGeom prst="straightConnector1">
                <a:avLst/>
              </a:prstGeom>
              <a:noFill/>
              <a:ln w="9525" cap="flat" cmpd="sng">
                <a:solidFill>
                  <a:schemeClr val="accent5"/>
                </a:solidFill>
                <a:prstDash val="solid"/>
                <a:round/>
                <a:headEnd type="none" w="med" len="med"/>
                <a:tailEnd type="none" w="med" len="med"/>
              </a:ln>
            </p:spPr>
          </p:cxnSp>
          <p:cxnSp>
            <p:nvCxnSpPr>
              <p:cNvPr id="418" name="Google Shape;418;p9"/>
              <p:cNvCxnSpPr/>
              <p:nvPr/>
            </p:nvCxnSpPr>
            <p:spPr>
              <a:xfrm>
                <a:off x="-721775" y="2461675"/>
                <a:ext cx="10611000" cy="0"/>
              </a:xfrm>
              <a:prstGeom prst="straightConnector1">
                <a:avLst/>
              </a:prstGeom>
              <a:noFill/>
              <a:ln w="9525" cap="flat" cmpd="sng">
                <a:solidFill>
                  <a:schemeClr val="accent5"/>
                </a:solidFill>
                <a:prstDash val="solid"/>
                <a:round/>
                <a:headEnd type="none" w="med" len="med"/>
                <a:tailEnd type="none" w="med" len="med"/>
              </a:ln>
            </p:spPr>
          </p:cxnSp>
          <p:cxnSp>
            <p:nvCxnSpPr>
              <p:cNvPr id="419" name="Google Shape;419;p9"/>
              <p:cNvCxnSpPr/>
              <p:nvPr/>
            </p:nvCxnSpPr>
            <p:spPr>
              <a:xfrm>
                <a:off x="-721775" y="2671225"/>
                <a:ext cx="10611000" cy="0"/>
              </a:xfrm>
              <a:prstGeom prst="straightConnector1">
                <a:avLst/>
              </a:prstGeom>
              <a:noFill/>
              <a:ln w="9525" cap="flat" cmpd="sng">
                <a:solidFill>
                  <a:schemeClr val="accent5"/>
                </a:solidFill>
                <a:prstDash val="solid"/>
                <a:round/>
                <a:headEnd type="none" w="med" len="med"/>
                <a:tailEnd type="none" w="med" len="med"/>
              </a:ln>
            </p:spPr>
          </p:cxnSp>
          <p:cxnSp>
            <p:nvCxnSpPr>
              <p:cNvPr id="420" name="Google Shape;420;p9"/>
              <p:cNvCxnSpPr/>
              <p:nvPr/>
            </p:nvCxnSpPr>
            <p:spPr>
              <a:xfrm>
                <a:off x="-721775" y="2880775"/>
                <a:ext cx="10611000" cy="0"/>
              </a:xfrm>
              <a:prstGeom prst="straightConnector1">
                <a:avLst/>
              </a:prstGeom>
              <a:noFill/>
              <a:ln w="9525" cap="flat" cmpd="sng">
                <a:solidFill>
                  <a:schemeClr val="accent5"/>
                </a:solidFill>
                <a:prstDash val="solid"/>
                <a:round/>
                <a:headEnd type="none" w="med" len="med"/>
                <a:tailEnd type="none" w="med" len="med"/>
              </a:ln>
            </p:spPr>
          </p:cxnSp>
          <p:cxnSp>
            <p:nvCxnSpPr>
              <p:cNvPr id="421" name="Google Shape;421;p9"/>
              <p:cNvCxnSpPr/>
              <p:nvPr/>
            </p:nvCxnSpPr>
            <p:spPr>
              <a:xfrm>
                <a:off x="-721775" y="3090325"/>
                <a:ext cx="10611000" cy="0"/>
              </a:xfrm>
              <a:prstGeom prst="straightConnector1">
                <a:avLst/>
              </a:prstGeom>
              <a:noFill/>
              <a:ln w="9525" cap="flat" cmpd="sng">
                <a:solidFill>
                  <a:schemeClr val="accent5"/>
                </a:solidFill>
                <a:prstDash val="solid"/>
                <a:round/>
                <a:headEnd type="none" w="med" len="med"/>
                <a:tailEnd type="none" w="med" len="med"/>
              </a:ln>
            </p:spPr>
          </p:cxnSp>
          <p:cxnSp>
            <p:nvCxnSpPr>
              <p:cNvPr id="422" name="Google Shape;422;p9"/>
              <p:cNvCxnSpPr/>
              <p:nvPr/>
            </p:nvCxnSpPr>
            <p:spPr>
              <a:xfrm>
                <a:off x="-721775" y="3299875"/>
                <a:ext cx="10611000" cy="0"/>
              </a:xfrm>
              <a:prstGeom prst="straightConnector1">
                <a:avLst/>
              </a:prstGeom>
              <a:noFill/>
              <a:ln w="9525" cap="flat" cmpd="sng">
                <a:solidFill>
                  <a:schemeClr val="accent5"/>
                </a:solidFill>
                <a:prstDash val="solid"/>
                <a:round/>
                <a:headEnd type="none" w="med" len="med"/>
                <a:tailEnd type="none" w="med" len="med"/>
              </a:ln>
            </p:spPr>
          </p:cxnSp>
        </p:grpSp>
        <p:cxnSp>
          <p:nvCxnSpPr>
            <p:cNvPr id="423" name="Google Shape;423;p9"/>
            <p:cNvCxnSpPr/>
            <p:nvPr/>
          </p:nvCxnSpPr>
          <p:spPr>
            <a:xfrm>
              <a:off x="103658" y="-170100"/>
              <a:ext cx="0" cy="5483700"/>
            </a:xfrm>
            <a:prstGeom prst="straightConnector1">
              <a:avLst/>
            </a:prstGeom>
            <a:noFill/>
            <a:ln w="9525" cap="flat" cmpd="sng">
              <a:solidFill>
                <a:schemeClr val="accent5"/>
              </a:solidFill>
              <a:prstDash val="solid"/>
              <a:round/>
              <a:headEnd type="none" w="med" len="med"/>
              <a:tailEnd type="none" w="med" len="med"/>
            </a:ln>
          </p:spPr>
        </p:cxnSp>
        <p:cxnSp>
          <p:nvCxnSpPr>
            <p:cNvPr id="424" name="Google Shape;424;p9"/>
            <p:cNvCxnSpPr/>
            <p:nvPr/>
          </p:nvCxnSpPr>
          <p:spPr>
            <a:xfrm>
              <a:off x="651046" y="-170100"/>
              <a:ext cx="0" cy="5483700"/>
            </a:xfrm>
            <a:prstGeom prst="straightConnector1">
              <a:avLst/>
            </a:prstGeom>
            <a:noFill/>
            <a:ln w="9525" cap="flat" cmpd="sng">
              <a:solidFill>
                <a:schemeClr val="accent5"/>
              </a:solidFill>
              <a:prstDash val="solid"/>
              <a:round/>
              <a:headEnd type="none" w="med" len="med"/>
              <a:tailEnd type="none" w="med" len="med"/>
            </a:ln>
          </p:spPr>
        </p:cxnSp>
        <p:cxnSp>
          <p:nvCxnSpPr>
            <p:cNvPr id="425" name="Google Shape;425;p9"/>
            <p:cNvCxnSpPr/>
            <p:nvPr/>
          </p:nvCxnSpPr>
          <p:spPr>
            <a:xfrm>
              <a:off x="1198434" y="-170100"/>
              <a:ext cx="0" cy="5483700"/>
            </a:xfrm>
            <a:prstGeom prst="straightConnector1">
              <a:avLst/>
            </a:prstGeom>
            <a:noFill/>
            <a:ln w="9525" cap="flat" cmpd="sng">
              <a:solidFill>
                <a:schemeClr val="accent5"/>
              </a:solidFill>
              <a:prstDash val="solid"/>
              <a:round/>
              <a:headEnd type="none" w="med" len="med"/>
              <a:tailEnd type="none" w="med" len="med"/>
            </a:ln>
          </p:spPr>
        </p:cxnSp>
        <p:cxnSp>
          <p:nvCxnSpPr>
            <p:cNvPr id="426" name="Google Shape;426;p9"/>
            <p:cNvCxnSpPr/>
            <p:nvPr/>
          </p:nvCxnSpPr>
          <p:spPr>
            <a:xfrm>
              <a:off x="1745822" y="-170100"/>
              <a:ext cx="0" cy="5483700"/>
            </a:xfrm>
            <a:prstGeom prst="straightConnector1">
              <a:avLst/>
            </a:prstGeom>
            <a:noFill/>
            <a:ln w="9525" cap="flat" cmpd="sng">
              <a:solidFill>
                <a:schemeClr val="accent5"/>
              </a:solidFill>
              <a:prstDash val="solid"/>
              <a:round/>
              <a:headEnd type="none" w="med" len="med"/>
              <a:tailEnd type="none" w="med" len="med"/>
            </a:ln>
          </p:spPr>
        </p:cxnSp>
        <p:cxnSp>
          <p:nvCxnSpPr>
            <p:cNvPr id="427" name="Google Shape;427;p9"/>
            <p:cNvCxnSpPr/>
            <p:nvPr/>
          </p:nvCxnSpPr>
          <p:spPr>
            <a:xfrm>
              <a:off x="2293210" y="-170100"/>
              <a:ext cx="0" cy="5483700"/>
            </a:xfrm>
            <a:prstGeom prst="straightConnector1">
              <a:avLst/>
            </a:prstGeom>
            <a:noFill/>
            <a:ln w="9525" cap="flat" cmpd="sng">
              <a:solidFill>
                <a:schemeClr val="accent5"/>
              </a:solidFill>
              <a:prstDash val="solid"/>
              <a:round/>
              <a:headEnd type="none" w="med" len="med"/>
              <a:tailEnd type="none" w="med" len="med"/>
            </a:ln>
          </p:spPr>
        </p:cxnSp>
        <p:cxnSp>
          <p:nvCxnSpPr>
            <p:cNvPr id="428" name="Google Shape;428;p9"/>
            <p:cNvCxnSpPr/>
            <p:nvPr/>
          </p:nvCxnSpPr>
          <p:spPr>
            <a:xfrm>
              <a:off x="2840598" y="-170100"/>
              <a:ext cx="0" cy="5483700"/>
            </a:xfrm>
            <a:prstGeom prst="straightConnector1">
              <a:avLst/>
            </a:prstGeom>
            <a:noFill/>
            <a:ln w="9525" cap="flat" cmpd="sng">
              <a:solidFill>
                <a:schemeClr val="accent5"/>
              </a:solidFill>
              <a:prstDash val="solid"/>
              <a:round/>
              <a:headEnd type="none" w="med" len="med"/>
              <a:tailEnd type="none" w="med" len="med"/>
            </a:ln>
          </p:spPr>
        </p:cxnSp>
        <p:cxnSp>
          <p:nvCxnSpPr>
            <p:cNvPr id="429" name="Google Shape;429;p9"/>
            <p:cNvCxnSpPr/>
            <p:nvPr/>
          </p:nvCxnSpPr>
          <p:spPr>
            <a:xfrm>
              <a:off x="3387986" y="-170100"/>
              <a:ext cx="0" cy="5483700"/>
            </a:xfrm>
            <a:prstGeom prst="straightConnector1">
              <a:avLst/>
            </a:prstGeom>
            <a:noFill/>
            <a:ln w="9525" cap="flat" cmpd="sng">
              <a:solidFill>
                <a:schemeClr val="accent5"/>
              </a:solidFill>
              <a:prstDash val="solid"/>
              <a:round/>
              <a:headEnd type="none" w="med" len="med"/>
              <a:tailEnd type="none" w="med" len="med"/>
            </a:ln>
          </p:spPr>
        </p:cxnSp>
        <p:cxnSp>
          <p:nvCxnSpPr>
            <p:cNvPr id="430" name="Google Shape;430;p9"/>
            <p:cNvCxnSpPr/>
            <p:nvPr/>
          </p:nvCxnSpPr>
          <p:spPr>
            <a:xfrm>
              <a:off x="3935374" y="-170100"/>
              <a:ext cx="0" cy="5483700"/>
            </a:xfrm>
            <a:prstGeom prst="straightConnector1">
              <a:avLst/>
            </a:prstGeom>
            <a:noFill/>
            <a:ln w="9525" cap="flat" cmpd="sng">
              <a:solidFill>
                <a:schemeClr val="accent5"/>
              </a:solidFill>
              <a:prstDash val="solid"/>
              <a:round/>
              <a:headEnd type="none" w="med" len="med"/>
              <a:tailEnd type="none" w="med" len="med"/>
            </a:ln>
          </p:spPr>
        </p:cxnSp>
        <p:cxnSp>
          <p:nvCxnSpPr>
            <p:cNvPr id="431" name="Google Shape;431;p9"/>
            <p:cNvCxnSpPr/>
            <p:nvPr/>
          </p:nvCxnSpPr>
          <p:spPr>
            <a:xfrm>
              <a:off x="4482763" y="-170100"/>
              <a:ext cx="0" cy="5483700"/>
            </a:xfrm>
            <a:prstGeom prst="straightConnector1">
              <a:avLst/>
            </a:prstGeom>
            <a:noFill/>
            <a:ln w="9525" cap="flat" cmpd="sng">
              <a:solidFill>
                <a:schemeClr val="accent5"/>
              </a:solidFill>
              <a:prstDash val="solid"/>
              <a:round/>
              <a:headEnd type="none" w="med" len="med"/>
              <a:tailEnd type="none" w="med" len="med"/>
            </a:ln>
          </p:spPr>
        </p:cxnSp>
        <p:cxnSp>
          <p:nvCxnSpPr>
            <p:cNvPr id="432" name="Google Shape;432;p9"/>
            <p:cNvCxnSpPr/>
            <p:nvPr/>
          </p:nvCxnSpPr>
          <p:spPr>
            <a:xfrm>
              <a:off x="5030151" y="-170100"/>
              <a:ext cx="0" cy="5483700"/>
            </a:xfrm>
            <a:prstGeom prst="straightConnector1">
              <a:avLst/>
            </a:prstGeom>
            <a:noFill/>
            <a:ln w="9525" cap="flat" cmpd="sng">
              <a:solidFill>
                <a:schemeClr val="accent5"/>
              </a:solidFill>
              <a:prstDash val="solid"/>
              <a:round/>
              <a:headEnd type="none" w="med" len="med"/>
              <a:tailEnd type="none" w="med" len="med"/>
            </a:ln>
          </p:spPr>
        </p:cxnSp>
        <p:cxnSp>
          <p:nvCxnSpPr>
            <p:cNvPr id="433" name="Google Shape;433;p9"/>
            <p:cNvCxnSpPr/>
            <p:nvPr/>
          </p:nvCxnSpPr>
          <p:spPr>
            <a:xfrm>
              <a:off x="5577539" y="-170100"/>
              <a:ext cx="0" cy="5483700"/>
            </a:xfrm>
            <a:prstGeom prst="straightConnector1">
              <a:avLst/>
            </a:prstGeom>
            <a:noFill/>
            <a:ln w="9525" cap="flat" cmpd="sng">
              <a:solidFill>
                <a:schemeClr val="accent5"/>
              </a:solidFill>
              <a:prstDash val="solid"/>
              <a:round/>
              <a:headEnd type="none" w="med" len="med"/>
              <a:tailEnd type="none" w="med" len="med"/>
            </a:ln>
          </p:spPr>
        </p:cxnSp>
        <p:cxnSp>
          <p:nvCxnSpPr>
            <p:cNvPr id="434" name="Google Shape;434;p9"/>
            <p:cNvCxnSpPr/>
            <p:nvPr/>
          </p:nvCxnSpPr>
          <p:spPr>
            <a:xfrm>
              <a:off x="6124927" y="-170100"/>
              <a:ext cx="0" cy="5483700"/>
            </a:xfrm>
            <a:prstGeom prst="straightConnector1">
              <a:avLst/>
            </a:prstGeom>
            <a:noFill/>
            <a:ln w="9525" cap="flat" cmpd="sng">
              <a:solidFill>
                <a:schemeClr val="accent5"/>
              </a:solidFill>
              <a:prstDash val="solid"/>
              <a:round/>
              <a:headEnd type="none" w="med" len="med"/>
              <a:tailEnd type="none" w="med" len="med"/>
            </a:ln>
          </p:spPr>
        </p:cxnSp>
        <p:cxnSp>
          <p:nvCxnSpPr>
            <p:cNvPr id="435" name="Google Shape;435;p9"/>
            <p:cNvCxnSpPr/>
            <p:nvPr/>
          </p:nvCxnSpPr>
          <p:spPr>
            <a:xfrm>
              <a:off x="6672315" y="-170100"/>
              <a:ext cx="0" cy="5483700"/>
            </a:xfrm>
            <a:prstGeom prst="straightConnector1">
              <a:avLst/>
            </a:prstGeom>
            <a:noFill/>
            <a:ln w="9525" cap="flat" cmpd="sng">
              <a:solidFill>
                <a:schemeClr val="accent5"/>
              </a:solidFill>
              <a:prstDash val="solid"/>
              <a:round/>
              <a:headEnd type="none" w="med" len="med"/>
              <a:tailEnd type="none" w="med" len="med"/>
            </a:ln>
          </p:spPr>
        </p:cxnSp>
        <p:cxnSp>
          <p:nvCxnSpPr>
            <p:cNvPr id="436" name="Google Shape;436;p9"/>
            <p:cNvCxnSpPr/>
            <p:nvPr/>
          </p:nvCxnSpPr>
          <p:spPr>
            <a:xfrm>
              <a:off x="7219703" y="-170100"/>
              <a:ext cx="0" cy="5483700"/>
            </a:xfrm>
            <a:prstGeom prst="straightConnector1">
              <a:avLst/>
            </a:prstGeom>
            <a:noFill/>
            <a:ln w="9525" cap="flat" cmpd="sng">
              <a:solidFill>
                <a:schemeClr val="accent5"/>
              </a:solidFill>
              <a:prstDash val="solid"/>
              <a:round/>
              <a:headEnd type="none" w="med" len="med"/>
              <a:tailEnd type="none" w="med" len="med"/>
            </a:ln>
          </p:spPr>
        </p:cxnSp>
        <p:cxnSp>
          <p:nvCxnSpPr>
            <p:cNvPr id="437" name="Google Shape;437;p9"/>
            <p:cNvCxnSpPr/>
            <p:nvPr/>
          </p:nvCxnSpPr>
          <p:spPr>
            <a:xfrm>
              <a:off x="7767091" y="-170100"/>
              <a:ext cx="0" cy="5483700"/>
            </a:xfrm>
            <a:prstGeom prst="straightConnector1">
              <a:avLst/>
            </a:prstGeom>
            <a:noFill/>
            <a:ln w="9525" cap="flat" cmpd="sng">
              <a:solidFill>
                <a:schemeClr val="accent5"/>
              </a:solidFill>
              <a:prstDash val="solid"/>
              <a:round/>
              <a:headEnd type="none" w="med" len="med"/>
              <a:tailEnd type="none" w="med" len="med"/>
            </a:ln>
          </p:spPr>
        </p:cxnSp>
        <p:cxnSp>
          <p:nvCxnSpPr>
            <p:cNvPr id="438" name="Google Shape;438;p9"/>
            <p:cNvCxnSpPr/>
            <p:nvPr/>
          </p:nvCxnSpPr>
          <p:spPr>
            <a:xfrm>
              <a:off x="8314479" y="-170100"/>
              <a:ext cx="0" cy="5483700"/>
            </a:xfrm>
            <a:prstGeom prst="straightConnector1">
              <a:avLst/>
            </a:prstGeom>
            <a:noFill/>
            <a:ln w="9525" cap="flat" cmpd="sng">
              <a:solidFill>
                <a:schemeClr val="accent5"/>
              </a:solidFill>
              <a:prstDash val="solid"/>
              <a:round/>
              <a:headEnd type="none" w="med" len="med"/>
              <a:tailEnd type="none" w="med" len="med"/>
            </a:ln>
          </p:spPr>
        </p:cxnSp>
        <p:cxnSp>
          <p:nvCxnSpPr>
            <p:cNvPr id="439" name="Google Shape;439;p9"/>
            <p:cNvCxnSpPr/>
            <p:nvPr/>
          </p:nvCxnSpPr>
          <p:spPr>
            <a:xfrm>
              <a:off x="8861867" y="-170100"/>
              <a:ext cx="0" cy="5483700"/>
            </a:xfrm>
            <a:prstGeom prst="straightConnector1">
              <a:avLst/>
            </a:prstGeom>
            <a:noFill/>
            <a:ln w="9525" cap="flat" cmpd="sng">
              <a:solidFill>
                <a:schemeClr val="accent5"/>
              </a:solidFill>
              <a:prstDash val="solid"/>
              <a:round/>
              <a:headEnd type="none" w="med" len="med"/>
              <a:tailEnd type="none" w="med" len="med"/>
            </a:ln>
          </p:spPr>
        </p:cxnSp>
      </p:grpSp>
      <p:sp>
        <p:nvSpPr>
          <p:cNvPr id="440" name="Google Shape;440;p9"/>
          <p:cNvSpPr txBox="1">
            <a:spLocks noGrp="1"/>
          </p:cNvSpPr>
          <p:nvPr>
            <p:ph type="title"/>
          </p:nvPr>
        </p:nvSpPr>
        <p:spPr>
          <a:xfrm>
            <a:off x="4617925" y="1445025"/>
            <a:ext cx="3813000" cy="13278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3000"/>
              <a:buNone/>
              <a:defRPr sz="7200">
                <a:latin typeface="Fira Sans Condensed Black" panose="020B0A03050000020004" pitchFamily="34" charset="0"/>
                <a:cs typeface="#9Slide03 Arima Madurai" panose="00000500000000000000" pitchFamily="2" charset="-93"/>
              </a:defRPr>
            </a:lvl1pPr>
            <a:lvl2pPr lvl="1" algn="ctr" rtl="0">
              <a:spcBef>
                <a:spcPts val="0"/>
              </a:spcBef>
              <a:spcAft>
                <a:spcPts val="0"/>
              </a:spcAft>
              <a:buSzPts val="3500"/>
              <a:buNone/>
              <a:defRPr/>
            </a:lvl2pPr>
            <a:lvl3pPr lvl="2" algn="ctr" rtl="0">
              <a:spcBef>
                <a:spcPts val="0"/>
              </a:spcBef>
              <a:spcAft>
                <a:spcPts val="0"/>
              </a:spcAft>
              <a:buSzPts val="3500"/>
              <a:buNone/>
              <a:defRPr/>
            </a:lvl3pPr>
            <a:lvl4pPr lvl="3" algn="ctr" rtl="0">
              <a:spcBef>
                <a:spcPts val="0"/>
              </a:spcBef>
              <a:spcAft>
                <a:spcPts val="0"/>
              </a:spcAft>
              <a:buSzPts val="3500"/>
              <a:buNone/>
              <a:defRPr/>
            </a:lvl4pPr>
            <a:lvl5pPr lvl="4" algn="ctr" rtl="0">
              <a:spcBef>
                <a:spcPts val="0"/>
              </a:spcBef>
              <a:spcAft>
                <a:spcPts val="0"/>
              </a:spcAft>
              <a:buSzPts val="3500"/>
              <a:buNone/>
              <a:defRPr/>
            </a:lvl5pPr>
            <a:lvl6pPr lvl="5" algn="ctr" rtl="0">
              <a:spcBef>
                <a:spcPts val="0"/>
              </a:spcBef>
              <a:spcAft>
                <a:spcPts val="0"/>
              </a:spcAft>
              <a:buSzPts val="3500"/>
              <a:buNone/>
              <a:defRPr/>
            </a:lvl6pPr>
            <a:lvl7pPr lvl="6" algn="ctr" rtl="0">
              <a:spcBef>
                <a:spcPts val="0"/>
              </a:spcBef>
              <a:spcAft>
                <a:spcPts val="0"/>
              </a:spcAft>
              <a:buSzPts val="3500"/>
              <a:buNone/>
              <a:defRPr/>
            </a:lvl7pPr>
            <a:lvl8pPr lvl="7" algn="ctr" rtl="0">
              <a:spcBef>
                <a:spcPts val="0"/>
              </a:spcBef>
              <a:spcAft>
                <a:spcPts val="0"/>
              </a:spcAft>
              <a:buSzPts val="3500"/>
              <a:buNone/>
              <a:defRPr/>
            </a:lvl8pPr>
            <a:lvl9pPr lvl="8" algn="ctr" rtl="0">
              <a:spcBef>
                <a:spcPts val="0"/>
              </a:spcBef>
              <a:spcAft>
                <a:spcPts val="0"/>
              </a:spcAft>
              <a:buSzPts val="3500"/>
              <a:buNone/>
              <a:defRPr/>
            </a:lvl9pPr>
          </a:lstStyle>
          <a:p>
            <a:endParaRPr dirty="0"/>
          </a:p>
        </p:txBody>
      </p:sp>
      <p:sp>
        <p:nvSpPr>
          <p:cNvPr id="441" name="Google Shape;441;p9"/>
          <p:cNvSpPr txBox="1">
            <a:spLocks noGrp="1"/>
          </p:cNvSpPr>
          <p:nvPr>
            <p:ph type="subTitle" idx="1"/>
          </p:nvPr>
        </p:nvSpPr>
        <p:spPr>
          <a:xfrm>
            <a:off x="4617925" y="2772975"/>
            <a:ext cx="3813000" cy="9255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200"/>
              <a:buNone/>
              <a:defRPr sz="1600">
                <a:latin typeface="Calibri" panose="020F0502020204030204" pitchFamily="34" charset="0"/>
                <a:ea typeface="Calibri" panose="020F0502020204030204" pitchFamily="34" charset="0"/>
                <a:cs typeface="Calibri" panose="020F0502020204030204" pitchFamily="34" charset="0"/>
                <a:sym typeface="Montserrat Medium"/>
              </a:defRPr>
            </a:lvl1pPr>
            <a:lvl2pPr lvl="1" algn="ctr" rtl="0">
              <a:lnSpc>
                <a:spcPct val="100000"/>
              </a:lnSpc>
              <a:spcBef>
                <a:spcPts val="0"/>
              </a:spcBef>
              <a:spcAft>
                <a:spcPts val="0"/>
              </a:spcAft>
              <a:buSzPts val="1200"/>
              <a:buNone/>
              <a:defRPr/>
            </a:lvl2pPr>
            <a:lvl3pPr lvl="2" algn="ctr" rtl="0">
              <a:lnSpc>
                <a:spcPct val="100000"/>
              </a:lnSpc>
              <a:spcBef>
                <a:spcPts val="0"/>
              </a:spcBef>
              <a:spcAft>
                <a:spcPts val="0"/>
              </a:spcAft>
              <a:buSzPts val="1200"/>
              <a:buNone/>
              <a:defRPr/>
            </a:lvl3pPr>
            <a:lvl4pPr lvl="3" algn="ctr" rtl="0">
              <a:lnSpc>
                <a:spcPct val="100000"/>
              </a:lnSpc>
              <a:spcBef>
                <a:spcPts val="0"/>
              </a:spcBef>
              <a:spcAft>
                <a:spcPts val="0"/>
              </a:spcAft>
              <a:buSzPts val="1200"/>
              <a:buNone/>
              <a:defRPr/>
            </a:lvl4pPr>
            <a:lvl5pPr lvl="4" algn="ctr" rtl="0">
              <a:lnSpc>
                <a:spcPct val="100000"/>
              </a:lnSpc>
              <a:spcBef>
                <a:spcPts val="0"/>
              </a:spcBef>
              <a:spcAft>
                <a:spcPts val="0"/>
              </a:spcAft>
              <a:buSzPts val="1200"/>
              <a:buNone/>
              <a:defRPr/>
            </a:lvl5pPr>
            <a:lvl6pPr lvl="5" algn="ctr" rtl="0">
              <a:lnSpc>
                <a:spcPct val="100000"/>
              </a:lnSpc>
              <a:spcBef>
                <a:spcPts val="0"/>
              </a:spcBef>
              <a:spcAft>
                <a:spcPts val="0"/>
              </a:spcAft>
              <a:buSzPts val="1200"/>
              <a:buNone/>
              <a:defRPr/>
            </a:lvl6pPr>
            <a:lvl7pPr lvl="6" algn="ctr" rtl="0">
              <a:lnSpc>
                <a:spcPct val="100000"/>
              </a:lnSpc>
              <a:spcBef>
                <a:spcPts val="0"/>
              </a:spcBef>
              <a:spcAft>
                <a:spcPts val="0"/>
              </a:spcAft>
              <a:buSzPts val="1200"/>
              <a:buNone/>
              <a:defRPr/>
            </a:lvl7pPr>
            <a:lvl8pPr lvl="7" algn="ctr" rtl="0">
              <a:lnSpc>
                <a:spcPct val="100000"/>
              </a:lnSpc>
              <a:spcBef>
                <a:spcPts val="0"/>
              </a:spcBef>
              <a:spcAft>
                <a:spcPts val="0"/>
              </a:spcAft>
              <a:buSzPts val="1200"/>
              <a:buNone/>
              <a:defRPr/>
            </a:lvl8pPr>
            <a:lvl9pPr lvl="8" algn="ctr" rtl="0">
              <a:lnSpc>
                <a:spcPct val="100000"/>
              </a:lnSpc>
              <a:spcBef>
                <a:spcPts val="0"/>
              </a:spcBef>
              <a:spcAft>
                <a:spcPts val="0"/>
              </a:spcAft>
              <a:buSzPts val="1200"/>
              <a:buNone/>
              <a:defRPr/>
            </a:lvl9pPr>
          </a:lstStyle>
          <a:p>
            <a:endParaRPr dirty="0"/>
          </a:p>
        </p:txBody>
      </p:sp>
      <p:grpSp>
        <p:nvGrpSpPr>
          <p:cNvPr id="442" name="Google Shape;442;p9"/>
          <p:cNvGrpSpPr/>
          <p:nvPr/>
        </p:nvGrpSpPr>
        <p:grpSpPr>
          <a:xfrm rot="-1674333">
            <a:off x="7753955" y="270573"/>
            <a:ext cx="820321" cy="1042984"/>
            <a:chOff x="3661501" y="2847663"/>
            <a:chExt cx="465418" cy="591748"/>
          </a:xfrm>
        </p:grpSpPr>
        <p:sp>
          <p:nvSpPr>
            <p:cNvPr id="443" name="Google Shape;443;p9"/>
            <p:cNvSpPr/>
            <p:nvPr/>
          </p:nvSpPr>
          <p:spPr>
            <a:xfrm>
              <a:off x="3703008" y="2877730"/>
              <a:ext cx="99805" cy="43291"/>
            </a:xfrm>
            <a:custGeom>
              <a:avLst/>
              <a:gdLst/>
              <a:ahLst/>
              <a:cxnLst/>
              <a:rect l="l" t="t" r="r" b="b"/>
              <a:pathLst>
                <a:path w="7834" h="3398" extrusionOk="0">
                  <a:moveTo>
                    <a:pt x="209" y="1"/>
                  </a:moveTo>
                  <a:lnTo>
                    <a:pt x="1" y="625"/>
                  </a:lnTo>
                  <a:lnTo>
                    <a:pt x="7626" y="3397"/>
                  </a:lnTo>
                  <a:lnTo>
                    <a:pt x="7834" y="2843"/>
                  </a:lnTo>
                  <a:lnTo>
                    <a:pt x="20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 name="Google Shape;444;p9"/>
            <p:cNvSpPr/>
            <p:nvPr/>
          </p:nvSpPr>
          <p:spPr>
            <a:xfrm>
              <a:off x="3661501" y="2847663"/>
              <a:ext cx="57419" cy="57457"/>
            </a:xfrm>
            <a:custGeom>
              <a:avLst/>
              <a:gdLst/>
              <a:ahLst/>
              <a:cxnLst/>
              <a:rect l="l" t="t" r="r" b="b"/>
              <a:pathLst>
                <a:path w="4507" h="4510" extrusionOk="0">
                  <a:moveTo>
                    <a:pt x="2171" y="1"/>
                  </a:moveTo>
                  <a:cubicBezTo>
                    <a:pt x="976" y="1"/>
                    <a:pt x="1" y="1016"/>
                    <a:pt x="1" y="2291"/>
                  </a:cubicBezTo>
                  <a:cubicBezTo>
                    <a:pt x="1" y="3539"/>
                    <a:pt x="1041" y="4510"/>
                    <a:pt x="2288" y="4510"/>
                  </a:cubicBezTo>
                  <a:cubicBezTo>
                    <a:pt x="3605" y="4510"/>
                    <a:pt x="4506" y="3470"/>
                    <a:pt x="4506" y="2291"/>
                  </a:cubicBezTo>
                  <a:cubicBezTo>
                    <a:pt x="4506" y="974"/>
                    <a:pt x="3467" y="4"/>
                    <a:pt x="2288" y="4"/>
                  </a:cubicBezTo>
                  <a:cubicBezTo>
                    <a:pt x="2249" y="2"/>
                    <a:pt x="2210" y="1"/>
                    <a:pt x="217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 name="Google Shape;445;p9"/>
            <p:cNvSpPr/>
            <p:nvPr/>
          </p:nvSpPr>
          <p:spPr>
            <a:xfrm>
              <a:off x="3798392" y="2915708"/>
              <a:ext cx="123642" cy="162511"/>
            </a:xfrm>
            <a:custGeom>
              <a:avLst/>
              <a:gdLst/>
              <a:ahLst/>
              <a:cxnLst/>
              <a:rect l="l" t="t" r="r" b="b"/>
              <a:pathLst>
                <a:path w="9705" h="12756" extrusionOk="0">
                  <a:moveTo>
                    <a:pt x="485" y="1"/>
                  </a:moveTo>
                  <a:lnTo>
                    <a:pt x="0" y="347"/>
                  </a:lnTo>
                  <a:lnTo>
                    <a:pt x="9219" y="12755"/>
                  </a:lnTo>
                  <a:lnTo>
                    <a:pt x="9705" y="12409"/>
                  </a:lnTo>
                  <a:lnTo>
                    <a:pt x="48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 name="Google Shape;446;p9"/>
            <p:cNvSpPr/>
            <p:nvPr/>
          </p:nvSpPr>
          <p:spPr>
            <a:xfrm>
              <a:off x="3760414" y="2876851"/>
              <a:ext cx="81256" cy="81256"/>
            </a:xfrm>
            <a:custGeom>
              <a:avLst/>
              <a:gdLst/>
              <a:ahLst/>
              <a:cxnLst/>
              <a:rect l="l" t="t" r="r" b="b"/>
              <a:pathLst>
                <a:path w="6378" h="6378" extrusionOk="0">
                  <a:moveTo>
                    <a:pt x="3189" y="0"/>
                  </a:moveTo>
                  <a:cubicBezTo>
                    <a:pt x="1456" y="0"/>
                    <a:pt x="0" y="1387"/>
                    <a:pt x="0" y="3189"/>
                  </a:cubicBezTo>
                  <a:cubicBezTo>
                    <a:pt x="0" y="4991"/>
                    <a:pt x="1456" y="6378"/>
                    <a:pt x="3189" y="6378"/>
                  </a:cubicBezTo>
                  <a:cubicBezTo>
                    <a:pt x="4991" y="6378"/>
                    <a:pt x="6378" y="4922"/>
                    <a:pt x="6378" y="3189"/>
                  </a:cubicBezTo>
                  <a:cubicBezTo>
                    <a:pt x="6378" y="1387"/>
                    <a:pt x="4922" y="0"/>
                    <a:pt x="318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 name="Google Shape;447;p9"/>
            <p:cNvSpPr/>
            <p:nvPr/>
          </p:nvSpPr>
          <p:spPr>
            <a:xfrm>
              <a:off x="3757764" y="3072907"/>
              <a:ext cx="163390" cy="128942"/>
            </a:xfrm>
            <a:custGeom>
              <a:avLst/>
              <a:gdLst/>
              <a:ahLst/>
              <a:cxnLst/>
              <a:rect l="l" t="t" r="r" b="b"/>
              <a:pathLst>
                <a:path w="12825" h="10121" extrusionOk="0">
                  <a:moveTo>
                    <a:pt x="12478" y="0"/>
                  </a:moveTo>
                  <a:lnTo>
                    <a:pt x="0" y="9705"/>
                  </a:lnTo>
                  <a:lnTo>
                    <a:pt x="416" y="10121"/>
                  </a:lnTo>
                  <a:lnTo>
                    <a:pt x="12824" y="416"/>
                  </a:lnTo>
                  <a:lnTo>
                    <a:pt x="1247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 name="Google Shape;448;p9"/>
            <p:cNvSpPr/>
            <p:nvPr/>
          </p:nvSpPr>
          <p:spPr>
            <a:xfrm>
              <a:off x="3915842" y="3073786"/>
              <a:ext cx="103334" cy="330297"/>
            </a:xfrm>
            <a:custGeom>
              <a:avLst/>
              <a:gdLst/>
              <a:ahLst/>
              <a:cxnLst/>
              <a:rect l="l" t="t" r="r" b="b"/>
              <a:pathLst>
                <a:path w="8111" h="25926" extrusionOk="0">
                  <a:moveTo>
                    <a:pt x="555" y="1"/>
                  </a:moveTo>
                  <a:lnTo>
                    <a:pt x="0" y="208"/>
                  </a:lnTo>
                  <a:lnTo>
                    <a:pt x="7487" y="25926"/>
                  </a:lnTo>
                  <a:lnTo>
                    <a:pt x="8111" y="25718"/>
                  </a:lnTo>
                  <a:lnTo>
                    <a:pt x="55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 name="Google Shape;449;p9"/>
            <p:cNvSpPr/>
            <p:nvPr/>
          </p:nvSpPr>
          <p:spPr>
            <a:xfrm>
              <a:off x="4011214" y="3231864"/>
              <a:ext cx="90976" cy="172219"/>
            </a:xfrm>
            <a:custGeom>
              <a:avLst/>
              <a:gdLst/>
              <a:ahLst/>
              <a:cxnLst/>
              <a:rect l="l" t="t" r="r" b="b"/>
              <a:pathLst>
                <a:path w="7141" h="13518" extrusionOk="0">
                  <a:moveTo>
                    <a:pt x="6586" y="1"/>
                  </a:moveTo>
                  <a:lnTo>
                    <a:pt x="1" y="13310"/>
                  </a:lnTo>
                  <a:lnTo>
                    <a:pt x="555" y="13518"/>
                  </a:lnTo>
                  <a:lnTo>
                    <a:pt x="7141" y="278"/>
                  </a:lnTo>
                  <a:lnTo>
                    <a:pt x="6586"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 name="Google Shape;450;p9"/>
            <p:cNvSpPr/>
            <p:nvPr/>
          </p:nvSpPr>
          <p:spPr>
            <a:xfrm>
              <a:off x="3915842" y="2961636"/>
              <a:ext cx="87435" cy="115692"/>
            </a:xfrm>
            <a:custGeom>
              <a:avLst/>
              <a:gdLst/>
              <a:ahLst/>
              <a:cxnLst/>
              <a:rect l="l" t="t" r="r" b="b"/>
              <a:pathLst>
                <a:path w="6863" h="9081" extrusionOk="0">
                  <a:moveTo>
                    <a:pt x="6378" y="0"/>
                  </a:moveTo>
                  <a:lnTo>
                    <a:pt x="0" y="8734"/>
                  </a:lnTo>
                  <a:lnTo>
                    <a:pt x="486" y="9081"/>
                  </a:lnTo>
                  <a:lnTo>
                    <a:pt x="6863" y="347"/>
                  </a:lnTo>
                  <a:lnTo>
                    <a:pt x="637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 name="Google Shape;451;p9"/>
            <p:cNvSpPr/>
            <p:nvPr/>
          </p:nvSpPr>
          <p:spPr>
            <a:xfrm>
              <a:off x="3718907" y="3156800"/>
              <a:ext cx="82148" cy="81256"/>
            </a:xfrm>
            <a:custGeom>
              <a:avLst/>
              <a:gdLst/>
              <a:ahLst/>
              <a:cxnLst/>
              <a:rect l="l" t="t" r="r" b="b"/>
              <a:pathLst>
                <a:path w="6448" h="6378" extrusionOk="0">
                  <a:moveTo>
                    <a:pt x="3258" y="0"/>
                  </a:moveTo>
                  <a:cubicBezTo>
                    <a:pt x="1525" y="0"/>
                    <a:pt x="0" y="1456"/>
                    <a:pt x="0" y="3189"/>
                  </a:cubicBezTo>
                  <a:cubicBezTo>
                    <a:pt x="0" y="5061"/>
                    <a:pt x="1525" y="6378"/>
                    <a:pt x="3258" y="6378"/>
                  </a:cubicBezTo>
                  <a:cubicBezTo>
                    <a:pt x="5061" y="6378"/>
                    <a:pt x="6447" y="4922"/>
                    <a:pt x="6447" y="3189"/>
                  </a:cubicBezTo>
                  <a:cubicBezTo>
                    <a:pt x="6447" y="1387"/>
                    <a:pt x="4991" y="0"/>
                    <a:pt x="32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 name="Google Shape;452;p9"/>
            <p:cNvSpPr/>
            <p:nvPr/>
          </p:nvSpPr>
          <p:spPr>
            <a:xfrm>
              <a:off x="3973249" y="3357263"/>
              <a:ext cx="82135" cy="82148"/>
            </a:xfrm>
            <a:custGeom>
              <a:avLst/>
              <a:gdLst/>
              <a:ahLst/>
              <a:cxnLst/>
              <a:rect l="l" t="t" r="r" b="b"/>
              <a:pathLst>
                <a:path w="6447" h="6448" extrusionOk="0">
                  <a:moveTo>
                    <a:pt x="3189" y="1"/>
                  </a:moveTo>
                  <a:cubicBezTo>
                    <a:pt x="1456" y="1"/>
                    <a:pt x="0" y="1456"/>
                    <a:pt x="0" y="3259"/>
                  </a:cubicBezTo>
                  <a:cubicBezTo>
                    <a:pt x="0" y="4992"/>
                    <a:pt x="1456" y="6447"/>
                    <a:pt x="3189" y="6447"/>
                  </a:cubicBezTo>
                  <a:cubicBezTo>
                    <a:pt x="4991" y="6447"/>
                    <a:pt x="6447" y="4992"/>
                    <a:pt x="6447" y="3259"/>
                  </a:cubicBezTo>
                  <a:cubicBezTo>
                    <a:pt x="6447" y="1456"/>
                    <a:pt x="4991" y="1"/>
                    <a:pt x="318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 name="Google Shape;453;p9"/>
            <p:cNvSpPr/>
            <p:nvPr/>
          </p:nvSpPr>
          <p:spPr>
            <a:xfrm>
              <a:off x="3970599" y="2935098"/>
              <a:ext cx="57406" cy="57457"/>
            </a:xfrm>
            <a:custGeom>
              <a:avLst/>
              <a:gdLst/>
              <a:ahLst/>
              <a:cxnLst/>
              <a:rect l="l" t="t" r="r" b="b"/>
              <a:pathLst>
                <a:path w="4506" h="4510" extrusionOk="0">
                  <a:moveTo>
                    <a:pt x="2170" y="0"/>
                  </a:moveTo>
                  <a:cubicBezTo>
                    <a:pt x="975" y="0"/>
                    <a:pt x="0" y="1013"/>
                    <a:pt x="0" y="2222"/>
                  </a:cubicBezTo>
                  <a:cubicBezTo>
                    <a:pt x="0" y="3539"/>
                    <a:pt x="1040" y="4509"/>
                    <a:pt x="2288" y="4509"/>
                  </a:cubicBezTo>
                  <a:cubicBezTo>
                    <a:pt x="3605" y="4509"/>
                    <a:pt x="4506" y="3469"/>
                    <a:pt x="4506" y="2222"/>
                  </a:cubicBezTo>
                  <a:cubicBezTo>
                    <a:pt x="4506" y="974"/>
                    <a:pt x="3466" y="4"/>
                    <a:pt x="2288" y="4"/>
                  </a:cubicBezTo>
                  <a:cubicBezTo>
                    <a:pt x="2248" y="1"/>
                    <a:pt x="2209" y="0"/>
                    <a:pt x="21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 name="Google Shape;454;p9"/>
            <p:cNvSpPr/>
            <p:nvPr/>
          </p:nvSpPr>
          <p:spPr>
            <a:xfrm>
              <a:off x="4069499" y="3210626"/>
              <a:ext cx="57419" cy="57457"/>
            </a:xfrm>
            <a:custGeom>
              <a:avLst/>
              <a:gdLst/>
              <a:ahLst/>
              <a:cxnLst/>
              <a:rect l="l" t="t" r="r" b="b"/>
              <a:pathLst>
                <a:path w="4507" h="4510" extrusionOk="0">
                  <a:moveTo>
                    <a:pt x="2108" y="1"/>
                  </a:moveTo>
                  <a:cubicBezTo>
                    <a:pt x="976" y="1"/>
                    <a:pt x="1" y="1016"/>
                    <a:pt x="1" y="2291"/>
                  </a:cubicBezTo>
                  <a:cubicBezTo>
                    <a:pt x="1" y="3608"/>
                    <a:pt x="1041" y="4510"/>
                    <a:pt x="2219" y="4510"/>
                  </a:cubicBezTo>
                  <a:cubicBezTo>
                    <a:pt x="3536" y="4510"/>
                    <a:pt x="4506" y="3470"/>
                    <a:pt x="4506" y="2291"/>
                  </a:cubicBezTo>
                  <a:cubicBezTo>
                    <a:pt x="4506" y="974"/>
                    <a:pt x="3467" y="4"/>
                    <a:pt x="2219" y="4"/>
                  </a:cubicBezTo>
                  <a:cubicBezTo>
                    <a:pt x="2182" y="2"/>
                    <a:pt x="2145" y="1"/>
                    <a:pt x="21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 name="Google Shape;455;p9"/>
            <p:cNvSpPr/>
            <p:nvPr/>
          </p:nvSpPr>
          <p:spPr>
            <a:xfrm>
              <a:off x="3870806" y="3027858"/>
              <a:ext cx="94505" cy="94518"/>
            </a:xfrm>
            <a:custGeom>
              <a:avLst/>
              <a:gdLst/>
              <a:ahLst/>
              <a:cxnLst/>
              <a:rect l="l" t="t" r="r" b="b"/>
              <a:pathLst>
                <a:path w="7418" h="7419" extrusionOk="0">
                  <a:moveTo>
                    <a:pt x="3674" y="1"/>
                  </a:moveTo>
                  <a:cubicBezTo>
                    <a:pt x="1595" y="1"/>
                    <a:pt x="0" y="1665"/>
                    <a:pt x="0" y="3744"/>
                  </a:cubicBezTo>
                  <a:cubicBezTo>
                    <a:pt x="0" y="5824"/>
                    <a:pt x="1595" y="7418"/>
                    <a:pt x="3674" y="7418"/>
                  </a:cubicBezTo>
                  <a:cubicBezTo>
                    <a:pt x="5754" y="7418"/>
                    <a:pt x="7417" y="5824"/>
                    <a:pt x="7417" y="3744"/>
                  </a:cubicBezTo>
                  <a:cubicBezTo>
                    <a:pt x="7417" y="1665"/>
                    <a:pt x="5754" y="1"/>
                    <a:pt x="36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56" name="Google Shape;456;p9"/>
          <p:cNvSpPr/>
          <p:nvPr/>
        </p:nvSpPr>
        <p:spPr>
          <a:xfrm>
            <a:off x="6621165" y="4733257"/>
            <a:ext cx="327441" cy="312984"/>
          </a:xfrm>
          <a:custGeom>
            <a:avLst/>
            <a:gdLst/>
            <a:ahLst/>
            <a:cxnLst/>
            <a:rect l="l" t="t" r="r" b="b"/>
            <a:pathLst>
              <a:path w="11439" h="10933" extrusionOk="0">
                <a:moveTo>
                  <a:pt x="5728" y="1"/>
                </a:moveTo>
                <a:cubicBezTo>
                  <a:pt x="5554" y="1"/>
                  <a:pt x="5377" y="9"/>
                  <a:pt x="5200" y="25"/>
                </a:cubicBezTo>
                <a:cubicBezTo>
                  <a:pt x="2219" y="372"/>
                  <a:pt x="1" y="3006"/>
                  <a:pt x="278" y="5986"/>
                </a:cubicBezTo>
                <a:cubicBezTo>
                  <a:pt x="539" y="8859"/>
                  <a:pt x="2891" y="10932"/>
                  <a:pt x="5712" y="10932"/>
                </a:cubicBezTo>
                <a:cubicBezTo>
                  <a:pt x="5886" y="10932"/>
                  <a:pt x="6062" y="10924"/>
                  <a:pt x="6240" y="10908"/>
                </a:cubicBezTo>
                <a:cubicBezTo>
                  <a:pt x="9290" y="10631"/>
                  <a:pt x="11438" y="7997"/>
                  <a:pt x="11161" y="4947"/>
                </a:cubicBezTo>
                <a:cubicBezTo>
                  <a:pt x="10965" y="2074"/>
                  <a:pt x="8556" y="1"/>
                  <a:pt x="57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 name="Google Shape;457;p9"/>
          <p:cNvSpPr/>
          <p:nvPr/>
        </p:nvSpPr>
        <p:spPr>
          <a:xfrm>
            <a:off x="-730398" y="-119310"/>
            <a:ext cx="1317623" cy="1317623"/>
          </a:xfrm>
          <a:custGeom>
            <a:avLst/>
            <a:gdLst/>
            <a:ahLst/>
            <a:cxnLst/>
            <a:rect l="l" t="t" r="r" b="b"/>
            <a:pathLst>
              <a:path w="107583" h="107583" extrusionOk="0">
                <a:moveTo>
                  <a:pt x="53792" y="0"/>
                </a:moveTo>
                <a:cubicBezTo>
                  <a:pt x="24054" y="0"/>
                  <a:pt x="1" y="24054"/>
                  <a:pt x="1" y="53791"/>
                </a:cubicBezTo>
                <a:cubicBezTo>
                  <a:pt x="1" y="83529"/>
                  <a:pt x="24054" y="107582"/>
                  <a:pt x="53792" y="107582"/>
                </a:cubicBezTo>
                <a:cubicBezTo>
                  <a:pt x="83529" y="107582"/>
                  <a:pt x="107583" y="83529"/>
                  <a:pt x="107583" y="53791"/>
                </a:cubicBezTo>
                <a:cubicBezTo>
                  <a:pt x="107583" y="24054"/>
                  <a:pt x="83529" y="0"/>
                  <a:pt x="5379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143000" y="841772"/>
            <a:ext cx="6858000" cy="1790700"/>
          </a:xfrm>
        </p:spPr>
        <p:txBody>
          <a:bodyPr anchor="b"/>
          <a:lstStyle>
            <a:lvl1pPr algn="ctr">
              <a:defRPr sz="4500"/>
            </a:lvl1pPr>
          </a:lstStyle>
          <a:p>
            <a:r>
              <a:rPr lang="en-US"/>
              <a:t>Click to edit Master title style</a:t>
            </a:r>
            <a:endParaRPr lang="en-US" dirty="0"/>
          </a:p>
        </p:txBody>
      </p:sp>
      <p:sp>
        <p:nvSpPr>
          <p:cNvPr id="3" name="Subtitle 2"/>
          <p:cNvSpPr>
            <a:spLocks noGrp="1"/>
          </p:cNvSpPr>
          <p:nvPr>
            <p:ph type="subTitle" idx="1"/>
          </p:nvPr>
        </p:nvSpPr>
        <p:spPr>
          <a:xfrm>
            <a:off x="1143000" y="2701528"/>
            <a:ext cx="6858000" cy="1241822"/>
          </a:xfrm>
        </p:spPr>
        <p:txBody>
          <a:bodyPr/>
          <a:lstStyle>
            <a:lvl1pPr marL="0" indent="0" algn="ctr">
              <a:buNone/>
              <a:defRPr sz="1800"/>
            </a:lvl1pPr>
            <a:lvl2pPr marL="342900" indent="0" algn="ctr">
              <a:buNone/>
              <a:defRPr sz="1500"/>
            </a:lvl2pPr>
            <a:lvl3pPr marL="685800" indent="0" algn="ctr">
              <a:buNone/>
              <a:defRPr sz="1350"/>
            </a:lvl3pPr>
            <a:lvl4pPr marL="1028700" indent="0" algn="ctr">
              <a:buNone/>
              <a:defRPr sz="1200"/>
            </a:lvl4pPr>
            <a:lvl5pPr marL="1371600" indent="0" algn="ctr">
              <a:buNone/>
              <a:defRPr sz="1200"/>
            </a:lvl5pPr>
            <a:lvl6pPr marL="1714500" indent="0" algn="ctr">
              <a:buNone/>
              <a:defRPr sz="1200"/>
            </a:lvl6pPr>
            <a:lvl7pPr marL="2057400" indent="0" algn="ctr">
              <a:buNone/>
              <a:defRPr sz="1200"/>
            </a:lvl7pPr>
            <a:lvl8pPr marL="2400300" indent="0" algn="ctr">
              <a:buNone/>
              <a:defRPr sz="1200"/>
            </a:lvl8pPr>
            <a:lvl9pPr marL="2743200" indent="0" algn="ctr">
              <a:buNone/>
              <a:defRPr sz="1200"/>
            </a:lvl9pPr>
          </a:lstStyle>
          <a:p>
            <a:r>
              <a:rPr lang="en-US"/>
              <a:t>Click to edit Master subtitle style</a:t>
            </a:r>
            <a:endParaRPr lang="en-US" dirty="0"/>
          </a:p>
        </p:txBody>
      </p:sp>
      <p:sp>
        <p:nvSpPr>
          <p:cNvPr id="4" name="Date Placeholder 3"/>
          <p:cNvSpPr>
            <a:spLocks noGrp="1"/>
          </p:cNvSpPr>
          <p:nvPr>
            <p:ph type="dt" sz="half" idx="10"/>
          </p:nvPr>
        </p:nvSpPr>
        <p:spPr/>
        <p:txBody>
          <a:bodyPr/>
          <a:lstStyle/>
          <a:p>
            <a:fld id="{4BB38BB8-439A-4076-87EC-0A6C85474DDC}" type="datetimeFigureOut">
              <a:rPr lang="en-US" smtClean="0"/>
              <a:t>2/27/2025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4F6D282B-5763-4817-BCC1-66EF30A42989}" type="slidenum">
              <a:rPr lang="en-US" smtClean="0"/>
              <a:t>‹#›</a:t>
            </a:fld>
            <a:endParaRPr lang="en-US"/>
          </a:p>
        </p:txBody>
      </p:sp>
    </p:spTree>
    <p:extLst>
      <p:ext uri="{BB962C8B-B14F-4D97-AF65-F5344CB8AC3E}">
        <p14:creationId xmlns:p14="http://schemas.microsoft.com/office/powerpoint/2010/main" val="2597048588"/>
      </p:ext>
    </p:extLst>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4BB38BB8-439A-4076-87EC-0A6C85474DDC}" type="datetimeFigureOut">
              <a:rPr lang="en-US" smtClean="0"/>
              <a:t>2/27/2025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4F6D282B-5763-4817-BCC1-66EF30A42989}" type="slidenum">
              <a:rPr lang="en-US" smtClean="0"/>
              <a:t>‹#›</a:t>
            </a:fld>
            <a:endParaRPr lang="en-US"/>
          </a:p>
        </p:txBody>
      </p:sp>
    </p:spTree>
    <p:extLst>
      <p:ext uri="{BB962C8B-B14F-4D97-AF65-F5344CB8AC3E}">
        <p14:creationId xmlns:p14="http://schemas.microsoft.com/office/powerpoint/2010/main" val="1122830712"/>
      </p:ext>
    </p:extLst>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623888" y="1282304"/>
            <a:ext cx="7886700" cy="2139553"/>
          </a:xfrm>
        </p:spPr>
        <p:txBody>
          <a:bodyPr anchor="b"/>
          <a:lstStyle>
            <a:lvl1pPr>
              <a:defRPr sz="4500"/>
            </a:lvl1pPr>
          </a:lstStyle>
          <a:p>
            <a:r>
              <a:rPr lang="en-US"/>
              <a:t>Click to edit Master title style</a:t>
            </a:r>
            <a:endParaRPr lang="en-US" dirty="0"/>
          </a:p>
        </p:txBody>
      </p:sp>
      <p:sp>
        <p:nvSpPr>
          <p:cNvPr id="3" name="Text Placeholder 2"/>
          <p:cNvSpPr>
            <a:spLocks noGrp="1"/>
          </p:cNvSpPr>
          <p:nvPr>
            <p:ph type="body" idx="1"/>
          </p:nvPr>
        </p:nvSpPr>
        <p:spPr>
          <a:xfrm>
            <a:off x="623888" y="3442098"/>
            <a:ext cx="7886700" cy="1125140"/>
          </a:xfrm>
        </p:spPr>
        <p:txBody>
          <a:bodyPr/>
          <a:lstStyle>
            <a:lvl1pPr marL="0" indent="0">
              <a:buNone/>
              <a:defRPr sz="1800">
                <a:solidFill>
                  <a:schemeClr val="tx1">
                    <a:tint val="75000"/>
                  </a:schemeClr>
                </a:solidFill>
              </a:defRPr>
            </a:lvl1pPr>
            <a:lvl2pPr marL="342900" indent="0">
              <a:buNone/>
              <a:defRPr sz="1500">
                <a:solidFill>
                  <a:schemeClr val="tx1">
                    <a:tint val="75000"/>
                  </a:schemeClr>
                </a:solidFill>
              </a:defRPr>
            </a:lvl2pPr>
            <a:lvl3pPr marL="685800" indent="0">
              <a:buNone/>
              <a:defRPr sz="1350">
                <a:solidFill>
                  <a:schemeClr val="tx1">
                    <a:tint val="75000"/>
                  </a:schemeClr>
                </a:solidFill>
              </a:defRPr>
            </a:lvl3pPr>
            <a:lvl4pPr marL="1028700" indent="0">
              <a:buNone/>
              <a:defRPr sz="1200">
                <a:solidFill>
                  <a:schemeClr val="tx1">
                    <a:tint val="75000"/>
                  </a:schemeClr>
                </a:solidFill>
              </a:defRPr>
            </a:lvl4pPr>
            <a:lvl5pPr marL="1371600" indent="0">
              <a:buNone/>
              <a:defRPr sz="1200">
                <a:solidFill>
                  <a:schemeClr val="tx1">
                    <a:tint val="75000"/>
                  </a:schemeClr>
                </a:solidFill>
              </a:defRPr>
            </a:lvl5pPr>
            <a:lvl6pPr marL="1714500" indent="0">
              <a:buNone/>
              <a:defRPr sz="1200">
                <a:solidFill>
                  <a:schemeClr val="tx1">
                    <a:tint val="75000"/>
                  </a:schemeClr>
                </a:solidFill>
              </a:defRPr>
            </a:lvl6pPr>
            <a:lvl7pPr marL="2057400" indent="0">
              <a:buNone/>
              <a:defRPr sz="1200">
                <a:solidFill>
                  <a:schemeClr val="tx1">
                    <a:tint val="75000"/>
                  </a:schemeClr>
                </a:solidFill>
              </a:defRPr>
            </a:lvl7pPr>
            <a:lvl8pPr marL="2400300" indent="0">
              <a:buNone/>
              <a:defRPr sz="1200">
                <a:solidFill>
                  <a:schemeClr val="tx1">
                    <a:tint val="75000"/>
                  </a:schemeClr>
                </a:solidFill>
              </a:defRPr>
            </a:lvl8pPr>
            <a:lvl9pPr marL="2743200" indent="0">
              <a:buNone/>
              <a:defRPr sz="12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4BB38BB8-439A-4076-87EC-0A6C85474DDC}" type="datetimeFigureOut">
              <a:rPr lang="en-US" smtClean="0"/>
              <a:t>2/27/2025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4F6D282B-5763-4817-BCC1-66EF30A42989}" type="slidenum">
              <a:rPr lang="en-US" smtClean="0"/>
              <a:t>‹#›</a:t>
            </a:fld>
            <a:endParaRPr lang="en-US"/>
          </a:p>
        </p:txBody>
      </p:sp>
    </p:spTree>
    <p:extLst>
      <p:ext uri="{BB962C8B-B14F-4D97-AF65-F5344CB8AC3E}">
        <p14:creationId xmlns:p14="http://schemas.microsoft.com/office/powerpoint/2010/main" val="2239328544"/>
      </p:ext>
    </p:extLst>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sz="half" idx="1"/>
          </p:nvPr>
        </p:nvSpPr>
        <p:spPr>
          <a:xfrm>
            <a:off x="628650" y="1369219"/>
            <a:ext cx="3886200" cy="3263504"/>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Content Placeholder 3"/>
          <p:cNvSpPr>
            <a:spLocks noGrp="1"/>
          </p:cNvSpPr>
          <p:nvPr>
            <p:ph sz="half" idx="2"/>
          </p:nvPr>
        </p:nvSpPr>
        <p:spPr>
          <a:xfrm>
            <a:off x="4629150" y="1369219"/>
            <a:ext cx="3886200" cy="3263504"/>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Date Placeholder 4"/>
          <p:cNvSpPr>
            <a:spLocks noGrp="1"/>
          </p:cNvSpPr>
          <p:nvPr>
            <p:ph type="dt" sz="half" idx="10"/>
          </p:nvPr>
        </p:nvSpPr>
        <p:spPr/>
        <p:txBody>
          <a:bodyPr/>
          <a:lstStyle/>
          <a:p>
            <a:fld id="{4BB38BB8-439A-4076-87EC-0A6C85474DDC}" type="datetimeFigureOut">
              <a:rPr lang="en-US" smtClean="0"/>
              <a:t>2/27/2025</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4F6D282B-5763-4817-BCC1-66EF30A42989}" type="slidenum">
              <a:rPr lang="en-US" smtClean="0"/>
              <a:t>‹#›</a:t>
            </a:fld>
            <a:endParaRPr lang="en-US"/>
          </a:p>
        </p:txBody>
      </p:sp>
    </p:spTree>
    <p:extLst>
      <p:ext uri="{BB962C8B-B14F-4D97-AF65-F5344CB8AC3E}">
        <p14:creationId xmlns:p14="http://schemas.microsoft.com/office/powerpoint/2010/main" val="2555558090"/>
      </p:ext>
    </p:extLst>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629841" y="273844"/>
            <a:ext cx="7886700" cy="994172"/>
          </a:xfrm>
        </p:spPr>
        <p:txBody>
          <a:bodyPr/>
          <a:lstStyle/>
          <a:p>
            <a:r>
              <a:rPr lang="en-US"/>
              <a:t>Click to edit Master title style</a:t>
            </a:r>
            <a:endParaRPr lang="en-US" dirty="0"/>
          </a:p>
        </p:txBody>
      </p:sp>
      <p:sp>
        <p:nvSpPr>
          <p:cNvPr id="3" name="Text Placeholder 2"/>
          <p:cNvSpPr>
            <a:spLocks noGrp="1"/>
          </p:cNvSpPr>
          <p:nvPr>
            <p:ph type="body" idx="1"/>
          </p:nvPr>
        </p:nvSpPr>
        <p:spPr>
          <a:xfrm>
            <a:off x="629842" y="1260872"/>
            <a:ext cx="3868340" cy="617934"/>
          </a:xfrm>
        </p:spPr>
        <p:txBody>
          <a:bodyPr anchor="b"/>
          <a:lstStyle>
            <a:lvl1pPr marL="0" indent="0">
              <a:buNone/>
              <a:defRPr sz="18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en-US"/>
              <a:t>Click to edit Master text styles</a:t>
            </a:r>
          </a:p>
        </p:txBody>
      </p:sp>
      <p:sp>
        <p:nvSpPr>
          <p:cNvPr id="4" name="Content Placeholder 3"/>
          <p:cNvSpPr>
            <a:spLocks noGrp="1"/>
          </p:cNvSpPr>
          <p:nvPr>
            <p:ph sz="half" idx="2"/>
          </p:nvPr>
        </p:nvSpPr>
        <p:spPr>
          <a:xfrm>
            <a:off x="629842" y="1878806"/>
            <a:ext cx="3868340" cy="2763441"/>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p:cNvSpPr>
            <a:spLocks noGrp="1"/>
          </p:cNvSpPr>
          <p:nvPr>
            <p:ph type="body" sz="quarter" idx="3"/>
          </p:nvPr>
        </p:nvSpPr>
        <p:spPr>
          <a:xfrm>
            <a:off x="4629150" y="1260872"/>
            <a:ext cx="3887391" cy="617934"/>
          </a:xfrm>
        </p:spPr>
        <p:txBody>
          <a:bodyPr anchor="b"/>
          <a:lstStyle>
            <a:lvl1pPr marL="0" indent="0">
              <a:buNone/>
              <a:defRPr sz="18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en-US"/>
              <a:t>Click to edit Master text styles</a:t>
            </a:r>
          </a:p>
        </p:txBody>
      </p:sp>
      <p:sp>
        <p:nvSpPr>
          <p:cNvPr id="6" name="Content Placeholder 5"/>
          <p:cNvSpPr>
            <a:spLocks noGrp="1"/>
          </p:cNvSpPr>
          <p:nvPr>
            <p:ph sz="quarter" idx="4"/>
          </p:nvPr>
        </p:nvSpPr>
        <p:spPr>
          <a:xfrm>
            <a:off x="4629150" y="1878806"/>
            <a:ext cx="3887391" cy="2763441"/>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Date Placeholder 6"/>
          <p:cNvSpPr>
            <a:spLocks noGrp="1"/>
          </p:cNvSpPr>
          <p:nvPr>
            <p:ph type="dt" sz="half" idx="10"/>
          </p:nvPr>
        </p:nvSpPr>
        <p:spPr/>
        <p:txBody>
          <a:bodyPr/>
          <a:lstStyle/>
          <a:p>
            <a:fld id="{4BB38BB8-439A-4076-87EC-0A6C85474DDC}" type="datetimeFigureOut">
              <a:rPr lang="en-US" smtClean="0"/>
              <a:t>2/27/2025</a:t>
            </a:fld>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4F6D282B-5763-4817-BCC1-66EF30A42989}" type="slidenum">
              <a:rPr lang="en-US" smtClean="0"/>
              <a:t>‹#›</a:t>
            </a:fld>
            <a:endParaRPr lang="en-US"/>
          </a:p>
        </p:txBody>
      </p:sp>
    </p:spTree>
    <p:extLst>
      <p:ext uri="{BB962C8B-B14F-4D97-AF65-F5344CB8AC3E}">
        <p14:creationId xmlns:p14="http://schemas.microsoft.com/office/powerpoint/2010/main" val="2574709737"/>
      </p:ext>
    </p:extLst>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Date Placeholder 2"/>
          <p:cNvSpPr>
            <a:spLocks noGrp="1"/>
          </p:cNvSpPr>
          <p:nvPr>
            <p:ph type="dt" sz="half" idx="10"/>
          </p:nvPr>
        </p:nvSpPr>
        <p:spPr/>
        <p:txBody>
          <a:bodyPr/>
          <a:lstStyle/>
          <a:p>
            <a:fld id="{4BB38BB8-439A-4076-87EC-0A6C85474DDC}" type="datetimeFigureOut">
              <a:rPr lang="en-US" smtClean="0"/>
              <a:t>2/27/2025</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4F6D282B-5763-4817-BCC1-66EF30A42989}" type="slidenum">
              <a:rPr lang="en-US" smtClean="0"/>
              <a:t>‹#›</a:t>
            </a:fld>
            <a:endParaRPr lang="en-US"/>
          </a:p>
        </p:txBody>
      </p:sp>
    </p:spTree>
    <p:extLst>
      <p:ext uri="{BB962C8B-B14F-4D97-AF65-F5344CB8AC3E}">
        <p14:creationId xmlns:p14="http://schemas.microsoft.com/office/powerpoint/2010/main" val="3051020260"/>
      </p:ext>
    </p:extLst>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4BB38BB8-439A-4076-87EC-0A6C85474DDC}" type="datetimeFigureOut">
              <a:rPr lang="en-US" smtClean="0"/>
              <a:t>2/27/2025</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4F6D282B-5763-4817-BCC1-66EF30A42989}" type="slidenum">
              <a:rPr lang="en-US" smtClean="0"/>
              <a:t>‹#›</a:t>
            </a:fld>
            <a:endParaRPr lang="en-US"/>
          </a:p>
        </p:txBody>
      </p:sp>
    </p:spTree>
    <p:extLst>
      <p:ext uri="{BB962C8B-B14F-4D97-AF65-F5344CB8AC3E}">
        <p14:creationId xmlns:p14="http://schemas.microsoft.com/office/powerpoint/2010/main" val="305731730"/>
      </p:ext>
    </p:extLst>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342900"/>
            <a:ext cx="2949178" cy="1200150"/>
          </a:xfrm>
        </p:spPr>
        <p:txBody>
          <a:bodyPr anchor="b"/>
          <a:lstStyle>
            <a:lvl1pPr>
              <a:defRPr sz="2400"/>
            </a:lvl1pPr>
          </a:lstStyle>
          <a:p>
            <a:r>
              <a:rPr lang="en-US"/>
              <a:t>Click to edit Master title style</a:t>
            </a:r>
            <a:endParaRPr lang="en-US" dirty="0"/>
          </a:p>
        </p:txBody>
      </p:sp>
      <p:sp>
        <p:nvSpPr>
          <p:cNvPr id="3" name="Content Placeholder 2"/>
          <p:cNvSpPr>
            <a:spLocks noGrp="1"/>
          </p:cNvSpPr>
          <p:nvPr>
            <p:ph idx="1"/>
          </p:nvPr>
        </p:nvSpPr>
        <p:spPr>
          <a:xfrm>
            <a:off x="3887391" y="740569"/>
            <a:ext cx="4629150" cy="3655219"/>
          </a:xfrm>
        </p:spPr>
        <p:txBody>
          <a:bodyPr/>
          <a:lstStyle>
            <a:lvl1pPr>
              <a:defRPr sz="2400"/>
            </a:lvl1pPr>
            <a:lvl2pPr>
              <a:defRPr sz="2100"/>
            </a:lvl2pPr>
            <a:lvl3pPr>
              <a:defRPr sz="1800"/>
            </a:lvl3pPr>
            <a:lvl4pPr>
              <a:defRPr sz="1500"/>
            </a:lvl4pPr>
            <a:lvl5pPr>
              <a:defRPr sz="1500"/>
            </a:lvl5pPr>
            <a:lvl6pPr>
              <a:defRPr sz="1500"/>
            </a:lvl6pPr>
            <a:lvl7pPr>
              <a:defRPr sz="1500"/>
            </a:lvl7pPr>
            <a:lvl8pPr>
              <a:defRPr sz="1500"/>
            </a:lvl8pPr>
            <a:lvl9pPr>
              <a:defRPr sz="15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Text Placeholder 3"/>
          <p:cNvSpPr>
            <a:spLocks noGrp="1"/>
          </p:cNvSpPr>
          <p:nvPr>
            <p:ph type="body" sz="half" idx="2"/>
          </p:nvPr>
        </p:nvSpPr>
        <p:spPr>
          <a:xfrm>
            <a:off x="629841" y="1543050"/>
            <a:ext cx="2949178" cy="2858691"/>
          </a:xfrm>
        </p:spPr>
        <p:txBody>
          <a:bodyPr/>
          <a:lstStyle>
            <a:lvl1pPr marL="0" indent="0">
              <a:buNone/>
              <a:defRPr sz="1200"/>
            </a:lvl1pPr>
            <a:lvl2pPr marL="342900" indent="0">
              <a:buNone/>
              <a:defRPr sz="1050"/>
            </a:lvl2pPr>
            <a:lvl3pPr marL="685800" indent="0">
              <a:buNone/>
              <a:defRPr sz="900"/>
            </a:lvl3pPr>
            <a:lvl4pPr marL="1028700" indent="0">
              <a:buNone/>
              <a:defRPr sz="750"/>
            </a:lvl4pPr>
            <a:lvl5pPr marL="1371600" indent="0">
              <a:buNone/>
              <a:defRPr sz="750"/>
            </a:lvl5pPr>
            <a:lvl6pPr marL="1714500" indent="0">
              <a:buNone/>
              <a:defRPr sz="750"/>
            </a:lvl6pPr>
            <a:lvl7pPr marL="2057400" indent="0">
              <a:buNone/>
              <a:defRPr sz="750"/>
            </a:lvl7pPr>
            <a:lvl8pPr marL="2400300" indent="0">
              <a:buNone/>
              <a:defRPr sz="750"/>
            </a:lvl8pPr>
            <a:lvl9pPr marL="2743200" indent="0">
              <a:buNone/>
              <a:defRPr sz="750"/>
            </a:lvl9pPr>
          </a:lstStyle>
          <a:p>
            <a:pPr lvl="0"/>
            <a:r>
              <a:rPr lang="en-US"/>
              <a:t>Click to edit Master text styles</a:t>
            </a:r>
          </a:p>
        </p:txBody>
      </p:sp>
      <p:sp>
        <p:nvSpPr>
          <p:cNvPr id="5" name="Date Placeholder 4"/>
          <p:cNvSpPr>
            <a:spLocks noGrp="1"/>
          </p:cNvSpPr>
          <p:nvPr>
            <p:ph type="dt" sz="half" idx="10"/>
          </p:nvPr>
        </p:nvSpPr>
        <p:spPr/>
        <p:txBody>
          <a:bodyPr/>
          <a:lstStyle/>
          <a:p>
            <a:fld id="{4BB38BB8-439A-4076-87EC-0A6C85474DDC}" type="datetimeFigureOut">
              <a:rPr lang="en-US" smtClean="0"/>
              <a:t>2/27/2025</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4F6D282B-5763-4817-BCC1-66EF30A42989}" type="slidenum">
              <a:rPr lang="en-US" smtClean="0"/>
              <a:t>‹#›</a:t>
            </a:fld>
            <a:endParaRPr lang="en-US"/>
          </a:p>
        </p:txBody>
      </p:sp>
    </p:spTree>
    <p:extLst>
      <p:ext uri="{BB962C8B-B14F-4D97-AF65-F5344CB8AC3E}">
        <p14:creationId xmlns:p14="http://schemas.microsoft.com/office/powerpoint/2010/main" val="2559061541"/>
      </p:ext>
    </p:extLst>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342900"/>
            <a:ext cx="2949178" cy="1200150"/>
          </a:xfrm>
        </p:spPr>
        <p:txBody>
          <a:bodyPr anchor="b"/>
          <a:lstStyle>
            <a:lvl1pPr>
              <a:defRPr sz="2400"/>
            </a:lvl1pPr>
          </a:lstStyle>
          <a:p>
            <a:r>
              <a:rPr lang="en-US"/>
              <a:t>Click to edit Master title style</a:t>
            </a:r>
            <a:endParaRPr lang="en-US" dirty="0"/>
          </a:p>
        </p:txBody>
      </p:sp>
      <p:sp>
        <p:nvSpPr>
          <p:cNvPr id="3" name="Picture Placeholder 2"/>
          <p:cNvSpPr>
            <a:spLocks noGrp="1" noChangeAspect="1"/>
          </p:cNvSpPr>
          <p:nvPr>
            <p:ph type="pic" idx="1"/>
          </p:nvPr>
        </p:nvSpPr>
        <p:spPr>
          <a:xfrm>
            <a:off x="3887391" y="740569"/>
            <a:ext cx="4629150" cy="3655219"/>
          </a:xfrm>
        </p:spPr>
        <p:txBody>
          <a:bodyPr anchor="t"/>
          <a:lstStyle>
            <a:lvl1pPr marL="0" indent="0">
              <a:buNone/>
              <a:defRPr sz="2400"/>
            </a:lvl1pPr>
            <a:lvl2pPr marL="342900" indent="0">
              <a:buNone/>
              <a:defRPr sz="2100"/>
            </a:lvl2pPr>
            <a:lvl3pPr marL="685800" indent="0">
              <a:buNone/>
              <a:defRPr sz="1800"/>
            </a:lvl3pPr>
            <a:lvl4pPr marL="1028700" indent="0">
              <a:buNone/>
              <a:defRPr sz="1500"/>
            </a:lvl4pPr>
            <a:lvl5pPr marL="1371600" indent="0">
              <a:buNone/>
              <a:defRPr sz="1500"/>
            </a:lvl5pPr>
            <a:lvl6pPr marL="1714500" indent="0">
              <a:buNone/>
              <a:defRPr sz="1500"/>
            </a:lvl6pPr>
            <a:lvl7pPr marL="2057400" indent="0">
              <a:buNone/>
              <a:defRPr sz="1500"/>
            </a:lvl7pPr>
            <a:lvl8pPr marL="2400300" indent="0">
              <a:buNone/>
              <a:defRPr sz="1500"/>
            </a:lvl8pPr>
            <a:lvl9pPr marL="2743200" indent="0">
              <a:buNone/>
              <a:defRPr sz="1500"/>
            </a:lvl9pPr>
          </a:lstStyle>
          <a:p>
            <a:r>
              <a:rPr lang="en-US"/>
              <a:t>Click icon to add picture</a:t>
            </a:r>
            <a:endParaRPr lang="en-US" dirty="0"/>
          </a:p>
        </p:txBody>
      </p:sp>
      <p:sp>
        <p:nvSpPr>
          <p:cNvPr id="4" name="Text Placeholder 3"/>
          <p:cNvSpPr>
            <a:spLocks noGrp="1"/>
          </p:cNvSpPr>
          <p:nvPr>
            <p:ph type="body" sz="half" idx="2"/>
          </p:nvPr>
        </p:nvSpPr>
        <p:spPr>
          <a:xfrm>
            <a:off x="629841" y="1543050"/>
            <a:ext cx="2949178" cy="2858691"/>
          </a:xfrm>
        </p:spPr>
        <p:txBody>
          <a:bodyPr/>
          <a:lstStyle>
            <a:lvl1pPr marL="0" indent="0">
              <a:buNone/>
              <a:defRPr sz="1200"/>
            </a:lvl1pPr>
            <a:lvl2pPr marL="342900" indent="0">
              <a:buNone/>
              <a:defRPr sz="1050"/>
            </a:lvl2pPr>
            <a:lvl3pPr marL="685800" indent="0">
              <a:buNone/>
              <a:defRPr sz="900"/>
            </a:lvl3pPr>
            <a:lvl4pPr marL="1028700" indent="0">
              <a:buNone/>
              <a:defRPr sz="750"/>
            </a:lvl4pPr>
            <a:lvl5pPr marL="1371600" indent="0">
              <a:buNone/>
              <a:defRPr sz="750"/>
            </a:lvl5pPr>
            <a:lvl6pPr marL="1714500" indent="0">
              <a:buNone/>
              <a:defRPr sz="750"/>
            </a:lvl6pPr>
            <a:lvl7pPr marL="2057400" indent="0">
              <a:buNone/>
              <a:defRPr sz="750"/>
            </a:lvl7pPr>
            <a:lvl8pPr marL="2400300" indent="0">
              <a:buNone/>
              <a:defRPr sz="750"/>
            </a:lvl8pPr>
            <a:lvl9pPr marL="2743200" indent="0">
              <a:buNone/>
              <a:defRPr sz="750"/>
            </a:lvl9pPr>
          </a:lstStyle>
          <a:p>
            <a:pPr lvl="0"/>
            <a:r>
              <a:rPr lang="en-US"/>
              <a:t>Click to edit Master text styles</a:t>
            </a:r>
          </a:p>
        </p:txBody>
      </p:sp>
      <p:sp>
        <p:nvSpPr>
          <p:cNvPr id="5" name="Date Placeholder 4"/>
          <p:cNvSpPr>
            <a:spLocks noGrp="1"/>
          </p:cNvSpPr>
          <p:nvPr>
            <p:ph type="dt" sz="half" idx="10"/>
          </p:nvPr>
        </p:nvSpPr>
        <p:spPr/>
        <p:txBody>
          <a:bodyPr/>
          <a:lstStyle/>
          <a:p>
            <a:fld id="{4BB38BB8-439A-4076-87EC-0A6C85474DDC}" type="datetimeFigureOut">
              <a:rPr lang="en-US" smtClean="0"/>
              <a:t>2/27/2025</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4F6D282B-5763-4817-BCC1-66EF30A42989}" type="slidenum">
              <a:rPr lang="en-US" smtClean="0"/>
              <a:t>‹#›</a:t>
            </a:fld>
            <a:endParaRPr lang="en-US"/>
          </a:p>
        </p:txBody>
      </p:sp>
    </p:spTree>
    <p:extLst>
      <p:ext uri="{BB962C8B-B14F-4D97-AF65-F5344CB8AC3E}">
        <p14:creationId xmlns:p14="http://schemas.microsoft.com/office/powerpoint/2010/main" val="2334153467"/>
      </p:ext>
    </p:extLst>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4BB38BB8-439A-4076-87EC-0A6C85474DDC}" type="datetimeFigureOut">
              <a:rPr lang="en-US" smtClean="0"/>
              <a:t>2/27/2025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4F6D282B-5763-4817-BCC1-66EF30A42989}" type="slidenum">
              <a:rPr lang="en-US" smtClean="0"/>
              <a:t>‹#›</a:t>
            </a:fld>
            <a:endParaRPr lang="en-US"/>
          </a:p>
        </p:txBody>
      </p:sp>
    </p:spTree>
    <p:extLst>
      <p:ext uri="{BB962C8B-B14F-4D97-AF65-F5344CB8AC3E}">
        <p14:creationId xmlns:p14="http://schemas.microsoft.com/office/powerpoint/2010/main" val="3505996449"/>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Blank" type="blank">
  <p:cSld name="BLANK">
    <p:bg>
      <p:bgPr>
        <a:solidFill>
          <a:srgbClr val="FFFFFF"/>
        </a:solidFill>
        <a:effectLst/>
      </p:bgPr>
    </p:bg>
    <p:spTree>
      <p:nvGrpSpPr>
        <p:cNvPr id="1" name="Shape 508"/>
        <p:cNvGrpSpPr/>
        <p:nvPr/>
      </p:nvGrpSpPr>
      <p:grpSpPr>
        <a:xfrm>
          <a:off x="0" y="0"/>
          <a:ext cx="0" cy="0"/>
          <a:chOff x="0" y="0"/>
          <a:chExt cx="0" cy="0"/>
        </a:xfrm>
      </p:grpSpPr>
    </p:spTree>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43675" y="273844"/>
            <a:ext cx="1971675" cy="4358879"/>
          </a:xfrm>
        </p:spPr>
        <p:txBody>
          <a:bodyPr vert="eaVert"/>
          <a:lstStyle/>
          <a:p>
            <a:r>
              <a:rPr lang="en-US"/>
              <a:t>Click to edit Master title style</a:t>
            </a:r>
            <a:endParaRPr lang="en-US" dirty="0"/>
          </a:p>
        </p:txBody>
      </p:sp>
      <p:sp>
        <p:nvSpPr>
          <p:cNvPr id="3" name="Vertical Text Placeholder 2"/>
          <p:cNvSpPr>
            <a:spLocks noGrp="1"/>
          </p:cNvSpPr>
          <p:nvPr>
            <p:ph type="body" orient="vert" idx="1"/>
          </p:nvPr>
        </p:nvSpPr>
        <p:spPr>
          <a:xfrm>
            <a:off x="628650" y="273844"/>
            <a:ext cx="5800725" cy="4358879"/>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4BB38BB8-439A-4076-87EC-0A6C85474DDC}" type="datetimeFigureOut">
              <a:rPr lang="en-US" smtClean="0"/>
              <a:t>2/27/2025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4F6D282B-5763-4817-BCC1-66EF30A42989}" type="slidenum">
              <a:rPr lang="en-US" smtClean="0"/>
              <a:t>‹#›</a:t>
            </a:fld>
            <a:endParaRPr lang="en-US"/>
          </a:p>
        </p:txBody>
      </p:sp>
    </p:spTree>
    <p:extLst>
      <p:ext uri="{BB962C8B-B14F-4D97-AF65-F5344CB8AC3E}">
        <p14:creationId xmlns:p14="http://schemas.microsoft.com/office/powerpoint/2010/main" val="913075520"/>
      </p:ext>
    </p:extLst>
  </p:cSld>
  <p:clrMapOvr>
    <a:masterClrMapping/>
  </p:clrMapOvr>
</p:sldLayout>
</file>

<file path=ppt/slideLayouts/slideLayout81.xml><?xml version="1.0" encoding="utf-8"?>
<p:sldLayout xmlns:a="http://schemas.openxmlformats.org/drawingml/2006/main" xmlns:r="http://schemas.openxmlformats.org/officeDocument/2006/relationships" xmlns:p="http://schemas.openxmlformats.org/presentationml/2006/main" userDrawn="1">
  <p:cSld name="1_Title Slide">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5B0A1F14-DA11-4E43-87F3-BE07CCE51531}" type="datetime1">
              <a:rPr lang="en-US" smtClean="0"/>
              <a:t>2/27/2025</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F9C20B1D-C678-4C69-9E65-5611E138EDCC}" type="slidenum">
              <a:rPr lang="en-US" smtClean="0"/>
              <a:t>‹#›</a:t>
            </a:fld>
            <a:endParaRPr lang="en-US"/>
          </a:p>
        </p:txBody>
      </p:sp>
    </p:spTree>
    <p:extLst>
      <p:ext uri="{BB962C8B-B14F-4D97-AF65-F5344CB8AC3E}">
        <p14:creationId xmlns:p14="http://schemas.microsoft.com/office/powerpoint/2010/main" val="4146953978"/>
      </p:ext>
    </p:extLst>
  </p:cSld>
  <p:clrMapOvr>
    <a:masterClrMapping/>
  </p:clrMapOvr>
</p:sldLayout>
</file>

<file path=ppt/slideLayouts/slideLayout82.xml><?xml version="1.0" encoding="utf-8"?>
<p:sldLayout xmlns:a="http://schemas.openxmlformats.org/drawingml/2006/main" xmlns:r="http://schemas.openxmlformats.org/officeDocument/2006/relationships" xmlns:p="http://schemas.openxmlformats.org/presentationml/2006/main" matchingName="001 Title">
  <p:cSld name="001 Title">
    <p:spTree>
      <p:nvGrpSpPr>
        <p:cNvPr id="1" name="Shape 12"/>
        <p:cNvGrpSpPr/>
        <p:nvPr/>
      </p:nvGrpSpPr>
      <p:grpSpPr>
        <a:xfrm>
          <a:off x="0" y="0"/>
          <a:ext cx="0" cy="0"/>
          <a:chOff x="0" y="0"/>
          <a:chExt cx="0" cy="0"/>
        </a:xfrm>
      </p:grpSpPr>
      <p:sp>
        <p:nvSpPr>
          <p:cNvPr id="13" name="Google Shape;13;p2"/>
          <p:cNvSpPr txBox="1">
            <a:spLocks noGrp="1"/>
          </p:cNvSpPr>
          <p:nvPr>
            <p:ph type="title"/>
          </p:nvPr>
        </p:nvSpPr>
        <p:spPr>
          <a:xfrm>
            <a:off x="5461013" y="1431244"/>
            <a:ext cx="3434175" cy="1704600"/>
          </a:xfrm>
          <a:prstGeom prst="rect">
            <a:avLst/>
          </a:prstGeom>
        </p:spPr>
        <p:txBody>
          <a:bodyPr spcFirstLastPara="1" wrap="square" lIns="121900" tIns="121900" rIns="121900" bIns="121900" anchor="t" anchorCtr="0">
            <a:noAutofit/>
          </a:bodyPr>
          <a:lstStyle>
            <a:lvl1pPr lvl="0">
              <a:spcBef>
                <a:spcPts val="0"/>
              </a:spcBef>
              <a:spcAft>
                <a:spcPts val="0"/>
              </a:spcAft>
              <a:buSzPts val="6000"/>
              <a:buNone/>
              <a:defRPr sz="4500"/>
            </a:lvl1pPr>
            <a:lvl2pPr lvl="1">
              <a:spcBef>
                <a:spcPts val="0"/>
              </a:spcBef>
              <a:spcAft>
                <a:spcPts val="0"/>
              </a:spcAft>
              <a:buSzPts val="6000"/>
              <a:buNone/>
              <a:defRPr sz="4500"/>
            </a:lvl2pPr>
            <a:lvl3pPr lvl="2">
              <a:spcBef>
                <a:spcPts val="0"/>
              </a:spcBef>
              <a:spcAft>
                <a:spcPts val="0"/>
              </a:spcAft>
              <a:buSzPts val="6000"/>
              <a:buNone/>
              <a:defRPr sz="4500"/>
            </a:lvl3pPr>
            <a:lvl4pPr lvl="3">
              <a:spcBef>
                <a:spcPts val="0"/>
              </a:spcBef>
              <a:spcAft>
                <a:spcPts val="0"/>
              </a:spcAft>
              <a:buSzPts val="6000"/>
              <a:buNone/>
              <a:defRPr sz="4500"/>
            </a:lvl4pPr>
            <a:lvl5pPr lvl="4">
              <a:spcBef>
                <a:spcPts val="0"/>
              </a:spcBef>
              <a:spcAft>
                <a:spcPts val="0"/>
              </a:spcAft>
              <a:buSzPts val="6000"/>
              <a:buNone/>
              <a:defRPr sz="4500"/>
            </a:lvl5pPr>
            <a:lvl6pPr lvl="5">
              <a:spcBef>
                <a:spcPts val="0"/>
              </a:spcBef>
              <a:spcAft>
                <a:spcPts val="0"/>
              </a:spcAft>
              <a:buSzPts val="6000"/>
              <a:buNone/>
              <a:defRPr sz="4500"/>
            </a:lvl6pPr>
            <a:lvl7pPr lvl="6">
              <a:spcBef>
                <a:spcPts val="0"/>
              </a:spcBef>
              <a:spcAft>
                <a:spcPts val="0"/>
              </a:spcAft>
              <a:buSzPts val="6000"/>
              <a:buNone/>
              <a:defRPr sz="4500"/>
            </a:lvl7pPr>
            <a:lvl8pPr lvl="7">
              <a:spcBef>
                <a:spcPts val="0"/>
              </a:spcBef>
              <a:spcAft>
                <a:spcPts val="0"/>
              </a:spcAft>
              <a:buSzPts val="6000"/>
              <a:buNone/>
              <a:defRPr sz="4500"/>
            </a:lvl8pPr>
            <a:lvl9pPr lvl="8">
              <a:spcBef>
                <a:spcPts val="0"/>
              </a:spcBef>
              <a:spcAft>
                <a:spcPts val="0"/>
              </a:spcAft>
              <a:buSzPts val="6000"/>
              <a:buNone/>
              <a:defRPr sz="4500"/>
            </a:lvl9pPr>
          </a:lstStyle>
          <a:p>
            <a:endParaRPr/>
          </a:p>
        </p:txBody>
      </p:sp>
      <p:sp>
        <p:nvSpPr>
          <p:cNvPr id="14" name="Google Shape;14;p2"/>
          <p:cNvSpPr txBox="1">
            <a:spLocks noGrp="1"/>
          </p:cNvSpPr>
          <p:nvPr>
            <p:ph type="subTitle" idx="1"/>
          </p:nvPr>
        </p:nvSpPr>
        <p:spPr>
          <a:xfrm>
            <a:off x="5458238" y="3579675"/>
            <a:ext cx="3439800" cy="538425"/>
          </a:xfrm>
          <a:prstGeom prst="rect">
            <a:avLst/>
          </a:prstGeom>
        </p:spPr>
        <p:txBody>
          <a:bodyPr spcFirstLastPara="1" wrap="square" lIns="121900" tIns="121900" rIns="121900" bIns="121900" anchor="t" anchorCtr="0">
            <a:noAutofit/>
          </a:bodyPr>
          <a:lstStyle>
            <a:lvl1pPr lvl="0">
              <a:spcBef>
                <a:spcPts val="0"/>
              </a:spcBef>
              <a:spcAft>
                <a:spcPts val="0"/>
              </a:spcAft>
              <a:buSzPts val="1900"/>
              <a:buNone/>
              <a:defRPr/>
            </a:lvl1pPr>
            <a:lvl2pPr lvl="1">
              <a:spcBef>
                <a:spcPts val="1575"/>
              </a:spcBef>
              <a:spcAft>
                <a:spcPts val="0"/>
              </a:spcAft>
              <a:buSzPts val="1900"/>
              <a:buNone/>
              <a:defRPr/>
            </a:lvl2pPr>
            <a:lvl3pPr lvl="2">
              <a:spcBef>
                <a:spcPts val="1575"/>
              </a:spcBef>
              <a:spcAft>
                <a:spcPts val="0"/>
              </a:spcAft>
              <a:buSzPts val="1900"/>
              <a:buNone/>
              <a:defRPr/>
            </a:lvl3pPr>
            <a:lvl4pPr lvl="3">
              <a:spcBef>
                <a:spcPts val="1575"/>
              </a:spcBef>
              <a:spcAft>
                <a:spcPts val="0"/>
              </a:spcAft>
              <a:buSzPts val="1900"/>
              <a:buNone/>
              <a:defRPr/>
            </a:lvl4pPr>
            <a:lvl5pPr lvl="4">
              <a:spcBef>
                <a:spcPts val="1575"/>
              </a:spcBef>
              <a:spcAft>
                <a:spcPts val="0"/>
              </a:spcAft>
              <a:buSzPts val="1900"/>
              <a:buNone/>
              <a:defRPr/>
            </a:lvl5pPr>
            <a:lvl6pPr lvl="5">
              <a:spcBef>
                <a:spcPts val="1575"/>
              </a:spcBef>
              <a:spcAft>
                <a:spcPts val="0"/>
              </a:spcAft>
              <a:buSzPts val="1900"/>
              <a:buNone/>
              <a:defRPr/>
            </a:lvl6pPr>
            <a:lvl7pPr lvl="6">
              <a:spcBef>
                <a:spcPts val="1575"/>
              </a:spcBef>
              <a:spcAft>
                <a:spcPts val="0"/>
              </a:spcAft>
              <a:buSzPts val="1900"/>
              <a:buNone/>
              <a:defRPr/>
            </a:lvl7pPr>
            <a:lvl8pPr lvl="7">
              <a:spcBef>
                <a:spcPts val="1575"/>
              </a:spcBef>
              <a:spcAft>
                <a:spcPts val="0"/>
              </a:spcAft>
              <a:buSzPts val="1900"/>
              <a:buNone/>
              <a:defRPr/>
            </a:lvl8pPr>
            <a:lvl9pPr lvl="8">
              <a:spcBef>
                <a:spcPts val="1575"/>
              </a:spcBef>
              <a:spcAft>
                <a:spcPts val="1575"/>
              </a:spcAft>
              <a:buSzPts val="1900"/>
              <a:buNone/>
              <a:defRPr/>
            </a:lvl9pPr>
          </a:lstStyle>
          <a:p>
            <a:endParaRPr/>
          </a:p>
        </p:txBody>
      </p:sp>
      <p:grpSp>
        <p:nvGrpSpPr>
          <p:cNvPr id="30" name="Google Shape;30;p2"/>
          <p:cNvGrpSpPr/>
          <p:nvPr/>
        </p:nvGrpSpPr>
        <p:grpSpPr>
          <a:xfrm rot="2048666">
            <a:off x="7800965" y="141269"/>
            <a:ext cx="1681887" cy="904259"/>
            <a:chOff x="3448893" y="949065"/>
            <a:chExt cx="2173513" cy="1168580"/>
          </a:xfrm>
        </p:grpSpPr>
        <p:sp>
          <p:nvSpPr>
            <p:cNvPr id="31" name="Google Shape;31;p2"/>
            <p:cNvSpPr/>
            <p:nvPr/>
          </p:nvSpPr>
          <p:spPr>
            <a:xfrm>
              <a:off x="4498069" y="1640485"/>
              <a:ext cx="1124337" cy="477160"/>
            </a:xfrm>
            <a:custGeom>
              <a:avLst/>
              <a:gdLst/>
              <a:ahLst/>
              <a:cxnLst/>
              <a:rect l="l" t="t" r="r" b="b"/>
              <a:pathLst>
                <a:path w="814737" h="345768" extrusionOk="0">
                  <a:moveTo>
                    <a:pt x="804830" y="218856"/>
                  </a:moveTo>
                  <a:cubicBezTo>
                    <a:pt x="729155" y="367840"/>
                    <a:pt x="532086" y="146335"/>
                    <a:pt x="320040" y="184960"/>
                  </a:cubicBezTo>
                  <a:cubicBezTo>
                    <a:pt x="175786" y="210973"/>
                    <a:pt x="80404" y="251176"/>
                    <a:pt x="0" y="345769"/>
                  </a:cubicBezTo>
                  <a:cubicBezTo>
                    <a:pt x="409903" y="-232038"/>
                    <a:pt x="889963" y="51742"/>
                    <a:pt x="804830" y="218856"/>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Calibri" panose="020F0502020204030204"/>
                <a:buNone/>
              </a:pPr>
              <a:endParaRPr sz="1350" dirty="0">
                <a:solidFill>
                  <a:srgbClr val="000000"/>
                </a:solidFill>
                <a:latin typeface="Calibri" panose="020F0502020204030204" pitchFamily="34" charset="0"/>
                <a:ea typeface="Calibri" panose="020F0502020204030204"/>
                <a:cs typeface="Calibri" panose="020F0502020204030204" pitchFamily="34" charset="0"/>
                <a:sym typeface="Calibri" panose="020F0502020204030204"/>
              </a:endParaRPr>
            </a:p>
          </p:txBody>
        </p:sp>
        <p:sp>
          <p:nvSpPr>
            <p:cNvPr id="32" name="Google Shape;32;p2"/>
            <p:cNvSpPr/>
            <p:nvPr/>
          </p:nvSpPr>
          <p:spPr>
            <a:xfrm>
              <a:off x="3963048" y="949065"/>
              <a:ext cx="553783" cy="1135180"/>
            </a:xfrm>
            <a:custGeom>
              <a:avLst/>
              <a:gdLst/>
              <a:ahLst/>
              <a:cxnLst/>
              <a:rect l="l" t="t" r="r" b="b"/>
              <a:pathLst>
                <a:path w="401292" h="822594" extrusionOk="0">
                  <a:moveTo>
                    <a:pt x="401279" y="442645"/>
                  </a:moveTo>
                  <a:cubicBezTo>
                    <a:pt x="400491" y="299179"/>
                    <a:pt x="351618" y="151772"/>
                    <a:pt x="246777" y="54025"/>
                  </a:cubicBezTo>
                  <a:cubicBezTo>
                    <a:pt x="223129" y="31954"/>
                    <a:pt x="195539" y="11458"/>
                    <a:pt x="163220" y="3576"/>
                  </a:cubicBezTo>
                  <a:cubicBezTo>
                    <a:pt x="87545" y="-16131"/>
                    <a:pt x="2411" y="48507"/>
                    <a:pt x="47" y="126547"/>
                  </a:cubicBezTo>
                  <a:cubicBezTo>
                    <a:pt x="-2318" y="217987"/>
                    <a:pt x="85969" y="281049"/>
                    <a:pt x="150607" y="345687"/>
                  </a:cubicBezTo>
                  <a:cubicBezTo>
                    <a:pt x="275155" y="468658"/>
                    <a:pt x="335852" y="648385"/>
                    <a:pt x="316933" y="822594"/>
                  </a:cubicBezTo>
                  <a:cubicBezTo>
                    <a:pt x="369748" y="705930"/>
                    <a:pt x="402067" y="570346"/>
                    <a:pt x="401279" y="442645"/>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Calibri" panose="020F0502020204030204"/>
                <a:buNone/>
              </a:pPr>
              <a:endParaRPr sz="1350" dirty="0">
                <a:solidFill>
                  <a:srgbClr val="000000"/>
                </a:solidFill>
                <a:latin typeface="Calibri" panose="020F0502020204030204" pitchFamily="34" charset="0"/>
                <a:ea typeface="Calibri" panose="020F0502020204030204"/>
                <a:cs typeface="Calibri" panose="020F0502020204030204" pitchFamily="34" charset="0"/>
                <a:sym typeface="Calibri" panose="020F0502020204030204"/>
              </a:endParaRPr>
            </a:p>
          </p:txBody>
        </p:sp>
        <p:sp>
          <p:nvSpPr>
            <p:cNvPr id="33" name="Google Shape;33;p2"/>
            <p:cNvSpPr/>
            <p:nvPr/>
          </p:nvSpPr>
          <p:spPr>
            <a:xfrm>
              <a:off x="3448893" y="1450622"/>
              <a:ext cx="807082" cy="435409"/>
            </a:xfrm>
            <a:custGeom>
              <a:avLst/>
              <a:gdLst/>
              <a:ahLst/>
              <a:cxnLst/>
              <a:rect l="l" t="t" r="r" b="b"/>
              <a:pathLst>
                <a:path w="584842" h="315514" extrusionOk="0">
                  <a:moveTo>
                    <a:pt x="277415" y="198059"/>
                  </a:moveTo>
                  <a:cubicBezTo>
                    <a:pt x="234848" y="209883"/>
                    <a:pt x="194646" y="229590"/>
                    <a:pt x="150503" y="235896"/>
                  </a:cubicBezTo>
                  <a:cubicBezTo>
                    <a:pt x="93747" y="244567"/>
                    <a:pt x="28320" y="228802"/>
                    <a:pt x="6248" y="167316"/>
                  </a:cubicBezTo>
                  <a:cubicBezTo>
                    <a:pt x="-5576" y="134208"/>
                    <a:pt x="-58" y="97948"/>
                    <a:pt x="18072" y="68781"/>
                  </a:cubicBezTo>
                  <a:cubicBezTo>
                    <a:pt x="63004" y="-6105"/>
                    <a:pt x="148926" y="-5316"/>
                    <a:pt x="224601" y="4931"/>
                  </a:cubicBezTo>
                  <a:cubicBezTo>
                    <a:pt x="471331" y="38827"/>
                    <a:pt x="571442" y="272945"/>
                    <a:pt x="584843" y="315512"/>
                  </a:cubicBezTo>
                  <a:cubicBezTo>
                    <a:pt x="584843" y="316300"/>
                    <a:pt x="449259" y="150762"/>
                    <a:pt x="277415" y="198059"/>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Calibri" panose="020F0502020204030204"/>
                <a:buNone/>
              </a:pPr>
              <a:endParaRPr sz="1350" dirty="0">
                <a:solidFill>
                  <a:srgbClr val="000000"/>
                </a:solidFill>
                <a:latin typeface="Calibri" panose="020F0502020204030204" pitchFamily="34" charset="0"/>
                <a:ea typeface="Calibri" panose="020F0502020204030204"/>
                <a:cs typeface="Calibri" panose="020F0502020204030204" pitchFamily="34" charset="0"/>
                <a:sym typeface="Calibri" panose="020F0502020204030204"/>
              </a:endParaRPr>
            </a:p>
          </p:txBody>
        </p:sp>
      </p:grpSp>
      <p:sp>
        <p:nvSpPr>
          <p:cNvPr id="34" name="Google Shape;34;p2"/>
          <p:cNvSpPr/>
          <p:nvPr/>
        </p:nvSpPr>
        <p:spPr>
          <a:xfrm rot="-7451544">
            <a:off x="96975" y="4128992"/>
            <a:ext cx="428446" cy="878255"/>
          </a:xfrm>
          <a:custGeom>
            <a:avLst/>
            <a:gdLst/>
            <a:ahLst/>
            <a:cxnLst/>
            <a:rect l="l" t="t" r="r" b="b"/>
            <a:pathLst>
              <a:path w="401292" h="822594" extrusionOk="0">
                <a:moveTo>
                  <a:pt x="401279" y="442645"/>
                </a:moveTo>
                <a:cubicBezTo>
                  <a:pt x="400491" y="299179"/>
                  <a:pt x="351618" y="151772"/>
                  <a:pt x="246777" y="54025"/>
                </a:cubicBezTo>
                <a:cubicBezTo>
                  <a:pt x="223129" y="31954"/>
                  <a:pt x="195539" y="11458"/>
                  <a:pt x="163220" y="3576"/>
                </a:cubicBezTo>
                <a:cubicBezTo>
                  <a:pt x="87545" y="-16131"/>
                  <a:pt x="2411" y="48507"/>
                  <a:pt x="47" y="126547"/>
                </a:cubicBezTo>
                <a:cubicBezTo>
                  <a:pt x="-2318" y="217987"/>
                  <a:pt x="85969" y="281049"/>
                  <a:pt x="150607" y="345687"/>
                </a:cubicBezTo>
                <a:cubicBezTo>
                  <a:pt x="275155" y="468658"/>
                  <a:pt x="335852" y="648385"/>
                  <a:pt x="316933" y="822594"/>
                </a:cubicBezTo>
                <a:cubicBezTo>
                  <a:pt x="369748" y="705930"/>
                  <a:pt x="402067" y="570346"/>
                  <a:pt x="401279" y="442645"/>
                </a:cubicBezTo>
                <a:close/>
              </a:path>
            </a:pathLst>
          </a:custGeom>
          <a:solidFill>
            <a:schemeClr val="accent2"/>
          </a:solidFill>
          <a:ln>
            <a:noFill/>
          </a:ln>
        </p:spPr>
        <p:txBody>
          <a:bodyPr spcFirstLastPara="1" wrap="square" lIns="68569" tIns="34275" rIns="68569" bIns="34275" anchor="ctr" anchorCtr="0">
            <a:noAutofit/>
          </a:bodyPr>
          <a:lstStyle/>
          <a:p>
            <a:pPr marL="0" marR="0" lvl="0" indent="0" algn="l" rtl="0">
              <a:lnSpc>
                <a:spcPct val="100000"/>
              </a:lnSpc>
              <a:spcBef>
                <a:spcPts val="0"/>
              </a:spcBef>
              <a:spcAft>
                <a:spcPts val="0"/>
              </a:spcAft>
              <a:buClr>
                <a:srgbClr val="000000"/>
              </a:buClr>
              <a:buSzPts val="1800"/>
              <a:buFont typeface="Calibri" panose="020F0502020204030204"/>
              <a:buNone/>
            </a:pPr>
            <a:endParaRPr sz="1350" dirty="0">
              <a:solidFill>
                <a:srgbClr val="000000"/>
              </a:solidFill>
              <a:latin typeface="Calibri" panose="020F0502020204030204" pitchFamily="34" charset="0"/>
              <a:ea typeface="Calibri" panose="020F0502020204030204"/>
              <a:cs typeface="Calibri" panose="020F0502020204030204" pitchFamily="34" charset="0"/>
              <a:sym typeface="Calibri" panose="020F0502020204030204"/>
            </a:endParaRPr>
          </a:p>
        </p:txBody>
      </p:sp>
      <p:grpSp>
        <p:nvGrpSpPr>
          <p:cNvPr id="36" name="Google Shape;36;p2"/>
          <p:cNvGrpSpPr/>
          <p:nvPr/>
        </p:nvGrpSpPr>
        <p:grpSpPr>
          <a:xfrm rot="-1838053">
            <a:off x="-132847" y="323455"/>
            <a:ext cx="1681784" cy="904204"/>
            <a:chOff x="3448893" y="949065"/>
            <a:chExt cx="2173513" cy="1168580"/>
          </a:xfrm>
        </p:grpSpPr>
        <p:sp>
          <p:nvSpPr>
            <p:cNvPr id="37" name="Google Shape;37;p2"/>
            <p:cNvSpPr/>
            <p:nvPr/>
          </p:nvSpPr>
          <p:spPr>
            <a:xfrm>
              <a:off x="4498069" y="1640485"/>
              <a:ext cx="1124337" cy="477160"/>
            </a:xfrm>
            <a:custGeom>
              <a:avLst/>
              <a:gdLst/>
              <a:ahLst/>
              <a:cxnLst/>
              <a:rect l="l" t="t" r="r" b="b"/>
              <a:pathLst>
                <a:path w="814737" h="345768" extrusionOk="0">
                  <a:moveTo>
                    <a:pt x="804830" y="218856"/>
                  </a:moveTo>
                  <a:cubicBezTo>
                    <a:pt x="729155" y="367840"/>
                    <a:pt x="532086" y="146335"/>
                    <a:pt x="320040" y="184960"/>
                  </a:cubicBezTo>
                  <a:cubicBezTo>
                    <a:pt x="175786" y="210973"/>
                    <a:pt x="80404" y="251176"/>
                    <a:pt x="0" y="345769"/>
                  </a:cubicBezTo>
                  <a:cubicBezTo>
                    <a:pt x="409903" y="-232038"/>
                    <a:pt x="889963" y="51742"/>
                    <a:pt x="804830" y="218856"/>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Calibri" panose="020F0502020204030204"/>
                <a:buNone/>
              </a:pPr>
              <a:endParaRPr sz="1350" dirty="0">
                <a:solidFill>
                  <a:srgbClr val="000000"/>
                </a:solidFill>
                <a:latin typeface="Calibri" panose="020F0502020204030204" pitchFamily="34" charset="0"/>
                <a:ea typeface="Calibri" panose="020F0502020204030204"/>
                <a:cs typeface="Calibri" panose="020F0502020204030204" pitchFamily="34" charset="0"/>
                <a:sym typeface="Calibri" panose="020F0502020204030204"/>
              </a:endParaRPr>
            </a:p>
          </p:txBody>
        </p:sp>
        <p:sp>
          <p:nvSpPr>
            <p:cNvPr id="38" name="Google Shape;38;p2"/>
            <p:cNvSpPr/>
            <p:nvPr/>
          </p:nvSpPr>
          <p:spPr>
            <a:xfrm>
              <a:off x="3963048" y="949065"/>
              <a:ext cx="553783" cy="1135180"/>
            </a:xfrm>
            <a:custGeom>
              <a:avLst/>
              <a:gdLst/>
              <a:ahLst/>
              <a:cxnLst/>
              <a:rect l="l" t="t" r="r" b="b"/>
              <a:pathLst>
                <a:path w="401292" h="822594" extrusionOk="0">
                  <a:moveTo>
                    <a:pt x="401279" y="442645"/>
                  </a:moveTo>
                  <a:cubicBezTo>
                    <a:pt x="400491" y="299179"/>
                    <a:pt x="351618" y="151772"/>
                    <a:pt x="246777" y="54025"/>
                  </a:cubicBezTo>
                  <a:cubicBezTo>
                    <a:pt x="223129" y="31954"/>
                    <a:pt x="195539" y="11458"/>
                    <a:pt x="163220" y="3576"/>
                  </a:cubicBezTo>
                  <a:cubicBezTo>
                    <a:pt x="87545" y="-16131"/>
                    <a:pt x="2411" y="48507"/>
                    <a:pt x="47" y="126547"/>
                  </a:cubicBezTo>
                  <a:cubicBezTo>
                    <a:pt x="-2318" y="217987"/>
                    <a:pt x="85969" y="281049"/>
                    <a:pt x="150607" y="345687"/>
                  </a:cubicBezTo>
                  <a:cubicBezTo>
                    <a:pt x="275155" y="468658"/>
                    <a:pt x="335852" y="648385"/>
                    <a:pt x="316933" y="822594"/>
                  </a:cubicBezTo>
                  <a:cubicBezTo>
                    <a:pt x="369748" y="705930"/>
                    <a:pt x="402067" y="570346"/>
                    <a:pt x="401279" y="442645"/>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Calibri" panose="020F0502020204030204"/>
                <a:buNone/>
              </a:pPr>
              <a:endParaRPr sz="1350" dirty="0">
                <a:solidFill>
                  <a:srgbClr val="000000"/>
                </a:solidFill>
                <a:latin typeface="Calibri" panose="020F0502020204030204" pitchFamily="34" charset="0"/>
                <a:ea typeface="Calibri" panose="020F0502020204030204"/>
                <a:cs typeface="Calibri" panose="020F0502020204030204" pitchFamily="34" charset="0"/>
                <a:sym typeface="Calibri" panose="020F0502020204030204"/>
              </a:endParaRPr>
            </a:p>
          </p:txBody>
        </p:sp>
        <p:sp>
          <p:nvSpPr>
            <p:cNvPr id="39" name="Google Shape;39;p2"/>
            <p:cNvSpPr/>
            <p:nvPr/>
          </p:nvSpPr>
          <p:spPr>
            <a:xfrm>
              <a:off x="3448893" y="1450622"/>
              <a:ext cx="807082" cy="435409"/>
            </a:xfrm>
            <a:custGeom>
              <a:avLst/>
              <a:gdLst/>
              <a:ahLst/>
              <a:cxnLst/>
              <a:rect l="l" t="t" r="r" b="b"/>
              <a:pathLst>
                <a:path w="584842" h="315514" extrusionOk="0">
                  <a:moveTo>
                    <a:pt x="277415" y="198059"/>
                  </a:moveTo>
                  <a:cubicBezTo>
                    <a:pt x="234848" y="209883"/>
                    <a:pt x="194646" y="229590"/>
                    <a:pt x="150503" y="235896"/>
                  </a:cubicBezTo>
                  <a:cubicBezTo>
                    <a:pt x="93747" y="244567"/>
                    <a:pt x="28320" y="228802"/>
                    <a:pt x="6248" y="167316"/>
                  </a:cubicBezTo>
                  <a:cubicBezTo>
                    <a:pt x="-5576" y="134208"/>
                    <a:pt x="-58" y="97948"/>
                    <a:pt x="18072" y="68781"/>
                  </a:cubicBezTo>
                  <a:cubicBezTo>
                    <a:pt x="63004" y="-6105"/>
                    <a:pt x="148926" y="-5316"/>
                    <a:pt x="224601" y="4931"/>
                  </a:cubicBezTo>
                  <a:cubicBezTo>
                    <a:pt x="471331" y="38827"/>
                    <a:pt x="571442" y="272945"/>
                    <a:pt x="584843" y="315512"/>
                  </a:cubicBezTo>
                  <a:cubicBezTo>
                    <a:pt x="584843" y="316300"/>
                    <a:pt x="449259" y="150762"/>
                    <a:pt x="277415" y="198059"/>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Calibri" panose="020F0502020204030204"/>
                <a:buNone/>
              </a:pPr>
              <a:endParaRPr sz="1350" dirty="0">
                <a:solidFill>
                  <a:srgbClr val="000000"/>
                </a:solidFill>
                <a:latin typeface="Calibri" panose="020F0502020204030204" pitchFamily="34" charset="0"/>
                <a:ea typeface="Calibri" panose="020F0502020204030204"/>
                <a:cs typeface="Calibri" panose="020F0502020204030204" pitchFamily="34" charset="0"/>
                <a:sym typeface="Calibri" panose="020F0502020204030204"/>
              </a:endParaRPr>
            </a:p>
          </p:txBody>
        </p:sp>
      </p:grpSp>
      <p:grpSp>
        <p:nvGrpSpPr>
          <p:cNvPr id="3" name="Group 2"/>
          <p:cNvGrpSpPr/>
          <p:nvPr userDrawn="1"/>
        </p:nvGrpSpPr>
        <p:grpSpPr>
          <a:xfrm>
            <a:off x="29271" y="1291475"/>
            <a:ext cx="3658457" cy="3798179"/>
            <a:chOff x="955602" y="1365249"/>
            <a:chExt cx="4877943" cy="5064238"/>
          </a:xfrm>
        </p:grpSpPr>
        <p:sp>
          <p:nvSpPr>
            <p:cNvPr id="15" name="Google Shape;15;p2"/>
            <p:cNvSpPr/>
            <p:nvPr/>
          </p:nvSpPr>
          <p:spPr>
            <a:xfrm>
              <a:off x="955602" y="6185591"/>
              <a:ext cx="4877943" cy="243896"/>
            </a:xfrm>
            <a:custGeom>
              <a:avLst/>
              <a:gdLst/>
              <a:ahLst/>
              <a:cxnLst/>
              <a:rect l="l" t="t" r="r" b="b"/>
              <a:pathLst>
                <a:path w="4724400" h="236219" extrusionOk="0">
                  <a:moveTo>
                    <a:pt x="2362200" y="236220"/>
                  </a:moveTo>
                  <a:cubicBezTo>
                    <a:pt x="3663315" y="236220"/>
                    <a:pt x="4724400" y="182880"/>
                    <a:pt x="4724400" y="118110"/>
                  </a:cubicBezTo>
                  <a:cubicBezTo>
                    <a:pt x="4724400" y="52388"/>
                    <a:pt x="3663315" y="0"/>
                    <a:pt x="2362200" y="0"/>
                  </a:cubicBezTo>
                  <a:cubicBezTo>
                    <a:pt x="1061085" y="0"/>
                    <a:pt x="0" y="53340"/>
                    <a:pt x="0" y="118110"/>
                  </a:cubicBezTo>
                  <a:cubicBezTo>
                    <a:pt x="0" y="182880"/>
                    <a:pt x="1061085" y="236220"/>
                    <a:pt x="2362200" y="236220"/>
                  </a:cubicBezTo>
                  <a:close/>
                </a:path>
              </a:pathLst>
            </a:custGeom>
            <a:solidFill>
              <a:srgbClr val="000000">
                <a:alpha val="23460"/>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350" dirty="0">
                <a:solidFill>
                  <a:srgbClr val="000000"/>
                </a:solidFill>
                <a:latin typeface="Calibri" panose="020F0502020204030204" pitchFamily="34" charset="0"/>
                <a:ea typeface="Calibri" panose="020F0502020204030204"/>
                <a:cs typeface="Calibri" panose="020F0502020204030204" pitchFamily="34" charset="0"/>
                <a:sym typeface="Calibri" panose="020F0502020204030204"/>
              </a:endParaRPr>
            </a:p>
          </p:txBody>
        </p:sp>
        <p:sp>
          <p:nvSpPr>
            <p:cNvPr id="16" name="Google Shape;16;p2"/>
            <p:cNvSpPr/>
            <p:nvPr/>
          </p:nvSpPr>
          <p:spPr>
            <a:xfrm rot="18645201">
              <a:off x="1016886" y="1365250"/>
              <a:ext cx="4536676" cy="4536674"/>
            </a:xfrm>
            <a:custGeom>
              <a:avLst/>
              <a:gdLst/>
              <a:ahLst/>
              <a:cxnLst/>
              <a:rect l="l" t="t" r="r" b="b"/>
              <a:pathLst>
                <a:path w="4724354" h="4724354" extrusionOk="0">
                  <a:moveTo>
                    <a:pt x="4724355" y="2362177"/>
                  </a:moveTo>
                  <a:cubicBezTo>
                    <a:pt x="4724355" y="3666772"/>
                    <a:pt x="3666772" y="4724355"/>
                    <a:pt x="2362177" y="4724355"/>
                  </a:cubicBezTo>
                  <a:cubicBezTo>
                    <a:pt x="1057583" y="4724355"/>
                    <a:pt x="0" y="3666772"/>
                    <a:pt x="0" y="2362177"/>
                  </a:cubicBezTo>
                  <a:cubicBezTo>
                    <a:pt x="0" y="1057583"/>
                    <a:pt x="1057583" y="0"/>
                    <a:pt x="2362177" y="0"/>
                  </a:cubicBezTo>
                  <a:cubicBezTo>
                    <a:pt x="3666772" y="0"/>
                    <a:pt x="4724355" y="1057583"/>
                    <a:pt x="4724355" y="2362177"/>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350" dirty="0">
                <a:solidFill>
                  <a:srgbClr val="000000"/>
                </a:solidFill>
                <a:latin typeface="Calibri" panose="020F0502020204030204" pitchFamily="34" charset="0"/>
                <a:ea typeface="Calibri" panose="020F0502020204030204"/>
                <a:cs typeface="Calibri" panose="020F0502020204030204" pitchFamily="34" charset="0"/>
                <a:sym typeface="Calibri" panose="020F0502020204030204"/>
              </a:endParaRPr>
            </a:p>
          </p:txBody>
        </p:sp>
        <p:grpSp>
          <p:nvGrpSpPr>
            <p:cNvPr id="17" name="Google Shape;17;p2"/>
            <p:cNvGrpSpPr/>
            <p:nvPr/>
          </p:nvGrpSpPr>
          <p:grpSpPr>
            <a:xfrm>
              <a:off x="2111346" y="4702533"/>
              <a:ext cx="2562490" cy="1505518"/>
              <a:chOff x="4692026" y="4370063"/>
              <a:chExt cx="2807959" cy="1649737"/>
            </a:xfrm>
          </p:grpSpPr>
          <p:sp>
            <p:nvSpPr>
              <p:cNvPr id="18" name="Google Shape;18;p2"/>
              <p:cNvSpPr/>
              <p:nvPr/>
            </p:nvSpPr>
            <p:spPr>
              <a:xfrm>
                <a:off x="4692026" y="4370063"/>
                <a:ext cx="2807065" cy="1649730"/>
              </a:xfrm>
              <a:custGeom>
                <a:avLst/>
                <a:gdLst/>
                <a:ahLst/>
                <a:cxnLst/>
                <a:rect l="l" t="t" r="r" b="b"/>
                <a:pathLst>
                  <a:path w="1685925" h="1649730" extrusionOk="0">
                    <a:moveTo>
                      <a:pt x="0" y="0"/>
                    </a:moveTo>
                    <a:lnTo>
                      <a:pt x="1685925" y="0"/>
                    </a:lnTo>
                    <a:lnTo>
                      <a:pt x="1685925" y="1649730"/>
                    </a:lnTo>
                    <a:lnTo>
                      <a:pt x="0" y="1649730"/>
                    </a:lnTo>
                    <a:close/>
                  </a:path>
                </a:pathLst>
              </a:custGeom>
              <a:solidFill>
                <a:schemeClr val="accent3"/>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350" dirty="0">
                  <a:solidFill>
                    <a:srgbClr val="000000"/>
                  </a:solidFill>
                  <a:latin typeface="Calibri" panose="020F0502020204030204" pitchFamily="34" charset="0"/>
                  <a:ea typeface="Calibri" panose="020F0502020204030204"/>
                  <a:cs typeface="Calibri" panose="020F0502020204030204" pitchFamily="34" charset="0"/>
                  <a:sym typeface="Calibri" panose="020F0502020204030204"/>
                </a:endParaRPr>
              </a:p>
            </p:txBody>
          </p:sp>
          <p:sp>
            <p:nvSpPr>
              <p:cNvPr id="19" name="Google Shape;19;p2"/>
              <p:cNvSpPr/>
              <p:nvPr/>
            </p:nvSpPr>
            <p:spPr>
              <a:xfrm>
                <a:off x="6377940" y="4370070"/>
                <a:ext cx="1122045" cy="1649730"/>
              </a:xfrm>
              <a:custGeom>
                <a:avLst/>
                <a:gdLst/>
                <a:ahLst/>
                <a:cxnLst/>
                <a:rect l="l" t="t" r="r" b="b"/>
                <a:pathLst>
                  <a:path w="1122045" h="1649730" extrusionOk="0">
                    <a:moveTo>
                      <a:pt x="0" y="0"/>
                    </a:moveTo>
                    <a:lnTo>
                      <a:pt x="1122045" y="0"/>
                    </a:lnTo>
                    <a:lnTo>
                      <a:pt x="1122045" y="1649730"/>
                    </a:lnTo>
                    <a:lnTo>
                      <a:pt x="0" y="1649730"/>
                    </a:lnTo>
                    <a:close/>
                  </a:path>
                </a:pathLst>
              </a:custGeom>
              <a:solidFill>
                <a:srgbClr val="000000">
                  <a:alpha val="16200"/>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350" dirty="0">
                  <a:solidFill>
                    <a:srgbClr val="000000"/>
                  </a:solidFill>
                  <a:latin typeface="Calibri" panose="020F0502020204030204" pitchFamily="34" charset="0"/>
                  <a:ea typeface="Calibri" panose="020F0502020204030204"/>
                  <a:cs typeface="Calibri" panose="020F0502020204030204" pitchFamily="34" charset="0"/>
                  <a:sym typeface="Calibri" panose="020F0502020204030204"/>
                </a:endParaRPr>
              </a:p>
            </p:txBody>
          </p:sp>
        </p:grpSp>
        <p:sp>
          <p:nvSpPr>
            <p:cNvPr id="20" name="Google Shape;20;p2"/>
            <p:cNvSpPr/>
            <p:nvPr/>
          </p:nvSpPr>
          <p:spPr>
            <a:xfrm>
              <a:off x="1389964" y="4604396"/>
              <a:ext cx="2295387" cy="421902"/>
            </a:xfrm>
            <a:custGeom>
              <a:avLst/>
              <a:gdLst/>
              <a:ahLst/>
              <a:cxnLst/>
              <a:rect l="l" t="t" r="r" b="b"/>
              <a:pathLst>
                <a:path w="2223135" h="408622" extrusionOk="0">
                  <a:moveTo>
                    <a:pt x="537210" y="0"/>
                  </a:moveTo>
                  <a:lnTo>
                    <a:pt x="2223135" y="0"/>
                  </a:lnTo>
                  <a:lnTo>
                    <a:pt x="1684973" y="408623"/>
                  </a:lnTo>
                  <a:lnTo>
                    <a:pt x="0" y="408623"/>
                  </a:lnTo>
                  <a:close/>
                </a:path>
              </a:pathLst>
            </a:custGeom>
            <a:solidFill>
              <a:schemeClr val="accent3"/>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350" dirty="0">
                <a:solidFill>
                  <a:srgbClr val="000000"/>
                </a:solidFill>
                <a:latin typeface="Calibri" panose="020F0502020204030204" pitchFamily="34" charset="0"/>
                <a:ea typeface="Calibri" panose="020F0502020204030204"/>
                <a:cs typeface="Calibri" panose="020F0502020204030204" pitchFamily="34" charset="0"/>
                <a:sym typeface="Calibri" panose="020F0502020204030204"/>
              </a:endParaRPr>
            </a:p>
          </p:txBody>
        </p:sp>
        <p:sp>
          <p:nvSpPr>
            <p:cNvPr id="21" name="Google Shape;21;p2"/>
            <p:cNvSpPr/>
            <p:nvPr/>
          </p:nvSpPr>
          <p:spPr>
            <a:xfrm>
              <a:off x="3683632" y="4604396"/>
              <a:ext cx="1704329" cy="421902"/>
            </a:xfrm>
            <a:custGeom>
              <a:avLst/>
              <a:gdLst/>
              <a:ahLst/>
              <a:cxnLst/>
              <a:rect l="l" t="t" r="r" b="b"/>
              <a:pathLst>
                <a:path w="1650682" h="408622" extrusionOk="0">
                  <a:moveTo>
                    <a:pt x="1122045" y="0"/>
                  </a:moveTo>
                  <a:lnTo>
                    <a:pt x="0" y="0"/>
                  </a:lnTo>
                  <a:lnTo>
                    <a:pt x="528638" y="408623"/>
                  </a:lnTo>
                  <a:lnTo>
                    <a:pt x="1650682" y="408623"/>
                  </a:lnTo>
                  <a:close/>
                </a:path>
              </a:pathLst>
            </a:custGeom>
            <a:solidFill>
              <a:schemeClr val="accent3"/>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350" dirty="0">
                <a:solidFill>
                  <a:srgbClr val="000000"/>
                </a:solidFill>
                <a:latin typeface="Calibri" panose="020F0502020204030204" pitchFamily="34" charset="0"/>
                <a:ea typeface="Calibri" panose="020F0502020204030204"/>
                <a:cs typeface="Calibri" panose="020F0502020204030204" pitchFamily="34" charset="0"/>
                <a:sym typeface="Calibri" panose="020F0502020204030204"/>
              </a:endParaRPr>
            </a:p>
          </p:txBody>
        </p:sp>
        <p:grpSp>
          <p:nvGrpSpPr>
            <p:cNvPr id="22" name="Google Shape;22;p2"/>
            <p:cNvGrpSpPr/>
            <p:nvPr/>
          </p:nvGrpSpPr>
          <p:grpSpPr>
            <a:xfrm>
              <a:off x="2586852" y="2127222"/>
              <a:ext cx="1396744" cy="2073967"/>
              <a:chOff x="3083744" y="1423529"/>
              <a:chExt cx="913447" cy="1536382"/>
            </a:xfrm>
          </p:grpSpPr>
          <p:sp>
            <p:nvSpPr>
              <p:cNvPr id="23" name="Google Shape;23;p2"/>
              <p:cNvSpPr/>
              <p:nvPr/>
            </p:nvSpPr>
            <p:spPr>
              <a:xfrm>
                <a:off x="3375209" y="2458896"/>
                <a:ext cx="330517" cy="439102"/>
              </a:xfrm>
              <a:custGeom>
                <a:avLst/>
                <a:gdLst/>
                <a:ahLst/>
                <a:cxnLst/>
                <a:rect l="l" t="t" r="r" b="b"/>
                <a:pathLst>
                  <a:path w="330517" h="439102" extrusionOk="0">
                    <a:moveTo>
                      <a:pt x="0" y="0"/>
                    </a:moveTo>
                    <a:lnTo>
                      <a:pt x="330517" y="0"/>
                    </a:lnTo>
                    <a:lnTo>
                      <a:pt x="330517" y="439103"/>
                    </a:lnTo>
                    <a:lnTo>
                      <a:pt x="0" y="439103"/>
                    </a:lnTo>
                    <a:close/>
                  </a:path>
                </a:pathLst>
              </a:custGeom>
              <a:solidFill>
                <a:srgbClr val="564843"/>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350" dirty="0">
                  <a:solidFill>
                    <a:srgbClr val="000000"/>
                  </a:solidFill>
                  <a:latin typeface="Calibri" panose="020F0502020204030204" pitchFamily="34" charset="0"/>
                  <a:ea typeface="Calibri" panose="020F0502020204030204"/>
                  <a:cs typeface="Calibri" panose="020F0502020204030204" pitchFamily="34" charset="0"/>
                  <a:sym typeface="Calibri" panose="020F0502020204030204"/>
                </a:endParaRPr>
              </a:p>
            </p:txBody>
          </p:sp>
          <p:sp>
            <p:nvSpPr>
              <p:cNvPr id="24" name="Google Shape;24;p2"/>
              <p:cNvSpPr/>
              <p:nvPr/>
            </p:nvSpPr>
            <p:spPr>
              <a:xfrm>
                <a:off x="3375209" y="2502711"/>
                <a:ext cx="330517" cy="108584"/>
              </a:xfrm>
              <a:custGeom>
                <a:avLst/>
                <a:gdLst/>
                <a:ahLst/>
                <a:cxnLst/>
                <a:rect l="l" t="t" r="r" b="b"/>
                <a:pathLst>
                  <a:path w="330517" h="108584" extrusionOk="0">
                    <a:moveTo>
                      <a:pt x="0" y="40957"/>
                    </a:moveTo>
                    <a:lnTo>
                      <a:pt x="330517" y="0"/>
                    </a:lnTo>
                    <a:lnTo>
                      <a:pt x="330517" y="66675"/>
                    </a:lnTo>
                    <a:lnTo>
                      <a:pt x="0" y="108585"/>
                    </a:lnTo>
                    <a:close/>
                  </a:path>
                </a:pathLst>
              </a:custGeom>
              <a:solidFill>
                <a:srgbClr val="86736C"/>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350" dirty="0">
                  <a:solidFill>
                    <a:srgbClr val="000000"/>
                  </a:solidFill>
                  <a:latin typeface="Calibri" panose="020F0502020204030204" pitchFamily="34" charset="0"/>
                  <a:ea typeface="Calibri" panose="020F0502020204030204"/>
                  <a:cs typeface="Calibri" panose="020F0502020204030204" pitchFamily="34" charset="0"/>
                  <a:sym typeface="Calibri" panose="020F0502020204030204"/>
                </a:endParaRPr>
              </a:p>
            </p:txBody>
          </p:sp>
          <p:sp>
            <p:nvSpPr>
              <p:cNvPr id="25" name="Google Shape;25;p2"/>
              <p:cNvSpPr/>
              <p:nvPr/>
            </p:nvSpPr>
            <p:spPr>
              <a:xfrm>
                <a:off x="3375209" y="2625583"/>
                <a:ext cx="330517" cy="108585"/>
              </a:xfrm>
              <a:custGeom>
                <a:avLst/>
                <a:gdLst/>
                <a:ahLst/>
                <a:cxnLst/>
                <a:rect l="l" t="t" r="r" b="b"/>
                <a:pathLst>
                  <a:path w="330517" h="108585" extrusionOk="0">
                    <a:moveTo>
                      <a:pt x="0" y="40958"/>
                    </a:moveTo>
                    <a:cubicBezTo>
                      <a:pt x="110490" y="27623"/>
                      <a:pt x="220027" y="13335"/>
                      <a:pt x="330517" y="0"/>
                    </a:cubicBezTo>
                    <a:cubicBezTo>
                      <a:pt x="330517" y="22860"/>
                      <a:pt x="330517" y="44767"/>
                      <a:pt x="330517" y="67628"/>
                    </a:cubicBezTo>
                    <a:cubicBezTo>
                      <a:pt x="220027" y="80963"/>
                      <a:pt x="110490" y="95250"/>
                      <a:pt x="0" y="108585"/>
                    </a:cubicBezTo>
                    <a:cubicBezTo>
                      <a:pt x="0" y="86678"/>
                      <a:pt x="0" y="63817"/>
                      <a:pt x="0" y="40958"/>
                    </a:cubicBezTo>
                    <a:close/>
                  </a:path>
                </a:pathLst>
              </a:custGeom>
              <a:solidFill>
                <a:srgbClr val="86736C"/>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350" dirty="0">
                  <a:solidFill>
                    <a:srgbClr val="000000"/>
                  </a:solidFill>
                  <a:latin typeface="Calibri" panose="020F0502020204030204" pitchFamily="34" charset="0"/>
                  <a:ea typeface="Calibri" panose="020F0502020204030204"/>
                  <a:cs typeface="Calibri" panose="020F0502020204030204" pitchFamily="34" charset="0"/>
                  <a:sym typeface="Calibri" panose="020F0502020204030204"/>
                </a:endParaRPr>
              </a:p>
            </p:txBody>
          </p:sp>
          <p:sp>
            <p:nvSpPr>
              <p:cNvPr id="26" name="Google Shape;26;p2"/>
              <p:cNvSpPr/>
              <p:nvPr/>
            </p:nvSpPr>
            <p:spPr>
              <a:xfrm>
                <a:off x="3375209" y="2748456"/>
                <a:ext cx="330517" cy="109537"/>
              </a:xfrm>
              <a:custGeom>
                <a:avLst/>
                <a:gdLst/>
                <a:ahLst/>
                <a:cxnLst/>
                <a:rect l="l" t="t" r="r" b="b"/>
                <a:pathLst>
                  <a:path w="330517" h="109537" extrusionOk="0">
                    <a:moveTo>
                      <a:pt x="0" y="41910"/>
                    </a:moveTo>
                    <a:lnTo>
                      <a:pt x="330517" y="0"/>
                    </a:lnTo>
                    <a:lnTo>
                      <a:pt x="330517" y="67627"/>
                    </a:lnTo>
                    <a:lnTo>
                      <a:pt x="0" y="109538"/>
                    </a:lnTo>
                    <a:close/>
                  </a:path>
                </a:pathLst>
              </a:custGeom>
              <a:solidFill>
                <a:srgbClr val="86736C"/>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350" dirty="0">
                  <a:solidFill>
                    <a:srgbClr val="000000"/>
                  </a:solidFill>
                  <a:latin typeface="Calibri" panose="020F0502020204030204" pitchFamily="34" charset="0"/>
                  <a:ea typeface="Calibri" panose="020F0502020204030204"/>
                  <a:cs typeface="Calibri" panose="020F0502020204030204" pitchFamily="34" charset="0"/>
                  <a:sym typeface="Calibri" panose="020F0502020204030204"/>
                </a:endParaRPr>
              </a:p>
            </p:txBody>
          </p:sp>
          <p:sp>
            <p:nvSpPr>
              <p:cNvPr id="27" name="Google Shape;27;p2"/>
              <p:cNvSpPr/>
              <p:nvPr/>
            </p:nvSpPr>
            <p:spPr>
              <a:xfrm>
                <a:off x="3375209" y="2897999"/>
                <a:ext cx="330517" cy="61912"/>
              </a:xfrm>
              <a:custGeom>
                <a:avLst/>
                <a:gdLst/>
                <a:ahLst/>
                <a:cxnLst/>
                <a:rect l="l" t="t" r="r" b="b"/>
                <a:pathLst>
                  <a:path w="330517" h="61912" extrusionOk="0">
                    <a:moveTo>
                      <a:pt x="81915" y="61913"/>
                    </a:moveTo>
                    <a:lnTo>
                      <a:pt x="247650" y="61913"/>
                    </a:lnTo>
                    <a:lnTo>
                      <a:pt x="330517" y="0"/>
                    </a:lnTo>
                    <a:lnTo>
                      <a:pt x="0" y="0"/>
                    </a:lnTo>
                    <a:close/>
                  </a:path>
                </a:pathLst>
              </a:custGeom>
              <a:solidFill>
                <a:srgbClr val="544F5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350" dirty="0">
                  <a:solidFill>
                    <a:srgbClr val="000000"/>
                  </a:solidFill>
                  <a:latin typeface="Calibri" panose="020F0502020204030204" pitchFamily="34" charset="0"/>
                  <a:ea typeface="Calibri" panose="020F0502020204030204"/>
                  <a:cs typeface="Calibri" panose="020F0502020204030204" pitchFamily="34" charset="0"/>
                  <a:sym typeface="Calibri" panose="020F0502020204030204"/>
                </a:endParaRPr>
              </a:p>
            </p:txBody>
          </p:sp>
          <p:sp>
            <p:nvSpPr>
              <p:cNvPr id="28" name="Google Shape;28;p2"/>
              <p:cNvSpPr/>
              <p:nvPr/>
            </p:nvSpPr>
            <p:spPr>
              <a:xfrm>
                <a:off x="3083744" y="1423529"/>
                <a:ext cx="913447" cy="1036320"/>
              </a:xfrm>
              <a:custGeom>
                <a:avLst/>
                <a:gdLst/>
                <a:ahLst/>
                <a:cxnLst/>
                <a:rect l="l" t="t" r="r" b="b"/>
                <a:pathLst>
                  <a:path w="913447" h="1036320" extrusionOk="0">
                    <a:moveTo>
                      <a:pt x="456247" y="0"/>
                    </a:moveTo>
                    <a:cubicBezTo>
                      <a:pt x="708660" y="0"/>
                      <a:pt x="913447" y="204788"/>
                      <a:pt x="913447" y="457200"/>
                    </a:cubicBezTo>
                    <a:cubicBezTo>
                      <a:pt x="913447" y="613410"/>
                      <a:pt x="835342" y="750570"/>
                      <a:pt x="716280" y="833438"/>
                    </a:cubicBezTo>
                    <a:cubicBezTo>
                      <a:pt x="655320" y="875348"/>
                      <a:pt x="621982" y="940118"/>
                      <a:pt x="621982" y="1014413"/>
                    </a:cubicBezTo>
                    <a:lnTo>
                      <a:pt x="621982" y="1036320"/>
                    </a:lnTo>
                    <a:lnTo>
                      <a:pt x="291465" y="1036320"/>
                    </a:lnTo>
                    <a:lnTo>
                      <a:pt x="291465" y="1014413"/>
                    </a:lnTo>
                    <a:cubicBezTo>
                      <a:pt x="291465" y="940118"/>
                      <a:pt x="258127" y="876300"/>
                      <a:pt x="197167" y="833438"/>
                    </a:cubicBezTo>
                    <a:cubicBezTo>
                      <a:pt x="78105" y="750570"/>
                      <a:pt x="0" y="613410"/>
                      <a:pt x="0" y="457200"/>
                    </a:cubicBezTo>
                    <a:cubicBezTo>
                      <a:pt x="0" y="204788"/>
                      <a:pt x="203835" y="0"/>
                      <a:pt x="456247" y="0"/>
                    </a:cubicBezTo>
                    <a:close/>
                  </a:path>
                </a:pathLst>
              </a:custGeom>
              <a:solidFill>
                <a:schemeClr val="accent5"/>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350" dirty="0">
                  <a:solidFill>
                    <a:srgbClr val="000000"/>
                  </a:solidFill>
                  <a:latin typeface="Calibri" panose="020F0502020204030204" pitchFamily="34" charset="0"/>
                  <a:ea typeface="Calibri" panose="020F0502020204030204"/>
                  <a:cs typeface="Calibri" panose="020F0502020204030204" pitchFamily="34" charset="0"/>
                  <a:sym typeface="Calibri" panose="020F0502020204030204"/>
                </a:endParaRPr>
              </a:p>
            </p:txBody>
          </p:sp>
          <p:sp>
            <p:nvSpPr>
              <p:cNvPr id="29" name="Google Shape;29;p2"/>
              <p:cNvSpPr/>
              <p:nvPr/>
            </p:nvSpPr>
            <p:spPr>
              <a:xfrm>
                <a:off x="3274244" y="1789289"/>
                <a:ext cx="532447" cy="669607"/>
              </a:xfrm>
              <a:custGeom>
                <a:avLst/>
                <a:gdLst/>
                <a:ahLst/>
                <a:cxnLst/>
                <a:rect l="l" t="t" r="r" b="b"/>
                <a:pathLst>
                  <a:path w="532447" h="669607" extrusionOk="0">
                    <a:moveTo>
                      <a:pt x="303847" y="669607"/>
                    </a:moveTo>
                    <a:lnTo>
                      <a:pt x="303847" y="228600"/>
                    </a:lnTo>
                    <a:lnTo>
                      <a:pt x="228600" y="228600"/>
                    </a:lnTo>
                    <a:lnTo>
                      <a:pt x="228600" y="669607"/>
                    </a:lnTo>
                    <a:lnTo>
                      <a:pt x="178117" y="669607"/>
                    </a:lnTo>
                    <a:lnTo>
                      <a:pt x="178117" y="228600"/>
                    </a:lnTo>
                    <a:lnTo>
                      <a:pt x="114300" y="228600"/>
                    </a:lnTo>
                    <a:cubicBezTo>
                      <a:pt x="82867" y="228600"/>
                      <a:pt x="54292" y="216217"/>
                      <a:pt x="33338" y="195263"/>
                    </a:cubicBezTo>
                    <a:cubicBezTo>
                      <a:pt x="12382" y="174308"/>
                      <a:pt x="0" y="145733"/>
                      <a:pt x="0" y="114300"/>
                    </a:cubicBezTo>
                    <a:cubicBezTo>
                      <a:pt x="0" y="82867"/>
                      <a:pt x="12382" y="54292"/>
                      <a:pt x="33338" y="33338"/>
                    </a:cubicBezTo>
                    <a:cubicBezTo>
                      <a:pt x="54292" y="12382"/>
                      <a:pt x="82867" y="0"/>
                      <a:pt x="114300" y="0"/>
                    </a:cubicBezTo>
                    <a:cubicBezTo>
                      <a:pt x="145732" y="0"/>
                      <a:pt x="174307" y="12382"/>
                      <a:pt x="195263" y="33338"/>
                    </a:cubicBezTo>
                    <a:cubicBezTo>
                      <a:pt x="216217" y="54292"/>
                      <a:pt x="228600" y="82867"/>
                      <a:pt x="228600" y="114300"/>
                    </a:cubicBezTo>
                    <a:lnTo>
                      <a:pt x="228600" y="178117"/>
                    </a:lnTo>
                    <a:lnTo>
                      <a:pt x="303847" y="178117"/>
                    </a:lnTo>
                    <a:lnTo>
                      <a:pt x="303847" y="114300"/>
                    </a:lnTo>
                    <a:cubicBezTo>
                      <a:pt x="303847" y="82867"/>
                      <a:pt x="316230" y="54292"/>
                      <a:pt x="337185" y="33338"/>
                    </a:cubicBezTo>
                    <a:cubicBezTo>
                      <a:pt x="358140" y="12382"/>
                      <a:pt x="386715" y="0"/>
                      <a:pt x="418147" y="0"/>
                    </a:cubicBezTo>
                    <a:cubicBezTo>
                      <a:pt x="449580" y="0"/>
                      <a:pt x="478155" y="12382"/>
                      <a:pt x="499110" y="33338"/>
                    </a:cubicBezTo>
                    <a:cubicBezTo>
                      <a:pt x="520065" y="54292"/>
                      <a:pt x="532447" y="82867"/>
                      <a:pt x="532447" y="114300"/>
                    </a:cubicBezTo>
                    <a:cubicBezTo>
                      <a:pt x="532447" y="145733"/>
                      <a:pt x="520065" y="174308"/>
                      <a:pt x="499110" y="195263"/>
                    </a:cubicBezTo>
                    <a:cubicBezTo>
                      <a:pt x="478155" y="216217"/>
                      <a:pt x="449580" y="228600"/>
                      <a:pt x="418147" y="228600"/>
                    </a:cubicBezTo>
                    <a:lnTo>
                      <a:pt x="354330" y="228600"/>
                    </a:lnTo>
                    <a:lnTo>
                      <a:pt x="354330" y="669607"/>
                    </a:lnTo>
                    <a:lnTo>
                      <a:pt x="303847" y="669607"/>
                    </a:lnTo>
                    <a:lnTo>
                      <a:pt x="303847" y="669607"/>
                    </a:lnTo>
                    <a:close/>
                    <a:moveTo>
                      <a:pt x="354330" y="114300"/>
                    </a:moveTo>
                    <a:lnTo>
                      <a:pt x="354330" y="178117"/>
                    </a:lnTo>
                    <a:lnTo>
                      <a:pt x="418147" y="178117"/>
                    </a:lnTo>
                    <a:cubicBezTo>
                      <a:pt x="435292" y="178117"/>
                      <a:pt x="451485" y="170497"/>
                      <a:pt x="462915" y="159067"/>
                    </a:cubicBezTo>
                    <a:cubicBezTo>
                      <a:pt x="474345" y="147638"/>
                      <a:pt x="481965" y="131445"/>
                      <a:pt x="481965" y="114300"/>
                    </a:cubicBezTo>
                    <a:cubicBezTo>
                      <a:pt x="481965" y="97155"/>
                      <a:pt x="475297" y="80963"/>
                      <a:pt x="462915" y="69532"/>
                    </a:cubicBezTo>
                    <a:cubicBezTo>
                      <a:pt x="451485" y="58102"/>
                      <a:pt x="435292" y="50482"/>
                      <a:pt x="418147" y="50482"/>
                    </a:cubicBezTo>
                    <a:cubicBezTo>
                      <a:pt x="401003" y="50482"/>
                      <a:pt x="384810" y="57150"/>
                      <a:pt x="373380" y="69532"/>
                    </a:cubicBezTo>
                    <a:cubicBezTo>
                      <a:pt x="360997" y="80963"/>
                      <a:pt x="354330" y="96202"/>
                      <a:pt x="354330" y="114300"/>
                    </a:cubicBezTo>
                    <a:lnTo>
                      <a:pt x="354330" y="114300"/>
                    </a:lnTo>
                    <a:close/>
                    <a:moveTo>
                      <a:pt x="114300" y="178117"/>
                    </a:moveTo>
                    <a:lnTo>
                      <a:pt x="178117" y="178117"/>
                    </a:lnTo>
                    <a:lnTo>
                      <a:pt x="178117" y="114300"/>
                    </a:lnTo>
                    <a:cubicBezTo>
                      <a:pt x="178117" y="97155"/>
                      <a:pt x="171450" y="80963"/>
                      <a:pt x="159067" y="69532"/>
                    </a:cubicBezTo>
                    <a:cubicBezTo>
                      <a:pt x="147638" y="58102"/>
                      <a:pt x="131445" y="50482"/>
                      <a:pt x="114300" y="50482"/>
                    </a:cubicBezTo>
                    <a:cubicBezTo>
                      <a:pt x="97155" y="50482"/>
                      <a:pt x="80963" y="57150"/>
                      <a:pt x="69532" y="69532"/>
                    </a:cubicBezTo>
                    <a:cubicBezTo>
                      <a:pt x="58102" y="80963"/>
                      <a:pt x="50482" y="97155"/>
                      <a:pt x="50482" y="114300"/>
                    </a:cubicBezTo>
                    <a:cubicBezTo>
                      <a:pt x="50482" y="131445"/>
                      <a:pt x="57150" y="147638"/>
                      <a:pt x="69532" y="159067"/>
                    </a:cubicBezTo>
                    <a:cubicBezTo>
                      <a:pt x="80963" y="170497"/>
                      <a:pt x="96202" y="178117"/>
                      <a:pt x="114300" y="178117"/>
                    </a:cubicBezTo>
                    <a:close/>
                  </a:path>
                </a:pathLst>
              </a:custGeom>
              <a:solidFill>
                <a:srgbClr val="FFFFF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350" dirty="0">
                  <a:solidFill>
                    <a:srgbClr val="000000"/>
                  </a:solidFill>
                  <a:latin typeface="Calibri" panose="020F0502020204030204" pitchFamily="34" charset="0"/>
                  <a:ea typeface="Calibri" panose="020F0502020204030204"/>
                  <a:cs typeface="Calibri" panose="020F0502020204030204" pitchFamily="34" charset="0"/>
                  <a:sym typeface="Calibri" panose="020F0502020204030204"/>
                </a:endParaRPr>
              </a:p>
            </p:txBody>
          </p:sp>
        </p:grpSp>
        <p:sp>
          <p:nvSpPr>
            <p:cNvPr id="35" name="Google Shape;35;p2"/>
            <p:cNvSpPr/>
            <p:nvPr/>
          </p:nvSpPr>
          <p:spPr>
            <a:xfrm rot="-7451544">
              <a:off x="796177" y="5610134"/>
              <a:ext cx="832554" cy="449151"/>
            </a:xfrm>
            <a:custGeom>
              <a:avLst/>
              <a:gdLst/>
              <a:ahLst/>
              <a:cxnLst/>
              <a:rect l="l" t="t" r="r" b="b"/>
              <a:pathLst>
                <a:path w="584842" h="315514" extrusionOk="0">
                  <a:moveTo>
                    <a:pt x="277415" y="198059"/>
                  </a:moveTo>
                  <a:cubicBezTo>
                    <a:pt x="234848" y="209883"/>
                    <a:pt x="194646" y="229590"/>
                    <a:pt x="150503" y="235896"/>
                  </a:cubicBezTo>
                  <a:cubicBezTo>
                    <a:pt x="93747" y="244567"/>
                    <a:pt x="28320" y="228802"/>
                    <a:pt x="6248" y="167316"/>
                  </a:cubicBezTo>
                  <a:cubicBezTo>
                    <a:pt x="-5576" y="134208"/>
                    <a:pt x="-58" y="97948"/>
                    <a:pt x="18072" y="68781"/>
                  </a:cubicBezTo>
                  <a:cubicBezTo>
                    <a:pt x="63004" y="-6105"/>
                    <a:pt x="148926" y="-5316"/>
                    <a:pt x="224601" y="4931"/>
                  </a:cubicBezTo>
                  <a:cubicBezTo>
                    <a:pt x="471331" y="38827"/>
                    <a:pt x="571442" y="272945"/>
                    <a:pt x="584843" y="315512"/>
                  </a:cubicBezTo>
                  <a:cubicBezTo>
                    <a:pt x="584843" y="316300"/>
                    <a:pt x="449259" y="150762"/>
                    <a:pt x="277415" y="198059"/>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Calibri" panose="020F0502020204030204"/>
                <a:buNone/>
              </a:pPr>
              <a:endParaRPr sz="1350" dirty="0">
                <a:solidFill>
                  <a:srgbClr val="000000"/>
                </a:solidFill>
                <a:latin typeface="Calibri" panose="020F0502020204030204" pitchFamily="34" charset="0"/>
                <a:ea typeface="Calibri" panose="020F0502020204030204"/>
                <a:cs typeface="Calibri" panose="020F0502020204030204" pitchFamily="34" charset="0"/>
                <a:sym typeface="Calibri" panose="020F0502020204030204"/>
              </a:endParaRPr>
            </a:p>
          </p:txBody>
        </p:sp>
        <p:sp>
          <p:nvSpPr>
            <p:cNvPr id="40" name="Google Shape;40;p2"/>
            <p:cNvSpPr/>
            <p:nvPr/>
          </p:nvSpPr>
          <p:spPr>
            <a:xfrm>
              <a:off x="1389964" y="4604396"/>
              <a:ext cx="2295387" cy="421902"/>
            </a:xfrm>
            <a:custGeom>
              <a:avLst/>
              <a:gdLst/>
              <a:ahLst/>
              <a:cxnLst/>
              <a:rect l="l" t="t" r="r" b="b"/>
              <a:pathLst>
                <a:path w="2223135" h="408622" extrusionOk="0">
                  <a:moveTo>
                    <a:pt x="537210" y="0"/>
                  </a:moveTo>
                  <a:lnTo>
                    <a:pt x="2223135" y="0"/>
                  </a:lnTo>
                  <a:lnTo>
                    <a:pt x="1684973" y="408623"/>
                  </a:lnTo>
                  <a:lnTo>
                    <a:pt x="0" y="408623"/>
                  </a:lnTo>
                  <a:close/>
                </a:path>
              </a:pathLst>
            </a:custGeom>
            <a:solidFill>
              <a:srgbClr val="FFFFFF">
                <a:alpha val="58099"/>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350" dirty="0">
                <a:solidFill>
                  <a:srgbClr val="000000"/>
                </a:solidFill>
                <a:latin typeface="Calibri" panose="020F0502020204030204" pitchFamily="34" charset="0"/>
                <a:ea typeface="Calibri" panose="020F0502020204030204"/>
                <a:cs typeface="Calibri" panose="020F0502020204030204" pitchFamily="34" charset="0"/>
                <a:sym typeface="Calibri" panose="020F0502020204030204"/>
              </a:endParaRPr>
            </a:p>
          </p:txBody>
        </p:sp>
        <p:sp>
          <p:nvSpPr>
            <p:cNvPr id="41" name="Google Shape;41;p2"/>
            <p:cNvSpPr/>
            <p:nvPr/>
          </p:nvSpPr>
          <p:spPr>
            <a:xfrm>
              <a:off x="3683632" y="4604396"/>
              <a:ext cx="1704329" cy="421902"/>
            </a:xfrm>
            <a:custGeom>
              <a:avLst/>
              <a:gdLst/>
              <a:ahLst/>
              <a:cxnLst/>
              <a:rect l="l" t="t" r="r" b="b"/>
              <a:pathLst>
                <a:path w="1650682" h="408622" extrusionOk="0">
                  <a:moveTo>
                    <a:pt x="1122045" y="0"/>
                  </a:moveTo>
                  <a:lnTo>
                    <a:pt x="0" y="0"/>
                  </a:lnTo>
                  <a:lnTo>
                    <a:pt x="528638" y="408623"/>
                  </a:lnTo>
                  <a:lnTo>
                    <a:pt x="1650682" y="408623"/>
                  </a:lnTo>
                  <a:close/>
                </a:path>
              </a:pathLst>
            </a:custGeom>
            <a:solidFill>
              <a:srgbClr val="FFFFFF">
                <a:alpha val="24580"/>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350" dirty="0">
                <a:solidFill>
                  <a:srgbClr val="000000"/>
                </a:solidFill>
                <a:latin typeface="Calibri" panose="020F0502020204030204" pitchFamily="34" charset="0"/>
                <a:ea typeface="Calibri" panose="020F0502020204030204"/>
                <a:cs typeface="Calibri" panose="020F0502020204030204" pitchFamily="34" charset="0"/>
                <a:sym typeface="Calibri" panose="020F0502020204030204"/>
              </a:endParaRPr>
            </a:p>
          </p:txBody>
        </p:sp>
      </p:grpSp>
    </p:spTree>
    <p:extLst>
      <p:ext uri="{BB962C8B-B14F-4D97-AF65-F5344CB8AC3E}">
        <p14:creationId xmlns:p14="http://schemas.microsoft.com/office/powerpoint/2010/main" val="4198864885"/>
      </p:ext>
    </p:extLst>
  </p:cSld>
  <p:clrMapOvr>
    <a:masterClrMapping/>
  </p:clrMapOvr>
</p:sldLayout>
</file>

<file path=ppt/slideLayouts/slideLayout83.xml><?xml version="1.0" encoding="utf-8"?>
<p:sldLayout xmlns:a="http://schemas.openxmlformats.org/drawingml/2006/main" xmlns:r="http://schemas.openxmlformats.org/officeDocument/2006/relationships" xmlns:p="http://schemas.openxmlformats.org/presentationml/2006/main" matchingName="Just title">
  <p:cSld name="Just title">
    <p:spTree>
      <p:nvGrpSpPr>
        <p:cNvPr id="1" name="Shape 42"/>
        <p:cNvGrpSpPr/>
        <p:nvPr/>
      </p:nvGrpSpPr>
      <p:grpSpPr>
        <a:xfrm>
          <a:off x="0" y="0"/>
          <a:ext cx="0" cy="0"/>
          <a:chOff x="0" y="0"/>
          <a:chExt cx="0" cy="0"/>
        </a:xfrm>
      </p:grpSpPr>
      <p:sp>
        <p:nvSpPr>
          <p:cNvPr id="43" name="Google Shape;43;p3"/>
          <p:cNvSpPr txBox="1">
            <a:spLocks noGrp="1"/>
          </p:cNvSpPr>
          <p:nvPr>
            <p:ph type="title"/>
          </p:nvPr>
        </p:nvSpPr>
        <p:spPr>
          <a:xfrm>
            <a:off x="311738" y="315829"/>
            <a:ext cx="8520525" cy="922950"/>
          </a:xfrm>
          <a:prstGeom prst="rect">
            <a:avLst/>
          </a:prstGeom>
        </p:spPr>
        <p:txBody>
          <a:bodyPr spcFirstLastPara="1" wrap="square" lIns="121900" tIns="121900" rIns="121900" bIns="121900" anchor="t" anchorCtr="0">
            <a:noAutofit/>
          </a:bodyPr>
          <a:lstStyle>
            <a:lvl1pPr lvl="0" algn="ctr" rtl="0">
              <a:spcBef>
                <a:spcPts val="0"/>
              </a:spcBef>
              <a:spcAft>
                <a:spcPts val="0"/>
              </a:spcAft>
              <a:buSzPts val="5000"/>
              <a:buNone/>
              <a:defRPr sz="3750"/>
            </a:lvl1pPr>
            <a:lvl2pPr lvl="1" algn="ctr" rtl="0">
              <a:spcBef>
                <a:spcPts val="0"/>
              </a:spcBef>
              <a:spcAft>
                <a:spcPts val="0"/>
              </a:spcAft>
              <a:buSzPts val="7000"/>
              <a:buNone/>
              <a:defRPr sz="5250"/>
            </a:lvl2pPr>
            <a:lvl3pPr lvl="2" algn="ctr" rtl="0">
              <a:spcBef>
                <a:spcPts val="0"/>
              </a:spcBef>
              <a:spcAft>
                <a:spcPts val="0"/>
              </a:spcAft>
              <a:buSzPts val="7000"/>
              <a:buNone/>
              <a:defRPr sz="5250"/>
            </a:lvl3pPr>
            <a:lvl4pPr lvl="3" algn="ctr" rtl="0">
              <a:spcBef>
                <a:spcPts val="0"/>
              </a:spcBef>
              <a:spcAft>
                <a:spcPts val="0"/>
              </a:spcAft>
              <a:buSzPts val="7000"/>
              <a:buNone/>
              <a:defRPr sz="5250"/>
            </a:lvl4pPr>
            <a:lvl5pPr lvl="4" algn="ctr" rtl="0">
              <a:spcBef>
                <a:spcPts val="0"/>
              </a:spcBef>
              <a:spcAft>
                <a:spcPts val="0"/>
              </a:spcAft>
              <a:buSzPts val="7000"/>
              <a:buNone/>
              <a:defRPr sz="5250"/>
            </a:lvl5pPr>
            <a:lvl6pPr lvl="5" algn="ctr" rtl="0">
              <a:spcBef>
                <a:spcPts val="0"/>
              </a:spcBef>
              <a:spcAft>
                <a:spcPts val="0"/>
              </a:spcAft>
              <a:buSzPts val="7000"/>
              <a:buNone/>
              <a:defRPr sz="5250"/>
            </a:lvl6pPr>
            <a:lvl7pPr lvl="6" algn="ctr" rtl="0">
              <a:spcBef>
                <a:spcPts val="0"/>
              </a:spcBef>
              <a:spcAft>
                <a:spcPts val="0"/>
              </a:spcAft>
              <a:buSzPts val="7000"/>
              <a:buNone/>
              <a:defRPr sz="5250"/>
            </a:lvl7pPr>
            <a:lvl8pPr lvl="7" algn="ctr" rtl="0">
              <a:spcBef>
                <a:spcPts val="0"/>
              </a:spcBef>
              <a:spcAft>
                <a:spcPts val="0"/>
              </a:spcAft>
              <a:buSzPts val="7000"/>
              <a:buNone/>
              <a:defRPr sz="5250"/>
            </a:lvl8pPr>
            <a:lvl9pPr lvl="8" algn="ctr" rtl="0">
              <a:spcBef>
                <a:spcPts val="0"/>
              </a:spcBef>
              <a:spcAft>
                <a:spcPts val="0"/>
              </a:spcAft>
              <a:buSzPts val="7000"/>
              <a:buNone/>
              <a:defRPr sz="5250"/>
            </a:lvl9pPr>
          </a:lstStyle>
          <a:p>
            <a:endParaRPr/>
          </a:p>
        </p:txBody>
      </p:sp>
    </p:spTree>
    <p:extLst>
      <p:ext uri="{BB962C8B-B14F-4D97-AF65-F5344CB8AC3E}">
        <p14:creationId xmlns:p14="http://schemas.microsoft.com/office/powerpoint/2010/main" val="2282662261"/>
      </p:ext>
    </p:extLst>
  </p:cSld>
  <p:clrMapOvr>
    <a:masterClrMapping/>
  </p:clrMapOvr>
</p:sldLayout>
</file>

<file path=ppt/slideLayouts/slideLayout84.xml><?xml version="1.0" encoding="utf-8"?>
<p:sldLayout xmlns:a="http://schemas.openxmlformats.org/drawingml/2006/main" xmlns:r="http://schemas.openxmlformats.org/officeDocument/2006/relationships" xmlns:p="http://schemas.openxmlformats.org/presentationml/2006/main" matchingName="Morning Meeting">
  <p:cSld name="Morning Meeting">
    <p:spTree>
      <p:nvGrpSpPr>
        <p:cNvPr id="1" name="Shape 44"/>
        <p:cNvGrpSpPr/>
        <p:nvPr/>
      </p:nvGrpSpPr>
      <p:grpSpPr>
        <a:xfrm>
          <a:off x="0" y="0"/>
          <a:ext cx="0" cy="0"/>
          <a:chOff x="0" y="0"/>
          <a:chExt cx="0" cy="0"/>
        </a:xfrm>
      </p:grpSpPr>
      <p:sp>
        <p:nvSpPr>
          <p:cNvPr id="45" name="Google Shape;45;p4"/>
          <p:cNvSpPr/>
          <p:nvPr/>
        </p:nvSpPr>
        <p:spPr>
          <a:xfrm>
            <a:off x="240207" y="4981987"/>
            <a:ext cx="1160431" cy="161219"/>
          </a:xfrm>
          <a:custGeom>
            <a:avLst/>
            <a:gdLst/>
            <a:ahLst/>
            <a:cxnLst/>
            <a:rect l="l" t="t" r="r" b="b"/>
            <a:pathLst>
              <a:path w="4724400" h="236219" extrusionOk="0">
                <a:moveTo>
                  <a:pt x="2362200" y="236220"/>
                </a:moveTo>
                <a:cubicBezTo>
                  <a:pt x="3663315" y="236220"/>
                  <a:pt x="4724400" y="182880"/>
                  <a:pt x="4724400" y="118110"/>
                </a:cubicBezTo>
                <a:cubicBezTo>
                  <a:pt x="4724400" y="52388"/>
                  <a:pt x="3663315" y="0"/>
                  <a:pt x="2362200" y="0"/>
                </a:cubicBezTo>
                <a:cubicBezTo>
                  <a:pt x="1061085" y="0"/>
                  <a:pt x="0" y="53340"/>
                  <a:pt x="0" y="118110"/>
                </a:cubicBezTo>
                <a:cubicBezTo>
                  <a:pt x="0" y="182880"/>
                  <a:pt x="1061085" y="236220"/>
                  <a:pt x="2362200" y="236220"/>
                </a:cubicBezTo>
                <a:close/>
              </a:path>
            </a:pathLst>
          </a:custGeom>
          <a:solidFill>
            <a:srgbClr val="000000">
              <a:alpha val="23460"/>
            </a:srgbClr>
          </a:solidFill>
          <a:ln>
            <a:noFill/>
          </a:ln>
        </p:spPr>
        <p:txBody>
          <a:bodyPr spcFirstLastPara="1" wrap="square" lIns="68569" tIns="34275" rIns="68569" bIns="34275" anchor="ctr" anchorCtr="0">
            <a:noAutofit/>
          </a:bodyPr>
          <a:lstStyle/>
          <a:p>
            <a:pPr marL="0" marR="0" lvl="0" indent="0" algn="l" rtl="0">
              <a:spcBef>
                <a:spcPts val="0"/>
              </a:spcBef>
              <a:spcAft>
                <a:spcPts val="0"/>
              </a:spcAft>
              <a:buNone/>
            </a:pPr>
            <a:endParaRPr sz="1350" dirty="0">
              <a:solidFill>
                <a:srgbClr val="000000"/>
              </a:solidFill>
              <a:latin typeface="Calibri" panose="020F0502020204030204" pitchFamily="34" charset="0"/>
              <a:ea typeface="Calibri" panose="020F0502020204030204"/>
              <a:cs typeface="Calibri" panose="020F0502020204030204" pitchFamily="34" charset="0"/>
              <a:sym typeface="Calibri" panose="020F0502020204030204"/>
            </a:endParaRPr>
          </a:p>
        </p:txBody>
      </p:sp>
      <p:sp>
        <p:nvSpPr>
          <p:cNvPr id="46" name="Google Shape;46;p4"/>
          <p:cNvSpPr txBox="1">
            <a:spLocks noGrp="1"/>
          </p:cNvSpPr>
          <p:nvPr>
            <p:ph type="title"/>
          </p:nvPr>
        </p:nvSpPr>
        <p:spPr>
          <a:xfrm>
            <a:off x="140288" y="144375"/>
            <a:ext cx="6327225" cy="922950"/>
          </a:xfrm>
          <a:prstGeom prst="rect">
            <a:avLst/>
          </a:prstGeom>
        </p:spPr>
        <p:txBody>
          <a:bodyPr spcFirstLastPara="1" wrap="square" lIns="121900" tIns="121900" rIns="121900" bIns="121900" anchor="t" anchorCtr="0">
            <a:noAutofit/>
          </a:bodyPr>
          <a:lstStyle>
            <a:lvl1pPr lvl="0" rtl="0">
              <a:spcBef>
                <a:spcPts val="0"/>
              </a:spcBef>
              <a:spcAft>
                <a:spcPts val="0"/>
              </a:spcAft>
              <a:buSzPts val="5000"/>
              <a:buNone/>
              <a:defRPr sz="3750"/>
            </a:lvl1pPr>
            <a:lvl2pPr lvl="1" rtl="0">
              <a:spcBef>
                <a:spcPts val="0"/>
              </a:spcBef>
              <a:spcAft>
                <a:spcPts val="0"/>
              </a:spcAft>
              <a:buSzPts val="7000"/>
              <a:buNone/>
              <a:defRPr sz="5250"/>
            </a:lvl2pPr>
            <a:lvl3pPr lvl="2" rtl="0">
              <a:spcBef>
                <a:spcPts val="0"/>
              </a:spcBef>
              <a:spcAft>
                <a:spcPts val="0"/>
              </a:spcAft>
              <a:buSzPts val="7000"/>
              <a:buNone/>
              <a:defRPr sz="5250"/>
            </a:lvl3pPr>
            <a:lvl4pPr lvl="3" rtl="0">
              <a:spcBef>
                <a:spcPts val="0"/>
              </a:spcBef>
              <a:spcAft>
                <a:spcPts val="0"/>
              </a:spcAft>
              <a:buSzPts val="7000"/>
              <a:buNone/>
              <a:defRPr sz="5250"/>
            </a:lvl4pPr>
            <a:lvl5pPr lvl="4" rtl="0">
              <a:spcBef>
                <a:spcPts val="0"/>
              </a:spcBef>
              <a:spcAft>
                <a:spcPts val="0"/>
              </a:spcAft>
              <a:buSzPts val="7000"/>
              <a:buNone/>
              <a:defRPr sz="5250"/>
            </a:lvl5pPr>
            <a:lvl6pPr lvl="5" rtl="0">
              <a:spcBef>
                <a:spcPts val="0"/>
              </a:spcBef>
              <a:spcAft>
                <a:spcPts val="0"/>
              </a:spcAft>
              <a:buSzPts val="7000"/>
              <a:buNone/>
              <a:defRPr sz="5250"/>
            </a:lvl6pPr>
            <a:lvl7pPr lvl="6" rtl="0">
              <a:spcBef>
                <a:spcPts val="0"/>
              </a:spcBef>
              <a:spcAft>
                <a:spcPts val="0"/>
              </a:spcAft>
              <a:buSzPts val="7000"/>
              <a:buNone/>
              <a:defRPr sz="5250"/>
            </a:lvl7pPr>
            <a:lvl8pPr lvl="7" rtl="0">
              <a:spcBef>
                <a:spcPts val="0"/>
              </a:spcBef>
              <a:spcAft>
                <a:spcPts val="0"/>
              </a:spcAft>
              <a:buSzPts val="7000"/>
              <a:buNone/>
              <a:defRPr sz="5250"/>
            </a:lvl8pPr>
            <a:lvl9pPr lvl="8" rtl="0">
              <a:spcBef>
                <a:spcPts val="0"/>
              </a:spcBef>
              <a:spcAft>
                <a:spcPts val="0"/>
              </a:spcAft>
              <a:buSzPts val="7000"/>
              <a:buNone/>
              <a:defRPr sz="5250"/>
            </a:lvl9pPr>
          </a:lstStyle>
          <a:p>
            <a:endParaRPr/>
          </a:p>
        </p:txBody>
      </p:sp>
      <p:sp>
        <p:nvSpPr>
          <p:cNvPr id="47" name="Google Shape;47;p4"/>
          <p:cNvSpPr/>
          <p:nvPr/>
        </p:nvSpPr>
        <p:spPr>
          <a:xfrm>
            <a:off x="6581875" y="1053760"/>
            <a:ext cx="2352150" cy="3865275"/>
          </a:xfrm>
          <a:prstGeom prst="rect">
            <a:avLst/>
          </a:prstGeom>
          <a:solidFill>
            <a:srgbClr val="EEEEEE"/>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050"/>
          </a:p>
        </p:txBody>
      </p:sp>
      <p:sp>
        <p:nvSpPr>
          <p:cNvPr id="48" name="Google Shape;48;p4"/>
          <p:cNvSpPr/>
          <p:nvPr/>
        </p:nvSpPr>
        <p:spPr>
          <a:xfrm>
            <a:off x="6467513" y="1053760"/>
            <a:ext cx="2676487" cy="3865275"/>
          </a:xfrm>
          <a:prstGeom prst="frame">
            <a:avLst>
              <a:gd name="adj1" fmla="val 7678"/>
            </a:avLst>
          </a:prstGeom>
          <a:solidFill>
            <a:schemeClr val="accent3"/>
          </a:solidFill>
          <a:ln>
            <a:noFill/>
          </a:ln>
          <a:effectLst>
            <a:outerShdw blurRad="57150" dist="19050" dir="5400000" algn="bl" rotWithShape="0">
              <a:srgbClr val="000000">
                <a:alpha val="50000"/>
              </a:srgbClr>
            </a:outerShdw>
          </a:effectLst>
        </p:spPr>
        <p:txBody>
          <a:bodyPr spcFirstLastPara="1" wrap="square" lIns="68569" tIns="68569" rIns="68569" bIns="68569" anchor="ctr" anchorCtr="0">
            <a:noAutofit/>
          </a:bodyPr>
          <a:lstStyle/>
          <a:p>
            <a:pPr marL="0" lvl="0" indent="0" algn="l" rtl="0">
              <a:spcBef>
                <a:spcPts val="0"/>
              </a:spcBef>
              <a:spcAft>
                <a:spcPts val="0"/>
              </a:spcAft>
              <a:buNone/>
            </a:pPr>
            <a:endParaRPr sz="1050"/>
          </a:p>
        </p:txBody>
      </p:sp>
      <p:sp>
        <p:nvSpPr>
          <p:cNvPr id="49" name="Google Shape;49;p4"/>
          <p:cNvSpPr/>
          <p:nvPr/>
        </p:nvSpPr>
        <p:spPr>
          <a:xfrm>
            <a:off x="263156" y="1053760"/>
            <a:ext cx="3312675" cy="3865275"/>
          </a:xfrm>
          <a:prstGeom prst="rect">
            <a:avLst/>
          </a:prstGeom>
          <a:solidFill>
            <a:srgbClr val="EEEEEE"/>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050"/>
          </a:p>
        </p:txBody>
      </p:sp>
      <p:sp>
        <p:nvSpPr>
          <p:cNvPr id="50" name="Google Shape;50;p4"/>
          <p:cNvSpPr/>
          <p:nvPr/>
        </p:nvSpPr>
        <p:spPr>
          <a:xfrm>
            <a:off x="263269" y="1053760"/>
            <a:ext cx="3435431" cy="3865275"/>
          </a:xfrm>
          <a:prstGeom prst="frame">
            <a:avLst>
              <a:gd name="adj1" fmla="val 4603"/>
            </a:avLst>
          </a:prstGeom>
          <a:solidFill>
            <a:schemeClr val="accent2"/>
          </a:solidFill>
          <a:ln>
            <a:noFill/>
          </a:ln>
          <a:effectLst>
            <a:outerShdw blurRad="57150" dist="19050" dir="5400000" algn="bl" rotWithShape="0">
              <a:srgbClr val="000000">
                <a:alpha val="50000"/>
              </a:srgbClr>
            </a:outerShdw>
          </a:effectLst>
        </p:spPr>
        <p:txBody>
          <a:bodyPr spcFirstLastPara="1" wrap="square" lIns="68569" tIns="68569" rIns="68569" bIns="68569" anchor="ctr" anchorCtr="0">
            <a:noAutofit/>
          </a:bodyPr>
          <a:lstStyle/>
          <a:p>
            <a:pPr marL="0" lvl="0" indent="0" algn="l" rtl="0">
              <a:spcBef>
                <a:spcPts val="0"/>
              </a:spcBef>
              <a:spcAft>
                <a:spcPts val="0"/>
              </a:spcAft>
              <a:buNone/>
            </a:pPr>
            <a:endParaRPr sz="1050"/>
          </a:p>
        </p:txBody>
      </p:sp>
      <p:sp>
        <p:nvSpPr>
          <p:cNvPr id="51" name="Google Shape;51;p4"/>
          <p:cNvSpPr/>
          <p:nvPr/>
        </p:nvSpPr>
        <p:spPr>
          <a:xfrm>
            <a:off x="3737767" y="1053755"/>
            <a:ext cx="2682225" cy="1861650"/>
          </a:xfrm>
          <a:prstGeom prst="rect">
            <a:avLst/>
          </a:prstGeom>
          <a:solidFill>
            <a:srgbClr val="EEEEEE"/>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050"/>
          </a:p>
        </p:txBody>
      </p:sp>
      <p:sp>
        <p:nvSpPr>
          <p:cNvPr id="52" name="Google Shape;52;p4"/>
          <p:cNvSpPr/>
          <p:nvPr/>
        </p:nvSpPr>
        <p:spPr>
          <a:xfrm>
            <a:off x="3737767" y="3057393"/>
            <a:ext cx="2682225" cy="1861650"/>
          </a:xfrm>
          <a:prstGeom prst="rect">
            <a:avLst/>
          </a:prstGeom>
          <a:solidFill>
            <a:srgbClr val="EEEEEE"/>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050"/>
          </a:p>
        </p:txBody>
      </p:sp>
      <p:sp>
        <p:nvSpPr>
          <p:cNvPr id="53" name="Google Shape;53;p4"/>
          <p:cNvSpPr/>
          <p:nvPr/>
        </p:nvSpPr>
        <p:spPr>
          <a:xfrm>
            <a:off x="3737767" y="1053755"/>
            <a:ext cx="2682225" cy="1861650"/>
          </a:xfrm>
          <a:prstGeom prst="frame">
            <a:avLst>
              <a:gd name="adj1" fmla="val 8314"/>
            </a:avLst>
          </a:prstGeom>
          <a:solidFill>
            <a:schemeClr val="accent1"/>
          </a:solidFill>
          <a:ln>
            <a:noFill/>
          </a:ln>
          <a:effectLst>
            <a:outerShdw blurRad="57150" dist="19050" dir="5400000" algn="bl" rotWithShape="0">
              <a:srgbClr val="000000">
                <a:alpha val="50000"/>
              </a:srgbClr>
            </a:outerShdw>
          </a:effectLst>
        </p:spPr>
        <p:txBody>
          <a:bodyPr spcFirstLastPara="1" wrap="square" lIns="68569" tIns="68569" rIns="68569" bIns="68569" anchor="ctr" anchorCtr="0">
            <a:noAutofit/>
          </a:bodyPr>
          <a:lstStyle/>
          <a:p>
            <a:pPr marL="0" lvl="0" indent="0" algn="l" rtl="0">
              <a:spcBef>
                <a:spcPts val="0"/>
              </a:spcBef>
              <a:spcAft>
                <a:spcPts val="0"/>
              </a:spcAft>
              <a:buNone/>
            </a:pPr>
            <a:endParaRPr sz="1050"/>
          </a:p>
        </p:txBody>
      </p:sp>
      <p:sp>
        <p:nvSpPr>
          <p:cNvPr id="54" name="Google Shape;54;p4"/>
          <p:cNvSpPr/>
          <p:nvPr/>
        </p:nvSpPr>
        <p:spPr>
          <a:xfrm>
            <a:off x="3737767" y="3057398"/>
            <a:ext cx="2682225" cy="1861650"/>
          </a:xfrm>
          <a:prstGeom prst="frame">
            <a:avLst>
              <a:gd name="adj1" fmla="val 8314"/>
            </a:avLst>
          </a:prstGeom>
          <a:solidFill>
            <a:schemeClr val="accent4"/>
          </a:solidFill>
          <a:ln>
            <a:noFill/>
          </a:ln>
          <a:effectLst>
            <a:outerShdw blurRad="57150" dist="19050" dir="5400000" algn="bl" rotWithShape="0">
              <a:srgbClr val="000000">
                <a:alpha val="50000"/>
              </a:srgbClr>
            </a:outerShdw>
          </a:effectLst>
        </p:spPr>
        <p:txBody>
          <a:bodyPr spcFirstLastPara="1" wrap="square" lIns="68569" tIns="68569" rIns="68569" bIns="68569" anchor="ctr" anchorCtr="0">
            <a:noAutofit/>
          </a:bodyPr>
          <a:lstStyle/>
          <a:p>
            <a:pPr marL="0" lvl="0" indent="0" algn="l" rtl="0">
              <a:spcBef>
                <a:spcPts val="0"/>
              </a:spcBef>
              <a:spcAft>
                <a:spcPts val="0"/>
              </a:spcAft>
              <a:buNone/>
            </a:pPr>
            <a:endParaRPr sz="1050"/>
          </a:p>
        </p:txBody>
      </p:sp>
      <p:sp>
        <p:nvSpPr>
          <p:cNvPr id="55" name="Google Shape;55;p4"/>
          <p:cNvSpPr/>
          <p:nvPr/>
        </p:nvSpPr>
        <p:spPr>
          <a:xfrm>
            <a:off x="292088" y="3794175"/>
            <a:ext cx="1002600" cy="1002600"/>
          </a:xfrm>
          <a:prstGeom prst="ellipse">
            <a:avLst/>
          </a:prstGeom>
          <a:solidFill>
            <a:schemeClr val="accent1"/>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050"/>
          </a:p>
        </p:txBody>
      </p:sp>
      <p:grpSp>
        <p:nvGrpSpPr>
          <p:cNvPr id="56" name="Google Shape;56;p4"/>
          <p:cNvGrpSpPr/>
          <p:nvPr/>
        </p:nvGrpSpPr>
        <p:grpSpPr>
          <a:xfrm>
            <a:off x="607798" y="4006374"/>
            <a:ext cx="371180" cy="624309"/>
            <a:chOff x="3083744" y="1423529"/>
            <a:chExt cx="913447" cy="1536382"/>
          </a:xfrm>
        </p:grpSpPr>
        <p:sp>
          <p:nvSpPr>
            <p:cNvPr id="57" name="Google Shape;57;p4"/>
            <p:cNvSpPr/>
            <p:nvPr/>
          </p:nvSpPr>
          <p:spPr>
            <a:xfrm>
              <a:off x="3375209" y="2458896"/>
              <a:ext cx="330517" cy="439102"/>
            </a:xfrm>
            <a:custGeom>
              <a:avLst/>
              <a:gdLst/>
              <a:ahLst/>
              <a:cxnLst/>
              <a:rect l="l" t="t" r="r" b="b"/>
              <a:pathLst>
                <a:path w="330517" h="439102" extrusionOk="0">
                  <a:moveTo>
                    <a:pt x="0" y="0"/>
                  </a:moveTo>
                  <a:lnTo>
                    <a:pt x="330517" y="0"/>
                  </a:lnTo>
                  <a:lnTo>
                    <a:pt x="330517" y="439103"/>
                  </a:lnTo>
                  <a:lnTo>
                    <a:pt x="0" y="439103"/>
                  </a:lnTo>
                  <a:close/>
                </a:path>
              </a:pathLst>
            </a:custGeom>
            <a:solidFill>
              <a:srgbClr val="564843"/>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350" dirty="0">
                <a:solidFill>
                  <a:srgbClr val="000000"/>
                </a:solidFill>
                <a:latin typeface="Calibri" panose="020F0502020204030204" pitchFamily="34" charset="0"/>
                <a:ea typeface="Calibri" panose="020F0502020204030204"/>
                <a:cs typeface="Calibri" panose="020F0502020204030204" pitchFamily="34" charset="0"/>
                <a:sym typeface="Calibri" panose="020F0502020204030204"/>
              </a:endParaRPr>
            </a:p>
          </p:txBody>
        </p:sp>
        <p:sp>
          <p:nvSpPr>
            <p:cNvPr id="58" name="Google Shape;58;p4"/>
            <p:cNvSpPr/>
            <p:nvPr/>
          </p:nvSpPr>
          <p:spPr>
            <a:xfrm>
              <a:off x="3375209" y="2502711"/>
              <a:ext cx="330517" cy="108584"/>
            </a:xfrm>
            <a:custGeom>
              <a:avLst/>
              <a:gdLst/>
              <a:ahLst/>
              <a:cxnLst/>
              <a:rect l="l" t="t" r="r" b="b"/>
              <a:pathLst>
                <a:path w="330517" h="108584" extrusionOk="0">
                  <a:moveTo>
                    <a:pt x="0" y="40957"/>
                  </a:moveTo>
                  <a:lnTo>
                    <a:pt x="330517" y="0"/>
                  </a:lnTo>
                  <a:lnTo>
                    <a:pt x="330517" y="66675"/>
                  </a:lnTo>
                  <a:lnTo>
                    <a:pt x="0" y="108585"/>
                  </a:lnTo>
                  <a:close/>
                </a:path>
              </a:pathLst>
            </a:custGeom>
            <a:solidFill>
              <a:srgbClr val="86736C"/>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350" dirty="0">
                <a:solidFill>
                  <a:srgbClr val="000000"/>
                </a:solidFill>
                <a:latin typeface="Calibri" panose="020F0502020204030204" pitchFamily="34" charset="0"/>
                <a:ea typeface="Calibri" panose="020F0502020204030204"/>
                <a:cs typeface="Calibri" panose="020F0502020204030204" pitchFamily="34" charset="0"/>
                <a:sym typeface="Calibri" panose="020F0502020204030204"/>
              </a:endParaRPr>
            </a:p>
          </p:txBody>
        </p:sp>
        <p:sp>
          <p:nvSpPr>
            <p:cNvPr id="59" name="Google Shape;59;p4"/>
            <p:cNvSpPr/>
            <p:nvPr/>
          </p:nvSpPr>
          <p:spPr>
            <a:xfrm>
              <a:off x="3375209" y="2625583"/>
              <a:ext cx="330517" cy="108585"/>
            </a:xfrm>
            <a:custGeom>
              <a:avLst/>
              <a:gdLst/>
              <a:ahLst/>
              <a:cxnLst/>
              <a:rect l="l" t="t" r="r" b="b"/>
              <a:pathLst>
                <a:path w="330517" h="108585" extrusionOk="0">
                  <a:moveTo>
                    <a:pt x="0" y="40958"/>
                  </a:moveTo>
                  <a:cubicBezTo>
                    <a:pt x="110490" y="27623"/>
                    <a:pt x="220027" y="13335"/>
                    <a:pt x="330517" y="0"/>
                  </a:cubicBezTo>
                  <a:cubicBezTo>
                    <a:pt x="330517" y="22860"/>
                    <a:pt x="330517" y="44767"/>
                    <a:pt x="330517" y="67628"/>
                  </a:cubicBezTo>
                  <a:cubicBezTo>
                    <a:pt x="220027" y="80963"/>
                    <a:pt x="110490" y="95250"/>
                    <a:pt x="0" y="108585"/>
                  </a:cubicBezTo>
                  <a:cubicBezTo>
                    <a:pt x="0" y="86678"/>
                    <a:pt x="0" y="63817"/>
                    <a:pt x="0" y="40958"/>
                  </a:cubicBezTo>
                  <a:close/>
                </a:path>
              </a:pathLst>
            </a:custGeom>
            <a:solidFill>
              <a:srgbClr val="86736C"/>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350" dirty="0">
                <a:solidFill>
                  <a:srgbClr val="000000"/>
                </a:solidFill>
                <a:latin typeface="Calibri" panose="020F0502020204030204" pitchFamily="34" charset="0"/>
                <a:ea typeface="Calibri" panose="020F0502020204030204"/>
                <a:cs typeface="Calibri" panose="020F0502020204030204" pitchFamily="34" charset="0"/>
                <a:sym typeface="Calibri" panose="020F0502020204030204"/>
              </a:endParaRPr>
            </a:p>
          </p:txBody>
        </p:sp>
        <p:sp>
          <p:nvSpPr>
            <p:cNvPr id="60" name="Google Shape;60;p4"/>
            <p:cNvSpPr/>
            <p:nvPr/>
          </p:nvSpPr>
          <p:spPr>
            <a:xfrm>
              <a:off x="3375209" y="2748456"/>
              <a:ext cx="330517" cy="109537"/>
            </a:xfrm>
            <a:custGeom>
              <a:avLst/>
              <a:gdLst/>
              <a:ahLst/>
              <a:cxnLst/>
              <a:rect l="l" t="t" r="r" b="b"/>
              <a:pathLst>
                <a:path w="330517" h="109537" extrusionOk="0">
                  <a:moveTo>
                    <a:pt x="0" y="41910"/>
                  </a:moveTo>
                  <a:lnTo>
                    <a:pt x="330517" y="0"/>
                  </a:lnTo>
                  <a:lnTo>
                    <a:pt x="330517" y="67627"/>
                  </a:lnTo>
                  <a:lnTo>
                    <a:pt x="0" y="109538"/>
                  </a:lnTo>
                  <a:close/>
                </a:path>
              </a:pathLst>
            </a:custGeom>
            <a:solidFill>
              <a:srgbClr val="86736C"/>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350" dirty="0">
                <a:solidFill>
                  <a:srgbClr val="000000"/>
                </a:solidFill>
                <a:latin typeface="Calibri" panose="020F0502020204030204" pitchFamily="34" charset="0"/>
                <a:ea typeface="Calibri" panose="020F0502020204030204"/>
                <a:cs typeface="Calibri" panose="020F0502020204030204" pitchFamily="34" charset="0"/>
                <a:sym typeface="Calibri" panose="020F0502020204030204"/>
              </a:endParaRPr>
            </a:p>
          </p:txBody>
        </p:sp>
        <p:sp>
          <p:nvSpPr>
            <p:cNvPr id="61" name="Google Shape;61;p4"/>
            <p:cNvSpPr/>
            <p:nvPr/>
          </p:nvSpPr>
          <p:spPr>
            <a:xfrm>
              <a:off x="3375209" y="2897999"/>
              <a:ext cx="330517" cy="61912"/>
            </a:xfrm>
            <a:custGeom>
              <a:avLst/>
              <a:gdLst/>
              <a:ahLst/>
              <a:cxnLst/>
              <a:rect l="l" t="t" r="r" b="b"/>
              <a:pathLst>
                <a:path w="330517" h="61912" extrusionOk="0">
                  <a:moveTo>
                    <a:pt x="81915" y="61913"/>
                  </a:moveTo>
                  <a:lnTo>
                    <a:pt x="247650" y="61913"/>
                  </a:lnTo>
                  <a:lnTo>
                    <a:pt x="330517" y="0"/>
                  </a:lnTo>
                  <a:lnTo>
                    <a:pt x="0" y="0"/>
                  </a:lnTo>
                  <a:close/>
                </a:path>
              </a:pathLst>
            </a:custGeom>
            <a:solidFill>
              <a:srgbClr val="544F5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350" dirty="0">
                <a:solidFill>
                  <a:srgbClr val="000000"/>
                </a:solidFill>
                <a:latin typeface="Calibri" panose="020F0502020204030204" pitchFamily="34" charset="0"/>
                <a:ea typeface="Calibri" panose="020F0502020204030204"/>
                <a:cs typeface="Calibri" panose="020F0502020204030204" pitchFamily="34" charset="0"/>
                <a:sym typeface="Calibri" panose="020F0502020204030204"/>
              </a:endParaRPr>
            </a:p>
          </p:txBody>
        </p:sp>
        <p:sp>
          <p:nvSpPr>
            <p:cNvPr id="62" name="Google Shape;62;p4"/>
            <p:cNvSpPr/>
            <p:nvPr/>
          </p:nvSpPr>
          <p:spPr>
            <a:xfrm>
              <a:off x="3083744" y="1423529"/>
              <a:ext cx="913447" cy="1036320"/>
            </a:xfrm>
            <a:custGeom>
              <a:avLst/>
              <a:gdLst/>
              <a:ahLst/>
              <a:cxnLst/>
              <a:rect l="l" t="t" r="r" b="b"/>
              <a:pathLst>
                <a:path w="913447" h="1036320" extrusionOk="0">
                  <a:moveTo>
                    <a:pt x="456247" y="0"/>
                  </a:moveTo>
                  <a:cubicBezTo>
                    <a:pt x="708660" y="0"/>
                    <a:pt x="913447" y="204788"/>
                    <a:pt x="913447" y="457200"/>
                  </a:cubicBezTo>
                  <a:cubicBezTo>
                    <a:pt x="913447" y="613410"/>
                    <a:pt x="835342" y="750570"/>
                    <a:pt x="716280" y="833438"/>
                  </a:cubicBezTo>
                  <a:cubicBezTo>
                    <a:pt x="655320" y="875348"/>
                    <a:pt x="621982" y="940118"/>
                    <a:pt x="621982" y="1014413"/>
                  </a:cubicBezTo>
                  <a:lnTo>
                    <a:pt x="621982" y="1036320"/>
                  </a:lnTo>
                  <a:lnTo>
                    <a:pt x="291465" y="1036320"/>
                  </a:lnTo>
                  <a:lnTo>
                    <a:pt x="291465" y="1014413"/>
                  </a:lnTo>
                  <a:cubicBezTo>
                    <a:pt x="291465" y="940118"/>
                    <a:pt x="258127" y="876300"/>
                    <a:pt x="197167" y="833438"/>
                  </a:cubicBezTo>
                  <a:cubicBezTo>
                    <a:pt x="78105" y="750570"/>
                    <a:pt x="0" y="613410"/>
                    <a:pt x="0" y="457200"/>
                  </a:cubicBezTo>
                  <a:cubicBezTo>
                    <a:pt x="0" y="204788"/>
                    <a:pt x="203835" y="0"/>
                    <a:pt x="456247" y="0"/>
                  </a:cubicBezTo>
                  <a:close/>
                </a:path>
              </a:pathLst>
            </a:custGeom>
            <a:solidFill>
              <a:schemeClr val="accent5"/>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350" dirty="0">
                <a:solidFill>
                  <a:srgbClr val="000000"/>
                </a:solidFill>
                <a:latin typeface="Calibri" panose="020F0502020204030204" pitchFamily="34" charset="0"/>
                <a:ea typeface="Calibri" panose="020F0502020204030204"/>
                <a:cs typeface="Calibri" panose="020F0502020204030204" pitchFamily="34" charset="0"/>
                <a:sym typeface="Calibri" panose="020F0502020204030204"/>
              </a:endParaRPr>
            </a:p>
          </p:txBody>
        </p:sp>
        <p:sp>
          <p:nvSpPr>
            <p:cNvPr id="63" name="Google Shape;63;p4"/>
            <p:cNvSpPr/>
            <p:nvPr/>
          </p:nvSpPr>
          <p:spPr>
            <a:xfrm>
              <a:off x="3274244" y="1789289"/>
              <a:ext cx="532447" cy="669607"/>
            </a:xfrm>
            <a:custGeom>
              <a:avLst/>
              <a:gdLst/>
              <a:ahLst/>
              <a:cxnLst/>
              <a:rect l="l" t="t" r="r" b="b"/>
              <a:pathLst>
                <a:path w="532447" h="669607" extrusionOk="0">
                  <a:moveTo>
                    <a:pt x="303847" y="669607"/>
                  </a:moveTo>
                  <a:lnTo>
                    <a:pt x="303847" y="228600"/>
                  </a:lnTo>
                  <a:lnTo>
                    <a:pt x="228600" y="228600"/>
                  </a:lnTo>
                  <a:lnTo>
                    <a:pt x="228600" y="669607"/>
                  </a:lnTo>
                  <a:lnTo>
                    <a:pt x="178117" y="669607"/>
                  </a:lnTo>
                  <a:lnTo>
                    <a:pt x="178117" y="228600"/>
                  </a:lnTo>
                  <a:lnTo>
                    <a:pt x="114300" y="228600"/>
                  </a:lnTo>
                  <a:cubicBezTo>
                    <a:pt x="82867" y="228600"/>
                    <a:pt x="54292" y="216217"/>
                    <a:pt x="33338" y="195263"/>
                  </a:cubicBezTo>
                  <a:cubicBezTo>
                    <a:pt x="12382" y="174308"/>
                    <a:pt x="0" y="145733"/>
                    <a:pt x="0" y="114300"/>
                  </a:cubicBezTo>
                  <a:cubicBezTo>
                    <a:pt x="0" y="82867"/>
                    <a:pt x="12382" y="54292"/>
                    <a:pt x="33338" y="33338"/>
                  </a:cubicBezTo>
                  <a:cubicBezTo>
                    <a:pt x="54292" y="12382"/>
                    <a:pt x="82867" y="0"/>
                    <a:pt x="114300" y="0"/>
                  </a:cubicBezTo>
                  <a:cubicBezTo>
                    <a:pt x="145732" y="0"/>
                    <a:pt x="174307" y="12382"/>
                    <a:pt x="195263" y="33338"/>
                  </a:cubicBezTo>
                  <a:cubicBezTo>
                    <a:pt x="216217" y="54292"/>
                    <a:pt x="228600" y="82867"/>
                    <a:pt x="228600" y="114300"/>
                  </a:cubicBezTo>
                  <a:lnTo>
                    <a:pt x="228600" y="178117"/>
                  </a:lnTo>
                  <a:lnTo>
                    <a:pt x="303847" y="178117"/>
                  </a:lnTo>
                  <a:lnTo>
                    <a:pt x="303847" y="114300"/>
                  </a:lnTo>
                  <a:cubicBezTo>
                    <a:pt x="303847" y="82867"/>
                    <a:pt x="316230" y="54292"/>
                    <a:pt x="337185" y="33338"/>
                  </a:cubicBezTo>
                  <a:cubicBezTo>
                    <a:pt x="358140" y="12382"/>
                    <a:pt x="386715" y="0"/>
                    <a:pt x="418147" y="0"/>
                  </a:cubicBezTo>
                  <a:cubicBezTo>
                    <a:pt x="449580" y="0"/>
                    <a:pt x="478155" y="12382"/>
                    <a:pt x="499110" y="33338"/>
                  </a:cubicBezTo>
                  <a:cubicBezTo>
                    <a:pt x="520065" y="54292"/>
                    <a:pt x="532447" y="82867"/>
                    <a:pt x="532447" y="114300"/>
                  </a:cubicBezTo>
                  <a:cubicBezTo>
                    <a:pt x="532447" y="145733"/>
                    <a:pt x="520065" y="174308"/>
                    <a:pt x="499110" y="195263"/>
                  </a:cubicBezTo>
                  <a:cubicBezTo>
                    <a:pt x="478155" y="216217"/>
                    <a:pt x="449580" y="228600"/>
                    <a:pt x="418147" y="228600"/>
                  </a:cubicBezTo>
                  <a:lnTo>
                    <a:pt x="354330" y="228600"/>
                  </a:lnTo>
                  <a:lnTo>
                    <a:pt x="354330" y="669607"/>
                  </a:lnTo>
                  <a:lnTo>
                    <a:pt x="303847" y="669607"/>
                  </a:lnTo>
                  <a:lnTo>
                    <a:pt x="303847" y="669607"/>
                  </a:lnTo>
                  <a:close/>
                  <a:moveTo>
                    <a:pt x="354330" y="114300"/>
                  </a:moveTo>
                  <a:lnTo>
                    <a:pt x="354330" y="178117"/>
                  </a:lnTo>
                  <a:lnTo>
                    <a:pt x="418147" y="178117"/>
                  </a:lnTo>
                  <a:cubicBezTo>
                    <a:pt x="435292" y="178117"/>
                    <a:pt x="451485" y="170497"/>
                    <a:pt x="462915" y="159067"/>
                  </a:cubicBezTo>
                  <a:cubicBezTo>
                    <a:pt x="474345" y="147638"/>
                    <a:pt x="481965" y="131445"/>
                    <a:pt x="481965" y="114300"/>
                  </a:cubicBezTo>
                  <a:cubicBezTo>
                    <a:pt x="481965" y="97155"/>
                    <a:pt x="475297" y="80963"/>
                    <a:pt x="462915" y="69532"/>
                  </a:cubicBezTo>
                  <a:cubicBezTo>
                    <a:pt x="451485" y="58102"/>
                    <a:pt x="435292" y="50482"/>
                    <a:pt x="418147" y="50482"/>
                  </a:cubicBezTo>
                  <a:cubicBezTo>
                    <a:pt x="401003" y="50482"/>
                    <a:pt x="384810" y="57150"/>
                    <a:pt x="373380" y="69532"/>
                  </a:cubicBezTo>
                  <a:cubicBezTo>
                    <a:pt x="360997" y="80963"/>
                    <a:pt x="354330" y="96202"/>
                    <a:pt x="354330" y="114300"/>
                  </a:cubicBezTo>
                  <a:lnTo>
                    <a:pt x="354330" y="114300"/>
                  </a:lnTo>
                  <a:close/>
                  <a:moveTo>
                    <a:pt x="114300" y="178117"/>
                  </a:moveTo>
                  <a:lnTo>
                    <a:pt x="178117" y="178117"/>
                  </a:lnTo>
                  <a:lnTo>
                    <a:pt x="178117" y="114300"/>
                  </a:lnTo>
                  <a:cubicBezTo>
                    <a:pt x="178117" y="97155"/>
                    <a:pt x="171450" y="80963"/>
                    <a:pt x="159067" y="69532"/>
                  </a:cubicBezTo>
                  <a:cubicBezTo>
                    <a:pt x="147638" y="58102"/>
                    <a:pt x="131445" y="50482"/>
                    <a:pt x="114300" y="50482"/>
                  </a:cubicBezTo>
                  <a:cubicBezTo>
                    <a:pt x="97155" y="50482"/>
                    <a:pt x="80963" y="57150"/>
                    <a:pt x="69532" y="69532"/>
                  </a:cubicBezTo>
                  <a:cubicBezTo>
                    <a:pt x="58102" y="80963"/>
                    <a:pt x="50482" y="97155"/>
                    <a:pt x="50482" y="114300"/>
                  </a:cubicBezTo>
                  <a:cubicBezTo>
                    <a:pt x="50482" y="131445"/>
                    <a:pt x="57150" y="147638"/>
                    <a:pt x="69532" y="159067"/>
                  </a:cubicBezTo>
                  <a:cubicBezTo>
                    <a:pt x="80963" y="170497"/>
                    <a:pt x="96202" y="178117"/>
                    <a:pt x="114300" y="178117"/>
                  </a:cubicBezTo>
                  <a:close/>
                </a:path>
              </a:pathLst>
            </a:custGeom>
            <a:solidFill>
              <a:srgbClr val="FFFFF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350" dirty="0">
                <a:solidFill>
                  <a:srgbClr val="000000"/>
                </a:solidFill>
                <a:latin typeface="Calibri" panose="020F0502020204030204" pitchFamily="34" charset="0"/>
                <a:ea typeface="Calibri" panose="020F0502020204030204"/>
                <a:cs typeface="Calibri" panose="020F0502020204030204" pitchFamily="34" charset="0"/>
                <a:sym typeface="Calibri" panose="020F0502020204030204"/>
              </a:endParaRPr>
            </a:p>
          </p:txBody>
        </p:sp>
      </p:grpSp>
      <p:grpSp>
        <p:nvGrpSpPr>
          <p:cNvPr id="64" name="Google Shape;64;p4"/>
          <p:cNvGrpSpPr/>
          <p:nvPr/>
        </p:nvGrpSpPr>
        <p:grpSpPr>
          <a:xfrm rot="5664003">
            <a:off x="1191476" y="4219605"/>
            <a:ext cx="533322" cy="286826"/>
            <a:chOff x="3448893" y="949065"/>
            <a:chExt cx="2173513" cy="1168580"/>
          </a:xfrm>
        </p:grpSpPr>
        <p:sp>
          <p:nvSpPr>
            <p:cNvPr id="65" name="Google Shape;65;p4"/>
            <p:cNvSpPr/>
            <p:nvPr/>
          </p:nvSpPr>
          <p:spPr>
            <a:xfrm>
              <a:off x="4498069" y="1640485"/>
              <a:ext cx="1124337" cy="477160"/>
            </a:xfrm>
            <a:custGeom>
              <a:avLst/>
              <a:gdLst/>
              <a:ahLst/>
              <a:cxnLst/>
              <a:rect l="l" t="t" r="r" b="b"/>
              <a:pathLst>
                <a:path w="814737" h="345768" extrusionOk="0">
                  <a:moveTo>
                    <a:pt x="804830" y="218856"/>
                  </a:moveTo>
                  <a:cubicBezTo>
                    <a:pt x="729155" y="367840"/>
                    <a:pt x="532086" y="146335"/>
                    <a:pt x="320040" y="184960"/>
                  </a:cubicBezTo>
                  <a:cubicBezTo>
                    <a:pt x="175786" y="210973"/>
                    <a:pt x="80404" y="251176"/>
                    <a:pt x="0" y="345769"/>
                  </a:cubicBezTo>
                  <a:cubicBezTo>
                    <a:pt x="409903" y="-232038"/>
                    <a:pt x="889963" y="51742"/>
                    <a:pt x="804830" y="218856"/>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Calibri" panose="020F0502020204030204"/>
                <a:buNone/>
              </a:pPr>
              <a:endParaRPr sz="1350" dirty="0">
                <a:solidFill>
                  <a:srgbClr val="000000"/>
                </a:solidFill>
                <a:latin typeface="Calibri" panose="020F0502020204030204" pitchFamily="34" charset="0"/>
                <a:ea typeface="Calibri" panose="020F0502020204030204"/>
                <a:cs typeface="Calibri" panose="020F0502020204030204" pitchFamily="34" charset="0"/>
                <a:sym typeface="Calibri" panose="020F0502020204030204"/>
              </a:endParaRPr>
            </a:p>
          </p:txBody>
        </p:sp>
        <p:sp>
          <p:nvSpPr>
            <p:cNvPr id="66" name="Google Shape;66;p4"/>
            <p:cNvSpPr/>
            <p:nvPr/>
          </p:nvSpPr>
          <p:spPr>
            <a:xfrm>
              <a:off x="3963048" y="949065"/>
              <a:ext cx="553783" cy="1135180"/>
            </a:xfrm>
            <a:custGeom>
              <a:avLst/>
              <a:gdLst/>
              <a:ahLst/>
              <a:cxnLst/>
              <a:rect l="l" t="t" r="r" b="b"/>
              <a:pathLst>
                <a:path w="401292" h="822594" extrusionOk="0">
                  <a:moveTo>
                    <a:pt x="401279" y="442645"/>
                  </a:moveTo>
                  <a:cubicBezTo>
                    <a:pt x="400491" y="299179"/>
                    <a:pt x="351618" y="151772"/>
                    <a:pt x="246777" y="54025"/>
                  </a:cubicBezTo>
                  <a:cubicBezTo>
                    <a:pt x="223129" y="31954"/>
                    <a:pt x="195539" y="11458"/>
                    <a:pt x="163220" y="3576"/>
                  </a:cubicBezTo>
                  <a:cubicBezTo>
                    <a:pt x="87545" y="-16131"/>
                    <a:pt x="2411" y="48507"/>
                    <a:pt x="47" y="126547"/>
                  </a:cubicBezTo>
                  <a:cubicBezTo>
                    <a:pt x="-2318" y="217987"/>
                    <a:pt x="85969" y="281049"/>
                    <a:pt x="150607" y="345687"/>
                  </a:cubicBezTo>
                  <a:cubicBezTo>
                    <a:pt x="275155" y="468658"/>
                    <a:pt x="335852" y="648385"/>
                    <a:pt x="316933" y="822594"/>
                  </a:cubicBezTo>
                  <a:cubicBezTo>
                    <a:pt x="369748" y="705930"/>
                    <a:pt x="402067" y="570346"/>
                    <a:pt x="401279" y="442645"/>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Calibri" panose="020F0502020204030204"/>
                <a:buNone/>
              </a:pPr>
              <a:endParaRPr sz="1350" dirty="0">
                <a:solidFill>
                  <a:srgbClr val="000000"/>
                </a:solidFill>
                <a:latin typeface="Calibri" panose="020F0502020204030204" pitchFamily="34" charset="0"/>
                <a:ea typeface="Calibri" panose="020F0502020204030204"/>
                <a:cs typeface="Calibri" panose="020F0502020204030204" pitchFamily="34" charset="0"/>
                <a:sym typeface="Calibri" panose="020F0502020204030204"/>
              </a:endParaRPr>
            </a:p>
          </p:txBody>
        </p:sp>
        <p:sp>
          <p:nvSpPr>
            <p:cNvPr id="67" name="Google Shape;67;p4"/>
            <p:cNvSpPr/>
            <p:nvPr/>
          </p:nvSpPr>
          <p:spPr>
            <a:xfrm>
              <a:off x="3448893" y="1450622"/>
              <a:ext cx="807082" cy="435409"/>
            </a:xfrm>
            <a:custGeom>
              <a:avLst/>
              <a:gdLst/>
              <a:ahLst/>
              <a:cxnLst/>
              <a:rect l="l" t="t" r="r" b="b"/>
              <a:pathLst>
                <a:path w="584842" h="315514" extrusionOk="0">
                  <a:moveTo>
                    <a:pt x="277415" y="198059"/>
                  </a:moveTo>
                  <a:cubicBezTo>
                    <a:pt x="234848" y="209883"/>
                    <a:pt x="194646" y="229590"/>
                    <a:pt x="150503" y="235896"/>
                  </a:cubicBezTo>
                  <a:cubicBezTo>
                    <a:pt x="93747" y="244567"/>
                    <a:pt x="28320" y="228802"/>
                    <a:pt x="6248" y="167316"/>
                  </a:cubicBezTo>
                  <a:cubicBezTo>
                    <a:pt x="-5576" y="134208"/>
                    <a:pt x="-58" y="97948"/>
                    <a:pt x="18072" y="68781"/>
                  </a:cubicBezTo>
                  <a:cubicBezTo>
                    <a:pt x="63004" y="-6105"/>
                    <a:pt x="148926" y="-5316"/>
                    <a:pt x="224601" y="4931"/>
                  </a:cubicBezTo>
                  <a:cubicBezTo>
                    <a:pt x="471331" y="38827"/>
                    <a:pt x="571442" y="272945"/>
                    <a:pt x="584843" y="315512"/>
                  </a:cubicBezTo>
                  <a:cubicBezTo>
                    <a:pt x="584843" y="316300"/>
                    <a:pt x="449259" y="150762"/>
                    <a:pt x="277415" y="198059"/>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Calibri" panose="020F0502020204030204"/>
                <a:buNone/>
              </a:pPr>
              <a:endParaRPr sz="1350" dirty="0">
                <a:solidFill>
                  <a:srgbClr val="000000"/>
                </a:solidFill>
                <a:latin typeface="Calibri" panose="020F0502020204030204" pitchFamily="34" charset="0"/>
                <a:ea typeface="Calibri" panose="020F0502020204030204"/>
                <a:cs typeface="Calibri" panose="020F0502020204030204" pitchFamily="34" charset="0"/>
                <a:sym typeface="Calibri" panose="020F0502020204030204"/>
              </a:endParaRPr>
            </a:p>
          </p:txBody>
        </p:sp>
      </p:grpSp>
      <p:grpSp>
        <p:nvGrpSpPr>
          <p:cNvPr id="68" name="Google Shape;68;p4"/>
          <p:cNvGrpSpPr/>
          <p:nvPr/>
        </p:nvGrpSpPr>
        <p:grpSpPr>
          <a:xfrm>
            <a:off x="343528" y="4677232"/>
            <a:ext cx="951055" cy="404846"/>
            <a:chOff x="458037" y="6236310"/>
            <a:chExt cx="1268073" cy="539794"/>
          </a:xfrm>
        </p:grpSpPr>
        <p:grpSp>
          <p:nvGrpSpPr>
            <p:cNvPr id="69" name="Google Shape;69;p4"/>
            <p:cNvGrpSpPr/>
            <p:nvPr/>
          </p:nvGrpSpPr>
          <p:grpSpPr>
            <a:xfrm>
              <a:off x="633694" y="6236310"/>
              <a:ext cx="918764" cy="539794"/>
              <a:chOff x="4692026" y="4370063"/>
              <a:chExt cx="2807959" cy="1649737"/>
            </a:xfrm>
          </p:grpSpPr>
          <p:sp>
            <p:nvSpPr>
              <p:cNvPr id="70" name="Google Shape;70;p4"/>
              <p:cNvSpPr/>
              <p:nvPr/>
            </p:nvSpPr>
            <p:spPr>
              <a:xfrm>
                <a:off x="4692026" y="4370063"/>
                <a:ext cx="2807065" cy="1649730"/>
              </a:xfrm>
              <a:custGeom>
                <a:avLst/>
                <a:gdLst/>
                <a:ahLst/>
                <a:cxnLst/>
                <a:rect l="l" t="t" r="r" b="b"/>
                <a:pathLst>
                  <a:path w="1685925" h="1649730" extrusionOk="0">
                    <a:moveTo>
                      <a:pt x="0" y="0"/>
                    </a:moveTo>
                    <a:lnTo>
                      <a:pt x="1685925" y="0"/>
                    </a:lnTo>
                    <a:lnTo>
                      <a:pt x="1685925" y="1649730"/>
                    </a:lnTo>
                    <a:lnTo>
                      <a:pt x="0" y="1649730"/>
                    </a:lnTo>
                    <a:close/>
                  </a:path>
                </a:pathLst>
              </a:custGeom>
              <a:solidFill>
                <a:schemeClr val="accent3"/>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350" dirty="0">
                  <a:solidFill>
                    <a:srgbClr val="000000"/>
                  </a:solidFill>
                  <a:latin typeface="Calibri" panose="020F0502020204030204" pitchFamily="34" charset="0"/>
                  <a:ea typeface="Calibri" panose="020F0502020204030204"/>
                  <a:cs typeface="Calibri" panose="020F0502020204030204" pitchFamily="34" charset="0"/>
                  <a:sym typeface="Calibri" panose="020F0502020204030204"/>
                </a:endParaRPr>
              </a:p>
            </p:txBody>
          </p:sp>
          <p:sp>
            <p:nvSpPr>
              <p:cNvPr id="71" name="Google Shape;71;p4"/>
              <p:cNvSpPr/>
              <p:nvPr/>
            </p:nvSpPr>
            <p:spPr>
              <a:xfrm>
                <a:off x="6377940" y="4370070"/>
                <a:ext cx="1122045" cy="1649730"/>
              </a:xfrm>
              <a:custGeom>
                <a:avLst/>
                <a:gdLst/>
                <a:ahLst/>
                <a:cxnLst/>
                <a:rect l="l" t="t" r="r" b="b"/>
                <a:pathLst>
                  <a:path w="1122045" h="1649730" extrusionOk="0">
                    <a:moveTo>
                      <a:pt x="0" y="0"/>
                    </a:moveTo>
                    <a:lnTo>
                      <a:pt x="1122045" y="0"/>
                    </a:lnTo>
                    <a:lnTo>
                      <a:pt x="1122045" y="1649730"/>
                    </a:lnTo>
                    <a:lnTo>
                      <a:pt x="0" y="1649730"/>
                    </a:lnTo>
                    <a:close/>
                  </a:path>
                </a:pathLst>
              </a:custGeom>
              <a:solidFill>
                <a:srgbClr val="000000">
                  <a:alpha val="16200"/>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350" dirty="0">
                  <a:solidFill>
                    <a:srgbClr val="000000"/>
                  </a:solidFill>
                  <a:latin typeface="Calibri" panose="020F0502020204030204" pitchFamily="34" charset="0"/>
                  <a:ea typeface="Calibri" panose="020F0502020204030204"/>
                  <a:cs typeface="Calibri" panose="020F0502020204030204" pitchFamily="34" charset="0"/>
                  <a:sym typeface="Calibri" panose="020F0502020204030204"/>
                </a:endParaRPr>
              </a:p>
            </p:txBody>
          </p:sp>
        </p:grpSp>
        <p:sp>
          <p:nvSpPr>
            <p:cNvPr id="72" name="Google Shape;72;p4"/>
            <p:cNvSpPr/>
            <p:nvPr/>
          </p:nvSpPr>
          <p:spPr>
            <a:xfrm>
              <a:off x="458037" y="6236448"/>
              <a:ext cx="728077" cy="133824"/>
            </a:xfrm>
            <a:custGeom>
              <a:avLst/>
              <a:gdLst/>
              <a:ahLst/>
              <a:cxnLst/>
              <a:rect l="l" t="t" r="r" b="b"/>
              <a:pathLst>
                <a:path w="2223135" h="408622" extrusionOk="0">
                  <a:moveTo>
                    <a:pt x="537210" y="0"/>
                  </a:moveTo>
                  <a:lnTo>
                    <a:pt x="2223135" y="0"/>
                  </a:lnTo>
                  <a:lnTo>
                    <a:pt x="1684973" y="408623"/>
                  </a:lnTo>
                  <a:lnTo>
                    <a:pt x="0" y="408623"/>
                  </a:lnTo>
                  <a:close/>
                </a:path>
              </a:pathLst>
            </a:custGeom>
            <a:solidFill>
              <a:schemeClr val="accent3"/>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350" dirty="0">
                <a:solidFill>
                  <a:srgbClr val="000000"/>
                </a:solidFill>
                <a:latin typeface="Calibri" panose="020F0502020204030204" pitchFamily="34" charset="0"/>
                <a:ea typeface="Calibri" panose="020F0502020204030204"/>
                <a:cs typeface="Calibri" panose="020F0502020204030204" pitchFamily="34" charset="0"/>
                <a:sym typeface="Calibri" panose="020F0502020204030204"/>
              </a:endParaRPr>
            </a:p>
          </p:txBody>
        </p:sp>
        <p:sp>
          <p:nvSpPr>
            <p:cNvPr id="73" name="Google Shape;73;p4"/>
            <p:cNvSpPr/>
            <p:nvPr/>
          </p:nvSpPr>
          <p:spPr>
            <a:xfrm>
              <a:off x="1185511" y="6236448"/>
              <a:ext cx="540598" cy="133824"/>
            </a:xfrm>
            <a:custGeom>
              <a:avLst/>
              <a:gdLst/>
              <a:ahLst/>
              <a:cxnLst/>
              <a:rect l="l" t="t" r="r" b="b"/>
              <a:pathLst>
                <a:path w="1650682" h="408622" extrusionOk="0">
                  <a:moveTo>
                    <a:pt x="1122045" y="0"/>
                  </a:moveTo>
                  <a:lnTo>
                    <a:pt x="0" y="0"/>
                  </a:lnTo>
                  <a:lnTo>
                    <a:pt x="528638" y="408623"/>
                  </a:lnTo>
                  <a:lnTo>
                    <a:pt x="1650682" y="408623"/>
                  </a:lnTo>
                  <a:close/>
                </a:path>
              </a:pathLst>
            </a:custGeom>
            <a:solidFill>
              <a:schemeClr val="accent3"/>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350" dirty="0">
                <a:solidFill>
                  <a:srgbClr val="000000"/>
                </a:solidFill>
                <a:latin typeface="Calibri" panose="020F0502020204030204" pitchFamily="34" charset="0"/>
                <a:ea typeface="Calibri" panose="020F0502020204030204"/>
                <a:cs typeface="Calibri" panose="020F0502020204030204" pitchFamily="34" charset="0"/>
                <a:sym typeface="Calibri" panose="020F0502020204030204"/>
              </a:endParaRPr>
            </a:p>
          </p:txBody>
        </p:sp>
        <p:sp>
          <p:nvSpPr>
            <p:cNvPr id="74" name="Google Shape;74;p4"/>
            <p:cNvSpPr/>
            <p:nvPr/>
          </p:nvSpPr>
          <p:spPr>
            <a:xfrm>
              <a:off x="458037" y="6236448"/>
              <a:ext cx="728077" cy="133824"/>
            </a:xfrm>
            <a:custGeom>
              <a:avLst/>
              <a:gdLst/>
              <a:ahLst/>
              <a:cxnLst/>
              <a:rect l="l" t="t" r="r" b="b"/>
              <a:pathLst>
                <a:path w="2223135" h="408622" extrusionOk="0">
                  <a:moveTo>
                    <a:pt x="537210" y="0"/>
                  </a:moveTo>
                  <a:lnTo>
                    <a:pt x="2223135" y="0"/>
                  </a:lnTo>
                  <a:lnTo>
                    <a:pt x="1684973" y="408623"/>
                  </a:lnTo>
                  <a:lnTo>
                    <a:pt x="0" y="408623"/>
                  </a:lnTo>
                  <a:close/>
                </a:path>
              </a:pathLst>
            </a:custGeom>
            <a:solidFill>
              <a:srgbClr val="FFFFFF">
                <a:alpha val="58099"/>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350" dirty="0">
                <a:solidFill>
                  <a:srgbClr val="000000"/>
                </a:solidFill>
                <a:latin typeface="Calibri" panose="020F0502020204030204" pitchFamily="34" charset="0"/>
                <a:ea typeface="Calibri" panose="020F0502020204030204"/>
                <a:cs typeface="Calibri" panose="020F0502020204030204" pitchFamily="34" charset="0"/>
                <a:sym typeface="Calibri" panose="020F0502020204030204"/>
              </a:endParaRPr>
            </a:p>
          </p:txBody>
        </p:sp>
        <p:sp>
          <p:nvSpPr>
            <p:cNvPr id="75" name="Google Shape;75;p4"/>
            <p:cNvSpPr/>
            <p:nvPr/>
          </p:nvSpPr>
          <p:spPr>
            <a:xfrm>
              <a:off x="1185511" y="6236448"/>
              <a:ext cx="540598" cy="133824"/>
            </a:xfrm>
            <a:custGeom>
              <a:avLst/>
              <a:gdLst/>
              <a:ahLst/>
              <a:cxnLst/>
              <a:rect l="l" t="t" r="r" b="b"/>
              <a:pathLst>
                <a:path w="1650682" h="408622" extrusionOk="0">
                  <a:moveTo>
                    <a:pt x="1122045" y="0"/>
                  </a:moveTo>
                  <a:lnTo>
                    <a:pt x="0" y="0"/>
                  </a:lnTo>
                  <a:lnTo>
                    <a:pt x="528638" y="408623"/>
                  </a:lnTo>
                  <a:lnTo>
                    <a:pt x="1650682" y="408623"/>
                  </a:lnTo>
                  <a:close/>
                </a:path>
              </a:pathLst>
            </a:custGeom>
            <a:solidFill>
              <a:srgbClr val="FFFFFF">
                <a:alpha val="24580"/>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350" dirty="0">
                <a:solidFill>
                  <a:srgbClr val="000000"/>
                </a:solidFill>
                <a:latin typeface="Calibri" panose="020F0502020204030204" pitchFamily="34" charset="0"/>
                <a:ea typeface="Calibri" panose="020F0502020204030204"/>
                <a:cs typeface="Calibri" panose="020F0502020204030204" pitchFamily="34" charset="0"/>
                <a:sym typeface="Calibri" panose="020F0502020204030204"/>
              </a:endParaRPr>
            </a:p>
          </p:txBody>
        </p:sp>
      </p:grpSp>
      <p:grpSp>
        <p:nvGrpSpPr>
          <p:cNvPr id="76" name="Google Shape;76;p4"/>
          <p:cNvGrpSpPr/>
          <p:nvPr/>
        </p:nvGrpSpPr>
        <p:grpSpPr>
          <a:xfrm rot="2048666">
            <a:off x="7746066" y="156224"/>
            <a:ext cx="1681887" cy="904259"/>
            <a:chOff x="3448893" y="949065"/>
            <a:chExt cx="2173513" cy="1168580"/>
          </a:xfrm>
        </p:grpSpPr>
        <p:sp>
          <p:nvSpPr>
            <p:cNvPr id="77" name="Google Shape;77;p4"/>
            <p:cNvSpPr/>
            <p:nvPr/>
          </p:nvSpPr>
          <p:spPr>
            <a:xfrm>
              <a:off x="4498069" y="1640485"/>
              <a:ext cx="1124337" cy="477160"/>
            </a:xfrm>
            <a:custGeom>
              <a:avLst/>
              <a:gdLst/>
              <a:ahLst/>
              <a:cxnLst/>
              <a:rect l="l" t="t" r="r" b="b"/>
              <a:pathLst>
                <a:path w="814737" h="345768" extrusionOk="0">
                  <a:moveTo>
                    <a:pt x="804830" y="218856"/>
                  </a:moveTo>
                  <a:cubicBezTo>
                    <a:pt x="729155" y="367840"/>
                    <a:pt x="532086" y="146335"/>
                    <a:pt x="320040" y="184960"/>
                  </a:cubicBezTo>
                  <a:cubicBezTo>
                    <a:pt x="175786" y="210973"/>
                    <a:pt x="80404" y="251176"/>
                    <a:pt x="0" y="345769"/>
                  </a:cubicBezTo>
                  <a:cubicBezTo>
                    <a:pt x="409903" y="-232038"/>
                    <a:pt x="889963" y="51742"/>
                    <a:pt x="804830" y="218856"/>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Calibri" panose="020F0502020204030204"/>
                <a:buNone/>
              </a:pPr>
              <a:endParaRPr sz="1350" dirty="0">
                <a:solidFill>
                  <a:srgbClr val="000000"/>
                </a:solidFill>
                <a:latin typeface="Calibri" panose="020F0502020204030204" pitchFamily="34" charset="0"/>
                <a:ea typeface="Calibri" panose="020F0502020204030204"/>
                <a:cs typeface="Calibri" panose="020F0502020204030204" pitchFamily="34" charset="0"/>
                <a:sym typeface="Calibri" panose="020F0502020204030204"/>
              </a:endParaRPr>
            </a:p>
          </p:txBody>
        </p:sp>
        <p:sp>
          <p:nvSpPr>
            <p:cNvPr id="78" name="Google Shape;78;p4"/>
            <p:cNvSpPr/>
            <p:nvPr/>
          </p:nvSpPr>
          <p:spPr>
            <a:xfrm>
              <a:off x="3963048" y="949065"/>
              <a:ext cx="553783" cy="1135180"/>
            </a:xfrm>
            <a:custGeom>
              <a:avLst/>
              <a:gdLst/>
              <a:ahLst/>
              <a:cxnLst/>
              <a:rect l="l" t="t" r="r" b="b"/>
              <a:pathLst>
                <a:path w="401292" h="822594" extrusionOk="0">
                  <a:moveTo>
                    <a:pt x="401279" y="442645"/>
                  </a:moveTo>
                  <a:cubicBezTo>
                    <a:pt x="400491" y="299179"/>
                    <a:pt x="351618" y="151772"/>
                    <a:pt x="246777" y="54025"/>
                  </a:cubicBezTo>
                  <a:cubicBezTo>
                    <a:pt x="223129" y="31954"/>
                    <a:pt x="195539" y="11458"/>
                    <a:pt x="163220" y="3576"/>
                  </a:cubicBezTo>
                  <a:cubicBezTo>
                    <a:pt x="87545" y="-16131"/>
                    <a:pt x="2411" y="48507"/>
                    <a:pt x="47" y="126547"/>
                  </a:cubicBezTo>
                  <a:cubicBezTo>
                    <a:pt x="-2318" y="217987"/>
                    <a:pt x="85969" y="281049"/>
                    <a:pt x="150607" y="345687"/>
                  </a:cubicBezTo>
                  <a:cubicBezTo>
                    <a:pt x="275155" y="468658"/>
                    <a:pt x="335852" y="648385"/>
                    <a:pt x="316933" y="822594"/>
                  </a:cubicBezTo>
                  <a:cubicBezTo>
                    <a:pt x="369748" y="705930"/>
                    <a:pt x="402067" y="570346"/>
                    <a:pt x="401279" y="442645"/>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Calibri" panose="020F0502020204030204"/>
                <a:buNone/>
              </a:pPr>
              <a:endParaRPr sz="1350" dirty="0">
                <a:solidFill>
                  <a:srgbClr val="000000"/>
                </a:solidFill>
                <a:latin typeface="Calibri" panose="020F0502020204030204" pitchFamily="34" charset="0"/>
                <a:ea typeface="Calibri" panose="020F0502020204030204"/>
                <a:cs typeface="Calibri" panose="020F0502020204030204" pitchFamily="34" charset="0"/>
                <a:sym typeface="Calibri" panose="020F0502020204030204"/>
              </a:endParaRPr>
            </a:p>
          </p:txBody>
        </p:sp>
        <p:sp>
          <p:nvSpPr>
            <p:cNvPr id="79" name="Google Shape;79;p4"/>
            <p:cNvSpPr/>
            <p:nvPr/>
          </p:nvSpPr>
          <p:spPr>
            <a:xfrm>
              <a:off x="3448893" y="1450622"/>
              <a:ext cx="807082" cy="435409"/>
            </a:xfrm>
            <a:custGeom>
              <a:avLst/>
              <a:gdLst/>
              <a:ahLst/>
              <a:cxnLst/>
              <a:rect l="l" t="t" r="r" b="b"/>
              <a:pathLst>
                <a:path w="584842" h="315514" extrusionOk="0">
                  <a:moveTo>
                    <a:pt x="277415" y="198059"/>
                  </a:moveTo>
                  <a:cubicBezTo>
                    <a:pt x="234848" y="209883"/>
                    <a:pt x="194646" y="229590"/>
                    <a:pt x="150503" y="235896"/>
                  </a:cubicBezTo>
                  <a:cubicBezTo>
                    <a:pt x="93747" y="244567"/>
                    <a:pt x="28320" y="228802"/>
                    <a:pt x="6248" y="167316"/>
                  </a:cubicBezTo>
                  <a:cubicBezTo>
                    <a:pt x="-5576" y="134208"/>
                    <a:pt x="-58" y="97948"/>
                    <a:pt x="18072" y="68781"/>
                  </a:cubicBezTo>
                  <a:cubicBezTo>
                    <a:pt x="63004" y="-6105"/>
                    <a:pt x="148926" y="-5316"/>
                    <a:pt x="224601" y="4931"/>
                  </a:cubicBezTo>
                  <a:cubicBezTo>
                    <a:pt x="471331" y="38827"/>
                    <a:pt x="571442" y="272945"/>
                    <a:pt x="584843" y="315512"/>
                  </a:cubicBezTo>
                  <a:cubicBezTo>
                    <a:pt x="584843" y="316300"/>
                    <a:pt x="449259" y="150762"/>
                    <a:pt x="277415" y="198059"/>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Calibri" panose="020F0502020204030204"/>
                <a:buNone/>
              </a:pPr>
              <a:endParaRPr sz="1350" dirty="0">
                <a:solidFill>
                  <a:srgbClr val="000000"/>
                </a:solidFill>
                <a:latin typeface="Calibri" panose="020F0502020204030204" pitchFamily="34" charset="0"/>
                <a:ea typeface="Calibri" panose="020F0502020204030204"/>
                <a:cs typeface="Calibri" panose="020F0502020204030204" pitchFamily="34" charset="0"/>
                <a:sym typeface="Calibri" panose="020F0502020204030204"/>
              </a:endParaRPr>
            </a:p>
          </p:txBody>
        </p:sp>
      </p:grpSp>
    </p:spTree>
    <p:extLst>
      <p:ext uri="{BB962C8B-B14F-4D97-AF65-F5344CB8AC3E}">
        <p14:creationId xmlns:p14="http://schemas.microsoft.com/office/powerpoint/2010/main" val="3717127989"/>
      </p:ext>
    </p:extLst>
  </p:cSld>
  <p:clrMapOvr>
    <a:masterClrMapping/>
  </p:clrMapOvr>
</p:sldLayout>
</file>

<file path=ppt/slideLayouts/slideLayout85.xml><?xml version="1.0" encoding="utf-8"?>
<p:sldLayout xmlns:a="http://schemas.openxmlformats.org/drawingml/2006/main" xmlns:r="http://schemas.openxmlformats.org/officeDocument/2006/relationships" xmlns:p="http://schemas.openxmlformats.org/presentationml/2006/main" matchingName="002 Intro">
  <p:cSld name="002 Intro">
    <p:spTree>
      <p:nvGrpSpPr>
        <p:cNvPr id="1" name="Shape 91"/>
        <p:cNvGrpSpPr/>
        <p:nvPr/>
      </p:nvGrpSpPr>
      <p:grpSpPr>
        <a:xfrm>
          <a:off x="0" y="0"/>
          <a:ext cx="0" cy="0"/>
          <a:chOff x="0" y="0"/>
          <a:chExt cx="0" cy="0"/>
        </a:xfrm>
      </p:grpSpPr>
      <p:sp>
        <p:nvSpPr>
          <p:cNvPr id="92" name="Google Shape;92;p6"/>
          <p:cNvSpPr txBox="1">
            <a:spLocks noGrp="1"/>
          </p:cNvSpPr>
          <p:nvPr>
            <p:ph type="title"/>
          </p:nvPr>
        </p:nvSpPr>
        <p:spPr>
          <a:xfrm>
            <a:off x="520950" y="1206675"/>
            <a:ext cx="3991950" cy="993600"/>
          </a:xfrm>
          <a:prstGeom prst="rect">
            <a:avLst/>
          </a:prstGeom>
        </p:spPr>
        <p:txBody>
          <a:bodyPr spcFirstLastPara="1" wrap="square" lIns="121900" tIns="121900" rIns="121900" bIns="121900" anchor="t" anchorCtr="0">
            <a:noAutofit/>
          </a:bodyPr>
          <a:lstStyle>
            <a:lvl1pPr marL="0" marR="0" lvl="0" indent="0" rtl="0">
              <a:lnSpc>
                <a:spcPct val="100000"/>
              </a:lnSpc>
              <a:spcBef>
                <a:spcPts val="0"/>
              </a:spcBef>
              <a:spcAft>
                <a:spcPts val="0"/>
              </a:spcAft>
              <a:buClr>
                <a:schemeClr val="dk1"/>
              </a:buClr>
              <a:buSzPts val="7000"/>
              <a:buFont typeface="Aldrich"/>
              <a:buNone/>
              <a:defRPr sz="5250"/>
            </a:lvl1pPr>
            <a:lvl2pPr lvl="1" rtl="0">
              <a:spcBef>
                <a:spcPts val="0"/>
              </a:spcBef>
              <a:spcAft>
                <a:spcPts val="0"/>
              </a:spcAft>
              <a:buClr>
                <a:schemeClr val="dk1"/>
              </a:buClr>
              <a:buSzPts val="7000"/>
              <a:buFont typeface="Abril Fatface"/>
              <a:buNone/>
              <a:defRPr sz="5250">
                <a:solidFill>
                  <a:schemeClr val="dk1"/>
                </a:solidFill>
                <a:latin typeface="Abril Fatface"/>
                <a:ea typeface="Abril Fatface"/>
                <a:cs typeface="Abril Fatface"/>
                <a:sym typeface="Abril Fatface"/>
              </a:defRPr>
            </a:lvl2pPr>
            <a:lvl3pPr lvl="2" rtl="0">
              <a:spcBef>
                <a:spcPts val="0"/>
              </a:spcBef>
              <a:spcAft>
                <a:spcPts val="0"/>
              </a:spcAft>
              <a:buClr>
                <a:schemeClr val="dk1"/>
              </a:buClr>
              <a:buSzPts val="7000"/>
              <a:buFont typeface="Abril Fatface"/>
              <a:buNone/>
              <a:defRPr sz="5250">
                <a:solidFill>
                  <a:schemeClr val="dk1"/>
                </a:solidFill>
                <a:latin typeface="Abril Fatface"/>
                <a:ea typeface="Abril Fatface"/>
                <a:cs typeface="Abril Fatface"/>
                <a:sym typeface="Abril Fatface"/>
              </a:defRPr>
            </a:lvl3pPr>
            <a:lvl4pPr lvl="3" rtl="0">
              <a:spcBef>
                <a:spcPts val="0"/>
              </a:spcBef>
              <a:spcAft>
                <a:spcPts val="0"/>
              </a:spcAft>
              <a:buClr>
                <a:schemeClr val="dk1"/>
              </a:buClr>
              <a:buSzPts val="7000"/>
              <a:buFont typeface="Abril Fatface"/>
              <a:buNone/>
              <a:defRPr sz="5250">
                <a:solidFill>
                  <a:schemeClr val="dk1"/>
                </a:solidFill>
                <a:latin typeface="Abril Fatface"/>
                <a:ea typeface="Abril Fatface"/>
                <a:cs typeface="Abril Fatface"/>
                <a:sym typeface="Abril Fatface"/>
              </a:defRPr>
            </a:lvl4pPr>
            <a:lvl5pPr lvl="4" rtl="0">
              <a:spcBef>
                <a:spcPts val="0"/>
              </a:spcBef>
              <a:spcAft>
                <a:spcPts val="0"/>
              </a:spcAft>
              <a:buClr>
                <a:schemeClr val="dk1"/>
              </a:buClr>
              <a:buSzPts val="7000"/>
              <a:buFont typeface="Abril Fatface"/>
              <a:buNone/>
              <a:defRPr sz="5250">
                <a:solidFill>
                  <a:schemeClr val="dk1"/>
                </a:solidFill>
                <a:latin typeface="Abril Fatface"/>
                <a:ea typeface="Abril Fatface"/>
                <a:cs typeface="Abril Fatface"/>
                <a:sym typeface="Abril Fatface"/>
              </a:defRPr>
            </a:lvl5pPr>
            <a:lvl6pPr lvl="5" rtl="0">
              <a:spcBef>
                <a:spcPts val="0"/>
              </a:spcBef>
              <a:spcAft>
                <a:spcPts val="0"/>
              </a:spcAft>
              <a:buClr>
                <a:schemeClr val="dk1"/>
              </a:buClr>
              <a:buSzPts val="7000"/>
              <a:buFont typeface="Abril Fatface"/>
              <a:buNone/>
              <a:defRPr sz="5250">
                <a:solidFill>
                  <a:schemeClr val="dk1"/>
                </a:solidFill>
                <a:latin typeface="Abril Fatface"/>
                <a:ea typeface="Abril Fatface"/>
                <a:cs typeface="Abril Fatface"/>
                <a:sym typeface="Abril Fatface"/>
              </a:defRPr>
            </a:lvl6pPr>
            <a:lvl7pPr lvl="6" rtl="0">
              <a:spcBef>
                <a:spcPts val="0"/>
              </a:spcBef>
              <a:spcAft>
                <a:spcPts val="0"/>
              </a:spcAft>
              <a:buClr>
                <a:schemeClr val="dk1"/>
              </a:buClr>
              <a:buSzPts val="7000"/>
              <a:buFont typeface="Abril Fatface"/>
              <a:buNone/>
              <a:defRPr sz="5250">
                <a:solidFill>
                  <a:schemeClr val="dk1"/>
                </a:solidFill>
                <a:latin typeface="Abril Fatface"/>
                <a:ea typeface="Abril Fatface"/>
                <a:cs typeface="Abril Fatface"/>
                <a:sym typeface="Abril Fatface"/>
              </a:defRPr>
            </a:lvl7pPr>
            <a:lvl8pPr lvl="7" rtl="0">
              <a:spcBef>
                <a:spcPts val="0"/>
              </a:spcBef>
              <a:spcAft>
                <a:spcPts val="0"/>
              </a:spcAft>
              <a:buClr>
                <a:schemeClr val="dk1"/>
              </a:buClr>
              <a:buSzPts val="7000"/>
              <a:buFont typeface="Abril Fatface"/>
              <a:buNone/>
              <a:defRPr sz="5250">
                <a:solidFill>
                  <a:schemeClr val="dk1"/>
                </a:solidFill>
                <a:latin typeface="Abril Fatface"/>
                <a:ea typeface="Abril Fatface"/>
                <a:cs typeface="Abril Fatface"/>
                <a:sym typeface="Abril Fatface"/>
              </a:defRPr>
            </a:lvl8pPr>
            <a:lvl9pPr lvl="8" rtl="0">
              <a:spcBef>
                <a:spcPts val="0"/>
              </a:spcBef>
              <a:spcAft>
                <a:spcPts val="0"/>
              </a:spcAft>
              <a:buClr>
                <a:schemeClr val="dk1"/>
              </a:buClr>
              <a:buSzPts val="7000"/>
              <a:buFont typeface="Abril Fatface"/>
              <a:buNone/>
              <a:defRPr sz="5250">
                <a:solidFill>
                  <a:schemeClr val="dk1"/>
                </a:solidFill>
                <a:latin typeface="Abril Fatface"/>
                <a:ea typeface="Abril Fatface"/>
                <a:cs typeface="Abril Fatface"/>
                <a:sym typeface="Abril Fatface"/>
              </a:defRPr>
            </a:lvl9pPr>
          </a:lstStyle>
          <a:p>
            <a:endParaRPr/>
          </a:p>
        </p:txBody>
      </p:sp>
      <p:sp>
        <p:nvSpPr>
          <p:cNvPr id="93" name="Google Shape;93;p6"/>
          <p:cNvSpPr txBox="1">
            <a:spLocks noGrp="1"/>
          </p:cNvSpPr>
          <p:nvPr>
            <p:ph type="body" idx="1"/>
          </p:nvPr>
        </p:nvSpPr>
        <p:spPr>
          <a:xfrm>
            <a:off x="520931" y="2259900"/>
            <a:ext cx="3991950" cy="1676925"/>
          </a:xfrm>
          <a:prstGeom prst="rect">
            <a:avLst/>
          </a:prstGeom>
        </p:spPr>
        <p:txBody>
          <a:bodyPr spcFirstLastPara="1" wrap="square" lIns="121900" tIns="121900" rIns="121900" bIns="121900" anchor="t" anchorCtr="0">
            <a:noAutofit/>
          </a:bodyPr>
          <a:lstStyle>
            <a:lvl1pPr marL="342900" lvl="0" indent="-261938">
              <a:spcBef>
                <a:spcPts val="0"/>
              </a:spcBef>
              <a:spcAft>
                <a:spcPts val="0"/>
              </a:spcAft>
              <a:buSzPts val="1900"/>
              <a:buChar char="●"/>
              <a:defRPr/>
            </a:lvl1pPr>
            <a:lvl2pPr marL="685800" lvl="1" indent="-261938">
              <a:spcBef>
                <a:spcPts val="1575"/>
              </a:spcBef>
              <a:spcAft>
                <a:spcPts val="0"/>
              </a:spcAft>
              <a:buSzPts val="1900"/>
              <a:buChar char="○"/>
              <a:defRPr/>
            </a:lvl2pPr>
            <a:lvl3pPr marL="1028700" lvl="2" indent="-261938">
              <a:spcBef>
                <a:spcPts val="1575"/>
              </a:spcBef>
              <a:spcAft>
                <a:spcPts val="0"/>
              </a:spcAft>
              <a:buSzPts val="1900"/>
              <a:buChar char="■"/>
              <a:defRPr/>
            </a:lvl3pPr>
            <a:lvl4pPr marL="1371600" lvl="3" indent="-261938">
              <a:spcBef>
                <a:spcPts val="1575"/>
              </a:spcBef>
              <a:spcAft>
                <a:spcPts val="0"/>
              </a:spcAft>
              <a:buSzPts val="1900"/>
              <a:buChar char="●"/>
              <a:defRPr/>
            </a:lvl4pPr>
            <a:lvl5pPr marL="1714500" lvl="4" indent="-261938">
              <a:spcBef>
                <a:spcPts val="1575"/>
              </a:spcBef>
              <a:spcAft>
                <a:spcPts val="0"/>
              </a:spcAft>
              <a:buSzPts val="1900"/>
              <a:buChar char="○"/>
              <a:defRPr/>
            </a:lvl5pPr>
            <a:lvl6pPr marL="2057400" lvl="5" indent="-261938">
              <a:spcBef>
                <a:spcPts val="1575"/>
              </a:spcBef>
              <a:spcAft>
                <a:spcPts val="0"/>
              </a:spcAft>
              <a:buSzPts val="1900"/>
              <a:buChar char="■"/>
              <a:defRPr/>
            </a:lvl6pPr>
            <a:lvl7pPr marL="2400300" lvl="6" indent="-261938">
              <a:spcBef>
                <a:spcPts val="1575"/>
              </a:spcBef>
              <a:spcAft>
                <a:spcPts val="0"/>
              </a:spcAft>
              <a:buSzPts val="1900"/>
              <a:buChar char="●"/>
              <a:defRPr/>
            </a:lvl7pPr>
            <a:lvl8pPr marL="2743200" lvl="7" indent="-261938">
              <a:spcBef>
                <a:spcPts val="1575"/>
              </a:spcBef>
              <a:spcAft>
                <a:spcPts val="0"/>
              </a:spcAft>
              <a:buSzPts val="1900"/>
              <a:buChar char="○"/>
              <a:defRPr/>
            </a:lvl8pPr>
            <a:lvl9pPr marL="3086100" lvl="8" indent="-261938">
              <a:spcBef>
                <a:spcPts val="1575"/>
              </a:spcBef>
              <a:spcAft>
                <a:spcPts val="1575"/>
              </a:spcAft>
              <a:buSzPts val="1900"/>
              <a:buChar char="■"/>
              <a:defRPr/>
            </a:lvl9pPr>
          </a:lstStyle>
          <a:p>
            <a:endParaRPr/>
          </a:p>
        </p:txBody>
      </p:sp>
      <p:sp>
        <p:nvSpPr>
          <p:cNvPr id="94" name="Google Shape;94;p6"/>
          <p:cNvSpPr/>
          <p:nvPr/>
        </p:nvSpPr>
        <p:spPr>
          <a:xfrm rot="-2700000">
            <a:off x="4902328" y="588729"/>
            <a:ext cx="3657982" cy="3657982"/>
          </a:xfrm>
          <a:custGeom>
            <a:avLst/>
            <a:gdLst/>
            <a:ahLst/>
            <a:cxnLst/>
            <a:rect l="l" t="t" r="r" b="b"/>
            <a:pathLst>
              <a:path w="4724354" h="4724354" extrusionOk="0">
                <a:moveTo>
                  <a:pt x="4724355" y="2362177"/>
                </a:moveTo>
                <a:cubicBezTo>
                  <a:pt x="4724355" y="3666772"/>
                  <a:pt x="3666772" y="4724355"/>
                  <a:pt x="2362177" y="4724355"/>
                </a:cubicBezTo>
                <a:cubicBezTo>
                  <a:pt x="1057583" y="4724355"/>
                  <a:pt x="0" y="3666772"/>
                  <a:pt x="0" y="2362177"/>
                </a:cubicBezTo>
                <a:cubicBezTo>
                  <a:pt x="0" y="1057583"/>
                  <a:pt x="1057583" y="0"/>
                  <a:pt x="2362177" y="0"/>
                </a:cubicBezTo>
                <a:cubicBezTo>
                  <a:pt x="3666772" y="0"/>
                  <a:pt x="4724355" y="1057583"/>
                  <a:pt x="4724355" y="2362177"/>
                </a:cubicBezTo>
                <a:close/>
              </a:path>
            </a:pathLst>
          </a:custGeom>
          <a:solidFill>
            <a:schemeClr val="accent1"/>
          </a:solidFill>
          <a:ln>
            <a:noFill/>
          </a:ln>
        </p:spPr>
        <p:txBody>
          <a:bodyPr spcFirstLastPara="1" wrap="square" lIns="68569" tIns="34275" rIns="68569" bIns="34275" anchor="ctr" anchorCtr="0">
            <a:noAutofit/>
          </a:bodyPr>
          <a:lstStyle/>
          <a:p>
            <a:pPr marL="0" marR="0" lvl="0" indent="0" algn="l" rtl="0">
              <a:spcBef>
                <a:spcPts val="0"/>
              </a:spcBef>
              <a:spcAft>
                <a:spcPts val="0"/>
              </a:spcAft>
              <a:buNone/>
            </a:pPr>
            <a:endParaRPr sz="1350" dirty="0">
              <a:solidFill>
                <a:srgbClr val="000000"/>
              </a:solidFill>
              <a:latin typeface="Calibri" panose="020F0502020204030204" pitchFamily="34" charset="0"/>
              <a:ea typeface="Calibri" panose="020F0502020204030204"/>
              <a:cs typeface="Calibri" panose="020F0502020204030204" pitchFamily="34" charset="0"/>
              <a:sym typeface="Calibri" panose="020F0502020204030204"/>
            </a:endParaRPr>
          </a:p>
        </p:txBody>
      </p:sp>
      <p:grpSp>
        <p:nvGrpSpPr>
          <p:cNvPr id="95" name="Google Shape;95;p6"/>
          <p:cNvGrpSpPr/>
          <p:nvPr/>
        </p:nvGrpSpPr>
        <p:grpSpPr>
          <a:xfrm rot="3456507">
            <a:off x="7920368" y="768235"/>
            <a:ext cx="1681859" cy="904244"/>
            <a:chOff x="3448893" y="949065"/>
            <a:chExt cx="2173513" cy="1168580"/>
          </a:xfrm>
        </p:grpSpPr>
        <p:sp>
          <p:nvSpPr>
            <p:cNvPr id="96" name="Google Shape;96;p6"/>
            <p:cNvSpPr/>
            <p:nvPr/>
          </p:nvSpPr>
          <p:spPr>
            <a:xfrm>
              <a:off x="4498069" y="1640485"/>
              <a:ext cx="1124337" cy="477160"/>
            </a:xfrm>
            <a:custGeom>
              <a:avLst/>
              <a:gdLst/>
              <a:ahLst/>
              <a:cxnLst/>
              <a:rect l="l" t="t" r="r" b="b"/>
              <a:pathLst>
                <a:path w="814737" h="345768" extrusionOk="0">
                  <a:moveTo>
                    <a:pt x="804830" y="218856"/>
                  </a:moveTo>
                  <a:cubicBezTo>
                    <a:pt x="729155" y="367840"/>
                    <a:pt x="532086" y="146335"/>
                    <a:pt x="320040" y="184960"/>
                  </a:cubicBezTo>
                  <a:cubicBezTo>
                    <a:pt x="175786" y="210973"/>
                    <a:pt x="80404" y="251176"/>
                    <a:pt x="0" y="345769"/>
                  </a:cubicBezTo>
                  <a:cubicBezTo>
                    <a:pt x="409903" y="-232038"/>
                    <a:pt x="889963" y="51742"/>
                    <a:pt x="804830" y="218856"/>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Calibri" panose="020F0502020204030204"/>
                <a:buNone/>
              </a:pPr>
              <a:endParaRPr sz="1350" dirty="0">
                <a:solidFill>
                  <a:srgbClr val="000000"/>
                </a:solidFill>
                <a:latin typeface="Calibri" panose="020F0502020204030204" pitchFamily="34" charset="0"/>
                <a:ea typeface="Calibri" panose="020F0502020204030204"/>
                <a:cs typeface="Calibri" panose="020F0502020204030204" pitchFamily="34" charset="0"/>
                <a:sym typeface="Calibri" panose="020F0502020204030204"/>
              </a:endParaRPr>
            </a:p>
          </p:txBody>
        </p:sp>
        <p:sp>
          <p:nvSpPr>
            <p:cNvPr id="97" name="Google Shape;97;p6"/>
            <p:cNvSpPr/>
            <p:nvPr/>
          </p:nvSpPr>
          <p:spPr>
            <a:xfrm>
              <a:off x="3963048" y="949065"/>
              <a:ext cx="553783" cy="1135180"/>
            </a:xfrm>
            <a:custGeom>
              <a:avLst/>
              <a:gdLst/>
              <a:ahLst/>
              <a:cxnLst/>
              <a:rect l="l" t="t" r="r" b="b"/>
              <a:pathLst>
                <a:path w="401292" h="822594" extrusionOk="0">
                  <a:moveTo>
                    <a:pt x="401279" y="442645"/>
                  </a:moveTo>
                  <a:cubicBezTo>
                    <a:pt x="400491" y="299179"/>
                    <a:pt x="351618" y="151772"/>
                    <a:pt x="246777" y="54025"/>
                  </a:cubicBezTo>
                  <a:cubicBezTo>
                    <a:pt x="223129" y="31954"/>
                    <a:pt x="195539" y="11458"/>
                    <a:pt x="163220" y="3576"/>
                  </a:cubicBezTo>
                  <a:cubicBezTo>
                    <a:pt x="87545" y="-16131"/>
                    <a:pt x="2411" y="48507"/>
                    <a:pt x="47" y="126547"/>
                  </a:cubicBezTo>
                  <a:cubicBezTo>
                    <a:pt x="-2318" y="217987"/>
                    <a:pt x="85969" y="281049"/>
                    <a:pt x="150607" y="345687"/>
                  </a:cubicBezTo>
                  <a:cubicBezTo>
                    <a:pt x="275155" y="468658"/>
                    <a:pt x="335852" y="648385"/>
                    <a:pt x="316933" y="822594"/>
                  </a:cubicBezTo>
                  <a:cubicBezTo>
                    <a:pt x="369748" y="705930"/>
                    <a:pt x="402067" y="570346"/>
                    <a:pt x="401279" y="442645"/>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Calibri" panose="020F0502020204030204"/>
                <a:buNone/>
              </a:pPr>
              <a:endParaRPr sz="1350" dirty="0">
                <a:solidFill>
                  <a:srgbClr val="000000"/>
                </a:solidFill>
                <a:latin typeface="Calibri" panose="020F0502020204030204" pitchFamily="34" charset="0"/>
                <a:ea typeface="Calibri" panose="020F0502020204030204"/>
                <a:cs typeface="Calibri" panose="020F0502020204030204" pitchFamily="34" charset="0"/>
                <a:sym typeface="Calibri" panose="020F0502020204030204"/>
              </a:endParaRPr>
            </a:p>
          </p:txBody>
        </p:sp>
        <p:sp>
          <p:nvSpPr>
            <p:cNvPr id="98" name="Google Shape;98;p6"/>
            <p:cNvSpPr/>
            <p:nvPr/>
          </p:nvSpPr>
          <p:spPr>
            <a:xfrm>
              <a:off x="3448893" y="1450622"/>
              <a:ext cx="807082" cy="435409"/>
            </a:xfrm>
            <a:custGeom>
              <a:avLst/>
              <a:gdLst/>
              <a:ahLst/>
              <a:cxnLst/>
              <a:rect l="l" t="t" r="r" b="b"/>
              <a:pathLst>
                <a:path w="584842" h="315514" extrusionOk="0">
                  <a:moveTo>
                    <a:pt x="277415" y="198059"/>
                  </a:moveTo>
                  <a:cubicBezTo>
                    <a:pt x="234848" y="209883"/>
                    <a:pt x="194646" y="229590"/>
                    <a:pt x="150503" y="235896"/>
                  </a:cubicBezTo>
                  <a:cubicBezTo>
                    <a:pt x="93747" y="244567"/>
                    <a:pt x="28320" y="228802"/>
                    <a:pt x="6248" y="167316"/>
                  </a:cubicBezTo>
                  <a:cubicBezTo>
                    <a:pt x="-5576" y="134208"/>
                    <a:pt x="-58" y="97948"/>
                    <a:pt x="18072" y="68781"/>
                  </a:cubicBezTo>
                  <a:cubicBezTo>
                    <a:pt x="63004" y="-6105"/>
                    <a:pt x="148926" y="-5316"/>
                    <a:pt x="224601" y="4931"/>
                  </a:cubicBezTo>
                  <a:cubicBezTo>
                    <a:pt x="471331" y="38827"/>
                    <a:pt x="571442" y="272945"/>
                    <a:pt x="584843" y="315512"/>
                  </a:cubicBezTo>
                  <a:cubicBezTo>
                    <a:pt x="584843" y="316300"/>
                    <a:pt x="449259" y="150762"/>
                    <a:pt x="277415" y="198059"/>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Calibri" panose="020F0502020204030204"/>
                <a:buNone/>
              </a:pPr>
              <a:endParaRPr sz="1350" dirty="0">
                <a:solidFill>
                  <a:srgbClr val="000000"/>
                </a:solidFill>
                <a:latin typeface="Calibri" panose="020F0502020204030204" pitchFamily="34" charset="0"/>
                <a:ea typeface="Calibri" panose="020F0502020204030204"/>
                <a:cs typeface="Calibri" panose="020F0502020204030204" pitchFamily="34" charset="0"/>
                <a:sym typeface="Calibri" panose="020F0502020204030204"/>
              </a:endParaRPr>
            </a:p>
          </p:txBody>
        </p:sp>
      </p:grpSp>
      <p:sp>
        <p:nvSpPr>
          <p:cNvPr id="99" name="Google Shape;99;p6"/>
          <p:cNvSpPr/>
          <p:nvPr/>
        </p:nvSpPr>
        <p:spPr>
          <a:xfrm rot="-7451544">
            <a:off x="4614937" y="3486248"/>
            <a:ext cx="428446" cy="878255"/>
          </a:xfrm>
          <a:custGeom>
            <a:avLst/>
            <a:gdLst/>
            <a:ahLst/>
            <a:cxnLst/>
            <a:rect l="l" t="t" r="r" b="b"/>
            <a:pathLst>
              <a:path w="401292" h="822594" extrusionOk="0">
                <a:moveTo>
                  <a:pt x="401279" y="442645"/>
                </a:moveTo>
                <a:cubicBezTo>
                  <a:pt x="400491" y="299179"/>
                  <a:pt x="351618" y="151772"/>
                  <a:pt x="246777" y="54025"/>
                </a:cubicBezTo>
                <a:cubicBezTo>
                  <a:pt x="223129" y="31954"/>
                  <a:pt x="195539" y="11458"/>
                  <a:pt x="163220" y="3576"/>
                </a:cubicBezTo>
                <a:cubicBezTo>
                  <a:pt x="87545" y="-16131"/>
                  <a:pt x="2411" y="48507"/>
                  <a:pt x="47" y="126547"/>
                </a:cubicBezTo>
                <a:cubicBezTo>
                  <a:pt x="-2318" y="217987"/>
                  <a:pt x="85969" y="281049"/>
                  <a:pt x="150607" y="345687"/>
                </a:cubicBezTo>
                <a:cubicBezTo>
                  <a:pt x="275155" y="468658"/>
                  <a:pt x="335852" y="648385"/>
                  <a:pt x="316933" y="822594"/>
                </a:cubicBezTo>
                <a:cubicBezTo>
                  <a:pt x="369748" y="705930"/>
                  <a:pt x="402067" y="570346"/>
                  <a:pt x="401279" y="442645"/>
                </a:cubicBezTo>
                <a:close/>
              </a:path>
            </a:pathLst>
          </a:custGeom>
          <a:solidFill>
            <a:schemeClr val="accent2"/>
          </a:solidFill>
          <a:ln>
            <a:noFill/>
          </a:ln>
        </p:spPr>
        <p:txBody>
          <a:bodyPr spcFirstLastPara="1" wrap="square" lIns="68569" tIns="34275" rIns="68569" bIns="34275" anchor="ctr" anchorCtr="0">
            <a:noAutofit/>
          </a:bodyPr>
          <a:lstStyle/>
          <a:p>
            <a:pPr marL="0" marR="0" lvl="0" indent="0" algn="l" rtl="0">
              <a:lnSpc>
                <a:spcPct val="100000"/>
              </a:lnSpc>
              <a:spcBef>
                <a:spcPts val="0"/>
              </a:spcBef>
              <a:spcAft>
                <a:spcPts val="0"/>
              </a:spcAft>
              <a:buClr>
                <a:srgbClr val="000000"/>
              </a:buClr>
              <a:buSzPts val="1800"/>
              <a:buFont typeface="Calibri" panose="020F0502020204030204"/>
              <a:buNone/>
            </a:pPr>
            <a:endParaRPr sz="1350" dirty="0">
              <a:solidFill>
                <a:srgbClr val="000000"/>
              </a:solidFill>
              <a:latin typeface="Calibri" panose="020F0502020204030204" pitchFamily="34" charset="0"/>
              <a:ea typeface="Calibri" panose="020F0502020204030204"/>
              <a:cs typeface="Calibri" panose="020F0502020204030204" pitchFamily="34" charset="0"/>
              <a:sym typeface="Calibri" panose="020F0502020204030204"/>
            </a:endParaRPr>
          </a:p>
        </p:txBody>
      </p:sp>
      <p:sp>
        <p:nvSpPr>
          <p:cNvPr id="100" name="Google Shape;100;p6"/>
          <p:cNvSpPr/>
          <p:nvPr/>
        </p:nvSpPr>
        <p:spPr>
          <a:xfrm rot="-7451544">
            <a:off x="4782526" y="3939270"/>
            <a:ext cx="624416" cy="336863"/>
          </a:xfrm>
          <a:custGeom>
            <a:avLst/>
            <a:gdLst/>
            <a:ahLst/>
            <a:cxnLst/>
            <a:rect l="l" t="t" r="r" b="b"/>
            <a:pathLst>
              <a:path w="584842" h="315514" extrusionOk="0">
                <a:moveTo>
                  <a:pt x="277415" y="198059"/>
                </a:moveTo>
                <a:cubicBezTo>
                  <a:pt x="234848" y="209883"/>
                  <a:pt x="194646" y="229590"/>
                  <a:pt x="150503" y="235896"/>
                </a:cubicBezTo>
                <a:cubicBezTo>
                  <a:pt x="93747" y="244567"/>
                  <a:pt x="28320" y="228802"/>
                  <a:pt x="6248" y="167316"/>
                </a:cubicBezTo>
                <a:cubicBezTo>
                  <a:pt x="-5576" y="134208"/>
                  <a:pt x="-58" y="97948"/>
                  <a:pt x="18072" y="68781"/>
                </a:cubicBezTo>
                <a:cubicBezTo>
                  <a:pt x="63004" y="-6105"/>
                  <a:pt x="148926" y="-5316"/>
                  <a:pt x="224601" y="4931"/>
                </a:cubicBezTo>
                <a:cubicBezTo>
                  <a:pt x="471331" y="38827"/>
                  <a:pt x="571442" y="272945"/>
                  <a:pt x="584843" y="315512"/>
                </a:cubicBezTo>
                <a:cubicBezTo>
                  <a:pt x="584843" y="316300"/>
                  <a:pt x="449259" y="150762"/>
                  <a:pt x="277415" y="198059"/>
                </a:cubicBezTo>
                <a:close/>
              </a:path>
            </a:pathLst>
          </a:custGeom>
          <a:solidFill>
            <a:schemeClr val="accent1"/>
          </a:solidFill>
          <a:ln>
            <a:noFill/>
          </a:ln>
        </p:spPr>
        <p:txBody>
          <a:bodyPr spcFirstLastPara="1" wrap="square" lIns="68569" tIns="34275" rIns="68569" bIns="34275" anchor="ctr" anchorCtr="0">
            <a:noAutofit/>
          </a:bodyPr>
          <a:lstStyle/>
          <a:p>
            <a:pPr marL="0" marR="0" lvl="0" indent="0" algn="l" rtl="0">
              <a:lnSpc>
                <a:spcPct val="100000"/>
              </a:lnSpc>
              <a:spcBef>
                <a:spcPts val="0"/>
              </a:spcBef>
              <a:spcAft>
                <a:spcPts val="0"/>
              </a:spcAft>
              <a:buClr>
                <a:srgbClr val="000000"/>
              </a:buClr>
              <a:buSzPts val="1800"/>
              <a:buFont typeface="Calibri" panose="020F0502020204030204"/>
              <a:buNone/>
            </a:pPr>
            <a:endParaRPr sz="1350" dirty="0">
              <a:solidFill>
                <a:srgbClr val="000000"/>
              </a:solidFill>
              <a:latin typeface="Calibri" panose="020F0502020204030204" pitchFamily="34" charset="0"/>
              <a:ea typeface="Calibri" panose="020F0502020204030204"/>
              <a:cs typeface="Calibri" panose="020F0502020204030204" pitchFamily="34" charset="0"/>
              <a:sym typeface="Calibri" panose="020F0502020204030204"/>
            </a:endParaRPr>
          </a:p>
        </p:txBody>
      </p:sp>
      <p:grpSp>
        <p:nvGrpSpPr>
          <p:cNvPr id="101" name="Google Shape;101;p6"/>
          <p:cNvGrpSpPr/>
          <p:nvPr/>
        </p:nvGrpSpPr>
        <p:grpSpPr>
          <a:xfrm rot="-3566290">
            <a:off x="4100646" y="419377"/>
            <a:ext cx="1681853" cy="904241"/>
            <a:chOff x="3448893" y="949065"/>
            <a:chExt cx="2173513" cy="1168580"/>
          </a:xfrm>
        </p:grpSpPr>
        <p:sp>
          <p:nvSpPr>
            <p:cNvPr id="102" name="Google Shape;102;p6"/>
            <p:cNvSpPr/>
            <p:nvPr/>
          </p:nvSpPr>
          <p:spPr>
            <a:xfrm>
              <a:off x="4498069" y="1640485"/>
              <a:ext cx="1124337" cy="477160"/>
            </a:xfrm>
            <a:custGeom>
              <a:avLst/>
              <a:gdLst/>
              <a:ahLst/>
              <a:cxnLst/>
              <a:rect l="l" t="t" r="r" b="b"/>
              <a:pathLst>
                <a:path w="814737" h="345768" extrusionOk="0">
                  <a:moveTo>
                    <a:pt x="804830" y="218856"/>
                  </a:moveTo>
                  <a:cubicBezTo>
                    <a:pt x="729155" y="367840"/>
                    <a:pt x="532086" y="146335"/>
                    <a:pt x="320040" y="184960"/>
                  </a:cubicBezTo>
                  <a:cubicBezTo>
                    <a:pt x="175786" y="210973"/>
                    <a:pt x="80404" y="251176"/>
                    <a:pt x="0" y="345769"/>
                  </a:cubicBezTo>
                  <a:cubicBezTo>
                    <a:pt x="409903" y="-232038"/>
                    <a:pt x="889963" y="51742"/>
                    <a:pt x="804830" y="218856"/>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Calibri" panose="020F0502020204030204"/>
                <a:buNone/>
              </a:pPr>
              <a:endParaRPr sz="1350" dirty="0">
                <a:solidFill>
                  <a:srgbClr val="000000"/>
                </a:solidFill>
                <a:latin typeface="Calibri" panose="020F0502020204030204" pitchFamily="34" charset="0"/>
                <a:ea typeface="Calibri" panose="020F0502020204030204"/>
                <a:cs typeface="Calibri" panose="020F0502020204030204" pitchFamily="34" charset="0"/>
                <a:sym typeface="Calibri" panose="020F0502020204030204"/>
              </a:endParaRPr>
            </a:p>
          </p:txBody>
        </p:sp>
        <p:sp>
          <p:nvSpPr>
            <p:cNvPr id="103" name="Google Shape;103;p6"/>
            <p:cNvSpPr/>
            <p:nvPr/>
          </p:nvSpPr>
          <p:spPr>
            <a:xfrm>
              <a:off x="3963048" y="949065"/>
              <a:ext cx="553783" cy="1135180"/>
            </a:xfrm>
            <a:custGeom>
              <a:avLst/>
              <a:gdLst/>
              <a:ahLst/>
              <a:cxnLst/>
              <a:rect l="l" t="t" r="r" b="b"/>
              <a:pathLst>
                <a:path w="401292" h="822594" extrusionOk="0">
                  <a:moveTo>
                    <a:pt x="401279" y="442645"/>
                  </a:moveTo>
                  <a:cubicBezTo>
                    <a:pt x="400491" y="299179"/>
                    <a:pt x="351618" y="151772"/>
                    <a:pt x="246777" y="54025"/>
                  </a:cubicBezTo>
                  <a:cubicBezTo>
                    <a:pt x="223129" y="31954"/>
                    <a:pt x="195539" y="11458"/>
                    <a:pt x="163220" y="3576"/>
                  </a:cubicBezTo>
                  <a:cubicBezTo>
                    <a:pt x="87545" y="-16131"/>
                    <a:pt x="2411" y="48507"/>
                    <a:pt x="47" y="126547"/>
                  </a:cubicBezTo>
                  <a:cubicBezTo>
                    <a:pt x="-2318" y="217987"/>
                    <a:pt x="85969" y="281049"/>
                    <a:pt x="150607" y="345687"/>
                  </a:cubicBezTo>
                  <a:cubicBezTo>
                    <a:pt x="275155" y="468658"/>
                    <a:pt x="335852" y="648385"/>
                    <a:pt x="316933" y="822594"/>
                  </a:cubicBezTo>
                  <a:cubicBezTo>
                    <a:pt x="369748" y="705930"/>
                    <a:pt x="402067" y="570346"/>
                    <a:pt x="401279" y="442645"/>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Calibri" panose="020F0502020204030204"/>
                <a:buNone/>
              </a:pPr>
              <a:endParaRPr sz="1350" dirty="0">
                <a:solidFill>
                  <a:srgbClr val="000000"/>
                </a:solidFill>
                <a:latin typeface="Calibri" panose="020F0502020204030204" pitchFamily="34" charset="0"/>
                <a:ea typeface="Calibri" panose="020F0502020204030204"/>
                <a:cs typeface="Calibri" panose="020F0502020204030204" pitchFamily="34" charset="0"/>
                <a:sym typeface="Calibri" panose="020F0502020204030204"/>
              </a:endParaRPr>
            </a:p>
          </p:txBody>
        </p:sp>
        <p:sp>
          <p:nvSpPr>
            <p:cNvPr id="104" name="Google Shape;104;p6"/>
            <p:cNvSpPr/>
            <p:nvPr/>
          </p:nvSpPr>
          <p:spPr>
            <a:xfrm>
              <a:off x="3448893" y="1450622"/>
              <a:ext cx="807082" cy="435409"/>
            </a:xfrm>
            <a:custGeom>
              <a:avLst/>
              <a:gdLst/>
              <a:ahLst/>
              <a:cxnLst/>
              <a:rect l="l" t="t" r="r" b="b"/>
              <a:pathLst>
                <a:path w="584842" h="315514" extrusionOk="0">
                  <a:moveTo>
                    <a:pt x="277415" y="198059"/>
                  </a:moveTo>
                  <a:cubicBezTo>
                    <a:pt x="234848" y="209883"/>
                    <a:pt x="194646" y="229590"/>
                    <a:pt x="150503" y="235896"/>
                  </a:cubicBezTo>
                  <a:cubicBezTo>
                    <a:pt x="93747" y="244567"/>
                    <a:pt x="28320" y="228802"/>
                    <a:pt x="6248" y="167316"/>
                  </a:cubicBezTo>
                  <a:cubicBezTo>
                    <a:pt x="-5576" y="134208"/>
                    <a:pt x="-58" y="97948"/>
                    <a:pt x="18072" y="68781"/>
                  </a:cubicBezTo>
                  <a:cubicBezTo>
                    <a:pt x="63004" y="-6105"/>
                    <a:pt x="148926" y="-5316"/>
                    <a:pt x="224601" y="4931"/>
                  </a:cubicBezTo>
                  <a:cubicBezTo>
                    <a:pt x="471331" y="38827"/>
                    <a:pt x="571442" y="272945"/>
                    <a:pt x="584843" y="315512"/>
                  </a:cubicBezTo>
                  <a:cubicBezTo>
                    <a:pt x="584843" y="316300"/>
                    <a:pt x="449259" y="150762"/>
                    <a:pt x="277415" y="198059"/>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Calibri" panose="020F0502020204030204"/>
                <a:buNone/>
              </a:pPr>
              <a:endParaRPr sz="1350" dirty="0">
                <a:solidFill>
                  <a:srgbClr val="000000"/>
                </a:solidFill>
                <a:latin typeface="Calibri" panose="020F0502020204030204" pitchFamily="34" charset="0"/>
                <a:ea typeface="Calibri" panose="020F0502020204030204"/>
                <a:cs typeface="Calibri" panose="020F0502020204030204" pitchFamily="34" charset="0"/>
                <a:sym typeface="Calibri" panose="020F0502020204030204"/>
              </a:endParaRPr>
            </a:p>
          </p:txBody>
        </p:sp>
      </p:grpSp>
      <p:sp>
        <p:nvSpPr>
          <p:cNvPr id="105" name="Google Shape;105;p6"/>
          <p:cNvSpPr/>
          <p:nvPr/>
        </p:nvSpPr>
        <p:spPr>
          <a:xfrm>
            <a:off x="4779846" y="4670018"/>
            <a:ext cx="3658457" cy="182922"/>
          </a:xfrm>
          <a:custGeom>
            <a:avLst/>
            <a:gdLst/>
            <a:ahLst/>
            <a:cxnLst/>
            <a:rect l="l" t="t" r="r" b="b"/>
            <a:pathLst>
              <a:path w="4724400" h="236219" extrusionOk="0">
                <a:moveTo>
                  <a:pt x="2362200" y="236220"/>
                </a:moveTo>
                <a:cubicBezTo>
                  <a:pt x="3663315" y="236220"/>
                  <a:pt x="4724400" y="182880"/>
                  <a:pt x="4724400" y="118110"/>
                </a:cubicBezTo>
                <a:cubicBezTo>
                  <a:pt x="4724400" y="52388"/>
                  <a:pt x="3663315" y="0"/>
                  <a:pt x="2362200" y="0"/>
                </a:cubicBezTo>
                <a:cubicBezTo>
                  <a:pt x="1061085" y="0"/>
                  <a:pt x="0" y="53340"/>
                  <a:pt x="0" y="118110"/>
                </a:cubicBezTo>
                <a:cubicBezTo>
                  <a:pt x="0" y="182880"/>
                  <a:pt x="1061085" y="236220"/>
                  <a:pt x="2362200" y="236220"/>
                </a:cubicBezTo>
                <a:close/>
              </a:path>
            </a:pathLst>
          </a:custGeom>
          <a:solidFill>
            <a:srgbClr val="000000">
              <a:alpha val="23460"/>
            </a:srgbClr>
          </a:solidFill>
          <a:ln>
            <a:noFill/>
          </a:ln>
        </p:spPr>
        <p:txBody>
          <a:bodyPr spcFirstLastPara="1" wrap="square" lIns="68569" tIns="34275" rIns="68569" bIns="34275" anchor="ctr" anchorCtr="0">
            <a:noAutofit/>
          </a:bodyPr>
          <a:lstStyle/>
          <a:p>
            <a:pPr marL="0" marR="0" lvl="0" indent="0" algn="l" rtl="0">
              <a:spcBef>
                <a:spcPts val="0"/>
              </a:spcBef>
              <a:spcAft>
                <a:spcPts val="0"/>
              </a:spcAft>
              <a:buNone/>
            </a:pPr>
            <a:endParaRPr sz="1350" dirty="0">
              <a:solidFill>
                <a:srgbClr val="000000"/>
              </a:solidFill>
              <a:latin typeface="Calibri" panose="020F0502020204030204" pitchFamily="34" charset="0"/>
              <a:ea typeface="Calibri" panose="020F0502020204030204"/>
              <a:cs typeface="Calibri" panose="020F0502020204030204" pitchFamily="34" charset="0"/>
              <a:sym typeface="Calibri" panose="020F0502020204030204"/>
            </a:endParaRPr>
          </a:p>
        </p:txBody>
      </p:sp>
    </p:spTree>
    <p:extLst>
      <p:ext uri="{BB962C8B-B14F-4D97-AF65-F5344CB8AC3E}">
        <p14:creationId xmlns:p14="http://schemas.microsoft.com/office/powerpoint/2010/main" val="4237812439"/>
      </p:ext>
    </p:extLst>
  </p:cSld>
  <p:clrMapOvr>
    <a:masterClrMapping/>
  </p:clrMapOvr>
</p:sldLayout>
</file>

<file path=ppt/slideLayouts/slideLayout86.xml><?xml version="1.0" encoding="utf-8"?>
<p:sldLayout xmlns:a="http://schemas.openxmlformats.org/drawingml/2006/main" xmlns:r="http://schemas.openxmlformats.org/officeDocument/2006/relationships" xmlns:p="http://schemas.openxmlformats.org/presentationml/2006/main" matchingName="004 Section Title">
  <p:cSld name="004 Section Title">
    <p:spTree>
      <p:nvGrpSpPr>
        <p:cNvPr id="1" name="Shape 112"/>
        <p:cNvGrpSpPr/>
        <p:nvPr/>
      </p:nvGrpSpPr>
      <p:grpSpPr>
        <a:xfrm>
          <a:off x="0" y="0"/>
          <a:ext cx="0" cy="0"/>
          <a:chOff x="0" y="0"/>
          <a:chExt cx="0" cy="0"/>
        </a:xfrm>
      </p:grpSpPr>
      <p:sp>
        <p:nvSpPr>
          <p:cNvPr id="113" name="Google Shape;113;p8"/>
          <p:cNvSpPr txBox="1">
            <a:spLocks noGrp="1"/>
          </p:cNvSpPr>
          <p:nvPr>
            <p:ph type="title"/>
          </p:nvPr>
        </p:nvSpPr>
        <p:spPr>
          <a:xfrm>
            <a:off x="361400" y="723750"/>
            <a:ext cx="2740275" cy="3509100"/>
          </a:xfrm>
          <a:prstGeom prst="rect">
            <a:avLst/>
          </a:prstGeom>
        </p:spPr>
        <p:txBody>
          <a:bodyPr spcFirstLastPara="1" wrap="square" lIns="121900" tIns="121900" rIns="121900" bIns="121900" anchor="ctr" anchorCtr="0">
            <a:noAutofit/>
          </a:bodyPr>
          <a:lstStyle>
            <a:lvl1pPr lvl="0" algn="ctr" rtl="0">
              <a:spcBef>
                <a:spcPts val="0"/>
              </a:spcBef>
              <a:spcAft>
                <a:spcPts val="0"/>
              </a:spcAft>
              <a:buSzPts val="15000"/>
              <a:buNone/>
              <a:defRPr sz="11250"/>
            </a:lvl1pPr>
            <a:lvl2pPr lvl="1" algn="r" rtl="0">
              <a:spcBef>
                <a:spcPts val="0"/>
              </a:spcBef>
              <a:spcAft>
                <a:spcPts val="0"/>
              </a:spcAft>
              <a:buSzPts val="15000"/>
              <a:buNone/>
              <a:defRPr sz="11250"/>
            </a:lvl2pPr>
            <a:lvl3pPr lvl="2" algn="r" rtl="0">
              <a:spcBef>
                <a:spcPts val="0"/>
              </a:spcBef>
              <a:spcAft>
                <a:spcPts val="0"/>
              </a:spcAft>
              <a:buSzPts val="15000"/>
              <a:buNone/>
              <a:defRPr sz="11250"/>
            </a:lvl3pPr>
            <a:lvl4pPr lvl="3" algn="r" rtl="0">
              <a:spcBef>
                <a:spcPts val="0"/>
              </a:spcBef>
              <a:spcAft>
                <a:spcPts val="0"/>
              </a:spcAft>
              <a:buSzPts val="15000"/>
              <a:buNone/>
              <a:defRPr sz="11250"/>
            </a:lvl4pPr>
            <a:lvl5pPr lvl="4" algn="r" rtl="0">
              <a:spcBef>
                <a:spcPts val="0"/>
              </a:spcBef>
              <a:spcAft>
                <a:spcPts val="0"/>
              </a:spcAft>
              <a:buSzPts val="15000"/>
              <a:buNone/>
              <a:defRPr sz="11250"/>
            </a:lvl5pPr>
            <a:lvl6pPr lvl="5" algn="r" rtl="0">
              <a:spcBef>
                <a:spcPts val="0"/>
              </a:spcBef>
              <a:spcAft>
                <a:spcPts val="0"/>
              </a:spcAft>
              <a:buSzPts val="15000"/>
              <a:buNone/>
              <a:defRPr sz="11250"/>
            </a:lvl6pPr>
            <a:lvl7pPr lvl="6" algn="r" rtl="0">
              <a:spcBef>
                <a:spcPts val="0"/>
              </a:spcBef>
              <a:spcAft>
                <a:spcPts val="0"/>
              </a:spcAft>
              <a:buSzPts val="15000"/>
              <a:buNone/>
              <a:defRPr sz="11250"/>
            </a:lvl7pPr>
            <a:lvl8pPr lvl="7" algn="r" rtl="0">
              <a:spcBef>
                <a:spcPts val="0"/>
              </a:spcBef>
              <a:spcAft>
                <a:spcPts val="0"/>
              </a:spcAft>
              <a:buSzPts val="15000"/>
              <a:buNone/>
              <a:defRPr sz="11250"/>
            </a:lvl8pPr>
            <a:lvl9pPr lvl="8" algn="r" rtl="0">
              <a:spcBef>
                <a:spcPts val="0"/>
              </a:spcBef>
              <a:spcAft>
                <a:spcPts val="0"/>
              </a:spcAft>
              <a:buSzPts val="15000"/>
              <a:buNone/>
              <a:defRPr sz="11250"/>
            </a:lvl9pPr>
          </a:lstStyle>
          <a:p>
            <a:endParaRPr/>
          </a:p>
        </p:txBody>
      </p:sp>
      <p:sp>
        <p:nvSpPr>
          <p:cNvPr id="114" name="Google Shape;114;p8"/>
          <p:cNvSpPr txBox="1">
            <a:spLocks noGrp="1"/>
          </p:cNvSpPr>
          <p:nvPr>
            <p:ph type="subTitle" idx="1"/>
          </p:nvPr>
        </p:nvSpPr>
        <p:spPr>
          <a:xfrm>
            <a:off x="3305025" y="1523850"/>
            <a:ext cx="5123925" cy="538425"/>
          </a:xfrm>
          <a:prstGeom prst="rect">
            <a:avLst/>
          </a:prstGeom>
        </p:spPr>
        <p:txBody>
          <a:bodyPr spcFirstLastPara="1" wrap="square" lIns="121900" tIns="121900" rIns="121900" bIns="121900" anchor="t" anchorCtr="0">
            <a:noAutofit/>
          </a:bodyPr>
          <a:lstStyle>
            <a:lvl1pPr lvl="0" rtl="0">
              <a:spcBef>
                <a:spcPts val="0"/>
              </a:spcBef>
              <a:spcAft>
                <a:spcPts val="0"/>
              </a:spcAft>
              <a:buSzPts val="3600"/>
              <a:buFont typeface="Patrick Hand" panose="00000500000000000000"/>
              <a:buNone/>
              <a:defRPr sz="2700" b="1">
                <a:latin typeface="Patrick Hand" panose="00000500000000000000"/>
                <a:ea typeface="Patrick Hand" panose="00000500000000000000"/>
                <a:cs typeface="Patrick Hand" panose="00000500000000000000"/>
                <a:sym typeface="Patrick Hand" panose="00000500000000000000"/>
              </a:defRPr>
            </a:lvl1pPr>
            <a:lvl2pPr lvl="1" rtl="0">
              <a:spcBef>
                <a:spcPts val="1575"/>
              </a:spcBef>
              <a:spcAft>
                <a:spcPts val="0"/>
              </a:spcAft>
              <a:buSzPts val="3600"/>
              <a:buNone/>
              <a:defRPr sz="2700" b="1"/>
            </a:lvl2pPr>
            <a:lvl3pPr lvl="2" rtl="0">
              <a:spcBef>
                <a:spcPts val="1575"/>
              </a:spcBef>
              <a:spcAft>
                <a:spcPts val="0"/>
              </a:spcAft>
              <a:buSzPts val="3600"/>
              <a:buNone/>
              <a:defRPr sz="2700" b="1"/>
            </a:lvl3pPr>
            <a:lvl4pPr lvl="3" rtl="0">
              <a:spcBef>
                <a:spcPts val="1575"/>
              </a:spcBef>
              <a:spcAft>
                <a:spcPts val="0"/>
              </a:spcAft>
              <a:buSzPts val="3600"/>
              <a:buNone/>
              <a:defRPr sz="2700" b="1"/>
            </a:lvl4pPr>
            <a:lvl5pPr lvl="4" rtl="0">
              <a:spcBef>
                <a:spcPts val="1575"/>
              </a:spcBef>
              <a:spcAft>
                <a:spcPts val="0"/>
              </a:spcAft>
              <a:buSzPts val="3600"/>
              <a:buNone/>
              <a:defRPr sz="2700" b="1"/>
            </a:lvl5pPr>
            <a:lvl6pPr lvl="5" rtl="0">
              <a:spcBef>
                <a:spcPts val="1575"/>
              </a:spcBef>
              <a:spcAft>
                <a:spcPts val="0"/>
              </a:spcAft>
              <a:buSzPts val="3600"/>
              <a:buNone/>
              <a:defRPr sz="2700" b="1"/>
            </a:lvl6pPr>
            <a:lvl7pPr lvl="6" rtl="0">
              <a:spcBef>
                <a:spcPts val="1575"/>
              </a:spcBef>
              <a:spcAft>
                <a:spcPts val="0"/>
              </a:spcAft>
              <a:buSzPts val="3600"/>
              <a:buNone/>
              <a:defRPr sz="2700" b="1"/>
            </a:lvl7pPr>
            <a:lvl8pPr lvl="7" rtl="0">
              <a:spcBef>
                <a:spcPts val="1575"/>
              </a:spcBef>
              <a:spcAft>
                <a:spcPts val="0"/>
              </a:spcAft>
              <a:buSzPts val="3600"/>
              <a:buNone/>
              <a:defRPr sz="2700" b="1"/>
            </a:lvl8pPr>
            <a:lvl9pPr lvl="8" rtl="0">
              <a:spcBef>
                <a:spcPts val="1575"/>
              </a:spcBef>
              <a:spcAft>
                <a:spcPts val="1575"/>
              </a:spcAft>
              <a:buSzPts val="3600"/>
              <a:buNone/>
              <a:defRPr sz="2700" b="1"/>
            </a:lvl9pPr>
          </a:lstStyle>
          <a:p>
            <a:endParaRPr/>
          </a:p>
        </p:txBody>
      </p:sp>
      <p:sp>
        <p:nvSpPr>
          <p:cNvPr id="115" name="Google Shape;115;p8"/>
          <p:cNvSpPr txBox="1">
            <a:spLocks noGrp="1"/>
          </p:cNvSpPr>
          <p:nvPr>
            <p:ph type="body" idx="2"/>
          </p:nvPr>
        </p:nvSpPr>
        <p:spPr>
          <a:xfrm>
            <a:off x="3290231" y="2224219"/>
            <a:ext cx="5115375" cy="1556325"/>
          </a:xfrm>
          <a:prstGeom prst="rect">
            <a:avLst/>
          </a:prstGeom>
        </p:spPr>
        <p:txBody>
          <a:bodyPr spcFirstLastPara="1" wrap="square" lIns="121900" tIns="121900" rIns="121900" bIns="121900" anchor="ctr" anchorCtr="0">
            <a:noAutofit/>
          </a:bodyPr>
          <a:lstStyle>
            <a:lvl1pPr marL="342900" lvl="0" indent="-261938">
              <a:spcBef>
                <a:spcPts val="0"/>
              </a:spcBef>
              <a:spcAft>
                <a:spcPts val="0"/>
              </a:spcAft>
              <a:buSzPts val="1900"/>
              <a:buChar char="●"/>
              <a:defRPr/>
            </a:lvl1pPr>
            <a:lvl2pPr marL="685800" lvl="1" indent="-261938">
              <a:spcBef>
                <a:spcPts val="1575"/>
              </a:spcBef>
              <a:spcAft>
                <a:spcPts val="0"/>
              </a:spcAft>
              <a:buSzPts val="1900"/>
              <a:buChar char="○"/>
              <a:defRPr/>
            </a:lvl2pPr>
            <a:lvl3pPr marL="1028700" lvl="2" indent="-261938">
              <a:spcBef>
                <a:spcPts val="1575"/>
              </a:spcBef>
              <a:spcAft>
                <a:spcPts val="0"/>
              </a:spcAft>
              <a:buSzPts val="1900"/>
              <a:buChar char="■"/>
              <a:defRPr/>
            </a:lvl3pPr>
            <a:lvl4pPr marL="1371600" lvl="3" indent="-261938">
              <a:spcBef>
                <a:spcPts val="1575"/>
              </a:spcBef>
              <a:spcAft>
                <a:spcPts val="0"/>
              </a:spcAft>
              <a:buSzPts val="1900"/>
              <a:buChar char="●"/>
              <a:defRPr/>
            </a:lvl4pPr>
            <a:lvl5pPr marL="1714500" lvl="4" indent="-261938">
              <a:spcBef>
                <a:spcPts val="1575"/>
              </a:spcBef>
              <a:spcAft>
                <a:spcPts val="0"/>
              </a:spcAft>
              <a:buSzPts val="1900"/>
              <a:buChar char="○"/>
              <a:defRPr/>
            </a:lvl5pPr>
            <a:lvl6pPr marL="2057400" lvl="5" indent="-261938">
              <a:spcBef>
                <a:spcPts val="1575"/>
              </a:spcBef>
              <a:spcAft>
                <a:spcPts val="0"/>
              </a:spcAft>
              <a:buSzPts val="1900"/>
              <a:buChar char="■"/>
              <a:defRPr/>
            </a:lvl6pPr>
            <a:lvl7pPr marL="2400300" lvl="6" indent="-261938">
              <a:spcBef>
                <a:spcPts val="1575"/>
              </a:spcBef>
              <a:spcAft>
                <a:spcPts val="0"/>
              </a:spcAft>
              <a:buSzPts val="1900"/>
              <a:buChar char="●"/>
              <a:defRPr/>
            </a:lvl7pPr>
            <a:lvl8pPr marL="2743200" lvl="7" indent="-261938">
              <a:spcBef>
                <a:spcPts val="1575"/>
              </a:spcBef>
              <a:spcAft>
                <a:spcPts val="0"/>
              </a:spcAft>
              <a:buSzPts val="1900"/>
              <a:buChar char="○"/>
              <a:defRPr/>
            </a:lvl8pPr>
            <a:lvl9pPr marL="3086100" lvl="8" indent="-261938">
              <a:spcBef>
                <a:spcPts val="1575"/>
              </a:spcBef>
              <a:spcAft>
                <a:spcPts val="1575"/>
              </a:spcAft>
              <a:buSzPts val="1900"/>
              <a:buChar char="■"/>
              <a:defRPr/>
            </a:lvl9pPr>
          </a:lstStyle>
          <a:p>
            <a:endParaRPr/>
          </a:p>
        </p:txBody>
      </p:sp>
      <p:sp>
        <p:nvSpPr>
          <p:cNvPr id="116" name="Google Shape;116;p8"/>
          <p:cNvSpPr/>
          <p:nvPr/>
        </p:nvSpPr>
        <p:spPr>
          <a:xfrm rot="-2956710">
            <a:off x="574666" y="1429180"/>
            <a:ext cx="427891" cy="877118"/>
          </a:xfrm>
          <a:custGeom>
            <a:avLst/>
            <a:gdLst/>
            <a:ahLst/>
            <a:cxnLst/>
            <a:rect l="l" t="t" r="r" b="b"/>
            <a:pathLst>
              <a:path w="401292" h="822594" extrusionOk="0">
                <a:moveTo>
                  <a:pt x="401279" y="442645"/>
                </a:moveTo>
                <a:cubicBezTo>
                  <a:pt x="400491" y="299179"/>
                  <a:pt x="351618" y="151772"/>
                  <a:pt x="246777" y="54025"/>
                </a:cubicBezTo>
                <a:cubicBezTo>
                  <a:pt x="223129" y="31954"/>
                  <a:pt x="195539" y="11458"/>
                  <a:pt x="163220" y="3576"/>
                </a:cubicBezTo>
                <a:cubicBezTo>
                  <a:pt x="87545" y="-16131"/>
                  <a:pt x="2411" y="48507"/>
                  <a:pt x="47" y="126547"/>
                </a:cubicBezTo>
                <a:cubicBezTo>
                  <a:pt x="-2318" y="217987"/>
                  <a:pt x="85969" y="281049"/>
                  <a:pt x="150607" y="345687"/>
                </a:cubicBezTo>
                <a:cubicBezTo>
                  <a:pt x="275155" y="468658"/>
                  <a:pt x="335852" y="648385"/>
                  <a:pt x="316933" y="822594"/>
                </a:cubicBezTo>
                <a:cubicBezTo>
                  <a:pt x="369748" y="705930"/>
                  <a:pt x="402067" y="570346"/>
                  <a:pt x="401279" y="442645"/>
                </a:cubicBezTo>
                <a:close/>
              </a:path>
            </a:pathLst>
          </a:custGeom>
          <a:solidFill>
            <a:schemeClr val="accent2"/>
          </a:solidFill>
          <a:ln>
            <a:noFill/>
          </a:ln>
        </p:spPr>
        <p:txBody>
          <a:bodyPr spcFirstLastPara="1" wrap="square" lIns="68569" tIns="34275" rIns="68569" bIns="34275" anchor="ctr" anchorCtr="0">
            <a:noAutofit/>
          </a:bodyPr>
          <a:lstStyle/>
          <a:p>
            <a:pPr marL="0" marR="0" lvl="0" indent="0" algn="l" rtl="0">
              <a:lnSpc>
                <a:spcPct val="100000"/>
              </a:lnSpc>
              <a:spcBef>
                <a:spcPts val="0"/>
              </a:spcBef>
              <a:spcAft>
                <a:spcPts val="0"/>
              </a:spcAft>
              <a:buClr>
                <a:srgbClr val="000000"/>
              </a:buClr>
              <a:buSzPts val="1800"/>
              <a:buFont typeface="Calibri" panose="020F0502020204030204"/>
              <a:buNone/>
            </a:pPr>
            <a:endParaRPr sz="1350" dirty="0">
              <a:solidFill>
                <a:srgbClr val="000000"/>
              </a:solidFill>
              <a:latin typeface="Calibri" panose="020F0502020204030204" pitchFamily="34" charset="0"/>
              <a:ea typeface="Calibri" panose="020F0502020204030204"/>
              <a:cs typeface="Calibri" panose="020F0502020204030204" pitchFamily="34" charset="0"/>
              <a:sym typeface="Calibri" panose="020F0502020204030204"/>
            </a:endParaRPr>
          </a:p>
        </p:txBody>
      </p:sp>
      <p:sp>
        <p:nvSpPr>
          <p:cNvPr id="117" name="Google Shape;117;p8"/>
          <p:cNvSpPr/>
          <p:nvPr/>
        </p:nvSpPr>
        <p:spPr>
          <a:xfrm rot="-2956710">
            <a:off x="370521" y="2003698"/>
            <a:ext cx="623607" cy="336428"/>
          </a:xfrm>
          <a:custGeom>
            <a:avLst/>
            <a:gdLst/>
            <a:ahLst/>
            <a:cxnLst/>
            <a:rect l="l" t="t" r="r" b="b"/>
            <a:pathLst>
              <a:path w="584842" h="315514" extrusionOk="0">
                <a:moveTo>
                  <a:pt x="277415" y="198059"/>
                </a:moveTo>
                <a:cubicBezTo>
                  <a:pt x="234848" y="209883"/>
                  <a:pt x="194646" y="229590"/>
                  <a:pt x="150503" y="235896"/>
                </a:cubicBezTo>
                <a:cubicBezTo>
                  <a:pt x="93747" y="244567"/>
                  <a:pt x="28320" y="228802"/>
                  <a:pt x="6248" y="167316"/>
                </a:cubicBezTo>
                <a:cubicBezTo>
                  <a:pt x="-5576" y="134208"/>
                  <a:pt x="-58" y="97948"/>
                  <a:pt x="18072" y="68781"/>
                </a:cubicBezTo>
                <a:cubicBezTo>
                  <a:pt x="63004" y="-6105"/>
                  <a:pt x="148926" y="-5316"/>
                  <a:pt x="224601" y="4931"/>
                </a:cubicBezTo>
                <a:cubicBezTo>
                  <a:pt x="471331" y="38827"/>
                  <a:pt x="571442" y="272945"/>
                  <a:pt x="584843" y="315512"/>
                </a:cubicBezTo>
                <a:cubicBezTo>
                  <a:pt x="584843" y="316300"/>
                  <a:pt x="449259" y="150762"/>
                  <a:pt x="277415" y="198059"/>
                </a:cubicBezTo>
                <a:close/>
              </a:path>
            </a:pathLst>
          </a:custGeom>
          <a:solidFill>
            <a:schemeClr val="accent1"/>
          </a:solidFill>
          <a:ln>
            <a:noFill/>
          </a:ln>
        </p:spPr>
        <p:txBody>
          <a:bodyPr spcFirstLastPara="1" wrap="square" lIns="68569" tIns="34275" rIns="68569" bIns="34275" anchor="ctr" anchorCtr="0">
            <a:noAutofit/>
          </a:bodyPr>
          <a:lstStyle/>
          <a:p>
            <a:pPr marL="0" marR="0" lvl="0" indent="0" algn="l" rtl="0">
              <a:lnSpc>
                <a:spcPct val="100000"/>
              </a:lnSpc>
              <a:spcBef>
                <a:spcPts val="0"/>
              </a:spcBef>
              <a:spcAft>
                <a:spcPts val="0"/>
              </a:spcAft>
              <a:buClr>
                <a:srgbClr val="000000"/>
              </a:buClr>
              <a:buSzPts val="1800"/>
              <a:buFont typeface="Calibri" panose="020F0502020204030204"/>
              <a:buNone/>
            </a:pPr>
            <a:endParaRPr sz="1350" dirty="0">
              <a:solidFill>
                <a:srgbClr val="000000"/>
              </a:solidFill>
              <a:latin typeface="Calibri" panose="020F0502020204030204" pitchFamily="34" charset="0"/>
              <a:ea typeface="Calibri" panose="020F0502020204030204"/>
              <a:cs typeface="Calibri" panose="020F0502020204030204" pitchFamily="34" charset="0"/>
              <a:sym typeface="Calibri" panose="020F0502020204030204"/>
            </a:endParaRPr>
          </a:p>
        </p:txBody>
      </p:sp>
      <p:grpSp>
        <p:nvGrpSpPr>
          <p:cNvPr id="118" name="Google Shape;118;p8"/>
          <p:cNvGrpSpPr/>
          <p:nvPr/>
        </p:nvGrpSpPr>
        <p:grpSpPr>
          <a:xfrm rot="2700000">
            <a:off x="7699826" y="147247"/>
            <a:ext cx="1515219" cy="1081901"/>
            <a:chOff x="3509104" y="949065"/>
            <a:chExt cx="1958007" cy="1398062"/>
          </a:xfrm>
        </p:grpSpPr>
        <p:sp>
          <p:nvSpPr>
            <p:cNvPr id="119" name="Google Shape;119;p8"/>
            <p:cNvSpPr/>
            <p:nvPr/>
          </p:nvSpPr>
          <p:spPr>
            <a:xfrm rot="-1931549">
              <a:off x="4302435" y="1607360"/>
              <a:ext cx="1124007" cy="477020"/>
            </a:xfrm>
            <a:custGeom>
              <a:avLst/>
              <a:gdLst/>
              <a:ahLst/>
              <a:cxnLst/>
              <a:rect l="l" t="t" r="r" b="b"/>
              <a:pathLst>
                <a:path w="814737" h="345768" extrusionOk="0">
                  <a:moveTo>
                    <a:pt x="804830" y="218856"/>
                  </a:moveTo>
                  <a:cubicBezTo>
                    <a:pt x="729155" y="367840"/>
                    <a:pt x="532086" y="146335"/>
                    <a:pt x="320040" y="184960"/>
                  </a:cubicBezTo>
                  <a:cubicBezTo>
                    <a:pt x="175786" y="210973"/>
                    <a:pt x="80404" y="251176"/>
                    <a:pt x="0" y="345769"/>
                  </a:cubicBezTo>
                  <a:cubicBezTo>
                    <a:pt x="409903" y="-232038"/>
                    <a:pt x="889963" y="51742"/>
                    <a:pt x="804830" y="218856"/>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Calibri" panose="020F0502020204030204"/>
                <a:buNone/>
              </a:pPr>
              <a:endParaRPr sz="1350" dirty="0">
                <a:solidFill>
                  <a:srgbClr val="000000"/>
                </a:solidFill>
                <a:latin typeface="Calibri" panose="020F0502020204030204" pitchFamily="34" charset="0"/>
                <a:ea typeface="Calibri" panose="020F0502020204030204"/>
                <a:cs typeface="Calibri" panose="020F0502020204030204" pitchFamily="34" charset="0"/>
                <a:sym typeface="Calibri" panose="020F0502020204030204"/>
              </a:endParaRPr>
            </a:p>
          </p:txBody>
        </p:sp>
        <p:sp>
          <p:nvSpPr>
            <p:cNvPr id="120" name="Google Shape;120;p8"/>
            <p:cNvSpPr/>
            <p:nvPr/>
          </p:nvSpPr>
          <p:spPr>
            <a:xfrm>
              <a:off x="3963048" y="949065"/>
              <a:ext cx="553783" cy="1135180"/>
            </a:xfrm>
            <a:custGeom>
              <a:avLst/>
              <a:gdLst/>
              <a:ahLst/>
              <a:cxnLst/>
              <a:rect l="l" t="t" r="r" b="b"/>
              <a:pathLst>
                <a:path w="401292" h="822594" extrusionOk="0">
                  <a:moveTo>
                    <a:pt x="401279" y="442645"/>
                  </a:moveTo>
                  <a:cubicBezTo>
                    <a:pt x="400491" y="299179"/>
                    <a:pt x="351618" y="151772"/>
                    <a:pt x="246777" y="54025"/>
                  </a:cubicBezTo>
                  <a:cubicBezTo>
                    <a:pt x="223129" y="31954"/>
                    <a:pt x="195539" y="11458"/>
                    <a:pt x="163220" y="3576"/>
                  </a:cubicBezTo>
                  <a:cubicBezTo>
                    <a:pt x="87545" y="-16131"/>
                    <a:pt x="2411" y="48507"/>
                    <a:pt x="47" y="126547"/>
                  </a:cubicBezTo>
                  <a:cubicBezTo>
                    <a:pt x="-2318" y="217987"/>
                    <a:pt x="85969" y="281049"/>
                    <a:pt x="150607" y="345687"/>
                  </a:cubicBezTo>
                  <a:cubicBezTo>
                    <a:pt x="275155" y="468658"/>
                    <a:pt x="335852" y="648385"/>
                    <a:pt x="316933" y="822594"/>
                  </a:cubicBezTo>
                  <a:cubicBezTo>
                    <a:pt x="369748" y="705930"/>
                    <a:pt x="402067" y="570346"/>
                    <a:pt x="401279" y="442645"/>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Calibri" panose="020F0502020204030204"/>
                <a:buNone/>
              </a:pPr>
              <a:endParaRPr sz="1350" dirty="0">
                <a:solidFill>
                  <a:srgbClr val="000000"/>
                </a:solidFill>
                <a:latin typeface="Calibri" panose="020F0502020204030204" pitchFamily="34" charset="0"/>
                <a:ea typeface="Calibri" panose="020F0502020204030204"/>
                <a:cs typeface="Calibri" panose="020F0502020204030204" pitchFamily="34" charset="0"/>
                <a:sym typeface="Calibri" panose="020F0502020204030204"/>
              </a:endParaRPr>
            </a:p>
          </p:txBody>
        </p:sp>
        <p:sp>
          <p:nvSpPr>
            <p:cNvPr id="121" name="Google Shape;121;p8"/>
            <p:cNvSpPr/>
            <p:nvPr/>
          </p:nvSpPr>
          <p:spPr>
            <a:xfrm rot="972124">
              <a:off x="3553815" y="1552776"/>
              <a:ext cx="806965" cy="435346"/>
            </a:xfrm>
            <a:custGeom>
              <a:avLst/>
              <a:gdLst/>
              <a:ahLst/>
              <a:cxnLst/>
              <a:rect l="l" t="t" r="r" b="b"/>
              <a:pathLst>
                <a:path w="584842" h="315514" extrusionOk="0">
                  <a:moveTo>
                    <a:pt x="277415" y="198059"/>
                  </a:moveTo>
                  <a:cubicBezTo>
                    <a:pt x="234848" y="209883"/>
                    <a:pt x="194646" y="229590"/>
                    <a:pt x="150503" y="235896"/>
                  </a:cubicBezTo>
                  <a:cubicBezTo>
                    <a:pt x="93747" y="244567"/>
                    <a:pt x="28320" y="228802"/>
                    <a:pt x="6248" y="167316"/>
                  </a:cubicBezTo>
                  <a:cubicBezTo>
                    <a:pt x="-5576" y="134208"/>
                    <a:pt x="-58" y="97948"/>
                    <a:pt x="18072" y="68781"/>
                  </a:cubicBezTo>
                  <a:cubicBezTo>
                    <a:pt x="63004" y="-6105"/>
                    <a:pt x="148926" y="-5316"/>
                    <a:pt x="224601" y="4931"/>
                  </a:cubicBezTo>
                  <a:cubicBezTo>
                    <a:pt x="471331" y="38827"/>
                    <a:pt x="571442" y="272945"/>
                    <a:pt x="584843" y="315512"/>
                  </a:cubicBezTo>
                  <a:cubicBezTo>
                    <a:pt x="584843" y="316300"/>
                    <a:pt x="449259" y="150762"/>
                    <a:pt x="277415" y="198059"/>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Calibri" panose="020F0502020204030204"/>
                <a:buNone/>
              </a:pPr>
              <a:endParaRPr sz="1350" dirty="0">
                <a:solidFill>
                  <a:srgbClr val="000000"/>
                </a:solidFill>
                <a:latin typeface="Calibri" panose="020F0502020204030204" pitchFamily="34" charset="0"/>
                <a:ea typeface="Calibri" panose="020F0502020204030204"/>
                <a:cs typeface="Calibri" panose="020F0502020204030204" pitchFamily="34" charset="0"/>
                <a:sym typeface="Calibri" panose="020F0502020204030204"/>
              </a:endParaRPr>
            </a:p>
          </p:txBody>
        </p:sp>
      </p:grpSp>
      <p:sp>
        <p:nvSpPr>
          <p:cNvPr id="122" name="Google Shape;122;p8"/>
          <p:cNvSpPr/>
          <p:nvPr/>
        </p:nvSpPr>
        <p:spPr>
          <a:xfrm>
            <a:off x="316650" y="4124850"/>
            <a:ext cx="3082671" cy="182922"/>
          </a:xfrm>
          <a:custGeom>
            <a:avLst/>
            <a:gdLst/>
            <a:ahLst/>
            <a:cxnLst/>
            <a:rect l="l" t="t" r="r" b="b"/>
            <a:pathLst>
              <a:path w="4724400" h="236219" extrusionOk="0">
                <a:moveTo>
                  <a:pt x="2362200" y="236220"/>
                </a:moveTo>
                <a:cubicBezTo>
                  <a:pt x="3663315" y="236220"/>
                  <a:pt x="4724400" y="182880"/>
                  <a:pt x="4724400" y="118110"/>
                </a:cubicBezTo>
                <a:cubicBezTo>
                  <a:pt x="4724400" y="52388"/>
                  <a:pt x="3663315" y="0"/>
                  <a:pt x="2362200" y="0"/>
                </a:cubicBezTo>
                <a:cubicBezTo>
                  <a:pt x="1061085" y="0"/>
                  <a:pt x="0" y="53340"/>
                  <a:pt x="0" y="118110"/>
                </a:cubicBezTo>
                <a:cubicBezTo>
                  <a:pt x="0" y="182880"/>
                  <a:pt x="1061085" y="236220"/>
                  <a:pt x="2362200" y="236220"/>
                </a:cubicBezTo>
                <a:close/>
              </a:path>
            </a:pathLst>
          </a:custGeom>
          <a:solidFill>
            <a:srgbClr val="000000">
              <a:alpha val="23460"/>
            </a:srgbClr>
          </a:solidFill>
          <a:ln>
            <a:noFill/>
          </a:ln>
        </p:spPr>
        <p:txBody>
          <a:bodyPr spcFirstLastPara="1" wrap="square" lIns="68569" tIns="34275" rIns="68569" bIns="34275" anchor="ctr" anchorCtr="0">
            <a:noAutofit/>
          </a:bodyPr>
          <a:lstStyle/>
          <a:p>
            <a:pPr marL="0" marR="0" lvl="0" indent="0" algn="l" rtl="0">
              <a:spcBef>
                <a:spcPts val="0"/>
              </a:spcBef>
              <a:spcAft>
                <a:spcPts val="0"/>
              </a:spcAft>
              <a:buNone/>
            </a:pPr>
            <a:endParaRPr sz="1350" dirty="0">
              <a:solidFill>
                <a:srgbClr val="000000"/>
              </a:solidFill>
              <a:latin typeface="Calibri" panose="020F0502020204030204" pitchFamily="34" charset="0"/>
              <a:ea typeface="Calibri" panose="020F0502020204030204"/>
              <a:cs typeface="Calibri" panose="020F0502020204030204" pitchFamily="34" charset="0"/>
              <a:sym typeface="Calibri" panose="020F0502020204030204"/>
            </a:endParaRPr>
          </a:p>
        </p:txBody>
      </p:sp>
    </p:spTree>
    <p:extLst>
      <p:ext uri="{BB962C8B-B14F-4D97-AF65-F5344CB8AC3E}">
        <p14:creationId xmlns:p14="http://schemas.microsoft.com/office/powerpoint/2010/main" val="4149928732"/>
      </p:ext>
    </p:extLst>
  </p:cSld>
  <p:clrMapOvr>
    <a:masterClrMapping/>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matchingName="005 One column">
  <p:cSld name="005 One column">
    <p:spTree>
      <p:nvGrpSpPr>
        <p:cNvPr id="1" name="Shape 133"/>
        <p:cNvGrpSpPr/>
        <p:nvPr/>
      </p:nvGrpSpPr>
      <p:grpSpPr>
        <a:xfrm>
          <a:off x="0" y="0"/>
          <a:ext cx="0" cy="0"/>
          <a:chOff x="0" y="0"/>
          <a:chExt cx="0" cy="0"/>
        </a:xfrm>
      </p:grpSpPr>
      <p:sp>
        <p:nvSpPr>
          <p:cNvPr id="134" name="Google Shape;134;p10"/>
          <p:cNvSpPr txBox="1">
            <a:spLocks noGrp="1"/>
          </p:cNvSpPr>
          <p:nvPr>
            <p:ph type="subTitle" idx="1"/>
          </p:nvPr>
        </p:nvSpPr>
        <p:spPr>
          <a:xfrm>
            <a:off x="336658" y="1518131"/>
            <a:ext cx="3576600" cy="538425"/>
          </a:xfrm>
          <a:prstGeom prst="rect">
            <a:avLst/>
          </a:prstGeom>
        </p:spPr>
        <p:txBody>
          <a:bodyPr spcFirstLastPara="1" wrap="square" lIns="121900" tIns="121900" rIns="121900" bIns="121900" anchor="t" anchorCtr="0">
            <a:noAutofit/>
          </a:bodyPr>
          <a:lstStyle>
            <a:lvl1pPr lvl="0" rtl="0">
              <a:spcBef>
                <a:spcPts val="0"/>
              </a:spcBef>
              <a:spcAft>
                <a:spcPts val="0"/>
              </a:spcAft>
              <a:buSzPts val="2100"/>
              <a:buNone/>
              <a:defRPr sz="1575" b="1"/>
            </a:lvl1pPr>
            <a:lvl2pPr lvl="1" rtl="0">
              <a:spcBef>
                <a:spcPts val="1575"/>
              </a:spcBef>
              <a:spcAft>
                <a:spcPts val="0"/>
              </a:spcAft>
              <a:buSzPts val="2100"/>
              <a:buNone/>
              <a:defRPr sz="1575" b="1"/>
            </a:lvl2pPr>
            <a:lvl3pPr lvl="2" rtl="0">
              <a:spcBef>
                <a:spcPts val="1575"/>
              </a:spcBef>
              <a:spcAft>
                <a:spcPts val="0"/>
              </a:spcAft>
              <a:buSzPts val="2100"/>
              <a:buNone/>
              <a:defRPr sz="1575" b="1"/>
            </a:lvl3pPr>
            <a:lvl4pPr lvl="3" rtl="0">
              <a:spcBef>
                <a:spcPts val="1575"/>
              </a:spcBef>
              <a:spcAft>
                <a:spcPts val="0"/>
              </a:spcAft>
              <a:buSzPts val="2100"/>
              <a:buNone/>
              <a:defRPr sz="1575" b="1"/>
            </a:lvl4pPr>
            <a:lvl5pPr lvl="4" rtl="0">
              <a:spcBef>
                <a:spcPts val="1575"/>
              </a:spcBef>
              <a:spcAft>
                <a:spcPts val="0"/>
              </a:spcAft>
              <a:buSzPts val="2100"/>
              <a:buNone/>
              <a:defRPr sz="1575" b="1"/>
            </a:lvl5pPr>
            <a:lvl6pPr lvl="5" rtl="0">
              <a:spcBef>
                <a:spcPts val="1575"/>
              </a:spcBef>
              <a:spcAft>
                <a:spcPts val="0"/>
              </a:spcAft>
              <a:buSzPts val="2100"/>
              <a:buNone/>
              <a:defRPr sz="1575" b="1"/>
            </a:lvl6pPr>
            <a:lvl7pPr lvl="6" rtl="0">
              <a:spcBef>
                <a:spcPts val="1575"/>
              </a:spcBef>
              <a:spcAft>
                <a:spcPts val="0"/>
              </a:spcAft>
              <a:buSzPts val="2100"/>
              <a:buNone/>
              <a:defRPr sz="1575" b="1"/>
            </a:lvl7pPr>
            <a:lvl8pPr lvl="7" rtl="0">
              <a:spcBef>
                <a:spcPts val="1575"/>
              </a:spcBef>
              <a:spcAft>
                <a:spcPts val="0"/>
              </a:spcAft>
              <a:buSzPts val="2100"/>
              <a:buNone/>
              <a:defRPr sz="1575" b="1"/>
            </a:lvl8pPr>
            <a:lvl9pPr lvl="8" rtl="0">
              <a:spcBef>
                <a:spcPts val="1575"/>
              </a:spcBef>
              <a:spcAft>
                <a:spcPts val="1575"/>
              </a:spcAft>
              <a:buSzPts val="2100"/>
              <a:buNone/>
              <a:defRPr sz="1575" b="1"/>
            </a:lvl9pPr>
          </a:lstStyle>
          <a:p>
            <a:endParaRPr/>
          </a:p>
        </p:txBody>
      </p:sp>
      <p:sp>
        <p:nvSpPr>
          <p:cNvPr id="135" name="Google Shape;135;p10"/>
          <p:cNvSpPr txBox="1">
            <a:spLocks noGrp="1"/>
          </p:cNvSpPr>
          <p:nvPr>
            <p:ph type="title"/>
          </p:nvPr>
        </p:nvSpPr>
        <p:spPr>
          <a:xfrm>
            <a:off x="311700" y="445031"/>
            <a:ext cx="4186125" cy="572625"/>
          </a:xfrm>
          <a:prstGeom prst="rect">
            <a:avLst/>
          </a:prstGeom>
        </p:spPr>
        <p:txBody>
          <a:bodyPr spcFirstLastPara="1" wrap="square" lIns="121900" tIns="121900" rIns="121900" bIns="121900" anchor="t" anchorCtr="0">
            <a:noAutofit/>
          </a:bodyPr>
          <a:lstStyle>
            <a:lvl1pPr marL="0" marR="0" lvl="0" indent="0" algn="l" rtl="0">
              <a:lnSpc>
                <a:spcPct val="100000"/>
              </a:lnSpc>
              <a:spcBef>
                <a:spcPts val="0"/>
              </a:spcBef>
              <a:spcAft>
                <a:spcPts val="0"/>
              </a:spcAft>
              <a:buClr>
                <a:schemeClr val="dk1"/>
              </a:buClr>
              <a:buSzPts val="4000"/>
              <a:buFont typeface="Aldrich"/>
              <a:buNone/>
              <a:defRPr/>
            </a:lvl1pPr>
            <a:lvl2pPr lvl="1" rtl="0">
              <a:spcBef>
                <a:spcPts val="0"/>
              </a:spcBef>
              <a:spcAft>
                <a:spcPts val="0"/>
              </a:spcAft>
              <a:buClr>
                <a:schemeClr val="dk1"/>
              </a:buClr>
              <a:buSzPts val="4000"/>
              <a:buFont typeface="Abril Fatface"/>
              <a:buNone/>
              <a:defRPr sz="3000">
                <a:solidFill>
                  <a:schemeClr val="dk1"/>
                </a:solidFill>
                <a:latin typeface="Abril Fatface"/>
                <a:ea typeface="Abril Fatface"/>
                <a:cs typeface="Abril Fatface"/>
                <a:sym typeface="Abril Fatface"/>
              </a:defRPr>
            </a:lvl2pPr>
            <a:lvl3pPr lvl="2" rtl="0">
              <a:spcBef>
                <a:spcPts val="0"/>
              </a:spcBef>
              <a:spcAft>
                <a:spcPts val="0"/>
              </a:spcAft>
              <a:buClr>
                <a:schemeClr val="dk1"/>
              </a:buClr>
              <a:buSzPts val="4000"/>
              <a:buFont typeface="Abril Fatface"/>
              <a:buNone/>
              <a:defRPr sz="3000">
                <a:solidFill>
                  <a:schemeClr val="dk1"/>
                </a:solidFill>
                <a:latin typeface="Abril Fatface"/>
                <a:ea typeface="Abril Fatface"/>
                <a:cs typeface="Abril Fatface"/>
                <a:sym typeface="Abril Fatface"/>
              </a:defRPr>
            </a:lvl3pPr>
            <a:lvl4pPr lvl="3" rtl="0">
              <a:spcBef>
                <a:spcPts val="0"/>
              </a:spcBef>
              <a:spcAft>
                <a:spcPts val="0"/>
              </a:spcAft>
              <a:buClr>
                <a:schemeClr val="dk1"/>
              </a:buClr>
              <a:buSzPts val="4000"/>
              <a:buFont typeface="Abril Fatface"/>
              <a:buNone/>
              <a:defRPr sz="3000">
                <a:solidFill>
                  <a:schemeClr val="dk1"/>
                </a:solidFill>
                <a:latin typeface="Abril Fatface"/>
                <a:ea typeface="Abril Fatface"/>
                <a:cs typeface="Abril Fatface"/>
                <a:sym typeface="Abril Fatface"/>
              </a:defRPr>
            </a:lvl4pPr>
            <a:lvl5pPr lvl="4" rtl="0">
              <a:spcBef>
                <a:spcPts val="0"/>
              </a:spcBef>
              <a:spcAft>
                <a:spcPts val="0"/>
              </a:spcAft>
              <a:buClr>
                <a:schemeClr val="dk1"/>
              </a:buClr>
              <a:buSzPts val="4000"/>
              <a:buFont typeface="Abril Fatface"/>
              <a:buNone/>
              <a:defRPr sz="3000">
                <a:solidFill>
                  <a:schemeClr val="dk1"/>
                </a:solidFill>
                <a:latin typeface="Abril Fatface"/>
                <a:ea typeface="Abril Fatface"/>
                <a:cs typeface="Abril Fatface"/>
                <a:sym typeface="Abril Fatface"/>
              </a:defRPr>
            </a:lvl5pPr>
            <a:lvl6pPr lvl="5" rtl="0">
              <a:spcBef>
                <a:spcPts val="0"/>
              </a:spcBef>
              <a:spcAft>
                <a:spcPts val="0"/>
              </a:spcAft>
              <a:buClr>
                <a:schemeClr val="dk1"/>
              </a:buClr>
              <a:buSzPts val="4000"/>
              <a:buFont typeface="Abril Fatface"/>
              <a:buNone/>
              <a:defRPr sz="3000">
                <a:solidFill>
                  <a:schemeClr val="dk1"/>
                </a:solidFill>
                <a:latin typeface="Abril Fatface"/>
                <a:ea typeface="Abril Fatface"/>
                <a:cs typeface="Abril Fatface"/>
                <a:sym typeface="Abril Fatface"/>
              </a:defRPr>
            </a:lvl6pPr>
            <a:lvl7pPr lvl="6" rtl="0">
              <a:spcBef>
                <a:spcPts val="0"/>
              </a:spcBef>
              <a:spcAft>
                <a:spcPts val="0"/>
              </a:spcAft>
              <a:buClr>
                <a:schemeClr val="dk1"/>
              </a:buClr>
              <a:buSzPts val="4000"/>
              <a:buFont typeface="Abril Fatface"/>
              <a:buNone/>
              <a:defRPr sz="3000">
                <a:solidFill>
                  <a:schemeClr val="dk1"/>
                </a:solidFill>
                <a:latin typeface="Abril Fatface"/>
                <a:ea typeface="Abril Fatface"/>
                <a:cs typeface="Abril Fatface"/>
                <a:sym typeface="Abril Fatface"/>
              </a:defRPr>
            </a:lvl7pPr>
            <a:lvl8pPr lvl="7" rtl="0">
              <a:spcBef>
                <a:spcPts val="0"/>
              </a:spcBef>
              <a:spcAft>
                <a:spcPts val="0"/>
              </a:spcAft>
              <a:buClr>
                <a:schemeClr val="dk1"/>
              </a:buClr>
              <a:buSzPts val="4000"/>
              <a:buFont typeface="Abril Fatface"/>
              <a:buNone/>
              <a:defRPr sz="3000">
                <a:solidFill>
                  <a:schemeClr val="dk1"/>
                </a:solidFill>
                <a:latin typeface="Abril Fatface"/>
                <a:ea typeface="Abril Fatface"/>
                <a:cs typeface="Abril Fatface"/>
                <a:sym typeface="Abril Fatface"/>
              </a:defRPr>
            </a:lvl8pPr>
            <a:lvl9pPr lvl="8" rtl="0">
              <a:spcBef>
                <a:spcPts val="0"/>
              </a:spcBef>
              <a:spcAft>
                <a:spcPts val="0"/>
              </a:spcAft>
              <a:buClr>
                <a:schemeClr val="dk1"/>
              </a:buClr>
              <a:buSzPts val="4000"/>
              <a:buFont typeface="Abril Fatface"/>
              <a:buNone/>
              <a:defRPr sz="3000">
                <a:solidFill>
                  <a:schemeClr val="dk1"/>
                </a:solidFill>
                <a:latin typeface="Abril Fatface"/>
                <a:ea typeface="Abril Fatface"/>
                <a:cs typeface="Abril Fatface"/>
                <a:sym typeface="Abril Fatface"/>
              </a:defRPr>
            </a:lvl9pPr>
          </a:lstStyle>
          <a:p>
            <a:endParaRPr/>
          </a:p>
        </p:txBody>
      </p:sp>
      <p:sp>
        <p:nvSpPr>
          <p:cNvPr id="136" name="Google Shape;136;p10"/>
          <p:cNvSpPr txBox="1">
            <a:spLocks noGrp="1"/>
          </p:cNvSpPr>
          <p:nvPr>
            <p:ph type="body" idx="2"/>
          </p:nvPr>
        </p:nvSpPr>
        <p:spPr>
          <a:xfrm>
            <a:off x="921488" y="2013263"/>
            <a:ext cx="3680550" cy="2577375"/>
          </a:xfrm>
          <a:prstGeom prst="rect">
            <a:avLst/>
          </a:prstGeom>
        </p:spPr>
        <p:txBody>
          <a:bodyPr spcFirstLastPara="1" wrap="square" lIns="121900" tIns="121900" rIns="121900" bIns="121900" anchor="t" anchorCtr="0">
            <a:noAutofit/>
          </a:bodyPr>
          <a:lstStyle>
            <a:lvl1pPr marL="342900" lvl="0" indent="-261938">
              <a:spcBef>
                <a:spcPts val="0"/>
              </a:spcBef>
              <a:spcAft>
                <a:spcPts val="0"/>
              </a:spcAft>
              <a:buSzPts val="1900"/>
              <a:buChar char="●"/>
              <a:defRPr/>
            </a:lvl1pPr>
            <a:lvl2pPr marL="685800" lvl="1" indent="-261938">
              <a:spcBef>
                <a:spcPts val="1575"/>
              </a:spcBef>
              <a:spcAft>
                <a:spcPts val="0"/>
              </a:spcAft>
              <a:buSzPts val="1900"/>
              <a:buChar char="○"/>
              <a:defRPr/>
            </a:lvl2pPr>
            <a:lvl3pPr marL="1028700" lvl="2" indent="-261938">
              <a:spcBef>
                <a:spcPts val="1575"/>
              </a:spcBef>
              <a:spcAft>
                <a:spcPts val="0"/>
              </a:spcAft>
              <a:buSzPts val="1900"/>
              <a:buChar char="■"/>
              <a:defRPr/>
            </a:lvl3pPr>
            <a:lvl4pPr marL="1371600" lvl="3" indent="-261938">
              <a:spcBef>
                <a:spcPts val="1575"/>
              </a:spcBef>
              <a:spcAft>
                <a:spcPts val="0"/>
              </a:spcAft>
              <a:buSzPts val="1900"/>
              <a:buChar char="●"/>
              <a:defRPr/>
            </a:lvl4pPr>
            <a:lvl5pPr marL="1714500" lvl="4" indent="-261938">
              <a:spcBef>
                <a:spcPts val="1575"/>
              </a:spcBef>
              <a:spcAft>
                <a:spcPts val="0"/>
              </a:spcAft>
              <a:buSzPts val="1900"/>
              <a:buChar char="○"/>
              <a:defRPr/>
            </a:lvl5pPr>
            <a:lvl6pPr marL="2057400" lvl="5" indent="-261938">
              <a:spcBef>
                <a:spcPts val="1575"/>
              </a:spcBef>
              <a:spcAft>
                <a:spcPts val="0"/>
              </a:spcAft>
              <a:buSzPts val="1900"/>
              <a:buChar char="■"/>
              <a:defRPr/>
            </a:lvl6pPr>
            <a:lvl7pPr marL="2400300" lvl="6" indent="-261938">
              <a:spcBef>
                <a:spcPts val="1575"/>
              </a:spcBef>
              <a:spcAft>
                <a:spcPts val="0"/>
              </a:spcAft>
              <a:buSzPts val="1900"/>
              <a:buChar char="●"/>
              <a:defRPr/>
            </a:lvl7pPr>
            <a:lvl8pPr marL="2743200" lvl="7" indent="-261938">
              <a:spcBef>
                <a:spcPts val="1575"/>
              </a:spcBef>
              <a:spcAft>
                <a:spcPts val="0"/>
              </a:spcAft>
              <a:buSzPts val="1900"/>
              <a:buChar char="○"/>
              <a:defRPr/>
            </a:lvl8pPr>
            <a:lvl9pPr marL="3086100" lvl="8" indent="-261938">
              <a:spcBef>
                <a:spcPts val="1575"/>
              </a:spcBef>
              <a:spcAft>
                <a:spcPts val="1575"/>
              </a:spcAft>
              <a:buSzPts val="1900"/>
              <a:buChar char="■"/>
              <a:defRPr/>
            </a:lvl9pPr>
          </a:lstStyle>
          <a:p>
            <a:endParaRPr/>
          </a:p>
        </p:txBody>
      </p:sp>
      <p:sp>
        <p:nvSpPr>
          <p:cNvPr id="137" name="Google Shape;137;p10"/>
          <p:cNvSpPr/>
          <p:nvPr/>
        </p:nvSpPr>
        <p:spPr>
          <a:xfrm rot="-2700000">
            <a:off x="7094201" y="2868803"/>
            <a:ext cx="1766354" cy="1766354"/>
          </a:xfrm>
          <a:custGeom>
            <a:avLst/>
            <a:gdLst/>
            <a:ahLst/>
            <a:cxnLst/>
            <a:rect l="l" t="t" r="r" b="b"/>
            <a:pathLst>
              <a:path w="4724354" h="4724354" extrusionOk="0">
                <a:moveTo>
                  <a:pt x="4724355" y="2362177"/>
                </a:moveTo>
                <a:cubicBezTo>
                  <a:pt x="4724355" y="3666772"/>
                  <a:pt x="3666772" y="4724355"/>
                  <a:pt x="2362177" y="4724355"/>
                </a:cubicBezTo>
                <a:cubicBezTo>
                  <a:pt x="1057583" y="4724355"/>
                  <a:pt x="0" y="3666772"/>
                  <a:pt x="0" y="2362177"/>
                </a:cubicBezTo>
                <a:cubicBezTo>
                  <a:pt x="0" y="1057583"/>
                  <a:pt x="1057583" y="0"/>
                  <a:pt x="2362177" y="0"/>
                </a:cubicBezTo>
                <a:cubicBezTo>
                  <a:pt x="3666772" y="0"/>
                  <a:pt x="4724355" y="1057583"/>
                  <a:pt x="4724355" y="2362177"/>
                </a:cubicBezTo>
                <a:close/>
              </a:path>
            </a:pathLst>
          </a:custGeom>
          <a:solidFill>
            <a:schemeClr val="accent1"/>
          </a:solidFill>
          <a:ln>
            <a:noFill/>
          </a:ln>
        </p:spPr>
        <p:txBody>
          <a:bodyPr spcFirstLastPara="1" wrap="square" lIns="68569" tIns="34275" rIns="68569" bIns="34275" anchor="ctr" anchorCtr="0">
            <a:noAutofit/>
          </a:bodyPr>
          <a:lstStyle/>
          <a:p>
            <a:pPr marL="0" marR="0" lvl="0" indent="0" algn="l" rtl="0">
              <a:spcBef>
                <a:spcPts val="0"/>
              </a:spcBef>
              <a:spcAft>
                <a:spcPts val="0"/>
              </a:spcAft>
              <a:buNone/>
            </a:pPr>
            <a:endParaRPr sz="1350" dirty="0">
              <a:solidFill>
                <a:srgbClr val="000000"/>
              </a:solidFill>
              <a:latin typeface="Calibri" panose="020F0502020204030204" pitchFamily="34" charset="0"/>
              <a:ea typeface="Calibri" panose="020F0502020204030204"/>
              <a:cs typeface="Calibri" panose="020F0502020204030204" pitchFamily="34" charset="0"/>
              <a:sym typeface="Calibri" panose="020F0502020204030204"/>
            </a:endParaRPr>
          </a:p>
        </p:txBody>
      </p:sp>
      <p:sp>
        <p:nvSpPr>
          <p:cNvPr id="138" name="Google Shape;138;p10"/>
          <p:cNvSpPr/>
          <p:nvPr/>
        </p:nvSpPr>
        <p:spPr>
          <a:xfrm>
            <a:off x="7035874" y="4842455"/>
            <a:ext cx="1771650" cy="88582"/>
          </a:xfrm>
          <a:custGeom>
            <a:avLst/>
            <a:gdLst/>
            <a:ahLst/>
            <a:cxnLst/>
            <a:rect l="l" t="t" r="r" b="b"/>
            <a:pathLst>
              <a:path w="4724400" h="236219" extrusionOk="0">
                <a:moveTo>
                  <a:pt x="2362200" y="236220"/>
                </a:moveTo>
                <a:cubicBezTo>
                  <a:pt x="3663315" y="236220"/>
                  <a:pt x="4724400" y="182880"/>
                  <a:pt x="4724400" y="118110"/>
                </a:cubicBezTo>
                <a:cubicBezTo>
                  <a:pt x="4724400" y="52388"/>
                  <a:pt x="3663315" y="0"/>
                  <a:pt x="2362200" y="0"/>
                </a:cubicBezTo>
                <a:cubicBezTo>
                  <a:pt x="1061085" y="0"/>
                  <a:pt x="0" y="53340"/>
                  <a:pt x="0" y="118110"/>
                </a:cubicBezTo>
                <a:cubicBezTo>
                  <a:pt x="0" y="182880"/>
                  <a:pt x="1061085" y="236220"/>
                  <a:pt x="2362200" y="236220"/>
                </a:cubicBezTo>
                <a:close/>
              </a:path>
            </a:pathLst>
          </a:custGeom>
          <a:solidFill>
            <a:srgbClr val="000000">
              <a:alpha val="23460"/>
            </a:srgbClr>
          </a:solidFill>
          <a:ln>
            <a:noFill/>
          </a:ln>
        </p:spPr>
        <p:txBody>
          <a:bodyPr spcFirstLastPara="1" wrap="square" lIns="68569" tIns="34275" rIns="68569" bIns="34275" anchor="ctr" anchorCtr="0">
            <a:noAutofit/>
          </a:bodyPr>
          <a:lstStyle/>
          <a:p>
            <a:pPr marL="0" marR="0" lvl="0" indent="0" algn="l" rtl="0">
              <a:spcBef>
                <a:spcPts val="0"/>
              </a:spcBef>
              <a:spcAft>
                <a:spcPts val="0"/>
              </a:spcAft>
              <a:buNone/>
            </a:pPr>
            <a:endParaRPr sz="1350" dirty="0">
              <a:solidFill>
                <a:srgbClr val="000000"/>
              </a:solidFill>
              <a:latin typeface="Calibri" panose="020F0502020204030204" pitchFamily="34" charset="0"/>
              <a:ea typeface="Calibri" panose="020F0502020204030204"/>
              <a:cs typeface="Calibri" panose="020F0502020204030204" pitchFamily="34" charset="0"/>
              <a:sym typeface="Calibri" panose="020F0502020204030204"/>
            </a:endParaRPr>
          </a:p>
        </p:txBody>
      </p:sp>
      <p:grpSp>
        <p:nvGrpSpPr>
          <p:cNvPr id="139" name="Google Shape;139;p10"/>
          <p:cNvGrpSpPr/>
          <p:nvPr/>
        </p:nvGrpSpPr>
        <p:grpSpPr>
          <a:xfrm rot="-8306747">
            <a:off x="7757023" y="-3611"/>
            <a:ext cx="1515155" cy="1081856"/>
            <a:chOff x="3509104" y="949065"/>
            <a:chExt cx="1958007" cy="1398062"/>
          </a:xfrm>
        </p:grpSpPr>
        <p:sp>
          <p:nvSpPr>
            <p:cNvPr id="140" name="Google Shape;140;p10"/>
            <p:cNvSpPr/>
            <p:nvPr/>
          </p:nvSpPr>
          <p:spPr>
            <a:xfrm rot="-1931549">
              <a:off x="4302435" y="1607360"/>
              <a:ext cx="1124007" cy="477020"/>
            </a:xfrm>
            <a:custGeom>
              <a:avLst/>
              <a:gdLst/>
              <a:ahLst/>
              <a:cxnLst/>
              <a:rect l="l" t="t" r="r" b="b"/>
              <a:pathLst>
                <a:path w="814737" h="345768" extrusionOk="0">
                  <a:moveTo>
                    <a:pt x="804830" y="218856"/>
                  </a:moveTo>
                  <a:cubicBezTo>
                    <a:pt x="729155" y="367840"/>
                    <a:pt x="532086" y="146335"/>
                    <a:pt x="320040" y="184960"/>
                  </a:cubicBezTo>
                  <a:cubicBezTo>
                    <a:pt x="175786" y="210973"/>
                    <a:pt x="80404" y="251176"/>
                    <a:pt x="0" y="345769"/>
                  </a:cubicBezTo>
                  <a:cubicBezTo>
                    <a:pt x="409903" y="-232038"/>
                    <a:pt x="889963" y="51742"/>
                    <a:pt x="804830" y="218856"/>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Calibri" panose="020F0502020204030204"/>
                <a:buNone/>
              </a:pPr>
              <a:endParaRPr sz="1350" dirty="0">
                <a:solidFill>
                  <a:srgbClr val="000000"/>
                </a:solidFill>
                <a:latin typeface="Calibri" panose="020F0502020204030204" pitchFamily="34" charset="0"/>
                <a:ea typeface="Calibri" panose="020F0502020204030204"/>
                <a:cs typeface="Calibri" panose="020F0502020204030204" pitchFamily="34" charset="0"/>
                <a:sym typeface="Calibri" panose="020F0502020204030204"/>
              </a:endParaRPr>
            </a:p>
          </p:txBody>
        </p:sp>
        <p:sp>
          <p:nvSpPr>
            <p:cNvPr id="141" name="Google Shape;141;p10"/>
            <p:cNvSpPr/>
            <p:nvPr/>
          </p:nvSpPr>
          <p:spPr>
            <a:xfrm>
              <a:off x="3963048" y="949065"/>
              <a:ext cx="553783" cy="1135180"/>
            </a:xfrm>
            <a:custGeom>
              <a:avLst/>
              <a:gdLst/>
              <a:ahLst/>
              <a:cxnLst/>
              <a:rect l="l" t="t" r="r" b="b"/>
              <a:pathLst>
                <a:path w="401292" h="822594" extrusionOk="0">
                  <a:moveTo>
                    <a:pt x="401279" y="442645"/>
                  </a:moveTo>
                  <a:cubicBezTo>
                    <a:pt x="400491" y="299179"/>
                    <a:pt x="351618" y="151772"/>
                    <a:pt x="246777" y="54025"/>
                  </a:cubicBezTo>
                  <a:cubicBezTo>
                    <a:pt x="223129" y="31954"/>
                    <a:pt x="195539" y="11458"/>
                    <a:pt x="163220" y="3576"/>
                  </a:cubicBezTo>
                  <a:cubicBezTo>
                    <a:pt x="87545" y="-16131"/>
                    <a:pt x="2411" y="48507"/>
                    <a:pt x="47" y="126547"/>
                  </a:cubicBezTo>
                  <a:cubicBezTo>
                    <a:pt x="-2318" y="217987"/>
                    <a:pt x="85969" y="281049"/>
                    <a:pt x="150607" y="345687"/>
                  </a:cubicBezTo>
                  <a:cubicBezTo>
                    <a:pt x="275155" y="468658"/>
                    <a:pt x="335852" y="648385"/>
                    <a:pt x="316933" y="822594"/>
                  </a:cubicBezTo>
                  <a:cubicBezTo>
                    <a:pt x="369748" y="705930"/>
                    <a:pt x="402067" y="570346"/>
                    <a:pt x="401279" y="442645"/>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Calibri" panose="020F0502020204030204"/>
                <a:buNone/>
              </a:pPr>
              <a:endParaRPr sz="1350" dirty="0">
                <a:solidFill>
                  <a:srgbClr val="000000"/>
                </a:solidFill>
                <a:latin typeface="Calibri" panose="020F0502020204030204" pitchFamily="34" charset="0"/>
                <a:ea typeface="Calibri" panose="020F0502020204030204"/>
                <a:cs typeface="Calibri" panose="020F0502020204030204" pitchFamily="34" charset="0"/>
                <a:sym typeface="Calibri" panose="020F0502020204030204"/>
              </a:endParaRPr>
            </a:p>
          </p:txBody>
        </p:sp>
        <p:sp>
          <p:nvSpPr>
            <p:cNvPr id="142" name="Google Shape;142;p10"/>
            <p:cNvSpPr/>
            <p:nvPr/>
          </p:nvSpPr>
          <p:spPr>
            <a:xfrm rot="972124">
              <a:off x="3553815" y="1552776"/>
              <a:ext cx="806965" cy="435346"/>
            </a:xfrm>
            <a:custGeom>
              <a:avLst/>
              <a:gdLst/>
              <a:ahLst/>
              <a:cxnLst/>
              <a:rect l="l" t="t" r="r" b="b"/>
              <a:pathLst>
                <a:path w="584842" h="315514" extrusionOk="0">
                  <a:moveTo>
                    <a:pt x="277415" y="198059"/>
                  </a:moveTo>
                  <a:cubicBezTo>
                    <a:pt x="234848" y="209883"/>
                    <a:pt x="194646" y="229590"/>
                    <a:pt x="150503" y="235896"/>
                  </a:cubicBezTo>
                  <a:cubicBezTo>
                    <a:pt x="93747" y="244567"/>
                    <a:pt x="28320" y="228802"/>
                    <a:pt x="6248" y="167316"/>
                  </a:cubicBezTo>
                  <a:cubicBezTo>
                    <a:pt x="-5576" y="134208"/>
                    <a:pt x="-58" y="97948"/>
                    <a:pt x="18072" y="68781"/>
                  </a:cubicBezTo>
                  <a:cubicBezTo>
                    <a:pt x="63004" y="-6105"/>
                    <a:pt x="148926" y="-5316"/>
                    <a:pt x="224601" y="4931"/>
                  </a:cubicBezTo>
                  <a:cubicBezTo>
                    <a:pt x="471331" y="38827"/>
                    <a:pt x="571442" y="272945"/>
                    <a:pt x="584843" y="315512"/>
                  </a:cubicBezTo>
                  <a:cubicBezTo>
                    <a:pt x="584843" y="316300"/>
                    <a:pt x="449259" y="150762"/>
                    <a:pt x="277415" y="198059"/>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Calibri" panose="020F0502020204030204"/>
                <a:buNone/>
              </a:pPr>
              <a:endParaRPr sz="1350" dirty="0">
                <a:solidFill>
                  <a:srgbClr val="000000"/>
                </a:solidFill>
                <a:latin typeface="Calibri" panose="020F0502020204030204" pitchFamily="34" charset="0"/>
                <a:ea typeface="Calibri" panose="020F0502020204030204"/>
                <a:cs typeface="Calibri" panose="020F0502020204030204" pitchFamily="34" charset="0"/>
                <a:sym typeface="Calibri" panose="020F0502020204030204"/>
              </a:endParaRPr>
            </a:p>
          </p:txBody>
        </p:sp>
      </p:grpSp>
      <p:grpSp>
        <p:nvGrpSpPr>
          <p:cNvPr id="143" name="Google Shape;143;p10"/>
          <p:cNvGrpSpPr/>
          <p:nvPr/>
        </p:nvGrpSpPr>
        <p:grpSpPr>
          <a:xfrm>
            <a:off x="7253071" y="4255809"/>
            <a:ext cx="1451573" cy="618094"/>
            <a:chOff x="4487664" y="-1392325"/>
            <a:chExt cx="3997997" cy="1702034"/>
          </a:xfrm>
        </p:grpSpPr>
        <p:grpSp>
          <p:nvGrpSpPr>
            <p:cNvPr id="144" name="Google Shape;144;p10"/>
            <p:cNvGrpSpPr/>
            <p:nvPr/>
          </p:nvGrpSpPr>
          <p:grpSpPr>
            <a:xfrm>
              <a:off x="5041805" y="-1392325"/>
              <a:ext cx="2896971" cy="1702034"/>
              <a:chOff x="4692026" y="4370063"/>
              <a:chExt cx="2807959" cy="1649737"/>
            </a:xfrm>
          </p:grpSpPr>
          <p:sp>
            <p:nvSpPr>
              <p:cNvPr id="145" name="Google Shape;145;p10"/>
              <p:cNvSpPr/>
              <p:nvPr/>
            </p:nvSpPr>
            <p:spPr>
              <a:xfrm>
                <a:off x="4692026" y="4370063"/>
                <a:ext cx="2807065" cy="1649730"/>
              </a:xfrm>
              <a:custGeom>
                <a:avLst/>
                <a:gdLst/>
                <a:ahLst/>
                <a:cxnLst/>
                <a:rect l="l" t="t" r="r" b="b"/>
                <a:pathLst>
                  <a:path w="1685925" h="1649730" extrusionOk="0">
                    <a:moveTo>
                      <a:pt x="0" y="0"/>
                    </a:moveTo>
                    <a:lnTo>
                      <a:pt x="1685925" y="0"/>
                    </a:lnTo>
                    <a:lnTo>
                      <a:pt x="1685925" y="1649730"/>
                    </a:lnTo>
                    <a:lnTo>
                      <a:pt x="0" y="1649730"/>
                    </a:lnTo>
                    <a:close/>
                  </a:path>
                </a:pathLst>
              </a:custGeom>
              <a:solidFill>
                <a:schemeClr val="accent3"/>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350" dirty="0">
                  <a:solidFill>
                    <a:srgbClr val="000000"/>
                  </a:solidFill>
                  <a:latin typeface="Calibri" panose="020F0502020204030204" pitchFamily="34" charset="0"/>
                  <a:ea typeface="Calibri" panose="020F0502020204030204"/>
                  <a:cs typeface="Calibri" panose="020F0502020204030204" pitchFamily="34" charset="0"/>
                  <a:sym typeface="Calibri" panose="020F0502020204030204"/>
                </a:endParaRPr>
              </a:p>
            </p:txBody>
          </p:sp>
          <p:sp>
            <p:nvSpPr>
              <p:cNvPr id="146" name="Google Shape;146;p10"/>
              <p:cNvSpPr/>
              <p:nvPr/>
            </p:nvSpPr>
            <p:spPr>
              <a:xfrm>
                <a:off x="6377940" y="4370070"/>
                <a:ext cx="1122045" cy="1649730"/>
              </a:xfrm>
              <a:custGeom>
                <a:avLst/>
                <a:gdLst/>
                <a:ahLst/>
                <a:cxnLst/>
                <a:rect l="l" t="t" r="r" b="b"/>
                <a:pathLst>
                  <a:path w="1122045" h="1649730" extrusionOk="0">
                    <a:moveTo>
                      <a:pt x="0" y="0"/>
                    </a:moveTo>
                    <a:lnTo>
                      <a:pt x="1122045" y="0"/>
                    </a:lnTo>
                    <a:lnTo>
                      <a:pt x="1122045" y="1649730"/>
                    </a:lnTo>
                    <a:lnTo>
                      <a:pt x="0" y="1649730"/>
                    </a:lnTo>
                    <a:close/>
                  </a:path>
                </a:pathLst>
              </a:custGeom>
              <a:solidFill>
                <a:srgbClr val="000000">
                  <a:alpha val="16200"/>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350" dirty="0">
                  <a:solidFill>
                    <a:srgbClr val="000000"/>
                  </a:solidFill>
                  <a:latin typeface="Calibri" panose="020F0502020204030204" pitchFamily="34" charset="0"/>
                  <a:ea typeface="Calibri" panose="020F0502020204030204"/>
                  <a:cs typeface="Calibri" panose="020F0502020204030204" pitchFamily="34" charset="0"/>
                  <a:sym typeface="Calibri" panose="020F0502020204030204"/>
                </a:endParaRPr>
              </a:p>
            </p:txBody>
          </p:sp>
        </p:grpSp>
        <p:sp>
          <p:nvSpPr>
            <p:cNvPr id="147" name="Google Shape;147;p10"/>
            <p:cNvSpPr/>
            <p:nvPr/>
          </p:nvSpPr>
          <p:spPr>
            <a:xfrm>
              <a:off x="4487664" y="-1392204"/>
              <a:ext cx="2295387" cy="421902"/>
            </a:xfrm>
            <a:custGeom>
              <a:avLst/>
              <a:gdLst/>
              <a:ahLst/>
              <a:cxnLst/>
              <a:rect l="l" t="t" r="r" b="b"/>
              <a:pathLst>
                <a:path w="2223135" h="408622" extrusionOk="0">
                  <a:moveTo>
                    <a:pt x="537210" y="0"/>
                  </a:moveTo>
                  <a:lnTo>
                    <a:pt x="2223135" y="0"/>
                  </a:lnTo>
                  <a:lnTo>
                    <a:pt x="1684973" y="408623"/>
                  </a:lnTo>
                  <a:lnTo>
                    <a:pt x="0" y="408623"/>
                  </a:lnTo>
                  <a:close/>
                </a:path>
              </a:pathLst>
            </a:custGeom>
            <a:solidFill>
              <a:schemeClr val="accent3"/>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350" dirty="0">
                <a:solidFill>
                  <a:srgbClr val="000000"/>
                </a:solidFill>
                <a:latin typeface="Calibri" panose="020F0502020204030204" pitchFamily="34" charset="0"/>
                <a:ea typeface="Calibri" panose="020F0502020204030204"/>
                <a:cs typeface="Calibri" panose="020F0502020204030204" pitchFamily="34" charset="0"/>
                <a:sym typeface="Calibri" panose="020F0502020204030204"/>
              </a:endParaRPr>
            </a:p>
          </p:txBody>
        </p:sp>
        <p:sp>
          <p:nvSpPr>
            <p:cNvPr id="148" name="Google Shape;148;p10"/>
            <p:cNvSpPr/>
            <p:nvPr/>
          </p:nvSpPr>
          <p:spPr>
            <a:xfrm>
              <a:off x="6781332" y="-1392204"/>
              <a:ext cx="1704329" cy="421902"/>
            </a:xfrm>
            <a:custGeom>
              <a:avLst/>
              <a:gdLst/>
              <a:ahLst/>
              <a:cxnLst/>
              <a:rect l="l" t="t" r="r" b="b"/>
              <a:pathLst>
                <a:path w="1650682" h="408622" extrusionOk="0">
                  <a:moveTo>
                    <a:pt x="1122045" y="0"/>
                  </a:moveTo>
                  <a:lnTo>
                    <a:pt x="0" y="0"/>
                  </a:lnTo>
                  <a:lnTo>
                    <a:pt x="528638" y="408623"/>
                  </a:lnTo>
                  <a:lnTo>
                    <a:pt x="1650682" y="408623"/>
                  </a:lnTo>
                  <a:close/>
                </a:path>
              </a:pathLst>
            </a:custGeom>
            <a:solidFill>
              <a:schemeClr val="accent3"/>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350" dirty="0">
                <a:solidFill>
                  <a:srgbClr val="000000"/>
                </a:solidFill>
                <a:latin typeface="Calibri" panose="020F0502020204030204" pitchFamily="34" charset="0"/>
                <a:ea typeface="Calibri" panose="020F0502020204030204"/>
                <a:cs typeface="Calibri" panose="020F0502020204030204" pitchFamily="34" charset="0"/>
                <a:sym typeface="Calibri" panose="020F0502020204030204"/>
              </a:endParaRPr>
            </a:p>
          </p:txBody>
        </p:sp>
        <p:sp>
          <p:nvSpPr>
            <p:cNvPr id="149" name="Google Shape;149;p10"/>
            <p:cNvSpPr/>
            <p:nvPr/>
          </p:nvSpPr>
          <p:spPr>
            <a:xfrm>
              <a:off x="4487664" y="-1392204"/>
              <a:ext cx="2295387" cy="421902"/>
            </a:xfrm>
            <a:custGeom>
              <a:avLst/>
              <a:gdLst/>
              <a:ahLst/>
              <a:cxnLst/>
              <a:rect l="l" t="t" r="r" b="b"/>
              <a:pathLst>
                <a:path w="2223135" h="408622" extrusionOk="0">
                  <a:moveTo>
                    <a:pt x="537210" y="0"/>
                  </a:moveTo>
                  <a:lnTo>
                    <a:pt x="2223135" y="0"/>
                  </a:lnTo>
                  <a:lnTo>
                    <a:pt x="1684973" y="408623"/>
                  </a:lnTo>
                  <a:lnTo>
                    <a:pt x="0" y="408623"/>
                  </a:lnTo>
                  <a:close/>
                </a:path>
              </a:pathLst>
            </a:custGeom>
            <a:solidFill>
              <a:srgbClr val="FFFFFF">
                <a:alpha val="58099"/>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350" dirty="0">
                <a:solidFill>
                  <a:srgbClr val="000000"/>
                </a:solidFill>
                <a:latin typeface="Calibri" panose="020F0502020204030204" pitchFamily="34" charset="0"/>
                <a:ea typeface="Calibri" panose="020F0502020204030204"/>
                <a:cs typeface="Calibri" panose="020F0502020204030204" pitchFamily="34" charset="0"/>
                <a:sym typeface="Calibri" panose="020F0502020204030204"/>
              </a:endParaRPr>
            </a:p>
          </p:txBody>
        </p:sp>
        <p:sp>
          <p:nvSpPr>
            <p:cNvPr id="150" name="Google Shape;150;p10"/>
            <p:cNvSpPr/>
            <p:nvPr/>
          </p:nvSpPr>
          <p:spPr>
            <a:xfrm>
              <a:off x="6781332" y="-1392204"/>
              <a:ext cx="1704329" cy="421902"/>
            </a:xfrm>
            <a:custGeom>
              <a:avLst/>
              <a:gdLst/>
              <a:ahLst/>
              <a:cxnLst/>
              <a:rect l="l" t="t" r="r" b="b"/>
              <a:pathLst>
                <a:path w="1650682" h="408622" extrusionOk="0">
                  <a:moveTo>
                    <a:pt x="1122045" y="0"/>
                  </a:moveTo>
                  <a:lnTo>
                    <a:pt x="0" y="0"/>
                  </a:lnTo>
                  <a:lnTo>
                    <a:pt x="528638" y="408623"/>
                  </a:lnTo>
                  <a:lnTo>
                    <a:pt x="1650682" y="408623"/>
                  </a:lnTo>
                  <a:close/>
                </a:path>
              </a:pathLst>
            </a:custGeom>
            <a:solidFill>
              <a:srgbClr val="FFFFFF">
                <a:alpha val="24580"/>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350" dirty="0">
                <a:solidFill>
                  <a:srgbClr val="000000"/>
                </a:solidFill>
                <a:latin typeface="Calibri" panose="020F0502020204030204" pitchFamily="34" charset="0"/>
                <a:ea typeface="Calibri" panose="020F0502020204030204"/>
                <a:cs typeface="Calibri" panose="020F0502020204030204" pitchFamily="34" charset="0"/>
                <a:sym typeface="Calibri" panose="020F0502020204030204"/>
              </a:endParaRPr>
            </a:p>
          </p:txBody>
        </p:sp>
      </p:grpSp>
    </p:spTree>
    <p:extLst>
      <p:ext uri="{BB962C8B-B14F-4D97-AF65-F5344CB8AC3E}">
        <p14:creationId xmlns:p14="http://schemas.microsoft.com/office/powerpoint/2010/main" val="248690430"/>
      </p:ext>
    </p:extLst>
  </p:cSld>
  <p:clrMapOvr>
    <a:masterClrMapping/>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matchingName="007 Quote">
  <p:cSld name="007 Quote">
    <p:bg>
      <p:bgPr>
        <a:solidFill>
          <a:schemeClr val="accent1"/>
        </a:solidFill>
        <a:effectLst/>
      </p:bgPr>
    </p:bg>
    <p:spTree>
      <p:nvGrpSpPr>
        <p:cNvPr id="1" name="Shape 151"/>
        <p:cNvGrpSpPr/>
        <p:nvPr/>
      </p:nvGrpSpPr>
      <p:grpSpPr>
        <a:xfrm>
          <a:off x="0" y="0"/>
          <a:ext cx="0" cy="0"/>
          <a:chOff x="0" y="0"/>
          <a:chExt cx="0" cy="0"/>
        </a:xfrm>
      </p:grpSpPr>
      <p:sp>
        <p:nvSpPr>
          <p:cNvPr id="152" name="Google Shape;152;p11"/>
          <p:cNvSpPr txBox="1">
            <a:spLocks noGrp="1"/>
          </p:cNvSpPr>
          <p:nvPr>
            <p:ph type="title"/>
          </p:nvPr>
        </p:nvSpPr>
        <p:spPr>
          <a:xfrm>
            <a:off x="418575" y="1405144"/>
            <a:ext cx="8321625" cy="2370600"/>
          </a:xfrm>
          <a:prstGeom prst="rect">
            <a:avLst/>
          </a:prstGeom>
        </p:spPr>
        <p:txBody>
          <a:bodyPr spcFirstLastPara="1" wrap="square" lIns="121900" tIns="121900" rIns="121900" bIns="121900" anchor="ctr" anchorCtr="0">
            <a:noAutofit/>
          </a:bodyPr>
          <a:lstStyle>
            <a:lvl1pPr lvl="0" algn="ctr" rtl="0">
              <a:spcBef>
                <a:spcPts val="0"/>
              </a:spcBef>
              <a:spcAft>
                <a:spcPts val="0"/>
              </a:spcAft>
              <a:buClr>
                <a:schemeClr val="lt1"/>
              </a:buClr>
              <a:buSzPts val="6000"/>
              <a:buNone/>
              <a:defRPr sz="4500">
                <a:solidFill>
                  <a:schemeClr val="lt1"/>
                </a:solidFill>
              </a:defRPr>
            </a:lvl1pPr>
            <a:lvl2pPr lvl="1" algn="ctr" rtl="0">
              <a:spcBef>
                <a:spcPts val="0"/>
              </a:spcBef>
              <a:spcAft>
                <a:spcPts val="0"/>
              </a:spcAft>
              <a:buClr>
                <a:schemeClr val="lt1"/>
              </a:buClr>
              <a:buSzPts val="6000"/>
              <a:buNone/>
              <a:defRPr sz="4500">
                <a:solidFill>
                  <a:schemeClr val="lt1"/>
                </a:solidFill>
              </a:defRPr>
            </a:lvl2pPr>
            <a:lvl3pPr lvl="2" algn="ctr" rtl="0">
              <a:spcBef>
                <a:spcPts val="0"/>
              </a:spcBef>
              <a:spcAft>
                <a:spcPts val="0"/>
              </a:spcAft>
              <a:buClr>
                <a:schemeClr val="lt1"/>
              </a:buClr>
              <a:buSzPts val="6000"/>
              <a:buNone/>
              <a:defRPr sz="4500">
                <a:solidFill>
                  <a:schemeClr val="lt1"/>
                </a:solidFill>
              </a:defRPr>
            </a:lvl3pPr>
            <a:lvl4pPr lvl="3" algn="ctr" rtl="0">
              <a:spcBef>
                <a:spcPts val="0"/>
              </a:spcBef>
              <a:spcAft>
                <a:spcPts val="0"/>
              </a:spcAft>
              <a:buClr>
                <a:schemeClr val="lt1"/>
              </a:buClr>
              <a:buSzPts val="6000"/>
              <a:buNone/>
              <a:defRPr sz="4500">
                <a:solidFill>
                  <a:schemeClr val="lt1"/>
                </a:solidFill>
              </a:defRPr>
            </a:lvl4pPr>
            <a:lvl5pPr lvl="4" algn="ctr" rtl="0">
              <a:spcBef>
                <a:spcPts val="0"/>
              </a:spcBef>
              <a:spcAft>
                <a:spcPts val="0"/>
              </a:spcAft>
              <a:buClr>
                <a:schemeClr val="lt1"/>
              </a:buClr>
              <a:buSzPts val="6000"/>
              <a:buNone/>
              <a:defRPr sz="4500">
                <a:solidFill>
                  <a:schemeClr val="lt1"/>
                </a:solidFill>
              </a:defRPr>
            </a:lvl5pPr>
            <a:lvl6pPr lvl="5" algn="ctr" rtl="0">
              <a:spcBef>
                <a:spcPts val="0"/>
              </a:spcBef>
              <a:spcAft>
                <a:spcPts val="0"/>
              </a:spcAft>
              <a:buClr>
                <a:schemeClr val="lt1"/>
              </a:buClr>
              <a:buSzPts val="6000"/>
              <a:buNone/>
              <a:defRPr sz="4500">
                <a:solidFill>
                  <a:schemeClr val="lt1"/>
                </a:solidFill>
              </a:defRPr>
            </a:lvl6pPr>
            <a:lvl7pPr lvl="6" algn="ctr" rtl="0">
              <a:spcBef>
                <a:spcPts val="0"/>
              </a:spcBef>
              <a:spcAft>
                <a:spcPts val="0"/>
              </a:spcAft>
              <a:buClr>
                <a:schemeClr val="lt1"/>
              </a:buClr>
              <a:buSzPts val="6000"/>
              <a:buNone/>
              <a:defRPr sz="4500">
                <a:solidFill>
                  <a:schemeClr val="lt1"/>
                </a:solidFill>
              </a:defRPr>
            </a:lvl7pPr>
            <a:lvl8pPr lvl="7" algn="ctr" rtl="0">
              <a:spcBef>
                <a:spcPts val="0"/>
              </a:spcBef>
              <a:spcAft>
                <a:spcPts val="0"/>
              </a:spcAft>
              <a:buClr>
                <a:schemeClr val="lt1"/>
              </a:buClr>
              <a:buSzPts val="6000"/>
              <a:buNone/>
              <a:defRPr sz="4500">
                <a:solidFill>
                  <a:schemeClr val="lt1"/>
                </a:solidFill>
              </a:defRPr>
            </a:lvl8pPr>
            <a:lvl9pPr lvl="8" algn="ctr" rtl="0">
              <a:spcBef>
                <a:spcPts val="0"/>
              </a:spcBef>
              <a:spcAft>
                <a:spcPts val="0"/>
              </a:spcAft>
              <a:buClr>
                <a:schemeClr val="lt1"/>
              </a:buClr>
              <a:buSzPts val="6000"/>
              <a:buNone/>
              <a:defRPr sz="4500">
                <a:solidFill>
                  <a:schemeClr val="lt1"/>
                </a:solidFill>
              </a:defRPr>
            </a:lvl9pPr>
          </a:lstStyle>
          <a:p>
            <a:endParaRPr/>
          </a:p>
        </p:txBody>
      </p:sp>
      <p:sp>
        <p:nvSpPr>
          <p:cNvPr id="153" name="Google Shape;153;p11"/>
          <p:cNvSpPr txBox="1">
            <a:spLocks noGrp="1"/>
          </p:cNvSpPr>
          <p:nvPr>
            <p:ph type="subTitle" idx="1"/>
          </p:nvPr>
        </p:nvSpPr>
        <p:spPr>
          <a:xfrm>
            <a:off x="474656" y="4439606"/>
            <a:ext cx="8534925" cy="538425"/>
          </a:xfrm>
          <a:prstGeom prst="rect">
            <a:avLst/>
          </a:prstGeom>
        </p:spPr>
        <p:txBody>
          <a:bodyPr spcFirstLastPara="1" wrap="square" lIns="121900" tIns="121900" rIns="121900" bIns="121900" anchor="b" anchorCtr="0">
            <a:noAutofit/>
          </a:bodyPr>
          <a:lstStyle>
            <a:lvl1pPr lvl="0" algn="r" rtl="0">
              <a:lnSpc>
                <a:spcPct val="100000"/>
              </a:lnSpc>
              <a:spcBef>
                <a:spcPts val="0"/>
              </a:spcBef>
              <a:spcAft>
                <a:spcPts val="0"/>
              </a:spcAft>
              <a:buClr>
                <a:schemeClr val="lt1"/>
              </a:buClr>
              <a:buSzPts val="1900"/>
              <a:buNone/>
              <a:defRPr>
                <a:solidFill>
                  <a:schemeClr val="lt1"/>
                </a:solidFill>
              </a:defRPr>
            </a:lvl1pPr>
            <a:lvl2pPr lvl="1" algn="r" rtl="0">
              <a:lnSpc>
                <a:spcPct val="100000"/>
              </a:lnSpc>
              <a:spcBef>
                <a:spcPts val="0"/>
              </a:spcBef>
              <a:spcAft>
                <a:spcPts val="0"/>
              </a:spcAft>
              <a:buClr>
                <a:schemeClr val="lt1"/>
              </a:buClr>
              <a:buSzPts val="1900"/>
              <a:buNone/>
              <a:defRPr>
                <a:solidFill>
                  <a:schemeClr val="lt1"/>
                </a:solidFill>
              </a:defRPr>
            </a:lvl2pPr>
            <a:lvl3pPr lvl="2" algn="r" rtl="0">
              <a:lnSpc>
                <a:spcPct val="100000"/>
              </a:lnSpc>
              <a:spcBef>
                <a:spcPts val="0"/>
              </a:spcBef>
              <a:spcAft>
                <a:spcPts val="0"/>
              </a:spcAft>
              <a:buClr>
                <a:schemeClr val="lt1"/>
              </a:buClr>
              <a:buSzPts val="1900"/>
              <a:buNone/>
              <a:defRPr>
                <a:solidFill>
                  <a:schemeClr val="lt1"/>
                </a:solidFill>
              </a:defRPr>
            </a:lvl3pPr>
            <a:lvl4pPr lvl="3" algn="r" rtl="0">
              <a:lnSpc>
                <a:spcPct val="100000"/>
              </a:lnSpc>
              <a:spcBef>
                <a:spcPts val="0"/>
              </a:spcBef>
              <a:spcAft>
                <a:spcPts val="0"/>
              </a:spcAft>
              <a:buClr>
                <a:schemeClr val="lt1"/>
              </a:buClr>
              <a:buSzPts val="1900"/>
              <a:buNone/>
              <a:defRPr>
                <a:solidFill>
                  <a:schemeClr val="lt1"/>
                </a:solidFill>
              </a:defRPr>
            </a:lvl4pPr>
            <a:lvl5pPr lvl="4" algn="r" rtl="0">
              <a:lnSpc>
                <a:spcPct val="100000"/>
              </a:lnSpc>
              <a:spcBef>
                <a:spcPts val="0"/>
              </a:spcBef>
              <a:spcAft>
                <a:spcPts val="0"/>
              </a:spcAft>
              <a:buClr>
                <a:schemeClr val="lt1"/>
              </a:buClr>
              <a:buSzPts val="1900"/>
              <a:buNone/>
              <a:defRPr>
                <a:solidFill>
                  <a:schemeClr val="lt1"/>
                </a:solidFill>
              </a:defRPr>
            </a:lvl5pPr>
            <a:lvl6pPr lvl="5" algn="r" rtl="0">
              <a:lnSpc>
                <a:spcPct val="100000"/>
              </a:lnSpc>
              <a:spcBef>
                <a:spcPts val="0"/>
              </a:spcBef>
              <a:spcAft>
                <a:spcPts val="0"/>
              </a:spcAft>
              <a:buClr>
                <a:schemeClr val="lt1"/>
              </a:buClr>
              <a:buSzPts val="1900"/>
              <a:buNone/>
              <a:defRPr>
                <a:solidFill>
                  <a:schemeClr val="lt1"/>
                </a:solidFill>
              </a:defRPr>
            </a:lvl6pPr>
            <a:lvl7pPr lvl="6" algn="r" rtl="0">
              <a:lnSpc>
                <a:spcPct val="100000"/>
              </a:lnSpc>
              <a:spcBef>
                <a:spcPts val="0"/>
              </a:spcBef>
              <a:spcAft>
                <a:spcPts val="0"/>
              </a:spcAft>
              <a:buClr>
                <a:schemeClr val="lt1"/>
              </a:buClr>
              <a:buSzPts val="1900"/>
              <a:buNone/>
              <a:defRPr>
                <a:solidFill>
                  <a:schemeClr val="lt1"/>
                </a:solidFill>
              </a:defRPr>
            </a:lvl7pPr>
            <a:lvl8pPr lvl="7" algn="r" rtl="0">
              <a:lnSpc>
                <a:spcPct val="100000"/>
              </a:lnSpc>
              <a:spcBef>
                <a:spcPts val="0"/>
              </a:spcBef>
              <a:spcAft>
                <a:spcPts val="0"/>
              </a:spcAft>
              <a:buClr>
                <a:schemeClr val="lt1"/>
              </a:buClr>
              <a:buSzPts val="1900"/>
              <a:buNone/>
              <a:defRPr>
                <a:solidFill>
                  <a:schemeClr val="lt1"/>
                </a:solidFill>
              </a:defRPr>
            </a:lvl8pPr>
            <a:lvl9pPr lvl="8" algn="r" rtl="0">
              <a:lnSpc>
                <a:spcPct val="100000"/>
              </a:lnSpc>
              <a:spcBef>
                <a:spcPts val="0"/>
              </a:spcBef>
              <a:spcAft>
                <a:spcPts val="0"/>
              </a:spcAft>
              <a:buClr>
                <a:schemeClr val="lt1"/>
              </a:buClr>
              <a:buSzPts val="1900"/>
              <a:buNone/>
              <a:defRPr>
                <a:solidFill>
                  <a:schemeClr val="lt1"/>
                </a:solidFill>
              </a:defRPr>
            </a:lvl9pPr>
          </a:lstStyle>
          <a:p>
            <a:endParaRPr/>
          </a:p>
        </p:txBody>
      </p:sp>
      <p:sp>
        <p:nvSpPr>
          <p:cNvPr id="154" name="Google Shape;154;p11"/>
          <p:cNvSpPr/>
          <p:nvPr/>
        </p:nvSpPr>
        <p:spPr>
          <a:xfrm rot="-1211893" flipH="1">
            <a:off x="303835" y="151596"/>
            <a:ext cx="479432" cy="852463"/>
          </a:xfrm>
          <a:custGeom>
            <a:avLst/>
            <a:gdLst/>
            <a:ahLst/>
            <a:cxnLst/>
            <a:rect l="l" t="t" r="r" b="b"/>
            <a:pathLst>
              <a:path w="401292" h="822594" extrusionOk="0">
                <a:moveTo>
                  <a:pt x="401279" y="442645"/>
                </a:moveTo>
                <a:cubicBezTo>
                  <a:pt x="400491" y="299179"/>
                  <a:pt x="351618" y="151772"/>
                  <a:pt x="246777" y="54025"/>
                </a:cubicBezTo>
                <a:cubicBezTo>
                  <a:pt x="223129" y="31954"/>
                  <a:pt x="195539" y="11458"/>
                  <a:pt x="163220" y="3576"/>
                </a:cubicBezTo>
                <a:cubicBezTo>
                  <a:pt x="87545" y="-16131"/>
                  <a:pt x="2411" y="48507"/>
                  <a:pt x="47" y="126547"/>
                </a:cubicBezTo>
                <a:cubicBezTo>
                  <a:pt x="-2318" y="217987"/>
                  <a:pt x="85969" y="281049"/>
                  <a:pt x="150607" y="345687"/>
                </a:cubicBezTo>
                <a:cubicBezTo>
                  <a:pt x="275155" y="468658"/>
                  <a:pt x="335852" y="648385"/>
                  <a:pt x="316933" y="822594"/>
                </a:cubicBezTo>
                <a:cubicBezTo>
                  <a:pt x="369748" y="705930"/>
                  <a:pt x="402067" y="570346"/>
                  <a:pt x="401279" y="442645"/>
                </a:cubicBezTo>
                <a:close/>
              </a:path>
            </a:pathLst>
          </a:custGeom>
          <a:solidFill>
            <a:schemeClr val="lt1"/>
          </a:solidFill>
          <a:ln>
            <a:noFill/>
          </a:ln>
        </p:spPr>
        <p:txBody>
          <a:bodyPr spcFirstLastPara="1" wrap="square" lIns="68569" tIns="34275" rIns="68569" bIns="34275" anchor="ctr" anchorCtr="0">
            <a:noAutofit/>
          </a:bodyPr>
          <a:lstStyle/>
          <a:p>
            <a:pPr marL="0" marR="0" lvl="0" indent="0" algn="l" rtl="0">
              <a:lnSpc>
                <a:spcPct val="100000"/>
              </a:lnSpc>
              <a:spcBef>
                <a:spcPts val="0"/>
              </a:spcBef>
              <a:spcAft>
                <a:spcPts val="0"/>
              </a:spcAft>
              <a:buClr>
                <a:srgbClr val="000000"/>
              </a:buClr>
              <a:buSzPts val="1800"/>
              <a:buFont typeface="Calibri" panose="020F0502020204030204"/>
              <a:buNone/>
            </a:pPr>
            <a:endParaRPr sz="1350" dirty="0">
              <a:solidFill>
                <a:schemeClr val="lt1"/>
              </a:solidFill>
              <a:latin typeface="Calibri" panose="020F0502020204030204" pitchFamily="34" charset="0"/>
              <a:ea typeface="Calibri" panose="020F0502020204030204"/>
              <a:cs typeface="Calibri" panose="020F0502020204030204" pitchFamily="34" charset="0"/>
              <a:sym typeface="Calibri" panose="020F0502020204030204"/>
            </a:endParaRPr>
          </a:p>
        </p:txBody>
      </p:sp>
      <p:sp>
        <p:nvSpPr>
          <p:cNvPr id="155" name="Google Shape;155;p11"/>
          <p:cNvSpPr/>
          <p:nvPr/>
        </p:nvSpPr>
        <p:spPr>
          <a:xfrm rot="-1211893" flipH="1">
            <a:off x="750660" y="151596"/>
            <a:ext cx="479432" cy="852463"/>
          </a:xfrm>
          <a:custGeom>
            <a:avLst/>
            <a:gdLst/>
            <a:ahLst/>
            <a:cxnLst/>
            <a:rect l="l" t="t" r="r" b="b"/>
            <a:pathLst>
              <a:path w="401292" h="822594" extrusionOk="0">
                <a:moveTo>
                  <a:pt x="401279" y="442645"/>
                </a:moveTo>
                <a:cubicBezTo>
                  <a:pt x="400491" y="299179"/>
                  <a:pt x="351618" y="151772"/>
                  <a:pt x="246777" y="54025"/>
                </a:cubicBezTo>
                <a:cubicBezTo>
                  <a:pt x="223129" y="31954"/>
                  <a:pt x="195539" y="11458"/>
                  <a:pt x="163220" y="3576"/>
                </a:cubicBezTo>
                <a:cubicBezTo>
                  <a:pt x="87545" y="-16131"/>
                  <a:pt x="2411" y="48507"/>
                  <a:pt x="47" y="126547"/>
                </a:cubicBezTo>
                <a:cubicBezTo>
                  <a:pt x="-2318" y="217987"/>
                  <a:pt x="85969" y="281049"/>
                  <a:pt x="150607" y="345687"/>
                </a:cubicBezTo>
                <a:cubicBezTo>
                  <a:pt x="275155" y="468658"/>
                  <a:pt x="335852" y="648385"/>
                  <a:pt x="316933" y="822594"/>
                </a:cubicBezTo>
                <a:cubicBezTo>
                  <a:pt x="369748" y="705930"/>
                  <a:pt x="402067" y="570346"/>
                  <a:pt x="401279" y="442645"/>
                </a:cubicBezTo>
                <a:close/>
              </a:path>
            </a:pathLst>
          </a:custGeom>
          <a:solidFill>
            <a:schemeClr val="lt1"/>
          </a:solidFill>
          <a:ln>
            <a:noFill/>
          </a:ln>
        </p:spPr>
        <p:txBody>
          <a:bodyPr spcFirstLastPara="1" wrap="square" lIns="68569" tIns="34275" rIns="68569" bIns="34275" anchor="ctr" anchorCtr="0">
            <a:noAutofit/>
          </a:bodyPr>
          <a:lstStyle/>
          <a:p>
            <a:pPr marL="0" marR="0" lvl="0" indent="0" algn="l" rtl="0">
              <a:lnSpc>
                <a:spcPct val="100000"/>
              </a:lnSpc>
              <a:spcBef>
                <a:spcPts val="0"/>
              </a:spcBef>
              <a:spcAft>
                <a:spcPts val="0"/>
              </a:spcAft>
              <a:buClr>
                <a:srgbClr val="000000"/>
              </a:buClr>
              <a:buSzPts val="1800"/>
              <a:buFont typeface="Calibri" panose="020F0502020204030204"/>
              <a:buNone/>
            </a:pPr>
            <a:endParaRPr sz="1350" dirty="0">
              <a:solidFill>
                <a:schemeClr val="lt1"/>
              </a:solidFill>
              <a:latin typeface="Calibri" panose="020F0502020204030204" pitchFamily="34" charset="0"/>
              <a:ea typeface="Calibri" panose="020F0502020204030204"/>
              <a:cs typeface="Calibri" panose="020F0502020204030204" pitchFamily="34" charset="0"/>
              <a:sym typeface="Calibri" panose="020F0502020204030204"/>
            </a:endParaRPr>
          </a:p>
        </p:txBody>
      </p:sp>
    </p:spTree>
    <p:extLst>
      <p:ext uri="{BB962C8B-B14F-4D97-AF65-F5344CB8AC3E}">
        <p14:creationId xmlns:p14="http://schemas.microsoft.com/office/powerpoint/2010/main" val="1784898076"/>
      </p:ext>
    </p:extLst>
  </p:cSld>
  <p:clrMapOvr>
    <a:masterClrMapping/>
  </p:clrMapOvr>
</p:sldLayout>
</file>

<file path=ppt/slideLayouts/slideLayout89.xml><?xml version="1.0" encoding="utf-8"?>
<p:sldLayout xmlns:a="http://schemas.openxmlformats.org/drawingml/2006/main" xmlns:r="http://schemas.openxmlformats.org/officeDocument/2006/relationships" xmlns:p="http://schemas.openxmlformats.org/presentationml/2006/main" matchingName="009 Big Title">
  <p:cSld name="009 Big Title">
    <p:spTree>
      <p:nvGrpSpPr>
        <p:cNvPr id="1" name="Shape 156"/>
        <p:cNvGrpSpPr/>
        <p:nvPr/>
      </p:nvGrpSpPr>
      <p:grpSpPr>
        <a:xfrm>
          <a:off x="0" y="0"/>
          <a:ext cx="0" cy="0"/>
          <a:chOff x="0" y="0"/>
          <a:chExt cx="0" cy="0"/>
        </a:xfrm>
      </p:grpSpPr>
      <p:sp>
        <p:nvSpPr>
          <p:cNvPr id="157" name="Google Shape;157;p12"/>
          <p:cNvSpPr txBox="1">
            <a:spLocks noGrp="1"/>
          </p:cNvSpPr>
          <p:nvPr>
            <p:ph type="title"/>
          </p:nvPr>
        </p:nvSpPr>
        <p:spPr>
          <a:xfrm>
            <a:off x="1468444" y="408206"/>
            <a:ext cx="7264350" cy="2370600"/>
          </a:xfrm>
          <a:prstGeom prst="rect">
            <a:avLst/>
          </a:prstGeom>
        </p:spPr>
        <p:txBody>
          <a:bodyPr spcFirstLastPara="1" wrap="square" lIns="121900" tIns="121900" rIns="121900" bIns="121900" anchor="b" anchorCtr="0">
            <a:noAutofit/>
          </a:bodyPr>
          <a:lstStyle>
            <a:lvl1pPr lvl="0" algn="ctr" rtl="0">
              <a:spcBef>
                <a:spcPts val="0"/>
              </a:spcBef>
              <a:spcAft>
                <a:spcPts val="0"/>
              </a:spcAft>
              <a:buSzPts val="8000"/>
              <a:buNone/>
              <a:defRPr sz="6000"/>
            </a:lvl1pPr>
            <a:lvl2pPr lvl="1" algn="ctr" rtl="0">
              <a:spcBef>
                <a:spcPts val="0"/>
              </a:spcBef>
              <a:spcAft>
                <a:spcPts val="0"/>
              </a:spcAft>
              <a:buSzPts val="8000"/>
              <a:buNone/>
              <a:defRPr sz="6000"/>
            </a:lvl2pPr>
            <a:lvl3pPr lvl="2" algn="ctr" rtl="0">
              <a:spcBef>
                <a:spcPts val="0"/>
              </a:spcBef>
              <a:spcAft>
                <a:spcPts val="0"/>
              </a:spcAft>
              <a:buSzPts val="8000"/>
              <a:buNone/>
              <a:defRPr sz="6000"/>
            </a:lvl3pPr>
            <a:lvl4pPr lvl="3" algn="ctr" rtl="0">
              <a:spcBef>
                <a:spcPts val="0"/>
              </a:spcBef>
              <a:spcAft>
                <a:spcPts val="0"/>
              </a:spcAft>
              <a:buSzPts val="8000"/>
              <a:buNone/>
              <a:defRPr sz="6000"/>
            </a:lvl4pPr>
            <a:lvl5pPr lvl="4" algn="ctr" rtl="0">
              <a:spcBef>
                <a:spcPts val="0"/>
              </a:spcBef>
              <a:spcAft>
                <a:spcPts val="0"/>
              </a:spcAft>
              <a:buSzPts val="8000"/>
              <a:buNone/>
              <a:defRPr sz="6000"/>
            </a:lvl5pPr>
            <a:lvl6pPr lvl="5" algn="ctr" rtl="0">
              <a:spcBef>
                <a:spcPts val="0"/>
              </a:spcBef>
              <a:spcAft>
                <a:spcPts val="0"/>
              </a:spcAft>
              <a:buSzPts val="8000"/>
              <a:buNone/>
              <a:defRPr sz="6000"/>
            </a:lvl6pPr>
            <a:lvl7pPr lvl="6" algn="ctr" rtl="0">
              <a:spcBef>
                <a:spcPts val="0"/>
              </a:spcBef>
              <a:spcAft>
                <a:spcPts val="0"/>
              </a:spcAft>
              <a:buSzPts val="8000"/>
              <a:buNone/>
              <a:defRPr sz="6000"/>
            </a:lvl7pPr>
            <a:lvl8pPr lvl="7" algn="ctr" rtl="0">
              <a:spcBef>
                <a:spcPts val="0"/>
              </a:spcBef>
              <a:spcAft>
                <a:spcPts val="0"/>
              </a:spcAft>
              <a:buSzPts val="8000"/>
              <a:buNone/>
              <a:defRPr sz="6000"/>
            </a:lvl8pPr>
            <a:lvl9pPr lvl="8" algn="ctr" rtl="0">
              <a:spcBef>
                <a:spcPts val="0"/>
              </a:spcBef>
              <a:spcAft>
                <a:spcPts val="0"/>
              </a:spcAft>
              <a:buSzPts val="8000"/>
              <a:buNone/>
              <a:defRPr sz="6000"/>
            </a:lvl9pPr>
          </a:lstStyle>
          <a:p>
            <a:endParaRPr/>
          </a:p>
        </p:txBody>
      </p:sp>
      <p:sp>
        <p:nvSpPr>
          <p:cNvPr id="158" name="Google Shape;158;p12"/>
          <p:cNvSpPr txBox="1">
            <a:spLocks noGrp="1"/>
          </p:cNvSpPr>
          <p:nvPr>
            <p:ph type="body" idx="1"/>
          </p:nvPr>
        </p:nvSpPr>
        <p:spPr>
          <a:xfrm>
            <a:off x="1524274" y="3609938"/>
            <a:ext cx="7142400" cy="1173825"/>
          </a:xfrm>
          <a:prstGeom prst="rect">
            <a:avLst/>
          </a:prstGeom>
        </p:spPr>
        <p:txBody>
          <a:bodyPr spcFirstLastPara="1" wrap="square" lIns="121900" tIns="121900" rIns="121900" bIns="121900" anchor="t" anchorCtr="0">
            <a:noAutofit/>
          </a:bodyPr>
          <a:lstStyle>
            <a:lvl1pPr marL="342900" lvl="0" indent="-261938" algn="ctr">
              <a:spcBef>
                <a:spcPts val="0"/>
              </a:spcBef>
              <a:spcAft>
                <a:spcPts val="0"/>
              </a:spcAft>
              <a:buClr>
                <a:schemeClr val="dk1"/>
              </a:buClr>
              <a:buSzPts val="1900"/>
              <a:buChar char="●"/>
              <a:defRPr>
                <a:solidFill>
                  <a:schemeClr val="dk1"/>
                </a:solidFill>
              </a:defRPr>
            </a:lvl1pPr>
            <a:lvl2pPr marL="685800" lvl="1" indent="-261938" algn="ctr">
              <a:spcBef>
                <a:spcPts val="1575"/>
              </a:spcBef>
              <a:spcAft>
                <a:spcPts val="0"/>
              </a:spcAft>
              <a:buClr>
                <a:schemeClr val="dk1"/>
              </a:buClr>
              <a:buSzPts val="1900"/>
              <a:buChar char="○"/>
              <a:defRPr>
                <a:solidFill>
                  <a:schemeClr val="dk1"/>
                </a:solidFill>
              </a:defRPr>
            </a:lvl2pPr>
            <a:lvl3pPr marL="1028700" lvl="2" indent="-261938" algn="ctr">
              <a:spcBef>
                <a:spcPts val="1575"/>
              </a:spcBef>
              <a:spcAft>
                <a:spcPts val="0"/>
              </a:spcAft>
              <a:buClr>
                <a:schemeClr val="dk1"/>
              </a:buClr>
              <a:buSzPts val="1900"/>
              <a:buChar char="■"/>
              <a:defRPr>
                <a:solidFill>
                  <a:schemeClr val="dk1"/>
                </a:solidFill>
              </a:defRPr>
            </a:lvl3pPr>
            <a:lvl4pPr marL="1371600" lvl="3" indent="-261938" algn="ctr">
              <a:spcBef>
                <a:spcPts val="1575"/>
              </a:spcBef>
              <a:spcAft>
                <a:spcPts val="0"/>
              </a:spcAft>
              <a:buClr>
                <a:schemeClr val="dk1"/>
              </a:buClr>
              <a:buSzPts val="1900"/>
              <a:buChar char="●"/>
              <a:defRPr>
                <a:solidFill>
                  <a:schemeClr val="dk1"/>
                </a:solidFill>
              </a:defRPr>
            </a:lvl4pPr>
            <a:lvl5pPr marL="1714500" lvl="4" indent="-261938" algn="ctr">
              <a:spcBef>
                <a:spcPts val="1575"/>
              </a:spcBef>
              <a:spcAft>
                <a:spcPts val="0"/>
              </a:spcAft>
              <a:buClr>
                <a:schemeClr val="dk1"/>
              </a:buClr>
              <a:buSzPts val="1900"/>
              <a:buChar char="○"/>
              <a:defRPr>
                <a:solidFill>
                  <a:schemeClr val="dk1"/>
                </a:solidFill>
              </a:defRPr>
            </a:lvl5pPr>
            <a:lvl6pPr marL="2057400" lvl="5" indent="-261938" algn="ctr">
              <a:spcBef>
                <a:spcPts val="1575"/>
              </a:spcBef>
              <a:spcAft>
                <a:spcPts val="0"/>
              </a:spcAft>
              <a:buClr>
                <a:schemeClr val="dk1"/>
              </a:buClr>
              <a:buSzPts val="1900"/>
              <a:buChar char="■"/>
              <a:defRPr>
                <a:solidFill>
                  <a:schemeClr val="dk1"/>
                </a:solidFill>
              </a:defRPr>
            </a:lvl6pPr>
            <a:lvl7pPr marL="2400300" lvl="6" indent="-261938" algn="ctr">
              <a:spcBef>
                <a:spcPts val="1575"/>
              </a:spcBef>
              <a:spcAft>
                <a:spcPts val="0"/>
              </a:spcAft>
              <a:buClr>
                <a:schemeClr val="dk1"/>
              </a:buClr>
              <a:buSzPts val="1900"/>
              <a:buChar char="●"/>
              <a:defRPr>
                <a:solidFill>
                  <a:schemeClr val="dk1"/>
                </a:solidFill>
              </a:defRPr>
            </a:lvl7pPr>
            <a:lvl8pPr marL="2743200" lvl="7" indent="-261938" algn="ctr">
              <a:spcBef>
                <a:spcPts val="1575"/>
              </a:spcBef>
              <a:spcAft>
                <a:spcPts val="0"/>
              </a:spcAft>
              <a:buClr>
                <a:schemeClr val="dk1"/>
              </a:buClr>
              <a:buSzPts val="1900"/>
              <a:buChar char="○"/>
              <a:defRPr>
                <a:solidFill>
                  <a:schemeClr val="dk1"/>
                </a:solidFill>
              </a:defRPr>
            </a:lvl8pPr>
            <a:lvl9pPr marL="3086100" lvl="8" indent="-261938" algn="ctr">
              <a:spcBef>
                <a:spcPts val="1575"/>
              </a:spcBef>
              <a:spcAft>
                <a:spcPts val="1575"/>
              </a:spcAft>
              <a:buClr>
                <a:schemeClr val="dk1"/>
              </a:buClr>
              <a:buSzPts val="1900"/>
              <a:buChar char="■"/>
              <a:defRPr>
                <a:solidFill>
                  <a:schemeClr val="dk1"/>
                </a:solidFill>
              </a:defRPr>
            </a:lvl9pPr>
          </a:lstStyle>
          <a:p>
            <a:endParaRPr/>
          </a:p>
        </p:txBody>
      </p:sp>
      <p:grpSp>
        <p:nvGrpSpPr>
          <p:cNvPr id="159" name="Google Shape;159;p12"/>
          <p:cNvGrpSpPr/>
          <p:nvPr/>
        </p:nvGrpSpPr>
        <p:grpSpPr>
          <a:xfrm rot="7706632" flipH="1">
            <a:off x="1103823" y="789656"/>
            <a:ext cx="1052266" cy="750748"/>
            <a:chOff x="3509104" y="949065"/>
            <a:chExt cx="1958007" cy="1398062"/>
          </a:xfrm>
        </p:grpSpPr>
        <p:sp>
          <p:nvSpPr>
            <p:cNvPr id="160" name="Google Shape;160;p12"/>
            <p:cNvSpPr/>
            <p:nvPr/>
          </p:nvSpPr>
          <p:spPr>
            <a:xfrm rot="-1931549">
              <a:off x="4302435" y="1607360"/>
              <a:ext cx="1124007" cy="477020"/>
            </a:xfrm>
            <a:custGeom>
              <a:avLst/>
              <a:gdLst/>
              <a:ahLst/>
              <a:cxnLst/>
              <a:rect l="l" t="t" r="r" b="b"/>
              <a:pathLst>
                <a:path w="814737" h="345768" extrusionOk="0">
                  <a:moveTo>
                    <a:pt x="804830" y="218856"/>
                  </a:moveTo>
                  <a:cubicBezTo>
                    <a:pt x="729155" y="367840"/>
                    <a:pt x="532086" y="146335"/>
                    <a:pt x="320040" y="184960"/>
                  </a:cubicBezTo>
                  <a:cubicBezTo>
                    <a:pt x="175786" y="210973"/>
                    <a:pt x="80404" y="251176"/>
                    <a:pt x="0" y="345769"/>
                  </a:cubicBezTo>
                  <a:cubicBezTo>
                    <a:pt x="409903" y="-232038"/>
                    <a:pt x="889963" y="51742"/>
                    <a:pt x="804830" y="218856"/>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Calibri" panose="020F0502020204030204"/>
                <a:buNone/>
              </a:pPr>
              <a:endParaRPr sz="1350" dirty="0">
                <a:solidFill>
                  <a:srgbClr val="000000"/>
                </a:solidFill>
                <a:latin typeface="Calibri" panose="020F0502020204030204" pitchFamily="34" charset="0"/>
                <a:ea typeface="Calibri" panose="020F0502020204030204"/>
                <a:cs typeface="Calibri" panose="020F0502020204030204" pitchFamily="34" charset="0"/>
                <a:sym typeface="Calibri" panose="020F0502020204030204"/>
              </a:endParaRPr>
            </a:p>
          </p:txBody>
        </p:sp>
        <p:sp>
          <p:nvSpPr>
            <p:cNvPr id="161" name="Google Shape;161;p12"/>
            <p:cNvSpPr/>
            <p:nvPr/>
          </p:nvSpPr>
          <p:spPr>
            <a:xfrm>
              <a:off x="3963048" y="949065"/>
              <a:ext cx="553783" cy="1135180"/>
            </a:xfrm>
            <a:custGeom>
              <a:avLst/>
              <a:gdLst/>
              <a:ahLst/>
              <a:cxnLst/>
              <a:rect l="l" t="t" r="r" b="b"/>
              <a:pathLst>
                <a:path w="401292" h="822594" extrusionOk="0">
                  <a:moveTo>
                    <a:pt x="401279" y="442645"/>
                  </a:moveTo>
                  <a:cubicBezTo>
                    <a:pt x="400491" y="299179"/>
                    <a:pt x="351618" y="151772"/>
                    <a:pt x="246777" y="54025"/>
                  </a:cubicBezTo>
                  <a:cubicBezTo>
                    <a:pt x="223129" y="31954"/>
                    <a:pt x="195539" y="11458"/>
                    <a:pt x="163220" y="3576"/>
                  </a:cubicBezTo>
                  <a:cubicBezTo>
                    <a:pt x="87545" y="-16131"/>
                    <a:pt x="2411" y="48507"/>
                    <a:pt x="47" y="126547"/>
                  </a:cubicBezTo>
                  <a:cubicBezTo>
                    <a:pt x="-2318" y="217987"/>
                    <a:pt x="85969" y="281049"/>
                    <a:pt x="150607" y="345687"/>
                  </a:cubicBezTo>
                  <a:cubicBezTo>
                    <a:pt x="275155" y="468658"/>
                    <a:pt x="335852" y="648385"/>
                    <a:pt x="316933" y="822594"/>
                  </a:cubicBezTo>
                  <a:cubicBezTo>
                    <a:pt x="369748" y="705930"/>
                    <a:pt x="402067" y="570346"/>
                    <a:pt x="401279" y="442645"/>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Calibri" panose="020F0502020204030204"/>
                <a:buNone/>
              </a:pPr>
              <a:endParaRPr sz="1350" dirty="0">
                <a:solidFill>
                  <a:schemeClr val="lt1"/>
                </a:solidFill>
                <a:latin typeface="Calibri" panose="020F0502020204030204" pitchFamily="34" charset="0"/>
                <a:ea typeface="Calibri" panose="020F0502020204030204"/>
                <a:cs typeface="Calibri" panose="020F0502020204030204" pitchFamily="34" charset="0"/>
                <a:sym typeface="Calibri" panose="020F0502020204030204"/>
              </a:endParaRPr>
            </a:p>
          </p:txBody>
        </p:sp>
        <p:sp>
          <p:nvSpPr>
            <p:cNvPr id="162" name="Google Shape;162;p12"/>
            <p:cNvSpPr/>
            <p:nvPr/>
          </p:nvSpPr>
          <p:spPr>
            <a:xfrm rot="972124">
              <a:off x="3553815" y="1552776"/>
              <a:ext cx="806965" cy="435346"/>
            </a:xfrm>
            <a:custGeom>
              <a:avLst/>
              <a:gdLst/>
              <a:ahLst/>
              <a:cxnLst/>
              <a:rect l="l" t="t" r="r" b="b"/>
              <a:pathLst>
                <a:path w="584842" h="315514" extrusionOk="0">
                  <a:moveTo>
                    <a:pt x="277415" y="198059"/>
                  </a:moveTo>
                  <a:cubicBezTo>
                    <a:pt x="234848" y="209883"/>
                    <a:pt x="194646" y="229590"/>
                    <a:pt x="150503" y="235896"/>
                  </a:cubicBezTo>
                  <a:cubicBezTo>
                    <a:pt x="93747" y="244567"/>
                    <a:pt x="28320" y="228802"/>
                    <a:pt x="6248" y="167316"/>
                  </a:cubicBezTo>
                  <a:cubicBezTo>
                    <a:pt x="-5576" y="134208"/>
                    <a:pt x="-58" y="97948"/>
                    <a:pt x="18072" y="68781"/>
                  </a:cubicBezTo>
                  <a:cubicBezTo>
                    <a:pt x="63004" y="-6105"/>
                    <a:pt x="148926" y="-5316"/>
                    <a:pt x="224601" y="4931"/>
                  </a:cubicBezTo>
                  <a:cubicBezTo>
                    <a:pt x="471331" y="38827"/>
                    <a:pt x="571442" y="272945"/>
                    <a:pt x="584843" y="315512"/>
                  </a:cubicBezTo>
                  <a:cubicBezTo>
                    <a:pt x="584843" y="316300"/>
                    <a:pt x="449259" y="150762"/>
                    <a:pt x="277415" y="198059"/>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Calibri" panose="020F0502020204030204"/>
                <a:buNone/>
              </a:pPr>
              <a:endParaRPr sz="1350" dirty="0">
                <a:solidFill>
                  <a:srgbClr val="000000"/>
                </a:solidFill>
                <a:latin typeface="Calibri" panose="020F0502020204030204" pitchFamily="34" charset="0"/>
                <a:ea typeface="Calibri" panose="020F0502020204030204"/>
                <a:cs typeface="Calibri" panose="020F0502020204030204" pitchFamily="34" charset="0"/>
                <a:sym typeface="Calibri" panose="020F0502020204030204"/>
              </a:endParaRPr>
            </a:p>
          </p:txBody>
        </p:sp>
      </p:grpSp>
      <p:grpSp>
        <p:nvGrpSpPr>
          <p:cNvPr id="163" name="Google Shape;163;p12"/>
          <p:cNvGrpSpPr/>
          <p:nvPr/>
        </p:nvGrpSpPr>
        <p:grpSpPr>
          <a:xfrm rot="6550716">
            <a:off x="22036" y="405516"/>
            <a:ext cx="1537334" cy="1022191"/>
            <a:chOff x="4487664" y="-1392325"/>
            <a:chExt cx="3997997" cy="1702034"/>
          </a:xfrm>
        </p:grpSpPr>
        <p:grpSp>
          <p:nvGrpSpPr>
            <p:cNvPr id="164" name="Google Shape;164;p12"/>
            <p:cNvGrpSpPr/>
            <p:nvPr/>
          </p:nvGrpSpPr>
          <p:grpSpPr>
            <a:xfrm>
              <a:off x="5041805" y="-1392325"/>
              <a:ext cx="2896971" cy="1702034"/>
              <a:chOff x="4692026" y="4370063"/>
              <a:chExt cx="2807959" cy="1649737"/>
            </a:xfrm>
          </p:grpSpPr>
          <p:sp>
            <p:nvSpPr>
              <p:cNvPr id="165" name="Google Shape;165;p12"/>
              <p:cNvSpPr/>
              <p:nvPr/>
            </p:nvSpPr>
            <p:spPr>
              <a:xfrm>
                <a:off x="4692026" y="4370063"/>
                <a:ext cx="2807065" cy="1649730"/>
              </a:xfrm>
              <a:custGeom>
                <a:avLst/>
                <a:gdLst/>
                <a:ahLst/>
                <a:cxnLst/>
                <a:rect l="l" t="t" r="r" b="b"/>
                <a:pathLst>
                  <a:path w="1685925" h="1649730" extrusionOk="0">
                    <a:moveTo>
                      <a:pt x="0" y="0"/>
                    </a:moveTo>
                    <a:lnTo>
                      <a:pt x="1685925" y="0"/>
                    </a:lnTo>
                    <a:lnTo>
                      <a:pt x="1685925" y="1649730"/>
                    </a:lnTo>
                    <a:lnTo>
                      <a:pt x="0" y="1649730"/>
                    </a:lnTo>
                    <a:close/>
                  </a:path>
                </a:pathLst>
              </a:custGeom>
              <a:solidFill>
                <a:schemeClr val="accent3"/>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350" dirty="0">
                  <a:solidFill>
                    <a:srgbClr val="000000"/>
                  </a:solidFill>
                  <a:latin typeface="Calibri" panose="020F0502020204030204" pitchFamily="34" charset="0"/>
                  <a:ea typeface="Calibri" panose="020F0502020204030204"/>
                  <a:cs typeface="Calibri" panose="020F0502020204030204" pitchFamily="34" charset="0"/>
                  <a:sym typeface="Calibri" panose="020F0502020204030204"/>
                </a:endParaRPr>
              </a:p>
            </p:txBody>
          </p:sp>
          <p:sp>
            <p:nvSpPr>
              <p:cNvPr id="166" name="Google Shape;166;p12"/>
              <p:cNvSpPr/>
              <p:nvPr/>
            </p:nvSpPr>
            <p:spPr>
              <a:xfrm>
                <a:off x="6377940" y="4370070"/>
                <a:ext cx="1122045" cy="1649730"/>
              </a:xfrm>
              <a:custGeom>
                <a:avLst/>
                <a:gdLst/>
                <a:ahLst/>
                <a:cxnLst/>
                <a:rect l="l" t="t" r="r" b="b"/>
                <a:pathLst>
                  <a:path w="1122045" h="1649730" extrusionOk="0">
                    <a:moveTo>
                      <a:pt x="0" y="0"/>
                    </a:moveTo>
                    <a:lnTo>
                      <a:pt x="1122045" y="0"/>
                    </a:lnTo>
                    <a:lnTo>
                      <a:pt x="1122045" y="1649730"/>
                    </a:lnTo>
                    <a:lnTo>
                      <a:pt x="0" y="1649730"/>
                    </a:lnTo>
                    <a:close/>
                  </a:path>
                </a:pathLst>
              </a:custGeom>
              <a:solidFill>
                <a:srgbClr val="000000">
                  <a:alpha val="16200"/>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350" dirty="0">
                  <a:solidFill>
                    <a:srgbClr val="000000"/>
                  </a:solidFill>
                  <a:latin typeface="Calibri" panose="020F0502020204030204" pitchFamily="34" charset="0"/>
                  <a:ea typeface="Calibri" panose="020F0502020204030204"/>
                  <a:cs typeface="Calibri" panose="020F0502020204030204" pitchFamily="34" charset="0"/>
                  <a:sym typeface="Calibri" panose="020F0502020204030204"/>
                </a:endParaRPr>
              </a:p>
            </p:txBody>
          </p:sp>
        </p:grpSp>
        <p:sp>
          <p:nvSpPr>
            <p:cNvPr id="167" name="Google Shape;167;p12"/>
            <p:cNvSpPr/>
            <p:nvPr/>
          </p:nvSpPr>
          <p:spPr>
            <a:xfrm>
              <a:off x="4487664" y="-1392204"/>
              <a:ext cx="2295387" cy="421902"/>
            </a:xfrm>
            <a:custGeom>
              <a:avLst/>
              <a:gdLst/>
              <a:ahLst/>
              <a:cxnLst/>
              <a:rect l="l" t="t" r="r" b="b"/>
              <a:pathLst>
                <a:path w="2223135" h="408622" extrusionOk="0">
                  <a:moveTo>
                    <a:pt x="537210" y="0"/>
                  </a:moveTo>
                  <a:lnTo>
                    <a:pt x="2223135" y="0"/>
                  </a:lnTo>
                  <a:lnTo>
                    <a:pt x="1684973" y="408623"/>
                  </a:lnTo>
                  <a:lnTo>
                    <a:pt x="0" y="408623"/>
                  </a:lnTo>
                  <a:close/>
                </a:path>
              </a:pathLst>
            </a:custGeom>
            <a:solidFill>
              <a:schemeClr val="accent3"/>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350" dirty="0">
                <a:solidFill>
                  <a:srgbClr val="000000"/>
                </a:solidFill>
                <a:latin typeface="Calibri" panose="020F0502020204030204" pitchFamily="34" charset="0"/>
                <a:ea typeface="Calibri" panose="020F0502020204030204"/>
                <a:cs typeface="Calibri" panose="020F0502020204030204" pitchFamily="34" charset="0"/>
                <a:sym typeface="Calibri" panose="020F0502020204030204"/>
              </a:endParaRPr>
            </a:p>
          </p:txBody>
        </p:sp>
        <p:sp>
          <p:nvSpPr>
            <p:cNvPr id="168" name="Google Shape;168;p12"/>
            <p:cNvSpPr/>
            <p:nvPr/>
          </p:nvSpPr>
          <p:spPr>
            <a:xfrm>
              <a:off x="6781332" y="-1392204"/>
              <a:ext cx="1704329" cy="421902"/>
            </a:xfrm>
            <a:custGeom>
              <a:avLst/>
              <a:gdLst/>
              <a:ahLst/>
              <a:cxnLst/>
              <a:rect l="l" t="t" r="r" b="b"/>
              <a:pathLst>
                <a:path w="1650682" h="408622" extrusionOk="0">
                  <a:moveTo>
                    <a:pt x="1122045" y="0"/>
                  </a:moveTo>
                  <a:lnTo>
                    <a:pt x="0" y="0"/>
                  </a:lnTo>
                  <a:lnTo>
                    <a:pt x="528638" y="408623"/>
                  </a:lnTo>
                  <a:lnTo>
                    <a:pt x="1650682" y="408623"/>
                  </a:lnTo>
                  <a:close/>
                </a:path>
              </a:pathLst>
            </a:custGeom>
            <a:solidFill>
              <a:schemeClr val="accent3"/>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350" dirty="0">
                <a:solidFill>
                  <a:srgbClr val="000000"/>
                </a:solidFill>
                <a:latin typeface="Calibri" panose="020F0502020204030204" pitchFamily="34" charset="0"/>
                <a:ea typeface="Calibri" panose="020F0502020204030204"/>
                <a:cs typeface="Calibri" panose="020F0502020204030204" pitchFamily="34" charset="0"/>
                <a:sym typeface="Calibri" panose="020F0502020204030204"/>
              </a:endParaRPr>
            </a:p>
          </p:txBody>
        </p:sp>
        <p:sp>
          <p:nvSpPr>
            <p:cNvPr id="169" name="Google Shape;169;p12"/>
            <p:cNvSpPr/>
            <p:nvPr/>
          </p:nvSpPr>
          <p:spPr>
            <a:xfrm>
              <a:off x="4487664" y="-1392204"/>
              <a:ext cx="2295387" cy="421902"/>
            </a:xfrm>
            <a:custGeom>
              <a:avLst/>
              <a:gdLst/>
              <a:ahLst/>
              <a:cxnLst/>
              <a:rect l="l" t="t" r="r" b="b"/>
              <a:pathLst>
                <a:path w="2223135" h="408622" extrusionOk="0">
                  <a:moveTo>
                    <a:pt x="537210" y="0"/>
                  </a:moveTo>
                  <a:lnTo>
                    <a:pt x="2223135" y="0"/>
                  </a:lnTo>
                  <a:lnTo>
                    <a:pt x="1684973" y="408623"/>
                  </a:lnTo>
                  <a:lnTo>
                    <a:pt x="0" y="408623"/>
                  </a:lnTo>
                  <a:close/>
                </a:path>
              </a:pathLst>
            </a:custGeom>
            <a:solidFill>
              <a:srgbClr val="FFFFFF">
                <a:alpha val="58099"/>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350" dirty="0">
                <a:solidFill>
                  <a:srgbClr val="000000"/>
                </a:solidFill>
                <a:latin typeface="Calibri" panose="020F0502020204030204" pitchFamily="34" charset="0"/>
                <a:ea typeface="Calibri" panose="020F0502020204030204"/>
                <a:cs typeface="Calibri" panose="020F0502020204030204" pitchFamily="34" charset="0"/>
                <a:sym typeface="Calibri" panose="020F0502020204030204"/>
              </a:endParaRPr>
            </a:p>
          </p:txBody>
        </p:sp>
        <p:sp>
          <p:nvSpPr>
            <p:cNvPr id="170" name="Google Shape;170;p12"/>
            <p:cNvSpPr/>
            <p:nvPr/>
          </p:nvSpPr>
          <p:spPr>
            <a:xfrm>
              <a:off x="6781332" y="-1392204"/>
              <a:ext cx="1704329" cy="421902"/>
            </a:xfrm>
            <a:custGeom>
              <a:avLst/>
              <a:gdLst/>
              <a:ahLst/>
              <a:cxnLst/>
              <a:rect l="l" t="t" r="r" b="b"/>
              <a:pathLst>
                <a:path w="1650682" h="408622" extrusionOk="0">
                  <a:moveTo>
                    <a:pt x="1122045" y="0"/>
                  </a:moveTo>
                  <a:lnTo>
                    <a:pt x="0" y="0"/>
                  </a:lnTo>
                  <a:lnTo>
                    <a:pt x="528638" y="408623"/>
                  </a:lnTo>
                  <a:lnTo>
                    <a:pt x="1650682" y="408623"/>
                  </a:lnTo>
                  <a:close/>
                </a:path>
              </a:pathLst>
            </a:custGeom>
            <a:solidFill>
              <a:srgbClr val="FFFFFF">
                <a:alpha val="24580"/>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350" dirty="0">
                <a:solidFill>
                  <a:srgbClr val="000000"/>
                </a:solidFill>
                <a:latin typeface="Calibri" panose="020F0502020204030204" pitchFamily="34" charset="0"/>
                <a:ea typeface="Calibri" panose="020F0502020204030204"/>
                <a:cs typeface="Calibri" panose="020F0502020204030204" pitchFamily="34" charset="0"/>
                <a:sym typeface="Calibri" panose="020F0502020204030204"/>
              </a:endParaRPr>
            </a:p>
          </p:txBody>
        </p:sp>
      </p:grpSp>
    </p:spTree>
    <p:extLst>
      <p:ext uri="{BB962C8B-B14F-4D97-AF65-F5344CB8AC3E}">
        <p14:creationId xmlns:p14="http://schemas.microsoft.com/office/powerpoint/2010/main" val="4172790148"/>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Table of contents">
  <p:cSld name="BLANK_1_1_1_1_1_1">
    <p:spTree>
      <p:nvGrpSpPr>
        <p:cNvPr id="1" name="Shape 509"/>
        <p:cNvGrpSpPr/>
        <p:nvPr/>
      </p:nvGrpSpPr>
      <p:grpSpPr>
        <a:xfrm>
          <a:off x="0" y="0"/>
          <a:ext cx="0" cy="0"/>
          <a:chOff x="0" y="0"/>
          <a:chExt cx="0" cy="0"/>
        </a:xfrm>
      </p:grpSpPr>
      <p:grpSp>
        <p:nvGrpSpPr>
          <p:cNvPr id="510" name="Google Shape;510;p13"/>
          <p:cNvGrpSpPr/>
          <p:nvPr/>
        </p:nvGrpSpPr>
        <p:grpSpPr>
          <a:xfrm>
            <a:off x="-102382" y="-170100"/>
            <a:ext cx="9372696" cy="5483700"/>
            <a:chOff x="-102382" y="-170100"/>
            <a:chExt cx="9372696" cy="5483700"/>
          </a:xfrm>
        </p:grpSpPr>
        <p:grpSp>
          <p:nvGrpSpPr>
            <p:cNvPr id="511" name="Google Shape;511;p13"/>
            <p:cNvGrpSpPr/>
            <p:nvPr/>
          </p:nvGrpSpPr>
          <p:grpSpPr>
            <a:xfrm>
              <a:off x="-102382" y="449173"/>
              <a:ext cx="9372696" cy="4214993"/>
              <a:chOff x="-721775" y="1833025"/>
              <a:chExt cx="10611000" cy="1466850"/>
            </a:xfrm>
          </p:grpSpPr>
          <p:cxnSp>
            <p:nvCxnSpPr>
              <p:cNvPr id="512" name="Google Shape;512;p13"/>
              <p:cNvCxnSpPr/>
              <p:nvPr/>
            </p:nvCxnSpPr>
            <p:spPr>
              <a:xfrm>
                <a:off x="-721775" y="1833025"/>
                <a:ext cx="10611000" cy="0"/>
              </a:xfrm>
              <a:prstGeom prst="straightConnector1">
                <a:avLst/>
              </a:prstGeom>
              <a:noFill/>
              <a:ln w="9525" cap="flat" cmpd="sng">
                <a:solidFill>
                  <a:schemeClr val="accent5"/>
                </a:solidFill>
                <a:prstDash val="solid"/>
                <a:round/>
                <a:headEnd type="none" w="med" len="med"/>
                <a:tailEnd type="none" w="med" len="med"/>
              </a:ln>
            </p:spPr>
          </p:cxnSp>
          <p:cxnSp>
            <p:nvCxnSpPr>
              <p:cNvPr id="513" name="Google Shape;513;p13"/>
              <p:cNvCxnSpPr/>
              <p:nvPr/>
            </p:nvCxnSpPr>
            <p:spPr>
              <a:xfrm>
                <a:off x="-721775" y="2042575"/>
                <a:ext cx="10611000" cy="0"/>
              </a:xfrm>
              <a:prstGeom prst="straightConnector1">
                <a:avLst/>
              </a:prstGeom>
              <a:noFill/>
              <a:ln w="9525" cap="flat" cmpd="sng">
                <a:solidFill>
                  <a:schemeClr val="accent5"/>
                </a:solidFill>
                <a:prstDash val="solid"/>
                <a:round/>
                <a:headEnd type="none" w="med" len="med"/>
                <a:tailEnd type="none" w="med" len="med"/>
              </a:ln>
            </p:spPr>
          </p:cxnSp>
          <p:cxnSp>
            <p:nvCxnSpPr>
              <p:cNvPr id="514" name="Google Shape;514;p13"/>
              <p:cNvCxnSpPr/>
              <p:nvPr/>
            </p:nvCxnSpPr>
            <p:spPr>
              <a:xfrm>
                <a:off x="-721775" y="2252125"/>
                <a:ext cx="10611000" cy="0"/>
              </a:xfrm>
              <a:prstGeom prst="straightConnector1">
                <a:avLst/>
              </a:prstGeom>
              <a:noFill/>
              <a:ln w="9525" cap="flat" cmpd="sng">
                <a:solidFill>
                  <a:schemeClr val="accent5"/>
                </a:solidFill>
                <a:prstDash val="solid"/>
                <a:round/>
                <a:headEnd type="none" w="med" len="med"/>
                <a:tailEnd type="none" w="med" len="med"/>
              </a:ln>
            </p:spPr>
          </p:cxnSp>
          <p:cxnSp>
            <p:nvCxnSpPr>
              <p:cNvPr id="515" name="Google Shape;515;p13"/>
              <p:cNvCxnSpPr/>
              <p:nvPr/>
            </p:nvCxnSpPr>
            <p:spPr>
              <a:xfrm>
                <a:off x="-721775" y="2461675"/>
                <a:ext cx="10611000" cy="0"/>
              </a:xfrm>
              <a:prstGeom prst="straightConnector1">
                <a:avLst/>
              </a:prstGeom>
              <a:noFill/>
              <a:ln w="9525" cap="flat" cmpd="sng">
                <a:solidFill>
                  <a:schemeClr val="accent5"/>
                </a:solidFill>
                <a:prstDash val="solid"/>
                <a:round/>
                <a:headEnd type="none" w="med" len="med"/>
                <a:tailEnd type="none" w="med" len="med"/>
              </a:ln>
            </p:spPr>
          </p:cxnSp>
          <p:cxnSp>
            <p:nvCxnSpPr>
              <p:cNvPr id="516" name="Google Shape;516;p13"/>
              <p:cNvCxnSpPr/>
              <p:nvPr/>
            </p:nvCxnSpPr>
            <p:spPr>
              <a:xfrm>
                <a:off x="-721775" y="2671225"/>
                <a:ext cx="10611000" cy="0"/>
              </a:xfrm>
              <a:prstGeom prst="straightConnector1">
                <a:avLst/>
              </a:prstGeom>
              <a:noFill/>
              <a:ln w="9525" cap="flat" cmpd="sng">
                <a:solidFill>
                  <a:schemeClr val="accent5"/>
                </a:solidFill>
                <a:prstDash val="solid"/>
                <a:round/>
                <a:headEnd type="none" w="med" len="med"/>
                <a:tailEnd type="none" w="med" len="med"/>
              </a:ln>
            </p:spPr>
          </p:cxnSp>
          <p:cxnSp>
            <p:nvCxnSpPr>
              <p:cNvPr id="517" name="Google Shape;517;p13"/>
              <p:cNvCxnSpPr/>
              <p:nvPr/>
            </p:nvCxnSpPr>
            <p:spPr>
              <a:xfrm>
                <a:off x="-721775" y="2880775"/>
                <a:ext cx="10611000" cy="0"/>
              </a:xfrm>
              <a:prstGeom prst="straightConnector1">
                <a:avLst/>
              </a:prstGeom>
              <a:noFill/>
              <a:ln w="9525" cap="flat" cmpd="sng">
                <a:solidFill>
                  <a:schemeClr val="accent5"/>
                </a:solidFill>
                <a:prstDash val="solid"/>
                <a:round/>
                <a:headEnd type="none" w="med" len="med"/>
                <a:tailEnd type="none" w="med" len="med"/>
              </a:ln>
            </p:spPr>
          </p:cxnSp>
          <p:cxnSp>
            <p:nvCxnSpPr>
              <p:cNvPr id="518" name="Google Shape;518;p13"/>
              <p:cNvCxnSpPr/>
              <p:nvPr/>
            </p:nvCxnSpPr>
            <p:spPr>
              <a:xfrm>
                <a:off x="-721775" y="3090325"/>
                <a:ext cx="10611000" cy="0"/>
              </a:xfrm>
              <a:prstGeom prst="straightConnector1">
                <a:avLst/>
              </a:prstGeom>
              <a:noFill/>
              <a:ln w="9525" cap="flat" cmpd="sng">
                <a:solidFill>
                  <a:schemeClr val="accent5"/>
                </a:solidFill>
                <a:prstDash val="solid"/>
                <a:round/>
                <a:headEnd type="none" w="med" len="med"/>
                <a:tailEnd type="none" w="med" len="med"/>
              </a:ln>
            </p:spPr>
          </p:cxnSp>
          <p:cxnSp>
            <p:nvCxnSpPr>
              <p:cNvPr id="519" name="Google Shape;519;p13"/>
              <p:cNvCxnSpPr/>
              <p:nvPr/>
            </p:nvCxnSpPr>
            <p:spPr>
              <a:xfrm>
                <a:off x="-721775" y="3299875"/>
                <a:ext cx="10611000" cy="0"/>
              </a:xfrm>
              <a:prstGeom prst="straightConnector1">
                <a:avLst/>
              </a:prstGeom>
              <a:noFill/>
              <a:ln w="9525" cap="flat" cmpd="sng">
                <a:solidFill>
                  <a:schemeClr val="accent5"/>
                </a:solidFill>
                <a:prstDash val="solid"/>
                <a:round/>
                <a:headEnd type="none" w="med" len="med"/>
                <a:tailEnd type="none" w="med" len="med"/>
              </a:ln>
            </p:spPr>
          </p:cxnSp>
        </p:grpSp>
        <p:cxnSp>
          <p:nvCxnSpPr>
            <p:cNvPr id="520" name="Google Shape;520;p13"/>
            <p:cNvCxnSpPr/>
            <p:nvPr/>
          </p:nvCxnSpPr>
          <p:spPr>
            <a:xfrm>
              <a:off x="103658" y="-170100"/>
              <a:ext cx="0" cy="5483700"/>
            </a:xfrm>
            <a:prstGeom prst="straightConnector1">
              <a:avLst/>
            </a:prstGeom>
            <a:noFill/>
            <a:ln w="9525" cap="flat" cmpd="sng">
              <a:solidFill>
                <a:schemeClr val="accent5"/>
              </a:solidFill>
              <a:prstDash val="solid"/>
              <a:round/>
              <a:headEnd type="none" w="med" len="med"/>
              <a:tailEnd type="none" w="med" len="med"/>
            </a:ln>
          </p:spPr>
        </p:cxnSp>
        <p:cxnSp>
          <p:nvCxnSpPr>
            <p:cNvPr id="521" name="Google Shape;521;p13"/>
            <p:cNvCxnSpPr/>
            <p:nvPr/>
          </p:nvCxnSpPr>
          <p:spPr>
            <a:xfrm>
              <a:off x="651046" y="-170100"/>
              <a:ext cx="0" cy="5483700"/>
            </a:xfrm>
            <a:prstGeom prst="straightConnector1">
              <a:avLst/>
            </a:prstGeom>
            <a:noFill/>
            <a:ln w="9525" cap="flat" cmpd="sng">
              <a:solidFill>
                <a:schemeClr val="accent5"/>
              </a:solidFill>
              <a:prstDash val="solid"/>
              <a:round/>
              <a:headEnd type="none" w="med" len="med"/>
              <a:tailEnd type="none" w="med" len="med"/>
            </a:ln>
          </p:spPr>
        </p:cxnSp>
        <p:cxnSp>
          <p:nvCxnSpPr>
            <p:cNvPr id="522" name="Google Shape;522;p13"/>
            <p:cNvCxnSpPr/>
            <p:nvPr/>
          </p:nvCxnSpPr>
          <p:spPr>
            <a:xfrm>
              <a:off x="1198434" y="-170100"/>
              <a:ext cx="0" cy="5483700"/>
            </a:xfrm>
            <a:prstGeom prst="straightConnector1">
              <a:avLst/>
            </a:prstGeom>
            <a:noFill/>
            <a:ln w="9525" cap="flat" cmpd="sng">
              <a:solidFill>
                <a:schemeClr val="accent5"/>
              </a:solidFill>
              <a:prstDash val="solid"/>
              <a:round/>
              <a:headEnd type="none" w="med" len="med"/>
              <a:tailEnd type="none" w="med" len="med"/>
            </a:ln>
          </p:spPr>
        </p:cxnSp>
        <p:cxnSp>
          <p:nvCxnSpPr>
            <p:cNvPr id="523" name="Google Shape;523;p13"/>
            <p:cNvCxnSpPr/>
            <p:nvPr/>
          </p:nvCxnSpPr>
          <p:spPr>
            <a:xfrm>
              <a:off x="1745822" y="-170100"/>
              <a:ext cx="0" cy="5483700"/>
            </a:xfrm>
            <a:prstGeom prst="straightConnector1">
              <a:avLst/>
            </a:prstGeom>
            <a:noFill/>
            <a:ln w="9525" cap="flat" cmpd="sng">
              <a:solidFill>
                <a:schemeClr val="accent5"/>
              </a:solidFill>
              <a:prstDash val="solid"/>
              <a:round/>
              <a:headEnd type="none" w="med" len="med"/>
              <a:tailEnd type="none" w="med" len="med"/>
            </a:ln>
          </p:spPr>
        </p:cxnSp>
        <p:cxnSp>
          <p:nvCxnSpPr>
            <p:cNvPr id="524" name="Google Shape;524;p13"/>
            <p:cNvCxnSpPr/>
            <p:nvPr/>
          </p:nvCxnSpPr>
          <p:spPr>
            <a:xfrm>
              <a:off x="2293210" y="-170100"/>
              <a:ext cx="0" cy="5483700"/>
            </a:xfrm>
            <a:prstGeom prst="straightConnector1">
              <a:avLst/>
            </a:prstGeom>
            <a:noFill/>
            <a:ln w="9525" cap="flat" cmpd="sng">
              <a:solidFill>
                <a:schemeClr val="accent5"/>
              </a:solidFill>
              <a:prstDash val="solid"/>
              <a:round/>
              <a:headEnd type="none" w="med" len="med"/>
              <a:tailEnd type="none" w="med" len="med"/>
            </a:ln>
          </p:spPr>
        </p:cxnSp>
        <p:cxnSp>
          <p:nvCxnSpPr>
            <p:cNvPr id="525" name="Google Shape;525;p13"/>
            <p:cNvCxnSpPr/>
            <p:nvPr/>
          </p:nvCxnSpPr>
          <p:spPr>
            <a:xfrm>
              <a:off x="2840598" y="-170100"/>
              <a:ext cx="0" cy="5483700"/>
            </a:xfrm>
            <a:prstGeom prst="straightConnector1">
              <a:avLst/>
            </a:prstGeom>
            <a:noFill/>
            <a:ln w="9525" cap="flat" cmpd="sng">
              <a:solidFill>
                <a:schemeClr val="accent5"/>
              </a:solidFill>
              <a:prstDash val="solid"/>
              <a:round/>
              <a:headEnd type="none" w="med" len="med"/>
              <a:tailEnd type="none" w="med" len="med"/>
            </a:ln>
          </p:spPr>
        </p:cxnSp>
        <p:cxnSp>
          <p:nvCxnSpPr>
            <p:cNvPr id="526" name="Google Shape;526;p13"/>
            <p:cNvCxnSpPr/>
            <p:nvPr/>
          </p:nvCxnSpPr>
          <p:spPr>
            <a:xfrm>
              <a:off x="3387986" y="-170100"/>
              <a:ext cx="0" cy="5483700"/>
            </a:xfrm>
            <a:prstGeom prst="straightConnector1">
              <a:avLst/>
            </a:prstGeom>
            <a:noFill/>
            <a:ln w="9525" cap="flat" cmpd="sng">
              <a:solidFill>
                <a:schemeClr val="accent5"/>
              </a:solidFill>
              <a:prstDash val="solid"/>
              <a:round/>
              <a:headEnd type="none" w="med" len="med"/>
              <a:tailEnd type="none" w="med" len="med"/>
            </a:ln>
          </p:spPr>
        </p:cxnSp>
        <p:cxnSp>
          <p:nvCxnSpPr>
            <p:cNvPr id="527" name="Google Shape;527;p13"/>
            <p:cNvCxnSpPr/>
            <p:nvPr/>
          </p:nvCxnSpPr>
          <p:spPr>
            <a:xfrm>
              <a:off x="3935374" y="-170100"/>
              <a:ext cx="0" cy="5483700"/>
            </a:xfrm>
            <a:prstGeom prst="straightConnector1">
              <a:avLst/>
            </a:prstGeom>
            <a:noFill/>
            <a:ln w="9525" cap="flat" cmpd="sng">
              <a:solidFill>
                <a:schemeClr val="accent5"/>
              </a:solidFill>
              <a:prstDash val="solid"/>
              <a:round/>
              <a:headEnd type="none" w="med" len="med"/>
              <a:tailEnd type="none" w="med" len="med"/>
            </a:ln>
          </p:spPr>
        </p:cxnSp>
        <p:cxnSp>
          <p:nvCxnSpPr>
            <p:cNvPr id="528" name="Google Shape;528;p13"/>
            <p:cNvCxnSpPr/>
            <p:nvPr/>
          </p:nvCxnSpPr>
          <p:spPr>
            <a:xfrm>
              <a:off x="4482763" y="-170100"/>
              <a:ext cx="0" cy="5483700"/>
            </a:xfrm>
            <a:prstGeom prst="straightConnector1">
              <a:avLst/>
            </a:prstGeom>
            <a:noFill/>
            <a:ln w="9525" cap="flat" cmpd="sng">
              <a:solidFill>
                <a:schemeClr val="accent5"/>
              </a:solidFill>
              <a:prstDash val="solid"/>
              <a:round/>
              <a:headEnd type="none" w="med" len="med"/>
              <a:tailEnd type="none" w="med" len="med"/>
            </a:ln>
          </p:spPr>
        </p:cxnSp>
        <p:cxnSp>
          <p:nvCxnSpPr>
            <p:cNvPr id="529" name="Google Shape;529;p13"/>
            <p:cNvCxnSpPr/>
            <p:nvPr/>
          </p:nvCxnSpPr>
          <p:spPr>
            <a:xfrm>
              <a:off x="5030151" y="-170100"/>
              <a:ext cx="0" cy="5483700"/>
            </a:xfrm>
            <a:prstGeom prst="straightConnector1">
              <a:avLst/>
            </a:prstGeom>
            <a:noFill/>
            <a:ln w="9525" cap="flat" cmpd="sng">
              <a:solidFill>
                <a:schemeClr val="accent5"/>
              </a:solidFill>
              <a:prstDash val="solid"/>
              <a:round/>
              <a:headEnd type="none" w="med" len="med"/>
              <a:tailEnd type="none" w="med" len="med"/>
            </a:ln>
          </p:spPr>
        </p:cxnSp>
        <p:cxnSp>
          <p:nvCxnSpPr>
            <p:cNvPr id="530" name="Google Shape;530;p13"/>
            <p:cNvCxnSpPr/>
            <p:nvPr/>
          </p:nvCxnSpPr>
          <p:spPr>
            <a:xfrm>
              <a:off x="5577539" y="-170100"/>
              <a:ext cx="0" cy="5483700"/>
            </a:xfrm>
            <a:prstGeom prst="straightConnector1">
              <a:avLst/>
            </a:prstGeom>
            <a:noFill/>
            <a:ln w="9525" cap="flat" cmpd="sng">
              <a:solidFill>
                <a:schemeClr val="accent5"/>
              </a:solidFill>
              <a:prstDash val="solid"/>
              <a:round/>
              <a:headEnd type="none" w="med" len="med"/>
              <a:tailEnd type="none" w="med" len="med"/>
            </a:ln>
          </p:spPr>
        </p:cxnSp>
        <p:cxnSp>
          <p:nvCxnSpPr>
            <p:cNvPr id="531" name="Google Shape;531;p13"/>
            <p:cNvCxnSpPr/>
            <p:nvPr/>
          </p:nvCxnSpPr>
          <p:spPr>
            <a:xfrm>
              <a:off x="6124927" y="-170100"/>
              <a:ext cx="0" cy="5483700"/>
            </a:xfrm>
            <a:prstGeom prst="straightConnector1">
              <a:avLst/>
            </a:prstGeom>
            <a:noFill/>
            <a:ln w="9525" cap="flat" cmpd="sng">
              <a:solidFill>
                <a:schemeClr val="accent5"/>
              </a:solidFill>
              <a:prstDash val="solid"/>
              <a:round/>
              <a:headEnd type="none" w="med" len="med"/>
              <a:tailEnd type="none" w="med" len="med"/>
            </a:ln>
          </p:spPr>
        </p:cxnSp>
        <p:cxnSp>
          <p:nvCxnSpPr>
            <p:cNvPr id="532" name="Google Shape;532;p13"/>
            <p:cNvCxnSpPr/>
            <p:nvPr/>
          </p:nvCxnSpPr>
          <p:spPr>
            <a:xfrm>
              <a:off x="6672315" y="-170100"/>
              <a:ext cx="0" cy="5483700"/>
            </a:xfrm>
            <a:prstGeom prst="straightConnector1">
              <a:avLst/>
            </a:prstGeom>
            <a:noFill/>
            <a:ln w="9525" cap="flat" cmpd="sng">
              <a:solidFill>
                <a:schemeClr val="accent5"/>
              </a:solidFill>
              <a:prstDash val="solid"/>
              <a:round/>
              <a:headEnd type="none" w="med" len="med"/>
              <a:tailEnd type="none" w="med" len="med"/>
            </a:ln>
          </p:spPr>
        </p:cxnSp>
        <p:cxnSp>
          <p:nvCxnSpPr>
            <p:cNvPr id="533" name="Google Shape;533;p13"/>
            <p:cNvCxnSpPr/>
            <p:nvPr/>
          </p:nvCxnSpPr>
          <p:spPr>
            <a:xfrm>
              <a:off x="7219703" y="-170100"/>
              <a:ext cx="0" cy="5483700"/>
            </a:xfrm>
            <a:prstGeom prst="straightConnector1">
              <a:avLst/>
            </a:prstGeom>
            <a:noFill/>
            <a:ln w="9525" cap="flat" cmpd="sng">
              <a:solidFill>
                <a:schemeClr val="accent5"/>
              </a:solidFill>
              <a:prstDash val="solid"/>
              <a:round/>
              <a:headEnd type="none" w="med" len="med"/>
              <a:tailEnd type="none" w="med" len="med"/>
            </a:ln>
          </p:spPr>
        </p:cxnSp>
        <p:cxnSp>
          <p:nvCxnSpPr>
            <p:cNvPr id="534" name="Google Shape;534;p13"/>
            <p:cNvCxnSpPr/>
            <p:nvPr/>
          </p:nvCxnSpPr>
          <p:spPr>
            <a:xfrm>
              <a:off x="7767091" y="-170100"/>
              <a:ext cx="0" cy="5483700"/>
            </a:xfrm>
            <a:prstGeom prst="straightConnector1">
              <a:avLst/>
            </a:prstGeom>
            <a:noFill/>
            <a:ln w="9525" cap="flat" cmpd="sng">
              <a:solidFill>
                <a:schemeClr val="accent5"/>
              </a:solidFill>
              <a:prstDash val="solid"/>
              <a:round/>
              <a:headEnd type="none" w="med" len="med"/>
              <a:tailEnd type="none" w="med" len="med"/>
            </a:ln>
          </p:spPr>
        </p:cxnSp>
        <p:cxnSp>
          <p:nvCxnSpPr>
            <p:cNvPr id="535" name="Google Shape;535;p13"/>
            <p:cNvCxnSpPr/>
            <p:nvPr/>
          </p:nvCxnSpPr>
          <p:spPr>
            <a:xfrm>
              <a:off x="8314479" y="-170100"/>
              <a:ext cx="0" cy="5483700"/>
            </a:xfrm>
            <a:prstGeom prst="straightConnector1">
              <a:avLst/>
            </a:prstGeom>
            <a:noFill/>
            <a:ln w="9525" cap="flat" cmpd="sng">
              <a:solidFill>
                <a:schemeClr val="accent5"/>
              </a:solidFill>
              <a:prstDash val="solid"/>
              <a:round/>
              <a:headEnd type="none" w="med" len="med"/>
              <a:tailEnd type="none" w="med" len="med"/>
            </a:ln>
          </p:spPr>
        </p:cxnSp>
        <p:cxnSp>
          <p:nvCxnSpPr>
            <p:cNvPr id="536" name="Google Shape;536;p13"/>
            <p:cNvCxnSpPr/>
            <p:nvPr/>
          </p:nvCxnSpPr>
          <p:spPr>
            <a:xfrm>
              <a:off x="8861867" y="-170100"/>
              <a:ext cx="0" cy="5483700"/>
            </a:xfrm>
            <a:prstGeom prst="straightConnector1">
              <a:avLst/>
            </a:prstGeom>
            <a:noFill/>
            <a:ln w="9525" cap="flat" cmpd="sng">
              <a:solidFill>
                <a:schemeClr val="accent5"/>
              </a:solidFill>
              <a:prstDash val="solid"/>
              <a:round/>
              <a:headEnd type="none" w="med" len="med"/>
              <a:tailEnd type="none" w="med" len="med"/>
            </a:ln>
          </p:spPr>
        </p:cxnSp>
      </p:grpSp>
      <p:sp>
        <p:nvSpPr>
          <p:cNvPr id="537" name="Google Shape;537;p13"/>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atin typeface="Fira Sans Condensed Black" panose="020B0A03050000020004" pitchFamily="34" charset="0"/>
                <a:cs typeface="#9Slide03 Arima Madurai" panose="00000500000000000000" pitchFamily="2" charset="-93"/>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dirty="0"/>
          </a:p>
        </p:txBody>
      </p:sp>
      <p:sp>
        <p:nvSpPr>
          <p:cNvPr id="538" name="Google Shape;538;p13"/>
          <p:cNvSpPr txBox="1">
            <a:spLocks noGrp="1"/>
          </p:cNvSpPr>
          <p:nvPr>
            <p:ph type="title" idx="2" hasCustomPrompt="1"/>
          </p:nvPr>
        </p:nvSpPr>
        <p:spPr>
          <a:xfrm>
            <a:off x="720000" y="1504570"/>
            <a:ext cx="734700" cy="447600"/>
          </a:xfrm>
          <a:prstGeom prst="rect">
            <a:avLst/>
          </a:prstGeom>
          <a:noFill/>
        </p:spPr>
        <p:txBody>
          <a:bodyPr spcFirstLastPara="1" wrap="square" lIns="91425" tIns="91425" rIns="91425" bIns="91425" anchor="ctr" anchorCtr="0">
            <a:noAutofit/>
          </a:bodyPr>
          <a:lstStyle>
            <a:lvl1pPr lvl="0" rtl="0">
              <a:spcBef>
                <a:spcPts val="0"/>
              </a:spcBef>
              <a:spcAft>
                <a:spcPts val="0"/>
              </a:spcAft>
              <a:buSzPts val="3000"/>
              <a:buNone/>
              <a:defRPr sz="3000">
                <a:latin typeface="Fira Sans Condensed Black" panose="020B0A03050000020004" pitchFamily="34" charset="0"/>
                <a:cs typeface="#9Slide03 Arima Madurai" panose="00000500000000000000" pitchFamily="2" charset="-93"/>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rPr dirty="0"/>
              <a:t>xx%</a:t>
            </a:r>
          </a:p>
        </p:txBody>
      </p:sp>
      <p:sp>
        <p:nvSpPr>
          <p:cNvPr id="539" name="Google Shape;539;p13"/>
          <p:cNvSpPr txBox="1">
            <a:spLocks noGrp="1"/>
          </p:cNvSpPr>
          <p:nvPr>
            <p:ph type="title" idx="3" hasCustomPrompt="1"/>
          </p:nvPr>
        </p:nvSpPr>
        <p:spPr>
          <a:xfrm>
            <a:off x="720000" y="3177441"/>
            <a:ext cx="734700" cy="447600"/>
          </a:xfrm>
          <a:prstGeom prst="rect">
            <a:avLst/>
          </a:prstGeom>
          <a:noFill/>
        </p:spPr>
        <p:txBody>
          <a:bodyPr spcFirstLastPara="1" wrap="square" lIns="91425" tIns="91425" rIns="91425" bIns="91425" anchor="ctr" anchorCtr="0">
            <a:noAutofit/>
          </a:bodyPr>
          <a:lstStyle>
            <a:lvl1pPr lvl="0" rtl="0">
              <a:spcBef>
                <a:spcPts val="0"/>
              </a:spcBef>
              <a:spcAft>
                <a:spcPts val="0"/>
              </a:spcAft>
              <a:buSzPts val="3000"/>
              <a:buNone/>
              <a:defRPr sz="3000">
                <a:latin typeface="Fira Sans Condensed Black" panose="020B0A03050000020004" pitchFamily="34" charset="0"/>
                <a:cs typeface="#9Slide03 Arima Madurai" panose="00000500000000000000" pitchFamily="2" charset="-93"/>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rPr dirty="0"/>
              <a:t>xx%</a:t>
            </a:r>
          </a:p>
        </p:txBody>
      </p:sp>
      <p:sp>
        <p:nvSpPr>
          <p:cNvPr id="540" name="Google Shape;540;p13"/>
          <p:cNvSpPr txBox="1">
            <a:spLocks noGrp="1"/>
          </p:cNvSpPr>
          <p:nvPr>
            <p:ph type="title" idx="4" hasCustomPrompt="1"/>
          </p:nvPr>
        </p:nvSpPr>
        <p:spPr>
          <a:xfrm>
            <a:off x="3419271" y="1504570"/>
            <a:ext cx="734700" cy="447600"/>
          </a:xfrm>
          <a:prstGeom prst="rect">
            <a:avLst/>
          </a:prstGeom>
          <a:noFill/>
        </p:spPr>
        <p:txBody>
          <a:bodyPr spcFirstLastPara="1" wrap="square" lIns="91425" tIns="91425" rIns="91425" bIns="91425" anchor="ctr" anchorCtr="0">
            <a:noAutofit/>
          </a:bodyPr>
          <a:lstStyle>
            <a:lvl1pPr lvl="0" rtl="0">
              <a:spcBef>
                <a:spcPts val="0"/>
              </a:spcBef>
              <a:spcAft>
                <a:spcPts val="0"/>
              </a:spcAft>
              <a:buSzPts val="3000"/>
              <a:buNone/>
              <a:defRPr sz="3000">
                <a:latin typeface="Fira Sans Condensed Black" panose="020B0A03050000020004" pitchFamily="34" charset="0"/>
                <a:cs typeface="#9Slide03 Arima Madurai" panose="00000500000000000000" pitchFamily="2" charset="-93"/>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rPr dirty="0"/>
              <a:t>xx%</a:t>
            </a:r>
          </a:p>
        </p:txBody>
      </p:sp>
      <p:sp>
        <p:nvSpPr>
          <p:cNvPr id="541" name="Google Shape;541;p13"/>
          <p:cNvSpPr txBox="1">
            <a:spLocks noGrp="1"/>
          </p:cNvSpPr>
          <p:nvPr>
            <p:ph type="title" idx="5" hasCustomPrompt="1"/>
          </p:nvPr>
        </p:nvSpPr>
        <p:spPr>
          <a:xfrm>
            <a:off x="3419271" y="3177441"/>
            <a:ext cx="734700" cy="447600"/>
          </a:xfrm>
          <a:prstGeom prst="rect">
            <a:avLst/>
          </a:prstGeom>
          <a:noFill/>
        </p:spPr>
        <p:txBody>
          <a:bodyPr spcFirstLastPara="1" wrap="square" lIns="91425" tIns="91425" rIns="91425" bIns="91425" anchor="ctr" anchorCtr="0">
            <a:noAutofit/>
          </a:bodyPr>
          <a:lstStyle>
            <a:lvl1pPr lvl="0" rtl="0">
              <a:spcBef>
                <a:spcPts val="0"/>
              </a:spcBef>
              <a:spcAft>
                <a:spcPts val="0"/>
              </a:spcAft>
              <a:buSzPts val="3000"/>
              <a:buNone/>
              <a:defRPr sz="3000">
                <a:latin typeface="Fira Sans Condensed Black" panose="020B0A03050000020004" pitchFamily="34" charset="0"/>
                <a:cs typeface="#9Slide03 Arima Madurai" panose="00000500000000000000" pitchFamily="2" charset="-93"/>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rPr dirty="0"/>
              <a:t>xx%</a:t>
            </a:r>
          </a:p>
        </p:txBody>
      </p:sp>
      <p:sp>
        <p:nvSpPr>
          <p:cNvPr id="542" name="Google Shape;542;p13"/>
          <p:cNvSpPr txBox="1">
            <a:spLocks noGrp="1"/>
          </p:cNvSpPr>
          <p:nvPr>
            <p:ph type="subTitle" idx="1"/>
          </p:nvPr>
        </p:nvSpPr>
        <p:spPr>
          <a:xfrm>
            <a:off x="720000" y="1973650"/>
            <a:ext cx="2305500" cy="766500"/>
          </a:xfrm>
          <a:prstGeom prst="rect">
            <a:avLst/>
          </a:prstGeom>
        </p:spPr>
        <p:txBody>
          <a:bodyPr spcFirstLastPara="1" wrap="square" lIns="91425" tIns="91425" rIns="91425" bIns="91425" anchor="b" anchorCtr="0">
            <a:noAutofit/>
          </a:bodyPr>
          <a:lstStyle>
            <a:lvl1pPr lvl="0" rtl="0">
              <a:spcBef>
                <a:spcPts val="0"/>
              </a:spcBef>
              <a:spcAft>
                <a:spcPts val="0"/>
              </a:spcAft>
              <a:buSzPts val="2400"/>
              <a:buFont typeface="Bebas Neue"/>
              <a:buNone/>
              <a:defRPr sz="2000" b="1">
                <a:latin typeface="Fira Sans Condensed" panose="020B0503050000020004" pitchFamily="34" charset="0"/>
              </a:defRPr>
            </a:lvl1pPr>
            <a:lvl2pPr lvl="1"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dirty="0"/>
          </a:p>
        </p:txBody>
      </p:sp>
      <p:sp>
        <p:nvSpPr>
          <p:cNvPr id="543" name="Google Shape;543;p13"/>
          <p:cNvSpPr txBox="1">
            <a:spLocks noGrp="1"/>
          </p:cNvSpPr>
          <p:nvPr>
            <p:ph type="subTitle" idx="6"/>
          </p:nvPr>
        </p:nvSpPr>
        <p:spPr>
          <a:xfrm>
            <a:off x="3419271" y="1973650"/>
            <a:ext cx="2305500" cy="766500"/>
          </a:xfrm>
          <a:prstGeom prst="rect">
            <a:avLst/>
          </a:prstGeom>
        </p:spPr>
        <p:txBody>
          <a:bodyPr spcFirstLastPara="1" wrap="square" lIns="91425" tIns="91425" rIns="91425" bIns="91425" anchor="b" anchorCtr="0">
            <a:noAutofit/>
          </a:bodyPr>
          <a:lstStyle>
            <a:lvl1pPr lvl="0" rtl="0">
              <a:spcBef>
                <a:spcPts val="0"/>
              </a:spcBef>
              <a:spcAft>
                <a:spcPts val="0"/>
              </a:spcAft>
              <a:buSzPts val="2400"/>
              <a:buFont typeface="Bebas Neue"/>
              <a:buNone/>
              <a:defRPr sz="2000" b="1">
                <a:latin typeface="Fira Sans Condensed" panose="020B0503050000020004" pitchFamily="34" charset="0"/>
              </a:defRPr>
            </a:lvl1pPr>
            <a:lvl2pPr lvl="1"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dirty="0"/>
          </a:p>
        </p:txBody>
      </p:sp>
      <p:sp>
        <p:nvSpPr>
          <p:cNvPr id="544" name="Google Shape;544;p13"/>
          <p:cNvSpPr txBox="1">
            <a:spLocks noGrp="1"/>
          </p:cNvSpPr>
          <p:nvPr>
            <p:ph type="subTitle" idx="7"/>
          </p:nvPr>
        </p:nvSpPr>
        <p:spPr>
          <a:xfrm>
            <a:off x="720000" y="3646600"/>
            <a:ext cx="2305500" cy="766500"/>
          </a:xfrm>
          <a:prstGeom prst="rect">
            <a:avLst/>
          </a:prstGeom>
        </p:spPr>
        <p:txBody>
          <a:bodyPr spcFirstLastPara="1" wrap="square" lIns="91425" tIns="91425" rIns="91425" bIns="91425" anchor="b" anchorCtr="0">
            <a:noAutofit/>
          </a:bodyPr>
          <a:lstStyle>
            <a:lvl1pPr lvl="0" rtl="0">
              <a:spcBef>
                <a:spcPts val="0"/>
              </a:spcBef>
              <a:spcAft>
                <a:spcPts val="0"/>
              </a:spcAft>
              <a:buSzPts val="2400"/>
              <a:buFont typeface="Bebas Neue"/>
              <a:buNone/>
              <a:defRPr sz="2000" b="1">
                <a:latin typeface="Fira Sans Condensed" panose="020B0503050000020004" pitchFamily="34" charset="0"/>
              </a:defRPr>
            </a:lvl1pPr>
            <a:lvl2pPr lvl="1"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dirty="0"/>
          </a:p>
        </p:txBody>
      </p:sp>
      <p:sp>
        <p:nvSpPr>
          <p:cNvPr id="545" name="Google Shape;545;p13"/>
          <p:cNvSpPr txBox="1">
            <a:spLocks noGrp="1"/>
          </p:cNvSpPr>
          <p:nvPr>
            <p:ph type="subTitle" idx="8"/>
          </p:nvPr>
        </p:nvSpPr>
        <p:spPr>
          <a:xfrm>
            <a:off x="3419271" y="3646600"/>
            <a:ext cx="2305500" cy="766500"/>
          </a:xfrm>
          <a:prstGeom prst="rect">
            <a:avLst/>
          </a:prstGeom>
        </p:spPr>
        <p:txBody>
          <a:bodyPr spcFirstLastPara="1" wrap="square" lIns="91425" tIns="91425" rIns="91425" bIns="91425" anchor="b" anchorCtr="0">
            <a:noAutofit/>
          </a:bodyPr>
          <a:lstStyle>
            <a:lvl1pPr lvl="0" rtl="0">
              <a:spcBef>
                <a:spcPts val="0"/>
              </a:spcBef>
              <a:spcAft>
                <a:spcPts val="0"/>
              </a:spcAft>
              <a:buSzPts val="2400"/>
              <a:buFont typeface="Bebas Neue"/>
              <a:buNone/>
              <a:defRPr sz="2000" b="1">
                <a:latin typeface="Fira Sans Condensed" panose="020B0503050000020004" pitchFamily="34" charset="0"/>
              </a:defRPr>
            </a:lvl1pPr>
            <a:lvl2pPr lvl="1"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dirty="0"/>
          </a:p>
        </p:txBody>
      </p:sp>
      <p:sp>
        <p:nvSpPr>
          <p:cNvPr id="546" name="Google Shape;546;p13"/>
          <p:cNvSpPr/>
          <p:nvPr/>
        </p:nvSpPr>
        <p:spPr>
          <a:xfrm>
            <a:off x="8081055" y="948741"/>
            <a:ext cx="170942" cy="172089"/>
          </a:xfrm>
          <a:custGeom>
            <a:avLst/>
            <a:gdLst/>
            <a:ahLst/>
            <a:cxnLst/>
            <a:rect l="l" t="t" r="r" b="b"/>
            <a:pathLst>
              <a:path w="4621" h="4652" extrusionOk="0">
                <a:moveTo>
                  <a:pt x="2311" y="1"/>
                </a:moveTo>
                <a:cubicBezTo>
                  <a:pt x="1004" y="1"/>
                  <a:pt x="1" y="1034"/>
                  <a:pt x="1" y="2311"/>
                </a:cubicBezTo>
                <a:cubicBezTo>
                  <a:pt x="1" y="3618"/>
                  <a:pt x="1004" y="4651"/>
                  <a:pt x="2311" y="4651"/>
                </a:cubicBezTo>
                <a:cubicBezTo>
                  <a:pt x="3587" y="4651"/>
                  <a:pt x="4621" y="3618"/>
                  <a:pt x="4621" y="2311"/>
                </a:cubicBezTo>
                <a:cubicBezTo>
                  <a:pt x="4621" y="1034"/>
                  <a:pt x="3587" y="1"/>
                  <a:pt x="23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 name="Google Shape;547;p13"/>
          <p:cNvSpPr/>
          <p:nvPr/>
        </p:nvSpPr>
        <p:spPr>
          <a:xfrm>
            <a:off x="8162030" y="-41825"/>
            <a:ext cx="9026" cy="933284"/>
          </a:xfrm>
          <a:custGeom>
            <a:avLst/>
            <a:gdLst/>
            <a:ahLst/>
            <a:cxnLst/>
            <a:rect l="l" t="t" r="r" b="b"/>
            <a:pathLst>
              <a:path w="244" h="25229" extrusionOk="0">
                <a:moveTo>
                  <a:pt x="122" y="0"/>
                </a:moveTo>
                <a:cubicBezTo>
                  <a:pt x="91" y="1064"/>
                  <a:pt x="30" y="2097"/>
                  <a:pt x="30" y="3161"/>
                </a:cubicBezTo>
                <a:cubicBezTo>
                  <a:pt x="0" y="5258"/>
                  <a:pt x="30" y="7386"/>
                  <a:pt x="61" y="9453"/>
                </a:cubicBezTo>
                <a:cubicBezTo>
                  <a:pt x="122" y="11550"/>
                  <a:pt x="30" y="13678"/>
                  <a:pt x="30" y="15775"/>
                </a:cubicBezTo>
                <a:cubicBezTo>
                  <a:pt x="0" y="18936"/>
                  <a:pt x="30" y="22067"/>
                  <a:pt x="122" y="25228"/>
                </a:cubicBezTo>
                <a:cubicBezTo>
                  <a:pt x="182" y="22067"/>
                  <a:pt x="213" y="18936"/>
                  <a:pt x="182" y="15775"/>
                </a:cubicBezTo>
                <a:cubicBezTo>
                  <a:pt x="182" y="13678"/>
                  <a:pt x="152" y="11550"/>
                  <a:pt x="152" y="9453"/>
                </a:cubicBezTo>
                <a:cubicBezTo>
                  <a:pt x="182" y="6322"/>
                  <a:pt x="243" y="3161"/>
                  <a:pt x="122"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 name="Google Shape;548;p13"/>
          <p:cNvSpPr/>
          <p:nvPr/>
        </p:nvSpPr>
        <p:spPr>
          <a:xfrm>
            <a:off x="7847192" y="890257"/>
            <a:ext cx="638713" cy="151854"/>
          </a:xfrm>
          <a:custGeom>
            <a:avLst/>
            <a:gdLst/>
            <a:ahLst/>
            <a:cxnLst/>
            <a:rect l="l" t="t" r="r" b="b"/>
            <a:pathLst>
              <a:path w="17266" h="4105" extrusionOk="0">
                <a:moveTo>
                  <a:pt x="8633" y="1"/>
                </a:moveTo>
                <a:lnTo>
                  <a:pt x="0" y="4104"/>
                </a:lnTo>
                <a:lnTo>
                  <a:pt x="17265" y="4104"/>
                </a:lnTo>
                <a:lnTo>
                  <a:pt x="863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 name="Google Shape;549;p13"/>
          <p:cNvSpPr/>
          <p:nvPr/>
        </p:nvSpPr>
        <p:spPr>
          <a:xfrm>
            <a:off x="8162025" y="4182724"/>
            <a:ext cx="2182590" cy="2182590"/>
          </a:xfrm>
          <a:custGeom>
            <a:avLst/>
            <a:gdLst/>
            <a:ahLst/>
            <a:cxnLst/>
            <a:rect l="l" t="t" r="r" b="b"/>
            <a:pathLst>
              <a:path w="107583" h="107583" extrusionOk="0">
                <a:moveTo>
                  <a:pt x="53792" y="0"/>
                </a:moveTo>
                <a:cubicBezTo>
                  <a:pt x="24054" y="0"/>
                  <a:pt x="1" y="24054"/>
                  <a:pt x="1" y="53791"/>
                </a:cubicBezTo>
                <a:cubicBezTo>
                  <a:pt x="1" y="83529"/>
                  <a:pt x="24054" y="107582"/>
                  <a:pt x="53792" y="107582"/>
                </a:cubicBezTo>
                <a:cubicBezTo>
                  <a:pt x="83529" y="107582"/>
                  <a:pt x="107583" y="83529"/>
                  <a:pt x="107583" y="53791"/>
                </a:cubicBezTo>
                <a:cubicBezTo>
                  <a:pt x="107583" y="24054"/>
                  <a:pt x="83529" y="0"/>
                  <a:pt x="5379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 name="Google Shape;550;p13"/>
          <p:cNvSpPr/>
          <p:nvPr/>
        </p:nvSpPr>
        <p:spPr>
          <a:xfrm rot="8100000">
            <a:off x="2179734" y="-52965"/>
            <a:ext cx="327426" cy="312981"/>
          </a:xfrm>
          <a:custGeom>
            <a:avLst/>
            <a:gdLst/>
            <a:ahLst/>
            <a:cxnLst/>
            <a:rect l="l" t="t" r="r" b="b"/>
            <a:pathLst>
              <a:path w="11439" h="10933" extrusionOk="0">
                <a:moveTo>
                  <a:pt x="5728" y="1"/>
                </a:moveTo>
                <a:cubicBezTo>
                  <a:pt x="5554" y="1"/>
                  <a:pt x="5377" y="9"/>
                  <a:pt x="5200" y="25"/>
                </a:cubicBezTo>
                <a:cubicBezTo>
                  <a:pt x="2219" y="372"/>
                  <a:pt x="1" y="3006"/>
                  <a:pt x="278" y="5986"/>
                </a:cubicBezTo>
                <a:cubicBezTo>
                  <a:pt x="539" y="8859"/>
                  <a:pt x="2891" y="10932"/>
                  <a:pt x="5712" y="10932"/>
                </a:cubicBezTo>
                <a:cubicBezTo>
                  <a:pt x="5886" y="10932"/>
                  <a:pt x="6062" y="10924"/>
                  <a:pt x="6240" y="10908"/>
                </a:cubicBezTo>
                <a:cubicBezTo>
                  <a:pt x="9290" y="10631"/>
                  <a:pt x="11438" y="7997"/>
                  <a:pt x="11161" y="4947"/>
                </a:cubicBezTo>
                <a:cubicBezTo>
                  <a:pt x="10965" y="2074"/>
                  <a:pt x="8556" y="1"/>
                  <a:pt x="57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 name="Google Shape;551;p13"/>
          <p:cNvSpPr/>
          <p:nvPr/>
        </p:nvSpPr>
        <p:spPr>
          <a:xfrm>
            <a:off x="-809323" y="2580266"/>
            <a:ext cx="1216226" cy="1216226"/>
          </a:xfrm>
          <a:custGeom>
            <a:avLst/>
            <a:gdLst/>
            <a:ahLst/>
            <a:cxnLst/>
            <a:rect l="l" t="t" r="r" b="b"/>
            <a:pathLst>
              <a:path w="107583" h="107583" extrusionOk="0">
                <a:moveTo>
                  <a:pt x="53792" y="0"/>
                </a:moveTo>
                <a:cubicBezTo>
                  <a:pt x="24054" y="0"/>
                  <a:pt x="1" y="24054"/>
                  <a:pt x="1" y="53791"/>
                </a:cubicBezTo>
                <a:cubicBezTo>
                  <a:pt x="1" y="83529"/>
                  <a:pt x="24054" y="107582"/>
                  <a:pt x="53792" y="107582"/>
                </a:cubicBezTo>
                <a:cubicBezTo>
                  <a:pt x="83529" y="107582"/>
                  <a:pt x="107583" y="83529"/>
                  <a:pt x="107583" y="53791"/>
                </a:cubicBezTo>
                <a:cubicBezTo>
                  <a:pt x="107583" y="24054"/>
                  <a:pt x="83529" y="0"/>
                  <a:pt x="5379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matchingName="010 Text and Image">
  <p:cSld name="010 Text and Image">
    <p:spTree>
      <p:nvGrpSpPr>
        <p:cNvPr id="1" name="Shape 179"/>
        <p:cNvGrpSpPr/>
        <p:nvPr/>
      </p:nvGrpSpPr>
      <p:grpSpPr>
        <a:xfrm>
          <a:off x="0" y="0"/>
          <a:ext cx="0" cy="0"/>
          <a:chOff x="0" y="0"/>
          <a:chExt cx="0" cy="0"/>
        </a:xfrm>
      </p:grpSpPr>
      <p:sp>
        <p:nvSpPr>
          <p:cNvPr id="180" name="Google Shape;180;p14"/>
          <p:cNvSpPr txBox="1">
            <a:spLocks noGrp="1"/>
          </p:cNvSpPr>
          <p:nvPr>
            <p:ph type="title"/>
          </p:nvPr>
        </p:nvSpPr>
        <p:spPr>
          <a:xfrm>
            <a:off x="308456" y="1295250"/>
            <a:ext cx="3343725" cy="1782900"/>
          </a:xfrm>
          <a:prstGeom prst="rect">
            <a:avLst/>
          </a:prstGeom>
        </p:spPr>
        <p:txBody>
          <a:bodyPr spcFirstLastPara="1" wrap="square" lIns="121900" tIns="121900" rIns="121900" bIns="121900" anchor="ctr" anchorCtr="0">
            <a:noAutofit/>
          </a:bodyPr>
          <a:lstStyle>
            <a:lvl1pPr lvl="0" rtl="0">
              <a:spcBef>
                <a:spcPts val="0"/>
              </a:spcBef>
              <a:spcAft>
                <a:spcPts val="0"/>
              </a:spcAft>
              <a:buSzPts val="6000"/>
              <a:buNone/>
              <a:defRPr sz="4500"/>
            </a:lvl1pPr>
            <a:lvl2pPr lvl="1" rtl="0">
              <a:spcBef>
                <a:spcPts val="0"/>
              </a:spcBef>
              <a:spcAft>
                <a:spcPts val="0"/>
              </a:spcAft>
              <a:buSzPts val="15000"/>
              <a:buNone/>
              <a:defRPr sz="11250"/>
            </a:lvl2pPr>
            <a:lvl3pPr lvl="2" rtl="0">
              <a:spcBef>
                <a:spcPts val="0"/>
              </a:spcBef>
              <a:spcAft>
                <a:spcPts val="0"/>
              </a:spcAft>
              <a:buSzPts val="15000"/>
              <a:buNone/>
              <a:defRPr sz="11250"/>
            </a:lvl3pPr>
            <a:lvl4pPr lvl="3" rtl="0">
              <a:spcBef>
                <a:spcPts val="0"/>
              </a:spcBef>
              <a:spcAft>
                <a:spcPts val="0"/>
              </a:spcAft>
              <a:buSzPts val="15000"/>
              <a:buNone/>
              <a:defRPr sz="11250"/>
            </a:lvl4pPr>
            <a:lvl5pPr lvl="4" rtl="0">
              <a:spcBef>
                <a:spcPts val="0"/>
              </a:spcBef>
              <a:spcAft>
                <a:spcPts val="0"/>
              </a:spcAft>
              <a:buSzPts val="15000"/>
              <a:buNone/>
              <a:defRPr sz="11250"/>
            </a:lvl5pPr>
            <a:lvl6pPr lvl="5" rtl="0">
              <a:spcBef>
                <a:spcPts val="0"/>
              </a:spcBef>
              <a:spcAft>
                <a:spcPts val="0"/>
              </a:spcAft>
              <a:buSzPts val="15000"/>
              <a:buNone/>
              <a:defRPr sz="11250"/>
            </a:lvl6pPr>
            <a:lvl7pPr lvl="6" rtl="0">
              <a:spcBef>
                <a:spcPts val="0"/>
              </a:spcBef>
              <a:spcAft>
                <a:spcPts val="0"/>
              </a:spcAft>
              <a:buSzPts val="15000"/>
              <a:buNone/>
              <a:defRPr sz="11250"/>
            </a:lvl7pPr>
            <a:lvl8pPr lvl="7" rtl="0">
              <a:spcBef>
                <a:spcPts val="0"/>
              </a:spcBef>
              <a:spcAft>
                <a:spcPts val="0"/>
              </a:spcAft>
              <a:buSzPts val="15000"/>
              <a:buNone/>
              <a:defRPr sz="11250"/>
            </a:lvl8pPr>
            <a:lvl9pPr lvl="8" rtl="0">
              <a:spcBef>
                <a:spcPts val="0"/>
              </a:spcBef>
              <a:spcAft>
                <a:spcPts val="0"/>
              </a:spcAft>
              <a:buSzPts val="15000"/>
              <a:buNone/>
              <a:defRPr sz="11250"/>
            </a:lvl9pPr>
          </a:lstStyle>
          <a:p>
            <a:endParaRPr/>
          </a:p>
        </p:txBody>
      </p:sp>
      <p:sp>
        <p:nvSpPr>
          <p:cNvPr id="181" name="Google Shape;181;p14"/>
          <p:cNvSpPr txBox="1">
            <a:spLocks noGrp="1"/>
          </p:cNvSpPr>
          <p:nvPr>
            <p:ph type="subTitle" idx="1"/>
          </p:nvPr>
        </p:nvSpPr>
        <p:spPr>
          <a:xfrm>
            <a:off x="308456" y="3772331"/>
            <a:ext cx="3343725" cy="538425"/>
          </a:xfrm>
          <a:prstGeom prst="rect">
            <a:avLst/>
          </a:prstGeom>
        </p:spPr>
        <p:txBody>
          <a:bodyPr spcFirstLastPara="1" wrap="square" lIns="121900" tIns="121900" rIns="121900" bIns="121900" anchor="t" anchorCtr="0">
            <a:noAutofit/>
          </a:bodyPr>
          <a:lstStyle>
            <a:lvl1pPr lvl="0" rtl="0">
              <a:spcBef>
                <a:spcPts val="0"/>
              </a:spcBef>
              <a:spcAft>
                <a:spcPts val="0"/>
              </a:spcAft>
              <a:buSzPts val="1800"/>
              <a:buNone/>
              <a:defRPr sz="1350"/>
            </a:lvl1pPr>
            <a:lvl2pPr lvl="1" rtl="0">
              <a:spcBef>
                <a:spcPts val="1575"/>
              </a:spcBef>
              <a:spcAft>
                <a:spcPts val="0"/>
              </a:spcAft>
              <a:buSzPts val="1800"/>
              <a:buNone/>
              <a:defRPr sz="1350"/>
            </a:lvl2pPr>
            <a:lvl3pPr lvl="2" rtl="0">
              <a:spcBef>
                <a:spcPts val="1575"/>
              </a:spcBef>
              <a:spcAft>
                <a:spcPts val="0"/>
              </a:spcAft>
              <a:buSzPts val="1800"/>
              <a:buNone/>
              <a:defRPr sz="1350"/>
            </a:lvl3pPr>
            <a:lvl4pPr lvl="3" rtl="0">
              <a:spcBef>
                <a:spcPts val="1575"/>
              </a:spcBef>
              <a:spcAft>
                <a:spcPts val="0"/>
              </a:spcAft>
              <a:buSzPts val="1800"/>
              <a:buNone/>
              <a:defRPr sz="1350"/>
            </a:lvl4pPr>
            <a:lvl5pPr lvl="4" rtl="0">
              <a:spcBef>
                <a:spcPts val="1575"/>
              </a:spcBef>
              <a:spcAft>
                <a:spcPts val="0"/>
              </a:spcAft>
              <a:buSzPts val="1800"/>
              <a:buNone/>
              <a:defRPr sz="1350"/>
            </a:lvl5pPr>
            <a:lvl6pPr lvl="5" rtl="0">
              <a:spcBef>
                <a:spcPts val="1575"/>
              </a:spcBef>
              <a:spcAft>
                <a:spcPts val="0"/>
              </a:spcAft>
              <a:buSzPts val="1800"/>
              <a:buNone/>
              <a:defRPr sz="1350"/>
            </a:lvl6pPr>
            <a:lvl7pPr lvl="6" rtl="0">
              <a:spcBef>
                <a:spcPts val="1575"/>
              </a:spcBef>
              <a:spcAft>
                <a:spcPts val="0"/>
              </a:spcAft>
              <a:buSzPts val="1800"/>
              <a:buNone/>
              <a:defRPr sz="1350"/>
            </a:lvl7pPr>
            <a:lvl8pPr lvl="7" rtl="0">
              <a:spcBef>
                <a:spcPts val="1575"/>
              </a:spcBef>
              <a:spcAft>
                <a:spcPts val="0"/>
              </a:spcAft>
              <a:buSzPts val="1800"/>
              <a:buNone/>
              <a:defRPr sz="1350"/>
            </a:lvl8pPr>
            <a:lvl9pPr lvl="8" rtl="0">
              <a:spcBef>
                <a:spcPts val="1575"/>
              </a:spcBef>
              <a:spcAft>
                <a:spcPts val="1575"/>
              </a:spcAft>
              <a:buSzPts val="1800"/>
              <a:buNone/>
              <a:defRPr sz="1350"/>
            </a:lvl9pPr>
          </a:lstStyle>
          <a:p>
            <a:endParaRPr/>
          </a:p>
        </p:txBody>
      </p:sp>
    </p:spTree>
    <p:extLst>
      <p:ext uri="{BB962C8B-B14F-4D97-AF65-F5344CB8AC3E}">
        <p14:creationId xmlns:p14="http://schemas.microsoft.com/office/powerpoint/2010/main" val="3919412335"/>
      </p:ext>
    </p:extLst>
  </p:cSld>
  <p:clrMapOvr>
    <a:masterClrMapping/>
  </p:clrMapOvr>
</p:sldLayout>
</file>

<file path=ppt/slideLayouts/slideLayout91.xml><?xml version="1.0" encoding="utf-8"?>
<p:sldLayout xmlns:a="http://schemas.openxmlformats.org/drawingml/2006/main" xmlns:r="http://schemas.openxmlformats.org/officeDocument/2006/relationships" xmlns:p="http://schemas.openxmlformats.org/presentationml/2006/main" matchingName="011 Background image" userDrawn="1">
  <p:cSld name="011 Background image">
    <p:spTree>
      <p:nvGrpSpPr>
        <p:cNvPr id="1" name="Shape 182"/>
        <p:cNvGrpSpPr/>
        <p:nvPr/>
      </p:nvGrpSpPr>
      <p:grpSpPr>
        <a:xfrm>
          <a:off x="0" y="0"/>
          <a:ext cx="0" cy="0"/>
          <a:chOff x="0" y="0"/>
          <a:chExt cx="0" cy="0"/>
        </a:xfrm>
      </p:grpSpPr>
    </p:spTree>
    <p:extLst>
      <p:ext uri="{BB962C8B-B14F-4D97-AF65-F5344CB8AC3E}">
        <p14:creationId xmlns:p14="http://schemas.microsoft.com/office/powerpoint/2010/main" val="285863624"/>
      </p:ext>
    </p:extLst>
  </p:cSld>
  <p:clrMapOvr>
    <a:masterClrMapping/>
  </p:clrMapOvr>
</p:sldLayout>
</file>

<file path=ppt/slideLayouts/slideLayout92.xml><?xml version="1.0" encoding="utf-8"?>
<p:sldLayout xmlns:a="http://schemas.openxmlformats.org/drawingml/2006/main" xmlns:r="http://schemas.openxmlformats.org/officeDocument/2006/relationships" xmlns:p="http://schemas.openxmlformats.org/presentationml/2006/main" matchingName="013 Six columns">
  <p:cSld name="013 Six columns">
    <p:spTree>
      <p:nvGrpSpPr>
        <p:cNvPr id="1" name="Shape 196"/>
        <p:cNvGrpSpPr/>
        <p:nvPr/>
      </p:nvGrpSpPr>
      <p:grpSpPr>
        <a:xfrm>
          <a:off x="0" y="0"/>
          <a:ext cx="0" cy="0"/>
          <a:chOff x="0" y="0"/>
          <a:chExt cx="0" cy="0"/>
        </a:xfrm>
      </p:grpSpPr>
      <p:sp>
        <p:nvSpPr>
          <p:cNvPr id="197" name="Google Shape;197;p17"/>
          <p:cNvSpPr txBox="1">
            <a:spLocks noGrp="1"/>
          </p:cNvSpPr>
          <p:nvPr>
            <p:ph type="subTitle" idx="1"/>
          </p:nvPr>
        </p:nvSpPr>
        <p:spPr>
          <a:xfrm>
            <a:off x="311700" y="1279800"/>
            <a:ext cx="2437875" cy="455175"/>
          </a:xfrm>
          <a:prstGeom prst="rect">
            <a:avLst/>
          </a:prstGeom>
        </p:spPr>
        <p:txBody>
          <a:bodyPr spcFirstLastPara="1" wrap="square" lIns="121900" tIns="121900" rIns="121900" bIns="121900" anchor="t" anchorCtr="0">
            <a:noAutofit/>
          </a:bodyPr>
          <a:lstStyle>
            <a:lvl1pPr lvl="0" rtl="0">
              <a:spcBef>
                <a:spcPts val="0"/>
              </a:spcBef>
              <a:spcAft>
                <a:spcPts val="0"/>
              </a:spcAft>
              <a:buSzPts val="1800"/>
              <a:buNone/>
              <a:defRPr sz="1350" b="1"/>
            </a:lvl1pPr>
            <a:lvl2pPr lvl="1" rtl="0">
              <a:spcBef>
                <a:spcPts val="1575"/>
              </a:spcBef>
              <a:spcAft>
                <a:spcPts val="0"/>
              </a:spcAft>
              <a:buSzPts val="1800"/>
              <a:buNone/>
              <a:defRPr sz="1350" b="1"/>
            </a:lvl2pPr>
            <a:lvl3pPr lvl="2" rtl="0">
              <a:spcBef>
                <a:spcPts val="1575"/>
              </a:spcBef>
              <a:spcAft>
                <a:spcPts val="0"/>
              </a:spcAft>
              <a:buSzPts val="1800"/>
              <a:buNone/>
              <a:defRPr sz="1350" b="1"/>
            </a:lvl3pPr>
            <a:lvl4pPr lvl="3" rtl="0">
              <a:spcBef>
                <a:spcPts val="1575"/>
              </a:spcBef>
              <a:spcAft>
                <a:spcPts val="0"/>
              </a:spcAft>
              <a:buSzPts val="1800"/>
              <a:buNone/>
              <a:defRPr sz="1350" b="1"/>
            </a:lvl4pPr>
            <a:lvl5pPr lvl="4" rtl="0">
              <a:spcBef>
                <a:spcPts val="1575"/>
              </a:spcBef>
              <a:spcAft>
                <a:spcPts val="0"/>
              </a:spcAft>
              <a:buSzPts val="1800"/>
              <a:buNone/>
              <a:defRPr sz="1350" b="1"/>
            </a:lvl5pPr>
            <a:lvl6pPr lvl="5" rtl="0">
              <a:spcBef>
                <a:spcPts val="1575"/>
              </a:spcBef>
              <a:spcAft>
                <a:spcPts val="0"/>
              </a:spcAft>
              <a:buSzPts val="1800"/>
              <a:buNone/>
              <a:defRPr sz="1350" b="1"/>
            </a:lvl6pPr>
            <a:lvl7pPr lvl="6" rtl="0">
              <a:spcBef>
                <a:spcPts val="1575"/>
              </a:spcBef>
              <a:spcAft>
                <a:spcPts val="0"/>
              </a:spcAft>
              <a:buSzPts val="1800"/>
              <a:buNone/>
              <a:defRPr sz="1350" b="1"/>
            </a:lvl7pPr>
            <a:lvl8pPr lvl="7" rtl="0">
              <a:spcBef>
                <a:spcPts val="1575"/>
              </a:spcBef>
              <a:spcAft>
                <a:spcPts val="0"/>
              </a:spcAft>
              <a:buSzPts val="1800"/>
              <a:buNone/>
              <a:defRPr sz="1350" b="1"/>
            </a:lvl8pPr>
            <a:lvl9pPr lvl="8" rtl="0">
              <a:spcBef>
                <a:spcPts val="1575"/>
              </a:spcBef>
              <a:spcAft>
                <a:spcPts val="1575"/>
              </a:spcAft>
              <a:buSzPts val="1800"/>
              <a:buNone/>
              <a:defRPr sz="1350" b="1"/>
            </a:lvl9pPr>
          </a:lstStyle>
          <a:p>
            <a:endParaRPr/>
          </a:p>
        </p:txBody>
      </p:sp>
      <p:sp>
        <p:nvSpPr>
          <p:cNvPr id="198" name="Google Shape;198;p17"/>
          <p:cNvSpPr txBox="1">
            <a:spLocks noGrp="1"/>
          </p:cNvSpPr>
          <p:nvPr>
            <p:ph type="subTitle" idx="2"/>
          </p:nvPr>
        </p:nvSpPr>
        <p:spPr>
          <a:xfrm>
            <a:off x="311700" y="2386594"/>
            <a:ext cx="2437875" cy="455175"/>
          </a:xfrm>
          <a:prstGeom prst="rect">
            <a:avLst/>
          </a:prstGeom>
        </p:spPr>
        <p:txBody>
          <a:bodyPr spcFirstLastPara="1" wrap="square" lIns="121900" tIns="121900" rIns="121900" bIns="121900" anchor="t" anchorCtr="0">
            <a:noAutofit/>
          </a:bodyPr>
          <a:lstStyle>
            <a:lvl1pPr lvl="0" rtl="0">
              <a:spcBef>
                <a:spcPts val="0"/>
              </a:spcBef>
              <a:spcAft>
                <a:spcPts val="0"/>
              </a:spcAft>
              <a:buSzPts val="1800"/>
              <a:buNone/>
              <a:defRPr sz="1350" b="1"/>
            </a:lvl1pPr>
            <a:lvl2pPr lvl="1" rtl="0">
              <a:spcBef>
                <a:spcPts val="1575"/>
              </a:spcBef>
              <a:spcAft>
                <a:spcPts val="0"/>
              </a:spcAft>
              <a:buSzPts val="1800"/>
              <a:buNone/>
              <a:defRPr sz="1350" b="1"/>
            </a:lvl2pPr>
            <a:lvl3pPr lvl="2" rtl="0">
              <a:spcBef>
                <a:spcPts val="1575"/>
              </a:spcBef>
              <a:spcAft>
                <a:spcPts val="0"/>
              </a:spcAft>
              <a:buSzPts val="1800"/>
              <a:buNone/>
              <a:defRPr sz="1350" b="1"/>
            </a:lvl3pPr>
            <a:lvl4pPr lvl="3" rtl="0">
              <a:spcBef>
                <a:spcPts val="1575"/>
              </a:spcBef>
              <a:spcAft>
                <a:spcPts val="0"/>
              </a:spcAft>
              <a:buSzPts val="1800"/>
              <a:buNone/>
              <a:defRPr sz="1350" b="1"/>
            </a:lvl4pPr>
            <a:lvl5pPr lvl="4" rtl="0">
              <a:spcBef>
                <a:spcPts val="1575"/>
              </a:spcBef>
              <a:spcAft>
                <a:spcPts val="0"/>
              </a:spcAft>
              <a:buSzPts val="1800"/>
              <a:buNone/>
              <a:defRPr sz="1350" b="1"/>
            </a:lvl5pPr>
            <a:lvl6pPr lvl="5" rtl="0">
              <a:spcBef>
                <a:spcPts val="1575"/>
              </a:spcBef>
              <a:spcAft>
                <a:spcPts val="0"/>
              </a:spcAft>
              <a:buSzPts val="1800"/>
              <a:buNone/>
              <a:defRPr sz="1350" b="1"/>
            </a:lvl6pPr>
            <a:lvl7pPr lvl="6" rtl="0">
              <a:spcBef>
                <a:spcPts val="1575"/>
              </a:spcBef>
              <a:spcAft>
                <a:spcPts val="0"/>
              </a:spcAft>
              <a:buSzPts val="1800"/>
              <a:buNone/>
              <a:defRPr sz="1350" b="1"/>
            </a:lvl7pPr>
            <a:lvl8pPr lvl="7" rtl="0">
              <a:spcBef>
                <a:spcPts val="1575"/>
              </a:spcBef>
              <a:spcAft>
                <a:spcPts val="0"/>
              </a:spcAft>
              <a:buSzPts val="1800"/>
              <a:buNone/>
              <a:defRPr sz="1350" b="1"/>
            </a:lvl8pPr>
            <a:lvl9pPr lvl="8" rtl="0">
              <a:spcBef>
                <a:spcPts val="1575"/>
              </a:spcBef>
              <a:spcAft>
                <a:spcPts val="1575"/>
              </a:spcAft>
              <a:buSzPts val="1800"/>
              <a:buNone/>
              <a:defRPr sz="1350" b="1"/>
            </a:lvl9pPr>
          </a:lstStyle>
          <a:p>
            <a:endParaRPr/>
          </a:p>
        </p:txBody>
      </p:sp>
      <p:sp>
        <p:nvSpPr>
          <p:cNvPr id="199" name="Google Shape;199;p17"/>
          <p:cNvSpPr txBox="1">
            <a:spLocks noGrp="1"/>
          </p:cNvSpPr>
          <p:nvPr>
            <p:ph type="subTitle" idx="3"/>
          </p:nvPr>
        </p:nvSpPr>
        <p:spPr>
          <a:xfrm>
            <a:off x="311700" y="3515685"/>
            <a:ext cx="2437875" cy="455175"/>
          </a:xfrm>
          <a:prstGeom prst="rect">
            <a:avLst/>
          </a:prstGeom>
        </p:spPr>
        <p:txBody>
          <a:bodyPr spcFirstLastPara="1" wrap="square" lIns="121900" tIns="121900" rIns="121900" bIns="121900" anchor="t" anchorCtr="0">
            <a:noAutofit/>
          </a:bodyPr>
          <a:lstStyle>
            <a:lvl1pPr lvl="0" rtl="0">
              <a:spcBef>
                <a:spcPts val="0"/>
              </a:spcBef>
              <a:spcAft>
                <a:spcPts val="0"/>
              </a:spcAft>
              <a:buSzPts val="1800"/>
              <a:buNone/>
              <a:defRPr sz="1350" b="1"/>
            </a:lvl1pPr>
            <a:lvl2pPr lvl="1" rtl="0">
              <a:spcBef>
                <a:spcPts val="1575"/>
              </a:spcBef>
              <a:spcAft>
                <a:spcPts val="0"/>
              </a:spcAft>
              <a:buSzPts val="1800"/>
              <a:buNone/>
              <a:defRPr sz="1350" b="1"/>
            </a:lvl2pPr>
            <a:lvl3pPr lvl="2" rtl="0">
              <a:spcBef>
                <a:spcPts val="1575"/>
              </a:spcBef>
              <a:spcAft>
                <a:spcPts val="0"/>
              </a:spcAft>
              <a:buSzPts val="1800"/>
              <a:buNone/>
              <a:defRPr sz="1350" b="1"/>
            </a:lvl3pPr>
            <a:lvl4pPr lvl="3" rtl="0">
              <a:spcBef>
                <a:spcPts val="1575"/>
              </a:spcBef>
              <a:spcAft>
                <a:spcPts val="0"/>
              </a:spcAft>
              <a:buSzPts val="1800"/>
              <a:buNone/>
              <a:defRPr sz="1350" b="1"/>
            </a:lvl4pPr>
            <a:lvl5pPr lvl="4" rtl="0">
              <a:spcBef>
                <a:spcPts val="1575"/>
              </a:spcBef>
              <a:spcAft>
                <a:spcPts val="0"/>
              </a:spcAft>
              <a:buSzPts val="1800"/>
              <a:buNone/>
              <a:defRPr sz="1350" b="1"/>
            </a:lvl5pPr>
            <a:lvl6pPr lvl="5" rtl="0">
              <a:spcBef>
                <a:spcPts val="1575"/>
              </a:spcBef>
              <a:spcAft>
                <a:spcPts val="0"/>
              </a:spcAft>
              <a:buSzPts val="1800"/>
              <a:buNone/>
              <a:defRPr sz="1350" b="1"/>
            </a:lvl6pPr>
            <a:lvl7pPr lvl="6" rtl="0">
              <a:spcBef>
                <a:spcPts val="1575"/>
              </a:spcBef>
              <a:spcAft>
                <a:spcPts val="0"/>
              </a:spcAft>
              <a:buSzPts val="1800"/>
              <a:buNone/>
              <a:defRPr sz="1350" b="1"/>
            </a:lvl7pPr>
            <a:lvl8pPr lvl="7" rtl="0">
              <a:spcBef>
                <a:spcPts val="1575"/>
              </a:spcBef>
              <a:spcAft>
                <a:spcPts val="0"/>
              </a:spcAft>
              <a:buSzPts val="1800"/>
              <a:buNone/>
              <a:defRPr sz="1350" b="1"/>
            </a:lvl8pPr>
            <a:lvl9pPr lvl="8" rtl="0">
              <a:spcBef>
                <a:spcPts val="1575"/>
              </a:spcBef>
              <a:spcAft>
                <a:spcPts val="1575"/>
              </a:spcAft>
              <a:buSzPts val="1800"/>
              <a:buNone/>
              <a:defRPr sz="1350" b="1"/>
            </a:lvl9pPr>
          </a:lstStyle>
          <a:p>
            <a:endParaRPr/>
          </a:p>
        </p:txBody>
      </p:sp>
      <p:sp>
        <p:nvSpPr>
          <p:cNvPr id="200" name="Google Shape;200;p17"/>
          <p:cNvSpPr txBox="1">
            <a:spLocks noGrp="1"/>
          </p:cNvSpPr>
          <p:nvPr>
            <p:ph type="subTitle" idx="4"/>
          </p:nvPr>
        </p:nvSpPr>
        <p:spPr>
          <a:xfrm>
            <a:off x="3200240" y="1292813"/>
            <a:ext cx="2437875" cy="455175"/>
          </a:xfrm>
          <a:prstGeom prst="rect">
            <a:avLst/>
          </a:prstGeom>
        </p:spPr>
        <p:txBody>
          <a:bodyPr spcFirstLastPara="1" wrap="square" lIns="121900" tIns="121900" rIns="121900" bIns="121900" anchor="t" anchorCtr="0">
            <a:noAutofit/>
          </a:bodyPr>
          <a:lstStyle>
            <a:lvl1pPr lvl="0" rtl="0">
              <a:spcBef>
                <a:spcPts val="0"/>
              </a:spcBef>
              <a:spcAft>
                <a:spcPts val="0"/>
              </a:spcAft>
              <a:buSzPts val="1800"/>
              <a:buNone/>
              <a:defRPr sz="1350" b="1"/>
            </a:lvl1pPr>
            <a:lvl2pPr lvl="1" rtl="0">
              <a:spcBef>
                <a:spcPts val="1575"/>
              </a:spcBef>
              <a:spcAft>
                <a:spcPts val="0"/>
              </a:spcAft>
              <a:buSzPts val="1800"/>
              <a:buNone/>
              <a:defRPr sz="1350" b="1"/>
            </a:lvl2pPr>
            <a:lvl3pPr lvl="2" rtl="0">
              <a:spcBef>
                <a:spcPts val="1575"/>
              </a:spcBef>
              <a:spcAft>
                <a:spcPts val="0"/>
              </a:spcAft>
              <a:buSzPts val="1800"/>
              <a:buNone/>
              <a:defRPr sz="1350" b="1"/>
            </a:lvl3pPr>
            <a:lvl4pPr lvl="3" rtl="0">
              <a:spcBef>
                <a:spcPts val="1575"/>
              </a:spcBef>
              <a:spcAft>
                <a:spcPts val="0"/>
              </a:spcAft>
              <a:buSzPts val="1800"/>
              <a:buNone/>
              <a:defRPr sz="1350" b="1"/>
            </a:lvl4pPr>
            <a:lvl5pPr lvl="4" rtl="0">
              <a:spcBef>
                <a:spcPts val="1575"/>
              </a:spcBef>
              <a:spcAft>
                <a:spcPts val="0"/>
              </a:spcAft>
              <a:buSzPts val="1800"/>
              <a:buNone/>
              <a:defRPr sz="1350" b="1"/>
            </a:lvl5pPr>
            <a:lvl6pPr lvl="5" rtl="0">
              <a:spcBef>
                <a:spcPts val="1575"/>
              </a:spcBef>
              <a:spcAft>
                <a:spcPts val="0"/>
              </a:spcAft>
              <a:buSzPts val="1800"/>
              <a:buNone/>
              <a:defRPr sz="1350" b="1"/>
            </a:lvl6pPr>
            <a:lvl7pPr lvl="6" rtl="0">
              <a:spcBef>
                <a:spcPts val="1575"/>
              </a:spcBef>
              <a:spcAft>
                <a:spcPts val="0"/>
              </a:spcAft>
              <a:buSzPts val="1800"/>
              <a:buNone/>
              <a:defRPr sz="1350" b="1"/>
            </a:lvl7pPr>
            <a:lvl8pPr lvl="7" rtl="0">
              <a:spcBef>
                <a:spcPts val="1575"/>
              </a:spcBef>
              <a:spcAft>
                <a:spcPts val="0"/>
              </a:spcAft>
              <a:buSzPts val="1800"/>
              <a:buNone/>
              <a:defRPr sz="1350" b="1"/>
            </a:lvl8pPr>
            <a:lvl9pPr lvl="8" rtl="0">
              <a:spcBef>
                <a:spcPts val="1575"/>
              </a:spcBef>
              <a:spcAft>
                <a:spcPts val="1575"/>
              </a:spcAft>
              <a:buSzPts val="1800"/>
              <a:buNone/>
              <a:defRPr sz="1350" b="1"/>
            </a:lvl9pPr>
          </a:lstStyle>
          <a:p>
            <a:endParaRPr/>
          </a:p>
        </p:txBody>
      </p:sp>
      <p:sp>
        <p:nvSpPr>
          <p:cNvPr id="201" name="Google Shape;201;p17"/>
          <p:cNvSpPr txBox="1">
            <a:spLocks noGrp="1"/>
          </p:cNvSpPr>
          <p:nvPr>
            <p:ph type="subTitle" idx="5"/>
          </p:nvPr>
        </p:nvSpPr>
        <p:spPr>
          <a:xfrm>
            <a:off x="3200240" y="2386594"/>
            <a:ext cx="2437875" cy="455175"/>
          </a:xfrm>
          <a:prstGeom prst="rect">
            <a:avLst/>
          </a:prstGeom>
        </p:spPr>
        <p:txBody>
          <a:bodyPr spcFirstLastPara="1" wrap="square" lIns="121900" tIns="121900" rIns="121900" bIns="121900" anchor="t" anchorCtr="0">
            <a:noAutofit/>
          </a:bodyPr>
          <a:lstStyle>
            <a:lvl1pPr lvl="0" rtl="0">
              <a:spcBef>
                <a:spcPts val="0"/>
              </a:spcBef>
              <a:spcAft>
                <a:spcPts val="0"/>
              </a:spcAft>
              <a:buSzPts val="1800"/>
              <a:buNone/>
              <a:defRPr sz="1350" b="1"/>
            </a:lvl1pPr>
            <a:lvl2pPr lvl="1" rtl="0">
              <a:spcBef>
                <a:spcPts val="1575"/>
              </a:spcBef>
              <a:spcAft>
                <a:spcPts val="0"/>
              </a:spcAft>
              <a:buSzPts val="1800"/>
              <a:buNone/>
              <a:defRPr sz="1350" b="1"/>
            </a:lvl2pPr>
            <a:lvl3pPr lvl="2" rtl="0">
              <a:spcBef>
                <a:spcPts val="1575"/>
              </a:spcBef>
              <a:spcAft>
                <a:spcPts val="0"/>
              </a:spcAft>
              <a:buSzPts val="1800"/>
              <a:buNone/>
              <a:defRPr sz="1350" b="1"/>
            </a:lvl3pPr>
            <a:lvl4pPr lvl="3" rtl="0">
              <a:spcBef>
                <a:spcPts val="1575"/>
              </a:spcBef>
              <a:spcAft>
                <a:spcPts val="0"/>
              </a:spcAft>
              <a:buSzPts val="1800"/>
              <a:buNone/>
              <a:defRPr sz="1350" b="1"/>
            </a:lvl4pPr>
            <a:lvl5pPr lvl="4" rtl="0">
              <a:spcBef>
                <a:spcPts val="1575"/>
              </a:spcBef>
              <a:spcAft>
                <a:spcPts val="0"/>
              </a:spcAft>
              <a:buSzPts val="1800"/>
              <a:buNone/>
              <a:defRPr sz="1350" b="1"/>
            </a:lvl5pPr>
            <a:lvl6pPr lvl="5" rtl="0">
              <a:spcBef>
                <a:spcPts val="1575"/>
              </a:spcBef>
              <a:spcAft>
                <a:spcPts val="0"/>
              </a:spcAft>
              <a:buSzPts val="1800"/>
              <a:buNone/>
              <a:defRPr sz="1350" b="1"/>
            </a:lvl6pPr>
            <a:lvl7pPr lvl="6" rtl="0">
              <a:spcBef>
                <a:spcPts val="1575"/>
              </a:spcBef>
              <a:spcAft>
                <a:spcPts val="0"/>
              </a:spcAft>
              <a:buSzPts val="1800"/>
              <a:buNone/>
              <a:defRPr sz="1350" b="1"/>
            </a:lvl7pPr>
            <a:lvl8pPr lvl="7" rtl="0">
              <a:spcBef>
                <a:spcPts val="1575"/>
              </a:spcBef>
              <a:spcAft>
                <a:spcPts val="0"/>
              </a:spcAft>
              <a:buSzPts val="1800"/>
              <a:buNone/>
              <a:defRPr sz="1350" b="1"/>
            </a:lvl8pPr>
            <a:lvl9pPr lvl="8" rtl="0">
              <a:spcBef>
                <a:spcPts val="1575"/>
              </a:spcBef>
              <a:spcAft>
                <a:spcPts val="1575"/>
              </a:spcAft>
              <a:buSzPts val="1800"/>
              <a:buNone/>
              <a:defRPr sz="1350" b="1"/>
            </a:lvl9pPr>
          </a:lstStyle>
          <a:p>
            <a:endParaRPr/>
          </a:p>
        </p:txBody>
      </p:sp>
      <p:sp>
        <p:nvSpPr>
          <p:cNvPr id="202" name="Google Shape;202;p17"/>
          <p:cNvSpPr txBox="1">
            <a:spLocks noGrp="1"/>
          </p:cNvSpPr>
          <p:nvPr>
            <p:ph type="subTitle" idx="6"/>
          </p:nvPr>
        </p:nvSpPr>
        <p:spPr>
          <a:xfrm>
            <a:off x="3200240" y="3515685"/>
            <a:ext cx="2437875" cy="455175"/>
          </a:xfrm>
          <a:prstGeom prst="rect">
            <a:avLst/>
          </a:prstGeom>
        </p:spPr>
        <p:txBody>
          <a:bodyPr spcFirstLastPara="1" wrap="square" lIns="121900" tIns="121900" rIns="121900" bIns="121900" anchor="t" anchorCtr="0">
            <a:noAutofit/>
          </a:bodyPr>
          <a:lstStyle>
            <a:lvl1pPr lvl="0" rtl="0">
              <a:spcBef>
                <a:spcPts val="0"/>
              </a:spcBef>
              <a:spcAft>
                <a:spcPts val="0"/>
              </a:spcAft>
              <a:buSzPts val="1800"/>
              <a:buNone/>
              <a:defRPr sz="1350" b="1"/>
            </a:lvl1pPr>
            <a:lvl2pPr lvl="1" rtl="0">
              <a:spcBef>
                <a:spcPts val="1575"/>
              </a:spcBef>
              <a:spcAft>
                <a:spcPts val="0"/>
              </a:spcAft>
              <a:buSzPts val="1800"/>
              <a:buNone/>
              <a:defRPr sz="1350" b="1"/>
            </a:lvl2pPr>
            <a:lvl3pPr lvl="2" rtl="0">
              <a:spcBef>
                <a:spcPts val="1575"/>
              </a:spcBef>
              <a:spcAft>
                <a:spcPts val="0"/>
              </a:spcAft>
              <a:buSzPts val="1800"/>
              <a:buNone/>
              <a:defRPr sz="1350" b="1"/>
            </a:lvl3pPr>
            <a:lvl4pPr lvl="3" rtl="0">
              <a:spcBef>
                <a:spcPts val="1575"/>
              </a:spcBef>
              <a:spcAft>
                <a:spcPts val="0"/>
              </a:spcAft>
              <a:buSzPts val="1800"/>
              <a:buNone/>
              <a:defRPr sz="1350" b="1"/>
            </a:lvl4pPr>
            <a:lvl5pPr lvl="4" rtl="0">
              <a:spcBef>
                <a:spcPts val="1575"/>
              </a:spcBef>
              <a:spcAft>
                <a:spcPts val="0"/>
              </a:spcAft>
              <a:buSzPts val="1800"/>
              <a:buNone/>
              <a:defRPr sz="1350" b="1"/>
            </a:lvl5pPr>
            <a:lvl6pPr lvl="5" rtl="0">
              <a:spcBef>
                <a:spcPts val="1575"/>
              </a:spcBef>
              <a:spcAft>
                <a:spcPts val="0"/>
              </a:spcAft>
              <a:buSzPts val="1800"/>
              <a:buNone/>
              <a:defRPr sz="1350" b="1"/>
            </a:lvl6pPr>
            <a:lvl7pPr lvl="6" rtl="0">
              <a:spcBef>
                <a:spcPts val="1575"/>
              </a:spcBef>
              <a:spcAft>
                <a:spcPts val="0"/>
              </a:spcAft>
              <a:buSzPts val="1800"/>
              <a:buNone/>
              <a:defRPr sz="1350" b="1"/>
            </a:lvl7pPr>
            <a:lvl8pPr lvl="7" rtl="0">
              <a:spcBef>
                <a:spcPts val="1575"/>
              </a:spcBef>
              <a:spcAft>
                <a:spcPts val="0"/>
              </a:spcAft>
              <a:buSzPts val="1800"/>
              <a:buNone/>
              <a:defRPr sz="1350" b="1"/>
            </a:lvl8pPr>
            <a:lvl9pPr lvl="8" rtl="0">
              <a:spcBef>
                <a:spcPts val="1575"/>
              </a:spcBef>
              <a:spcAft>
                <a:spcPts val="1575"/>
              </a:spcAft>
              <a:buSzPts val="1800"/>
              <a:buNone/>
              <a:defRPr sz="1350" b="1"/>
            </a:lvl9pPr>
          </a:lstStyle>
          <a:p>
            <a:endParaRPr/>
          </a:p>
        </p:txBody>
      </p:sp>
      <p:sp>
        <p:nvSpPr>
          <p:cNvPr id="203" name="Google Shape;203;p17"/>
          <p:cNvSpPr txBox="1">
            <a:spLocks noGrp="1"/>
          </p:cNvSpPr>
          <p:nvPr>
            <p:ph type="title"/>
          </p:nvPr>
        </p:nvSpPr>
        <p:spPr>
          <a:xfrm>
            <a:off x="311700" y="445025"/>
            <a:ext cx="8520525" cy="572625"/>
          </a:xfrm>
          <a:prstGeom prst="rect">
            <a:avLst/>
          </a:prstGeom>
        </p:spPr>
        <p:txBody>
          <a:bodyPr spcFirstLastPara="1" wrap="square" lIns="121900" tIns="121900" rIns="121900" bIns="121900" anchor="t" anchorCtr="0">
            <a:noAutofit/>
          </a:bodyPr>
          <a:lstStyle>
            <a:lvl1pPr marL="0" marR="0" lvl="0" indent="0" algn="l" rtl="0">
              <a:lnSpc>
                <a:spcPct val="100000"/>
              </a:lnSpc>
              <a:spcBef>
                <a:spcPts val="0"/>
              </a:spcBef>
              <a:spcAft>
                <a:spcPts val="0"/>
              </a:spcAft>
              <a:buClr>
                <a:schemeClr val="dk1"/>
              </a:buClr>
              <a:buSzPts val="4000"/>
              <a:buFont typeface="Aldrich"/>
              <a:buNone/>
              <a:defRPr/>
            </a:lvl1pPr>
            <a:lvl2pPr lvl="1" rtl="0">
              <a:spcBef>
                <a:spcPts val="0"/>
              </a:spcBef>
              <a:spcAft>
                <a:spcPts val="0"/>
              </a:spcAft>
              <a:buClr>
                <a:schemeClr val="dk1"/>
              </a:buClr>
              <a:buSzPts val="4000"/>
              <a:buFont typeface="Abril Fatface"/>
              <a:buNone/>
              <a:defRPr sz="3000">
                <a:solidFill>
                  <a:schemeClr val="dk1"/>
                </a:solidFill>
                <a:latin typeface="Abril Fatface"/>
                <a:ea typeface="Abril Fatface"/>
                <a:cs typeface="Abril Fatface"/>
                <a:sym typeface="Abril Fatface"/>
              </a:defRPr>
            </a:lvl2pPr>
            <a:lvl3pPr lvl="2" rtl="0">
              <a:spcBef>
                <a:spcPts val="0"/>
              </a:spcBef>
              <a:spcAft>
                <a:spcPts val="0"/>
              </a:spcAft>
              <a:buClr>
                <a:schemeClr val="dk1"/>
              </a:buClr>
              <a:buSzPts val="4000"/>
              <a:buFont typeface="Abril Fatface"/>
              <a:buNone/>
              <a:defRPr sz="3000">
                <a:solidFill>
                  <a:schemeClr val="dk1"/>
                </a:solidFill>
                <a:latin typeface="Abril Fatface"/>
                <a:ea typeface="Abril Fatface"/>
                <a:cs typeface="Abril Fatface"/>
                <a:sym typeface="Abril Fatface"/>
              </a:defRPr>
            </a:lvl3pPr>
            <a:lvl4pPr lvl="3" rtl="0">
              <a:spcBef>
                <a:spcPts val="0"/>
              </a:spcBef>
              <a:spcAft>
                <a:spcPts val="0"/>
              </a:spcAft>
              <a:buClr>
                <a:schemeClr val="dk1"/>
              </a:buClr>
              <a:buSzPts val="4000"/>
              <a:buFont typeface="Abril Fatface"/>
              <a:buNone/>
              <a:defRPr sz="3000">
                <a:solidFill>
                  <a:schemeClr val="dk1"/>
                </a:solidFill>
                <a:latin typeface="Abril Fatface"/>
                <a:ea typeface="Abril Fatface"/>
                <a:cs typeface="Abril Fatface"/>
                <a:sym typeface="Abril Fatface"/>
              </a:defRPr>
            </a:lvl4pPr>
            <a:lvl5pPr lvl="4" rtl="0">
              <a:spcBef>
                <a:spcPts val="0"/>
              </a:spcBef>
              <a:spcAft>
                <a:spcPts val="0"/>
              </a:spcAft>
              <a:buClr>
                <a:schemeClr val="dk1"/>
              </a:buClr>
              <a:buSzPts val="4000"/>
              <a:buFont typeface="Abril Fatface"/>
              <a:buNone/>
              <a:defRPr sz="3000">
                <a:solidFill>
                  <a:schemeClr val="dk1"/>
                </a:solidFill>
                <a:latin typeface="Abril Fatface"/>
                <a:ea typeface="Abril Fatface"/>
                <a:cs typeface="Abril Fatface"/>
                <a:sym typeface="Abril Fatface"/>
              </a:defRPr>
            </a:lvl5pPr>
            <a:lvl6pPr lvl="5" rtl="0">
              <a:spcBef>
                <a:spcPts val="0"/>
              </a:spcBef>
              <a:spcAft>
                <a:spcPts val="0"/>
              </a:spcAft>
              <a:buClr>
                <a:schemeClr val="dk1"/>
              </a:buClr>
              <a:buSzPts val="4000"/>
              <a:buFont typeface="Abril Fatface"/>
              <a:buNone/>
              <a:defRPr sz="3000">
                <a:solidFill>
                  <a:schemeClr val="dk1"/>
                </a:solidFill>
                <a:latin typeface="Abril Fatface"/>
                <a:ea typeface="Abril Fatface"/>
                <a:cs typeface="Abril Fatface"/>
                <a:sym typeface="Abril Fatface"/>
              </a:defRPr>
            </a:lvl6pPr>
            <a:lvl7pPr lvl="6" rtl="0">
              <a:spcBef>
                <a:spcPts val="0"/>
              </a:spcBef>
              <a:spcAft>
                <a:spcPts val="0"/>
              </a:spcAft>
              <a:buClr>
                <a:schemeClr val="dk1"/>
              </a:buClr>
              <a:buSzPts val="4000"/>
              <a:buFont typeface="Abril Fatface"/>
              <a:buNone/>
              <a:defRPr sz="3000">
                <a:solidFill>
                  <a:schemeClr val="dk1"/>
                </a:solidFill>
                <a:latin typeface="Abril Fatface"/>
                <a:ea typeface="Abril Fatface"/>
                <a:cs typeface="Abril Fatface"/>
                <a:sym typeface="Abril Fatface"/>
              </a:defRPr>
            </a:lvl7pPr>
            <a:lvl8pPr lvl="7" rtl="0">
              <a:spcBef>
                <a:spcPts val="0"/>
              </a:spcBef>
              <a:spcAft>
                <a:spcPts val="0"/>
              </a:spcAft>
              <a:buClr>
                <a:schemeClr val="dk1"/>
              </a:buClr>
              <a:buSzPts val="4000"/>
              <a:buFont typeface="Abril Fatface"/>
              <a:buNone/>
              <a:defRPr sz="3000">
                <a:solidFill>
                  <a:schemeClr val="dk1"/>
                </a:solidFill>
                <a:latin typeface="Abril Fatface"/>
                <a:ea typeface="Abril Fatface"/>
                <a:cs typeface="Abril Fatface"/>
                <a:sym typeface="Abril Fatface"/>
              </a:defRPr>
            </a:lvl8pPr>
            <a:lvl9pPr lvl="8" rtl="0">
              <a:spcBef>
                <a:spcPts val="0"/>
              </a:spcBef>
              <a:spcAft>
                <a:spcPts val="0"/>
              </a:spcAft>
              <a:buClr>
                <a:schemeClr val="dk1"/>
              </a:buClr>
              <a:buSzPts val="4000"/>
              <a:buFont typeface="Abril Fatface"/>
              <a:buNone/>
              <a:defRPr sz="3000">
                <a:solidFill>
                  <a:schemeClr val="dk1"/>
                </a:solidFill>
                <a:latin typeface="Abril Fatface"/>
                <a:ea typeface="Abril Fatface"/>
                <a:cs typeface="Abril Fatface"/>
                <a:sym typeface="Abril Fatface"/>
              </a:defRPr>
            </a:lvl9pPr>
          </a:lstStyle>
          <a:p>
            <a:endParaRPr/>
          </a:p>
        </p:txBody>
      </p:sp>
      <p:sp>
        <p:nvSpPr>
          <p:cNvPr id="204" name="Google Shape;204;p17"/>
          <p:cNvSpPr txBox="1">
            <a:spLocks noGrp="1"/>
          </p:cNvSpPr>
          <p:nvPr>
            <p:ph type="body" idx="7"/>
          </p:nvPr>
        </p:nvSpPr>
        <p:spPr>
          <a:xfrm>
            <a:off x="3200240" y="1599450"/>
            <a:ext cx="2437875" cy="625500"/>
          </a:xfrm>
          <a:prstGeom prst="rect">
            <a:avLst/>
          </a:prstGeom>
        </p:spPr>
        <p:txBody>
          <a:bodyPr spcFirstLastPara="1" wrap="square" lIns="121900" tIns="121900" rIns="121900" bIns="121900" anchor="t" anchorCtr="0">
            <a:noAutofit/>
          </a:bodyPr>
          <a:lstStyle>
            <a:lvl1pPr marL="342900" lvl="0" indent="-238125">
              <a:spcBef>
                <a:spcPts val="0"/>
              </a:spcBef>
              <a:spcAft>
                <a:spcPts val="0"/>
              </a:spcAft>
              <a:buSzPts val="1400"/>
              <a:buChar char="●"/>
              <a:defRPr sz="1050"/>
            </a:lvl1pPr>
            <a:lvl2pPr marL="685800" lvl="1" indent="-238125">
              <a:spcBef>
                <a:spcPts val="1575"/>
              </a:spcBef>
              <a:spcAft>
                <a:spcPts val="0"/>
              </a:spcAft>
              <a:buSzPts val="1400"/>
              <a:buChar char="○"/>
              <a:defRPr sz="1050"/>
            </a:lvl2pPr>
            <a:lvl3pPr marL="1028700" lvl="2" indent="-238125">
              <a:spcBef>
                <a:spcPts val="1575"/>
              </a:spcBef>
              <a:spcAft>
                <a:spcPts val="0"/>
              </a:spcAft>
              <a:buSzPts val="1400"/>
              <a:buChar char="■"/>
              <a:defRPr sz="1050"/>
            </a:lvl3pPr>
            <a:lvl4pPr marL="1371600" lvl="3" indent="-238125">
              <a:spcBef>
                <a:spcPts val="1575"/>
              </a:spcBef>
              <a:spcAft>
                <a:spcPts val="0"/>
              </a:spcAft>
              <a:buSzPts val="1400"/>
              <a:buChar char="●"/>
              <a:defRPr sz="1050"/>
            </a:lvl4pPr>
            <a:lvl5pPr marL="1714500" lvl="4" indent="-238125">
              <a:spcBef>
                <a:spcPts val="1575"/>
              </a:spcBef>
              <a:spcAft>
                <a:spcPts val="0"/>
              </a:spcAft>
              <a:buSzPts val="1400"/>
              <a:buChar char="○"/>
              <a:defRPr sz="1050"/>
            </a:lvl5pPr>
            <a:lvl6pPr marL="2057400" lvl="5" indent="-238125">
              <a:spcBef>
                <a:spcPts val="1575"/>
              </a:spcBef>
              <a:spcAft>
                <a:spcPts val="0"/>
              </a:spcAft>
              <a:buSzPts val="1400"/>
              <a:buChar char="■"/>
              <a:defRPr sz="1050"/>
            </a:lvl6pPr>
            <a:lvl7pPr marL="2400300" lvl="6" indent="-238125">
              <a:spcBef>
                <a:spcPts val="1575"/>
              </a:spcBef>
              <a:spcAft>
                <a:spcPts val="0"/>
              </a:spcAft>
              <a:buSzPts val="1400"/>
              <a:buChar char="●"/>
              <a:defRPr sz="1050"/>
            </a:lvl7pPr>
            <a:lvl8pPr marL="2743200" lvl="7" indent="-238125">
              <a:spcBef>
                <a:spcPts val="1575"/>
              </a:spcBef>
              <a:spcAft>
                <a:spcPts val="0"/>
              </a:spcAft>
              <a:buSzPts val="1400"/>
              <a:buChar char="○"/>
              <a:defRPr sz="1050"/>
            </a:lvl8pPr>
            <a:lvl9pPr marL="3086100" lvl="8" indent="-238125">
              <a:spcBef>
                <a:spcPts val="1575"/>
              </a:spcBef>
              <a:spcAft>
                <a:spcPts val="1575"/>
              </a:spcAft>
              <a:buSzPts val="1400"/>
              <a:buChar char="■"/>
              <a:defRPr sz="1050"/>
            </a:lvl9pPr>
          </a:lstStyle>
          <a:p>
            <a:endParaRPr/>
          </a:p>
        </p:txBody>
      </p:sp>
      <p:sp>
        <p:nvSpPr>
          <p:cNvPr id="205" name="Google Shape;205;p17"/>
          <p:cNvSpPr txBox="1">
            <a:spLocks noGrp="1"/>
          </p:cNvSpPr>
          <p:nvPr>
            <p:ph type="body" idx="8"/>
          </p:nvPr>
        </p:nvSpPr>
        <p:spPr>
          <a:xfrm>
            <a:off x="3200240" y="3828300"/>
            <a:ext cx="2437875" cy="625500"/>
          </a:xfrm>
          <a:prstGeom prst="rect">
            <a:avLst/>
          </a:prstGeom>
        </p:spPr>
        <p:txBody>
          <a:bodyPr spcFirstLastPara="1" wrap="square" lIns="121900" tIns="121900" rIns="121900" bIns="121900" anchor="t" anchorCtr="0">
            <a:noAutofit/>
          </a:bodyPr>
          <a:lstStyle>
            <a:lvl1pPr marL="342900" lvl="0" indent="-238125" rtl="0">
              <a:spcBef>
                <a:spcPts val="0"/>
              </a:spcBef>
              <a:spcAft>
                <a:spcPts val="0"/>
              </a:spcAft>
              <a:buSzPts val="1400"/>
              <a:buChar char="●"/>
              <a:defRPr sz="1050"/>
            </a:lvl1pPr>
            <a:lvl2pPr marL="685800" lvl="1" indent="-238125" rtl="0">
              <a:spcBef>
                <a:spcPts val="1575"/>
              </a:spcBef>
              <a:spcAft>
                <a:spcPts val="0"/>
              </a:spcAft>
              <a:buSzPts val="1400"/>
              <a:buChar char="○"/>
              <a:defRPr sz="1050"/>
            </a:lvl2pPr>
            <a:lvl3pPr marL="1028700" lvl="2" indent="-238125" rtl="0">
              <a:spcBef>
                <a:spcPts val="1575"/>
              </a:spcBef>
              <a:spcAft>
                <a:spcPts val="0"/>
              </a:spcAft>
              <a:buSzPts val="1400"/>
              <a:buChar char="■"/>
              <a:defRPr sz="1050"/>
            </a:lvl3pPr>
            <a:lvl4pPr marL="1371600" lvl="3" indent="-238125" rtl="0">
              <a:spcBef>
                <a:spcPts val="1575"/>
              </a:spcBef>
              <a:spcAft>
                <a:spcPts val="0"/>
              </a:spcAft>
              <a:buSzPts val="1400"/>
              <a:buChar char="●"/>
              <a:defRPr sz="1050"/>
            </a:lvl4pPr>
            <a:lvl5pPr marL="1714500" lvl="4" indent="-238125" rtl="0">
              <a:spcBef>
                <a:spcPts val="1575"/>
              </a:spcBef>
              <a:spcAft>
                <a:spcPts val="0"/>
              </a:spcAft>
              <a:buSzPts val="1400"/>
              <a:buChar char="○"/>
              <a:defRPr sz="1050"/>
            </a:lvl5pPr>
            <a:lvl6pPr marL="2057400" lvl="5" indent="-238125" rtl="0">
              <a:spcBef>
                <a:spcPts val="1575"/>
              </a:spcBef>
              <a:spcAft>
                <a:spcPts val="0"/>
              </a:spcAft>
              <a:buSzPts val="1400"/>
              <a:buChar char="■"/>
              <a:defRPr sz="1050"/>
            </a:lvl6pPr>
            <a:lvl7pPr marL="2400300" lvl="6" indent="-238125" rtl="0">
              <a:spcBef>
                <a:spcPts val="1575"/>
              </a:spcBef>
              <a:spcAft>
                <a:spcPts val="0"/>
              </a:spcAft>
              <a:buSzPts val="1400"/>
              <a:buChar char="●"/>
              <a:defRPr sz="1050"/>
            </a:lvl7pPr>
            <a:lvl8pPr marL="2743200" lvl="7" indent="-238125" rtl="0">
              <a:spcBef>
                <a:spcPts val="1575"/>
              </a:spcBef>
              <a:spcAft>
                <a:spcPts val="0"/>
              </a:spcAft>
              <a:buSzPts val="1400"/>
              <a:buChar char="○"/>
              <a:defRPr sz="1050"/>
            </a:lvl8pPr>
            <a:lvl9pPr marL="3086100" lvl="8" indent="-238125" rtl="0">
              <a:spcBef>
                <a:spcPts val="1575"/>
              </a:spcBef>
              <a:spcAft>
                <a:spcPts val="1575"/>
              </a:spcAft>
              <a:buSzPts val="1400"/>
              <a:buChar char="■"/>
              <a:defRPr sz="1050"/>
            </a:lvl9pPr>
          </a:lstStyle>
          <a:p>
            <a:endParaRPr/>
          </a:p>
        </p:txBody>
      </p:sp>
      <p:sp>
        <p:nvSpPr>
          <p:cNvPr id="206" name="Google Shape;206;p17"/>
          <p:cNvSpPr txBox="1">
            <a:spLocks noGrp="1"/>
          </p:cNvSpPr>
          <p:nvPr>
            <p:ph type="body" idx="9"/>
          </p:nvPr>
        </p:nvSpPr>
        <p:spPr>
          <a:xfrm>
            <a:off x="3200240" y="2685300"/>
            <a:ext cx="2437875" cy="625500"/>
          </a:xfrm>
          <a:prstGeom prst="rect">
            <a:avLst/>
          </a:prstGeom>
        </p:spPr>
        <p:txBody>
          <a:bodyPr spcFirstLastPara="1" wrap="square" lIns="121900" tIns="121900" rIns="121900" bIns="121900" anchor="t" anchorCtr="0">
            <a:noAutofit/>
          </a:bodyPr>
          <a:lstStyle>
            <a:lvl1pPr marL="342900" lvl="0" indent="-238125" rtl="0">
              <a:spcBef>
                <a:spcPts val="0"/>
              </a:spcBef>
              <a:spcAft>
                <a:spcPts val="0"/>
              </a:spcAft>
              <a:buSzPts val="1400"/>
              <a:buChar char="●"/>
              <a:defRPr sz="1050"/>
            </a:lvl1pPr>
            <a:lvl2pPr marL="685800" lvl="1" indent="-238125" rtl="0">
              <a:spcBef>
                <a:spcPts val="1575"/>
              </a:spcBef>
              <a:spcAft>
                <a:spcPts val="0"/>
              </a:spcAft>
              <a:buSzPts val="1400"/>
              <a:buChar char="○"/>
              <a:defRPr sz="1050"/>
            </a:lvl2pPr>
            <a:lvl3pPr marL="1028700" lvl="2" indent="-238125" rtl="0">
              <a:spcBef>
                <a:spcPts val="1575"/>
              </a:spcBef>
              <a:spcAft>
                <a:spcPts val="0"/>
              </a:spcAft>
              <a:buSzPts val="1400"/>
              <a:buChar char="■"/>
              <a:defRPr sz="1050"/>
            </a:lvl3pPr>
            <a:lvl4pPr marL="1371600" lvl="3" indent="-238125" rtl="0">
              <a:spcBef>
                <a:spcPts val="1575"/>
              </a:spcBef>
              <a:spcAft>
                <a:spcPts val="0"/>
              </a:spcAft>
              <a:buSzPts val="1400"/>
              <a:buChar char="●"/>
              <a:defRPr sz="1050"/>
            </a:lvl4pPr>
            <a:lvl5pPr marL="1714500" lvl="4" indent="-238125" rtl="0">
              <a:spcBef>
                <a:spcPts val="1575"/>
              </a:spcBef>
              <a:spcAft>
                <a:spcPts val="0"/>
              </a:spcAft>
              <a:buSzPts val="1400"/>
              <a:buChar char="○"/>
              <a:defRPr sz="1050"/>
            </a:lvl5pPr>
            <a:lvl6pPr marL="2057400" lvl="5" indent="-238125" rtl="0">
              <a:spcBef>
                <a:spcPts val="1575"/>
              </a:spcBef>
              <a:spcAft>
                <a:spcPts val="0"/>
              </a:spcAft>
              <a:buSzPts val="1400"/>
              <a:buChar char="■"/>
              <a:defRPr sz="1050"/>
            </a:lvl6pPr>
            <a:lvl7pPr marL="2400300" lvl="6" indent="-238125" rtl="0">
              <a:spcBef>
                <a:spcPts val="1575"/>
              </a:spcBef>
              <a:spcAft>
                <a:spcPts val="0"/>
              </a:spcAft>
              <a:buSzPts val="1400"/>
              <a:buChar char="●"/>
              <a:defRPr sz="1050"/>
            </a:lvl7pPr>
            <a:lvl8pPr marL="2743200" lvl="7" indent="-238125" rtl="0">
              <a:spcBef>
                <a:spcPts val="1575"/>
              </a:spcBef>
              <a:spcAft>
                <a:spcPts val="0"/>
              </a:spcAft>
              <a:buSzPts val="1400"/>
              <a:buChar char="○"/>
              <a:defRPr sz="1050"/>
            </a:lvl8pPr>
            <a:lvl9pPr marL="3086100" lvl="8" indent="-238125" rtl="0">
              <a:spcBef>
                <a:spcPts val="1575"/>
              </a:spcBef>
              <a:spcAft>
                <a:spcPts val="1575"/>
              </a:spcAft>
              <a:buSzPts val="1400"/>
              <a:buChar char="■"/>
              <a:defRPr sz="1050"/>
            </a:lvl9pPr>
          </a:lstStyle>
          <a:p>
            <a:endParaRPr/>
          </a:p>
        </p:txBody>
      </p:sp>
      <p:sp>
        <p:nvSpPr>
          <p:cNvPr id="207" name="Google Shape;207;p17"/>
          <p:cNvSpPr txBox="1">
            <a:spLocks noGrp="1"/>
          </p:cNvSpPr>
          <p:nvPr>
            <p:ph type="body" idx="13"/>
          </p:nvPr>
        </p:nvSpPr>
        <p:spPr>
          <a:xfrm>
            <a:off x="311700" y="1599450"/>
            <a:ext cx="2437875" cy="625500"/>
          </a:xfrm>
          <a:prstGeom prst="rect">
            <a:avLst/>
          </a:prstGeom>
        </p:spPr>
        <p:txBody>
          <a:bodyPr spcFirstLastPara="1" wrap="square" lIns="121900" tIns="121900" rIns="121900" bIns="121900" anchor="t" anchorCtr="0">
            <a:noAutofit/>
          </a:bodyPr>
          <a:lstStyle>
            <a:lvl1pPr marL="342900" lvl="0" indent="-238125" rtl="0">
              <a:spcBef>
                <a:spcPts val="0"/>
              </a:spcBef>
              <a:spcAft>
                <a:spcPts val="0"/>
              </a:spcAft>
              <a:buSzPts val="1400"/>
              <a:buChar char="●"/>
              <a:defRPr sz="1050"/>
            </a:lvl1pPr>
            <a:lvl2pPr marL="685800" lvl="1" indent="-238125" rtl="0">
              <a:spcBef>
                <a:spcPts val="1575"/>
              </a:spcBef>
              <a:spcAft>
                <a:spcPts val="0"/>
              </a:spcAft>
              <a:buSzPts val="1400"/>
              <a:buChar char="○"/>
              <a:defRPr sz="1050"/>
            </a:lvl2pPr>
            <a:lvl3pPr marL="1028700" lvl="2" indent="-238125" rtl="0">
              <a:spcBef>
                <a:spcPts val="1575"/>
              </a:spcBef>
              <a:spcAft>
                <a:spcPts val="0"/>
              </a:spcAft>
              <a:buSzPts val="1400"/>
              <a:buChar char="■"/>
              <a:defRPr sz="1050"/>
            </a:lvl3pPr>
            <a:lvl4pPr marL="1371600" lvl="3" indent="-238125" rtl="0">
              <a:spcBef>
                <a:spcPts val="1575"/>
              </a:spcBef>
              <a:spcAft>
                <a:spcPts val="0"/>
              </a:spcAft>
              <a:buSzPts val="1400"/>
              <a:buChar char="●"/>
              <a:defRPr sz="1050"/>
            </a:lvl4pPr>
            <a:lvl5pPr marL="1714500" lvl="4" indent="-238125" rtl="0">
              <a:spcBef>
                <a:spcPts val="1575"/>
              </a:spcBef>
              <a:spcAft>
                <a:spcPts val="0"/>
              </a:spcAft>
              <a:buSzPts val="1400"/>
              <a:buChar char="○"/>
              <a:defRPr sz="1050"/>
            </a:lvl5pPr>
            <a:lvl6pPr marL="2057400" lvl="5" indent="-238125" rtl="0">
              <a:spcBef>
                <a:spcPts val="1575"/>
              </a:spcBef>
              <a:spcAft>
                <a:spcPts val="0"/>
              </a:spcAft>
              <a:buSzPts val="1400"/>
              <a:buChar char="■"/>
              <a:defRPr sz="1050"/>
            </a:lvl6pPr>
            <a:lvl7pPr marL="2400300" lvl="6" indent="-238125" rtl="0">
              <a:spcBef>
                <a:spcPts val="1575"/>
              </a:spcBef>
              <a:spcAft>
                <a:spcPts val="0"/>
              </a:spcAft>
              <a:buSzPts val="1400"/>
              <a:buChar char="●"/>
              <a:defRPr sz="1050"/>
            </a:lvl7pPr>
            <a:lvl8pPr marL="2743200" lvl="7" indent="-238125" rtl="0">
              <a:spcBef>
                <a:spcPts val="1575"/>
              </a:spcBef>
              <a:spcAft>
                <a:spcPts val="0"/>
              </a:spcAft>
              <a:buSzPts val="1400"/>
              <a:buChar char="○"/>
              <a:defRPr sz="1050"/>
            </a:lvl8pPr>
            <a:lvl9pPr marL="3086100" lvl="8" indent="-238125" rtl="0">
              <a:spcBef>
                <a:spcPts val="1575"/>
              </a:spcBef>
              <a:spcAft>
                <a:spcPts val="1575"/>
              </a:spcAft>
              <a:buSzPts val="1400"/>
              <a:buChar char="■"/>
              <a:defRPr sz="1050"/>
            </a:lvl9pPr>
          </a:lstStyle>
          <a:p>
            <a:endParaRPr/>
          </a:p>
        </p:txBody>
      </p:sp>
      <p:sp>
        <p:nvSpPr>
          <p:cNvPr id="208" name="Google Shape;208;p17"/>
          <p:cNvSpPr txBox="1">
            <a:spLocks noGrp="1"/>
          </p:cNvSpPr>
          <p:nvPr>
            <p:ph type="body" idx="14"/>
          </p:nvPr>
        </p:nvSpPr>
        <p:spPr>
          <a:xfrm>
            <a:off x="311700" y="3828300"/>
            <a:ext cx="2437875" cy="625500"/>
          </a:xfrm>
          <a:prstGeom prst="rect">
            <a:avLst/>
          </a:prstGeom>
        </p:spPr>
        <p:txBody>
          <a:bodyPr spcFirstLastPara="1" wrap="square" lIns="121900" tIns="121900" rIns="121900" bIns="121900" anchor="t" anchorCtr="0">
            <a:noAutofit/>
          </a:bodyPr>
          <a:lstStyle>
            <a:lvl1pPr marL="342900" lvl="0" indent="-238125" rtl="0">
              <a:spcBef>
                <a:spcPts val="0"/>
              </a:spcBef>
              <a:spcAft>
                <a:spcPts val="0"/>
              </a:spcAft>
              <a:buSzPts val="1400"/>
              <a:buChar char="●"/>
              <a:defRPr sz="1050"/>
            </a:lvl1pPr>
            <a:lvl2pPr marL="685800" lvl="1" indent="-238125" rtl="0">
              <a:spcBef>
                <a:spcPts val="1575"/>
              </a:spcBef>
              <a:spcAft>
                <a:spcPts val="0"/>
              </a:spcAft>
              <a:buSzPts val="1400"/>
              <a:buChar char="○"/>
              <a:defRPr sz="1050"/>
            </a:lvl2pPr>
            <a:lvl3pPr marL="1028700" lvl="2" indent="-238125" rtl="0">
              <a:spcBef>
                <a:spcPts val="1575"/>
              </a:spcBef>
              <a:spcAft>
                <a:spcPts val="0"/>
              </a:spcAft>
              <a:buSzPts val="1400"/>
              <a:buChar char="■"/>
              <a:defRPr sz="1050"/>
            </a:lvl3pPr>
            <a:lvl4pPr marL="1371600" lvl="3" indent="-238125" rtl="0">
              <a:spcBef>
                <a:spcPts val="1575"/>
              </a:spcBef>
              <a:spcAft>
                <a:spcPts val="0"/>
              </a:spcAft>
              <a:buSzPts val="1400"/>
              <a:buChar char="●"/>
              <a:defRPr sz="1050"/>
            </a:lvl4pPr>
            <a:lvl5pPr marL="1714500" lvl="4" indent="-238125" rtl="0">
              <a:spcBef>
                <a:spcPts val="1575"/>
              </a:spcBef>
              <a:spcAft>
                <a:spcPts val="0"/>
              </a:spcAft>
              <a:buSzPts val="1400"/>
              <a:buChar char="○"/>
              <a:defRPr sz="1050"/>
            </a:lvl5pPr>
            <a:lvl6pPr marL="2057400" lvl="5" indent="-238125" rtl="0">
              <a:spcBef>
                <a:spcPts val="1575"/>
              </a:spcBef>
              <a:spcAft>
                <a:spcPts val="0"/>
              </a:spcAft>
              <a:buSzPts val="1400"/>
              <a:buChar char="■"/>
              <a:defRPr sz="1050"/>
            </a:lvl6pPr>
            <a:lvl7pPr marL="2400300" lvl="6" indent="-238125" rtl="0">
              <a:spcBef>
                <a:spcPts val="1575"/>
              </a:spcBef>
              <a:spcAft>
                <a:spcPts val="0"/>
              </a:spcAft>
              <a:buSzPts val="1400"/>
              <a:buChar char="●"/>
              <a:defRPr sz="1050"/>
            </a:lvl7pPr>
            <a:lvl8pPr marL="2743200" lvl="7" indent="-238125" rtl="0">
              <a:spcBef>
                <a:spcPts val="1575"/>
              </a:spcBef>
              <a:spcAft>
                <a:spcPts val="0"/>
              </a:spcAft>
              <a:buSzPts val="1400"/>
              <a:buChar char="○"/>
              <a:defRPr sz="1050"/>
            </a:lvl8pPr>
            <a:lvl9pPr marL="3086100" lvl="8" indent="-238125" rtl="0">
              <a:spcBef>
                <a:spcPts val="1575"/>
              </a:spcBef>
              <a:spcAft>
                <a:spcPts val="1575"/>
              </a:spcAft>
              <a:buSzPts val="1400"/>
              <a:buChar char="■"/>
              <a:defRPr sz="1050"/>
            </a:lvl9pPr>
          </a:lstStyle>
          <a:p>
            <a:endParaRPr/>
          </a:p>
        </p:txBody>
      </p:sp>
      <p:sp>
        <p:nvSpPr>
          <p:cNvPr id="209" name="Google Shape;209;p17"/>
          <p:cNvSpPr txBox="1">
            <a:spLocks noGrp="1"/>
          </p:cNvSpPr>
          <p:nvPr>
            <p:ph type="body" idx="15"/>
          </p:nvPr>
        </p:nvSpPr>
        <p:spPr>
          <a:xfrm>
            <a:off x="311700" y="2685300"/>
            <a:ext cx="2437875" cy="625500"/>
          </a:xfrm>
          <a:prstGeom prst="rect">
            <a:avLst/>
          </a:prstGeom>
        </p:spPr>
        <p:txBody>
          <a:bodyPr spcFirstLastPara="1" wrap="square" lIns="121900" tIns="121900" rIns="121900" bIns="121900" anchor="t" anchorCtr="0">
            <a:noAutofit/>
          </a:bodyPr>
          <a:lstStyle>
            <a:lvl1pPr marL="342900" lvl="0" indent="-238125" rtl="0">
              <a:spcBef>
                <a:spcPts val="0"/>
              </a:spcBef>
              <a:spcAft>
                <a:spcPts val="0"/>
              </a:spcAft>
              <a:buSzPts val="1400"/>
              <a:buChar char="●"/>
              <a:defRPr sz="1050"/>
            </a:lvl1pPr>
            <a:lvl2pPr marL="685800" lvl="1" indent="-238125" rtl="0">
              <a:spcBef>
                <a:spcPts val="1575"/>
              </a:spcBef>
              <a:spcAft>
                <a:spcPts val="0"/>
              </a:spcAft>
              <a:buSzPts val="1400"/>
              <a:buChar char="○"/>
              <a:defRPr sz="1050"/>
            </a:lvl2pPr>
            <a:lvl3pPr marL="1028700" lvl="2" indent="-238125" rtl="0">
              <a:spcBef>
                <a:spcPts val="1575"/>
              </a:spcBef>
              <a:spcAft>
                <a:spcPts val="0"/>
              </a:spcAft>
              <a:buSzPts val="1400"/>
              <a:buChar char="■"/>
              <a:defRPr sz="1050"/>
            </a:lvl3pPr>
            <a:lvl4pPr marL="1371600" lvl="3" indent="-238125" rtl="0">
              <a:spcBef>
                <a:spcPts val="1575"/>
              </a:spcBef>
              <a:spcAft>
                <a:spcPts val="0"/>
              </a:spcAft>
              <a:buSzPts val="1400"/>
              <a:buChar char="●"/>
              <a:defRPr sz="1050"/>
            </a:lvl4pPr>
            <a:lvl5pPr marL="1714500" lvl="4" indent="-238125" rtl="0">
              <a:spcBef>
                <a:spcPts val="1575"/>
              </a:spcBef>
              <a:spcAft>
                <a:spcPts val="0"/>
              </a:spcAft>
              <a:buSzPts val="1400"/>
              <a:buChar char="○"/>
              <a:defRPr sz="1050"/>
            </a:lvl5pPr>
            <a:lvl6pPr marL="2057400" lvl="5" indent="-238125" rtl="0">
              <a:spcBef>
                <a:spcPts val="1575"/>
              </a:spcBef>
              <a:spcAft>
                <a:spcPts val="0"/>
              </a:spcAft>
              <a:buSzPts val="1400"/>
              <a:buChar char="■"/>
              <a:defRPr sz="1050"/>
            </a:lvl6pPr>
            <a:lvl7pPr marL="2400300" lvl="6" indent="-238125" rtl="0">
              <a:spcBef>
                <a:spcPts val="1575"/>
              </a:spcBef>
              <a:spcAft>
                <a:spcPts val="0"/>
              </a:spcAft>
              <a:buSzPts val="1400"/>
              <a:buChar char="●"/>
              <a:defRPr sz="1050"/>
            </a:lvl7pPr>
            <a:lvl8pPr marL="2743200" lvl="7" indent="-238125" rtl="0">
              <a:spcBef>
                <a:spcPts val="1575"/>
              </a:spcBef>
              <a:spcAft>
                <a:spcPts val="0"/>
              </a:spcAft>
              <a:buSzPts val="1400"/>
              <a:buChar char="○"/>
              <a:defRPr sz="1050"/>
            </a:lvl8pPr>
            <a:lvl9pPr marL="3086100" lvl="8" indent="-238125" rtl="0">
              <a:spcBef>
                <a:spcPts val="1575"/>
              </a:spcBef>
              <a:spcAft>
                <a:spcPts val="1575"/>
              </a:spcAft>
              <a:buSzPts val="1400"/>
              <a:buChar char="■"/>
              <a:defRPr sz="1050"/>
            </a:lvl9pPr>
          </a:lstStyle>
          <a:p>
            <a:endParaRPr/>
          </a:p>
        </p:txBody>
      </p:sp>
    </p:spTree>
    <p:extLst>
      <p:ext uri="{BB962C8B-B14F-4D97-AF65-F5344CB8AC3E}">
        <p14:creationId xmlns:p14="http://schemas.microsoft.com/office/powerpoint/2010/main" val="954797871"/>
      </p:ext>
    </p:extLst>
  </p:cSld>
  <p:clrMapOvr>
    <a:masterClrMapping/>
  </p:clrMapOvr>
</p:sldLayout>
</file>

<file path=ppt/slideLayouts/slideLayout93.xml><?xml version="1.0" encoding="utf-8"?>
<p:sldLayout xmlns:a="http://schemas.openxmlformats.org/drawingml/2006/main" xmlns:r="http://schemas.openxmlformats.org/officeDocument/2006/relationships" xmlns:p="http://schemas.openxmlformats.org/presentationml/2006/main" matchingName="016 Title and text left">
  <p:cSld name="016 Title and text left">
    <p:spTree>
      <p:nvGrpSpPr>
        <p:cNvPr id="1" name="Shape 257"/>
        <p:cNvGrpSpPr/>
        <p:nvPr/>
      </p:nvGrpSpPr>
      <p:grpSpPr>
        <a:xfrm>
          <a:off x="0" y="0"/>
          <a:ext cx="0" cy="0"/>
          <a:chOff x="0" y="0"/>
          <a:chExt cx="0" cy="0"/>
        </a:xfrm>
      </p:grpSpPr>
      <p:sp>
        <p:nvSpPr>
          <p:cNvPr id="258" name="Google Shape;258;p20"/>
          <p:cNvSpPr txBox="1">
            <a:spLocks noGrp="1"/>
          </p:cNvSpPr>
          <p:nvPr>
            <p:ph type="title"/>
          </p:nvPr>
        </p:nvSpPr>
        <p:spPr>
          <a:xfrm>
            <a:off x="483150" y="730781"/>
            <a:ext cx="4186125" cy="572625"/>
          </a:xfrm>
          <a:prstGeom prst="rect">
            <a:avLst/>
          </a:prstGeom>
        </p:spPr>
        <p:txBody>
          <a:bodyPr spcFirstLastPara="1" wrap="square" lIns="121900" tIns="121900" rIns="121900" bIns="121900" anchor="t" anchorCtr="0">
            <a:noAutofit/>
          </a:bodyPr>
          <a:lstStyle>
            <a:lvl1pPr marL="0" marR="0" lvl="0" indent="0" algn="r" rtl="0">
              <a:lnSpc>
                <a:spcPct val="100000"/>
              </a:lnSpc>
              <a:spcBef>
                <a:spcPts val="0"/>
              </a:spcBef>
              <a:spcAft>
                <a:spcPts val="0"/>
              </a:spcAft>
              <a:buClr>
                <a:schemeClr val="dk1"/>
              </a:buClr>
              <a:buSzPts val="4000"/>
              <a:buFont typeface="Aldrich"/>
              <a:buNone/>
              <a:defRPr/>
            </a:lvl1pPr>
            <a:lvl2pPr lvl="1" algn="r" rtl="0">
              <a:spcBef>
                <a:spcPts val="0"/>
              </a:spcBef>
              <a:spcAft>
                <a:spcPts val="0"/>
              </a:spcAft>
              <a:buClr>
                <a:schemeClr val="dk1"/>
              </a:buClr>
              <a:buSzPts val="4000"/>
              <a:buFont typeface="Abril Fatface"/>
              <a:buNone/>
              <a:defRPr sz="3000">
                <a:solidFill>
                  <a:schemeClr val="dk1"/>
                </a:solidFill>
                <a:latin typeface="Abril Fatface"/>
                <a:ea typeface="Abril Fatface"/>
                <a:cs typeface="Abril Fatface"/>
                <a:sym typeface="Abril Fatface"/>
              </a:defRPr>
            </a:lvl2pPr>
            <a:lvl3pPr lvl="2" algn="r" rtl="0">
              <a:spcBef>
                <a:spcPts val="0"/>
              </a:spcBef>
              <a:spcAft>
                <a:spcPts val="0"/>
              </a:spcAft>
              <a:buClr>
                <a:schemeClr val="dk1"/>
              </a:buClr>
              <a:buSzPts val="4000"/>
              <a:buFont typeface="Abril Fatface"/>
              <a:buNone/>
              <a:defRPr sz="3000">
                <a:solidFill>
                  <a:schemeClr val="dk1"/>
                </a:solidFill>
                <a:latin typeface="Abril Fatface"/>
                <a:ea typeface="Abril Fatface"/>
                <a:cs typeface="Abril Fatface"/>
                <a:sym typeface="Abril Fatface"/>
              </a:defRPr>
            </a:lvl3pPr>
            <a:lvl4pPr lvl="3" algn="r" rtl="0">
              <a:spcBef>
                <a:spcPts val="0"/>
              </a:spcBef>
              <a:spcAft>
                <a:spcPts val="0"/>
              </a:spcAft>
              <a:buClr>
                <a:schemeClr val="dk1"/>
              </a:buClr>
              <a:buSzPts val="4000"/>
              <a:buFont typeface="Abril Fatface"/>
              <a:buNone/>
              <a:defRPr sz="3000">
                <a:solidFill>
                  <a:schemeClr val="dk1"/>
                </a:solidFill>
                <a:latin typeface="Abril Fatface"/>
                <a:ea typeface="Abril Fatface"/>
                <a:cs typeface="Abril Fatface"/>
                <a:sym typeface="Abril Fatface"/>
              </a:defRPr>
            </a:lvl4pPr>
            <a:lvl5pPr lvl="4" algn="r" rtl="0">
              <a:spcBef>
                <a:spcPts val="0"/>
              </a:spcBef>
              <a:spcAft>
                <a:spcPts val="0"/>
              </a:spcAft>
              <a:buClr>
                <a:schemeClr val="dk1"/>
              </a:buClr>
              <a:buSzPts val="4000"/>
              <a:buFont typeface="Abril Fatface"/>
              <a:buNone/>
              <a:defRPr sz="3000">
                <a:solidFill>
                  <a:schemeClr val="dk1"/>
                </a:solidFill>
                <a:latin typeface="Abril Fatface"/>
                <a:ea typeface="Abril Fatface"/>
                <a:cs typeface="Abril Fatface"/>
                <a:sym typeface="Abril Fatface"/>
              </a:defRPr>
            </a:lvl5pPr>
            <a:lvl6pPr lvl="5" algn="r" rtl="0">
              <a:spcBef>
                <a:spcPts val="0"/>
              </a:spcBef>
              <a:spcAft>
                <a:spcPts val="0"/>
              </a:spcAft>
              <a:buClr>
                <a:schemeClr val="dk1"/>
              </a:buClr>
              <a:buSzPts val="4000"/>
              <a:buFont typeface="Abril Fatface"/>
              <a:buNone/>
              <a:defRPr sz="3000">
                <a:solidFill>
                  <a:schemeClr val="dk1"/>
                </a:solidFill>
                <a:latin typeface="Abril Fatface"/>
                <a:ea typeface="Abril Fatface"/>
                <a:cs typeface="Abril Fatface"/>
                <a:sym typeface="Abril Fatface"/>
              </a:defRPr>
            </a:lvl6pPr>
            <a:lvl7pPr lvl="6" algn="r" rtl="0">
              <a:spcBef>
                <a:spcPts val="0"/>
              </a:spcBef>
              <a:spcAft>
                <a:spcPts val="0"/>
              </a:spcAft>
              <a:buClr>
                <a:schemeClr val="dk1"/>
              </a:buClr>
              <a:buSzPts val="4000"/>
              <a:buFont typeface="Abril Fatface"/>
              <a:buNone/>
              <a:defRPr sz="3000">
                <a:solidFill>
                  <a:schemeClr val="dk1"/>
                </a:solidFill>
                <a:latin typeface="Abril Fatface"/>
                <a:ea typeface="Abril Fatface"/>
                <a:cs typeface="Abril Fatface"/>
                <a:sym typeface="Abril Fatface"/>
              </a:defRPr>
            </a:lvl7pPr>
            <a:lvl8pPr lvl="7" algn="r" rtl="0">
              <a:spcBef>
                <a:spcPts val="0"/>
              </a:spcBef>
              <a:spcAft>
                <a:spcPts val="0"/>
              </a:spcAft>
              <a:buClr>
                <a:schemeClr val="dk1"/>
              </a:buClr>
              <a:buSzPts val="4000"/>
              <a:buFont typeface="Abril Fatface"/>
              <a:buNone/>
              <a:defRPr sz="3000">
                <a:solidFill>
                  <a:schemeClr val="dk1"/>
                </a:solidFill>
                <a:latin typeface="Abril Fatface"/>
                <a:ea typeface="Abril Fatface"/>
                <a:cs typeface="Abril Fatface"/>
                <a:sym typeface="Abril Fatface"/>
              </a:defRPr>
            </a:lvl8pPr>
            <a:lvl9pPr lvl="8" algn="r" rtl="0">
              <a:spcBef>
                <a:spcPts val="0"/>
              </a:spcBef>
              <a:spcAft>
                <a:spcPts val="0"/>
              </a:spcAft>
              <a:buClr>
                <a:schemeClr val="dk1"/>
              </a:buClr>
              <a:buSzPts val="4000"/>
              <a:buFont typeface="Abril Fatface"/>
              <a:buNone/>
              <a:defRPr sz="3000">
                <a:solidFill>
                  <a:schemeClr val="dk1"/>
                </a:solidFill>
                <a:latin typeface="Abril Fatface"/>
                <a:ea typeface="Abril Fatface"/>
                <a:cs typeface="Abril Fatface"/>
                <a:sym typeface="Abril Fatface"/>
              </a:defRPr>
            </a:lvl9pPr>
          </a:lstStyle>
          <a:p>
            <a:endParaRPr/>
          </a:p>
        </p:txBody>
      </p:sp>
      <p:sp>
        <p:nvSpPr>
          <p:cNvPr id="259" name="Google Shape;259;p20"/>
          <p:cNvSpPr txBox="1">
            <a:spLocks noGrp="1"/>
          </p:cNvSpPr>
          <p:nvPr>
            <p:ph type="body" idx="1"/>
          </p:nvPr>
        </p:nvSpPr>
        <p:spPr>
          <a:xfrm>
            <a:off x="483038" y="1573275"/>
            <a:ext cx="4186125" cy="2674350"/>
          </a:xfrm>
          <a:prstGeom prst="rect">
            <a:avLst/>
          </a:prstGeom>
        </p:spPr>
        <p:txBody>
          <a:bodyPr spcFirstLastPara="1" wrap="square" lIns="121900" tIns="121900" rIns="121900" bIns="121900" anchor="t" anchorCtr="0">
            <a:noAutofit/>
          </a:bodyPr>
          <a:lstStyle>
            <a:lvl1pPr marL="342900" lvl="0" indent="-261938" algn="r">
              <a:spcBef>
                <a:spcPts val="0"/>
              </a:spcBef>
              <a:spcAft>
                <a:spcPts val="0"/>
              </a:spcAft>
              <a:buSzPts val="1900"/>
              <a:buChar char="●"/>
              <a:defRPr/>
            </a:lvl1pPr>
            <a:lvl2pPr marL="685800" lvl="1" indent="-261938" algn="r">
              <a:spcBef>
                <a:spcPts val="1575"/>
              </a:spcBef>
              <a:spcAft>
                <a:spcPts val="0"/>
              </a:spcAft>
              <a:buSzPts val="1900"/>
              <a:buChar char="○"/>
              <a:defRPr/>
            </a:lvl2pPr>
            <a:lvl3pPr marL="1028700" lvl="2" indent="-261938" algn="r">
              <a:spcBef>
                <a:spcPts val="1575"/>
              </a:spcBef>
              <a:spcAft>
                <a:spcPts val="0"/>
              </a:spcAft>
              <a:buSzPts val="1900"/>
              <a:buChar char="■"/>
              <a:defRPr/>
            </a:lvl3pPr>
            <a:lvl4pPr marL="1371600" lvl="3" indent="-261938" algn="r">
              <a:spcBef>
                <a:spcPts val="1575"/>
              </a:spcBef>
              <a:spcAft>
                <a:spcPts val="0"/>
              </a:spcAft>
              <a:buSzPts val="1900"/>
              <a:buChar char="●"/>
              <a:defRPr/>
            </a:lvl4pPr>
            <a:lvl5pPr marL="1714500" lvl="4" indent="-261938" algn="r">
              <a:spcBef>
                <a:spcPts val="1575"/>
              </a:spcBef>
              <a:spcAft>
                <a:spcPts val="0"/>
              </a:spcAft>
              <a:buSzPts val="1900"/>
              <a:buChar char="○"/>
              <a:defRPr/>
            </a:lvl5pPr>
            <a:lvl6pPr marL="2057400" lvl="5" indent="-261938" algn="r">
              <a:spcBef>
                <a:spcPts val="1575"/>
              </a:spcBef>
              <a:spcAft>
                <a:spcPts val="0"/>
              </a:spcAft>
              <a:buSzPts val="1900"/>
              <a:buChar char="■"/>
              <a:defRPr/>
            </a:lvl6pPr>
            <a:lvl7pPr marL="2400300" lvl="6" indent="-261938" algn="r">
              <a:spcBef>
                <a:spcPts val="1575"/>
              </a:spcBef>
              <a:spcAft>
                <a:spcPts val="0"/>
              </a:spcAft>
              <a:buSzPts val="1900"/>
              <a:buChar char="●"/>
              <a:defRPr/>
            </a:lvl7pPr>
            <a:lvl8pPr marL="2743200" lvl="7" indent="-261938" algn="r">
              <a:spcBef>
                <a:spcPts val="1575"/>
              </a:spcBef>
              <a:spcAft>
                <a:spcPts val="0"/>
              </a:spcAft>
              <a:buSzPts val="1900"/>
              <a:buChar char="○"/>
              <a:defRPr/>
            </a:lvl8pPr>
            <a:lvl9pPr marL="3086100" lvl="8" indent="-261938" algn="r">
              <a:spcBef>
                <a:spcPts val="1575"/>
              </a:spcBef>
              <a:spcAft>
                <a:spcPts val="1575"/>
              </a:spcAft>
              <a:buSzPts val="1900"/>
              <a:buChar char="■"/>
              <a:defRPr/>
            </a:lvl9pPr>
          </a:lstStyle>
          <a:p>
            <a:endParaRPr/>
          </a:p>
        </p:txBody>
      </p:sp>
    </p:spTree>
    <p:extLst>
      <p:ext uri="{BB962C8B-B14F-4D97-AF65-F5344CB8AC3E}">
        <p14:creationId xmlns:p14="http://schemas.microsoft.com/office/powerpoint/2010/main" val="4191644120"/>
      </p:ext>
    </p:extLst>
  </p:cSld>
  <p:clrMapOvr>
    <a:masterClrMapping/>
  </p:clrMapOvr>
</p:sldLayout>
</file>

<file path=ppt/slideLayouts/slideLayout94.xml><?xml version="1.0" encoding="utf-8"?>
<p:sldLayout xmlns:a="http://schemas.openxmlformats.org/drawingml/2006/main" xmlns:r="http://schemas.openxmlformats.org/officeDocument/2006/relationships" xmlns:p="http://schemas.openxmlformats.org/presentationml/2006/main" matchingName="017 Title and text right">
  <p:cSld name="017 Title and text right">
    <p:spTree>
      <p:nvGrpSpPr>
        <p:cNvPr id="1" name="Shape 260"/>
        <p:cNvGrpSpPr/>
        <p:nvPr/>
      </p:nvGrpSpPr>
      <p:grpSpPr>
        <a:xfrm>
          <a:off x="0" y="0"/>
          <a:ext cx="0" cy="0"/>
          <a:chOff x="0" y="0"/>
          <a:chExt cx="0" cy="0"/>
        </a:xfrm>
      </p:grpSpPr>
      <p:sp>
        <p:nvSpPr>
          <p:cNvPr id="261" name="Google Shape;261;p21"/>
          <p:cNvSpPr txBox="1">
            <a:spLocks noGrp="1"/>
          </p:cNvSpPr>
          <p:nvPr>
            <p:ph type="title"/>
          </p:nvPr>
        </p:nvSpPr>
        <p:spPr>
          <a:xfrm>
            <a:off x="4483650" y="730781"/>
            <a:ext cx="4186125" cy="572625"/>
          </a:xfrm>
          <a:prstGeom prst="rect">
            <a:avLst/>
          </a:prstGeom>
        </p:spPr>
        <p:txBody>
          <a:bodyPr spcFirstLastPara="1" wrap="square" lIns="121900" tIns="121900" rIns="121900" bIns="121900" anchor="t" anchorCtr="0">
            <a:noAutofit/>
          </a:bodyPr>
          <a:lstStyle>
            <a:lvl1pPr marL="0" marR="0" lvl="0" indent="0" algn="l" rtl="0">
              <a:lnSpc>
                <a:spcPct val="100000"/>
              </a:lnSpc>
              <a:spcBef>
                <a:spcPts val="0"/>
              </a:spcBef>
              <a:spcAft>
                <a:spcPts val="0"/>
              </a:spcAft>
              <a:buClr>
                <a:schemeClr val="dk1"/>
              </a:buClr>
              <a:buSzPts val="4000"/>
              <a:buFont typeface="Aldrich"/>
              <a:buNone/>
              <a:defRPr/>
            </a:lvl1pPr>
            <a:lvl2pPr lvl="1" rtl="0">
              <a:spcBef>
                <a:spcPts val="0"/>
              </a:spcBef>
              <a:spcAft>
                <a:spcPts val="0"/>
              </a:spcAft>
              <a:buClr>
                <a:schemeClr val="dk1"/>
              </a:buClr>
              <a:buSzPts val="4000"/>
              <a:buFont typeface="Abril Fatface"/>
              <a:buNone/>
              <a:defRPr sz="3000">
                <a:solidFill>
                  <a:schemeClr val="dk1"/>
                </a:solidFill>
                <a:latin typeface="Abril Fatface"/>
                <a:ea typeface="Abril Fatface"/>
                <a:cs typeface="Abril Fatface"/>
                <a:sym typeface="Abril Fatface"/>
              </a:defRPr>
            </a:lvl2pPr>
            <a:lvl3pPr lvl="2" rtl="0">
              <a:spcBef>
                <a:spcPts val="0"/>
              </a:spcBef>
              <a:spcAft>
                <a:spcPts val="0"/>
              </a:spcAft>
              <a:buClr>
                <a:schemeClr val="dk1"/>
              </a:buClr>
              <a:buSzPts val="4000"/>
              <a:buFont typeface="Abril Fatface"/>
              <a:buNone/>
              <a:defRPr sz="3000">
                <a:solidFill>
                  <a:schemeClr val="dk1"/>
                </a:solidFill>
                <a:latin typeface="Abril Fatface"/>
                <a:ea typeface="Abril Fatface"/>
                <a:cs typeface="Abril Fatface"/>
                <a:sym typeface="Abril Fatface"/>
              </a:defRPr>
            </a:lvl3pPr>
            <a:lvl4pPr lvl="3" rtl="0">
              <a:spcBef>
                <a:spcPts val="0"/>
              </a:spcBef>
              <a:spcAft>
                <a:spcPts val="0"/>
              </a:spcAft>
              <a:buClr>
                <a:schemeClr val="dk1"/>
              </a:buClr>
              <a:buSzPts val="4000"/>
              <a:buFont typeface="Abril Fatface"/>
              <a:buNone/>
              <a:defRPr sz="3000">
                <a:solidFill>
                  <a:schemeClr val="dk1"/>
                </a:solidFill>
                <a:latin typeface="Abril Fatface"/>
                <a:ea typeface="Abril Fatface"/>
                <a:cs typeface="Abril Fatface"/>
                <a:sym typeface="Abril Fatface"/>
              </a:defRPr>
            </a:lvl4pPr>
            <a:lvl5pPr lvl="4" rtl="0">
              <a:spcBef>
                <a:spcPts val="0"/>
              </a:spcBef>
              <a:spcAft>
                <a:spcPts val="0"/>
              </a:spcAft>
              <a:buClr>
                <a:schemeClr val="dk1"/>
              </a:buClr>
              <a:buSzPts val="4000"/>
              <a:buFont typeface="Abril Fatface"/>
              <a:buNone/>
              <a:defRPr sz="3000">
                <a:solidFill>
                  <a:schemeClr val="dk1"/>
                </a:solidFill>
                <a:latin typeface="Abril Fatface"/>
                <a:ea typeface="Abril Fatface"/>
                <a:cs typeface="Abril Fatface"/>
                <a:sym typeface="Abril Fatface"/>
              </a:defRPr>
            </a:lvl5pPr>
            <a:lvl6pPr lvl="5" rtl="0">
              <a:spcBef>
                <a:spcPts val="0"/>
              </a:spcBef>
              <a:spcAft>
                <a:spcPts val="0"/>
              </a:spcAft>
              <a:buClr>
                <a:schemeClr val="dk1"/>
              </a:buClr>
              <a:buSzPts val="4000"/>
              <a:buFont typeface="Abril Fatface"/>
              <a:buNone/>
              <a:defRPr sz="3000">
                <a:solidFill>
                  <a:schemeClr val="dk1"/>
                </a:solidFill>
                <a:latin typeface="Abril Fatface"/>
                <a:ea typeface="Abril Fatface"/>
                <a:cs typeface="Abril Fatface"/>
                <a:sym typeface="Abril Fatface"/>
              </a:defRPr>
            </a:lvl6pPr>
            <a:lvl7pPr lvl="6" rtl="0">
              <a:spcBef>
                <a:spcPts val="0"/>
              </a:spcBef>
              <a:spcAft>
                <a:spcPts val="0"/>
              </a:spcAft>
              <a:buClr>
                <a:schemeClr val="dk1"/>
              </a:buClr>
              <a:buSzPts val="4000"/>
              <a:buFont typeface="Abril Fatface"/>
              <a:buNone/>
              <a:defRPr sz="3000">
                <a:solidFill>
                  <a:schemeClr val="dk1"/>
                </a:solidFill>
                <a:latin typeface="Abril Fatface"/>
                <a:ea typeface="Abril Fatface"/>
                <a:cs typeface="Abril Fatface"/>
                <a:sym typeface="Abril Fatface"/>
              </a:defRPr>
            </a:lvl7pPr>
            <a:lvl8pPr lvl="7" rtl="0">
              <a:spcBef>
                <a:spcPts val="0"/>
              </a:spcBef>
              <a:spcAft>
                <a:spcPts val="0"/>
              </a:spcAft>
              <a:buClr>
                <a:schemeClr val="dk1"/>
              </a:buClr>
              <a:buSzPts val="4000"/>
              <a:buFont typeface="Abril Fatface"/>
              <a:buNone/>
              <a:defRPr sz="3000">
                <a:solidFill>
                  <a:schemeClr val="dk1"/>
                </a:solidFill>
                <a:latin typeface="Abril Fatface"/>
                <a:ea typeface="Abril Fatface"/>
                <a:cs typeface="Abril Fatface"/>
                <a:sym typeface="Abril Fatface"/>
              </a:defRPr>
            </a:lvl8pPr>
            <a:lvl9pPr lvl="8" rtl="0">
              <a:spcBef>
                <a:spcPts val="0"/>
              </a:spcBef>
              <a:spcAft>
                <a:spcPts val="0"/>
              </a:spcAft>
              <a:buClr>
                <a:schemeClr val="dk1"/>
              </a:buClr>
              <a:buSzPts val="4000"/>
              <a:buFont typeface="Abril Fatface"/>
              <a:buNone/>
              <a:defRPr sz="3000">
                <a:solidFill>
                  <a:schemeClr val="dk1"/>
                </a:solidFill>
                <a:latin typeface="Abril Fatface"/>
                <a:ea typeface="Abril Fatface"/>
                <a:cs typeface="Abril Fatface"/>
                <a:sym typeface="Abril Fatface"/>
              </a:defRPr>
            </a:lvl9pPr>
          </a:lstStyle>
          <a:p>
            <a:endParaRPr/>
          </a:p>
        </p:txBody>
      </p:sp>
      <p:sp>
        <p:nvSpPr>
          <p:cNvPr id="262" name="Google Shape;262;p21"/>
          <p:cNvSpPr txBox="1">
            <a:spLocks noGrp="1"/>
          </p:cNvSpPr>
          <p:nvPr>
            <p:ph type="body" idx="1"/>
          </p:nvPr>
        </p:nvSpPr>
        <p:spPr>
          <a:xfrm>
            <a:off x="4483725" y="1881319"/>
            <a:ext cx="4186125" cy="2330100"/>
          </a:xfrm>
          <a:prstGeom prst="rect">
            <a:avLst/>
          </a:prstGeom>
        </p:spPr>
        <p:txBody>
          <a:bodyPr spcFirstLastPara="1" wrap="square" lIns="121900" tIns="121900" rIns="121900" bIns="121900" anchor="t" anchorCtr="0">
            <a:noAutofit/>
          </a:bodyPr>
          <a:lstStyle>
            <a:lvl1pPr marL="342900" lvl="0" indent="-261938">
              <a:spcBef>
                <a:spcPts val="0"/>
              </a:spcBef>
              <a:spcAft>
                <a:spcPts val="0"/>
              </a:spcAft>
              <a:buSzPts val="1900"/>
              <a:buChar char="●"/>
              <a:defRPr/>
            </a:lvl1pPr>
            <a:lvl2pPr marL="685800" lvl="1" indent="-261938">
              <a:spcBef>
                <a:spcPts val="1575"/>
              </a:spcBef>
              <a:spcAft>
                <a:spcPts val="0"/>
              </a:spcAft>
              <a:buSzPts val="1900"/>
              <a:buChar char="○"/>
              <a:defRPr/>
            </a:lvl2pPr>
            <a:lvl3pPr marL="1028700" lvl="2" indent="-261938">
              <a:spcBef>
                <a:spcPts val="1575"/>
              </a:spcBef>
              <a:spcAft>
                <a:spcPts val="0"/>
              </a:spcAft>
              <a:buSzPts val="1900"/>
              <a:buChar char="■"/>
              <a:defRPr/>
            </a:lvl3pPr>
            <a:lvl4pPr marL="1371600" lvl="3" indent="-261938">
              <a:spcBef>
                <a:spcPts val="1575"/>
              </a:spcBef>
              <a:spcAft>
                <a:spcPts val="0"/>
              </a:spcAft>
              <a:buSzPts val="1900"/>
              <a:buChar char="●"/>
              <a:defRPr/>
            </a:lvl4pPr>
            <a:lvl5pPr marL="1714500" lvl="4" indent="-261938">
              <a:spcBef>
                <a:spcPts val="1575"/>
              </a:spcBef>
              <a:spcAft>
                <a:spcPts val="0"/>
              </a:spcAft>
              <a:buSzPts val="1900"/>
              <a:buChar char="○"/>
              <a:defRPr/>
            </a:lvl5pPr>
            <a:lvl6pPr marL="2057400" lvl="5" indent="-261938">
              <a:spcBef>
                <a:spcPts val="1575"/>
              </a:spcBef>
              <a:spcAft>
                <a:spcPts val="0"/>
              </a:spcAft>
              <a:buSzPts val="1900"/>
              <a:buChar char="■"/>
              <a:defRPr/>
            </a:lvl6pPr>
            <a:lvl7pPr marL="2400300" lvl="6" indent="-261938">
              <a:spcBef>
                <a:spcPts val="1575"/>
              </a:spcBef>
              <a:spcAft>
                <a:spcPts val="0"/>
              </a:spcAft>
              <a:buSzPts val="1900"/>
              <a:buChar char="●"/>
              <a:defRPr/>
            </a:lvl7pPr>
            <a:lvl8pPr marL="2743200" lvl="7" indent="-261938">
              <a:spcBef>
                <a:spcPts val="1575"/>
              </a:spcBef>
              <a:spcAft>
                <a:spcPts val="0"/>
              </a:spcAft>
              <a:buSzPts val="1900"/>
              <a:buChar char="○"/>
              <a:defRPr/>
            </a:lvl8pPr>
            <a:lvl9pPr marL="3086100" lvl="8" indent="-261938">
              <a:spcBef>
                <a:spcPts val="1575"/>
              </a:spcBef>
              <a:spcAft>
                <a:spcPts val="1575"/>
              </a:spcAft>
              <a:buSzPts val="1900"/>
              <a:buChar char="■"/>
              <a:defRPr/>
            </a:lvl9pPr>
          </a:lstStyle>
          <a:p>
            <a:endParaRPr/>
          </a:p>
        </p:txBody>
      </p:sp>
    </p:spTree>
    <p:extLst>
      <p:ext uri="{BB962C8B-B14F-4D97-AF65-F5344CB8AC3E}">
        <p14:creationId xmlns:p14="http://schemas.microsoft.com/office/powerpoint/2010/main" val="3891298255"/>
      </p:ext>
    </p:extLst>
  </p:cSld>
  <p:clrMapOvr>
    <a:masterClrMapping/>
  </p:clrMapOvr>
</p:sldLayout>
</file>

<file path=ppt/slideLayouts/slideLayout95.xml><?xml version="1.0" encoding="utf-8"?>
<p:sldLayout xmlns:a="http://schemas.openxmlformats.org/drawingml/2006/main" xmlns:r="http://schemas.openxmlformats.org/officeDocument/2006/relationships" xmlns:p="http://schemas.openxmlformats.org/presentationml/2006/main" matchingName="018 Custom Layout 1">
  <p:cSld name="018 Custom Layout 1">
    <p:spTree>
      <p:nvGrpSpPr>
        <p:cNvPr id="1" name="Shape 263"/>
        <p:cNvGrpSpPr/>
        <p:nvPr/>
      </p:nvGrpSpPr>
      <p:grpSpPr>
        <a:xfrm>
          <a:off x="0" y="0"/>
          <a:ext cx="0" cy="0"/>
          <a:chOff x="0" y="0"/>
          <a:chExt cx="0" cy="0"/>
        </a:xfrm>
      </p:grpSpPr>
      <p:sp>
        <p:nvSpPr>
          <p:cNvPr id="264" name="Google Shape;264;p22"/>
          <p:cNvSpPr txBox="1">
            <a:spLocks noGrp="1"/>
          </p:cNvSpPr>
          <p:nvPr>
            <p:ph type="subTitle" idx="1"/>
          </p:nvPr>
        </p:nvSpPr>
        <p:spPr>
          <a:xfrm>
            <a:off x="4597950" y="1887619"/>
            <a:ext cx="4186125" cy="538425"/>
          </a:xfrm>
          <a:prstGeom prst="rect">
            <a:avLst/>
          </a:prstGeom>
        </p:spPr>
        <p:txBody>
          <a:bodyPr spcFirstLastPara="1" wrap="square" lIns="121900" tIns="121900" rIns="121900" bIns="121900" anchor="t" anchorCtr="0">
            <a:noAutofit/>
          </a:bodyPr>
          <a:lstStyle>
            <a:lvl1pPr lvl="0" rtl="0">
              <a:spcBef>
                <a:spcPts val="0"/>
              </a:spcBef>
              <a:spcAft>
                <a:spcPts val="0"/>
              </a:spcAft>
              <a:buSzPts val="2100"/>
              <a:buNone/>
              <a:defRPr sz="1575" b="1"/>
            </a:lvl1pPr>
            <a:lvl2pPr lvl="1" rtl="0">
              <a:spcBef>
                <a:spcPts val="1575"/>
              </a:spcBef>
              <a:spcAft>
                <a:spcPts val="0"/>
              </a:spcAft>
              <a:buSzPts val="2100"/>
              <a:buNone/>
              <a:defRPr sz="1575" b="1"/>
            </a:lvl2pPr>
            <a:lvl3pPr lvl="2" rtl="0">
              <a:spcBef>
                <a:spcPts val="1575"/>
              </a:spcBef>
              <a:spcAft>
                <a:spcPts val="0"/>
              </a:spcAft>
              <a:buSzPts val="2100"/>
              <a:buNone/>
              <a:defRPr sz="1575" b="1"/>
            </a:lvl3pPr>
            <a:lvl4pPr lvl="3" rtl="0">
              <a:spcBef>
                <a:spcPts val="1575"/>
              </a:spcBef>
              <a:spcAft>
                <a:spcPts val="0"/>
              </a:spcAft>
              <a:buSzPts val="2100"/>
              <a:buNone/>
              <a:defRPr sz="1575" b="1"/>
            </a:lvl4pPr>
            <a:lvl5pPr lvl="4" rtl="0">
              <a:spcBef>
                <a:spcPts val="1575"/>
              </a:spcBef>
              <a:spcAft>
                <a:spcPts val="0"/>
              </a:spcAft>
              <a:buSzPts val="2100"/>
              <a:buNone/>
              <a:defRPr sz="1575" b="1"/>
            </a:lvl5pPr>
            <a:lvl6pPr lvl="5" rtl="0">
              <a:spcBef>
                <a:spcPts val="1575"/>
              </a:spcBef>
              <a:spcAft>
                <a:spcPts val="0"/>
              </a:spcAft>
              <a:buSzPts val="2100"/>
              <a:buNone/>
              <a:defRPr sz="1575" b="1"/>
            </a:lvl6pPr>
            <a:lvl7pPr lvl="6" rtl="0">
              <a:spcBef>
                <a:spcPts val="1575"/>
              </a:spcBef>
              <a:spcAft>
                <a:spcPts val="0"/>
              </a:spcAft>
              <a:buSzPts val="2100"/>
              <a:buNone/>
              <a:defRPr sz="1575" b="1"/>
            </a:lvl7pPr>
            <a:lvl8pPr lvl="7" rtl="0">
              <a:spcBef>
                <a:spcPts val="1575"/>
              </a:spcBef>
              <a:spcAft>
                <a:spcPts val="0"/>
              </a:spcAft>
              <a:buSzPts val="2100"/>
              <a:buNone/>
              <a:defRPr sz="1575" b="1"/>
            </a:lvl8pPr>
            <a:lvl9pPr lvl="8" rtl="0">
              <a:spcBef>
                <a:spcPts val="1575"/>
              </a:spcBef>
              <a:spcAft>
                <a:spcPts val="1575"/>
              </a:spcAft>
              <a:buSzPts val="2100"/>
              <a:buNone/>
              <a:defRPr sz="1575" b="1"/>
            </a:lvl9pPr>
          </a:lstStyle>
          <a:p>
            <a:endParaRPr/>
          </a:p>
        </p:txBody>
      </p:sp>
      <p:sp>
        <p:nvSpPr>
          <p:cNvPr id="265" name="Google Shape;265;p22"/>
          <p:cNvSpPr txBox="1">
            <a:spLocks noGrp="1"/>
          </p:cNvSpPr>
          <p:nvPr>
            <p:ph type="title"/>
          </p:nvPr>
        </p:nvSpPr>
        <p:spPr>
          <a:xfrm>
            <a:off x="4597950" y="730781"/>
            <a:ext cx="4186125" cy="572625"/>
          </a:xfrm>
          <a:prstGeom prst="rect">
            <a:avLst/>
          </a:prstGeom>
        </p:spPr>
        <p:txBody>
          <a:bodyPr spcFirstLastPara="1" wrap="square" lIns="121900" tIns="121900" rIns="121900" bIns="121900" anchor="t" anchorCtr="0">
            <a:noAutofit/>
          </a:bodyPr>
          <a:lstStyle>
            <a:lvl1pPr marL="0" marR="0" lvl="0" indent="0" algn="l" rtl="0">
              <a:lnSpc>
                <a:spcPct val="100000"/>
              </a:lnSpc>
              <a:spcBef>
                <a:spcPts val="0"/>
              </a:spcBef>
              <a:spcAft>
                <a:spcPts val="0"/>
              </a:spcAft>
              <a:buClr>
                <a:schemeClr val="dk1"/>
              </a:buClr>
              <a:buSzPts val="7000"/>
              <a:buFont typeface="Aldrich"/>
              <a:buNone/>
              <a:defRPr sz="5250"/>
            </a:lvl1pPr>
            <a:lvl2pPr lvl="1" rtl="0">
              <a:spcBef>
                <a:spcPts val="0"/>
              </a:spcBef>
              <a:spcAft>
                <a:spcPts val="0"/>
              </a:spcAft>
              <a:buClr>
                <a:schemeClr val="dk1"/>
              </a:buClr>
              <a:buSzPts val="8000"/>
              <a:buFont typeface="Abril Fatface"/>
              <a:buNone/>
              <a:defRPr sz="6000">
                <a:solidFill>
                  <a:schemeClr val="dk1"/>
                </a:solidFill>
                <a:latin typeface="Abril Fatface"/>
                <a:ea typeface="Abril Fatface"/>
                <a:cs typeface="Abril Fatface"/>
                <a:sym typeface="Abril Fatface"/>
              </a:defRPr>
            </a:lvl2pPr>
            <a:lvl3pPr lvl="2" rtl="0">
              <a:spcBef>
                <a:spcPts val="0"/>
              </a:spcBef>
              <a:spcAft>
                <a:spcPts val="0"/>
              </a:spcAft>
              <a:buClr>
                <a:schemeClr val="dk1"/>
              </a:buClr>
              <a:buSzPts val="8000"/>
              <a:buFont typeface="Abril Fatface"/>
              <a:buNone/>
              <a:defRPr sz="6000">
                <a:solidFill>
                  <a:schemeClr val="dk1"/>
                </a:solidFill>
                <a:latin typeface="Abril Fatface"/>
                <a:ea typeface="Abril Fatface"/>
                <a:cs typeface="Abril Fatface"/>
                <a:sym typeface="Abril Fatface"/>
              </a:defRPr>
            </a:lvl3pPr>
            <a:lvl4pPr lvl="3" rtl="0">
              <a:spcBef>
                <a:spcPts val="0"/>
              </a:spcBef>
              <a:spcAft>
                <a:spcPts val="0"/>
              </a:spcAft>
              <a:buClr>
                <a:schemeClr val="dk1"/>
              </a:buClr>
              <a:buSzPts val="8000"/>
              <a:buFont typeface="Abril Fatface"/>
              <a:buNone/>
              <a:defRPr sz="6000">
                <a:solidFill>
                  <a:schemeClr val="dk1"/>
                </a:solidFill>
                <a:latin typeface="Abril Fatface"/>
                <a:ea typeface="Abril Fatface"/>
                <a:cs typeface="Abril Fatface"/>
                <a:sym typeface="Abril Fatface"/>
              </a:defRPr>
            </a:lvl4pPr>
            <a:lvl5pPr lvl="4" rtl="0">
              <a:spcBef>
                <a:spcPts val="0"/>
              </a:spcBef>
              <a:spcAft>
                <a:spcPts val="0"/>
              </a:spcAft>
              <a:buClr>
                <a:schemeClr val="dk1"/>
              </a:buClr>
              <a:buSzPts val="8000"/>
              <a:buFont typeface="Abril Fatface"/>
              <a:buNone/>
              <a:defRPr sz="6000">
                <a:solidFill>
                  <a:schemeClr val="dk1"/>
                </a:solidFill>
                <a:latin typeface="Abril Fatface"/>
                <a:ea typeface="Abril Fatface"/>
                <a:cs typeface="Abril Fatface"/>
                <a:sym typeface="Abril Fatface"/>
              </a:defRPr>
            </a:lvl5pPr>
            <a:lvl6pPr lvl="5" rtl="0">
              <a:spcBef>
                <a:spcPts val="0"/>
              </a:spcBef>
              <a:spcAft>
                <a:spcPts val="0"/>
              </a:spcAft>
              <a:buClr>
                <a:schemeClr val="dk1"/>
              </a:buClr>
              <a:buSzPts val="8000"/>
              <a:buFont typeface="Abril Fatface"/>
              <a:buNone/>
              <a:defRPr sz="6000">
                <a:solidFill>
                  <a:schemeClr val="dk1"/>
                </a:solidFill>
                <a:latin typeface="Abril Fatface"/>
                <a:ea typeface="Abril Fatface"/>
                <a:cs typeface="Abril Fatface"/>
                <a:sym typeface="Abril Fatface"/>
              </a:defRPr>
            </a:lvl6pPr>
            <a:lvl7pPr lvl="6" rtl="0">
              <a:spcBef>
                <a:spcPts val="0"/>
              </a:spcBef>
              <a:spcAft>
                <a:spcPts val="0"/>
              </a:spcAft>
              <a:buClr>
                <a:schemeClr val="dk1"/>
              </a:buClr>
              <a:buSzPts val="8000"/>
              <a:buFont typeface="Abril Fatface"/>
              <a:buNone/>
              <a:defRPr sz="6000">
                <a:solidFill>
                  <a:schemeClr val="dk1"/>
                </a:solidFill>
                <a:latin typeface="Abril Fatface"/>
                <a:ea typeface="Abril Fatface"/>
                <a:cs typeface="Abril Fatface"/>
                <a:sym typeface="Abril Fatface"/>
              </a:defRPr>
            </a:lvl7pPr>
            <a:lvl8pPr lvl="7" rtl="0">
              <a:spcBef>
                <a:spcPts val="0"/>
              </a:spcBef>
              <a:spcAft>
                <a:spcPts val="0"/>
              </a:spcAft>
              <a:buClr>
                <a:schemeClr val="dk1"/>
              </a:buClr>
              <a:buSzPts val="8000"/>
              <a:buFont typeface="Abril Fatface"/>
              <a:buNone/>
              <a:defRPr sz="6000">
                <a:solidFill>
                  <a:schemeClr val="dk1"/>
                </a:solidFill>
                <a:latin typeface="Abril Fatface"/>
                <a:ea typeface="Abril Fatface"/>
                <a:cs typeface="Abril Fatface"/>
                <a:sym typeface="Abril Fatface"/>
              </a:defRPr>
            </a:lvl8pPr>
            <a:lvl9pPr lvl="8" rtl="0">
              <a:spcBef>
                <a:spcPts val="0"/>
              </a:spcBef>
              <a:spcAft>
                <a:spcPts val="0"/>
              </a:spcAft>
              <a:buClr>
                <a:schemeClr val="dk1"/>
              </a:buClr>
              <a:buSzPts val="8000"/>
              <a:buFont typeface="Abril Fatface"/>
              <a:buNone/>
              <a:defRPr sz="6000">
                <a:solidFill>
                  <a:schemeClr val="dk1"/>
                </a:solidFill>
                <a:latin typeface="Abril Fatface"/>
                <a:ea typeface="Abril Fatface"/>
                <a:cs typeface="Abril Fatface"/>
                <a:sym typeface="Abril Fatface"/>
              </a:defRPr>
            </a:lvl9pPr>
          </a:lstStyle>
          <a:p>
            <a:endParaRPr/>
          </a:p>
        </p:txBody>
      </p:sp>
      <p:sp>
        <p:nvSpPr>
          <p:cNvPr id="266" name="Google Shape;266;p22"/>
          <p:cNvSpPr txBox="1">
            <a:spLocks noGrp="1"/>
          </p:cNvSpPr>
          <p:nvPr>
            <p:ph type="body" idx="2"/>
          </p:nvPr>
        </p:nvSpPr>
        <p:spPr>
          <a:xfrm>
            <a:off x="4597988" y="2536219"/>
            <a:ext cx="4186125" cy="1006200"/>
          </a:xfrm>
          <a:prstGeom prst="rect">
            <a:avLst/>
          </a:prstGeom>
        </p:spPr>
        <p:txBody>
          <a:bodyPr spcFirstLastPara="1" wrap="square" lIns="121900" tIns="121900" rIns="121900" bIns="121900" anchor="t" anchorCtr="0">
            <a:noAutofit/>
          </a:bodyPr>
          <a:lstStyle>
            <a:lvl1pPr marL="342900" lvl="0" indent="-261938">
              <a:lnSpc>
                <a:spcPct val="100000"/>
              </a:lnSpc>
              <a:spcBef>
                <a:spcPts val="0"/>
              </a:spcBef>
              <a:spcAft>
                <a:spcPts val="0"/>
              </a:spcAft>
              <a:buSzPts val="1900"/>
              <a:buChar char="●"/>
              <a:defRPr/>
            </a:lvl1pPr>
            <a:lvl2pPr marL="685800" lvl="1" indent="-261938">
              <a:lnSpc>
                <a:spcPct val="100000"/>
              </a:lnSpc>
              <a:spcBef>
                <a:spcPts val="0"/>
              </a:spcBef>
              <a:spcAft>
                <a:spcPts val="0"/>
              </a:spcAft>
              <a:buSzPts val="1900"/>
              <a:buChar char="○"/>
              <a:defRPr/>
            </a:lvl2pPr>
            <a:lvl3pPr marL="1028700" lvl="2" indent="-261938">
              <a:lnSpc>
                <a:spcPct val="100000"/>
              </a:lnSpc>
              <a:spcBef>
                <a:spcPts val="0"/>
              </a:spcBef>
              <a:spcAft>
                <a:spcPts val="0"/>
              </a:spcAft>
              <a:buSzPts val="1900"/>
              <a:buChar char="■"/>
              <a:defRPr/>
            </a:lvl3pPr>
            <a:lvl4pPr marL="1371600" lvl="3" indent="-261938">
              <a:lnSpc>
                <a:spcPct val="100000"/>
              </a:lnSpc>
              <a:spcBef>
                <a:spcPts val="0"/>
              </a:spcBef>
              <a:spcAft>
                <a:spcPts val="0"/>
              </a:spcAft>
              <a:buSzPts val="1900"/>
              <a:buChar char="●"/>
              <a:defRPr/>
            </a:lvl4pPr>
            <a:lvl5pPr marL="1714500" lvl="4" indent="-261938">
              <a:lnSpc>
                <a:spcPct val="100000"/>
              </a:lnSpc>
              <a:spcBef>
                <a:spcPts val="0"/>
              </a:spcBef>
              <a:spcAft>
                <a:spcPts val="0"/>
              </a:spcAft>
              <a:buSzPts val="1900"/>
              <a:buChar char="○"/>
              <a:defRPr/>
            </a:lvl5pPr>
            <a:lvl6pPr marL="2057400" lvl="5" indent="-261938">
              <a:lnSpc>
                <a:spcPct val="100000"/>
              </a:lnSpc>
              <a:spcBef>
                <a:spcPts val="0"/>
              </a:spcBef>
              <a:spcAft>
                <a:spcPts val="0"/>
              </a:spcAft>
              <a:buSzPts val="1900"/>
              <a:buChar char="■"/>
              <a:defRPr/>
            </a:lvl6pPr>
            <a:lvl7pPr marL="2400300" lvl="6" indent="-261938">
              <a:lnSpc>
                <a:spcPct val="100000"/>
              </a:lnSpc>
              <a:spcBef>
                <a:spcPts val="0"/>
              </a:spcBef>
              <a:spcAft>
                <a:spcPts val="0"/>
              </a:spcAft>
              <a:buSzPts val="1900"/>
              <a:buChar char="●"/>
              <a:defRPr/>
            </a:lvl7pPr>
            <a:lvl8pPr marL="2743200" lvl="7" indent="-261938">
              <a:lnSpc>
                <a:spcPct val="100000"/>
              </a:lnSpc>
              <a:spcBef>
                <a:spcPts val="0"/>
              </a:spcBef>
              <a:spcAft>
                <a:spcPts val="0"/>
              </a:spcAft>
              <a:buSzPts val="1900"/>
              <a:buChar char="○"/>
              <a:defRPr/>
            </a:lvl8pPr>
            <a:lvl9pPr marL="3086100" lvl="8" indent="-261938">
              <a:lnSpc>
                <a:spcPct val="100000"/>
              </a:lnSpc>
              <a:spcBef>
                <a:spcPts val="0"/>
              </a:spcBef>
              <a:spcAft>
                <a:spcPts val="0"/>
              </a:spcAft>
              <a:buSzPts val="1900"/>
              <a:buChar char="■"/>
              <a:defRPr/>
            </a:lvl9pPr>
          </a:lstStyle>
          <a:p>
            <a:endParaRPr/>
          </a:p>
        </p:txBody>
      </p:sp>
      <p:sp>
        <p:nvSpPr>
          <p:cNvPr id="267" name="Google Shape;267;p22"/>
          <p:cNvSpPr/>
          <p:nvPr/>
        </p:nvSpPr>
        <p:spPr>
          <a:xfrm>
            <a:off x="716702" y="4639193"/>
            <a:ext cx="3658457" cy="182922"/>
          </a:xfrm>
          <a:custGeom>
            <a:avLst/>
            <a:gdLst/>
            <a:ahLst/>
            <a:cxnLst/>
            <a:rect l="l" t="t" r="r" b="b"/>
            <a:pathLst>
              <a:path w="4724400" h="236219" extrusionOk="0">
                <a:moveTo>
                  <a:pt x="2362200" y="236220"/>
                </a:moveTo>
                <a:cubicBezTo>
                  <a:pt x="3663315" y="236220"/>
                  <a:pt x="4724400" y="182880"/>
                  <a:pt x="4724400" y="118110"/>
                </a:cubicBezTo>
                <a:cubicBezTo>
                  <a:pt x="4724400" y="52388"/>
                  <a:pt x="3663315" y="0"/>
                  <a:pt x="2362200" y="0"/>
                </a:cubicBezTo>
                <a:cubicBezTo>
                  <a:pt x="1061085" y="0"/>
                  <a:pt x="0" y="53340"/>
                  <a:pt x="0" y="118110"/>
                </a:cubicBezTo>
                <a:cubicBezTo>
                  <a:pt x="0" y="182880"/>
                  <a:pt x="1061085" y="236220"/>
                  <a:pt x="2362200" y="236220"/>
                </a:cubicBezTo>
                <a:close/>
              </a:path>
            </a:pathLst>
          </a:custGeom>
          <a:solidFill>
            <a:srgbClr val="000000">
              <a:alpha val="23460"/>
            </a:srgbClr>
          </a:solidFill>
          <a:ln>
            <a:noFill/>
          </a:ln>
        </p:spPr>
        <p:txBody>
          <a:bodyPr spcFirstLastPara="1" wrap="square" lIns="68569" tIns="34275" rIns="68569" bIns="34275" anchor="ctr" anchorCtr="0">
            <a:noAutofit/>
          </a:bodyPr>
          <a:lstStyle/>
          <a:p>
            <a:pPr marL="0" marR="0" lvl="0" indent="0" algn="l" rtl="0">
              <a:spcBef>
                <a:spcPts val="0"/>
              </a:spcBef>
              <a:spcAft>
                <a:spcPts val="0"/>
              </a:spcAft>
              <a:buNone/>
            </a:pPr>
            <a:endParaRPr sz="1350" dirty="0">
              <a:solidFill>
                <a:srgbClr val="000000"/>
              </a:solidFill>
              <a:latin typeface="Calibri" panose="020F0502020204030204" pitchFamily="34" charset="0"/>
              <a:ea typeface="Calibri" panose="020F0502020204030204"/>
              <a:cs typeface="Calibri" panose="020F0502020204030204" pitchFamily="34" charset="0"/>
              <a:sym typeface="Calibri" panose="020F0502020204030204"/>
            </a:endParaRPr>
          </a:p>
        </p:txBody>
      </p:sp>
      <p:sp>
        <p:nvSpPr>
          <p:cNvPr id="268" name="Google Shape;268;p22"/>
          <p:cNvSpPr/>
          <p:nvPr/>
        </p:nvSpPr>
        <p:spPr>
          <a:xfrm rot="-2700000">
            <a:off x="716934" y="857060"/>
            <a:ext cx="3657982" cy="3657982"/>
          </a:xfrm>
          <a:custGeom>
            <a:avLst/>
            <a:gdLst/>
            <a:ahLst/>
            <a:cxnLst/>
            <a:rect l="l" t="t" r="r" b="b"/>
            <a:pathLst>
              <a:path w="4724354" h="4724354" extrusionOk="0">
                <a:moveTo>
                  <a:pt x="4724355" y="2362177"/>
                </a:moveTo>
                <a:cubicBezTo>
                  <a:pt x="4724355" y="3666772"/>
                  <a:pt x="3666772" y="4724355"/>
                  <a:pt x="2362177" y="4724355"/>
                </a:cubicBezTo>
                <a:cubicBezTo>
                  <a:pt x="1057583" y="4724355"/>
                  <a:pt x="0" y="3666772"/>
                  <a:pt x="0" y="2362177"/>
                </a:cubicBezTo>
                <a:cubicBezTo>
                  <a:pt x="0" y="1057583"/>
                  <a:pt x="1057583" y="0"/>
                  <a:pt x="2362177" y="0"/>
                </a:cubicBezTo>
                <a:cubicBezTo>
                  <a:pt x="3666772" y="0"/>
                  <a:pt x="4724355" y="1057583"/>
                  <a:pt x="4724355" y="2362177"/>
                </a:cubicBezTo>
                <a:close/>
              </a:path>
            </a:pathLst>
          </a:custGeom>
          <a:solidFill>
            <a:schemeClr val="accent1"/>
          </a:solidFill>
          <a:ln>
            <a:noFill/>
          </a:ln>
        </p:spPr>
        <p:txBody>
          <a:bodyPr spcFirstLastPara="1" wrap="square" lIns="68569" tIns="34275" rIns="68569" bIns="34275" anchor="ctr" anchorCtr="0">
            <a:noAutofit/>
          </a:bodyPr>
          <a:lstStyle/>
          <a:p>
            <a:pPr marL="0" marR="0" lvl="0" indent="0" algn="l" rtl="0">
              <a:spcBef>
                <a:spcPts val="0"/>
              </a:spcBef>
              <a:spcAft>
                <a:spcPts val="0"/>
              </a:spcAft>
              <a:buNone/>
            </a:pPr>
            <a:endParaRPr sz="1350" dirty="0">
              <a:solidFill>
                <a:srgbClr val="000000"/>
              </a:solidFill>
              <a:latin typeface="Calibri" panose="020F0502020204030204" pitchFamily="34" charset="0"/>
              <a:ea typeface="Calibri" panose="020F0502020204030204"/>
              <a:cs typeface="Calibri" panose="020F0502020204030204" pitchFamily="34" charset="0"/>
              <a:sym typeface="Calibri" panose="020F0502020204030204"/>
            </a:endParaRPr>
          </a:p>
        </p:txBody>
      </p:sp>
      <p:grpSp>
        <p:nvGrpSpPr>
          <p:cNvPr id="269" name="Google Shape;269;p22"/>
          <p:cNvGrpSpPr/>
          <p:nvPr/>
        </p:nvGrpSpPr>
        <p:grpSpPr>
          <a:xfrm rot="3456507">
            <a:off x="3734974" y="1036567"/>
            <a:ext cx="1681859" cy="904244"/>
            <a:chOff x="3448893" y="949065"/>
            <a:chExt cx="2173513" cy="1168580"/>
          </a:xfrm>
        </p:grpSpPr>
        <p:sp>
          <p:nvSpPr>
            <p:cNvPr id="270" name="Google Shape;270;p22"/>
            <p:cNvSpPr/>
            <p:nvPr/>
          </p:nvSpPr>
          <p:spPr>
            <a:xfrm>
              <a:off x="4498069" y="1640485"/>
              <a:ext cx="1124337" cy="477160"/>
            </a:xfrm>
            <a:custGeom>
              <a:avLst/>
              <a:gdLst/>
              <a:ahLst/>
              <a:cxnLst/>
              <a:rect l="l" t="t" r="r" b="b"/>
              <a:pathLst>
                <a:path w="814737" h="345768" extrusionOk="0">
                  <a:moveTo>
                    <a:pt x="804830" y="218856"/>
                  </a:moveTo>
                  <a:cubicBezTo>
                    <a:pt x="729155" y="367840"/>
                    <a:pt x="532086" y="146335"/>
                    <a:pt x="320040" y="184960"/>
                  </a:cubicBezTo>
                  <a:cubicBezTo>
                    <a:pt x="175786" y="210973"/>
                    <a:pt x="80404" y="251176"/>
                    <a:pt x="0" y="345769"/>
                  </a:cubicBezTo>
                  <a:cubicBezTo>
                    <a:pt x="409903" y="-232038"/>
                    <a:pt x="889963" y="51742"/>
                    <a:pt x="804830" y="218856"/>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Calibri" panose="020F0502020204030204"/>
                <a:buNone/>
              </a:pPr>
              <a:endParaRPr sz="1350" dirty="0">
                <a:solidFill>
                  <a:srgbClr val="000000"/>
                </a:solidFill>
                <a:latin typeface="Calibri" panose="020F0502020204030204" pitchFamily="34" charset="0"/>
                <a:ea typeface="Calibri" panose="020F0502020204030204"/>
                <a:cs typeface="Calibri" panose="020F0502020204030204" pitchFamily="34" charset="0"/>
                <a:sym typeface="Calibri" panose="020F0502020204030204"/>
              </a:endParaRPr>
            </a:p>
          </p:txBody>
        </p:sp>
        <p:sp>
          <p:nvSpPr>
            <p:cNvPr id="271" name="Google Shape;271;p22"/>
            <p:cNvSpPr/>
            <p:nvPr/>
          </p:nvSpPr>
          <p:spPr>
            <a:xfrm>
              <a:off x="3963048" y="949065"/>
              <a:ext cx="553783" cy="1135180"/>
            </a:xfrm>
            <a:custGeom>
              <a:avLst/>
              <a:gdLst/>
              <a:ahLst/>
              <a:cxnLst/>
              <a:rect l="l" t="t" r="r" b="b"/>
              <a:pathLst>
                <a:path w="401292" h="822594" extrusionOk="0">
                  <a:moveTo>
                    <a:pt x="401279" y="442645"/>
                  </a:moveTo>
                  <a:cubicBezTo>
                    <a:pt x="400491" y="299179"/>
                    <a:pt x="351618" y="151772"/>
                    <a:pt x="246777" y="54025"/>
                  </a:cubicBezTo>
                  <a:cubicBezTo>
                    <a:pt x="223129" y="31954"/>
                    <a:pt x="195539" y="11458"/>
                    <a:pt x="163220" y="3576"/>
                  </a:cubicBezTo>
                  <a:cubicBezTo>
                    <a:pt x="87545" y="-16131"/>
                    <a:pt x="2411" y="48507"/>
                    <a:pt x="47" y="126547"/>
                  </a:cubicBezTo>
                  <a:cubicBezTo>
                    <a:pt x="-2318" y="217987"/>
                    <a:pt x="85969" y="281049"/>
                    <a:pt x="150607" y="345687"/>
                  </a:cubicBezTo>
                  <a:cubicBezTo>
                    <a:pt x="275155" y="468658"/>
                    <a:pt x="335852" y="648385"/>
                    <a:pt x="316933" y="822594"/>
                  </a:cubicBezTo>
                  <a:cubicBezTo>
                    <a:pt x="369748" y="705930"/>
                    <a:pt x="402067" y="570346"/>
                    <a:pt x="401279" y="442645"/>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Calibri" panose="020F0502020204030204"/>
                <a:buNone/>
              </a:pPr>
              <a:endParaRPr sz="1350" dirty="0">
                <a:solidFill>
                  <a:srgbClr val="000000"/>
                </a:solidFill>
                <a:latin typeface="Calibri" panose="020F0502020204030204" pitchFamily="34" charset="0"/>
                <a:ea typeface="Calibri" panose="020F0502020204030204"/>
                <a:cs typeface="Calibri" panose="020F0502020204030204" pitchFamily="34" charset="0"/>
                <a:sym typeface="Calibri" panose="020F0502020204030204"/>
              </a:endParaRPr>
            </a:p>
          </p:txBody>
        </p:sp>
        <p:sp>
          <p:nvSpPr>
            <p:cNvPr id="272" name="Google Shape;272;p22"/>
            <p:cNvSpPr/>
            <p:nvPr/>
          </p:nvSpPr>
          <p:spPr>
            <a:xfrm>
              <a:off x="3448893" y="1450622"/>
              <a:ext cx="807082" cy="435409"/>
            </a:xfrm>
            <a:custGeom>
              <a:avLst/>
              <a:gdLst/>
              <a:ahLst/>
              <a:cxnLst/>
              <a:rect l="l" t="t" r="r" b="b"/>
              <a:pathLst>
                <a:path w="584842" h="315514" extrusionOk="0">
                  <a:moveTo>
                    <a:pt x="277415" y="198059"/>
                  </a:moveTo>
                  <a:cubicBezTo>
                    <a:pt x="234848" y="209883"/>
                    <a:pt x="194646" y="229590"/>
                    <a:pt x="150503" y="235896"/>
                  </a:cubicBezTo>
                  <a:cubicBezTo>
                    <a:pt x="93747" y="244567"/>
                    <a:pt x="28320" y="228802"/>
                    <a:pt x="6248" y="167316"/>
                  </a:cubicBezTo>
                  <a:cubicBezTo>
                    <a:pt x="-5576" y="134208"/>
                    <a:pt x="-58" y="97948"/>
                    <a:pt x="18072" y="68781"/>
                  </a:cubicBezTo>
                  <a:cubicBezTo>
                    <a:pt x="63004" y="-6105"/>
                    <a:pt x="148926" y="-5316"/>
                    <a:pt x="224601" y="4931"/>
                  </a:cubicBezTo>
                  <a:cubicBezTo>
                    <a:pt x="471331" y="38827"/>
                    <a:pt x="571442" y="272945"/>
                    <a:pt x="584843" y="315512"/>
                  </a:cubicBezTo>
                  <a:cubicBezTo>
                    <a:pt x="584843" y="316300"/>
                    <a:pt x="449259" y="150762"/>
                    <a:pt x="277415" y="198059"/>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Calibri" panose="020F0502020204030204"/>
                <a:buNone/>
              </a:pPr>
              <a:endParaRPr sz="1350" dirty="0">
                <a:solidFill>
                  <a:srgbClr val="000000"/>
                </a:solidFill>
                <a:latin typeface="Calibri" panose="020F0502020204030204" pitchFamily="34" charset="0"/>
                <a:ea typeface="Calibri" panose="020F0502020204030204"/>
                <a:cs typeface="Calibri" panose="020F0502020204030204" pitchFamily="34" charset="0"/>
                <a:sym typeface="Calibri" panose="020F0502020204030204"/>
              </a:endParaRPr>
            </a:p>
          </p:txBody>
        </p:sp>
      </p:grpSp>
      <p:sp>
        <p:nvSpPr>
          <p:cNvPr id="273" name="Google Shape;273;p22"/>
          <p:cNvSpPr/>
          <p:nvPr/>
        </p:nvSpPr>
        <p:spPr>
          <a:xfrm rot="-7451544">
            <a:off x="429543" y="3754579"/>
            <a:ext cx="428446" cy="878255"/>
          </a:xfrm>
          <a:custGeom>
            <a:avLst/>
            <a:gdLst/>
            <a:ahLst/>
            <a:cxnLst/>
            <a:rect l="l" t="t" r="r" b="b"/>
            <a:pathLst>
              <a:path w="401292" h="822594" extrusionOk="0">
                <a:moveTo>
                  <a:pt x="401279" y="442645"/>
                </a:moveTo>
                <a:cubicBezTo>
                  <a:pt x="400491" y="299179"/>
                  <a:pt x="351618" y="151772"/>
                  <a:pt x="246777" y="54025"/>
                </a:cubicBezTo>
                <a:cubicBezTo>
                  <a:pt x="223129" y="31954"/>
                  <a:pt x="195539" y="11458"/>
                  <a:pt x="163220" y="3576"/>
                </a:cubicBezTo>
                <a:cubicBezTo>
                  <a:pt x="87545" y="-16131"/>
                  <a:pt x="2411" y="48507"/>
                  <a:pt x="47" y="126547"/>
                </a:cubicBezTo>
                <a:cubicBezTo>
                  <a:pt x="-2318" y="217987"/>
                  <a:pt x="85969" y="281049"/>
                  <a:pt x="150607" y="345687"/>
                </a:cubicBezTo>
                <a:cubicBezTo>
                  <a:pt x="275155" y="468658"/>
                  <a:pt x="335852" y="648385"/>
                  <a:pt x="316933" y="822594"/>
                </a:cubicBezTo>
                <a:cubicBezTo>
                  <a:pt x="369748" y="705930"/>
                  <a:pt x="402067" y="570346"/>
                  <a:pt x="401279" y="442645"/>
                </a:cubicBezTo>
                <a:close/>
              </a:path>
            </a:pathLst>
          </a:custGeom>
          <a:solidFill>
            <a:schemeClr val="accent2"/>
          </a:solidFill>
          <a:ln>
            <a:noFill/>
          </a:ln>
        </p:spPr>
        <p:txBody>
          <a:bodyPr spcFirstLastPara="1" wrap="square" lIns="68569" tIns="34275" rIns="68569" bIns="34275" anchor="ctr" anchorCtr="0">
            <a:noAutofit/>
          </a:bodyPr>
          <a:lstStyle/>
          <a:p>
            <a:pPr marL="0" marR="0" lvl="0" indent="0" algn="l" rtl="0">
              <a:lnSpc>
                <a:spcPct val="100000"/>
              </a:lnSpc>
              <a:spcBef>
                <a:spcPts val="0"/>
              </a:spcBef>
              <a:spcAft>
                <a:spcPts val="0"/>
              </a:spcAft>
              <a:buClr>
                <a:srgbClr val="000000"/>
              </a:buClr>
              <a:buSzPts val="1800"/>
              <a:buFont typeface="Calibri" panose="020F0502020204030204"/>
              <a:buNone/>
            </a:pPr>
            <a:endParaRPr sz="1350" dirty="0">
              <a:solidFill>
                <a:srgbClr val="000000"/>
              </a:solidFill>
              <a:latin typeface="Calibri" panose="020F0502020204030204" pitchFamily="34" charset="0"/>
              <a:ea typeface="Calibri" panose="020F0502020204030204"/>
              <a:cs typeface="Calibri" panose="020F0502020204030204" pitchFamily="34" charset="0"/>
              <a:sym typeface="Calibri" panose="020F0502020204030204"/>
            </a:endParaRPr>
          </a:p>
        </p:txBody>
      </p:sp>
      <p:sp>
        <p:nvSpPr>
          <p:cNvPr id="274" name="Google Shape;274;p22"/>
          <p:cNvSpPr/>
          <p:nvPr/>
        </p:nvSpPr>
        <p:spPr>
          <a:xfrm rot="-7451544">
            <a:off x="597133" y="4207601"/>
            <a:ext cx="624416" cy="336863"/>
          </a:xfrm>
          <a:custGeom>
            <a:avLst/>
            <a:gdLst/>
            <a:ahLst/>
            <a:cxnLst/>
            <a:rect l="l" t="t" r="r" b="b"/>
            <a:pathLst>
              <a:path w="584842" h="315514" extrusionOk="0">
                <a:moveTo>
                  <a:pt x="277415" y="198059"/>
                </a:moveTo>
                <a:cubicBezTo>
                  <a:pt x="234848" y="209883"/>
                  <a:pt x="194646" y="229590"/>
                  <a:pt x="150503" y="235896"/>
                </a:cubicBezTo>
                <a:cubicBezTo>
                  <a:pt x="93747" y="244567"/>
                  <a:pt x="28320" y="228802"/>
                  <a:pt x="6248" y="167316"/>
                </a:cubicBezTo>
                <a:cubicBezTo>
                  <a:pt x="-5576" y="134208"/>
                  <a:pt x="-58" y="97948"/>
                  <a:pt x="18072" y="68781"/>
                </a:cubicBezTo>
                <a:cubicBezTo>
                  <a:pt x="63004" y="-6105"/>
                  <a:pt x="148926" y="-5316"/>
                  <a:pt x="224601" y="4931"/>
                </a:cubicBezTo>
                <a:cubicBezTo>
                  <a:pt x="471331" y="38827"/>
                  <a:pt x="571442" y="272945"/>
                  <a:pt x="584843" y="315512"/>
                </a:cubicBezTo>
                <a:cubicBezTo>
                  <a:pt x="584843" y="316300"/>
                  <a:pt x="449259" y="150762"/>
                  <a:pt x="277415" y="198059"/>
                </a:cubicBezTo>
                <a:close/>
              </a:path>
            </a:pathLst>
          </a:custGeom>
          <a:solidFill>
            <a:schemeClr val="accent1"/>
          </a:solidFill>
          <a:ln>
            <a:noFill/>
          </a:ln>
        </p:spPr>
        <p:txBody>
          <a:bodyPr spcFirstLastPara="1" wrap="square" lIns="68569" tIns="34275" rIns="68569" bIns="34275" anchor="ctr" anchorCtr="0">
            <a:noAutofit/>
          </a:bodyPr>
          <a:lstStyle/>
          <a:p>
            <a:pPr marL="0" marR="0" lvl="0" indent="0" algn="l" rtl="0">
              <a:lnSpc>
                <a:spcPct val="100000"/>
              </a:lnSpc>
              <a:spcBef>
                <a:spcPts val="0"/>
              </a:spcBef>
              <a:spcAft>
                <a:spcPts val="0"/>
              </a:spcAft>
              <a:buClr>
                <a:srgbClr val="000000"/>
              </a:buClr>
              <a:buSzPts val="1800"/>
              <a:buFont typeface="Calibri" panose="020F0502020204030204"/>
              <a:buNone/>
            </a:pPr>
            <a:endParaRPr sz="1350" dirty="0">
              <a:solidFill>
                <a:srgbClr val="000000"/>
              </a:solidFill>
              <a:latin typeface="Calibri" panose="020F0502020204030204" pitchFamily="34" charset="0"/>
              <a:ea typeface="Calibri" panose="020F0502020204030204"/>
              <a:cs typeface="Calibri" panose="020F0502020204030204" pitchFamily="34" charset="0"/>
              <a:sym typeface="Calibri" panose="020F0502020204030204"/>
            </a:endParaRPr>
          </a:p>
        </p:txBody>
      </p:sp>
      <p:grpSp>
        <p:nvGrpSpPr>
          <p:cNvPr id="275" name="Google Shape;275;p22"/>
          <p:cNvGrpSpPr/>
          <p:nvPr/>
        </p:nvGrpSpPr>
        <p:grpSpPr>
          <a:xfrm rot="-3566290">
            <a:off x="-84748" y="687709"/>
            <a:ext cx="1681853" cy="904241"/>
            <a:chOff x="3448893" y="949065"/>
            <a:chExt cx="2173513" cy="1168580"/>
          </a:xfrm>
        </p:grpSpPr>
        <p:sp>
          <p:nvSpPr>
            <p:cNvPr id="276" name="Google Shape;276;p22"/>
            <p:cNvSpPr/>
            <p:nvPr/>
          </p:nvSpPr>
          <p:spPr>
            <a:xfrm>
              <a:off x="4498069" y="1640485"/>
              <a:ext cx="1124337" cy="477160"/>
            </a:xfrm>
            <a:custGeom>
              <a:avLst/>
              <a:gdLst/>
              <a:ahLst/>
              <a:cxnLst/>
              <a:rect l="l" t="t" r="r" b="b"/>
              <a:pathLst>
                <a:path w="814737" h="345768" extrusionOk="0">
                  <a:moveTo>
                    <a:pt x="804830" y="218856"/>
                  </a:moveTo>
                  <a:cubicBezTo>
                    <a:pt x="729155" y="367840"/>
                    <a:pt x="532086" y="146335"/>
                    <a:pt x="320040" y="184960"/>
                  </a:cubicBezTo>
                  <a:cubicBezTo>
                    <a:pt x="175786" y="210973"/>
                    <a:pt x="80404" y="251176"/>
                    <a:pt x="0" y="345769"/>
                  </a:cubicBezTo>
                  <a:cubicBezTo>
                    <a:pt x="409903" y="-232038"/>
                    <a:pt x="889963" y="51742"/>
                    <a:pt x="804830" y="218856"/>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Calibri" panose="020F0502020204030204"/>
                <a:buNone/>
              </a:pPr>
              <a:endParaRPr sz="1350" dirty="0">
                <a:solidFill>
                  <a:srgbClr val="000000"/>
                </a:solidFill>
                <a:latin typeface="Calibri" panose="020F0502020204030204" pitchFamily="34" charset="0"/>
                <a:ea typeface="Calibri" panose="020F0502020204030204"/>
                <a:cs typeface="Calibri" panose="020F0502020204030204" pitchFamily="34" charset="0"/>
                <a:sym typeface="Calibri" panose="020F0502020204030204"/>
              </a:endParaRPr>
            </a:p>
          </p:txBody>
        </p:sp>
        <p:sp>
          <p:nvSpPr>
            <p:cNvPr id="277" name="Google Shape;277;p22"/>
            <p:cNvSpPr/>
            <p:nvPr/>
          </p:nvSpPr>
          <p:spPr>
            <a:xfrm>
              <a:off x="3963048" y="949065"/>
              <a:ext cx="553783" cy="1135180"/>
            </a:xfrm>
            <a:custGeom>
              <a:avLst/>
              <a:gdLst/>
              <a:ahLst/>
              <a:cxnLst/>
              <a:rect l="l" t="t" r="r" b="b"/>
              <a:pathLst>
                <a:path w="401292" h="822594" extrusionOk="0">
                  <a:moveTo>
                    <a:pt x="401279" y="442645"/>
                  </a:moveTo>
                  <a:cubicBezTo>
                    <a:pt x="400491" y="299179"/>
                    <a:pt x="351618" y="151772"/>
                    <a:pt x="246777" y="54025"/>
                  </a:cubicBezTo>
                  <a:cubicBezTo>
                    <a:pt x="223129" y="31954"/>
                    <a:pt x="195539" y="11458"/>
                    <a:pt x="163220" y="3576"/>
                  </a:cubicBezTo>
                  <a:cubicBezTo>
                    <a:pt x="87545" y="-16131"/>
                    <a:pt x="2411" y="48507"/>
                    <a:pt x="47" y="126547"/>
                  </a:cubicBezTo>
                  <a:cubicBezTo>
                    <a:pt x="-2318" y="217987"/>
                    <a:pt x="85969" y="281049"/>
                    <a:pt x="150607" y="345687"/>
                  </a:cubicBezTo>
                  <a:cubicBezTo>
                    <a:pt x="275155" y="468658"/>
                    <a:pt x="335852" y="648385"/>
                    <a:pt x="316933" y="822594"/>
                  </a:cubicBezTo>
                  <a:cubicBezTo>
                    <a:pt x="369748" y="705930"/>
                    <a:pt x="402067" y="570346"/>
                    <a:pt x="401279" y="442645"/>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Calibri" panose="020F0502020204030204"/>
                <a:buNone/>
              </a:pPr>
              <a:endParaRPr sz="1350" dirty="0">
                <a:solidFill>
                  <a:srgbClr val="000000"/>
                </a:solidFill>
                <a:latin typeface="Calibri" panose="020F0502020204030204" pitchFamily="34" charset="0"/>
                <a:ea typeface="Calibri" panose="020F0502020204030204"/>
                <a:cs typeface="Calibri" panose="020F0502020204030204" pitchFamily="34" charset="0"/>
                <a:sym typeface="Calibri" panose="020F0502020204030204"/>
              </a:endParaRPr>
            </a:p>
          </p:txBody>
        </p:sp>
        <p:sp>
          <p:nvSpPr>
            <p:cNvPr id="278" name="Google Shape;278;p22"/>
            <p:cNvSpPr/>
            <p:nvPr/>
          </p:nvSpPr>
          <p:spPr>
            <a:xfrm>
              <a:off x="3448893" y="1450622"/>
              <a:ext cx="807082" cy="435409"/>
            </a:xfrm>
            <a:custGeom>
              <a:avLst/>
              <a:gdLst/>
              <a:ahLst/>
              <a:cxnLst/>
              <a:rect l="l" t="t" r="r" b="b"/>
              <a:pathLst>
                <a:path w="584842" h="315514" extrusionOk="0">
                  <a:moveTo>
                    <a:pt x="277415" y="198059"/>
                  </a:moveTo>
                  <a:cubicBezTo>
                    <a:pt x="234848" y="209883"/>
                    <a:pt x="194646" y="229590"/>
                    <a:pt x="150503" y="235896"/>
                  </a:cubicBezTo>
                  <a:cubicBezTo>
                    <a:pt x="93747" y="244567"/>
                    <a:pt x="28320" y="228802"/>
                    <a:pt x="6248" y="167316"/>
                  </a:cubicBezTo>
                  <a:cubicBezTo>
                    <a:pt x="-5576" y="134208"/>
                    <a:pt x="-58" y="97948"/>
                    <a:pt x="18072" y="68781"/>
                  </a:cubicBezTo>
                  <a:cubicBezTo>
                    <a:pt x="63004" y="-6105"/>
                    <a:pt x="148926" y="-5316"/>
                    <a:pt x="224601" y="4931"/>
                  </a:cubicBezTo>
                  <a:cubicBezTo>
                    <a:pt x="471331" y="38827"/>
                    <a:pt x="571442" y="272945"/>
                    <a:pt x="584843" y="315512"/>
                  </a:cubicBezTo>
                  <a:cubicBezTo>
                    <a:pt x="584843" y="316300"/>
                    <a:pt x="449259" y="150762"/>
                    <a:pt x="277415" y="198059"/>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Calibri" panose="020F0502020204030204"/>
                <a:buNone/>
              </a:pPr>
              <a:endParaRPr sz="1350" dirty="0">
                <a:solidFill>
                  <a:srgbClr val="000000"/>
                </a:solidFill>
                <a:latin typeface="Calibri" panose="020F0502020204030204" pitchFamily="34" charset="0"/>
                <a:ea typeface="Calibri" panose="020F0502020204030204"/>
                <a:cs typeface="Calibri" panose="020F0502020204030204" pitchFamily="34" charset="0"/>
                <a:sym typeface="Calibri" panose="020F0502020204030204"/>
              </a:endParaRPr>
            </a:p>
          </p:txBody>
        </p:sp>
      </p:grpSp>
      <p:grpSp>
        <p:nvGrpSpPr>
          <p:cNvPr id="279" name="Google Shape;279;p22"/>
          <p:cNvGrpSpPr/>
          <p:nvPr/>
        </p:nvGrpSpPr>
        <p:grpSpPr>
          <a:xfrm>
            <a:off x="1033438" y="3491119"/>
            <a:ext cx="2904644" cy="1236826"/>
            <a:chOff x="4487664" y="-1392325"/>
            <a:chExt cx="3997997" cy="1702034"/>
          </a:xfrm>
        </p:grpSpPr>
        <p:grpSp>
          <p:nvGrpSpPr>
            <p:cNvPr id="280" name="Google Shape;280;p22"/>
            <p:cNvGrpSpPr/>
            <p:nvPr/>
          </p:nvGrpSpPr>
          <p:grpSpPr>
            <a:xfrm>
              <a:off x="5041805" y="-1392325"/>
              <a:ext cx="2896971" cy="1702034"/>
              <a:chOff x="4692026" y="4370063"/>
              <a:chExt cx="2807959" cy="1649737"/>
            </a:xfrm>
          </p:grpSpPr>
          <p:sp>
            <p:nvSpPr>
              <p:cNvPr id="281" name="Google Shape;281;p22"/>
              <p:cNvSpPr/>
              <p:nvPr/>
            </p:nvSpPr>
            <p:spPr>
              <a:xfrm>
                <a:off x="4692026" y="4370063"/>
                <a:ext cx="2807065" cy="1649730"/>
              </a:xfrm>
              <a:custGeom>
                <a:avLst/>
                <a:gdLst/>
                <a:ahLst/>
                <a:cxnLst/>
                <a:rect l="l" t="t" r="r" b="b"/>
                <a:pathLst>
                  <a:path w="1685925" h="1649730" extrusionOk="0">
                    <a:moveTo>
                      <a:pt x="0" y="0"/>
                    </a:moveTo>
                    <a:lnTo>
                      <a:pt x="1685925" y="0"/>
                    </a:lnTo>
                    <a:lnTo>
                      <a:pt x="1685925" y="1649730"/>
                    </a:lnTo>
                    <a:lnTo>
                      <a:pt x="0" y="1649730"/>
                    </a:lnTo>
                    <a:close/>
                  </a:path>
                </a:pathLst>
              </a:custGeom>
              <a:solidFill>
                <a:schemeClr val="accent3"/>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350" dirty="0">
                  <a:solidFill>
                    <a:srgbClr val="000000"/>
                  </a:solidFill>
                  <a:latin typeface="Calibri" panose="020F0502020204030204" pitchFamily="34" charset="0"/>
                  <a:ea typeface="Calibri" panose="020F0502020204030204"/>
                  <a:cs typeface="Calibri" panose="020F0502020204030204" pitchFamily="34" charset="0"/>
                  <a:sym typeface="Calibri" panose="020F0502020204030204"/>
                </a:endParaRPr>
              </a:p>
            </p:txBody>
          </p:sp>
          <p:sp>
            <p:nvSpPr>
              <p:cNvPr id="282" name="Google Shape;282;p22"/>
              <p:cNvSpPr/>
              <p:nvPr/>
            </p:nvSpPr>
            <p:spPr>
              <a:xfrm>
                <a:off x="6377940" y="4370070"/>
                <a:ext cx="1122045" cy="1649730"/>
              </a:xfrm>
              <a:custGeom>
                <a:avLst/>
                <a:gdLst/>
                <a:ahLst/>
                <a:cxnLst/>
                <a:rect l="l" t="t" r="r" b="b"/>
                <a:pathLst>
                  <a:path w="1122045" h="1649730" extrusionOk="0">
                    <a:moveTo>
                      <a:pt x="0" y="0"/>
                    </a:moveTo>
                    <a:lnTo>
                      <a:pt x="1122045" y="0"/>
                    </a:lnTo>
                    <a:lnTo>
                      <a:pt x="1122045" y="1649730"/>
                    </a:lnTo>
                    <a:lnTo>
                      <a:pt x="0" y="1649730"/>
                    </a:lnTo>
                    <a:close/>
                  </a:path>
                </a:pathLst>
              </a:custGeom>
              <a:solidFill>
                <a:srgbClr val="000000">
                  <a:alpha val="16200"/>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350" dirty="0">
                  <a:solidFill>
                    <a:srgbClr val="000000"/>
                  </a:solidFill>
                  <a:latin typeface="Calibri" panose="020F0502020204030204" pitchFamily="34" charset="0"/>
                  <a:ea typeface="Calibri" panose="020F0502020204030204"/>
                  <a:cs typeface="Calibri" panose="020F0502020204030204" pitchFamily="34" charset="0"/>
                  <a:sym typeface="Calibri" panose="020F0502020204030204"/>
                </a:endParaRPr>
              </a:p>
            </p:txBody>
          </p:sp>
        </p:grpSp>
        <p:sp>
          <p:nvSpPr>
            <p:cNvPr id="283" name="Google Shape;283;p22"/>
            <p:cNvSpPr/>
            <p:nvPr/>
          </p:nvSpPr>
          <p:spPr>
            <a:xfrm>
              <a:off x="4487664" y="-1392204"/>
              <a:ext cx="2295387" cy="421902"/>
            </a:xfrm>
            <a:custGeom>
              <a:avLst/>
              <a:gdLst/>
              <a:ahLst/>
              <a:cxnLst/>
              <a:rect l="l" t="t" r="r" b="b"/>
              <a:pathLst>
                <a:path w="2223135" h="408622" extrusionOk="0">
                  <a:moveTo>
                    <a:pt x="537210" y="0"/>
                  </a:moveTo>
                  <a:lnTo>
                    <a:pt x="2223135" y="0"/>
                  </a:lnTo>
                  <a:lnTo>
                    <a:pt x="1684973" y="408623"/>
                  </a:lnTo>
                  <a:lnTo>
                    <a:pt x="0" y="408623"/>
                  </a:lnTo>
                  <a:close/>
                </a:path>
              </a:pathLst>
            </a:custGeom>
            <a:solidFill>
              <a:schemeClr val="accent3"/>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350" dirty="0">
                <a:solidFill>
                  <a:srgbClr val="000000"/>
                </a:solidFill>
                <a:latin typeface="Calibri" panose="020F0502020204030204" pitchFamily="34" charset="0"/>
                <a:ea typeface="Calibri" panose="020F0502020204030204"/>
                <a:cs typeface="Calibri" panose="020F0502020204030204" pitchFamily="34" charset="0"/>
                <a:sym typeface="Calibri" panose="020F0502020204030204"/>
              </a:endParaRPr>
            </a:p>
          </p:txBody>
        </p:sp>
        <p:sp>
          <p:nvSpPr>
            <p:cNvPr id="284" name="Google Shape;284;p22"/>
            <p:cNvSpPr/>
            <p:nvPr/>
          </p:nvSpPr>
          <p:spPr>
            <a:xfrm>
              <a:off x="6781332" y="-1392204"/>
              <a:ext cx="1704329" cy="421902"/>
            </a:xfrm>
            <a:custGeom>
              <a:avLst/>
              <a:gdLst/>
              <a:ahLst/>
              <a:cxnLst/>
              <a:rect l="l" t="t" r="r" b="b"/>
              <a:pathLst>
                <a:path w="1650682" h="408622" extrusionOk="0">
                  <a:moveTo>
                    <a:pt x="1122045" y="0"/>
                  </a:moveTo>
                  <a:lnTo>
                    <a:pt x="0" y="0"/>
                  </a:lnTo>
                  <a:lnTo>
                    <a:pt x="528638" y="408623"/>
                  </a:lnTo>
                  <a:lnTo>
                    <a:pt x="1650682" y="408623"/>
                  </a:lnTo>
                  <a:close/>
                </a:path>
              </a:pathLst>
            </a:custGeom>
            <a:solidFill>
              <a:schemeClr val="accent3"/>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350" dirty="0">
                <a:solidFill>
                  <a:srgbClr val="000000"/>
                </a:solidFill>
                <a:latin typeface="Calibri" panose="020F0502020204030204" pitchFamily="34" charset="0"/>
                <a:ea typeface="Calibri" panose="020F0502020204030204"/>
                <a:cs typeface="Calibri" panose="020F0502020204030204" pitchFamily="34" charset="0"/>
                <a:sym typeface="Calibri" panose="020F0502020204030204"/>
              </a:endParaRPr>
            </a:p>
          </p:txBody>
        </p:sp>
        <p:sp>
          <p:nvSpPr>
            <p:cNvPr id="285" name="Google Shape;285;p22"/>
            <p:cNvSpPr/>
            <p:nvPr/>
          </p:nvSpPr>
          <p:spPr>
            <a:xfrm>
              <a:off x="4487664" y="-1392204"/>
              <a:ext cx="2295387" cy="421902"/>
            </a:xfrm>
            <a:custGeom>
              <a:avLst/>
              <a:gdLst/>
              <a:ahLst/>
              <a:cxnLst/>
              <a:rect l="l" t="t" r="r" b="b"/>
              <a:pathLst>
                <a:path w="2223135" h="408622" extrusionOk="0">
                  <a:moveTo>
                    <a:pt x="537210" y="0"/>
                  </a:moveTo>
                  <a:lnTo>
                    <a:pt x="2223135" y="0"/>
                  </a:lnTo>
                  <a:lnTo>
                    <a:pt x="1684973" y="408623"/>
                  </a:lnTo>
                  <a:lnTo>
                    <a:pt x="0" y="408623"/>
                  </a:lnTo>
                  <a:close/>
                </a:path>
              </a:pathLst>
            </a:custGeom>
            <a:solidFill>
              <a:srgbClr val="FFFFFF">
                <a:alpha val="58099"/>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350" dirty="0">
                <a:solidFill>
                  <a:srgbClr val="000000"/>
                </a:solidFill>
                <a:latin typeface="Calibri" panose="020F0502020204030204" pitchFamily="34" charset="0"/>
                <a:ea typeface="Calibri" panose="020F0502020204030204"/>
                <a:cs typeface="Calibri" panose="020F0502020204030204" pitchFamily="34" charset="0"/>
                <a:sym typeface="Calibri" panose="020F0502020204030204"/>
              </a:endParaRPr>
            </a:p>
          </p:txBody>
        </p:sp>
        <p:sp>
          <p:nvSpPr>
            <p:cNvPr id="286" name="Google Shape;286;p22"/>
            <p:cNvSpPr/>
            <p:nvPr/>
          </p:nvSpPr>
          <p:spPr>
            <a:xfrm>
              <a:off x="6781332" y="-1392204"/>
              <a:ext cx="1704329" cy="421902"/>
            </a:xfrm>
            <a:custGeom>
              <a:avLst/>
              <a:gdLst/>
              <a:ahLst/>
              <a:cxnLst/>
              <a:rect l="l" t="t" r="r" b="b"/>
              <a:pathLst>
                <a:path w="1650682" h="408622" extrusionOk="0">
                  <a:moveTo>
                    <a:pt x="1122045" y="0"/>
                  </a:moveTo>
                  <a:lnTo>
                    <a:pt x="0" y="0"/>
                  </a:lnTo>
                  <a:lnTo>
                    <a:pt x="528638" y="408623"/>
                  </a:lnTo>
                  <a:lnTo>
                    <a:pt x="1650682" y="408623"/>
                  </a:lnTo>
                  <a:close/>
                </a:path>
              </a:pathLst>
            </a:custGeom>
            <a:solidFill>
              <a:srgbClr val="FFFFFF">
                <a:alpha val="24580"/>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350" dirty="0">
                <a:solidFill>
                  <a:srgbClr val="000000"/>
                </a:solidFill>
                <a:latin typeface="Calibri" panose="020F0502020204030204" pitchFamily="34" charset="0"/>
                <a:ea typeface="Calibri" panose="020F0502020204030204"/>
                <a:cs typeface="Calibri" panose="020F0502020204030204" pitchFamily="34" charset="0"/>
                <a:sym typeface="Calibri" panose="020F0502020204030204"/>
              </a:endParaRPr>
            </a:p>
          </p:txBody>
        </p:sp>
      </p:grpSp>
    </p:spTree>
    <p:extLst>
      <p:ext uri="{BB962C8B-B14F-4D97-AF65-F5344CB8AC3E}">
        <p14:creationId xmlns:p14="http://schemas.microsoft.com/office/powerpoint/2010/main" val="1431398239"/>
      </p:ext>
    </p:extLst>
  </p:cSld>
  <p:clrMapOvr>
    <a:masterClrMapping/>
  </p:clrMapOvr>
</p:sldLayout>
</file>

<file path=ppt/slideLayouts/slideLayout96.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Date Placeholder 9"/>
          <p:cNvSpPr>
            <a:spLocks noGrp="1"/>
          </p:cNvSpPr>
          <p:nvPr>
            <p:ph type="dt" sz="half" idx="10"/>
          </p:nvPr>
        </p:nvSpPr>
        <p:spPr/>
        <p:txBody>
          <a:bodyPr/>
          <a:lstStyle>
            <a:lvl1pPr>
              <a:defRPr/>
            </a:lvl1pPr>
          </a:lstStyle>
          <a:p>
            <a:pPr>
              <a:defRPr/>
            </a:pPr>
            <a:endParaRPr lang="en-US"/>
          </a:p>
        </p:txBody>
      </p:sp>
      <p:sp>
        <p:nvSpPr>
          <p:cNvPr id="3" name="Footer Placeholder 21"/>
          <p:cNvSpPr>
            <a:spLocks noGrp="1"/>
          </p:cNvSpPr>
          <p:nvPr>
            <p:ph type="ftr" sz="quarter" idx="11"/>
          </p:nvPr>
        </p:nvSpPr>
        <p:spPr/>
        <p:txBody>
          <a:bodyPr/>
          <a:lstStyle>
            <a:lvl1pPr>
              <a:defRPr/>
            </a:lvl1pPr>
          </a:lstStyle>
          <a:p>
            <a:pPr>
              <a:defRPr/>
            </a:pPr>
            <a:endParaRPr lang="en-US"/>
          </a:p>
        </p:txBody>
      </p:sp>
      <p:sp>
        <p:nvSpPr>
          <p:cNvPr id="4" name="Slide Number Placeholder 17"/>
          <p:cNvSpPr>
            <a:spLocks noGrp="1"/>
          </p:cNvSpPr>
          <p:nvPr>
            <p:ph type="sldNum" sz="quarter" idx="12"/>
          </p:nvPr>
        </p:nvSpPr>
        <p:spPr/>
        <p:txBody>
          <a:bodyPr/>
          <a:lstStyle>
            <a:lvl1pPr>
              <a:defRPr/>
            </a:lvl1pPr>
          </a:lstStyle>
          <a:p>
            <a:fld id="{D58FA75F-540D-4FC5-9F16-37C95943B1E4}" type="slidenum">
              <a:rPr lang="en-US" altLang="en-US"/>
              <a:t>‹#›</a:t>
            </a:fld>
            <a:endParaRPr lang="en-US" altLang="en-US"/>
          </a:p>
        </p:txBody>
      </p:sp>
    </p:spTree>
    <p:extLst>
      <p:ext uri="{BB962C8B-B14F-4D97-AF65-F5344CB8AC3E}">
        <p14:creationId xmlns:p14="http://schemas.microsoft.com/office/powerpoint/2010/main" val="3067091202"/>
      </p:ext>
    </p:extLst>
  </p:cSld>
  <p:clrMapOvr>
    <a:masterClrMapping/>
  </p:clrMapOvr>
</p:sldLayout>
</file>

<file path=ppt/slideLayouts/slideLayout97.xml><?xml version="1.0" encoding="utf-8"?>
<p:sldLayout xmlns:a="http://schemas.openxmlformats.org/drawingml/2006/main" xmlns:r="http://schemas.openxmlformats.org/officeDocument/2006/relationships" xmlns:p="http://schemas.openxmlformats.org/presentationml/2006/main" matchingName="TITLE + DESIGN">
  <p:cSld name="TITLE + DESIGN">
    <p:spTree>
      <p:nvGrpSpPr>
        <p:cNvPr id="1" name="Shape 175"/>
        <p:cNvGrpSpPr/>
        <p:nvPr/>
      </p:nvGrpSpPr>
      <p:grpSpPr>
        <a:xfrm>
          <a:off x="0" y="0"/>
          <a:ext cx="0" cy="0"/>
          <a:chOff x="0" y="0"/>
          <a:chExt cx="0" cy="0"/>
        </a:xfrm>
      </p:grpSpPr>
      <p:grpSp>
        <p:nvGrpSpPr>
          <p:cNvPr id="176" name="Google Shape;176;p12"/>
          <p:cNvGrpSpPr/>
          <p:nvPr/>
        </p:nvGrpSpPr>
        <p:grpSpPr>
          <a:xfrm>
            <a:off x="-12452" y="310276"/>
            <a:ext cx="9180800" cy="4538300"/>
            <a:chOff x="-12452" y="310275"/>
            <a:chExt cx="9180800" cy="4538300"/>
          </a:xfrm>
        </p:grpSpPr>
        <p:cxnSp>
          <p:nvCxnSpPr>
            <p:cNvPr id="177" name="Google Shape;177;p12"/>
            <p:cNvCxnSpPr/>
            <p:nvPr/>
          </p:nvCxnSpPr>
          <p:spPr>
            <a:xfrm>
              <a:off x="-552" y="4023430"/>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178" name="Google Shape;178;p12"/>
            <p:cNvCxnSpPr/>
            <p:nvPr/>
          </p:nvCxnSpPr>
          <p:spPr>
            <a:xfrm>
              <a:off x="-12452" y="310275"/>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179" name="Google Shape;179;p12"/>
            <p:cNvCxnSpPr/>
            <p:nvPr/>
          </p:nvCxnSpPr>
          <p:spPr>
            <a:xfrm>
              <a:off x="-552" y="722848"/>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180" name="Google Shape;180;p12"/>
            <p:cNvCxnSpPr/>
            <p:nvPr/>
          </p:nvCxnSpPr>
          <p:spPr>
            <a:xfrm>
              <a:off x="-552" y="1135420"/>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181" name="Google Shape;181;p12"/>
            <p:cNvCxnSpPr/>
            <p:nvPr/>
          </p:nvCxnSpPr>
          <p:spPr>
            <a:xfrm>
              <a:off x="-552" y="1547993"/>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182" name="Google Shape;182;p12"/>
            <p:cNvCxnSpPr/>
            <p:nvPr/>
          </p:nvCxnSpPr>
          <p:spPr>
            <a:xfrm>
              <a:off x="-552" y="1960566"/>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183" name="Google Shape;183;p12"/>
            <p:cNvCxnSpPr/>
            <p:nvPr/>
          </p:nvCxnSpPr>
          <p:spPr>
            <a:xfrm>
              <a:off x="-552" y="2373139"/>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184" name="Google Shape;184;p12"/>
            <p:cNvCxnSpPr/>
            <p:nvPr/>
          </p:nvCxnSpPr>
          <p:spPr>
            <a:xfrm>
              <a:off x="-552" y="2785711"/>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185" name="Google Shape;185;p12"/>
            <p:cNvCxnSpPr/>
            <p:nvPr/>
          </p:nvCxnSpPr>
          <p:spPr>
            <a:xfrm>
              <a:off x="-552" y="3198284"/>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186" name="Google Shape;186;p12"/>
            <p:cNvCxnSpPr/>
            <p:nvPr/>
          </p:nvCxnSpPr>
          <p:spPr>
            <a:xfrm>
              <a:off x="-552" y="3610857"/>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187" name="Google Shape;187;p12"/>
            <p:cNvCxnSpPr/>
            <p:nvPr/>
          </p:nvCxnSpPr>
          <p:spPr>
            <a:xfrm>
              <a:off x="-552" y="4436002"/>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188" name="Google Shape;188;p12"/>
            <p:cNvCxnSpPr/>
            <p:nvPr/>
          </p:nvCxnSpPr>
          <p:spPr>
            <a:xfrm>
              <a:off x="-552" y="4848575"/>
              <a:ext cx="9168900" cy="0"/>
            </a:xfrm>
            <a:prstGeom prst="straightConnector1">
              <a:avLst/>
            </a:prstGeom>
            <a:noFill/>
            <a:ln w="9525" cap="flat" cmpd="sng">
              <a:solidFill>
                <a:srgbClr val="F3F3F3"/>
              </a:solidFill>
              <a:prstDash val="solid"/>
              <a:round/>
              <a:headEnd type="none" w="med" len="med"/>
              <a:tailEnd type="none" w="med" len="med"/>
            </a:ln>
          </p:spPr>
        </p:cxnSp>
      </p:grpSp>
      <p:sp>
        <p:nvSpPr>
          <p:cNvPr id="189" name="Google Shape;189;p12"/>
          <p:cNvSpPr txBox="1">
            <a:spLocks noGrp="1"/>
          </p:cNvSpPr>
          <p:nvPr>
            <p:ph type="ctrTitle"/>
          </p:nvPr>
        </p:nvSpPr>
        <p:spPr>
          <a:xfrm>
            <a:off x="3312600" y="1202650"/>
            <a:ext cx="2518800" cy="7329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400"/>
              <a:buFont typeface="Permanent Marker"/>
              <a:buNone/>
              <a:defRPr sz="2400">
                <a:latin typeface="Permanent Marker"/>
                <a:ea typeface="Permanent Marker"/>
                <a:cs typeface="Permanent Marker"/>
                <a:sym typeface="Permanent Marker"/>
              </a:defRPr>
            </a:lvl1pPr>
            <a:lvl2pPr lvl="1" algn="ctr" rtl="0">
              <a:spcBef>
                <a:spcPts val="0"/>
              </a:spcBef>
              <a:spcAft>
                <a:spcPts val="0"/>
              </a:spcAft>
              <a:buSzPts val="3000"/>
              <a:buFont typeface="Permanent Marker"/>
              <a:buNone/>
              <a:defRPr sz="3000">
                <a:latin typeface="Permanent Marker"/>
                <a:ea typeface="Permanent Marker"/>
                <a:cs typeface="Permanent Marker"/>
                <a:sym typeface="Permanent Marker"/>
              </a:defRPr>
            </a:lvl2pPr>
            <a:lvl3pPr lvl="2" algn="ctr" rtl="0">
              <a:spcBef>
                <a:spcPts val="0"/>
              </a:spcBef>
              <a:spcAft>
                <a:spcPts val="0"/>
              </a:spcAft>
              <a:buSzPts val="3000"/>
              <a:buFont typeface="Permanent Marker"/>
              <a:buNone/>
              <a:defRPr sz="3000">
                <a:latin typeface="Permanent Marker"/>
                <a:ea typeface="Permanent Marker"/>
                <a:cs typeface="Permanent Marker"/>
                <a:sym typeface="Permanent Marker"/>
              </a:defRPr>
            </a:lvl3pPr>
            <a:lvl4pPr lvl="3" algn="ctr" rtl="0">
              <a:spcBef>
                <a:spcPts val="0"/>
              </a:spcBef>
              <a:spcAft>
                <a:spcPts val="0"/>
              </a:spcAft>
              <a:buSzPts val="3000"/>
              <a:buFont typeface="Permanent Marker"/>
              <a:buNone/>
              <a:defRPr sz="3000">
                <a:latin typeface="Permanent Marker"/>
                <a:ea typeface="Permanent Marker"/>
                <a:cs typeface="Permanent Marker"/>
                <a:sym typeface="Permanent Marker"/>
              </a:defRPr>
            </a:lvl4pPr>
            <a:lvl5pPr lvl="4" algn="ctr" rtl="0">
              <a:spcBef>
                <a:spcPts val="0"/>
              </a:spcBef>
              <a:spcAft>
                <a:spcPts val="0"/>
              </a:spcAft>
              <a:buSzPts val="3000"/>
              <a:buFont typeface="Permanent Marker"/>
              <a:buNone/>
              <a:defRPr sz="3000">
                <a:latin typeface="Permanent Marker"/>
                <a:ea typeface="Permanent Marker"/>
                <a:cs typeface="Permanent Marker"/>
                <a:sym typeface="Permanent Marker"/>
              </a:defRPr>
            </a:lvl5pPr>
            <a:lvl6pPr lvl="5" algn="ctr" rtl="0">
              <a:spcBef>
                <a:spcPts val="0"/>
              </a:spcBef>
              <a:spcAft>
                <a:spcPts val="0"/>
              </a:spcAft>
              <a:buSzPts val="3000"/>
              <a:buFont typeface="Permanent Marker"/>
              <a:buNone/>
              <a:defRPr sz="3000">
                <a:latin typeface="Permanent Marker"/>
                <a:ea typeface="Permanent Marker"/>
                <a:cs typeface="Permanent Marker"/>
                <a:sym typeface="Permanent Marker"/>
              </a:defRPr>
            </a:lvl6pPr>
            <a:lvl7pPr lvl="6" algn="ctr" rtl="0">
              <a:spcBef>
                <a:spcPts val="0"/>
              </a:spcBef>
              <a:spcAft>
                <a:spcPts val="0"/>
              </a:spcAft>
              <a:buSzPts val="3000"/>
              <a:buFont typeface="Permanent Marker"/>
              <a:buNone/>
              <a:defRPr sz="3000">
                <a:latin typeface="Permanent Marker"/>
                <a:ea typeface="Permanent Marker"/>
                <a:cs typeface="Permanent Marker"/>
                <a:sym typeface="Permanent Marker"/>
              </a:defRPr>
            </a:lvl7pPr>
            <a:lvl8pPr lvl="7" algn="ctr" rtl="0">
              <a:spcBef>
                <a:spcPts val="0"/>
              </a:spcBef>
              <a:spcAft>
                <a:spcPts val="0"/>
              </a:spcAft>
              <a:buSzPts val="3000"/>
              <a:buFont typeface="Permanent Marker"/>
              <a:buNone/>
              <a:defRPr sz="3000">
                <a:latin typeface="Permanent Marker"/>
                <a:ea typeface="Permanent Marker"/>
                <a:cs typeface="Permanent Marker"/>
                <a:sym typeface="Permanent Marker"/>
              </a:defRPr>
            </a:lvl8pPr>
            <a:lvl9pPr lvl="8" algn="ctr" rtl="0">
              <a:spcBef>
                <a:spcPts val="0"/>
              </a:spcBef>
              <a:spcAft>
                <a:spcPts val="0"/>
              </a:spcAft>
              <a:buSzPts val="3000"/>
              <a:buFont typeface="Permanent Marker"/>
              <a:buNone/>
              <a:defRPr sz="3000">
                <a:latin typeface="Permanent Marker"/>
                <a:ea typeface="Permanent Marker"/>
                <a:cs typeface="Permanent Marker"/>
                <a:sym typeface="Permanent Marker"/>
              </a:defRPr>
            </a:lvl9pPr>
          </a:lstStyle>
          <a:p>
            <a:endParaRPr/>
          </a:p>
        </p:txBody>
      </p:sp>
    </p:spTree>
    <p:extLst>
      <p:ext uri="{BB962C8B-B14F-4D97-AF65-F5344CB8AC3E}">
        <p14:creationId xmlns:p14="http://schemas.microsoft.com/office/powerpoint/2010/main" val="4029308807"/>
      </p:ext>
    </p:extLst>
  </p:cSld>
  <p:clrMapOvr>
    <a:masterClrMapping/>
  </p:clrMapOvr>
</p:sldLayout>
</file>

<file path=ppt/slideLayouts/slideLayout98.xml><?xml version="1.0" encoding="utf-8"?>
<p:sldLayout xmlns:a="http://schemas.openxmlformats.org/drawingml/2006/main" xmlns:r="http://schemas.openxmlformats.org/officeDocument/2006/relationships" xmlns:p="http://schemas.openxmlformats.org/presentationml/2006/main" type="titleOnly">
  <p:cSld name="Title Only">
    <p:bg>
      <p:bgPr>
        <a:gradFill>
          <a:gsLst>
            <a:gs pos="0">
              <a:srgbClr val="EFEDEE"/>
            </a:gs>
            <a:gs pos="53000">
              <a:srgbClr val="F1EFF0"/>
            </a:gs>
            <a:gs pos="77000">
              <a:srgbClr val="EFEDEE"/>
            </a:gs>
            <a:gs pos="100000">
              <a:srgbClr val="EFEBEC"/>
            </a:gs>
          </a:gsLst>
          <a:lin ang="5400000" scaled="1"/>
        </a:gra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628650" y="122611"/>
            <a:ext cx="7886700" cy="554292"/>
          </a:xfrm>
        </p:spPr>
        <p:txBody>
          <a:bodyPr>
            <a:normAutofit/>
          </a:bodyPr>
          <a:lstStyle>
            <a:lvl1pPr>
              <a:defRPr sz="2700"/>
            </a:lvl1pPr>
          </a:lstStyle>
          <a:p>
            <a:r>
              <a:rPr lang="en-US" dirty="0"/>
              <a:t>Click to edit Master title style</a:t>
            </a:r>
          </a:p>
        </p:txBody>
      </p:sp>
    </p:spTree>
    <p:extLst>
      <p:ext uri="{BB962C8B-B14F-4D97-AF65-F5344CB8AC3E}">
        <p14:creationId xmlns:p14="http://schemas.microsoft.com/office/powerpoint/2010/main" val="2428786487"/>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theme" Target="../theme/theme1.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32.xml"/><Relationship Id="rId3" Type="http://schemas.openxmlformats.org/officeDocument/2006/relationships/slideLayout" Target="../slideLayouts/slideLayout27.xml"/><Relationship Id="rId7" Type="http://schemas.openxmlformats.org/officeDocument/2006/relationships/slideLayout" Target="../slideLayouts/slideLayout31.xml"/><Relationship Id="rId12" Type="http://schemas.openxmlformats.org/officeDocument/2006/relationships/theme" Target="../theme/theme2.xml"/><Relationship Id="rId2" Type="http://schemas.openxmlformats.org/officeDocument/2006/relationships/slideLayout" Target="../slideLayouts/slideLayout26.xml"/><Relationship Id="rId1" Type="http://schemas.openxmlformats.org/officeDocument/2006/relationships/slideLayout" Target="../slideLayouts/slideLayout25.xml"/><Relationship Id="rId6" Type="http://schemas.openxmlformats.org/officeDocument/2006/relationships/slideLayout" Target="../slideLayouts/slideLayout30.xml"/><Relationship Id="rId11" Type="http://schemas.openxmlformats.org/officeDocument/2006/relationships/slideLayout" Target="../slideLayouts/slideLayout35.xml"/><Relationship Id="rId5" Type="http://schemas.openxmlformats.org/officeDocument/2006/relationships/slideLayout" Target="../slideLayouts/slideLayout29.xml"/><Relationship Id="rId10" Type="http://schemas.openxmlformats.org/officeDocument/2006/relationships/slideLayout" Target="../slideLayouts/slideLayout34.xml"/><Relationship Id="rId4" Type="http://schemas.openxmlformats.org/officeDocument/2006/relationships/slideLayout" Target="../slideLayouts/slideLayout28.xml"/><Relationship Id="rId9" Type="http://schemas.openxmlformats.org/officeDocument/2006/relationships/slideLayout" Target="../slideLayouts/slideLayout33.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43.xml"/><Relationship Id="rId3" Type="http://schemas.openxmlformats.org/officeDocument/2006/relationships/slideLayout" Target="../slideLayouts/slideLayout38.xml"/><Relationship Id="rId7" Type="http://schemas.openxmlformats.org/officeDocument/2006/relationships/slideLayout" Target="../slideLayouts/slideLayout42.xml"/><Relationship Id="rId12" Type="http://schemas.openxmlformats.org/officeDocument/2006/relationships/theme" Target="../theme/theme3.xml"/><Relationship Id="rId2" Type="http://schemas.openxmlformats.org/officeDocument/2006/relationships/slideLayout" Target="../slideLayouts/slideLayout37.xml"/><Relationship Id="rId1" Type="http://schemas.openxmlformats.org/officeDocument/2006/relationships/slideLayout" Target="../slideLayouts/slideLayout36.xml"/><Relationship Id="rId6" Type="http://schemas.openxmlformats.org/officeDocument/2006/relationships/slideLayout" Target="../slideLayouts/slideLayout41.xml"/><Relationship Id="rId11" Type="http://schemas.openxmlformats.org/officeDocument/2006/relationships/slideLayout" Target="../slideLayouts/slideLayout46.xml"/><Relationship Id="rId5" Type="http://schemas.openxmlformats.org/officeDocument/2006/relationships/slideLayout" Target="../slideLayouts/slideLayout40.xml"/><Relationship Id="rId10" Type="http://schemas.openxmlformats.org/officeDocument/2006/relationships/slideLayout" Target="../slideLayouts/slideLayout45.xml"/><Relationship Id="rId4" Type="http://schemas.openxmlformats.org/officeDocument/2006/relationships/slideLayout" Target="../slideLayouts/slideLayout39.xml"/><Relationship Id="rId9" Type="http://schemas.openxmlformats.org/officeDocument/2006/relationships/slideLayout" Target="../slideLayouts/slideLayout44.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54.xml"/><Relationship Id="rId13" Type="http://schemas.openxmlformats.org/officeDocument/2006/relationships/slideLayout" Target="../slideLayouts/slideLayout59.xml"/><Relationship Id="rId18" Type="http://schemas.openxmlformats.org/officeDocument/2006/relationships/slideLayout" Target="../slideLayouts/slideLayout64.xml"/><Relationship Id="rId3" Type="http://schemas.openxmlformats.org/officeDocument/2006/relationships/slideLayout" Target="../slideLayouts/slideLayout49.xml"/><Relationship Id="rId21" Type="http://schemas.openxmlformats.org/officeDocument/2006/relationships/slideLayout" Target="../slideLayouts/slideLayout67.xml"/><Relationship Id="rId7" Type="http://schemas.openxmlformats.org/officeDocument/2006/relationships/slideLayout" Target="../slideLayouts/slideLayout53.xml"/><Relationship Id="rId12" Type="http://schemas.openxmlformats.org/officeDocument/2006/relationships/slideLayout" Target="../slideLayouts/slideLayout58.xml"/><Relationship Id="rId17" Type="http://schemas.openxmlformats.org/officeDocument/2006/relationships/slideLayout" Target="../slideLayouts/slideLayout63.xml"/><Relationship Id="rId2" Type="http://schemas.openxmlformats.org/officeDocument/2006/relationships/slideLayout" Target="../slideLayouts/slideLayout48.xml"/><Relationship Id="rId16" Type="http://schemas.openxmlformats.org/officeDocument/2006/relationships/slideLayout" Target="../slideLayouts/slideLayout62.xml"/><Relationship Id="rId20" Type="http://schemas.openxmlformats.org/officeDocument/2006/relationships/slideLayout" Target="../slideLayouts/slideLayout66.xml"/><Relationship Id="rId1" Type="http://schemas.openxmlformats.org/officeDocument/2006/relationships/slideLayout" Target="../slideLayouts/slideLayout47.xml"/><Relationship Id="rId6" Type="http://schemas.openxmlformats.org/officeDocument/2006/relationships/slideLayout" Target="../slideLayouts/slideLayout52.xml"/><Relationship Id="rId11" Type="http://schemas.openxmlformats.org/officeDocument/2006/relationships/slideLayout" Target="../slideLayouts/slideLayout57.xml"/><Relationship Id="rId24" Type="http://schemas.openxmlformats.org/officeDocument/2006/relationships/theme" Target="../theme/theme4.xml"/><Relationship Id="rId5" Type="http://schemas.openxmlformats.org/officeDocument/2006/relationships/slideLayout" Target="../slideLayouts/slideLayout51.xml"/><Relationship Id="rId15" Type="http://schemas.openxmlformats.org/officeDocument/2006/relationships/slideLayout" Target="../slideLayouts/slideLayout61.xml"/><Relationship Id="rId23" Type="http://schemas.openxmlformats.org/officeDocument/2006/relationships/slideLayout" Target="../slideLayouts/slideLayout69.xml"/><Relationship Id="rId10" Type="http://schemas.openxmlformats.org/officeDocument/2006/relationships/slideLayout" Target="../slideLayouts/slideLayout56.xml"/><Relationship Id="rId19" Type="http://schemas.openxmlformats.org/officeDocument/2006/relationships/slideLayout" Target="../slideLayouts/slideLayout65.xml"/><Relationship Id="rId4" Type="http://schemas.openxmlformats.org/officeDocument/2006/relationships/slideLayout" Target="../slideLayouts/slideLayout50.xml"/><Relationship Id="rId9" Type="http://schemas.openxmlformats.org/officeDocument/2006/relationships/slideLayout" Target="../slideLayouts/slideLayout55.xml"/><Relationship Id="rId14" Type="http://schemas.openxmlformats.org/officeDocument/2006/relationships/slideLayout" Target="../slideLayouts/slideLayout60.xml"/><Relationship Id="rId22" Type="http://schemas.openxmlformats.org/officeDocument/2006/relationships/slideLayout" Target="../slideLayouts/slideLayout68.xml"/></Relationships>
</file>

<file path=ppt/slideMasters/_rels/slideMaster5.xml.rels><?xml version="1.0" encoding="UTF-8" standalone="yes"?>
<Relationships xmlns="http://schemas.openxmlformats.org/package/2006/relationships"><Relationship Id="rId8" Type="http://schemas.openxmlformats.org/officeDocument/2006/relationships/slideLayout" Target="../slideLayouts/slideLayout77.xml"/><Relationship Id="rId13" Type="http://schemas.openxmlformats.org/officeDocument/2006/relationships/theme" Target="../theme/theme5.xml"/><Relationship Id="rId3" Type="http://schemas.openxmlformats.org/officeDocument/2006/relationships/slideLayout" Target="../slideLayouts/slideLayout72.xml"/><Relationship Id="rId7" Type="http://schemas.openxmlformats.org/officeDocument/2006/relationships/slideLayout" Target="../slideLayouts/slideLayout76.xml"/><Relationship Id="rId12" Type="http://schemas.openxmlformats.org/officeDocument/2006/relationships/slideLayout" Target="../slideLayouts/slideLayout81.xml"/><Relationship Id="rId2" Type="http://schemas.openxmlformats.org/officeDocument/2006/relationships/slideLayout" Target="../slideLayouts/slideLayout71.xml"/><Relationship Id="rId1" Type="http://schemas.openxmlformats.org/officeDocument/2006/relationships/slideLayout" Target="../slideLayouts/slideLayout70.xml"/><Relationship Id="rId6" Type="http://schemas.openxmlformats.org/officeDocument/2006/relationships/slideLayout" Target="../slideLayouts/slideLayout75.xml"/><Relationship Id="rId11" Type="http://schemas.openxmlformats.org/officeDocument/2006/relationships/slideLayout" Target="../slideLayouts/slideLayout80.xml"/><Relationship Id="rId5" Type="http://schemas.openxmlformats.org/officeDocument/2006/relationships/slideLayout" Target="../slideLayouts/slideLayout74.xml"/><Relationship Id="rId10" Type="http://schemas.openxmlformats.org/officeDocument/2006/relationships/slideLayout" Target="../slideLayouts/slideLayout79.xml"/><Relationship Id="rId4" Type="http://schemas.openxmlformats.org/officeDocument/2006/relationships/slideLayout" Target="../slideLayouts/slideLayout73.xml"/><Relationship Id="rId9" Type="http://schemas.openxmlformats.org/officeDocument/2006/relationships/slideLayout" Target="../slideLayouts/slideLayout78.xml"/></Relationships>
</file>

<file path=ppt/slideMasters/_rels/slideMaster6.xml.rels><?xml version="1.0" encoding="UTF-8" standalone="yes"?>
<Relationships xmlns="http://schemas.openxmlformats.org/package/2006/relationships"><Relationship Id="rId8" Type="http://schemas.openxmlformats.org/officeDocument/2006/relationships/slideLayout" Target="../slideLayouts/slideLayout89.xml"/><Relationship Id="rId13" Type="http://schemas.openxmlformats.org/officeDocument/2006/relationships/slideLayout" Target="../slideLayouts/slideLayout94.xml"/><Relationship Id="rId18" Type="http://schemas.openxmlformats.org/officeDocument/2006/relationships/theme" Target="../theme/theme6.xml"/><Relationship Id="rId3" Type="http://schemas.openxmlformats.org/officeDocument/2006/relationships/slideLayout" Target="../slideLayouts/slideLayout84.xml"/><Relationship Id="rId7" Type="http://schemas.openxmlformats.org/officeDocument/2006/relationships/slideLayout" Target="../slideLayouts/slideLayout88.xml"/><Relationship Id="rId12" Type="http://schemas.openxmlformats.org/officeDocument/2006/relationships/slideLayout" Target="../slideLayouts/slideLayout93.xml"/><Relationship Id="rId17" Type="http://schemas.openxmlformats.org/officeDocument/2006/relationships/slideLayout" Target="../slideLayouts/slideLayout98.xml"/><Relationship Id="rId2" Type="http://schemas.openxmlformats.org/officeDocument/2006/relationships/slideLayout" Target="../slideLayouts/slideLayout83.xml"/><Relationship Id="rId16" Type="http://schemas.openxmlformats.org/officeDocument/2006/relationships/slideLayout" Target="../slideLayouts/slideLayout97.xml"/><Relationship Id="rId1" Type="http://schemas.openxmlformats.org/officeDocument/2006/relationships/slideLayout" Target="../slideLayouts/slideLayout82.xml"/><Relationship Id="rId6" Type="http://schemas.openxmlformats.org/officeDocument/2006/relationships/slideLayout" Target="../slideLayouts/slideLayout87.xml"/><Relationship Id="rId11" Type="http://schemas.openxmlformats.org/officeDocument/2006/relationships/slideLayout" Target="../slideLayouts/slideLayout92.xml"/><Relationship Id="rId5" Type="http://schemas.openxmlformats.org/officeDocument/2006/relationships/slideLayout" Target="../slideLayouts/slideLayout86.xml"/><Relationship Id="rId15" Type="http://schemas.openxmlformats.org/officeDocument/2006/relationships/slideLayout" Target="../slideLayouts/slideLayout96.xml"/><Relationship Id="rId10" Type="http://schemas.openxmlformats.org/officeDocument/2006/relationships/slideLayout" Target="../slideLayouts/slideLayout91.xml"/><Relationship Id="rId19" Type="http://schemas.openxmlformats.org/officeDocument/2006/relationships/image" Target="../media/image1.png"/><Relationship Id="rId4" Type="http://schemas.openxmlformats.org/officeDocument/2006/relationships/slideLayout" Target="../slideLayouts/slideLayout85.xml"/><Relationship Id="rId9" Type="http://schemas.openxmlformats.org/officeDocument/2006/relationships/slideLayout" Target="../slideLayouts/slideLayout90.xml"/><Relationship Id="rId14" Type="http://schemas.openxmlformats.org/officeDocument/2006/relationships/slideLayout" Target="../slideLayouts/slideLayout95.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solidFill>
          <a:schemeClr val="dk2"/>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713225" y="445025"/>
            <a:ext cx="7717500" cy="572700"/>
          </a:xfrm>
          <a:prstGeom prst="rect">
            <a:avLst/>
          </a:prstGeom>
          <a:noFill/>
          <a:ln>
            <a:noFill/>
          </a:ln>
        </p:spPr>
        <p:txBody>
          <a:bodyPr spcFirstLastPara="1" wrap="square" lIns="91425" tIns="91425" rIns="91425" bIns="91425" anchor="t" anchorCtr="0">
            <a:noAutofit/>
          </a:bodyPr>
          <a:lstStyle>
            <a:lvl1pPr lvl="0" rtl="0">
              <a:spcBef>
                <a:spcPts val="0"/>
              </a:spcBef>
              <a:spcAft>
                <a:spcPts val="0"/>
              </a:spcAft>
              <a:buClr>
                <a:schemeClr val="lt1"/>
              </a:buClr>
              <a:buSzPts val="3000"/>
              <a:buFont typeface="Bodoni Moda SemiBold"/>
              <a:buNone/>
              <a:defRPr sz="3000">
                <a:solidFill>
                  <a:schemeClr val="lt1"/>
                </a:solidFill>
                <a:latin typeface="Bodoni Moda SemiBold"/>
                <a:ea typeface="Bodoni Moda SemiBold"/>
                <a:cs typeface="Bodoni Moda SemiBold"/>
                <a:sym typeface="Bodoni Moda SemiBold"/>
              </a:defRPr>
            </a:lvl1pPr>
            <a:lvl2pPr lvl="1" rtl="0">
              <a:spcBef>
                <a:spcPts val="0"/>
              </a:spcBef>
              <a:spcAft>
                <a:spcPts val="0"/>
              </a:spcAft>
              <a:buClr>
                <a:schemeClr val="lt1"/>
              </a:buClr>
              <a:buSzPts val="3500"/>
              <a:buFont typeface="Bodoni Moda SemiBold"/>
              <a:buNone/>
              <a:defRPr sz="3500">
                <a:solidFill>
                  <a:schemeClr val="lt1"/>
                </a:solidFill>
                <a:latin typeface="Bodoni Moda SemiBold"/>
                <a:ea typeface="Bodoni Moda SemiBold"/>
                <a:cs typeface="Bodoni Moda SemiBold"/>
                <a:sym typeface="Bodoni Moda SemiBold"/>
              </a:defRPr>
            </a:lvl2pPr>
            <a:lvl3pPr lvl="2" rtl="0">
              <a:spcBef>
                <a:spcPts val="0"/>
              </a:spcBef>
              <a:spcAft>
                <a:spcPts val="0"/>
              </a:spcAft>
              <a:buClr>
                <a:schemeClr val="lt1"/>
              </a:buClr>
              <a:buSzPts val="3500"/>
              <a:buFont typeface="Bodoni Moda SemiBold"/>
              <a:buNone/>
              <a:defRPr sz="3500">
                <a:solidFill>
                  <a:schemeClr val="lt1"/>
                </a:solidFill>
                <a:latin typeface="Bodoni Moda SemiBold"/>
                <a:ea typeface="Bodoni Moda SemiBold"/>
                <a:cs typeface="Bodoni Moda SemiBold"/>
                <a:sym typeface="Bodoni Moda SemiBold"/>
              </a:defRPr>
            </a:lvl3pPr>
            <a:lvl4pPr lvl="3" rtl="0">
              <a:spcBef>
                <a:spcPts val="0"/>
              </a:spcBef>
              <a:spcAft>
                <a:spcPts val="0"/>
              </a:spcAft>
              <a:buClr>
                <a:schemeClr val="lt1"/>
              </a:buClr>
              <a:buSzPts val="3500"/>
              <a:buFont typeface="Bodoni Moda SemiBold"/>
              <a:buNone/>
              <a:defRPr sz="3500">
                <a:solidFill>
                  <a:schemeClr val="lt1"/>
                </a:solidFill>
                <a:latin typeface="Bodoni Moda SemiBold"/>
                <a:ea typeface="Bodoni Moda SemiBold"/>
                <a:cs typeface="Bodoni Moda SemiBold"/>
                <a:sym typeface="Bodoni Moda SemiBold"/>
              </a:defRPr>
            </a:lvl4pPr>
            <a:lvl5pPr lvl="4" rtl="0">
              <a:spcBef>
                <a:spcPts val="0"/>
              </a:spcBef>
              <a:spcAft>
                <a:spcPts val="0"/>
              </a:spcAft>
              <a:buClr>
                <a:schemeClr val="lt1"/>
              </a:buClr>
              <a:buSzPts val="3500"/>
              <a:buFont typeface="Bodoni Moda SemiBold"/>
              <a:buNone/>
              <a:defRPr sz="3500">
                <a:solidFill>
                  <a:schemeClr val="lt1"/>
                </a:solidFill>
                <a:latin typeface="Bodoni Moda SemiBold"/>
                <a:ea typeface="Bodoni Moda SemiBold"/>
                <a:cs typeface="Bodoni Moda SemiBold"/>
                <a:sym typeface="Bodoni Moda SemiBold"/>
              </a:defRPr>
            </a:lvl5pPr>
            <a:lvl6pPr lvl="5" rtl="0">
              <a:spcBef>
                <a:spcPts val="0"/>
              </a:spcBef>
              <a:spcAft>
                <a:spcPts val="0"/>
              </a:spcAft>
              <a:buClr>
                <a:schemeClr val="lt1"/>
              </a:buClr>
              <a:buSzPts val="3500"/>
              <a:buFont typeface="Bodoni Moda SemiBold"/>
              <a:buNone/>
              <a:defRPr sz="3500">
                <a:solidFill>
                  <a:schemeClr val="lt1"/>
                </a:solidFill>
                <a:latin typeface="Bodoni Moda SemiBold"/>
                <a:ea typeface="Bodoni Moda SemiBold"/>
                <a:cs typeface="Bodoni Moda SemiBold"/>
                <a:sym typeface="Bodoni Moda SemiBold"/>
              </a:defRPr>
            </a:lvl6pPr>
            <a:lvl7pPr lvl="6" rtl="0">
              <a:spcBef>
                <a:spcPts val="0"/>
              </a:spcBef>
              <a:spcAft>
                <a:spcPts val="0"/>
              </a:spcAft>
              <a:buClr>
                <a:schemeClr val="lt1"/>
              </a:buClr>
              <a:buSzPts val="3500"/>
              <a:buFont typeface="Bodoni Moda SemiBold"/>
              <a:buNone/>
              <a:defRPr sz="3500">
                <a:solidFill>
                  <a:schemeClr val="lt1"/>
                </a:solidFill>
                <a:latin typeface="Bodoni Moda SemiBold"/>
                <a:ea typeface="Bodoni Moda SemiBold"/>
                <a:cs typeface="Bodoni Moda SemiBold"/>
                <a:sym typeface="Bodoni Moda SemiBold"/>
              </a:defRPr>
            </a:lvl7pPr>
            <a:lvl8pPr lvl="7" rtl="0">
              <a:spcBef>
                <a:spcPts val="0"/>
              </a:spcBef>
              <a:spcAft>
                <a:spcPts val="0"/>
              </a:spcAft>
              <a:buClr>
                <a:schemeClr val="lt1"/>
              </a:buClr>
              <a:buSzPts val="3500"/>
              <a:buFont typeface="Bodoni Moda SemiBold"/>
              <a:buNone/>
              <a:defRPr sz="3500">
                <a:solidFill>
                  <a:schemeClr val="lt1"/>
                </a:solidFill>
                <a:latin typeface="Bodoni Moda SemiBold"/>
                <a:ea typeface="Bodoni Moda SemiBold"/>
                <a:cs typeface="Bodoni Moda SemiBold"/>
                <a:sym typeface="Bodoni Moda SemiBold"/>
              </a:defRPr>
            </a:lvl8pPr>
            <a:lvl9pPr lvl="8" rtl="0">
              <a:spcBef>
                <a:spcPts val="0"/>
              </a:spcBef>
              <a:spcAft>
                <a:spcPts val="0"/>
              </a:spcAft>
              <a:buClr>
                <a:schemeClr val="lt1"/>
              </a:buClr>
              <a:buSzPts val="3500"/>
              <a:buFont typeface="Bodoni Moda SemiBold"/>
              <a:buNone/>
              <a:defRPr sz="3500">
                <a:solidFill>
                  <a:schemeClr val="lt1"/>
                </a:solidFill>
                <a:latin typeface="Bodoni Moda SemiBold"/>
                <a:ea typeface="Bodoni Moda SemiBold"/>
                <a:cs typeface="Bodoni Moda SemiBold"/>
                <a:sym typeface="Bodoni Moda SemiBold"/>
              </a:defRPr>
            </a:lvl9pPr>
          </a:lstStyle>
          <a:p>
            <a:endParaRPr dirty="0"/>
          </a:p>
        </p:txBody>
      </p:sp>
      <p:sp>
        <p:nvSpPr>
          <p:cNvPr id="7" name="Google Shape;7;p1"/>
          <p:cNvSpPr txBox="1">
            <a:spLocks noGrp="1"/>
          </p:cNvSpPr>
          <p:nvPr>
            <p:ph type="body" idx="1"/>
          </p:nvPr>
        </p:nvSpPr>
        <p:spPr>
          <a:xfrm>
            <a:off x="713225" y="1152475"/>
            <a:ext cx="7717500" cy="3416400"/>
          </a:xfrm>
          <a:prstGeom prst="rect">
            <a:avLst/>
          </a:prstGeom>
          <a:noFill/>
          <a:ln>
            <a:noFill/>
          </a:ln>
        </p:spPr>
        <p:txBody>
          <a:bodyPr spcFirstLastPara="1" wrap="square" lIns="91425" tIns="91425" rIns="91425" bIns="91425" anchor="t" anchorCtr="0">
            <a:noAutofit/>
          </a:bodyPr>
          <a:lstStyle>
            <a:lvl1pPr marL="457200" lvl="0" indent="-304800">
              <a:lnSpc>
                <a:spcPct val="100000"/>
              </a:lnSpc>
              <a:spcBef>
                <a:spcPts val="0"/>
              </a:spcBef>
              <a:spcAft>
                <a:spcPts val="0"/>
              </a:spcAft>
              <a:buClr>
                <a:schemeClr val="lt1"/>
              </a:buClr>
              <a:buSzPts val="1200"/>
              <a:buFont typeface="Montserrat"/>
              <a:buChar char="●"/>
              <a:defRPr sz="1200">
                <a:solidFill>
                  <a:schemeClr val="lt1"/>
                </a:solidFill>
                <a:latin typeface="Montserrat"/>
                <a:ea typeface="Montserrat"/>
                <a:cs typeface="Montserrat"/>
                <a:sym typeface="Montserrat"/>
              </a:defRPr>
            </a:lvl1pPr>
            <a:lvl2pPr marL="914400" lvl="1" indent="-304800">
              <a:lnSpc>
                <a:spcPct val="100000"/>
              </a:lnSpc>
              <a:spcBef>
                <a:spcPts val="0"/>
              </a:spcBef>
              <a:spcAft>
                <a:spcPts val="0"/>
              </a:spcAft>
              <a:buClr>
                <a:schemeClr val="lt1"/>
              </a:buClr>
              <a:buSzPts val="1200"/>
              <a:buFont typeface="Montserrat"/>
              <a:buChar char="○"/>
              <a:defRPr sz="1200">
                <a:solidFill>
                  <a:schemeClr val="lt1"/>
                </a:solidFill>
                <a:latin typeface="Montserrat"/>
                <a:ea typeface="Montserrat"/>
                <a:cs typeface="Montserrat"/>
                <a:sym typeface="Montserrat"/>
              </a:defRPr>
            </a:lvl2pPr>
            <a:lvl3pPr marL="1371600" lvl="2" indent="-304800">
              <a:lnSpc>
                <a:spcPct val="100000"/>
              </a:lnSpc>
              <a:spcBef>
                <a:spcPts val="0"/>
              </a:spcBef>
              <a:spcAft>
                <a:spcPts val="0"/>
              </a:spcAft>
              <a:buClr>
                <a:schemeClr val="lt1"/>
              </a:buClr>
              <a:buSzPts val="1200"/>
              <a:buFont typeface="Montserrat"/>
              <a:buChar char="■"/>
              <a:defRPr sz="1200">
                <a:solidFill>
                  <a:schemeClr val="lt1"/>
                </a:solidFill>
                <a:latin typeface="Montserrat"/>
                <a:ea typeface="Montserrat"/>
                <a:cs typeface="Montserrat"/>
                <a:sym typeface="Montserrat"/>
              </a:defRPr>
            </a:lvl3pPr>
            <a:lvl4pPr marL="1828800" lvl="3" indent="-304800">
              <a:lnSpc>
                <a:spcPct val="100000"/>
              </a:lnSpc>
              <a:spcBef>
                <a:spcPts val="0"/>
              </a:spcBef>
              <a:spcAft>
                <a:spcPts val="0"/>
              </a:spcAft>
              <a:buClr>
                <a:schemeClr val="lt1"/>
              </a:buClr>
              <a:buSzPts val="1200"/>
              <a:buFont typeface="Montserrat"/>
              <a:buChar char="●"/>
              <a:defRPr sz="1200">
                <a:solidFill>
                  <a:schemeClr val="lt1"/>
                </a:solidFill>
                <a:latin typeface="Montserrat"/>
                <a:ea typeface="Montserrat"/>
                <a:cs typeface="Montserrat"/>
                <a:sym typeface="Montserrat"/>
              </a:defRPr>
            </a:lvl4pPr>
            <a:lvl5pPr marL="2286000" lvl="4" indent="-304800">
              <a:lnSpc>
                <a:spcPct val="100000"/>
              </a:lnSpc>
              <a:spcBef>
                <a:spcPts val="0"/>
              </a:spcBef>
              <a:spcAft>
                <a:spcPts val="0"/>
              </a:spcAft>
              <a:buClr>
                <a:schemeClr val="lt1"/>
              </a:buClr>
              <a:buSzPts val="1200"/>
              <a:buFont typeface="Montserrat"/>
              <a:buChar char="○"/>
              <a:defRPr sz="1200">
                <a:solidFill>
                  <a:schemeClr val="lt1"/>
                </a:solidFill>
                <a:latin typeface="Montserrat"/>
                <a:ea typeface="Montserrat"/>
                <a:cs typeface="Montserrat"/>
                <a:sym typeface="Montserrat"/>
              </a:defRPr>
            </a:lvl5pPr>
            <a:lvl6pPr marL="2743200" lvl="5" indent="-304800">
              <a:lnSpc>
                <a:spcPct val="100000"/>
              </a:lnSpc>
              <a:spcBef>
                <a:spcPts val="0"/>
              </a:spcBef>
              <a:spcAft>
                <a:spcPts val="0"/>
              </a:spcAft>
              <a:buClr>
                <a:schemeClr val="lt1"/>
              </a:buClr>
              <a:buSzPts val="1200"/>
              <a:buFont typeface="Montserrat"/>
              <a:buChar char="■"/>
              <a:defRPr sz="1200">
                <a:solidFill>
                  <a:schemeClr val="lt1"/>
                </a:solidFill>
                <a:latin typeface="Montserrat"/>
                <a:ea typeface="Montserrat"/>
                <a:cs typeface="Montserrat"/>
                <a:sym typeface="Montserrat"/>
              </a:defRPr>
            </a:lvl6pPr>
            <a:lvl7pPr marL="3200400" lvl="6" indent="-304800">
              <a:lnSpc>
                <a:spcPct val="100000"/>
              </a:lnSpc>
              <a:spcBef>
                <a:spcPts val="0"/>
              </a:spcBef>
              <a:spcAft>
                <a:spcPts val="0"/>
              </a:spcAft>
              <a:buClr>
                <a:schemeClr val="lt1"/>
              </a:buClr>
              <a:buSzPts val="1200"/>
              <a:buFont typeface="Montserrat"/>
              <a:buChar char="●"/>
              <a:defRPr sz="1200">
                <a:solidFill>
                  <a:schemeClr val="lt1"/>
                </a:solidFill>
                <a:latin typeface="Montserrat"/>
                <a:ea typeface="Montserrat"/>
                <a:cs typeface="Montserrat"/>
                <a:sym typeface="Montserrat"/>
              </a:defRPr>
            </a:lvl7pPr>
            <a:lvl8pPr marL="3657600" lvl="7" indent="-304800">
              <a:lnSpc>
                <a:spcPct val="100000"/>
              </a:lnSpc>
              <a:spcBef>
                <a:spcPts val="0"/>
              </a:spcBef>
              <a:spcAft>
                <a:spcPts val="0"/>
              </a:spcAft>
              <a:buClr>
                <a:schemeClr val="lt1"/>
              </a:buClr>
              <a:buSzPts val="1200"/>
              <a:buFont typeface="Montserrat"/>
              <a:buChar char="○"/>
              <a:defRPr sz="1200">
                <a:solidFill>
                  <a:schemeClr val="lt1"/>
                </a:solidFill>
                <a:latin typeface="Montserrat"/>
                <a:ea typeface="Montserrat"/>
                <a:cs typeface="Montserrat"/>
                <a:sym typeface="Montserrat"/>
              </a:defRPr>
            </a:lvl8pPr>
            <a:lvl9pPr marL="4114800" lvl="8" indent="-304800">
              <a:lnSpc>
                <a:spcPct val="100000"/>
              </a:lnSpc>
              <a:spcBef>
                <a:spcPts val="0"/>
              </a:spcBef>
              <a:spcAft>
                <a:spcPts val="0"/>
              </a:spcAft>
              <a:buClr>
                <a:schemeClr val="lt1"/>
              </a:buClr>
              <a:buSzPts val="1200"/>
              <a:buFont typeface="Montserrat"/>
              <a:buChar char="■"/>
              <a:defRPr sz="1200">
                <a:solidFill>
                  <a:schemeClr val="lt1"/>
                </a:solidFill>
                <a:latin typeface="Montserrat"/>
                <a:ea typeface="Montserrat"/>
                <a:cs typeface="Montserrat"/>
                <a:sym typeface="Montserrat"/>
              </a:defRPr>
            </a:lvl9pPr>
          </a:lstStyle>
          <a:p>
            <a:endParaRPr dirty="0"/>
          </a:p>
        </p:txBody>
      </p:sp>
    </p:spTree>
  </p:cSld>
  <p:clrMap bg1="lt1" tx1="dk1" bg2="dk2" tx2="lt2" accent1="accent1" accent2="accent2" accent3="accent3" accent4="accent4" accent5="accent5" accent6="accent6" hlink="hlink" folHlink="folHlink"/>
  <p:sldLayoutIdLst>
    <p:sldLayoutId id="2147483648" r:id="rId1"/>
    <p:sldLayoutId id="2147483649" r:id="rId2"/>
    <p:sldLayoutId id="2147483650" r:id="rId3"/>
    <p:sldLayoutId id="2147483652" r:id="rId4"/>
    <p:sldLayoutId id="2147483653" r:id="rId5"/>
    <p:sldLayoutId id="2147483654" r:id="rId6"/>
    <p:sldLayoutId id="2147483655" r:id="rId7"/>
    <p:sldLayoutId id="2147483658" r:id="rId8"/>
    <p:sldLayoutId id="2147483659" r:id="rId9"/>
    <p:sldLayoutId id="2147483660" r:id="rId10"/>
    <p:sldLayoutId id="2147483661" r:id="rId11"/>
    <p:sldLayoutId id="2147483662" r:id="rId12"/>
    <p:sldLayoutId id="2147483663" r:id="rId13"/>
    <p:sldLayoutId id="2147483664" r:id="rId14"/>
    <p:sldLayoutId id="2147483665" r:id="rId15"/>
    <p:sldLayoutId id="2147483666" r:id="rId16"/>
    <p:sldLayoutId id="2147483667" r:id="rId17"/>
    <p:sldLayoutId id="2147483668" r:id="rId18"/>
    <p:sldLayoutId id="2147483672" r:id="rId19"/>
    <p:sldLayoutId id="2147483674" r:id="rId20"/>
    <p:sldLayoutId id="2147483676" r:id="rId21"/>
    <p:sldLayoutId id="2147483677" r:id="rId22"/>
    <p:sldLayoutId id="2147483774" r:id="rId23"/>
    <p:sldLayoutId id="2147483775" r:id="rId24"/>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9Slide03 Arima Madurai" panose="00000500000000000000" pitchFamily="2" charset="-93"/>
          <a:ea typeface="#9Slide03 Arima Madurai" panose="00000500000000000000" pitchFamily="2" charset="-93"/>
          <a:cs typeface="#9Slide03 Arima Madurai" panose="00000500000000000000" pitchFamily="2" charset="-93"/>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Fira Sans Condensed" panose="020B0503050000020004" pitchFamily="34" charset="0"/>
          <a:ea typeface="Fira Sans Condensed" panose="020B0503050000020004" pitchFamily="34" charset="0"/>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extLst>
    <p:ext uri="{27BBF7A9-308A-43DC-89C8-2F10F3537804}">
      <p15:sldGuideLst xmlns:p15="http://schemas.microsoft.com/office/powerpoint/2012/main">
        <p15:guide id="1" pos="449">
          <p15:clr>
            <a:srgbClr val="EA4335"/>
          </p15:clr>
        </p15:guide>
        <p15:guide id="2" pos="5311">
          <p15:clr>
            <a:srgbClr val="EA4335"/>
          </p15:clr>
        </p15:guide>
        <p15:guide id="3" orient="horz" pos="340">
          <p15:clr>
            <a:srgbClr val="EA4335"/>
          </p15:clr>
        </p15:guide>
        <p15:guide id="4" orient="horz" pos="2900">
          <p15:clr>
            <a:srgbClr val="EA4335"/>
          </p15:clr>
        </p15:guide>
      </p15:sldGuideLst>
    </p:ext>
  </p:extLst>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394B7845-7E63-D408-B861-61DDFD65E41A}"/>
              </a:ext>
            </a:extLst>
          </p:cNvPr>
          <p:cNvSpPr>
            <a:spLocks noGrp="1"/>
          </p:cNvSpPr>
          <p:nvPr>
            <p:ph type="title"/>
          </p:nvPr>
        </p:nvSpPr>
        <p:spPr>
          <a:xfrm>
            <a:off x="628650" y="273844"/>
            <a:ext cx="7886700" cy="994172"/>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a:extLst>
              <a:ext uri="{FF2B5EF4-FFF2-40B4-BE49-F238E27FC236}">
                <a16:creationId xmlns:a16="http://schemas.microsoft.com/office/drawing/2014/main" id="{76858B5B-D4DC-E630-6832-A38FCF821513}"/>
              </a:ext>
            </a:extLst>
          </p:cNvPr>
          <p:cNvSpPr>
            <a:spLocks noGrp="1"/>
          </p:cNvSpPr>
          <p:nvPr>
            <p:ph type="body" idx="1"/>
          </p:nvPr>
        </p:nvSpPr>
        <p:spPr>
          <a:xfrm>
            <a:off x="628650" y="1369219"/>
            <a:ext cx="7886700" cy="3263504"/>
          </a:xfrm>
          <a:prstGeom prst="rect">
            <a:avLst/>
          </a:prstGeom>
        </p:spPr>
        <p:txBody>
          <a:bodyPr vert="horz" lIns="91440" tIns="45720" rIns="91440" bIns="45720" rtlCol="0">
            <a:normAutofit/>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a:extLst>
              <a:ext uri="{FF2B5EF4-FFF2-40B4-BE49-F238E27FC236}">
                <a16:creationId xmlns:a16="http://schemas.microsoft.com/office/drawing/2014/main" id="{F24EF0EA-8345-237E-392B-CE525A525219}"/>
              </a:ext>
            </a:extLst>
          </p:cNvPr>
          <p:cNvSpPr>
            <a:spLocks noGrp="1"/>
          </p:cNvSpPr>
          <p:nvPr>
            <p:ph type="dt" sz="half" idx="2"/>
          </p:nvPr>
        </p:nvSpPr>
        <p:spPr>
          <a:xfrm>
            <a:off x="628650" y="4767263"/>
            <a:ext cx="2057400" cy="273844"/>
          </a:xfrm>
          <a:prstGeom prst="rect">
            <a:avLst/>
          </a:prstGeom>
        </p:spPr>
        <p:txBody>
          <a:bodyPr vert="horz" lIns="91440" tIns="45720" rIns="91440" bIns="45720" rtlCol="0" anchor="ctr"/>
          <a:lstStyle>
            <a:lvl1pPr algn="l">
              <a:defRPr sz="900">
                <a:solidFill>
                  <a:schemeClr val="tx1">
                    <a:tint val="75000"/>
                  </a:schemeClr>
                </a:solidFill>
                <a:latin typeface="Calibri" panose="020F0502020204030204" pitchFamily="34" charset="0"/>
              </a:defRPr>
            </a:lvl1pPr>
          </a:lstStyle>
          <a:p>
            <a:fld id="{E31EF988-DB5B-4FA2-9A27-FD6C9E5BDAF5}" type="datetimeFigureOut">
              <a:rPr lang="en-US" smtClean="0"/>
              <a:pPr/>
              <a:t>2/27/2025</a:t>
            </a:fld>
            <a:endParaRPr lang="en-US" dirty="0"/>
          </a:p>
        </p:txBody>
      </p:sp>
      <p:sp>
        <p:nvSpPr>
          <p:cNvPr id="5" name="Footer Placeholder 4">
            <a:extLst>
              <a:ext uri="{FF2B5EF4-FFF2-40B4-BE49-F238E27FC236}">
                <a16:creationId xmlns:a16="http://schemas.microsoft.com/office/drawing/2014/main" id="{4E208C57-64AA-BB3F-EE94-6E30475506CE}"/>
              </a:ext>
            </a:extLst>
          </p:cNvPr>
          <p:cNvSpPr>
            <a:spLocks noGrp="1"/>
          </p:cNvSpPr>
          <p:nvPr>
            <p:ph type="ftr" sz="quarter" idx="3"/>
          </p:nvPr>
        </p:nvSpPr>
        <p:spPr>
          <a:xfrm>
            <a:off x="3028950" y="4767263"/>
            <a:ext cx="3086100" cy="273844"/>
          </a:xfrm>
          <a:prstGeom prst="rect">
            <a:avLst/>
          </a:prstGeom>
        </p:spPr>
        <p:txBody>
          <a:bodyPr vert="horz" lIns="91440" tIns="45720" rIns="91440" bIns="45720" rtlCol="0" anchor="ctr"/>
          <a:lstStyle>
            <a:lvl1pPr algn="ctr">
              <a:defRPr sz="900">
                <a:solidFill>
                  <a:schemeClr val="tx1">
                    <a:tint val="75000"/>
                  </a:schemeClr>
                </a:solidFill>
                <a:latin typeface="Calibri" panose="020F0502020204030204" pitchFamily="34" charset="0"/>
              </a:defRPr>
            </a:lvl1pPr>
          </a:lstStyle>
          <a:p>
            <a:endParaRPr lang="en-US" dirty="0"/>
          </a:p>
        </p:txBody>
      </p:sp>
      <p:sp>
        <p:nvSpPr>
          <p:cNvPr id="6" name="Slide Number Placeholder 5">
            <a:extLst>
              <a:ext uri="{FF2B5EF4-FFF2-40B4-BE49-F238E27FC236}">
                <a16:creationId xmlns:a16="http://schemas.microsoft.com/office/drawing/2014/main" id="{6D0D10DE-B9A4-235E-09F6-E2A8F0D5AD34}"/>
              </a:ext>
            </a:extLst>
          </p:cNvPr>
          <p:cNvSpPr>
            <a:spLocks noGrp="1"/>
          </p:cNvSpPr>
          <p:nvPr>
            <p:ph type="sldNum" sz="quarter" idx="4"/>
          </p:nvPr>
        </p:nvSpPr>
        <p:spPr>
          <a:xfrm>
            <a:off x="6457950" y="4767263"/>
            <a:ext cx="2057400" cy="273844"/>
          </a:xfrm>
          <a:prstGeom prst="rect">
            <a:avLst/>
          </a:prstGeom>
        </p:spPr>
        <p:txBody>
          <a:bodyPr vert="horz" lIns="91440" tIns="45720" rIns="91440" bIns="45720" rtlCol="0" anchor="ctr"/>
          <a:lstStyle>
            <a:lvl1pPr algn="r">
              <a:defRPr sz="900">
                <a:solidFill>
                  <a:schemeClr val="tx1">
                    <a:tint val="75000"/>
                  </a:schemeClr>
                </a:solidFill>
                <a:latin typeface="Calibri" panose="020F0502020204030204" pitchFamily="34" charset="0"/>
              </a:defRPr>
            </a:lvl1pPr>
          </a:lstStyle>
          <a:p>
            <a:fld id="{F4E5C487-7E58-44C7-9844-973AA99D767A}" type="slidenum">
              <a:rPr lang="en-US" smtClean="0"/>
              <a:pPr/>
              <a:t>‹#›</a:t>
            </a:fld>
            <a:endParaRPr lang="en-US" dirty="0"/>
          </a:p>
        </p:txBody>
      </p:sp>
    </p:spTree>
    <p:extLst>
      <p:ext uri="{BB962C8B-B14F-4D97-AF65-F5344CB8AC3E}">
        <p14:creationId xmlns:p14="http://schemas.microsoft.com/office/powerpoint/2010/main" val="3971872042"/>
      </p:ext>
    </p:extLst>
  </p:cSld>
  <p:clrMap bg1="lt1" tx1="dk1" bg2="lt2" tx2="dk2" accent1="accent1" accent2="accent2" accent3="accent3" accent4="accent4" accent5="accent5" accent6="accent6" hlink="hlink" folHlink="folHlink"/>
  <p:sldLayoutIdLst>
    <p:sldLayoutId id="2147483682" r:id="rId1"/>
    <p:sldLayoutId id="2147483683" r:id="rId2"/>
    <p:sldLayoutId id="2147483684" r:id="rId3"/>
    <p:sldLayoutId id="2147483685" r:id="rId4"/>
    <p:sldLayoutId id="2147483686" r:id="rId5"/>
    <p:sldLayoutId id="2147483687" r:id="rId6"/>
    <p:sldLayoutId id="2147483688" r:id="rId7"/>
    <p:sldLayoutId id="2147483689" r:id="rId8"/>
    <p:sldLayoutId id="2147483690" r:id="rId9"/>
    <p:sldLayoutId id="2147483691" r:id="rId10"/>
    <p:sldLayoutId id="2147483692" r:id="rId11"/>
  </p:sldLayoutIdLst>
  <p:txStyles>
    <p:titleStyle>
      <a:lvl1pPr algn="l" defTabSz="685800" rtl="0" eaLnBrk="1" latinLnBrk="0" hangingPunct="1">
        <a:lnSpc>
          <a:spcPct val="90000"/>
        </a:lnSpc>
        <a:spcBef>
          <a:spcPct val="0"/>
        </a:spcBef>
        <a:buNone/>
        <a:defRPr sz="3300" kern="1200">
          <a:solidFill>
            <a:schemeClr val="tx1"/>
          </a:solidFill>
          <a:latin typeface="+mj-lt"/>
          <a:ea typeface="+mj-ea"/>
          <a:cs typeface="+mj-cs"/>
        </a:defRPr>
      </a:lvl1pPr>
    </p:titleStyle>
    <p:body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Calibri" panose="020F0502020204030204" pitchFamily="34"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Calibri" panose="020F0502020204030204" pitchFamily="34"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Calibri" panose="020F0502020204030204" pitchFamily="34"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Calibri" panose="020F0502020204030204" pitchFamily="34"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Calibri" panose="020F0502020204030204" pitchFamily="34"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p:bodyStyle>
    <p:other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28650" y="273844"/>
            <a:ext cx="7886700" cy="994172"/>
          </a:xfrm>
          <a:prstGeom prst="rect">
            <a:avLst/>
          </a:prstGeom>
        </p:spPr>
        <p:txBody>
          <a:bodyPr vert="horz" lIns="91440" tIns="45720" rIns="91440" bIns="45720" rtlCol="0" anchor="ctr">
            <a:normAutofit/>
          </a:bodyPr>
          <a:lstStyle/>
          <a:p>
            <a:r>
              <a:rPr lang="en-US"/>
              <a:t>Click to edit Master title style</a:t>
            </a:r>
            <a:endParaRPr lang="en-US" dirty="0"/>
          </a:p>
        </p:txBody>
      </p:sp>
      <p:sp>
        <p:nvSpPr>
          <p:cNvPr id="3" name="Text Placeholder 2"/>
          <p:cNvSpPr>
            <a:spLocks noGrp="1"/>
          </p:cNvSpPr>
          <p:nvPr>
            <p:ph type="body" idx="1"/>
          </p:nvPr>
        </p:nvSpPr>
        <p:spPr>
          <a:xfrm>
            <a:off x="628650" y="1369219"/>
            <a:ext cx="7886700" cy="3263504"/>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2"/>
          </p:nvPr>
        </p:nvSpPr>
        <p:spPr>
          <a:xfrm>
            <a:off x="628650" y="4767263"/>
            <a:ext cx="2057400" cy="273844"/>
          </a:xfrm>
          <a:prstGeom prst="rect">
            <a:avLst/>
          </a:prstGeom>
        </p:spPr>
        <p:txBody>
          <a:bodyPr vert="horz" lIns="91440" tIns="45720" rIns="91440" bIns="45720" rtlCol="0" anchor="ctr"/>
          <a:lstStyle>
            <a:lvl1pPr algn="l">
              <a:defRPr sz="900">
                <a:solidFill>
                  <a:schemeClr val="tx1">
                    <a:tint val="75000"/>
                  </a:schemeClr>
                </a:solidFill>
              </a:defRPr>
            </a:lvl1pPr>
          </a:lstStyle>
          <a:p>
            <a:pPr fontAlgn="base">
              <a:spcBef>
                <a:spcPct val="0"/>
              </a:spcBef>
              <a:spcAft>
                <a:spcPct val="0"/>
              </a:spcAft>
            </a:pPr>
            <a:endParaRPr lang="en-US"/>
          </a:p>
        </p:txBody>
      </p:sp>
      <p:sp>
        <p:nvSpPr>
          <p:cNvPr id="5" name="Footer Placeholder 4"/>
          <p:cNvSpPr>
            <a:spLocks noGrp="1"/>
          </p:cNvSpPr>
          <p:nvPr>
            <p:ph type="ftr" sz="quarter" idx="3"/>
          </p:nvPr>
        </p:nvSpPr>
        <p:spPr>
          <a:xfrm>
            <a:off x="3028950" y="4767263"/>
            <a:ext cx="3086100" cy="273844"/>
          </a:xfrm>
          <a:prstGeom prst="rect">
            <a:avLst/>
          </a:prstGeom>
        </p:spPr>
        <p:txBody>
          <a:bodyPr vert="horz" lIns="91440" tIns="45720" rIns="91440" bIns="45720" rtlCol="0" anchor="ctr"/>
          <a:lstStyle>
            <a:lvl1pPr algn="ctr">
              <a:defRPr sz="900">
                <a:solidFill>
                  <a:schemeClr val="tx1">
                    <a:tint val="75000"/>
                  </a:schemeClr>
                </a:solidFill>
              </a:defRPr>
            </a:lvl1pPr>
          </a:lstStyle>
          <a:p>
            <a:pPr fontAlgn="base">
              <a:spcBef>
                <a:spcPct val="0"/>
              </a:spcBef>
              <a:spcAft>
                <a:spcPct val="0"/>
              </a:spcAft>
            </a:pPr>
            <a:endParaRPr lang="en-US"/>
          </a:p>
        </p:txBody>
      </p:sp>
      <p:sp>
        <p:nvSpPr>
          <p:cNvPr id="6" name="Slide Number Placeholder 5"/>
          <p:cNvSpPr>
            <a:spLocks noGrp="1"/>
          </p:cNvSpPr>
          <p:nvPr>
            <p:ph type="sldNum" sz="quarter" idx="4"/>
          </p:nvPr>
        </p:nvSpPr>
        <p:spPr>
          <a:xfrm>
            <a:off x="6457950" y="4767263"/>
            <a:ext cx="2057400" cy="273844"/>
          </a:xfrm>
          <a:prstGeom prst="rect">
            <a:avLst/>
          </a:prstGeom>
        </p:spPr>
        <p:txBody>
          <a:bodyPr vert="horz" lIns="91440" tIns="45720" rIns="91440" bIns="45720" rtlCol="0" anchor="ctr"/>
          <a:lstStyle>
            <a:lvl1pPr algn="r">
              <a:defRPr sz="900">
                <a:solidFill>
                  <a:schemeClr val="tx1">
                    <a:tint val="75000"/>
                  </a:schemeClr>
                </a:solidFill>
              </a:defRPr>
            </a:lvl1pPr>
          </a:lstStyle>
          <a:p>
            <a:pPr fontAlgn="base">
              <a:spcBef>
                <a:spcPct val="0"/>
              </a:spcBef>
              <a:spcAft>
                <a:spcPct val="0"/>
              </a:spcAft>
            </a:pPr>
            <a:fld id="{BAB6BF12-9CB1-4038-943F-945B14ED3878}" type="slidenum">
              <a:rPr lang="en-US" smtClean="0"/>
              <a:t>‹#›</a:t>
            </a:fld>
            <a:endParaRPr lang="en-US"/>
          </a:p>
        </p:txBody>
      </p:sp>
    </p:spTree>
    <p:extLst>
      <p:ext uri="{BB962C8B-B14F-4D97-AF65-F5344CB8AC3E}">
        <p14:creationId xmlns:p14="http://schemas.microsoft.com/office/powerpoint/2010/main" val="3681595886"/>
      </p:ext>
    </p:extLst>
  </p:cSld>
  <p:clrMap bg1="lt1" tx1="dk1" bg2="lt2" tx2="dk2" accent1="accent1" accent2="accent2" accent3="accent3" accent4="accent4" accent5="accent5" accent6="accent6" hlink="hlink" folHlink="folHlink"/>
  <p:sldLayoutIdLst>
    <p:sldLayoutId id="2147483706" r:id="rId1"/>
    <p:sldLayoutId id="2147483707" r:id="rId2"/>
    <p:sldLayoutId id="2147483708" r:id="rId3"/>
    <p:sldLayoutId id="2147483709" r:id="rId4"/>
    <p:sldLayoutId id="2147483710" r:id="rId5"/>
    <p:sldLayoutId id="2147483711" r:id="rId6"/>
    <p:sldLayoutId id="2147483712" r:id="rId7"/>
    <p:sldLayoutId id="2147483713" r:id="rId8"/>
    <p:sldLayoutId id="2147483714" r:id="rId9"/>
    <p:sldLayoutId id="2147483715" r:id="rId10"/>
    <p:sldLayoutId id="2147483716" r:id="rId11"/>
  </p:sldLayoutIdLst>
  <p:txStyles>
    <p:titleStyle>
      <a:lvl1pPr algn="l" defTabSz="685800" rtl="0" eaLnBrk="1" latinLnBrk="0" hangingPunct="1">
        <a:lnSpc>
          <a:spcPct val="90000"/>
        </a:lnSpc>
        <a:spcBef>
          <a:spcPct val="0"/>
        </a:spcBef>
        <a:buNone/>
        <a:defRPr sz="3300" kern="1200">
          <a:solidFill>
            <a:schemeClr val="tx1"/>
          </a:solidFill>
          <a:latin typeface="+mj-lt"/>
          <a:ea typeface="+mj-ea"/>
          <a:cs typeface="+mj-cs"/>
        </a:defRPr>
      </a:lvl1pPr>
    </p:titleStyle>
    <p:body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mn-lt"/>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p:bodyStyle>
    <p:other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Pr>
        <a:solidFill>
          <a:schemeClr val="lt2"/>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720000" y="540000"/>
            <a:ext cx="7704000" cy="676800"/>
          </a:xfrm>
          <a:prstGeom prst="rect">
            <a:avLst/>
          </a:prstGeom>
          <a:noFill/>
          <a:ln>
            <a:noFill/>
          </a:ln>
        </p:spPr>
        <p:txBody>
          <a:bodyPr spcFirstLastPara="1" wrap="square" lIns="91425" tIns="91425" rIns="91425" bIns="91425" anchor="t" anchorCtr="0">
            <a:noAutofit/>
          </a:bodyPr>
          <a:lstStyle>
            <a:lvl1pPr lvl="0" rtl="0">
              <a:spcBef>
                <a:spcPts val="0"/>
              </a:spcBef>
              <a:spcAft>
                <a:spcPts val="0"/>
              </a:spcAft>
              <a:buClr>
                <a:schemeClr val="accent6"/>
              </a:buClr>
              <a:buSzPts val="3500"/>
              <a:buFont typeface="Nunito Black"/>
              <a:buNone/>
              <a:defRPr sz="3500">
                <a:solidFill>
                  <a:schemeClr val="accent6"/>
                </a:solidFill>
                <a:latin typeface="Nunito Black"/>
                <a:ea typeface="Nunito Black"/>
                <a:cs typeface="Nunito Black"/>
                <a:sym typeface="Nunito Black"/>
              </a:defRPr>
            </a:lvl1pPr>
            <a:lvl2pPr lvl="1" rtl="0">
              <a:spcBef>
                <a:spcPts val="0"/>
              </a:spcBef>
              <a:spcAft>
                <a:spcPts val="0"/>
              </a:spcAft>
              <a:buClr>
                <a:schemeClr val="accent6"/>
              </a:buClr>
              <a:buSzPts val="3500"/>
              <a:buFont typeface="Bebas Neue"/>
              <a:buNone/>
              <a:defRPr sz="3500">
                <a:solidFill>
                  <a:schemeClr val="accent6"/>
                </a:solidFill>
                <a:latin typeface="Bebas Neue"/>
                <a:ea typeface="Bebas Neue"/>
                <a:cs typeface="Bebas Neue"/>
                <a:sym typeface="Bebas Neue"/>
              </a:defRPr>
            </a:lvl2pPr>
            <a:lvl3pPr lvl="2" rtl="0">
              <a:spcBef>
                <a:spcPts val="0"/>
              </a:spcBef>
              <a:spcAft>
                <a:spcPts val="0"/>
              </a:spcAft>
              <a:buClr>
                <a:schemeClr val="accent6"/>
              </a:buClr>
              <a:buSzPts val="3500"/>
              <a:buFont typeface="Bebas Neue"/>
              <a:buNone/>
              <a:defRPr sz="3500">
                <a:solidFill>
                  <a:schemeClr val="accent6"/>
                </a:solidFill>
                <a:latin typeface="Bebas Neue"/>
                <a:ea typeface="Bebas Neue"/>
                <a:cs typeface="Bebas Neue"/>
                <a:sym typeface="Bebas Neue"/>
              </a:defRPr>
            </a:lvl3pPr>
            <a:lvl4pPr lvl="3" rtl="0">
              <a:spcBef>
                <a:spcPts val="0"/>
              </a:spcBef>
              <a:spcAft>
                <a:spcPts val="0"/>
              </a:spcAft>
              <a:buClr>
                <a:schemeClr val="accent6"/>
              </a:buClr>
              <a:buSzPts val="3500"/>
              <a:buFont typeface="Bebas Neue"/>
              <a:buNone/>
              <a:defRPr sz="3500">
                <a:solidFill>
                  <a:schemeClr val="accent6"/>
                </a:solidFill>
                <a:latin typeface="Bebas Neue"/>
                <a:ea typeface="Bebas Neue"/>
                <a:cs typeface="Bebas Neue"/>
                <a:sym typeface="Bebas Neue"/>
              </a:defRPr>
            </a:lvl4pPr>
            <a:lvl5pPr lvl="4" rtl="0">
              <a:spcBef>
                <a:spcPts val="0"/>
              </a:spcBef>
              <a:spcAft>
                <a:spcPts val="0"/>
              </a:spcAft>
              <a:buClr>
                <a:schemeClr val="accent6"/>
              </a:buClr>
              <a:buSzPts val="3500"/>
              <a:buFont typeface="Bebas Neue"/>
              <a:buNone/>
              <a:defRPr sz="3500">
                <a:solidFill>
                  <a:schemeClr val="accent6"/>
                </a:solidFill>
                <a:latin typeface="Bebas Neue"/>
                <a:ea typeface="Bebas Neue"/>
                <a:cs typeface="Bebas Neue"/>
                <a:sym typeface="Bebas Neue"/>
              </a:defRPr>
            </a:lvl5pPr>
            <a:lvl6pPr lvl="5" rtl="0">
              <a:spcBef>
                <a:spcPts val="0"/>
              </a:spcBef>
              <a:spcAft>
                <a:spcPts val="0"/>
              </a:spcAft>
              <a:buClr>
                <a:schemeClr val="accent6"/>
              </a:buClr>
              <a:buSzPts val="3500"/>
              <a:buFont typeface="Bebas Neue"/>
              <a:buNone/>
              <a:defRPr sz="3500">
                <a:solidFill>
                  <a:schemeClr val="accent6"/>
                </a:solidFill>
                <a:latin typeface="Bebas Neue"/>
                <a:ea typeface="Bebas Neue"/>
                <a:cs typeface="Bebas Neue"/>
                <a:sym typeface="Bebas Neue"/>
              </a:defRPr>
            </a:lvl6pPr>
            <a:lvl7pPr lvl="6" rtl="0">
              <a:spcBef>
                <a:spcPts val="0"/>
              </a:spcBef>
              <a:spcAft>
                <a:spcPts val="0"/>
              </a:spcAft>
              <a:buClr>
                <a:schemeClr val="accent6"/>
              </a:buClr>
              <a:buSzPts val="3500"/>
              <a:buFont typeface="Bebas Neue"/>
              <a:buNone/>
              <a:defRPr sz="3500">
                <a:solidFill>
                  <a:schemeClr val="accent6"/>
                </a:solidFill>
                <a:latin typeface="Bebas Neue"/>
                <a:ea typeface="Bebas Neue"/>
                <a:cs typeface="Bebas Neue"/>
                <a:sym typeface="Bebas Neue"/>
              </a:defRPr>
            </a:lvl7pPr>
            <a:lvl8pPr lvl="7" rtl="0">
              <a:spcBef>
                <a:spcPts val="0"/>
              </a:spcBef>
              <a:spcAft>
                <a:spcPts val="0"/>
              </a:spcAft>
              <a:buClr>
                <a:schemeClr val="accent6"/>
              </a:buClr>
              <a:buSzPts val="3500"/>
              <a:buFont typeface="Bebas Neue"/>
              <a:buNone/>
              <a:defRPr sz="3500">
                <a:solidFill>
                  <a:schemeClr val="accent6"/>
                </a:solidFill>
                <a:latin typeface="Bebas Neue"/>
                <a:ea typeface="Bebas Neue"/>
                <a:cs typeface="Bebas Neue"/>
                <a:sym typeface="Bebas Neue"/>
              </a:defRPr>
            </a:lvl8pPr>
            <a:lvl9pPr lvl="8" rtl="0">
              <a:spcBef>
                <a:spcPts val="0"/>
              </a:spcBef>
              <a:spcAft>
                <a:spcPts val="0"/>
              </a:spcAft>
              <a:buClr>
                <a:schemeClr val="accent6"/>
              </a:buClr>
              <a:buSzPts val="3500"/>
              <a:buFont typeface="Bebas Neue"/>
              <a:buNone/>
              <a:defRPr sz="3500">
                <a:solidFill>
                  <a:schemeClr val="accent6"/>
                </a:solidFill>
                <a:latin typeface="Bebas Neue"/>
                <a:ea typeface="Bebas Neue"/>
                <a:cs typeface="Bebas Neue"/>
                <a:sym typeface="Bebas Neue"/>
              </a:defRPr>
            </a:lvl9pPr>
          </a:lstStyle>
          <a:p>
            <a:endParaRPr/>
          </a:p>
        </p:txBody>
      </p:sp>
      <p:sp>
        <p:nvSpPr>
          <p:cNvPr id="7" name="Google Shape;7;p1"/>
          <p:cNvSpPr txBox="1">
            <a:spLocks noGrp="1"/>
          </p:cNvSpPr>
          <p:nvPr>
            <p:ph type="body" idx="1"/>
          </p:nvPr>
        </p:nvSpPr>
        <p:spPr>
          <a:xfrm>
            <a:off x="720000" y="1216800"/>
            <a:ext cx="7704000" cy="3386700"/>
          </a:xfrm>
          <a:prstGeom prst="rect">
            <a:avLst/>
          </a:prstGeom>
          <a:noFill/>
          <a:ln>
            <a:noFill/>
          </a:ln>
        </p:spPr>
        <p:txBody>
          <a:bodyPr spcFirstLastPara="1" wrap="square" lIns="91425" tIns="91425" rIns="91425" bIns="91425" anchor="t" anchorCtr="0">
            <a:noAutofit/>
          </a:bodyPr>
          <a:lstStyle>
            <a:lvl1pPr marL="457200" lvl="0" indent="-317500" rtl="0">
              <a:lnSpc>
                <a:spcPct val="115000"/>
              </a:lnSpc>
              <a:spcBef>
                <a:spcPts val="0"/>
              </a:spcBef>
              <a:spcAft>
                <a:spcPts val="0"/>
              </a:spcAft>
              <a:buClr>
                <a:schemeClr val="accent6"/>
              </a:buClr>
              <a:buSzPts val="1400"/>
              <a:buFont typeface="Montserrat Medium"/>
              <a:buChar char="●"/>
              <a:defRPr>
                <a:solidFill>
                  <a:schemeClr val="accent6"/>
                </a:solidFill>
                <a:latin typeface="Montserrat Medium"/>
                <a:ea typeface="Montserrat Medium"/>
                <a:cs typeface="Montserrat Medium"/>
                <a:sym typeface="Montserrat Medium"/>
              </a:defRPr>
            </a:lvl1pPr>
            <a:lvl2pPr marL="914400" lvl="1" indent="-317500" rtl="0">
              <a:lnSpc>
                <a:spcPct val="115000"/>
              </a:lnSpc>
              <a:spcBef>
                <a:spcPts val="1600"/>
              </a:spcBef>
              <a:spcAft>
                <a:spcPts val="0"/>
              </a:spcAft>
              <a:buClr>
                <a:schemeClr val="accent6"/>
              </a:buClr>
              <a:buSzPts val="1400"/>
              <a:buFont typeface="Montserrat Medium"/>
              <a:buChar char="○"/>
              <a:defRPr>
                <a:solidFill>
                  <a:schemeClr val="accent6"/>
                </a:solidFill>
                <a:latin typeface="Montserrat Medium"/>
                <a:ea typeface="Montserrat Medium"/>
                <a:cs typeface="Montserrat Medium"/>
                <a:sym typeface="Montserrat Medium"/>
              </a:defRPr>
            </a:lvl2pPr>
            <a:lvl3pPr marL="1371600" lvl="2" indent="-317500" rtl="0">
              <a:lnSpc>
                <a:spcPct val="115000"/>
              </a:lnSpc>
              <a:spcBef>
                <a:spcPts val="1600"/>
              </a:spcBef>
              <a:spcAft>
                <a:spcPts val="0"/>
              </a:spcAft>
              <a:buClr>
                <a:schemeClr val="accent6"/>
              </a:buClr>
              <a:buSzPts val="1400"/>
              <a:buFont typeface="Montserrat Medium"/>
              <a:buChar char="■"/>
              <a:defRPr>
                <a:solidFill>
                  <a:schemeClr val="accent6"/>
                </a:solidFill>
                <a:latin typeface="Montserrat Medium"/>
                <a:ea typeface="Montserrat Medium"/>
                <a:cs typeface="Montserrat Medium"/>
                <a:sym typeface="Montserrat Medium"/>
              </a:defRPr>
            </a:lvl3pPr>
            <a:lvl4pPr marL="1828800" lvl="3" indent="-317500" rtl="0">
              <a:lnSpc>
                <a:spcPct val="115000"/>
              </a:lnSpc>
              <a:spcBef>
                <a:spcPts val="1600"/>
              </a:spcBef>
              <a:spcAft>
                <a:spcPts val="0"/>
              </a:spcAft>
              <a:buClr>
                <a:schemeClr val="accent6"/>
              </a:buClr>
              <a:buSzPts val="1400"/>
              <a:buFont typeface="Montserrat Medium"/>
              <a:buChar char="●"/>
              <a:defRPr>
                <a:solidFill>
                  <a:schemeClr val="accent6"/>
                </a:solidFill>
                <a:latin typeface="Montserrat Medium"/>
                <a:ea typeface="Montserrat Medium"/>
                <a:cs typeface="Montserrat Medium"/>
                <a:sym typeface="Montserrat Medium"/>
              </a:defRPr>
            </a:lvl4pPr>
            <a:lvl5pPr marL="2286000" lvl="4" indent="-317500" rtl="0">
              <a:lnSpc>
                <a:spcPct val="115000"/>
              </a:lnSpc>
              <a:spcBef>
                <a:spcPts val="1600"/>
              </a:spcBef>
              <a:spcAft>
                <a:spcPts val="0"/>
              </a:spcAft>
              <a:buClr>
                <a:schemeClr val="accent6"/>
              </a:buClr>
              <a:buSzPts val="1400"/>
              <a:buFont typeface="Montserrat Medium"/>
              <a:buChar char="○"/>
              <a:defRPr>
                <a:solidFill>
                  <a:schemeClr val="accent6"/>
                </a:solidFill>
                <a:latin typeface="Montserrat Medium"/>
                <a:ea typeface="Montserrat Medium"/>
                <a:cs typeface="Montserrat Medium"/>
                <a:sym typeface="Montserrat Medium"/>
              </a:defRPr>
            </a:lvl5pPr>
            <a:lvl6pPr marL="2743200" lvl="5" indent="-317500" rtl="0">
              <a:lnSpc>
                <a:spcPct val="115000"/>
              </a:lnSpc>
              <a:spcBef>
                <a:spcPts val="1600"/>
              </a:spcBef>
              <a:spcAft>
                <a:spcPts val="0"/>
              </a:spcAft>
              <a:buClr>
                <a:schemeClr val="accent6"/>
              </a:buClr>
              <a:buSzPts val="1400"/>
              <a:buFont typeface="Montserrat Medium"/>
              <a:buChar char="■"/>
              <a:defRPr>
                <a:solidFill>
                  <a:schemeClr val="accent6"/>
                </a:solidFill>
                <a:latin typeface="Montserrat Medium"/>
                <a:ea typeface="Montserrat Medium"/>
                <a:cs typeface="Montserrat Medium"/>
                <a:sym typeface="Montserrat Medium"/>
              </a:defRPr>
            </a:lvl6pPr>
            <a:lvl7pPr marL="3200400" lvl="6" indent="-317500" rtl="0">
              <a:lnSpc>
                <a:spcPct val="115000"/>
              </a:lnSpc>
              <a:spcBef>
                <a:spcPts val="1600"/>
              </a:spcBef>
              <a:spcAft>
                <a:spcPts val="0"/>
              </a:spcAft>
              <a:buClr>
                <a:schemeClr val="accent6"/>
              </a:buClr>
              <a:buSzPts val="1400"/>
              <a:buFont typeface="Montserrat Medium"/>
              <a:buChar char="●"/>
              <a:defRPr>
                <a:solidFill>
                  <a:schemeClr val="accent6"/>
                </a:solidFill>
                <a:latin typeface="Montserrat Medium"/>
                <a:ea typeface="Montserrat Medium"/>
                <a:cs typeface="Montserrat Medium"/>
                <a:sym typeface="Montserrat Medium"/>
              </a:defRPr>
            </a:lvl7pPr>
            <a:lvl8pPr marL="3657600" lvl="7" indent="-317500" rtl="0">
              <a:lnSpc>
                <a:spcPct val="115000"/>
              </a:lnSpc>
              <a:spcBef>
                <a:spcPts val="1600"/>
              </a:spcBef>
              <a:spcAft>
                <a:spcPts val="0"/>
              </a:spcAft>
              <a:buClr>
                <a:schemeClr val="accent6"/>
              </a:buClr>
              <a:buSzPts val="1400"/>
              <a:buFont typeface="Montserrat Medium"/>
              <a:buChar char="○"/>
              <a:defRPr>
                <a:solidFill>
                  <a:schemeClr val="accent6"/>
                </a:solidFill>
                <a:latin typeface="Montserrat Medium"/>
                <a:ea typeface="Montserrat Medium"/>
                <a:cs typeface="Montserrat Medium"/>
                <a:sym typeface="Montserrat Medium"/>
              </a:defRPr>
            </a:lvl8pPr>
            <a:lvl9pPr marL="4114800" lvl="8" indent="-317500" rtl="0">
              <a:lnSpc>
                <a:spcPct val="115000"/>
              </a:lnSpc>
              <a:spcBef>
                <a:spcPts val="1600"/>
              </a:spcBef>
              <a:spcAft>
                <a:spcPts val="1600"/>
              </a:spcAft>
              <a:buClr>
                <a:schemeClr val="accent6"/>
              </a:buClr>
              <a:buSzPts val="1400"/>
              <a:buFont typeface="Montserrat Medium"/>
              <a:buChar char="■"/>
              <a:defRPr>
                <a:solidFill>
                  <a:schemeClr val="accent6"/>
                </a:solidFill>
                <a:latin typeface="Montserrat Medium"/>
                <a:ea typeface="Montserrat Medium"/>
                <a:cs typeface="Montserrat Medium"/>
                <a:sym typeface="Montserrat Medium"/>
              </a:defRPr>
            </a:lvl9pPr>
          </a:lstStyle>
          <a:p>
            <a:endParaRPr/>
          </a:p>
        </p:txBody>
      </p:sp>
    </p:spTree>
    <p:extLst>
      <p:ext uri="{BB962C8B-B14F-4D97-AF65-F5344CB8AC3E}">
        <p14:creationId xmlns:p14="http://schemas.microsoft.com/office/powerpoint/2010/main" val="420951823"/>
      </p:ext>
    </p:extLst>
  </p:cSld>
  <p:clrMap bg1="lt1" tx1="dk1" bg2="dk2" tx2="lt2" accent1="accent1" accent2="accent2" accent3="accent3" accent4="accent4" accent5="accent5" accent6="accent6" hlink="hlink" folHlink="folHlink"/>
  <p:sldLayoutIdLst>
    <p:sldLayoutId id="2147483718" r:id="rId1"/>
    <p:sldLayoutId id="2147483719" r:id="rId2"/>
    <p:sldLayoutId id="2147483720" r:id="rId3"/>
    <p:sldLayoutId id="2147483721" r:id="rId4"/>
    <p:sldLayoutId id="2147483722" r:id="rId5"/>
    <p:sldLayoutId id="2147483723" r:id="rId6"/>
    <p:sldLayoutId id="2147483724" r:id="rId7"/>
    <p:sldLayoutId id="2147483725" r:id="rId8"/>
    <p:sldLayoutId id="2147483727" r:id="rId9"/>
    <p:sldLayoutId id="2147483728" r:id="rId10"/>
    <p:sldLayoutId id="2147483729" r:id="rId11"/>
    <p:sldLayoutId id="2147483730" r:id="rId12"/>
    <p:sldLayoutId id="2147483731" r:id="rId13"/>
    <p:sldLayoutId id="2147483732" r:id="rId14"/>
    <p:sldLayoutId id="2147483733" r:id="rId15"/>
    <p:sldLayoutId id="2147483734" r:id="rId16"/>
    <p:sldLayoutId id="2147483735" r:id="rId17"/>
    <p:sldLayoutId id="2147483736" r:id="rId18"/>
    <p:sldLayoutId id="2147483737" r:id="rId19"/>
    <p:sldLayoutId id="2147483738" r:id="rId20"/>
    <p:sldLayoutId id="2147483739" r:id="rId21"/>
    <p:sldLayoutId id="2147483740" r:id="rId22"/>
    <p:sldLayoutId id="2147483741" r:id="rId23"/>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28650" y="273844"/>
            <a:ext cx="7886700" cy="994172"/>
          </a:xfrm>
          <a:prstGeom prst="rect">
            <a:avLst/>
          </a:prstGeom>
        </p:spPr>
        <p:txBody>
          <a:bodyPr vert="horz" lIns="91440" tIns="45720" rIns="91440" bIns="45720" rtlCol="0" anchor="ctr">
            <a:normAutofit/>
          </a:bodyPr>
          <a:lstStyle/>
          <a:p>
            <a:r>
              <a:rPr lang="en-US"/>
              <a:t>Click to edit Master title style</a:t>
            </a:r>
            <a:endParaRPr lang="en-US" dirty="0"/>
          </a:p>
        </p:txBody>
      </p:sp>
      <p:sp>
        <p:nvSpPr>
          <p:cNvPr id="3" name="Text Placeholder 2"/>
          <p:cNvSpPr>
            <a:spLocks noGrp="1"/>
          </p:cNvSpPr>
          <p:nvPr>
            <p:ph type="body" idx="1"/>
          </p:nvPr>
        </p:nvSpPr>
        <p:spPr>
          <a:xfrm>
            <a:off x="628650" y="1369219"/>
            <a:ext cx="7886700" cy="3263504"/>
          </a:xfrm>
          <a:prstGeom prst="rect">
            <a:avLst/>
          </a:prstGeom>
        </p:spPr>
        <p:txBody>
          <a:bodyPr vert="horz" lIns="91440" tIns="45720" rIns="91440" bIns="45720" rtlCol="0">
            <a:normAutofit/>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2"/>
          </p:nvPr>
        </p:nvSpPr>
        <p:spPr>
          <a:xfrm>
            <a:off x="628650" y="4767263"/>
            <a:ext cx="2057400" cy="273844"/>
          </a:xfrm>
          <a:prstGeom prst="rect">
            <a:avLst/>
          </a:prstGeom>
        </p:spPr>
        <p:txBody>
          <a:bodyPr vert="horz" lIns="91440" tIns="45720" rIns="91440" bIns="45720" rtlCol="0" anchor="ctr"/>
          <a:lstStyle>
            <a:lvl1pPr algn="l">
              <a:defRPr sz="900">
                <a:solidFill>
                  <a:schemeClr val="tx1">
                    <a:tint val="75000"/>
                  </a:schemeClr>
                </a:solidFill>
                <a:latin typeface="Calibri" panose="020F0502020204030204" pitchFamily="34" charset="0"/>
              </a:defRPr>
            </a:lvl1pPr>
          </a:lstStyle>
          <a:p>
            <a:pPr fontAlgn="base">
              <a:spcBef>
                <a:spcPct val="0"/>
              </a:spcBef>
              <a:spcAft>
                <a:spcPct val="0"/>
              </a:spcAft>
            </a:pPr>
            <a:endParaRPr lang="en-US" dirty="0"/>
          </a:p>
        </p:txBody>
      </p:sp>
      <p:sp>
        <p:nvSpPr>
          <p:cNvPr id="5" name="Footer Placeholder 4"/>
          <p:cNvSpPr>
            <a:spLocks noGrp="1"/>
          </p:cNvSpPr>
          <p:nvPr>
            <p:ph type="ftr" sz="quarter" idx="3"/>
          </p:nvPr>
        </p:nvSpPr>
        <p:spPr>
          <a:xfrm>
            <a:off x="3028950" y="4767263"/>
            <a:ext cx="3086100" cy="273844"/>
          </a:xfrm>
          <a:prstGeom prst="rect">
            <a:avLst/>
          </a:prstGeom>
        </p:spPr>
        <p:txBody>
          <a:bodyPr vert="horz" lIns="91440" tIns="45720" rIns="91440" bIns="45720" rtlCol="0" anchor="ctr"/>
          <a:lstStyle>
            <a:lvl1pPr algn="ctr">
              <a:defRPr sz="900">
                <a:solidFill>
                  <a:schemeClr val="tx1">
                    <a:tint val="75000"/>
                  </a:schemeClr>
                </a:solidFill>
                <a:latin typeface="Calibri" panose="020F0502020204030204" pitchFamily="34" charset="0"/>
              </a:defRPr>
            </a:lvl1pPr>
          </a:lstStyle>
          <a:p>
            <a:pPr fontAlgn="base">
              <a:spcBef>
                <a:spcPct val="0"/>
              </a:spcBef>
              <a:spcAft>
                <a:spcPct val="0"/>
              </a:spcAft>
            </a:pPr>
            <a:endParaRPr lang="en-US" dirty="0"/>
          </a:p>
        </p:txBody>
      </p:sp>
      <p:sp>
        <p:nvSpPr>
          <p:cNvPr id="6" name="Slide Number Placeholder 5"/>
          <p:cNvSpPr>
            <a:spLocks noGrp="1"/>
          </p:cNvSpPr>
          <p:nvPr>
            <p:ph type="sldNum" sz="quarter" idx="4"/>
          </p:nvPr>
        </p:nvSpPr>
        <p:spPr>
          <a:xfrm>
            <a:off x="6457950" y="4767263"/>
            <a:ext cx="2057400" cy="273844"/>
          </a:xfrm>
          <a:prstGeom prst="rect">
            <a:avLst/>
          </a:prstGeom>
        </p:spPr>
        <p:txBody>
          <a:bodyPr vert="horz" lIns="91440" tIns="45720" rIns="91440" bIns="45720" rtlCol="0" anchor="ctr"/>
          <a:lstStyle>
            <a:lvl1pPr algn="r">
              <a:defRPr sz="900">
                <a:solidFill>
                  <a:schemeClr val="tx1">
                    <a:tint val="75000"/>
                  </a:schemeClr>
                </a:solidFill>
                <a:latin typeface="Calibri" panose="020F0502020204030204" pitchFamily="34" charset="0"/>
              </a:defRPr>
            </a:lvl1pPr>
          </a:lstStyle>
          <a:p>
            <a:pPr fontAlgn="base">
              <a:spcBef>
                <a:spcPct val="0"/>
              </a:spcBef>
              <a:spcAft>
                <a:spcPct val="0"/>
              </a:spcAft>
            </a:pPr>
            <a:fld id="{BAB6BF12-9CB1-4038-943F-945B14ED3878}" type="slidenum">
              <a:rPr lang="en-US" smtClean="0"/>
              <a:pPr fontAlgn="base">
                <a:spcBef>
                  <a:spcPct val="0"/>
                </a:spcBef>
                <a:spcAft>
                  <a:spcPct val="0"/>
                </a:spcAft>
              </a:pPr>
              <a:t>‹#›</a:t>
            </a:fld>
            <a:endParaRPr lang="en-US" dirty="0"/>
          </a:p>
        </p:txBody>
      </p:sp>
    </p:spTree>
    <p:extLst>
      <p:ext uri="{BB962C8B-B14F-4D97-AF65-F5344CB8AC3E}">
        <p14:creationId xmlns:p14="http://schemas.microsoft.com/office/powerpoint/2010/main" val="1686226728"/>
      </p:ext>
    </p:extLst>
  </p:cSld>
  <p:clrMap bg1="lt1" tx1="dk1" bg2="lt2" tx2="dk2" accent1="accent1" accent2="accent2" accent3="accent3" accent4="accent4" accent5="accent5" accent6="accent6" hlink="hlink" folHlink="folHlink"/>
  <p:sldLayoutIdLst>
    <p:sldLayoutId id="2147483743" r:id="rId1"/>
    <p:sldLayoutId id="2147483744" r:id="rId2"/>
    <p:sldLayoutId id="2147483745" r:id="rId3"/>
    <p:sldLayoutId id="2147483746" r:id="rId4"/>
    <p:sldLayoutId id="2147483747" r:id="rId5"/>
    <p:sldLayoutId id="2147483748" r:id="rId6"/>
    <p:sldLayoutId id="2147483749" r:id="rId7"/>
    <p:sldLayoutId id="2147483750" r:id="rId8"/>
    <p:sldLayoutId id="2147483751" r:id="rId9"/>
    <p:sldLayoutId id="2147483752" r:id="rId10"/>
    <p:sldLayoutId id="2147483753" r:id="rId11"/>
    <p:sldLayoutId id="2147483754" r:id="rId12"/>
  </p:sldLayoutIdLst>
  <p:txStyles>
    <p:titleStyle>
      <a:lvl1pPr algn="l" defTabSz="685800" rtl="0" eaLnBrk="1" latinLnBrk="0" hangingPunct="1">
        <a:lnSpc>
          <a:spcPct val="90000"/>
        </a:lnSpc>
        <a:spcBef>
          <a:spcPct val="0"/>
        </a:spcBef>
        <a:buNone/>
        <a:defRPr sz="3300" kern="1200">
          <a:solidFill>
            <a:schemeClr val="tx1"/>
          </a:solidFill>
          <a:latin typeface="+mj-lt"/>
          <a:ea typeface="+mj-ea"/>
          <a:cs typeface="+mj-cs"/>
        </a:defRPr>
      </a:lvl1pPr>
    </p:titleStyle>
    <p:body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Calibri" panose="020F0502020204030204" pitchFamily="34"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Calibri" panose="020F0502020204030204" pitchFamily="34"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Calibri" panose="020F0502020204030204" pitchFamily="34"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Calibri" panose="020F0502020204030204" pitchFamily="34"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Calibri" panose="020F0502020204030204" pitchFamily="34"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p:bodyStyle>
    <p:other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5"/>
        <p:cNvGrpSpPr/>
        <p:nvPr/>
      </p:nvGrpSpPr>
      <p:grpSpPr>
        <a:xfrm>
          <a:off x="0" y="0"/>
          <a:ext cx="0" cy="0"/>
          <a:chOff x="0" y="0"/>
          <a:chExt cx="0" cy="0"/>
        </a:xfrm>
      </p:grpSpPr>
      <p:graphicFrame>
        <p:nvGraphicFramePr>
          <p:cNvPr id="6" name="Google Shape;6;p1"/>
          <p:cNvGraphicFramePr/>
          <p:nvPr/>
        </p:nvGraphicFramePr>
        <p:xfrm>
          <a:off x="0" y="-5"/>
          <a:ext cx="9144000" cy="5143500"/>
        </p:xfrm>
        <a:graphic>
          <a:graphicData uri="http://schemas.openxmlformats.org/drawingml/2006/table">
            <a:tbl>
              <a:tblPr>
                <a:noFill/>
              </a:tblPr>
              <a:tblGrid>
                <a:gridCol w="304800">
                  <a:extLst>
                    <a:ext uri="{9D8B030D-6E8A-4147-A177-3AD203B41FA5}">
                      <a16:colId xmlns:a16="http://schemas.microsoft.com/office/drawing/2014/main" val="20000"/>
                    </a:ext>
                  </a:extLst>
                </a:gridCol>
                <a:gridCol w="304800">
                  <a:extLst>
                    <a:ext uri="{9D8B030D-6E8A-4147-A177-3AD203B41FA5}">
                      <a16:colId xmlns:a16="http://schemas.microsoft.com/office/drawing/2014/main" val="20001"/>
                    </a:ext>
                  </a:extLst>
                </a:gridCol>
                <a:gridCol w="304800">
                  <a:extLst>
                    <a:ext uri="{9D8B030D-6E8A-4147-A177-3AD203B41FA5}">
                      <a16:colId xmlns:a16="http://schemas.microsoft.com/office/drawing/2014/main" val="20002"/>
                    </a:ext>
                  </a:extLst>
                </a:gridCol>
                <a:gridCol w="304800">
                  <a:extLst>
                    <a:ext uri="{9D8B030D-6E8A-4147-A177-3AD203B41FA5}">
                      <a16:colId xmlns:a16="http://schemas.microsoft.com/office/drawing/2014/main" val="20003"/>
                    </a:ext>
                  </a:extLst>
                </a:gridCol>
                <a:gridCol w="304800">
                  <a:extLst>
                    <a:ext uri="{9D8B030D-6E8A-4147-A177-3AD203B41FA5}">
                      <a16:colId xmlns:a16="http://schemas.microsoft.com/office/drawing/2014/main" val="20004"/>
                    </a:ext>
                  </a:extLst>
                </a:gridCol>
                <a:gridCol w="304800">
                  <a:extLst>
                    <a:ext uri="{9D8B030D-6E8A-4147-A177-3AD203B41FA5}">
                      <a16:colId xmlns:a16="http://schemas.microsoft.com/office/drawing/2014/main" val="20005"/>
                    </a:ext>
                  </a:extLst>
                </a:gridCol>
                <a:gridCol w="304800">
                  <a:extLst>
                    <a:ext uri="{9D8B030D-6E8A-4147-A177-3AD203B41FA5}">
                      <a16:colId xmlns:a16="http://schemas.microsoft.com/office/drawing/2014/main" val="20006"/>
                    </a:ext>
                  </a:extLst>
                </a:gridCol>
                <a:gridCol w="304800">
                  <a:extLst>
                    <a:ext uri="{9D8B030D-6E8A-4147-A177-3AD203B41FA5}">
                      <a16:colId xmlns:a16="http://schemas.microsoft.com/office/drawing/2014/main" val="20007"/>
                    </a:ext>
                  </a:extLst>
                </a:gridCol>
                <a:gridCol w="304800">
                  <a:extLst>
                    <a:ext uri="{9D8B030D-6E8A-4147-A177-3AD203B41FA5}">
                      <a16:colId xmlns:a16="http://schemas.microsoft.com/office/drawing/2014/main" val="20008"/>
                    </a:ext>
                  </a:extLst>
                </a:gridCol>
                <a:gridCol w="304800">
                  <a:extLst>
                    <a:ext uri="{9D8B030D-6E8A-4147-A177-3AD203B41FA5}">
                      <a16:colId xmlns:a16="http://schemas.microsoft.com/office/drawing/2014/main" val="20009"/>
                    </a:ext>
                  </a:extLst>
                </a:gridCol>
                <a:gridCol w="304800">
                  <a:extLst>
                    <a:ext uri="{9D8B030D-6E8A-4147-A177-3AD203B41FA5}">
                      <a16:colId xmlns:a16="http://schemas.microsoft.com/office/drawing/2014/main" val="20010"/>
                    </a:ext>
                  </a:extLst>
                </a:gridCol>
                <a:gridCol w="304800">
                  <a:extLst>
                    <a:ext uri="{9D8B030D-6E8A-4147-A177-3AD203B41FA5}">
                      <a16:colId xmlns:a16="http://schemas.microsoft.com/office/drawing/2014/main" val="20011"/>
                    </a:ext>
                  </a:extLst>
                </a:gridCol>
                <a:gridCol w="304800">
                  <a:extLst>
                    <a:ext uri="{9D8B030D-6E8A-4147-A177-3AD203B41FA5}">
                      <a16:colId xmlns:a16="http://schemas.microsoft.com/office/drawing/2014/main" val="20012"/>
                    </a:ext>
                  </a:extLst>
                </a:gridCol>
                <a:gridCol w="304800">
                  <a:extLst>
                    <a:ext uri="{9D8B030D-6E8A-4147-A177-3AD203B41FA5}">
                      <a16:colId xmlns:a16="http://schemas.microsoft.com/office/drawing/2014/main" val="20013"/>
                    </a:ext>
                  </a:extLst>
                </a:gridCol>
                <a:gridCol w="304800">
                  <a:extLst>
                    <a:ext uri="{9D8B030D-6E8A-4147-A177-3AD203B41FA5}">
                      <a16:colId xmlns:a16="http://schemas.microsoft.com/office/drawing/2014/main" val="20014"/>
                    </a:ext>
                  </a:extLst>
                </a:gridCol>
                <a:gridCol w="304800">
                  <a:extLst>
                    <a:ext uri="{9D8B030D-6E8A-4147-A177-3AD203B41FA5}">
                      <a16:colId xmlns:a16="http://schemas.microsoft.com/office/drawing/2014/main" val="20015"/>
                    </a:ext>
                  </a:extLst>
                </a:gridCol>
                <a:gridCol w="304800">
                  <a:extLst>
                    <a:ext uri="{9D8B030D-6E8A-4147-A177-3AD203B41FA5}">
                      <a16:colId xmlns:a16="http://schemas.microsoft.com/office/drawing/2014/main" val="20016"/>
                    </a:ext>
                  </a:extLst>
                </a:gridCol>
                <a:gridCol w="304800">
                  <a:extLst>
                    <a:ext uri="{9D8B030D-6E8A-4147-A177-3AD203B41FA5}">
                      <a16:colId xmlns:a16="http://schemas.microsoft.com/office/drawing/2014/main" val="20017"/>
                    </a:ext>
                  </a:extLst>
                </a:gridCol>
                <a:gridCol w="304800">
                  <a:extLst>
                    <a:ext uri="{9D8B030D-6E8A-4147-A177-3AD203B41FA5}">
                      <a16:colId xmlns:a16="http://schemas.microsoft.com/office/drawing/2014/main" val="20018"/>
                    </a:ext>
                  </a:extLst>
                </a:gridCol>
                <a:gridCol w="304800">
                  <a:extLst>
                    <a:ext uri="{9D8B030D-6E8A-4147-A177-3AD203B41FA5}">
                      <a16:colId xmlns:a16="http://schemas.microsoft.com/office/drawing/2014/main" val="20019"/>
                    </a:ext>
                  </a:extLst>
                </a:gridCol>
                <a:gridCol w="304800">
                  <a:extLst>
                    <a:ext uri="{9D8B030D-6E8A-4147-A177-3AD203B41FA5}">
                      <a16:colId xmlns:a16="http://schemas.microsoft.com/office/drawing/2014/main" val="20020"/>
                    </a:ext>
                  </a:extLst>
                </a:gridCol>
                <a:gridCol w="304800">
                  <a:extLst>
                    <a:ext uri="{9D8B030D-6E8A-4147-A177-3AD203B41FA5}">
                      <a16:colId xmlns:a16="http://schemas.microsoft.com/office/drawing/2014/main" val="20021"/>
                    </a:ext>
                  </a:extLst>
                </a:gridCol>
                <a:gridCol w="304800">
                  <a:extLst>
                    <a:ext uri="{9D8B030D-6E8A-4147-A177-3AD203B41FA5}">
                      <a16:colId xmlns:a16="http://schemas.microsoft.com/office/drawing/2014/main" val="20022"/>
                    </a:ext>
                  </a:extLst>
                </a:gridCol>
                <a:gridCol w="304800">
                  <a:extLst>
                    <a:ext uri="{9D8B030D-6E8A-4147-A177-3AD203B41FA5}">
                      <a16:colId xmlns:a16="http://schemas.microsoft.com/office/drawing/2014/main" val="20023"/>
                    </a:ext>
                  </a:extLst>
                </a:gridCol>
                <a:gridCol w="304800">
                  <a:extLst>
                    <a:ext uri="{9D8B030D-6E8A-4147-A177-3AD203B41FA5}">
                      <a16:colId xmlns:a16="http://schemas.microsoft.com/office/drawing/2014/main" val="20024"/>
                    </a:ext>
                  </a:extLst>
                </a:gridCol>
                <a:gridCol w="304800">
                  <a:extLst>
                    <a:ext uri="{9D8B030D-6E8A-4147-A177-3AD203B41FA5}">
                      <a16:colId xmlns:a16="http://schemas.microsoft.com/office/drawing/2014/main" val="20025"/>
                    </a:ext>
                  </a:extLst>
                </a:gridCol>
                <a:gridCol w="304800">
                  <a:extLst>
                    <a:ext uri="{9D8B030D-6E8A-4147-A177-3AD203B41FA5}">
                      <a16:colId xmlns:a16="http://schemas.microsoft.com/office/drawing/2014/main" val="20026"/>
                    </a:ext>
                  </a:extLst>
                </a:gridCol>
                <a:gridCol w="304800">
                  <a:extLst>
                    <a:ext uri="{9D8B030D-6E8A-4147-A177-3AD203B41FA5}">
                      <a16:colId xmlns:a16="http://schemas.microsoft.com/office/drawing/2014/main" val="20027"/>
                    </a:ext>
                  </a:extLst>
                </a:gridCol>
                <a:gridCol w="304800">
                  <a:extLst>
                    <a:ext uri="{9D8B030D-6E8A-4147-A177-3AD203B41FA5}">
                      <a16:colId xmlns:a16="http://schemas.microsoft.com/office/drawing/2014/main" val="20028"/>
                    </a:ext>
                  </a:extLst>
                </a:gridCol>
                <a:gridCol w="304800">
                  <a:extLst>
                    <a:ext uri="{9D8B030D-6E8A-4147-A177-3AD203B41FA5}">
                      <a16:colId xmlns:a16="http://schemas.microsoft.com/office/drawing/2014/main" val="20029"/>
                    </a:ext>
                  </a:extLst>
                </a:gridCol>
              </a:tblGrid>
              <a:tr h="319500">
                <a:tc>
                  <a:txBody>
                    <a:bodyPr/>
                    <a:lstStyle/>
                    <a:p>
                      <a:pPr marL="0" lvl="0" indent="0" algn="l" rtl="0">
                        <a:spcBef>
                          <a:spcPts val="0"/>
                        </a:spcBef>
                        <a:spcAft>
                          <a:spcPts val="0"/>
                        </a:spcAft>
                        <a:buNone/>
                      </a:pPr>
                      <a:endParaRPr sz="100"/>
                    </a:p>
                  </a:txBody>
                  <a:tcPr marL="68569" marR="68569" marT="68569" marB="68569">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tcPr>
                </a:tc>
                <a:tc>
                  <a:txBody>
                    <a:bodyPr/>
                    <a:lstStyle/>
                    <a:p>
                      <a:pPr marL="0" lvl="0" indent="0" algn="l" rtl="0">
                        <a:spcBef>
                          <a:spcPts val="0"/>
                        </a:spcBef>
                        <a:spcAft>
                          <a:spcPts val="0"/>
                        </a:spcAft>
                        <a:buNone/>
                      </a:pPr>
                      <a:endParaRPr sz="100"/>
                    </a:p>
                  </a:txBody>
                  <a:tcPr marL="68569" marR="68569" marT="68569" marB="68569">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tcPr>
                </a:tc>
                <a:tc>
                  <a:txBody>
                    <a:bodyPr/>
                    <a:lstStyle/>
                    <a:p>
                      <a:pPr marL="0" lvl="0" indent="0" algn="l" rtl="0">
                        <a:spcBef>
                          <a:spcPts val="0"/>
                        </a:spcBef>
                        <a:spcAft>
                          <a:spcPts val="0"/>
                        </a:spcAft>
                        <a:buNone/>
                      </a:pPr>
                      <a:endParaRPr sz="100"/>
                    </a:p>
                  </a:txBody>
                  <a:tcPr marL="68569" marR="68569" marT="68569" marB="68569">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tcPr>
                </a:tc>
                <a:tc>
                  <a:txBody>
                    <a:bodyPr/>
                    <a:lstStyle/>
                    <a:p>
                      <a:pPr marL="0" lvl="0" indent="0" algn="l" rtl="0">
                        <a:spcBef>
                          <a:spcPts val="0"/>
                        </a:spcBef>
                        <a:spcAft>
                          <a:spcPts val="0"/>
                        </a:spcAft>
                        <a:buNone/>
                      </a:pPr>
                      <a:endParaRPr sz="100"/>
                    </a:p>
                  </a:txBody>
                  <a:tcPr marL="68569" marR="68569" marT="68569" marB="68569">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tcPr>
                </a:tc>
                <a:tc>
                  <a:txBody>
                    <a:bodyPr/>
                    <a:lstStyle/>
                    <a:p>
                      <a:pPr marL="0" lvl="0" indent="0" algn="l" rtl="0">
                        <a:spcBef>
                          <a:spcPts val="0"/>
                        </a:spcBef>
                        <a:spcAft>
                          <a:spcPts val="0"/>
                        </a:spcAft>
                        <a:buNone/>
                      </a:pPr>
                      <a:endParaRPr sz="100"/>
                    </a:p>
                  </a:txBody>
                  <a:tcPr marL="68569" marR="68569" marT="68569" marB="68569">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tcPr>
                </a:tc>
                <a:tc>
                  <a:txBody>
                    <a:bodyPr/>
                    <a:lstStyle/>
                    <a:p>
                      <a:pPr marL="0" lvl="0" indent="0" algn="l" rtl="0">
                        <a:spcBef>
                          <a:spcPts val="0"/>
                        </a:spcBef>
                        <a:spcAft>
                          <a:spcPts val="0"/>
                        </a:spcAft>
                        <a:buNone/>
                      </a:pPr>
                      <a:endParaRPr sz="100"/>
                    </a:p>
                  </a:txBody>
                  <a:tcPr marL="68569" marR="68569" marT="68569" marB="68569">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tcPr>
                </a:tc>
                <a:tc>
                  <a:txBody>
                    <a:bodyPr/>
                    <a:lstStyle/>
                    <a:p>
                      <a:pPr marL="0" lvl="0" indent="0" algn="l" rtl="0">
                        <a:spcBef>
                          <a:spcPts val="0"/>
                        </a:spcBef>
                        <a:spcAft>
                          <a:spcPts val="0"/>
                        </a:spcAft>
                        <a:buNone/>
                      </a:pPr>
                      <a:endParaRPr sz="100"/>
                    </a:p>
                  </a:txBody>
                  <a:tcPr marL="68569" marR="68569" marT="68569" marB="68569">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tcPr>
                </a:tc>
                <a:tc>
                  <a:txBody>
                    <a:bodyPr/>
                    <a:lstStyle/>
                    <a:p>
                      <a:pPr marL="0" lvl="0" indent="0" algn="l" rtl="0">
                        <a:spcBef>
                          <a:spcPts val="0"/>
                        </a:spcBef>
                        <a:spcAft>
                          <a:spcPts val="0"/>
                        </a:spcAft>
                        <a:buNone/>
                      </a:pPr>
                      <a:endParaRPr sz="100"/>
                    </a:p>
                  </a:txBody>
                  <a:tcPr marL="68569" marR="68569" marT="68569" marB="68569">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tcPr>
                </a:tc>
                <a:tc>
                  <a:txBody>
                    <a:bodyPr/>
                    <a:lstStyle/>
                    <a:p>
                      <a:pPr marL="0" lvl="0" indent="0" algn="l" rtl="0">
                        <a:spcBef>
                          <a:spcPts val="0"/>
                        </a:spcBef>
                        <a:spcAft>
                          <a:spcPts val="0"/>
                        </a:spcAft>
                        <a:buNone/>
                      </a:pPr>
                      <a:endParaRPr sz="100"/>
                    </a:p>
                  </a:txBody>
                  <a:tcPr marL="68569" marR="68569" marT="68569" marB="68569">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tcPr>
                </a:tc>
                <a:tc>
                  <a:txBody>
                    <a:bodyPr/>
                    <a:lstStyle/>
                    <a:p>
                      <a:pPr marL="0" lvl="0" indent="0" algn="l" rtl="0">
                        <a:spcBef>
                          <a:spcPts val="0"/>
                        </a:spcBef>
                        <a:spcAft>
                          <a:spcPts val="0"/>
                        </a:spcAft>
                        <a:buNone/>
                      </a:pPr>
                      <a:endParaRPr sz="100"/>
                    </a:p>
                  </a:txBody>
                  <a:tcPr marL="68569" marR="68569" marT="68569" marB="68569">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tcPr>
                </a:tc>
                <a:tc>
                  <a:txBody>
                    <a:bodyPr/>
                    <a:lstStyle/>
                    <a:p>
                      <a:pPr marL="0" lvl="0" indent="0" algn="l" rtl="0">
                        <a:spcBef>
                          <a:spcPts val="0"/>
                        </a:spcBef>
                        <a:spcAft>
                          <a:spcPts val="0"/>
                        </a:spcAft>
                        <a:buNone/>
                      </a:pPr>
                      <a:endParaRPr sz="100"/>
                    </a:p>
                  </a:txBody>
                  <a:tcPr marL="68569" marR="68569" marT="68569" marB="68569">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tcPr>
                </a:tc>
                <a:tc>
                  <a:txBody>
                    <a:bodyPr/>
                    <a:lstStyle/>
                    <a:p>
                      <a:pPr marL="0" lvl="0" indent="0" algn="l" rtl="0">
                        <a:spcBef>
                          <a:spcPts val="0"/>
                        </a:spcBef>
                        <a:spcAft>
                          <a:spcPts val="0"/>
                        </a:spcAft>
                        <a:buNone/>
                      </a:pPr>
                      <a:endParaRPr sz="100"/>
                    </a:p>
                  </a:txBody>
                  <a:tcPr marL="68569" marR="68569" marT="68569" marB="68569">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tcPr>
                </a:tc>
                <a:tc>
                  <a:txBody>
                    <a:bodyPr/>
                    <a:lstStyle/>
                    <a:p>
                      <a:pPr marL="0" lvl="0" indent="0" algn="l" rtl="0">
                        <a:spcBef>
                          <a:spcPts val="0"/>
                        </a:spcBef>
                        <a:spcAft>
                          <a:spcPts val="0"/>
                        </a:spcAft>
                        <a:buNone/>
                      </a:pPr>
                      <a:endParaRPr sz="100"/>
                    </a:p>
                  </a:txBody>
                  <a:tcPr marL="68569" marR="68569" marT="68569" marB="68569">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tcPr>
                </a:tc>
                <a:tc>
                  <a:txBody>
                    <a:bodyPr/>
                    <a:lstStyle/>
                    <a:p>
                      <a:pPr marL="0" lvl="0" indent="0" algn="l" rtl="0">
                        <a:spcBef>
                          <a:spcPts val="0"/>
                        </a:spcBef>
                        <a:spcAft>
                          <a:spcPts val="0"/>
                        </a:spcAft>
                        <a:buNone/>
                      </a:pPr>
                      <a:endParaRPr sz="100"/>
                    </a:p>
                  </a:txBody>
                  <a:tcPr marL="68569" marR="68569" marT="68569" marB="68569">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tcPr>
                </a:tc>
                <a:tc>
                  <a:txBody>
                    <a:bodyPr/>
                    <a:lstStyle/>
                    <a:p>
                      <a:pPr marL="0" lvl="0" indent="0" algn="l" rtl="0">
                        <a:spcBef>
                          <a:spcPts val="0"/>
                        </a:spcBef>
                        <a:spcAft>
                          <a:spcPts val="0"/>
                        </a:spcAft>
                        <a:buNone/>
                      </a:pPr>
                      <a:endParaRPr sz="100"/>
                    </a:p>
                  </a:txBody>
                  <a:tcPr marL="68569" marR="68569" marT="68569" marB="68569">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tcPr>
                </a:tc>
                <a:tc>
                  <a:txBody>
                    <a:bodyPr/>
                    <a:lstStyle/>
                    <a:p>
                      <a:pPr marL="0" lvl="0" indent="0" algn="l" rtl="0">
                        <a:spcBef>
                          <a:spcPts val="0"/>
                        </a:spcBef>
                        <a:spcAft>
                          <a:spcPts val="0"/>
                        </a:spcAft>
                        <a:buNone/>
                      </a:pPr>
                      <a:endParaRPr sz="100"/>
                    </a:p>
                  </a:txBody>
                  <a:tcPr marL="68569" marR="68569" marT="68569" marB="68569">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tcPr>
                </a:tc>
                <a:tc>
                  <a:txBody>
                    <a:bodyPr/>
                    <a:lstStyle/>
                    <a:p>
                      <a:pPr marL="0" lvl="0" indent="0" algn="l" rtl="0">
                        <a:spcBef>
                          <a:spcPts val="0"/>
                        </a:spcBef>
                        <a:spcAft>
                          <a:spcPts val="0"/>
                        </a:spcAft>
                        <a:buNone/>
                      </a:pPr>
                      <a:endParaRPr sz="100"/>
                    </a:p>
                  </a:txBody>
                  <a:tcPr marL="68569" marR="68569" marT="68569" marB="68569">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tcPr>
                </a:tc>
                <a:tc>
                  <a:txBody>
                    <a:bodyPr/>
                    <a:lstStyle/>
                    <a:p>
                      <a:pPr marL="0" lvl="0" indent="0" algn="l" rtl="0">
                        <a:spcBef>
                          <a:spcPts val="0"/>
                        </a:spcBef>
                        <a:spcAft>
                          <a:spcPts val="0"/>
                        </a:spcAft>
                        <a:buNone/>
                      </a:pPr>
                      <a:endParaRPr sz="100"/>
                    </a:p>
                  </a:txBody>
                  <a:tcPr marL="68569" marR="68569" marT="68569" marB="68569">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tcPr>
                </a:tc>
                <a:tc>
                  <a:txBody>
                    <a:bodyPr/>
                    <a:lstStyle/>
                    <a:p>
                      <a:pPr marL="0" lvl="0" indent="0" algn="l" rtl="0">
                        <a:spcBef>
                          <a:spcPts val="0"/>
                        </a:spcBef>
                        <a:spcAft>
                          <a:spcPts val="0"/>
                        </a:spcAft>
                        <a:buNone/>
                      </a:pPr>
                      <a:endParaRPr sz="100"/>
                    </a:p>
                  </a:txBody>
                  <a:tcPr marL="68569" marR="68569" marT="68569" marB="68569">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tcPr>
                </a:tc>
                <a:tc>
                  <a:txBody>
                    <a:bodyPr/>
                    <a:lstStyle/>
                    <a:p>
                      <a:pPr marL="0" lvl="0" indent="0" algn="l" rtl="0">
                        <a:spcBef>
                          <a:spcPts val="0"/>
                        </a:spcBef>
                        <a:spcAft>
                          <a:spcPts val="0"/>
                        </a:spcAft>
                        <a:buNone/>
                      </a:pPr>
                      <a:endParaRPr sz="100"/>
                    </a:p>
                  </a:txBody>
                  <a:tcPr marL="68569" marR="68569" marT="68569" marB="68569">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tcPr>
                </a:tc>
                <a:tc>
                  <a:txBody>
                    <a:bodyPr/>
                    <a:lstStyle/>
                    <a:p>
                      <a:pPr marL="0" lvl="0" indent="0" algn="l" rtl="0">
                        <a:spcBef>
                          <a:spcPts val="0"/>
                        </a:spcBef>
                        <a:spcAft>
                          <a:spcPts val="0"/>
                        </a:spcAft>
                        <a:buNone/>
                      </a:pPr>
                      <a:endParaRPr sz="100"/>
                    </a:p>
                  </a:txBody>
                  <a:tcPr marL="68569" marR="68569" marT="68569" marB="68569">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tcPr>
                </a:tc>
                <a:tc>
                  <a:txBody>
                    <a:bodyPr/>
                    <a:lstStyle/>
                    <a:p>
                      <a:pPr marL="0" lvl="0" indent="0" algn="l" rtl="0">
                        <a:spcBef>
                          <a:spcPts val="0"/>
                        </a:spcBef>
                        <a:spcAft>
                          <a:spcPts val="0"/>
                        </a:spcAft>
                        <a:buNone/>
                      </a:pPr>
                      <a:endParaRPr sz="100"/>
                    </a:p>
                  </a:txBody>
                  <a:tcPr marL="68569" marR="68569" marT="68569" marB="68569">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tcPr>
                </a:tc>
                <a:tc>
                  <a:txBody>
                    <a:bodyPr/>
                    <a:lstStyle/>
                    <a:p>
                      <a:pPr marL="0" lvl="0" indent="0" algn="l" rtl="0">
                        <a:spcBef>
                          <a:spcPts val="0"/>
                        </a:spcBef>
                        <a:spcAft>
                          <a:spcPts val="0"/>
                        </a:spcAft>
                        <a:buNone/>
                      </a:pPr>
                      <a:endParaRPr sz="100"/>
                    </a:p>
                  </a:txBody>
                  <a:tcPr marL="68569" marR="68569" marT="68569" marB="68569">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tcPr>
                </a:tc>
                <a:tc>
                  <a:txBody>
                    <a:bodyPr/>
                    <a:lstStyle/>
                    <a:p>
                      <a:pPr marL="0" lvl="0" indent="0" algn="l" rtl="0">
                        <a:spcBef>
                          <a:spcPts val="0"/>
                        </a:spcBef>
                        <a:spcAft>
                          <a:spcPts val="0"/>
                        </a:spcAft>
                        <a:buNone/>
                      </a:pPr>
                      <a:endParaRPr sz="100"/>
                    </a:p>
                  </a:txBody>
                  <a:tcPr marL="68569" marR="68569" marT="68569" marB="68569">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tcPr>
                </a:tc>
                <a:tc>
                  <a:txBody>
                    <a:bodyPr/>
                    <a:lstStyle/>
                    <a:p>
                      <a:pPr marL="0" lvl="0" indent="0" algn="l" rtl="0">
                        <a:spcBef>
                          <a:spcPts val="0"/>
                        </a:spcBef>
                        <a:spcAft>
                          <a:spcPts val="0"/>
                        </a:spcAft>
                        <a:buNone/>
                      </a:pPr>
                      <a:endParaRPr sz="100"/>
                    </a:p>
                  </a:txBody>
                  <a:tcPr marL="68569" marR="68569" marT="68569" marB="68569">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tcPr>
                </a:tc>
                <a:tc>
                  <a:txBody>
                    <a:bodyPr/>
                    <a:lstStyle/>
                    <a:p>
                      <a:pPr marL="0" lvl="0" indent="0" algn="l" rtl="0">
                        <a:spcBef>
                          <a:spcPts val="0"/>
                        </a:spcBef>
                        <a:spcAft>
                          <a:spcPts val="0"/>
                        </a:spcAft>
                        <a:buNone/>
                      </a:pPr>
                      <a:endParaRPr sz="100"/>
                    </a:p>
                  </a:txBody>
                  <a:tcPr marL="68569" marR="68569" marT="68569" marB="68569">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tcPr>
                </a:tc>
                <a:tc>
                  <a:txBody>
                    <a:bodyPr/>
                    <a:lstStyle/>
                    <a:p>
                      <a:pPr marL="0" lvl="0" indent="0" algn="l" rtl="0">
                        <a:spcBef>
                          <a:spcPts val="0"/>
                        </a:spcBef>
                        <a:spcAft>
                          <a:spcPts val="0"/>
                        </a:spcAft>
                        <a:buNone/>
                      </a:pPr>
                      <a:endParaRPr sz="100"/>
                    </a:p>
                  </a:txBody>
                  <a:tcPr marL="68569" marR="68569" marT="68569" marB="68569">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tcPr>
                </a:tc>
                <a:tc>
                  <a:txBody>
                    <a:bodyPr/>
                    <a:lstStyle/>
                    <a:p>
                      <a:pPr marL="0" lvl="0" indent="0" algn="l" rtl="0">
                        <a:spcBef>
                          <a:spcPts val="0"/>
                        </a:spcBef>
                        <a:spcAft>
                          <a:spcPts val="0"/>
                        </a:spcAft>
                        <a:buNone/>
                      </a:pPr>
                      <a:endParaRPr sz="100"/>
                    </a:p>
                  </a:txBody>
                  <a:tcPr marL="68569" marR="68569" marT="68569" marB="68569">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tcPr>
                </a:tc>
                <a:tc>
                  <a:txBody>
                    <a:bodyPr/>
                    <a:lstStyle/>
                    <a:p>
                      <a:pPr marL="0" lvl="0" indent="0" algn="l" rtl="0">
                        <a:spcBef>
                          <a:spcPts val="0"/>
                        </a:spcBef>
                        <a:spcAft>
                          <a:spcPts val="0"/>
                        </a:spcAft>
                        <a:buNone/>
                      </a:pPr>
                      <a:endParaRPr sz="100"/>
                    </a:p>
                  </a:txBody>
                  <a:tcPr marL="68569" marR="68569" marT="68569" marB="68569">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tcPr>
                </a:tc>
                <a:tc>
                  <a:txBody>
                    <a:bodyPr/>
                    <a:lstStyle/>
                    <a:p>
                      <a:pPr marL="0" lvl="0" indent="0" algn="l" rtl="0">
                        <a:spcBef>
                          <a:spcPts val="0"/>
                        </a:spcBef>
                        <a:spcAft>
                          <a:spcPts val="0"/>
                        </a:spcAft>
                        <a:buNone/>
                      </a:pPr>
                      <a:endParaRPr sz="100"/>
                    </a:p>
                  </a:txBody>
                  <a:tcPr marL="68569" marR="68569" marT="68569" marB="68569">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tcPr>
                </a:tc>
                <a:extLst>
                  <a:ext uri="{0D108BD9-81ED-4DB2-BD59-A6C34878D82A}">
                    <a16:rowId xmlns:a16="http://schemas.microsoft.com/office/drawing/2014/main" val="10000"/>
                  </a:ext>
                </a:extLst>
              </a:tr>
              <a:tr h="319500">
                <a:tc>
                  <a:txBody>
                    <a:bodyPr/>
                    <a:lstStyle/>
                    <a:p>
                      <a:pPr marL="0" lvl="0" indent="0" algn="l" rtl="0">
                        <a:spcBef>
                          <a:spcPts val="0"/>
                        </a:spcBef>
                        <a:spcAft>
                          <a:spcPts val="0"/>
                        </a:spcAft>
                        <a:buNone/>
                      </a:pPr>
                      <a:endParaRPr sz="100"/>
                    </a:p>
                  </a:txBody>
                  <a:tcPr marL="68569" marR="68569" marT="68569" marB="68569">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tcPr>
                </a:tc>
                <a:tc>
                  <a:txBody>
                    <a:bodyPr/>
                    <a:lstStyle/>
                    <a:p>
                      <a:pPr marL="0" lvl="0" indent="0" algn="l" rtl="0">
                        <a:spcBef>
                          <a:spcPts val="0"/>
                        </a:spcBef>
                        <a:spcAft>
                          <a:spcPts val="0"/>
                        </a:spcAft>
                        <a:buNone/>
                      </a:pPr>
                      <a:endParaRPr sz="100"/>
                    </a:p>
                  </a:txBody>
                  <a:tcPr marL="68569" marR="68569" marT="68569" marB="68569">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tcPr>
                </a:tc>
                <a:tc>
                  <a:txBody>
                    <a:bodyPr/>
                    <a:lstStyle/>
                    <a:p>
                      <a:pPr marL="0" lvl="0" indent="0" algn="l" rtl="0">
                        <a:spcBef>
                          <a:spcPts val="0"/>
                        </a:spcBef>
                        <a:spcAft>
                          <a:spcPts val="0"/>
                        </a:spcAft>
                        <a:buNone/>
                      </a:pPr>
                      <a:endParaRPr sz="100"/>
                    </a:p>
                  </a:txBody>
                  <a:tcPr marL="68569" marR="68569" marT="68569" marB="68569">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tcPr>
                </a:tc>
                <a:tc>
                  <a:txBody>
                    <a:bodyPr/>
                    <a:lstStyle/>
                    <a:p>
                      <a:pPr marL="0" lvl="0" indent="0" algn="l" rtl="0">
                        <a:spcBef>
                          <a:spcPts val="0"/>
                        </a:spcBef>
                        <a:spcAft>
                          <a:spcPts val="0"/>
                        </a:spcAft>
                        <a:buNone/>
                      </a:pPr>
                      <a:endParaRPr sz="100"/>
                    </a:p>
                  </a:txBody>
                  <a:tcPr marL="68569" marR="68569" marT="68569" marB="68569">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tcPr>
                </a:tc>
                <a:tc>
                  <a:txBody>
                    <a:bodyPr/>
                    <a:lstStyle/>
                    <a:p>
                      <a:pPr marL="0" lvl="0" indent="0" algn="l" rtl="0">
                        <a:spcBef>
                          <a:spcPts val="0"/>
                        </a:spcBef>
                        <a:spcAft>
                          <a:spcPts val="0"/>
                        </a:spcAft>
                        <a:buNone/>
                      </a:pPr>
                      <a:endParaRPr sz="100"/>
                    </a:p>
                  </a:txBody>
                  <a:tcPr marL="68569" marR="68569" marT="68569" marB="68569">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tcPr>
                </a:tc>
                <a:tc>
                  <a:txBody>
                    <a:bodyPr/>
                    <a:lstStyle/>
                    <a:p>
                      <a:pPr marL="0" lvl="0" indent="0" algn="l" rtl="0">
                        <a:spcBef>
                          <a:spcPts val="0"/>
                        </a:spcBef>
                        <a:spcAft>
                          <a:spcPts val="0"/>
                        </a:spcAft>
                        <a:buNone/>
                      </a:pPr>
                      <a:endParaRPr sz="100"/>
                    </a:p>
                  </a:txBody>
                  <a:tcPr marL="68569" marR="68569" marT="68569" marB="68569">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tcPr>
                </a:tc>
                <a:tc>
                  <a:txBody>
                    <a:bodyPr/>
                    <a:lstStyle/>
                    <a:p>
                      <a:pPr marL="0" lvl="0" indent="0" algn="l" rtl="0">
                        <a:spcBef>
                          <a:spcPts val="0"/>
                        </a:spcBef>
                        <a:spcAft>
                          <a:spcPts val="0"/>
                        </a:spcAft>
                        <a:buNone/>
                      </a:pPr>
                      <a:endParaRPr sz="100"/>
                    </a:p>
                  </a:txBody>
                  <a:tcPr marL="68569" marR="68569" marT="68569" marB="68569">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tcPr>
                </a:tc>
                <a:tc>
                  <a:txBody>
                    <a:bodyPr/>
                    <a:lstStyle/>
                    <a:p>
                      <a:pPr marL="0" lvl="0" indent="0" algn="l" rtl="0">
                        <a:spcBef>
                          <a:spcPts val="0"/>
                        </a:spcBef>
                        <a:spcAft>
                          <a:spcPts val="0"/>
                        </a:spcAft>
                        <a:buNone/>
                      </a:pPr>
                      <a:endParaRPr sz="100"/>
                    </a:p>
                  </a:txBody>
                  <a:tcPr marL="68569" marR="68569" marT="68569" marB="68569">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tcPr>
                </a:tc>
                <a:tc>
                  <a:txBody>
                    <a:bodyPr/>
                    <a:lstStyle/>
                    <a:p>
                      <a:pPr marL="0" lvl="0" indent="0" algn="l" rtl="0">
                        <a:spcBef>
                          <a:spcPts val="0"/>
                        </a:spcBef>
                        <a:spcAft>
                          <a:spcPts val="0"/>
                        </a:spcAft>
                        <a:buNone/>
                      </a:pPr>
                      <a:endParaRPr sz="100"/>
                    </a:p>
                  </a:txBody>
                  <a:tcPr marL="68569" marR="68569" marT="68569" marB="68569">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tcPr>
                </a:tc>
                <a:tc>
                  <a:txBody>
                    <a:bodyPr/>
                    <a:lstStyle/>
                    <a:p>
                      <a:pPr marL="0" lvl="0" indent="0" algn="l" rtl="0">
                        <a:spcBef>
                          <a:spcPts val="0"/>
                        </a:spcBef>
                        <a:spcAft>
                          <a:spcPts val="0"/>
                        </a:spcAft>
                        <a:buNone/>
                      </a:pPr>
                      <a:endParaRPr sz="100"/>
                    </a:p>
                  </a:txBody>
                  <a:tcPr marL="68569" marR="68569" marT="68569" marB="68569">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tcPr>
                </a:tc>
                <a:tc>
                  <a:txBody>
                    <a:bodyPr/>
                    <a:lstStyle/>
                    <a:p>
                      <a:pPr marL="0" lvl="0" indent="0" algn="l" rtl="0">
                        <a:spcBef>
                          <a:spcPts val="0"/>
                        </a:spcBef>
                        <a:spcAft>
                          <a:spcPts val="0"/>
                        </a:spcAft>
                        <a:buNone/>
                      </a:pPr>
                      <a:endParaRPr sz="100"/>
                    </a:p>
                  </a:txBody>
                  <a:tcPr marL="68569" marR="68569" marT="68569" marB="68569">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tcPr>
                </a:tc>
                <a:tc>
                  <a:txBody>
                    <a:bodyPr/>
                    <a:lstStyle/>
                    <a:p>
                      <a:pPr marL="0" lvl="0" indent="0" algn="l" rtl="0">
                        <a:spcBef>
                          <a:spcPts val="0"/>
                        </a:spcBef>
                        <a:spcAft>
                          <a:spcPts val="0"/>
                        </a:spcAft>
                        <a:buNone/>
                      </a:pPr>
                      <a:endParaRPr sz="100"/>
                    </a:p>
                  </a:txBody>
                  <a:tcPr marL="68569" marR="68569" marT="68569" marB="68569">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tcPr>
                </a:tc>
                <a:tc>
                  <a:txBody>
                    <a:bodyPr/>
                    <a:lstStyle/>
                    <a:p>
                      <a:pPr marL="0" lvl="0" indent="0" algn="l" rtl="0">
                        <a:spcBef>
                          <a:spcPts val="0"/>
                        </a:spcBef>
                        <a:spcAft>
                          <a:spcPts val="0"/>
                        </a:spcAft>
                        <a:buNone/>
                      </a:pPr>
                      <a:endParaRPr sz="100"/>
                    </a:p>
                  </a:txBody>
                  <a:tcPr marL="68569" marR="68569" marT="68569" marB="68569">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tcPr>
                </a:tc>
                <a:tc>
                  <a:txBody>
                    <a:bodyPr/>
                    <a:lstStyle/>
                    <a:p>
                      <a:pPr marL="0" lvl="0" indent="0" algn="l" rtl="0">
                        <a:spcBef>
                          <a:spcPts val="0"/>
                        </a:spcBef>
                        <a:spcAft>
                          <a:spcPts val="0"/>
                        </a:spcAft>
                        <a:buNone/>
                      </a:pPr>
                      <a:endParaRPr sz="100"/>
                    </a:p>
                  </a:txBody>
                  <a:tcPr marL="68569" marR="68569" marT="68569" marB="68569">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tcPr>
                </a:tc>
                <a:tc>
                  <a:txBody>
                    <a:bodyPr/>
                    <a:lstStyle/>
                    <a:p>
                      <a:pPr marL="0" lvl="0" indent="0" algn="l" rtl="0">
                        <a:spcBef>
                          <a:spcPts val="0"/>
                        </a:spcBef>
                        <a:spcAft>
                          <a:spcPts val="0"/>
                        </a:spcAft>
                        <a:buNone/>
                      </a:pPr>
                      <a:endParaRPr sz="100"/>
                    </a:p>
                  </a:txBody>
                  <a:tcPr marL="68569" marR="68569" marT="68569" marB="68569">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tcPr>
                </a:tc>
                <a:tc>
                  <a:txBody>
                    <a:bodyPr/>
                    <a:lstStyle/>
                    <a:p>
                      <a:pPr marL="0" lvl="0" indent="0" algn="l" rtl="0">
                        <a:spcBef>
                          <a:spcPts val="0"/>
                        </a:spcBef>
                        <a:spcAft>
                          <a:spcPts val="0"/>
                        </a:spcAft>
                        <a:buNone/>
                      </a:pPr>
                      <a:endParaRPr sz="100"/>
                    </a:p>
                  </a:txBody>
                  <a:tcPr marL="68569" marR="68569" marT="68569" marB="68569">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tcPr>
                </a:tc>
                <a:tc>
                  <a:txBody>
                    <a:bodyPr/>
                    <a:lstStyle/>
                    <a:p>
                      <a:pPr marL="0" lvl="0" indent="0" algn="l" rtl="0">
                        <a:spcBef>
                          <a:spcPts val="0"/>
                        </a:spcBef>
                        <a:spcAft>
                          <a:spcPts val="0"/>
                        </a:spcAft>
                        <a:buNone/>
                      </a:pPr>
                      <a:endParaRPr sz="100"/>
                    </a:p>
                  </a:txBody>
                  <a:tcPr marL="68569" marR="68569" marT="68569" marB="68569">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tcPr>
                </a:tc>
                <a:tc>
                  <a:txBody>
                    <a:bodyPr/>
                    <a:lstStyle/>
                    <a:p>
                      <a:pPr marL="0" lvl="0" indent="0" algn="l" rtl="0">
                        <a:spcBef>
                          <a:spcPts val="0"/>
                        </a:spcBef>
                        <a:spcAft>
                          <a:spcPts val="0"/>
                        </a:spcAft>
                        <a:buNone/>
                      </a:pPr>
                      <a:endParaRPr sz="100"/>
                    </a:p>
                  </a:txBody>
                  <a:tcPr marL="68569" marR="68569" marT="68569" marB="68569">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tcPr>
                </a:tc>
                <a:tc>
                  <a:txBody>
                    <a:bodyPr/>
                    <a:lstStyle/>
                    <a:p>
                      <a:pPr marL="0" lvl="0" indent="0" algn="l" rtl="0">
                        <a:spcBef>
                          <a:spcPts val="0"/>
                        </a:spcBef>
                        <a:spcAft>
                          <a:spcPts val="0"/>
                        </a:spcAft>
                        <a:buNone/>
                      </a:pPr>
                      <a:endParaRPr sz="100"/>
                    </a:p>
                  </a:txBody>
                  <a:tcPr marL="68569" marR="68569" marT="68569" marB="68569">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tcPr>
                </a:tc>
                <a:tc>
                  <a:txBody>
                    <a:bodyPr/>
                    <a:lstStyle/>
                    <a:p>
                      <a:pPr marL="0" lvl="0" indent="0" algn="l" rtl="0">
                        <a:spcBef>
                          <a:spcPts val="0"/>
                        </a:spcBef>
                        <a:spcAft>
                          <a:spcPts val="0"/>
                        </a:spcAft>
                        <a:buNone/>
                      </a:pPr>
                      <a:endParaRPr sz="100"/>
                    </a:p>
                  </a:txBody>
                  <a:tcPr marL="68569" marR="68569" marT="68569" marB="68569">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tcPr>
                </a:tc>
                <a:tc>
                  <a:txBody>
                    <a:bodyPr/>
                    <a:lstStyle/>
                    <a:p>
                      <a:pPr marL="0" lvl="0" indent="0" algn="l" rtl="0">
                        <a:spcBef>
                          <a:spcPts val="0"/>
                        </a:spcBef>
                        <a:spcAft>
                          <a:spcPts val="0"/>
                        </a:spcAft>
                        <a:buNone/>
                      </a:pPr>
                      <a:endParaRPr sz="100"/>
                    </a:p>
                  </a:txBody>
                  <a:tcPr marL="68569" marR="68569" marT="68569" marB="68569">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tcPr>
                </a:tc>
                <a:tc>
                  <a:txBody>
                    <a:bodyPr/>
                    <a:lstStyle/>
                    <a:p>
                      <a:pPr marL="0" lvl="0" indent="0" algn="l" rtl="0">
                        <a:spcBef>
                          <a:spcPts val="0"/>
                        </a:spcBef>
                        <a:spcAft>
                          <a:spcPts val="0"/>
                        </a:spcAft>
                        <a:buNone/>
                      </a:pPr>
                      <a:endParaRPr sz="100"/>
                    </a:p>
                  </a:txBody>
                  <a:tcPr marL="68569" marR="68569" marT="68569" marB="68569">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tcPr>
                </a:tc>
                <a:tc>
                  <a:txBody>
                    <a:bodyPr/>
                    <a:lstStyle/>
                    <a:p>
                      <a:pPr marL="0" lvl="0" indent="0" algn="l" rtl="0">
                        <a:spcBef>
                          <a:spcPts val="0"/>
                        </a:spcBef>
                        <a:spcAft>
                          <a:spcPts val="0"/>
                        </a:spcAft>
                        <a:buNone/>
                      </a:pPr>
                      <a:endParaRPr sz="100"/>
                    </a:p>
                  </a:txBody>
                  <a:tcPr marL="68569" marR="68569" marT="68569" marB="68569">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tcPr>
                </a:tc>
                <a:tc>
                  <a:txBody>
                    <a:bodyPr/>
                    <a:lstStyle/>
                    <a:p>
                      <a:pPr marL="0" lvl="0" indent="0" algn="l" rtl="0">
                        <a:spcBef>
                          <a:spcPts val="0"/>
                        </a:spcBef>
                        <a:spcAft>
                          <a:spcPts val="0"/>
                        </a:spcAft>
                        <a:buNone/>
                      </a:pPr>
                      <a:endParaRPr sz="100"/>
                    </a:p>
                  </a:txBody>
                  <a:tcPr marL="68569" marR="68569" marT="68569" marB="68569">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tcPr>
                </a:tc>
                <a:tc>
                  <a:txBody>
                    <a:bodyPr/>
                    <a:lstStyle/>
                    <a:p>
                      <a:pPr marL="0" lvl="0" indent="0" algn="l" rtl="0">
                        <a:spcBef>
                          <a:spcPts val="0"/>
                        </a:spcBef>
                        <a:spcAft>
                          <a:spcPts val="0"/>
                        </a:spcAft>
                        <a:buNone/>
                      </a:pPr>
                      <a:endParaRPr sz="100"/>
                    </a:p>
                  </a:txBody>
                  <a:tcPr marL="68569" marR="68569" marT="68569" marB="68569">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tcPr>
                </a:tc>
                <a:tc>
                  <a:txBody>
                    <a:bodyPr/>
                    <a:lstStyle/>
                    <a:p>
                      <a:pPr marL="0" lvl="0" indent="0" algn="l" rtl="0">
                        <a:spcBef>
                          <a:spcPts val="0"/>
                        </a:spcBef>
                        <a:spcAft>
                          <a:spcPts val="0"/>
                        </a:spcAft>
                        <a:buNone/>
                      </a:pPr>
                      <a:endParaRPr sz="100"/>
                    </a:p>
                  </a:txBody>
                  <a:tcPr marL="68569" marR="68569" marT="68569" marB="68569">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tcPr>
                </a:tc>
                <a:tc>
                  <a:txBody>
                    <a:bodyPr/>
                    <a:lstStyle/>
                    <a:p>
                      <a:pPr marL="0" lvl="0" indent="0" algn="l" rtl="0">
                        <a:spcBef>
                          <a:spcPts val="0"/>
                        </a:spcBef>
                        <a:spcAft>
                          <a:spcPts val="0"/>
                        </a:spcAft>
                        <a:buNone/>
                      </a:pPr>
                      <a:endParaRPr sz="100"/>
                    </a:p>
                  </a:txBody>
                  <a:tcPr marL="68569" marR="68569" marT="68569" marB="68569">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tcPr>
                </a:tc>
                <a:tc>
                  <a:txBody>
                    <a:bodyPr/>
                    <a:lstStyle/>
                    <a:p>
                      <a:pPr marL="0" lvl="0" indent="0" algn="l" rtl="0">
                        <a:spcBef>
                          <a:spcPts val="0"/>
                        </a:spcBef>
                        <a:spcAft>
                          <a:spcPts val="0"/>
                        </a:spcAft>
                        <a:buNone/>
                      </a:pPr>
                      <a:endParaRPr sz="100"/>
                    </a:p>
                  </a:txBody>
                  <a:tcPr marL="68569" marR="68569" marT="68569" marB="68569">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tcPr>
                </a:tc>
                <a:tc>
                  <a:txBody>
                    <a:bodyPr/>
                    <a:lstStyle/>
                    <a:p>
                      <a:pPr marL="0" lvl="0" indent="0" algn="l" rtl="0">
                        <a:spcBef>
                          <a:spcPts val="0"/>
                        </a:spcBef>
                        <a:spcAft>
                          <a:spcPts val="0"/>
                        </a:spcAft>
                        <a:buNone/>
                      </a:pPr>
                      <a:endParaRPr sz="100"/>
                    </a:p>
                  </a:txBody>
                  <a:tcPr marL="68569" marR="68569" marT="68569" marB="68569">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tcPr>
                </a:tc>
                <a:tc>
                  <a:txBody>
                    <a:bodyPr/>
                    <a:lstStyle/>
                    <a:p>
                      <a:pPr marL="0" lvl="0" indent="0" algn="l" rtl="0">
                        <a:spcBef>
                          <a:spcPts val="0"/>
                        </a:spcBef>
                        <a:spcAft>
                          <a:spcPts val="0"/>
                        </a:spcAft>
                        <a:buNone/>
                      </a:pPr>
                      <a:endParaRPr sz="100"/>
                    </a:p>
                  </a:txBody>
                  <a:tcPr marL="68569" marR="68569" marT="68569" marB="68569">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tcPr>
                </a:tc>
                <a:extLst>
                  <a:ext uri="{0D108BD9-81ED-4DB2-BD59-A6C34878D82A}">
                    <a16:rowId xmlns:a16="http://schemas.microsoft.com/office/drawing/2014/main" val="10001"/>
                  </a:ext>
                </a:extLst>
              </a:tr>
              <a:tr h="319500">
                <a:tc>
                  <a:txBody>
                    <a:bodyPr/>
                    <a:lstStyle/>
                    <a:p>
                      <a:pPr marL="0" lvl="0" indent="0" algn="l" rtl="0">
                        <a:spcBef>
                          <a:spcPts val="0"/>
                        </a:spcBef>
                        <a:spcAft>
                          <a:spcPts val="0"/>
                        </a:spcAft>
                        <a:buNone/>
                      </a:pPr>
                      <a:endParaRPr sz="100"/>
                    </a:p>
                  </a:txBody>
                  <a:tcPr marL="68569" marR="68569" marT="68569" marB="68569">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tcPr>
                </a:tc>
                <a:tc>
                  <a:txBody>
                    <a:bodyPr/>
                    <a:lstStyle/>
                    <a:p>
                      <a:pPr marL="0" lvl="0" indent="0" algn="l" rtl="0">
                        <a:spcBef>
                          <a:spcPts val="0"/>
                        </a:spcBef>
                        <a:spcAft>
                          <a:spcPts val="0"/>
                        </a:spcAft>
                        <a:buNone/>
                      </a:pPr>
                      <a:endParaRPr sz="100"/>
                    </a:p>
                  </a:txBody>
                  <a:tcPr marL="68569" marR="68569" marT="68569" marB="68569">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tcPr>
                </a:tc>
                <a:tc>
                  <a:txBody>
                    <a:bodyPr/>
                    <a:lstStyle/>
                    <a:p>
                      <a:pPr marL="0" lvl="0" indent="0" algn="l" rtl="0">
                        <a:spcBef>
                          <a:spcPts val="0"/>
                        </a:spcBef>
                        <a:spcAft>
                          <a:spcPts val="0"/>
                        </a:spcAft>
                        <a:buNone/>
                      </a:pPr>
                      <a:endParaRPr sz="100"/>
                    </a:p>
                  </a:txBody>
                  <a:tcPr marL="68569" marR="68569" marT="68569" marB="68569">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tcPr>
                </a:tc>
                <a:tc>
                  <a:txBody>
                    <a:bodyPr/>
                    <a:lstStyle/>
                    <a:p>
                      <a:pPr marL="0" lvl="0" indent="0" algn="l" rtl="0">
                        <a:spcBef>
                          <a:spcPts val="0"/>
                        </a:spcBef>
                        <a:spcAft>
                          <a:spcPts val="0"/>
                        </a:spcAft>
                        <a:buNone/>
                      </a:pPr>
                      <a:endParaRPr sz="100"/>
                    </a:p>
                  </a:txBody>
                  <a:tcPr marL="68569" marR="68569" marT="68569" marB="68569">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tcPr>
                </a:tc>
                <a:tc>
                  <a:txBody>
                    <a:bodyPr/>
                    <a:lstStyle/>
                    <a:p>
                      <a:pPr marL="0" lvl="0" indent="0" algn="l" rtl="0">
                        <a:spcBef>
                          <a:spcPts val="0"/>
                        </a:spcBef>
                        <a:spcAft>
                          <a:spcPts val="0"/>
                        </a:spcAft>
                        <a:buNone/>
                      </a:pPr>
                      <a:endParaRPr sz="100"/>
                    </a:p>
                  </a:txBody>
                  <a:tcPr marL="68569" marR="68569" marT="68569" marB="68569">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tcPr>
                </a:tc>
                <a:tc>
                  <a:txBody>
                    <a:bodyPr/>
                    <a:lstStyle/>
                    <a:p>
                      <a:pPr marL="0" lvl="0" indent="0" algn="l" rtl="0">
                        <a:spcBef>
                          <a:spcPts val="0"/>
                        </a:spcBef>
                        <a:spcAft>
                          <a:spcPts val="0"/>
                        </a:spcAft>
                        <a:buNone/>
                      </a:pPr>
                      <a:endParaRPr sz="100"/>
                    </a:p>
                  </a:txBody>
                  <a:tcPr marL="68569" marR="68569" marT="68569" marB="68569">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tcPr>
                </a:tc>
                <a:tc>
                  <a:txBody>
                    <a:bodyPr/>
                    <a:lstStyle/>
                    <a:p>
                      <a:pPr marL="0" lvl="0" indent="0" algn="l" rtl="0">
                        <a:spcBef>
                          <a:spcPts val="0"/>
                        </a:spcBef>
                        <a:spcAft>
                          <a:spcPts val="0"/>
                        </a:spcAft>
                        <a:buNone/>
                      </a:pPr>
                      <a:endParaRPr sz="100"/>
                    </a:p>
                  </a:txBody>
                  <a:tcPr marL="68569" marR="68569" marT="68569" marB="68569">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tcPr>
                </a:tc>
                <a:tc>
                  <a:txBody>
                    <a:bodyPr/>
                    <a:lstStyle/>
                    <a:p>
                      <a:pPr marL="0" lvl="0" indent="0" algn="l" rtl="0">
                        <a:spcBef>
                          <a:spcPts val="0"/>
                        </a:spcBef>
                        <a:spcAft>
                          <a:spcPts val="0"/>
                        </a:spcAft>
                        <a:buNone/>
                      </a:pPr>
                      <a:endParaRPr sz="100"/>
                    </a:p>
                  </a:txBody>
                  <a:tcPr marL="68569" marR="68569" marT="68569" marB="68569">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tcPr>
                </a:tc>
                <a:tc>
                  <a:txBody>
                    <a:bodyPr/>
                    <a:lstStyle/>
                    <a:p>
                      <a:pPr marL="0" lvl="0" indent="0" algn="l" rtl="0">
                        <a:spcBef>
                          <a:spcPts val="0"/>
                        </a:spcBef>
                        <a:spcAft>
                          <a:spcPts val="0"/>
                        </a:spcAft>
                        <a:buNone/>
                      </a:pPr>
                      <a:endParaRPr sz="100"/>
                    </a:p>
                  </a:txBody>
                  <a:tcPr marL="68569" marR="68569" marT="68569" marB="68569">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tcPr>
                </a:tc>
                <a:tc>
                  <a:txBody>
                    <a:bodyPr/>
                    <a:lstStyle/>
                    <a:p>
                      <a:pPr marL="0" lvl="0" indent="0" algn="l" rtl="0">
                        <a:spcBef>
                          <a:spcPts val="0"/>
                        </a:spcBef>
                        <a:spcAft>
                          <a:spcPts val="0"/>
                        </a:spcAft>
                        <a:buNone/>
                      </a:pPr>
                      <a:endParaRPr sz="100"/>
                    </a:p>
                  </a:txBody>
                  <a:tcPr marL="68569" marR="68569" marT="68569" marB="68569">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tcPr>
                </a:tc>
                <a:tc>
                  <a:txBody>
                    <a:bodyPr/>
                    <a:lstStyle/>
                    <a:p>
                      <a:pPr marL="0" lvl="0" indent="0" algn="l" rtl="0">
                        <a:spcBef>
                          <a:spcPts val="0"/>
                        </a:spcBef>
                        <a:spcAft>
                          <a:spcPts val="0"/>
                        </a:spcAft>
                        <a:buNone/>
                      </a:pPr>
                      <a:endParaRPr sz="100"/>
                    </a:p>
                  </a:txBody>
                  <a:tcPr marL="68569" marR="68569" marT="68569" marB="68569">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tcPr>
                </a:tc>
                <a:tc>
                  <a:txBody>
                    <a:bodyPr/>
                    <a:lstStyle/>
                    <a:p>
                      <a:pPr marL="0" lvl="0" indent="0" algn="l" rtl="0">
                        <a:spcBef>
                          <a:spcPts val="0"/>
                        </a:spcBef>
                        <a:spcAft>
                          <a:spcPts val="0"/>
                        </a:spcAft>
                        <a:buNone/>
                      </a:pPr>
                      <a:endParaRPr sz="100"/>
                    </a:p>
                  </a:txBody>
                  <a:tcPr marL="68569" marR="68569" marT="68569" marB="68569">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tcPr>
                </a:tc>
                <a:tc>
                  <a:txBody>
                    <a:bodyPr/>
                    <a:lstStyle/>
                    <a:p>
                      <a:pPr marL="0" lvl="0" indent="0" algn="l" rtl="0">
                        <a:spcBef>
                          <a:spcPts val="0"/>
                        </a:spcBef>
                        <a:spcAft>
                          <a:spcPts val="0"/>
                        </a:spcAft>
                        <a:buNone/>
                      </a:pPr>
                      <a:endParaRPr sz="100"/>
                    </a:p>
                  </a:txBody>
                  <a:tcPr marL="68569" marR="68569" marT="68569" marB="68569">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tcPr>
                </a:tc>
                <a:tc>
                  <a:txBody>
                    <a:bodyPr/>
                    <a:lstStyle/>
                    <a:p>
                      <a:pPr marL="0" lvl="0" indent="0" algn="l" rtl="0">
                        <a:spcBef>
                          <a:spcPts val="0"/>
                        </a:spcBef>
                        <a:spcAft>
                          <a:spcPts val="0"/>
                        </a:spcAft>
                        <a:buNone/>
                      </a:pPr>
                      <a:endParaRPr sz="100"/>
                    </a:p>
                  </a:txBody>
                  <a:tcPr marL="68569" marR="68569" marT="68569" marB="68569">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tcPr>
                </a:tc>
                <a:tc>
                  <a:txBody>
                    <a:bodyPr/>
                    <a:lstStyle/>
                    <a:p>
                      <a:pPr marL="0" lvl="0" indent="0" algn="l" rtl="0">
                        <a:spcBef>
                          <a:spcPts val="0"/>
                        </a:spcBef>
                        <a:spcAft>
                          <a:spcPts val="0"/>
                        </a:spcAft>
                        <a:buNone/>
                      </a:pPr>
                      <a:endParaRPr sz="100"/>
                    </a:p>
                  </a:txBody>
                  <a:tcPr marL="68569" marR="68569" marT="68569" marB="68569">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tcPr>
                </a:tc>
                <a:tc>
                  <a:txBody>
                    <a:bodyPr/>
                    <a:lstStyle/>
                    <a:p>
                      <a:pPr marL="0" lvl="0" indent="0" algn="l" rtl="0">
                        <a:spcBef>
                          <a:spcPts val="0"/>
                        </a:spcBef>
                        <a:spcAft>
                          <a:spcPts val="0"/>
                        </a:spcAft>
                        <a:buNone/>
                      </a:pPr>
                      <a:endParaRPr sz="100"/>
                    </a:p>
                  </a:txBody>
                  <a:tcPr marL="68569" marR="68569" marT="68569" marB="68569">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tcPr>
                </a:tc>
                <a:tc>
                  <a:txBody>
                    <a:bodyPr/>
                    <a:lstStyle/>
                    <a:p>
                      <a:pPr marL="0" lvl="0" indent="0" algn="l" rtl="0">
                        <a:spcBef>
                          <a:spcPts val="0"/>
                        </a:spcBef>
                        <a:spcAft>
                          <a:spcPts val="0"/>
                        </a:spcAft>
                        <a:buNone/>
                      </a:pPr>
                      <a:endParaRPr sz="100"/>
                    </a:p>
                  </a:txBody>
                  <a:tcPr marL="68569" marR="68569" marT="68569" marB="68569">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tcPr>
                </a:tc>
                <a:tc>
                  <a:txBody>
                    <a:bodyPr/>
                    <a:lstStyle/>
                    <a:p>
                      <a:pPr marL="0" lvl="0" indent="0" algn="l" rtl="0">
                        <a:spcBef>
                          <a:spcPts val="0"/>
                        </a:spcBef>
                        <a:spcAft>
                          <a:spcPts val="0"/>
                        </a:spcAft>
                        <a:buNone/>
                      </a:pPr>
                      <a:endParaRPr sz="100"/>
                    </a:p>
                  </a:txBody>
                  <a:tcPr marL="68569" marR="68569" marT="68569" marB="68569">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tcPr>
                </a:tc>
                <a:tc>
                  <a:txBody>
                    <a:bodyPr/>
                    <a:lstStyle/>
                    <a:p>
                      <a:pPr marL="0" lvl="0" indent="0" algn="l" rtl="0">
                        <a:spcBef>
                          <a:spcPts val="0"/>
                        </a:spcBef>
                        <a:spcAft>
                          <a:spcPts val="0"/>
                        </a:spcAft>
                        <a:buNone/>
                      </a:pPr>
                      <a:endParaRPr sz="100"/>
                    </a:p>
                  </a:txBody>
                  <a:tcPr marL="68569" marR="68569" marT="68569" marB="68569">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tcPr>
                </a:tc>
                <a:tc>
                  <a:txBody>
                    <a:bodyPr/>
                    <a:lstStyle/>
                    <a:p>
                      <a:pPr marL="0" lvl="0" indent="0" algn="l" rtl="0">
                        <a:spcBef>
                          <a:spcPts val="0"/>
                        </a:spcBef>
                        <a:spcAft>
                          <a:spcPts val="0"/>
                        </a:spcAft>
                        <a:buNone/>
                      </a:pPr>
                      <a:endParaRPr sz="100"/>
                    </a:p>
                  </a:txBody>
                  <a:tcPr marL="68569" marR="68569" marT="68569" marB="68569">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tcPr>
                </a:tc>
                <a:tc>
                  <a:txBody>
                    <a:bodyPr/>
                    <a:lstStyle/>
                    <a:p>
                      <a:pPr marL="0" lvl="0" indent="0" algn="l" rtl="0">
                        <a:spcBef>
                          <a:spcPts val="0"/>
                        </a:spcBef>
                        <a:spcAft>
                          <a:spcPts val="0"/>
                        </a:spcAft>
                        <a:buNone/>
                      </a:pPr>
                      <a:endParaRPr sz="100"/>
                    </a:p>
                  </a:txBody>
                  <a:tcPr marL="68569" marR="68569" marT="68569" marB="68569">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tcPr>
                </a:tc>
                <a:tc>
                  <a:txBody>
                    <a:bodyPr/>
                    <a:lstStyle/>
                    <a:p>
                      <a:pPr marL="0" lvl="0" indent="0" algn="l" rtl="0">
                        <a:spcBef>
                          <a:spcPts val="0"/>
                        </a:spcBef>
                        <a:spcAft>
                          <a:spcPts val="0"/>
                        </a:spcAft>
                        <a:buNone/>
                      </a:pPr>
                      <a:endParaRPr sz="100"/>
                    </a:p>
                  </a:txBody>
                  <a:tcPr marL="68569" marR="68569" marT="68569" marB="68569">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tcPr>
                </a:tc>
                <a:tc>
                  <a:txBody>
                    <a:bodyPr/>
                    <a:lstStyle/>
                    <a:p>
                      <a:pPr marL="0" lvl="0" indent="0" algn="l" rtl="0">
                        <a:spcBef>
                          <a:spcPts val="0"/>
                        </a:spcBef>
                        <a:spcAft>
                          <a:spcPts val="0"/>
                        </a:spcAft>
                        <a:buNone/>
                      </a:pPr>
                      <a:endParaRPr sz="100"/>
                    </a:p>
                  </a:txBody>
                  <a:tcPr marL="68569" marR="68569" marT="68569" marB="68569">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tcPr>
                </a:tc>
                <a:tc>
                  <a:txBody>
                    <a:bodyPr/>
                    <a:lstStyle/>
                    <a:p>
                      <a:pPr marL="0" lvl="0" indent="0" algn="l" rtl="0">
                        <a:spcBef>
                          <a:spcPts val="0"/>
                        </a:spcBef>
                        <a:spcAft>
                          <a:spcPts val="0"/>
                        </a:spcAft>
                        <a:buNone/>
                      </a:pPr>
                      <a:endParaRPr sz="100"/>
                    </a:p>
                  </a:txBody>
                  <a:tcPr marL="68569" marR="68569" marT="68569" marB="68569">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tcPr>
                </a:tc>
                <a:tc>
                  <a:txBody>
                    <a:bodyPr/>
                    <a:lstStyle/>
                    <a:p>
                      <a:pPr marL="0" lvl="0" indent="0" algn="l" rtl="0">
                        <a:spcBef>
                          <a:spcPts val="0"/>
                        </a:spcBef>
                        <a:spcAft>
                          <a:spcPts val="0"/>
                        </a:spcAft>
                        <a:buNone/>
                      </a:pPr>
                      <a:endParaRPr sz="100"/>
                    </a:p>
                  </a:txBody>
                  <a:tcPr marL="68569" marR="68569" marT="68569" marB="68569">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tcPr>
                </a:tc>
                <a:tc>
                  <a:txBody>
                    <a:bodyPr/>
                    <a:lstStyle/>
                    <a:p>
                      <a:pPr marL="0" lvl="0" indent="0" algn="l" rtl="0">
                        <a:spcBef>
                          <a:spcPts val="0"/>
                        </a:spcBef>
                        <a:spcAft>
                          <a:spcPts val="0"/>
                        </a:spcAft>
                        <a:buNone/>
                      </a:pPr>
                      <a:endParaRPr sz="100"/>
                    </a:p>
                  </a:txBody>
                  <a:tcPr marL="68569" marR="68569" marT="68569" marB="68569">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tcPr>
                </a:tc>
                <a:tc>
                  <a:txBody>
                    <a:bodyPr/>
                    <a:lstStyle/>
                    <a:p>
                      <a:pPr marL="0" lvl="0" indent="0" algn="l" rtl="0">
                        <a:spcBef>
                          <a:spcPts val="0"/>
                        </a:spcBef>
                        <a:spcAft>
                          <a:spcPts val="0"/>
                        </a:spcAft>
                        <a:buNone/>
                      </a:pPr>
                      <a:endParaRPr sz="100"/>
                    </a:p>
                  </a:txBody>
                  <a:tcPr marL="68569" marR="68569" marT="68569" marB="68569">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tcPr>
                </a:tc>
                <a:tc>
                  <a:txBody>
                    <a:bodyPr/>
                    <a:lstStyle/>
                    <a:p>
                      <a:pPr marL="0" lvl="0" indent="0" algn="l" rtl="0">
                        <a:spcBef>
                          <a:spcPts val="0"/>
                        </a:spcBef>
                        <a:spcAft>
                          <a:spcPts val="0"/>
                        </a:spcAft>
                        <a:buNone/>
                      </a:pPr>
                      <a:endParaRPr sz="100"/>
                    </a:p>
                  </a:txBody>
                  <a:tcPr marL="68569" marR="68569" marT="68569" marB="68569">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tcPr>
                </a:tc>
                <a:tc>
                  <a:txBody>
                    <a:bodyPr/>
                    <a:lstStyle/>
                    <a:p>
                      <a:pPr marL="0" lvl="0" indent="0" algn="l" rtl="0">
                        <a:spcBef>
                          <a:spcPts val="0"/>
                        </a:spcBef>
                        <a:spcAft>
                          <a:spcPts val="0"/>
                        </a:spcAft>
                        <a:buNone/>
                      </a:pPr>
                      <a:endParaRPr sz="100"/>
                    </a:p>
                  </a:txBody>
                  <a:tcPr marL="68569" marR="68569" marT="68569" marB="68569">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tcPr>
                </a:tc>
                <a:tc>
                  <a:txBody>
                    <a:bodyPr/>
                    <a:lstStyle/>
                    <a:p>
                      <a:pPr marL="0" lvl="0" indent="0" algn="l" rtl="0">
                        <a:spcBef>
                          <a:spcPts val="0"/>
                        </a:spcBef>
                        <a:spcAft>
                          <a:spcPts val="0"/>
                        </a:spcAft>
                        <a:buNone/>
                      </a:pPr>
                      <a:endParaRPr sz="100"/>
                    </a:p>
                  </a:txBody>
                  <a:tcPr marL="68569" marR="68569" marT="68569" marB="68569">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tcPr>
                </a:tc>
                <a:extLst>
                  <a:ext uri="{0D108BD9-81ED-4DB2-BD59-A6C34878D82A}">
                    <a16:rowId xmlns:a16="http://schemas.microsoft.com/office/drawing/2014/main" val="10002"/>
                  </a:ext>
                </a:extLst>
              </a:tr>
              <a:tr h="319500">
                <a:tc>
                  <a:txBody>
                    <a:bodyPr/>
                    <a:lstStyle/>
                    <a:p>
                      <a:pPr marL="0" lvl="0" indent="0" algn="l" rtl="0">
                        <a:spcBef>
                          <a:spcPts val="0"/>
                        </a:spcBef>
                        <a:spcAft>
                          <a:spcPts val="0"/>
                        </a:spcAft>
                        <a:buNone/>
                      </a:pPr>
                      <a:endParaRPr sz="100"/>
                    </a:p>
                  </a:txBody>
                  <a:tcPr marL="68569" marR="68569" marT="68569" marB="68569">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tcPr>
                </a:tc>
                <a:tc>
                  <a:txBody>
                    <a:bodyPr/>
                    <a:lstStyle/>
                    <a:p>
                      <a:pPr marL="0" lvl="0" indent="0" algn="l" rtl="0">
                        <a:spcBef>
                          <a:spcPts val="0"/>
                        </a:spcBef>
                        <a:spcAft>
                          <a:spcPts val="0"/>
                        </a:spcAft>
                        <a:buNone/>
                      </a:pPr>
                      <a:endParaRPr sz="100"/>
                    </a:p>
                  </a:txBody>
                  <a:tcPr marL="68569" marR="68569" marT="68569" marB="68569">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tcPr>
                </a:tc>
                <a:tc>
                  <a:txBody>
                    <a:bodyPr/>
                    <a:lstStyle/>
                    <a:p>
                      <a:pPr marL="0" lvl="0" indent="0" algn="l" rtl="0">
                        <a:spcBef>
                          <a:spcPts val="0"/>
                        </a:spcBef>
                        <a:spcAft>
                          <a:spcPts val="0"/>
                        </a:spcAft>
                        <a:buNone/>
                      </a:pPr>
                      <a:endParaRPr sz="100"/>
                    </a:p>
                  </a:txBody>
                  <a:tcPr marL="68569" marR="68569" marT="68569" marB="68569">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tcPr>
                </a:tc>
                <a:tc>
                  <a:txBody>
                    <a:bodyPr/>
                    <a:lstStyle/>
                    <a:p>
                      <a:pPr marL="0" lvl="0" indent="0" algn="l" rtl="0">
                        <a:spcBef>
                          <a:spcPts val="0"/>
                        </a:spcBef>
                        <a:spcAft>
                          <a:spcPts val="0"/>
                        </a:spcAft>
                        <a:buNone/>
                      </a:pPr>
                      <a:endParaRPr sz="100"/>
                    </a:p>
                  </a:txBody>
                  <a:tcPr marL="68569" marR="68569" marT="68569" marB="68569">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tcPr>
                </a:tc>
                <a:tc>
                  <a:txBody>
                    <a:bodyPr/>
                    <a:lstStyle/>
                    <a:p>
                      <a:pPr marL="0" lvl="0" indent="0" algn="l" rtl="0">
                        <a:spcBef>
                          <a:spcPts val="0"/>
                        </a:spcBef>
                        <a:spcAft>
                          <a:spcPts val="0"/>
                        </a:spcAft>
                        <a:buNone/>
                      </a:pPr>
                      <a:endParaRPr sz="100"/>
                    </a:p>
                  </a:txBody>
                  <a:tcPr marL="68569" marR="68569" marT="68569" marB="68569">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tcPr>
                </a:tc>
                <a:tc>
                  <a:txBody>
                    <a:bodyPr/>
                    <a:lstStyle/>
                    <a:p>
                      <a:pPr marL="0" lvl="0" indent="0" algn="l" rtl="0">
                        <a:spcBef>
                          <a:spcPts val="0"/>
                        </a:spcBef>
                        <a:spcAft>
                          <a:spcPts val="0"/>
                        </a:spcAft>
                        <a:buNone/>
                      </a:pPr>
                      <a:endParaRPr sz="100"/>
                    </a:p>
                  </a:txBody>
                  <a:tcPr marL="68569" marR="68569" marT="68569" marB="68569">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tcPr>
                </a:tc>
                <a:tc>
                  <a:txBody>
                    <a:bodyPr/>
                    <a:lstStyle/>
                    <a:p>
                      <a:pPr marL="0" lvl="0" indent="0" algn="l" rtl="0">
                        <a:spcBef>
                          <a:spcPts val="0"/>
                        </a:spcBef>
                        <a:spcAft>
                          <a:spcPts val="0"/>
                        </a:spcAft>
                        <a:buNone/>
                      </a:pPr>
                      <a:endParaRPr sz="100"/>
                    </a:p>
                  </a:txBody>
                  <a:tcPr marL="68569" marR="68569" marT="68569" marB="68569">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tcPr>
                </a:tc>
                <a:tc>
                  <a:txBody>
                    <a:bodyPr/>
                    <a:lstStyle/>
                    <a:p>
                      <a:pPr marL="0" lvl="0" indent="0" algn="l" rtl="0">
                        <a:spcBef>
                          <a:spcPts val="0"/>
                        </a:spcBef>
                        <a:spcAft>
                          <a:spcPts val="0"/>
                        </a:spcAft>
                        <a:buNone/>
                      </a:pPr>
                      <a:endParaRPr sz="100"/>
                    </a:p>
                  </a:txBody>
                  <a:tcPr marL="68569" marR="68569" marT="68569" marB="68569">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tcPr>
                </a:tc>
                <a:tc>
                  <a:txBody>
                    <a:bodyPr/>
                    <a:lstStyle/>
                    <a:p>
                      <a:pPr marL="0" lvl="0" indent="0" algn="l" rtl="0">
                        <a:spcBef>
                          <a:spcPts val="0"/>
                        </a:spcBef>
                        <a:spcAft>
                          <a:spcPts val="0"/>
                        </a:spcAft>
                        <a:buNone/>
                      </a:pPr>
                      <a:endParaRPr sz="100"/>
                    </a:p>
                  </a:txBody>
                  <a:tcPr marL="68569" marR="68569" marT="68569" marB="68569">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tcPr>
                </a:tc>
                <a:tc>
                  <a:txBody>
                    <a:bodyPr/>
                    <a:lstStyle/>
                    <a:p>
                      <a:pPr marL="0" lvl="0" indent="0" algn="l" rtl="0">
                        <a:spcBef>
                          <a:spcPts val="0"/>
                        </a:spcBef>
                        <a:spcAft>
                          <a:spcPts val="0"/>
                        </a:spcAft>
                        <a:buNone/>
                      </a:pPr>
                      <a:endParaRPr sz="100"/>
                    </a:p>
                  </a:txBody>
                  <a:tcPr marL="68569" marR="68569" marT="68569" marB="68569">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tcPr>
                </a:tc>
                <a:tc>
                  <a:txBody>
                    <a:bodyPr/>
                    <a:lstStyle/>
                    <a:p>
                      <a:pPr marL="0" lvl="0" indent="0" algn="l" rtl="0">
                        <a:spcBef>
                          <a:spcPts val="0"/>
                        </a:spcBef>
                        <a:spcAft>
                          <a:spcPts val="0"/>
                        </a:spcAft>
                        <a:buNone/>
                      </a:pPr>
                      <a:endParaRPr sz="100"/>
                    </a:p>
                  </a:txBody>
                  <a:tcPr marL="68569" marR="68569" marT="68569" marB="68569">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tcPr>
                </a:tc>
                <a:tc>
                  <a:txBody>
                    <a:bodyPr/>
                    <a:lstStyle/>
                    <a:p>
                      <a:pPr marL="0" lvl="0" indent="0" algn="l" rtl="0">
                        <a:spcBef>
                          <a:spcPts val="0"/>
                        </a:spcBef>
                        <a:spcAft>
                          <a:spcPts val="0"/>
                        </a:spcAft>
                        <a:buNone/>
                      </a:pPr>
                      <a:endParaRPr sz="100"/>
                    </a:p>
                  </a:txBody>
                  <a:tcPr marL="68569" marR="68569" marT="68569" marB="68569">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tcPr>
                </a:tc>
                <a:tc>
                  <a:txBody>
                    <a:bodyPr/>
                    <a:lstStyle/>
                    <a:p>
                      <a:pPr marL="0" lvl="0" indent="0" algn="l" rtl="0">
                        <a:spcBef>
                          <a:spcPts val="0"/>
                        </a:spcBef>
                        <a:spcAft>
                          <a:spcPts val="0"/>
                        </a:spcAft>
                        <a:buNone/>
                      </a:pPr>
                      <a:endParaRPr sz="100"/>
                    </a:p>
                  </a:txBody>
                  <a:tcPr marL="68569" marR="68569" marT="68569" marB="68569">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tcPr>
                </a:tc>
                <a:tc>
                  <a:txBody>
                    <a:bodyPr/>
                    <a:lstStyle/>
                    <a:p>
                      <a:pPr marL="0" lvl="0" indent="0" algn="l" rtl="0">
                        <a:spcBef>
                          <a:spcPts val="0"/>
                        </a:spcBef>
                        <a:spcAft>
                          <a:spcPts val="0"/>
                        </a:spcAft>
                        <a:buNone/>
                      </a:pPr>
                      <a:endParaRPr sz="100"/>
                    </a:p>
                  </a:txBody>
                  <a:tcPr marL="68569" marR="68569" marT="68569" marB="68569">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tcPr>
                </a:tc>
                <a:tc>
                  <a:txBody>
                    <a:bodyPr/>
                    <a:lstStyle/>
                    <a:p>
                      <a:pPr marL="0" lvl="0" indent="0" algn="l" rtl="0">
                        <a:spcBef>
                          <a:spcPts val="0"/>
                        </a:spcBef>
                        <a:spcAft>
                          <a:spcPts val="0"/>
                        </a:spcAft>
                        <a:buNone/>
                      </a:pPr>
                      <a:endParaRPr sz="100"/>
                    </a:p>
                  </a:txBody>
                  <a:tcPr marL="68569" marR="68569" marT="68569" marB="68569">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tcPr>
                </a:tc>
                <a:tc>
                  <a:txBody>
                    <a:bodyPr/>
                    <a:lstStyle/>
                    <a:p>
                      <a:pPr marL="0" lvl="0" indent="0" algn="l" rtl="0">
                        <a:spcBef>
                          <a:spcPts val="0"/>
                        </a:spcBef>
                        <a:spcAft>
                          <a:spcPts val="0"/>
                        </a:spcAft>
                        <a:buNone/>
                      </a:pPr>
                      <a:endParaRPr sz="100"/>
                    </a:p>
                  </a:txBody>
                  <a:tcPr marL="68569" marR="68569" marT="68569" marB="68569">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tcPr>
                </a:tc>
                <a:tc>
                  <a:txBody>
                    <a:bodyPr/>
                    <a:lstStyle/>
                    <a:p>
                      <a:pPr marL="0" lvl="0" indent="0" algn="l" rtl="0">
                        <a:spcBef>
                          <a:spcPts val="0"/>
                        </a:spcBef>
                        <a:spcAft>
                          <a:spcPts val="0"/>
                        </a:spcAft>
                        <a:buNone/>
                      </a:pPr>
                      <a:endParaRPr sz="100"/>
                    </a:p>
                  </a:txBody>
                  <a:tcPr marL="68569" marR="68569" marT="68569" marB="68569">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tcPr>
                </a:tc>
                <a:tc>
                  <a:txBody>
                    <a:bodyPr/>
                    <a:lstStyle/>
                    <a:p>
                      <a:pPr marL="0" lvl="0" indent="0" algn="l" rtl="0">
                        <a:spcBef>
                          <a:spcPts val="0"/>
                        </a:spcBef>
                        <a:spcAft>
                          <a:spcPts val="0"/>
                        </a:spcAft>
                        <a:buNone/>
                      </a:pPr>
                      <a:endParaRPr sz="100"/>
                    </a:p>
                  </a:txBody>
                  <a:tcPr marL="68569" marR="68569" marT="68569" marB="68569">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tcPr>
                </a:tc>
                <a:tc>
                  <a:txBody>
                    <a:bodyPr/>
                    <a:lstStyle/>
                    <a:p>
                      <a:pPr marL="0" lvl="0" indent="0" algn="l" rtl="0">
                        <a:spcBef>
                          <a:spcPts val="0"/>
                        </a:spcBef>
                        <a:spcAft>
                          <a:spcPts val="0"/>
                        </a:spcAft>
                        <a:buNone/>
                      </a:pPr>
                      <a:endParaRPr sz="100"/>
                    </a:p>
                  </a:txBody>
                  <a:tcPr marL="68569" marR="68569" marT="68569" marB="68569">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tcPr>
                </a:tc>
                <a:tc>
                  <a:txBody>
                    <a:bodyPr/>
                    <a:lstStyle/>
                    <a:p>
                      <a:pPr marL="0" lvl="0" indent="0" algn="l" rtl="0">
                        <a:spcBef>
                          <a:spcPts val="0"/>
                        </a:spcBef>
                        <a:spcAft>
                          <a:spcPts val="0"/>
                        </a:spcAft>
                        <a:buNone/>
                      </a:pPr>
                      <a:endParaRPr sz="100"/>
                    </a:p>
                  </a:txBody>
                  <a:tcPr marL="68569" marR="68569" marT="68569" marB="68569">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tcPr>
                </a:tc>
                <a:tc>
                  <a:txBody>
                    <a:bodyPr/>
                    <a:lstStyle/>
                    <a:p>
                      <a:pPr marL="0" lvl="0" indent="0" algn="l" rtl="0">
                        <a:spcBef>
                          <a:spcPts val="0"/>
                        </a:spcBef>
                        <a:spcAft>
                          <a:spcPts val="0"/>
                        </a:spcAft>
                        <a:buNone/>
                      </a:pPr>
                      <a:endParaRPr sz="100"/>
                    </a:p>
                  </a:txBody>
                  <a:tcPr marL="68569" marR="68569" marT="68569" marB="68569">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tcPr>
                </a:tc>
                <a:tc>
                  <a:txBody>
                    <a:bodyPr/>
                    <a:lstStyle/>
                    <a:p>
                      <a:pPr marL="0" lvl="0" indent="0" algn="l" rtl="0">
                        <a:spcBef>
                          <a:spcPts val="0"/>
                        </a:spcBef>
                        <a:spcAft>
                          <a:spcPts val="0"/>
                        </a:spcAft>
                        <a:buNone/>
                      </a:pPr>
                      <a:endParaRPr sz="100"/>
                    </a:p>
                  </a:txBody>
                  <a:tcPr marL="68569" marR="68569" marT="68569" marB="68569">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tcPr>
                </a:tc>
                <a:tc>
                  <a:txBody>
                    <a:bodyPr/>
                    <a:lstStyle/>
                    <a:p>
                      <a:pPr marL="0" lvl="0" indent="0" algn="l" rtl="0">
                        <a:spcBef>
                          <a:spcPts val="0"/>
                        </a:spcBef>
                        <a:spcAft>
                          <a:spcPts val="0"/>
                        </a:spcAft>
                        <a:buNone/>
                      </a:pPr>
                      <a:endParaRPr sz="100"/>
                    </a:p>
                  </a:txBody>
                  <a:tcPr marL="68569" marR="68569" marT="68569" marB="68569">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tcPr>
                </a:tc>
                <a:tc>
                  <a:txBody>
                    <a:bodyPr/>
                    <a:lstStyle/>
                    <a:p>
                      <a:pPr marL="0" lvl="0" indent="0" algn="l" rtl="0">
                        <a:spcBef>
                          <a:spcPts val="0"/>
                        </a:spcBef>
                        <a:spcAft>
                          <a:spcPts val="0"/>
                        </a:spcAft>
                        <a:buNone/>
                      </a:pPr>
                      <a:endParaRPr sz="100"/>
                    </a:p>
                  </a:txBody>
                  <a:tcPr marL="68569" marR="68569" marT="68569" marB="68569">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tcPr>
                </a:tc>
                <a:tc>
                  <a:txBody>
                    <a:bodyPr/>
                    <a:lstStyle/>
                    <a:p>
                      <a:pPr marL="0" lvl="0" indent="0" algn="l" rtl="0">
                        <a:spcBef>
                          <a:spcPts val="0"/>
                        </a:spcBef>
                        <a:spcAft>
                          <a:spcPts val="0"/>
                        </a:spcAft>
                        <a:buNone/>
                      </a:pPr>
                      <a:endParaRPr sz="100"/>
                    </a:p>
                  </a:txBody>
                  <a:tcPr marL="68569" marR="68569" marT="68569" marB="68569">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tcPr>
                </a:tc>
                <a:tc>
                  <a:txBody>
                    <a:bodyPr/>
                    <a:lstStyle/>
                    <a:p>
                      <a:pPr marL="0" lvl="0" indent="0" algn="l" rtl="0">
                        <a:spcBef>
                          <a:spcPts val="0"/>
                        </a:spcBef>
                        <a:spcAft>
                          <a:spcPts val="0"/>
                        </a:spcAft>
                        <a:buNone/>
                      </a:pPr>
                      <a:endParaRPr sz="100"/>
                    </a:p>
                  </a:txBody>
                  <a:tcPr marL="68569" marR="68569" marT="68569" marB="68569">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tcPr>
                </a:tc>
                <a:tc>
                  <a:txBody>
                    <a:bodyPr/>
                    <a:lstStyle/>
                    <a:p>
                      <a:pPr marL="0" lvl="0" indent="0" algn="l" rtl="0">
                        <a:spcBef>
                          <a:spcPts val="0"/>
                        </a:spcBef>
                        <a:spcAft>
                          <a:spcPts val="0"/>
                        </a:spcAft>
                        <a:buNone/>
                      </a:pPr>
                      <a:endParaRPr sz="100"/>
                    </a:p>
                  </a:txBody>
                  <a:tcPr marL="68569" marR="68569" marT="68569" marB="68569">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tcPr>
                </a:tc>
                <a:tc>
                  <a:txBody>
                    <a:bodyPr/>
                    <a:lstStyle/>
                    <a:p>
                      <a:pPr marL="0" lvl="0" indent="0" algn="l" rtl="0">
                        <a:spcBef>
                          <a:spcPts val="0"/>
                        </a:spcBef>
                        <a:spcAft>
                          <a:spcPts val="0"/>
                        </a:spcAft>
                        <a:buNone/>
                      </a:pPr>
                      <a:endParaRPr sz="100"/>
                    </a:p>
                  </a:txBody>
                  <a:tcPr marL="68569" marR="68569" marT="68569" marB="68569">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tcPr>
                </a:tc>
                <a:tc>
                  <a:txBody>
                    <a:bodyPr/>
                    <a:lstStyle/>
                    <a:p>
                      <a:pPr marL="0" lvl="0" indent="0" algn="l" rtl="0">
                        <a:spcBef>
                          <a:spcPts val="0"/>
                        </a:spcBef>
                        <a:spcAft>
                          <a:spcPts val="0"/>
                        </a:spcAft>
                        <a:buNone/>
                      </a:pPr>
                      <a:endParaRPr sz="100"/>
                    </a:p>
                  </a:txBody>
                  <a:tcPr marL="68569" marR="68569" marT="68569" marB="68569">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tcPr>
                </a:tc>
                <a:tc>
                  <a:txBody>
                    <a:bodyPr/>
                    <a:lstStyle/>
                    <a:p>
                      <a:pPr marL="0" lvl="0" indent="0" algn="l" rtl="0">
                        <a:spcBef>
                          <a:spcPts val="0"/>
                        </a:spcBef>
                        <a:spcAft>
                          <a:spcPts val="0"/>
                        </a:spcAft>
                        <a:buNone/>
                      </a:pPr>
                      <a:endParaRPr sz="100"/>
                    </a:p>
                  </a:txBody>
                  <a:tcPr marL="68569" marR="68569" marT="68569" marB="68569">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tcPr>
                </a:tc>
                <a:extLst>
                  <a:ext uri="{0D108BD9-81ED-4DB2-BD59-A6C34878D82A}">
                    <a16:rowId xmlns:a16="http://schemas.microsoft.com/office/drawing/2014/main" val="10003"/>
                  </a:ext>
                </a:extLst>
              </a:tr>
              <a:tr h="319500">
                <a:tc>
                  <a:txBody>
                    <a:bodyPr/>
                    <a:lstStyle/>
                    <a:p>
                      <a:pPr marL="0" lvl="0" indent="0" algn="l" rtl="0">
                        <a:spcBef>
                          <a:spcPts val="0"/>
                        </a:spcBef>
                        <a:spcAft>
                          <a:spcPts val="0"/>
                        </a:spcAft>
                        <a:buNone/>
                      </a:pPr>
                      <a:endParaRPr sz="100"/>
                    </a:p>
                  </a:txBody>
                  <a:tcPr marL="68569" marR="68569" marT="68569" marB="68569">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tcPr>
                </a:tc>
                <a:tc>
                  <a:txBody>
                    <a:bodyPr/>
                    <a:lstStyle/>
                    <a:p>
                      <a:pPr marL="0" lvl="0" indent="0" algn="l" rtl="0">
                        <a:spcBef>
                          <a:spcPts val="0"/>
                        </a:spcBef>
                        <a:spcAft>
                          <a:spcPts val="0"/>
                        </a:spcAft>
                        <a:buNone/>
                      </a:pPr>
                      <a:endParaRPr sz="100"/>
                    </a:p>
                  </a:txBody>
                  <a:tcPr marL="68569" marR="68569" marT="68569" marB="68569">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tcPr>
                </a:tc>
                <a:tc>
                  <a:txBody>
                    <a:bodyPr/>
                    <a:lstStyle/>
                    <a:p>
                      <a:pPr marL="0" lvl="0" indent="0" algn="l" rtl="0">
                        <a:spcBef>
                          <a:spcPts val="0"/>
                        </a:spcBef>
                        <a:spcAft>
                          <a:spcPts val="0"/>
                        </a:spcAft>
                        <a:buNone/>
                      </a:pPr>
                      <a:endParaRPr sz="100"/>
                    </a:p>
                  </a:txBody>
                  <a:tcPr marL="68569" marR="68569" marT="68569" marB="68569">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tcPr>
                </a:tc>
                <a:tc>
                  <a:txBody>
                    <a:bodyPr/>
                    <a:lstStyle/>
                    <a:p>
                      <a:pPr marL="0" lvl="0" indent="0" algn="l" rtl="0">
                        <a:spcBef>
                          <a:spcPts val="0"/>
                        </a:spcBef>
                        <a:spcAft>
                          <a:spcPts val="0"/>
                        </a:spcAft>
                        <a:buNone/>
                      </a:pPr>
                      <a:endParaRPr sz="100"/>
                    </a:p>
                  </a:txBody>
                  <a:tcPr marL="68569" marR="68569" marT="68569" marB="68569">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tcPr>
                </a:tc>
                <a:tc>
                  <a:txBody>
                    <a:bodyPr/>
                    <a:lstStyle/>
                    <a:p>
                      <a:pPr marL="0" lvl="0" indent="0" algn="l" rtl="0">
                        <a:spcBef>
                          <a:spcPts val="0"/>
                        </a:spcBef>
                        <a:spcAft>
                          <a:spcPts val="0"/>
                        </a:spcAft>
                        <a:buNone/>
                      </a:pPr>
                      <a:endParaRPr sz="100"/>
                    </a:p>
                  </a:txBody>
                  <a:tcPr marL="68569" marR="68569" marT="68569" marB="68569">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tcPr>
                </a:tc>
                <a:tc>
                  <a:txBody>
                    <a:bodyPr/>
                    <a:lstStyle/>
                    <a:p>
                      <a:pPr marL="0" lvl="0" indent="0" algn="l" rtl="0">
                        <a:spcBef>
                          <a:spcPts val="0"/>
                        </a:spcBef>
                        <a:spcAft>
                          <a:spcPts val="0"/>
                        </a:spcAft>
                        <a:buNone/>
                      </a:pPr>
                      <a:endParaRPr sz="100"/>
                    </a:p>
                  </a:txBody>
                  <a:tcPr marL="68569" marR="68569" marT="68569" marB="68569">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tcPr>
                </a:tc>
                <a:tc>
                  <a:txBody>
                    <a:bodyPr/>
                    <a:lstStyle/>
                    <a:p>
                      <a:pPr marL="0" lvl="0" indent="0" algn="l" rtl="0">
                        <a:spcBef>
                          <a:spcPts val="0"/>
                        </a:spcBef>
                        <a:spcAft>
                          <a:spcPts val="0"/>
                        </a:spcAft>
                        <a:buNone/>
                      </a:pPr>
                      <a:endParaRPr sz="100"/>
                    </a:p>
                  </a:txBody>
                  <a:tcPr marL="68569" marR="68569" marT="68569" marB="68569">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tcPr>
                </a:tc>
                <a:tc>
                  <a:txBody>
                    <a:bodyPr/>
                    <a:lstStyle/>
                    <a:p>
                      <a:pPr marL="0" lvl="0" indent="0" algn="l" rtl="0">
                        <a:spcBef>
                          <a:spcPts val="0"/>
                        </a:spcBef>
                        <a:spcAft>
                          <a:spcPts val="0"/>
                        </a:spcAft>
                        <a:buNone/>
                      </a:pPr>
                      <a:endParaRPr sz="100"/>
                    </a:p>
                  </a:txBody>
                  <a:tcPr marL="68569" marR="68569" marT="68569" marB="68569">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tcPr>
                </a:tc>
                <a:tc>
                  <a:txBody>
                    <a:bodyPr/>
                    <a:lstStyle/>
                    <a:p>
                      <a:pPr marL="0" lvl="0" indent="0" algn="l" rtl="0">
                        <a:spcBef>
                          <a:spcPts val="0"/>
                        </a:spcBef>
                        <a:spcAft>
                          <a:spcPts val="0"/>
                        </a:spcAft>
                        <a:buNone/>
                      </a:pPr>
                      <a:endParaRPr sz="100"/>
                    </a:p>
                  </a:txBody>
                  <a:tcPr marL="68569" marR="68569" marT="68569" marB="68569">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tcPr>
                </a:tc>
                <a:tc>
                  <a:txBody>
                    <a:bodyPr/>
                    <a:lstStyle/>
                    <a:p>
                      <a:pPr marL="0" lvl="0" indent="0" algn="l" rtl="0">
                        <a:spcBef>
                          <a:spcPts val="0"/>
                        </a:spcBef>
                        <a:spcAft>
                          <a:spcPts val="0"/>
                        </a:spcAft>
                        <a:buNone/>
                      </a:pPr>
                      <a:endParaRPr sz="100"/>
                    </a:p>
                  </a:txBody>
                  <a:tcPr marL="68569" marR="68569" marT="68569" marB="68569">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tcPr>
                </a:tc>
                <a:tc>
                  <a:txBody>
                    <a:bodyPr/>
                    <a:lstStyle/>
                    <a:p>
                      <a:pPr marL="0" lvl="0" indent="0" algn="l" rtl="0">
                        <a:spcBef>
                          <a:spcPts val="0"/>
                        </a:spcBef>
                        <a:spcAft>
                          <a:spcPts val="0"/>
                        </a:spcAft>
                        <a:buNone/>
                      </a:pPr>
                      <a:endParaRPr sz="100"/>
                    </a:p>
                  </a:txBody>
                  <a:tcPr marL="68569" marR="68569" marT="68569" marB="68569">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tcPr>
                </a:tc>
                <a:tc>
                  <a:txBody>
                    <a:bodyPr/>
                    <a:lstStyle/>
                    <a:p>
                      <a:pPr marL="0" lvl="0" indent="0" algn="l" rtl="0">
                        <a:spcBef>
                          <a:spcPts val="0"/>
                        </a:spcBef>
                        <a:spcAft>
                          <a:spcPts val="0"/>
                        </a:spcAft>
                        <a:buNone/>
                      </a:pPr>
                      <a:endParaRPr sz="100"/>
                    </a:p>
                  </a:txBody>
                  <a:tcPr marL="68569" marR="68569" marT="68569" marB="68569">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tcPr>
                </a:tc>
                <a:tc>
                  <a:txBody>
                    <a:bodyPr/>
                    <a:lstStyle/>
                    <a:p>
                      <a:pPr marL="0" lvl="0" indent="0" algn="l" rtl="0">
                        <a:spcBef>
                          <a:spcPts val="0"/>
                        </a:spcBef>
                        <a:spcAft>
                          <a:spcPts val="0"/>
                        </a:spcAft>
                        <a:buNone/>
                      </a:pPr>
                      <a:endParaRPr sz="100"/>
                    </a:p>
                  </a:txBody>
                  <a:tcPr marL="68569" marR="68569" marT="68569" marB="68569">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tcPr>
                </a:tc>
                <a:tc>
                  <a:txBody>
                    <a:bodyPr/>
                    <a:lstStyle/>
                    <a:p>
                      <a:pPr marL="0" lvl="0" indent="0" algn="l" rtl="0">
                        <a:spcBef>
                          <a:spcPts val="0"/>
                        </a:spcBef>
                        <a:spcAft>
                          <a:spcPts val="0"/>
                        </a:spcAft>
                        <a:buNone/>
                      </a:pPr>
                      <a:endParaRPr sz="100"/>
                    </a:p>
                  </a:txBody>
                  <a:tcPr marL="68569" marR="68569" marT="68569" marB="68569">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tcPr>
                </a:tc>
                <a:tc>
                  <a:txBody>
                    <a:bodyPr/>
                    <a:lstStyle/>
                    <a:p>
                      <a:pPr marL="0" lvl="0" indent="0" algn="l" rtl="0">
                        <a:spcBef>
                          <a:spcPts val="0"/>
                        </a:spcBef>
                        <a:spcAft>
                          <a:spcPts val="0"/>
                        </a:spcAft>
                        <a:buNone/>
                      </a:pPr>
                      <a:endParaRPr sz="100"/>
                    </a:p>
                  </a:txBody>
                  <a:tcPr marL="68569" marR="68569" marT="68569" marB="68569">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tcPr>
                </a:tc>
                <a:tc>
                  <a:txBody>
                    <a:bodyPr/>
                    <a:lstStyle/>
                    <a:p>
                      <a:pPr marL="0" lvl="0" indent="0" algn="l" rtl="0">
                        <a:spcBef>
                          <a:spcPts val="0"/>
                        </a:spcBef>
                        <a:spcAft>
                          <a:spcPts val="0"/>
                        </a:spcAft>
                        <a:buNone/>
                      </a:pPr>
                      <a:endParaRPr sz="100"/>
                    </a:p>
                  </a:txBody>
                  <a:tcPr marL="68569" marR="68569" marT="68569" marB="68569">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tcPr>
                </a:tc>
                <a:tc>
                  <a:txBody>
                    <a:bodyPr/>
                    <a:lstStyle/>
                    <a:p>
                      <a:pPr marL="0" lvl="0" indent="0" algn="l" rtl="0">
                        <a:spcBef>
                          <a:spcPts val="0"/>
                        </a:spcBef>
                        <a:spcAft>
                          <a:spcPts val="0"/>
                        </a:spcAft>
                        <a:buNone/>
                      </a:pPr>
                      <a:endParaRPr sz="100"/>
                    </a:p>
                  </a:txBody>
                  <a:tcPr marL="68569" marR="68569" marT="68569" marB="68569">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tcPr>
                </a:tc>
                <a:tc>
                  <a:txBody>
                    <a:bodyPr/>
                    <a:lstStyle/>
                    <a:p>
                      <a:pPr marL="0" lvl="0" indent="0" algn="l" rtl="0">
                        <a:spcBef>
                          <a:spcPts val="0"/>
                        </a:spcBef>
                        <a:spcAft>
                          <a:spcPts val="0"/>
                        </a:spcAft>
                        <a:buNone/>
                      </a:pPr>
                      <a:endParaRPr sz="100"/>
                    </a:p>
                  </a:txBody>
                  <a:tcPr marL="68569" marR="68569" marT="68569" marB="68569">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tcPr>
                </a:tc>
                <a:tc>
                  <a:txBody>
                    <a:bodyPr/>
                    <a:lstStyle/>
                    <a:p>
                      <a:pPr marL="0" lvl="0" indent="0" algn="l" rtl="0">
                        <a:spcBef>
                          <a:spcPts val="0"/>
                        </a:spcBef>
                        <a:spcAft>
                          <a:spcPts val="0"/>
                        </a:spcAft>
                        <a:buNone/>
                      </a:pPr>
                      <a:endParaRPr sz="100"/>
                    </a:p>
                  </a:txBody>
                  <a:tcPr marL="68569" marR="68569" marT="68569" marB="68569">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tcPr>
                </a:tc>
                <a:tc>
                  <a:txBody>
                    <a:bodyPr/>
                    <a:lstStyle/>
                    <a:p>
                      <a:pPr marL="0" lvl="0" indent="0" algn="l" rtl="0">
                        <a:spcBef>
                          <a:spcPts val="0"/>
                        </a:spcBef>
                        <a:spcAft>
                          <a:spcPts val="0"/>
                        </a:spcAft>
                        <a:buNone/>
                      </a:pPr>
                      <a:endParaRPr sz="100"/>
                    </a:p>
                  </a:txBody>
                  <a:tcPr marL="68569" marR="68569" marT="68569" marB="68569">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tcPr>
                </a:tc>
                <a:tc>
                  <a:txBody>
                    <a:bodyPr/>
                    <a:lstStyle/>
                    <a:p>
                      <a:pPr marL="0" lvl="0" indent="0" algn="l" rtl="0">
                        <a:spcBef>
                          <a:spcPts val="0"/>
                        </a:spcBef>
                        <a:spcAft>
                          <a:spcPts val="0"/>
                        </a:spcAft>
                        <a:buNone/>
                      </a:pPr>
                      <a:endParaRPr sz="100"/>
                    </a:p>
                  </a:txBody>
                  <a:tcPr marL="68569" marR="68569" marT="68569" marB="68569">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tcPr>
                </a:tc>
                <a:tc>
                  <a:txBody>
                    <a:bodyPr/>
                    <a:lstStyle/>
                    <a:p>
                      <a:pPr marL="0" lvl="0" indent="0" algn="l" rtl="0">
                        <a:spcBef>
                          <a:spcPts val="0"/>
                        </a:spcBef>
                        <a:spcAft>
                          <a:spcPts val="0"/>
                        </a:spcAft>
                        <a:buNone/>
                      </a:pPr>
                      <a:endParaRPr sz="100"/>
                    </a:p>
                  </a:txBody>
                  <a:tcPr marL="68569" marR="68569" marT="68569" marB="68569">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tcPr>
                </a:tc>
                <a:tc>
                  <a:txBody>
                    <a:bodyPr/>
                    <a:lstStyle/>
                    <a:p>
                      <a:pPr marL="0" lvl="0" indent="0" algn="l" rtl="0">
                        <a:spcBef>
                          <a:spcPts val="0"/>
                        </a:spcBef>
                        <a:spcAft>
                          <a:spcPts val="0"/>
                        </a:spcAft>
                        <a:buNone/>
                      </a:pPr>
                      <a:endParaRPr sz="100"/>
                    </a:p>
                  </a:txBody>
                  <a:tcPr marL="68569" marR="68569" marT="68569" marB="68569">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tcPr>
                </a:tc>
                <a:tc>
                  <a:txBody>
                    <a:bodyPr/>
                    <a:lstStyle/>
                    <a:p>
                      <a:pPr marL="0" lvl="0" indent="0" algn="l" rtl="0">
                        <a:spcBef>
                          <a:spcPts val="0"/>
                        </a:spcBef>
                        <a:spcAft>
                          <a:spcPts val="0"/>
                        </a:spcAft>
                        <a:buNone/>
                      </a:pPr>
                      <a:endParaRPr sz="100"/>
                    </a:p>
                  </a:txBody>
                  <a:tcPr marL="68569" marR="68569" marT="68569" marB="68569">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tcPr>
                </a:tc>
                <a:tc>
                  <a:txBody>
                    <a:bodyPr/>
                    <a:lstStyle/>
                    <a:p>
                      <a:pPr marL="0" lvl="0" indent="0" algn="l" rtl="0">
                        <a:spcBef>
                          <a:spcPts val="0"/>
                        </a:spcBef>
                        <a:spcAft>
                          <a:spcPts val="0"/>
                        </a:spcAft>
                        <a:buNone/>
                      </a:pPr>
                      <a:endParaRPr sz="100"/>
                    </a:p>
                  </a:txBody>
                  <a:tcPr marL="68569" marR="68569" marT="68569" marB="68569">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tcPr>
                </a:tc>
                <a:tc>
                  <a:txBody>
                    <a:bodyPr/>
                    <a:lstStyle/>
                    <a:p>
                      <a:pPr marL="0" lvl="0" indent="0" algn="l" rtl="0">
                        <a:spcBef>
                          <a:spcPts val="0"/>
                        </a:spcBef>
                        <a:spcAft>
                          <a:spcPts val="0"/>
                        </a:spcAft>
                        <a:buNone/>
                      </a:pPr>
                      <a:endParaRPr sz="100"/>
                    </a:p>
                  </a:txBody>
                  <a:tcPr marL="68569" marR="68569" marT="68569" marB="68569">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tcPr>
                </a:tc>
                <a:tc>
                  <a:txBody>
                    <a:bodyPr/>
                    <a:lstStyle/>
                    <a:p>
                      <a:pPr marL="0" lvl="0" indent="0" algn="l" rtl="0">
                        <a:spcBef>
                          <a:spcPts val="0"/>
                        </a:spcBef>
                        <a:spcAft>
                          <a:spcPts val="0"/>
                        </a:spcAft>
                        <a:buNone/>
                      </a:pPr>
                      <a:endParaRPr sz="100"/>
                    </a:p>
                  </a:txBody>
                  <a:tcPr marL="68569" marR="68569" marT="68569" marB="68569">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tcPr>
                </a:tc>
                <a:tc>
                  <a:txBody>
                    <a:bodyPr/>
                    <a:lstStyle/>
                    <a:p>
                      <a:pPr marL="0" lvl="0" indent="0" algn="l" rtl="0">
                        <a:spcBef>
                          <a:spcPts val="0"/>
                        </a:spcBef>
                        <a:spcAft>
                          <a:spcPts val="0"/>
                        </a:spcAft>
                        <a:buNone/>
                      </a:pPr>
                      <a:endParaRPr sz="100"/>
                    </a:p>
                  </a:txBody>
                  <a:tcPr marL="68569" marR="68569" marT="68569" marB="68569">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tcPr>
                </a:tc>
                <a:tc>
                  <a:txBody>
                    <a:bodyPr/>
                    <a:lstStyle/>
                    <a:p>
                      <a:pPr marL="0" lvl="0" indent="0" algn="l" rtl="0">
                        <a:spcBef>
                          <a:spcPts val="0"/>
                        </a:spcBef>
                        <a:spcAft>
                          <a:spcPts val="0"/>
                        </a:spcAft>
                        <a:buNone/>
                      </a:pPr>
                      <a:endParaRPr sz="100"/>
                    </a:p>
                  </a:txBody>
                  <a:tcPr marL="68569" marR="68569" marT="68569" marB="68569">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tcPr>
                </a:tc>
                <a:tc>
                  <a:txBody>
                    <a:bodyPr/>
                    <a:lstStyle/>
                    <a:p>
                      <a:pPr marL="0" lvl="0" indent="0" algn="l" rtl="0">
                        <a:spcBef>
                          <a:spcPts val="0"/>
                        </a:spcBef>
                        <a:spcAft>
                          <a:spcPts val="0"/>
                        </a:spcAft>
                        <a:buNone/>
                      </a:pPr>
                      <a:endParaRPr sz="100"/>
                    </a:p>
                  </a:txBody>
                  <a:tcPr marL="68569" marR="68569" marT="68569" marB="68569">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tcPr>
                </a:tc>
                <a:extLst>
                  <a:ext uri="{0D108BD9-81ED-4DB2-BD59-A6C34878D82A}">
                    <a16:rowId xmlns:a16="http://schemas.microsoft.com/office/drawing/2014/main" val="10004"/>
                  </a:ext>
                </a:extLst>
              </a:tr>
              <a:tr h="319500">
                <a:tc>
                  <a:txBody>
                    <a:bodyPr/>
                    <a:lstStyle/>
                    <a:p>
                      <a:pPr marL="0" lvl="0" indent="0" algn="l" rtl="0">
                        <a:spcBef>
                          <a:spcPts val="0"/>
                        </a:spcBef>
                        <a:spcAft>
                          <a:spcPts val="0"/>
                        </a:spcAft>
                        <a:buNone/>
                      </a:pPr>
                      <a:endParaRPr sz="100"/>
                    </a:p>
                  </a:txBody>
                  <a:tcPr marL="68569" marR="68569" marT="68569" marB="68569">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tcPr>
                </a:tc>
                <a:tc>
                  <a:txBody>
                    <a:bodyPr/>
                    <a:lstStyle/>
                    <a:p>
                      <a:pPr marL="0" lvl="0" indent="0" algn="l" rtl="0">
                        <a:spcBef>
                          <a:spcPts val="0"/>
                        </a:spcBef>
                        <a:spcAft>
                          <a:spcPts val="0"/>
                        </a:spcAft>
                        <a:buNone/>
                      </a:pPr>
                      <a:endParaRPr sz="100"/>
                    </a:p>
                  </a:txBody>
                  <a:tcPr marL="68569" marR="68569" marT="68569" marB="68569">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tcPr>
                </a:tc>
                <a:tc>
                  <a:txBody>
                    <a:bodyPr/>
                    <a:lstStyle/>
                    <a:p>
                      <a:pPr marL="0" lvl="0" indent="0" algn="l" rtl="0">
                        <a:spcBef>
                          <a:spcPts val="0"/>
                        </a:spcBef>
                        <a:spcAft>
                          <a:spcPts val="0"/>
                        </a:spcAft>
                        <a:buNone/>
                      </a:pPr>
                      <a:endParaRPr sz="100"/>
                    </a:p>
                  </a:txBody>
                  <a:tcPr marL="68569" marR="68569" marT="68569" marB="68569">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tcPr>
                </a:tc>
                <a:tc>
                  <a:txBody>
                    <a:bodyPr/>
                    <a:lstStyle/>
                    <a:p>
                      <a:pPr marL="0" lvl="0" indent="0" algn="l" rtl="0">
                        <a:spcBef>
                          <a:spcPts val="0"/>
                        </a:spcBef>
                        <a:spcAft>
                          <a:spcPts val="0"/>
                        </a:spcAft>
                        <a:buNone/>
                      </a:pPr>
                      <a:endParaRPr sz="100"/>
                    </a:p>
                  </a:txBody>
                  <a:tcPr marL="68569" marR="68569" marT="68569" marB="68569">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tcPr>
                </a:tc>
                <a:tc>
                  <a:txBody>
                    <a:bodyPr/>
                    <a:lstStyle/>
                    <a:p>
                      <a:pPr marL="0" lvl="0" indent="0" algn="l" rtl="0">
                        <a:spcBef>
                          <a:spcPts val="0"/>
                        </a:spcBef>
                        <a:spcAft>
                          <a:spcPts val="0"/>
                        </a:spcAft>
                        <a:buNone/>
                      </a:pPr>
                      <a:endParaRPr sz="100"/>
                    </a:p>
                  </a:txBody>
                  <a:tcPr marL="68569" marR="68569" marT="68569" marB="68569">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tcPr>
                </a:tc>
                <a:tc>
                  <a:txBody>
                    <a:bodyPr/>
                    <a:lstStyle/>
                    <a:p>
                      <a:pPr marL="0" lvl="0" indent="0" algn="l" rtl="0">
                        <a:spcBef>
                          <a:spcPts val="0"/>
                        </a:spcBef>
                        <a:spcAft>
                          <a:spcPts val="0"/>
                        </a:spcAft>
                        <a:buNone/>
                      </a:pPr>
                      <a:endParaRPr sz="100"/>
                    </a:p>
                  </a:txBody>
                  <a:tcPr marL="68569" marR="68569" marT="68569" marB="68569">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tcPr>
                </a:tc>
                <a:tc>
                  <a:txBody>
                    <a:bodyPr/>
                    <a:lstStyle/>
                    <a:p>
                      <a:pPr marL="0" lvl="0" indent="0" algn="l" rtl="0">
                        <a:spcBef>
                          <a:spcPts val="0"/>
                        </a:spcBef>
                        <a:spcAft>
                          <a:spcPts val="0"/>
                        </a:spcAft>
                        <a:buNone/>
                      </a:pPr>
                      <a:endParaRPr sz="100"/>
                    </a:p>
                  </a:txBody>
                  <a:tcPr marL="68569" marR="68569" marT="68569" marB="68569">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tcPr>
                </a:tc>
                <a:tc>
                  <a:txBody>
                    <a:bodyPr/>
                    <a:lstStyle/>
                    <a:p>
                      <a:pPr marL="0" lvl="0" indent="0" algn="l" rtl="0">
                        <a:spcBef>
                          <a:spcPts val="0"/>
                        </a:spcBef>
                        <a:spcAft>
                          <a:spcPts val="0"/>
                        </a:spcAft>
                        <a:buNone/>
                      </a:pPr>
                      <a:endParaRPr sz="100"/>
                    </a:p>
                  </a:txBody>
                  <a:tcPr marL="68569" marR="68569" marT="68569" marB="68569">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tcPr>
                </a:tc>
                <a:tc>
                  <a:txBody>
                    <a:bodyPr/>
                    <a:lstStyle/>
                    <a:p>
                      <a:pPr marL="0" lvl="0" indent="0" algn="l" rtl="0">
                        <a:spcBef>
                          <a:spcPts val="0"/>
                        </a:spcBef>
                        <a:spcAft>
                          <a:spcPts val="0"/>
                        </a:spcAft>
                        <a:buNone/>
                      </a:pPr>
                      <a:endParaRPr sz="100"/>
                    </a:p>
                  </a:txBody>
                  <a:tcPr marL="68569" marR="68569" marT="68569" marB="68569">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tcPr>
                </a:tc>
                <a:tc>
                  <a:txBody>
                    <a:bodyPr/>
                    <a:lstStyle/>
                    <a:p>
                      <a:pPr marL="0" lvl="0" indent="0" algn="l" rtl="0">
                        <a:spcBef>
                          <a:spcPts val="0"/>
                        </a:spcBef>
                        <a:spcAft>
                          <a:spcPts val="0"/>
                        </a:spcAft>
                        <a:buNone/>
                      </a:pPr>
                      <a:endParaRPr sz="100"/>
                    </a:p>
                  </a:txBody>
                  <a:tcPr marL="68569" marR="68569" marT="68569" marB="68569">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tcPr>
                </a:tc>
                <a:tc>
                  <a:txBody>
                    <a:bodyPr/>
                    <a:lstStyle/>
                    <a:p>
                      <a:pPr marL="0" lvl="0" indent="0" algn="l" rtl="0">
                        <a:spcBef>
                          <a:spcPts val="0"/>
                        </a:spcBef>
                        <a:spcAft>
                          <a:spcPts val="0"/>
                        </a:spcAft>
                        <a:buNone/>
                      </a:pPr>
                      <a:endParaRPr sz="100"/>
                    </a:p>
                  </a:txBody>
                  <a:tcPr marL="68569" marR="68569" marT="68569" marB="68569">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tcPr>
                </a:tc>
                <a:tc>
                  <a:txBody>
                    <a:bodyPr/>
                    <a:lstStyle/>
                    <a:p>
                      <a:pPr marL="0" lvl="0" indent="0" algn="l" rtl="0">
                        <a:spcBef>
                          <a:spcPts val="0"/>
                        </a:spcBef>
                        <a:spcAft>
                          <a:spcPts val="0"/>
                        </a:spcAft>
                        <a:buNone/>
                      </a:pPr>
                      <a:endParaRPr sz="100"/>
                    </a:p>
                  </a:txBody>
                  <a:tcPr marL="68569" marR="68569" marT="68569" marB="68569">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tcPr>
                </a:tc>
                <a:tc>
                  <a:txBody>
                    <a:bodyPr/>
                    <a:lstStyle/>
                    <a:p>
                      <a:pPr marL="0" lvl="0" indent="0" algn="l" rtl="0">
                        <a:spcBef>
                          <a:spcPts val="0"/>
                        </a:spcBef>
                        <a:spcAft>
                          <a:spcPts val="0"/>
                        </a:spcAft>
                        <a:buNone/>
                      </a:pPr>
                      <a:endParaRPr sz="100"/>
                    </a:p>
                  </a:txBody>
                  <a:tcPr marL="68569" marR="68569" marT="68569" marB="68569">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tcPr>
                </a:tc>
                <a:tc>
                  <a:txBody>
                    <a:bodyPr/>
                    <a:lstStyle/>
                    <a:p>
                      <a:pPr marL="0" lvl="0" indent="0" algn="l" rtl="0">
                        <a:spcBef>
                          <a:spcPts val="0"/>
                        </a:spcBef>
                        <a:spcAft>
                          <a:spcPts val="0"/>
                        </a:spcAft>
                        <a:buNone/>
                      </a:pPr>
                      <a:endParaRPr sz="100"/>
                    </a:p>
                  </a:txBody>
                  <a:tcPr marL="68569" marR="68569" marT="68569" marB="68569">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tcPr>
                </a:tc>
                <a:tc>
                  <a:txBody>
                    <a:bodyPr/>
                    <a:lstStyle/>
                    <a:p>
                      <a:pPr marL="0" lvl="0" indent="0" algn="l" rtl="0">
                        <a:spcBef>
                          <a:spcPts val="0"/>
                        </a:spcBef>
                        <a:spcAft>
                          <a:spcPts val="0"/>
                        </a:spcAft>
                        <a:buNone/>
                      </a:pPr>
                      <a:endParaRPr sz="100"/>
                    </a:p>
                  </a:txBody>
                  <a:tcPr marL="68569" marR="68569" marT="68569" marB="68569">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tcPr>
                </a:tc>
                <a:tc>
                  <a:txBody>
                    <a:bodyPr/>
                    <a:lstStyle/>
                    <a:p>
                      <a:pPr marL="0" lvl="0" indent="0" algn="l" rtl="0">
                        <a:spcBef>
                          <a:spcPts val="0"/>
                        </a:spcBef>
                        <a:spcAft>
                          <a:spcPts val="0"/>
                        </a:spcAft>
                        <a:buNone/>
                      </a:pPr>
                      <a:endParaRPr sz="100"/>
                    </a:p>
                  </a:txBody>
                  <a:tcPr marL="68569" marR="68569" marT="68569" marB="68569">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tcPr>
                </a:tc>
                <a:tc>
                  <a:txBody>
                    <a:bodyPr/>
                    <a:lstStyle/>
                    <a:p>
                      <a:pPr marL="0" lvl="0" indent="0" algn="l" rtl="0">
                        <a:spcBef>
                          <a:spcPts val="0"/>
                        </a:spcBef>
                        <a:spcAft>
                          <a:spcPts val="0"/>
                        </a:spcAft>
                        <a:buNone/>
                      </a:pPr>
                      <a:endParaRPr sz="100"/>
                    </a:p>
                  </a:txBody>
                  <a:tcPr marL="68569" marR="68569" marT="68569" marB="68569">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tcPr>
                </a:tc>
                <a:tc>
                  <a:txBody>
                    <a:bodyPr/>
                    <a:lstStyle/>
                    <a:p>
                      <a:pPr marL="0" lvl="0" indent="0" algn="l" rtl="0">
                        <a:spcBef>
                          <a:spcPts val="0"/>
                        </a:spcBef>
                        <a:spcAft>
                          <a:spcPts val="0"/>
                        </a:spcAft>
                        <a:buNone/>
                      </a:pPr>
                      <a:endParaRPr sz="100"/>
                    </a:p>
                  </a:txBody>
                  <a:tcPr marL="68569" marR="68569" marT="68569" marB="68569">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tcPr>
                </a:tc>
                <a:tc>
                  <a:txBody>
                    <a:bodyPr/>
                    <a:lstStyle/>
                    <a:p>
                      <a:pPr marL="0" lvl="0" indent="0" algn="l" rtl="0">
                        <a:spcBef>
                          <a:spcPts val="0"/>
                        </a:spcBef>
                        <a:spcAft>
                          <a:spcPts val="0"/>
                        </a:spcAft>
                        <a:buNone/>
                      </a:pPr>
                      <a:endParaRPr sz="100"/>
                    </a:p>
                  </a:txBody>
                  <a:tcPr marL="68569" marR="68569" marT="68569" marB="68569">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tcPr>
                </a:tc>
                <a:tc>
                  <a:txBody>
                    <a:bodyPr/>
                    <a:lstStyle/>
                    <a:p>
                      <a:pPr marL="0" lvl="0" indent="0" algn="l" rtl="0">
                        <a:spcBef>
                          <a:spcPts val="0"/>
                        </a:spcBef>
                        <a:spcAft>
                          <a:spcPts val="0"/>
                        </a:spcAft>
                        <a:buNone/>
                      </a:pPr>
                      <a:endParaRPr sz="100"/>
                    </a:p>
                  </a:txBody>
                  <a:tcPr marL="68569" marR="68569" marT="68569" marB="68569">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tcPr>
                </a:tc>
                <a:tc>
                  <a:txBody>
                    <a:bodyPr/>
                    <a:lstStyle/>
                    <a:p>
                      <a:pPr marL="0" lvl="0" indent="0" algn="l" rtl="0">
                        <a:spcBef>
                          <a:spcPts val="0"/>
                        </a:spcBef>
                        <a:spcAft>
                          <a:spcPts val="0"/>
                        </a:spcAft>
                        <a:buNone/>
                      </a:pPr>
                      <a:endParaRPr sz="100"/>
                    </a:p>
                  </a:txBody>
                  <a:tcPr marL="68569" marR="68569" marT="68569" marB="68569">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tcPr>
                </a:tc>
                <a:tc>
                  <a:txBody>
                    <a:bodyPr/>
                    <a:lstStyle/>
                    <a:p>
                      <a:pPr marL="0" lvl="0" indent="0" algn="l" rtl="0">
                        <a:spcBef>
                          <a:spcPts val="0"/>
                        </a:spcBef>
                        <a:spcAft>
                          <a:spcPts val="0"/>
                        </a:spcAft>
                        <a:buNone/>
                      </a:pPr>
                      <a:endParaRPr sz="100"/>
                    </a:p>
                  </a:txBody>
                  <a:tcPr marL="68569" marR="68569" marT="68569" marB="68569">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tcPr>
                </a:tc>
                <a:tc>
                  <a:txBody>
                    <a:bodyPr/>
                    <a:lstStyle/>
                    <a:p>
                      <a:pPr marL="0" lvl="0" indent="0" algn="l" rtl="0">
                        <a:spcBef>
                          <a:spcPts val="0"/>
                        </a:spcBef>
                        <a:spcAft>
                          <a:spcPts val="0"/>
                        </a:spcAft>
                        <a:buNone/>
                      </a:pPr>
                      <a:endParaRPr sz="100"/>
                    </a:p>
                  </a:txBody>
                  <a:tcPr marL="68569" marR="68569" marT="68569" marB="68569">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tcPr>
                </a:tc>
                <a:tc>
                  <a:txBody>
                    <a:bodyPr/>
                    <a:lstStyle/>
                    <a:p>
                      <a:pPr marL="0" lvl="0" indent="0" algn="l" rtl="0">
                        <a:spcBef>
                          <a:spcPts val="0"/>
                        </a:spcBef>
                        <a:spcAft>
                          <a:spcPts val="0"/>
                        </a:spcAft>
                        <a:buNone/>
                      </a:pPr>
                      <a:endParaRPr sz="100"/>
                    </a:p>
                  </a:txBody>
                  <a:tcPr marL="68569" marR="68569" marT="68569" marB="68569">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tcPr>
                </a:tc>
                <a:tc>
                  <a:txBody>
                    <a:bodyPr/>
                    <a:lstStyle/>
                    <a:p>
                      <a:pPr marL="0" lvl="0" indent="0" algn="l" rtl="0">
                        <a:spcBef>
                          <a:spcPts val="0"/>
                        </a:spcBef>
                        <a:spcAft>
                          <a:spcPts val="0"/>
                        </a:spcAft>
                        <a:buNone/>
                      </a:pPr>
                      <a:endParaRPr sz="100"/>
                    </a:p>
                  </a:txBody>
                  <a:tcPr marL="68569" marR="68569" marT="68569" marB="68569">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tcPr>
                </a:tc>
                <a:tc>
                  <a:txBody>
                    <a:bodyPr/>
                    <a:lstStyle/>
                    <a:p>
                      <a:pPr marL="0" lvl="0" indent="0" algn="l" rtl="0">
                        <a:spcBef>
                          <a:spcPts val="0"/>
                        </a:spcBef>
                        <a:spcAft>
                          <a:spcPts val="0"/>
                        </a:spcAft>
                        <a:buNone/>
                      </a:pPr>
                      <a:endParaRPr sz="100"/>
                    </a:p>
                  </a:txBody>
                  <a:tcPr marL="68569" marR="68569" marT="68569" marB="68569">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tcPr>
                </a:tc>
                <a:tc>
                  <a:txBody>
                    <a:bodyPr/>
                    <a:lstStyle/>
                    <a:p>
                      <a:pPr marL="0" lvl="0" indent="0" algn="l" rtl="0">
                        <a:spcBef>
                          <a:spcPts val="0"/>
                        </a:spcBef>
                        <a:spcAft>
                          <a:spcPts val="0"/>
                        </a:spcAft>
                        <a:buNone/>
                      </a:pPr>
                      <a:endParaRPr sz="100"/>
                    </a:p>
                  </a:txBody>
                  <a:tcPr marL="68569" marR="68569" marT="68569" marB="68569">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tcPr>
                </a:tc>
                <a:tc>
                  <a:txBody>
                    <a:bodyPr/>
                    <a:lstStyle/>
                    <a:p>
                      <a:pPr marL="0" lvl="0" indent="0" algn="l" rtl="0">
                        <a:spcBef>
                          <a:spcPts val="0"/>
                        </a:spcBef>
                        <a:spcAft>
                          <a:spcPts val="0"/>
                        </a:spcAft>
                        <a:buNone/>
                      </a:pPr>
                      <a:endParaRPr sz="100"/>
                    </a:p>
                  </a:txBody>
                  <a:tcPr marL="68569" marR="68569" marT="68569" marB="68569">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tcPr>
                </a:tc>
                <a:tc>
                  <a:txBody>
                    <a:bodyPr/>
                    <a:lstStyle/>
                    <a:p>
                      <a:pPr marL="0" lvl="0" indent="0" algn="l" rtl="0">
                        <a:spcBef>
                          <a:spcPts val="0"/>
                        </a:spcBef>
                        <a:spcAft>
                          <a:spcPts val="0"/>
                        </a:spcAft>
                        <a:buNone/>
                      </a:pPr>
                      <a:endParaRPr sz="100"/>
                    </a:p>
                  </a:txBody>
                  <a:tcPr marL="68569" marR="68569" marT="68569" marB="68569">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tcPr>
                </a:tc>
                <a:tc>
                  <a:txBody>
                    <a:bodyPr/>
                    <a:lstStyle/>
                    <a:p>
                      <a:pPr marL="0" lvl="0" indent="0" algn="l" rtl="0">
                        <a:spcBef>
                          <a:spcPts val="0"/>
                        </a:spcBef>
                        <a:spcAft>
                          <a:spcPts val="0"/>
                        </a:spcAft>
                        <a:buNone/>
                      </a:pPr>
                      <a:endParaRPr sz="100"/>
                    </a:p>
                  </a:txBody>
                  <a:tcPr marL="68569" marR="68569" marT="68569" marB="68569">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tcPr>
                </a:tc>
                <a:extLst>
                  <a:ext uri="{0D108BD9-81ED-4DB2-BD59-A6C34878D82A}">
                    <a16:rowId xmlns:a16="http://schemas.microsoft.com/office/drawing/2014/main" val="10005"/>
                  </a:ext>
                </a:extLst>
              </a:tr>
              <a:tr h="319500">
                <a:tc>
                  <a:txBody>
                    <a:bodyPr/>
                    <a:lstStyle/>
                    <a:p>
                      <a:pPr marL="0" lvl="0" indent="0" algn="l" rtl="0">
                        <a:spcBef>
                          <a:spcPts val="0"/>
                        </a:spcBef>
                        <a:spcAft>
                          <a:spcPts val="0"/>
                        </a:spcAft>
                        <a:buNone/>
                      </a:pPr>
                      <a:endParaRPr sz="100"/>
                    </a:p>
                  </a:txBody>
                  <a:tcPr marL="68569" marR="68569" marT="68569" marB="68569">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tcPr>
                </a:tc>
                <a:tc>
                  <a:txBody>
                    <a:bodyPr/>
                    <a:lstStyle/>
                    <a:p>
                      <a:pPr marL="0" lvl="0" indent="0" algn="l" rtl="0">
                        <a:spcBef>
                          <a:spcPts val="0"/>
                        </a:spcBef>
                        <a:spcAft>
                          <a:spcPts val="0"/>
                        </a:spcAft>
                        <a:buNone/>
                      </a:pPr>
                      <a:endParaRPr sz="100"/>
                    </a:p>
                  </a:txBody>
                  <a:tcPr marL="68569" marR="68569" marT="68569" marB="68569">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tcPr>
                </a:tc>
                <a:tc>
                  <a:txBody>
                    <a:bodyPr/>
                    <a:lstStyle/>
                    <a:p>
                      <a:pPr marL="0" lvl="0" indent="0" algn="l" rtl="0">
                        <a:spcBef>
                          <a:spcPts val="0"/>
                        </a:spcBef>
                        <a:spcAft>
                          <a:spcPts val="0"/>
                        </a:spcAft>
                        <a:buNone/>
                      </a:pPr>
                      <a:endParaRPr sz="100"/>
                    </a:p>
                  </a:txBody>
                  <a:tcPr marL="68569" marR="68569" marT="68569" marB="68569">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tcPr>
                </a:tc>
                <a:tc>
                  <a:txBody>
                    <a:bodyPr/>
                    <a:lstStyle/>
                    <a:p>
                      <a:pPr marL="0" lvl="0" indent="0" algn="l" rtl="0">
                        <a:spcBef>
                          <a:spcPts val="0"/>
                        </a:spcBef>
                        <a:spcAft>
                          <a:spcPts val="0"/>
                        </a:spcAft>
                        <a:buNone/>
                      </a:pPr>
                      <a:endParaRPr sz="100"/>
                    </a:p>
                  </a:txBody>
                  <a:tcPr marL="68569" marR="68569" marT="68569" marB="68569">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tcPr>
                </a:tc>
                <a:tc>
                  <a:txBody>
                    <a:bodyPr/>
                    <a:lstStyle/>
                    <a:p>
                      <a:pPr marL="0" lvl="0" indent="0" algn="l" rtl="0">
                        <a:spcBef>
                          <a:spcPts val="0"/>
                        </a:spcBef>
                        <a:spcAft>
                          <a:spcPts val="0"/>
                        </a:spcAft>
                        <a:buNone/>
                      </a:pPr>
                      <a:endParaRPr sz="100"/>
                    </a:p>
                  </a:txBody>
                  <a:tcPr marL="68569" marR="68569" marT="68569" marB="68569">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tcPr>
                </a:tc>
                <a:tc>
                  <a:txBody>
                    <a:bodyPr/>
                    <a:lstStyle/>
                    <a:p>
                      <a:pPr marL="0" lvl="0" indent="0" algn="l" rtl="0">
                        <a:spcBef>
                          <a:spcPts val="0"/>
                        </a:spcBef>
                        <a:spcAft>
                          <a:spcPts val="0"/>
                        </a:spcAft>
                        <a:buNone/>
                      </a:pPr>
                      <a:endParaRPr sz="100"/>
                    </a:p>
                  </a:txBody>
                  <a:tcPr marL="68569" marR="68569" marT="68569" marB="68569">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tcPr>
                </a:tc>
                <a:tc>
                  <a:txBody>
                    <a:bodyPr/>
                    <a:lstStyle/>
                    <a:p>
                      <a:pPr marL="0" lvl="0" indent="0" algn="l" rtl="0">
                        <a:spcBef>
                          <a:spcPts val="0"/>
                        </a:spcBef>
                        <a:spcAft>
                          <a:spcPts val="0"/>
                        </a:spcAft>
                        <a:buNone/>
                      </a:pPr>
                      <a:endParaRPr sz="100"/>
                    </a:p>
                  </a:txBody>
                  <a:tcPr marL="68569" marR="68569" marT="68569" marB="68569">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tcPr>
                </a:tc>
                <a:tc>
                  <a:txBody>
                    <a:bodyPr/>
                    <a:lstStyle/>
                    <a:p>
                      <a:pPr marL="0" lvl="0" indent="0" algn="l" rtl="0">
                        <a:spcBef>
                          <a:spcPts val="0"/>
                        </a:spcBef>
                        <a:spcAft>
                          <a:spcPts val="0"/>
                        </a:spcAft>
                        <a:buNone/>
                      </a:pPr>
                      <a:endParaRPr sz="100"/>
                    </a:p>
                  </a:txBody>
                  <a:tcPr marL="68569" marR="68569" marT="68569" marB="68569">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tcPr>
                </a:tc>
                <a:tc>
                  <a:txBody>
                    <a:bodyPr/>
                    <a:lstStyle/>
                    <a:p>
                      <a:pPr marL="0" lvl="0" indent="0" algn="l" rtl="0">
                        <a:spcBef>
                          <a:spcPts val="0"/>
                        </a:spcBef>
                        <a:spcAft>
                          <a:spcPts val="0"/>
                        </a:spcAft>
                        <a:buNone/>
                      </a:pPr>
                      <a:endParaRPr sz="100"/>
                    </a:p>
                  </a:txBody>
                  <a:tcPr marL="68569" marR="68569" marT="68569" marB="68569">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tcPr>
                </a:tc>
                <a:tc>
                  <a:txBody>
                    <a:bodyPr/>
                    <a:lstStyle/>
                    <a:p>
                      <a:pPr marL="0" lvl="0" indent="0" algn="l" rtl="0">
                        <a:spcBef>
                          <a:spcPts val="0"/>
                        </a:spcBef>
                        <a:spcAft>
                          <a:spcPts val="0"/>
                        </a:spcAft>
                        <a:buNone/>
                      </a:pPr>
                      <a:endParaRPr sz="100"/>
                    </a:p>
                  </a:txBody>
                  <a:tcPr marL="68569" marR="68569" marT="68569" marB="68569">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tcPr>
                </a:tc>
                <a:tc>
                  <a:txBody>
                    <a:bodyPr/>
                    <a:lstStyle/>
                    <a:p>
                      <a:pPr marL="0" lvl="0" indent="0" algn="l" rtl="0">
                        <a:spcBef>
                          <a:spcPts val="0"/>
                        </a:spcBef>
                        <a:spcAft>
                          <a:spcPts val="0"/>
                        </a:spcAft>
                        <a:buNone/>
                      </a:pPr>
                      <a:endParaRPr sz="100"/>
                    </a:p>
                  </a:txBody>
                  <a:tcPr marL="68569" marR="68569" marT="68569" marB="68569">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tcPr>
                </a:tc>
                <a:tc>
                  <a:txBody>
                    <a:bodyPr/>
                    <a:lstStyle/>
                    <a:p>
                      <a:pPr marL="0" lvl="0" indent="0" algn="l" rtl="0">
                        <a:spcBef>
                          <a:spcPts val="0"/>
                        </a:spcBef>
                        <a:spcAft>
                          <a:spcPts val="0"/>
                        </a:spcAft>
                        <a:buNone/>
                      </a:pPr>
                      <a:endParaRPr sz="100"/>
                    </a:p>
                  </a:txBody>
                  <a:tcPr marL="68569" marR="68569" marT="68569" marB="68569">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tcPr>
                </a:tc>
                <a:tc>
                  <a:txBody>
                    <a:bodyPr/>
                    <a:lstStyle/>
                    <a:p>
                      <a:pPr marL="0" lvl="0" indent="0" algn="l" rtl="0">
                        <a:spcBef>
                          <a:spcPts val="0"/>
                        </a:spcBef>
                        <a:spcAft>
                          <a:spcPts val="0"/>
                        </a:spcAft>
                        <a:buNone/>
                      </a:pPr>
                      <a:endParaRPr sz="100"/>
                    </a:p>
                  </a:txBody>
                  <a:tcPr marL="68569" marR="68569" marT="68569" marB="68569">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tcPr>
                </a:tc>
                <a:tc>
                  <a:txBody>
                    <a:bodyPr/>
                    <a:lstStyle/>
                    <a:p>
                      <a:pPr marL="0" lvl="0" indent="0" algn="l" rtl="0">
                        <a:spcBef>
                          <a:spcPts val="0"/>
                        </a:spcBef>
                        <a:spcAft>
                          <a:spcPts val="0"/>
                        </a:spcAft>
                        <a:buNone/>
                      </a:pPr>
                      <a:endParaRPr sz="100"/>
                    </a:p>
                  </a:txBody>
                  <a:tcPr marL="68569" marR="68569" marT="68569" marB="68569">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tcPr>
                </a:tc>
                <a:tc>
                  <a:txBody>
                    <a:bodyPr/>
                    <a:lstStyle/>
                    <a:p>
                      <a:pPr marL="0" lvl="0" indent="0" algn="l" rtl="0">
                        <a:spcBef>
                          <a:spcPts val="0"/>
                        </a:spcBef>
                        <a:spcAft>
                          <a:spcPts val="0"/>
                        </a:spcAft>
                        <a:buNone/>
                      </a:pPr>
                      <a:endParaRPr sz="100"/>
                    </a:p>
                  </a:txBody>
                  <a:tcPr marL="68569" marR="68569" marT="68569" marB="68569">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tcPr>
                </a:tc>
                <a:tc>
                  <a:txBody>
                    <a:bodyPr/>
                    <a:lstStyle/>
                    <a:p>
                      <a:pPr marL="0" lvl="0" indent="0" algn="l" rtl="0">
                        <a:spcBef>
                          <a:spcPts val="0"/>
                        </a:spcBef>
                        <a:spcAft>
                          <a:spcPts val="0"/>
                        </a:spcAft>
                        <a:buNone/>
                      </a:pPr>
                      <a:endParaRPr sz="100"/>
                    </a:p>
                  </a:txBody>
                  <a:tcPr marL="68569" marR="68569" marT="68569" marB="68569">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tcPr>
                </a:tc>
                <a:tc>
                  <a:txBody>
                    <a:bodyPr/>
                    <a:lstStyle/>
                    <a:p>
                      <a:pPr marL="0" lvl="0" indent="0" algn="l" rtl="0">
                        <a:spcBef>
                          <a:spcPts val="0"/>
                        </a:spcBef>
                        <a:spcAft>
                          <a:spcPts val="0"/>
                        </a:spcAft>
                        <a:buNone/>
                      </a:pPr>
                      <a:endParaRPr sz="100"/>
                    </a:p>
                  </a:txBody>
                  <a:tcPr marL="68569" marR="68569" marT="68569" marB="68569">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tcPr>
                </a:tc>
                <a:tc>
                  <a:txBody>
                    <a:bodyPr/>
                    <a:lstStyle/>
                    <a:p>
                      <a:pPr marL="0" lvl="0" indent="0" algn="l" rtl="0">
                        <a:spcBef>
                          <a:spcPts val="0"/>
                        </a:spcBef>
                        <a:spcAft>
                          <a:spcPts val="0"/>
                        </a:spcAft>
                        <a:buNone/>
                      </a:pPr>
                      <a:endParaRPr sz="100"/>
                    </a:p>
                  </a:txBody>
                  <a:tcPr marL="68569" marR="68569" marT="68569" marB="68569">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tcPr>
                </a:tc>
                <a:tc>
                  <a:txBody>
                    <a:bodyPr/>
                    <a:lstStyle/>
                    <a:p>
                      <a:pPr marL="0" lvl="0" indent="0" algn="l" rtl="0">
                        <a:spcBef>
                          <a:spcPts val="0"/>
                        </a:spcBef>
                        <a:spcAft>
                          <a:spcPts val="0"/>
                        </a:spcAft>
                        <a:buNone/>
                      </a:pPr>
                      <a:endParaRPr sz="100"/>
                    </a:p>
                  </a:txBody>
                  <a:tcPr marL="68569" marR="68569" marT="68569" marB="68569">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tcPr>
                </a:tc>
                <a:tc>
                  <a:txBody>
                    <a:bodyPr/>
                    <a:lstStyle/>
                    <a:p>
                      <a:pPr marL="0" lvl="0" indent="0" algn="l" rtl="0">
                        <a:spcBef>
                          <a:spcPts val="0"/>
                        </a:spcBef>
                        <a:spcAft>
                          <a:spcPts val="0"/>
                        </a:spcAft>
                        <a:buNone/>
                      </a:pPr>
                      <a:endParaRPr sz="100"/>
                    </a:p>
                  </a:txBody>
                  <a:tcPr marL="68569" marR="68569" marT="68569" marB="68569">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tcPr>
                </a:tc>
                <a:tc>
                  <a:txBody>
                    <a:bodyPr/>
                    <a:lstStyle/>
                    <a:p>
                      <a:pPr marL="0" lvl="0" indent="0" algn="l" rtl="0">
                        <a:spcBef>
                          <a:spcPts val="0"/>
                        </a:spcBef>
                        <a:spcAft>
                          <a:spcPts val="0"/>
                        </a:spcAft>
                        <a:buNone/>
                      </a:pPr>
                      <a:endParaRPr sz="100"/>
                    </a:p>
                  </a:txBody>
                  <a:tcPr marL="68569" marR="68569" marT="68569" marB="68569">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tcPr>
                </a:tc>
                <a:tc>
                  <a:txBody>
                    <a:bodyPr/>
                    <a:lstStyle/>
                    <a:p>
                      <a:pPr marL="0" lvl="0" indent="0" algn="l" rtl="0">
                        <a:spcBef>
                          <a:spcPts val="0"/>
                        </a:spcBef>
                        <a:spcAft>
                          <a:spcPts val="0"/>
                        </a:spcAft>
                        <a:buNone/>
                      </a:pPr>
                      <a:endParaRPr sz="100"/>
                    </a:p>
                  </a:txBody>
                  <a:tcPr marL="68569" marR="68569" marT="68569" marB="68569">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tcPr>
                </a:tc>
                <a:tc>
                  <a:txBody>
                    <a:bodyPr/>
                    <a:lstStyle/>
                    <a:p>
                      <a:pPr marL="0" lvl="0" indent="0" algn="l" rtl="0">
                        <a:spcBef>
                          <a:spcPts val="0"/>
                        </a:spcBef>
                        <a:spcAft>
                          <a:spcPts val="0"/>
                        </a:spcAft>
                        <a:buNone/>
                      </a:pPr>
                      <a:endParaRPr sz="100"/>
                    </a:p>
                  </a:txBody>
                  <a:tcPr marL="68569" marR="68569" marT="68569" marB="68569">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tcPr>
                </a:tc>
                <a:tc>
                  <a:txBody>
                    <a:bodyPr/>
                    <a:lstStyle/>
                    <a:p>
                      <a:pPr marL="0" lvl="0" indent="0" algn="l" rtl="0">
                        <a:spcBef>
                          <a:spcPts val="0"/>
                        </a:spcBef>
                        <a:spcAft>
                          <a:spcPts val="0"/>
                        </a:spcAft>
                        <a:buNone/>
                      </a:pPr>
                      <a:endParaRPr sz="100"/>
                    </a:p>
                  </a:txBody>
                  <a:tcPr marL="68569" marR="68569" marT="68569" marB="68569">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tcPr>
                </a:tc>
                <a:tc>
                  <a:txBody>
                    <a:bodyPr/>
                    <a:lstStyle/>
                    <a:p>
                      <a:pPr marL="0" lvl="0" indent="0" algn="l" rtl="0">
                        <a:spcBef>
                          <a:spcPts val="0"/>
                        </a:spcBef>
                        <a:spcAft>
                          <a:spcPts val="0"/>
                        </a:spcAft>
                        <a:buNone/>
                      </a:pPr>
                      <a:endParaRPr sz="100"/>
                    </a:p>
                  </a:txBody>
                  <a:tcPr marL="68569" marR="68569" marT="68569" marB="68569">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tcPr>
                </a:tc>
                <a:tc>
                  <a:txBody>
                    <a:bodyPr/>
                    <a:lstStyle/>
                    <a:p>
                      <a:pPr marL="0" lvl="0" indent="0" algn="l" rtl="0">
                        <a:spcBef>
                          <a:spcPts val="0"/>
                        </a:spcBef>
                        <a:spcAft>
                          <a:spcPts val="0"/>
                        </a:spcAft>
                        <a:buNone/>
                      </a:pPr>
                      <a:endParaRPr sz="100"/>
                    </a:p>
                  </a:txBody>
                  <a:tcPr marL="68569" marR="68569" marT="68569" marB="68569">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tcPr>
                </a:tc>
                <a:tc>
                  <a:txBody>
                    <a:bodyPr/>
                    <a:lstStyle/>
                    <a:p>
                      <a:pPr marL="0" lvl="0" indent="0" algn="l" rtl="0">
                        <a:spcBef>
                          <a:spcPts val="0"/>
                        </a:spcBef>
                        <a:spcAft>
                          <a:spcPts val="0"/>
                        </a:spcAft>
                        <a:buNone/>
                      </a:pPr>
                      <a:endParaRPr sz="100"/>
                    </a:p>
                  </a:txBody>
                  <a:tcPr marL="68569" marR="68569" marT="68569" marB="68569">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tcPr>
                </a:tc>
                <a:tc>
                  <a:txBody>
                    <a:bodyPr/>
                    <a:lstStyle/>
                    <a:p>
                      <a:pPr marL="0" lvl="0" indent="0" algn="l" rtl="0">
                        <a:spcBef>
                          <a:spcPts val="0"/>
                        </a:spcBef>
                        <a:spcAft>
                          <a:spcPts val="0"/>
                        </a:spcAft>
                        <a:buNone/>
                      </a:pPr>
                      <a:endParaRPr sz="100"/>
                    </a:p>
                  </a:txBody>
                  <a:tcPr marL="68569" marR="68569" marT="68569" marB="68569">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tcPr>
                </a:tc>
                <a:tc>
                  <a:txBody>
                    <a:bodyPr/>
                    <a:lstStyle/>
                    <a:p>
                      <a:pPr marL="0" lvl="0" indent="0" algn="l" rtl="0">
                        <a:spcBef>
                          <a:spcPts val="0"/>
                        </a:spcBef>
                        <a:spcAft>
                          <a:spcPts val="0"/>
                        </a:spcAft>
                        <a:buNone/>
                      </a:pPr>
                      <a:endParaRPr sz="100"/>
                    </a:p>
                  </a:txBody>
                  <a:tcPr marL="68569" marR="68569" marT="68569" marB="68569">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tcPr>
                </a:tc>
                <a:tc>
                  <a:txBody>
                    <a:bodyPr/>
                    <a:lstStyle/>
                    <a:p>
                      <a:pPr marL="0" lvl="0" indent="0" algn="l" rtl="0">
                        <a:spcBef>
                          <a:spcPts val="0"/>
                        </a:spcBef>
                        <a:spcAft>
                          <a:spcPts val="0"/>
                        </a:spcAft>
                        <a:buNone/>
                      </a:pPr>
                      <a:endParaRPr sz="100"/>
                    </a:p>
                  </a:txBody>
                  <a:tcPr marL="68569" marR="68569" marT="68569" marB="68569">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tcPr>
                </a:tc>
                <a:extLst>
                  <a:ext uri="{0D108BD9-81ED-4DB2-BD59-A6C34878D82A}">
                    <a16:rowId xmlns:a16="http://schemas.microsoft.com/office/drawing/2014/main" val="10006"/>
                  </a:ext>
                </a:extLst>
              </a:tr>
              <a:tr h="319500">
                <a:tc>
                  <a:txBody>
                    <a:bodyPr/>
                    <a:lstStyle/>
                    <a:p>
                      <a:pPr marL="0" lvl="0" indent="0" algn="l" rtl="0">
                        <a:spcBef>
                          <a:spcPts val="0"/>
                        </a:spcBef>
                        <a:spcAft>
                          <a:spcPts val="0"/>
                        </a:spcAft>
                        <a:buNone/>
                      </a:pPr>
                      <a:endParaRPr sz="100"/>
                    </a:p>
                  </a:txBody>
                  <a:tcPr marL="68569" marR="68569" marT="68569" marB="68569">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tcPr>
                </a:tc>
                <a:tc>
                  <a:txBody>
                    <a:bodyPr/>
                    <a:lstStyle/>
                    <a:p>
                      <a:pPr marL="0" lvl="0" indent="0" algn="l" rtl="0">
                        <a:spcBef>
                          <a:spcPts val="0"/>
                        </a:spcBef>
                        <a:spcAft>
                          <a:spcPts val="0"/>
                        </a:spcAft>
                        <a:buNone/>
                      </a:pPr>
                      <a:endParaRPr sz="100"/>
                    </a:p>
                  </a:txBody>
                  <a:tcPr marL="68569" marR="68569" marT="68569" marB="68569">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tcPr>
                </a:tc>
                <a:tc>
                  <a:txBody>
                    <a:bodyPr/>
                    <a:lstStyle/>
                    <a:p>
                      <a:pPr marL="0" lvl="0" indent="0" algn="l" rtl="0">
                        <a:spcBef>
                          <a:spcPts val="0"/>
                        </a:spcBef>
                        <a:spcAft>
                          <a:spcPts val="0"/>
                        </a:spcAft>
                        <a:buNone/>
                      </a:pPr>
                      <a:endParaRPr sz="100"/>
                    </a:p>
                  </a:txBody>
                  <a:tcPr marL="68569" marR="68569" marT="68569" marB="68569">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tcPr>
                </a:tc>
                <a:tc>
                  <a:txBody>
                    <a:bodyPr/>
                    <a:lstStyle/>
                    <a:p>
                      <a:pPr marL="0" lvl="0" indent="0" algn="l" rtl="0">
                        <a:spcBef>
                          <a:spcPts val="0"/>
                        </a:spcBef>
                        <a:spcAft>
                          <a:spcPts val="0"/>
                        </a:spcAft>
                        <a:buNone/>
                      </a:pPr>
                      <a:endParaRPr sz="100"/>
                    </a:p>
                  </a:txBody>
                  <a:tcPr marL="68569" marR="68569" marT="68569" marB="68569">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tcPr>
                </a:tc>
                <a:tc>
                  <a:txBody>
                    <a:bodyPr/>
                    <a:lstStyle/>
                    <a:p>
                      <a:pPr marL="0" lvl="0" indent="0" algn="l" rtl="0">
                        <a:spcBef>
                          <a:spcPts val="0"/>
                        </a:spcBef>
                        <a:spcAft>
                          <a:spcPts val="0"/>
                        </a:spcAft>
                        <a:buNone/>
                      </a:pPr>
                      <a:endParaRPr sz="100"/>
                    </a:p>
                  </a:txBody>
                  <a:tcPr marL="68569" marR="68569" marT="68569" marB="68569">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tcPr>
                </a:tc>
                <a:tc>
                  <a:txBody>
                    <a:bodyPr/>
                    <a:lstStyle/>
                    <a:p>
                      <a:pPr marL="0" lvl="0" indent="0" algn="l" rtl="0">
                        <a:spcBef>
                          <a:spcPts val="0"/>
                        </a:spcBef>
                        <a:spcAft>
                          <a:spcPts val="0"/>
                        </a:spcAft>
                        <a:buNone/>
                      </a:pPr>
                      <a:endParaRPr sz="100"/>
                    </a:p>
                  </a:txBody>
                  <a:tcPr marL="68569" marR="68569" marT="68569" marB="68569">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tcPr>
                </a:tc>
                <a:tc>
                  <a:txBody>
                    <a:bodyPr/>
                    <a:lstStyle/>
                    <a:p>
                      <a:pPr marL="0" lvl="0" indent="0" algn="l" rtl="0">
                        <a:spcBef>
                          <a:spcPts val="0"/>
                        </a:spcBef>
                        <a:spcAft>
                          <a:spcPts val="0"/>
                        </a:spcAft>
                        <a:buNone/>
                      </a:pPr>
                      <a:endParaRPr sz="100"/>
                    </a:p>
                  </a:txBody>
                  <a:tcPr marL="68569" marR="68569" marT="68569" marB="68569">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tcPr>
                </a:tc>
                <a:tc>
                  <a:txBody>
                    <a:bodyPr/>
                    <a:lstStyle/>
                    <a:p>
                      <a:pPr marL="0" lvl="0" indent="0" algn="l" rtl="0">
                        <a:spcBef>
                          <a:spcPts val="0"/>
                        </a:spcBef>
                        <a:spcAft>
                          <a:spcPts val="0"/>
                        </a:spcAft>
                        <a:buNone/>
                      </a:pPr>
                      <a:endParaRPr sz="100"/>
                    </a:p>
                  </a:txBody>
                  <a:tcPr marL="68569" marR="68569" marT="68569" marB="68569">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tcPr>
                </a:tc>
                <a:tc>
                  <a:txBody>
                    <a:bodyPr/>
                    <a:lstStyle/>
                    <a:p>
                      <a:pPr marL="0" lvl="0" indent="0" algn="l" rtl="0">
                        <a:spcBef>
                          <a:spcPts val="0"/>
                        </a:spcBef>
                        <a:spcAft>
                          <a:spcPts val="0"/>
                        </a:spcAft>
                        <a:buNone/>
                      </a:pPr>
                      <a:endParaRPr sz="100"/>
                    </a:p>
                  </a:txBody>
                  <a:tcPr marL="68569" marR="68569" marT="68569" marB="68569">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tcPr>
                </a:tc>
                <a:tc>
                  <a:txBody>
                    <a:bodyPr/>
                    <a:lstStyle/>
                    <a:p>
                      <a:pPr marL="0" lvl="0" indent="0" algn="l" rtl="0">
                        <a:spcBef>
                          <a:spcPts val="0"/>
                        </a:spcBef>
                        <a:spcAft>
                          <a:spcPts val="0"/>
                        </a:spcAft>
                        <a:buNone/>
                      </a:pPr>
                      <a:endParaRPr sz="100"/>
                    </a:p>
                  </a:txBody>
                  <a:tcPr marL="68569" marR="68569" marT="68569" marB="68569">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tcPr>
                </a:tc>
                <a:tc>
                  <a:txBody>
                    <a:bodyPr/>
                    <a:lstStyle/>
                    <a:p>
                      <a:pPr marL="0" lvl="0" indent="0" algn="l" rtl="0">
                        <a:spcBef>
                          <a:spcPts val="0"/>
                        </a:spcBef>
                        <a:spcAft>
                          <a:spcPts val="0"/>
                        </a:spcAft>
                        <a:buNone/>
                      </a:pPr>
                      <a:endParaRPr sz="100"/>
                    </a:p>
                  </a:txBody>
                  <a:tcPr marL="68569" marR="68569" marT="68569" marB="68569">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tcPr>
                </a:tc>
                <a:tc>
                  <a:txBody>
                    <a:bodyPr/>
                    <a:lstStyle/>
                    <a:p>
                      <a:pPr marL="0" lvl="0" indent="0" algn="l" rtl="0">
                        <a:spcBef>
                          <a:spcPts val="0"/>
                        </a:spcBef>
                        <a:spcAft>
                          <a:spcPts val="0"/>
                        </a:spcAft>
                        <a:buNone/>
                      </a:pPr>
                      <a:endParaRPr sz="100"/>
                    </a:p>
                  </a:txBody>
                  <a:tcPr marL="68569" marR="68569" marT="68569" marB="68569">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tcPr>
                </a:tc>
                <a:tc>
                  <a:txBody>
                    <a:bodyPr/>
                    <a:lstStyle/>
                    <a:p>
                      <a:pPr marL="0" lvl="0" indent="0" algn="l" rtl="0">
                        <a:spcBef>
                          <a:spcPts val="0"/>
                        </a:spcBef>
                        <a:spcAft>
                          <a:spcPts val="0"/>
                        </a:spcAft>
                        <a:buNone/>
                      </a:pPr>
                      <a:endParaRPr sz="100"/>
                    </a:p>
                  </a:txBody>
                  <a:tcPr marL="68569" marR="68569" marT="68569" marB="68569">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tcPr>
                </a:tc>
                <a:tc>
                  <a:txBody>
                    <a:bodyPr/>
                    <a:lstStyle/>
                    <a:p>
                      <a:pPr marL="0" lvl="0" indent="0" algn="l" rtl="0">
                        <a:spcBef>
                          <a:spcPts val="0"/>
                        </a:spcBef>
                        <a:spcAft>
                          <a:spcPts val="0"/>
                        </a:spcAft>
                        <a:buNone/>
                      </a:pPr>
                      <a:endParaRPr sz="100"/>
                    </a:p>
                  </a:txBody>
                  <a:tcPr marL="68569" marR="68569" marT="68569" marB="68569">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tcPr>
                </a:tc>
                <a:tc>
                  <a:txBody>
                    <a:bodyPr/>
                    <a:lstStyle/>
                    <a:p>
                      <a:pPr marL="0" lvl="0" indent="0" algn="l" rtl="0">
                        <a:spcBef>
                          <a:spcPts val="0"/>
                        </a:spcBef>
                        <a:spcAft>
                          <a:spcPts val="0"/>
                        </a:spcAft>
                        <a:buNone/>
                      </a:pPr>
                      <a:endParaRPr sz="100"/>
                    </a:p>
                  </a:txBody>
                  <a:tcPr marL="68569" marR="68569" marT="68569" marB="68569">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tcPr>
                </a:tc>
                <a:tc>
                  <a:txBody>
                    <a:bodyPr/>
                    <a:lstStyle/>
                    <a:p>
                      <a:pPr marL="0" lvl="0" indent="0" algn="l" rtl="0">
                        <a:spcBef>
                          <a:spcPts val="0"/>
                        </a:spcBef>
                        <a:spcAft>
                          <a:spcPts val="0"/>
                        </a:spcAft>
                        <a:buNone/>
                      </a:pPr>
                      <a:endParaRPr sz="100"/>
                    </a:p>
                  </a:txBody>
                  <a:tcPr marL="68569" marR="68569" marT="68569" marB="68569">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tcPr>
                </a:tc>
                <a:tc>
                  <a:txBody>
                    <a:bodyPr/>
                    <a:lstStyle/>
                    <a:p>
                      <a:pPr marL="0" lvl="0" indent="0" algn="l" rtl="0">
                        <a:spcBef>
                          <a:spcPts val="0"/>
                        </a:spcBef>
                        <a:spcAft>
                          <a:spcPts val="0"/>
                        </a:spcAft>
                        <a:buNone/>
                      </a:pPr>
                      <a:endParaRPr sz="100"/>
                    </a:p>
                  </a:txBody>
                  <a:tcPr marL="68569" marR="68569" marT="68569" marB="68569">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tcPr>
                </a:tc>
                <a:tc>
                  <a:txBody>
                    <a:bodyPr/>
                    <a:lstStyle/>
                    <a:p>
                      <a:pPr marL="0" lvl="0" indent="0" algn="l" rtl="0">
                        <a:spcBef>
                          <a:spcPts val="0"/>
                        </a:spcBef>
                        <a:spcAft>
                          <a:spcPts val="0"/>
                        </a:spcAft>
                        <a:buNone/>
                      </a:pPr>
                      <a:endParaRPr sz="100"/>
                    </a:p>
                  </a:txBody>
                  <a:tcPr marL="68569" marR="68569" marT="68569" marB="68569">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tcPr>
                </a:tc>
                <a:tc>
                  <a:txBody>
                    <a:bodyPr/>
                    <a:lstStyle/>
                    <a:p>
                      <a:pPr marL="0" lvl="0" indent="0" algn="l" rtl="0">
                        <a:spcBef>
                          <a:spcPts val="0"/>
                        </a:spcBef>
                        <a:spcAft>
                          <a:spcPts val="0"/>
                        </a:spcAft>
                        <a:buNone/>
                      </a:pPr>
                      <a:endParaRPr sz="100"/>
                    </a:p>
                  </a:txBody>
                  <a:tcPr marL="68569" marR="68569" marT="68569" marB="68569">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tcPr>
                </a:tc>
                <a:tc>
                  <a:txBody>
                    <a:bodyPr/>
                    <a:lstStyle/>
                    <a:p>
                      <a:pPr marL="0" lvl="0" indent="0" algn="l" rtl="0">
                        <a:spcBef>
                          <a:spcPts val="0"/>
                        </a:spcBef>
                        <a:spcAft>
                          <a:spcPts val="0"/>
                        </a:spcAft>
                        <a:buNone/>
                      </a:pPr>
                      <a:endParaRPr sz="100"/>
                    </a:p>
                  </a:txBody>
                  <a:tcPr marL="68569" marR="68569" marT="68569" marB="68569">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tcPr>
                </a:tc>
                <a:tc>
                  <a:txBody>
                    <a:bodyPr/>
                    <a:lstStyle/>
                    <a:p>
                      <a:pPr marL="0" lvl="0" indent="0" algn="l" rtl="0">
                        <a:spcBef>
                          <a:spcPts val="0"/>
                        </a:spcBef>
                        <a:spcAft>
                          <a:spcPts val="0"/>
                        </a:spcAft>
                        <a:buNone/>
                      </a:pPr>
                      <a:endParaRPr sz="100"/>
                    </a:p>
                  </a:txBody>
                  <a:tcPr marL="68569" marR="68569" marT="68569" marB="68569">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tcPr>
                </a:tc>
                <a:tc>
                  <a:txBody>
                    <a:bodyPr/>
                    <a:lstStyle/>
                    <a:p>
                      <a:pPr marL="0" lvl="0" indent="0" algn="l" rtl="0">
                        <a:spcBef>
                          <a:spcPts val="0"/>
                        </a:spcBef>
                        <a:spcAft>
                          <a:spcPts val="0"/>
                        </a:spcAft>
                        <a:buNone/>
                      </a:pPr>
                      <a:endParaRPr sz="100"/>
                    </a:p>
                  </a:txBody>
                  <a:tcPr marL="68569" marR="68569" marT="68569" marB="68569">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tcPr>
                </a:tc>
                <a:tc>
                  <a:txBody>
                    <a:bodyPr/>
                    <a:lstStyle/>
                    <a:p>
                      <a:pPr marL="0" lvl="0" indent="0" algn="l" rtl="0">
                        <a:spcBef>
                          <a:spcPts val="0"/>
                        </a:spcBef>
                        <a:spcAft>
                          <a:spcPts val="0"/>
                        </a:spcAft>
                        <a:buNone/>
                      </a:pPr>
                      <a:endParaRPr sz="100"/>
                    </a:p>
                  </a:txBody>
                  <a:tcPr marL="68569" marR="68569" marT="68569" marB="68569">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tcPr>
                </a:tc>
                <a:tc>
                  <a:txBody>
                    <a:bodyPr/>
                    <a:lstStyle/>
                    <a:p>
                      <a:pPr marL="0" lvl="0" indent="0" algn="l" rtl="0">
                        <a:spcBef>
                          <a:spcPts val="0"/>
                        </a:spcBef>
                        <a:spcAft>
                          <a:spcPts val="0"/>
                        </a:spcAft>
                        <a:buNone/>
                      </a:pPr>
                      <a:endParaRPr sz="100"/>
                    </a:p>
                  </a:txBody>
                  <a:tcPr marL="68569" marR="68569" marT="68569" marB="68569">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tcPr>
                </a:tc>
                <a:tc>
                  <a:txBody>
                    <a:bodyPr/>
                    <a:lstStyle/>
                    <a:p>
                      <a:pPr marL="0" lvl="0" indent="0" algn="l" rtl="0">
                        <a:spcBef>
                          <a:spcPts val="0"/>
                        </a:spcBef>
                        <a:spcAft>
                          <a:spcPts val="0"/>
                        </a:spcAft>
                        <a:buNone/>
                      </a:pPr>
                      <a:endParaRPr sz="100"/>
                    </a:p>
                  </a:txBody>
                  <a:tcPr marL="68569" marR="68569" marT="68569" marB="68569">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tcPr>
                </a:tc>
                <a:tc>
                  <a:txBody>
                    <a:bodyPr/>
                    <a:lstStyle/>
                    <a:p>
                      <a:pPr marL="0" lvl="0" indent="0" algn="l" rtl="0">
                        <a:spcBef>
                          <a:spcPts val="0"/>
                        </a:spcBef>
                        <a:spcAft>
                          <a:spcPts val="0"/>
                        </a:spcAft>
                        <a:buNone/>
                      </a:pPr>
                      <a:endParaRPr sz="100"/>
                    </a:p>
                  </a:txBody>
                  <a:tcPr marL="68569" marR="68569" marT="68569" marB="68569">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tcPr>
                </a:tc>
                <a:tc>
                  <a:txBody>
                    <a:bodyPr/>
                    <a:lstStyle/>
                    <a:p>
                      <a:pPr marL="0" lvl="0" indent="0" algn="l" rtl="0">
                        <a:spcBef>
                          <a:spcPts val="0"/>
                        </a:spcBef>
                        <a:spcAft>
                          <a:spcPts val="0"/>
                        </a:spcAft>
                        <a:buNone/>
                      </a:pPr>
                      <a:endParaRPr sz="100"/>
                    </a:p>
                  </a:txBody>
                  <a:tcPr marL="68569" marR="68569" marT="68569" marB="68569">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tcPr>
                </a:tc>
                <a:tc>
                  <a:txBody>
                    <a:bodyPr/>
                    <a:lstStyle/>
                    <a:p>
                      <a:pPr marL="0" lvl="0" indent="0" algn="l" rtl="0">
                        <a:spcBef>
                          <a:spcPts val="0"/>
                        </a:spcBef>
                        <a:spcAft>
                          <a:spcPts val="0"/>
                        </a:spcAft>
                        <a:buNone/>
                      </a:pPr>
                      <a:endParaRPr sz="100"/>
                    </a:p>
                  </a:txBody>
                  <a:tcPr marL="68569" marR="68569" marT="68569" marB="68569">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tcPr>
                </a:tc>
                <a:tc>
                  <a:txBody>
                    <a:bodyPr/>
                    <a:lstStyle/>
                    <a:p>
                      <a:pPr marL="0" lvl="0" indent="0" algn="l" rtl="0">
                        <a:spcBef>
                          <a:spcPts val="0"/>
                        </a:spcBef>
                        <a:spcAft>
                          <a:spcPts val="0"/>
                        </a:spcAft>
                        <a:buNone/>
                      </a:pPr>
                      <a:endParaRPr sz="100"/>
                    </a:p>
                  </a:txBody>
                  <a:tcPr marL="68569" marR="68569" marT="68569" marB="68569">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tcPr>
                </a:tc>
                <a:tc>
                  <a:txBody>
                    <a:bodyPr/>
                    <a:lstStyle/>
                    <a:p>
                      <a:pPr marL="0" lvl="0" indent="0" algn="l" rtl="0">
                        <a:spcBef>
                          <a:spcPts val="0"/>
                        </a:spcBef>
                        <a:spcAft>
                          <a:spcPts val="0"/>
                        </a:spcAft>
                        <a:buNone/>
                      </a:pPr>
                      <a:endParaRPr sz="100"/>
                    </a:p>
                  </a:txBody>
                  <a:tcPr marL="68569" marR="68569" marT="68569" marB="68569">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tcPr>
                </a:tc>
                <a:extLst>
                  <a:ext uri="{0D108BD9-81ED-4DB2-BD59-A6C34878D82A}">
                    <a16:rowId xmlns:a16="http://schemas.microsoft.com/office/drawing/2014/main" val="10007"/>
                  </a:ext>
                </a:extLst>
              </a:tr>
              <a:tr h="319500">
                <a:tc>
                  <a:txBody>
                    <a:bodyPr/>
                    <a:lstStyle/>
                    <a:p>
                      <a:pPr marL="0" lvl="0" indent="0" algn="l" rtl="0">
                        <a:spcBef>
                          <a:spcPts val="0"/>
                        </a:spcBef>
                        <a:spcAft>
                          <a:spcPts val="0"/>
                        </a:spcAft>
                        <a:buNone/>
                      </a:pPr>
                      <a:endParaRPr sz="100"/>
                    </a:p>
                  </a:txBody>
                  <a:tcPr marL="68569" marR="68569" marT="68569" marB="68569">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tcPr>
                </a:tc>
                <a:tc>
                  <a:txBody>
                    <a:bodyPr/>
                    <a:lstStyle/>
                    <a:p>
                      <a:pPr marL="0" lvl="0" indent="0" algn="l" rtl="0">
                        <a:spcBef>
                          <a:spcPts val="0"/>
                        </a:spcBef>
                        <a:spcAft>
                          <a:spcPts val="0"/>
                        </a:spcAft>
                        <a:buNone/>
                      </a:pPr>
                      <a:endParaRPr sz="100"/>
                    </a:p>
                  </a:txBody>
                  <a:tcPr marL="68569" marR="68569" marT="68569" marB="68569">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tcPr>
                </a:tc>
                <a:tc>
                  <a:txBody>
                    <a:bodyPr/>
                    <a:lstStyle/>
                    <a:p>
                      <a:pPr marL="0" lvl="0" indent="0" algn="l" rtl="0">
                        <a:spcBef>
                          <a:spcPts val="0"/>
                        </a:spcBef>
                        <a:spcAft>
                          <a:spcPts val="0"/>
                        </a:spcAft>
                        <a:buNone/>
                      </a:pPr>
                      <a:endParaRPr sz="100"/>
                    </a:p>
                  </a:txBody>
                  <a:tcPr marL="68569" marR="68569" marT="68569" marB="68569">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tcPr>
                </a:tc>
                <a:tc>
                  <a:txBody>
                    <a:bodyPr/>
                    <a:lstStyle/>
                    <a:p>
                      <a:pPr marL="0" lvl="0" indent="0" algn="l" rtl="0">
                        <a:spcBef>
                          <a:spcPts val="0"/>
                        </a:spcBef>
                        <a:spcAft>
                          <a:spcPts val="0"/>
                        </a:spcAft>
                        <a:buNone/>
                      </a:pPr>
                      <a:endParaRPr sz="100"/>
                    </a:p>
                  </a:txBody>
                  <a:tcPr marL="68569" marR="68569" marT="68569" marB="68569">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tcPr>
                </a:tc>
                <a:tc>
                  <a:txBody>
                    <a:bodyPr/>
                    <a:lstStyle/>
                    <a:p>
                      <a:pPr marL="0" lvl="0" indent="0" algn="l" rtl="0">
                        <a:spcBef>
                          <a:spcPts val="0"/>
                        </a:spcBef>
                        <a:spcAft>
                          <a:spcPts val="0"/>
                        </a:spcAft>
                        <a:buNone/>
                      </a:pPr>
                      <a:endParaRPr sz="100"/>
                    </a:p>
                  </a:txBody>
                  <a:tcPr marL="68569" marR="68569" marT="68569" marB="68569">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tcPr>
                </a:tc>
                <a:tc>
                  <a:txBody>
                    <a:bodyPr/>
                    <a:lstStyle/>
                    <a:p>
                      <a:pPr marL="0" lvl="0" indent="0" algn="l" rtl="0">
                        <a:spcBef>
                          <a:spcPts val="0"/>
                        </a:spcBef>
                        <a:spcAft>
                          <a:spcPts val="0"/>
                        </a:spcAft>
                        <a:buNone/>
                      </a:pPr>
                      <a:endParaRPr sz="100"/>
                    </a:p>
                  </a:txBody>
                  <a:tcPr marL="68569" marR="68569" marT="68569" marB="68569">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tcPr>
                </a:tc>
                <a:tc>
                  <a:txBody>
                    <a:bodyPr/>
                    <a:lstStyle/>
                    <a:p>
                      <a:pPr marL="0" lvl="0" indent="0" algn="l" rtl="0">
                        <a:spcBef>
                          <a:spcPts val="0"/>
                        </a:spcBef>
                        <a:spcAft>
                          <a:spcPts val="0"/>
                        </a:spcAft>
                        <a:buNone/>
                      </a:pPr>
                      <a:endParaRPr sz="100"/>
                    </a:p>
                  </a:txBody>
                  <a:tcPr marL="68569" marR="68569" marT="68569" marB="68569">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tcPr>
                </a:tc>
                <a:tc>
                  <a:txBody>
                    <a:bodyPr/>
                    <a:lstStyle/>
                    <a:p>
                      <a:pPr marL="0" lvl="0" indent="0" algn="l" rtl="0">
                        <a:spcBef>
                          <a:spcPts val="0"/>
                        </a:spcBef>
                        <a:spcAft>
                          <a:spcPts val="0"/>
                        </a:spcAft>
                        <a:buNone/>
                      </a:pPr>
                      <a:endParaRPr sz="100"/>
                    </a:p>
                  </a:txBody>
                  <a:tcPr marL="68569" marR="68569" marT="68569" marB="68569">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tcPr>
                </a:tc>
                <a:tc>
                  <a:txBody>
                    <a:bodyPr/>
                    <a:lstStyle/>
                    <a:p>
                      <a:pPr marL="0" lvl="0" indent="0" algn="l" rtl="0">
                        <a:spcBef>
                          <a:spcPts val="0"/>
                        </a:spcBef>
                        <a:spcAft>
                          <a:spcPts val="0"/>
                        </a:spcAft>
                        <a:buNone/>
                      </a:pPr>
                      <a:endParaRPr sz="100"/>
                    </a:p>
                  </a:txBody>
                  <a:tcPr marL="68569" marR="68569" marT="68569" marB="68569">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tcPr>
                </a:tc>
                <a:tc>
                  <a:txBody>
                    <a:bodyPr/>
                    <a:lstStyle/>
                    <a:p>
                      <a:pPr marL="0" lvl="0" indent="0" algn="l" rtl="0">
                        <a:spcBef>
                          <a:spcPts val="0"/>
                        </a:spcBef>
                        <a:spcAft>
                          <a:spcPts val="0"/>
                        </a:spcAft>
                        <a:buNone/>
                      </a:pPr>
                      <a:endParaRPr sz="100"/>
                    </a:p>
                  </a:txBody>
                  <a:tcPr marL="68569" marR="68569" marT="68569" marB="68569">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tcPr>
                </a:tc>
                <a:tc>
                  <a:txBody>
                    <a:bodyPr/>
                    <a:lstStyle/>
                    <a:p>
                      <a:pPr marL="0" lvl="0" indent="0" algn="l" rtl="0">
                        <a:spcBef>
                          <a:spcPts val="0"/>
                        </a:spcBef>
                        <a:spcAft>
                          <a:spcPts val="0"/>
                        </a:spcAft>
                        <a:buNone/>
                      </a:pPr>
                      <a:endParaRPr sz="100"/>
                    </a:p>
                  </a:txBody>
                  <a:tcPr marL="68569" marR="68569" marT="68569" marB="68569">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tcPr>
                </a:tc>
                <a:tc>
                  <a:txBody>
                    <a:bodyPr/>
                    <a:lstStyle/>
                    <a:p>
                      <a:pPr marL="0" lvl="0" indent="0" algn="l" rtl="0">
                        <a:spcBef>
                          <a:spcPts val="0"/>
                        </a:spcBef>
                        <a:spcAft>
                          <a:spcPts val="0"/>
                        </a:spcAft>
                        <a:buNone/>
                      </a:pPr>
                      <a:endParaRPr sz="100"/>
                    </a:p>
                  </a:txBody>
                  <a:tcPr marL="68569" marR="68569" marT="68569" marB="68569">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tcPr>
                </a:tc>
                <a:tc>
                  <a:txBody>
                    <a:bodyPr/>
                    <a:lstStyle/>
                    <a:p>
                      <a:pPr marL="0" lvl="0" indent="0" algn="l" rtl="0">
                        <a:spcBef>
                          <a:spcPts val="0"/>
                        </a:spcBef>
                        <a:spcAft>
                          <a:spcPts val="0"/>
                        </a:spcAft>
                        <a:buNone/>
                      </a:pPr>
                      <a:endParaRPr sz="100"/>
                    </a:p>
                  </a:txBody>
                  <a:tcPr marL="68569" marR="68569" marT="68569" marB="68569">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tcPr>
                </a:tc>
                <a:tc>
                  <a:txBody>
                    <a:bodyPr/>
                    <a:lstStyle/>
                    <a:p>
                      <a:pPr marL="0" lvl="0" indent="0" algn="l" rtl="0">
                        <a:spcBef>
                          <a:spcPts val="0"/>
                        </a:spcBef>
                        <a:spcAft>
                          <a:spcPts val="0"/>
                        </a:spcAft>
                        <a:buNone/>
                      </a:pPr>
                      <a:endParaRPr sz="100"/>
                    </a:p>
                  </a:txBody>
                  <a:tcPr marL="68569" marR="68569" marT="68569" marB="68569">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tcPr>
                </a:tc>
                <a:tc>
                  <a:txBody>
                    <a:bodyPr/>
                    <a:lstStyle/>
                    <a:p>
                      <a:pPr marL="0" lvl="0" indent="0" algn="l" rtl="0">
                        <a:spcBef>
                          <a:spcPts val="0"/>
                        </a:spcBef>
                        <a:spcAft>
                          <a:spcPts val="0"/>
                        </a:spcAft>
                        <a:buNone/>
                      </a:pPr>
                      <a:endParaRPr sz="100"/>
                    </a:p>
                  </a:txBody>
                  <a:tcPr marL="68569" marR="68569" marT="68569" marB="68569">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tcPr>
                </a:tc>
                <a:tc>
                  <a:txBody>
                    <a:bodyPr/>
                    <a:lstStyle/>
                    <a:p>
                      <a:pPr marL="0" lvl="0" indent="0" algn="l" rtl="0">
                        <a:spcBef>
                          <a:spcPts val="0"/>
                        </a:spcBef>
                        <a:spcAft>
                          <a:spcPts val="0"/>
                        </a:spcAft>
                        <a:buNone/>
                      </a:pPr>
                      <a:endParaRPr sz="100"/>
                    </a:p>
                  </a:txBody>
                  <a:tcPr marL="68569" marR="68569" marT="68569" marB="68569">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tcPr>
                </a:tc>
                <a:tc>
                  <a:txBody>
                    <a:bodyPr/>
                    <a:lstStyle/>
                    <a:p>
                      <a:pPr marL="0" lvl="0" indent="0" algn="l" rtl="0">
                        <a:spcBef>
                          <a:spcPts val="0"/>
                        </a:spcBef>
                        <a:spcAft>
                          <a:spcPts val="0"/>
                        </a:spcAft>
                        <a:buNone/>
                      </a:pPr>
                      <a:endParaRPr sz="100"/>
                    </a:p>
                  </a:txBody>
                  <a:tcPr marL="68569" marR="68569" marT="68569" marB="68569">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tcPr>
                </a:tc>
                <a:tc>
                  <a:txBody>
                    <a:bodyPr/>
                    <a:lstStyle/>
                    <a:p>
                      <a:pPr marL="0" lvl="0" indent="0" algn="l" rtl="0">
                        <a:spcBef>
                          <a:spcPts val="0"/>
                        </a:spcBef>
                        <a:spcAft>
                          <a:spcPts val="0"/>
                        </a:spcAft>
                        <a:buNone/>
                      </a:pPr>
                      <a:endParaRPr sz="100"/>
                    </a:p>
                  </a:txBody>
                  <a:tcPr marL="68569" marR="68569" marT="68569" marB="68569">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tcPr>
                </a:tc>
                <a:tc>
                  <a:txBody>
                    <a:bodyPr/>
                    <a:lstStyle/>
                    <a:p>
                      <a:pPr marL="0" lvl="0" indent="0" algn="l" rtl="0">
                        <a:spcBef>
                          <a:spcPts val="0"/>
                        </a:spcBef>
                        <a:spcAft>
                          <a:spcPts val="0"/>
                        </a:spcAft>
                        <a:buNone/>
                      </a:pPr>
                      <a:endParaRPr sz="100"/>
                    </a:p>
                  </a:txBody>
                  <a:tcPr marL="68569" marR="68569" marT="68569" marB="68569">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tcPr>
                </a:tc>
                <a:tc>
                  <a:txBody>
                    <a:bodyPr/>
                    <a:lstStyle/>
                    <a:p>
                      <a:pPr marL="0" lvl="0" indent="0" algn="l" rtl="0">
                        <a:spcBef>
                          <a:spcPts val="0"/>
                        </a:spcBef>
                        <a:spcAft>
                          <a:spcPts val="0"/>
                        </a:spcAft>
                        <a:buNone/>
                      </a:pPr>
                      <a:endParaRPr sz="100"/>
                    </a:p>
                  </a:txBody>
                  <a:tcPr marL="68569" marR="68569" marT="68569" marB="68569">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tcPr>
                </a:tc>
                <a:tc>
                  <a:txBody>
                    <a:bodyPr/>
                    <a:lstStyle/>
                    <a:p>
                      <a:pPr marL="0" lvl="0" indent="0" algn="l" rtl="0">
                        <a:spcBef>
                          <a:spcPts val="0"/>
                        </a:spcBef>
                        <a:spcAft>
                          <a:spcPts val="0"/>
                        </a:spcAft>
                        <a:buNone/>
                      </a:pPr>
                      <a:endParaRPr sz="100"/>
                    </a:p>
                  </a:txBody>
                  <a:tcPr marL="68569" marR="68569" marT="68569" marB="68569">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tcPr>
                </a:tc>
                <a:tc>
                  <a:txBody>
                    <a:bodyPr/>
                    <a:lstStyle/>
                    <a:p>
                      <a:pPr marL="0" lvl="0" indent="0" algn="l" rtl="0">
                        <a:spcBef>
                          <a:spcPts val="0"/>
                        </a:spcBef>
                        <a:spcAft>
                          <a:spcPts val="0"/>
                        </a:spcAft>
                        <a:buNone/>
                      </a:pPr>
                      <a:endParaRPr sz="100"/>
                    </a:p>
                  </a:txBody>
                  <a:tcPr marL="68569" marR="68569" marT="68569" marB="68569">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tcPr>
                </a:tc>
                <a:tc>
                  <a:txBody>
                    <a:bodyPr/>
                    <a:lstStyle/>
                    <a:p>
                      <a:pPr marL="0" lvl="0" indent="0" algn="l" rtl="0">
                        <a:spcBef>
                          <a:spcPts val="0"/>
                        </a:spcBef>
                        <a:spcAft>
                          <a:spcPts val="0"/>
                        </a:spcAft>
                        <a:buNone/>
                      </a:pPr>
                      <a:endParaRPr sz="100"/>
                    </a:p>
                  </a:txBody>
                  <a:tcPr marL="68569" marR="68569" marT="68569" marB="68569">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tcPr>
                </a:tc>
                <a:tc>
                  <a:txBody>
                    <a:bodyPr/>
                    <a:lstStyle/>
                    <a:p>
                      <a:pPr marL="0" lvl="0" indent="0" algn="l" rtl="0">
                        <a:spcBef>
                          <a:spcPts val="0"/>
                        </a:spcBef>
                        <a:spcAft>
                          <a:spcPts val="0"/>
                        </a:spcAft>
                        <a:buNone/>
                      </a:pPr>
                      <a:endParaRPr sz="100"/>
                    </a:p>
                  </a:txBody>
                  <a:tcPr marL="68569" marR="68569" marT="68569" marB="68569">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tcPr>
                </a:tc>
                <a:tc>
                  <a:txBody>
                    <a:bodyPr/>
                    <a:lstStyle/>
                    <a:p>
                      <a:pPr marL="0" lvl="0" indent="0" algn="l" rtl="0">
                        <a:spcBef>
                          <a:spcPts val="0"/>
                        </a:spcBef>
                        <a:spcAft>
                          <a:spcPts val="0"/>
                        </a:spcAft>
                        <a:buNone/>
                      </a:pPr>
                      <a:endParaRPr sz="100"/>
                    </a:p>
                  </a:txBody>
                  <a:tcPr marL="68569" marR="68569" marT="68569" marB="68569">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tcPr>
                </a:tc>
                <a:tc>
                  <a:txBody>
                    <a:bodyPr/>
                    <a:lstStyle/>
                    <a:p>
                      <a:pPr marL="0" lvl="0" indent="0" algn="l" rtl="0">
                        <a:spcBef>
                          <a:spcPts val="0"/>
                        </a:spcBef>
                        <a:spcAft>
                          <a:spcPts val="0"/>
                        </a:spcAft>
                        <a:buNone/>
                      </a:pPr>
                      <a:endParaRPr sz="100"/>
                    </a:p>
                  </a:txBody>
                  <a:tcPr marL="68569" marR="68569" marT="68569" marB="68569">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tcPr>
                </a:tc>
                <a:tc>
                  <a:txBody>
                    <a:bodyPr/>
                    <a:lstStyle/>
                    <a:p>
                      <a:pPr marL="0" lvl="0" indent="0" algn="l" rtl="0">
                        <a:spcBef>
                          <a:spcPts val="0"/>
                        </a:spcBef>
                        <a:spcAft>
                          <a:spcPts val="0"/>
                        </a:spcAft>
                        <a:buNone/>
                      </a:pPr>
                      <a:endParaRPr sz="100"/>
                    </a:p>
                  </a:txBody>
                  <a:tcPr marL="68569" marR="68569" marT="68569" marB="68569">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tcPr>
                </a:tc>
                <a:tc>
                  <a:txBody>
                    <a:bodyPr/>
                    <a:lstStyle/>
                    <a:p>
                      <a:pPr marL="0" lvl="0" indent="0" algn="l" rtl="0">
                        <a:spcBef>
                          <a:spcPts val="0"/>
                        </a:spcBef>
                        <a:spcAft>
                          <a:spcPts val="0"/>
                        </a:spcAft>
                        <a:buNone/>
                      </a:pPr>
                      <a:endParaRPr sz="100"/>
                    </a:p>
                  </a:txBody>
                  <a:tcPr marL="68569" marR="68569" marT="68569" marB="68569">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tcPr>
                </a:tc>
                <a:tc>
                  <a:txBody>
                    <a:bodyPr/>
                    <a:lstStyle/>
                    <a:p>
                      <a:pPr marL="0" lvl="0" indent="0" algn="l" rtl="0">
                        <a:spcBef>
                          <a:spcPts val="0"/>
                        </a:spcBef>
                        <a:spcAft>
                          <a:spcPts val="0"/>
                        </a:spcAft>
                        <a:buNone/>
                      </a:pPr>
                      <a:endParaRPr sz="100"/>
                    </a:p>
                  </a:txBody>
                  <a:tcPr marL="68569" marR="68569" marT="68569" marB="68569">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tcPr>
                </a:tc>
                <a:tc>
                  <a:txBody>
                    <a:bodyPr/>
                    <a:lstStyle/>
                    <a:p>
                      <a:pPr marL="0" lvl="0" indent="0" algn="l" rtl="0">
                        <a:spcBef>
                          <a:spcPts val="0"/>
                        </a:spcBef>
                        <a:spcAft>
                          <a:spcPts val="0"/>
                        </a:spcAft>
                        <a:buNone/>
                      </a:pPr>
                      <a:endParaRPr sz="100"/>
                    </a:p>
                  </a:txBody>
                  <a:tcPr marL="68569" marR="68569" marT="68569" marB="68569">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tcPr>
                </a:tc>
                <a:extLst>
                  <a:ext uri="{0D108BD9-81ED-4DB2-BD59-A6C34878D82A}">
                    <a16:rowId xmlns:a16="http://schemas.microsoft.com/office/drawing/2014/main" val="10008"/>
                  </a:ext>
                </a:extLst>
              </a:tr>
              <a:tr h="351000">
                <a:tc>
                  <a:txBody>
                    <a:bodyPr/>
                    <a:lstStyle/>
                    <a:p>
                      <a:pPr marL="0" lvl="0" indent="0" algn="l" rtl="0">
                        <a:spcBef>
                          <a:spcPts val="0"/>
                        </a:spcBef>
                        <a:spcAft>
                          <a:spcPts val="0"/>
                        </a:spcAft>
                        <a:buNone/>
                      </a:pPr>
                      <a:endParaRPr sz="100"/>
                    </a:p>
                  </a:txBody>
                  <a:tcPr marL="68569" marR="68569" marT="68569" marB="68569">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tcPr>
                </a:tc>
                <a:tc>
                  <a:txBody>
                    <a:bodyPr/>
                    <a:lstStyle/>
                    <a:p>
                      <a:pPr marL="0" lvl="0" indent="0" algn="l" rtl="0">
                        <a:spcBef>
                          <a:spcPts val="0"/>
                        </a:spcBef>
                        <a:spcAft>
                          <a:spcPts val="0"/>
                        </a:spcAft>
                        <a:buNone/>
                      </a:pPr>
                      <a:endParaRPr sz="100"/>
                    </a:p>
                  </a:txBody>
                  <a:tcPr marL="68569" marR="68569" marT="68569" marB="68569">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tcPr>
                </a:tc>
                <a:tc>
                  <a:txBody>
                    <a:bodyPr/>
                    <a:lstStyle/>
                    <a:p>
                      <a:pPr marL="0" lvl="0" indent="0" algn="l" rtl="0">
                        <a:spcBef>
                          <a:spcPts val="0"/>
                        </a:spcBef>
                        <a:spcAft>
                          <a:spcPts val="0"/>
                        </a:spcAft>
                        <a:buNone/>
                      </a:pPr>
                      <a:endParaRPr sz="100"/>
                    </a:p>
                  </a:txBody>
                  <a:tcPr marL="68569" marR="68569" marT="68569" marB="68569">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tcPr>
                </a:tc>
                <a:tc>
                  <a:txBody>
                    <a:bodyPr/>
                    <a:lstStyle/>
                    <a:p>
                      <a:pPr marL="0" lvl="0" indent="0" algn="l" rtl="0">
                        <a:spcBef>
                          <a:spcPts val="0"/>
                        </a:spcBef>
                        <a:spcAft>
                          <a:spcPts val="0"/>
                        </a:spcAft>
                        <a:buNone/>
                      </a:pPr>
                      <a:endParaRPr sz="100"/>
                    </a:p>
                  </a:txBody>
                  <a:tcPr marL="68569" marR="68569" marT="68569" marB="68569">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tcPr>
                </a:tc>
                <a:tc>
                  <a:txBody>
                    <a:bodyPr/>
                    <a:lstStyle/>
                    <a:p>
                      <a:pPr marL="0" lvl="0" indent="0" algn="l" rtl="0">
                        <a:spcBef>
                          <a:spcPts val="0"/>
                        </a:spcBef>
                        <a:spcAft>
                          <a:spcPts val="0"/>
                        </a:spcAft>
                        <a:buNone/>
                      </a:pPr>
                      <a:endParaRPr sz="100"/>
                    </a:p>
                  </a:txBody>
                  <a:tcPr marL="68569" marR="68569" marT="68569" marB="68569">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tcPr>
                </a:tc>
                <a:tc>
                  <a:txBody>
                    <a:bodyPr/>
                    <a:lstStyle/>
                    <a:p>
                      <a:pPr marL="0" lvl="0" indent="0" algn="l" rtl="0">
                        <a:spcBef>
                          <a:spcPts val="0"/>
                        </a:spcBef>
                        <a:spcAft>
                          <a:spcPts val="0"/>
                        </a:spcAft>
                        <a:buNone/>
                      </a:pPr>
                      <a:endParaRPr sz="100"/>
                    </a:p>
                  </a:txBody>
                  <a:tcPr marL="68569" marR="68569" marT="68569" marB="68569">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tcPr>
                </a:tc>
                <a:tc>
                  <a:txBody>
                    <a:bodyPr/>
                    <a:lstStyle/>
                    <a:p>
                      <a:pPr marL="0" lvl="0" indent="0" algn="l" rtl="0">
                        <a:spcBef>
                          <a:spcPts val="0"/>
                        </a:spcBef>
                        <a:spcAft>
                          <a:spcPts val="0"/>
                        </a:spcAft>
                        <a:buNone/>
                      </a:pPr>
                      <a:endParaRPr sz="100"/>
                    </a:p>
                  </a:txBody>
                  <a:tcPr marL="68569" marR="68569" marT="68569" marB="68569">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tcPr>
                </a:tc>
                <a:tc>
                  <a:txBody>
                    <a:bodyPr/>
                    <a:lstStyle/>
                    <a:p>
                      <a:pPr marL="0" lvl="0" indent="0" algn="l" rtl="0">
                        <a:spcBef>
                          <a:spcPts val="0"/>
                        </a:spcBef>
                        <a:spcAft>
                          <a:spcPts val="0"/>
                        </a:spcAft>
                        <a:buNone/>
                      </a:pPr>
                      <a:endParaRPr sz="100"/>
                    </a:p>
                  </a:txBody>
                  <a:tcPr marL="68569" marR="68569" marT="68569" marB="68569">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tcPr>
                </a:tc>
                <a:tc>
                  <a:txBody>
                    <a:bodyPr/>
                    <a:lstStyle/>
                    <a:p>
                      <a:pPr marL="0" lvl="0" indent="0" algn="l" rtl="0">
                        <a:spcBef>
                          <a:spcPts val="0"/>
                        </a:spcBef>
                        <a:spcAft>
                          <a:spcPts val="0"/>
                        </a:spcAft>
                        <a:buNone/>
                      </a:pPr>
                      <a:endParaRPr sz="100"/>
                    </a:p>
                  </a:txBody>
                  <a:tcPr marL="68569" marR="68569" marT="68569" marB="68569">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tcPr>
                </a:tc>
                <a:tc>
                  <a:txBody>
                    <a:bodyPr/>
                    <a:lstStyle/>
                    <a:p>
                      <a:pPr marL="0" lvl="0" indent="0" algn="l" rtl="0">
                        <a:spcBef>
                          <a:spcPts val="0"/>
                        </a:spcBef>
                        <a:spcAft>
                          <a:spcPts val="0"/>
                        </a:spcAft>
                        <a:buNone/>
                      </a:pPr>
                      <a:endParaRPr sz="100"/>
                    </a:p>
                  </a:txBody>
                  <a:tcPr marL="68569" marR="68569" marT="68569" marB="68569">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tcPr>
                </a:tc>
                <a:tc>
                  <a:txBody>
                    <a:bodyPr/>
                    <a:lstStyle/>
                    <a:p>
                      <a:pPr marL="0" lvl="0" indent="0" algn="l" rtl="0">
                        <a:spcBef>
                          <a:spcPts val="0"/>
                        </a:spcBef>
                        <a:spcAft>
                          <a:spcPts val="0"/>
                        </a:spcAft>
                        <a:buNone/>
                      </a:pPr>
                      <a:endParaRPr sz="100"/>
                    </a:p>
                  </a:txBody>
                  <a:tcPr marL="68569" marR="68569" marT="68569" marB="68569">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tcPr>
                </a:tc>
                <a:tc>
                  <a:txBody>
                    <a:bodyPr/>
                    <a:lstStyle/>
                    <a:p>
                      <a:pPr marL="0" lvl="0" indent="0" algn="l" rtl="0">
                        <a:spcBef>
                          <a:spcPts val="0"/>
                        </a:spcBef>
                        <a:spcAft>
                          <a:spcPts val="0"/>
                        </a:spcAft>
                        <a:buNone/>
                      </a:pPr>
                      <a:endParaRPr sz="100"/>
                    </a:p>
                  </a:txBody>
                  <a:tcPr marL="68569" marR="68569" marT="68569" marB="68569">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tcPr>
                </a:tc>
                <a:tc>
                  <a:txBody>
                    <a:bodyPr/>
                    <a:lstStyle/>
                    <a:p>
                      <a:pPr marL="0" lvl="0" indent="0" algn="l" rtl="0">
                        <a:spcBef>
                          <a:spcPts val="0"/>
                        </a:spcBef>
                        <a:spcAft>
                          <a:spcPts val="0"/>
                        </a:spcAft>
                        <a:buNone/>
                      </a:pPr>
                      <a:endParaRPr sz="100"/>
                    </a:p>
                  </a:txBody>
                  <a:tcPr marL="68569" marR="68569" marT="68569" marB="68569">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tcPr>
                </a:tc>
                <a:tc>
                  <a:txBody>
                    <a:bodyPr/>
                    <a:lstStyle/>
                    <a:p>
                      <a:pPr marL="0" lvl="0" indent="0" algn="l" rtl="0">
                        <a:spcBef>
                          <a:spcPts val="0"/>
                        </a:spcBef>
                        <a:spcAft>
                          <a:spcPts val="0"/>
                        </a:spcAft>
                        <a:buNone/>
                      </a:pPr>
                      <a:endParaRPr sz="100"/>
                    </a:p>
                  </a:txBody>
                  <a:tcPr marL="68569" marR="68569" marT="68569" marB="68569">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tcPr>
                </a:tc>
                <a:tc>
                  <a:txBody>
                    <a:bodyPr/>
                    <a:lstStyle/>
                    <a:p>
                      <a:pPr marL="0" lvl="0" indent="0" algn="l" rtl="0">
                        <a:spcBef>
                          <a:spcPts val="0"/>
                        </a:spcBef>
                        <a:spcAft>
                          <a:spcPts val="0"/>
                        </a:spcAft>
                        <a:buNone/>
                      </a:pPr>
                      <a:endParaRPr sz="100"/>
                    </a:p>
                  </a:txBody>
                  <a:tcPr marL="68569" marR="68569" marT="68569" marB="68569">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tcPr>
                </a:tc>
                <a:tc>
                  <a:txBody>
                    <a:bodyPr/>
                    <a:lstStyle/>
                    <a:p>
                      <a:pPr marL="0" lvl="0" indent="0" algn="l" rtl="0">
                        <a:spcBef>
                          <a:spcPts val="0"/>
                        </a:spcBef>
                        <a:spcAft>
                          <a:spcPts val="0"/>
                        </a:spcAft>
                        <a:buNone/>
                      </a:pPr>
                      <a:endParaRPr sz="100"/>
                    </a:p>
                  </a:txBody>
                  <a:tcPr marL="68569" marR="68569" marT="68569" marB="68569">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tcPr>
                </a:tc>
                <a:tc>
                  <a:txBody>
                    <a:bodyPr/>
                    <a:lstStyle/>
                    <a:p>
                      <a:pPr marL="0" lvl="0" indent="0" algn="l" rtl="0">
                        <a:spcBef>
                          <a:spcPts val="0"/>
                        </a:spcBef>
                        <a:spcAft>
                          <a:spcPts val="0"/>
                        </a:spcAft>
                        <a:buNone/>
                      </a:pPr>
                      <a:endParaRPr sz="100"/>
                    </a:p>
                  </a:txBody>
                  <a:tcPr marL="68569" marR="68569" marT="68569" marB="68569">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tcPr>
                </a:tc>
                <a:tc>
                  <a:txBody>
                    <a:bodyPr/>
                    <a:lstStyle/>
                    <a:p>
                      <a:pPr marL="0" lvl="0" indent="0" algn="l" rtl="0">
                        <a:spcBef>
                          <a:spcPts val="0"/>
                        </a:spcBef>
                        <a:spcAft>
                          <a:spcPts val="0"/>
                        </a:spcAft>
                        <a:buNone/>
                      </a:pPr>
                      <a:endParaRPr sz="100"/>
                    </a:p>
                  </a:txBody>
                  <a:tcPr marL="68569" marR="68569" marT="68569" marB="68569">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tcPr>
                </a:tc>
                <a:tc>
                  <a:txBody>
                    <a:bodyPr/>
                    <a:lstStyle/>
                    <a:p>
                      <a:pPr marL="0" lvl="0" indent="0" algn="l" rtl="0">
                        <a:spcBef>
                          <a:spcPts val="0"/>
                        </a:spcBef>
                        <a:spcAft>
                          <a:spcPts val="0"/>
                        </a:spcAft>
                        <a:buNone/>
                      </a:pPr>
                      <a:endParaRPr sz="100"/>
                    </a:p>
                  </a:txBody>
                  <a:tcPr marL="68569" marR="68569" marT="68569" marB="68569">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tcPr>
                </a:tc>
                <a:tc>
                  <a:txBody>
                    <a:bodyPr/>
                    <a:lstStyle/>
                    <a:p>
                      <a:pPr marL="0" lvl="0" indent="0" algn="l" rtl="0">
                        <a:spcBef>
                          <a:spcPts val="0"/>
                        </a:spcBef>
                        <a:spcAft>
                          <a:spcPts val="0"/>
                        </a:spcAft>
                        <a:buNone/>
                      </a:pPr>
                      <a:endParaRPr sz="100"/>
                    </a:p>
                  </a:txBody>
                  <a:tcPr marL="68569" marR="68569" marT="68569" marB="68569">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tcPr>
                </a:tc>
                <a:tc>
                  <a:txBody>
                    <a:bodyPr/>
                    <a:lstStyle/>
                    <a:p>
                      <a:pPr marL="0" lvl="0" indent="0" algn="l" rtl="0">
                        <a:spcBef>
                          <a:spcPts val="0"/>
                        </a:spcBef>
                        <a:spcAft>
                          <a:spcPts val="0"/>
                        </a:spcAft>
                        <a:buNone/>
                      </a:pPr>
                      <a:endParaRPr sz="100"/>
                    </a:p>
                  </a:txBody>
                  <a:tcPr marL="68569" marR="68569" marT="68569" marB="68569">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tcPr>
                </a:tc>
                <a:tc>
                  <a:txBody>
                    <a:bodyPr/>
                    <a:lstStyle/>
                    <a:p>
                      <a:pPr marL="0" lvl="0" indent="0" algn="l" rtl="0">
                        <a:spcBef>
                          <a:spcPts val="0"/>
                        </a:spcBef>
                        <a:spcAft>
                          <a:spcPts val="0"/>
                        </a:spcAft>
                        <a:buNone/>
                      </a:pPr>
                      <a:endParaRPr sz="100"/>
                    </a:p>
                  </a:txBody>
                  <a:tcPr marL="68569" marR="68569" marT="68569" marB="68569">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tcPr>
                </a:tc>
                <a:tc>
                  <a:txBody>
                    <a:bodyPr/>
                    <a:lstStyle/>
                    <a:p>
                      <a:pPr marL="0" lvl="0" indent="0" algn="l" rtl="0">
                        <a:spcBef>
                          <a:spcPts val="0"/>
                        </a:spcBef>
                        <a:spcAft>
                          <a:spcPts val="0"/>
                        </a:spcAft>
                        <a:buNone/>
                      </a:pPr>
                      <a:endParaRPr sz="100"/>
                    </a:p>
                  </a:txBody>
                  <a:tcPr marL="68569" marR="68569" marT="68569" marB="68569">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tcPr>
                </a:tc>
                <a:tc>
                  <a:txBody>
                    <a:bodyPr/>
                    <a:lstStyle/>
                    <a:p>
                      <a:pPr marL="0" lvl="0" indent="0" algn="l" rtl="0">
                        <a:spcBef>
                          <a:spcPts val="0"/>
                        </a:spcBef>
                        <a:spcAft>
                          <a:spcPts val="0"/>
                        </a:spcAft>
                        <a:buNone/>
                      </a:pPr>
                      <a:endParaRPr sz="100"/>
                    </a:p>
                  </a:txBody>
                  <a:tcPr marL="68569" marR="68569" marT="68569" marB="68569">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tcPr>
                </a:tc>
                <a:tc>
                  <a:txBody>
                    <a:bodyPr/>
                    <a:lstStyle/>
                    <a:p>
                      <a:pPr marL="0" lvl="0" indent="0" algn="l" rtl="0">
                        <a:spcBef>
                          <a:spcPts val="0"/>
                        </a:spcBef>
                        <a:spcAft>
                          <a:spcPts val="0"/>
                        </a:spcAft>
                        <a:buNone/>
                      </a:pPr>
                      <a:endParaRPr sz="100"/>
                    </a:p>
                  </a:txBody>
                  <a:tcPr marL="68569" marR="68569" marT="68569" marB="68569">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tcPr>
                </a:tc>
                <a:tc>
                  <a:txBody>
                    <a:bodyPr/>
                    <a:lstStyle/>
                    <a:p>
                      <a:pPr marL="0" lvl="0" indent="0" algn="l" rtl="0">
                        <a:spcBef>
                          <a:spcPts val="0"/>
                        </a:spcBef>
                        <a:spcAft>
                          <a:spcPts val="0"/>
                        </a:spcAft>
                        <a:buNone/>
                      </a:pPr>
                      <a:endParaRPr sz="100"/>
                    </a:p>
                  </a:txBody>
                  <a:tcPr marL="68569" marR="68569" marT="68569" marB="68569">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tcPr>
                </a:tc>
                <a:tc>
                  <a:txBody>
                    <a:bodyPr/>
                    <a:lstStyle/>
                    <a:p>
                      <a:pPr marL="0" lvl="0" indent="0" algn="l" rtl="0">
                        <a:spcBef>
                          <a:spcPts val="0"/>
                        </a:spcBef>
                        <a:spcAft>
                          <a:spcPts val="0"/>
                        </a:spcAft>
                        <a:buNone/>
                      </a:pPr>
                      <a:endParaRPr sz="100"/>
                    </a:p>
                  </a:txBody>
                  <a:tcPr marL="68569" marR="68569" marT="68569" marB="68569">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tcPr>
                </a:tc>
                <a:tc>
                  <a:txBody>
                    <a:bodyPr/>
                    <a:lstStyle/>
                    <a:p>
                      <a:pPr marL="0" lvl="0" indent="0" algn="l" rtl="0">
                        <a:spcBef>
                          <a:spcPts val="0"/>
                        </a:spcBef>
                        <a:spcAft>
                          <a:spcPts val="0"/>
                        </a:spcAft>
                        <a:buNone/>
                      </a:pPr>
                      <a:endParaRPr sz="100"/>
                    </a:p>
                  </a:txBody>
                  <a:tcPr marL="68569" marR="68569" marT="68569" marB="68569">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tcPr>
                </a:tc>
                <a:tc>
                  <a:txBody>
                    <a:bodyPr/>
                    <a:lstStyle/>
                    <a:p>
                      <a:pPr marL="0" lvl="0" indent="0" algn="l" rtl="0">
                        <a:spcBef>
                          <a:spcPts val="0"/>
                        </a:spcBef>
                        <a:spcAft>
                          <a:spcPts val="0"/>
                        </a:spcAft>
                        <a:buNone/>
                      </a:pPr>
                      <a:endParaRPr sz="100"/>
                    </a:p>
                  </a:txBody>
                  <a:tcPr marL="68569" marR="68569" marT="68569" marB="68569">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tcPr>
                </a:tc>
                <a:tc>
                  <a:txBody>
                    <a:bodyPr/>
                    <a:lstStyle/>
                    <a:p>
                      <a:pPr marL="0" lvl="0" indent="0" algn="l" rtl="0">
                        <a:spcBef>
                          <a:spcPts val="0"/>
                        </a:spcBef>
                        <a:spcAft>
                          <a:spcPts val="0"/>
                        </a:spcAft>
                        <a:buNone/>
                      </a:pPr>
                      <a:endParaRPr sz="100"/>
                    </a:p>
                  </a:txBody>
                  <a:tcPr marL="68569" marR="68569" marT="68569" marB="68569">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tcPr>
                </a:tc>
                <a:extLst>
                  <a:ext uri="{0D108BD9-81ED-4DB2-BD59-A6C34878D82A}">
                    <a16:rowId xmlns:a16="http://schemas.microsoft.com/office/drawing/2014/main" val="10009"/>
                  </a:ext>
                </a:extLst>
              </a:tr>
              <a:tr h="319500">
                <a:tc>
                  <a:txBody>
                    <a:bodyPr/>
                    <a:lstStyle/>
                    <a:p>
                      <a:pPr marL="0" lvl="0" indent="0" algn="l" rtl="0">
                        <a:spcBef>
                          <a:spcPts val="0"/>
                        </a:spcBef>
                        <a:spcAft>
                          <a:spcPts val="0"/>
                        </a:spcAft>
                        <a:buNone/>
                      </a:pPr>
                      <a:endParaRPr sz="100"/>
                    </a:p>
                  </a:txBody>
                  <a:tcPr marL="68569" marR="68569" marT="68569" marB="68569">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tcPr>
                </a:tc>
                <a:tc>
                  <a:txBody>
                    <a:bodyPr/>
                    <a:lstStyle/>
                    <a:p>
                      <a:pPr marL="0" lvl="0" indent="0" algn="l" rtl="0">
                        <a:spcBef>
                          <a:spcPts val="0"/>
                        </a:spcBef>
                        <a:spcAft>
                          <a:spcPts val="0"/>
                        </a:spcAft>
                        <a:buNone/>
                      </a:pPr>
                      <a:endParaRPr sz="100"/>
                    </a:p>
                  </a:txBody>
                  <a:tcPr marL="68569" marR="68569" marT="68569" marB="68569">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tcPr>
                </a:tc>
                <a:tc>
                  <a:txBody>
                    <a:bodyPr/>
                    <a:lstStyle/>
                    <a:p>
                      <a:pPr marL="0" lvl="0" indent="0" algn="l" rtl="0">
                        <a:spcBef>
                          <a:spcPts val="0"/>
                        </a:spcBef>
                        <a:spcAft>
                          <a:spcPts val="0"/>
                        </a:spcAft>
                        <a:buNone/>
                      </a:pPr>
                      <a:endParaRPr sz="100"/>
                    </a:p>
                  </a:txBody>
                  <a:tcPr marL="68569" marR="68569" marT="68569" marB="68569">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tcPr>
                </a:tc>
                <a:tc>
                  <a:txBody>
                    <a:bodyPr/>
                    <a:lstStyle/>
                    <a:p>
                      <a:pPr marL="0" lvl="0" indent="0" algn="l" rtl="0">
                        <a:spcBef>
                          <a:spcPts val="0"/>
                        </a:spcBef>
                        <a:spcAft>
                          <a:spcPts val="0"/>
                        </a:spcAft>
                        <a:buNone/>
                      </a:pPr>
                      <a:endParaRPr sz="100"/>
                    </a:p>
                  </a:txBody>
                  <a:tcPr marL="68569" marR="68569" marT="68569" marB="68569">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tcPr>
                </a:tc>
                <a:tc>
                  <a:txBody>
                    <a:bodyPr/>
                    <a:lstStyle/>
                    <a:p>
                      <a:pPr marL="0" lvl="0" indent="0" algn="l" rtl="0">
                        <a:spcBef>
                          <a:spcPts val="0"/>
                        </a:spcBef>
                        <a:spcAft>
                          <a:spcPts val="0"/>
                        </a:spcAft>
                        <a:buNone/>
                      </a:pPr>
                      <a:endParaRPr sz="100"/>
                    </a:p>
                  </a:txBody>
                  <a:tcPr marL="68569" marR="68569" marT="68569" marB="68569">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tcPr>
                </a:tc>
                <a:tc>
                  <a:txBody>
                    <a:bodyPr/>
                    <a:lstStyle/>
                    <a:p>
                      <a:pPr marL="0" lvl="0" indent="0" algn="l" rtl="0">
                        <a:spcBef>
                          <a:spcPts val="0"/>
                        </a:spcBef>
                        <a:spcAft>
                          <a:spcPts val="0"/>
                        </a:spcAft>
                        <a:buNone/>
                      </a:pPr>
                      <a:endParaRPr sz="100"/>
                    </a:p>
                  </a:txBody>
                  <a:tcPr marL="68569" marR="68569" marT="68569" marB="68569">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tcPr>
                </a:tc>
                <a:tc>
                  <a:txBody>
                    <a:bodyPr/>
                    <a:lstStyle/>
                    <a:p>
                      <a:pPr marL="0" lvl="0" indent="0" algn="l" rtl="0">
                        <a:spcBef>
                          <a:spcPts val="0"/>
                        </a:spcBef>
                        <a:spcAft>
                          <a:spcPts val="0"/>
                        </a:spcAft>
                        <a:buNone/>
                      </a:pPr>
                      <a:endParaRPr sz="100"/>
                    </a:p>
                  </a:txBody>
                  <a:tcPr marL="68569" marR="68569" marT="68569" marB="68569">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tcPr>
                </a:tc>
                <a:tc>
                  <a:txBody>
                    <a:bodyPr/>
                    <a:lstStyle/>
                    <a:p>
                      <a:pPr marL="0" lvl="0" indent="0" algn="l" rtl="0">
                        <a:spcBef>
                          <a:spcPts val="0"/>
                        </a:spcBef>
                        <a:spcAft>
                          <a:spcPts val="0"/>
                        </a:spcAft>
                        <a:buNone/>
                      </a:pPr>
                      <a:endParaRPr sz="100"/>
                    </a:p>
                  </a:txBody>
                  <a:tcPr marL="68569" marR="68569" marT="68569" marB="68569">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tcPr>
                </a:tc>
                <a:tc>
                  <a:txBody>
                    <a:bodyPr/>
                    <a:lstStyle/>
                    <a:p>
                      <a:pPr marL="0" lvl="0" indent="0" algn="l" rtl="0">
                        <a:spcBef>
                          <a:spcPts val="0"/>
                        </a:spcBef>
                        <a:spcAft>
                          <a:spcPts val="0"/>
                        </a:spcAft>
                        <a:buNone/>
                      </a:pPr>
                      <a:endParaRPr sz="100"/>
                    </a:p>
                  </a:txBody>
                  <a:tcPr marL="68569" marR="68569" marT="68569" marB="68569">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tcPr>
                </a:tc>
                <a:tc>
                  <a:txBody>
                    <a:bodyPr/>
                    <a:lstStyle/>
                    <a:p>
                      <a:pPr marL="0" lvl="0" indent="0" algn="l" rtl="0">
                        <a:spcBef>
                          <a:spcPts val="0"/>
                        </a:spcBef>
                        <a:spcAft>
                          <a:spcPts val="0"/>
                        </a:spcAft>
                        <a:buNone/>
                      </a:pPr>
                      <a:endParaRPr sz="100"/>
                    </a:p>
                  </a:txBody>
                  <a:tcPr marL="68569" marR="68569" marT="68569" marB="68569">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tcPr>
                </a:tc>
                <a:tc>
                  <a:txBody>
                    <a:bodyPr/>
                    <a:lstStyle/>
                    <a:p>
                      <a:pPr marL="0" lvl="0" indent="0" algn="l" rtl="0">
                        <a:spcBef>
                          <a:spcPts val="0"/>
                        </a:spcBef>
                        <a:spcAft>
                          <a:spcPts val="0"/>
                        </a:spcAft>
                        <a:buNone/>
                      </a:pPr>
                      <a:endParaRPr sz="100"/>
                    </a:p>
                  </a:txBody>
                  <a:tcPr marL="68569" marR="68569" marT="68569" marB="68569">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tcPr>
                </a:tc>
                <a:tc>
                  <a:txBody>
                    <a:bodyPr/>
                    <a:lstStyle/>
                    <a:p>
                      <a:pPr marL="0" lvl="0" indent="0" algn="l" rtl="0">
                        <a:spcBef>
                          <a:spcPts val="0"/>
                        </a:spcBef>
                        <a:spcAft>
                          <a:spcPts val="0"/>
                        </a:spcAft>
                        <a:buNone/>
                      </a:pPr>
                      <a:endParaRPr sz="100"/>
                    </a:p>
                  </a:txBody>
                  <a:tcPr marL="68569" marR="68569" marT="68569" marB="68569">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tcPr>
                </a:tc>
                <a:tc>
                  <a:txBody>
                    <a:bodyPr/>
                    <a:lstStyle/>
                    <a:p>
                      <a:pPr marL="0" lvl="0" indent="0" algn="l" rtl="0">
                        <a:spcBef>
                          <a:spcPts val="0"/>
                        </a:spcBef>
                        <a:spcAft>
                          <a:spcPts val="0"/>
                        </a:spcAft>
                        <a:buNone/>
                      </a:pPr>
                      <a:endParaRPr sz="100"/>
                    </a:p>
                  </a:txBody>
                  <a:tcPr marL="68569" marR="68569" marT="68569" marB="68569">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tcPr>
                </a:tc>
                <a:tc>
                  <a:txBody>
                    <a:bodyPr/>
                    <a:lstStyle/>
                    <a:p>
                      <a:pPr marL="0" lvl="0" indent="0" algn="l" rtl="0">
                        <a:spcBef>
                          <a:spcPts val="0"/>
                        </a:spcBef>
                        <a:spcAft>
                          <a:spcPts val="0"/>
                        </a:spcAft>
                        <a:buNone/>
                      </a:pPr>
                      <a:endParaRPr sz="100"/>
                    </a:p>
                  </a:txBody>
                  <a:tcPr marL="68569" marR="68569" marT="68569" marB="68569">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tcPr>
                </a:tc>
                <a:tc>
                  <a:txBody>
                    <a:bodyPr/>
                    <a:lstStyle/>
                    <a:p>
                      <a:pPr marL="0" lvl="0" indent="0" algn="l" rtl="0">
                        <a:spcBef>
                          <a:spcPts val="0"/>
                        </a:spcBef>
                        <a:spcAft>
                          <a:spcPts val="0"/>
                        </a:spcAft>
                        <a:buNone/>
                      </a:pPr>
                      <a:endParaRPr sz="100"/>
                    </a:p>
                  </a:txBody>
                  <a:tcPr marL="68569" marR="68569" marT="68569" marB="68569">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tcPr>
                </a:tc>
                <a:tc>
                  <a:txBody>
                    <a:bodyPr/>
                    <a:lstStyle/>
                    <a:p>
                      <a:pPr marL="0" lvl="0" indent="0" algn="l" rtl="0">
                        <a:spcBef>
                          <a:spcPts val="0"/>
                        </a:spcBef>
                        <a:spcAft>
                          <a:spcPts val="0"/>
                        </a:spcAft>
                        <a:buNone/>
                      </a:pPr>
                      <a:endParaRPr sz="100"/>
                    </a:p>
                  </a:txBody>
                  <a:tcPr marL="68569" marR="68569" marT="68569" marB="68569">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tcPr>
                </a:tc>
                <a:tc>
                  <a:txBody>
                    <a:bodyPr/>
                    <a:lstStyle/>
                    <a:p>
                      <a:pPr marL="0" lvl="0" indent="0" algn="l" rtl="0">
                        <a:spcBef>
                          <a:spcPts val="0"/>
                        </a:spcBef>
                        <a:spcAft>
                          <a:spcPts val="0"/>
                        </a:spcAft>
                        <a:buNone/>
                      </a:pPr>
                      <a:endParaRPr sz="100"/>
                    </a:p>
                  </a:txBody>
                  <a:tcPr marL="68569" marR="68569" marT="68569" marB="68569">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tcPr>
                </a:tc>
                <a:tc>
                  <a:txBody>
                    <a:bodyPr/>
                    <a:lstStyle/>
                    <a:p>
                      <a:pPr marL="0" lvl="0" indent="0" algn="l" rtl="0">
                        <a:spcBef>
                          <a:spcPts val="0"/>
                        </a:spcBef>
                        <a:spcAft>
                          <a:spcPts val="0"/>
                        </a:spcAft>
                        <a:buNone/>
                      </a:pPr>
                      <a:endParaRPr sz="100"/>
                    </a:p>
                  </a:txBody>
                  <a:tcPr marL="68569" marR="68569" marT="68569" marB="68569">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tcPr>
                </a:tc>
                <a:tc>
                  <a:txBody>
                    <a:bodyPr/>
                    <a:lstStyle/>
                    <a:p>
                      <a:pPr marL="0" lvl="0" indent="0" algn="l" rtl="0">
                        <a:spcBef>
                          <a:spcPts val="0"/>
                        </a:spcBef>
                        <a:spcAft>
                          <a:spcPts val="0"/>
                        </a:spcAft>
                        <a:buNone/>
                      </a:pPr>
                      <a:endParaRPr sz="100"/>
                    </a:p>
                  </a:txBody>
                  <a:tcPr marL="68569" marR="68569" marT="68569" marB="68569">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tcPr>
                </a:tc>
                <a:tc>
                  <a:txBody>
                    <a:bodyPr/>
                    <a:lstStyle/>
                    <a:p>
                      <a:pPr marL="0" lvl="0" indent="0" algn="l" rtl="0">
                        <a:spcBef>
                          <a:spcPts val="0"/>
                        </a:spcBef>
                        <a:spcAft>
                          <a:spcPts val="0"/>
                        </a:spcAft>
                        <a:buNone/>
                      </a:pPr>
                      <a:endParaRPr sz="100"/>
                    </a:p>
                  </a:txBody>
                  <a:tcPr marL="68569" marR="68569" marT="68569" marB="68569">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tcPr>
                </a:tc>
                <a:tc>
                  <a:txBody>
                    <a:bodyPr/>
                    <a:lstStyle/>
                    <a:p>
                      <a:pPr marL="0" lvl="0" indent="0" algn="l" rtl="0">
                        <a:spcBef>
                          <a:spcPts val="0"/>
                        </a:spcBef>
                        <a:spcAft>
                          <a:spcPts val="0"/>
                        </a:spcAft>
                        <a:buNone/>
                      </a:pPr>
                      <a:endParaRPr sz="100"/>
                    </a:p>
                  </a:txBody>
                  <a:tcPr marL="68569" marR="68569" marT="68569" marB="68569">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tcPr>
                </a:tc>
                <a:tc>
                  <a:txBody>
                    <a:bodyPr/>
                    <a:lstStyle/>
                    <a:p>
                      <a:pPr marL="0" lvl="0" indent="0" algn="l" rtl="0">
                        <a:spcBef>
                          <a:spcPts val="0"/>
                        </a:spcBef>
                        <a:spcAft>
                          <a:spcPts val="0"/>
                        </a:spcAft>
                        <a:buNone/>
                      </a:pPr>
                      <a:endParaRPr sz="100"/>
                    </a:p>
                  </a:txBody>
                  <a:tcPr marL="68569" marR="68569" marT="68569" marB="68569">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tcPr>
                </a:tc>
                <a:tc>
                  <a:txBody>
                    <a:bodyPr/>
                    <a:lstStyle/>
                    <a:p>
                      <a:pPr marL="0" lvl="0" indent="0" algn="l" rtl="0">
                        <a:spcBef>
                          <a:spcPts val="0"/>
                        </a:spcBef>
                        <a:spcAft>
                          <a:spcPts val="0"/>
                        </a:spcAft>
                        <a:buNone/>
                      </a:pPr>
                      <a:endParaRPr sz="100"/>
                    </a:p>
                  </a:txBody>
                  <a:tcPr marL="68569" marR="68569" marT="68569" marB="68569">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tcPr>
                </a:tc>
                <a:tc>
                  <a:txBody>
                    <a:bodyPr/>
                    <a:lstStyle/>
                    <a:p>
                      <a:pPr marL="0" lvl="0" indent="0" algn="l" rtl="0">
                        <a:spcBef>
                          <a:spcPts val="0"/>
                        </a:spcBef>
                        <a:spcAft>
                          <a:spcPts val="0"/>
                        </a:spcAft>
                        <a:buNone/>
                      </a:pPr>
                      <a:endParaRPr sz="100"/>
                    </a:p>
                  </a:txBody>
                  <a:tcPr marL="68569" marR="68569" marT="68569" marB="68569">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tcPr>
                </a:tc>
                <a:tc>
                  <a:txBody>
                    <a:bodyPr/>
                    <a:lstStyle/>
                    <a:p>
                      <a:pPr marL="0" lvl="0" indent="0" algn="l" rtl="0">
                        <a:spcBef>
                          <a:spcPts val="0"/>
                        </a:spcBef>
                        <a:spcAft>
                          <a:spcPts val="0"/>
                        </a:spcAft>
                        <a:buNone/>
                      </a:pPr>
                      <a:endParaRPr sz="100"/>
                    </a:p>
                  </a:txBody>
                  <a:tcPr marL="68569" marR="68569" marT="68569" marB="68569">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tcPr>
                </a:tc>
                <a:tc>
                  <a:txBody>
                    <a:bodyPr/>
                    <a:lstStyle/>
                    <a:p>
                      <a:pPr marL="0" lvl="0" indent="0" algn="l" rtl="0">
                        <a:spcBef>
                          <a:spcPts val="0"/>
                        </a:spcBef>
                        <a:spcAft>
                          <a:spcPts val="0"/>
                        </a:spcAft>
                        <a:buNone/>
                      </a:pPr>
                      <a:endParaRPr sz="100"/>
                    </a:p>
                  </a:txBody>
                  <a:tcPr marL="68569" marR="68569" marT="68569" marB="68569">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tcPr>
                </a:tc>
                <a:tc>
                  <a:txBody>
                    <a:bodyPr/>
                    <a:lstStyle/>
                    <a:p>
                      <a:pPr marL="0" lvl="0" indent="0" algn="l" rtl="0">
                        <a:spcBef>
                          <a:spcPts val="0"/>
                        </a:spcBef>
                        <a:spcAft>
                          <a:spcPts val="0"/>
                        </a:spcAft>
                        <a:buNone/>
                      </a:pPr>
                      <a:endParaRPr sz="100"/>
                    </a:p>
                  </a:txBody>
                  <a:tcPr marL="68569" marR="68569" marT="68569" marB="68569">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tcPr>
                </a:tc>
                <a:tc>
                  <a:txBody>
                    <a:bodyPr/>
                    <a:lstStyle/>
                    <a:p>
                      <a:pPr marL="0" lvl="0" indent="0" algn="l" rtl="0">
                        <a:spcBef>
                          <a:spcPts val="0"/>
                        </a:spcBef>
                        <a:spcAft>
                          <a:spcPts val="0"/>
                        </a:spcAft>
                        <a:buNone/>
                      </a:pPr>
                      <a:endParaRPr sz="100"/>
                    </a:p>
                  </a:txBody>
                  <a:tcPr marL="68569" marR="68569" marT="68569" marB="68569">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tcPr>
                </a:tc>
                <a:tc>
                  <a:txBody>
                    <a:bodyPr/>
                    <a:lstStyle/>
                    <a:p>
                      <a:pPr marL="0" lvl="0" indent="0" algn="l" rtl="0">
                        <a:spcBef>
                          <a:spcPts val="0"/>
                        </a:spcBef>
                        <a:spcAft>
                          <a:spcPts val="0"/>
                        </a:spcAft>
                        <a:buNone/>
                      </a:pPr>
                      <a:endParaRPr sz="100"/>
                    </a:p>
                  </a:txBody>
                  <a:tcPr marL="68569" marR="68569" marT="68569" marB="68569">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tcPr>
                </a:tc>
                <a:tc>
                  <a:txBody>
                    <a:bodyPr/>
                    <a:lstStyle/>
                    <a:p>
                      <a:pPr marL="0" lvl="0" indent="0" algn="l" rtl="0">
                        <a:spcBef>
                          <a:spcPts val="0"/>
                        </a:spcBef>
                        <a:spcAft>
                          <a:spcPts val="0"/>
                        </a:spcAft>
                        <a:buNone/>
                      </a:pPr>
                      <a:endParaRPr sz="100"/>
                    </a:p>
                  </a:txBody>
                  <a:tcPr marL="68569" marR="68569" marT="68569" marB="68569">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tcPr>
                </a:tc>
                <a:extLst>
                  <a:ext uri="{0D108BD9-81ED-4DB2-BD59-A6C34878D82A}">
                    <a16:rowId xmlns:a16="http://schemas.microsoft.com/office/drawing/2014/main" val="10010"/>
                  </a:ext>
                </a:extLst>
              </a:tr>
              <a:tr h="319500">
                <a:tc>
                  <a:txBody>
                    <a:bodyPr/>
                    <a:lstStyle/>
                    <a:p>
                      <a:pPr marL="0" lvl="0" indent="0" algn="l" rtl="0">
                        <a:spcBef>
                          <a:spcPts val="0"/>
                        </a:spcBef>
                        <a:spcAft>
                          <a:spcPts val="0"/>
                        </a:spcAft>
                        <a:buNone/>
                      </a:pPr>
                      <a:endParaRPr sz="100"/>
                    </a:p>
                  </a:txBody>
                  <a:tcPr marL="68569" marR="68569" marT="68569" marB="68569">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tcPr>
                </a:tc>
                <a:tc>
                  <a:txBody>
                    <a:bodyPr/>
                    <a:lstStyle/>
                    <a:p>
                      <a:pPr marL="0" lvl="0" indent="0" algn="l" rtl="0">
                        <a:spcBef>
                          <a:spcPts val="0"/>
                        </a:spcBef>
                        <a:spcAft>
                          <a:spcPts val="0"/>
                        </a:spcAft>
                        <a:buNone/>
                      </a:pPr>
                      <a:endParaRPr sz="100"/>
                    </a:p>
                  </a:txBody>
                  <a:tcPr marL="68569" marR="68569" marT="68569" marB="68569">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tcPr>
                </a:tc>
                <a:tc>
                  <a:txBody>
                    <a:bodyPr/>
                    <a:lstStyle/>
                    <a:p>
                      <a:pPr marL="0" lvl="0" indent="0" algn="l" rtl="0">
                        <a:spcBef>
                          <a:spcPts val="0"/>
                        </a:spcBef>
                        <a:spcAft>
                          <a:spcPts val="0"/>
                        </a:spcAft>
                        <a:buNone/>
                      </a:pPr>
                      <a:endParaRPr sz="100"/>
                    </a:p>
                  </a:txBody>
                  <a:tcPr marL="68569" marR="68569" marT="68569" marB="68569">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tcPr>
                </a:tc>
                <a:tc>
                  <a:txBody>
                    <a:bodyPr/>
                    <a:lstStyle/>
                    <a:p>
                      <a:pPr marL="0" lvl="0" indent="0" algn="l" rtl="0">
                        <a:spcBef>
                          <a:spcPts val="0"/>
                        </a:spcBef>
                        <a:spcAft>
                          <a:spcPts val="0"/>
                        </a:spcAft>
                        <a:buNone/>
                      </a:pPr>
                      <a:endParaRPr sz="100"/>
                    </a:p>
                  </a:txBody>
                  <a:tcPr marL="68569" marR="68569" marT="68569" marB="68569">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tcPr>
                </a:tc>
                <a:tc>
                  <a:txBody>
                    <a:bodyPr/>
                    <a:lstStyle/>
                    <a:p>
                      <a:pPr marL="0" lvl="0" indent="0" algn="l" rtl="0">
                        <a:spcBef>
                          <a:spcPts val="0"/>
                        </a:spcBef>
                        <a:spcAft>
                          <a:spcPts val="0"/>
                        </a:spcAft>
                        <a:buNone/>
                      </a:pPr>
                      <a:endParaRPr sz="100"/>
                    </a:p>
                  </a:txBody>
                  <a:tcPr marL="68569" marR="68569" marT="68569" marB="68569">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tcPr>
                </a:tc>
                <a:tc>
                  <a:txBody>
                    <a:bodyPr/>
                    <a:lstStyle/>
                    <a:p>
                      <a:pPr marL="0" lvl="0" indent="0" algn="l" rtl="0">
                        <a:spcBef>
                          <a:spcPts val="0"/>
                        </a:spcBef>
                        <a:spcAft>
                          <a:spcPts val="0"/>
                        </a:spcAft>
                        <a:buNone/>
                      </a:pPr>
                      <a:endParaRPr sz="100"/>
                    </a:p>
                  </a:txBody>
                  <a:tcPr marL="68569" marR="68569" marT="68569" marB="68569">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tcPr>
                </a:tc>
                <a:tc>
                  <a:txBody>
                    <a:bodyPr/>
                    <a:lstStyle/>
                    <a:p>
                      <a:pPr marL="0" lvl="0" indent="0" algn="l" rtl="0">
                        <a:spcBef>
                          <a:spcPts val="0"/>
                        </a:spcBef>
                        <a:spcAft>
                          <a:spcPts val="0"/>
                        </a:spcAft>
                        <a:buNone/>
                      </a:pPr>
                      <a:endParaRPr sz="100"/>
                    </a:p>
                  </a:txBody>
                  <a:tcPr marL="68569" marR="68569" marT="68569" marB="68569">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tcPr>
                </a:tc>
                <a:tc>
                  <a:txBody>
                    <a:bodyPr/>
                    <a:lstStyle/>
                    <a:p>
                      <a:pPr marL="0" lvl="0" indent="0" algn="l" rtl="0">
                        <a:spcBef>
                          <a:spcPts val="0"/>
                        </a:spcBef>
                        <a:spcAft>
                          <a:spcPts val="0"/>
                        </a:spcAft>
                        <a:buNone/>
                      </a:pPr>
                      <a:endParaRPr sz="100"/>
                    </a:p>
                  </a:txBody>
                  <a:tcPr marL="68569" marR="68569" marT="68569" marB="68569">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tcPr>
                </a:tc>
                <a:tc>
                  <a:txBody>
                    <a:bodyPr/>
                    <a:lstStyle/>
                    <a:p>
                      <a:pPr marL="0" lvl="0" indent="0" algn="l" rtl="0">
                        <a:spcBef>
                          <a:spcPts val="0"/>
                        </a:spcBef>
                        <a:spcAft>
                          <a:spcPts val="0"/>
                        </a:spcAft>
                        <a:buNone/>
                      </a:pPr>
                      <a:endParaRPr sz="100"/>
                    </a:p>
                  </a:txBody>
                  <a:tcPr marL="68569" marR="68569" marT="68569" marB="68569">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tcPr>
                </a:tc>
                <a:tc>
                  <a:txBody>
                    <a:bodyPr/>
                    <a:lstStyle/>
                    <a:p>
                      <a:pPr marL="0" lvl="0" indent="0" algn="l" rtl="0">
                        <a:spcBef>
                          <a:spcPts val="0"/>
                        </a:spcBef>
                        <a:spcAft>
                          <a:spcPts val="0"/>
                        </a:spcAft>
                        <a:buNone/>
                      </a:pPr>
                      <a:endParaRPr sz="100"/>
                    </a:p>
                  </a:txBody>
                  <a:tcPr marL="68569" marR="68569" marT="68569" marB="68569">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tcPr>
                </a:tc>
                <a:tc>
                  <a:txBody>
                    <a:bodyPr/>
                    <a:lstStyle/>
                    <a:p>
                      <a:pPr marL="0" lvl="0" indent="0" algn="l" rtl="0">
                        <a:spcBef>
                          <a:spcPts val="0"/>
                        </a:spcBef>
                        <a:spcAft>
                          <a:spcPts val="0"/>
                        </a:spcAft>
                        <a:buNone/>
                      </a:pPr>
                      <a:endParaRPr sz="100"/>
                    </a:p>
                  </a:txBody>
                  <a:tcPr marL="68569" marR="68569" marT="68569" marB="68569">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tcPr>
                </a:tc>
                <a:tc>
                  <a:txBody>
                    <a:bodyPr/>
                    <a:lstStyle/>
                    <a:p>
                      <a:pPr marL="0" lvl="0" indent="0" algn="l" rtl="0">
                        <a:spcBef>
                          <a:spcPts val="0"/>
                        </a:spcBef>
                        <a:spcAft>
                          <a:spcPts val="0"/>
                        </a:spcAft>
                        <a:buNone/>
                      </a:pPr>
                      <a:endParaRPr sz="100"/>
                    </a:p>
                  </a:txBody>
                  <a:tcPr marL="68569" marR="68569" marT="68569" marB="68569">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tcPr>
                </a:tc>
                <a:tc>
                  <a:txBody>
                    <a:bodyPr/>
                    <a:lstStyle/>
                    <a:p>
                      <a:pPr marL="0" lvl="0" indent="0" algn="l" rtl="0">
                        <a:spcBef>
                          <a:spcPts val="0"/>
                        </a:spcBef>
                        <a:spcAft>
                          <a:spcPts val="0"/>
                        </a:spcAft>
                        <a:buNone/>
                      </a:pPr>
                      <a:endParaRPr sz="100"/>
                    </a:p>
                  </a:txBody>
                  <a:tcPr marL="68569" marR="68569" marT="68569" marB="68569">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tcPr>
                </a:tc>
                <a:tc>
                  <a:txBody>
                    <a:bodyPr/>
                    <a:lstStyle/>
                    <a:p>
                      <a:pPr marL="0" lvl="0" indent="0" algn="l" rtl="0">
                        <a:spcBef>
                          <a:spcPts val="0"/>
                        </a:spcBef>
                        <a:spcAft>
                          <a:spcPts val="0"/>
                        </a:spcAft>
                        <a:buNone/>
                      </a:pPr>
                      <a:endParaRPr sz="100"/>
                    </a:p>
                  </a:txBody>
                  <a:tcPr marL="68569" marR="68569" marT="68569" marB="68569">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tcPr>
                </a:tc>
                <a:tc>
                  <a:txBody>
                    <a:bodyPr/>
                    <a:lstStyle/>
                    <a:p>
                      <a:pPr marL="0" lvl="0" indent="0" algn="l" rtl="0">
                        <a:spcBef>
                          <a:spcPts val="0"/>
                        </a:spcBef>
                        <a:spcAft>
                          <a:spcPts val="0"/>
                        </a:spcAft>
                        <a:buNone/>
                      </a:pPr>
                      <a:endParaRPr sz="100"/>
                    </a:p>
                  </a:txBody>
                  <a:tcPr marL="68569" marR="68569" marT="68569" marB="68569">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tcPr>
                </a:tc>
                <a:tc>
                  <a:txBody>
                    <a:bodyPr/>
                    <a:lstStyle/>
                    <a:p>
                      <a:pPr marL="0" lvl="0" indent="0" algn="l" rtl="0">
                        <a:spcBef>
                          <a:spcPts val="0"/>
                        </a:spcBef>
                        <a:spcAft>
                          <a:spcPts val="0"/>
                        </a:spcAft>
                        <a:buNone/>
                      </a:pPr>
                      <a:endParaRPr sz="100"/>
                    </a:p>
                  </a:txBody>
                  <a:tcPr marL="68569" marR="68569" marT="68569" marB="68569">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tcPr>
                </a:tc>
                <a:tc>
                  <a:txBody>
                    <a:bodyPr/>
                    <a:lstStyle/>
                    <a:p>
                      <a:pPr marL="0" lvl="0" indent="0" algn="l" rtl="0">
                        <a:spcBef>
                          <a:spcPts val="0"/>
                        </a:spcBef>
                        <a:spcAft>
                          <a:spcPts val="0"/>
                        </a:spcAft>
                        <a:buNone/>
                      </a:pPr>
                      <a:endParaRPr sz="100"/>
                    </a:p>
                  </a:txBody>
                  <a:tcPr marL="68569" marR="68569" marT="68569" marB="68569">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tcPr>
                </a:tc>
                <a:tc>
                  <a:txBody>
                    <a:bodyPr/>
                    <a:lstStyle/>
                    <a:p>
                      <a:pPr marL="0" lvl="0" indent="0" algn="l" rtl="0">
                        <a:spcBef>
                          <a:spcPts val="0"/>
                        </a:spcBef>
                        <a:spcAft>
                          <a:spcPts val="0"/>
                        </a:spcAft>
                        <a:buNone/>
                      </a:pPr>
                      <a:endParaRPr sz="100"/>
                    </a:p>
                  </a:txBody>
                  <a:tcPr marL="68569" marR="68569" marT="68569" marB="68569">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tcPr>
                </a:tc>
                <a:tc>
                  <a:txBody>
                    <a:bodyPr/>
                    <a:lstStyle/>
                    <a:p>
                      <a:pPr marL="0" lvl="0" indent="0" algn="l" rtl="0">
                        <a:spcBef>
                          <a:spcPts val="0"/>
                        </a:spcBef>
                        <a:spcAft>
                          <a:spcPts val="0"/>
                        </a:spcAft>
                        <a:buNone/>
                      </a:pPr>
                      <a:endParaRPr sz="100"/>
                    </a:p>
                  </a:txBody>
                  <a:tcPr marL="68569" marR="68569" marT="68569" marB="68569">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tcPr>
                </a:tc>
                <a:tc>
                  <a:txBody>
                    <a:bodyPr/>
                    <a:lstStyle/>
                    <a:p>
                      <a:pPr marL="0" lvl="0" indent="0" algn="l" rtl="0">
                        <a:spcBef>
                          <a:spcPts val="0"/>
                        </a:spcBef>
                        <a:spcAft>
                          <a:spcPts val="0"/>
                        </a:spcAft>
                        <a:buNone/>
                      </a:pPr>
                      <a:endParaRPr sz="100"/>
                    </a:p>
                  </a:txBody>
                  <a:tcPr marL="68569" marR="68569" marT="68569" marB="68569">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tcPr>
                </a:tc>
                <a:tc>
                  <a:txBody>
                    <a:bodyPr/>
                    <a:lstStyle/>
                    <a:p>
                      <a:pPr marL="0" lvl="0" indent="0" algn="l" rtl="0">
                        <a:spcBef>
                          <a:spcPts val="0"/>
                        </a:spcBef>
                        <a:spcAft>
                          <a:spcPts val="0"/>
                        </a:spcAft>
                        <a:buNone/>
                      </a:pPr>
                      <a:endParaRPr sz="100"/>
                    </a:p>
                  </a:txBody>
                  <a:tcPr marL="68569" marR="68569" marT="68569" marB="68569">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tcPr>
                </a:tc>
                <a:tc>
                  <a:txBody>
                    <a:bodyPr/>
                    <a:lstStyle/>
                    <a:p>
                      <a:pPr marL="0" lvl="0" indent="0" algn="l" rtl="0">
                        <a:spcBef>
                          <a:spcPts val="0"/>
                        </a:spcBef>
                        <a:spcAft>
                          <a:spcPts val="0"/>
                        </a:spcAft>
                        <a:buNone/>
                      </a:pPr>
                      <a:endParaRPr sz="100"/>
                    </a:p>
                  </a:txBody>
                  <a:tcPr marL="68569" marR="68569" marT="68569" marB="68569">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tcPr>
                </a:tc>
                <a:tc>
                  <a:txBody>
                    <a:bodyPr/>
                    <a:lstStyle/>
                    <a:p>
                      <a:pPr marL="0" lvl="0" indent="0" algn="l" rtl="0">
                        <a:spcBef>
                          <a:spcPts val="0"/>
                        </a:spcBef>
                        <a:spcAft>
                          <a:spcPts val="0"/>
                        </a:spcAft>
                        <a:buNone/>
                      </a:pPr>
                      <a:endParaRPr sz="100"/>
                    </a:p>
                  </a:txBody>
                  <a:tcPr marL="68569" marR="68569" marT="68569" marB="68569">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tcPr>
                </a:tc>
                <a:tc>
                  <a:txBody>
                    <a:bodyPr/>
                    <a:lstStyle/>
                    <a:p>
                      <a:pPr marL="0" lvl="0" indent="0" algn="l" rtl="0">
                        <a:spcBef>
                          <a:spcPts val="0"/>
                        </a:spcBef>
                        <a:spcAft>
                          <a:spcPts val="0"/>
                        </a:spcAft>
                        <a:buNone/>
                      </a:pPr>
                      <a:endParaRPr sz="100"/>
                    </a:p>
                  </a:txBody>
                  <a:tcPr marL="68569" marR="68569" marT="68569" marB="68569">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tcPr>
                </a:tc>
                <a:tc>
                  <a:txBody>
                    <a:bodyPr/>
                    <a:lstStyle/>
                    <a:p>
                      <a:pPr marL="0" lvl="0" indent="0" algn="l" rtl="0">
                        <a:spcBef>
                          <a:spcPts val="0"/>
                        </a:spcBef>
                        <a:spcAft>
                          <a:spcPts val="0"/>
                        </a:spcAft>
                        <a:buNone/>
                      </a:pPr>
                      <a:endParaRPr sz="100"/>
                    </a:p>
                  </a:txBody>
                  <a:tcPr marL="68569" marR="68569" marT="68569" marB="68569">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tcPr>
                </a:tc>
                <a:tc>
                  <a:txBody>
                    <a:bodyPr/>
                    <a:lstStyle/>
                    <a:p>
                      <a:pPr marL="0" lvl="0" indent="0" algn="l" rtl="0">
                        <a:spcBef>
                          <a:spcPts val="0"/>
                        </a:spcBef>
                        <a:spcAft>
                          <a:spcPts val="0"/>
                        </a:spcAft>
                        <a:buNone/>
                      </a:pPr>
                      <a:endParaRPr sz="100"/>
                    </a:p>
                  </a:txBody>
                  <a:tcPr marL="68569" marR="68569" marT="68569" marB="68569">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tcPr>
                </a:tc>
                <a:tc>
                  <a:txBody>
                    <a:bodyPr/>
                    <a:lstStyle/>
                    <a:p>
                      <a:pPr marL="0" lvl="0" indent="0" algn="l" rtl="0">
                        <a:spcBef>
                          <a:spcPts val="0"/>
                        </a:spcBef>
                        <a:spcAft>
                          <a:spcPts val="0"/>
                        </a:spcAft>
                        <a:buNone/>
                      </a:pPr>
                      <a:endParaRPr sz="100"/>
                    </a:p>
                  </a:txBody>
                  <a:tcPr marL="68569" marR="68569" marT="68569" marB="68569">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tcPr>
                </a:tc>
                <a:tc>
                  <a:txBody>
                    <a:bodyPr/>
                    <a:lstStyle/>
                    <a:p>
                      <a:pPr marL="0" lvl="0" indent="0" algn="l" rtl="0">
                        <a:spcBef>
                          <a:spcPts val="0"/>
                        </a:spcBef>
                        <a:spcAft>
                          <a:spcPts val="0"/>
                        </a:spcAft>
                        <a:buNone/>
                      </a:pPr>
                      <a:endParaRPr sz="100"/>
                    </a:p>
                  </a:txBody>
                  <a:tcPr marL="68569" marR="68569" marT="68569" marB="68569">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tcPr>
                </a:tc>
                <a:tc>
                  <a:txBody>
                    <a:bodyPr/>
                    <a:lstStyle/>
                    <a:p>
                      <a:pPr marL="0" lvl="0" indent="0" algn="l" rtl="0">
                        <a:spcBef>
                          <a:spcPts val="0"/>
                        </a:spcBef>
                        <a:spcAft>
                          <a:spcPts val="0"/>
                        </a:spcAft>
                        <a:buNone/>
                      </a:pPr>
                      <a:endParaRPr sz="100"/>
                    </a:p>
                  </a:txBody>
                  <a:tcPr marL="68569" marR="68569" marT="68569" marB="68569">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tcPr>
                </a:tc>
                <a:tc>
                  <a:txBody>
                    <a:bodyPr/>
                    <a:lstStyle/>
                    <a:p>
                      <a:pPr marL="0" lvl="0" indent="0" algn="l" rtl="0">
                        <a:spcBef>
                          <a:spcPts val="0"/>
                        </a:spcBef>
                        <a:spcAft>
                          <a:spcPts val="0"/>
                        </a:spcAft>
                        <a:buNone/>
                      </a:pPr>
                      <a:endParaRPr sz="100"/>
                    </a:p>
                  </a:txBody>
                  <a:tcPr marL="68569" marR="68569" marT="68569" marB="68569">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tcPr>
                </a:tc>
                <a:extLst>
                  <a:ext uri="{0D108BD9-81ED-4DB2-BD59-A6C34878D82A}">
                    <a16:rowId xmlns:a16="http://schemas.microsoft.com/office/drawing/2014/main" val="10011"/>
                  </a:ext>
                </a:extLst>
              </a:tr>
              <a:tr h="319500">
                <a:tc>
                  <a:txBody>
                    <a:bodyPr/>
                    <a:lstStyle/>
                    <a:p>
                      <a:pPr marL="0" lvl="0" indent="0" algn="l" rtl="0">
                        <a:spcBef>
                          <a:spcPts val="0"/>
                        </a:spcBef>
                        <a:spcAft>
                          <a:spcPts val="0"/>
                        </a:spcAft>
                        <a:buNone/>
                      </a:pPr>
                      <a:endParaRPr sz="100"/>
                    </a:p>
                  </a:txBody>
                  <a:tcPr marL="68569" marR="68569" marT="68569" marB="68569">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tcPr>
                </a:tc>
                <a:tc>
                  <a:txBody>
                    <a:bodyPr/>
                    <a:lstStyle/>
                    <a:p>
                      <a:pPr marL="0" lvl="0" indent="0" algn="l" rtl="0">
                        <a:spcBef>
                          <a:spcPts val="0"/>
                        </a:spcBef>
                        <a:spcAft>
                          <a:spcPts val="0"/>
                        </a:spcAft>
                        <a:buNone/>
                      </a:pPr>
                      <a:endParaRPr sz="100"/>
                    </a:p>
                  </a:txBody>
                  <a:tcPr marL="68569" marR="68569" marT="68569" marB="68569">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tcPr>
                </a:tc>
                <a:tc>
                  <a:txBody>
                    <a:bodyPr/>
                    <a:lstStyle/>
                    <a:p>
                      <a:pPr marL="0" lvl="0" indent="0" algn="l" rtl="0">
                        <a:spcBef>
                          <a:spcPts val="0"/>
                        </a:spcBef>
                        <a:spcAft>
                          <a:spcPts val="0"/>
                        </a:spcAft>
                        <a:buNone/>
                      </a:pPr>
                      <a:endParaRPr sz="100"/>
                    </a:p>
                  </a:txBody>
                  <a:tcPr marL="68569" marR="68569" marT="68569" marB="68569">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tcPr>
                </a:tc>
                <a:tc>
                  <a:txBody>
                    <a:bodyPr/>
                    <a:lstStyle/>
                    <a:p>
                      <a:pPr marL="0" lvl="0" indent="0" algn="l" rtl="0">
                        <a:spcBef>
                          <a:spcPts val="0"/>
                        </a:spcBef>
                        <a:spcAft>
                          <a:spcPts val="0"/>
                        </a:spcAft>
                        <a:buNone/>
                      </a:pPr>
                      <a:endParaRPr sz="100"/>
                    </a:p>
                  </a:txBody>
                  <a:tcPr marL="68569" marR="68569" marT="68569" marB="68569">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tcPr>
                </a:tc>
                <a:tc>
                  <a:txBody>
                    <a:bodyPr/>
                    <a:lstStyle/>
                    <a:p>
                      <a:pPr marL="0" lvl="0" indent="0" algn="l" rtl="0">
                        <a:spcBef>
                          <a:spcPts val="0"/>
                        </a:spcBef>
                        <a:spcAft>
                          <a:spcPts val="0"/>
                        </a:spcAft>
                        <a:buNone/>
                      </a:pPr>
                      <a:endParaRPr sz="100"/>
                    </a:p>
                  </a:txBody>
                  <a:tcPr marL="68569" marR="68569" marT="68569" marB="68569">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tcPr>
                </a:tc>
                <a:tc>
                  <a:txBody>
                    <a:bodyPr/>
                    <a:lstStyle/>
                    <a:p>
                      <a:pPr marL="0" lvl="0" indent="0" algn="l" rtl="0">
                        <a:spcBef>
                          <a:spcPts val="0"/>
                        </a:spcBef>
                        <a:spcAft>
                          <a:spcPts val="0"/>
                        </a:spcAft>
                        <a:buNone/>
                      </a:pPr>
                      <a:endParaRPr sz="100"/>
                    </a:p>
                  </a:txBody>
                  <a:tcPr marL="68569" marR="68569" marT="68569" marB="68569">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tcPr>
                </a:tc>
                <a:tc>
                  <a:txBody>
                    <a:bodyPr/>
                    <a:lstStyle/>
                    <a:p>
                      <a:pPr marL="0" lvl="0" indent="0" algn="l" rtl="0">
                        <a:spcBef>
                          <a:spcPts val="0"/>
                        </a:spcBef>
                        <a:spcAft>
                          <a:spcPts val="0"/>
                        </a:spcAft>
                        <a:buNone/>
                      </a:pPr>
                      <a:endParaRPr sz="100"/>
                    </a:p>
                  </a:txBody>
                  <a:tcPr marL="68569" marR="68569" marT="68569" marB="68569">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tcPr>
                </a:tc>
                <a:tc>
                  <a:txBody>
                    <a:bodyPr/>
                    <a:lstStyle/>
                    <a:p>
                      <a:pPr marL="0" lvl="0" indent="0" algn="l" rtl="0">
                        <a:spcBef>
                          <a:spcPts val="0"/>
                        </a:spcBef>
                        <a:spcAft>
                          <a:spcPts val="0"/>
                        </a:spcAft>
                        <a:buNone/>
                      </a:pPr>
                      <a:endParaRPr sz="100"/>
                    </a:p>
                  </a:txBody>
                  <a:tcPr marL="68569" marR="68569" marT="68569" marB="68569">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tcPr>
                </a:tc>
                <a:tc>
                  <a:txBody>
                    <a:bodyPr/>
                    <a:lstStyle/>
                    <a:p>
                      <a:pPr marL="0" lvl="0" indent="0" algn="l" rtl="0">
                        <a:spcBef>
                          <a:spcPts val="0"/>
                        </a:spcBef>
                        <a:spcAft>
                          <a:spcPts val="0"/>
                        </a:spcAft>
                        <a:buNone/>
                      </a:pPr>
                      <a:endParaRPr sz="100"/>
                    </a:p>
                  </a:txBody>
                  <a:tcPr marL="68569" marR="68569" marT="68569" marB="68569">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tcPr>
                </a:tc>
                <a:tc>
                  <a:txBody>
                    <a:bodyPr/>
                    <a:lstStyle/>
                    <a:p>
                      <a:pPr marL="0" lvl="0" indent="0" algn="l" rtl="0">
                        <a:spcBef>
                          <a:spcPts val="0"/>
                        </a:spcBef>
                        <a:spcAft>
                          <a:spcPts val="0"/>
                        </a:spcAft>
                        <a:buNone/>
                      </a:pPr>
                      <a:endParaRPr sz="100"/>
                    </a:p>
                  </a:txBody>
                  <a:tcPr marL="68569" marR="68569" marT="68569" marB="68569">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tcPr>
                </a:tc>
                <a:tc>
                  <a:txBody>
                    <a:bodyPr/>
                    <a:lstStyle/>
                    <a:p>
                      <a:pPr marL="0" lvl="0" indent="0" algn="l" rtl="0">
                        <a:spcBef>
                          <a:spcPts val="0"/>
                        </a:spcBef>
                        <a:spcAft>
                          <a:spcPts val="0"/>
                        </a:spcAft>
                        <a:buNone/>
                      </a:pPr>
                      <a:endParaRPr sz="100"/>
                    </a:p>
                  </a:txBody>
                  <a:tcPr marL="68569" marR="68569" marT="68569" marB="68569">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tcPr>
                </a:tc>
                <a:tc>
                  <a:txBody>
                    <a:bodyPr/>
                    <a:lstStyle/>
                    <a:p>
                      <a:pPr marL="0" lvl="0" indent="0" algn="l" rtl="0">
                        <a:spcBef>
                          <a:spcPts val="0"/>
                        </a:spcBef>
                        <a:spcAft>
                          <a:spcPts val="0"/>
                        </a:spcAft>
                        <a:buNone/>
                      </a:pPr>
                      <a:endParaRPr sz="100"/>
                    </a:p>
                  </a:txBody>
                  <a:tcPr marL="68569" marR="68569" marT="68569" marB="68569">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tcPr>
                </a:tc>
                <a:tc>
                  <a:txBody>
                    <a:bodyPr/>
                    <a:lstStyle/>
                    <a:p>
                      <a:pPr marL="0" lvl="0" indent="0" algn="l" rtl="0">
                        <a:spcBef>
                          <a:spcPts val="0"/>
                        </a:spcBef>
                        <a:spcAft>
                          <a:spcPts val="0"/>
                        </a:spcAft>
                        <a:buNone/>
                      </a:pPr>
                      <a:endParaRPr sz="100"/>
                    </a:p>
                  </a:txBody>
                  <a:tcPr marL="68569" marR="68569" marT="68569" marB="68569">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tcPr>
                </a:tc>
                <a:tc>
                  <a:txBody>
                    <a:bodyPr/>
                    <a:lstStyle/>
                    <a:p>
                      <a:pPr marL="0" lvl="0" indent="0" algn="l" rtl="0">
                        <a:spcBef>
                          <a:spcPts val="0"/>
                        </a:spcBef>
                        <a:spcAft>
                          <a:spcPts val="0"/>
                        </a:spcAft>
                        <a:buNone/>
                      </a:pPr>
                      <a:endParaRPr sz="100"/>
                    </a:p>
                  </a:txBody>
                  <a:tcPr marL="68569" marR="68569" marT="68569" marB="68569">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tcPr>
                </a:tc>
                <a:tc>
                  <a:txBody>
                    <a:bodyPr/>
                    <a:lstStyle/>
                    <a:p>
                      <a:pPr marL="0" lvl="0" indent="0" algn="l" rtl="0">
                        <a:spcBef>
                          <a:spcPts val="0"/>
                        </a:spcBef>
                        <a:spcAft>
                          <a:spcPts val="0"/>
                        </a:spcAft>
                        <a:buNone/>
                      </a:pPr>
                      <a:endParaRPr sz="100"/>
                    </a:p>
                  </a:txBody>
                  <a:tcPr marL="68569" marR="68569" marT="68569" marB="68569">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tcPr>
                </a:tc>
                <a:tc>
                  <a:txBody>
                    <a:bodyPr/>
                    <a:lstStyle/>
                    <a:p>
                      <a:pPr marL="0" lvl="0" indent="0" algn="l" rtl="0">
                        <a:spcBef>
                          <a:spcPts val="0"/>
                        </a:spcBef>
                        <a:spcAft>
                          <a:spcPts val="0"/>
                        </a:spcAft>
                        <a:buNone/>
                      </a:pPr>
                      <a:endParaRPr sz="100"/>
                    </a:p>
                  </a:txBody>
                  <a:tcPr marL="68569" marR="68569" marT="68569" marB="68569">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tcPr>
                </a:tc>
                <a:tc>
                  <a:txBody>
                    <a:bodyPr/>
                    <a:lstStyle/>
                    <a:p>
                      <a:pPr marL="0" lvl="0" indent="0" algn="l" rtl="0">
                        <a:spcBef>
                          <a:spcPts val="0"/>
                        </a:spcBef>
                        <a:spcAft>
                          <a:spcPts val="0"/>
                        </a:spcAft>
                        <a:buNone/>
                      </a:pPr>
                      <a:endParaRPr sz="100"/>
                    </a:p>
                  </a:txBody>
                  <a:tcPr marL="68569" marR="68569" marT="68569" marB="68569">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tcPr>
                </a:tc>
                <a:tc>
                  <a:txBody>
                    <a:bodyPr/>
                    <a:lstStyle/>
                    <a:p>
                      <a:pPr marL="0" lvl="0" indent="0" algn="l" rtl="0">
                        <a:spcBef>
                          <a:spcPts val="0"/>
                        </a:spcBef>
                        <a:spcAft>
                          <a:spcPts val="0"/>
                        </a:spcAft>
                        <a:buNone/>
                      </a:pPr>
                      <a:endParaRPr sz="100"/>
                    </a:p>
                  </a:txBody>
                  <a:tcPr marL="68569" marR="68569" marT="68569" marB="68569">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tcPr>
                </a:tc>
                <a:tc>
                  <a:txBody>
                    <a:bodyPr/>
                    <a:lstStyle/>
                    <a:p>
                      <a:pPr marL="0" lvl="0" indent="0" algn="l" rtl="0">
                        <a:spcBef>
                          <a:spcPts val="0"/>
                        </a:spcBef>
                        <a:spcAft>
                          <a:spcPts val="0"/>
                        </a:spcAft>
                        <a:buNone/>
                      </a:pPr>
                      <a:endParaRPr sz="100"/>
                    </a:p>
                  </a:txBody>
                  <a:tcPr marL="68569" marR="68569" marT="68569" marB="68569">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tcPr>
                </a:tc>
                <a:tc>
                  <a:txBody>
                    <a:bodyPr/>
                    <a:lstStyle/>
                    <a:p>
                      <a:pPr marL="0" lvl="0" indent="0" algn="l" rtl="0">
                        <a:spcBef>
                          <a:spcPts val="0"/>
                        </a:spcBef>
                        <a:spcAft>
                          <a:spcPts val="0"/>
                        </a:spcAft>
                        <a:buNone/>
                      </a:pPr>
                      <a:endParaRPr sz="100"/>
                    </a:p>
                  </a:txBody>
                  <a:tcPr marL="68569" marR="68569" marT="68569" marB="68569">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tcPr>
                </a:tc>
                <a:tc>
                  <a:txBody>
                    <a:bodyPr/>
                    <a:lstStyle/>
                    <a:p>
                      <a:pPr marL="0" lvl="0" indent="0" algn="l" rtl="0">
                        <a:spcBef>
                          <a:spcPts val="0"/>
                        </a:spcBef>
                        <a:spcAft>
                          <a:spcPts val="0"/>
                        </a:spcAft>
                        <a:buNone/>
                      </a:pPr>
                      <a:endParaRPr sz="100"/>
                    </a:p>
                  </a:txBody>
                  <a:tcPr marL="68569" marR="68569" marT="68569" marB="68569">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tcPr>
                </a:tc>
                <a:tc>
                  <a:txBody>
                    <a:bodyPr/>
                    <a:lstStyle/>
                    <a:p>
                      <a:pPr marL="0" lvl="0" indent="0" algn="l" rtl="0">
                        <a:spcBef>
                          <a:spcPts val="0"/>
                        </a:spcBef>
                        <a:spcAft>
                          <a:spcPts val="0"/>
                        </a:spcAft>
                        <a:buNone/>
                      </a:pPr>
                      <a:endParaRPr sz="100"/>
                    </a:p>
                  </a:txBody>
                  <a:tcPr marL="68569" marR="68569" marT="68569" marB="68569">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tcPr>
                </a:tc>
                <a:tc>
                  <a:txBody>
                    <a:bodyPr/>
                    <a:lstStyle/>
                    <a:p>
                      <a:pPr marL="0" lvl="0" indent="0" algn="l" rtl="0">
                        <a:spcBef>
                          <a:spcPts val="0"/>
                        </a:spcBef>
                        <a:spcAft>
                          <a:spcPts val="0"/>
                        </a:spcAft>
                        <a:buNone/>
                      </a:pPr>
                      <a:endParaRPr sz="100"/>
                    </a:p>
                  </a:txBody>
                  <a:tcPr marL="68569" marR="68569" marT="68569" marB="68569">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tcPr>
                </a:tc>
                <a:tc>
                  <a:txBody>
                    <a:bodyPr/>
                    <a:lstStyle/>
                    <a:p>
                      <a:pPr marL="0" lvl="0" indent="0" algn="l" rtl="0">
                        <a:spcBef>
                          <a:spcPts val="0"/>
                        </a:spcBef>
                        <a:spcAft>
                          <a:spcPts val="0"/>
                        </a:spcAft>
                        <a:buNone/>
                      </a:pPr>
                      <a:endParaRPr sz="100"/>
                    </a:p>
                  </a:txBody>
                  <a:tcPr marL="68569" marR="68569" marT="68569" marB="68569">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tcPr>
                </a:tc>
                <a:tc>
                  <a:txBody>
                    <a:bodyPr/>
                    <a:lstStyle/>
                    <a:p>
                      <a:pPr marL="0" lvl="0" indent="0" algn="l" rtl="0">
                        <a:spcBef>
                          <a:spcPts val="0"/>
                        </a:spcBef>
                        <a:spcAft>
                          <a:spcPts val="0"/>
                        </a:spcAft>
                        <a:buNone/>
                      </a:pPr>
                      <a:endParaRPr sz="100"/>
                    </a:p>
                  </a:txBody>
                  <a:tcPr marL="68569" marR="68569" marT="68569" marB="68569">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tcPr>
                </a:tc>
                <a:tc>
                  <a:txBody>
                    <a:bodyPr/>
                    <a:lstStyle/>
                    <a:p>
                      <a:pPr marL="0" lvl="0" indent="0" algn="l" rtl="0">
                        <a:spcBef>
                          <a:spcPts val="0"/>
                        </a:spcBef>
                        <a:spcAft>
                          <a:spcPts val="0"/>
                        </a:spcAft>
                        <a:buNone/>
                      </a:pPr>
                      <a:endParaRPr sz="100"/>
                    </a:p>
                  </a:txBody>
                  <a:tcPr marL="68569" marR="68569" marT="68569" marB="68569">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tcPr>
                </a:tc>
                <a:tc>
                  <a:txBody>
                    <a:bodyPr/>
                    <a:lstStyle/>
                    <a:p>
                      <a:pPr marL="0" lvl="0" indent="0" algn="l" rtl="0">
                        <a:spcBef>
                          <a:spcPts val="0"/>
                        </a:spcBef>
                        <a:spcAft>
                          <a:spcPts val="0"/>
                        </a:spcAft>
                        <a:buNone/>
                      </a:pPr>
                      <a:endParaRPr sz="100"/>
                    </a:p>
                  </a:txBody>
                  <a:tcPr marL="68569" marR="68569" marT="68569" marB="68569">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tcPr>
                </a:tc>
                <a:tc>
                  <a:txBody>
                    <a:bodyPr/>
                    <a:lstStyle/>
                    <a:p>
                      <a:pPr marL="0" lvl="0" indent="0" algn="l" rtl="0">
                        <a:spcBef>
                          <a:spcPts val="0"/>
                        </a:spcBef>
                        <a:spcAft>
                          <a:spcPts val="0"/>
                        </a:spcAft>
                        <a:buNone/>
                      </a:pPr>
                      <a:endParaRPr sz="100"/>
                    </a:p>
                  </a:txBody>
                  <a:tcPr marL="68569" marR="68569" marT="68569" marB="68569">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tcPr>
                </a:tc>
                <a:tc>
                  <a:txBody>
                    <a:bodyPr/>
                    <a:lstStyle/>
                    <a:p>
                      <a:pPr marL="0" lvl="0" indent="0" algn="l" rtl="0">
                        <a:spcBef>
                          <a:spcPts val="0"/>
                        </a:spcBef>
                        <a:spcAft>
                          <a:spcPts val="0"/>
                        </a:spcAft>
                        <a:buNone/>
                      </a:pPr>
                      <a:endParaRPr sz="100"/>
                    </a:p>
                  </a:txBody>
                  <a:tcPr marL="68569" marR="68569" marT="68569" marB="68569">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tcPr>
                </a:tc>
                <a:tc>
                  <a:txBody>
                    <a:bodyPr/>
                    <a:lstStyle/>
                    <a:p>
                      <a:pPr marL="0" lvl="0" indent="0" algn="l" rtl="0">
                        <a:spcBef>
                          <a:spcPts val="0"/>
                        </a:spcBef>
                        <a:spcAft>
                          <a:spcPts val="0"/>
                        </a:spcAft>
                        <a:buNone/>
                      </a:pPr>
                      <a:endParaRPr sz="100"/>
                    </a:p>
                  </a:txBody>
                  <a:tcPr marL="68569" marR="68569" marT="68569" marB="68569">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tcPr>
                </a:tc>
                <a:extLst>
                  <a:ext uri="{0D108BD9-81ED-4DB2-BD59-A6C34878D82A}">
                    <a16:rowId xmlns:a16="http://schemas.microsoft.com/office/drawing/2014/main" val="10012"/>
                  </a:ext>
                </a:extLst>
              </a:tr>
              <a:tr h="319500">
                <a:tc>
                  <a:txBody>
                    <a:bodyPr/>
                    <a:lstStyle/>
                    <a:p>
                      <a:pPr marL="0" lvl="0" indent="0" algn="l" rtl="0">
                        <a:spcBef>
                          <a:spcPts val="0"/>
                        </a:spcBef>
                        <a:spcAft>
                          <a:spcPts val="0"/>
                        </a:spcAft>
                        <a:buNone/>
                      </a:pPr>
                      <a:endParaRPr sz="100"/>
                    </a:p>
                  </a:txBody>
                  <a:tcPr marL="68569" marR="68569" marT="68569" marB="68569">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tcPr>
                </a:tc>
                <a:tc>
                  <a:txBody>
                    <a:bodyPr/>
                    <a:lstStyle/>
                    <a:p>
                      <a:pPr marL="0" lvl="0" indent="0" algn="l" rtl="0">
                        <a:spcBef>
                          <a:spcPts val="0"/>
                        </a:spcBef>
                        <a:spcAft>
                          <a:spcPts val="0"/>
                        </a:spcAft>
                        <a:buNone/>
                      </a:pPr>
                      <a:endParaRPr sz="100"/>
                    </a:p>
                  </a:txBody>
                  <a:tcPr marL="68569" marR="68569" marT="68569" marB="68569">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tcPr>
                </a:tc>
                <a:tc>
                  <a:txBody>
                    <a:bodyPr/>
                    <a:lstStyle/>
                    <a:p>
                      <a:pPr marL="0" lvl="0" indent="0" algn="l" rtl="0">
                        <a:spcBef>
                          <a:spcPts val="0"/>
                        </a:spcBef>
                        <a:spcAft>
                          <a:spcPts val="0"/>
                        </a:spcAft>
                        <a:buNone/>
                      </a:pPr>
                      <a:endParaRPr sz="100"/>
                    </a:p>
                  </a:txBody>
                  <a:tcPr marL="68569" marR="68569" marT="68569" marB="68569">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tcPr>
                </a:tc>
                <a:tc>
                  <a:txBody>
                    <a:bodyPr/>
                    <a:lstStyle/>
                    <a:p>
                      <a:pPr marL="0" lvl="0" indent="0" algn="l" rtl="0">
                        <a:spcBef>
                          <a:spcPts val="0"/>
                        </a:spcBef>
                        <a:spcAft>
                          <a:spcPts val="0"/>
                        </a:spcAft>
                        <a:buNone/>
                      </a:pPr>
                      <a:endParaRPr sz="100"/>
                    </a:p>
                  </a:txBody>
                  <a:tcPr marL="68569" marR="68569" marT="68569" marB="68569">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tcPr>
                </a:tc>
                <a:tc>
                  <a:txBody>
                    <a:bodyPr/>
                    <a:lstStyle/>
                    <a:p>
                      <a:pPr marL="0" lvl="0" indent="0" algn="l" rtl="0">
                        <a:spcBef>
                          <a:spcPts val="0"/>
                        </a:spcBef>
                        <a:spcAft>
                          <a:spcPts val="0"/>
                        </a:spcAft>
                        <a:buNone/>
                      </a:pPr>
                      <a:endParaRPr sz="100"/>
                    </a:p>
                  </a:txBody>
                  <a:tcPr marL="68569" marR="68569" marT="68569" marB="68569">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tcPr>
                </a:tc>
                <a:tc>
                  <a:txBody>
                    <a:bodyPr/>
                    <a:lstStyle/>
                    <a:p>
                      <a:pPr marL="0" lvl="0" indent="0" algn="l" rtl="0">
                        <a:spcBef>
                          <a:spcPts val="0"/>
                        </a:spcBef>
                        <a:spcAft>
                          <a:spcPts val="0"/>
                        </a:spcAft>
                        <a:buNone/>
                      </a:pPr>
                      <a:endParaRPr sz="100"/>
                    </a:p>
                  </a:txBody>
                  <a:tcPr marL="68569" marR="68569" marT="68569" marB="68569">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tcPr>
                </a:tc>
                <a:tc>
                  <a:txBody>
                    <a:bodyPr/>
                    <a:lstStyle/>
                    <a:p>
                      <a:pPr marL="0" lvl="0" indent="0" algn="l" rtl="0">
                        <a:spcBef>
                          <a:spcPts val="0"/>
                        </a:spcBef>
                        <a:spcAft>
                          <a:spcPts val="0"/>
                        </a:spcAft>
                        <a:buNone/>
                      </a:pPr>
                      <a:endParaRPr sz="100"/>
                    </a:p>
                  </a:txBody>
                  <a:tcPr marL="68569" marR="68569" marT="68569" marB="68569">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tcPr>
                </a:tc>
                <a:tc>
                  <a:txBody>
                    <a:bodyPr/>
                    <a:lstStyle/>
                    <a:p>
                      <a:pPr marL="0" lvl="0" indent="0" algn="l" rtl="0">
                        <a:spcBef>
                          <a:spcPts val="0"/>
                        </a:spcBef>
                        <a:spcAft>
                          <a:spcPts val="0"/>
                        </a:spcAft>
                        <a:buNone/>
                      </a:pPr>
                      <a:endParaRPr sz="100"/>
                    </a:p>
                  </a:txBody>
                  <a:tcPr marL="68569" marR="68569" marT="68569" marB="68569">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tcPr>
                </a:tc>
                <a:tc>
                  <a:txBody>
                    <a:bodyPr/>
                    <a:lstStyle/>
                    <a:p>
                      <a:pPr marL="0" lvl="0" indent="0" algn="l" rtl="0">
                        <a:spcBef>
                          <a:spcPts val="0"/>
                        </a:spcBef>
                        <a:spcAft>
                          <a:spcPts val="0"/>
                        </a:spcAft>
                        <a:buNone/>
                      </a:pPr>
                      <a:endParaRPr sz="100"/>
                    </a:p>
                  </a:txBody>
                  <a:tcPr marL="68569" marR="68569" marT="68569" marB="68569">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tcPr>
                </a:tc>
                <a:tc>
                  <a:txBody>
                    <a:bodyPr/>
                    <a:lstStyle/>
                    <a:p>
                      <a:pPr marL="0" lvl="0" indent="0" algn="l" rtl="0">
                        <a:spcBef>
                          <a:spcPts val="0"/>
                        </a:spcBef>
                        <a:spcAft>
                          <a:spcPts val="0"/>
                        </a:spcAft>
                        <a:buNone/>
                      </a:pPr>
                      <a:endParaRPr sz="100"/>
                    </a:p>
                  </a:txBody>
                  <a:tcPr marL="68569" marR="68569" marT="68569" marB="68569">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tcPr>
                </a:tc>
                <a:tc>
                  <a:txBody>
                    <a:bodyPr/>
                    <a:lstStyle/>
                    <a:p>
                      <a:pPr marL="0" lvl="0" indent="0" algn="l" rtl="0">
                        <a:spcBef>
                          <a:spcPts val="0"/>
                        </a:spcBef>
                        <a:spcAft>
                          <a:spcPts val="0"/>
                        </a:spcAft>
                        <a:buNone/>
                      </a:pPr>
                      <a:endParaRPr sz="100"/>
                    </a:p>
                  </a:txBody>
                  <a:tcPr marL="68569" marR="68569" marT="68569" marB="68569">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tcPr>
                </a:tc>
                <a:tc>
                  <a:txBody>
                    <a:bodyPr/>
                    <a:lstStyle/>
                    <a:p>
                      <a:pPr marL="0" lvl="0" indent="0" algn="l" rtl="0">
                        <a:spcBef>
                          <a:spcPts val="0"/>
                        </a:spcBef>
                        <a:spcAft>
                          <a:spcPts val="0"/>
                        </a:spcAft>
                        <a:buNone/>
                      </a:pPr>
                      <a:endParaRPr sz="100"/>
                    </a:p>
                  </a:txBody>
                  <a:tcPr marL="68569" marR="68569" marT="68569" marB="68569">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tcPr>
                </a:tc>
                <a:tc>
                  <a:txBody>
                    <a:bodyPr/>
                    <a:lstStyle/>
                    <a:p>
                      <a:pPr marL="0" lvl="0" indent="0" algn="l" rtl="0">
                        <a:spcBef>
                          <a:spcPts val="0"/>
                        </a:spcBef>
                        <a:spcAft>
                          <a:spcPts val="0"/>
                        </a:spcAft>
                        <a:buNone/>
                      </a:pPr>
                      <a:endParaRPr sz="100"/>
                    </a:p>
                  </a:txBody>
                  <a:tcPr marL="68569" marR="68569" marT="68569" marB="68569">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tcPr>
                </a:tc>
                <a:tc>
                  <a:txBody>
                    <a:bodyPr/>
                    <a:lstStyle/>
                    <a:p>
                      <a:pPr marL="0" lvl="0" indent="0" algn="l" rtl="0">
                        <a:spcBef>
                          <a:spcPts val="0"/>
                        </a:spcBef>
                        <a:spcAft>
                          <a:spcPts val="0"/>
                        </a:spcAft>
                        <a:buNone/>
                      </a:pPr>
                      <a:endParaRPr sz="100"/>
                    </a:p>
                  </a:txBody>
                  <a:tcPr marL="68569" marR="68569" marT="68569" marB="68569">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tcPr>
                </a:tc>
                <a:tc>
                  <a:txBody>
                    <a:bodyPr/>
                    <a:lstStyle/>
                    <a:p>
                      <a:pPr marL="0" lvl="0" indent="0" algn="l" rtl="0">
                        <a:spcBef>
                          <a:spcPts val="0"/>
                        </a:spcBef>
                        <a:spcAft>
                          <a:spcPts val="0"/>
                        </a:spcAft>
                        <a:buNone/>
                      </a:pPr>
                      <a:endParaRPr sz="100"/>
                    </a:p>
                  </a:txBody>
                  <a:tcPr marL="68569" marR="68569" marT="68569" marB="68569">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tcPr>
                </a:tc>
                <a:tc>
                  <a:txBody>
                    <a:bodyPr/>
                    <a:lstStyle/>
                    <a:p>
                      <a:pPr marL="0" lvl="0" indent="0" algn="l" rtl="0">
                        <a:spcBef>
                          <a:spcPts val="0"/>
                        </a:spcBef>
                        <a:spcAft>
                          <a:spcPts val="0"/>
                        </a:spcAft>
                        <a:buNone/>
                      </a:pPr>
                      <a:endParaRPr sz="100"/>
                    </a:p>
                  </a:txBody>
                  <a:tcPr marL="68569" marR="68569" marT="68569" marB="68569">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tcPr>
                </a:tc>
                <a:tc>
                  <a:txBody>
                    <a:bodyPr/>
                    <a:lstStyle/>
                    <a:p>
                      <a:pPr marL="0" lvl="0" indent="0" algn="l" rtl="0">
                        <a:spcBef>
                          <a:spcPts val="0"/>
                        </a:spcBef>
                        <a:spcAft>
                          <a:spcPts val="0"/>
                        </a:spcAft>
                        <a:buNone/>
                      </a:pPr>
                      <a:endParaRPr sz="100"/>
                    </a:p>
                  </a:txBody>
                  <a:tcPr marL="68569" marR="68569" marT="68569" marB="68569">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tcPr>
                </a:tc>
                <a:tc>
                  <a:txBody>
                    <a:bodyPr/>
                    <a:lstStyle/>
                    <a:p>
                      <a:pPr marL="0" lvl="0" indent="0" algn="l" rtl="0">
                        <a:spcBef>
                          <a:spcPts val="0"/>
                        </a:spcBef>
                        <a:spcAft>
                          <a:spcPts val="0"/>
                        </a:spcAft>
                        <a:buNone/>
                      </a:pPr>
                      <a:endParaRPr sz="100"/>
                    </a:p>
                  </a:txBody>
                  <a:tcPr marL="68569" marR="68569" marT="68569" marB="68569">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tcPr>
                </a:tc>
                <a:tc>
                  <a:txBody>
                    <a:bodyPr/>
                    <a:lstStyle/>
                    <a:p>
                      <a:pPr marL="0" lvl="0" indent="0" algn="l" rtl="0">
                        <a:spcBef>
                          <a:spcPts val="0"/>
                        </a:spcBef>
                        <a:spcAft>
                          <a:spcPts val="0"/>
                        </a:spcAft>
                        <a:buNone/>
                      </a:pPr>
                      <a:endParaRPr sz="100"/>
                    </a:p>
                  </a:txBody>
                  <a:tcPr marL="68569" marR="68569" marT="68569" marB="68569">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tcPr>
                </a:tc>
                <a:tc>
                  <a:txBody>
                    <a:bodyPr/>
                    <a:lstStyle/>
                    <a:p>
                      <a:pPr marL="0" lvl="0" indent="0" algn="l" rtl="0">
                        <a:spcBef>
                          <a:spcPts val="0"/>
                        </a:spcBef>
                        <a:spcAft>
                          <a:spcPts val="0"/>
                        </a:spcAft>
                        <a:buNone/>
                      </a:pPr>
                      <a:endParaRPr sz="100"/>
                    </a:p>
                  </a:txBody>
                  <a:tcPr marL="68569" marR="68569" marT="68569" marB="68569">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tcPr>
                </a:tc>
                <a:tc>
                  <a:txBody>
                    <a:bodyPr/>
                    <a:lstStyle/>
                    <a:p>
                      <a:pPr marL="0" lvl="0" indent="0" algn="l" rtl="0">
                        <a:spcBef>
                          <a:spcPts val="0"/>
                        </a:spcBef>
                        <a:spcAft>
                          <a:spcPts val="0"/>
                        </a:spcAft>
                        <a:buNone/>
                      </a:pPr>
                      <a:endParaRPr sz="100"/>
                    </a:p>
                  </a:txBody>
                  <a:tcPr marL="68569" marR="68569" marT="68569" marB="68569">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tcPr>
                </a:tc>
                <a:tc>
                  <a:txBody>
                    <a:bodyPr/>
                    <a:lstStyle/>
                    <a:p>
                      <a:pPr marL="0" lvl="0" indent="0" algn="l" rtl="0">
                        <a:spcBef>
                          <a:spcPts val="0"/>
                        </a:spcBef>
                        <a:spcAft>
                          <a:spcPts val="0"/>
                        </a:spcAft>
                        <a:buNone/>
                      </a:pPr>
                      <a:endParaRPr sz="100"/>
                    </a:p>
                  </a:txBody>
                  <a:tcPr marL="68569" marR="68569" marT="68569" marB="68569">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tcPr>
                </a:tc>
                <a:tc>
                  <a:txBody>
                    <a:bodyPr/>
                    <a:lstStyle/>
                    <a:p>
                      <a:pPr marL="0" lvl="0" indent="0" algn="l" rtl="0">
                        <a:spcBef>
                          <a:spcPts val="0"/>
                        </a:spcBef>
                        <a:spcAft>
                          <a:spcPts val="0"/>
                        </a:spcAft>
                        <a:buNone/>
                      </a:pPr>
                      <a:endParaRPr sz="100"/>
                    </a:p>
                  </a:txBody>
                  <a:tcPr marL="68569" marR="68569" marT="68569" marB="68569">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tcPr>
                </a:tc>
                <a:tc>
                  <a:txBody>
                    <a:bodyPr/>
                    <a:lstStyle/>
                    <a:p>
                      <a:pPr marL="0" lvl="0" indent="0" algn="l" rtl="0">
                        <a:spcBef>
                          <a:spcPts val="0"/>
                        </a:spcBef>
                        <a:spcAft>
                          <a:spcPts val="0"/>
                        </a:spcAft>
                        <a:buNone/>
                      </a:pPr>
                      <a:endParaRPr sz="100"/>
                    </a:p>
                  </a:txBody>
                  <a:tcPr marL="68569" marR="68569" marT="68569" marB="68569">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tcPr>
                </a:tc>
                <a:tc>
                  <a:txBody>
                    <a:bodyPr/>
                    <a:lstStyle/>
                    <a:p>
                      <a:pPr marL="0" lvl="0" indent="0" algn="l" rtl="0">
                        <a:spcBef>
                          <a:spcPts val="0"/>
                        </a:spcBef>
                        <a:spcAft>
                          <a:spcPts val="0"/>
                        </a:spcAft>
                        <a:buNone/>
                      </a:pPr>
                      <a:endParaRPr sz="100"/>
                    </a:p>
                  </a:txBody>
                  <a:tcPr marL="68569" marR="68569" marT="68569" marB="68569">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tcPr>
                </a:tc>
                <a:tc>
                  <a:txBody>
                    <a:bodyPr/>
                    <a:lstStyle/>
                    <a:p>
                      <a:pPr marL="0" lvl="0" indent="0" algn="l" rtl="0">
                        <a:spcBef>
                          <a:spcPts val="0"/>
                        </a:spcBef>
                        <a:spcAft>
                          <a:spcPts val="0"/>
                        </a:spcAft>
                        <a:buNone/>
                      </a:pPr>
                      <a:endParaRPr sz="100"/>
                    </a:p>
                  </a:txBody>
                  <a:tcPr marL="68569" marR="68569" marT="68569" marB="68569">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tcPr>
                </a:tc>
                <a:tc>
                  <a:txBody>
                    <a:bodyPr/>
                    <a:lstStyle/>
                    <a:p>
                      <a:pPr marL="0" lvl="0" indent="0" algn="l" rtl="0">
                        <a:spcBef>
                          <a:spcPts val="0"/>
                        </a:spcBef>
                        <a:spcAft>
                          <a:spcPts val="0"/>
                        </a:spcAft>
                        <a:buNone/>
                      </a:pPr>
                      <a:endParaRPr sz="100"/>
                    </a:p>
                  </a:txBody>
                  <a:tcPr marL="68569" marR="68569" marT="68569" marB="68569">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tcPr>
                </a:tc>
                <a:tc>
                  <a:txBody>
                    <a:bodyPr/>
                    <a:lstStyle/>
                    <a:p>
                      <a:pPr marL="0" lvl="0" indent="0" algn="l" rtl="0">
                        <a:spcBef>
                          <a:spcPts val="0"/>
                        </a:spcBef>
                        <a:spcAft>
                          <a:spcPts val="0"/>
                        </a:spcAft>
                        <a:buNone/>
                      </a:pPr>
                      <a:endParaRPr sz="100"/>
                    </a:p>
                  </a:txBody>
                  <a:tcPr marL="68569" marR="68569" marT="68569" marB="68569">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tcPr>
                </a:tc>
                <a:tc>
                  <a:txBody>
                    <a:bodyPr/>
                    <a:lstStyle/>
                    <a:p>
                      <a:pPr marL="0" lvl="0" indent="0" algn="l" rtl="0">
                        <a:spcBef>
                          <a:spcPts val="0"/>
                        </a:spcBef>
                        <a:spcAft>
                          <a:spcPts val="0"/>
                        </a:spcAft>
                        <a:buNone/>
                      </a:pPr>
                      <a:endParaRPr sz="100"/>
                    </a:p>
                  </a:txBody>
                  <a:tcPr marL="68569" marR="68569" marT="68569" marB="68569">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tcPr>
                </a:tc>
                <a:tc>
                  <a:txBody>
                    <a:bodyPr/>
                    <a:lstStyle/>
                    <a:p>
                      <a:pPr marL="0" lvl="0" indent="0" algn="l" rtl="0">
                        <a:spcBef>
                          <a:spcPts val="0"/>
                        </a:spcBef>
                        <a:spcAft>
                          <a:spcPts val="0"/>
                        </a:spcAft>
                        <a:buNone/>
                      </a:pPr>
                      <a:endParaRPr sz="100"/>
                    </a:p>
                  </a:txBody>
                  <a:tcPr marL="68569" marR="68569" marT="68569" marB="68569">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tcPr>
                </a:tc>
                <a:extLst>
                  <a:ext uri="{0D108BD9-81ED-4DB2-BD59-A6C34878D82A}">
                    <a16:rowId xmlns:a16="http://schemas.microsoft.com/office/drawing/2014/main" val="10013"/>
                  </a:ext>
                </a:extLst>
              </a:tr>
              <a:tr h="319500">
                <a:tc>
                  <a:txBody>
                    <a:bodyPr/>
                    <a:lstStyle/>
                    <a:p>
                      <a:pPr marL="0" lvl="0" indent="0" algn="l" rtl="0">
                        <a:spcBef>
                          <a:spcPts val="0"/>
                        </a:spcBef>
                        <a:spcAft>
                          <a:spcPts val="0"/>
                        </a:spcAft>
                        <a:buNone/>
                      </a:pPr>
                      <a:endParaRPr sz="100"/>
                    </a:p>
                  </a:txBody>
                  <a:tcPr marL="68569" marR="68569" marT="68569" marB="68569">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tcPr>
                </a:tc>
                <a:tc>
                  <a:txBody>
                    <a:bodyPr/>
                    <a:lstStyle/>
                    <a:p>
                      <a:pPr marL="0" lvl="0" indent="0" algn="l" rtl="0">
                        <a:spcBef>
                          <a:spcPts val="0"/>
                        </a:spcBef>
                        <a:spcAft>
                          <a:spcPts val="0"/>
                        </a:spcAft>
                        <a:buNone/>
                      </a:pPr>
                      <a:endParaRPr sz="100"/>
                    </a:p>
                  </a:txBody>
                  <a:tcPr marL="68569" marR="68569" marT="68569" marB="68569">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tcPr>
                </a:tc>
                <a:tc>
                  <a:txBody>
                    <a:bodyPr/>
                    <a:lstStyle/>
                    <a:p>
                      <a:pPr marL="0" lvl="0" indent="0" algn="l" rtl="0">
                        <a:spcBef>
                          <a:spcPts val="0"/>
                        </a:spcBef>
                        <a:spcAft>
                          <a:spcPts val="0"/>
                        </a:spcAft>
                        <a:buNone/>
                      </a:pPr>
                      <a:endParaRPr sz="100"/>
                    </a:p>
                  </a:txBody>
                  <a:tcPr marL="68569" marR="68569" marT="68569" marB="68569">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tcPr>
                </a:tc>
                <a:tc>
                  <a:txBody>
                    <a:bodyPr/>
                    <a:lstStyle/>
                    <a:p>
                      <a:pPr marL="0" lvl="0" indent="0" algn="l" rtl="0">
                        <a:spcBef>
                          <a:spcPts val="0"/>
                        </a:spcBef>
                        <a:spcAft>
                          <a:spcPts val="0"/>
                        </a:spcAft>
                        <a:buNone/>
                      </a:pPr>
                      <a:endParaRPr sz="100"/>
                    </a:p>
                  </a:txBody>
                  <a:tcPr marL="68569" marR="68569" marT="68569" marB="68569">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tcPr>
                </a:tc>
                <a:tc>
                  <a:txBody>
                    <a:bodyPr/>
                    <a:lstStyle/>
                    <a:p>
                      <a:pPr marL="0" lvl="0" indent="0" algn="l" rtl="0">
                        <a:spcBef>
                          <a:spcPts val="0"/>
                        </a:spcBef>
                        <a:spcAft>
                          <a:spcPts val="0"/>
                        </a:spcAft>
                        <a:buNone/>
                      </a:pPr>
                      <a:endParaRPr sz="100"/>
                    </a:p>
                  </a:txBody>
                  <a:tcPr marL="68569" marR="68569" marT="68569" marB="68569">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tcPr>
                </a:tc>
                <a:tc>
                  <a:txBody>
                    <a:bodyPr/>
                    <a:lstStyle/>
                    <a:p>
                      <a:pPr marL="0" lvl="0" indent="0" algn="l" rtl="0">
                        <a:spcBef>
                          <a:spcPts val="0"/>
                        </a:spcBef>
                        <a:spcAft>
                          <a:spcPts val="0"/>
                        </a:spcAft>
                        <a:buNone/>
                      </a:pPr>
                      <a:endParaRPr sz="100"/>
                    </a:p>
                  </a:txBody>
                  <a:tcPr marL="68569" marR="68569" marT="68569" marB="68569">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tcPr>
                </a:tc>
                <a:tc>
                  <a:txBody>
                    <a:bodyPr/>
                    <a:lstStyle/>
                    <a:p>
                      <a:pPr marL="0" lvl="0" indent="0" algn="l" rtl="0">
                        <a:spcBef>
                          <a:spcPts val="0"/>
                        </a:spcBef>
                        <a:spcAft>
                          <a:spcPts val="0"/>
                        </a:spcAft>
                        <a:buNone/>
                      </a:pPr>
                      <a:endParaRPr sz="100"/>
                    </a:p>
                  </a:txBody>
                  <a:tcPr marL="68569" marR="68569" marT="68569" marB="68569">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tcPr>
                </a:tc>
                <a:tc>
                  <a:txBody>
                    <a:bodyPr/>
                    <a:lstStyle/>
                    <a:p>
                      <a:pPr marL="0" lvl="0" indent="0" algn="l" rtl="0">
                        <a:spcBef>
                          <a:spcPts val="0"/>
                        </a:spcBef>
                        <a:spcAft>
                          <a:spcPts val="0"/>
                        </a:spcAft>
                        <a:buNone/>
                      </a:pPr>
                      <a:endParaRPr sz="100"/>
                    </a:p>
                  </a:txBody>
                  <a:tcPr marL="68569" marR="68569" marT="68569" marB="68569">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tcPr>
                </a:tc>
                <a:tc>
                  <a:txBody>
                    <a:bodyPr/>
                    <a:lstStyle/>
                    <a:p>
                      <a:pPr marL="0" lvl="0" indent="0" algn="l" rtl="0">
                        <a:spcBef>
                          <a:spcPts val="0"/>
                        </a:spcBef>
                        <a:spcAft>
                          <a:spcPts val="0"/>
                        </a:spcAft>
                        <a:buNone/>
                      </a:pPr>
                      <a:endParaRPr sz="100"/>
                    </a:p>
                  </a:txBody>
                  <a:tcPr marL="68569" marR="68569" marT="68569" marB="68569">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tcPr>
                </a:tc>
                <a:tc>
                  <a:txBody>
                    <a:bodyPr/>
                    <a:lstStyle/>
                    <a:p>
                      <a:pPr marL="0" lvl="0" indent="0" algn="l" rtl="0">
                        <a:spcBef>
                          <a:spcPts val="0"/>
                        </a:spcBef>
                        <a:spcAft>
                          <a:spcPts val="0"/>
                        </a:spcAft>
                        <a:buNone/>
                      </a:pPr>
                      <a:endParaRPr sz="100"/>
                    </a:p>
                  </a:txBody>
                  <a:tcPr marL="68569" marR="68569" marT="68569" marB="68569">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tcPr>
                </a:tc>
                <a:tc>
                  <a:txBody>
                    <a:bodyPr/>
                    <a:lstStyle/>
                    <a:p>
                      <a:pPr marL="0" lvl="0" indent="0" algn="l" rtl="0">
                        <a:spcBef>
                          <a:spcPts val="0"/>
                        </a:spcBef>
                        <a:spcAft>
                          <a:spcPts val="0"/>
                        </a:spcAft>
                        <a:buNone/>
                      </a:pPr>
                      <a:endParaRPr sz="100"/>
                    </a:p>
                  </a:txBody>
                  <a:tcPr marL="68569" marR="68569" marT="68569" marB="68569">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tcPr>
                </a:tc>
                <a:tc>
                  <a:txBody>
                    <a:bodyPr/>
                    <a:lstStyle/>
                    <a:p>
                      <a:pPr marL="0" lvl="0" indent="0" algn="l" rtl="0">
                        <a:spcBef>
                          <a:spcPts val="0"/>
                        </a:spcBef>
                        <a:spcAft>
                          <a:spcPts val="0"/>
                        </a:spcAft>
                        <a:buNone/>
                      </a:pPr>
                      <a:endParaRPr sz="100"/>
                    </a:p>
                  </a:txBody>
                  <a:tcPr marL="68569" marR="68569" marT="68569" marB="68569">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tcPr>
                </a:tc>
                <a:tc>
                  <a:txBody>
                    <a:bodyPr/>
                    <a:lstStyle/>
                    <a:p>
                      <a:pPr marL="0" lvl="0" indent="0" algn="l" rtl="0">
                        <a:spcBef>
                          <a:spcPts val="0"/>
                        </a:spcBef>
                        <a:spcAft>
                          <a:spcPts val="0"/>
                        </a:spcAft>
                        <a:buNone/>
                      </a:pPr>
                      <a:endParaRPr sz="100"/>
                    </a:p>
                  </a:txBody>
                  <a:tcPr marL="68569" marR="68569" marT="68569" marB="68569">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tcPr>
                </a:tc>
                <a:tc>
                  <a:txBody>
                    <a:bodyPr/>
                    <a:lstStyle/>
                    <a:p>
                      <a:pPr marL="0" lvl="0" indent="0" algn="l" rtl="0">
                        <a:spcBef>
                          <a:spcPts val="0"/>
                        </a:spcBef>
                        <a:spcAft>
                          <a:spcPts val="0"/>
                        </a:spcAft>
                        <a:buNone/>
                      </a:pPr>
                      <a:endParaRPr sz="100"/>
                    </a:p>
                  </a:txBody>
                  <a:tcPr marL="68569" marR="68569" marT="68569" marB="68569">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tcPr>
                </a:tc>
                <a:tc>
                  <a:txBody>
                    <a:bodyPr/>
                    <a:lstStyle/>
                    <a:p>
                      <a:pPr marL="0" lvl="0" indent="0" algn="l" rtl="0">
                        <a:spcBef>
                          <a:spcPts val="0"/>
                        </a:spcBef>
                        <a:spcAft>
                          <a:spcPts val="0"/>
                        </a:spcAft>
                        <a:buNone/>
                      </a:pPr>
                      <a:endParaRPr sz="100"/>
                    </a:p>
                  </a:txBody>
                  <a:tcPr marL="68569" marR="68569" marT="68569" marB="68569">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tcPr>
                </a:tc>
                <a:tc>
                  <a:txBody>
                    <a:bodyPr/>
                    <a:lstStyle/>
                    <a:p>
                      <a:pPr marL="0" lvl="0" indent="0" algn="l" rtl="0">
                        <a:spcBef>
                          <a:spcPts val="0"/>
                        </a:spcBef>
                        <a:spcAft>
                          <a:spcPts val="0"/>
                        </a:spcAft>
                        <a:buNone/>
                      </a:pPr>
                      <a:endParaRPr sz="100"/>
                    </a:p>
                  </a:txBody>
                  <a:tcPr marL="68569" marR="68569" marT="68569" marB="68569">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tcPr>
                </a:tc>
                <a:tc>
                  <a:txBody>
                    <a:bodyPr/>
                    <a:lstStyle/>
                    <a:p>
                      <a:pPr marL="0" lvl="0" indent="0" algn="l" rtl="0">
                        <a:spcBef>
                          <a:spcPts val="0"/>
                        </a:spcBef>
                        <a:spcAft>
                          <a:spcPts val="0"/>
                        </a:spcAft>
                        <a:buNone/>
                      </a:pPr>
                      <a:endParaRPr sz="100"/>
                    </a:p>
                  </a:txBody>
                  <a:tcPr marL="68569" marR="68569" marT="68569" marB="68569">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tcPr>
                </a:tc>
                <a:tc>
                  <a:txBody>
                    <a:bodyPr/>
                    <a:lstStyle/>
                    <a:p>
                      <a:pPr marL="0" lvl="0" indent="0" algn="l" rtl="0">
                        <a:spcBef>
                          <a:spcPts val="0"/>
                        </a:spcBef>
                        <a:spcAft>
                          <a:spcPts val="0"/>
                        </a:spcAft>
                        <a:buNone/>
                      </a:pPr>
                      <a:endParaRPr sz="100"/>
                    </a:p>
                  </a:txBody>
                  <a:tcPr marL="68569" marR="68569" marT="68569" marB="68569">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tcPr>
                </a:tc>
                <a:tc>
                  <a:txBody>
                    <a:bodyPr/>
                    <a:lstStyle/>
                    <a:p>
                      <a:pPr marL="0" lvl="0" indent="0" algn="l" rtl="0">
                        <a:spcBef>
                          <a:spcPts val="0"/>
                        </a:spcBef>
                        <a:spcAft>
                          <a:spcPts val="0"/>
                        </a:spcAft>
                        <a:buNone/>
                      </a:pPr>
                      <a:endParaRPr sz="100"/>
                    </a:p>
                  </a:txBody>
                  <a:tcPr marL="68569" marR="68569" marT="68569" marB="68569">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tcPr>
                </a:tc>
                <a:tc>
                  <a:txBody>
                    <a:bodyPr/>
                    <a:lstStyle/>
                    <a:p>
                      <a:pPr marL="0" lvl="0" indent="0" algn="l" rtl="0">
                        <a:spcBef>
                          <a:spcPts val="0"/>
                        </a:spcBef>
                        <a:spcAft>
                          <a:spcPts val="0"/>
                        </a:spcAft>
                        <a:buNone/>
                      </a:pPr>
                      <a:endParaRPr sz="100"/>
                    </a:p>
                  </a:txBody>
                  <a:tcPr marL="68569" marR="68569" marT="68569" marB="68569">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tcPr>
                </a:tc>
                <a:tc>
                  <a:txBody>
                    <a:bodyPr/>
                    <a:lstStyle/>
                    <a:p>
                      <a:pPr marL="0" lvl="0" indent="0" algn="l" rtl="0">
                        <a:spcBef>
                          <a:spcPts val="0"/>
                        </a:spcBef>
                        <a:spcAft>
                          <a:spcPts val="0"/>
                        </a:spcAft>
                        <a:buNone/>
                      </a:pPr>
                      <a:endParaRPr sz="100"/>
                    </a:p>
                  </a:txBody>
                  <a:tcPr marL="68569" marR="68569" marT="68569" marB="68569">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tcPr>
                </a:tc>
                <a:tc>
                  <a:txBody>
                    <a:bodyPr/>
                    <a:lstStyle/>
                    <a:p>
                      <a:pPr marL="0" lvl="0" indent="0" algn="l" rtl="0">
                        <a:spcBef>
                          <a:spcPts val="0"/>
                        </a:spcBef>
                        <a:spcAft>
                          <a:spcPts val="0"/>
                        </a:spcAft>
                        <a:buNone/>
                      </a:pPr>
                      <a:endParaRPr sz="100"/>
                    </a:p>
                  </a:txBody>
                  <a:tcPr marL="68569" marR="68569" marT="68569" marB="68569">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tcPr>
                </a:tc>
                <a:tc>
                  <a:txBody>
                    <a:bodyPr/>
                    <a:lstStyle/>
                    <a:p>
                      <a:pPr marL="0" lvl="0" indent="0" algn="l" rtl="0">
                        <a:spcBef>
                          <a:spcPts val="0"/>
                        </a:spcBef>
                        <a:spcAft>
                          <a:spcPts val="0"/>
                        </a:spcAft>
                        <a:buNone/>
                      </a:pPr>
                      <a:endParaRPr sz="100"/>
                    </a:p>
                  </a:txBody>
                  <a:tcPr marL="68569" marR="68569" marT="68569" marB="68569">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tcPr>
                </a:tc>
                <a:tc>
                  <a:txBody>
                    <a:bodyPr/>
                    <a:lstStyle/>
                    <a:p>
                      <a:pPr marL="0" lvl="0" indent="0" algn="l" rtl="0">
                        <a:spcBef>
                          <a:spcPts val="0"/>
                        </a:spcBef>
                        <a:spcAft>
                          <a:spcPts val="0"/>
                        </a:spcAft>
                        <a:buNone/>
                      </a:pPr>
                      <a:endParaRPr sz="100"/>
                    </a:p>
                  </a:txBody>
                  <a:tcPr marL="68569" marR="68569" marT="68569" marB="68569">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tcPr>
                </a:tc>
                <a:tc>
                  <a:txBody>
                    <a:bodyPr/>
                    <a:lstStyle/>
                    <a:p>
                      <a:pPr marL="0" lvl="0" indent="0" algn="l" rtl="0">
                        <a:spcBef>
                          <a:spcPts val="0"/>
                        </a:spcBef>
                        <a:spcAft>
                          <a:spcPts val="0"/>
                        </a:spcAft>
                        <a:buNone/>
                      </a:pPr>
                      <a:endParaRPr sz="100"/>
                    </a:p>
                  </a:txBody>
                  <a:tcPr marL="68569" marR="68569" marT="68569" marB="68569">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tcPr>
                </a:tc>
                <a:tc>
                  <a:txBody>
                    <a:bodyPr/>
                    <a:lstStyle/>
                    <a:p>
                      <a:pPr marL="0" lvl="0" indent="0" algn="l" rtl="0">
                        <a:spcBef>
                          <a:spcPts val="0"/>
                        </a:spcBef>
                        <a:spcAft>
                          <a:spcPts val="0"/>
                        </a:spcAft>
                        <a:buNone/>
                      </a:pPr>
                      <a:endParaRPr sz="100"/>
                    </a:p>
                  </a:txBody>
                  <a:tcPr marL="68569" marR="68569" marT="68569" marB="68569">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tcPr>
                </a:tc>
                <a:tc>
                  <a:txBody>
                    <a:bodyPr/>
                    <a:lstStyle/>
                    <a:p>
                      <a:pPr marL="0" lvl="0" indent="0" algn="l" rtl="0">
                        <a:spcBef>
                          <a:spcPts val="0"/>
                        </a:spcBef>
                        <a:spcAft>
                          <a:spcPts val="0"/>
                        </a:spcAft>
                        <a:buNone/>
                      </a:pPr>
                      <a:endParaRPr sz="100"/>
                    </a:p>
                  </a:txBody>
                  <a:tcPr marL="68569" marR="68569" marT="68569" marB="68569">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tcPr>
                </a:tc>
                <a:tc>
                  <a:txBody>
                    <a:bodyPr/>
                    <a:lstStyle/>
                    <a:p>
                      <a:pPr marL="0" lvl="0" indent="0" algn="l" rtl="0">
                        <a:spcBef>
                          <a:spcPts val="0"/>
                        </a:spcBef>
                        <a:spcAft>
                          <a:spcPts val="0"/>
                        </a:spcAft>
                        <a:buNone/>
                      </a:pPr>
                      <a:endParaRPr sz="100"/>
                    </a:p>
                  </a:txBody>
                  <a:tcPr marL="68569" marR="68569" marT="68569" marB="68569">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tcPr>
                </a:tc>
                <a:tc>
                  <a:txBody>
                    <a:bodyPr/>
                    <a:lstStyle/>
                    <a:p>
                      <a:pPr marL="0" lvl="0" indent="0" algn="l" rtl="0">
                        <a:spcBef>
                          <a:spcPts val="0"/>
                        </a:spcBef>
                        <a:spcAft>
                          <a:spcPts val="0"/>
                        </a:spcAft>
                        <a:buNone/>
                      </a:pPr>
                      <a:endParaRPr sz="100"/>
                    </a:p>
                  </a:txBody>
                  <a:tcPr marL="68569" marR="68569" marT="68569" marB="68569">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tcPr>
                </a:tc>
                <a:tc>
                  <a:txBody>
                    <a:bodyPr/>
                    <a:lstStyle/>
                    <a:p>
                      <a:pPr marL="0" lvl="0" indent="0" algn="l" rtl="0">
                        <a:spcBef>
                          <a:spcPts val="0"/>
                        </a:spcBef>
                        <a:spcAft>
                          <a:spcPts val="0"/>
                        </a:spcAft>
                        <a:buNone/>
                      </a:pPr>
                      <a:endParaRPr sz="100"/>
                    </a:p>
                  </a:txBody>
                  <a:tcPr marL="68569" marR="68569" marT="68569" marB="68569">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tcPr>
                </a:tc>
                <a:extLst>
                  <a:ext uri="{0D108BD9-81ED-4DB2-BD59-A6C34878D82A}">
                    <a16:rowId xmlns:a16="http://schemas.microsoft.com/office/drawing/2014/main" val="10014"/>
                  </a:ext>
                </a:extLst>
              </a:tr>
              <a:tr h="319500">
                <a:tc>
                  <a:txBody>
                    <a:bodyPr/>
                    <a:lstStyle/>
                    <a:p>
                      <a:pPr marL="0" lvl="0" indent="0" algn="l" rtl="0">
                        <a:spcBef>
                          <a:spcPts val="0"/>
                        </a:spcBef>
                        <a:spcAft>
                          <a:spcPts val="0"/>
                        </a:spcAft>
                        <a:buNone/>
                      </a:pPr>
                      <a:endParaRPr sz="100"/>
                    </a:p>
                  </a:txBody>
                  <a:tcPr marL="68569" marR="68569" marT="68569" marB="68569">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tcPr>
                </a:tc>
                <a:tc>
                  <a:txBody>
                    <a:bodyPr/>
                    <a:lstStyle/>
                    <a:p>
                      <a:pPr marL="0" lvl="0" indent="0" algn="l" rtl="0">
                        <a:spcBef>
                          <a:spcPts val="0"/>
                        </a:spcBef>
                        <a:spcAft>
                          <a:spcPts val="0"/>
                        </a:spcAft>
                        <a:buNone/>
                      </a:pPr>
                      <a:endParaRPr sz="100"/>
                    </a:p>
                  </a:txBody>
                  <a:tcPr marL="68569" marR="68569" marT="68569" marB="68569">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tcPr>
                </a:tc>
                <a:tc>
                  <a:txBody>
                    <a:bodyPr/>
                    <a:lstStyle/>
                    <a:p>
                      <a:pPr marL="0" lvl="0" indent="0" algn="l" rtl="0">
                        <a:spcBef>
                          <a:spcPts val="0"/>
                        </a:spcBef>
                        <a:spcAft>
                          <a:spcPts val="0"/>
                        </a:spcAft>
                        <a:buNone/>
                      </a:pPr>
                      <a:endParaRPr sz="100"/>
                    </a:p>
                  </a:txBody>
                  <a:tcPr marL="68569" marR="68569" marT="68569" marB="68569">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tcPr>
                </a:tc>
                <a:tc>
                  <a:txBody>
                    <a:bodyPr/>
                    <a:lstStyle/>
                    <a:p>
                      <a:pPr marL="0" lvl="0" indent="0" algn="l" rtl="0">
                        <a:spcBef>
                          <a:spcPts val="0"/>
                        </a:spcBef>
                        <a:spcAft>
                          <a:spcPts val="0"/>
                        </a:spcAft>
                        <a:buNone/>
                      </a:pPr>
                      <a:endParaRPr sz="100"/>
                    </a:p>
                  </a:txBody>
                  <a:tcPr marL="68569" marR="68569" marT="68569" marB="68569">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tcPr>
                </a:tc>
                <a:tc>
                  <a:txBody>
                    <a:bodyPr/>
                    <a:lstStyle/>
                    <a:p>
                      <a:pPr marL="0" lvl="0" indent="0" algn="l" rtl="0">
                        <a:spcBef>
                          <a:spcPts val="0"/>
                        </a:spcBef>
                        <a:spcAft>
                          <a:spcPts val="0"/>
                        </a:spcAft>
                        <a:buNone/>
                      </a:pPr>
                      <a:endParaRPr sz="100"/>
                    </a:p>
                  </a:txBody>
                  <a:tcPr marL="68569" marR="68569" marT="68569" marB="68569">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tcPr>
                </a:tc>
                <a:tc>
                  <a:txBody>
                    <a:bodyPr/>
                    <a:lstStyle/>
                    <a:p>
                      <a:pPr marL="0" lvl="0" indent="0" algn="l" rtl="0">
                        <a:spcBef>
                          <a:spcPts val="0"/>
                        </a:spcBef>
                        <a:spcAft>
                          <a:spcPts val="0"/>
                        </a:spcAft>
                        <a:buNone/>
                      </a:pPr>
                      <a:endParaRPr sz="100"/>
                    </a:p>
                  </a:txBody>
                  <a:tcPr marL="68569" marR="68569" marT="68569" marB="68569">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tcPr>
                </a:tc>
                <a:tc>
                  <a:txBody>
                    <a:bodyPr/>
                    <a:lstStyle/>
                    <a:p>
                      <a:pPr marL="0" lvl="0" indent="0" algn="l" rtl="0">
                        <a:spcBef>
                          <a:spcPts val="0"/>
                        </a:spcBef>
                        <a:spcAft>
                          <a:spcPts val="0"/>
                        </a:spcAft>
                        <a:buNone/>
                      </a:pPr>
                      <a:endParaRPr sz="100"/>
                    </a:p>
                  </a:txBody>
                  <a:tcPr marL="68569" marR="68569" marT="68569" marB="68569">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tcPr>
                </a:tc>
                <a:tc>
                  <a:txBody>
                    <a:bodyPr/>
                    <a:lstStyle/>
                    <a:p>
                      <a:pPr marL="0" lvl="0" indent="0" algn="l" rtl="0">
                        <a:spcBef>
                          <a:spcPts val="0"/>
                        </a:spcBef>
                        <a:spcAft>
                          <a:spcPts val="0"/>
                        </a:spcAft>
                        <a:buNone/>
                      </a:pPr>
                      <a:endParaRPr sz="100"/>
                    </a:p>
                  </a:txBody>
                  <a:tcPr marL="68569" marR="68569" marT="68569" marB="68569">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tcPr>
                </a:tc>
                <a:tc>
                  <a:txBody>
                    <a:bodyPr/>
                    <a:lstStyle/>
                    <a:p>
                      <a:pPr marL="0" lvl="0" indent="0" algn="l" rtl="0">
                        <a:spcBef>
                          <a:spcPts val="0"/>
                        </a:spcBef>
                        <a:spcAft>
                          <a:spcPts val="0"/>
                        </a:spcAft>
                        <a:buNone/>
                      </a:pPr>
                      <a:endParaRPr sz="100"/>
                    </a:p>
                  </a:txBody>
                  <a:tcPr marL="68569" marR="68569" marT="68569" marB="68569">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tcPr>
                </a:tc>
                <a:tc>
                  <a:txBody>
                    <a:bodyPr/>
                    <a:lstStyle/>
                    <a:p>
                      <a:pPr marL="0" lvl="0" indent="0" algn="l" rtl="0">
                        <a:spcBef>
                          <a:spcPts val="0"/>
                        </a:spcBef>
                        <a:spcAft>
                          <a:spcPts val="0"/>
                        </a:spcAft>
                        <a:buNone/>
                      </a:pPr>
                      <a:endParaRPr sz="100"/>
                    </a:p>
                  </a:txBody>
                  <a:tcPr marL="68569" marR="68569" marT="68569" marB="68569">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tcPr>
                </a:tc>
                <a:tc>
                  <a:txBody>
                    <a:bodyPr/>
                    <a:lstStyle/>
                    <a:p>
                      <a:pPr marL="0" lvl="0" indent="0" algn="l" rtl="0">
                        <a:spcBef>
                          <a:spcPts val="0"/>
                        </a:spcBef>
                        <a:spcAft>
                          <a:spcPts val="0"/>
                        </a:spcAft>
                        <a:buNone/>
                      </a:pPr>
                      <a:endParaRPr sz="100"/>
                    </a:p>
                  </a:txBody>
                  <a:tcPr marL="68569" marR="68569" marT="68569" marB="68569">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tcPr>
                </a:tc>
                <a:tc>
                  <a:txBody>
                    <a:bodyPr/>
                    <a:lstStyle/>
                    <a:p>
                      <a:pPr marL="0" lvl="0" indent="0" algn="l" rtl="0">
                        <a:spcBef>
                          <a:spcPts val="0"/>
                        </a:spcBef>
                        <a:spcAft>
                          <a:spcPts val="0"/>
                        </a:spcAft>
                        <a:buNone/>
                      </a:pPr>
                      <a:endParaRPr sz="100"/>
                    </a:p>
                  </a:txBody>
                  <a:tcPr marL="68569" marR="68569" marT="68569" marB="68569">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tcPr>
                </a:tc>
                <a:tc>
                  <a:txBody>
                    <a:bodyPr/>
                    <a:lstStyle/>
                    <a:p>
                      <a:pPr marL="0" lvl="0" indent="0" algn="l" rtl="0">
                        <a:spcBef>
                          <a:spcPts val="0"/>
                        </a:spcBef>
                        <a:spcAft>
                          <a:spcPts val="0"/>
                        </a:spcAft>
                        <a:buNone/>
                      </a:pPr>
                      <a:endParaRPr sz="100"/>
                    </a:p>
                  </a:txBody>
                  <a:tcPr marL="68569" marR="68569" marT="68569" marB="68569">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tcPr>
                </a:tc>
                <a:tc>
                  <a:txBody>
                    <a:bodyPr/>
                    <a:lstStyle/>
                    <a:p>
                      <a:pPr marL="0" lvl="0" indent="0" algn="l" rtl="0">
                        <a:spcBef>
                          <a:spcPts val="0"/>
                        </a:spcBef>
                        <a:spcAft>
                          <a:spcPts val="0"/>
                        </a:spcAft>
                        <a:buNone/>
                      </a:pPr>
                      <a:endParaRPr sz="100"/>
                    </a:p>
                  </a:txBody>
                  <a:tcPr marL="68569" marR="68569" marT="68569" marB="68569">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tcPr>
                </a:tc>
                <a:tc>
                  <a:txBody>
                    <a:bodyPr/>
                    <a:lstStyle/>
                    <a:p>
                      <a:pPr marL="0" lvl="0" indent="0" algn="l" rtl="0">
                        <a:spcBef>
                          <a:spcPts val="0"/>
                        </a:spcBef>
                        <a:spcAft>
                          <a:spcPts val="0"/>
                        </a:spcAft>
                        <a:buNone/>
                      </a:pPr>
                      <a:endParaRPr sz="100"/>
                    </a:p>
                  </a:txBody>
                  <a:tcPr marL="68569" marR="68569" marT="68569" marB="68569">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tcPr>
                </a:tc>
                <a:tc>
                  <a:txBody>
                    <a:bodyPr/>
                    <a:lstStyle/>
                    <a:p>
                      <a:pPr marL="0" lvl="0" indent="0" algn="l" rtl="0">
                        <a:spcBef>
                          <a:spcPts val="0"/>
                        </a:spcBef>
                        <a:spcAft>
                          <a:spcPts val="0"/>
                        </a:spcAft>
                        <a:buNone/>
                      </a:pPr>
                      <a:endParaRPr sz="100"/>
                    </a:p>
                  </a:txBody>
                  <a:tcPr marL="68569" marR="68569" marT="68569" marB="68569">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tcPr>
                </a:tc>
                <a:tc>
                  <a:txBody>
                    <a:bodyPr/>
                    <a:lstStyle/>
                    <a:p>
                      <a:pPr marL="0" lvl="0" indent="0" algn="l" rtl="0">
                        <a:spcBef>
                          <a:spcPts val="0"/>
                        </a:spcBef>
                        <a:spcAft>
                          <a:spcPts val="0"/>
                        </a:spcAft>
                        <a:buNone/>
                      </a:pPr>
                      <a:endParaRPr sz="100"/>
                    </a:p>
                  </a:txBody>
                  <a:tcPr marL="68569" marR="68569" marT="68569" marB="68569">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tcPr>
                </a:tc>
                <a:tc>
                  <a:txBody>
                    <a:bodyPr/>
                    <a:lstStyle/>
                    <a:p>
                      <a:pPr marL="0" lvl="0" indent="0" algn="l" rtl="0">
                        <a:spcBef>
                          <a:spcPts val="0"/>
                        </a:spcBef>
                        <a:spcAft>
                          <a:spcPts val="0"/>
                        </a:spcAft>
                        <a:buNone/>
                      </a:pPr>
                      <a:endParaRPr sz="100"/>
                    </a:p>
                  </a:txBody>
                  <a:tcPr marL="68569" marR="68569" marT="68569" marB="68569">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tcPr>
                </a:tc>
                <a:tc>
                  <a:txBody>
                    <a:bodyPr/>
                    <a:lstStyle/>
                    <a:p>
                      <a:pPr marL="0" lvl="0" indent="0" algn="l" rtl="0">
                        <a:spcBef>
                          <a:spcPts val="0"/>
                        </a:spcBef>
                        <a:spcAft>
                          <a:spcPts val="0"/>
                        </a:spcAft>
                        <a:buNone/>
                      </a:pPr>
                      <a:endParaRPr sz="100"/>
                    </a:p>
                  </a:txBody>
                  <a:tcPr marL="68569" marR="68569" marT="68569" marB="68569">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tcPr>
                </a:tc>
                <a:tc>
                  <a:txBody>
                    <a:bodyPr/>
                    <a:lstStyle/>
                    <a:p>
                      <a:pPr marL="0" lvl="0" indent="0" algn="l" rtl="0">
                        <a:spcBef>
                          <a:spcPts val="0"/>
                        </a:spcBef>
                        <a:spcAft>
                          <a:spcPts val="0"/>
                        </a:spcAft>
                        <a:buNone/>
                      </a:pPr>
                      <a:endParaRPr sz="100"/>
                    </a:p>
                  </a:txBody>
                  <a:tcPr marL="68569" marR="68569" marT="68569" marB="68569">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tcPr>
                </a:tc>
                <a:tc>
                  <a:txBody>
                    <a:bodyPr/>
                    <a:lstStyle/>
                    <a:p>
                      <a:pPr marL="0" lvl="0" indent="0" algn="l" rtl="0">
                        <a:spcBef>
                          <a:spcPts val="0"/>
                        </a:spcBef>
                        <a:spcAft>
                          <a:spcPts val="0"/>
                        </a:spcAft>
                        <a:buNone/>
                      </a:pPr>
                      <a:endParaRPr sz="100"/>
                    </a:p>
                  </a:txBody>
                  <a:tcPr marL="68569" marR="68569" marT="68569" marB="68569">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tcPr>
                </a:tc>
                <a:tc>
                  <a:txBody>
                    <a:bodyPr/>
                    <a:lstStyle/>
                    <a:p>
                      <a:pPr marL="0" lvl="0" indent="0" algn="l" rtl="0">
                        <a:spcBef>
                          <a:spcPts val="0"/>
                        </a:spcBef>
                        <a:spcAft>
                          <a:spcPts val="0"/>
                        </a:spcAft>
                        <a:buNone/>
                      </a:pPr>
                      <a:endParaRPr sz="100"/>
                    </a:p>
                  </a:txBody>
                  <a:tcPr marL="68569" marR="68569" marT="68569" marB="68569">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tcPr>
                </a:tc>
                <a:tc>
                  <a:txBody>
                    <a:bodyPr/>
                    <a:lstStyle/>
                    <a:p>
                      <a:pPr marL="0" lvl="0" indent="0" algn="l" rtl="0">
                        <a:spcBef>
                          <a:spcPts val="0"/>
                        </a:spcBef>
                        <a:spcAft>
                          <a:spcPts val="0"/>
                        </a:spcAft>
                        <a:buNone/>
                      </a:pPr>
                      <a:endParaRPr sz="100"/>
                    </a:p>
                  </a:txBody>
                  <a:tcPr marL="68569" marR="68569" marT="68569" marB="68569">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tcPr>
                </a:tc>
                <a:tc>
                  <a:txBody>
                    <a:bodyPr/>
                    <a:lstStyle/>
                    <a:p>
                      <a:pPr marL="0" lvl="0" indent="0" algn="l" rtl="0">
                        <a:spcBef>
                          <a:spcPts val="0"/>
                        </a:spcBef>
                        <a:spcAft>
                          <a:spcPts val="0"/>
                        </a:spcAft>
                        <a:buNone/>
                      </a:pPr>
                      <a:endParaRPr sz="100"/>
                    </a:p>
                  </a:txBody>
                  <a:tcPr marL="68569" marR="68569" marT="68569" marB="68569">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tcPr>
                </a:tc>
                <a:tc>
                  <a:txBody>
                    <a:bodyPr/>
                    <a:lstStyle/>
                    <a:p>
                      <a:pPr marL="0" lvl="0" indent="0" algn="l" rtl="0">
                        <a:spcBef>
                          <a:spcPts val="0"/>
                        </a:spcBef>
                        <a:spcAft>
                          <a:spcPts val="0"/>
                        </a:spcAft>
                        <a:buNone/>
                      </a:pPr>
                      <a:endParaRPr sz="100"/>
                    </a:p>
                  </a:txBody>
                  <a:tcPr marL="68569" marR="68569" marT="68569" marB="68569">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tcPr>
                </a:tc>
                <a:tc>
                  <a:txBody>
                    <a:bodyPr/>
                    <a:lstStyle/>
                    <a:p>
                      <a:pPr marL="0" lvl="0" indent="0" algn="l" rtl="0">
                        <a:spcBef>
                          <a:spcPts val="0"/>
                        </a:spcBef>
                        <a:spcAft>
                          <a:spcPts val="0"/>
                        </a:spcAft>
                        <a:buNone/>
                      </a:pPr>
                      <a:endParaRPr sz="100"/>
                    </a:p>
                  </a:txBody>
                  <a:tcPr marL="68569" marR="68569" marT="68569" marB="68569">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tcPr>
                </a:tc>
                <a:tc>
                  <a:txBody>
                    <a:bodyPr/>
                    <a:lstStyle/>
                    <a:p>
                      <a:pPr marL="0" lvl="0" indent="0" algn="l" rtl="0">
                        <a:spcBef>
                          <a:spcPts val="0"/>
                        </a:spcBef>
                        <a:spcAft>
                          <a:spcPts val="0"/>
                        </a:spcAft>
                        <a:buNone/>
                      </a:pPr>
                      <a:endParaRPr sz="100"/>
                    </a:p>
                  </a:txBody>
                  <a:tcPr marL="68569" marR="68569" marT="68569" marB="68569">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tcPr>
                </a:tc>
                <a:tc>
                  <a:txBody>
                    <a:bodyPr/>
                    <a:lstStyle/>
                    <a:p>
                      <a:pPr marL="0" lvl="0" indent="0" algn="l" rtl="0">
                        <a:spcBef>
                          <a:spcPts val="0"/>
                        </a:spcBef>
                        <a:spcAft>
                          <a:spcPts val="0"/>
                        </a:spcAft>
                        <a:buNone/>
                      </a:pPr>
                      <a:endParaRPr sz="100"/>
                    </a:p>
                  </a:txBody>
                  <a:tcPr marL="68569" marR="68569" marT="68569" marB="68569">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tcPr>
                </a:tc>
                <a:tc>
                  <a:txBody>
                    <a:bodyPr/>
                    <a:lstStyle/>
                    <a:p>
                      <a:pPr marL="0" lvl="0" indent="0" algn="l" rtl="0">
                        <a:spcBef>
                          <a:spcPts val="0"/>
                        </a:spcBef>
                        <a:spcAft>
                          <a:spcPts val="0"/>
                        </a:spcAft>
                        <a:buNone/>
                      </a:pPr>
                      <a:endParaRPr sz="100"/>
                    </a:p>
                  </a:txBody>
                  <a:tcPr marL="68569" marR="68569" marT="68569" marB="68569">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tcPr>
                </a:tc>
                <a:tc>
                  <a:txBody>
                    <a:bodyPr/>
                    <a:lstStyle/>
                    <a:p>
                      <a:pPr marL="0" lvl="0" indent="0" algn="l" rtl="0">
                        <a:spcBef>
                          <a:spcPts val="0"/>
                        </a:spcBef>
                        <a:spcAft>
                          <a:spcPts val="0"/>
                        </a:spcAft>
                        <a:buNone/>
                      </a:pPr>
                      <a:endParaRPr sz="100"/>
                    </a:p>
                  </a:txBody>
                  <a:tcPr marL="68569" marR="68569" marT="68569" marB="68569">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tcPr>
                </a:tc>
                <a:extLst>
                  <a:ext uri="{0D108BD9-81ED-4DB2-BD59-A6C34878D82A}">
                    <a16:rowId xmlns:a16="http://schemas.microsoft.com/office/drawing/2014/main" val="10015"/>
                  </a:ext>
                </a:extLst>
              </a:tr>
            </a:tbl>
          </a:graphicData>
        </a:graphic>
      </p:graphicFrame>
      <p:pic>
        <p:nvPicPr>
          <p:cNvPr id="7" name="Google Shape;7;p1"/>
          <p:cNvPicPr preferRelativeResize="0"/>
          <p:nvPr/>
        </p:nvPicPr>
        <p:blipFill rotWithShape="1">
          <a:blip r:embed="rId19">
            <a:alphaModFix amt="50000"/>
          </a:blip>
          <a:srcRect/>
          <a:stretch>
            <a:fillRect/>
          </a:stretch>
        </p:blipFill>
        <p:spPr>
          <a:xfrm>
            <a:off x="-38" y="6"/>
            <a:ext cx="9144000" cy="5143500"/>
          </a:xfrm>
          <a:prstGeom prst="rect">
            <a:avLst/>
          </a:prstGeom>
          <a:noFill/>
          <a:ln>
            <a:noFill/>
          </a:ln>
        </p:spPr>
      </p:pic>
      <p:sp>
        <p:nvSpPr>
          <p:cNvPr id="8" name="Google Shape;8;p1"/>
          <p:cNvSpPr txBox="1">
            <a:spLocks noGrp="1"/>
          </p:cNvSpPr>
          <p:nvPr>
            <p:ph type="title"/>
          </p:nvPr>
        </p:nvSpPr>
        <p:spPr>
          <a:xfrm>
            <a:off x="311700" y="445025"/>
            <a:ext cx="8520525" cy="572625"/>
          </a:xfrm>
          <a:prstGeom prst="rect">
            <a:avLst/>
          </a:prstGeom>
          <a:noFill/>
          <a:ln>
            <a:noFill/>
          </a:ln>
        </p:spPr>
        <p:txBody>
          <a:bodyPr spcFirstLastPara="1" wrap="square" lIns="121900" tIns="121900" rIns="121900" bIns="121900" anchor="t" anchorCtr="0">
            <a:noAutofit/>
          </a:bodyPr>
          <a:lstStyle>
            <a:lvl1pPr lvl="0">
              <a:spcBef>
                <a:spcPts val="0"/>
              </a:spcBef>
              <a:spcAft>
                <a:spcPts val="0"/>
              </a:spcAft>
              <a:buClr>
                <a:schemeClr val="dk2"/>
              </a:buClr>
              <a:buSzPts val="4000"/>
              <a:buFont typeface="Patrick Hand" panose="00000500000000000000"/>
              <a:buNone/>
              <a:defRPr sz="4000" b="1">
                <a:solidFill>
                  <a:schemeClr val="dk2"/>
                </a:solidFill>
                <a:latin typeface="Patrick Hand" panose="00000500000000000000"/>
                <a:ea typeface="Patrick Hand" panose="00000500000000000000"/>
                <a:cs typeface="Patrick Hand" panose="00000500000000000000"/>
                <a:sym typeface="Patrick Hand" panose="00000500000000000000"/>
              </a:defRPr>
            </a:lvl1pPr>
            <a:lvl2pPr lvl="1">
              <a:spcBef>
                <a:spcPts val="0"/>
              </a:spcBef>
              <a:spcAft>
                <a:spcPts val="0"/>
              </a:spcAft>
              <a:buClr>
                <a:schemeClr val="dk1"/>
              </a:buClr>
              <a:buSzPts val="4000"/>
              <a:buFont typeface="Bangers" panose="00000500000000000000"/>
              <a:buNone/>
              <a:defRPr sz="4000">
                <a:solidFill>
                  <a:schemeClr val="dk1"/>
                </a:solidFill>
                <a:latin typeface="Bangers" panose="00000500000000000000"/>
                <a:ea typeface="Bangers" panose="00000500000000000000"/>
                <a:cs typeface="Bangers" panose="00000500000000000000"/>
                <a:sym typeface="Bangers" panose="00000500000000000000"/>
              </a:defRPr>
            </a:lvl2pPr>
            <a:lvl3pPr lvl="2">
              <a:spcBef>
                <a:spcPts val="0"/>
              </a:spcBef>
              <a:spcAft>
                <a:spcPts val="0"/>
              </a:spcAft>
              <a:buClr>
                <a:schemeClr val="dk1"/>
              </a:buClr>
              <a:buSzPts val="4000"/>
              <a:buFont typeface="Bangers" panose="00000500000000000000"/>
              <a:buNone/>
              <a:defRPr sz="4000">
                <a:solidFill>
                  <a:schemeClr val="dk1"/>
                </a:solidFill>
                <a:latin typeface="Bangers" panose="00000500000000000000"/>
                <a:ea typeface="Bangers" panose="00000500000000000000"/>
                <a:cs typeface="Bangers" panose="00000500000000000000"/>
                <a:sym typeface="Bangers" panose="00000500000000000000"/>
              </a:defRPr>
            </a:lvl3pPr>
            <a:lvl4pPr lvl="3">
              <a:spcBef>
                <a:spcPts val="0"/>
              </a:spcBef>
              <a:spcAft>
                <a:spcPts val="0"/>
              </a:spcAft>
              <a:buClr>
                <a:schemeClr val="dk1"/>
              </a:buClr>
              <a:buSzPts val="4000"/>
              <a:buFont typeface="Bangers" panose="00000500000000000000"/>
              <a:buNone/>
              <a:defRPr sz="4000">
                <a:solidFill>
                  <a:schemeClr val="dk1"/>
                </a:solidFill>
                <a:latin typeface="Bangers" panose="00000500000000000000"/>
                <a:ea typeface="Bangers" panose="00000500000000000000"/>
                <a:cs typeface="Bangers" panose="00000500000000000000"/>
                <a:sym typeface="Bangers" panose="00000500000000000000"/>
              </a:defRPr>
            </a:lvl4pPr>
            <a:lvl5pPr lvl="4">
              <a:spcBef>
                <a:spcPts val="0"/>
              </a:spcBef>
              <a:spcAft>
                <a:spcPts val="0"/>
              </a:spcAft>
              <a:buClr>
                <a:schemeClr val="dk1"/>
              </a:buClr>
              <a:buSzPts val="4000"/>
              <a:buFont typeface="Bangers" panose="00000500000000000000"/>
              <a:buNone/>
              <a:defRPr sz="4000">
                <a:solidFill>
                  <a:schemeClr val="dk1"/>
                </a:solidFill>
                <a:latin typeface="Bangers" panose="00000500000000000000"/>
                <a:ea typeface="Bangers" panose="00000500000000000000"/>
                <a:cs typeface="Bangers" panose="00000500000000000000"/>
                <a:sym typeface="Bangers" panose="00000500000000000000"/>
              </a:defRPr>
            </a:lvl5pPr>
            <a:lvl6pPr lvl="5">
              <a:spcBef>
                <a:spcPts val="0"/>
              </a:spcBef>
              <a:spcAft>
                <a:spcPts val="0"/>
              </a:spcAft>
              <a:buClr>
                <a:schemeClr val="dk1"/>
              </a:buClr>
              <a:buSzPts val="4000"/>
              <a:buFont typeface="Bangers" panose="00000500000000000000"/>
              <a:buNone/>
              <a:defRPr sz="4000">
                <a:solidFill>
                  <a:schemeClr val="dk1"/>
                </a:solidFill>
                <a:latin typeface="Bangers" panose="00000500000000000000"/>
                <a:ea typeface="Bangers" panose="00000500000000000000"/>
                <a:cs typeface="Bangers" panose="00000500000000000000"/>
                <a:sym typeface="Bangers" panose="00000500000000000000"/>
              </a:defRPr>
            </a:lvl6pPr>
            <a:lvl7pPr lvl="6">
              <a:spcBef>
                <a:spcPts val="0"/>
              </a:spcBef>
              <a:spcAft>
                <a:spcPts val="0"/>
              </a:spcAft>
              <a:buClr>
                <a:schemeClr val="dk1"/>
              </a:buClr>
              <a:buSzPts val="4000"/>
              <a:buFont typeface="Bangers" panose="00000500000000000000"/>
              <a:buNone/>
              <a:defRPr sz="4000">
                <a:solidFill>
                  <a:schemeClr val="dk1"/>
                </a:solidFill>
                <a:latin typeface="Bangers" panose="00000500000000000000"/>
                <a:ea typeface="Bangers" panose="00000500000000000000"/>
                <a:cs typeface="Bangers" panose="00000500000000000000"/>
                <a:sym typeface="Bangers" panose="00000500000000000000"/>
              </a:defRPr>
            </a:lvl7pPr>
            <a:lvl8pPr lvl="7">
              <a:spcBef>
                <a:spcPts val="0"/>
              </a:spcBef>
              <a:spcAft>
                <a:spcPts val="0"/>
              </a:spcAft>
              <a:buClr>
                <a:schemeClr val="dk1"/>
              </a:buClr>
              <a:buSzPts val="4000"/>
              <a:buFont typeface="Bangers" panose="00000500000000000000"/>
              <a:buNone/>
              <a:defRPr sz="4000">
                <a:solidFill>
                  <a:schemeClr val="dk1"/>
                </a:solidFill>
                <a:latin typeface="Bangers" panose="00000500000000000000"/>
                <a:ea typeface="Bangers" panose="00000500000000000000"/>
                <a:cs typeface="Bangers" panose="00000500000000000000"/>
                <a:sym typeface="Bangers" panose="00000500000000000000"/>
              </a:defRPr>
            </a:lvl8pPr>
            <a:lvl9pPr lvl="8">
              <a:spcBef>
                <a:spcPts val="0"/>
              </a:spcBef>
              <a:spcAft>
                <a:spcPts val="0"/>
              </a:spcAft>
              <a:buClr>
                <a:schemeClr val="dk1"/>
              </a:buClr>
              <a:buSzPts val="4000"/>
              <a:buFont typeface="Bangers" panose="00000500000000000000"/>
              <a:buNone/>
              <a:defRPr sz="4000">
                <a:solidFill>
                  <a:schemeClr val="dk1"/>
                </a:solidFill>
                <a:latin typeface="Bangers" panose="00000500000000000000"/>
                <a:ea typeface="Bangers" panose="00000500000000000000"/>
                <a:cs typeface="Bangers" panose="00000500000000000000"/>
                <a:sym typeface="Bangers" panose="00000500000000000000"/>
              </a:defRPr>
            </a:lvl9pPr>
          </a:lstStyle>
          <a:p>
            <a:endParaRPr/>
          </a:p>
        </p:txBody>
      </p:sp>
      <p:sp>
        <p:nvSpPr>
          <p:cNvPr id="9" name="Google Shape;9;p1"/>
          <p:cNvSpPr txBox="1">
            <a:spLocks noGrp="1"/>
          </p:cNvSpPr>
          <p:nvPr>
            <p:ph type="body" idx="1"/>
          </p:nvPr>
        </p:nvSpPr>
        <p:spPr>
          <a:xfrm>
            <a:off x="311700" y="1152475"/>
            <a:ext cx="8520525" cy="3416400"/>
          </a:xfrm>
          <a:prstGeom prst="rect">
            <a:avLst/>
          </a:prstGeom>
          <a:noFill/>
          <a:ln>
            <a:noFill/>
          </a:ln>
        </p:spPr>
        <p:txBody>
          <a:bodyPr spcFirstLastPara="1" wrap="square" lIns="121900" tIns="121900" rIns="121900" bIns="121900" anchor="t" anchorCtr="0">
            <a:noAutofit/>
          </a:bodyPr>
          <a:lstStyle>
            <a:lvl1pPr marL="457200" lvl="0" indent="-349250">
              <a:lnSpc>
                <a:spcPct val="115000"/>
              </a:lnSpc>
              <a:spcBef>
                <a:spcPts val="0"/>
              </a:spcBef>
              <a:spcAft>
                <a:spcPts val="0"/>
              </a:spcAft>
              <a:buClr>
                <a:schemeClr val="dk2"/>
              </a:buClr>
              <a:buSzPts val="1900"/>
              <a:buFont typeface="Comfortaa" panose="00000500000000000000"/>
              <a:buChar char="●"/>
              <a:defRPr sz="1900">
                <a:solidFill>
                  <a:schemeClr val="dk2"/>
                </a:solidFill>
                <a:latin typeface="Comfortaa" panose="00000500000000000000"/>
                <a:ea typeface="Comfortaa" panose="00000500000000000000"/>
                <a:cs typeface="Comfortaa" panose="00000500000000000000"/>
                <a:sym typeface="Comfortaa" panose="00000500000000000000"/>
              </a:defRPr>
            </a:lvl1pPr>
            <a:lvl2pPr marL="914400" lvl="1" indent="-349250">
              <a:lnSpc>
                <a:spcPct val="115000"/>
              </a:lnSpc>
              <a:spcBef>
                <a:spcPts val="2100"/>
              </a:spcBef>
              <a:spcAft>
                <a:spcPts val="0"/>
              </a:spcAft>
              <a:buClr>
                <a:schemeClr val="dk2"/>
              </a:buClr>
              <a:buSzPts val="1900"/>
              <a:buFont typeface="Comfortaa" panose="00000500000000000000"/>
              <a:buChar char="○"/>
              <a:defRPr sz="1900">
                <a:solidFill>
                  <a:schemeClr val="dk2"/>
                </a:solidFill>
                <a:latin typeface="Comfortaa" panose="00000500000000000000"/>
                <a:ea typeface="Comfortaa" panose="00000500000000000000"/>
                <a:cs typeface="Comfortaa" panose="00000500000000000000"/>
                <a:sym typeface="Comfortaa" panose="00000500000000000000"/>
              </a:defRPr>
            </a:lvl2pPr>
            <a:lvl3pPr marL="1371600" lvl="2" indent="-349250">
              <a:lnSpc>
                <a:spcPct val="115000"/>
              </a:lnSpc>
              <a:spcBef>
                <a:spcPts val="2100"/>
              </a:spcBef>
              <a:spcAft>
                <a:spcPts val="0"/>
              </a:spcAft>
              <a:buClr>
                <a:schemeClr val="dk2"/>
              </a:buClr>
              <a:buSzPts val="1900"/>
              <a:buFont typeface="Comfortaa" panose="00000500000000000000"/>
              <a:buChar char="■"/>
              <a:defRPr sz="1900">
                <a:solidFill>
                  <a:schemeClr val="dk2"/>
                </a:solidFill>
                <a:latin typeface="Comfortaa" panose="00000500000000000000"/>
                <a:ea typeface="Comfortaa" panose="00000500000000000000"/>
                <a:cs typeface="Comfortaa" panose="00000500000000000000"/>
                <a:sym typeface="Comfortaa" panose="00000500000000000000"/>
              </a:defRPr>
            </a:lvl3pPr>
            <a:lvl4pPr marL="1828800" lvl="3" indent="-349250">
              <a:lnSpc>
                <a:spcPct val="115000"/>
              </a:lnSpc>
              <a:spcBef>
                <a:spcPts val="2100"/>
              </a:spcBef>
              <a:spcAft>
                <a:spcPts val="0"/>
              </a:spcAft>
              <a:buClr>
                <a:schemeClr val="dk2"/>
              </a:buClr>
              <a:buSzPts val="1900"/>
              <a:buFont typeface="Comfortaa" panose="00000500000000000000"/>
              <a:buChar char="●"/>
              <a:defRPr sz="1900">
                <a:solidFill>
                  <a:schemeClr val="dk2"/>
                </a:solidFill>
                <a:latin typeface="Comfortaa" panose="00000500000000000000"/>
                <a:ea typeface="Comfortaa" panose="00000500000000000000"/>
                <a:cs typeface="Comfortaa" panose="00000500000000000000"/>
                <a:sym typeface="Comfortaa" panose="00000500000000000000"/>
              </a:defRPr>
            </a:lvl4pPr>
            <a:lvl5pPr marL="2286000" lvl="4" indent="-349250">
              <a:lnSpc>
                <a:spcPct val="115000"/>
              </a:lnSpc>
              <a:spcBef>
                <a:spcPts val="2100"/>
              </a:spcBef>
              <a:spcAft>
                <a:spcPts val="0"/>
              </a:spcAft>
              <a:buClr>
                <a:schemeClr val="dk2"/>
              </a:buClr>
              <a:buSzPts val="1900"/>
              <a:buFont typeface="Comfortaa" panose="00000500000000000000"/>
              <a:buChar char="○"/>
              <a:defRPr sz="1900">
                <a:solidFill>
                  <a:schemeClr val="dk2"/>
                </a:solidFill>
                <a:latin typeface="Comfortaa" panose="00000500000000000000"/>
                <a:ea typeface="Comfortaa" panose="00000500000000000000"/>
                <a:cs typeface="Comfortaa" panose="00000500000000000000"/>
                <a:sym typeface="Comfortaa" panose="00000500000000000000"/>
              </a:defRPr>
            </a:lvl5pPr>
            <a:lvl6pPr marL="2743200" lvl="5" indent="-349250">
              <a:lnSpc>
                <a:spcPct val="115000"/>
              </a:lnSpc>
              <a:spcBef>
                <a:spcPts val="2100"/>
              </a:spcBef>
              <a:spcAft>
                <a:spcPts val="0"/>
              </a:spcAft>
              <a:buClr>
                <a:schemeClr val="dk2"/>
              </a:buClr>
              <a:buSzPts val="1900"/>
              <a:buFont typeface="Comfortaa" panose="00000500000000000000"/>
              <a:buChar char="■"/>
              <a:defRPr sz="1900">
                <a:solidFill>
                  <a:schemeClr val="dk2"/>
                </a:solidFill>
                <a:latin typeface="Comfortaa" panose="00000500000000000000"/>
                <a:ea typeface="Comfortaa" panose="00000500000000000000"/>
                <a:cs typeface="Comfortaa" panose="00000500000000000000"/>
                <a:sym typeface="Comfortaa" panose="00000500000000000000"/>
              </a:defRPr>
            </a:lvl6pPr>
            <a:lvl7pPr marL="3200400" lvl="6" indent="-349250">
              <a:lnSpc>
                <a:spcPct val="115000"/>
              </a:lnSpc>
              <a:spcBef>
                <a:spcPts val="2100"/>
              </a:spcBef>
              <a:spcAft>
                <a:spcPts val="0"/>
              </a:spcAft>
              <a:buClr>
                <a:schemeClr val="dk2"/>
              </a:buClr>
              <a:buSzPts val="1900"/>
              <a:buFont typeface="Comfortaa" panose="00000500000000000000"/>
              <a:buChar char="●"/>
              <a:defRPr sz="1900">
                <a:solidFill>
                  <a:schemeClr val="dk2"/>
                </a:solidFill>
                <a:latin typeface="Comfortaa" panose="00000500000000000000"/>
                <a:ea typeface="Comfortaa" panose="00000500000000000000"/>
                <a:cs typeface="Comfortaa" panose="00000500000000000000"/>
                <a:sym typeface="Comfortaa" panose="00000500000000000000"/>
              </a:defRPr>
            </a:lvl7pPr>
            <a:lvl8pPr marL="3657600" lvl="7" indent="-349250">
              <a:lnSpc>
                <a:spcPct val="115000"/>
              </a:lnSpc>
              <a:spcBef>
                <a:spcPts val="2100"/>
              </a:spcBef>
              <a:spcAft>
                <a:spcPts val="0"/>
              </a:spcAft>
              <a:buClr>
                <a:schemeClr val="dk2"/>
              </a:buClr>
              <a:buSzPts val="1900"/>
              <a:buFont typeface="Comfortaa" panose="00000500000000000000"/>
              <a:buChar char="○"/>
              <a:defRPr sz="1900">
                <a:solidFill>
                  <a:schemeClr val="dk2"/>
                </a:solidFill>
                <a:latin typeface="Comfortaa" panose="00000500000000000000"/>
                <a:ea typeface="Comfortaa" panose="00000500000000000000"/>
                <a:cs typeface="Comfortaa" panose="00000500000000000000"/>
                <a:sym typeface="Comfortaa" panose="00000500000000000000"/>
              </a:defRPr>
            </a:lvl8pPr>
            <a:lvl9pPr marL="4114800" lvl="8" indent="-349250">
              <a:lnSpc>
                <a:spcPct val="115000"/>
              </a:lnSpc>
              <a:spcBef>
                <a:spcPts val="2100"/>
              </a:spcBef>
              <a:spcAft>
                <a:spcPts val="2100"/>
              </a:spcAft>
              <a:buClr>
                <a:schemeClr val="dk2"/>
              </a:buClr>
              <a:buSzPts val="1900"/>
              <a:buFont typeface="Comfortaa" panose="00000500000000000000"/>
              <a:buChar char="■"/>
              <a:defRPr sz="1900">
                <a:solidFill>
                  <a:schemeClr val="dk2"/>
                </a:solidFill>
                <a:latin typeface="Comfortaa" panose="00000500000000000000"/>
                <a:ea typeface="Comfortaa" panose="00000500000000000000"/>
                <a:cs typeface="Comfortaa" panose="00000500000000000000"/>
                <a:sym typeface="Comfortaa" panose="00000500000000000000"/>
              </a:defRPr>
            </a:lvl9pPr>
          </a:lstStyle>
          <a:p>
            <a:endParaRPr/>
          </a:p>
        </p:txBody>
      </p:sp>
    </p:spTree>
    <p:extLst>
      <p:ext uri="{BB962C8B-B14F-4D97-AF65-F5344CB8AC3E}">
        <p14:creationId xmlns:p14="http://schemas.microsoft.com/office/powerpoint/2010/main" val="713919052"/>
      </p:ext>
    </p:extLst>
  </p:cSld>
  <p:clrMap bg1="lt1" tx1="dk1" bg2="dk2" tx2="lt2" accent1="accent1" accent2="accent2" accent3="accent3" accent4="accent4" accent5="accent5" accent6="accent6" hlink="hlink" folHlink="folHlink"/>
  <p:sldLayoutIdLst>
    <p:sldLayoutId id="2147483756" r:id="rId1"/>
    <p:sldLayoutId id="2147483757" r:id="rId2"/>
    <p:sldLayoutId id="2147483758" r:id="rId3"/>
    <p:sldLayoutId id="2147483759" r:id="rId4"/>
    <p:sldLayoutId id="2147483760" r:id="rId5"/>
    <p:sldLayoutId id="2147483761" r:id="rId6"/>
    <p:sldLayoutId id="2147483762" r:id="rId7"/>
    <p:sldLayoutId id="2147483763" r:id="rId8"/>
    <p:sldLayoutId id="2147483764" r:id="rId9"/>
    <p:sldLayoutId id="2147483765" r:id="rId10"/>
    <p:sldLayoutId id="2147483766" r:id="rId11"/>
    <p:sldLayoutId id="2147483767" r:id="rId12"/>
    <p:sldLayoutId id="2147483768" r:id="rId13"/>
    <p:sldLayoutId id="2147483769" r:id="rId14"/>
    <p:sldLayoutId id="2147483771" r:id="rId15"/>
    <p:sldLayoutId id="2147483772" r:id="rId16"/>
    <p:sldLayoutId id="2147483773" r:id="rId17"/>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panose="020B0604020202020204"/>
        <a:defRPr sz="1050" b="0" i="0" u="none" strike="noStrike" cap="none">
          <a:solidFill>
            <a:srgbClr val="000000"/>
          </a:solidFill>
          <a:latin typeface="Arial" panose="020B0604020202020204"/>
          <a:ea typeface="Arial" panose="020B0604020202020204"/>
          <a:cs typeface="Arial" panose="020B0604020202020204"/>
          <a:sym typeface="Arial" panose="020B0604020202020204"/>
        </a:defRPr>
      </a:lvl1pPr>
      <a:lvl2pPr marR="0" lvl="1" algn="l" rtl="0">
        <a:lnSpc>
          <a:spcPct val="100000"/>
        </a:lnSpc>
        <a:spcBef>
          <a:spcPts val="0"/>
        </a:spcBef>
        <a:spcAft>
          <a:spcPts val="0"/>
        </a:spcAft>
        <a:buClr>
          <a:srgbClr val="000000"/>
        </a:buClr>
        <a:buFont typeface="Arial" panose="020B0604020202020204"/>
        <a:defRPr sz="1050" b="0" i="0" u="none" strike="noStrike" cap="none">
          <a:solidFill>
            <a:srgbClr val="000000"/>
          </a:solidFill>
          <a:latin typeface="Arial" panose="020B0604020202020204"/>
          <a:ea typeface="Arial" panose="020B0604020202020204"/>
          <a:cs typeface="Arial" panose="020B0604020202020204"/>
          <a:sym typeface="Arial" panose="020B0604020202020204"/>
        </a:defRPr>
      </a:lvl2pPr>
      <a:lvl3pPr marR="0" lvl="2" algn="l" rtl="0">
        <a:lnSpc>
          <a:spcPct val="100000"/>
        </a:lnSpc>
        <a:spcBef>
          <a:spcPts val="0"/>
        </a:spcBef>
        <a:spcAft>
          <a:spcPts val="0"/>
        </a:spcAft>
        <a:buClr>
          <a:srgbClr val="000000"/>
        </a:buClr>
        <a:buFont typeface="Arial" panose="020B0604020202020204"/>
        <a:defRPr sz="1050" b="0" i="0" u="none" strike="noStrike" cap="none">
          <a:solidFill>
            <a:srgbClr val="000000"/>
          </a:solidFill>
          <a:latin typeface="Arial" panose="020B0604020202020204"/>
          <a:ea typeface="Arial" panose="020B0604020202020204"/>
          <a:cs typeface="Arial" panose="020B0604020202020204"/>
          <a:sym typeface="Arial" panose="020B0604020202020204"/>
        </a:defRPr>
      </a:lvl3pPr>
      <a:lvl4pPr marR="0" lvl="3" algn="l" rtl="0">
        <a:lnSpc>
          <a:spcPct val="100000"/>
        </a:lnSpc>
        <a:spcBef>
          <a:spcPts val="0"/>
        </a:spcBef>
        <a:spcAft>
          <a:spcPts val="0"/>
        </a:spcAft>
        <a:buClr>
          <a:srgbClr val="000000"/>
        </a:buClr>
        <a:buFont typeface="Arial" panose="020B0604020202020204"/>
        <a:defRPr sz="1050" b="0" i="0" u="none" strike="noStrike" cap="none">
          <a:solidFill>
            <a:srgbClr val="000000"/>
          </a:solidFill>
          <a:latin typeface="Arial" panose="020B0604020202020204"/>
          <a:ea typeface="Arial" panose="020B0604020202020204"/>
          <a:cs typeface="Arial" panose="020B0604020202020204"/>
          <a:sym typeface="Arial" panose="020B0604020202020204"/>
        </a:defRPr>
      </a:lvl4pPr>
      <a:lvl5pPr marR="0" lvl="4" algn="l" rtl="0">
        <a:lnSpc>
          <a:spcPct val="100000"/>
        </a:lnSpc>
        <a:spcBef>
          <a:spcPts val="0"/>
        </a:spcBef>
        <a:spcAft>
          <a:spcPts val="0"/>
        </a:spcAft>
        <a:buClr>
          <a:srgbClr val="000000"/>
        </a:buClr>
        <a:buFont typeface="Arial" panose="020B0604020202020204"/>
        <a:defRPr sz="1050" b="0" i="0" u="none" strike="noStrike" cap="none">
          <a:solidFill>
            <a:srgbClr val="000000"/>
          </a:solidFill>
          <a:latin typeface="Arial" panose="020B0604020202020204"/>
          <a:ea typeface="Arial" panose="020B0604020202020204"/>
          <a:cs typeface="Arial" panose="020B0604020202020204"/>
          <a:sym typeface="Arial" panose="020B0604020202020204"/>
        </a:defRPr>
      </a:lvl5pPr>
      <a:lvl6pPr marR="0" lvl="5" algn="l" rtl="0">
        <a:lnSpc>
          <a:spcPct val="100000"/>
        </a:lnSpc>
        <a:spcBef>
          <a:spcPts val="0"/>
        </a:spcBef>
        <a:spcAft>
          <a:spcPts val="0"/>
        </a:spcAft>
        <a:buClr>
          <a:srgbClr val="000000"/>
        </a:buClr>
        <a:buFont typeface="Arial" panose="020B0604020202020204"/>
        <a:defRPr sz="1050" b="0" i="0" u="none" strike="noStrike" cap="none">
          <a:solidFill>
            <a:srgbClr val="000000"/>
          </a:solidFill>
          <a:latin typeface="Arial" panose="020B0604020202020204"/>
          <a:ea typeface="Arial" panose="020B0604020202020204"/>
          <a:cs typeface="Arial" panose="020B0604020202020204"/>
          <a:sym typeface="Arial" panose="020B0604020202020204"/>
        </a:defRPr>
      </a:lvl6pPr>
      <a:lvl7pPr marR="0" lvl="6" algn="l" rtl="0">
        <a:lnSpc>
          <a:spcPct val="100000"/>
        </a:lnSpc>
        <a:spcBef>
          <a:spcPts val="0"/>
        </a:spcBef>
        <a:spcAft>
          <a:spcPts val="0"/>
        </a:spcAft>
        <a:buClr>
          <a:srgbClr val="000000"/>
        </a:buClr>
        <a:buFont typeface="Arial" panose="020B0604020202020204"/>
        <a:defRPr sz="1050" b="0" i="0" u="none" strike="noStrike" cap="none">
          <a:solidFill>
            <a:srgbClr val="000000"/>
          </a:solidFill>
          <a:latin typeface="Arial" panose="020B0604020202020204"/>
          <a:ea typeface="Arial" panose="020B0604020202020204"/>
          <a:cs typeface="Arial" panose="020B0604020202020204"/>
          <a:sym typeface="Arial" panose="020B0604020202020204"/>
        </a:defRPr>
      </a:lvl7pPr>
      <a:lvl8pPr marR="0" lvl="7" algn="l" rtl="0">
        <a:lnSpc>
          <a:spcPct val="100000"/>
        </a:lnSpc>
        <a:spcBef>
          <a:spcPts val="0"/>
        </a:spcBef>
        <a:spcAft>
          <a:spcPts val="0"/>
        </a:spcAft>
        <a:buClr>
          <a:srgbClr val="000000"/>
        </a:buClr>
        <a:buFont typeface="Arial" panose="020B0604020202020204"/>
        <a:defRPr sz="1050" b="0" i="0" u="none" strike="noStrike" cap="none">
          <a:solidFill>
            <a:srgbClr val="000000"/>
          </a:solidFill>
          <a:latin typeface="Arial" panose="020B0604020202020204"/>
          <a:ea typeface="Arial" panose="020B0604020202020204"/>
          <a:cs typeface="Arial" panose="020B0604020202020204"/>
          <a:sym typeface="Arial" panose="020B0604020202020204"/>
        </a:defRPr>
      </a:lvl8pPr>
      <a:lvl9pPr marR="0" lvl="8" algn="l" rtl="0">
        <a:lnSpc>
          <a:spcPct val="100000"/>
        </a:lnSpc>
        <a:spcBef>
          <a:spcPts val="0"/>
        </a:spcBef>
        <a:spcAft>
          <a:spcPts val="0"/>
        </a:spcAft>
        <a:buClr>
          <a:srgbClr val="000000"/>
        </a:buClr>
        <a:buFont typeface="Arial" panose="020B0604020202020204"/>
        <a:defRPr sz="1050" b="0" i="0" u="none" strike="noStrike" cap="none">
          <a:solidFill>
            <a:srgbClr val="000000"/>
          </a:solidFill>
          <a:latin typeface="Arial" panose="020B0604020202020204"/>
          <a:ea typeface="Arial" panose="020B0604020202020204"/>
          <a:cs typeface="Arial" panose="020B0604020202020204"/>
          <a:sym typeface="Arial" panose="020B0604020202020204"/>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panose="020B0604020202020204"/>
        <a:defRPr sz="1050" b="0" i="0" u="none" strike="noStrike" cap="none">
          <a:solidFill>
            <a:srgbClr val="000000"/>
          </a:solidFill>
          <a:latin typeface="Arial" panose="020B0604020202020204"/>
          <a:ea typeface="Arial" panose="020B0604020202020204"/>
          <a:cs typeface="Arial" panose="020B0604020202020204"/>
          <a:sym typeface="Arial" panose="020B0604020202020204"/>
        </a:defRPr>
      </a:lvl1pPr>
      <a:lvl2pPr marR="0" lvl="1" algn="l" rtl="0">
        <a:lnSpc>
          <a:spcPct val="100000"/>
        </a:lnSpc>
        <a:spcBef>
          <a:spcPts val="0"/>
        </a:spcBef>
        <a:spcAft>
          <a:spcPts val="0"/>
        </a:spcAft>
        <a:buClr>
          <a:srgbClr val="000000"/>
        </a:buClr>
        <a:buFont typeface="Arial" panose="020B0604020202020204"/>
        <a:defRPr sz="1050" b="0" i="0" u="none" strike="noStrike" cap="none">
          <a:solidFill>
            <a:srgbClr val="000000"/>
          </a:solidFill>
          <a:latin typeface="Arial" panose="020B0604020202020204"/>
          <a:ea typeface="Arial" panose="020B0604020202020204"/>
          <a:cs typeface="Arial" panose="020B0604020202020204"/>
          <a:sym typeface="Arial" panose="020B0604020202020204"/>
        </a:defRPr>
      </a:lvl2pPr>
      <a:lvl3pPr marR="0" lvl="2" algn="l" rtl="0">
        <a:lnSpc>
          <a:spcPct val="100000"/>
        </a:lnSpc>
        <a:spcBef>
          <a:spcPts val="0"/>
        </a:spcBef>
        <a:spcAft>
          <a:spcPts val="0"/>
        </a:spcAft>
        <a:buClr>
          <a:srgbClr val="000000"/>
        </a:buClr>
        <a:buFont typeface="Arial" panose="020B0604020202020204"/>
        <a:defRPr sz="1050" b="0" i="0" u="none" strike="noStrike" cap="none">
          <a:solidFill>
            <a:srgbClr val="000000"/>
          </a:solidFill>
          <a:latin typeface="Arial" panose="020B0604020202020204"/>
          <a:ea typeface="Arial" panose="020B0604020202020204"/>
          <a:cs typeface="Arial" panose="020B0604020202020204"/>
          <a:sym typeface="Arial" panose="020B0604020202020204"/>
        </a:defRPr>
      </a:lvl3pPr>
      <a:lvl4pPr marR="0" lvl="3" algn="l" rtl="0">
        <a:lnSpc>
          <a:spcPct val="100000"/>
        </a:lnSpc>
        <a:spcBef>
          <a:spcPts val="0"/>
        </a:spcBef>
        <a:spcAft>
          <a:spcPts val="0"/>
        </a:spcAft>
        <a:buClr>
          <a:srgbClr val="000000"/>
        </a:buClr>
        <a:buFont typeface="Arial" panose="020B0604020202020204"/>
        <a:defRPr sz="1050" b="0" i="0" u="none" strike="noStrike" cap="none">
          <a:solidFill>
            <a:srgbClr val="000000"/>
          </a:solidFill>
          <a:latin typeface="Arial" panose="020B0604020202020204"/>
          <a:ea typeface="Arial" panose="020B0604020202020204"/>
          <a:cs typeface="Arial" panose="020B0604020202020204"/>
          <a:sym typeface="Arial" panose="020B0604020202020204"/>
        </a:defRPr>
      </a:lvl4pPr>
      <a:lvl5pPr marR="0" lvl="4" algn="l" rtl="0">
        <a:lnSpc>
          <a:spcPct val="100000"/>
        </a:lnSpc>
        <a:spcBef>
          <a:spcPts val="0"/>
        </a:spcBef>
        <a:spcAft>
          <a:spcPts val="0"/>
        </a:spcAft>
        <a:buClr>
          <a:srgbClr val="000000"/>
        </a:buClr>
        <a:buFont typeface="Arial" panose="020B0604020202020204"/>
        <a:defRPr sz="1050" b="0" i="0" u="none" strike="noStrike" cap="none">
          <a:solidFill>
            <a:srgbClr val="000000"/>
          </a:solidFill>
          <a:latin typeface="Arial" panose="020B0604020202020204"/>
          <a:ea typeface="Arial" panose="020B0604020202020204"/>
          <a:cs typeface="Arial" panose="020B0604020202020204"/>
          <a:sym typeface="Arial" panose="020B0604020202020204"/>
        </a:defRPr>
      </a:lvl5pPr>
      <a:lvl6pPr marR="0" lvl="5" algn="l" rtl="0">
        <a:lnSpc>
          <a:spcPct val="100000"/>
        </a:lnSpc>
        <a:spcBef>
          <a:spcPts val="0"/>
        </a:spcBef>
        <a:spcAft>
          <a:spcPts val="0"/>
        </a:spcAft>
        <a:buClr>
          <a:srgbClr val="000000"/>
        </a:buClr>
        <a:buFont typeface="Arial" panose="020B0604020202020204"/>
        <a:defRPr sz="1050" b="0" i="0" u="none" strike="noStrike" cap="none">
          <a:solidFill>
            <a:srgbClr val="000000"/>
          </a:solidFill>
          <a:latin typeface="Arial" panose="020B0604020202020204"/>
          <a:ea typeface="Arial" panose="020B0604020202020204"/>
          <a:cs typeface="Arial" panose="020B0604020202020204"/>
          <a:sym typeface="Arial" panose="020B0604020202020204"/>
        </a:defRPr>
      </a:lvl6pPr>
      <a:lvl7pPr marR="0" lvl="6" algn="l" rtl="0">
        <a:lnSpc>
          <a:spcPct val="100000"/>
        </a:lnSpc>
        <a:spcBef>
          <a:spcPts val="0"/>
        </a:spcBef>
        <a:spcAft>
          <a:spcPts val="0"/>
        </a:spcAft>
        <a:buClr>
          <a:srgbClr val="000000"/>
        </a:buClr>
        <a:buFont typeface="Arial" panose="020B0604020202020204"/>
        <a:defRPr sz="1050" b="0" i="0" u="none" strike="noStrike" cap="none">
          <a:solidFill>
            <a:srgbClr val="000000"/>
          </a:solidFill>
          <a:latin typeface="Arial" panose="020B0604020202020204"/>
          <a:ea typeface="Arial" panose="020B0604020202020204"/>
          <a:cs typeface="Arial" panose="020B0604020202020204"/>
          <a:sym typeface="Arial" panose="020B0604020202020204"/>
        </a:defRPr>
      </a:lvl7pPr>
      <a:lvl8pPr marR="0" lvl="7" algn="l" rtl="0">
        <a:lnSpc>
          <a:spcPct val="100000"/>
        </a:lnSpc>
        <a:spcBef>
          <a:spcPts val="0"/>
        </a:spcBef>
        <a:spcAft>
          <a:spcPts val="0"/>
        </a:spcAft>
        <a:buClr>
          <a:srgbClr val="000000"/>
        </a:buClr>
        <a:buFont typeface="Arial" panose="020B0604020202020204"/>
        <a:defRPr sz="1050" b="0" i="0" u="none" strike="noStrike" cap="none">
          <a:solidFill>
            <a:srgbClr val="000000"/>
          </a:solidFill>
          <a:latin typeface="Arial" panose="020B0604020202020204"/>
          <a:ea typeface="Arial" panose="020B0604020202020204"/>
          <a:cs typeface="Arial" panose="020B0604020202020204"/>
          <a:sym typeface="Arial" panose="020B0604020202020204"/>
        </a:defRPr>
      </a:lvl8pPr>
      <a:lvl9pPr marR="0" lvl="8" algn="l" rtl="0">
        <a:lnSpc>
          <a:spcPct val="100000"/>
        </a:lnSpc>
        <a:spcBef>
          <a:spcPts val="0"/>
        </a:spcBef>
        <a:spcAft>
          <a:spcPts val="0"/>
        </a:spcAft>
        <a:buClr>
          <a:srgbClr val="000000"/>
        </a:buClr>
        <a:buFont typeface="Arial" panose="020B0604020202020204"/>
        <a:defRPr sz="1050" b="0" i="0" u="none" strike="noStrike" cap="none">
          <a:solidFill>
            <a:srgbClr val="000000"/>
          </a:solidFill>
          <a:latin typeface="Arial" panose="020B0604020202020204"/>
          <a:ea typeface="Arial" panose="020B0604020202020204"/>
          <a:cs typeface="Arial" panose="020B0604020202020204"/>
          <a:sym typeface="Arial" panose="020B0604020202020204"/>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panose="020B0604020202020204"/>
        <a:defRPr sz="1050" b="0" i="0" u="none" strike="noStrike" cap="none">
          <a:solidFill>
            <a:srgbClr val="000000"/>
          </a:solidFill>
          <a:latin typeface="Arial" panose="020B0604020202020204"/>
          <a:ea typeface="Arial" panose="020B0604020202020204"/>
          <a:cs typeface="Arial" panose="020B0604020202020204"/>
          <a:sym typeface="Arial" panose="020B0604020202020204"/>
        </a:defRPr>
      </a:lvl1pPr>
      <a:lvl2pPr marR="0" lvl="1" algn="l" rtl="0">
        <a:lnSpc>
          <a:spcPct val="100000"/>
        </a:lnSpc>
        <a:spcBef>
          <a:spcPts val="0"/>
        </a:spcBef>
        <a:spcAft>
          <a:spcPts val="0"/>
        </a:spcAft>
        <a:buClr>
          <a:srgbClr val="000000"/>
        </a:buClr>
        <a:buFont typeface="Arial" panose="020B0604020202020204"/>
        <a:defRPr sz="1050" b="0" i="0" u="none" strike="noStrike" cap="none">
          <a:solidFill>
            <a:srgbClr val="000000"/>
          </a:solidFill>
          <a:latin typeface="Arial" panose="020B0604020202020204"/>
          <a:ea typeface="Arial" panose="020B0604020202020204"/>
          <a:cs typeface="Arial" panose="020B0604020202020204"/>
          <a:sym typeface="Arial" panose="020B0604020202020204"/>
        </a:defRPr>
      </a:lvl2pPr>
      <a:lvl3pPr marR="0" lvl="2" algn="l" rtl="0">
        <a:lnSpc>
          <a:spcPct val="100000"/>
        </a:lnSpc>
        <a:spcBef>
          <a:spcPts val="0"/>
        </a:spcBef>
        <a:spcAft>
          <a:spcPts val="0"/>
        </a:spcAft>
        <a:buClr>
          <a:srgbClr val="000000"/>
        </a:buClr>
        <a:buFont typeface="Arial" panose="020B0604020202020204"/>
        <a:defRPr sz="1050" b="0" i="0" u="none" strike="noStrike" cap="none">
          <a:solidFill>
            <a:srgbClr val="000000"/>
          </a:solidFill>
          <a:latin typeface="Arial" panose="020B0604020202020204"/>
          <a:ea typeface="Arial" panose="020B0604020202020204"/>
          <a:cs typeface="Arial" panose="020B0604020202020204"/>
          <a:sym typeface="Arial" panose="020B0604020202020204"/>
        </a:defRPr>
      </a:lvl3pPr>
      <a:lvl4pPr marR="0" lvl="3" algn="l" rtl="0">
        <a:lnSpc>
          <a:spcPct val="100000"/>
        </a:lnSpc>
        <a:spcBef>
          <a:spcPts val="0"/>
        </a:spcBef>
        <a:spcAft>
          <a:spcPts val="0"/>
        </a:spcAft>
        <a:buClr>
          <a:srgbClr val="000000"/>
        </a:buClr>
        <a:buFont typeface="Arial" panose="020B0604020202020204"/>
        <a:defRPr sz="1050" b="0" i="0" u="none" strike="noStrike" cap="none">
          <a:solidFill>
            <a:srgbClr val="000000"/>
          </a:solidFill>
          <a:latin typeface="Arial" panose="020B0604020202020204"/>
          <a:ea typeface="Arial" panose="020B0604020202020204"/>
          <a:cs typeface="Arial" panose="020B0604020202020204"/>
          <a:sym typeface="Arial" panose="020B0604020202020204"/>
        </a:defRPr>
      </a:lvl4pPr>
      <a:lvl5pPr marR="0" lvl="4" algn="l" rtl="0">
        <a:lnSpc>
          <a:spcPct val="100000"/>
        </a:lnSpc>
        <a:spcBef>
          <a:spcPts val="0"/>
        </a:spcBef>
        <a:spcAft>
          <a:spcPts val="0"/>
        </a:spcAft>
        <a:buClr>
          <a:srgbClr val="000000"/>
        </a:buClr>
        <a:buFont typeface="Arial" panose="020B0604020202020204"/>
        <a:defRPr sz="1050" b="0" i="0" u="none" strike="noStrike" cap="none">
          <a:solidFill>
            <a:srgbClr val="000000"/>
          </a:solidFill>
          <a:latin typeface="Arial" panose="020B0604020202020204"/>
          <a:ea typeface="Arial" panose="020B0604020202020204"/>
          <a:cs typeface="Arial" panose="020B0604020202020204"/>
          <a:sym typeface="Arial" panose="020B0604020202020204"/>
        </a:defRPr>
      </a:lvl5pPr>
      <a:lvl6pPr marR="0" lvl="5" algn="l" rtl="0">
        <a:lnSpc>
          <a:spcPct val="100000"/>
        </a:lnSpc>
        <a:spcBef>
          <a:spcPts val="0"/>
        </a:spcBef>
        <a:spcAft>
          <a:spcPts val="0"/>
        </a:spcAft>
        <a:buClr>
          <a:srgbClr val="000000"/>
        </a:buClr>
        <a:buFont typeface="Arial" panose="020B0604020202020204"/>
        <a:defRPr sz="1050" b="0" i="0" u="none" strike="noStrike" cap="none">
          <a:solidFill>
            <a:srgbClr val="000000"/>
          </a:solidFill>
          <a:latin typeface="Arial" panose="020B0604020202020204"/>
          <a:ea typeface="Arial" panose="020B0604020202020204"/>
          <a:cs typeface="Arial" panose="020B0604020202020204"/>
          <a:sym typeface="Arial" panose="020B0604020202020204"/>
        </a:defRPr>
      </a:lvl6pPr>
      <a:lvl7pPr marR="0" lvl="6" algn="l" rtl="0">
        <a:lnSpc>
          <a:spcPct val="100000"/>
        </a:lnSpc>
        <a:spcBef>
          <a:spcPts val="0"/>
        </a:spcBef>
        <a:spcAft>
          <a:spcPts val="0"/>
        </a:spcAft>
        <a:buClr>
          <a:srgbClr val="000000"/>
        </a:buClr>
        <a:buFont typeface="Arial" panose="020B0604020202020204"/>
        <a:defRPr sz="1050" b="0" i="0" u="none" strike="noStrike" cap="none">
          <a:solidFill>
            <a:srgbClr val="000000"/>
          </a:solidFill>
          <a:latin typeface="Arial" panose="020B0604020202020204"/>
          <a:ea typeface="Arial" panose="020B0604020202020204"/>
          <a:cs typeface="Arial" panose="020B0604020202020204"/>
          <a:sym typeface="Arial" panose="020B0604020202020204"/>
        </a:defRPr>
      </a:lvl7pPr>
      <a:lvl8pPr marR="0" lvl="7" algn="l" rtl="0">
        <a:lnSpc>
          <a:spcPct val="100000"/>
        </a:lnSpc>
        <a:spcBef>
          <a:spcPts val="0"/>
        </a:spcBef>
        <a:spcAft>
          <a:spcPts val="0"/>
        </a:spcAft>
        <a:buClr>
          <a:srgbClr val="000000"/>
        </a:buClr>
        <a:buFont typeface="Arial" panose="020B0604020202020204"/>
        <a:defRPr sz="1050" b="0" i="0" u="none" strike="noStrike" cap="none">
          <a:solidFill>
            <a:srgbClr val="000000"/>
          </a:solidFill>
          <a:latin typeface="Arial" panose="020B0604020202020204"/>
          <a:ea typeface="Arial" panose="020B0604020202020204"/>
          <a:cs typeface="Arial" panose="020B0604020202020204"/>
          <a:sym typeface="Arial" panose="020B0604020202020204"/>
        </a:defRPr>
      </a:lvl8pPr>
      <a:lvl9pPr marR="0" lvl="8" algn="l" rtl="0">
        <a:lnSpc>
          <a:spcPct val="100000"/>
        </a:lnSpc>
        <a:spcBef>
          <a:spcPts val="0"/>
        </a:spcBef>
        <a:spcAft>
          <a:spcPts val="0"/>
        </a:spcAft>
        <a:buClr>
          <a:srgbClr val="000000"/>
        </a:buClr>
        <a:buFont typeface="Arial" panose="020B0604020202020204"/>
        <a:defRPr sz="1050" b="0" i="0" u="none" strike="noStrike" cap="none">
          <a:solidFill>
            <a:srgbClr val="000000"/>
          </a:solidFill>
          <a:latin typeface="Arial" panose="020B0604020202020204"/>
          <a:ea typeface="Arial" panose="020B0604020202020204"/>
          <a:cs typeface="Arial" panose="020B0604020202020204"/>
          <a:sym typeface="Arial" panose="020B0604020202020204"/>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11.xml"/></Relationships>
</file>

<file path=ppt/slides/_rels/slide10.xml.rels><?xml version="1.0" encoding="UTF-8" standalone="yes"?>
<Relationships xmlns="http://schemas.openxmlformats.org/package/2006/relationships"><Relationship Id="rId8" Type="http://schemas.openxmlformats.org/officeDocument/2006/relationships/image" Target="../media/image19.jpeg"/><Relationship Id="rId3" Type="http://schemas.openxmlformats.org/officeDocument/2006/relationships/notesSlide" Target="../notesSlides/notesSlide9.xml"/><Relationship Id="rId7" Type="http://schemas.openxmlformats.org/officeDocument/2006/relationships/image" Target="../media/image18.png"/><Relationship Id="rId2" Type="http://schemas.openxmlformats.org/officeDocument/2006/relationships/slideLayout" Target="../slideLayouts/slideLayout20.xml"/><Relationship Id="rId1" Type="http://schemas.openxmlformats.org/officeDocument/2006/relationships/vmlDrawing" Target="../drawings/vmlDrawing1.vml"/><Relationship Id="rId6" Type="http://schemas.openxmlformats.org/officeDocument/2006/relationships/image" Target="../media/image17.jpeg"/><Relationship Id="rId11" Type="http://schemas.openxmlformats.org/officeDocument/2006/relationships/image" Target="../media/image20.png"/><Relationship Id="rId5" Type="http://schemas.openxmlformats.org/officeDocument/2006/relationships/image" Target="../media/image15.wmf"/><Relationship Id="rId10" Type="http://schemas.openxmlformats.org/officeDocument/2006/relationships/image" Target="../media/image16.wmf"/><Relationship Id="rId4" Type="http://schemas.openxmlformats.org/officeDocument/2006/relationships/oleObject" Target="../embeddings/oleObject1.bin"/><Relationship Id="rId9" Type="http://schemas.openxmlformats.org/officeDocument/2006/relationships/oleObject" Target="../embeddings/oleObject2.bin"/></Relationships>
</file>

<file path=ppt/slides/_rels/slide11.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notesSlide" Target="../notesSlides/notesSlide10.xml"/><Relationship Id="rId1" Type="http://schemas.openxmlformats.org/officeDocument/2006/relationships/slideLayout" Target="../slideLayouts/slideLayout18.xml"/><Relationship Id="rId5" Type="http://schemas.microsoft.com/office/2007/relationships/hdphoto" Target="../media/hdphoto1.wdp"/><Relationship Id="rId4" Type="http://schemas.openxmlformats.org/officeDocument/2006/relationships/image" Target="../media/image22.png"/></Relationships>
</file>

<file path=ppt/slides/_rels/slide12.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notesSlide" Target="../notesSlides/notesSlide11.xml"/><Relationship Id="rId1" Type="http://schemas.openxmlformats.org/officeDocument/2006/relationships/slideLayout" Target="../slideLayouts/slideLayout20.xml"/></Relationships>
</file>

<file path=ppt/slides/_rels/slide13.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notesSlide" Target="../notesSlides/notesSlide12.xml"/><Relationship Id="rId1" Type="http://schemas.openxmlformats.org/officeDocument/2006/relationships/slideLayout" Target="../slideLayouts/slideLayout7.xml"/></Relationships>
</file>

<file path=ppt/slides/_rels/slide14.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notesSlide" Target="../notesSlides/notesSlide13.xml"/><Relationship Id="rId1" Type="http://schemas.openxmlformats.org/officeDocument/2006/relationships/slideLayout" Target="../slideLayouts/slideLayout14.xml"/><Relationship Id="rId5" Type="http://schemas.openxmlformats.org/officeDocument/2006/relationships/image" Target="../media/image9.png"/><Relationship Id="rId4" Type="http://schemas.openxmlformats.org/officeDocument/2006/relationships/image" Target="../media/image24.png"/></Relationships>
</file>

<file path=ppt/slides/_rels/slide15.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14.xml"/><Relationship Id="rId1" Type="http://schemas.openxmlformats.org/officeDocument/2006/relationships/slideLayout" Target="../slideLayouts/slideLayout16.xml"/><Relationship Id="rId4" Type="http://schemas.openxmlformats.org/officeDocument/2006/relationships/image" Target="../media/image9.png"/></Relationships>
</file>

<file path=ppt/slides/_rels/slide16.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notesSlide" Target="../notesSlides/notesSlide15.xml"/><Relationship Id="rId1" Type="http://schemas.openxmlformats.org/officeDocument/2006/relationships/slideLayout" Target="../slideLayouts/slideLayout6.xml"/></Relationships>
</file>

<file path=ppt/slides/_rels/slide17.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notesSlide" Target="../notesSlides/notesSlide16.xml"/><Relationship Id="rId1" Type="http://schemas.openxmlformats.org/officeDocument/2006/relationships/slideLayout" Target="../slideLayouts/slideLayout10.xml"/></Relationships>
</file>

<file path=ppt/slides/_rels/slide18.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notesSlide" Target="../notesSlides/notesSlide17.xml"/><Relationship Id="rId1" Type="http://schemas.openxmlformats.org/officeDocument/2006/relationships/slideLayout" Target="../slideLayouts/slideLayout4.xml"/></Relationships>
</file>

<file path=ppt/slides/_rels/slide19.xml.rels><?xml version="1.0" encoding="UTF-8" standalone="yes"?>
<Relationships xmlns="http://schemas.openxmlformats.org/package/2006/relationships"><Relationship Id="rId8" Type="http://schemas.openxmlformats.org/officeDocument/2006/relationships/image" Target="../media/image30.png"/><Relationship Id="rId3" Type="http://schemas.openxmlformats.org/officeDocument/2006/relationships/image" Target="../media/image7.png"/><Relationship Id="rId7" Type="http://schemas.openxmlformats.org/officeDocument/2006/relationships/image" Target="../media/image29.png"/><Relationship Id="rId2" Type="http://schemas.openxmlformats.org/officeDocument/2006/relationships/notesSlide" Target="../notesSlides/notesSlide18.xml"/><Relationship Id="rId1" Type="http://schemas.openxmlformats.org/officeDocument/2006/relationships/slideLayout" Target="../slideLayouts/slideLayout11.xml"/><Relationship Id="rId6" Type="http://schemas.openxmlformats.org/officeDocument/2006/relationships/image" Target="../media/image28.png"/><Relationship Id="rId5" Type="http://schemas.openxmlformats.org/officeDocument/2006/relationships/image" Target="../media/image27.png"/><Relationship Id="rId4" Type="http://schemas.openxmlformats.org/officeDocument/2006/relationships/image" Target="../media/image26.png"/></Relationships>
</file>

<file path=ppt/slides/_rels/slide2.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1.xml"/><Relationship Id="rId1" Type="http://schemas.openxmlformats.org/officeDocument/2006/relationships/slideLayout" Target="../slideLayouts/slideLayout4.xml"/><Relationship Id="rId5" Type="http://schemas.openxmlformats.org/officeDocument/2006/relationships/image" Target="../media/image5.png"/><Relationship Id="rId4" Type="http://schemas.openxmlformats.org/officeDocument/2006/relationships/image" Target="../media/image4.png"/></Relationships>
</file>

<file path=ppt/slides/_rels/slide20.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notesSlide" Target="../notesSlides/notesSlide19.xml"/><Relationship Id="rId1" Type="http://schemas.openxmlformats.org/officeDocument/2006/relationships/slideLayout" Target="../slideLayouts/slideLayout19.xml"/></Relationships>
</file>

<file path=ppt/slides/_rels/slide21.xml.rels><?xml version="1.0" encoding="UTF-8" standalone="yes"?>
<Relationships xmlns="http://schemas.openxmlformats.org/package/2006/relationships"><Relationship Id="rId3" Type="http://schemas.openxmlformats.org/officeDocument/2006/relationships/image" Target="../media/image27.png"/><Relationship Id="rId2" Type="http://schemas.openxmlformats.org/officeDocument/2006/relationships/image" Target="../media/image26.png"/><Relationship Id="rId1" Type="http://schemas.openxmlformats.org/officeDocument/2006/relationships/slideLayout" Target="../slideLayouts/slideLayout31.xml"/><Relationship Id="rId6" Type="http://schemas.openxmlformats.org/officeDocument/2006/relationships/image" Target="../media/image30.png"/><Relationship Id="rId5" Type="http://schemas.openxmlformats.org/officeDocument/2006/relationships/image" Target="../media/image29.png"/><Relationship Id="rId4" Type="http://schemas.openxmlformats.org/officeDocument/2006/relationships/image" Target="../media/image28.png"/></Relationships>
</file>

<file path=ppt/slides/_rels/slide22.xml.rels><?xml version="1.0" encoding="UTF-8" standalone="yes"?>
<Relationships xmlns="http://schemas.openxmlformats.org/package/2006/relationships"><Relationship Id="rId3" Type="http://schemas.openxmlformats.org/officeDocument/2006/relationships/oleObject" Target="../embeddings/oleObject3.bin"/><Relationship Id="rId2" Type="http://schemas.openxmlformats.org/officeDocument/2006/relationships/slideLayout" Target="../slideLayouts/slideLayout42.xml"/><Relationship Id="rId1" Type="http://schemas.openxmlformats.org/officeDocument/2006/relationships/vmlDrawing" Target="../drawings/vmlDrawing2.vml"/><Relationship Id="rId4" Type="http://schemas.openxmlformats.org/officeDocument/2006/relationships/image" Target="../media/image31.wmf"/></Relationships>
</file>

<file path=ppt/slides/_rels/slide23.xml.rels><?xml version="1.0" encoding="UTF-8" standalone="yes"?>
<Relationships xmlns="http://schemas.openxmlformats.org/package/2006/relationships"><Relationship Id="rId2" Type="http://schemas.openxmlformats.org/officeDocument/2006/relationships/image" Target="../media/image32.jpg"/><Relationship Id="rId1" Type="http://schemas.openxmlformats.org/officeDocument/2006/relationships/slideLayout" Target="../slideLayouts/slideLayout42.xml"/></Relationships>
</file>

<file path=ppt/slides/_rels/slide24.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notesSlide" Target="../notesSlides/notesSlide20.xml"/><Relationship Id="rId1" Type="http://schemas.openxmlformats.org/officeDocument/2006/relationships/slideLayout" Target="../slideLayouts/slideLayout17.xml"/><Relationship Id="rId5" Type="http://schemas.openxmlformats.org/officeDocument/2006/relationships/image" Target="../media/image34.GIF"/><Relationship Id="rId4" Type="http://schemas.openxmlformats.org/officeDocument/2006/relationships/image" Target="../media/image33.png"/></Relationships>
</file>

<file path=ppt/slides/_rels/slide25.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notesSlide" Target="../notesSlides/notesSlide21.xml"/><Relationship Id="rId1" Type="http://schemas.openxmlformats.org/officeDocument/2006/relationships/slideLayout" Target="../slideLayouts/slideLayout16.xml"/></Relationships>
</file>

<file path=ppt/slides/_rels/slide26.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notesSlide" Target="../notesSlides/notesSlide22.xml"/><Relationship Id="rId1" Type="http://schemas.openxmlformats.org/officeDocument/2006/relationships/slideLayout" Target="../slideLayouts/slideLayout19.xml"/><Relationship Id="rId4" Type="http://schemas.openxmlformats.org/officeDocument/2006/relationships/image" Target="../media/image35.png"/></Relationships>
</file>

<file path=ppt/slides/_rels/slide27.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notesSlide" Target="../notesSlides/notesSlide23.xml"/><Relationship Id="rId1" Type="http://schemas.openxmlformats.org/officeDocument/2006/relationships/slideLayout" Target="../slideLayouts/slideLayout19.xml"/><Relationship Id="rId4" Type="http://schemas.openxmlformats.org/officeDocument/2006/relationships/image" Target="../media/image35.png"/></Relationships>
</file>

<file path=ppt/slides/_rels/slide28.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36.png"/><Relationship Id="rId1" Type="http://schemas.openxmlformats.org/officeDocument/2006/relationships/slideLayout" Target="../slideLayouts/slideLayout55.xml"/></Relationships>
</file>

<file path=ppt/slides/_rels/slide29.xml.rels><?xml version="1.0" encoding="UTF-8" standalone="yes"?>
<Relationships xmlns="http://schemas.openxmlformats.org/package/2006/relationships"><Relationship Id="rId3" Type="http://schemas.openxmlformats.org/officeDocument/2006/relationships/slideLayout" Target="../slideLayouts/slideLayout55.xml"/><Relationship Id="rId2" Type="http://schemas.openxmlformats.org/officeDocument/2006/relationships/video" Target="../media/media1.mp4"/><Relationship Id="rId1" Type="http://schemas.microsoft.com/office/2007/relationships/media" Target="../media/media1.mp4"/><Relationship Id="rId4" Type="http://schemas.openxmlformats.org/officeDocument/2006/relationships/image" Target="../media/image37.png"/></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1.xml"/></Relationships>
</file>

<file path=ppt/slides/_rels/slide30.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notesSlide" Target="../notesSlides/notesSlide24.xml"/><Relationship Id="rId1" Type="http://schemas.openxmlformats.org/officeDocument/2006/relationships/slideLayout" Target="../slideLayouts/slideLayout17.xml"/></Relationships>
</file>

<file path=ppt/slides/_rels/slide31.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notesSlide" Target="../notesSlides/notesSlide25.xml"/><Relationship Id="rId1" Type="http://schemas.openxmlformats.org/officeDocument/2006/relationships/slideLayout" Target="../slideLayouts/slideLayout16.xml"/></Relationships>
</file>

<file path=ppt/slides/_rels/slide32.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notesSlide" Target="../notesSlides/notesSlide26.xml"/><Relationship Id="rId1" Type="http://schemas.openxmlformats.org/officeDocument/2006/relationships/slideLayout" Target="../slideLayouts/slideLayout19.xml"/><Relationship Id="rId4" Type="http://schemas.openxmlformats.org/officeDocument/2006/relationships/image" Target="../media/image35.png"/></Relationships>
</file>

<file path=ppt/slides/_rels/slide33.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notesSlide" Target="../notesSlides/notesSlide27.xml"/><Relationship Id="rId1" Type="http://schemas.openxmlformats.org/officeDocument/2006/relationships/slideLayout" Target="../slideLayouts/slideLayout17.xml"/><Relationship Id="rId4" Type="http://schemas.openxmlformats.org/officeDocument/2006/relationships/image" Target="../media/image43.png"/></Relationships>
</file>

<file path=ppt/slides/_rels/slide34.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notesSlide" Target="../notesSlides/notesSlide28.xml"/><Relationship Id="rId1" Type="http://schemas.openxmlformats.org/officeDocument/2006/relationships/slideLayout" Target="../slideLayouts/slideLayout5.xml"/></Relationships>
</file>

<file path=ppt/slides/_rels/slide35.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notesSlide" Target="../notesSlides/notesSlide29.xml"/><Relationship Id="rId1" Type="http://schemas.openxmlformats.org/officeDocument/2006/relationships/slideLayout" Target="../slideLayouts/slideLayout12.xml"/><Relationship Id="rId4" Type="http://schemas.openxmlformats.org/officeDocument/2006/relationships/image" Target="../media/image36.png"/></Relationships>
</file>

<file path=ppt/slides/_rels/slide36.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notesSlide" Target="../notesSlides/notesSlide30.xml"/><Relationship Id="rId1" Type="http://schemas.openxmlformats.org/officeDocument/2006/relationships/slideLayout" Target="../slideLayouts/slideLayout16.xml"/><Relationship Id="rId5" Type="http://schemas.openxmlformats.org/officeDocument/2006/relationships/image" Target="../media/image39.png"/><Relationship Id="rId4" Type="http://schemas.openxmlformats.org/officeDocument/2006/relationships/image" Target="../media/image38.png"/></Relationships>
</file>

<file path=ppt/slides/_rels/slide37.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notesSlide" Target="../notesSlides/notesSlide31.xml"/><Relationship Id="rId1" Type="http://schemas.openxmlformats.org/officeDocument/2006/relationships/slideLayout" Target="../slideLayouts/slideLayout19.xml"/><Relationship Id="rId5" Type="http://schemas.openxmlformats.org/officeDocument/2006/relationships/image" Target="../media/image46.png"/><Relationship Id="rId4" Type="http://schemas.openxmlformats.org/officeDocument/2006/relationships/image" Target="../media/image35.png"/></Relationships>
</file>

<file path=ppt/slides/_rels/slide38.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notesSlide" Target="../notesSlides/notesSlide32.xml"/><Relationship Id="rId1" Type="http://schemas.openxmlformats.org/officeDocument/2006/relationships/slideLayout" Target="../slideLayouts/slideLayout5.xm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76.xml"/></Relationships>
</file>

<file path=ppt/slides/_rels/slide4.xml.rels><?xml version="1.0" encoding="UTF-8" standalone="yes"?>
<Relationships xmlns="http://schemas.openxmlformats.org/package/2006/relationships"><Relationship Id="rId3" Type="http://schemas.openxmlformats.org/officeDocument/2006/relationships/image" Target="../media/image6.png"/><Relationship Id="rId7" Type="http://schemas.openxmlformats.org/officeDocument/2006/relationships/image" Target="../media/image10.png"/><Relationship Id="rId2" Type="http://schemas.openxmlformats.org/officeDocument/2006/relationships/notesSlide" Target="../notesSlides/notesSlide3.xml"/><Relationship Id="rId1" Type="http://schemas.openxmlformats.org/officeDocument/2006/relationships/slideLayout" Target="../slideLayouts/slideLayout9.xml"/><Relationship Id="rId6" Type="http://schemas.openxmlformats.org/officeDocument/2006/relationships/image" Target="../media/image9.png"/><Relationship Id="rId5" Type="http://schemas.openxmlformats.org/officeDocument/2006/relationships/image" Target="../media/image8.png"/><Relationship Id="rId4" Type="http://schemas.openxmlformats.org/officeDocument/2006/relationships/image" Target="../media/image7.png"/></Relationships>
</file>

<file path=ppt/slides/_rels/slide40.xml.rels><?xml version="1.0" encoding="UTF-8" standalone="yes"?>
<Relationships xmlns="http://schemas.openxmlformats.org/package/2006/relationships"><Relationship Id="rId3" Type="http://schemas.openxmlformats.org/officeDocument/2006/relationships/image" Target="../media/image40.jpeg"/><Relationship Id="rId2" Type="http://schemas.openxmlformats.org/officeDocument/2006/relationships/notesSlide" Target="../notesSlides/notesSlide33.xml"/><Relationship Id="rId1" Type="http://schemas.openxmlformats.org/officeDocument/2006/relationships/slideLayout" Target="../slideLayouts/slideLayout91.xml"/></Relationships>
</file>

<file path=ppt/slides/_rels/slide41.xml.rels><?xml version="1.0" encoding="UTF-8" standalone="yes"?>
<Relationships xmlns="http://schemas.openxmlformats.org/package/2006/relationships"><Relationship Id="rId3" Type="http://schemas.openxmlformats.org/officeDocument/2006/relationships/image" Target="../media/image40.jpeg"/><Relationship Id="rId2" Type="http://schemas.openxmlformats.org/officeDocument/2006/relationships/image" Target="../media/image41.jpeg"/><Relationship Id="rId1" Type="http://schemas.openxmlformats.org/officeDocument/2006/relationships/slideLayout" Target="../slideLayouts/slideLayout91.xml"/></Relationships>
</file>

<file path=ppt/slides/_rels/slide42.xml.rels><?xml version="1.0" encoding="UTF-8" standalone="yes"?>
<Relationships xmlns="http://schemas.openxmlformats.org/package/2006/relationships"><Relationship Id="rId3" Type="http://schemas.openxmlformats.org/officeDocument/2006/relationships/image" Target="../media/image41.jpeg"/><Relationship Id="rId2" Type="http://schemas.openxmlformats.org/officeDocument/2006/relationships/image" Target="../media/image42.jpeg"/><Relationship Id="rId1" Type="http://schemas.openxmlformats.org/officeDocument/2006/relationships/slideLayout" Target="../slideLayouts/slideLayout91.xml"/></Relationships>
</file>

<file path=ppt/slides/_rels/slide43.xml.rels><?xml version="1.0" encoding="UTF-8" standalone="yes"?>
<Relationships xmlns="http://schemas.openxmlformats.org/package/2006/relationships"><Relationship Id="rId3" Type="http://schemas.openxmlformats.org/officeDocument/2006/relationships/image" Target="../media/image42.jpeg"/><Relationship Id="rId2" Type="http://schemas.openxmlformats.org/officeDocument/2006/relationships/image" Target="../media/image43.jpeg"/><Relationship Id="rId1" Type="http://schemas.openxmlformats.org/officeDocument/2006/relationships/slideLayout" Target="../slideLayouts/slideLayout91.xml"/></Relationships>
</file>

<file path=ppt/slides/_rels/slide44.xml.rels><?xml version="1.0" encoding="UTF-8" standalone="yes"?>
<Relationships xmlns="http://schemas.openxmlformats.org/package/2006/relationships"><Relationship Id="rId3" Type="http://schemas.openxmlformats.org/officeDocument/2006/relationships/image" Target="../media/image43.jpeg"/><Relationship Id="rId2" Type="http://schemas.openxmlformats.org/officeDocument/2006/relationships/image" Target="../media/image44.jpeg"/><Relationship Id="rId1" Type="http://schemas.openxmlformats.org/officeDocument/2006/relationships/slideLayout" Target="../slideLayouts/slideLayout91.xml"/></Relationships>
</file>

<file path=ppt/slides/_rels/slide45.xml.rels><?xml version="1.0" encoding="UTF-8" standalone="yes"?>
<Relationships xmlns="http://schemas.openxmlformats.org/package/2006/relationships"><Relationship Id="rId3" Type="http://schemas.openxmlformats.org/officeDocument/2006/relationships/image" Target="../media/image44.jpeg"/><Relationship Id="rId2" Type="http://schemas.openxmlformats.org/officeDocument/2006/relationships/image" Target="../media/image45.jpeg"/><Relationship Id="rId1" Type="http://schemas.openxmlformats.org/officeDocument/2006/relationships/slideLayout" Target="../slideLayouts/slideLayout91.xml"/></Relationships>
</file>

<file path=ppt/slides/_rels/slide46.xml.rels><?xml version="1.0" encoding="UTF-8" standalone="yes"?>
<Relationships xmlns="http://schemas.openxmlformats.org/package/2006/relationships"><Relationship Id="rId8" Type="http://schemas.openxmlformats.org/officeDocument/2006/relationships/image" Target="../media/image52.png"/><Relationship Id="rId3" Type="http://schemas.openxmlformats.org/officeDocument/2006/relationships/image" Target="../media/image47.png"/><Relationship Id="rId7" Type="http://schemas.openxmlformats.org/officeDocument/2006/relationships/image" Target="../media/image51.png"/><Relationship Id="rId2" Type="http://schemas.openxmlformats.org/officeDocument/2006/relationships/notesSlide" Target="../notesSlides/notesSlide34.xml"/><Relationship Id="rId1" Type="http://schemas.openxmlformats.org/officeDocument/2006/relationships/slideLayout" Target="../slideLayouts/slideLayout13.xml"/><Relationship Id="rId6" Type="http://schemas.openxmlformats.org/officeDocument/2006/relationships/image" Target="../media/image50.png"/><Relationship Id="rId5" Type="http://schemas.openxmlformats.org/officeDocument/2006/relationships/image" Target="../media/image49.jpeg"/><Relationship Id="rId4" Type="http://schemas.openxmlformats.org/officeDocument/2006/relationships/image" Target="../media/image48.jpeg"/></Relationships>
</file>

<file path=ppt/slides/_rels/slide47.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3.xml"/></Relationships>
</file>

<file path=ppt/slides/_rels/slide48.xml.rels><?xml version="1.0" encoding="UTF-8" standalone="yes"?>
<Relationships xmlns="http://schemas.openxmlformats.org/package/2006/relationships"><Relationship Id="rId8" Type="http://schemas.openxmlformats.org/officeDocument/2006/relationships/image" Target="../media/image56.png"/><Relationship Id="rId3" Type="http://schemas.openxmlformats.org/officeDocument/2006/relationships/slideLayout" Target="../slideLayouts/slideLayout23.xml"/><Relationship Id="rId7" Type="http://schemas.openxmlformats.org/officeDocument/2006/relationships/image" Target="../media/image55.gif"/><Relationship Id="rId2" Type="http://schemas.openxmlformats.org/officeDocument/2006/relationships/audio" Target="../media/media2.wav"/><Relationship Id="rId1" Type="http://schemas.microsoft.com/office/2007/relationships/media" Target="../media/media2.wav"/><Relationship Id="rId6" Type="http://schemas.openxmlformats.org/officeDocument/2006/relationships/image" Target="../media/image54.gif"/><Relationship Id="rId5" Type="http://schemas.openxmlformats.org/officeDocument/2006/relationships/image" Target="../media/image53.png"/><Relationship Id="rId4" Type="http://schemas.openxmlformats.org/officeDocument/2006/relationships/notesSlide" Target="../notesSlides/notesSlide36.xml"/></Relationships>
</file>

<file path=ppt/slides/_rels/slide49.xml.rels><?xml version="1.0" encoding="UTF-8" standalone="yes"?>
<Relationships xmlns="http://schemas.openxmlformats.org/package/2006/relationships"><Relationship Id="rId8" Type="http://schemas.openxmlformats.org/officeDocument/2006/relationships/image" Target="../media/image57.jpeg"/><Relationship Id="rId13" Type="http://schemas.openxmlformats.org/officeDocument/2006/relationships/slide" Target="slide18.xml"/><Relationship Id="rId3" Type="http://schemas.openxmlformats.org/officeDocument/2006/relationships/slideLayout" Target="../slideLayouts/slideLayout23.xml"/><Relationship Id="rId7" Type="http://schemas.openxmlformats.org/officeDocument/2006/relationships/image" Target="../media/image56.png"/><Relationship Id="rId12" Type="http://schemas.openxmlformats.org/officeDocument/2006/relationships/slide" Target="slide19.xml"/><Relationship Id="rId2" Type="http://schemas.openxmlformats.org/officeDocument/2006/relationships/audio" Target="../media/media2.wav"/><Relationship Id="rId1" Type="http://schemas.microsoft.com/office/2007/relationships/media" Target="../media/media2.wav"/><Relationship Id="rId6" Type="http://schemas.openxmlformats.org/officeDocument/2006/relationships/image" Target="../media/image55.gif"/><Relationship Id="rId11" Type="http://schemas.openxmlformats.org/officeDocument/2006/relationships/slide" Target="slide36.xml"/><Relationship Id="rId5" Type="http://schemas.openxmlformats.org/officeDocument/2006/relationships/image" Target="../media/image54.gif"/><Relationship Id="rId10" Type="http://schemas.openxmlformats.org/officeDocument/2006/relationships/slide" Target="slide45.xml"/><Relationship Id="rId4" Type="http://schemas.openxmlformats.org/officeDocument/2006/relationships/image" Target="../media/image53.png"/><Relationship Id="rId9" Type="http://schemas.openxmlformats.org/officeDocument/2006/relationships/slide" Target="slide20.xml"/></Relationships>
</file>

<file path=ppt/slides/_rels/slide5.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4.xml"/><Relationship Id="rId1" Type="http://schemas.openxmlformats.org/officeDocument/2006/relationships/slideLayout" Target="../slideLayouts/slideLayout2.xml"/></Relationships>
</file>

<file path=ppt/slides/_rels/slide50.xml.rels><?xml version="1.0" encoding="UTF-8" standalone="yes"?>
<Relationships xmlns="http://schemas.openxmlformats.org/package/2006/relationships"><Relationship Id="rId8" Type="http://schemas.openxmlformats.org/officeDocument/2006/relationships/image" Target="../media/image60.jpeg"/><Relationship Id="rId3" Type="http://schemas.openxmlformats.org/officeDocument/2006/relationships/audio" Target="../media/audio1.wav"/><Relationship Id="rId7" Type="http://schemas.openxmlformats.org/officeDocument/2006/relationships/image" Target="../media/image59.jpeg"/><Relationship Id="rId2" Type="http://schemas.openxmlformats.org/officeDocument/2006/relationships/notesSlide" Target="../notesSlides/notesSlide37.xml"/><Relationship Id="rId1" Type="http://schemas.openxmlformats.org/officeDocument/2006/relationships/slideLayout" Target="../slideLayouts/slideLayout24.xml"/><Relationship Id="rId6" Type="http://schemas.openxmlformats.org/officeDocument/2006/relationships/image" Target="../media/image58.jpeg"/><Relationship Id="rId5" Type="http://schemas.openxmlformats.org/officeDocument/2006/relationships/slide" Target="slide13.xml"/><Relationship Id="rId10" Type="http://schemas.openxmlformats.org/officeDocument/2006/relationships/image" Target="../media/image62.png"/><Relationship Id="rId4" Type="http://schemas.openxmlformats.org/officeDocument/2006/relationships/audio" Target="../media/audio2.wav"/><Relationship Id="rId9" Type="http://schemas.openxmlformats.org/officeDocument/2006/relationships/image" Target="../media/image61.jpeg"/></Relationships>
</file>

<file path=ppt/slides/_rels/slide51.xml.rels><?xml version="1.0" encoding="UTF-8" standalone="yes"?>
<Relationships xmlns="http://schemas.openxmlformats.org/package/2006/relationships"><Relationship Id="rId8" Type="http://schemas.openxmlformats.org/officeDocument/2006/relationships/image" Target="../media/image60.jpeg"/><Relationship Id="rId3" Type="http://schemas.openxmlformats.org/officeDocument/2006/relationships/audio" Target="../media/audio1.wav"/><Relationship Id="rId7" Type="http://schemas.openxmlformats.org/officeDocument/2006/relationships/image" Target="../media/image59.jpeg"/><Relationship Id="rId2" Type="http://schemas.openxmlformats.org/officeDocument/2006/relationships/notesSlide" Target="../notesSlides/notesSlide38.xml"/><Relationship Id="rId1" Type="http://schemas.openxmlformats.org/officeDocument/2006/relationships/slideLayout" Target="../slideLayouts/slideLayout24.xml"/><Relationship Id="rId6" Type="http://schemas.openxmlformats.org/officeDocument/2006/relationships/image" Target="../media/image58.jpeg"/><Relationship Id="rId5" Type="http://schemas.openxmlformats.org/officeDocument/2006/relationships/slide" Target="slide13.xml"/><Relationship Id="rId10" Type="http://schemas.openxmlformats.org/officeDocument/2006/relationships/image" Target="../media/image62.png"/><Relationship Id="rId4" Type="http://schemas.openxmlformats.org/officeDocument/2006/relationships/audio" Target="../media/audio2.wav"/><Relationship Id="rId9" Type="http://schemas.openxmlformats.org/officeDocument/2006/relationships/image" Target="../media/image61.jpeg"/></Relationships>
</file>

<file path=ppt/slides/_rels/slide52.xml.rels><?xml version="1.0" encoding="UTF-8" standalone="yes"?>
<Relationships xmlns="http://schemas.openxmlformats.org/package/2006/relationships"><Relationship Id="rId8" Type="http://schemas.openxmlformats.org/officeDocument/2006/relationships/image" Target="../media/image60.jpeg"/><Relationship Id="rId3" Type="http://schemas.openxmlformats.org/officeDocument/2006/relationships/audio" Target="../media/audio1.wav"/><Relationship Id="rId7" Type="http://schemas.openxmlformats.org/officeDocument/2006/relationships/image" Target="../media/image59.jpeg"/><Relationship Id="rId2" Type="http://schemas.openxmlformats.org/officeDocument/2006/relationships/notesSlide" Target="../notesSlides/notesSlide39.xml"/><Relationship Id="rId1" Type="http://schemas.openxmlformats.org/officeDocument/2006/relationships/slideLayout" Target="../slideLayouts/slideLayout24.xml"/><Relationship Id="rId6" Type="http://schemas.openxmlformats.org/officeDocument/2006/relationships/image" Target="../media/image58.jpeg"/><Relationship Id="rId5" Type="http://schemas.openxmlformats.org/officeDocument/2006/relationships/slide" Target="slide13.xml"/><Relationship Id="rId10" Type="http://schemas.openxmlformats.org/officeDocument/2006/relationships/image" Target="../media/image62.png"/><Relationship Id="rId4" Type="http://schemas.openxmlformats.org/officeDocument/2006/relationships/audio" Target="../media/audio2.wav"/><Relationship Id="rId9" Type="http://schemas.openxmlformats.org/officeDocument/2006/relationships/image" Target="../media/image61.jpeg"/></Relationships>
</file>

<file path=ppt/slides/_rels/slide53.xml.rels><?xml version="1.0" encoding="UTF-8" standalone="yes"?>
<Relationships xmlns="http://schemas.openxmlformats.org/package/2006/relationships"><Relationship Id="rId8" Type="http://schemas.openxmlformats.org/officeDocument/2006/relationships/image" Target="../media/image60.jpeg"/><Relationship Id="rId3" Type="http://schemas.openxmlformats.org/officeDocument/2006/relationships/audio" Target="../media/audio1.wav"/><Relationship Id="rId7" Type="http://schemas.openxmlformats.org/officeDocument/2006/relationships/image" Target="../media/image59.jpeg"/><Relationship Id="rId2" Type="http://schemas.openxmlformats.org/officeDocument/2006/relationships/notesSlide" Target="../notesSlides/notesSlide40.xml"/><Relationship Id="rId1" Type="http://schemas.openxmlformats.org/officeDocument/2006/relationships/slideLayout" Target="../slideLayouts/slideLayout24.xml"/><Relationship Id="rId6" Type="http://schemas.openxmlformats.org/officeDocument/2006/relationships/image" Target="../media/image58.jpeg"/><Relationship Id="rId5" Type="http://schemas.openxmlformats.org/officeDocument/2006/relationships/slide" Target="slide13.xml"/><Relationship Id="rId10" Type="http://schemas.openxmlformats.org/officeDocument/2006/relationships/image" Target="../media/image62.png"/><Relationship Id="rId4" Type="http://schemas.openxmlformats.org/officeDocument/2006/relationships/audio" Target="../media/audio2.wav"/><Relationship Id="rId9" Type="http://schemas.openxmlformats.org/officeDocument/2006/relationships/image" Target="../media/image61.jpeg"/></Relationships>
</file>

<file path=ppt/slides/_rels/slide54.xml.rels><?xml version="1.0" encoding="UTF-8" standalone="yes"?>
<Relationships xmlns="http://schemas.openxmlformats.org/package/2006/relationships"><Relationship Id="rId8" Type="http://schemas.openxmlformats.org/officeDocument/2006/relationships/image" Target="../media/image60.jpeg"/><Relationship Id="rId3" Type="http://schemas.openxmlformats.org/officeDocument/2006/relationships/audio" Target="../media/audio2.wav"/><Relationship Id="rId7" Type="http://schemas.openxmlformats.org/officeDocument/2006/relationships/image" Target="../media/image59.jpeg"/><Relationship Id="rId2" Type="http://schemas.openxmlformats.org/officeDocument/2006/relationships/notesSlide" Target="../notesSlides/notesSlide41.xml"/><Relationship Id="rId1" Type="http://schemas.openxmlformats.org/officeDocument/2006/relationships/slideLayout" Target="../slideLayouts/slideLayout24.xml"/><Relationship Id="rId6" Type="http://schemas.openxmlformats.org/officeDocument/2006/relationships/image" Target="../media/image58.jpeg"/><Relationship Id="rId5" Type="http://schemas.openxmlformats.org/officeDocument/2006/relationships/slide" Target="slide13.xml"/><Relationship Id="rId10" Type="http://schemas.openxmlformats.org/officeDocument/2006/relationships/image" Target="../media/image62.png"/><Relationship Id="rId4" Type="http://schemas.openxmlformats.org/officeDocument/2006/relationships/audio" Target="../media/audio1.wav"/><Relationship Id="rId9" Type="http://schemas.openxmlformats.org/officeDocument/2006/relationships/image" Target="../media/image61.jpeg"/></Relationships>
</file>

<file path=ppt/slides/_rels/slide55.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11.xml"/></Relationships>
</file>

<file path=ppt/slides/_rels/slide6.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5.xml"/><Relationship Id="rId1" Type="http://schemas.openxmlformats.org/officeDocument/2006/relationships/slideLayout" Target="../slideLayouts/slideLayout15.xml"/><Relationship Id="rId6" Type="http://schemas.openxmlformats.org/officeDocument/2006/relationships/image" Target="../media/image12.png"/><Relationship Id="rId5" Type="http://schemas.openxmlformats.org/officeDocument/2006/relationships/image" Target="../media/image11.png"/><Relationship Id="rId4" Type="http://schemas.openxmlformats.org/officeDocument/2006/relationships/hyperlink" Target="file:///F:\NguyenTatLuong\noi%20dung%20luu%20tru\Truong%20THCS%20Phuong%20Liet\GIAO%20AN\giaoan%20dien%20tu\AxitAxetic.c3d" TargetMode="External"/></Relationships>
</file>

<file path=ppt/slides/_rels/slide7.xml.rels><?xml version="1.0" encoding="UTF-8" standalone="yes"?>
<Relationships xmlns="http://schemas.openxmlformats.org/package/2006/relationships"><Relationship Id="rId3" Type="http://schemas.openxmlformats.org/officeDocument/2006/relationships/hyperlink" Target="file:///F:\NguyenTatLuong\noi%20dung%20luu%20tru\Truong%20THCS%20Phuong%20Liet\GIAO%20AN\giaoan%20dien%20tu\AxitAxetic.c3d" TargetMode="External"/><Relationship Id="rId7" Type="http://schemas.openxmlformats.org/officeDocument/2006/relationships/image" Target="../media/image6.png"/><Relationship Id="rId2" Type="http://schemas.openxmlformats.org/officeDocument/2006/relationships/notesSlide" Target="../notesSlides/notesSlide6.xml"/><Relationship Id="rId1" Type="http://schemas.openxmlformats.org/officeDocument/2006/relationships/slideLayout" Target="../slideLayouts/slideLayout16.xml"/><Relationship Id="rId6" Type="http://schemas.openxmlformats.org/officeDocument/2006/relationships/image" Target="../media/image14.svg"/><Relationship Id="rId5" Type="http://schemas.openxmlformats.org/officeDocument/2006/relationships/image" Target="../media/image13.png"/><Relationship Id="rId4" Type="http://schemas.openxmlformats.org/officeDocument/2006/relationships/image" Target="../media/image11.png"/></Relationships>
</file>

<file path=ppt/slides/_rels/slide8.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7.xml"/><Relationship Id="rId1" Type="http://schemas.openxmlformats.org/officeDocument/2006/relationships/slideLayout" Target="../slideLayouts/slideLayout17.xml"/></Relationships>
</file>

<file path=ppt/slides/_rels/slide9.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8.xml"/><Relationship Id="rId1" Type="http://schemas.openxmlformats.org/officeDocument/2006/relationships/slideLayout" Target="../slideLayouts/slideLayout16.xml"/><Relationship Id="rId5" Type="http://schemas.openxmlformats.org/officeDocument/2006/relationships/image" Target="../media/image14.svg"/><Relationship Id="rId4" Type="http://schemas.openxmlformats.org/officeDocument/2006/relationships/image" Target="../media/image13.pn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30921A54-DAF9-E6C8-2A6A-602ED96C5131}"/>
              </a:ext>
            </a:extLst>
          </p:cNvPr>
          <p:cNvPicPr>
            <a:picLocks noChangeAspect="1"/>
          </p:cNvPicPr>
          <p:nvPr/>
        </p:nvPicPr>
        <p:blipFill>
          <a:blip r:embed="rId2"/>
          <a:stretch>
            <a:fillRect/>
          </a:stretch>
        </p:blipFill>
        <p:spPr>
          <a:xfrm>
            <a:off x="2000249" y="892097"/>
            <a:ext cx="5143500" cy="5143500"/>
          </a:xfrm>
          <a:prstGeom prst="rect">
            <a:avLst/>
          </a:prstGeom>
        </p:spPr>
      </p:pic>
      <p:sp>
        <p:nvSpPr>
          <p:cNvPr id="5" name="Google Shape;1854;p35">
            <a:extLst>
              <a:ext uri="{FF2B5EF4-FFF2-40B4-BE49-F238E27FC236}">
                <a16:creationId xmlns:a16="http://schemas.microsoft.com/office/drawing/2014/main" id="{D076DA0B-4744-AFD3-07DE-4C5A46E164E8}"/>
              </a:ext>
            </a:extLst>
          </p:cNvPr>
          <p:cNvSpPr txBox="1">
            <a:spLocks/>
          </p:cNvSpPr>
          <p:nvPr/>
        </p:nvSpPr>
        <p:spPr>
          <a:xfrm>
            <a:off x="1263805" y="0"/>
            <a:ext cx="6616389" cy="1900944"/>
          </a:xfrm>
          <a:prstGeom prst="rect">
            <a:avLst/>
          </a:prstGeom>
          <a:noFill/>
          <a:ln>
            <a:noFill/>
          </a:ln>
        </p:spPr>
        <p:txBody>
          <a:bodyPr spcFirstLastPara="1" wrap="square" lIns="91425" tIns="91425" rIns="91425" bIns="91425" anchor="b" anchorCtr="0">
            <a:noAutofit/>
          </a:bodyPr>
          <a:lstStyle>
            <a:defPPr marR="0" lvl="0" algn="l" rtl="0">
              <a:lnSpc>
                <a:spcPct val="100000"/>
              </a:lnSpc>
              <a:spcBef>
                <a:spcPts val="0"/>
              </a:spcBef>
              <a:spcAft>
                <a:spcPts val="0"/>
              </a:spcAft>
              <a:defRPr/>
            </a:defPPr>
            <a:lvl1pPr algn="ctr">
              <a:buClr>
                <a:schemeClr val="lt1"/>
              </a:buClr>
              <a:buSzPts val="3000"/>
              <a:buFont typeface="Bodoni Moda SemiBold"/>
              <a:buNone/>
              <a:defRPr sz="6000">
                <a:solidFill>
                  <a:schemeClr val="lt1"/>
                </a:solidFill>
                <a:latin typeface="Fira Sans Condensed Black" panose="020B0A03050000020004" pitchFamily="34" charset="0"/>
                <a:ea typeface="Bodoni Moda SemiBold"/>
                <a:cs typeface="#9Slide03 Arima Madurai" panose="00000500000000000000" pitchFamily="2" charset="-93"/>
              </a:defRPr>
            </a:lvl1pPr>
            <a:lvl2pPr>
              <a:buClr>
                <a:schemeClr val="lt1"/>
              </a:buClr>
              <a:buSzPts val="3500"/>
              <a:buFont typeface="Bodoni Moda SemiBold"/>
              <a:buNone/>
              <a:defRPr sz="3500">
                <a:solidFill>
                  <a:schemeClr val="lt1"/>
                </a:solidFill>
                <a:latin typeface="Bodoni Moda SemiBold"/>
                <a:ea typeface="Bodoni Moda SemiBold"/>
                <a:cs typeface="Bodoni Moda SemiBold"/>
              </a:defRPr>
            </a:lvl2pPr>
            <a:lvl3pPr>
              <a:buClr>
                <a:schemeClr val="lt1"/>
              </a:buClr>
              <a:buSzPts val="3500"/>
              <a:buFont typeface="Bodoni Moda SemiBold"/>
              <a:buNone/>
              <a:defRPr sz="3500">
                <a:solidFill>
                  <a:schemeClr val="lt1"/>
                </a:solidFill>
                <a:latin typeface="Bodoni Moda SemiBold"/>
                <a:ea typeface="Bodoni Moda SemiBold"/>
                <a:cs typeface="Bodoni Moda SemiBold"/>
              </a:defRPr>
            </a:lvl3pPr>
            <a:lvl4pPr>
              <a:buClr>
                <a:schemeClr val="lt1"/>
              </a:buClr>
              <a:buSzPts val="3500"/>
              <a:buFont typeface="Bodoni Moda SemiBold"/>
              <a:buNone/>
              <a:defRPr sz="3500">
                <a:solidFill>
                  <a:schemeClr val="lt1"/>
                </a:solidFill>
                <a:latin typeface="Bodoni Moda SemiBold"/>
                <a:ea typeface="Bodoni Moda SemiBold"/>
                <a:cs typeface="Bodoni Moda SemiBold"/>
              </a:defRPr>
            </a:lvl4pPr>
            <a:lvl5pPr>
              <a:buClr>
                <a:schemeClr val="lt1"/>
              </a:buClr>
              <a:buSzPts val="3500"/>
              <a:buFont typeface="Bodoni Moda SemiBold"/>
              <a:buNone/>
              <a:defRPr sz="3500">
                <a:solidFill>
                  <a:schemeClr val="lt1"/>
                </a:solidFill>
                <a:latin typeface="Bodoni Moda SemiBold"/>
                <a:ea typeface="Bodoni Moda SemiBold"/>
                <a:cs typeface="Bodoni Moda SemiBold"/>
              </a:defRPr>
            </a:lvl5pPr>
            <a:lvl6pPr>
              <a:buClr>
                <a:schemeClr val="lt1"/>
              </a:buClr>
              <a:buSzPts val="3500"/>
              <a:buFont typeface="Bodoni Moda SemiBold"/>
              <a:buNone/>
              <a:defRPr sz="3500">
                <a:solidFill>
                  <a:schemeClr val="lt1"/>
                </a:solidFill>
                <a:latin typeface="Bodoni Moda SemiBold"/>
                <a:ea typeface="Bodoni Moda SemiBold"/>
                <a:cs typeface="Bodoni Moda SemiBold"/>
              </a:defRPr>
            </a:lvl6pPr>
            <a:lvl7pPr>
              <a:buClr>
                <a:schemeClr val="lt1"/>
              </a:buClr>
              <a:buSzPts val="3500"/>
              <a:buFont typeface="Bodoni Moda SemiBold"/>
              <a:buNone/>
              <a:defRPr sz="3500">
                <a:solidFill>
                  <a:schemeClr val="lt1"/>
                </a:solidFill>
                <a:latin typeface="Bodoni Moda SemiBold"/>
                <a:ea typeface="Bodoni Moda SemiBold"/>
                <a:cs typeface="Bodoni Moda SemiBold"/>
              </a:defRPr>
            </a:lvl7pPr>
            <a:lvl8pPr>
              <a:buClr>
                <a:schemeClr val="lt1"/>
              </a:buClr>
              <a:buSzPts val="3500"/>
              <a:buFont typeface="Bodoni Moda SemiBold"/>
              <a:buNone/>
              <a:defRPr sz="3500">
                <a:solidFill>
                  <a:schemeClr val="lt1"/>
                </a:solidFill>
                <a:latin typeface="Bodoni Moda SemiBold"/>
                <a:ea typeface="Bodoni Moda SemiBold"/>
                <a:cs typeface="Bodoni Moda SemiBold"/>
              </a:defRPr>
            </a:lvl8pPr>
            <a:lvl9pPr>
              <a:buClr>
                <a:schemeClr val="lt1"/>
              </a:buClr>
              <a:buSzPts val="3500"/>
              <a:buFont typeface="Bodoni Moda SemiBold"/>
              <a:buNone/>
              <a:defRPr sz="3500">
                <a:solidFill>
                  <a:schemeClr val="lt1"/>
                </a:solidFill>
                <a:latin typeface="Bodoni Moda SemiBold"/>
                <a:ea typeface="Bodoni Moda SemiBold"/>
                <a:cs typeface="Bodoni Moda SemiBold"/>
              </a:defRPr>
            </a:lvl9pPr>
          </a:lstStyle>
          <a:p>
            <a:r>
              <a:rPr lang="en-US" sz="4400" dirty="0"/>
              <a:t>CHÀO MỪNG QUÝ THẦY CÔ VÀ CÁC EM HỌC SINH</a:t>
            </a:r>
          </a:p>
        </p:txBody>
      </p:sp>
    </p:spTree>
    <p:extLst>
      <p:ext uri="{BB962C8B-B14F-4D97-AF65-F5344CB8AC3E}">
        <p14:creationId xmlns:p14="http://schemas.microsoft.com/office/powerpoint/2010/main" val="2688235201"/>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2778"/>
        <p:cNvGrpSpPr/>
        <p:nvPr/>
      </p:nvGrpSpPr>
      <p:grpSpPr>
        <a:xfrm>
          <a:off x="0" y="0"/>
          <a:ext cx="0" cy="0"/>
          <a:chOff x="0" y="0"/>
          <a:chExt cx="0" cy="0"/>
        </a:xfrm>
      </p:grpSpPr>
      <p:graphicFrame>
        <p:nvGraphicFramePr>
          <p:cNvPr id="4" name="Object 3">
            <a:extLst>
              <a:ext uri="{FF2B5EF4-FFF2-40B4-BE49-F238E27FC236}">
                <a16:creationId xmlns:a16="http://schemas.microsoft.com/office/drawing/2014/main" id="{5B935E74-D74B-8429-A69C-C7E6B9D9D3C7}"/>
              </a:ext>
            </a:extLst>
          </p:cNvPr>
          <p:cNvGraphicFramePr/>
          <p:nvPr>
            <p:extLst>
              <p:ext uri="{D42A27DB-BD31-4B8C-83A1-F6EECF244321}">
                <p14:modId xmlns:p14="http://schemas.microsoft.com/office/powerpoint/2010/main" val="1194697465"/>
              </p:ext>
            </p:extLst>
          </p:nvPr>
        </p:nvGraphicFramePr>
        <p:xfrm>
          <a:off x="5702579" y="1341950"/>
          <a:ext cx="2912053" cy="1462520"/>
        </p:xfrm>
        <a:graphic>
          <a:graphicData uri="http://schemas.openxmlformats.org/presentationml/2006/ole">
            <mc:AlternateContent xmlns:mc="http://schemas.openxmlformats.org/markup-compatibility/2006">
              <mc:Choice xmlns:v="urn:schemas-microsoft-com:vml" Requires="v">
                <p:oleObj spid="_x0000_s1028" r:id="rId4" imgW="3162300" imgH="1447800" progId="Paint.Picture">
                  <p:embed/>
                </p:oleObj>
              </mc:Choice>
              <mc:Fallback>
                <p:oleObj r:id="rId4" imgW="3162300" imgH="1447800" progId="Paint.Picture">
                  <p:embed/>
                  <p:pic>
                    <p:nvPicPr>
                      <p:cNvPr id="25" name="Object 24">
                        <a:extLst>
                          <a:ext uri="{FF2B5EF4-FFF2-40B4-BE49-F238E27FC236}">
                            <a16:creationId xmlns:a16="http://schemas.microsoft.com/office/drawing/2014/main" id="{82F794EA-C119-8461-B22F-687A66764510}"/>
                          </a:ext>
                        </a:extLst>
                      </p:cNvPr>
                      <p:cNvPicPr/>
                      <p:nvPr/>
                    </p:nvPicPr>
                    <p:blipFill>
                      <a:blip r:embed="rId5"/>
                      <a:stretch>
                        <a:fillRect/>
                      </a:stretch>
                    </p:blipFill>
                    <p:spPr>
                      <a:xfrm>
                        <a:off x="5702579" y="1341950"/>
                        <a:ext cx="2912053" cy="1462520"/>
                      </a:xfrm>
                      <a:prstGeom prst="rect">
                        <a:avLst/>
                      </a:prstGeom>
                    </p:spPr>
                  </p:pic>
                </p:oleObj>
              </mc:Fallback>
            </mc:AlternateContent>
          </a:graphicData>
        </a:graphic>
      </p:graphicFrame>
      <p:sp>
        <p:nvSpPr>
          <p:cNvPr id="2841" name="Text Box 10">
            <a:extLst>
              <a:ext uri="{FF2B5EF4-FFF2-40B4-BE49-F238E27FC236}">
                <a16:creationId xmlns:a16="http://schemas.microsoft.com/office/drawing/2014/main" id="{046FAE50-A441-BB60-0F6A-423F5349730E}"/>
              </a:ext>
            </a:extLst>
          </p:cNvPr>
          <p:cNvSpPr txBox="1"/>
          <p:nvPr/>
        </p:nvSpPr>
        <p:spPr>
          <a:xfrm>
            <a:off x="2784812" y="549480"/>
            <a:ext cx="3380243" cy="461665"/>
          </a:xfrm>
          <a:prstGeom prst="rect">
            <a:avLst/>
          </a:prstGeom>
          <a:noFill/>
          <a:ln w="9525">
            <a:noFill/>
          </a:ln>
        </p:spPr>
        <p:txBody>
          <a:bodyPr wrap="square">
            <a:spAutoFit/>
          </a:bodyPr>
          <a:lstStyle/>
          <a:p>
            <a:pPr algn="ctr" defTabSz="685800">
              <a:spcBef>
                <a:spcPct val="50000"/>
              </a:spcBef>
              <a:buClrTx/>
            </a:pPr>
            <a:r>
              <a:rPr lang="en-US" altLang="en-US" sz="2400" b="1" kern="1200" dirty="0">
                <a:solidFill>
                  <a:srgbClr val="087000"/>
                </a:solidFill>
                <a:latin typeface="Fira Sans Condensed Black" panose="020B0A03050000020004" pitchFamily="34" charset="0"/>
                <a:ea typeface="PMingLiU" pitchFamily="18" charset="-120"/>
                <a:cs typeface="+mn-cs"/>
              </a:rPr>
              <a:t>MỘT SỐ ACID HỮU CƠ</a:t>
            </a:r>
            <a:endParaRPr lang="vi-VN" altLang="en-US" sz="2400" b="1" kern="1200" dirty="0">
              <a:solidFill>
                <a:srgbClr val="087000"/>
              </a:solidFill>
              <a:latin typeface="Fira Sans Condensed Black" panose="020B0A03050000020004" pitchFamily="34" charset="0"/>
              <a:ea typeface="PMingLiU" pitchFamily="18" charset="-120"/>
              <a:cs typeface="+mn-cs"/>
            </a:endParaRPr>
          </a:p>
        </p:txBody>
      </p:sp>
      <p:sp>
        <p:nvSpPr>
          <p:cNvPr id="2842" name="Text Box 1">
            <a:extLst>
              <a:ext uri="{FF2B5EF4-FFF2-40B4-BE49-F238E27FC236}">
                <a16:creationId xmlns:a16="http://schemas.microsoft.com/office/drawing/2014/main" id="{4BD45875-1B54-73B6-BD8C-59941877BC08}"/>
              </a:ext>
            </a:extLst>
          </p:cNvPr>
          <p:cNvSpPr txBox="1"/>
          <p:nvPr/>
        </p:nvSpPr>
        <p:spPr>
          <a:xfrm>
            <a:off x="6435218" y="2729475"/>
            <a:ext cx="1349185" cy="386131"/>
          </a:xfrm>
          <a:prstGeom prst="rect">
            <a:avLst/>
          </a:prstGeom>
          <a:noFill/>
        </p:spPr>
        <p:txBody>
          <a:bodyPr wrap="square" rtlCol="0" anchor="t">
            <a:spAutoFit/>
          </a:bodyPr>
          <a:lstStyle/>
          <a:p>
            <a:pPr algn="ctr" defTabSz="685800">
              <a:buClrTx/>
            </a:pPr>
            <a:r>
              <a:rPr lang="en-US" sz="1909" b="1" kern="1200" dirty="0">
                <a:solidFill>
                  <a:srgbClr val="FF0000"/>
                </a:solidFill>
                <a:latin typeface="Fira Sans Condensed" panose="020B0503050000020004" pitchFamily="34" charset="0"/>
                <a:ea typeface="+mn-ea"/>
                <a:cs typeface="Times New Roman" panose="02020603050405020304" pitchFamily="18" charset="0"/>
              </a:rPr>
              <a:t>Malic acid </a:t>
            </a:r>
          </a:p>
        </p:txBody>
      </p:sp>
      <p:pic>
        <p:nvPicPr>
          <p:cNvPr id="2843" name="Picture 2842" descr="unnamed (1)">
            <a:extLst>
              <a:ext uri="{FF2B5EF4-FFF2-40B4-BE49-F238E27FC236}">
                <a16:creationId xmlns:a16="http://schemas.microsoft.com/office/drawing/2014/main" id="{B77C98C7-EA0F-4C1E-A928-54C9A0F9A126}"/>
              </a:ext>
            </a:extLst>
          </p:cNvPr>
          <p:cNvPicPr>
            <a:picLocks noChangeAspect="1"/>
          </p:cNvPicPr>
          <p:nvPr/>
        </p:nvPicPr>
        <p:blipFill>
          <a:blip r:embed="rId6"/>
          <a:stretch>
            <a:fillRect/>
          </a:stretch>
        </p:blipFill>
        <p:spPr>
          <a:xfrm>
            <a:off x="1007492" y="3214797"/>
            <a:ext cx="1596802" cy="1469323"/>
          </a:xfrm>
          <a:prstGeom prst="rect">
            <a:avLst/>
          </a:prstGeom>
        </p:spPr>
      </p:pic>
      <p:pic>
        <p:nvPicPr>
          <p:cNvPr id="2844" name="Picture 2843" descr="lac2">
            <a:extLst>
              <a:ext uri="{FF2B5EF4-FFF2-40B4-BE49-F238E27FC236}">
                <a16:creationId xmlns:a16="http://schemas.microsoft.com/office/drawing/2014/main" id="{4FA5F205-0AB9-1E08-A618-3A88E51387DF}"/>
              </a:ext>
            </a:extLst>
          </p:cNvPr>
          <p:cNvPicPr>
            <a:picLocks noChangeAspect="1"/>
          </p:cNvPicPr>
          <p:nvPr/>
        </p:nvPicPr>
        <p:blipFill>
          <a:blip r:embed="rId7"/>
          <a:srcRect r="48587"/>
          <a:stretch>
            <a:fillRect/>
          </a:stretch>
        </p:blipFill>
        <p:spPr>
          <a:xfrm>
            <a:off x="3523232" y="3138499"/>
            <a:ext cx="2001155" cy="1469323"/>
          </a:xfrm>
          <a:prstGeom prst="rect">
            <a:avLst/>
          </a:prstGeom>
        </p:spPr>
      </p:pic>
      <p:sp>
        <p:nvSpPr>
          <p:cNvPr id="2845" name="Text Box 15">
            <a:extLst>
              <a:ext uri="{FF2B5EF4-FFF2-40B4-BE49-F238E27FC236}">
                <a16:creationId xmlns:a16="http://schemas.microsoft.com/office/drawing/2014/main" id="{A4CA142E-B4D3-A0E4-C9BC-E99ED91E6D6B}"/>
              </a:ext>
            </a:extLst>
          </p:cNvPr>
          <p:cNvSpPr txBox="1"/>
          <p:nvPr/>
        </p:nvSpPr>
        <p:spPr>
          <a:xfrm>
            <a:off x="1212675" y="2792129"/>
            <a:ext cx="1287436" cy="386131"/>
          </a:xfrm>
          <a:prstGeom prst="rect">
            <a:avLst/>
          </a:prstGeom>
          <a:noFill/>
        </p:spPr>
        <p:txBody>
          <a:bodyPr wrap="square" rtlCol="0" anchor="t">
            <a:spAutoFit/>
          </a:bodyPr>
          <a:lstStyle/>
          <a:p>
            <a:pPr defTabSz="685800">
              <a:buClrTx/>
            </a:pPr>
            <a:r>
              <a:rPr lang="vi-VN" altLang="en-US" sz="1909" b="1" kern="1200" dirty="0">
                <a:solidFill>
                  <a:srgbClr val="FF0000"/>
                </a:solidFill>
                <a:latin typeface="Fira Sans Condensed" panose="020B0503050000020004" pitchFamily="34" charset="0"/>
                <a:ea typeface="+mn-ea"/>
                <a:cs typeface="Times New Roman" panose="02020603050405020304" pitchFamily="18" charset="0"/>
              </a:rPr>
              <a:t>Citric</a:t>
            </a:r>
            <a:r>
              <a:rPr lang="en-US" altLang="en-US" sz="1909" b="1" kern="1200" dirty="0">
                <a:solidFill>
                  <a:srgbClr val="FF0000"/>
                </a:solidFill>
                <a:latin typeface="Fira Sans Condensed" panose="020B0503050000020004" pitchFamily="34" charset="0"/>
                <a:ea typeface="+mn-ea"/>
                <a:cs typeface="Times New Roman" panose="02020603050405020304" pitchFamily="18" charset="0"/>
              </a:rPr>
              <a:t> </a:t>
            </a:r>
            <a:r>
              <a:rPr lang="en-US" sz="1909" b="1" kern="1200" dirty="0">
                <a:solidFill>
                  <a:srgbClr val="FF0000"/>
                </a:solidFill>
                <a:latin typeface="Fira Sans Condensed" panose="020B0503050000020004" pitchFamily="34" charset="0"/>
                <a:ea typeface="+mn-ea"/>
                <a:cs typeface="Times New Roman" panose="02020603050405020304" pitchFamily="18" charset="0"/>
              </a:rPr>
              <a:t>acid</a:t>
            </a:r>
            <a:endParaRPr lang="vi-VN" altLang="en-US" sz="1909" b="1" kern="1200" dirty="0">
              <a:solidFill>
                <a:srgbClr val="FF0000"/>
              </a:solidFill>
              <a:latin typeface="Fira Sans Condensed" panose="020B0503050000020004" pitchFamily="34" charset="0"/>
              <a:ea typeface="+mn-ea"/>
              <a:cs typeface="Times New Roman" panose="02020603050405020304" pitchFamily="18" charset="0"/>
            </a:endParaRPr>
          </a:p>
        </p:txBody>
      </p:sp>
      <p:sp>
        <p:nvSpPr>
          <p:cNvPr id="2846" name="Text Box 18">
            <a:extLst>
              <a:ext uri="{FF2B5EF4-FFF2-40B4-BE49-F238E27FC236}">
                <a16:creationId xmlns:a16="http://schemas.microsoft.com/office/drawing/2014/main" id="{1DC94E88-9F43-F9AE-CFC4-B8BA22BA6E8A}"/>
              </a:ext>
            </a:extLst>
          </p:cNvPr>
          <p:cNvSpPr txBox="1"/>
          <p:nvPr/>
        </p:nvSpPr>
        <p:spPr>
          <a:xfrm>
            <a:off x="3836186" y="2792129"/>
            <a:ext cx="1386190" cy="386131"/>
          </a:xfrm>
          <a:prstGeom prst="rect">
            <a:avLst/>
          </a:prstGeom>
          <a:noFill/>
        </p:spPr>
        <p:txBody>
          <a:bodyPr wrap="square" rtlCol="0" anchor="t">
            <a:spAutoFit/>
          </a:bodyPr>
          <a:lstStyle/>
          <a:p>
            <a:pPr defTabSz="685800">
              <a:buClrTx/>
            </a:pPr>
            <a:r>
              <a:rPr lang="vi-VN" altLang="en-US" sz="1909" b="1" kern="1200" dirty="0">
                <a:solidFill>
                  <a:srgbClr val="FF0000"/>
                </a:solidFill>
                <a:latin typeface="Fira Sans Condensed" panose="020B0503050000020004" pitchFamily="34" charset="0"/>
                <a:ea typeface="+mn-ea"/>
                <a:cs typeface="Times New Roman" panose="02020603050405020304" pitchFamily="18" charset="0"/>
              </a:rPr>
              <a:t>Lactic</a:t>
            </a:r>
            <a:r>
              <a:rPr lang="en-US" altLang="en-US" sz="1909" b="1" kern="1200" dirty="0">
                <a:solidFill>
                  <a:srgbClr val="FF0000"/>
                </a:solidFill>
                <a:latin typeface="Fira Sans Condensed" panose="020B0503050000020004" pitchFamily="34" charset="0"/>
                <a:ea typeface="+mn-ea"/>
                <a:cs typeface="Times New Roman" panose="02020603050405020304" pitchFamily="18" charset="0"/>
              </a:rPr>
              <a:t> </a:t>
            </a:r>
            <a:r>
              <a:rPr lang="en-US" sz="1909" b="1" kern="1200" dirty="0">
                <a:solidFill>
                  <a:srgbClr val="FF0000"/>
                </a:solidFill>
                <a:latin typeface="Fira Sans Condensed" panose="020B0503050000020004" pitchFamily="34" charset="0"/>
                <a:ea typeface="+mn-ea"/>
                <a:cs typeface="Times New Roman" panose="02020603050405020304" pitchFamily="18" charset="0"/>
              </a:rPr>
              <a:t>acid</a:t>
            </a:r>
            <a:endParaRPr lang="vi-VN" altLang="en-US" sz="1909" b="1" kern="1200" dirty="0">
              <a:solidFill>
                <a:srgbClr val="FF0000"/>
              </a:solidFill>
              <a:latin typeface="Fira Sans Condensed" panose="020B0503050000020004" pitchFamily="34" charset="0"/>
              <a:ea typeface="+mn-ea"/>
              <a:cs typeface="Times New Roman" panose="02020603050405020304" pitchFamily="18" charset="0"/>
            </a:endParaRPr>
          </a:p>
        </p:txBody>
      </p:sp>
      <p:sp>
        <p:nvSpPr>
          <p:cNvPr id="2847" name="Oval 2846">
            <a:extLst>
              <a:ext uri="{FF2B5EF4-FFF2-40B4-BE49-F238E27FC236}">
                <a16:creationId xmlns:a16="http://schemas.microsoft.com/office/drawing/2014/main" id="{B561C7FE-05DA-09F5-9A99-9B5BD7B7BA7E}"/>
              </a:ext>
            </a:extLst>
          </p:cNvPr>
          <p:cNvSpPr/>
          <p:nvPr/>
        </p:nvSpPr>
        <p:spPr>
          <a:xfrm>
            <a:off x="5548230" y="1235503"/>
            <a:ext cx="1081954" cy="1200150"/>
          </a:xfrm>
          <a:prstGeom prst="ellipse">
            <a:avLst/>
          </a:prstGeom>
          <a:noFill/>
          <a:ln w="38100" cap="flat" cmpd="sng" algn="ctr">
            <a:solidFill>
              <a:srgbClr val="FF0000"/>
            </a:solidFill>
            <a:prstDash val="solid"/>
            <a:miter lim="800000"/>
          </a:ln>
          <a:effectLst/>
          <a:extLst>
            <a:ext uri="{909E8E84-426E-40DD-AFC4-6F175D3DCCD1}">
              <a14:hiddenFill xmlns:a14="http://schemas.microsoft.com/office/drawing/2010/main">
                <a:solidFill>
                  <a:schemeClr val="lt1"/>
                </a:solidFill>
              </a14:hiddenFill>
            </a:ext>
          </a:extLst>
        </p:spPr>
        <p:txBody>
          <a:bodyPr rtlCol="0" anchor="ctr"/>
          <a:lstStyle/>
          <a:p>
            <a:pPr algn="ctr" defTabSz="685800">
              <a:buClrTx/>
              <a:defRPr/>
            </a:pPr>
            <a:endParaRPr lang="en-US" sz="1226">
              <a:solidFill>
                <a:prstClr val="black"/>
              </a:solidFill>
              <a:latin typeface="Calibri"/>
              <a:ea typeface="+mn-ea"/>
              <a:cs typeface="+mn-cs"/>
            </a:endParaRPr>
          </a:p>
        </p:txBody>
      </p:sp>
      <p:sp>
        <p:nvSpPr>
          <p:cNvPr id="2848" name="Oval 2847">
            <a:extLst>
              <a:ext uri="{FF2B5EF4-FFF2-40B4-BE49-F238E27FC236}">
                <a16:creationId xmlns:a16="http://schemas.microsoft.com/office/drawing/2014/main" id="{13793CF8-98ED-E56E-507F-50805B4D53D8}"/>
              </a:ext>
            </a:extLst>
          </p:cNvPr>
          <p:cNvSpPr/>
          <p:nvPr/>
        </p:nvSpPr>
        <p:spPr>
          <a:xfrm>
            <a:off x="7557790" y="1341949"/>
            <a:ext cx="1056842" cy="1193223"/>
          </a:xfrm>
          <a:prstGeom prst="ellipse">
            <a:avLst/>
          </a:prstGeom>
          <a:noFill/>
          <a:ln w="38100" cap="flat" cmpd="sng" algn="ctr">
            <a:solidFill>
              <a:srgbClr val="FF0000"/>
            </a:solidFill>
            <a:prstDash val="solid"/>
            <a:miter lim="800000"/>
          </a:ln>
          <a:effectLst/>
          <a:extLst>
            <a:ext uri="{909E8E84-426E-40DD-AFC4-6F175D3DCCD1}">
              <a14:hiddenFill xmlns:a14="http://schemas.microsoft.com/office/drawing/2010/main">
                <a:solidFill>
                  <a:schemeClr val="lt1"/>
                </a:solidFill>
              </a14:hiddenFill>
            </a:ext>
          </a:extLst>
        </p:spPr>
        <p:txBody>
          <a:bodyPr rtlCol="0" anchor="ctr"/>
          <a:lstStyle/>
          <a:p>
            <a:pPr algn="ctr" defTabSz="685800">
              <a:buClrTx/>
              <a:defRPr/>
            </a:pPr>
            <a:endParaRPr lang="en-US" sz="1226">
              <a:solidFill>
                <a:prstClr val="black"/>
              </a:solidFill>
              <a:latin typeface="Calibri"/>
              <a:ea typeface="+mn-ea"/>
              <a:cs typeface="+mn-cs"/>
            </a:endParaRPr>
          </a:p>
        </p:txBody>
      </p:sp>
      <p:pic>
        <p:nvPicPr>
          <p:cNvPr id="2849" name="Picture 2848" descr="lactic">
            <a:extLst>
              <a:ext uri="{FF2B5EF4-FFF2-40B4-BE49-F238E27FC236}">
                <a16:creationId xmlns:a16="http://schemas.microsoft.com/office/drawing/2014/main" id="{AD04E129-8D52-31B7-3784-4AC59CD9038B}"/>
              </a:ext>
            </a:extLst>
          </p:cNvPr>
          <p:cNvPicPr>
            <a:picLocks noChangeAspect="1"/>
          </p:cNvPicPr>
          <p:nvPr/>
        </p:nvPicPr>
        <p:blipFill>
          <a:blip r:embed="rId8"/>
          <a:stretch>
            <a:fillRect/>
          </a:stretch>
        </p:blipFill>
        <p:spPr>
          <a:xfrm>
            <a:off x="3324566" y="1296909"/>
            <a:ext cx="2043546" cy="1086284"/>
          </a:xfrm>
          <a:prstGeom prst="rect">
            <a:avLst/>
          </a:prstGeom>
        </p:spPr>
      </p:pic>
      <p:sp>
        <p:nvSpPr>
          <p:cNvPr id="2850" name="Oval 2849">
            <a:extLst>
              <a:ext uri="{FF2B5EF4-FFF2-40B4-BE49-F238E27FC236}">
                <a16:creationId xmlns:a16="http://schemas.microsoft.com/office/drawing/2014/main" id="{8FBEEEAC-BDFD-BCEE-ACBD-52E7DE6BF8F4}"/>
              </a:ext>
            </a:extLst>
          </p:cNvPr>
          <p:cNvSpPr/>
          <p:nvPr/>
        </p:nvSpPr>
        <p:spPr>
          <a:xfrm>
            <a:off x="4539004" y="1315093"/>
            <a:ext cx="796637" cy="1106199"/>
          </a:xfrm>
          <a:prstGeom prst="ellipse">
            <a:avLst/>
          </a:prstGeom>
          <a:noFill/>
          <a:ln w="28575" cap="flat" cmpd="sng" algn="ctr">
            <a:solidFill>
              <a:srgbClr val="01937C"/>
            </a:solidFill>
            <a:prstDash val="solid"/>
            <a:miter lim="800000"/>
          </a:ln>
          <a:effectLst/>
          <a:extLst>
            <a:ext uri="{909E8E84-426E-40DD-AFC4-6F175D3DCCD1}">
              <a14:hiddenFill xmlns:a14="http://schemas.microsoft.com/office/drawing/2010/main">
                <a:solidFill>
                  <a:schemeClr val="lt1"/>
                </a:solidFill>
              </a14:hiddenFill>
            </a:ext>
          </a:extLst>
        </p:spPr>
        <p:txBody>
          <a:bodyPr rtlCol="0" anchor="ctr"/>
          <a:lstStyle/>
          <a:p>
            <a:pPr algn="ctr" defTabSz="685800">
              <a:buClrTx/>
              <a:defRPr/>
            </a:pPr>
            <a:endParaRPr lang="en-US" sz="1226">
              <a:solidFill>
                <a:prstClr val="black"/>
              </a:solidFill>
              <a:latin typeface="Calibri"/>
              <a:ea typeface="+mn-ea"/>
              <a:cs typeface="+mn-cs"/>
            </a:endParaRPr>
          </a:p>
        </p:txBody>
      </p:sp>
      <p:graphicFrame>
        <p:nvGraphicFramePr>
          <p:cNvPr id="2851" name="Object 2850">
            <a:extLst>
              <a:ext uri="{FF2B5EF4-FFF2-40B4-BE49-F238E27FC236}">
                <a16:creationId xmlns:a16="http://schemas.microsoft.com/office/drawing/2014/main" id="{4BDBFA9D-214D-48B0-E6A7-6B78164BA7DA}"/>
              </a:ext>
            </a:extLst>
          </p:cNvPr>
          <p:cNvGraphicFramePr/>
          <p:nvPr>
            <p:extLst>
              <p:ext uri="{D42A27DB-BD31-4B8C-83A1-F6EECF244321}">
                <p14:modId xmlns:p14="http://schemas.microsoft.com/office/powerpoint/2010/main" val="3994562554"/>
              </p:ext>
            </p:extLst>
          </p:nvPr>
        </p:nvGraphicFramePr>
        <p:xfrm>
          <a:off x="414251" y="1129122"/>
          <a:ext cx="2544512" cy="1431062"/>
        </p:xfrm>
        <a:graphic>
          <a:graphicData uri="http://schemas.openxmlformats.org/presentationml/2006/ole">
            <mc:AlternateContent xmlns:mc="http://schemas.openxmlformats.org/markup-compatibility/2006">
              <mc:Choice xmlns:v="urn:schemas-microsoft-com:vml" Requires="v">
                <p:oleObj spid="_x0000_s1029" r:id="rId9" imgW="4279900" imgH="2311400" progId="Paint.Picture">
                  <p:embed/>
                </p:oleObj>
              </mc:Choice>
              <mc:Fallback>
                <p:oleObj r:id="rId9" imgW="4279900" imgH="2311400" progId="Paint.Picture">
                  <p:embed/>
                  <p:pic>
                    <p:nvPicPr>
                      <p:cNvPr id="30" name="Object 29">
                        <a:extLst>
                          <a:ext uri="{FF2B5EF4-FFF2-40B4-BE49-F238E27FC236}">
                            <a16:creationId xmlns:a16="http://schemas.microsoft.com/office/drawing/2014/main" id="{B9C8415B-76CC-33CA-127A-B9000F053846}"/>
                          </a:ext>
                        </a:extLst>
                      </p:cNvPr>
                      <p:cNvPicPr/>
                      <p:nvPr/>
                    </p:nvPicPr>
                    <p:blipFill>
                      <a:blip r:embed="rId10"/>
                      <a:stretch>
                        <a:fillRect/>
                      </a:stretch>
                    </p:blipFill>
                    <p:spPr>
                      <a:xfrm>
                        <a:off x="414251" y="1129122"/>
                        <a:ext cx="2544512" cy="1431062"/>
                      </a:xfrm>
                      <a:prstGeom prst="rect">
                        <a:avLst/>
                      </a:prstGeom>
                    </p:spPr>
                  </p:pic>
                </p:oleObj>
              </mc:Fallback>
            </mc:AlternateContent>
          </a:graphicData>
        </a:graphic>
      </p:graphicFrame>
      <p:pic>
        <p:nvPicPr>
          <p:cNvPr id="2852" name="Picture 2">
            <a:extLst>
              <a:ext uri="{FF2B5EF4-FFF2-40B4-BE49-F238E27FC236}">
                <a16:creationId xmlns:a16="http://schemas.microsoft.com/office/drawing/2014/main" id="{BF30146B-0390-4072-3C09-0271B6D2CABC}"/>
              </a:ext>
            </a:extLst>
          </p:cNvPr>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6146004" y="3292483"/>
            <a:ext cx="1885457" cy="1217691"/>
          </a:xfrm>
          <a:prstGeom prst="rect">
            <a:avLst/>
          </a:prstGeom>
          <a:noFill/>
          <a:extLst>
            <a:ext uri="{909E8E84-426E-40DD-AFC4-6F175D3DCCD1}">
              <a14:hiddenFill xmlns:a14="http://schemas.microsoft.com/office/drawing/2010/main">
                <a:solidFill>
                  <a:srgbClr val="FFFFFF"/>
                </a:solidFill>
              </a14:hiddenFill>
            </a:ext>
          </a:extLst>
        </p:spPr>
      </p:pic>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7" presetClass="entr" presetSubtype="0" fill="hold" grpId="0" nodeType="clickEffect">
                                  <p:stCondLst>
                                    <p:cond delay="0"/>
                                  </p:stCondLst>
                                  <p:childTnLst>
                                    <p:set>
                                      <p:cBhvr>
                                        <p:cTn id="6" dur="1" fill="hold">
                                          <p:stCondLst>
                                            <p:cond delay="0"/>
                                          </p:stCondLst>
                                        </p:cTn>
                                        <p:tgtEl>
                                          <p:spTgt spid="2841"/>
                                        </p:tgtEl>
                                        <p:attrNameLst>
                                          <p:attrName>style.visibility</p:attrName>
                                        </p:attrNameLst>
                                      </p:cBhvr>
                                      <p:to>
                                        <p:strVal val="visible"/>
                                      </p:to>
                                    </p:set>
                                    <p:animEffect transition="in" filter="fade">
                                      <p:cBhvr>
                                        <p:cTn id="7" dur="1000"/>
                                        <p:tgtEl>
                                          <p:spTgt spid="2841"/>
                                        </p:tgtEl>
                                      </p:cBhvr>
                                    </p:animEffect>
                                    <p:anim calcmode="lin" valueType="num">
                                      <p:cBhvr>
                                        <p:cTn id="8" dur="1000" fill="hold"/>
                                        <p:tgtEl>
                                          <p:spTgt spid="2841"/>
                                        </p:tgtEl>
                                        <p:attrNameLst>
                                          <p:attrName>ppt_x</p:attrName>
                                        </p:attrNameLst>
                                      </p:cBhvr>
                                      <p:tavLst>
                                        <p:tav tm="0">
                                          <p:val>
                                            <p:strVal val="#ppt_x"/>
                                          </p:val>
                                        </p:tav>
                                        <p:tav tm="100000">
                                          <p:val>
                                            <p:strVal val="#ppt_x"/>
                                          </p:val>
                                        </p:tav>
                                      </p:tavLst>
                                    </p:anim>
                                    <p:anim calcmode="lin" valueType="num">
                                      <p:cBhvr>
                                        <p:cTn id="9" dur="1000" fill="hold"/>
                                        <p:tgtEl>
                                          <p:spTgt spid="2841"/>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18" presetClass="entr" presetSubtype="12" fill="hold" nodeType="clickEffect">
                                  <p:stCondLst>
                                    <p:cond delay="0"/>
                                  </p:stCondLst>
                                  <p:childTnLst>
                                    <p:set>
                                      <p:cBhvr>
                                        <p:cTn id="13" dur="1" fill="hold">
                                          <p:stCondLst>
                                            <p:cond delay="0"/>
                                          </p:stCondLst>
                                        </p:cTn>
                                        <p:tgtEl>
                                          <p:spTgt spid="2851"/>
                                        </p:tgtEl>
                                        <p:attrNameLst>
                                          <p:attrName>style.visibility</p:attrName>
                                        </p:attrNameLst>
                                      </p:cBhvr>
                                      <p:to>
                                        <p:strVal val="visible"/>
                                      </p:to>
                                    </p:set>
                                    <p:animEffect transition="in" filter="strips(downLeft)">
                                      <p:cBhvr>
                                        <p:cTn id="14" dur="500"/>
                                        <p:tgtEl>
                                          <p:spTgt spid="2851"/>
                                        </p:tgtEl>
                                      </p:cBhvr>
                                    </p:animEffect>
                                  </p:childTnLst>
                                </p:cTn>
                              </p:par>
                            </p:childTnLst>
                          </p:cTn>
                        </p:par>
                        <p:par>
                          <p:cTn id="15" fill="hold">
                            <p:stCondLst>
                              <p:cond delay="500"/>
                            </p:stCondLst>
                            <p:childTnLst>
                              <p:par>
                                <p:cTn id="16" presetID="18" presetClass="entr" presetSubtype="12" fill="hold" nodeType="afterEffect">
                                  <p:stCondLst>
                                    <p:cond delay="0"/>
                                  </p:stCondLst>
                                  <p:childTnLst>
                                    <p:set>
                                      <p:cBhvr>
                                        <p:cTn id="17" dur="1" fill="hold">
                                          <p:stCondLst>
                                            <p:cond delay="0"/>
                                          </p:stCondLst>
                                        </p:cTn>
                                        <p:tgtEl>
                                          <p:spTgt spid="2843"/>
                                        </p:tgtEl>
                                        <p:attrNameLst>
                                          <p:attrName>style.visibility</p:attrName>
                                        </p:attrNameLst>
                                      </p:cBhvr>
                                      <p:to>
                                        <p:strVal val="visible"/>
                                      </p:to>
                                    </p:set>
                                    <p:animEffect transition="in" filter="strips(downLeft)">
                                      <p:cBhvr>
                                        <p:cTn id="18" dur="500"/>
                                        <p:tgtEl>
                                          <p:spTgt spid="2843"/>
                                        </p:tgtEl>
                                      </p:cBhvr>
                                    </p:animEffect>
                                  </p:childTnLst>
                                </p:cTn>
                              </p:par>
                              <p:par>
                                <p:cTn id="19" presetID="18" presetClass="entr" presetSubtype="12" fill="hold" grpId="0" nodeType="withEffect">
                                  <p:stCondLst>
                                    <p:cond delay="0"/>
                                  </p:stCondLst>
                                  <p:childTnLst>
                                    <p:set>
                                      <p:cBhvr>
                                        <p:cTn id="20" dur="1" fill="hold">
                                          <p:stCondLst>
                                            <p:cond delay="0"/>
                                          </p:stCondLst>
                                        </p:cTn>
                                        <p:tgtEl>
                                          <p:spTgt spid="2845"/>
                                        </p:tgtEl>
                                        <p:attrNameLst>
                                          <p:attrName>style.visibility</p:attrName>
                                        </p:attrNameLst>
                                      </p:cBhvr>
                                      <p:to>
                                        <p:strVal val="visible"/>
                                      </p:to>
                                    </p:set>
                                    <p:animEffect transition="in" filter="strips(downLeft)">
                                      <p:cBhvr>
                                        <p:cTn id="21" dur="500"/>
                                        <p:tgtEl>
                                          <p:spTgt spid="2845"/>
                                        </p:tgtEl>
                                      </p:cBhvr>
                                    </p:animEffect>
                                  </p:childTnLst>
                                </p:cTn>
                              </p:par>
                            </p:childTnLst>
                          </p:cTn>
                        </p:par>
                      </p:childTnLst>
                    </p:cTn>
                  </p:par>
                  <p:par>
                    <p:cTn id="22" fill="hold">
                      <p:stCondLst>
                        <p:cond delay="indefinite"/>
                      </p:stCondLst>
                      <p:childTnLst>
                        <p:par>
                          <p:cTn id="23" fill="hold">
                            <p:stCondLst>
                              <p:cond delay="0"/>
                            </p:stCondLst>
                            <p:childTnLst>
                              <p:par>
                                <p:cTn id="24" presetID="12" presetClass="entr" presetSubtype="4" fill="hold" nodeType="clickEffect">
                                  <p:stCondLst>
                                    <p:cond delay="0"/>
                                  </p:stCondLst>
                                  <p:childTnLst>
                                    <p:set>
                                      <p:cBhvr>
                                        <p:cTn id="25" dur="1" fill="hold">
                                          <p:stCondLst>
                                            <p:cond delay="0"/>
                                          </p:stCondLst>
                                        </p:cTn>
                                        <p:tgtEl>
                                          <p:spTgt spid="2849"/>
                                        </p:tgtEl>
                                        <p:attrNameLst>
                                          <p:attrName>style.visibility</p:attrName>
                                        </p:attrNameLst>
                                      </p:cBhvr>
                                      <p:to>
                                        <p:strVal val="visible"/>
                                      </p:to>
                                    </p:set>
                                    <p:anim calcmode="lin" valueType="num">
                                      <p:cBhvr additive="base">
                                        <p:cTn id="26" dur="500"/>
                                        <p:tgtEl>
                                          <p:spTgt spid="2849"/>
                                        </p:tgtEl>
                                        <p:attrNameLst>
                                          <p:attrName>ppt_y</p:attrName>
                                        </p:attrNameLst>
                                      </p:cBhvr>
                                      <p:tavLst>
                                        <p:tav tm="0">
                                          <p:val>
                                            <p:strVal val="#ppt_y+#ppt_h*1.125000"/>
                                          </p:val>
                                        </p:tav>
                                        <p:tav tm="100000">
                                          <p:val>
                                            <p:strVal val="#ppt_y"/>
                                          </p:val>
                                        </p:tav>
                                      </p:tavLst>
                                    </p:anim>
                                    <p:animEffect transition="in" filter="wipe(up)">
                                      <p:cBhvr>
                                        <p:cTn id="27" dur="500"/>
                                        <p:tgtEl>
                                          <p:spTgt spid="2849"/>
                                        </p:tgtEl>
                                      </p:cBhvr>
                                    </p:animEffect>
                                  </p:childTnLst>
                                </p:cTn>
                              </p:par>
                            </p:childTnLst>
                          </p:cTn>
                        </p:par>
                        <p:par>
                          <p:cTn id="28" fill="hold">
                            <p:stCondLst>
                              <p:cond delay="500"/>
                            </p:stCondLst>
                            <p:childTnLst>
                              <p:par>
                                <p:cTn id="29" presetID="12" presetClass="entr" presetSubtype="4" fill="hold" grpId="0" nodeType="afterEffect">
                                  <p:stCondLst>
                                    <p:cond delay="0"/>
                                  </p:stCondLst>
                                  <p:childTnLst>
                                    <p:set>
                                      <p:cBhvr>
                                        <p:cTn id="30" dur="1" fill="hold">
                                          <p:stCondLst>
                                            <p:cond delay="0"/>
                                          </p:stCondLst>
                                        </p:cTn>
                                        <p:tgtEl>
                                          <p:spTgt spid="2850"/>
                                        </p:tgtEl>
                                        <p:attrNameLst>
                                          <p:attrName>style.visibility</p:attrName>
                                        </p:attrNameLst>
                                      </p:cBhvr>
                                      <p:to>
                                        <p:strVal val="visible"/>
                                      </p:to>
                                    </p:set>
                                    <p:anim calcmode="lin" valueType="num">
                                      <p:cBhvr additive="base">
                                        <p:cTn id="31" dur="500"/>
                                        <p:tgtEl>
                                          <p:spTgt spid="2850"/>
                                        </p:tgtEl>
                                        <p:attrNameLst>
                                          <p:attrName>ppt_y</p:attrName>
                                        </p:attrNameLst>
                                      </p:cBhvr>
                                      <p:tavLst>
                                        <p:tav tm="0">
                                          <p:val>
                                            <p:strVal val="#ppt_y+#ppt_h*1.125000"/>
                                          </p:val>
                                        </p:tav>
                                        <p:tav tm="100000">
                                          <p:val>
                                            <p:strVal val="#ppt_y"/>
                                          </p:val>
                                        </p:tav>
                                      </p:tavLst>
                                    </p:anim>
                                    <p:animEffect transition="in" filter="wipe(up)">
                                      <p:cBhvr>
                                        <p:cTn id="32" dur="500"/>
                                        <p:tgtEl>
                                          <p:spTgt spid="2850"/>
                                        </p:tgtEl>
                                      </p:cBhvr>
                                    </p:animEffect>
                                  </p:childTnLst>
                                </p:cTn>
                              </p:par>
                            </p:childTnLst>
                          </p:cTn>
                        </p:par>
                        <p:par>
                          <p:cTn id="33" fill="hold">
                            <p:stCondLst>
                              <p:cond delay="1000"/>
                            </p:stCondLst>
                            <p:childTnLst>
                              <p:par>
                                <p:cTn id="34" presetID="12" presetClass="entr" presetSubtype="4" fill="hold" nodeType="afterEffect">
                                  <p:stCondLst>
                                    <p:cond delay="0"/>
                                  </p:stCondLst>
                                  <p:childTnLst>
                                    <p:set>
                                      <p:cBhvr>
                                        <p:cTn id="35" dur="1" fill="hold">
                                          <p:stCondLst>
                                            <p:cond delay="0"/>
                                          </p:stCondLst>
                                        </p:cTn>
                                        <p:tgtEl>
                                          <p:spTgt spid="2844"/>
                                        </p:tgtEl>
                                        <p:attrNameLst>
                                          <p:attrName>style.visibility</p:attrName>
                                        </p:attrNameLst>
                                      </p:cBhvr>
                                      <p:to>
                                        <p:strVal val="visible"/>
                                      </p:to>
                                    </p:set>
                                    <p:anim calcmode="lin" valueType="num">
                                      <p:cBhvr additive="base">
                                        <p:cTn id="36" dur="500"/>
                                        <p:tgtEl>
                                          <p:spTgt spid="2844"/>
                                        </p:tgtEl>
                                        <p:attrNameLst>
                                          <p:attrName>ppt_y</p:attrName>
                                        </p:attrNameLst>
                                      </p:cBhvr>
                                      <p:tavLst>
                                        <p:tav tm="0">
                                          <p:val>
                                            <p:strVal val="#ppt_y+#ppt_h*1.125000"/>
                                          </p:val>
                                        </p:tav>
                                        <p:tav tm="100000">
                                          <p:val>
                                            <p:strVal val="#ppt_y"/>
                                          </p:val>
                                        </p:tav>
                                      </p:tavLst>
                                    </p:anim>
                                    <p:animEffect transition="in" filter="wipe(up)">
                                      <p:cBhvr>
                                        <p:cTn id="37" dur="500"/>
                                        <p:tgtEl>
                                          <p:spTgt spid="2844"/>
                                        </p:tgtEl>
                                      </p:cBhvr>
                                    </p:animEffect>
                                  </p:childTnLst>
                                </p:cTn>
                              </p:par>
                              <p:par>
                                <p:cTn id="38" presetID="12" presetClass="entr" presetSubtype="4" fill="hold" grpId="0" nodeType="withEffect">
                                  <p:stCondLst>
                                    <p:cond delay="0"/>
                                  </p:stCondLst>
                                  <p:childTnLst>
                                    <p:set>
                                      <p:cBhvr>
                                        <p:cTn id="39" dur="1" fill="hold">
                                          <p:stCondLst>
                                            <p:cond delay="0"/>
                                          </p:stCondLst>
                                        </p:cTn>
                                        <p:tgtEl>
                                          <p:spTgt spid="2846"/>
                                        </p:tgtEl>
                                        <p:attrNameLst>
                                          <p:attrName>style.visibility</p:attrName>
                                        </p:attrNameLst>
                                      </p:cBhvr>
                                      <p:to>
                                        <p:strVal val="visible"/>
                                      </p:to>
                                    </p:set>
                                    <p:anim calcmode="lin" valueType="num">
                                      <p:cBhvr additive="base">
                                        <p:cTn id="40" dur="500"/>
                                        <p:tgtEl>
                                          <p:spTgt spid="2846"/>
                                        </p:tgtEl>
                                        <p:attrNameLst>
                                          <p:attrName>ppt_y</p:attrName>
                                        </p:attrNameLst>
                                      </p:cBhvr>
                                      <p:tavLst>
                                        <p:tav tm="0">
                                          <p:val>
                                            <p:strVal val="#ppt_y+#ppt_h*1.125000"/>
                                          </p:val>
                                        </p:tav>
                                        <p:tav tm="100000">
                                          <p:val>
                                            <p:strVal val="#ppt_y"/>
                                          </p:val>
                                        </p:tav>
                                      </p:tavLst>
                                    </p:anim>
                                    <p:animEffect transition="in" filter="wipe(up)">
                                      <p:cBhvr>
                                        <p:cTn id="41" dur="500"/>
                                        <p:tgtEl>
                                          <p:spTgt spid="2846"/>
                                        </p:tgtEl>
                                      </p:cBhvr>
                                    </p:animEffect>
                                  </p:childTnLst>
                                </p:cTn>
                              </p:par>
                            </p:childTnLst>
                          </p:cTn>
                        </p:par>
                      </p:childTnLst>
                    </p:cTn>
                  </p:par>
                  <p:par>
                    <p:cTn id="42" fill="hold">
                      <p:stCondLst>
                        <p:cond delay="indefinite"/>
                      </p:stCondLst>
                      <p:childTnLst>
                        <p:par>
                          <p:cTn id="43" fill="hold">
                            <p:stCondLst>
                              <p:cond delay="0"/>
                            </p:stCondLst>
                            <p:childTnLst>
                              <p:par>
                                <p:cTn id="44" presetID="13" presetClass="entr" presetSubtype="16" fill="hold" nodeType="clickEffect">
                                  <p:stCondLst>
                                    <p:cond delay="0"/>
                                  </p:stCondLst>
                                  <p:childTnLst>
                                    <p:set>
                                      <p:cBhvr>
                                        <p:cTn id="45" dur="1" fill="hold">
                                          <p:stCondLst>
                                            <p:cond delay="0"/>
                                          </p:stCondLst>
                                        </p:cTn>
                                        <p:tgtEl>
                                          <p:spTgt spid="4"/>
                                        </p:tgtEl>
                                        <p:attrNameLst>
                                          <p:attrName>style.visibility</p:attrName>
                                        </p:attrNameLst>
                                      </p:cBhvr>
                                      <p:to>
                                        <p:strVal val="visible"/>
                                      </p:to>
                                    </p:set>
                                    <p:animEffect transition="in" filter="plus(in)">
                                      <p:cBhvr>
                                        <p:cTn id="46" dur="1000"/>
                                        <p:tgtEl>
                                          <p:spTgt spid="4"/>
                                        </p:tgtEl>
                                      </p:cBhvr>
                                    </p:animEffect>
                                  </p:childTnLst>
                                </p:cTn>
                              </p:par>
                            </p:childTnLst>
                          </p:cTn>
                        </p:par>
                        <p:par>
                          <p:cTn id="47" fill="hold">
                            <p:stCondLst>
                              <p:cond delay="1000"/>
                            </p:stCondLst>
                            <p:childTnLst>
                              <p:par>
                                <p:cTn id="48" presetID="18" presetClass="entr" presetSubtype="12" fill="hold" grpId="0" nodeType="afterEffect">
                                  <p:stCondLst>
                                    <p:cond delay="0"/>
                                  </p:stCondLst>
                                  <p:childTnLst>
                                    <p:set>
                                      <p:cBhvr>
                                        <p:cTn id="49" dur="1" fill="hold">
                                          <p:stCondLst>
                                            <p:cond delay="0"/>
                                          </p:stCondLst>
                                        </p:cTn>
                                        <p:tgtEl>
                                          <p:spTgt spid="2847"/>
                                        </p:tgtEl>
                                        <p:attrNameLst>
                                          <p:attrName>style.visibility</p:attrName>
                                        </p:attrNameLst>
                                      </p:cBhvr>
                                      <p:to>
                                        <p:strVal val="visible"/>
                                      </p:to>
                                    </p:set>
                                    <p:animEffect transition="in" filter="strips(downLeft)">
                                      <p:cBhvr>
                                        <p:cTn id="50" dur="500"/>
                                        <p:tgtEl>
                                          <p:spTgt spid="2847"/>
                                        </p:tgtEl>
                                      </p:cBhvr>
                                    </p:animEffect>
                                  </p:childTnLst>
                                </p:cTn>
                              </p:par>
                              <p:par>
                                <p:cTn id="51" presetID="18" presetClass="entr" presetSubtype="12" fill="hold" grpId="0" nodeType="withEffect">
                                  <p:stCondLst>
                                    <p:cond delay="0"/>
                                  </p:stCondLst>
                                  <p:childTnLst>
                                    <p:set>
                                      <p:cBhvr>
                                        <p:cTn id="52" dur="1" fill="hold">
                                          <p:stCondLst>
                                            <p:cond delay="0"/>
                                          </p:stCondLst>
                                        </p:cTn>
                                        <p:tgtEl>
                                          <p:spTgt spid="2848"/>
                                        </p:tgtEl>
                                        <p:attrNameLst>
                                          <p:attrName>style.visibility</p:attrName>
                                        </p:attrNameLst>
                                      </p:cBhvr>
                                      <p:to>
                                        <p:strVal val="visible"/>
                                      </p:to>
                                    </p:set>
                                    <p:animEffect transition="in" filter="strips(downLeft)">
                                      <p:cBhvr>
                                        <p:cTn id="53" dur="500"/>
                                        <p:tgtEl>
                                          <p:spTgt spid="2848"/>
                                        </p:tgtEl>
                                      </p:cBhvr>
                                    </p:animEffect>
                                  </p:childTnLst>
                                </p:cTn>
                              </p:par>
                            </p:childTnLst>
                          </p:cTn>
                        </p:par>
                        <p:par>
                          <p:cTn id="54" fill="hold">
                            <p:stCondLst>
                              <p:cond delay="1500"/>
                            </p:stCondLst>
                            <p:childTnLst>
                              <p:par>
                                <p:cTn id="55" presetID="18" presetClass="entr" presetSubtype="12" fill="hold" grpId="0" nodeType="afterEffect">
                                  <p:stCondLst>
                                    <p:cond delay="0"/>
                                  </p:stCondLst>
                                  <p:childTnLst>
                                    <p:set>
                                      <p:cBhvr>
                                        <p:cTn id="56" dur="1" fill="hold">
                                          <p:stCondLst>
                                            <p:cond delay="0"/>
                                          </p:stCondLst>
                                        </p:cTn>
                                        <p:tgtEl>
                                          <p:spTgt spid="2842"/>
                                        </p:tgtEl>
                                        <p:attrNameLst>
                                          <p:attrName>style.visibility</p:attrName>
                                        </p:attrNameLst>
                                      </p:cBhvr>
                                      <p:to>
                                        <p:strVal val="visible"/>
                                      </p:to>
                                    </p:set>
                                    <p:animEffect transition="in" filter="strips(downLeft)">
                                      <p:cBhvr>
                                        <p:cTn id="57" dur="500"/>
                                        <p:tgtEl>
                                          <p:spTgt spid="2842"/>
                                        </p:tgtEl>
                                      </p:cBhvr>
                                    </p:animEffect>
                                  </p:childTnLst>
                                </p:cTn>
                              </p:par>
                              <p:par>
                                <p:cTn id="58" presetID="12" presetClass="entr" presetSubtype="4" fill="hold" nodeType="withEffect">
                                  <p:stCondLst>
                                    <p:cond delay="0"/>
                                  </p:stCondLst>
                                  <p:childTnLst>
                                    <p:set>
                                      <p:cBhvr>
                                        <p:cTn id="59" dur="1" fill="hold">
                                          <p:stCondLst>
                                            <p:cond delay="0"/>
                                          </p:stCondLst>
                                        </p:cTn>
                                        <p:tgtEl>
                                          <p:spTgt spid="2852"/>
                                        </p:tgtEl>
                                        <p:attrNameLst>
                                          <p:attrName>style.visibility</p:attrName>
                                        </p:attrNameLst>
                                      </p:cBhvr>
                                      <p:to>
                                        <p:strVal val="visible"/>
                                      </p:to>
                                    </p:set>
                                    <p:anim calcmode="lin" valueType="num">
                                      <p:cBhvr additive="base">
                                        <p:cTn id="60" dur="500"/>
                                        <p:tgtEl>
                                          <p:spTgt spid="2852"/>
                                        </p:tgtEl>
                                        <p:attrNameLst>
                                          <p:attrName>ppt_y</p:attrName>
                                        </p:attrNameLst>
                                      </p:cBhvr>
                                      <p:tavLst>
                                        <p:tav tm="0">
                                          <p:val>
                                            <p:strVal val="#ppt_y+#ppt_h*1.125000"/>
                                          </p:val>
                                        </p:tav>
                                        <p:tav tm="100000">
                                          <p:val>
                                            <p:strVal val="#ppt_y"/>
                                          </p:val>
                                        </p:tav>
                                      </p:tavLst>
                                    </p:anim>
                                    <p:animEffect transition="in" filter="wipe(up)">
                                      <p:cBhvr>
                                        <p:cTn id="61" dur="500"/>
                                        <p:tgtEl>
                                          <p:spTgt spid="285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41" grpId="0"/>
      <p:bldP spid="2842" grpId="0"/>
      <p:bldP spid="2842" grpId="1"/>
      <p:bldP spid="2845" grpId="0"/>
      <p:bldP spid="2845" grpId="1"/>
      <p:bldP spid="2846" grpId="0"/>
      <p:bldP spid="2846" grpId="1"/>
      <p:bldP spid="2847" grpId="0" bldLvl="0" animBg="1"/>
      <p:bldP spid="2847" grpId="1" animBg="1"/>
      <p:bldP spid="2848" grpId="0" bldLvl="0" animBg="1"/>
      <p:bldP spid="2848" grpId="1" animBg="1"/>
      <p:bldP spid="2850" grpId="0" bldLvl="0" animBg="1"/>
      <p:bldP spid="2850" grpId="1" animBg="1"/>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2505"/>
        <p:cNvGrpSpPr/>
        <p:nvPr/>
      </p:nvGrpSpPr>
      <p:grpSpPr>
        <a:xfrm>
          <a:off x="0" y="0"/>
          <a:ext cx="0" cy="0"/>
          <a:chOff x="0" y="0"/>
          <a:chExt cx="0" cy="0"/>
        </a:xfrm>
      </p:grpSpPr>
      <p:sp>
        <p:nvSpPr>
          <p:cNvPr id="28" name="Rectangle: Rounded Corners 27">
            <a:extLst>
              <a:ext uri="{FF2B5EF4-FFF2-40B4-BE49-F238E27FC236}">
                <a16:creationId xmlns:a16="http://schemas.microsoft.com/office/drawing/2014/main" id="{AE744BA2-FEE4-FAD1-33AA-764A9F1892D3}"/>
              </a:ext>
            </a:extLst>
          </p:cNvPr>
          <p:cNvSpPr/>
          <p:nvPr/>
        </p:nvSpPr>
        <p:spPr>
          <a:xfrm>
            <a:off x="2015831" y="238715"/>
            <a:ext cx="6337156" cy="801472"/>
          </a:xfrm>
          <a:prstGeom prst="roundRect">
            <a:avLst/>
          </a:prstGeom>
          <a:solidFill>
            <a:srgbClr val="FFBA12">
              <a:alpha val="74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defRPr/>
            </a:pPr>
            <a:endParaRPr lang="en-US" sz="1350" kern="1200" dirty="0">
              <a:solidFill>
                <a:prstClr val="white"/>
              </a:solidFill>
              <a:latin typeface="Calibri"/>
            </a:endParaRPr>
          </a:p>
        </p:txBody>
      </p:sp>
      <p:sp>
        <p:nvSpPr>
          <p:cNvPr id="29" name="Rectangle 4">
            <a:extLst>
              <a:ext uri="{FF2B5EF4-FFF2-40B4-BE49-F238E27FC236}">
                <a16:creationId xmlns:a16="http://schemas.microsoft.com/office/drawing/2014/main" id="{E63CF9D6-D4F6-63A7-8A9C-B9841D01DFC5}"/>
              </a:ext>
            </a:extLst>
          </p:cNvPr>
          <p:cNvSpPr txBox="1">
            <a:spLocks noChangeArrowheads="1"/>
          </p:cNvSpPr>
          <p:nvPr/>
        </p:nvSpPr>
        <p:spPr>
          <a:xfrm>
            <a:off x="2387787" y="325131"/>
            <a:ext cx="5698067" cy="689050"/>
          </a:xfrm>
          <a:prstGeom prst="rect">
            <a:avLst/>
          </a:prstGeom>
          <a:noFill/>
          <a:ln>
            <a:noFill/>
          </a:ln>
        </p:spPr>
        <p:txBody>
          <a:bodyPr spcFirstLastPara="1" vert="horz" wrap="square" lIns="62345" tIns="31173" rIns="62345" bIns="31173" numCol="1" rtlCol="0" anchor="ctr" anchorCtr="0" compatLnSpc="1">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chemeClr val="lt1"/>
              </a:buClr>
              <a:buSzPts val="3000"/>
              <a:buFont typeface="Bodoni Moda SemiBold"/>
              <a:buNone/>
              <a:defRPr sz="3000" b="0" i="0" u="none" strike="noStrike" cap="none">
                <a:solidFill>
                  <a:schemeClr val="lt1"/>
                </a:solidFill>
                <a:latin typeface="Bodoni Moda SemiBold"/>
                <a:ea typeface="Bodoni Moda SemiBold"/>
                <a:cs typeface="Bodoni Moda SemiBold"/>
                <a:sym typeface="Bodoni Moda SemiBold"/>
              </a:defRPr>
            </a:lvl1pPr>
            <a:lvl2pPr marR="0" lvl="1" algn="l" rtl="0">
              <a:lnSpc>
                <a:spcPct val="100000"/>
              </a:lnSpc>
              <a:spcBef>
                <a:spcPts val="0"/>
              </a:spcBef>
              <a:spcAft>
                <a:spcPts val="0"/>
              </a:spcAft>
              <a:buClr>
                <a:schemeClr val="lt1"/>
              </a:buClr>
              <a:buSzPts val="3500"/>
              <a:buFont typeface="Bodoni Moda SemiBold"/>
              <a:buNone/>
              <a:defRPr sz="3500" b="0" i="0" u="none" strike="noStrike" cap="none">
                <a:solidFill>
                  <a:schemeClr val="lt1"/>
                </a:solidFill>
                <a:latin typeface="Bodoni Moda SemiBold"/>
                <a:ea typeface="Bodoni Moda SemiBold"/>
                <a:cs typeface="Bodoni Moda SemiBold"/>
                <a:sym typeface="Bodoni Moda SemiBold"/>
              </a:defRPr>
            </a:lvl2pPr>
            <a:lvl3pPr marR="0" lvl="2" algn="l" rtl="0">
              <a:lnSpc>
                <a:spcPct val="100000"/>
              </a:lnSpc>
              <a:spcBef>
                <a:spcPts val="0"/>
              </a:spcBef>
              <a:spcAft>
                <a:spcPts val="0"/>
              </a:spcAft>
              <a:buClr>
                <a:schemeClr val="lt1"/>
              </a:buClr>
              <a:buSzPts val="3500"/>
              <a:buFont typeface="Bodoni Moda SemiBold"/>
              <a:buNone/>
              <a:defRPr sz="3500" b="0" i="0" u="none" strike="noStrike" cap="none">
                <a:solidFill>
                  <a:schemeClr val="lt1"/>
                </a:solidFill>
                <a:latin typeface="Bodoni Moda SemiBold"/>
                <a:ea typeface="Bodoni Moda SemiBold"/>
                <a:cs typeface="Bodoni Moda SemiBold"/>
                <a:sym typeface="Bodoni Moda SemiBold"/>
              </a:defRPr>
            </a:lvl3pPr>
            <a:lvl4pPr marR="0" lvl="3" algn="l" rtl="0">
              <a:lnSpc>
                <a:spcPct val="100000"/>
              </a:lnSpc>
              <a:spcBef>
                <a:spcPts val="0"/>
              </a:spcBef>
              <a:spcAft>
                <a:spcPts val="0"/>
              </a:spcAft>
              <a:buClr>
                <a:schemeClr val="lt1"/>
              </a:buClr>
              <a:buSzPts val="3500"/>
              <a:buFont typeface="Bodoni Moda SemiBold"/>
              <a:buNone/>
              <a:defRPr sz="3500" b="0" i="0" u="none" strike="noStrike" cap="none">
                <a:solidFill>
                  <a:schemeClr val="lt1"/>
                </a:solidFill>
                <a:latin typeface="Bodoni Moda SemiBold"/>
                <a:ea typeface="Bodoni Moda SemiBold"/>
                <a:cs typeface="Bodoni Moda SemiBold"/>
                <a:sym typeface="Bodoni Moda SemiBold"/>
              </a:defRPr>
            </a:lvl4pPr>
            <a:lvl5pPr marR="0" lvl="4" algn="l" rtl="0">
              <a:lnSpc>
                <a:spcPct val="100000"/>
              </a:lnSpc>
              <a:spcBef>
                <a:spcPts val="0"/>
              </a:spcBef>
              <a:spcAft>
                <a:spcPts val="0"/>
              </a:spcAft>
              <a:buClr>
                <a:schemeClr val="lt1"/>
              </a:buClr>
              <a:buSzPts val="3500"/>
              <a:buFont typeface="Bodoni Moda SemiBold"/>
              <a:buNone/>
              <a:defRPr sz="3500" b="0" i="0" u="none" strike="noStrike" cap="none">
                <a:solidFill>
                  <a:schemeClr val="lt1"/>
                </a:solidFill>
                <a:latin typeface="Bodoni Moda SemiBold"/>
                <a:ea typeface="Bodoni Moda SemiBold"/>
                <a:cs typeface="Bodoni Moda SemiBold"/>
                <a:sym typeface="Bodoni Moda SemiBold"/>
              </a:defRPr>
            </a:lvl5pPr>
            <a:lvl6pPr marR="0" lvl="5" algn="l" rtl="0">
              <a:lnSpc>
                <a:spcPct val="100000"/>
              </a:lnSpc>
              <a:spcBef>
                <a:spcPts val="0"/>
              </a:spcBef>
              <a:spcAft>
                <a:spcPts val="0"/>
              </a:spcAft>
              <a:buClr>
                <a:schemeClr val="lt1"/>
              </a:buClr>
              <a:buSzPts val="3500"/>
              <a:buFont typeface="Bodoni Moda SemiBold"/>
              <a:buNone/>
              <a:defRPr sz="3500" b="0" i="0" u="none" strike="noStrike" cap="none">
                <a:solidFill>
                  <a:schemeClr val="lt1"/>
                </a:solidFill>
                <a:latin typeface="Bodoni Moda SemiBold"/>
                <a:ea typeface="Bodoni Moda SemiBold"/>
                <a:cs typeface="Bodoni Moda SemiBold"/>
                <a:sym typeface="Bodoni Moda SemiBold"/>
              </a:defRPr>
            </a:lvl6pPr>
            <a:lvl7pPr marR="0" lvl="6" algn="l" rtl="0">
              <a:lnSpc>
                <a:spcPct val="100000"/>
              </a:lnSpc>
              <a:spcBef>
                <a:spcPts val="0"/>
              </a:spcBef>
              <a:spcAft>
                <a:spcPts val="0"/>
              </a:spcAft>
              <a:buClr>
                <a:schemeClr val="lt1"/>
              </a:buClr>
              <a:buSzPts val="3500"/>
              <a:buFont typeface="Bodoni Moda SemiBold"/>
              <a:buNone/>
              <a:defRPr sz="3500" b="0" i="0" u="none" strike="noStrike" cap="none">
                <a:solidFill>
                  <a:schemeClr val="lt1"/>
                </a:solidFill>
                <a:latin typeface="Bodoni Moda SemiBold"/>
                <a:ea typeface="Bodoni Moda SemiBold"/>
                <a:cs typeface="Bodoni Moda SemiBold"/>
                <a:sym typeface="Bodoni Moda SemiBold"/>
              </a:defRPr>
            </a:lvl7pPr>
            <a:lvl8pPr marR="0" lvl="7" algn="l" rtl="0">
              <a:lnSpc>
                <a:spcPct val="100000"/>
              </a:lnSpc>
              <a:spcBef>
                <a:spcPts val="0"/>
              </a:spcBef>
              <a:spcAft>
                <a:spcPts val="0"/>
              </a:spcAft>
              <a:buClr>
                <a:schemeClr val="lt1"/>
              </a:buClr>
              <a:buSzPts val="3500"/>
              <a:buFont typeface="Bodoni Moda SemiBold"/>
              <a:buNone/>
              <a:defRPr sz="3500" b="0" i="0" u="none" strike="noStrike" cap="none">
                <a:solidFill>
                  <a:schemeClr val="lt1"/>
                </a:solidFill>
                <a:latin typeface="Bodoni Moda SemiBold"/>
                <a:ea typeface="Bodoni Moda SemiBold"/>
                <a:cs typeface="Bodoni Moda SemiBold"/>
                <a:sym typeface="Bodoni Moda SemiBold"/>
              </a:defRPr>
            </a:lvl8pPr>
            <a:lvl9pPr marR="0" lvl="8" algn="l" rtl="0">
              <a:lnSpc>
                <a:spcPct val="100000"/>
              </a:lnSpc>
              <a:spcBef>
                <a:spcPts val="0"/>
              </a:spcBef>
              <a:spcAft>
                <a:spcPts val="0"/>
              </a:spcAft>
              <a:buClr>
                <a:schemeClr val="lt1"/>
              </a:buClr>
              <a:buSzPts val="3500"/>
              <a:buFont typeface="Bodoni Moda SemiBold"/>
              <a:buNone/>
              <a:defRPr sz="3500" b="0" i="0" u="none" strike="noStrike" cap="none">
                <a:solidFill>
                  <a:schemeClr val="lt1"/>
                </a:solidFill>
                <a:latin typeface="Bodoni Moda SemiBold"/>
                <a:ea typeface="Bodoni Moda SemiBold"/>
                <a:cs typeface="Bodoni Moda SemiBold"/>
                <a:sym typeface="Bodoni Moda SemiBold"/>
              </a:defRPr>
            </a:lvl9pPr>
          </a:lstStyle>
          <a:p>
            <a:pPr algn="ctr" fontAlgn="base">
              <a:spcAft>
                <a:spcPct val="0"/>
              </a:spcAft>
              <a:defRPr/>
            </a:pPr>
            <a:r>
              <a:rPr lang="en-US" altLang="zh-TW" sz="2700" b="1" dirty="0">
                <a:solidFill>
                  <a:srgbClr val="01937C"/>
                </a:solidFill>
                <a:latin typeface="Fira Sans Condensed Black" panose="020B0A03050000020004" pitchFamily="34" charset="0"/>
                <a:ea typeface="PMingLiU" pitchFamily="18" charset="-120"/>
                <a:cs typeface="Times New Roman" panose="02020603050405020304" pitchFamily="18" charset="0"/>
              </a:rPr>
              <a:t>So </a:t>
            </a:r>
            <a:r>
              <a:rPr lang="en-US" altLang="zh-TW" sz="2700" b="1" dirty="0" err="1">
                <a:solidFill>
                  <a:srgbClr val="01937C"/>
                </a:solidFill>
                <a:latin typeface="Fira Sans Condensed Black" panose="020B0A03050000020004" pitchFamily="34" charset="0"/>
                <a:ea typeface="PMingLiU" pitchFamily="18" charset="-120"/>
                <a:cs typeface="Times New Roman" panose="02020603050405020304" pitchFamily="18" charset="0"/>
              </a:rPr>
              <a:t>sánh</a:t>
            </a:r>
            <a:r>
              <a:rPr lang="en-US" altLang="zh-TW" sz="2700" b="1" dirty="0">
                <a:solidFill>
                  <a:srgbClr val="01937C"/>
                </a:solidFill>
                <a:latin typeface="Fira Sans Condensed Black" panose="020B0A03050000020004" pitchFamily="34" charset="0"/>
                <a:ea typeface="PMingLiU" pitchFamily="18" charset="-120"/>
                <a:cs typeface="Times New Roman" panose="02020603050405020304" pitchFamily="18" charset="0"/>
              </a:rPr>
              <a:t> acetic acid </a:t>
            </a:r>
            <a:r>
              <a:rPr lang="en-US" altLang="zh-TW" sz="2700" b="1" dirty="0" err="1">
                <a:solidFill>
                  <a:srgbClr val="01937C"/>
                </a:solidFill>
                <a:latin typeface="Fira Sans Condensed Black" panose="020B0A03050000020004" pitchFamily="34" charset="0"/>
                <a:ea typeface="PMingLiU" pitchFamily="18" charset="-120"/>
                <a:cs typeface="Times New Roman" panose="02020603050405020304" pitchFamily="18" charset="0"/>
              </a:rPr>
              <a:t>và</a:t>
            </a:r>
            <a:r>
              <a:rPr lang="en-US" altLang="zh-TW" sz="2700" b="1" dirty="0">
                <a:solidFill>
                  <a:srgbClr val="01937C"/>
                </a:solidFill>
                <a:latin typeface="Fira Sans Condensed Black" panose="020B0A03050000020004" pitchFamily="34" charset="0"/>
                <a:ea typeface="PMingLiU" pitchFamily="18" charset="-120"/>
                <a:cs typeface="Times New Roman" panose="02020603050405020304" pitchFamily="18" charset="0"/>
              </a:rPr>
              <a:t> alkane </a:t>
            </a:r>
            <a:r>
              <a:rPr lang="en-US" altLang="zh-TW" sz="2700" b="1" dirty="0" err="1">
                <a:solidFill>
                  <a:srgbClr val="01937C"/>
                </a:solidFill>
                <a:latin typeface="Fira Sans Condensed Black" panose="020B0A03050000020004" pitchFamily="34" charset="0"/>
                <a:ea typeface="PMingLiU" pitchFamily="18" charset="-120"/>
                <a:cs typeface="Times New Roman" panose="02020603050405020304" pitchFamily="18" charset="0"/>
              </a:rPr>
              <a:t>cùng</a:t>
            </a:r>
            <a:r>
              <a:rPr lang="en-US" altLang="zh-TW" sz="2700" b="1" dirty="0">
                <a:solidFill>
                  <a:srgbClr val="01937C"/>
                </a:solidFill>
                <a:latin typeface="Fira Sans Condensed Black" panose="020B0A03050000020004" pitchFamily="34" charset="0"/>
                <a:ea typeface="PMingLiU" pitchFamily="18" charset="-120"/>
                <a:cs typeface="Times New Roman" panose="02020603050405020304" pitchFamily="18" charset="0"/>
              </a:rPr>
              <a:t> </a:t>
            </a:r>
            <a:r>
              <a:rPr lang="en-US" altLang="zh-TW" sz="2700" b="1" dirty="0" err="1">
                <a:solidFill>
                  <a:srgbClr val="01937C"/>
                </a:solidFill>
                <a:latin typeface="Fira Sans Condensed Black" panose="020B0A03050000020004" pitchFamily="34" charset="0"/>
                <a:ea typeface="PMingLiU" pitchFamily="18" charset="-120"/>
                <a:cs typeface="Times New Roman" panose="02020603050405020304" pitchFamily="18" charset="0"/>
              </a:rPr>
              <a:t>số</a:t>
            </a:r>
            <a:r>
              <a:rPr lang="en-US" altLang="zh-TW" sz="2700" b="1" dirty="0">
                <a:solidFill>
                  <a:srgbClr val="01937C"/>
                </a:solidFill>
                <a:latin typeface="Fira Sans Condensed Black" panose="020B0A03050000020004" pitchFamily="34" charset="0"/>
                <a:ea typeface="PMingLiU" pitchFamily="18" charset="-120"/>
                <a:cs typeface="Times New Roman" panose="02020603050405020304" pitchFamily="18" charset="0"/>
              </a:rPr>
              <a:t> C</a:t>
            </a:r>
          </a:p>
        </p:txBody>
      </p:sp>
      <p:grpSp>
        <p:nvGrpSpPr>
          <p:cNvPr id="31" name="Group 30">
            <a:extLst>
              <a:ext uri="{FF2B5EF4-FFF2-40B4-BE49-F238E27FC236}">
                <a16:creationId xmlns:a16="http://schemas.microsoft.com/office/drawing/2014/main" id="{29D4F515-9C6A-6527-4F1A-AAF6FAC02A48}"/>
              </a:ext>
            </a:extLst>
          </p:cNvPr>
          <p:cNvGrpSpPr/>
          <p:nvPr/>
        </p:nvGrpSpPr>
        <p:grpSpPr>
          <a:xfrm>
            <a:off x="1376748" y="1197592"/>
            <a:ext cx="3193577" cy="559279"/>
            <a:chOff x="2807830" y="1675215"/>
            <a:chExt cx="2336800" cy="745705"/>
          </a:xfrm>
        </p:grpSpPr>
        <p:sp>
          <p:nvSpPr>
            <p:cNvPr id="2496" name="Rectangle: Rounded Corners 2495">
              <a:extLst>
                <a:ext uri="{FF2B5EF4-FFF2-40B4-BE49-F238E27FC236}">
                  <a16:creationId xmlns:a16="http://schemas.microsoft.com/office/drawing/2014/main" id="{B8F6A3FB-2313-6756-436F-517310BA7459}"/>
                </a:ext>
              </a:extLst>
            </p:cNvPr>
            <p:cNvSpPr/>
            <p:nvPr/>
          </p:nvSpPr>
          <p:spPr>
            <a:xfrm>
              <a:off x="2807830" y="1675215"/>
              <a:ext cx="2336800" cy="745705"/>
            </a:xfrm>
            <a:prstGeom prst="roundRect">
              <a:avLst/>
            </a:prstGeom>
            <a:solidFill>
              <a:srgbClr val="B6C86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defRPr/>
              </a:pPr>
              <a:endParaRPr lang="en-US" sz="1600" b="1" kern="1200">
                <a:solidFill>
                  <a:prstClr val="white"/>
                </a:solidFill>
                <a:latin typeface="Calibri"/>
              </a:endParaRPr>
            </a:p>
          </p:txBody>
        </p:sp>
        <p:sp>
          <p:nvSpPr>
            <p:cNvPr id="2497" name="Text Box 6">
              <a:extLst>
                <a:ext uri="{FF2B5EF4-FFF2-40B4-BE49-F238E27FC236}">
                  <a16:creationId xmlns:a16="http://schemas.microsoft.com/office/drawing/2014/main" id="{E690F783-B2D3-8846-F536-56A1E0F2312E}"/>
                </a:ext>
              </a:extLst>
            </p:cNvPr>
            <p:cNvSpPr txBox="1"/>
            <p:nvPr/>
          </p:nvSpPr>
          <p:spPr>
            <a:xfrm>
              <a:off x="3678734" y="1694734"/>
              <a:ext cx="549174" cy="615553"/>
            </a:xfrm>
            <a:prstGeom prst="rect">
              <a:avLst/>
            </a:prstGeom>
            <a:noFill/>
            <a:ln w="9525">
              <a:noFill/>
            </a:ln>
          </p:spPr>
          <p:txBody>
            <a:bodyPr wrap="none">
              <a:spAutoFit/>
              <a:scene3d>
                <a:camera prst="orthographicFront"/>
                <a:lightRig rig="threePt" dir="t"/>
              </a:scene3d>
            </a:bodyPr>
            <a:lstStyle/>
            <a:p>
              <a:pPr algn="ctr" defTabSz="685800">
                <a:buClrTx/>
                <a:defRPr/>
              </a:pPr>
              <a:r>
                <a:rPr lang="en-US" altLang="zh-TW" sz="2400" b="1" kern="1200" dirty="0">
                  <a:solidFill>
                    <a:prstClr val="white"/>
                  </a:solidFill>
                  <a:latin typeface="Calibri" panose="020F0502020204030204" pitchFamily="34" charset="0"/>
                  <a:ea typeface="PMingLiU" pitchFamily="18" charset="-120"/>
                  <a:cs typeface="Calibri" panose="020F0502020204030204" pitchFamily="34" charset="0"/>
                </a:rPr>
                <a:t>C</a:t>
              </a:r>
              <a:r>
                <a:rPr lang="en-US" altLang="zh-TW" sz="2400" b="1" kern="1200" baseline="-25000" dirty="0">
                  <a:solidFill>
                    <a:prstClr val="white"/>
                  </a:solidFill>
                  <a:latin typeface="Calibri" panose="020F0502020204030204" pitchFamily="34" charset="0"/>
                  <a:ea typeface="PMingLiU" pitchFamily="18" charset="-120"/>
                  <a:cs typeface="Calibri" panose="020F0502020204030204" pitchFamily="34" charset="0"/>
                </a:rPr>
                <a:t>2</a:t>
              </a:r>
              <a:r>
                <a:rPr lang="en-US" altLang="zh-TW" sz="2400" b="1" kern="1200" dirty="0">
                  <a:solidFill>
                    <a:prstClr val="white"/>
                  </a:solidFill>
                  <a:latin typeface="Calibri" panose="020F0502020204030204" pitchFamily="34" charset="0"/>
                  <a:ea typeface="PMingLiU" pitchFamily="18" charset="-120"/>
                  <a:cs typeface="Calibri" panose="020F0502020204030204" pitchFamily="34" charset="0"/>
                </a:rPr>
                <a:t>H</a:t>
              </a:r>
              <a:r>
                <a:rPr lang="en-US" altLang="zh-TW" sz="2400" b="1" kern="1200" baseline="-25000" dirty="0">
                  <a:solidFill>
                    <a:prstClr val="white"/>
                  </a:solidFill>
                  <a:latin typeface="Calibri" panose="020F0502020204030204" pitchFamily="34" charset="0"/>
                  <a:ea typeface="PMingLiU" pitchFamily="18" charset="-120"/>
                  <a:cs typeface="Calibri" panose="020F0502020204030204" pitchFamily="34" charset="0"/>
                </a:rPr>
                <a:t>6</a:t>
              </a:r>
            </a:p>
          </p:txBody>
        </p:sp>
      </p:grpSp>
      <p:pic>
        <p:nvPicPr>
          <p:cNvPr id="2498" name="Picture 7">
            <a:extLst>
              <a:ext uri="{FF2B5EF4-FFF2-40B4-BE49-F238E27FC236}">
                <a16:creationId xmlns:a16="http://schemas.microsoft.com/office/drawing/2014/main" id="{72347FA8-9AD7-4524-7DFC-933532F5939D}"/>
              </a:ext>
            </a:extLst>
          </p:cNvPr>
          <p:cNvPicPr>
            <a:picLocks noChangeAspect="1"/>
          </p:cNvPicPr>
          <p:nvPr/>
        </p:nvPicPr>
        <p:blipFill>
          <a:blip r:embed="rId3"/>
          <a:stretch>
            <a:fillRect/>
          </a:stretch>
        </p:blipFill>
        <p:spPr>
          <a:xfrm>
            <a:off x="6047574" y="1892627"/>
            <a:ext cx="2680772" cy="1415662"/>
          </a:xfrm>
          <a:prstGeom prst="rect">
            <a:avLst/>
          </a:prstGeom>
          <a:noFill/>
          <a:ln w="9525">
            <a:noFill/>
          </a:ln>
        </p:spPr>
      </p:pic>
      <p:sp>
        <p:nvSpPr>
          <p:cNvPr id="2500" name="Rectangle 9">
            <a:extLst>
              <a:ext uri="{FF2B5EF4-FFF2-40B4-BE49-F238E27FC236}">
                <a16:creationId xmlns:a16="http://schemas.microsoft.com/office/drawing/2014/main" id="{18C0265A-D72B-9449-2A34-BEA9C8E46A37}"/>
              </a:ext>
            </a:extLst>
          </p:cNvPr>
          <p:cNvSpPr/>
          <p:nvPr/>
        </p:nvSpPr>
        <p:spPr>
          <a:xfrm>
            <a:off x="2204301" y="3563503"/>
            <a:ext cx="1416147" cy="363682"/>
          </a:xfrm>
          <a:prstGeom prst="rect">
            <a:avLst/>
          </a:prstGeom>
          <a:noFill/>
          <a:ln w="9525">
            <a:noFill/>
          </a:ln>
        </p:spPr>
        <p:txBody>
          <a:bodyPr anchor="ctr" anchorCtr="0"/>
          <a:lstStyle/>
          <a:p>
            <a:pPr algn="ctr" defTabSz="685800">
              <a:lnSpc>
                <a:spcPct val="90000"/>
              </a:lnSpc>
              <a:buClrTx/>
              <a:defRPr/>
            </a:pPr>
            <a:r>
              <a:rPr lang="en-US" altLang="zh-TW" sz="2250" kern="1200" dirty="0">
                <a:solidFill>
                  <a:prstClr val="black"/>
                </a:solidFill>
                <a:latin typeface="Calibri" panose="020F0502020204030204" pitchFamily="34" charset="0"/>
                <a:ea typeface="PMingLiU" pitchFamily="18" charset="-120"/>
                <a:cs typeface="Calibri" panose="020F0502020204030204" pitchFamily="34" charset="0"/>
              </a:rPr>
              <a:t>C </a:t>
            </a:r>
            <a:r>
              <a:rPr lang="en-US" altLang="zh-TW" sz="2250" kern="1200" dirty="0" err="1">
                <a:solidFill>
                  <a:prstClr val="black"/>
                </a:solidFill>
                <a:latin typeface="Calibri" panose="020F0502020204030204" pitchFamily="34" charset="0"/>
                <a:ea typeface="PMingLiU" pitchFamily="18" charset="-120"/>
                <a:cs typeface="Calibri" panose="020F0502020204030204" pitchFamily="34" charset="0"/>
              </a:rPr>
              <a:t>và</a:t>
            </a:r>
            <a:r>
              <a:rPr lang="en-US" altLang="zh-TW" sz="2250" kern="1200" dirty="0">
                <a:solidFill>
                  <a:prstClr val="black"/>
                </a:solidFill>
                <a:latin typeface="Calibri" panose="020F0502020204030204" pitchFamily="34" charset="0"/>
                <a:ea typeface="PMingLiU" pitchFamily="18" charset="-120"/>
                <a:cs typeface="Calibri" panose="020F0502020204030204" pitchFamily="34" charset="0"/>
              </a:rPr>
              <a:t> H</a:t>
            </a:r>
            <a:endParaRPr lang="zh-TW" altLang="en-US" sz="2250" kern="1200" baseline="-25000" dirty="0">
              <a:solidFill>
                <a:prstClr val="black"/>
              </a:solidFill>
              <a:latin typeface="Calibri" panose="020F0502020204030204" pitchFamily="34" charset="0"/>
              <a:ea typeface="PMingLiU" pitchFamily="18" charset="-120"/>
              <a:cs typeface="Calibri" panose="020F0502020204030204" pitchFamily="34" charset="0"/>
            </a:endParaRPr>
          </a:p>
        </p:txBody>
      </p:sp>
      <p:sp>
        <p:nvSpPr>
          <p:cNvPr id="2501" name="Rectangle 10">
            <a:extLst>
              <a:ext uri="{FF2B5EF4-FFF2-40B4-BE49-F238E27FC236}">
                <a16:creationId xmlns:a16="http://schemas.microsoft.com/office/drawing/2014/main" id="{D404602A-599D-A43A-7D0C-0346FD688370}"/>
              </a:ext>
            </a:extLst>
          </p:cNvPr>
          <p:cNvSpPr/>
          <p:nvPr/>
        </p:nvSpPr>
        <p:spPr>
          <a:xfrm>
            <a:off x="130454" y="4377935"/>
            <a:ext cx="1727200" cy="369332"/>
          </a:xfrm>
          <a:prstGeom prst="rect">
            <a:avLst/>
          </a:prstGeom>
          <a:solidFill>
            <a:srgbClr val="01937C"/>
          </a:solidFill>
        </p:spPr>
        <p:txBody>
          <a:bodyPr wrap="square">
            <a:spAutoFit/>
          </a:bodyPr>
          <a:lstStyle/>
          <a:p>
            <a:pPr defTabSz="685800">
              <a:buClrTx/>
              <a:defRPr/>
            </a:pPr>
            <a:r>
              <a:rPr lang="en-US" altLang="zh-TW" sz="1800" b="1" kern="1200" dirty="0">
                <a:solidFill>
                  <a:prstClr val="white"/>
                </a:solidFill>
                <a:latin typeface="Calibri" panose="020F0502020204030204" pitchFamily="34" charset="0"/>
                <a:ea typeface="PMingLiU" pitchFamily="18" charset="-120"/>
                <a:cs typeface="Calibri" panose="020F0502020204030204" pitchFamily="34" charset="0"/>
              </a:rPr>
              <a:t>NT </a:t>
            </a:r>
            <a:r>
              <a:rPr lang="en-US" altLang="zh-TW" sz="1800" b="1" kern="1200" dirty="0" err="1">
                <a:solidFill>
                  <a:prstClr val="white"/>
                </a:solidFill>
                <a:latin typeface="Calibri" panose="020F0502020204030204" pitchFamily="34" charset="0"/>
                <a:ea typeface="PMingLiU" pitchFamily="18" charset="-120"/>
                <a:cs typeface="Calibri" panose="020F0502020204030204" pitchFamily="34" charset="0"/>
              </a:rPr>
              <a:t>liên</a:t>
            </a:r>
            <a:r>
              <a:rPr lang="en-US" altLang="zh-TW" sz="1800" b="1" kern="1200" dirty="0">
                <a:solidFill>
                  <a:prstClr val="white"/>
                </a:solidFill>
                <a:latin typeface="Calibri" panose="020F0502020204030204" pitchFamily="34" charset="0"/>
                <a:ea typeface="PMingLiU" pitchFamily="18" charset="-120"/>
                <a:cs typeface="Calibri" panose="020F0502020204030204" pitchFamily="34" charset="0"/>
              </a:rPr>
              <a:t> </a:t>
            </a:r>
            <a:r>
              <a:rPr lang="en-US" altLang="zh-TW" sz="1800" b="1" kern="1200" dirty="0" err="1">
                <a:solidFill>
                  <a:prstClr val="white"/>
                </a:solidFill>
                <a:latin typeface="Calibri" panose="020F0502020204030204" pitchFamily="34" charset="0"/>
                <a:ea typeface="PMingLiU" pitchFamily="18" charset="-120"/>
                <a:cs typeface="Calibri" panose="020F0502020204030204" pitchFamily="34" charset="0"/>
              </a:rPr>
              <a:t>kết</a:t>
            </a:r>
            <a:r>
              <a:rPr lang="en-US" altLang="zh-TW" sz="1800" b="1" kern="1200" dirty="0">
                <a:solidFill>
                  <a:prstClr val="white"/>
                </a:solidFill>
                <a:latin typeface="Calibri" panose="020F0502020204030204" pitchFamily="34" charset="0"/>
                <a:ea typeface="PMingLiU" pitchFamily="18" charset="-120"/>
                <a:cs typeface="Calibri" panose="020F0502020204030204" pitchFamily="34" charset="0"/>
              </a:rPr>
              <a:t> </a:t>
            </a:r>
            <a:r>
              <a:rPr lang="en-US" altLang="zh-TW" sz="1800" b="1" kern="1200" dirty="0" err="1">
                <a:solidFill>
                  <a:prstClr val="white"/>
                </a:solidFill>
                <a:latin typeface="Calibri" panose="020F0502020204030204" pitchFamily="34" charset="0"/>
                <a:ea typeface="PMingLiU" pitchFamily="18" charset="-120"/>
                <a:cs typeface="Calibri" panose="020F0502020204030204" pitchFamily="34" charset="0"/>
              </a:rPr>
              <a:t>với</a:t>
            </a:r>
            <a:r>
              <a:rPr lang="en-US" altLang="zh-TW" sz="1800" b="1" kern="1200" dirty="0">
                <a:solidFill>
                  <a:prstClr val="white"/>
                </a:solidFill>
                <a:latin typeface="Calibri" panose="020F0502020204030204" pitchFamily="34" charset="0"/>
                <a:ea typeface="PMingLiU" pitchFamily="18" charset="-120"/>
                <a:cs typeface="Calibri" panose="020F0502020204030204" pitchFamily="34" charset="0"/>
              </a:rPr>
              <a:t> C</a:t>
            </a:r>
            <a:endParaRPr lang="zh-TW" altLang="en-US" sz="1800" b="1" kern="1200" dirty="0">
              <a:solidFill>
                <a:prstClr val="white"/>
              </a:solidFill>
              <a:latin typeface="Calibri" panose="020F0502020204030204" pitchFamily="34" charset="0"/>
              <a:ea typeface="PMingLiU" pitchFamily="18" charset="-120"/>
              <a:cs typeface="Calibri" panose="020F0502020204030204" pitchFamily="34" charset="0"/>
            </a:endParaRPr>
          </a:p>
        </p:txBody>
      </p:sp>
      <p:sp>
        <p:nvSpPr>
          <p:cNvPr id="2502" name="Text Box 26">
            <a:extLst>
              <a:ext uri="{FF2B5EF4-FFF2-40B4-BE49-F238E27FC236}">
                <a16:creationId xmlns:a16="http://schemas.microsoft.com/office/drawing/2014/main" id="{4DD98EF4-A27E-AF25-1F2E-CF02368C3458}"/>
              </a:ext>
            </a:extLst>
          </p:cNvPr>
          <p:cNvSpPr txBox="1"/>
          <p:nvPr/>
        </p:nvSpPr>
        <p:spPr>
          <a:xfrm>
            <a:off x="6252819" y="4027358"/>
            <a:ext cx="2410400" cy="701153"/>
          </a:xfrm>
          <a:prstGeom prst="rect">
            <a:avLst/>
          </a:prstGeom>
          <a:noFill/>
          <a:ln w="9525">
            <a:noFill/>
          </a:ln>
        </p:spPr>
        <p:txBody>
          <a:bodyPr anchor="ctr" anchorCtr="0"/>
          <a:lstStyle>
            <a:defPPr>
              <a:defRPr lang="en-US"/>
            </a:defPPr>
            <a:lvl1pPr algn="ctr">
              <a:lnSpc>
                <a:spcPct val="90000"/>
              </a:lnSpc>
              <a:buNone/>
              <a:defRPr sz="3000">
                <a:latin typeface="#9Slide03 Arima Madurai Black" panose="00000A00000000000000" pitchFamily="2" charset="0"/>
                <a:ea typeface="PMingLiU" pitchFamily="18" charset="-120"/>
                <a:cs typeface="#9Slide03 Arima Madurai Black" panose="00000A00000000000000" pitchFamily="2" charset="0"/>
              </a:defRPr>
            </a:lvl1pPr>
          </a:lstStyle>
          <a:p>
            <a:pPr defTabSz="685800">
              <a:lnSpc>
                <a:spcPct val="100000"/>
              </a:lnSpc>
              <a:buClrTx/>
              <a:defRPr/>
            </a:pPr>
            <a:r>
              <a:rPr lang="en-US" altLang="zh-TW" sz="2250" kern="1200" dirty="0">
                <a:solidFill>
                  <a:srgbClr val="FF0000"/>
                </a:solidFill>
                <a:latin typeface="Calibri" panose="020F0502020204030204" pitchFamily="34" charset="0"/>
                <a:cs typeface="Calibri" panose="020F0502020204030204" pitchFamily="34" charset="0"/>
              </a:rPr>
              <a:t>-COOH</a:t>
            </a:r>
            <a:r>
              <a:rPr lang="en-US" altLang="zh-TW" sz="2250" kern="1200" dirty="0">
                <a:solidFill>
                  <a:prstClr val="black"/>
                </a:solidFill>
                <a:latin typeface="Calibri" panose="020F0502020204030204" pitchFamily="34" charset="0"/>
                <a:cs typeface="Calibri" panose="020F0502020204030204" pitchFamily="34" charset="0"/>
              </a:rPr>
              <a:t> </a:t>
            </a:r>
            <a:r>
              <a:rPr lang="en-US" altLang="zh-TW" sz="2250" kern="1200" dirty="0" err="1">
                <a:solidFill>
                  <a:prstClr val="black"/>
                </a:solidFill>
                <a:latin typeface="Calibri" panose="020F0502020204030204" pitchFamily="34" charset="0"/>
                <a:cs typeface="Calibri" panose="020F0502020204030204" pitchFamily="34" charset="0"/>
              </a:rPr>
              <a:t>liên</a:t>
            </a:r>
            <a:r>
              <a:rPr lang="en-US" altLang="zh-TW" sz="2250" kern="1200" dirty="0">
                <a:solidFill>
                  <a:prstClr val="black"/>
                </a:solidFill>
                <a:latin typeface="Calibri" panose="020F0502020204030204" pitchFamily="34" charset="0"/>
                <a:cs typeface="Calibri" panose="020F0502020204030204" pitchFamily="34" charset="0"/>
              </a:rPr>
              <a:t> kết trực tiếp </a:t>
            </a:r>
            <a:r>
              <a:rPr lang="en-US" altLang="zh-TW" sz="2250" kern="1200" dirty="0" err="1">
                <a:solidFill>
                  <a:prstClr val="black"/>
                </a:solidFill>
                <a:latin typeface="Calibri" panose="020F0502020204030204" pitchFamily="34" charset="0"/>
                <a:cs typeface="Calibri" panose="020F0502020204030204" pitchFamily="34" charset="0"/>
              </a:rPr>
              <a:t>với</a:t>
            </a:r>
            <a:r>
              <a:rPr lang="en-US" altLang="zh-TW" sz="2250" kern="1200" dirty="0">
                <a:solidFill>
                  <a:prstClr val="black"/>
                </a:solidFill>
                <a:latin typeface="Calibri" panose="020F0502020204030204" pitchFamily="34" charset="0"/>
                <a:cs typeface="Calibri" panose="020F0502020204030204" pitchFamily="34" charset="0"/>
              </a:rPr>
              <a:t> </a:t>
            </a:r>
            <a:r>
              <a:rPr lang="en-US" altLang="zh-TW" sz="2250" kern="1200" dirty="0">
                <a:solidFill>
                  <a:srgbClr val="FF0000"/>
                </a:solidFill>
                <a:latin typeface="Calibri" panose="020F0502020204030204" pitchFamily="34" charset="0"/>
                <a:cs typeface="Calibri" panose="020F0502020204030204" pitchFamily="34" charset="0"/>
              </a:rPr>
              <a:t>C</a:t>
            </a:r>
            <a:endParaRPr lang="zh-TW" altLang="en-US" sz="2250" kern="1200" dirty="0">
              <a:solidFill>
                <a:prstClr val="black"/>
              </a:solidFill>
              <a:latin typeface="Calibri" panose="020F0502020204030204" pitchFamily="34" charset="0"/>
              <a:cs typeface="Calibri" panose="020F0502020204030204" pitchFamily="34" charset="0"/>
            </a:endParaRPr>
          </a:p>
        </p:txBody>
      </p:sp>
      <p:sp>
        <p:nvSpPr>
          <p:cNvPr id="2505" name="Oval 31">
            <a:extLst>
              <a:ext uri="{FF2B5EF4-FFF2-40B4-BE49-F238E27FC236}">
                <a16:creationId xmlns:a16="http://schemas.microsoft.com/office/drawing/2014/main" id="{78D112B3-9148-FA32-D061-5875D93DBEDF}"/>
              </a:ext>
            </a:extLst>
          </p:cNvPr>
          <p:cNvSpPr/>
          <p:nvPr/>
        </p:nvSpPr>
        <p:spPr>
          <a:xfrm rot="8490014">
            <a:off x="7341807" y="1884720"/>
            <a:ext cx="1488096" cy="1457813"/>
          </a:xfrm>
          <a:prstGeom prst="ellipse">
            <a:avLst/>
          </a:prstGeom>
          <a:noFill/>
          <a:ln w="53975" cap="flat" cmpd="sng">
            <a:solidFill>
              <a:srgbClr val="E434BD"/>
            </a:solidFill>
            <a:prstDash val="solid"/>
            <a:headEnd type="none" w="med" len="med"/>
            <a:tailEnd type="none" w="med" len="med"/>
          </a:ln>
        </p:spPr>
        <p:txBody>
          <a:bodyPr rot="10800000" wrap="none" anchor="ctr" anchorCtr="0"/>
          <a:lstStyle/>
          <a:p>
            <a:pPr defTabSz="685800">
              <a:buClrTx/>
              <a:defRPr/>
            </a:pPr>
            <a:endParaRPr lang="zh-TW" altLang="en-US" sz="2250" kern="1200" dirty="0">
              <a:latin typeface="Times New Roman" panose="02020603050405020304" pitchFamily="18" charset="0"/>
              <a:ea typeface="PMingLiU" pitchFamily="18" charset="-120"/>
              <a:cs typeface="+mn-cs"/>
            </a:endParaRPr>
          </a:p>
        </p:txBody>
      </p:sp>
      <p:grpSp>
        <p:nvGrpSpPr>
          <p:cNvPr id="2519" name="Group 2518">
            <a:extLst>
              <a:ext uri="{FF2B5EF4-FFF2-40B4-BE49-F238E27FC236}">
                <a16:creationId xmlns:a16="http://schemas.microsoft.com/office/drawing/2014/main" id="{662E3FD0-252C-4710-7BAF-CE5322D645CF}"/>
              </a:ext>
            </a:extLst>
          </p:cNvPr>
          <p:cNvGrpSpPr/>
          <p:nvPr/>
        </p:nvGrpSpPr>
        <p:grpSpPr>
          <a:xfrm>
            <a:off x="5540594" y="1231523"/>
            <a:ext cx="3504446" cy="561706"/>
            <a:chOff x="7371922" y="1675215"/>
            <a:chExt cx="2336800" cy="748941"/>
          </a:xfrm>
        </p:grpSpPr>
        <p:sp>
          <p:nvSpPr>
            <p:cNvPr id="2520" name="Rectangle: Rounded Corners 2519">
              <a:extLst>
                <a:ext uri="{FF2B5EF4-FFF2-40B4-BE49-F238E27FC236}">
                  <a16:creationId xmlns:a16="http://schemas.microsoft.com/office/drawing/2014/main" id="{4F0418A7-5748-0AE9-2B8B-2E9B54F251A6}"/>
                </a:ext>
              </a:extLst>
            </p:cNvPr>
            <p:cNvSpPr/>
            <p:nvPr/>
          </p:nvSpPr>
          <p:spPr>
            <a:xfrm>
              <a:off x="7371922" y="1675215"/>
              <a:ext cx="2336800" cy="745705"/>
            </a:xfrm>
            <a:prstGeom prst="roundRect">
              <a:avLst/>
            </a:prstGeom>
            <a:solidFill>
              <a:srgbClr val="0C80B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defRPr/>
              </a:pPr>
              <a:endParaRPr lang="en-US" sz="1600" b="1" kern="1200">
                <a:solidFill>
                  <a:prstClr val="white"/>
                </a:solidFill>
                <a:latin typeface="Calibri"/>
              </a:endParaRPr>
            </a:p>
          </p:txBody>
        </p:sp>
        <p:sp>
          <p:nvSpPr>
            <p:cNvPr id="2521" name="Text Box 6">
              <a:extLst>
                <a:ext uri="{FF2B5EF4-FFF2-40B4-BE49-F238E27FC236}">
                  <a16:creationId xmlns:a16="http://schemas.microsoft.com/office/drawing/2014/main" id="{B0480BC2-5A0C-7445-BF61-26233991257C}"/>
                </a:ext>
              </a:extLst>
            </p:cNvPr>
            <p:cNvSpPr txBox="1"/>
            <p:nvPr/>
          </p:nvSpPr>
          <p:spPr>
            <a:xfrm>
              <a:off x="7617687" y="1808603"/>
              <a:ext cx="1892690" cy="615553"/>
            </a:xfrm>
            <a:prstGeom prst="rect">
              <a:avLst/>
            </a:prstGeom>
            <a:noFill/>
            <a:ln w="9525">
              <a:noFill/>
            </a:ln>
          </p:spPr>
          <p:txBody>
            <a:bodyPr wrap="square">
              <a:spAutoFit/>
              <a:scene3d>
                <a:camera prst="orthographicFront"/>
                <a:lightRig rig="threePt" dir="t"/>
              </a:scene3d>
            </a:bodyPr>
            <a:lstStyle/>
            <a:p>
              <a:pPr algn="ctr" defTabSz="685800">
                <a:buClrTx/>
                <a:defRPr/>
              </a:pPr>
              <a:r>
                <a:rPr lang="en-US" altLang="zh-TW" sz="2400" b="1" kern="1200" dirty="0">
                  <a:solidFill>
                    <a:prstClr val="white"/>
                  </a:solidFill>
                  <a:latin typeface="Calibri" panose="020F0502020204030204" pitchFamily="34" charset="0"/>
                  <a:ea typeface="PMingLiU" pitchFamily="18" charset="-120"/>
                  <a:cs typeface="Calibri" panose="020F0502020204030204" pitchFamily="34" charset="0"/>
                </a:rPr>
                <a:t>CH</a:t>
              </a:r>
              <a:r>
                <a:rPr lang="en-US" altLang="zh-TW" sz="2400" b="1" kern="1200" baseline="-25000" dirty="0">
                  <a:solidFill>
                    <a:prstClr val="white"/>
                  </a:solidFill>
                  <a:latin typeface="Calibri" panose="020F0502020204030204" pitchFamily="34" charset="0"/>
                  <a:ea typeface="PMingLiU" pitchFamily="18" charset="-120"/>
                  <a:cs typeface="Calibri" panose="020F0502020204030204" pitchFamily="34" charset="0"/>
                </a:rPr>
                <a:t>3</a:t>
              </a:r>
              <a:r>
                <a:rPr lang="en-US" altLang="zh-TW" sz="2400" b="1" kern="1200" dirty="0">
                  <a:solidFill>
                    <a:prstClr val="white"/>
                  </a:solidFill>
                  <a:latin typeface="Calibri" panose="020F0502020204030204" pitchFamily="34" charset="0"/>
                  <a:ea typeface="PMingLiU" pitchFamily="18" charset="-120"/>
                  <a:cs typeface="Calibri" panose="020F0502020204030204" pitchFamily="34" charset="0"/>
                </a:rPr>
                <a:t>COOH</a:t>
              </a:r>
            </a:p>
          </p:txBody>
        </p:sp>
      </p:grpSp>
      <p:sp>
        <p:nvSpPr>
          <p:cNvPr id="2522" name="TextBox 2521">
            <a:extLst>
              <a:ext uri="{FF2B5EF4-FFF2-40B4-BE49-F238E27FC236}">
                <a16:creationId xmlns:a16="http://schemas.microsoft.com/office/drawing/2014/main" id="{0A0DB06D-39D0-2E9A-BFFC-FE632ACF1CCF}"/>
              </a:ext>
            </a:extLst>
          </p:cNvPr>
          <p:cNvSpPr txBox="1"/>
          <p:nvPr/>
        </p:nvSpPr>
        <p:spPr>
          <a:xfrm>
            <a:off x="130454" y="3582748"/>
            <a:ext cx="1341999" cy="369332"/>
          </a:xfrm>
          <a:prstGeom prst="rect">
            <a:avLst/>
          </a:prstGeom>
          <a:solidFill>
            <a:srgbClr val="01937C"/>
          </a:solidFill>
        </p:spPr>
        <p:txBody>
          <a:bodyPr wrap="square">
            <a:spAutoFit/>
          </a:bodyPr>
          <a:lstStyle/>
          <a:p>
            <a:pPr defTabSz="685800">
              <a:buClrTx/>
              <a:defRPr/>
            </a:pPr>
            <a:r>
              <a:rPr lang="en-US" altLang="zh-TW" sz="1800" b="1" kern="1200" dirty="0">
                <a:solidFill>
                  <a:prstClr val="white"/>
                </a:solidFill>
                <a:latin typeface="Calibri" panose="020F0502020204030204" pitchFamily="34" charset="0"/>
                <a:ea typeface="PMingLiU" pitchFamily="18" charset="-120"/>
                <a:cs typeface="Calibri" panose="020F0502020204030204" pitchFamily="34" charset="0"/>
              </a:rPr>
              <a:t>Thành </a:t>
            </a:r>
            <a:r>
              <a:rPr lang="en-US" altLang="zh-TW" sz="1800" b="1" kern="1200" dirty="0" err="1">
                <a:solidFill>
                  <a:prstClr val="white"/>
                </a:solidFill>
                <a:latin typeface="Calibri" panose="020F0502020204030204" pitchFamily="34" charset="0"/>
                <a:ea typeface="PMingLiU" pitchFamily="18" charset="-120"/>
                <a:cs typeface="Calibri" panose="020F0502020204030204" pitchFamily="34" charset="0"/>
              </a:rPr>
              <a:t>phần</a:t>
            </a:r>
            <a:endParaRPr lang="en-US" sz="1800" kern="1200" dirty="0">
              <a:solidFill>
                <a:prstClr val="white"/>
              </a:solidFill>
              <a:latin typeface="Calibri" panose="020F0502020204030204" pitchFamily="34" charset="0"/>
              <a:ea typeface="+mn-ea"/>
              <a:cs typeface="Calibri" panose="020F0502020204030204" pitchFamily="34" charset="0"/>
            </a:endParaRPr>
          </a:p>
        </p:txBody>
      </p:sp>
      <p:pic>
        <p:nvPicPr>
          <p:cNvPr id="1028" name="Picture 4" descr="Công thức Cấu tạo của C2H6 theo chương trình mới">
            <a:extLst>
              <a:ext uri="{FF2B5EF4-FFF2-40B4-BE49-F238E27FC236}">
                <a16:creationId xmlns:a16="http://schemas.microsoft.com/office/drawing/2014/main" id="{E8E4F143-BD7B-9AEA-76D5-253740906F1A}"/>
              </a:ext>
            </a:extLst>
          </p:cNvPr>
          <p:cNvPicPr>
            <a:picLocks noChangeAspect="1" noChangeArrowheads="1"/>
          </p:cNvPicPr>
          <p:nvPr/>
        </p:nvPicPr>
        <p:blipFill rotWithShape="1">
          <a:blip r:embed="rId4">
            <a:extLst>
              <a:ext uri="{BEBA8EAE-BF5A-486C-A8C5-ECC9F3942E4B}">
                <a14:imgProps xmlns:a14="http://schemas.microsoft.com/office/drawing/2010/main">
                  <a14:imgLayer r:embed="rId5">
                    <a14:imgEffect>
                      <a14:colorTemperature colorTemp="4700"/>
                    </a14:imgEffect>
                  </a14:imgLayer>
                </a14:imgProps>
              </a:ext>
              <a:ext uri="{28A0092B-C50C-407E-A947-70E740481C1C}">
                <a14:useLocalDpi xmlns:a14="http://schemas.microsoft.com/office/drawing/2010/main" val="0"/>
              </a:ext>
            </a:extLst>
          </a:blip>
          <a:srcRect t="10467"/>
          <a:stretch/>
        </p:blipFill>
        <p:spPr bwMode="auto">
          <a:xfrm>
            <a:off x="1812238" y="1824507"/>
            <a:ext cx="2200275" cy="1415663"/>
          </a:xfrm>
          <a:prstGeom prst="rect">
            <a:avLst/>
          </a:prstGeom>
          <a:gradFill flip="none" rotWithShape="1">
            <a:gsLst>
              <a:gs pos="0">
                <a:srgbClr val="FECF40"/>
              </a:gs>
              <a:gs pos="100000">
                <a:srgbClr val="846C21"/>
              </a:gs>
            </a:gsLst>
            <a:lin ang="5400000" scaled="0"/>
          </a:gradFill>
          <a:ln w="9525">
            <a:noFill/>
          </a:ln>
        </p:spPr>
      </p:pic>
      <p:sp>
        <p:nvSpPr>
          <p:cNvPr id="2523" name="Rectangle 9">
            <a:extLst>
              <a:ext uri="{FF2B5EF4-FFF2-40B4-BE49-F238E27FC236}">
                <a16:creationId xmlns:a16="http://schemas.microsoft.com/office/drawing/2014/main" id="{4667563D-616C-D8A5-7BFF-9F9B6420ED56}"/>
              </a:ext>
            </a:extLst>
          </p:cNvPr>
          <p:cNvSpPr/>
          <p:nvPr/>
        </p:nvSpPr>
        <p:spPr>
          <a:xfrm>
            <a:off x="6749946" y="3563503"/>
            <a:ext cx="1416147" cy="363682"/>
          </a:xfrm>
          <a:prstGeom prst="rect">
            <a:avLst/>
          </a:prstGeom>
          <a:noFill/>
          <a:ln w="9525">
            <a:noFill/>
          </a:ln>
        </p:spPr>
        <p:txBody>
          <a:bodyPr anchor="ctr" anchorCtr="0"/>
          <a:lstStyle/>
          <a:p>
            <a:pPr algn="ctr" defTabSz="685800">
              <a:lnSpc>
                <a:spcPct val="90000"/>
              </a:lnSpc>
              <a:buClrTx/>
              <a:defRPr/>
            </a:pPr>
            <a:r>
              <a:rPr lang="en-US" altLang="zh-TW" sz="2250" kern="1200" dirty="0">
                <a:solidFill>
                  <a:prstClr val="black"/>
                </a:solidFill>
                <a:latin typeface="Calibri" panose="020F0502020204030204" pitchFamily="34" charset="0"/>
                <a:ea typeface="PMingLiU" pitchFamily="18" charset="-120"/>
                <a:cs typeface="Calibri" panose="020F0502020204030204" pitchFamily="34" charset="0"/>
              </a:rPr>
              <a:t>C, H </a:t>
            </a:r>
            <a:r>
              <a:rPr lang="en-US" altLang="zh-TW" sz="2250" kern="1200" dirty="0" err="1">
                <a:solidFill>
                  <a:prstClr val="black"/>
                </a:solidFill>
                <a:latin typeface="Calibri" panose="020F0502020204030204" pitchFamily="34" charset="0"/>
                <a:ea typeface="PMingLiU" pitchFamily="18" charset="-120"/>
                <a:cs typeface="Calibri" panose="020F0502020204030204" pitchFamily="34" charset="0"/>
              </a:rPr>
              <a:t>và</a:t>
            </a:r>
            <a:r>
              <a:rPr lang="en-US" altLang="zh-TW" sz="2250" kern="1200" dirty="0">
                <a:solidFill>
                  <a:prstClr val="black"/>
                </a:solidFill>
                <a:latin typeface="Calibri" panose="020F0502020204030204" pitchFamily="34" charset="0"/>
                <a:ea typeface="PMingLiU" pitchFamily="18" charset="-120"/>
                <a:cs typeface="Calibri" panose="020F0502020204030204" pitchFamily="34" charset="0"/>
              </a:rPr>
              <a:t> O</a:t>
            </a:r>
            <a:endParaRPr lang="zh-TW" altLang="en-US" sz="2250" kern="1200" baseline="-25000" dirty="0">
              <a:solidFill>
                <a:prstClr val="black"/>
              </a:solidFill>
              <a:latin typeface="Calibri" panose="020F0502020204030204" pitchFamily="34" charset="0"/>
              <a:ea typeface="PMingLiU" pitchFamily="18" charset="-120"/>
              <a:cs typeface="Calibri" panose="020F0502020204030204" pitchFamily="34" charset="0"/>
            </a:endParaRPr>
          </a:p>
        </p:txBody>
      </p:sp>
      <p:sp>
        <p:nvSpPr>
          <p:cNvPr id="2" name="Text Box 26">
            <a:extLst>
              <a:ext uri="{FF2B5EF4-FFF2-40B4-BE49-F238E27FC236}">
                <a16:creationId xmlns:a16="http://schemas.microsoft.com/office/drawing/2014/main" id="{ACA9C98E-E95F-D8FA-13C7-2BECA7CABD97}"/>
              </a:ext>
            </a:extLst>
          </p:cNvPr>
          <p:cNvSpPr txBox="1"/>
          <p:nvPr/>
        </p:nvSpPr>
        <p:spPr>
          <a:xfrm>
            <a:off x="1768336" y="4203632"/>
            <a:ext cx="2410400" cy="701153"/>
          </a:xfrm>
          <a:prstGeom prst="rect">
            <a:avLst/>
          </a:prstGeom>
          <a:noFill/>
          <a:ln w="9525">
            <a:noFill/>
          </a:ln>
        </p:spPr>
        <p:txBody>
          <a:bodyPr anchor="ctr" anchorCtr="0"/>
          <a:lstStyle>
            <a:defPPr>
              <a:defRPr lang="en-US"/>
            </a:defPPr>
            <a:lvl1pPr algn="ctr">
              <a:lnSpc>
                <a:spcPct val="90000"/>
              </a:lnSpc>
              <a:buNone/>
              <a:defRPr sz="3000">
                <a:latin typeface="#9Slide03 Arima Madurai Black" panose="00000A00000000000000" pitchFamily="2" charset="0"/>
                <a:ea typeface="PMingLiU" pitchFamily="18" charset="-120"/>
                <a:cs typeface="#9Slide03 Arima Madurai Black" panose="00000A00000000000000" pitchFamily="2" charset="0"/>
              </a:defRPr>
            </a:lvl1pPr>
          </a:lstStyle>
          <a:p>
            <a:pPr defTabSz="685800">
              <a:lnSpc>
                <a:spcPct val="100000"/>
              </a:lnSpc>
              <a:buClrTx/>
              <a:defRPr/>
            </a:pPr>
            <a:r>
              <a:rPr lang="en-US" altLang="zh-TW" sz="2250" kern="1200" dirty="0">
                <a:solidFill>
                  <a:srgbClr val="FF0000"/>
                </a:solidFill>
                <a:latin typeface="Calibri" panose="020F0502020204030204" pitchFamily="34" charset="0"/>
                <a:cs typeface="Calibri" panose="020F0502020204030204" pitchFamily="34" charset="0"/>
              </a:rPr>
              <a:t>-H</a:t>
            </a:r>
            <a:r>
              <a:rPr lang="en-US" altLang="zh-TW" sz="2250" kern="1200" dirty="0">
                <a:solidFill>
                  <a:prstClr val="black"/>
                </a:solidFill>
                <a:latin typeface="Calibri" panose="020F0502020204030204" pitchFamily="34" charset="0"/>
                <a:cs typeface="Calibri" panose="020F0502020204030204" pitchFamily="34" charset="0"/>
              </a:rPr>
              <a:t> </a:t>
            </a:r>
            <a:r>
              <a:rPr lang="en-US" altLang="zh-TW" sz="2250" kern="1200" dirty="0" err="1">
                <a:solidFill>
                  <a:prstClr val="black"/>
                </a:solidFill>
                <a:latin typeface="Calibri" panose="020F0502020204030204" pitchFamily="34" charset="0"/>
                <a:cs typeface="Calibri" panose="020F0502020204030204" pitchFamily="34" charset="0"/>
              </a:rPr>
              <a:t>liên</a:t>
            </a:r>
            <a:r>
              <a:rPr lang="en-US" altLang="zh-TW" sz="2250" kern="1200" dirty="0">
                <a:solidFill>
                  <a:prstClr val="black"/>
                </a:solidFill>
                <a:latin typeface="Calibri" panose="020F0502020204030204" pitchFamily="34" charset="0"/>
                <a:cs typeface="Calibri" panose="020F0502020204030204" pitchFamily="34" charset="0"/>
              </a:rPr>
              <a:t> kết trực tiếp </a:t>
            </a:r>
            <a:r>
              <a:rPr lang="en-US" altLang="zh-TW" sz="2250" kern="1200" dirty="0" err="1">
                <a:solidFill>
                  <a:prstClr val="black"/>
                </a:solidFill>
                <a:latin typeface="Calibri" panose="020F0502020204030204" pitchFamily="34" charset="0"/>
                <a:cs typeface="Calibri" panose="020F0502020204030204" pitchFamily="34" charset="0"/>
              </a:rPr>
              <a:t>với</a:t>
            </a:r>
            <a:r>
              <a:rPr lang="en-US" altLang="zh-TW" sz="2250" kern="1200" dirty="0">
                <a:solidFill>
                  <a:prstClr val="black"/>
                </a:solidFill>
                <a:latin typeface="Calibri" panose="020F0502020204030204" pitchFamily="34" charset="0"/>
                <a:cs typeface="Calibri" panose="020F0502020204030204" pitchFamily="34" charset="0"/>
              </a:rPr>
              <a:t> </a:t>
            </a:r>
            <a:r>
              <a:rPr lang="en-US" altLang="zh-TW" sz="2250" kern="1200" dirty="0">
                <a:solidFill>
                  <a:srgbClr val="FF0000"/>
                </a:solidFill>
                <a:latin typeface="Calibri" panose="020F0502020204030204" pitchFamily="34" charset="0"/>
                <a:cs typeface="Calibri" panose="020F0502020204030204" pitchFamily="34" charset="0"/>
              </a:rPr>
              <a:t>C</a:t>
            </a:r>
            <a:endParaRPr lang="zh-TW" altLang="en-US" sz="2250" kern="1200" dirty="0">
              <a:solidFill>
                <a:prstClr val="black"/>
              </a:solidFill>
              <a:latin typeface="Calibri" panose="020F0502020204030204" pitchFamily="34" charset="0"/>
              <a:cs typeface="Calibri" panose="020F0502020204030204" pitchFamily="34" charset="0"/>
            </a:endParaRPr>
          </a:p>
        </p:txBody>
      </p:sp>
      <p:sp>
        <p:nvSpPr>
          <p:cNvPr id="3" name="Oval 31">
            <a:extLst>
              <a:ext uri="{FF2B5EF4-FFF2-40B4-BE49-F238E27FC236}">
                <a16:creationId xmlns:a16="http://schemas.microsoft.com/office/drawing/2014/main" id="{055F23F1-FB0F-B649-698B-DFA9D8FE493E}"/>
              </a:ext>
            </a:extLst>
          </p:cNvPr>
          <p:cNvSpPr/>
          <p:nvPr/>
        </p:nvSpPr>
        <p:spPr>
          <a:xfrm rot="8490014">
            <a:off x="3095930" y="2055897"/>
            <a:ext cx="879495" cy="861597"/>
          </a:xfrm>
          <a:prstGeom prst="ellipse">
            <a:avLst/>
          </a:prstGeom>
          <a:noFill/>
          <a:ln w="53975" cap="flat" cmpd="sng">
            <a:solidFill>
              <a:srgbClr val="E434BD"/>
            </a:solidFill>
            <a:prstDash val="solid"/>
            <a:headEnd type="none" w="med" len="med"/>
            <a:tailEnd type="none" w="med" len="med"/>
          </a:ln>
        </p:spPr>
        <p:txBody>
          <a:bodyPr rot="10800000" wrap="none" anchor="ctr" anchorCtr="0"/>
          <a:lstStyle/>
          <a:p>
            <a:pPr defTabSz="685800">
              <a:buClrTx/>
              <a:defRPr/>
            </a:pPr>
            <a:endParaRPr lang="zh-TW" altLang="en-US" sz="2250" kern="1200" dirty="0">
              <a:latin typeface="Times New Roman" panose="02020603050405020304" pitchFamily="18" charset="0"/>
              <a:ea typeface="PMingLiU" pitchFamily="18" charset="-120"/>
              <a:cs typeface="+mn-cs"/>
            </a:endParaRPr>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7" presetClass="entr" presetSubtype="0" fill="hold" grpId="0" nodeType="clickEffect">
                                  <p:stCondLst>
                                    <p:cond delay="0"/>
                                  </p:stCondLst>
                                  <p:childTnLst>
                                    <p:set>
                                      <p:cBhvr>
                                        <p:cTn id="6" dur="1" fill="hold">
                                          <p:stCondLst>
                                            <p:cond delay="0"/>
                                          </p:stCondLst>
                                        </p:cTn>
                                        <p:tgtEl>
                                          <p:spTgt spid="29"/>
                                        </p:tgtEl>
                                        <p:attrNameLst>
                                          <p:attrName>style.visibility</p:attrName>
                                        </p:attrNameLst>
                                      </p:cBhvr>
                                      <p:to>
                                        <p:strVal val="visible"/>
                                      </p:to>
                                    </p:set>
                                    <p:animEffect transition="in" filter="fade">
                                      <p:cBhvr>
                                        <p:cTn id="7" dur="1000"/>
                                        <p:tgtEl>
                                          <p:spTgt spid="29"/>
                                        </p:tgtEl>
                                      </p:cBhvr>
                                    </p:animEffect>
                                    <p:anim calcmode="lin" valueType="num">
                                      <p:cBhvr>
                                        <p:cTn id="8" dur="1000" fill="hold"/>
                                        <p:tgtEl>
                                          <p:spTgt spid="29"/>
                                        </p:tgtEl>
                                        <p:attrNameLst>
                                          <p:attrName>ppt_x</p:attrName>
                                        </p:attrNameLst>
                                      </p:cBhvr>
                                      <p:tavLst>
                                        <p:tav tm="0">
                                          <p:val>
                                            <p:strVal val="#ppt_x"/>
                                          </p:val>
                                        </p:tav>
                                        <p:tav tm="100000">
                                          <p:val>
                                            <p:strVal val="#ppt_x"/>
                                          </p:val>
                                        </p:tav>
                                      </p:tavLst>
                                    </p:anim>
                                    <p:anim calcmode="lin" valueType="num">
                                      <p:cBhvr>
                                        <p:cTn id="9" dur="1000" fill="hold"/>
                                        <p:tgtEl>
                                          <p:spTgt spid="29"/>
                                        </p:tgtEl>
                                        <p:attrNameLst>
                                          <p:attrName>ppt_y</p:attrName>
                                        </p:attrNameLst>
                                      </p:cBhvr>
                                      <p:tavLst>
                                        <p:tav tm="0">
                                          <p:val>
                                            <p:strVal val="#ppt_y-.1"/>
                                          </p:val>
                                        </p:tav>
                                        <p:tav tm="100000">
                                          <p:val>
                                            <p:strVal val="#ppt_y"/>
                                          </p:val>
                                        </p:tav>
                                      </p:tavLst>
                                    </p:anim>
                                  </p:childTnLst>
                                </p:cTn>
                              </p:par>
                              <p:par>
                                <p:cTn id="10" presetID="47" presetClass="entr" presetSubtype="0" fill="hold" grpId="0" nodeType="withEffect">
                                  <p:stCondLst>
                                    <p:cond delay="0"/>
                                  </p:stCondLst>
                                  <p:childTnLst>
                                    <p:set>
                                      <p:cBhvr>
                                        <p:cTn id="11" dur="1" fill="hold">
                                          <p:stCondLst>
                                            <p:cond delay="0"/>
                                          </p:stCondLst>
                                        </p:cTn>
                                        <p:tgtEl>
                                          <p:spTgt spid="28"/>
                                        </p:tgtEl>
                                        <p:attrNameLst>
                                          <p:attrName>style.visibility</p:attrName>
                                        </p:attrNameLst>
                                      </p:cBhvr>
                                      <p:to>
                                        <p:strVal val="visible"/>
                                      </p:to>
                                    </p:set>
                                    <p:animEffect transition="in" filter="fade">
                                      <p:cBhvr>
                                        <p:cTn id="12" dur="1000"/>
                                        <p:tgtEl>
                                          <p:spTgt spid="28"/>
                                        </p:tgtEl>
                                      </p:cBhvr>
                                    </p:animEffect>
                                    <p:anim calcmode="lin" valueType="num">
                                      <p:cBhvr>
                                        <p:cTn id="13" dur="1000" fill="hold"/>
                                        <p:tgtEl>
                                          <p:spTgt spid="28"/>
                                        </p:tgtEl>
                                        <p:attrNameLst>
                                          <p:attrName>ppt_x</p:attrName>
                                        </p:attrNameLst>
                                      </p:cBhvr>
                                      <p:tavLst>
                                        <p:tav tm="0">
                                          <p:val>
                                            <p:strVal val="#ppt_x"/>
                                          </p:val>
                                        </p:tav>
                                        <p:tav tm="100000">
                                          <p:val>
                                            <p:strVal val="#ppt_x"/>
                                          </p:val>
                                        </p:tav>
                                      </p:tavLst>
                                    </p:anim>
                                    <p:anim calcmode="lin" valueType="num">
                                      <p:cBhvr>
                                        <p:cTn id="14" dur="1000" fill="hold"/>
                                        <p:tgtEl>
                                          <p:spTgt spid="28"/>
                                        </p:tgtEl>
                                        <p:attrNameLst>
                                          <p:attrName>ppt_y</p:attrName>
                                        </p:attrNameLst>
                                      </p:cBhvr>
                                      <p:tavLst>
                                        <p:tav tm="0">
                                          <p:val>
                                            <p:strVal val="#ppt_y-.1"/>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53" presetClass="entr" presetSubtype="16" fill="hold" nodeType="clickEffect">
                                  <p:stCondLst>
                                    <p:cond delay="0"/>
                                  </p:stCondLst>
                                  <p:childTnLst>
                                    <p:set>
                                      <p:cBhvr>
                                        <p:cTn id="18" dur="1" fill="hold">
                                          <p:stCondLst>
                                            <p:cond delay="0"/>
                                          </p:stCondLst>
                                        </p:cTn>
                                        <p:tgtEl>
                                          <p:spTgt spid="31"/>
                                        </p:tgtEl>
                                        <p:attrNameLst>
                                          <p:attrName>style.visibility</p:attrName>
                                        </p:attrNameLst>
                                      </p:cBhvr>
                                      <p:to>
                                        <p:strVal val="visible"/>
                                      </p:to>
                                    </p:set>
                                    <p:anim calcmode="lin" valueType="num">
                                      <p:cBhvr>
                                        <p:cTn id="19" dur="500" fill="hold"/>
                                        <p:tgtEl>
                                          <p:spTgt spid="31"/>
                                        </p:tgtEl>
                                        <p:attrNameLst>
                                          <p:attrName>ppt_w</p:attrName>
                                        </p:attrNameLst>
                                      </p:cBhvr>
                                      <p:tavLst>
                                        <p:tav tm="0">
                                          <p:val>
                                            <p:fltVal val="0"/>
                                          </p:val>
                                        </p:tav>
                                        <p:tav tm="100000">
                                          <p:val>
                                            <p:strVal val="#ppt_w"/>
                                          </p:val>
                                        </p:tav>
                                      </p:tavLst>
                                    </p:anim>
                                    <p:anim calcmode="lin" valueType="num">
                                      <p:cBhvr>
                                        <p:cTn id="20" dur="500" fill="hold"/>
                                        <p:tgtEl>
                                          <p:spTgt spid="31"/>
                                        </p:tgtEl>
                                        <p:attrNameLst>
                                          <p:attrName>ppt_h</p:attrName>
                                        </p:attrNameLst>
                                      </p:cBhvr>
                                      <p:tavLst>
                                        <p:tav tm="0">
                                          <p:val>
                                            <p:fltVal val="0"/>
                                          </p:val>
                                        </p:tav>
                                        <p:tav tm="100000">
                                          <p:val>
                                            <p:strVal val="#ppt_h"/>
                                          </p:val>
                                        </p:tav>
                                      </p:tavLst>
                                    </p:anim>
                                    <p:animEffect transition="in" filter="fade">
                                      <p:cBhvr>
                                        <p:cTn id="21" dur="500"/>
                                        <p:tgtEl>
                                          <p:spTgt spid="31"/>
                                        </p:tgtEl>
                                      </p:cBhvr>
                                    </p:animEffect>
                                  </p:childTnLst>
                                </p:cTn>
                              </p:par>
                            </p:childTnLst>
                          </p:cTn>
                        </p:par>
                        <p:par>
                          <p:cTn id="22" fill="hold">
                            <p:stCondLst>
                              <p:cond delay="500"/>
                            </p:stCondLst>
                            <p:childTnLst>
                              <p:par>
                                <p:cTn id="23" presetID="47" presetClass="entr" presetSubtype="0" fill="hold" nodeType="afterEffect">
                                  <p:stCondLst>
                                    <p:cond delay="0"/>
                                  </p:stCondLst>
                                  <p:childTnLst>
                                    <p:set>
                                      <p:cBhvr>
                                        <p:cTn id="24" dur="1" fill="hold">
                                          <p:stCondLst>
                                            <p:cond delay="0"/>
                                          </p:stCondLst>
                                        </p:cTn>
                                        <p:tgtEl>
                                          <p:spTgt spid="1028"/>
                                        </p:tgtEl>
                                        <p:attrNameLst>
                                          <p:attrName>style.visibility</p:attrName>
                                        </p:attrNameLst>
                                      </p:cBhvr>
                                      <p:to>
                                        <p:strVal val="visible"/>
                                      </p:to>
                                    </p:set>
                                    <p:animEffect transition="in" filter="fade">
                                      <p:cBhvr>
                                        <p:cTn id="25" dur="1000"/>
                                        <p:tgtEl>
                                          <p:spTgt spid="1028"/>
                                        </p:tgtEl>
                                      </p:cBhvr>
                                    </p:animEffect>
                                    <p:anim calcmode="lin" valueType="num">
                                      <p:cBhvr>
                                        <p:cTn id="26" dur="1000" fill="hold"/>
                                        <p:tgtEl>
                                          <p:spTgt spid="1028"/>
                                        </p:tgtEl>
                                        <p:attrNameLst>
                                          <p:attrName>ppt_x</p:attrName>
                                        </p:attrNameLst>
                                      </p:cBhvr>
                                      <p:tavLst>
                                        <p:tav tm="0">
                                          <p:val>
                                            <p:strVal val="#ppt_x"/>
                                          </p:val>
                                        </p:tav>
                                        <p:tav tm="100000">
                                          <p:val>
                                            <p:strVal val="#ppt_x"/>
                                          </p:val>
                                        </p:tav>
                                      </p:tavLst>
                                    </p:anim>
                                    <p:anim calcmode="lin" valueType="num">
                                      <p:cBhvr>
                                        <p:cTn id="27" dur="1000" fill="hold"/>
                                        <p:tgtEl>
                                          <p:spTgt spid="1028"/>
                                        </p:tgtEl>
                                        <p:attrNameLst>
                                          <p:attrName>ppt_y</p:attrName>
                                        </p:attrNameLst>
                                      </p:cBhvr>
                                      <p:tavLst>
                                        <p:tav tm="0">
                                          <p:val>
                                            <p:strVal val="#ppt_y-.1"/>
                                          </p:val>
                                        </p:tav>
                                        <p:tav tm="100000">
                                          <p:val>
                                            <p:strVal val="#ppt_y"/>
                                          </p:val>
                                        </p:tav>
                                      </p:tavLst>
                                    </p:anim>
                                  </p:childTnLst>
                                </p:cTn>
                              </p:par>
                            </p:childTnLst>
                          </p:cTn>
                        </p:par>
                      </p:childTnLst>
                    </p:cTn>
                  </p:par>
                  <p:par>
                    <p:cTn id="28" fill="hold">
                      <p:stCondLst>
                        <p:cond delay="indefinite"/>
                      </p:stCondLst>
                      <p:childTnLst>
                        <p:par>
                          <p:cTn id="29" fill="hold">
                            <p:stCondLst>
                              <p:cond delay="0"/>
                            </p:stCondLst>
                            <p:childTnLst>
                              <p:par>
                                <p:cTn id="30" presetID="53" presetClass="entr" presetSubtype="16" fill="hold" nodeType="clickEffect">
                                  <p:stCondLst>
                                    <p:cond delay="0"/>
                                  </p:stCondLst>
                                  <p:childTnLst>
                                    <p:set>
                                      <p:cBhvr>
                                        <p:cTn id="31" dur="1" fill="hold">
                                          <p:stCondLst>
                                            <p:cond delay="0"/>
                                          </p:stCondLst>
                                        </p:cTn>
                                        <p:tgtEl>
                                          <p:spTgt spid="2519"/>
                                        </p:tgtEl>
                                        <p:attrNameLst>
                                          <p:attrName>style.visibility</p:attrName>
                                        </p:attrNameLst>
                                      </p:cBhvr>
                                      <p:to>
                                        <p:strVal val="visible"/>
                                      </p:to>
                                    </p:set>
                                    <p:anim calcmode="lin" valueType="num">
                                      <p:cBhvr>
                                        <p:cTn id="32" dur="500" fill="hold"/>
                                        <p:tgtEl>
                                          <p:spTgt spid="2519"/>
                                        </p:tgtEl>
                                        <p:attrNameLst>
                                          <p:attrName>ppt_w</p:attrName>
                                        </p:attrNameLst>
                                      </p:cBhvr>
                                      <p:tavLst>
                                        <p:tav tm="0">
                                          <p:val>
                                            <p:fltVal val="0"/>
                                          </p:val>
                                        </p:tav>
                                        <p:tav tm="100000">
                                          <p:val>
                                            <p:strVal val="#ppt_w"/>
                                          </p:val>
                                        </p:tav>
                                      </p:tavLst>
                                    </p:anim>
                                    <p:anim calcmode="lin" valueType="num">
                                      <p:cBhvr>
                                        <p:cTn id="33" dur="500" fill="hold"/>
                                        <p:tgtEl>
                                          <p:spTgt spid="2519"/>
                                        </p:tgtEl>
                                        <p:attrNameLst>
                                          <p:attrName>ppt_h</p:attrName>
                                        </p:attrNameLst>
                                      </p:cBhvr>
                                      <p:tavLst>
                                        <p:tav tm="0">
                                          <p:val>
                                            <p:fltVal val="0"/>
                                          </p:val>
                                        </p:tav>
                                        <p:tav tm="100000">
                                          <p:val>
                                            <p:strVal val="#ppt_h"/>
                                          </p:val>
                                        </p:tav>
                                      </p:tavLst>
                                    </p:anim>
                                    <p:animEffect transition="in" filter="fade">
                                      <p:cBhvr>
                                        <p:cTn id="34" dur="500"/>
                                        <p:tgtEl>
                                          <p:spTgt spid="2519"/>
                                        </p:tgtEl>
                                      </p:cBhvr>
                                    </p:animEffect>
                                  </p:childTnLst>
                                </p:cTn>
                              </p:par>
                            </p:childTnLst>
                          </p:cTn>
                        </p:par>
                        <p:par>
                          <p:cTn id="35" fill="hold">
                            <p:stCondLst>
                              <p:cond delay="500"/>
                            </p:stCondLst>
                            <p:childTnLst>
                              <p:par>
                                <p:cTn id="36" presetID="47" presetClass="entr" presetSubtype="0" fill="hold" nodeType="afterEffect">
                                  <p:stCondLst>
                                    <p:cond delay="0"/>
                                  </p:stCondLst>
                                  <p:childTnLst>
                                    <p:set>
                                      <p:cBhvr>
                                        <p:cTn id="37" dur="1" fill="hold">
                                          <p:stCondLst>
                                            <p:cond delay="0"/>
                                          </p:stCondLst>
                                        </p:cTn>
                                        <p:tgtEl>
                                          <p:spTgt spid="2498"/>
                                        </p:tgtEl>
                                        <p:attrNameLst>
                                          <p:attrName>style.visibility</p:attrName>
                                        </p:attrNameLst>
                                      </p:cBhvr>
                                      <p:to>
                                        <p:strVal val="visible"/>
                                      </p:to>
                                    </p:set>
                                    <p:animEffect transition="in" filter="fade">
                                      <p:cBhvr>
                                        <p:cTn id="38" dur="1000"/>
                                        <p:tgtEl>
                                          <p:spTgt spid="2498"/>
                                        </p:tgtEl>
                                      </p:cBhvr>
                                    </p:animEffect>
                                    <p:anim calcmode="lin" valueType="num">
                                      <p:cBhvr>
                                        <p:cTn id="39" dur="1000" fill="hold"/>
                                        <p:tgtEl>
                                          <p:spTgt spid="2498"/>
                                        </p:tgtEl>
                                        <p:attrNameLst>
                                          <p:attrName>ppt_x</p:attrName>
                                        </p:attrNameLst>
                                      </p:cBhvr>
                                      <p:tavLst>
                                        <p:tav tm="0">
                                          <p:val>
                                            <p:strVal val="#ppt_x"/>
                                          </p:val>
                                        </p:tav>
                                        <p:tav tm="100000">
                                          <p:val>
                                            <p:strVal val="#ppt_x"/>
                                          </p:val>
                                        </p:tav>
                                      </p:tavLst>
                                    </p:anim>
                                    <p:anim calcmode="lin" valueType="num">
                                      <p:cBhvr>
                                        <p:cTn id="40" dur="1000" fill="hold"/>
                                        <p:tgtEl>
                                          <p:spTgt spid="2498"/>
                                        </p:tgtEl>
                                        <p:attrNameLst>
                                          <p:attrName>ppt_y</p:attrName>
                                        </p:attrNameLst>
                                      </p:cBhvr>
                                      <p:tavLst>
                                        <p:tav tm="0">
                                          <p:val>
                                            <p:strVal val="#ppt_y-.1"/>
                                          </p:val>
                                        </p:tav>
                                        <p:tav tm="100000">
                                          <p:val>
                                            <p:strVal val="#ppt_y"/>
                                          </p:val>
                                        </p:tav>
                                      </p:tavLst>
                                    </p:anim>
                                  </p:childTnLst>
                                </p:cTn>
                              </p:par>
                            </p:childTnLst>
                          </p:cTn>
                        </p:par>
                      </p:childTnLst>
                    </p:cTn>
                  </p:par>
                  <p:par>
                    <p:cTn id="41" fill="hold">
                      <p:stCondLst>
                        <p:cond delay="indefinite"/>
                      </p:stCondLst>
                      <p:childTnLst>
                        <p:par>
                          <p:cTn id="42" fill="hold">
                            <p:stCondLst>
                              <p:cond delay="0"/>
                            </p:stCondLst>
                            <p:childTnLst>
                              <p:par>
                                <p:cTn id="43" presetID="22" presetClass="entr" presetSubtype="8" fill="hold" grpId="0" nodeType="clickEffect">
                                  <p:stCondLst>
                                    <p:cond delay="0"/>
                                  </p:stCondLst>
                                  <p:childTnLst>
                                    <p:set>
                                      <p:cBhvr>
                                        <p:cTn id="44" dur="1" fill="hold">
                                          <p:stCondLst>
                                            <p:cond delay="0"/>
                                          </p:stCondLst>
                                        </p:cTn>
                                        <p:tgtEl>
                                          <p:spTgt spid="2522"/>
                                        </p:tgtEl>
                                        <p:attrNameLst>
                                          <p:attrName>style.visibility</p:attrName>
                                        </p:attrNameLst>
                                      </p:cBhvr>
                                      <p:to>
                                        <p:strVal val="visible"/>
                                      </p:to>
                                    </p:set>
                                    <p:animEffect transition="in" filter="wipe(left)">
                                      <p:cBhvr>
                                        <p:cTn id="45" dur="500"/>
                                        <p:tgtEl>
                                          <p:spTgt spid="2522"/>
                                        </p:tgtEl>
                                      </p:cBhvr>
                                    </p:animEffect>
                                  </p:childTnLst>
                                </p:cTn>
                              </p:par>
                            </p:childTnLst>
                          </p:cTn>
                        </p:par>
                      </p:childTnLst>
                    </p:cTn>
                  </p:par>
                  <p:par>
                    <p:cTn id="46" fill="hold">
                      <p:stCondLst>
                        <p:cond delay="indefinite"/>
                      </p:stCondLst>
                      <p:childTnLst>
                        <p:par>
                          <p:cTn id="47" fill="hold">
                            <p:stCondLst>
                              <p:cond delay="0"/>
                            </p:stCondLst>
                            <p:childTnLst>
                              <p:par>
                                <p:cTn id="48" presetID="22" presetClass="entr" presetSubtype="8" fill="hold" grpId="0" nodeType="clickEffect">
                                  <p:stCondLst>
                                    <p:cond delay="0"/>
                                  </p:stCondLst>
                                  <p:iterate type="lt">
                                    <p:tmPct val="6000"/>
                                  </p:iterate>
                                  <p:childTnLst>
                                    <p:set>
                                      <p:cBhvr>
                                        <p:cTn id="49" dur="1" fill="hold">
                                          <p:stCondLst>
                                            <p:cond delay="0"/>
                                          </p:stCondLst>
                                        </p:cTn>
                                        <p:tgtEl>
                                          <p:spTgt spid="2500"/>
                                        </p:tgtEl>
                                        <p:attrNameLst>
                                          <p:attrName>style.visibility</p:attrName>
                                        </p:attrNameLst>
                                      </p:cBhvr>
                                      <p:to>
                                        <p:strVal val="visible"/>
                                      </p:to>
                                    </p:set>
                                    <p:animEffect transition="in" filter="wipe(left)">
                                      <p:cBhvr>
                                        <p:cTn id="50" dur="500"/>
                                        <p:tgtEl>
                                          <p:spTgt spid="2500"/>
                                        </p:tgtEl>
                                      </p:cBhvr>
                                    </p:animEffect>
                                  </p:childTnLst>
                                </p:cTn>
                              </p:par>
                            </p:childTnLst>
                          </p:cTn>
                        </p:par>
                      </p:childTnLst>
                    </p:cTn>
                  </p:par>
                  <p:par>
                    <p:cTn id="51" fill="hold">
                      <p:stCondLst>
                        <p:cond delay="indefinite"/>
                      </p:stCondLst>
                      <p:childTnLst>
                        <p:par>
                          <p:cTn id="52" fill="hold">
                            <p:stCondLst>
                              <p:cond delay="0"/>
                            </p:stCondLst>
                            <p:childTnLst>
                              <p:par>
                                <p:cTn id="53" presetID="22" presetClass="entr" presetSubtype="8" fill="hold" grpId="0" nodeType="clickEffect">
                                  <p:stCondLst>
                                    <p:cond delay="0"/>
                                  </p:stCondLst>
                                  <p:iterate type="lt">
                                    <p:tmPct val="6000"/>
                                  </p:iterate>
                                  <p:childTnLst>
                                    <p:set>
                                      <p:cBhvr>
                                        <p:cTn id="54" dur="1" fill="hold">
                                          <p:stCondLst>
                                            <p:cond delay="0"/>
                                          </p:stCondLst>
                                        </p:cTn>
                                        <p:tgtEl>
                                          <p:spTgt spid="2523"/>
                                        </p:tgtEl>
                                        <p:attrNameLst>
                                          <p:attrName>style.visibility</p:attrName>
                                        </p:attrNameLst>
                                      </p:cBhvr>
                                      <p:to>
                                        <p:strVal val="visible"/>
                                      </p:to>
                                    </p:set>
                                    <p:animEffect transition="in" filter="wipe(left)">
                                      <p:cBhvr>
                                        <p:cTn id="55" dur="500"/>
                                        <p:tgtEl>
                                          <p:spTgt spid="2523"/>
                                        </p:tgtEl>
                                      </p:cBhvr>
                                    </p:animEffect>
                                  </p:childTnLst>
                                </p:cTn>
                              </p:par>
                            </p:childTnLst>
                          </p:cTn>
                        </p:par>
                      </p:childTnLst>
                    </p:cTn>
                  </p:par>
                  <p:par>
                    <p:cTn id="56" fill="hold">
                      <p:stCondLst>
                        <p:cond delay="indefinite"/>
                      </p:stCondLst>
                      <p:childTnLst>
                        <p:par>
                          <p:cTn id="57" fill="hold">
                            <p:stCondLst>
                              <p:cond delay="0"/>
                            </p:stCondLst>
                            <p:childTnLst>
                              <p:par>
                                <p:cTn id="58" presetID="22" presetClass="entr" presetSubtype="8" fill="hold" grpId="0" nodeType="clickEffect">
                                  <p:stCondLst>
                                    <p:cond delay="0"/>
                                  </p:stCondLst>
                                  <p:childTnLst>
                                    <p:set>
                                      <p:cBhvr>
                                        <p:cTn id="59" dur="1" fill="hold">
                                          <p:stCondLst>
                                            <p:cond delay="0"/>
                                          </p:stCondLst>
                                        </p:cTn>
                                        <p:tgtEl>
                                          <p:spTgt spid="2501"/>
                                        </p:tgtEl>
                                        <p:attrNameLst>
                                          <p:attrName>style.visibility</p:attrName>
                                        </p:attrNameLst>
                                      </p:cBhvr>
                                      <p:to>
                                        <p:strVal val="visible"/>
                                      </p:to>
                                    </p:set>
                                    <p:animEffect transition="in" filter="wipe(left)">
                                      <p:cBhvr>
                                        <p:cTn id="60" dur="500"/>
                                        <p:tgtEl>
                                          <p:spTgt spid="2501"/>
                                        </p:tgtEl>
                                      </p:cBhvr>
                                    </p:animEffect>
                                  </p:childTnLst>
                                </p:cTn>
                              </p:par>
                            </p:childTnLst>
                          </p:cTn>
                        </p:par>
                      </p:childTnLst>
                    </p:cTn>
                  </p:par>
                  <p:par>
                    <p:cTn id="61" fill="hold">
                      <p:stCondLst>
                        <p:cond delay="indefinite"/>
                      </p:stCondLst>
                      <p:childTnLst>
                        <p:par>
                          <p:cTn id="62" fill="hold">
                            <p:stCondLst>
                              <p:cond delay="0"/>
                            </p:stCondLst>
                            <p:childTnLst>
                              <p:par>
                                <p:cTn id="63" presetID="22" presetClass="entr" presetSubtype="8" fill="hold" grpId="0" nodeType="clickEffect">
                                  <p:stCondLst>
                                    <p:cond delay="0"/>
                                  </p:stCondLst>
                                  <p:iterate type="lt">
                                    <p:tmPct val="6000"/>
                                  </p:iterate>
                                  <p:childTnLst>
                                    <p:set>
                                      <p:cBhvr>
                                        <p:cTn id="64" dur="1" fill="hold">
                                          <p:stCondLst>
                                            <p:cond delay="0"/>
                                          </p:stCondLst>
                                        </p:cTn>
                                        <p:tgtEl>
                                          <p:spTgt spid="2502"/>
                                        </p:tgtEl>
                                        <p:attrNameLst>
                                          <p:attrName>style.visibility</p:attrName>
                                        </p:attrNameLst>
                                      </p:cBhvr>
                                      <p:to>
                                        <p:strVal val="visible"/>
                                      </p:to>
                                    </p:set>
                                    <p:animEffect transition="in" filter="wipe(left)">
                                      <p:cBhvr>
                                        <p:cTn id="65" dur="500"/>
                                        <p:tgtEl>
                                          <p:spTgt spid="2502"/>
                                        </p:tgtEl>
                                      </p:cBhvr>
                                    </p:animEffect>
                                  </p:childTnLst>
                                </p:cTn>
                              </p:par>
                              <p:par>
                                <p:cTn id="66" presetID="6" presetClass="entr" presetSubtype="32" fill="hold" grpId="0" nodeType="withEffect">
                                  <p:stCondLst>
                                    <p:cond delay="0"/>
                                  </p:stCondLst>
                                  <p:childTnLst>
                                    <p:set>
                                      <p:cBhvr>
                                        <p:cTn id="67" dur="1" fill="hold">
                                          <p:stCondLst>
                                            <p:cond delay="0"/>
                                          </p:stCondLst>
                                        </p:cTn>
                                        <p:tgtEl>
                                          <p:spTgt spid="2505"/>
                                        </p:tgtEl>
                                        <p:attrNameLst>
                                          <p:attrName>style.visibility</p:attrName>
                                        </p:attrNameLst>
                                      </p:cBhvr>
                                      <p:to>
                                        <p:strVal val="visible"/>
                                      </p:to>
                                    </p:set>
                                    <p:animEffect transition="in" filter="circle(out)">
                                      <p:cBhvr>
                                        <p:cTn id="68" dur="500"/>
                                        <p:tgtEl>
                                          <p:spTgt spid="2505"/>
                                        </p:tgtEl>
                                      </p:cBhvr>
                                    </p:animEffect>
                                  </p:childTnLst>
                                </p:cTn>
                              </p:par>
                            </p:childTnLst>
                          </p:cTn>
                        </p:par>
                      </p:childTnLst>
                    </p:cTn>
                  </p:par>
                  <p:par>
                    <p:cTn id="69" fill="hold">
                      <p:stCondLst>
                        <p:cond delay="indefinite"/>
                      </p:stCondLst>
                      <p:childTnLst>
                        <p:par>
                          <p:cTn id="70" fill="hold">
                            <p:stCondLst>
                              <p:cond delay="0"/>
                            </p:stCondLst>
                            <p:childTnLst>
                              <p:par>
                                <p:cTn id="71" presetID="22" presetClass="entr" presetSubtype="8" fill="hold" grpId="0" nodeType="clickEffect">
                                  <p:stCondLst>
                                    <p:cond delay="0"/>
                                  </p:stCondLst>
                                  <p:iterate type="lt">
                                    <p:tmPct val="6000"/>
                                  </p:iterate>
                                  <p:childTnLst>
                                    <p:set>
                                      <p:cBhvr>
                                        <p:cTn id="72" dur="1" fill="hold">
                                          <p:stCondLst>
                                            <p:cond delay="0"/>
                                          </p:stCondLst>
                                        </p:cTn>
                                        <p:tgtEl>
                                          <p:spTgt spid="2"/>
                                        </p:tgtEl>
                                        <p:attrNameLst>
                                          <p:attrName>style.visibility</p:attrName>
                                        </p:attrNameLst>
                                      </p:cBhvr>
                                      <p:to>
                                        <p:strVal val="visible"/>
                                      </p:to>
                                    </p:set>
                                    <p:animEffect transition="in" filter="wipe(left)">
                                      <p:cBhvr>
                                        <p:cTn id="73" dur="500"/>
                                        <p:tgtEl>
                                          <p:spTgt spid="2"/>
                                        </p:tgtEl>
                                      </p:cBhvr>
                                    </p:animEffect>
                                  </p:childTnLst>
                                </p:cTn>
                              </p:par>
                              <p:par>
                                <p:cTn id="74" presetID="6" presetClass="entr" presetSubtype="32" fill="hold" grpId="0" nodeType="withEffect">
                                  <p:stCondLst>
                                    <p:cond delay="0"/>
                                  </p:stCondLst>
                                  <p:childTnLst>
                                    <p:set>
                                      <p:cBhvr>
                                        <p:cTn id="75" dur="1" fill="hold">
                                          <p:stCondLst>
                                            <p:cond delay="0"/>
                                          </p:stCondLst>
                                        </p:cTn>
                                        <p:tgtEl>
                                          <p:spTgt spid="3"/>
                                        </p:tgtEl>
                                        <p:attrNameLst>
                                          <p:attrName>style.visibility</p:attrName>
                                        </p:attrNameLst>
                                      </p:cBhvr>
                                      <p:to>
                                        <p:strVal val="visible"/>
                                      </p:to>
                                    </p:set>
                                    <p:animEffect transition="in" filter="circle(out)">
                                      <p:cBhvr>
                                        <p:cTn id="76"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 grpId="0" animBg="1"/>
      <p:bldP spid="29" grpId="0"/>
      <p:bldP spid="2500" grpId="0"/>
      <p:bldP spid="2501" grpId="0" animBg="1"/>
      <p:bldP spid="2502" grpId="0"/>
      <p:bldP spid="2505" grpId="0" animBg="1"/>
      <p:bldP spid="2522" grpId="0" animBg="1"/>
      <p:bldP spid="2523" grpId="0"/>
      <p:bldP spid="2" grpId="0"/>
      <p:bldP spid="3" grpId="0" animBg="1"/>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2868"/>
        <p:cNvGrpSpPr/>
        <p:nvPr/>
      </p:nvGrpSpPr>
      <p:grpSpPr>
        <a:xfrm>
          <a:off x="0" y="0"/>
          <a:ext cx="0" cy="0"/>
          <a:chOff x="0" y="0"/>
          <a:chExt cx="0" cy="0"/>
        </a:xfrm>
      </p:grpSpPr>
      <p:sp>
        <p:nvSpPr>
          <p:cNvPr id="2881" name="Google Shape;2881;p63"/>
          <p:cNvSpPr txBox="1"/>
          <p:nvPr/>
        </p:nvSpPr>
        <p:spPr>
          <a:xfrm>
            <a:off x="10112" y="3386196"/>
            <a:ext cx="2011800" cy="76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3600" dirty="0">
                <a:solidFill>
                  <a:schemeClr val="lt1"/>
                </a:solidFill>
                <a:latin typeface="Calibri" panose="020F0502020204030204" pitchFamily="34" charset="0"/>
                <a:ea typeface="Montserrat Medium"/>
                <a:cs typeface="Calibri" panose="020F0502020204030204" pitchFamily="34" charset="0"/>
                <a:sym typeface="Montserrat Medium"/>
              </a:rPr>
              <a:t>CH</a:t>
            </a:r>
            <a:r>
              <a:rPr lang="en" sz="3600" baseline="-25000" dirty="0">
                <a:solidFill>
                  <a:schemeClr val="lt1"/>
                </a:solidFill>
                <a:latin typeface="Calibri" panose="020F0502020204030204" pitchFamily="34" charset="0"/>
                <a:ea typeface="Montserrat Medium"/>
                <a:cs typeface="Calibri" panose="020F0502020204030204" pitchFamily="34" charset="0"/>
                <a:sym typeface="Montserrat Medium"/>
              </a:rPr>
              <a:t>3</a:t>
            </a:r>
            <a:r>
              <a:rPr lang="en" sz="3600" dirty="0">
                <a:solidFill>
                  <a:schemeClr val="lt1"/>
                </a:solidFill>
                <a:latin typeface="Calibri" panose="020F0502020204030204" pitchFamily="34" charset="0"/>
                <a:ea typeface="Montserrat Medium"/>
                <a:cs typeface="Calibri" panose="020F0502020204030204" pitchFamily="34" charset="0"/>
                <a:sym typeface="Montserrat Medium"/>
              </a:rPr>
              <a:t>OH</a:t>
            </a:r>
            <a:endParaRPr sz="3600" dirty="0">
              <a:solidFill>
                <a:schemeClr val="lt1"/>
              </a:solidFill>
              <a:latin typeface="Calibri" panose="020F0502020204030204" pitchFamily="34" charset="0"/>
              <a:ea typeface="Montserrat Medium"/>
              <a:cs typeface="Calibri" panose="020F0502020204030204" pitchFamily="34" charset="0"/>
              <a:sym typeface="Montserrat Medium"/>
            </a:endParaRPr>
          </a:p>
        </p:txBody>
      </p:sp>
      <p:sp>
        <p:nvSpPr>
          <p:cNvPr id="2871" name="Google Shape;2871;p63"/>
          <p:cNvSpPr/>
          <p:nvPr/>
        </p:nvSpPr>
        <p:spPr>
          <a:xfrm>
            <a:off x="632312" y="2628595"/>
            <a:ext cx="767400" cy="7674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400" dirty="0">
                <a:solidFill>
                  <a:schemeClr val="dk2"/>
                </a:solidFill>
                <a:latin typeface="Montserrat SemiBold"/>
                <a:ea typeface="Montserrat SemiBold"/>
                <a:cs typeface="Montserrat SemiBold"/>
                <a:sym typeface="Montserrat SemiBold"/>
              </a:rPr>
              <a:t>A</a:t>
            </a:r>
            <a:endParaRPr sz="2400" dirty="0">
              <a:solidFill>
                <a:schemeClr val="dk2"/>
              </a:solidFill>
              <a:latin typeface="Montserrat SemiBold"/>
              <a:ea typeface="Montserrat SemiBold"/>
              <a:cs typeface="Montserrat SemiBold"/>
              <a:sym typeface="Montserrat SemiBold"/>
            </a:endParaRPr>
          </a:p>
        </p:txBody>
      </p:sp>
      <p:sp>
        <p:nvSpPr>
          <p:cNvPr id="4" name="Rectangle: Rounded Corners 3">
            <a:extLst>
              <a:ext uri="{FF2B5EF4-FFF2-40B4-BE49-F238E27FC236}">
                <a16:creationId xmlns:a16="http://schemas.microsoft.com/office/drawing/2014/main" id="{80B3421E-357A-8155-9CDB-E6B11660CC21}"/>
              </a:ext>
            </a:extLst>
          </p:cNvPr>
          <p:cNvSpPr/>
          <p:nvPr/>
        </p:nvSpPr>
        <p:spPr>
          <a:xfrm>
            <a:off x="1018128" y="283553"/>
            <a:ext cx="7739296" cy="1650380"/>
          </a:xfrm>
          <a:prstGeom prst="roundRect">
            <a:avLst>
              <a:gd name="adj" fmla="val 9460"/>
            </a:avLst>
          </a:prstGeom>
          <a:noFill/>
          <a:ln>
            <a:solidFill>
              <a:srgbClr val="F45555"/>
            </a:solidFill>
            <a:prstDash val="sysDo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5" name="Picture 4">
            <a:extLst>
              <a:ext uri="{FF2B5EF4-FFF2-40B4-BE49-F238E27FC236}">
                <a16:creationId xmlns:a16="http://schemas.microsoft.com/office/drawing/2014/main" id="{5169D785-A506-5504-2372-38C6162349A7}"/>
              </a:ext>
            </a:extLst>
          </p:cNvPr>
          <p:cNvPicPr>
            <a:picLocks noChangeAspect="1"/>
          </p:cNvPicPr>
          <p:nvPr/>
        </p:nvPicPr>
        <p:blipFill>
          <a:blip r:embed="rId3"/>
          <a:stretch>
            <a:fillRect/>
          </a:stretch>
        </p:blipFill>
        <p:spPr>
          <a:xfrm>
            <a:off x="0" y="85782"/>
            <a:ext cx="2036256" cy="2036256"/>
          </a:xfrm>
          <a:prstGeom prst="rect">
            <a:avLst/>
          </a:prstGeom>
        </p:spPr>
      </p:pic>
      <p:sp>
        <p:nvSpPr>
          <p:cNvPr id="6" name="TextBox 5">
            <a:extLst>
              <a:ext uri="{FF2B5EF4-FFF2-40B4-BE49-F238E27FC236}">
                <a16:creationId xmlns:a16="http://schemas.microsoft.com/office/drawing/2014/main" id="{0FF4F3E4-E724-4B6E-8793-1ECEFF3185E8}"/>
              </a:ext>
            </a:extLst>
          </p:cNvPr>
          <p:cNvSpPr txBox="1"/>
          <p:nvPr/>
        </p:nvSpPr>
        <p:spPr>
          <a:xfrm>
            <a:off x="1767900" y="682730"/>
            <a:ext cx="6636591" cy="1006813"/>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0" indent="0" algn="ctr">
              <a:buClr>
                <a:schemeClr val="lt1"/>
              </a:buClr>
              <a:buSzPts val="1200"/>
              <a:buFont typeface="Montserrat"/>
              <a:buNone/>
              <a:defRPr sz="1600">
                <a:solidFill>
                  <a:schemeClr val="lt1"/>
                </a:solidFill>
                <a:latin typeface="Calibri" panose="020F0502020204030204" pitchFamily="34" charset="0"/>
                <a:ea typeface="Calibri" panose="020F0502020204030204" pitchFamily="34" charset="0"/>
                <a:cs typeface="Calibri" panose="020F0502020204030204" pitchFamily="34" charset="0"/>
                <a:sym typeface="Montserrat Medium"/>
              </a:defRPr>
            </a:lvl1pPr>
            <a:lvl2pPr marL="914400" indent="-304800" algn="ctr">
              <a:buClr>
                <a:schemeClr val="lt1"/>
              </a:buClr>
              <a:buSzPts val="1200"/>
              <a:buFont typeface="Montserrat"/>
              <a:buNone/>
              <a:defRPr sz="1200">
                <a:solidFill>
                  <a:schemeClr val="lt1"/>
                </a:solidFill>
                <a:latin typeface="Montserrat"/>
                <a:ea typeface="Montserrat"/>
                <a:cs typeface="Montserrat"/>
                <a:sym typeface="Montserrat"/>
              </a:defRPr>
            </a:lvl2pPr>
            <a:lvl3pPr marL="1371600" indent="-304800" algn="ctr">
              <a:buClr>
                <a:schemeClr val="lt1"/>
              </a:buClr>
              <a:buSzPts val="1200"/>
              <a:buFont typeface="Montserrat"/>
              <a:buNone/>
              <a:defRPr sz="1200">
                <a:solidFill>
                  <a:schemeClr val="lt1"/>
                </a:solidFill>
                <a:latin typeface="Montserrat"/>
                <a:ea typeface="Montserrat"/>
                <a:cs typeface="Montserrat"/>
                <a:sym typeface="Montserrat"/>
              </a:defRPr>
            </a:lvl3pPr>
            <a:lvl4pPr marL="1828800" indent="-304800" algn="ctr">
              <a:buClr>
                <a:schemeClr val="lt1"/>
              </a:buClr>
              <a:buSzPts val="1200"/>
              <a:buFont typeface="Montserrat"/>
              <a:buNone/>
              <a:defRPr sz="1200">
                <a:solidFill>
                  <a:schemeClr val="lt1"/>
                </a:solidFill>
                <a:latin typeface="Montserrat"/>
                <a:ea typeface="Montserrat"/>
                <a:cs typeface="Montserrat"/>
                <a:sym typeface="Montserrat"/>
              </a:defRPr>
            </a:lvl4pPr>
            <a:lvl5pPr marL="2286000" indent="-304800" algn="ctr">
              <a:buClr>
                <a:schemeClr val="lt1"/>
              </a:buClr>
              <a:buSzPts val="1200"/>
              <a:buFont typeface="Montserrat"/>
              <a:buNone/>
              <a:defRPr sz="1200">
                <a:solidFill>
                  <a:schemeClr val="lt1"/>
                </a:solidFill>
                <a:latin typeface="Montserrat"/>
                <a:ea typeface="Montserrat"/>
                <a:cs typeface="Montserrat"/>
                <a:sym typeface="Montserrat"/>
              </a:defRPr>
            </a:lvl5pPr>
            <a:lvl6pPr marL="2743200" indent="-304800" algn="ctr">
              <a:buClr>
                <a:schemeClr val="lt1"/>
              </a:buClr>
              <a:buSzPts val="1200"/>
              <a:buFont typeface="Montserrat"/>
              <a:buNone/>
              <a:defRPr sz="1200">
                <a:solidFill>
                  <a:schemeClr val="lt1"/>
                </a:solidFill>
                <a:latin typeface="Montserrat"/>
                <a:ea typeface="Montserrat"/>
                <a:cs typeface="Montserrat"/>
                <a:sym typeface="Montserrat"/>
              </a:defRPr>
            </a:lvl6pPr>
            <a:lvl7pPr marL="3200400" indent="-304800" algn="ctr">
              <a:buClr>
                <a:schemeClr val="lt1"/>
              </a:buClr>
              <a:buSzPts val="1200"/>
              <a:buFont typeface="Montserrat"/>
              <a:buNone/>
              <a:defRPr sz="1200">
                <a:solidFill>
                  <a:schemeClr val="lt1"/>
                </a:solidFill>
                <a:latin typeface="Montserrat"/>
                <a:ea typeface="Montserrat"/>
                <a:cs typeface="Montserrat"/>
                <a:sym typeface="Montserrat"/>
              </a:defRPr>
            </a:lvl7pPr>
            <a:lvl8pPr marL="3657600" indent="-304800" algn="ctr">
              <a:buClr>
                <a:schemeClr val="lt1"/>
              </a:buClr>
              <a:buSzPts val="1200"/>
              <a:buFont typeface="Montserrat"/>
              <a:buNone/>
              <a:defRPr sz="1200">
                <a:solidFill>
                  <a:schemeClr val="lt1"/>
                </a:solidFill>
                <a:latin typeface="Montserrat"/>
                <a:ea typeface="Montserrat"/>
                <a:cs typeface="Montserrat"/>
                <a:sym typeface="Montserrat"/>
              </a:defRPr>
            </a:lvl8pPr>
            <a:lvl9pPr marL="4114800" indent="-304800" algn="ctr">
              <a:buClr>
                <a:schemeClr val="lt1"/>
              </a:buClr>
              <a:buSzPts val="1200"/>
              <a:buFont typeface="Montserrat"/>
              <a:buNone/>
              <a:defRPr sz="1200">
                <a:solidFill>
                  <a:schemeClr val="lt1"/>
                </a:solidFill>
                <a:latin typeface="Montserrat"/>
                <a:ea typeface="Montserrat"/>
                <a:cs typeface="Montserrat"/>
                <a:sym typeface="Montserrat"/>
              </a:defRPr>
            </a:lvl9pPr>
          </a:lstStyle>
          <a:p>
            <a:r>
              <a:rPr lang="vi-VN" sz="2400" b="1" dirty="0">
                <a:solidFill>
                  <a:schemeClr val="accent5">
                    <a:lumMod val="10000"/>
                  </a:schemeClr>
                </a:solidFill>
                <a:latin typeface="Fira Sans Condensed" panose="020B0503050000020004" pitchFamily="34" charset="0"/>
              </a:rPr>
              <a:t>Trong các chất dưới đây, chất nào có tính chất hóa học đặc trưng giống acetic acid?</a:t>
            </a:r>
            <a:r>
              <a:rPr lang="en-US" sz="2400" b="1" dirty="0">
                <a:solidFill>
                  <a:schemeClr val="accent5">
                    <a:lumMod val="10000"/>
                  </a:schemeClr>
                </a:solidFill>
                <a:latin typeface="Fira Sans Condensed" panose="020B0503050000020004" pitchFamily="34" charset="0"/>
              </a:rPr>
              <a:t> </a:t>
            </a:r>
          </a:p>
        </p:txBody>
      </p:sp>
      <p:sp>
        <p:nvSpPr>
          <p:cNvPr id="9" name="Google Shape;2881;p63">
            <a:extLst>
              <a:ext uri="{FF2B5EF4-FFF2-40B4-BE49-F238E27FC236}">
                <a16:creationId xmlns:a16="http://schemas.microsoft.com/office/drawing/2014/main" id="{4CCBBB06-855A-3547-AC84-906112E28DD9}"/>
              </a:ext>
            </a:extLst>
          </p:cNvPr>
          <p:cNvSpPr txBox="1"/>
          <p:nvPr/>
        </p:nvSpPr>
        <p:spPr>
          <a:xfrm>
            <a:off x="2086184" y="3389252"/>
            <a:ext cx="2011800" cy="76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3600" dirty="0">
                <a:solidFill>
                  <a:schemeClr val="lt1"/>
                </a:solidFill>
                <a:latin typeface="Calibri" panose="020F0502020204030204" pitchFamily="34" charset="0"/>
                <a:ea typeface="Montserrat Medium"/>
                <a:cs typeface="Calibri" panose="020F0502020204030204" pitchFamily="34" charset="0"/>
                <a:sym typeface="Montserrat Medium"/>
              </a:rPr>
              <a:t>CH</a:t>
            </a:r>
            <a:r>
              <a:rPr lang="en" sz="3600" baseline="-25000" dirty="0">
                <a:solidFill>
                  <a:schemeClr val="lt1"/>
                </a:solidFill>
                <a:latin typeface="Calibri" panose="020F0502020204030204" pitchFamily="34" charset="0"/>
                <a:ea typeface="Montserrat Medium"/>
                <a:cs typeface="Calibri" panose="020F0502020204030204" pitchFamily="34" charset="0"/>
                <a:sym typeface="Montserrat Medium"/>
              </a:rPr>
              <a:t>3</a:t>
            </a:r>
            <a:r>
              <a:rPr lang="en" sz="3600" dirty="0">
                <a:solidFill>
                  <a:schemeClr val="lt1"/>
                </a:solidFill>
                <a:latin typeface="Calibri" panose="020F0502020204030204" pitchFamily="34" charset="0"/>
                <a:ea typeface="Montserrat Medium"/>
                <a:cs typeface="Calibri" panose="020F0502020204030204" pitchFamily="34" charset="0"/>
                <a:sym typeface="Montserrat Medium"/>
              </a:rPr>
              <a:t>CHO</a:t>
            </a:r>
            <a:endParaRPr sz="3600" dirty="0">
              <a:solidFill>
                <a:schemeClr val="lt1"/>
              </a:solidFill>
              <a:latin typeface="Calibri" panose="020F0502020204030204" pitchFamily="34" charset="0"/>
              <a:ea typeface="Montserrat Medium"/>
              <a:cs typeface="Calibri" panose="020F0502020204030204" pitchFamily="34" charset="0"/>
              <a:sym typeface="Montserrat Medium"/>
            </a:endParaRPr>
          </a:p>
        </p:txBody>
      </p:sp>
      <p:sp>
        <p:nvSpPr>
          <p:cNvPr id="10" name="Google Shape;2871;p63">
            <a:extLst>
              <a:ext uri="{FF2B5EF4-FFF2-40B4-BE49-F238E27FC236}">
                <a16:creationId xmlns:a16="http://schemas.microsoft.com/office/drawing/2014/main" id="{E22F7D6C-BE64-311F-15CB-6C23228379AA}"/>
              </a:ext>
            </a:extLst>
          </p:cNvPr>
          <p:cNvSpPr/>
          <p:nvPr/>
        </p:nvSpPr>
        <p:spPr>
          <a:xfrm>
            <a:off x="2708384" y="2631651"/>
            <a:ext cx="767400" cy="7674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400" dirty="0">
                <a:solidFill>
                  <a:schemeClr val="dk2"/>
                </a:solidFill>
                <a:latin typeface="Montserrat SemiBold"/>
                <a:ea typeface="Montserrat SemiBold"/>
                <a:cs typeface="Montserrat SemiBold"/>
                <a:sym typeface="Montserrat SemiBold"/>
              </a:rPr>
              <a:t>B</a:t>
            </a:r>
            <a:endParaRPr sz="2400" dirty="0">
              <a:solidFill>
                <a:schemeClr val="dk2"/>
              </a:solidFill>
              <a:latin typeface="Montserrat SemiBold"/>
              <a:ea typeface="Montserrat SemiBold"/>
              <a:cs typeface="Montserrat SemiBold"/>
              <a:sym typeface="Montserrat SemiBold"/>
            </a:endParaRPr>
          </a:p>
        </p:txBody>
      </p:sp>
      <p:sp>
        <p:nvSpPr>
          <p:cNvPr id="11" name="Google Shape;2881;p63">
            <a:extLst>
              <a:ext uri="{FF2B5EF4-FFF2-40B4-BE49-F238E27FC236}">
                <a16:creationId xmlns:a16="http://schemas.microsoft.com/office/drawing/2014/main" id="{BDA5F271-CDF9-7835-DF52-599B84B370C2}"/>
              </a:ext>
            </a:extLst>
          </p:cNvPr>
          <p:cNvSpPr txBox="1"/>
          <p:nvPr/>
        </p:nvSpPr>
        <p:spPr>
          <a:xfrm>
            <a:off x="4251452" y="3392308"/>
            <a:ext cx="2011800" cy="76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3600" dirty="0">
                <a:solidFill>
                  <a:schemeClr val="lt1"/>
                </a:solidFill>
                <a:latin typeface="Calibri" panose="020F0502020204030204" pitchFamily="34" charset="0"/>
                <a:ea typeface="Montserrat Medium"/>
                <a:cs typeface="Calibri" panose="020F0502020204030204" pitchFamily="34" charset="0"/>
                <a:sym typeface="Montserrat Medium"/>
              </a:rPr>
              <a:t>HCOOH</a:t>
            </a:r>
            <a:endParaRPr sz="3600" dirty="0">
              <a:solidFill>
                <a:schemeClr val="lt1"/>
              </a:solidFill>
              <a:latin typeface="Calibri" panose="020F0502020204030204" pitchFamily="34" charset="0"/>
              <a:ea typeface="Montserrat Medium"/>
              <a:cs typeface="Calibri" panose="020F0502020204030204" pitchFamily="34" charset="0"/>
              <a:sym typeface="Montserrat Medium"/>
            </a:endParaRPr>
          </a:p>
        </p:txBody>
      </p:sp>
      <p:sp>
        <p:nvSpPr>
          <p:cNvPr id="12" name="Google Shape;2871;p63">
            <a:extLst>
              <a:ext uri="{FF2B5EF4-FFF2-40B4-BE49-F238E27FC236}">
                <a16:creationId xmlns:a16="http://schemas.microsoft.com/office/drawing/2014/main" id="{42F5E092-BFB8-6282-92C1-003B9C6295A7}"/>
              </a:ext>
            </a:extLst>
          </p:cNvPr>
          <p:cNvSpPr/>
          <p:nvPr/>
        </p:nvSpPr>
        <p:spPr>
          <a:xfrm>
            <a:off x="4873652" y="2634707"/>
            <a:ext cx="767400" cy="7674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400" dirty="0">
                <a:solidFill>
                  <a:schemeClr val="dk2"/>
                </a:solidFill>
                <a:latin typeface="Montserrat SemiBold"/>
                <a:ea typeface="Montserrat SemiBold"/>
                <a:cs typeface="Montserrat SemiBold"/>
                <a:sym typeface="Montserrat SemiBold"/>
              </a:rPr>
              <a:t>C</a:t>
            </a:r>
            <a:endParaRPr sz="2400" dirty="0">
              <a:solidFill>
                <a:schemeClr val="dk2"/>
              </a:solidFill>
              <a:latin typeface="Montserrat SemiBold"/>
              <a:ea typeface="Montserrat SemiBold"/>
              <a:cs typeface="Montserrat SemiBold"/>
              <a:sym typeface="Montserrat SemiBold"/>
            </a:endParaRPr>
          </a:p>
        </p:txBody>
      </p:sp>
      <p:sp>
        <p:nvSpPr>
          <p:cNvPr id="13" name="Google Shape;2881;p63">
            <a:extLst>
              <a:ext uri="{FF2B5EF4-FFF2-40B4-BE49-F238E27FC236}">
                <a16:creationId xmlns:a16="http://schemas.microsoft.com/office/drawing/2014/main" id="{C4038294-4553-C288-ACA5-A07C5E7A08C9}"/>
              </a:ext>
            </a:extLst>
          </p:cNvPr>
          <p:cNvSpPr txBox="1"/>
          <p:nvPr/>
        </p:nvSpPr>
        <p:spPr>
          <a:xfrm>
            <a:off x="6396629" y="3395364"/>
            <a:ext cx="2564998" cy="76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3600" dirty="0">
                <a:solidFill>
                  <a:schemeClr val="lt1"/>
                </a:solidFill>
                <a:latin typeface="Calibri" panose="020F0502020204030204" pitchFamily="34" charset="0"/>
                <a:ea typeface="Montserrat Medium"/>
                <a:cs typeface="Calibri" panose="020F0502020204030204" pitchFamily="34" charset="0"/>
                <a:sym typeface="Montserrat Medium"/>
              </a:rPr>
              <a:t>CH</a:t>
            </a:r>
            <a:r>
              <a:rPr lang="en" sz="3600" baseline="-25000" dirty="0">
                <a:solidFill>
                  <a:schemeClr val="lt1"/>
                </a:solidFill>
                <a:latin typeface="Calibri" panose="020F0502020204030204" pitchFamily="34" charset="0"/>
                <a:ea typeface="Montserrat Medium"/>
                <a:cs typeface="Calibri" panose="020F0502020204030204" pitchFamily="34" charset="0"/>
                <a:sym typeface="Montserrat Medium"/>
              </a:rPr>
              <a:t>3</a:t>
            </a:r>
            <a:r>
              <a:rPr lang="en" sz="3600" dirty="0">
                <a:solidFill>
                  <a:schemeClr val="lt1"/>
                </a:solidFill>
                <a:latin typeface="Calibri" panose="020F0502020204030204" pitchFamily="34" charset="0"/>
                <a:ea typeface="Montserrat Medium"/>
                <a:cs typeface="Calibri" panose="020F0502020204030204" pitchFamily="34" charset="0"/>
                <a:sym typeface="Montserrat Medium"/>
              </a:rPr>
              <a:t>COOC</a:t>
            </a:r>
            <a:r>
              <a:rPr lang="en" sz="3600" baseline="-25000" dirty="0">
                <a:solidFill>
                  <a:schemeClr val="lt1"/>
                </a:solidFill>
                <a:latin typeface="Calibri" panose="020F0502020204030204" pitchFamily="34" charset="0"/>
                <a:ea typeface="Montserrat Medium"/>
                <a:cs typeface="Calibri" panose="020F0502020204030204" pitchFamily="34" charset="0"/>
                <a:sym typeface="Montserrat Medium"/>
              </a:rPr>
              <a:t>2</a:t>
            </a:r>
            <a:r>
              <a:rPr lang="en" sz="3600" dirty="0">
                <a:solidFill>
                  <a:schemeClr val="lt1"/>
                </a:solidFill>
                <a:latin typeface="Calibri" panose="020F0502020204030204" pitchFamily="34" charset="0"/>
                <a:ea typeface="Montserrat Medium"/>
                <a:cs typeface="Calibri" panose="020F0502020204030204" pitchFamily="34" charset="0"/>
                <a:sym typeface="Montserrat Medium"/>
              </a:rPr>
              <a:t>H</a:t>
            </a:r>
            <a:r>
              <a:rPr lang="en" sz="3600" baseline="-25000" dirty="0">
                <a:solidFill>
                  <a:schemeClr val="lt1"/>
                </a:solidFill>
                <a:latin typeface="Calibri" panose="020F0502020204030204" pitchFamily="34" charset="0"/>
                <a:ea typeface="Montserrat Medium"/>
                <a:cs typeface="Calibri" panose="020F0502020204030204" pitchFamily="34" charset="0"/>
                <a:sym typeface="Montserrat Medium"/>
              </a:rPr>
              <a:t>5</a:t>
            </a:r>
            <a:endParaRPr sz="3600" baseline="-25000" dirty="0">
              <a:solidFill>
                <a:schemeClr val="lt1"/>
              </a:solidFill>
              <a:latin typeface="Calibri" panose="020F0502020204030204" pitchFamily="34" charset="0"/>
              <a:ea typeface="Montserrat Medium"/>
              <a:cs typeface="Calibri" panose="020F0502020204030204" pitchFamily="34" charset="0"/>
              <a:sym typeface="Montserrat Medium"/>
            </a:endParaRPr>
          </a:p>
        </p:txBody>
      </p:sp>
      <p:sp>
        <p:nvSpPr>
          <p:cNvPr id="14" name="Google Shape;2871;p63">
            <a:extLst>
              <a:ext uri="{FF2B5EF4-FFF2-40B4-BE49-F238E27FC236}">
                <a16:creationId xmlns:a16="http://schemas.microsoft.com/office/drawing/2014/main" id="{F5CB5CFA-92DD-8A8F-370F-5A5A8E83F215}"/>
              </a:ext>
            </a:extLst>
          </p:cNvPr>
          <p:cNvSpPr/>
          <p:nvPr/>
        </p:nvSpPr>
        <p:spPr>
          <a:xfrm>
            <a:off x="7398365" y="2637763"/>
            <a:ext cx="767400" cy="7674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400" dirty="0">
                <a:solidFill>
                  <a:schemeClr val="dk2"/>
                </a:solidFill>
                <a:latin typeface="Montserrat SemiBold"/>
                <a:ea typeface="Montserrat SemiBold"/>
                <a:cs typeface="Montserrat SemiBold"/>
                <a:sym typeface="Montserrat SemiBold"/>
              </a:rPr>
              <a:t>D</a:t>
            </a:r>
            <a:endParaRPr sz="2400" dirty="0">
              <a:solidFill>
                <a:schemeClr val="dk2"/>
              </a:solidFill>
              <a:latin typeface="Montserrat SemiBold"/>
              <a:ea typeface="Montserrat SemiBold"/>
              <a:cs typeface="Montserrat SemiBold"/>
              <a:sym typeface="Montserrat SemiBold"/>
            </a:endParaRPr>
          </a:p>
        </p:txBody>
      </p:sp>
      <p:sp>
        <p:nvSpPr>
          <p:cNvPr id="15" name="Rectangle: Rounded Corners 14">
            <a:extLst>
              <a:ext uri="{FF2B5EF4-FFF2-40B4-BE49-F238E27FC236}">
                <a16:creationId xmlns:a16="http://schemas.microsoft.com/office/drawing/2014/main" id="{D5BB49FD-4430-559D-B448-FEE102AB1F13}"/>
              </a:ext>
            </a:extLst>
          </p:cNvPr>
          <p:cNvSpPr/>
          <p:nvPr/>
        </p:nvSpPr>
        <p:spPr>
          <a:xfrm>
            <a:off x="4344512" y="2503216"/>
            <a:ext cx="1825680" cy="1650380"/>
          </a:xfrm>
          <a:prstGeom prst="roundRect">
            <a:avLst>
              <a:gd name="adj" fmla="val 9460"/>
            </a:avLst>
          </a:prstGeom>
          <a:noFill/>
          <a:ln w="28575">
            <a:solidFill>
              <a:srgbClr val="F45555"/>
            </a:solidFill>
            <a:prstDash val="solid"/>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wipe(left)">
                                      <p:cBhvr>
                                        <p:cTn id="7"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animBg="1"/>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2004"/>
        <p:cNvGrpSpPr/>
        <p:nvPr/>
      </p:nvGrpSpPr>
      <p:grpSpPr>
        <a:xfrm>
          <a:off x="0" y="0"/>
          <a:ext cx="0" cy="0"/>
          <a:chOff x="0" y="0"/>
          <a:chExt cx="0" cy="0"/>
        </a:xfrm>
      </p:grpSpPr>
      <p:grpSp>
        <p:nvGrpSpPr>
          <p:cNvPr id="2007" name="Google Shape;2007;p38"/>
          <p:cNvGrpSpPr/>
          <p:nvPr/>
        </p:nvGrpSpPr>
        <p:grpSpPr>
          <a:xfrm>
            <a:off x="348685" y="1445004"/>
            <a:ext cx="4047346" cy="2475435"/>
            <a:chOff x="280650" y="1445004"/>
            <a:chExt cx="4047346" cy="2475435"/>
          </a:xfrm>
        </p:grpSpPr>
        <p:sp>
          <p:nvSpPr>
            <p:cNvPr id="2008" name="Google Shape;2008;p38"/>
            <p:cNvSpPr/>
            <p:nvPr/>
          </p:nvSpPr>
          <p:spPr>
            <a:xfrm>
              <a:off x="280650" y="3793521"/>
              <a:ext cx="4047346" cy="126918"/>
            </a:xfrm>
            <a:custGeom>
              <a:avLst/>
              <a:gdLst/>
              <a:ahLst/>
              <a:cxnLst/>
              <a:rect l="l" t="t" r="r" b="b"/>
              <a:pathLst>
                <a:path w="137782" h="5526" extrusionOk="0">
                  <a:moveTo>
                    <a:pt x="68737" y="1"/>
                  </a:moveTo>
                  <a:cubicBezTo>
                    <a:pt x="56377" y="1"/>
                    <a:pt x="44044" y="8"/>
                    <a:pt x="34408" y="39"/>
                  </a:cubicBezTo>
                  <a:cubicBezTo>
                    <a:pt x="22980" y="130"/>
                    <a:pt x="11399" y="39"/>
                    <a:pt x="0" y="251"/>
                  </a:cubicBezTo>
                  <a:lnTo>
                    <a:pt x="0" y="5388"/>
                  </a:lnTo>
                  <a:lnTo>
                    <a:pt x="31" y="312"/>
                  </a:lnTo>
                  <a:lnTo>
                    <a:pt x="31" y="312"/>
                  </a:lnTo>
                  <a:cubicBezTo>
                    <a:pt x="24620" y="449"/>
                    <a:pt x="51822" y="517"/>
                    <a:pt x="77794" y="517"/>
                  </a:cubicBezTo>
                  <a:cubicBezTo>
                    <a:pt x="86455" y="517"/>
                    <a:pt x="94979" y="510"/>
                    <a:pt x="103224" y="495"/>
                  </a:cubicBezTo>
                  <a:cubicBezTo>
                    <a:pt x="103202" y="478"/>
                    <a:pt x="104369" y="472"/>
                    <a:pt x="106285" y="472"/>
                  </a:cubicBezTo>
                  <a:cubicBezTo>
                    <a:pt x="109837" y="472"/>
                    <a:pt x="115964" y="491"/>
                    <a:pt x="121860" y="491"/>
                  </a:cubicBezTo>
                  <a:cubicBezTo>
                    <a:pt x="129815" y="491"/>
                    <a:pt x="137349" y="457"/>
                    <a:pt x="137571" y="297"/>
                  </a:cubicBezTo>
                  <a:lnTo>
                    <a:pt x="137571" y="297"/>
                  </a:lnTo>
                  <a:lnTo>
                    <a:pt x="137571" y="5388"/>
                  </a:lnTo>
                  <a:cubicBezTo>
                    <a:pt x="116722" y="5271"/>
                    <a:pt x="94055" y="5217"/>
                    <a:pt x="71282" y="5217"/>
                  </a:cubicBezTo>
                  <a:cubicBezTo>
                    <a:pt x="46944" y="5217"/>
                    <a:pt x="22487" y="5278"/>
                    <a:pt x="0" y="5388"/>
                  </a:cubicBezTo>
                  <a:cubicBezTo>
                    <a:pt x="15123" y="5493"/>
                    <a:pt x="31017" y="5526"/>
                    <a:pt x="47149" y="5526"/>
                  </a:cubicBezTo>
                  <a:cubicBezTo>
                    <a:pt x="73249" y="5526"/>
                    <a:pt x="99969" y="5441"/>
                    <a:pt x="125034" y="5441"/>
                  </a:cubicBezTo>
                  <a:cubicBezTo>
                    <a:pt x="129316" y="5441"/>
                    <a:pt x="133550" y="5443"/>
                    <a:pt x="137723" y="5449"/>
                  </a:cubicBezTo>
                  <a:lnTo>
                    <a:pt x="137723" y="5327"/>
                  </a:lnTo>
                  <a:lnTo>
                    <a:pt x="137723" y="251"/>
                  </a:lnTo>
                  <a:cubicBezTo>
                    <a:pt x="137781" y="64"/>
                    <a:pt x="130030" y="27"/>
                    <a:pt x="121862" y="27"/>
                  </a:cubicBezTo>
                  <a:cubicBezTo>
                    <a:pt x="116566" y="27"/>
                    <a:pt x="111096" y="42"/>
                    <a:pt x="107463" y="42"/>
                  </a:cubicBezTo>
                  <a:cubicBezTo>
                    <a:pt x="104894" y="42"/>
                    <a:pt x="103244" y="35"/>
                    <a:pt x="103224" y="8"/>
                  </a:cubicBezTo>
                  <a:cubicBezTo>
                    <a:pt x="93482" y="8"/>
                    <a:pt x="81096" y="1"/>
                    <a:pt x="68737"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009" name="Google Shape;2009;p38"/>
            <p:cNvGrpSpPr/>
            <p:nvPr/>
          </p:nvGrpSpPr>
          <p:grpSpPr>
            <a:xfrm>
              <a:off x="355172" y="1445004"/>
              <a:ext cx="3616707" cy="2356974"/>
              <a:chOff x="486950" y="1820300"/>
              <a:chExt cx="3484975" cy="2271125"/>
            </a:xfrm>
          </p:grpSpPr>
          <p:grpSp>
            <p:nvGrpSpPr>
              <p:cNvPr id="2010" name="Google Shape;2010;p38"/>
              <p:cNvGrpSpPr/>
              <p:nvPr/>
            </p:nvGrpSpPr>
            <p:grpSpPr>
              <a:xfrm>
                <a:off x="2557750" y="2142950"/>
                <a:ext cx="1414175" cy="969800"/>
                <a:chOff x="5622125" y="2142950"/>
                <a:chExt cx="1414175" cy="969800"/>
              </a:xfrm>
            </p:grpSpPr>
            <p:sp>
              <p:nvSpPr>
                <p:cNvPr id="2011" name="Google Shape;2011;p38"/>
                <p:cNvSpPr/>
                <p:nvPr/>
              </p:nvSpPr>
              <p:spPr>
                <a:xfrm>
                  <a:off x="5622125" y="2142950"/>
                  <a:ext cx="1414175" cy="969800"/>
                </a:xfrm>
                <a:custGeom>
                  <a:avLst/>
                  <a:gdLst/>
                  <a:ahLst/>
                  <a:cxnLst/>
                  <a:rect l="l" t="t" r="r" b="b"/>
                  <a:pathLst>
                    <a:path w="56567" h="38792" extrusionOk="0">
                      <a:moveTo>
                        <a:pt x="0" y="1"/>
                      </a:moveTo>
                      <a:lnTo>
                        <a:pt x="0" y="38791"/>
                      </a:lnTo>
                      <a:lnTo>
                        <a:pt x="56567" y="38791"/>
                      </a:lnTo>
                      <a:lnTo>
                        <a:pt x="5656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 name="Google Shape;2012;p38"/>
                <p:cNvSpPr/>
                <p:nvPr/>
              </p:nvSpPr>
              <p:spPr>
                <a:xfrm>
                  <a:off x="5668850" y="2190275"/>
                  <a:ext cx="1320125" cy="875725"/>
                </a:xfrm>
                <a:custGeom>
                  <a:avLst/>
                  <a:gdLst/>
                  <a:ahLst/>
                  <a:cxnLst/>
                  <a:rect l="l" t="t" r="r" b="b"/>
                  <a:pathLst>
                    <a:path w="52805" h="35029" extrusionOk="0">
                      <a:moveTo>
                        <a:pt x="1" y="1"/>
                      </a:moveTo>
                      <a:lnTo>
                        <a:pt x="1" y="35029"/>
                      </a:lnTo>
                      <a:lnTo>
                        <a:pt x="52805" y="35029"/>
                      </a:lnTo>
                      <a:lnTo>
                        <a:pt x="52805" y="1"/>
                      </a:lnTo>
                      <a:close/>
                    </a:path>
                  </a:pathLst>
                </a:custGeom>
                <a:solidFill>
                  <a:srgbClr val="1B2F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 name="Google Shape;2013;p38"/>
                <p:cNvSpPr/>
                <p:nvPr/>
              </p:nvSpPr>
              <p:spPr>
                <a:xfrm>
                  <a:off x="6209100" y="2677250"/>
                  <a:ext cx="691775" cy="52400"/>
                </a:xfrm>
                <a:custGeom>
                  <a:avLst/>
                  <a:gdLst/>
                  <a:ahLst/>
                  <a:cxnLst/>
                  <a:rect l="l" t="t" r="r" b="b"/>
                  <a:pathLst>
                    <a:path w="27671" h="2096" extrusionOk="0">
                      <a:moveTo>
                        <a:pt x="8061" y="0"/>
                      </a:moveTo>
                      <a:cubicBezTo>
                        <a:pt x="8031" y="50"/>
                        <a:pt x="7226" y="1136"/>
                        <a:pt x="6909" y="1569"/>
                      </a:cubicBezTo>
                      <a:lnTo>
                        <a:pt x="6909" y="1569"/>
                      </a:lnTo>
                      <a:cubicBezTo>
                        <a:pt x="6587" y="1133"/>
                        <a:pt x="5773" y="22"/>
                        <a:pt x="5763" y="12"/>
                      </a:cubicBezTo>
                      <a:cubicBezTo>
                        <a:pt x="5362" y="543"/>
                        <a:pt x="4980" y="1075"/>
                        <a:pt x="4601" y="1597"/>
                      </a:cubicBezTo>
                      <a:lnTo>
                        <a:pt x="4601" y="1597"/>
                      </a:lnTo>
                      <a:lnTo>
                        <a:pt x="3560" y="203"/>
                      </a:lnTo>
                      <a:lnTo>
                        <a:pt x="3453" y="72"/>
                      </a:lnTo>
                      <a:lnTo>
                        <a:pt x="3358" y="203"/>
                      </a:lnTo>
                      <a:lnTo>
                        <a:pt x="2302" y="1682"/>
                      </a:lnTo>
                      <a:lnTo>
                        <a:pt x="2302" y="1682"/>
                      </a:lnTo>
                      <a:cubicBezTo>
                        <a:pt x="1937" y="1205"/>
                        <a:pt x="1580" y="727"/>
                        <a:pt x="1203" y="250"/>
                      </a:cubicBezTo>
                      <a:lnTo>
                        <a:pt x="1155" y="191"/>
                      </a:lnTo>
                      <a:lnTo>
                        <a:pt x="1120" y="250"/>
                      </a:lnTo>
                      <a:lnTo>
                        <a:pt x="0" y="1834"/>
                      </a:lnTo>
                      <a:lnTo>
                        <a:pt x="24" y="1846"/>
                      </a:lnTo>
                      <a:lnTo>
                        <a:pt x="1164" y="375"/>
                      </a:lnTo>
                      <a:lnTo>
                        <a:pt x="1164" y="375"/>
                      </a:lnTo>
                      <a:cubicBezTo>
                        <a:pt x="1520" y="888"/>
                        <a:pt x="1885" y="1391"/>
                        <a:pt x="2251" y="1893"/>
                      </a:cubicBezTo>
                      <a:lnTo>
                        <a:pt x="2322" y="1989"/>
                      </a:lnTo>
                      <a:lnTo>
                        <a:pt x="2394" y="1893"/>
                      </a:lnTo>
                      <a:lnTo>
                        <a:pt x="3475" y="474"/>
                      </a:lnTo>
                      <a:lnTo>
                        <a:pt x="4513" y="1905"/>
                      </a:lnTo>
                      <a:lnTo>
                        <a:pt x="4608" y="2048"/>
                      </a:lnTo>
                      <a:cubicBezTo>
                        <a:pt x="5004" y="1545"/>
                        <a:pt x="5391" y="1032"/>
                        <a:pt x="5768" y="527"/>
                      </a:cubicBezTo>
                      <a:lnTo>
                        <a:pt x="5768" y="527"/>
                      </a:lnTo>
                      <a:lnTo>
                        <a:pt x="6787" y="1917"/>
                      </a:lnTo>
                      <a:lnTo>
                        <a:pt x="6918" y="2096"/>
                      </a:lnTo>
                      <a:lnTo>
                        <a:pt x="7049" y="1917"/>
                      </a:lnTo>
                      <a:lnTo>
                        <a:pt x="8076" y="555"/>
                      </a:lnTo>
                      <a:lnTo>
                        <a:pt x="8076" y="555"/>
                      </a:lnTo>
                      <a:cubicBezTo>
                        <a:pt x="8452" y="1074"/>
                        <a:pt x="8845" y="1585"/>
                        <a:pt x="9228" y="2096"/>
                      </a:cubicBezTo>
                      <a:cubicBezTo>
                        <a:pt x="9238" y="2076"/>
                        <a:pt x="10057" y="944"/>
                        <a:pt x="10371" y="516"/>
                      </a:cubicBezTo>
                      <a:lnTo>
                        <a:pt x="10371" y="516"/>
                      </a:lnTo>
                      <a:lnTo>
                        <a:pt x="11418" y="1905"/>
                      </a:lnTo>
                      <a:lnTo>
                        <a:pt x="11514" y="2048"/>
                      </a:lnTo>
                      <a:lnTo>
                        <a:pt x="11621" y="1905"/>
                      </a:lnTo>
                      <a:lnTo>
                        <a:pt x="12665" y="465"/>
                      </a:lnTo>
                      <a:lnTo>
                        <a:pt x="13752" y="1881"/>
                      </a:lnTo>
                      <a:lnTo>
                        <a:pt x="13824" y="1965"/>
                      </a:lnTo>
                      <a:lnTo>
                        <a:pt x="13883" y="1881"/>
                      </a:lnTo>
                      <a:lnTo>
                        <a:pt x="14962" y="371"/>
                      </a:lnTo>
                      <a:lnTo>
                        <a:pt x="16074" y="1846"/>
                      </a:lnTo>
                      <a:lnTo>
                        <a:pt x="16121" y="1905"/>
                      </a:lnTo>
                      <a:lnTo>
                        <a:pt x="16157" y="1846"/>
                      </a:lnTo>
                      <a:lnTo>
                        <a:pt x="16741" y="1072"/>
                      </a:lnTo>
                      <a:lnTo>
                        <a:pt x="17276" y="362"/>
                      </a:lnTo>
                      <a:lnTo>
                        <a:pt x="17276" y="362"/>
                      </a:lnTo>
                      <a:cubicBezTo>
                        <a:pt x="17665" y="889"/>
                        <a:pt x="18053" y="1426"/>
                        <a:pt x="18419" y="1953"/>
                      </a:cubicBezTo>
                      <a:lnTo>
                        <a:pt x="18479" y="1881"/>
                      </a:lnTo>
                      <a:lnTo>
                        <a:pt x="19578" y="450"/>
                      </a:lnTo>
                      <a:lnTo>
                        <a:pt x="20634" y="1917"/>
                      </a:lnTo>
                      <a:lnTo>
                        <a:pt x="20729" y="2072"/>
                      </a:lnTo>
                      <a:lnTo>
                        <a:pt x="20836" y="1917"/>
                      </a:lnTo>
                      <a:lnTo>
                        <a:pt x="21888" y="522"/>
                      </a:lnTo>
                      <a:lnTo>
                        <a:pt x="21888" y="522"/>
                      </a:lnTo>
                      <a:cubicBezTo>
                        <a:pt x="22234" y="993"/>
                        <a:pt x="22588" y="1455"/>
                        <a:pt x="22932" y="1917"/>
                      </a:cubicBezTo>
                      <a:lnTo>
                        <a:pt x="23039" y="2072"/>
                      </a:lnTo>
                      <a:cubicBezTo>
                        <a:pt x="23039" y="2072"/>
                        <a:pt x="23912" y="894"/>
                        <a:pt x="24199" y="490"/>
                      </a:cubicBezTo>
                      <a:lnTo>
                        <a:pt x="24199" y="490"/>
                      </a:lnTo>
                      <a:lnTo>
                        <a:pt x="25349" y="2012"/>
                      </a:lnTo>
                      <a:cubicBezTo>
                        <a:pt x="25737" y="1465"/>
                        <a:pt x="26113" y="940"/>
                        <a:pt x="26500" y="404"/>
                      </a:cubicBezTo>
                      <a:lnTo>
                        <a:pt x="26500" y="404"/>
                      </a:lnTo>
                      <a:cubicBezTo>
                        <a:pt x="26885" y="893"/>
                        <a:pt x="27260" y="1381"/>
                        <a:pt x="27635" y="1858"/>
                      </a:cubicBezTo>
                      <a:lnTo>
                        <a:pt x="27671" y="1834"/>
                      </a:lnTo>
                      <a:lnTo>
                        <a:pt x="26504" y="179"/>
                      </a:lnTo>
                      <a:cubicBezTo>
                        <a:pt x="26114" y="680"/>
                        <a:pt x="25735" y="1180"/>
                        <a:pt x="25347" y="1681"/>
                      </a:cubicBezTo>
                      <a:lnTo>
                        <a:pt x="25347" y="1681"/>
                      </a:lnTo>
                      <a:cubicBezTo>
                        <a:pt x="25001" y="1182"/>
                        <a:pt x="24645" y="692"/>
                        <a:pt x="24289" y="203"/>
                      </a:cubicBezTo>
                      <a:lnTo>
                        <a:pt x="24194" y="72"/>
                      </a:lnTo>
                      <a:lnTo>
                        <a:pt x="24099" y="203"/>
                      </a:lnTo>
                      <a:lnTo>
                        <a:pt x="23040" y="1607"/>
                      </a:lnTo>
                      <a:lnTo>
                        <a:pt x="23040" y="1607"/>
                      </a:lnTo>
                      <a:cubicBezTo>
                        <a:pt x="22660" y="1092"/>
                        <a:pt x="22288" y="560"/>
                        <a:pt x="21896" y="48"/>
                      </a:cubicBezTo>
                      <a:cubicBezTo>
                        <a:pt x="21896" y="48"/>
                        <a:pt x="21046" y="1213"/>
                        <a:pt x="20746" y="1617"/>
                      </a:cubicBezTo>
                      <a:lnTo>
                        <a:pt x="20746" y="1617"/>
                      </a:lnTo>
                      <a:lnTo>
                        <a:pt x="19670" y="203"/>
                      </a:lnTo>
                      <a:lnTo>
                        <a:pt x="19586" y="107"/>
                      </a:lnTo>
                      <a:lnTo>
                        <a:pt x="19515" y="203"/>
                      </a:lnTo>
                      <a:lnTo>
                        <a:pt x="18441" y="1706"/>
                      </a:lnTo>
                      <a:lnTo>
                        <a:pt x="18441" y="1706"/>
                      </a:lnTo>
                      <a:cubicBezTo>
                        <a:pt x="18070" y="1221"/>
                        <a:pt x="17708" y="735"/>
                        <a:pt x="17336" y="238"/>
                      </a:cubicBezTo>
                      <a:lnTo>
                        <a:pt x="17288" y="179"/>
                      </a:lnTo>
                      <a:lnTo>
                        <a:pt x="17253" y="238"/>
                      </a:lnTo>
                      <a:lnTo>
                        <a:pt x="16681" y="1024"/>
                      </a:lnTo>
                      <a:lnTo>
                        <a:pt x="16140" y="1742"/>
                      </a:lnTo>
                      <a:lnTo>
                        <a:pt x="16140" y="1742"/>
                      </a:lnTo>
                      <a:lnTo>
                        <a:pt x="15026" y="238"/>
                      </a:lnTo>
                      <a:lnTo>
                        <a:pt x="14990" y="179"/>
                      </a:lnTo>
                      <a:lnTo>
                        <a:pt x="14943" y="238"/>
                      </a:lnTo>
                      <a:lnTo>
                        <a:pt x="13832" y="1697"/>
                      </a:lnTo>
                      <a:lnTo>
                        <a:pt x="13832" y="1697"/>
                      </a:lnTo>
                      <a:lnTo>
                        <a:pt x="12764" y="203"/>
                      </a:lnTo>
                      <a:lnTo>
                        <a:pt x="12681" y="84"/>
                      </a:lnTo>
                      <a:lnTo>
                        <a:pt x="12585" y="203"/>
                      </a:lnTo>
                      <a:lnTo>
                        <a:pt x="11532" y="1614"/>
                      </a:lnTo>
                      <a:lnTo>
                        <a:pt x="10490" y="191"/>
                      </a:lnTo>
                      <a:lnTo>
                        <a:pt x="10371" y="24"/>
                      </a:lnTo>
                      <a:lnTo>
                        <a:pt x="10252" y="191"/>
                      </a:lnTo>
                      <a:lnTo>
                        <a:pt x="9222" y="1571"/>
                      </a:lnTo>
                      <a:lnTo>
                        <a:pt x="9222" y="1571"/>
                      </a:lnTo>
                      <a:cubicBezTo>
                        <a:pt x="8875" y="1105"/>
                        <a:pt x="8544" y="647"/>
                        <a:pt x="8204" y="179"/>
                      </a:cubicBezTo>
                      <a:lnTo>
                        <a:pt x="806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 name="Google Shape;2014;p38"/>
                <p:cNvSpPr/>
                <p:nvPr/>
              </p:nvSpPr>
              <p:spPr>
                <a:xfrm>
                  <a:off x="6209100" y="2807025"/>
                  <a:ext cx="691775" cy="52700"/>
                </a:xfrm>
                <a:custGeom>
                  <a:avLst/>
                  <a:gdLst/>
                  <a:ahLst/>
                  <a:cxnLst/>
                  <a:rect l="l" t="t" r="r" b="b"/>
                  <a:pathLst>
                    <a:path w="27671" h="2108" extrusionOk="0">
                      <a:moveTo>
                        <a:pt x="8061" y="0"/>
                      </a:moveTo>
                      <a:cubicBezTo>
                        <a:pt x="8031" y="50"/>
                        <a:pt x="7228" y="1142"/>
                        <a:pt x="6911" y="1571"/>
                      </a:cubicBezTo>
                      <a:lnTo>
                        <a:pt x="6911" y="1571"/>
                      </a:lnTo>
                      <a:cubicBezTo>
                        <a:pt x="6589" y="1140"/>
                        <a:pt x="5773" y="32"/>
                        <a:pt x="5763" y="12"/>
                      </a:cubicBezTo>
                      <a:cubicBezTo>
                        <a:pt x="5361" y="544"/>
                        <a:pt x="4980" y="1076"/>
                        <a:pt x="4600" y="1608"/>
                      </a:cubicBezTo>
                      <a:lnTo>
                        <a:pt x="4600" y="1608"/>
                      </a:lnTo>
                      <a:lnTo>
                        <a:pt x="3560" y="215"/>
                      </a:lnTo>
                      <a:lnTo>
                        <a:pt x="3453" y="72"/>
                      </a:lnTo>
                      <a:lnTo>
                        <a:pt x="3358" y="215"/>
                      </a:lnTo>
                      <a:lnTo>
                        <a:pt x="2301" y="1683"/>
                      </a:lnTo>
                      <a:lnTo>
                        <a:pt x="2301" y="1683"/>
                      </a:lnTo>
                      <a:cubicBezTo>
                        <a:pt x="1936" y="1215"/>
                        <a:pt x="1580" y="727"/>
                        <a:pt x="1203" y="250"/>
                      </a:cubicBezTo>
                      <a:lnTo>
                        <a:pt x="1155" y="191"/>
                      </a:lnTo>
                      <a:lnTo>
                        <a:pt x="1120" y="250"/>
                      </a:lnTo>
                      <a:lnTo>
                        <a:pt x="0" y="1834"/>
                      </a:lnTo>
                      <a:lnTo>
                        <a:pt x="24" y="1846"/>
                      </a:lnTo>
                      <a:lnTo>
                        <a:pt x="1164" y="387"/>
                      </a:lnTo>
                      <a:lnTo>
                        <a:pt x="1164" y="387"/>
                      </a:lnTo>
                      <a:cubicBezTo>
                        <a:pt x="1519" y="899"/>
                        <a:pt x="1885" y="1391"/>
                        <a:pt x="2251" y="1893"/>
                      </a:cubicBezTo>
                      <a:lnTo>
                        <a:pt x="2322" y="2001"/>
                      </a:lnTo>
                      <a:lnTo>
                        <a:pt x="2394" y="1893"/>
                      </a:lnTo>
                      <a:lnTo>
                        <a:pt x="3475" y="474"/>
                      </a:lnTo>
                      <a:lnTo>
                        <a:pt x="4513" y="1905"/>
                      </a:lnTo>
                      <a:lnTo>
                        <a:pt x="4608" y="2060"/>
                      </a:lnTo>
                      <a:cubicBezTo>
                        <a:pt x="5005" y="1546"/>
                        <a:pt x="5391" y="1041"/>
                        <a:pt x="5768" y="529"/>
                      </a:cubicBezTo>
                      <a:lnTo>
                        <a:pt x="5768" y="529"/>
                      </a:lnTo>
                      <a:lnTo>
                        <a:pt x="6787" y="1929"/>
                      </a:lnTo>
                      <a:lnTo>
                        <a:pt x="6918" y="2108"/>
                      </a:lnTo>
                      <a:lnTo>
                        <a:pt x="7049" y="1929"/>
                      </a:lnTo>
                      <a:lnTo>
                        <a:pt x="8077" y="566"/>
                      </a:lnTo>
                      <a:lnTo>
                        <a:pt x="8077" y="566"/>
                      </a:lnTo>
                      <a:cubicBezTo>
                        <a:pt x="8453" y="1076"/>
                        <a:pt x="8845" y="1587"/>
                        <a:pt x="9228" y="2108"/>
                      </a:cubicBezTo>
                      <a:cubicBezTo>
                        <a:pt x="9238" y="2078"/>
                        <a:pt x="10060" y="949"/>
                        <a:pt x="10373" y="518"/>
                      </a:cubicBezTo>
                      <a:lnTo>
                        <a:pt x="10373" y="518"/>
                      </a:lnTo>
                      <a:lnTo>
                        <a:pt x="11418" y="1905"/>
                      </a:lnTo>
                      <a:lnTo>
                        <a:pt x="11514" y="2060"/>
                      </a:lnTo>
                      <a:lnTo>
                        <a:pt x="11621" y="1905"/>
                      </a:lnTo>
                      <a:lnTo>
                        <a:pt x="12665" y="465"/>
                      </a:lnTo>
                      <a:lnTo>
                        <a:pt x="13752" y="1882"/>
                      </a:lnTo>
                      <a:lnTo>
                        <a:pt x="13824" y="1965"/>
                      </a:lnTo>
                      <a:lnTo>
                        <a:pt x="13883" y="1882"/>
                      </a:lnTo>
                      <a:lnTo>
                        <a:pt x="14962" y="371"/>
                      </a:lnTo>
                      <a:lnTo>
                        <a:pt x="16074" y="1846"/>
                      </a:lnTo>
                      <a:lnTo>
                        <a:pt x="16121" y="1905"/>
                      </a:lnTo>
                      <a:lnTo>
                        <a:pt x="16157" y="1846"/>
                      </a:lnTo>
                      <a:lnTo>
                        <a:pt x="16741" y="1072"/>
                      </a:lnTo>
                      <a:lnTo>
                        <a:pt x="17276" y="362"/>
                      </a:lnTo>
                      <a:lnTo>
                        <a:pt x="17276" y="362"/>
                      </a:lnTo>
                      <a:cubicBezTo>
                        <a:pt x="17665" y="889"/>
                        <a:pt x="18053" y="1427"/>
                        <a:pt x="18419" y="1953"/>
                      </a:cubicBezTo>
                      <a:lnTo>
                        <a:pt x="18479" y="1882"/>
                      </a:lnTo>
                      <a:lnTo>
                        <a:pt x="19578" y="450"/>
                      </a:lnTo>
                      <a:lnTo>
                        <a:pt x="20634" y="1917"/>
                      </a:lnTo>
                      <a:lnTo>
                        <a:pt x="20729" y="2072"/>
                      </a:lnTo>
                      <a:lnTo>
                        <a:pt x="20836" y="1917"/>
                      </a:lnTo>
                      <a:lnTo>
                        <a:pt x="21889" y="532"/>
                      </a:lnTo>
                      <a:lnTo>
                        <a:pt x="21889" y="532"/>
                      </a:lnTo>
                      <a:cubicBezTo>
                        <a:pt x="22235" y="994"/>
                        <a:pt x="22588" y="1455"/>
                        <a:pt x="22932" y="1917"/>
                      </a:cubicBezTo>
                      <a:lnTo>
                        <a:pt x="23039" y="2072"/>
                      </a:lnTo>
                      <a:cubicBezTo>
                        <a:pt x="23039" y="2072"/>
                        <a:pt x="23912" y="895"/>
                        <a:pt x="24199" y="490"/>
                      </a:cubicBezTo>
                      <a:lnTo>
                        <a:pt x="24199" y="490"/>
                      </a:lnTo>
                      <a:lnTo>
                        <a:pt x="25349" y="2013"/>
                      </a:lnTo>
                      <a:cubicBezTo>
                        <a:pt x="25736" y="1477"/>
                        <a:pt x="26113" y="941"/>
                        <a:pt x="26500" y="405"/>
                      </a:cubicBezTo>
                      <a:lnTo>
                        <a:pt x="26500" y="405"/>
                      </a:lnTo>
                      <a:cubicBezTo>
                        <a:pt x="26885" y="903"/>
                        <a:pt x="27260" y="1381"/>
                        <a:pt x="27635" y="1870"/>
                      </a:cubicBezTo>
                      <a:lnTo>
                        <a:pt x="27671" y="1834"/>
                      </a:lnTo>
                      <a:lnTo>
                        <a:pt x="26504" y="179"/>
                      </a:lnTo>
                      <a:cubicBezTo>
                        <a:pt x="26114" y="680"/>
                        <a:pt x="25735" y="1180"/>
                        <a:pt x="25347" y="1681"/>
                      </a:cubicBezTo>
                      <a:lnTo>
                        <a:pt x="25347" y="1681"/>
                      </a:lnTo>
                      <a:cubicBezTo>
                        <a:pt x="25001" y="1182"/>
                        <a:pt x="24645" y="693"/>
                        <a:pt x="24289" y="215"/>
                      </a:cubicBezTo>
                      <a:lnTo>
                        <a:pt x="24194" y="72"/>
                      </a:lnTo>
                      <a:lnTo>
                        <a:pt x="24099" y="215"/>
                      </a:lnTo>
                      <a:lnTo>
                        <a:pt x="23041" y="1618"/>
                      </a:lnTo>
                      <a:lnTo>
                        <a:pt x="23041" y="1618"/>
                      </a:lnTo>
                      <a:cubicBezTo>
                        <a:pt x="22661" y="1093"/>
                        <a:pt x="22288" y="560"/>
                        <a:pt x="21896" y="48"/>
                      </a:cubicBezTo>
                      <a:cubicBezTo>
                        <a:pt x="21896" y="48"/>
                        <a:pt x="21042" y="1217"/>
                        <a:pt x="20745" y="1626"/>
                      </a:cubicBezTo>
                      <a:lnTo>
                        <a:pt x="20745" y="1626"/>
                      </a:lnTo>
                      <a:lnTo>
                        <a:pt x="19670" y="215"/>
                      </a:lnTo>
                      <a:lnTo>
                        <a:pt x="19586" y="108"/>
                      </a:lnTo>
                      <a:lnTo>
                        <a:pt x="19515" y="215"/>
                      </a:lnTo>
                      <a:lnTo>
                        <a:pt x="18441" y="1707"/>
                      </a:lnTo>
                      <a:lnTo>
                        <a:pt x="18441" y="1707"/>
                      </a:lnTo>
                      <a:cubicBezTo>
                        <a:pt x="18070" y="1231"/>
                        <a:pt x="17708" y="735"/>
                        <a:pt x="17336" y="239"/>
                      </a:cubicBezTo>
                      <a:lnTo>
                        <a:pt x="17288" y="179"/>
                      </a:lnTo>
                      <a:lnTo>
                        <a:pt x="17253" y="239"/>
                      </a:lnTo>
                      <a:lnTo>
                        <a:pt x="16681" y="1024"/>
                      </a:lnTo>
                      <a:lnTo>
                        <a:pt x="16140" y="1742"/>
                      </a:lnTo>
                      <a:lnTo>
                        <a:pt x="16140" y="1742"/>
                      </a:lnTo>
                      <a:lnTo>
                        <a:pt x="15026" y="239"/>
                      </a:lnTo>
                      <a:lnTo>
                        <a:pt x="14990" y="179"/>
                      </a:lnTo>
                      <a:lnTo>
                        <a:pt x="14943" y="239"/>
                      </a:lnTo>
                      <a:lnTo>
                        <a:pt x="13831" y="1698"/>
                      </a:lnTo>
                      <a:lnTo>
                        <a:pt x="12764" y="215"/>
                      </a:lnTo>
                      <a:lnTo>
                        <a:pt x="12681" y="96"/>
                      </a:lnTo>
                      <a:lnTo>
                        <a:pt x="12585" y="215"/>
                      </a:lnTo>
                      <a:lnTo>
                        <a:pt x="11533" y="1625"/>
                      </a:lnTo>
                      <a:lnTo>
                        <a:pt x="10490" y="191"/>
                      </a:lnTo>
                      <a:lnTo>
                        <a:pt x="10371" y="36"/>
                      </a:lnTo>
                      <a:lnTo>
                        <a:pt x="10252" y="191"/>
                      </a:lnTo>
                      <a:lnTo>
                        <a:pt x="9221" y="1573"/>
                      </a:lnTo>
                      <a:lnTo>
                        <a:pt x="9221" y="1573"/>
                      </a:lnTo>
                      <a:cubicBezTo>
                        <a:pt x="8874" y="1114"/>
                        <a:pt x="8544" y="646"/>
                        <a:pt x="8204" y="179"/>
                      </a:cubicBezTo>
                      <a:lnTo>
                        <a:pt x="806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 name="Google Shape;2015;p38"/>
                <p:cNvSpPr/>
                <p:nvPr/>
              </p:nvSpPr>
              <p:spPr>
                <a:xfrm>
                  <a:off x="6209100" y="2936500"/>
                  <a:ext cx="691775" cy="52725"/>
                </a:xfrm>
                <a:custGeom>
                  <a:avLst/>
                  <a:gdLst/>
                  <a:ahLst/>
                  <a:cxnLst/>
                  <a:rect l="l" t="t" r="r" b="b"/>
                  <a:pathLst>
                    <a:path w="27671" h="2109" extrusionOk="0">
                      <a:moveTo>
                        <a:pt x="8061" y="1"/>
                      </a:moveTo>
                      <a:cubicBezTo>
                        <a:pt x="8031" y="50"/>
                        <a:pt x="7228" y="1142"/>
                        <a:pt x="6911" y="1572"/>
                      </a:cubicBezTo>
                      <a:lnTo>
                        <a:pt x="6911" y="1572"/>
                      </a:lnTo>
                      <a:cubicBezTo>
                        <a:pt x="6589" y="1140"/>
                        <a:pt x="5773" y="32"/>
                        <a:pt x="5763" y="13"/>
                      </a:cubicBezTo>
                      <a:cubicBezTo>
                        <a:pt x="5361" y="544"/>
                        <a:pt x="4980" y="1076"/>
                        <a:pt x="4600" y="1608"/>
                      </a:cubicBezTo>
                      <a:lnTo>
                        <a:pt x="4600" y="1608"/>
                      </a:lnTo>
                      <a:lnTo>
                        <a:pt x="3560" y="215"/>
                      </a:lnTo>
                      <a:lnTo>
                        <a:pt x="3453" y="72"/>
                      </a:lnTo>
                      <a:lnTo>
                        <a:pt x="3358" y="215"/>
                      </a:lnTo>
                      <a:lnTo>
                        <a:pt x="2301" y="1683"/>
                      </a:lnTo>
                      <a:lnTo>
                        <a:pt x="2301" y="1683"/>
                      </a:lnTo>
                      <a:cubicBezTo>
                        <a:pt x="1936" y="1215"/>
                        <a:pt x="1580" y="728"/>
                        <a:pt x="1203" y="263"/>
                      </a:cubicBezTo>
                      <a:lnTo>
                        <a:pt x="1155" y="203"/>
                      </a:lnTo>
                      <a:lnTo>
                        <a:pt x="1120" y="263"/>
                      </a:lnTo>
                      <a:lnTo>
                        <a:pt x="0" y="1834"/>
                      </a:lnTo>
                      <a:lnTo>
                        <a:pt x="24" y="1846"/>
                      </a:lnTo>
                      <a:lnTo>
                        <a:pt x="1164" y="387"/>
                      </a:lnTo>
                      <a:lnTo>
                        <a:pt x="1164" y="387"/>
                      </a:lnTo>
                      <a:cubicBezTo>
                        <a:pt x="1519" y="899"/>
                        <a:pt x="1885" y="1391"/>
                        <a:pt x="2251" y="1894"/>
                      </a:cubicBezTo>
                      <a:lnTo>
                        <a:pt x="2322" y="2001"/>
                      </a:lnTo>
                      <a:lnTo>
                        <a:pt x="2394" y="1894"/>
                      </a:lnTo>
                      <a:lnTo>
                        <a:pt x="3475" y="474"/>
                      </a:lnTo>
                      <a:lnTo>
                        <a:pt x="4513" y="1906"/>
                      </a:lnTo>
                      <a:lnTo>
                        <a:pt x="4608" y="2060"/>
                      </a:lnTo>
                      <a:cubicBezTo>
                        <a:pt x="5005" y="1546"/>
                        <a:pt x="5391" y="1041"/>
                        <a:pt x="5768" y="529"/>
                      </a:cubicBezTo>
                      <a:lnTo>
                        <a:pt x="5768" y="529"/>
                      </a:lnTo>
                      <a:lnTo>
                        <a:pt x="6787" y="1929"/>
                      </a:lnTo>
                      <a:lnTo>
                        <a:pt x="6918" y="2108"/>
                      </a:lnTo>
                      <a:lnTo>
                        <a:pt x="7049" y="1929"/>
                      </a:lnTo>
                      <a:lnTo>
                        <a:pt x="8077" y="566"/>
                      </a:lnTo>
                      <a:lnTo>
                        <a:pt x="8077" y="566"/>
                      </a:lnTo>
                      <a:cubicBezTo>
                        <a:pt x="8453" y="1076"/>
                        <a:pt x="8845" y="1587"/>
                        <a:pt x="9228" y="2108"/>
                      </a:cubicBezTo>
                      <a:cubicBezTo>
                        <a:pt x="9238" y="2078"/>
                        <a:pt x="10060" y="949"/>
                        <a:pt x="10373" y="519"/>
                      </a:cubicBezTo>
                      <a:lnTo>
                        <a:pt x="10373" y="519"/>
                      </a:lnTo>
                      <a:lnTo>
                        <a:pt x="11418" y="1906"/>
                      </a:lnTo>
                      <a:lnTo>
                        <a:pt x="11514" y="2060"/>
                      </a:lnTo>
                      <a:lnTo>
                        <a:pt x="11621" y="1906"/>
                      </a:lnTo>
                      <a:lnTo>
                        <a:pt x="12665" y="466"/>
                      </a:lnTo>
                      <a:lnTo>
                        <a:pt x="13752" y="1882"/>
                      </a:lnTo>
                      <a:lnTo>
                        <a:pt x="13824" y="1965"/>
                      </a:lnTo>
                      <a:lnTo>
                        <a:pt x="13883" y="1882"/>
                      </a:lnTo>
                      <a:lnTo>
                        <a:pt x="14962" y="371"/>
                      </a:lnTo>
                      <a:lnTo>
                        <a:pt x="16074" y="1846"/>
                      </a:lnTo>
                      <a:lnTo>
                        <a:pt x="16121" y="1906"/>
                      </a:lnTo>
                      <a:lnTo>
                        <a:pt x="16157" y="1846"/>
                      </a:lnTo>
                      <a:lnTo>
                        <a:pt x="16741" y="1072"/>
                      </a:lnTo>
                      <a:lnTo>
                        <a:pt x="17275" y="363"/>
                      </a:lnTo>
                      <a:lnTo>
                        <a:pt x="17275" y="363"/>
                      </a:lnTo>
                      <a:cubicBezTo>
                        <a:pt x="17665" y="900"/>
                        <a:pt x="18053" y="1427"/>
                        <a:pt x="18419" y="1953"/>
                      </a:cubicBezTo>
                      <a:lnTo>
                        <a:pt x="18479" y="1882"/>
                      </a:lnTo>
                      <a:lnTo>
                        <a:pt x="19577" y="450"/>
                      </a:lnTo>
                      <a:lnTo>
                        <a:pt x="20634" y="1929"/>
                      </a:lnTo>
                      <a:lnTo>
                        <a:pt x="20729" y="2072"/>
                      </a:lnTo>
                      <a:lnTo>
                        <a:pt x="20836" y="1929"/>
                      </a:lnTo>
                      <a:lnTo>
                        <a:pt x="21889" y="532"/>
                      </a:lnTo>
                      <a:lnTo>
                        <a:pt x="21889" y="532"/>
                      </a:lnTo>
                      <a:cubicBezTo>
                        <a:pt x="22235" y="994"/>
                        <a:pt x="22588" y="1457"/>
                        <a:pt x="22932" y="1929"/>
                      </a:cubicBezTo>
                      <a:lnTo>
                        <a:pt x="23039" y="2072"/>
                      </a:lnTo>
                      <a:cubicBezTo>
                        <a:pt x="23039" y="2072"/>
                        <a:pt x="23912" y="895"/>
                        <a:pt x="24199" y="491"/>
                      </a:cubicBezTo>
                      <a:lnTo>
                        <a:pt x="24199" y="491"/>
                      </a:lnTo>
                      <a:lnTo>
                        <a:pt x="25349" y="2013"/>
                      </a:lnTo>
                      <a:cubicBezTo>
                        <a:pt x="25736" y="1477"/>
                        <a:pt x="26113" y="941"/>
                        <a:pt x="26500" y="406"/>
                      </a:cubicBezTo>
                      <a:lnTo>
                        <a:pt x="26500" y="406"/>
                      </a:lnTo>
                      <a:cubicBezTo>
                        <a:pt x="26885" y="904"/>
                        <a:pt x="27260" y="1381"/>
                        <a:pt x="27635" y="1870"/>
                      </a:cubicBezTo>
                      <a:lnTo>
                        <a:pt x="27671" y="1834"/>
                      </a:lnTo>
                      <a:lnTo>
                        <a:pt x="26504" y="179"/>
                      </a:lnTo>
                      <a:cubicBezTo>
                        <a:pt x="26114" y="680"/>
                        <a:pt x="25735" y="1180"/>
                        <a:pt x="25347" y="1681"/>
                      </a:cubicBezTo>
                      <a:lnTo>
                        <a:pt x="25347" y="1681"/>
                      </a:lnTo>
                      <a:cubicBezTo>
                        <a:pt x="25001" y="1182"/>
                        <a:pt x="24645" y="693"/>
                        <a:pt x="24289" y="215"/>
                      </a:cubicBezTo>
                      <a:lnTo>
                        <a:pt x="24194" y="72"/>
                      </a:lnTo>
                      <a:lnTo>
                        <a:pt x="24099" y="215"/>
                      </a:lnTo>
                      <a:lnTo>
                        <a:pt x="23041" y="1618"/>
                      </a:lnTo>
                      <a:lnTo>
                        <a:pt x="23041" y="1618"/>
                      </a:lnTo>
                      <a:cubicBezTo>
                        <a:pt x="22661" y="1093"/>
                        <a:pt x="22288" y="561"/>
                        <a:pt x="21896" y="48"/>
                      </a:cubicBezTo>
                      <a:cubicBezTo>
                        <a:pt x="21896" y="48"/>
                        <a:pt x="21042" y="1218"/>
                        <a:pt x="20745" y="1627"/>
                      </a:cubicBezTo>
                      <a:lnTo>
                        <a:pt x="20745" y="1627"/>
                      </a:lnTo>
                      <a:lnTo>
                        <a:pt x="19670" y="215"/>
                      </a:lnTo>
                      <a:lnTo>
                        <a:pt x="19586" y="108"/>
                      </a:lnTo>
                      <a:lnTo>
                        <a:pt x="19515" y="215"/>
                      </a:lnTo>
                      <a:lnTo>
                        <a:pt x="18441" y="1707"/>
                      </a:lnTo>
                      <a:lnTo>
                        <a:pt x="18441" y="1707"/>
                      </a:lnTo>
                      <a:cubicBezTo>
                        <a:pt x="18070" y="1231"/>
                        <a:pt x="17708" y="735"/>
                        <a:pt x="17336" y="239"/>
                      </a:cubicBezTo>
                      <a:lnTo>
                        <a:pt x="17288" y="179"/>
                      </a:lnTo>
                      <a:lnTo>
                        <a:pt x="17253" y="239"/>
                      </a:lnTo>
                      <a:lnTo>
                        <a:pt x="16681" y="1025"/>
                      </a:lnTo>
                      <a:lnTo>
                        <a:pt x="16140" y="1743"/>
                      </a:lnTo>
                      <a:lnTo>
                        <a:pt x="16140" y="1743"/>
                      </a:lnTo>
                      <a:lnTo>
                        <a:pt x="15026" y="239"/>
                      </a:lnTo>
                      <a:lnTo>
                        <a:pt x="14990" y="179"/>
                      </a:lnTo>
                      <a:lnTo>
                        <a:pt x="14943" y="239"/>
                      </a:lnTo>
                      <a:lnTo>
                        <a:pt x="13831" y="1698"/>
                      </a:lnTo>
                      <a:lnTo>
                        <a:pt x="13831" y="1698"/>
                      </a:lnTo>
                      <a:lnTo>
                        <a:pt x="12764" y="215"/>
                      </a:lnTo>
                      <a:lnTo>
                        <a:pt x="12681" y="96"/>
                      </a:lnTo>
                      <a:lnTo>
                        <a:pt x="12585" y="215"/>
                      </a:lnTo>
                      <a:lnTo>
                        <a:pt x="11533" y="1625"/>
                      </a:lnTo>
                      <a:lnTo>
                        <a:pt x="10490" y="191"/>
                      </a:lnTo>
                      <a:lnTo>
                        <a:pt x="10371" y="36"/>
                      </a:lnTo>
                      <a:lnTo>
                        <a:pt x="10252" y="191"/>
                      </a:lnTo>
                      <a:lnTo>
                        <a:pt x="9221" y="1573"/>
                      </a:lnTo>
                      <a:lnTo>
                        <a:pt x="9221" y="1573"/>
                      </a:lnTo>
                      <a:cubicBezTo>
                        <a:pt x="8874" y="1114"/>
                        <a:pt x="8544" y="647"/>
                        <a:pt x="8204" y="179"/>
                      </a:cubicBezTo>
                      <a:lnTo>
                        <a:pt x="806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 name="Google Shape;2016;p38"/>
                <p:cNvSpPr/>
                <p:nvPr/>
              </p:nvSpPr>
              <p:spPr>
                <a:xfrm>
                  <a:off x="6210000" y="2294525"/>
                  <a:ext cx="690575" cy="7800"/>
                </a:xfrm>
                <a:custGeom>
                  <a:avLst/>
                  <a:gdLst/>
                  <a:ahLst/>
                  <a:cxnLst/>
                  <a:rect l="l" t="t" r="r" b="b"/>
                  <a:pathLst>
                    <a:path w="27623" h="312" extrusionOk="0">
                      <a:moveTo>
                        <a:pt x="6668" y="0"/>
                      </a:moveTo>
                      <a:cubicBezTo>
                        <a:pt x="4445" y="0"/>
                        <a:pt x="2222" y="35"/>
                        <a:pt x="0" y="141"/>
                      </a:cubicBezTo>
                      <a:lnTo>
                        <a:pt x="0" y="176"/>
                      </a:lnTo>
                      <a:cubicBezTo>
                        <a:pt x="2237" y="278"/>
                        <a:pt x="4475" y="312"/>
                        <a:pt x="6713" y="312"/>
                      </a:cubicBezTo>
                      <a:cubicBezTo>
                        <a:pt x="10227" y="312"/>
                        <a:pt x="13744" y="229"/>
                        <a:pt x="17264" y="200"/>
                      </a:cubicBezTo>
                      <a:cubicBezTo>
                        <a:pt x="19055" y="256"/>
                        <a:pt x="20853" y="296"/>
                        <a:pt x="22652" y="296"/>
                      </a:cubicBezTo>
                      <a:cubicBezTo>
                        <a:pt x="24309" y="296"/>
                        <a:pt x="25967" y="262"/>
                        <a:pt x="27623" y="176"/>
                      </a:cubicBezTo>
                      <a:cubicBezTo>
                        <a:pt x="26118" y="65"/>
                        <a:pt x="24576" y="29"/>
                        <a:pt x="23024" y="29"/>
                      </a:cubicBezTo>
                      <a:cubicBezTo>
                        <a:pt x="21100" y="29"/>
                        <a:pt x="19162" y="84"/>
                        <a:pt x="17264" y="117"/>
                      </a:cubicBezTo>
                      <a:cubicBezTo>
                        <a:pt x="13728" y="88"/>
                        <a:pt x="10197" y="0"/>
                        <a:pt x="66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 name="Google Shape;2017;p38"/>
                <p:cNvSpPr/>
                <p:nvPr/>
              </p:nvSpPr>
              <p:spPr>
                <a:xfrm>
                  <a:off x="6210000" y="2391625"/>
                  <a:ext cx="690575" cy="7900"/>
                </a:xfrm>
                <a:custGeom>
                  <a:avLst/>
                  <a:gdLst/>
                  <a:ahLst/>
                  <a:cxnLst/>
                  <a:rect l="l" t="t" r="r" b="b"/>
                  <a:pathLst>
                    <a:path w="27623" h="316" extrusionOk="0">
                      <a:moveTo>
                        <a:pt x="6831" y="0"/>
                      </a:moveTo>
                      <a:cubicBezTo>
                        <a:pt x="4554" y="0"/>
                        <a:pt x="2277" y="37"/>
                        <a:pt x="0" y="150"/>
                      </a:cubicBezTo>
                      <a:lnTo>
                        <a:pt x="0" y="174"/>
                      </a:lnTo>
                      <a:cubicBezTo>
                        <a:pt x="2245" y="281"/>
                        <a:pt x="4490" y="315"/>
                        <a:pt x="6735" y="315"/>
                      </a:cubicBezTo>
                      <a:cubicBezTo>
                        <a:pt x="10242" y="315"/>
                        <a:pt x="13751" y="231"/>
                        <a:pt x="17264" y="210"/>
                      </a:cubicBezTo>
                      <a:cubicBezTo>
                        <a:pt x="19022" y="258"/>
                        <a:pt x="20786" y="295"/>
                        <a:pt x="22551" y="295"/>
                      </a:cubicBezTo>
                      <a:cubicBezTo>
                        <a:pt x="24241" y="295"/>
                        <a:pt x="25933" y="261"/>
                        <a:pt x="27623" y="174"/>
                      </a:cubicBezTo>
                      <a:cubicBezTo>
                        <a:pt x="26118" y="62"/>
                        <a:pt x="24576" y="27"/>
                        <a:pt x="23024" y="27"/>
                      </a:cubicBezTo>
                      <a:cubicBezTo>
                        <a:pt x="21100" y="27"/>
                        <a:pt x="19162" y="81"/>
                        <a:pt x="17264" y="114"/>
                      </a:cubicBezTo>
                      <a:cubicBezTo>
                        <a:pt x="13783" y="86"/>
                        <a:pt x="10306" y="0"/>
                        <a:pt x="68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 name="Google Shape;2018;p38"/>
                <p:cNvSpPr/>
                <p:nvPr/>
              </p:nvSpPr>
              <p:spPr>
                <a:xfrm>
                  <a:off x="6210000" y="2488750"/>
                  <a:ext cx="690575" cy="7875"/>
                </a:xfrm>
                <a:custGeom>
                  <a:avLst/>
                  <a:gdLst/>
                  <a:ahLst/>
                  <a:cxnLst/>
                  <a:rect l="l" t="t" r="r" b="b"/>
                  <a:pathLst>
                    <a:path w="27623" h="315" extrusionOk="0">
                      <a:moveTo>
                        <a:pt x="6690" y="0"/>
                      </a:moveTo>
                      <a:cubicBezTo>
                        <a:pt x="4459" y="0"/>
                        <a:pt x="2230" y="36"/>
                        <a:pt x="0" y="147"/>
                      </a:cubicBezTo>
                      <a:lnTo>
                        <a:pt x="0" y="170"/>
                      </a:lnTo>
                      <a:cubicBezTo>
                        <a:pt x="2294" y="280"/>
                        <a:pt x="4588" y="315"/>
                        <a:pt x="6883" y="315"/>
                      </a:cubicBezTo>
                      <a:cubicBezTo>
                        <a:pt x="10341" y="315"/>
                        <a:pt x="13800" y="235"/>
                        <a:pt x="17264" y="206"/>
                      </a:cubicBezTo>
                      <a:cubicBezTo>
                        <a:pt x="18985" y="260"/>
                        <a:pt x="20711" y="295"/>
                        <a:pt x="22439" y="295"/>
                      </a:cubicBezTo>
                      <a:cubicBezTo>
                        <a:pt x="24167" y="295"/>
                        <a:pt x="25896" y="260"/>
                        <a:pt x="27623" y="170"/>
                      </a:cubicBezTo>
                      <a:cubicBezTo>
                        <a:pt x="26107" y="53"/>
                        <a:pt x="24553" y="14"/>
                        <a:pt x="22989" y="14"/>
                      </a:cubicBezTo>
                      <a:cubicBezTo>
                        <a:pt x="21077" y="14"/>
                        <a:pt x="19151" y="71"/>
                        <a:pt x="17264" y="111"/>
                      </a:cubicBezTo>
                      <a:cubicBezTo>
                        <a:pt x="13736" y="89"/>
                        <a:pt x="10212" y="0"/>
                        <a:pt x="66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 name="Google Shape;2019;p38"/>
                <p:cNvSpPr/>
                <p:nvPr/>
              </p:nvSpPr>
              <p:spPr>
                <a:xfrm>
                  <a:off x="6210000" y="2585800"/>
                  <a:ext cx="690575" cy="7925"/>
                </a:xfrm>
                <a:custGeom>
                  <a:avLst/>
                  <a:gdLst/>
                  <a:ahLst/>
                  <a:cxnLst/>
                  <a:rect l="l" t="t" r="r" b="b"/>
                  <a:pathLst>
                    <a:path w="27623" h="317" extrusionOk="0">
                      <a:moveTo>
                        <a:pt x="6626" y="0"/>
                      </a:moveTo>
                      <a:cubicBezTo>
                        <a:pt x="4417" y="0"/>
                        <a:pt x="2209" y="36"/>
                        <a:pt x="0" y="146"/>
                      </a:cubicBezTo>
                      <a:lnTo>
                        <a:pt x="0" y="182"/>
                      </a:lnTo>
                      <a:cubicBezTo>
                        <a:pt x="2237" y="284"/>
                        <a:pt x="4475" y="317"/>
                        <a:pt x="6713" y="317"/>
                      </a:cubicBezTo>
                      <a:cubicBezTo>
                        <a:pt x="10227" y="317"/>
                        <a:pt x="13744" y="235"/>
                        <a:pt x="17264" y="205"/>
                      </a:cubicBezTo>
                      <a:cubicBezTo>
                        <a:pt x="19055" y="261"/>
                        <a:pt x="20853" y="301"/>
                        <a:pt x="22652" y="301"/>
                      </a:cubicBezTo>
                      <a:cubicBezTo>
                        <a:pt x="24309" y="301"/>
                        <a:pt x="25967" y="267"/>
                        <a:pt x="27623" y="182"/>
                      </a:cubicBezTo>
                      <a:cubicBezTo>
                        <a:pt x="26097" y="58"/>
                        <a:pt x="24532" y="17"/>
                        <a:pt x="22958" y="17"/>
                      </a:cubicBezTo>
                      <a:cubicBezTo>
                        <a:pt x="21056" y="17"/>
                        <a:pt x="19140" y="77"/>
                        <a:pt x="17264" y="122"/>
                      </a:cubicBezTo>
                      <a:cubicBezTo>
                        <a:pt x="13715" y="93"/>
                        <a:pt x="10170" y="0"/>
                        <a:pt x="66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 name="Google Shape;2020;p38"/>
                <p:cNvSpPr/>
                <p:nvPr/>
              </p:nvSpPr>
              <p:spPr>
                <a:xfrm>
                  <a:off x="5819175" y="2322300"/>
                  <a:ext cx="203325" cy="8050"/>
                </a:xfrm>
                <a:custGeom>
                  <a:avLst/>
                  <a:gdLst/>
                  <a:ahLst/>
                  <a:cxnLst/>
                  <a:rect l="l" t="t" r="r" b="b"/>
                  <a:pathLst>
                    <a:path w="8133" h="322" extrusionOk="0">
                      <a:moveTo>
                        <a:pt x="4057" y="0"/>
                      </a:moveTo>
                      <a:cubicBezTo>
                        <a:pt x="2700" y="0"/>
                        <a:pt x="1346" y="54"/>
                        <a:pt x="0" y="161"/>
                      </a:cubicBezTo>
                      <a:cubicBezTo>
                        <a:pt x="1352" y="268"/>
                        <a:pt x="2706" y="322"/>
                        <a:pt x="4062" y="322"/>
                      </a:cubicBezTo>
                      <a:cubicBezTo>
                        <a:pt x="5418" y="322"/>
                        <a:pt x="6775" y="268"/>
                        <a:pt x="8132" y="161"/>
                      </a:cubicBezTo>
                      <a:cubicBezTo>
                        <a:pt x="6775" y="54"/>
                        <a:pt x="5415" y="0"/>
                        <a:pt x="40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 name="Google Shape;2021;p38"/>
                <p:cNvSpPr/>
                <p:nvPr/>
              </p:nvSpPr>
              <p:spPr>
                <a:xfrm>
                  <a:off x="5840900" y="2359725"/>
                  <a:ext cx="159575" cy="7825"/>
                </a:xfrm>
                <a:custGeom>
                  <a:avLst/>
                  <a:gdLst/>
                  <a:ahLst/>
                  <a:cxnLst/>
                  <a:rect l="l" t="t" r="r" b="b"/>
                  <a:pathLst>
                    <a:path w="6383" h="313" extrusionOk="0">
                      <a:moveTo>
                        <a:pt x="3191" y="0"/>
                      </a:moveTo>
                      <a:cubicBezTo>
                        <a:pt x="2126" y="0"/>
                        <a:pt x="1060" y="51"/>
                        <a:pt x="0" y="152"/>
                      </a:cubicBezTo>
                      <a:cubicBezTo>
                        <a:pt x="1054" y="259"/>
                        <a:pt x="2117" y="313"/>
                        <a:pt x="3182" y="313"/>
                      </a:cubicBezTo>
                      <a:cubicBezTo>
                        <a:pt x="4248" y="313"/>
                        <a:pt x="5316" y="259"/>
                        <a:pt x="6382" y="152"/>
                      </a:cubicBezTo>
                      <a:cubicBezTo>
                        <a:pt x="5322" y="51"/>
                        <a:pt x="4257" y="0"/>
                        <a:pt x="31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 name="Google Shape;2022;p38"/>
                <p:cNvSpPr/>
                <p:nvPr/>
              </p:nvSpPr>
              <p:spPr>
                <a:xfrm>
                  <a:off x="5819175" y="2544525"/>
                  <a:ext cx="203325" cy="7950"/>
                </a:xfrm>
                <a:custGeom>
                  <a:avLst/>
                  <a:gdLst/>
                  <a:ahLst/>
                  <a:cxnLst/>
                  <a:rect l="l" t="t" r="r" b="b"/>
                  <a:pathLst>
                    <a:path w="8133" h="318" extrusionOk="0">
                      <a:moveTo>
                        <a:pt x="4002" y="1"/>
                      </a:moveTo>
                      <a:cubicBezTo>
                        <a:pt x="2663" y="1"/>
                        <a:pt x="1327" y="54"/>
                        <a:pt x="0" y="166"/>
                      </a:cubicBezTo>
                      <a:cubicBezTo>
                        <a:pt x="1352" y="267"/>
                        <a:pt x="2706" y="318"/>
                        <a:pt x="4062" y="318"/>
                      </a:cubicBezTo>
                      <a:cubicBezTo>
                        <a:pt x="5418" y="318"/>
                        <a:pt x="6775" y="267"/>
                        <a:pt x="8132" y="166"/>
                      </a:cubicBezTo>
                      <a:cubicBezTo>
                        <a:pt x="6757" y="57"/>
                        <a:pt x="5378" y="1"/>
                        <a:pt x="400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 name="Google Shape;2023;p38"/>
                <p:cNvSpPr/>
                <p:nvPr/>
              </p:nvSpPr>
              <p:spPr>
                <a:xfrm>
                  <a:off x="5840900" y="2581925"/>
                  <a:ext cx="159575" cy="8050"/>
                </a:xfrm>
                <a:custGeom>
                  <a:avLst/>
                  <a:gdLst/>
                  <a:ahLst/>
                  <a:cxnLst/>
                  <a:rect l="l" t="t" r="r" b="b"/>
                  <a:pathLst>
                    <a:path w="6383" h="322" extrusionOk="0">
                      <a:moveTo>
                        <a:pt x="3191" y="0"/>
                      </a:moveTo>
                      <a:cubicBezTo>
                        <a:pt x="2126" y="0"/>
                        <a:pt x="1060" y="57"/>
                        <a:pt x="0" y="170"/>
                      </a:cubicBezTo>
                      <a:cubicBezTo>
                        <a:pt x="1054" y="271"/>
                        <a:pt x="2117" y="322"/>
                        <a:pt x="3182" y="322"/>
                      </a:cubicBezTo>
                      <a:cubicBezTo>
                        <a:pt x="4248" y="322"/>
                        <a:pt x="5316" y="271"/>
                        <a:pt x="6382" y="170"/>
                      </a:cubicBezTo>
                      <a:cubicBezTo>
                        <a:pt x="5322" y="57"/>
                        <a:pt x="4257" y="0"/>
                        <a:pt x="31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 name="Google Shape;2024;p38"/>
                <p:cNvSpPr/>
                <p:nvPr/>
              </p:nvSpPr>
              <p:spPr>
                <a:xfrm>
                  <a:off x="5819175" y="2495525"/>
                  <a:ext cx="203325" cy="7850"/>
                </a:xfrm>
                <a:custGeom>
                  <a:avLst/>
                  <a:gdLst/>
                  <a:ahLst/>
                  <a:cxnLst/>
                  <a:rect l="l" t="t" r="r" b="b"/>
                  <a:pathLst>
                    <a:path w="8133" h="314" extrusionOk="0">
                      <a:moveTo>
                        <a:pt x="4066" y="1"/>
                      </a:moveTo>
                      <a:cubicBezTo>
                        <a:pt x="2712" y="1"/>
                        <a:pt x="1358" y="54"/>
                        <a:pt x="0" y="161"/>
                      </a:cubicBezTo>
                      <a:cubicBezTo>
                        <a:pt x="1346" y="262"/>
                        <a:pt x="2700" y="313"/>
                        <a:pt x="4057" y="313"/>
                      </a:cubicBezTo>
                      <a:cubicBezTo>
                        <a:pt x="5415" y="313"/>
                        <a:pt x="6775" y="262"/>
                        <a:pt x="8132" y="161"/>
                      </a:cubicBezTo>
                      <a:cubicBezTo>
                        <a:pt x="6775" y="54"/>
                        <a:pt x="5421" y="1"/>
                        <a:pt x="40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 name="Google Shape;2025;p38"/>
                <p:cNvSpPr/>
                <p:nvPr/>
              </p:nvSpPr>
              <p:spPr>
                <a:xfrm>
                  <a:off x="5840900" y="2457950"/>
                  <a:ext cx="159575" cy="7825"/>
                </a:xfrm>
                <a:custGeom>
                  <a:avLst/>
                  <a:gdLst/>
                  <a:ahLst/>
                  <a:cxnLst/>
                  <a:rect l="l" t="t" r="r" b="b"/>
                  <a:pathLst>
                    <a:path w="6383" h="313" extrusionOk="0">
                      <a:moveTo>
                        <a:pt x="3191" y="0"/>
                      </a:moveTo>
                      <a:cubicBezTo>
                        <a:pt x="2126" y="0"/>
                        <a:pt x="1060" y="51"/>
                        <a:pt x="0" y="152"/>
                      </a:cubicBezTo>
                      <a:cubicBezTo>
                        <a:pt x="1060" y="259"/>
                        <a:pt x="2126" y="313"/>
                        <a:pt x="3191" y="313"/>
                      </a:cubicBezTo>
                      <a:cubicBezTo>
                        <a:pt x="4257" y="313"/>
                        <a:pt x="5322" y="259"/>
                        <a:pt x="6382" y="152"/>
                      </a:cubicBezTo>
                      <a:cubicBezTo>
                        <a:pt x="5322" y="51"/>
                        <a:pt x="4257" y="0"/>
                        <a:pt x="31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 name="Google Shape;2026;p38"/>
                <p:cNvSpPr/>
                <p:nvPr/>
              </p:nvSpPr>
              <p:spPr>
                <a:xfrm>
                  <a:off x="5801300" y="2299525"/>
                  <a:ext cx="225050" cy="128900"/>
                </a:xfrm>
                <a:custGeom>
                  <a:avLst/>
                  <a:gdLst/>
                  <a:ahLst/>
                  <a:cxnLst/>
                  <a:rect l="l" t="t" r="r" b="b"/>
                  <a:pathLst>
                    <a:path w="9002" h="5156" extrusionOk="0">
                      <a:moveTo>
                        <a:pt x="8847" y="0"/>
                      </a:moveTo>
                      <a:cubicBezTo>
                        <a:pt x="8692" y="584"/>
                        <a:pt x="8561" y="1131"/>
                        <a:pt x="8335" y="1643"/>
                      </a:cubicBezTo>
                      <a:cubicBezTo>
                        <a:pt x="8109" y="2143"/>
                        <a:pt x="7835" y="2596"/>
                        <a:pt x="7478" y="2941"/>
                      </a:cubicBezTo>
                      <a:cubicBezTo>
                        <a:pt x="6811" y="3596"/>
                        <a:pt x="5775" y="3923"/>
                        <a:pt x="4741" y="3923"/>
                      </a:cubicBezTo>
                      <a:cubicBezTo>
                        <a:pt x="3707" y="3923"/>
                        <a:pt x="2674" y="3596"/>
                        <a:pt x="2013" y="2941"/>
                      </a:cubicBezTo>
                      <a:cubicBezTo>
                        <a:pt x="1227" y="2191"/>
                        <a:pt x="894" y="1096"/>
                        <a:pt x="644" y="24"/>
                      </a:cubicBezTo>
                      <a:lnTo>
                        <a:pt x="644" y="24"/>
                      </a:lnTo>
                      <a:cubicBezTo>
                        <a:pt x="1" y="2893"/>
                        <a:pt x="1775" y="5144"/>
                        <a:pt x="4751" y="5156"/>
                      </a:cubicBezTo>
                      <a:cubicBezTo>
                        <a:pt x="6835" y="5156"/>
                        <a:pt x="8633" y="3929"/>
                        <a:pt x="8931" y="1810"/>
                      </a:cubicBezTo>
                      <a:cubicBezTo>
                        <a:pt x="9002" y="1215"/>
                        <a:pt x="8978" y="584"/>
                        <a:pt x="88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 name="Google Shape;2027;p38"/>
                <p:cNvSpPr/>
                <p:nvPr/>
              </p:nvSpPr>
              <p:spPr>
                <a:xfrm>
                  <a:off x="5813225" y="2401925"/>
                  <a:ext cx="224750" cy="128900"/>
                </a:xfrm>
                <a:custGeom>
                  <a:avLst/>
                  <a:gdLst/>
                  <a:ahLst/>
                  <a:cxnLst/>
                  <a:rect l="l" t="t" r="r" b="b"/>
                  <a:pathLst>
                    <a:path w="8990" h="5156" extrusionOk="0">
                      <a:moveTo>
                        <a:pt x="4251" y="0"/>
                      </a:moveTo>
                      <a:cubicBezTo>
                        <a:pt x="2167" y="0"/>
                        <a:pt x="369" y="1214"/>
                        <a:pt x="72" y="3346"/>
                      </a:cubicBezTo>
                      <a:cubicBezTo>
                        <a:pt x="0" y="3941"/>
                        <a:pt x="24" y="4572"/>
                        <a:pt x="167" y="5155"/>
                      </a:cubicBezTo>
                      <a:cubicBezTo>
                        <a:pt x="310" y="4572"/>
                        <a:pt x="453" y="4012"/>
                        <a:pt x="667" y="3512"/>
                      </a:cubicBezTo>
                      <a:cubicBezTo>
                        <a:pt x="893" y="3012"/>
                        <a:pt x="1179" y="2560"/>
                        <a:pt x="1536" y="2215"/>
                      </a:cubicBezTo>
                      <a:cubicBezTo>
                        <a:pt x="2197" y="1560"/>
                        <a:pt x="3230" y="1232"/>
                        <a:pt x="4264" y="1232"/>
                      </a:cubicBezTo>
                      <a:cubicBezTo>
                        <a:pt x="5298" y="1232"/>
                        <a:pt x="6334" y="1560"/>
                        <a:pt x="7001" y="2215"/>
                      </a:cubicBezTo>
                      <a:cubicBezTo>
                        <a:pt x="7787" y="2965"/>
                        <a:pt x="8108" y="4060"/>
                        <a:pt x="8370" y="5132"/>
                      </a:cubicBezTo>
                      <a:cubicBezTo>
                        <a:pt x="8989" y="2262"/>
                        <a:pt x="7215" y="0"/>
                        <a:pt x="425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 name="Google Shape;2028;p38"/>
                <p:cNvSpPr/>
                <p:nvPr/>
              </p:nvSpPr>
              <p:spPr>
                <a:xfrm>
                  <a:off x="5801300" y="2517400"/>
                  <a:ext cx="225050" cy="128625"/>
                </a:xfrm>
                <a:custGeom>
                  <a:avLst/>
                  <a:gdLst/>
                  <a:ahLst/>
                  <a:cxnLst/>
                  <a:rect l="l" t="t" r="r" b="b"/>
                  <a:pathLst>
                    <a:path w="9002" h="5145" extrusionOk="0">
                      <a:moveTo>
                        <a:pt x="8847" y="1"/>
                      </a:moveTo>
                      <a:cubicBezTo>
                        <a:pt x="8692" y="572"/>
                        <a:pt x="8561" y="1132"/>
                        <a:pt x="8335" y="1632"/>
                      </a:cubicBezTo>
                      <a:cubicBezTo>
                        <a:pt x="8109" y="2144"/>
                        <a:pt x="7835" y="2584"/>
                        <a:pt x="7478" y="2930"/>
                      </a:cubicBezTo>
                      <a:cubicBezTo>
                        <a:pt x="6811" y="3584"/>
                        <a:pt x="5775" y="3912"/>
                        <a:pt x="4741" y="3912"/>
                      </a:cubicBezTo>
                      <a:cubicBezTo>
                        <a:pt x="3707" y="3912"/>
                        <a:pt x="2674" y="3584"/>
                        <a:pt x="2013" y="2930"/>
                      </a:cubicBezTo>
                      <a:cubicBezTo>
                        <a:pt x="1227" y="2179"/>
                        <a:pt x="894" y="1084"/>
                        <a:pt x="644" y="13"/>
                      </a:cubicBezTo>
                      <a:lnTo>
                        <a:pt x="644" y="13"/>
                      </a:lnTo>
                      <a:cubicBezTo>
                        <a:pt x="1" y="2882"/>
                        <a:pt x="1775" y="5132"/>
                        <a:pt x="4751" y="5144"/>
                      </a:cubicBezTo>
                      <a:cubicBezTo>
                        <a:pt x="6835" y="5144"/>
                        <a:pt x="8633" y="3930"/>
                        <a:pt x="8931" y="1798"/>
                      </a:cubicBezTo>
                      <a:cubicBezTo>
                        <a:pt x="9002" y="1203"/>
                        <a:pt x="8978" y="572"/>
                        <a:pt x="88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 name="Google Shape;2029;p38"/>
                <p:cNvSpPr/>
                <p:nvPr/>
              </p:nvSpPr>
              <p:spPr>
                <a:xfrm>
                  <a:off x="5819175" y="2757475"/>
                  <a:ext cx="203325" cy="7825"/>
                </a:xfrm>
                <a:custGeom>
                  <a:avLst/>
                  <a:gdLst/>
                  <a:ahLst/>
                  <a:cxnLst/>
                  <a:rect l="l" t="t" r="r" b="b"/>
                  <a:pathLst>
                    <a:path w="8133" h="313" extrusionOk="0">
                      <a:moveTo>
                        <a:pt x="4057" y="0"/>
                      </a:moveTo>
                      <a:cubicBezTo>
                        <a:pt x="2700" y="0"/>
                        <a:pt x="1346" y="54"/>
                        <a:pt x="0" y="161"/>
                      </a:cubicBezTo>
                      <a:cubicBezTo>
                        <a:pt x="1352" y="262"/>
                        <a:pt x="2706" y="313"/>
                        <a:pt x="4062" y="313"/>
                      </a:cubicBezTo>
                      <a:cubicBezTo>
                        <a:pt x="5418" y="313"/>
                        <a:pt x="6775" y="262"/>
                        <a:pt x="8132" y="161"/>
                      </a:cubicBezTo>
                      <a:cubicBezTo>
                        <a:pt x="6775" y="54"/>
                        <a:pt x="5415" y="0"/>
                        <a:pt x="40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 name="Google Shape;2030;p38"/>
                <p:cNvSpPr/>
                <p:nvPr/>
              </p:nvSpPr>
              <p:spPr>
                <a:xfrm>
                  <a:off x="5840900" y="2794975"/>
                  <a:ext cx="159575" cy="7825"/>
                </a:xfrm>
                <a:custGeom>
                  <a:avLst/>
                  <a:gdLst/>
                  <a:ahLst/>
                  <a:cxnLst/>
                  <a:rect l="l" t="t" r="r" b="b"/>
                  <a:pathLst>
                    <a:path w="6383" h="313" extrusionOk="0">
                      <a:moveTo>
                        <a:pt x="3191" y="0"/>
                      </a:moveTo>
                      <a:cubicBezTo>
                        <a:pt x="2126" y="0"/>
                        <a:pt x="1060" y="54"/>
                        <a:pt x="0" y="161"/>
                      </a:cubicBezTo>
                      <a:cubicBezTo>
                        <a:pt x="1054" y="262"/>
                        <a:pt x="2117" y="313"/>
                        <a:pt x="3182" y="313"/>
                      </a:cubicBezTo>
                      <a:cubicBezTo>
                        <a:pt x="4248" y="313"/>
                        <a:pt x="5316" y="262"/>
                        <a:pt x="6382" y="161"/>
                      </a:cubicBezTo>
                      <a:cubicBezTo>
                        <a:pt x="5322" y="54"/>
                        <a:pt x="4257" y="0"/>
                        <a:pt x="31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 name="Google Shape;2031;p38"/>
                <p:cNvSpPr/>
                <p:nvPr/>
              </p:nvSpPr>
              <p:spPr>
                <a:xfrm>
                  <a:off x="5819175" y="2708350"/>
                  <a:ext cx="203325" cy="7950"/>
                </a:xfrm>
                <a:custGeom>
                  <a:avLst/>
                  <a:gdLst/>
                  <a:ahLst/>
                  <a:cxnLst/>
                  <a:rect l="l" t="t" r="r" b="b"/>
                  <a:pathLst>
                    <a:path w="8133" h="318" extrusionOk="0">
                      <a:moveTo>
                        <a:pt x="4066" y="0"/>
                      </a:moveTo>
                      <a:cubicBezTo>
                        <a:pt x="2712" y="0"/>
                        <a:pt x="1358" y="54"/>
                        <a:pt x="0" y="161"/>
                      </a:cubicBezTo>
                      <a:cubicBezTo>
                        <a:pt x="1365" y="264"/>
                        <a:pt x="2739" y="318"/>
                        <a:pt x="4115" y="318"/>
                      </a:cubicBezTo>
                      <a:cubicBezTo>
                        <a:pt x="5453" y="318"/>
                        <a:pt x="6794" y="267"/>
                        <a:pt x="8132" y="161"/>
                      </a:cubicBezTo>
                      <a:cubicBezTo>
                        <a:pt x="6775" y="54"/>
                        <a:pt x="5421" y="0"/>
                        <a:pt x="40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 name="Google Shape;2032;p38"/>
                <p:cNvSpPr/>
                <p:nvPr/>
              </p:nvSpPr>
              <p:spPr>
                <a:xfrm>
                  <a:off x="5840900" y="2670775"/>
                  <a:ext cx="159575" cy="8050"/>
                </a:xfrm>
                <a:custGeom>
                  <a:avLst/>
                  <a:gdLst/>
                  <a:ahLst/>
                  <a:cxnLst/>
                  <a:rect l="l" t="t" r="r" b="b"/>
                  <a:pathLst>
                    <a:path w="6383" h="322" extrusionOk="0">
                      <a:moveTo>
                        <a:pt x="3191" y="0"/>
                      </a:moveTo>
                      <a:cubicBezTo>
                        <a:pt x="2126" y="0"/>
                        <a:pt x="1060" y="51"/>
                        <a:pt x="0" y="152"/>
                      </a:cubicBezTo>
                      <a:cubicBezTo>
                        <a:pt x="1060" y="265"/>
                        <a:pt x="2126" y="322"/>
                        <a:pt x="3191" y="322"/>
                      </a:cubicBezTo>
                      <a:cubicBezTo>
                        <a:pt x="4257" y="322"/>
                        <a:pt x="5322" y="265"/>
                        <a:pt x="6382" y="152"/>
                      </a:cubicBezTo>
                      <a:cubicBezTo>
                        <a:pt x="5322" y="51"/>
                        <a:pt x="4257" y="0"/>
                        <a:pt x="31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 name="Google Shape;2033;p38"/>
                <p:cNvSpPr/>
                <p:nvPr/>
              </p:nvSpPr>
              <p:spPr>
                <a:xfrm>
                  <a:off x="5813225" y="2614725"/>
                  <a:ext cx="224750" cy="128625"/>
                </a:xfrm>
                <a:custGeom>
                  <a:avLst/>
                  <a:gdLst/>
                  <a:ahLst/>
                  <a:cxnLst/>
                  <a:rect l="l" t="t" r="r" b="b"/>
                  <a:pathLst>
                    <a:path w="8990" h="5145" extrusionOk="0">
                      <a:moveTo>
                        <a:pt x="4251" y="1"/>
                      </a:moveTo>
                      <a:cubicBezTo>
                        <a:pt x="2167" y="1"/>
                        <a:pt x="369" y="1215"/>
                        <a:pt x="72" y="3347"/>
                      </a:cubicBezTo>
                      <a:cubicBezTo>
                        <a:pt x="0" y="3942"/>
                        <a:pt x="24" y="4573"/>
                        <a:pt x="167" y="5144"/>
                      </a:cubicBezTo>
                      <a:cubicBezTo>
                        <a:pt x="310" y="4573"/>
                        <a:pt x="453" y="4013"/>
                        <a:pt x="667" y="3513"/>
                      </a:cubicBezTo>
                      <a:cubicBezTo>
                        <a:pt x="893" y="3013"/>
                        <a:pt x="1179" y="2561"/>
                        <a:pt x="1536" y="2216"/>
                      </a:cubicBezTo>
                      <a:cubicBezTo>
                        <a:pt x="2197" y="1561"/>
                        <a:pt x="3230" y="1233"/>
                        <a:pt x="4264" y="1233"/>
                      </a:cubicBezTo>
                      <a:cubicBezTo>
                        <a:pt x="5298" y="1233"/>
                        <a:pt x="6334" y="1561"/>
                        <a:pt x="7001" y="2216"/>
                      </a:cubicBezTo>
                      <a:cubicBezTo>
                        <a:pt x="7787" y="2966"/>
                        <a:pt x="8108" y="4061"/>
                        <a:pt x="8370" y="5133"/>
                      </a:cubicBezTo>
                      <a:cubicBezTo>
                        <a:pt x="8989" y="2263"/>
                        <a:pt x="7215" y="1"/>
                        <a:pt x="425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 name="Google Shape;2034;p38"/>
                <p:cNvSpPr/>
                <p:nvPr/>
              </p:nvSpPr>
              <p:spPr>
                <a:xfrm>
                  <a:off x="5801300" y="2729925"/>
                  <a:ext cx="225050" cy="128925"/>
                </a:xfrm>
                <a:custGeom>
                  <a:avLst/>
                  <a:gdLst/>
                  <a:ahLst/>
                  <a:cxnLst/>
                  <a:rect l="l" t="t" r="r" b="b"/>
                  <a:pathLst>
                    <a:path w="9002" h="5157" extrusionOk="0">
                      <a:moveTo>
                        <a:pt x="8847" y="1"/>
                      </a:moveTo>
                      <a:cubicBezTo>
                        <a:pt x="8692" y="584"/>
                        <a:pt x="8561" y="1132"/>
                        <a:pt x="8335" y="1644"/>
                      </a:cubicBezTo>
                      <a:cubicBezTo>
                        <a:pt x="8109" y="2156"/>
                        <a:pt x="7835" y="2596"/>
                        <a:pt x="7478" y="2942"/>
                      </a:cubicBezTo>
                      <a:cubicBezTo>
                        <a:pt x="6811" y="3596"/>
                        <a:pt x="5775" y="3924"/>
                        <a:pt x="4741" y="3924"/>
                      </a:cubicBezTo>
                      <a:cubicBezTo>
                        <a:pt x="3707" y="3924"/>
                        <a:pt x="2674" y="3596"/>
                        <a:pt x="2013" y="2942"/>
                      </a:cubicBezTo>
                      <a:cubicBezTo>
                        <a:pt x="1227" y="2191"/>
                        <a:pt x="894" y="1096"/>
                        <a:pt x="644" y="24"/>
                      </a:cubicBezTo>
                      <a:lnTo>
                        <a:pt x="644" y="24"/>
                      </a:lnTo>
                      <a:cubicBezTo>
                        <a:pt x="1" y="2894"/>
                        <a:pt x="1775" y="5156"/>
                        <a:pt x="4751" y="5156"/>
                      </a:cubicBezTo>
                      <a:cubicBezTo>
                        <a:pt x="6835" y="5156"/>
                        <a:pt x="8633" y="3930"/>
                        <a:pt x="8931" y="1810"/>
                      </a:cubicBezTo>
                      <a:cubicBezTo>
                        <a:pt x="9002" y="1215"/>
                        <a:pt x="8978" y="584"/>
                        <a:pt x="88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 name="Google Shape;2035;p38"/>
                <p:cNvSpPr/>
                <p:nvPr/>
              </p:nvSpPr>
              <p:spPr>
                <a:xfrm>
                  <a:off x="5817375" y="2925925"/>
                  <a:ext cx="203025" cy="7850"/>
                </a:xfrm>
                <a:custGeom>
                  <a:avLst/>
                  <a:gdLst/>
                  <a:ahLst/>
                  <a:cxnLst/>
                  <a:rect l="l" t="t" r="r" b="b"/>
                  <a:pathLst>
                    <a:path w="8121" h="314" extrusionOk="0">
                      <a:moveTo>
                        <a:pt x="4061" y="1"/>
                      </a:moveTo>
                      <a:cubicBezTo>
                        <a:pt x="2706" y="1"/>
                        <a:pt x="1352" y="55"/>
                        <a:pt x="1" y="162"/>
                      </a:cubicBezTo>
                      <a:cubicBezTo>
                        <a:pt x="1346" y="263"/>
                        <a:pt x="2701" y="313"/>
                        <a:pt x="4056" y="313"/>
                      </a:cubicBezTo>
                      <a:cubicBezTo>
                        <a:pt x="5412" y="313"/>
                        <a:pt x="6769" y="263"/>
                        <a:pt x="8121" y="162"/>
                      </a:cubicBezTo>
                      <a:cubicBezTo>
                        <a:pt x="6769" y="55"/>
                        <a:pt x="5415" y="1"/>
                        <a:pt x="40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 name="Google Shape;2036;p38"/>
                <p:cNvSpPr/>
                <p:nvPr/>
              </p:nvSpPr>
              <p:spPr>
                <a:xfrm>
                  <a:off x="5838825" y="2888350"/>
                  <a:ext cx="159850" cy="7850"/>
                </a:xfrm>
                <a:custGeom>
                  <a:avLst/>
                  <a:gdLst/>
                  <a:ahLst/>
                  <a:cxnLst/>
                  <a:rect l="l" t="t" r="r" b="b"/>
                  <a:pathLst>
                    <a:path w="6394" h="314" extrusionOk="0">
                      <a:moveTo>
                        <a:pt x="3201" y="1"/>
                      </a:moveTo>
                      <a:cubicBezTo>
                        <a:pt x="2134" y="1"/>
                        <a:pt x="1066" y="51"/>
                        <a:pt x="0" y="153"/>
                      </a:cubicBezTo>
                      <a:cubicBezTo>
                        <a:pt x="1066" y="260"/>
                        <a:pt x="2134" y="313"/>
                        <a:pt x="3201" y="313"/>
                      </a:cubicBezTo>
                      <a:cubicBezTo>
                        <a:pt x="4268" y="313"/>
                        <a:pt x="5334" y="260"/>
                        <a:pt x="6394" y="153"/>
                      </a:cubicBezTo>
                      <a:cubicBezTo>
                        <a:pt x="5334" y="51"/>
                        <a:pt x="4268" y="1"/>
                        <a:pt x="32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 name="Google Shape;2037;p38"/>
                <p:cNvSpPr/>
                <p:nvPr/>
              </p:nvSpPr>
              <p:spPr>
                <a:xfrm>
                  <a:off x="5813225" y="2827850"/>
                  <a:ext cx="224750" cy="128925"/>
                </a:xfrm>
                <a:custGeom>
                  <a:avLst/>
                  <a:gdLst/>
                  <a:ahLst/>
                  <a:cxnLst/>
                  <a:rect l="l" t="t" r="r" b="b"/>
                  <a:pathLst>
                    <a:path w="8990" h="5157" extrusionOk="0">
                      <a:moveTo>
                        <a:pt x="4251" y="1"/>
                      </a:moveTo>
                      <a:cubicBezTo>
                        <a:pt x="2167" y="1"/>
                        <a:pt x="369" y="1227"/>
                        <a:pt x="72" y="3358"/>
                      </a:cubicBezTo>
                      <a:cubicBezTo>
                        <a:pt x="0" y="3954"/>
                        <a:pt x="24" y="4573"/>
                        <a:pt x="167" y="5156"/>
                      </a:cubicBezTo>
                      <a:cubicBezTo>
                        <a:pt x="310" y="4573"/>
                        <a:pt x="453" y="4025"/>
                        <a:pt x="667" y="3513"/>
                      </a:cubicBezTo>
                      <a:cubicBezTo>
                        <a:pt x="893" y="3013"/>
                        <a:pt x="1179" y="2561"/>
                        <a:pt x="1536" y="2227"/>
                      </a:cubicBezTo>
                      <a:cubicBezTo>
                        <a:pt x="2197" y="1572"/>
                        <a:pt x="3230" y="1245"/>
                        <a:pt x="4264" y="1245"/>
                      </a:cubicBezTo>
                      <a:cubicBezTo>
                        <a:pt x="5298" y="1245"/>
                        <a:pt x="6334" y="1572"/>
                        <a:pt x="7001" y="2227"/>
                      </a:cubicBezTo>
                      <a:cubicBezTo>
                        <a:pt x="7787" y="2965"/>
                        <a:pt x="8108" y="4061"/>
                        <a:pt x="8370" y="5144"/>
                      </a:cubicBezTo>
                      <a:cubicBezTo>
                        <a:pt x="8989" y="2263"/>
                        <a:pt x="7215" y="1"/>
                        <a:pt x="425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38" name="Google Shape;2038;p38"/>
              <p:cNvGrpSpPr/>
              <p:nvPr/>
            </p:nvGrpSpPr>
            <p:grpSpPr>
              <a:xfrm>
                <a:off x="486950" y="1820300"/>
                <a:ext cx="3484975" cy="2271125"/>
                <a:chOff x="486950" y="1820300"/>
                <a:chExt cx="3484975" cy="2271125"/>
              </a:xfrm>
            </p:grpSpPr>
            <p:sp>
              <p:nvSpPr>
                <p:cNvPr id="2039" name="Google Shape;2039;p38"/>
                <p:cNvSpPr/>
                <p:nvPr/>
              </p:nvSpPr>
              <p:spPr>
                <a:xfrm>
                  <a:off x="2222000" y="2736175"/>
                  <a:ext cx="446500" cy="947475"/>
                </a:xfrm>
                <a:custGeom>
                  <a:avLst/>
                  <a:gdLst/>
                  <a:ahLst/>
                  <a:cxnLst/>
                  <a:rect l="l" t="t" r="r" b="b"/>
                  <a:pathLst>
                    <a:path w="17860" h="37899" extrusionOk="0">
                      <a:moveTo>
                        <a:pt x="0" y="1"/>
                      </a:moveTo>
                      <a:lnTo>
                        <a:pt x="13680" y="37898"/>
                      </a:lnTo>
                      <a:lnTo>
                        <a:pt x="17860" y="37898"/>
                      </a:lnTo>
                      <a:lnTo>
                        <a:pt x="7549" y="9180"/>
                      </a:lnTo>
                      <a:lnTo>
                        <a:pt x="5453" y="3727"/>
                      </a:lnTo>
                      <a:cubicBezTo>
                        <a:pt x="4572" y="1477"/>
                        <a:pt x="2417" y="1"/>
                        <a:pt x="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 name="Google Shape;2040;p38"/>
                <p:cNvSpPr/>
                <p:nvPr/>
              </p:nvSpPr>
              <p:spPr>
                <a:xfrm>
                  <a:off x="1585000" y="2560850"/>
                  <a:ext cx="255425" cy="350975"/>
                </a:xfrm>
                <a:custGeom>
                  <a:avLst/>
                  <a:gdLst/>
                  <a:ahLst/>
                  <a:cxnLst/>
                  <a:rect l="l" t="t" r="r" b="b"/>
                  <a:pathLst>
                    <a:path w="10217" h="14039" extrusionOk="0">
                      <a:moveTo>
                        <a:pt x="1025" y="1"/>
                      </a:moveTo>
                      <a:lnTo>
                        <a:pt x="1" y="14038"/>
                      </a:lnTo>
                      <a:lnTo>
                        <a:pt x="10216" y="14038"/>
                      </a:lnTo>
                      <a:lnTo>
                        <a:pt x="7335" y="2608"/>
                      </a:lnTo>
                      <a:lnTo>
                        <a:pt x="1025" y="1"/>
                      </a:lnTo>
                      <a:close/>
                    </a:path>
                  </a:pathLst>
                </a:custGeom>
                <a:solidFill>
                  <a:srgbClr val="7A51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 name="Google Shape;2041;p38"/>
                <p:cNvSpPr/>
                <p:nvPr/>
              </p:nvSpPr>
              <p:spPr>
                <a:xfrm>
                  <a:off x="1598400" y="2560850"/>
                  <a:ext cx="186050" cy="166425"/>
                </a:xfrm>
                <a:custGeom>
                  <a:avLst/>
                  <a:gdLst/>
                  <a:ahLst/>
                  <a:cxnLst/>
                  <a:rect l="l" t="t" r="r" b="b"/>
                  <a:pathLst>
                    <a:path w="7442" h="6657" extrusionOk="0">
                      <a:moveTo>
                        <a:pt x="489" y="1"/>
                      </a:moveTo>
                      <a:lnTo>
                        <a:pt x="1" y="6657"/>
                      </a:lnTo>
                      <a:lnTo>
                        <a:pt x="7442" y="5180"/>
                      </a:lnTo>
                      <a:lnTo>
                        <a:pt x="7013" y="3454"/>
                      </a:lnTo>
                      <a:lnTo>
                        <a:pt x="489"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 name="Google Shape;2042;p38"/>
                <p:cNvSpPr/>
                <p:nvPr/>
              </p:nvSpPr>
              <p:spPr>
                <a:xfrm>
                  <a:off x="1557025" y="2248625"/>
                  <a:ext cx="328925" cy="398925"/>
                </a:xfrm>
                <a:custGeom>
                  <a:avLst/>
                  <a:gdLst/>
                  <a:ahLst/>
                  <a:cxnLst/>
                  <a:rect l="l" t="t" r="r" b="b"/>
                  <a:pathLst>
                    <a:path w="13157" h="15957" extrusionOk="0">
                      <a:moveTo>
                        <a:pt x="12252" y="0"/>
                      </a:moveTo>
                      <a:lnTo>
                        <a:pt x="1" y="346"/>
                      </a:lnTo>
                      <a:cubicBezTo>
                        <a:pt x="1" y="346"/>
                        <a:pt x="96" y="3787"/>
                        <a:pt x="215" y="8025"/>
                      </a:cubicBezTo>
                      <a:cubicBezTo>
                        <a:pt x="332" y="12205"/>
                        <a:pt x="5163" y="15957"/>
                        <a:pt x="9065" y="15957"/>
                      </a:cubicBezTo>
                      <a:cubicBezTo>
                        <a:pt x="9119" y="15957"/>
                        <a:pt x="9174" y="15956"/>
                        <a:pt x="9228" y="15955"/>
                      </a:cubicBezTo>
                      <a:cubicBezTo>
                        <a:pt x="13157" y="15848"/>
                        <a:pt x="12609" y="13109"/>
                        <a:pt x="12562" y="11240"/>
                      </a:cubicBezTo>
                      <a:cubicBezTo>
                        <a:pt x="12502" y="9359"/>
                        <a:pt x="12252" y="0"/>
                        <a:pt x="12252" y="0"/>
                      </a:cubicBezTo>
                      <a:close/>
                    </a:path>
                  </a:pathLst>
                </a:custGeom>
                <a:solidFill>
                  <a:srgbClr val="7A51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 name="Google Shape;2043;p38"/>
                <p:cNvSpPr/>
                <p:nvPr/>
              </p:nvSpPr>
              <p:spPr>
                <a:xfrm>
                  <a:off x="1464150" y="2372800"/>
                  <a:ext cx="145875" cy="133350"/>
                </a:xfrm>
                <a:custGeom>
                  <a:avLst/>
                  <a:gdLst/>
                  <a:ahLst/>
                  <a:cxnLst/>
                  <a:rect l="l" t="t" r="r" b="b"/>
                  <a:pathLst>
                    <a:path w="5835" h="5334" extrusionOk="0">
                      <a:moveTo>
                        <a:pt x="2895" y="1"/>
                      </a:moveTo>
                      <a:cubicBezTo>
                        <a:pt x="1670" y="1"/>
                        <a:pt x="577" y="845"/>
                        <a:pt x="310" y="2094"/>
                      </a:cubicBezTo>
                      <a:cubicBezTo>
                        <a:pt x="1" y="3534"/>
                        <a:pt x="906" y="4951"/>
                        <a:pt x="2334" y="5273"/>
                      </a:cubicBezTo>
                      <a:cubicBezTo>
                        <a:pt x="2525" y="5314"/>
                        <a:pt x="2716" y="5333"/>
                        <a:pt x="2903" y="5333"/>
                      </a:cubicBezTo>
                      <a:cubicBezTo>
                        <a:pt x="4131" y="5333"/>
                        <a:pt x="5236" y="4488"/>
                        <a:pt x="5525" y="3249"/>
                      </a:cubicBezTo>
                      <a:cubicBezTo>
                        <a:pt x="5835" y="1808"/>
                        <a:pt x="4930" y="391"/>
                        <a:pt x="3501" y="70"/>
                      </a:cubicBezTo>
                      <a:cubicBezTo>
                        <a:pt x="3298" y="23"/>
                        <a:pt x="3095" y="1"/>
                        <a:pt x="2895" y="1"/>
                      </a:cubicBezTo>
                      <a:close/>
                    </a:path>
                  </a:pathLst>
                </a:custGeom>
                <a:solidFill>
                  <a:srgbClr val="7A51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 name="Google Shape;2044;p38"/>
                <p:cNvSpPr/>
                <p:nvPr/>
              </p:nvSpPr>
              <p:spPr>
                <a:xfrm>
                  <a:off x="1754975" y="2354700"/>
                  <a:ext cx="60450" cy="191600"/>
                </a:xfrm>
                <a:custGeom>
                  <a:avLst/>
                  <a:gdLst/>
                  <a:ahLst/>
                  <a:cxnLst/>
                  <a:rect l="l" t="t" r="r" b="b"/>
                  <a:pathLst>
                    <a:path w="2418" h="7664" extrusionOk="0">
                      <a:moveTo>
                        <a:pt x="1033" y="0"/>
                      </a:moveTo>
                      <a:cubicBezTo>
                        <a:pt x="667" y="0"/>
                        <a:pt x="316" y="224"/>
                        <a:pt x="179" y="627"/>
                      </a:cubicBezTo>
                      <a:cubicBezTo>
                        <a:pt x="0" y="1353"/>
                        <a:pt x="298" y="2080"/>
                        <a:pt x="453" y="2782"/>
                      </a:cubicBezTo>
                      <a:cubicBezTo>
                        <a:pt x="783" y="4258"/>
                        <a:pt x="1226" y="5703"/>
                        <a:pt x="1856" y="7081"/>
                      </a:cubicBezTo>
                      <a:lnTo>
                        <a:pt x="1856" y="7081"/>
                      </a:lnTo>
                      <a:cubicBezTo>
                        <a:pt x="1301" y="6835"/>
                        <a:pt x="736" y="6592"/>
                        <a:pt x="155" y="6366"/>
                      </a:cubicBezTo>
                      <a:lnTo>
                        <a:pt x="143" y="6401"/>
                      </a:lnTo>
                      <a:cubicBezTo>
                        <a:pt x="286" y="6485"/>
                        <a:pt x="453" y="6592"/>
                        <a:pt x="607" y="6687"/>
                      </a:cubicBezTo>
                      <a:cubicBezTo>
                        <a:pt x="1203" y="7021"/>
                        <a:pt x="1798" y="7354"/>
                        <a:pt x="2417" y="7664"/>
                      </a:cubicBezTo>
                      <a:cubicBezTo>
                        <a:pt x="2131" y="6937"/>
                        <a:pt x="1667" y="5770"/>
                        <a:pt x="1369" y="5044"/>
                      </a:cubicBezTo>
                      <a:cubicBezTo>
                        <a:pt x="953" y="3913"/>
                        <a:pt x="405" y="2782"/>
                        <a:pt x="357" y="1568"/>
                      </a:cubicBezTo>
                      <a:cubicBezTo>
                        <a:pt x="334" y="1044"/>
                        <a:pt x="381" y="329"/>
                        <a:pt x="1000" y="258"/>
                      </a:cubicBezTo>
                      <a:cubicBezTo>
                        <a:pt x="1584" y="258"/>
                        <a:pt x="2012" y="817"/>
                        <a:pt x="2358" y="1222"/>
                      </a:cubicBezTo>
                      <a:lnTo>
                        <a:pt x="2382" y="1210"/>
                      </a:lnTo>
                      <a:cubicBezTo>
                        <a:pt x="2203" y="829"/>
                        <a:pt x="1965" y="496"/>
                        <a:pt x="1631" y="222"/>
                      </a:cubicBezTo>
                      <a:cubicBezTo>
                        <a:pt x="1451" y="72"/>
                        <a:pt x="1239" y="0"/>
                        <a:pt x="103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 name="Google Shape;2045;p38"/>
                <p:cNvSpPr/>
                <p:nvPr/>
              </p:nvSpPr>
              <p:spPr>
                <a:xfrm>
                  <a:off x="1419500" y="2117550"/>
                  <a:ext cx="464375" cy="483825"/>
                </a:xfrm>
                <a:custGeom>
                  <a:avLst/>
                  <a:gdLst/>
                  <a:ahLst/>
                  <a:cxnLst/>
                  <a:rect l="l" t="t" r="r" b="b"/>
                  <a:pathLst>
                    <a:path w="18575" h="19353" extrusionOk="0">
                      <a:moveTo>
                        <a:pt x="9423" y="0"/>
                      </a:moveTo>
                      <a:cubicBezTo>
                        <a:pt x="4655" y="0"/>
                        <a:pt x="1" y="2401"/>
                        <a:pt x="1" y="9601"/>
                      </a:cubicBezTo>
                      <a:cubicBezTo>
                        <a:pt x="1" y="18578"/>
                        <a:pt x="7514" y="19352"/>
                        <a:pt x="7514" y="19352"/>
                      </a:cubicBezTo>
                      <a:lnTo>
                        <a:pt x="7633" y="17733"/>
                      </a:lnTo>
                      <a:cubicBezTo>
                        <a:pt x="6954" y="16947"/>
                        <a:pt x="6418" y="16078"/>
                        <a:pt x="6073" y="15137"/>
                      </a:cubicBezTo>
                      <a:cubicBezTo>
                        <a:pt x="5655" y="15390"/>
                        <a:pt x="5174" y="15528"/>
                        <a:pt x="4670" y="15528"/>
                      </a:cubicBezTo>
                      <a:cubicBezTo>
                        <a:pt x="4485" y="15528"/>
                        <a:pt x="4297" y="15509"/>
                        <a:pt x="4109" y="15471"/>
                      </a:cubicBezTo>
                      <a:cubicBezTo>
                        <a:pt x="2668" y="15161"/>
                        <a:pt x="1751" y="13732"/>
                        <a:pt x="2085" y="12280"/>
                      </a:cubicBezTo>
                      <a:cubicBezTo>
                        <a:pt x="2352" y="11036"/>
                        <a:pt x="3454" y="10191"/>
                        <a:pt x="4678" y="10191"/>
                      </a:cubicBezTo>
                      <a:cubicBezTo>
                        <a:pt x="4871" y="10191"/>
                        <a:pt x="5067" y="10212"/>
                        <a:pt x="5263" y="10256"/>
                      </a:cubicBezTo>
                      <a:cubicBezTo>
                        <a:pt x="5394" y="10292"/>
                        <a:pt x="5525" y="10315"/>
                        <a:pt x="5644" y="10363"/>
                      </a:cubicBezTo>
                      <a:lnTo>
                        <a:pt x="5644" y="10375"/>
                      </a:lnTo>
                      <a:cubicBezTo>
                        <a:pt x="5656" y="10532"/>
                        <a:pt x="5824" y="11760"/>
                        <a:pt x="6388" y="11760"/>
                      </a:cubicBezTo>
                      <a:cubicBezTo>
                        <a:pt x="6424" y="11760"/>
                        <a:pt x="6462" y="11755"/>
                        <a:pt x="6502" y="11744"/>
                      </a:cubicBezTo>
                      <a:cubicBezTo>
                        <a:pt x="6657" y="11708"/>
                        <a:pt x="6728" y="11494"/>
                        <a:pt x="6752" y="11173"/>
                      </a:cubicBezTo>
                      <a:cubicBezTo>
                        <a:pt x="6907" y="9887"/>
                        <a:pt x="6371" y="6958"/>
                        <a:pt x="6371" y="6958"/>
                      </a:cubicBezTo>
                      <a:lnTo>
                        <a:pt x="6371" y="6958"/>
                      </a:lnTo>
                      <a:cubicBezTo>
                        <a:pt x="6371" y="6958"/>
                        <a:pt x="9788" y="8589"/>
                        <a:pt x="13562" y="8589"/>
                      </a:cubicBezTo>
                      <a:cubicBezTo>
                        <a:pt x="17217" y="8589"/>
                        <a:pt x="17741" y="6386"/>
                        <a:pt x="17765" y="6255"/>
                      </a:cubicBezTo>
                      <a:cubicBezTo>
                        <a:pt x="17765" y="6255"/>
                        <a:pt x="18575" y="1683"/>
                        <a:pt x="12883" y="397"/>
                      </a:cubicBezTo>
                      <a:cubicBezTo>
                        <a:pt x="11768" y="144"/>
                        <a:pt x="10592" y="0"/>
                        <a:pt x="942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 name="Google Shape;2046;p38"/>
                <p:cNvSpPr/>
                <p:nvPr/>
              </p:nvSpPr>
              <p:spPr>
                <a:xfrm>
                  <a:off x="1579050" y="2385850"/>
                  <a:ext cx="393225" cy="144450"/>
                </a:xfrm>
                <a:custGeom>
                  <a:avLst/>
                  <a:gdLst/>
                  <a:ahLst/>
                  <a:cxnLst/>
                  <a:rect l="l" t="t" r="r" b="b"/>
                  <a:pathLst>
                    <a:path w="15729" h="5778" extrusionOk="0">
                      <a:moveTo>
                        <a:pt x="1" y="0"/>
                      </a:moveTo>
                      <a:lnTo>
                        <a:pt x="489" y="4024"/>
                      </a:lnTo>
                      <a:cubicBezTo>
                        <a:pt x="608" y="5025"/>
                        <a:pt x="1453" y="5775"/>
                        <a:pt x="2465" y="5775"/>
                      </a:cubicBezTo>
                      <a:lnTo>
                        <a:pt x="4346" y="5775"/>
                      </a:lnTo>
                      <a:cubicBezTo>
                        <a:pt x="4357" y="5775"/>
                        <a:pt x="4368" y="5775"/>
                        <a:pt x="4378" y="5775"/>
                      </a:cubicBezTo>
                      <a:cubicBezTo>
                        <a:pt x="6215" y="5775"/>
                        <a:pt x="7144" y="2703"/>
                        <a:pt x="7144" y="2703"/>
                      </a:cubicBezTo>
                      <a:cubicBezTo>
                        <a:pt x="7328" y="2405"/>
                        <a:pt x="7635" y="2259"/>
                        <a:pt x="7942" y="2259"/>
                      </a:cubicBezTo>
                      <a:cubicBezTo>
                        <a:pt x="8273" y="2259"/>
                        <a:pt x="8603" y="2429"/>
                        <a:pt x="8776" y="2762"/>
                      </a:cubicBezTo>
                      <a:cubicBezTo>
                        <a:pt x="8776" y="2762"/>
                        <a:pt x="9773" y="5778"/>
                        <a:pt x="11296" y="5778"/>
                      </a:cubicBezTo>
                      <a:cubicBezTo>
                        <a:pt x="11325" y="5778"/>
                        <a:pt x="11354" y="5777"/>
                        <a:pt x="11383" y="5775"/>
                      </a:cubicBezTo>
                      <a:lnTo>
                        <a:pt x="13264" y="5775"/>
                      </a:lnTo>
                      <a:cubicBezTo>
                        <a:pt x="14276" y="5775"/>
                        <a:pt x="15122" y="5025"/>
                        <a:pt x="15241" y="4024"/>
                      </a:cubicBezTo>
                      <a:lnTo>
                        <a:pt x="1572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 name="Google Shape;2047;p38"/>
                <p:cNvSpPr/>
                <p:nvPr/>
              </p:nvSpPr>
              <p:spPr>
                <a:xfrm>
                  <a:off x="1416525" y="2736175"/>
                  <a:ext cx="762625" cy="1351375"/>
                </a:xfrm>
                <a:custGeom>
                  <a:avLst/>
                  <a:gdLst/>
                  <a:ahLst/>
                  <a:cxnLst/>
                  <a:rect l="l" t="t" r="r" b="b"/>
                  <a:pathLst>
                    <a:path w="30505" h="54055" extrusionOk="0">
                      <a:moveTo>
                        <a:pt x="15181" y="1"/>
                      </a:moveTo>
                      <a:lnTo>
                        <a:pt x="12491" y="5335"/>
                      </a:lnTo>
                      <a:lnTo>
                        <a:pt x="7204" y="691"/>
                      </a:lnTo>
                      <a:lnTo>
                        <a:pt x="3216" y="191"/>
                      </a:lnTo>
                      <a:lnTo>
                        <a:pt x="1" y="54055"/>
                      </a:lnTo>
                      <a:lnTo>
                        <a:pt x="30505" y="54055"/>
                      </a:lnTo>
                      <a:lnTo>
                        <a:pt x="2005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 name="Google Shape;2048;p38"/>
                <p:cNvSpPr/>
                <p:nvPr/>
              </p:nvSpPr>
              <p:spPr>
                <a:xfrm>
                  <a:off x="2074050" y="2732950"/>
                  <a:ext cx="147375" cy="142550"/>
                </a:xfrm>
                <a:custGeom>
                  <a:avLst/>
                  <a:gdLst/>
                  <a:ahLst/>
                  <a:cxnLst/>
                  <a:rect l="l" t="t" r="r" b="b"/>
                  <a:pathLst>
                    <a:path w="5895" h="5702" extrusionOk="0">
                      <a:moveTo>
                        <a:pt x="5704" y="142"/>
                      </a:moveTo>
                      <a:lnTo>
                        <a:pt x="5704" y="142"/>
                      </a:lnTo>
                      <a:cubicBezTo>
                        <a:pt x="5658" y="1661"/>
                        <a:pt x="5578" y="3838"/>
                        <a:pt x="5552" y="5369"/>
                      </a:cubicBezTo>
                      <a:lnTo>
                        <a:pt x="5552" y="5369"/>
                      </a:lnTo>
                      <a:cubicBezTo>
                        <a:pt x="4220" y="5369"/>
                        <a:pt x="2878" y="5381"/>
                        <a:pt x="1525" y="5404"/>
                      </a:cubicBezTo>
                      <a:cubicBezTo>
                        <a:pt x="1088" y="5427"/>
                        <a:pt x="641" y="5438"/>
                        <a:pt x="214" y="5450"/>
                      </a:cubicBezTo>
                      <a:lnTo>
                        <a:pt x="214" y="5450"/>
                      </a:lnTo>
                      <a:cubicBezTo>
                        <a:pt x="201" y="4567"/>
                        <a:pt x="168" y="3705"/>
                        <a:pt x="191" y="2832"/>
                      </a:cubicBezTo>
                      <a:cubicBezTo>
                        <a:pt x="191" y="2089"/>
                        <a:pt x="245" y="1048"/>
                        <a:pt x="260" y="262"/>
                      </a:cubicBezTo>
                      <a:lnTo>
                        <a:pt x="260" y="262"/>
                      </a:lnTo>
                      <a:cubicBezTo>
                        <a:pt x="464" y="264"/>
                        <a:pt x="668" y="265"/>
                        <a:pt x="873" y="265"/>
                      </a:cubicBezTo>
                      <a:cubicBezTo>
                        <a:pt x="2477" y="265"/>
                        <a:pt x="4126" y="203"/>
                        <a:pt x="5704" y="142"/>
                      </a:cubicBezTo>
                      <a:close/>
                      <a:moveTo>
                        <a:pt x="1455" y="1"/>
                      </a:moveTo>
                      <a:cubicBezTo>
                        <a:pt x="969" y="1"/>
                        <a:pt x="484" y="7"/>
                        <a:pt x="1" y="23"/>
                      </a:cubicBezTo>
                      <a:cubicBezTo>
                        <a:pt x="36" y="1368"/>
                        <a:pt x="96" y="2856"/>
                        <a:pt x="72" y="4202"/>
                      </a:cubicBezTo>
                      <a:cubicBezTo>
                        <a:pt x="72" y="4678"/>
                        <a:pt x="60" y="5154"/>
                        <a:pt x="36" y="5630"/>
                      </a:cubicBezTo>
                      <a:lnTo>
                        <a:pt x="132" y="5630"/>
                      </a:lnTo>
                      <a:cubicBezTo>
                        <a:pt x="2049" y="5690"/>
                        <a:pt x="3966" y="5702"/>
                        <a:pt x="5894" y="5702"/>
                      </a:cubicBezTo>
                      <a:cubicBezTo>
                        <a:pt x="5894" y="3856"/>
                        <a:pt x="5811" y="1951"/>
                        <a:pt x="5740" y="130"/>
                      </a:cubicBezTo>
                      <a:cubicBezTo>
                        <a:pt x="4327" y="59"/>
                        <a:pt x="2887" y="1"/>
                        <a:pt x="1455" y="1"/>
                      </a:cubicBezTo>
                      <a:close/>
                    </a:path>
                  </a:pathLst>
                </a:custGeom>
                <a:solidFill>
                  <a:srgbClr val="1B2F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 name="Google Shape;2049;p38"/>
                <p:cNvSpPr/>
                <p:nvPr/>
              </p:nvSpPr>
              <p:spPr>
                <a:xfrm>
                  <a:off x="1934450" y="2732950"/>
                  <a:ext cx="147375" cy="142550"/>
                </a:xfrm>
                <a:custGeom>
                  <a:avLst/>
                  <a:gdLst/>
                  <a:ahLst/>
                  <a:cxnLst/>
                  <a:rect l="l" t="t" r="r" b="b"/>
                  <a:pathLst>
                    <a:path w="5895" h="5702" extrusionOk="0">
                      <a:moveTo>
                        <a:pt x="5716" y="142"/>
                      </a:moveTo>
                      <a:lnTo>
                        <a:pt x="5716" y="142"/>
                      </a:lnTo>
                      <a:cubicBezTo>
                        <a:pt x="5658" y="1661"/>
                        <a:pt x="5567" y="3838"/>
                        <a:pt x="5550" y="5369"/>
                      </a:cubicBezTo>
                      <a:lnTo>
                        <a:pt x="5550" y="5369"/>
                      </a:lnTo>
                      <a:cubicBezTo>
                        <a:pt x="4212" y="5369"/>
                        <a:pt x="2874" y="5381"/>
                        <a:pt x="1525" y="5404"/>
                      </a:cubicBezTo>
                      <a:cubicBezTo>
                        <a:pt x="1102" y="5426"/>
                        <a:pt x="659" y="5438"/>
                        <a:pt x="224" y="5449"/>
                      </a:cubicBezTo>
                      <a:lnTo>
                        <a:pt x="224" y="5449"/>
                      </a:lnTo>
                      <a:cubicBezTo>
                        <a:pt x="201" y="4567"/>
                        <a:pt x="180" y="3705"/>
                        <a:pt x="191" y="2832"/>
                      </a:cubicBezTo>
                      <a:cubicBezTo>
                        <a:pt x="191" y="2089"/>
                        <a:pt x="244" y="1048"/>
                        <a:pt x="260" y="262"/>
                      </a:cubicBezTo>
                      <a:lnTo>
                        <a:pt x="260" y="262"/>
                      </a:lnTo>
                      <a:cubicBezTo>
                        <a:pt x="464" y="264"/>
                        <a:pt x="668" y="265"/>
                        <a:pt x="873" y="265"/>
                      </a:cubicBezTo>
                      <a:cubicBezTo>
                        <a:pt x="2477" y="265"/>
                        <a:pt x="4128" y="203"/>
                        <a:pt x="5716" y="142"/>
                      </a:cubicBezTo>
                      <a:close/>
                      <a:moveTo>
                        <a:pt x="1457" y="1"/>
                      </a:moveTo>
                      <a:cubicBezTo>
                        <a:pt x="970" y="1"/>
                        <a:pt x="484" y="7"/>
                        <a:pt x="1" y="23"/>
                      </a:cubicBezTo>
                      <a:cubicBezTo>
                        <a:pt x="48" y="1368"/>
                        <a:pt x="108" y="2856"/>
                        <a:pt x="72" y="4202"/>
                      </a:cubicBezTo>
                      <a:cubicBezTo>
                        <a:pt x="72" y="4678"/>
                        <a:pt x="60" y="5154"/>
                        <a:pt x="48" y="5630"/>
                      </a:cubicBezTo>
                      <a:lnTo>
                        <a:pt x="132" y="5630"/>
                      </a:lnTo>
                      <a:cubicBezTo>
                        <a:pt x="2049" y="5690"/>
                        <a:pt x="3977" y="5702"/>
                        <a:pt x="5894" y="5702"/>
                      </a:cubicBezTo>
                      <a:cubicBezTo>
                        <a:pt x="5894" y="3856"/>
                        <a:pt x="5823" y="1951"/>
                        <a:pt x="5740" y="130"/>
                      </a:cubicBezTo>
                      <a:cubicBezTo>
                        <a:pt x="4335" y="59"/>
                        <a:pt x="2891" y="1"/>
                        <a:pt x="1457" y="1"/>
                      </a:cubicBezTo>
                      <a:close/>
                    </a:path>
                  </a:pathLst>
                </a:custGeom>
                <a:solidFill>
                  <a:srgbClr val="1B2F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 name="Google Shape;2050;p38"/>
                <p:cNvSpPr/>
                <p:nvPr/>
              </p:nvSpPr>
              <p:spPr>
                <a:xfrm>
                  <a:off x="1794550" y="2732950"/>
                  <a:ext cx="147375" cy="142550"/>
                </a:xfrm>
                <a:custGeom>
                  <a:avLst/>
                  <a:gdLst/>
                  <a:ahLst/>
                  <a:cxnLst/>
                  <a:rect l="l" t="t" r="r" b="b"/>
                  <a:pathLst>
                    <a:path w="5895" h="5702" extrusionOk="0">
                      <a:moveTo>
                        <a:pt x="5728" y="142"/>
                      </a:moveTo>
                      <a:lnTo>
                        <a:pt x="5728" y="142"/>
                      </a:lnTo>
                      <a:cubicBezTo>
                        <a:pt x="5670" y="1661"/>
                        <a:pt x="5590" y="3838"/>
                        <a:pt x="5564" y="5369"/>
                      </a:cubicBezTo>
                      <a:lnTo>
                        <a:pt x="5564" y="5369"/>
                      </a:lnTo>
                      <a:cubicBezTo>
                        <a:pt x="4235" y="5369"/>
                        <a:pt x="2886" y="5381"/>
                        <a:pt x="1549" y="5404"/>
                      </a:cubicBezTo>
                      <a:cubicBezTo>
                        <a:pt x="1116" y="5426"/>
                        <a:pt x="672" y="5438"/>
                        <a:pt x="238" y="5449"/>
                      </a:cubicBezTo>
                      <a:lnTo>
                        <a:pt x="238" y="5449"/>
                      </a:lnTo>
                      <a:cubicBezTo>
                        <a:pt x="225" y="4567"/>
                        <a:pt x="192" y="3705"/>
                        <a:pt x="203" y="2832"/>
                      </a:cubicBezTo>
                      <a:cubicBezTo>
                        <a:pt x="203" y="2089"/>
                        <a:pt x="256" y="1048"/>
                        <a:pt x="282" y="262"/>
                      </a:cubicBezTo>
                      <a:lnTo>
                        <a:pt x="282" y="262"/>
                      </a:lnTo>
                      <a:cubicBezTo>
                        <a:pt x="482" y="264"/>
                        <a:pt x="683" y="265"/>
                        <a:pt x="885" y="265"/>
                      </a:cubicBezTo>
                      <a:cubicBezTo>
                        <a:pt x="2489" y="265"/>
                        <a:pt x="4140" y="203"/>
                        <a:pt x="5728" y="142"/>
                      </a:cubicBezTo>
                      <a:close/>
                      <a:moveTo>
                        <a:pt x="1457" y="1"/>
                      </a:moveTo>
                      <a:cubicBezTo>
                        <a:pt x="970" y="1"/>
                        <a:pt x="484" y="7"/>
                        <a:pt x="1" y="23"/>
                      </a:cubicBezTo>
                      <a:cubicBezTo>
                        <a:pt x="48" y="1368"/>
                        <a:pt x="96" y="2856"/>
                        <a:pt x="72" y="4202"/>
                      </a:cubicBezTo>
                      <a:cubicBezTo>
                        <a:pt x="72" y="4678"/>
                        <a:pt x="60" y="5154"/>
                        <a:pt x="48" y="5630"/>
                      </a:cubicBezTo>
                      <a:lnTo>
                        <a:pt x="132" y="5630"/>
                      </a:lnTo>
                      <a:cubicBezTo>
                        <a:pt x="2049" y="5690"/>
                        <a:pt x="3977" y="5702"/>
                        <a:pt x="5894" y="5702"/>
                      </a:cubicBezTo>
                      <a:cubicBezTo>
                        <a:pt x="5894" y="3856"/>
                        <a:pt x="5823" y="1951"/>
                        <a:pt x="5740" y="130"/>
                      </a:cubicBezTo>
                      <a:cubicBezTo>
                        <a:pt x="4335" y="59"/>
                        <a:pt x="2891" y="1"/>
                        <a:pt x="1457" y="1"/>
                      </a:cubicBezTo>
                      <a:close/>
                    </a:path>
                  </a:pathLst>
                </a:custGeom>
                <a:solidFill>
                  <a:srgbClr val="1B2F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 name="Google Shape;2051;p38"/>
                <p:cNvSpPr/>
                <p:nvPr/>
              </p:nvSpPr>
              <p:spPr>
                <a:xfrm>
                  <a:off x="1375450" y="2732950"/>
                  <a:ext cx="147375" cy="142550"/>
                </a:xfrm>
                <a:custGeom>
                  <a:avLst/>
                  <a:gdLst/>
                  <a:ahLst/>
                  <a:cxnLst/>
                  <a:rect l="l" t="t" r="r" b="b"/>
                  <a:pathLst>
                    <a:path w="5895" h="5702" extrusionOk="0">
                      <a:moveTo>
                        <a:pt x="5740" y="142"/>
                      </a:moveTo>
                      <a:lnTo>
                        <a:pt x="5740" y="142"/>
                      </a:lnTo>
                      <a:cubicBezTo>
                        <a:pt x="5682" y="1661"/>
                        <a:pt x="5591" y="3838"/>
                        <a:pt x="5574" y="5369"/>
                      </a:cubicBezTo>
                      <a:lnTo>
                        <a:pt x="5574" y="5369"/>
                      </a:lnTo>
                      <a:cubicBezTo>
                        <a:pt x="4243" y="5369"/>
                        <a:pt x="2902" y="5381"/>
                        <a:pt x="1549" y="5404"/>
                      </a:cubicBezTo>
                      <a:cubicBezTo>
                        <a:pt x="1112" y="5427"/>
                        <a:pt x="665" y="5438"/>
                        <a:pt x="238" y="5450"/>
                      </a:cubicBezTo>
                      <a:lnTo>
                        <a:pt x="238" y="5450"/>
                      </a:lnTo>
                      <a:cubicBezTo>
                        <a:pt x="225" y="4567"/>
                        <a:pt x="192" y="3705"/>
                        <a:pt x="215" y="2832"/>
                      </a:cubicBezTo>
                      <a:cubicBezTo>
                        <a:pt x="215" y="2089"/>
                        <a:pt x="268" y="1048"/>
                        <a:pt x="284" y="262"/>
                      </a:cubicBezTo>
                      <a:lnTo>
                        <a:pt x="284" y="262"/>
                      </a:lnTo>
                      <a:cubicBezTo>
                        <a:pt x="487" y="264"/>
                        <a:pt x="692" y="265"/>
                        <a:pt x="897" y="265"/>
                      </a:cubicBezTo>
                      <a:cubicBezTo>
                        <a:pt x="2501" y="265"/>
                        <a:pt x="4152" y="203"/>
                        <a:pt x="5740" y="142"/>
                      </a:cubicBezTo>
                      <a:close/>
                      <a:moveTo>
                        <a:pt x="1459" y="1"/>
                      </a:moveTo>
                      <a:cubicBezTo>
                        <a:pt x="971" y="1"/>
                        <a:pt x="484" y="7"/>
                        <a:pt x="1" y="23"/>
                      </a:cubicBezTo>
                      <a:cubicBezTo>
                        <a:pt x="48" y="1368"/>
                        <a:pt x="108" y="2856"/>
                        <a:pt x="84" y="4202"/>
                      </a:cubicBezTo>
                      <a:cubicBezTo>
                        <a:pt x="84" y="4678"/>
                        <a:pt x="60" y="5154"/>
                        <a:pt x="48" y="5630"/>
                      </a:cubicBezTo>
                      <a:lnTo>
                        <a:pt x="144" y="5630"/>
                      </a:lnTo>
                      <a:cubicBezTo>
                        <a:pt x="2061" y="5690"/>
                        <a:pt x="3977" y="5702"/>
                        <a:pt x="5894" y="5702"/>
                      </a:cubicBezTo>
                      <a:cubicBezTo>
                        <a:pt x="5894" y="3856"/>
                        <a:pt x="5823" y="1951"/>
                        <a:pt x="5752" y="130"/>
                      </a:cubicBezTo>
                      <a:cubicBezTo>
                        <a:pt x="4347" y="59"/>
                        <a:pt x="2897" y="1"/>
                        <a:pt x="145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 name="Google Shape;2052;p38"/>
                <p:cNvSpPr/>
                <p:nvPr/>
              </p:nvSpPr>
              <p:spPr>
                <a:xfrm>
                  <a:off x="1236150" y="2732950"/>
                  <a:ext cx="147375" cy="142550"/>
                </a:xfrm>
                <a:custGeom>
                  <a:avLst/>
                  <a:gdLst/>
                  <a:ahLst/>
                  <a:cxnLst/>
                  <a:rect l="l" t="t" r="r" b="b"/>
                  <a:pathLst>
                    <a:path w="5895" h="5702" extrusionOk="0">
                      <a:moveTo>
                        <a:pt x="5728" y="142"/>
                      </a:moveTo>
                      <a:lnTo>
                        <a:pt x="5728" y="142"/>
                      </a:lnTo>
                      <a:cubicBezTo>
                        <a:pt x="5658" y="1661"/>
                        <a:pt x="5578" y="3838"/>
                        <a:pt x="5562" y="5369"/>
                      </a:cubicBezTo>
                      <a:lnTo>
                        <a:pt x="5562" y="5369"/>
                      </a:lnTo>
                      <a:cubicBezTo>
                        <a:pt x="4224" y="5369"/>
                        <a:pt x="2886" y="5381"/>
                        <a:pt x="1537" y="5404"/>
                      </a:cubicBezTo>
                      <a:cubicBezTo>
                        <a:pt x="1111" y="5427"/>
                        <a:pt x="664" y="5438"/>
                        <a:pt x="226" y="5450"/>
                      </a:cubicBezTo>
                      <a:lnTo>
                        <a:pt x="226" y="5450"/>
                      </a:lnTo>
                      <a:cubicBezTo>
                        <a:pt x="213" y="4567"/>
                        <a:pt x="192" y="3705"/>
                        <a:pt x="203" y="2832"/>
                      </a:cubicBezTo>
                      <a:cubicBezTo>
                        <a:pt x="203" y="2089"/>
                        <a:pt x="256" y="1048"/>
                        <a:pt x="272" y="262"/>
                      </a:cubicBezTo>
                      <a:lnTo>
                        <a:pt x="272" y="262"/>
                      </a:lnTo>
                      <a:cubicBezTo>
                        <a:pt x="475" y="264"/>
                        <a:pt x="680" y="265"/>
                        <a:pt x="885" y="265"/>
                      </a:cubicBezTo>
                      <a:cubicBezTo>
                        <a:pt x="2489" y="265"/>
                        <a:pt x="4140" y="203"/>
                        <a:pt x="5728" y="142"/>
                      </a:cubicBezTo>
                      <a:close/>
                      <a:moveTo>
                        <a:pt x="1455" y="1"/>
                      </a:moveTo>
                      <a:cubicBezTo>
                        <a:pt x="969" y="1"/>
                        <a:pt x="484" y="7"/>
                        <a:pt x="1" y="23"/>
                      </a:cubicBezTo>
                      <a:cubicBezTo>
                        <a:pt x="36" y="1368"/>
                        <a:pt x="96" y="2856"/>
                        <a:pt x="72" y="4202"/>
                      </a:cubicBezTo>
                      <a:cubicBezTo>
                        <a:pt x="72" y="4678"/>
                        <a:pt x="60" y="5154"/>
                        <a:pt x="36" y="5630"/>
                      </a:cubicBezTo>
                      <a:lnTo>
                        <a:pt x="132" y="5630"/>
                      </a:lnTo>
                      <a:cubicBezTo>
                        <a:pt x="2049" y="5690"/>
                        <a:pt x="3965" y="5702"/>
                        <a:pt x="5894" y="5702"/>
                      </a:cubicBezTo>
                      <a:cubicBezTo>
                        <a:pt x="5894" y="3856"/>
                        <a:pt x="5811" y="1951"/>
                        <a:pt x="5739" y="130"/>
                      </a:cubicBezTo>
                      <a:cubicBezTo>
                        <a:pt x="4326" y="59"/>
                        <a:pt x="2887" y="1"/>
                        <a:pt x="1455" y="1"/>
                      </a:cubicBezTo>
                      <a:close/>
                    </a:path>
                  </a:pathLst>
                </a:custGeom>
                <a:solidFill>
                  <a:srgbClr val="1B2F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 name="Google Shape;2053;p38"/>
                <p:cNvSpPr/>
                <p:nvPr/>
              </p:nvSpPr>
              <p:spPr>
                <a:xfrm>
                  <a:off x="2074050" y="2868100"/>
                  <a:ext cx="147375" cy="142550"/>
                </a:xfrm>
                <a:custGeom>
                  <a:avLst/>
                  <a:gdLst/>
                  <a:ahLst/>
                  <a:cxnLst/>
                  <a:rect l="l" t="t" r="r" b="b"/>
                  <a:pathLst>
                    <a:path w="5895" h="5702" extrusionOk="0">
                      <a:moveTo>
                        <a:pt x="5704" y="141"/>
                      </a:moveTo>
                      <a:lnTo>
                        <a:pt x="5704" y="141"/>
                      </a:lnTo>
                      <a:cubicBezTo>
                        <a:pt x="5658" y="1657"/>
                        <a:pt x="5579" y="3826"/>
                        <a:pt x="5552" y="5356"/>
                      </a:cubicBezTo>
                      <a:lnTo>
                        <a:pt x="5552" y="5356"/>
                      </a:lnTo>
                      <a:cubicBezTo>
                        <a:pt x="4221" y="5358"/>
                        <a:pt x="2878" y="5381"/>
                        <a:pt x="1525" y="5404"/>
                      </a:cubicBezTo>
                      <a:cubicBezTo>
                        <a:pt x="1088" y="5415"/>
                        <a:pt x="642" y="5436"/>
                        <a:pt x="214" y="5449"/>
                      </a:cubicBezTo>
                      <a:lnTo>
                        <a:pt x="214" y="5449"/>
                      </a:lnTo>
                      <a:cubicBezTo>
                        <a:pt x="201" y="4573"/>
                        <a:pt x="168" y="3708"/>
                        <a:pt x="191" y="2832"/>
                      </a:cubicBezTo>
                      <a:cubicBezTo>
                        <a:pt x="191" y="2092"/>
                        <a:pt x="244" y="1056"/>
                        <a:pt x="260" y="262"/>
                      </a:cubicBezTo>
                      <a:lnTo>
                        <a:pt x="260" y="262"/>
                      </a:lnTo>
                      <a:cubicBezTo>
                        <a:pt x="463" y="264"/>
                        <a:pt x="668" y="265"/>
                        <a:pt x="873" y="265"/>
                      </a:cubicBezTo>
                      <a:cubicBezTo>
                        <a:pt x="2477" y="265"/>
                        <a:pt x="4126" y="203"/>
                        <a:pt x="5704" y="141"/>
                      </a:cubicBezTo>
                      <a:close/>
                      <a:moveTo>
                        <a:pt x="1477" y="0"/>
                      </a:moveTo>
                      <a:cubicBezTo>
                        <a:pt x="984" y="0"/>
                        <a:pt x="491" y="7"/>
                        <a:pt x="1" y="22"/>
                      </a:cubicBezTo>
                      <a:cubicBezTo>
                        <a:pt x="36" y="1367"/>
                        <a:pt x="96" y="2856"/>
                        <a:pt x="72" y="4201"/>
                      </a:cubicBezTo>
                      <a:cubicBezTo>
                        <a:pt x="72" y="4677"/>
                        <a:pt x="60" y="5154"/>
                        <a:pt x="36" y="5630"/>
                      </a:cubicBezTo>
                      <a:lnTo>
                        <a:pt x="132" y="5630"/>
                      </a:lnTo>
                      <a:cubicBezTo>
                        <a:pt x="2049" y="5689"/>
                        <a:pt x="3966" y="5701"/>
                        <a:pt x="5894" y="5701"/>
                      </a:cubicBezTo>
                      <a:cubicBezTo>
                        <a:pt x="5894" y="3856"/>
                        <a:pt x="5811" y="1951"/>
                        <a:pt x="5740" y="117"/>
                      </a:cubicBezTo>
                      <a:cubicBezTo>
                        <a:pt x="4334" y="55"/>
                        <a:pt x="2902" y="0"/>
                        <a:pt x="1477" y="0"/>
                      </a:cubicBezTo>
                      <a:close/>
                    </a:path>
                  </a:pathLst>
                </a:custGeom>
                <a:solidFill>
                  <a:srgbClr val="1B2F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 name="Google Shape;2054;p38"/>
                <p:cNvSpPr/>
                <p:nvPr/>
              </p:nvSpPr>
              <p:spPr>
                <a:xfrm>
                  <a:off x="1934450" y="2868100"/>
                  <a:ext cx="147375" cy="142550"/>
                </a:xfrm>
                <a:custGeom>
                  <a:avLst/>
                  <a:gdLst/>
                  <a:ahLst/>
                  <a:cxnLst/>
                  <a:rect l="l" t="t" r="r" b="b"/>
                  <a:pathLst>
                    <a:path w="5895" h="5702" extrusionOk="0">
                      <a:moveTo>
                        <a:pt x="5716" y="141"/>
                      </a:moveTo>
                      <a:lnTo>
                        <a:pt x="5716" y="141"/>
                      </a:lnTo>
                      <a:cubicBezTo>
                        <a:pt x="5658" y="1657"/>
                        <a:pt x="5568" y="3826"/>
                        <a:pt x="5551" y="5356"/>
                      </a:cubicBezTo>
                      <a:lnTo>
                        <a:pt x="5551" y="5356"/>
                      </a:lnTo>
                      <a:cubicBezTo>
                        <a:pt x="4213" y="5358"/>
                        <a:pt x="2874" y="5381"/>
                        <a:pt x="1525" y="5404"/>
                      </a:cubicBezTo>
                      <a:cubicBezTo>
                        <a:pt x="1102" y="5415"/>
                        <a:pt x="659" y="5436"/>
                        <a:pt x="225" y="5449"/>
                      </a:cubicBezTo>
                      <a:lnTo>
                        <a:pt x="225" y="5449"/>
                      </a:lnTo>
                      <a:cubicBezTo>
                        <a:pt x="202" y="4573"/>
                        <a:pt x="180" y="3708"/>
                        <a:pt x="191" y="2832"/>
                      </a:cubicBezTo>
                      <a:cubicBezTo>
                        <a:pt x="191" y="2092"/>
                        <a:pt x="244" y="1056"/>
                        <a:pt x="260" y="262"/>
                      </a:cubicBezTo>
                      <a:lnTo>
                        <a:pt x="260" y="262"/>
                      </a:lnTo>
                      <a:cubicBezTo>
                        <a:pt x="463" y="264"/>
                        <a:pt x="668" y="265"/>
                        <a:pt x="873" y="265"/>
                      </a:cubicBezTo>
                      <a:cubicBezTo>
                        <a:pt x="2477" y="265"/>
                        <a:pt x="4128" y="203"/>
                        <a:pt x="5716" y="141"/>
                      </a:cubicBezTo>
                      <a:close/>
                      <a:moveTo>
                        <a:pt x="1479" y="0"/>
                      </a:moveTo>
                      <a:cubicBezTo>
                        <a:pt x="985" y="0"/>
                        <a:pt x="491" y="7"/>
                        <a:pt x="1" y="22"/>
                      </a:cubicBezTo>
                      <a:cubicBezTo>
                        <a:pt x="48" y="1367"/>
                        <a:pt x="108" y="2856"/>
                        <a:pt x="72" y="4201"/>
                      </a:cubicBezTo>
                      <a:cubicBezTo>
                        <a:pt x="72" y="4677"/>
                        <a:pt x="60" y="5154"/>
                        <a:pt x="48" y="5630"/>
                      </a:cubicBezTo>
                      <a:lnTo>
                        <a:pt x="132" y="5630"/>
                      </a:lnTo>
                      <a:cubicBezTo>
                        <a:pt x="2049" y="5689"/>
                        <a:pt x="3977" y="5701"/>
                        <a:pt x="5894" y="5701"/>
                      </a:cubicBezTo>
                      <a:cubicBezTo>
                        <a:pt x="5894" y="3856"/>
                        <a:pt x="5823" y="1951"/>
                        <a:pt x="5740" y="117"/>
                      </a:cubicBezTo>
                      <a:cubicBezTo>
                        <a:pt x="4343" y="55"/>
                        <a:pt x="2906" y="0"/>
                        <a:pt x="1479" y="0"/>
                      </a:cubicBezTo>
                      <a:close/>
                    </a:path>
                  </a:pathLst>
                </a:custGeom>
                <a:solidFill>
                  <a:srgbClr val="1B2F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 name="Google Shape;2055;p38"/>
                <p:cNvSpPr/>
                <p:nvPr/>
              </p:nvSpPr>
              <p:spPr>
                <a:xfrm>
                  <a:off x="1794550" y="2868100"/>
                  <a:ext cx="147375" cy="142550"/>
                </a:xfrm>
                <a:custGeom>
                  <a:avLst/>
                  <a:gdLst/>
                  <a:ahLst/>
                  <a:cxnLst/>
                  <a:rect l="l" t="t" r="r" b="b"/>
                  <a:pathLst>
                    <a:path w="5895" h="5702" extrusionOk="0">
                      <a:moveTo>
                        <a:pt x="5728" y="141"/>
                      </a:moveTo>
                      <a:lnTo>
                        <a:pt x="5728" y="141"/>
                      </a:lnTo>
                      <a:cubicBezTo>
                        <a:pt x="5670" y="1657"/>
                        <a:pt x="5591" y="3826"/>
                        <a:pt x="5564" y="5356"/>
                      </a:cubicBezTo>
                      <a:lnTo>
                        <a:pt x="5564" y="5356"/>
                      </a:lnTo>
                      <a:cubicBezTo>
                        <a:pt x="4235" y="5358"/>
                        <a:pt x="2887" y="5381"/>
                        <a:pt x="1549" y="5404"/>
                      </a:cubicBezTo>
                      <a:cubicBezTo>
                        <a:pt x="1116" y="5415"/>
                        <a:pt x="672" y="5436"/>
                        <a:pt x="238" y="5449"/>
                      </a:cubicBezTo>
                      <a:lnTo>
                        <a:pt x="238" y="5449"/>
                      </a:lnTo>
                      <a:cubicBezTo>
                        <a:pt x="225" y="4573"/>
                        <a:pt x="192" y="3708"/>
                        <a:pt x="203" y="2832"/>
                      </a:cubicBezTo>
                      <a:cubicBezTo>
                        <a:pt x="203" y="2092"/>
                        <a:pt x="256" y="1056"/>
                        <a:pt x="282" y="262"/>
                      </a:cubicBezTo>
                      <a:lnTo>
                        <a:pt x="282" y="262"/>
                      </a:lnTo>
                      <a:cubicBezTo>
                        <a:pt x="482" y="264"/>
                        <a:pt x="683" y="265"/>
                        <a:pt x="885" y="265"/>
                      </a:cubicBezTo>
                      <a:cubicBezTo>
                        <a:pt x="2489" y="265"/>
                        <a:pt x="4140" y="203"/>
                        <a:pt x="5728" y="141"/>
                      </a:cubicBezTo>
                      <a:close/>
                      <a:moveTo>
                        <a:pt x="1479" y="0"/>
                      </a:moveTo>
                      <a:cubicBezTo>
                        <a:pt x="985" y="0"/>
                        <a:pt x="491" y="7"/>
                        <a:pt x="1" y="22"/>
                      </a:cubicBezTo>
                      <a:cubicBezTo>
                        <a:pt x="48" y="1367"/>
                        <a:pt x="96" y="2856"/>
                        <a:pt x="72" y="4201"/>
                      </a:cubicBezTo>
                      <a:cubicBezTo>
                        <a:pt x="72" y="4677"/>
                        <a:pt x="60" y="5154"/>
                        <a:pt x="48" y="5630"/>
                      </a:cubicBezTo>
                      <a:lnTo>
                        <a:pt x="132" y="5630"/>
                      </a:lnTo>
                      <a:cubicBezTo>
                        <a:pt x="2049" y="5689"/>
                        <a:pt x="3977" y="5701"/>
                        <a:pt x="5894" y="5701"/>
                      </a:cubicBezTo>
                      <a:cubicBezTo>
                        <a:pt x="5894" y="3856"/>
                        <a:pt x="5823" y="1951"/>
                        <a:pt x="5740" y="117"/>
                      </a:cubicBezTo>
                      <a:cubicBezTo>
                        <a:pt x="4343" y="55"/>
                        <a:pt x="2906" y="0"/>
                        <a:pt x="147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 name="Google Shape;2056;p38"/>
                <p:cNvSpPr/>
                <p:nvPr/>
              </p:nvSpPr>
              <p:spPr>
                <a:xfrm>
                  <a:off x="1654950" y="2868100"/>
                  <a:ext cx="147375" cy="142550"/>
                </a:xfrm>
                <a:custGeom>
                  <a:avLst/>
                  <a:gdLst/>
                  <a:ahLst/>
                  <a:cxnLst/>
                  <a:rect l="l" t="t" r="r" b="b"/>
                  <a:pathLst>
                    <a:path w="5895" h="5702" extrusionOk="0">
                      <a:moveTo>
                        <a:pt x="5716" y="141"/>
                      </a:moveTo>
                      <a:lnTo>
                        <a:pt x="5716" y="141"/>
                      </a:lnTo>
                      <a:cubicBezTo>
                        <a:pt x="5658" y="1657"/>
                        <a:pt x="5590" y="3826"/>
                        <a:pt x="5553" y="5356"/>
                      </a:cubicBezTo>
                      <a:lnTo>
                        <a:pt x="5553" y="5356"/>
                      </a:lnTo>
                      <a:cubicBezTo>
                        <a:pt x="4224" y="5358"/>
                        <a:pt x="2875" y="5381"/>
                        <a:pt x="1537" y="5404"/>
                      </a:cubicBezTo>
                      <a:cubicBezTo>
                        <a:pt x="1104" y="5415"/>
                        <a:pt x="660" y="5436"/>
                        <a:pt x="226" y="5449"/>
                      </a:cubicBezTo>
                      <a:lnTo>
                        <a:pt x="226" y="5449"/>
                      </a:lnTo>
                      <a:cubicBezTo>
                        <a:pt x="213" y="4573"/>
                        <a:pt x="180" y="3708"/>
                        <a:pt x="191" y="2832"/>
                      </a:cubicBezTo>
                      <a:cubicBezTo>
                        <a:pt x="191" y="2092"/>
                        <a:pt x="244" y="1056"/>
                        <a:pt x="270" y="262"/>
                      </a:cubicBezTo>
                      <a:lnTo>
                        <a:pt x="270" y="262"/>
                      </a:lnTo>
                      <a:cubicBezTo>
                        <a:pt x="470" y="264"/>
                        <a:pt x="671" y="265"/>
                        <a:pt x="873" y="265"/>
                      </a:cubicBezTo>
                      <a:cubicBezTo>
                        <a:pt x="2477" y="265"/>
                        <a:pt x="4128" y="203"/>
                        <a:pt x="5716" y="141"/>
                      </a:cubicBezTo>
                      <a:close/>
                      <a:moveTo>
                        <a:pt x="1479" y="0"/>
                      </a:moveTo>
                      <a:cubicBezTo>
                        <a:pt x="985" y="0"/>
                        <a:pt x="491" y="7"/>
                        <a:pt x="1" y="22"/>
                      </a:cubicBezTo>
                      <a:cubicBezTo>
                        <a:pt x="48" y="1367"/>
                        <a:pt x="108" y="2856"/>
                        <a:pt x="72" y="4201"/>
                      </a:cubicBezTo>
                      <a:cubicBezTo>
                        <a:pt x="72" y="4677"/>
                        <a:pt x="60" y="5154"/>
                        <a:pt x="48" y="5630"/>
                      </a:cubicBezTo>
                      <a:lnTo>
                        <a:pt x="132" y="5630"/>
                      </a:lnTo>
                      <a:cubicBezTo>
                        <a:pt x="2061" y="5689"/>
                        <a:pt x="3977" y="5701"/>
                        <a:pt x="5894" y="5701"/>
                      </a:cubicBezTo>
                      <a:cubicBezTo>
                        <a:pt x="5894" y="3856"/>
                        <a:pt x="5823" y="1951"/>
                        <a:pt x="5751" y="117"/>
                      </a:cubicBezTo>
                      <a:cubicBezTo>
                        <a:pt x="4346" y="55"/>
                        <a:pt x="2907" y="0"/>
                        <a:pt x="147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 name="Google Shape;2057;p38"/>
                <p:cNvSpPr/>
                <p:nvPr/>
              </p:nvSpPr>
              <p:spPr>
                <a:xfrm>
                  <a:off x="1515350" y="2868100"/>
                  <a:ext cx="147375" cy="142550"/>
                </a:xfrm>
                <a:custGeom>
                  <a:avLst/>
                  <a:gdLst/>
                  <a:ahLst/>
                  <a:cxnLst/>
                  <a:rect l="l" t="t" r="r" b="b"/>
                  <a:pathLst>
                    <a:path w="5895" h="5702" extrusionOk="0">
                      <a:moveTo>
                        <a:pt x="5716" y="141"/>
                      </a:moveTo>
                      <a:cubicBezTo>
                        <a:pt x="5658" y="1657"/>
                        <a:pt x="5579" y="3826"/>
                        <a:pt x="5552" y="5356"/>
                      </a:cubicBezTo>
                      <a:lnTo>
                        <a:pt x="5552" y="5356"/>
                      </a:lnTo>
                      <a:cubicBezTo>
                        <a:pt x="4224" y="5358"/>
                        <a:pt x="2875" y="5381"/>
                        <a:pt x="1537" y="5404"/>
                      </a:cubicBezTo>
                      <a:cubicBezTo>
                        <a:pt x="1104" y="5415"/>
                        <a:pt x="660" y="5436"/>
                        <a:pt x="226" y="5449"/>
                      </a:cubicBezTo>
                      <a:lnTo>
                        <a:pt x="226" y="5449"/>
                      </a:lnTo>
                      <a:cubicBezTo>
                        <a:pt x="213" y="4573"/>
                        <a:pt x="180" y="3708"/>
                        <a:pt x="203" y="2832"/>
                      </a:cubicBezTo>
                      <a:cubicBezTo>
                        <a:pt x="203" y="2092"/>
                        <a:pt x="245" y="1056"/>
                        <a:pt x="270" y="262"/>
                      </a:cubicBezTo>
                      <a:lnTo>
                        <a:pt x="270" y="262"/>
                      </a:lnTo>
                      <a:cubicBezTo>
                        <a:pt x="473" y="264"/>
                        <a:pt x="676" y="265"/>
                        <a:pt x="881" y="265"/>
                      </a:cubicBezTo>
                      <a:cubicBezTo>
                        <a:pt x="2480" y="265"/>
                        <a:pt x="4138" y="203"/>
                        <a:pt x="5716" y="141"/>
                      </a:cubicBezTo>
                      <a:close/>
                      <a:moveTo>
                        <a:pt x="1479" y="0"/>
                      </a:moveTo>
                      <a:cubicBezTo>
                        <a:pt x="985" y="0"/>
                        <a:pt x="491" y="7"/>
                        <a:pt x="1" y="22"/>
                      </a:cubicBezTo>
                      <a:cubicBezTo>
                        <a:pt x="48" y="1367"/>
                        <a:pt x="108" y="2856"/>
                        <a:pt x="72" y="4201"/>
                      </a:cubicBezTo>
                      <a:cubicBezTo>
                        <a:pt x="72" y="4677"/>
                        <a:pt x="60" y="5154"/>
                        <a:pt x="48" y="5630"/>
                      </a:cubicBezTo>
                      <a:lnTo>
                        <a:pt x="144" y="5630"/>
                      </a:lnTo>
                      <a:cubicBezTo>
                        <a:pt x="2061" y="5689"/>
                        <a:pt x="3977" y="5701"/>
                        <a:pt x="5894" y="5701"/>
                      </a:cubicBezTo>
                      <a:cubicBezTo>
                        <a:pt x="5894" y="3856"/>
                        <a:pt x="5823" y="1951"/>
                        <a:pt x="5751" y="117"/>
                      </a:cubicBezTo>
                      <a:cubicBezTo>
                        <a:pt x="4346" y="55"/>
                        <a:pt x="2907" y="0"/>
                        <a:pt x="147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 name="Google Shape;2058;p38"/>
                <p:cNvSpPr/>
                <p:nvPr/>
              </p:nvSpPr>
              <p:spPr>
                <a:xfrm>
                  <a:off x="1375450" y="2868100"/>
                  <a:ext cx="147375" cy="142550"/>
                </a:xfrm>
                <a:custGeom>
                  <a:avLst/>
                  <a:gdLst/>
                  <a:ahLst/>
                  <a:cxnLst/>
                  <a:rect l="l" t="t" r="r" b="b"/>
                  <a:pathLst>
                    <a:path w="5895" h="5702" extrusionOk="0">
                      <a:moveTo>
                        <a:pt x="5740" y="141"/>
                      </a:moveTo>
                      <a:lnTo>
                        <a:pt x="5740" y="141"/>
                      </a:lnTo>
                      <a:cubicBezTo>
                        <a:pt x="5682" y="1657"/>
                        <a:pt x="5592" y="3826"/>
                        <a:pt x="5574" y="5356"/>
                      </a:cubicBezTo>
                      <a:lnTo>
                        <a:pt x="5574" y="5356"/>
                      </a:lnTo>
                      <a:cubicBezTo>
                        <a:pt x="4244" y="5358"/>
                        <a:pt x="2902" y="5381"/>
                        <a:pt x="1549" y="5404"/>
                      </a:cubicBezTo>
                      <a:cubicBezTo>
                        <a:pt x="1112" y="5415"/>
                        <a:pt x="665" y="5436"/>
                        <a:pt x="238" y="5449"/>
                      </a:cubicBezTo>
                      <a:lnTo>
                        <a:pt x="238" y="5449"/>
                      </a:lnTo>
                      <a:cubicBezTo>
                        <a:pt x="225" y="4573"/>
                        <a:pt x="192" y="3708"/>
                        <a:pt x="215" y="2832"/>
                      </a:cubicBezTo>
                      <a:cubicBezTo>
                        <a:pt x="215" y="2092"/>
                        <a:pt x="268" y="1056"/>
                        <a:pt x="284" y="262"/>
                      </a:cubicBezTo>
                      <a:lnTo>
                        <a:pt x="284" y="262"/>
                      </a:lnTo>
                      <a:cubicBezTo>
                        <a:pt x="487" y="264"/>
                        <a:pt x="692" y="265"/>
                        <a:pt x="897" y="265"/>
                      </a:cubicBezTo>
                      <a:cubicBezTo>
                        <a:pt x="2501" y="265"/>
                        <a:pt x="4152" y="203"/>
                        <a:pt x="5740" y="141"/>
                      </a:cubicBezTo>
                      <a:close/>
                      <a:moveTo>
                        <a:pt x="1481" y="0"/>
                      </a:moveTo>
                      <a:cubicBezTo>
                        <a:pt x="985" y="0"/>
                        <a:pt x="491" y="7"/>
                        <a:pt x="1" y="22"/>
                      </a:cubicBezTo>
                      <a:cubicBezTo>
                        <a:pt x="48" y="1367"/>
                        <a:pt x="108" y="2856"/>
                        <a:pt x="84" y="4201"/>
                      </a:cubicBezTo>
                      <a:cubicBezTo>
                        <a:pt x="84" y="4677"/>
                        <a:pt x="60" y="5154"/>
                        <a:pt x="48" y="5630"/>
                      </a:cubicBezTo>
                      <a:lnTo>
                        <a:pt x="144" y="5630"/>
                      </a:lnTo>
                      <a:cubicBezTo>
                        <a:pt x="2061" y="5689"/>
                        <a:pt x="3977" y="5701"/>
                        <a:pt x="5894" y="5701"/>
                      </a:cubicBezTo>
                      <a:cubicBezTo>
                        <a:pt x="5894" y="3856"/>
                        <a:pt x="5823" y="1951"/>
                        <a:pt x="5752" y="117"/>
                      </a:cubicBezTo>
                      <a:cubicBezTo>
                        <a:pt x="4355" y="55"/>
                        <a:pt x="2912" y="0"/>
                        <a:pt x="1481" y="0"/>
                      </a:cubicBezTo>
                      <a:close/>
                    </a:path>
                  </a:pathLst>
                </a:custGeom>
                <a:solidFill>
                  <a:srgbClr val="1B2F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 name="Google Shape;2059;p38"/>
                <p:cNvSpPr/>
                <p:nvPr/>
              </p:nvSpPr>
              <p:spPr>
                <a:xfrm>
                  <a:off x="1236150" y="2868100"/>
                  <a:ext cx="147375" cy="142550"/>
                </a:xfrm>
                <a:custGeom>
                  <a:avLst/>
                  <a:gdLst/>
                  <a:ahLst/>
                  <a:cxnLst/>
                  <a:rect l="l" t="t" r="r" b="b"/>
                  <a:pathLst>
                    <a:path w="5895" h="5702" extrusionOk="0">
                      <a:moveTo>
                        <a:pt x="5728" y="141"/>
                      </a:moveTo>
                      <a:lnTo>
                        <a:pt x="5728" y="141"/>
                      </a:lnTo>
                      <a:cubicBezTo>
                        <a:pt x="5659" y="1657"/>
                        <a:pt x="5579" y="3826"/>
                        <a:pt x="5562" y="5356"/>
                      </a:cubicBezTo>
                      <a:lnTo>
                        <a:pt x="5562" y="5356"/>
                      </a:lnTo>
                      <a:cubicBezTo>
                        <a:pt x="4224" y="5358"/>
                        <a:pt x="2886" y="5381"/>
                        <a:pt x="1537" y="5404"/>
                      </a:cubicBezTo>
                      <a:cubicBezTo>
                        <a:pt x="1111" y="5415"/>
                        <a:pt x="664" y="5437"/>
                        <a:pt x="226" y="5449"/>
                      </a:cubicBezTo>
                      <a:lnTo>
                        <a:pt x="226" y="5449"/>
                      </a:lnTo>
                      <a:cubicBezTo>
                        <a:pt x="214" y="4573"/>
                        <a:pt x="192" y="3708"/>
                        <a:pt x="203" y="2832"/>
                      </a:cubicBezTo>
                      <a:cubicBezTo>
                        <a:pt x="203" y="2092"/>
                        <a:pt x="256" y="1056"/>
                        <a:pt x="272" y="262"/>
                      </a:cubicBezTo>
                      <a:lnTo>
                        <a:pt x="272" y="262"/>
                      </a:lnTo>
                      <a:cubicBezTo>
                        <a:pt x="475" y="264"/>
                        <a:pt x="680" y="265"/>
                        <a:pt x="885" y="265"/>
                      </a:cubicBezTo>
                      <a:cubicBezTo>
                        <a:pt x="2489" y="265"/>
                        <a:pt x="4140" y="203"/>
                        <a:pt x="5728" y="141"/>
                      </a:cubicBezTo>
                      <a:close/>
                      <a:moveTo>
                        <a:pt x="1477" y="0"/>
                      </a:moveTo>
                      <a:cubicBezTo>
                        <a:pt x="984" y="0"/>
                        <a:pt x="491" y="7"/>
                        <a:pt x="1" y="22"/>
                      </a:cubicBezTo>
                      <a:cubicBezTo>
                        <a:pt x="36" y="1367"/>
                        <a:pt x="96" y="2856"/>
                        <a:pt x="72" y="4201"/>
                      </a:cubicBezTo>
                      <a:cubicBezTo>
                        <a:pt x="72" y="4677"/>
                        <a:pt x="60" y="5154"/>
                        <a:pt x="36" y="5630"/>
                      </a:cubicBezTo>
                      <a:lnTo>
                        <a:pt x="132" y="5630"/>
                      </a:lnTo>
                      <a:cubicBezTo>
                        <a:pt x="2049" y="5689"/>
                        <a:pt x="3965" y="5701"/>
                        <a:pt x="5894" y="5701"/>
                      </a:cubicBezTo>
                      <a:cubicBezTo>
                        <a:pt x="5894" y="3856"/>
                        <a:pt x="5811" y="1951"/>
                        <a:pt x="5739" y="117"/>
                      </a:cubicBezTo>
                      <a:cubicBezTo>
                        <a:pt x="4334" y="55"/>
                        <a:pt x="2902" y="0"/>
                        <a:pt x="1477" y="0"/>
                      </a:cubicBezTo>
                      <a:close/>
                    </a:path>
                  </a:pathLst>
                </a:custGeom>
                <a:solidFill>
                  <a:srgbClr val="1B2F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 name="Google Shape;2060;p38"/>
                <p:cNvSpPr/>
                <p:nvPr/>
              </p:nvSpPr>
              <p:spPr>
                <a:xfrm>
                  <a:off x="2074050" y="3002925"/>
                  <a:ext cx="147375" cy="142850"/>
                </a:xfrm>
                <a:custGeom>
                  <a:avLst/>
                  <a:gdLst/>
                  <a:ahLst/>
                  <a:cxnLst/>
                  <a:rect l="l" t="t" r="r" b="b"/>
                  <a:pathLst>
                    <a:path w="5895" h="5714" extrusionOk="0">
                      <a:moveTo>
                        <a:pt x="5704" y="142"/>
                      </a:moveTo>
                      <a:cubicBezTo>
                        <a:pt x="5658" y="1669"/>
                        <a:pt x="5579" y="3838"/>
                        <a:pt x="5552" y="5368"/>
                      </a:cubicBezTo>
                      <a:lnTo>
                        <a:pt x="5552" y="5368"/>
                      </a:lnTo>
                      <a:cubicBezTo>
                        <a:pt x="4221" y="5369"/>
                        <a:pt x="2878" y="5382"/>
                        <a:pt x="1525" y="5416"/>
                      </a:cubicBezTo>
                      <a:cubicBezTo>
                        <a:pt x="1088" y="5427"/>
                        <a:pt x="642" y="5438"/>
                        <a:pt x="214" y="5459"/>
                      </a:cubicBezTo>
                      <a:lnTo>
                        <a:pt x="214" y="5459"/>
                      </a:lnTo>
                      <a:cubicBezTo>
                        <a:pt x="201" y="4585"/>
                        <a:pt x="168" y="3720"/>
                        <a:pt x="191" y="2844"/>
                      </a:cubicBezTo>
                      <a:cubicBezTo>
                        <a:pt x="191" y="2090"/>
                        <a:pt x="244" y="1049"/>
                        <a:pt x="260" y="263"/>
                      </a:cubicBezTo>
                      <a:lnTo>
                        <a:pt x="260" y="263"/>
                      </a:lnTo>
                      <a:cubicBezTo>
                        <a:pt x="550" y="268"/>
                        <a:pt x="843" y="270"/>
                        <a:pt x="1136" y="270"/>
                      </a:cubicBezTo>
                      <a:cubicBezTo>
                        <a:pt x="2657" y="270"/>
                        <a:pt x="4212" y="210"/>
                        <a:pt x="5704" y="142"/>
                      </a:cubicBezTo>
                      <a:close/>
                      <a:moveTo>
                        <a:pt x="1455" y="1"/>
                      </a:moveTo>
                      <a:cubicBezTo>
                        <a:pt x="969" y="1"/>
                        <a:pt x="484" y="7"/>
                        <a:pt x="1" y="23"/>
                      </a:cubicBezTo>
                      <a:cubicBezTo>
                        <a:pt x="36" y="1380"/>
                        <a:pt x="96" y="2868"/>
                        <a:pt x="72" y="4202"/>
                      </a:cubicBezTo>
                      <a:cubicBezTo>
                        <a:pt x="72" y="4690"/>
                        <a:pt x="60" y="5154"/>
                        <a:pt x="36" y="5642"/>
                      </a:cubicBezTo>
                      <a:lnTo>
                        <a:pt x="132" y="5642"/>
                      </a:lnTo>
                      <a:cubicBezTo>
                        <a:pt x="2049" y="5690"/>
                        <a:pt x="3966" y="5714"/>
                        <a:pt x="5894" y="5714"/>
                      </a:cubicBezTo>
                      <a:cubicBezTo>
                        <a:pt x="5894" y="3868"/>
                        <a:pt x="5811" y="1963"/>
                        <a:pt x="5740" y="130"/>
                      </a:cubicBezTo>
                      <a:cubicBezTo>
                        <a:pt x="4327" y="59"/>
                        <a:pt x="2887" y="1"/>
                        <a:pt x="1455" y="1"/>
                      </a:cubicBezTo>
                      <a:close/>
                    </a:path>
                  </a:pathLst>
                </a:custGeom>
                <a:solidFill>
                  <a:srgbClr val="1B2F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 name="Google Shape;2061;p38"/>
                <p:cNvSpPr/>
                <p:nvPr/>
              </p:nvSpPr>
              <p:spPr>
                <a:xfrm>
                  <a:off x="1934450" y="3002925"/>
                  <a:ext cx="147375" cy="142850"/>
                </a:xfrm>
                <a:custGeom>
                  <a:avLst/>
                  <a:gdLst/>
                  <a:ahLst/>
                  <a:cxnLst/>
                  <a:rect l="l" t="t" r="r" b="b"/>
                  <a:pathLst>
                    <a:path w="5895" h="5714" extrusionOk="0">
                      <a:moveTo>
                        <a:pt x="5716" y="142"/>
                      </a:moveTo>
                      <a:lnTo>
                        <a:pt x="5716" y="142"/>
                      </a:lnTo>
                      <a:cubicBezTo>
                        <a:pt x="5658" y="1669"/>
                        <a:pt x="5568" y="3838"/>
                        <a:pt x="5551" y="5368"/>
                      </a:cubicBezTo>
                      <a:lnTo>
                        <a:pt x="5551" y="5368"/>
                      </a:lnTo>
                      <a:cubicBezTo>
                        <a:pt x="4213" y="5369"/>
                        <a:pt x="2874" y="5382"/>
                        <a:pt x="1525" y="5416"/>
                      </a:cubicBezTo>
                      <a:cubicBezTo>
                        <a:pt x="1102" y="5427"/>
                        <a:pt x="659" y="5438"/>
                        <a:pt x="225" y="5459"/>
                      </a:cubicBezTo>
                      <a:lnTo>
                        <a:pt x="225" y="5459"/>
                      </a:lnTo>
                      <a:cubicBezTo>
                        <a:pt x="202" y="4584"/>
                        <a:pt x="180" y="3720"/>
                        <a:pt x="191" y="2844"/>
                      </a:cubicBezTo>
                      <a:cubicBezTo>
                        <a:pt x="191" y="2090"/>
                        <a:pt x="244" y="1049"/>
                        <a:pt x="260" y="263"/>
                      </a:cubicBezTo>
                      <a:lnTo>
                        <a:pt x="260" y="263"/>
                      </a:lnTo>
                      <a:cubicBezTo>
                        <a:pt x="550" y="268"/>
                        <a:pt x="843" y="270"/>
                        <a:pt x="1136" y="270"/>
                      </a:cubicBezTo>
                      <a:cubicBezTo>
                        <a:pt x="2657" y="270"/>
                        <a:pt x="4215" y="210"/>
                        <a:pt x="5716" y="142"/>
                      </a:cubicBezTo>
                      <a:close/>
                      <a:moveTo>
                        <a:pt x="1457" y="1"/>
                      </a:moveTo>
                      <a:cubicBezTo>
                        <a:pt x="970" y="1"/>
                        <a:pt x="484" y="7"/>
                        <a:pt x="1" y="23"/>
                      </a:cubicBezTo>
                      <a:cubicBezTo>
                        <a:pt x="48" y="1380"/>
                        <a:pt x="108" y="2868"/>
                        <a:pt x="72" y="4202"/>
                      </a:cubicBezTo>
                      <a:cubicBezTo>
                        <a:pt x="72" y="4690"/>
                        <a:pt x="60" y="5154"/>
                        <a:pt x="48" y="5642"/>
                      </a:cubicBezTo>
                      <a:lnTo>
                        <a:pt x="132" y="5642"/>
                      </a:lnTo>
                      <a:cubicBezTo>
                        <a:pt x="2049" y="5690"/>
                        <a:pt x="3977" y="5714"/>
                        <a:pt x="5894" y="5714"/>
                      </a:cubicBezTo>
                      <a:cubicBezTo>
                        <a:pt x="5894" y="3868"/>
                        <a:pt x="5823" y="1963"/>
                        <a:pt x="5740" y="130"/>
                      </a:cubicBezTo>
                      <a:cubicBezTo>
                        <a:pt x="4335" y="59"/>
                        <a:pt x="2891" y="1"/>
                        <a:pt x="1457" y="1"/>
                      </a:cubicBezTo>
                      <a:close/>
                    </a:path>
                  </a:pathLst>
                </a:custGeom>
                <a:solidFill>
                  <a:srgbClr val="1B2F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 name="Google Shape;2062;p38"/>
                <p:cNvSpPr/>
                <p:nvPr/>
              </p:nvSpPr>
              <p:spPr>
                <a:xfrm>
                  <a:off x="1794550" y="3002925"/>
                  <a:ext cx="147375" cy="142850"/>
                </a:xfrm>
                <a:custGeom>
                  <a:avLst/>
                  <a:gdLst/>
                  <a:ahLst/>
                  <a:cxnLst/>
                  <a:rect l="l" t="t" r="r" b="b"/>
                  <a:pathLst>
                    <a:path w="5895" h="5714" extrusionOk="0">
                      <a:moveTo>
                        <a:pt x="5728" y="142"/>
                      </a:moveTo>
                      <a:cubicBezTo>
                        <a:pt x="5670" y="1669"/>
                        <a:pt x="5591" y="3838"/>
                        <a:pt x="5564" y="5368"/>
                      </a:cubicBezTo>
                      <a:lnTo>
                        <a:pt x="5564" y="5368"/>
                      </a:lnTo>
                      <a:cubicBezTo>
                        <a:pt x="4235" y="5369"/>
                        <a:pt x="2887" y="5382"/>
                        <a:pt x="1549" y="5416"/>
                      </a:cubicBezTo>
                      <a:cubicBezTo>
                        <a:pt x="1116" y="5427"/>
                        <a:pt x="672" y="5438"/>
                        <a:pt x="238" y="5459"/>
                      </a:cubicBezTo>
                      <a:lnTo>
                        <a:pt x="238" y="5459"/>
                      </a:lnTo>
                      <a:cubicBezTo>
                        <a:pt x="225" y="4584"/>
                        <a:pt x="192" y="3720"/>
                        <a:pt x="203" y="2844"/>
                      </a:cubicBezTo>
                      <a:cubicBezTo>
                        <a:pt x="203" y="2090"/>
                        <a:pt x="256" y="1049"/>
                        <a:pt x="282" y="263"/>
                      </a:cubicBezTo>
                      <a:lnTo>
                        <a:pt x="282" y="263"/>
                      </a:lnTo>
                      <a:cubicBezTo>
                        <a:pt x="569" y="268"/>
                        <a:pt x="858" y="270"/>
                        <a:pt x="1148" y="270"/>
                      </a:cubicBezTo>
                      <a:cubicBezTo>
                        <a:pt x="2669" y="270"/>
                        <a:pt x="4227" y="210"/>
                        <a:pt x="5728" y="142"/>
                      </a:cubicBezTo>
                      <a:close/>
                      <a:moveTo>
                        <a:pt x="1457" y="1"/>
                      </a:moveTo>
                      <a:cubicBezTo>
                        <a:pt x="970" y="1"/>
                        <a:pt x="484" y="7"/>
                        <a:pt x="1" y="23"/>
                      </a:cubicBezTo>
                      <a:cubicBezTo>
                        <a:pt x="48" y="1380"/>
                        <a:pt x="96" y="2868"/>
                        <a:pt x="72" y="4202"/>
                      </a:cubicBezTo>
                      <a:cubicBezTo>
                        <a:pt x="72" y="4690"/>
                        <a:pt x="60" y="5154"/>
                        <a:pt x="48" y="5642"/>
                      </a:cubicBezTo>
                      <a:lnTo>
                        <a:pt x="132" y="5642"/>
                      </a:lnTo>
                      <a:cubicBezTo>
                        <a:pt x="2049" y="5690"/>
                        <a:pt x="3977" y="5714"/>
                        <a:pt x="5894" y="5714"/>
                      </a:cubicBezTo>
                      <a:cubicBezTo>
                        <a:pt x="5894" y="3868"/>
                        <a:pt x="5823" y="1963"/>
                        <a:pt x="5740" y="130"/>
                      </a:cubicBezTo>
                      <a:cubicBezTo>
                        <a:pt x="4335" y="59"/>
                        <a:pt x="2891" y="1"/>
                        <a:pt x="145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 name="Google Shape;2063;p38"/>
                <p:cNvSpPr/>
                <p:nvPr/>
              </p:nvSpPr>
              <p:spPr>
                <a:xfrm>
                  <a:off x="1654950" y="3002925"/>
                  <a:ext cx="147375" cy="142850"/>
                </a:xfrm>
                <a:custGeom>
                  <a:avLst/>
                  <a:gdLst/>
                  <a:ahLst/>
                  <a:cxnLst/>
                  <a:rect l="l" t="t" r="r" b="b"/>
                  <a:pathLst>
                    <a:path w="5895" h="5714" extrusionOk="0">
                      <a:moveTo>
                        <a:pt x="5716" y="142"/>
                      </a:moveTo>
                      <a:cubicBezTo>
                        <a:pt x="5658" y="1669"/>
                        <a:pt x="5590" y="3838"/>
                        <a:pt x="5553" y="5368"/>
                      </a:cubicBezTo>
                      <a:lnTo>
                        <a:pt x="5553" y="5368"/>
                      </a:lnTo>
                      <a:cubicBezTo>
                        <a:pt x="4224" y="5369"/>
                        <a:pt x="2875" y="5382"/>
                        <a:pt x="1537" y="5416"/>
                      </a:cubicBezTo>
                      <a:cubicBezTo>
                        <a:pt x="1104" y="5427"/>
                        <a:pt x="660" y="5438"/>
                        <a:pt x="226" y="5459"/>
                      </a:cubicBezTo>
                      <a:lnTo>
                        <a:pt x="226" y="5459"/>
                      </a:lnTo>
                      <a:cubicBezTo>
                        <a:pt x="213" y="4584"/>
                        <a:pt x="180" y="3720"/>
                        <a:pt x="191" y="2844"/>
                      </a:cubicBezTo>
                      <a:cubicBezTo>
                        <a:pt x="191" y="2090"/>
                        <a:pt x="244" y="1049"/>
                        <a:pt x="270" y="263"/>
                      </a:cubicBezTo>
                      <a:lnTo>
                        <a:pt x="270" y="263"/>
                      </a:lnTo>
                      <a:cubicBezTo>
                        <a:pt x="557" y="268"/>
                        <a:pt x="846" y="270"/>
                        <a:pt x="1136" y="270"/>
                      </a:cubicBezTo>
                      <a:cubicBezTo>
                        <a:pt x="2658" y="270"/>
                        <a:pt x="4215" y="210"/>
                        <a:pt x="5716" y="142"/>
                      </a:cubicBezTo>
                      <a:close/>
                      <a:moveTo>
                        <a:pt x="1457" y="1"/>
                      </a:moveTo>
                      <a:cubicBezTo>
                        <a:pt x="970" y="1"/>
                        <a:pt x="484" y="7"/>
                        <a:pt x="1" y="23"/>
                      </a:cubicBezTo>
                      <a:cubicBezTo>
                        <a:pt x="48" y="1380"/>
                        <a:pt x="108" y="2868"/>
                        <a:pt x="72" y="4202"/>
                      </a:cubicBezTo>
                      <a:cubicBezTo>
                        <a:pt x="72" y="4690"/>
                        <a:pt x="60" y="5154"/>
                        <a:pt x="48" y="5642"/>
                      </a:cubicBezTo>
                      <a:lnTo>
                        <a:pt x="132" y="5642"/>
                      </a:lnTo>
                      <a:cubicBezTo>
                        <a:pt x="2061" y="5690"/>
                        <a:pt x="3977" y="5714"/>
                        <a:pt x="5894" y="5714"/>
                      </a:cubicBezTo>
                      <a:cubicBezTo>
                        <a:pt x="5894" y="3868"/>
                        <a:pt x="5823" y="1963"/>
                        <a:pt x="5751" y="130"/>
                      </a:cubicBezTo>
                      <a:cubicBezTo>
                        <a:pt x="4338" y="59"/>
                        <a:pt x="2892" y="1"/>
                        <a:pt x="145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 name="Google Shape;2064;p38"/>
                <p:cNvSpPr/>
                <p:nvPr/>
              </p:nvSpPr>
              <p:spPr>
                <a:xfrm>
                  <a:off x="1515350" y="3002925"/>
                  <a:ext cx="147375" cy="142850"/>
                </a:xfrm>
                <a:custGeom>
                  <a:avLst/>
                  <a:gdLst/>
                  <a:ahLst/>
                  <a:cxnLst/>
                  <a:rect l="l" t="t" r="r" b="b"/>
                  <a:pathLst>
                    <a:path w="5895" h="5714" extrusionOk="0">
                      <a:moveTo>
                        <a:pt x="5716" y="142"/>
                      </a:moveTo>
                      <a:lnTo>
                        <a:pt x="5716" y="142"/>
                      </a:lnTo>
                      <a:cubicBezTo>
                        <a:pt x="5658" y="1669"/>
                        <a:pt x="5579" y="3838"/>
                        <a:pt x="5552" y="5368"/>
                      </a:cubicBezTo>
                      <a:lnTo>
                        <a:pt x="5552" y="5368"/>
                      </a:lnTo>
                      <a:cubicBezTo>
                        <a:pt x="4224" y="5369"/>
                        <a:pt x="2875" y="5382"/>
                        <a:pt x="1537" y="5416"/>
                      </a:cubicBezTo>
                      <a:cubicBezTo>
                        <a:pt x="1104" y="5427"/>
                        <a:pt x="660" y="5438"/>
                        <a:pt x="226" y="5459"/>
                      </a:cubicBezTo>
                      <a:lnTo>
                        <a:pt x="226" y="5459"/>
                      </a:lnTo>
                      <a:cubicBezTo>
                        <a:pt x="213" y="4584"/>
                        <a:pt x="180" y="3720"/>
                        <a:pt x="203" y="2844"/>
                      </a:cubicBezTo>
                      <a:cubicBezTo>
                        <a:pt x="203" y="2090"/>
                        <a:pt x="246" y="1048"/>
                        <a:pt x="270" y="263"/>
                      </a:cubicBezTo>
                      <a:lnTo>
                        <a:pt x="270" y="263"/>
                      </a:lnTo>
                      <a:cubicBezTo>
                        <a:pt x="559" y="268"/>
                        <a:pt x="851" y="270"/>
                        <a:pt x="1144" y="270"/>
                      </a:cubicBezTo>
                      <a:cubicBezTo>
                        <a:pt x="2661" y="270"/>
                        <a:pt x="4224" y="210"/>
                        <a:pt x="5716" y="142"/>
                      </a:cubicBezTo>
                      <a:close/>
                      <a:moveTo>
                        <a:pt x="1457" y="1"/>
                      </a:moveTo>
                      <a:cubicBezTo>
                        <a:pt x="970" y="1"/>
                        <a:pt x="484" y="7"/>
                        <a:pt x="1" y="23"/>
                      </a:cubicBezTo>
                      <a:cubicBezTo>
                        <a:pt x="48" y="1380"/>
                        <a:pt x="108" y="2868"/>
                        <a:pt x="72" y="4202"/>
                      </a:cubicBezTo>
                      <a:cubicBezTo>
                        <a:pt x="72" y="4690"/>
                        <a:pt x="60" y="5154"/>
                        <a:pt x="48" y="5642"/>
                      </a:cubicBezTo>
                      <a:lnTo>
                        <a:pt x="144" y="5642"/>
                      </a:lnTo>
                      <a:cubicBezTo>
                        <a:pt x="2061" y="5690"/>
                        <a:pt x="3977" y="5714"/>
                        <a:pt x="5894" y="5714"/>
                      </a:cubicBezTo>
                      <a:cubicBezTo>
                        <a:pt x="5894" y="3868"/>
                        <a:pt x="5823" y="1963"/>
                        <a:pt x="5751" y="130"/>
                      </a:cubicBezTo>
                      <a:cubicBezTo>
                        <a:pt x="4338" y="59"/>
                        <a:pt x="2892" y="1"/>
                        <a:pt x="145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 name="Google Shape;2065;p38"/>
                <p:cNvSpPr/>
                <p:nvPr/>
              </p:nvSpPr>
              <p:spPr>
                <a:xfrm>
                  <a:off x="1375450" y="3002925"/>
                  <a:ext cx="147375" cy="142850"/>
                </a:xfrm>
                <a:custGeom>
                  <a:avLst/>
                  <a:gdLst/>
                  <a:ahLst/>
                  <a:cxnLst/>
                  <a:rect l="l" t="t" r="r" b="b"/>
                  <a:pathLst>
                    <a:path w="5895" h="5714" extrusionOk="0">
                      <a:moveTo>
                        <a:pt x="5740" y="142"/>
                      </a:moveTo>
                      <a:lnTo>
                        <a:pt x="5740" y="142"/>
                      </a:lnTo>
                      <a:cubicBezTo>
                        <a:pt x="5682" y="1669"/>
                        <a:pt x="5592" y="3838"/>
                        <a:pt x="5574" y="5368"/>
                      </a:cubicBezTo>
                      <a:lnTo>
                        <a:pt x="5574" y="5368"/>
                      </a:lnTo>
                      <a:cubicBezTo>
                        <a:pt x="4244" y="5369"/>
                        <a:pt x="2902" y="5382"/>
                        <a:pt x="1549" y="5416"/>
                      </a:cubicBezTo>
                      <a:cubicBezTo>
                        <a:pt x="1112" y="5427"/>
                        <a:pt x="665" y="5438"/>
                        <a:pt x="238" y="5459"/>
                      </a:cubicBezTo>
                      <a:lnTo>
                        <a:pt x="238" y="5459"/>
                      </a:lnTo>
                      <a:cubicBezTo>
                        <a:pt x="225" y="4585"/>
                        <a:pt x="192" y="3720"/>
                        <a:pt x="215" y="2844"/>
                      </a:cubicBezTo>
                      <a:cubicBezTo>
                        <a:pt x="215" y="2090"/>
                        <a:pt x="268" y="1049"/>
                        <a:pt x="284" y="263"/>
                      </a:cubicBezTo>
                      <a:lnTo>
                        <a:pt x="284" y="263"/>
                      </a:lnTo>
                      <a:cubicBezTo>
                        <a:pt x="574" y="268"/>
                        <a:pt x="866" y="270"/>
                        <a:pt x="1160" y="270"/>
                      </a:cubicBezTo>
                      <a:cubicBezTo>
                        <a:pt x="2681" y="270"/>
                        <a:pt x="4238" y="210"/>
                        <a:pt x="5740" y="142"/>
                      </a:cubicBezTo>
                      <a:close/>
                      <a:moveTo>
                        <a:pt x="1459" y="1"/>
                      </a:moveTo>
                      <a:cubicBezTo>
                        <a:pt x="971" y="1"/>
                        <a:pt x="484" y="7"/>
                        <a:pt x="1" y="23"/>
                      </a:cubicBezTo>
                      <a:cubicBezTo>
                        <a:pt x="48" y="1380"/>
                        <a:pt x="108" y="2868"/>
                        <a:pt x="84" y="4202"/>
                      </a:cubicBezTo>
                      <a:cubicBezTo>
                        <a:pt x="84" y="4690"/>
                        <a:pt x="60" y="5154"/>
                        <a:pt x="48" y="5642"/>
                      </a:cubicBezTo>
                      <a:lnTo>
                        <a:pt x="144" y="5642"/>
                      </a:lnTo>
                      <a:cubicBezTo>
                        <a:pt x="2061" y="5690"/>
                        <a:pt x="3977" y="5714"/>
                        <a:pt x="5894" y="5714"/>
                      </a:cubicBezTo>
                      <a:cubicBezTo>
                        <a:pt x="5894" y="3868"/>
                        <a:pt x="5823" y="1963"/>
                        <a:pt x="5752" y="130"/>
                      </a:cubicBezTo>
                      <a:cubicBezTo>
                        <a:pt x="4347" y="59"/>
                        <a:pt x="2897" y="1"/>
                        <a:pt x="1459" y="1"/>
                      </a:cubicBezTo>
                      <a:close/>
                    </a:path>
                  </a:pathLst>
                </a:custGeom>
                <a:solidFill>
                  <a:srgbClr val="1B2F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 name="Google Shape;2066;p38"/>
                <p:cNvSpPr/>
                <p:nvPr/>
              </p:nvSpPr>
              <p:spPr>
                <a:xfrm>
                  <a:off x="1236150" y="3002925"/>
                  <a:ext cx="147375" cy="142850"/>
                </a:xfrm>
                <a:custGeom>
                  <a:avLst/>
                  <a:gdLst/>
                  <a:ahLst/>
                  <a:cxnLst/>
                  <a:rect l="l" t="t" r="r" b="b"/>
                  <a:pathLst>
                    <a:path w="5895" h="5714" extrusionOk="0">
                      <a:moveTo>
                        <a:pt x="5728" y="142"/>
                      </a:moveTo>
                      <a:lnTo>
                        <a:pt x="5728" y="142"/>
                      </a:lnTo>
                      <a:cubicBezTo>
                        <a:pt x="5659" y="1669"/>
                        <a:pt x="5579" y="3838"/>
                        <a:pt x="5562" y="5368"/>
                      </a:cubicBezTo>
                      <a:lnTo>
                        <a:pt x="5562" y="5368"/>
                      </a:lnTo>
                      <a:cubicBezTo>
                        <a:pt x="4224" y="5369"/>
                        <a:pt x="2886" y="5382"/>
                        <a:pt x="1537" y="5416"/>
                      </a:cubicBezTo>
                      <a:cubicBezTo>
                        <a:pt x="1111" y="5427"/>
                        <a:pt x="664" y="5438"/>
                        <a:pt x="226" y="5460"/>
                      </a:cubicBezTo>
                      <a:lnTo>
                        <a:pt x="226" y="5460"/>
                      </a:lnTo>
                      <a:cubicBezTo>
                        <a:pt x="213" y="4585"/>
                        <a:pt x="192" y="3720"/>
                        <a:pt x="203" y="2844"/>
                      </a:cubicBezTo>
                      <a:cubicBezTo>
                        <a:pt x="203" y="2090"/>
                        <a:pt x="256" y="1049"/>
                        <a:pt x="272" y="263"/>
                      </a:cubicBezTo>
                      <a:lnTo>
                        <a:pt x="272" y="263"/>
                      </a:lnTo>
                      <a:cubicBezTo>
                        <a:pt x="562" y="268"/>
                        <a:pt x="854" y="270"/>
                        <a:pt x="1148" y="270"/>
                      </a:cubicBezTo>
                      <a:cubicBezTo>
                        <a:pt x="2669" y="270"/>
                        <a:pt x="4226" y="210"/>
                        <a:pt x="5728" y="142"/>
                      </a:cubicBezTo>
                      <a:close/>
                      <a:moveTo>
                        <a:pt x="1455" y="1"/>
                      </a:moveTo>
                      <a:cubicBezTo>
                        <a:pt x="969" y="1"/>
                        <a:pt x="484" y="7"/>
                        <a:pt x="1" y="23"/>
                      </a:cubicBezTo>
                      <a:cubicBezTo>
                        <a:pt x="36" y="1380"/>
                        <a:pt x="96" y="2868"/>
                        <a:pt x="72" y="4202"/>
                      </a:cubicBezTo>
                      <a:cubicBezTo>
                        <a:pt x="72" y="4690"/>
                        <a:pt x="60" y="5154"/>
                        <a:pt x="36" y="5642"/>
                      </a:cubicBezTo>
                      <a:lnTo>
                        <a:pt x="132" y="5642"/>
                      </a:lnTo>
                      <a:cubicBezTo>
                        <a:pt x="2049" y="5690"/>
                        <a:pt x="3965" y="5714"/>
                        <a:pt x="5894" y="5714"/>
                      </a:cubicBezTo>
                      <a:cubicBezTo>
                        <a:pt x="5894" y="3868"/>
                        <a:pt x="5811" y="1963"/>
                        <a:pt x="5739" y="130"/>
                      </a:cubicBezTo>
                      <a:cubicBezTo>
                        <a:pt x="4326" y="59"/>
                        <a:pt x="2887" y="1"/>
                        <a:pt x="1455" y="1"/>
                      </a:cubicBezTo>
                      <a:close/>
                    </a:path>
                  </a:pathLst>
                </a:custGeom>
                <a:solidFill>
                  <a:srgbClr val="1B2F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 name="Google Shape;2067;p38"/>
                <p:cNvSpPr/>
                <p:nvPr/>
              </p:nvSpPr>
              <p:spPr>
                <a:xfrm>
                  <a:off x="2213350" y="3138250"/>
                  <a:ext cx="147375" cy="142675"/>
                </a:xfrm>
                <a:custGeom>
                  <a:avLst/>
                  <a:gdLst/>
                  <a:ahLst/>
                  <a:cxnLst/>
                  <a:rect l="l" t="t" r="r" b="b"/>
                  <a:pathLst>
                    <a:path w="5895" h="5707" extrusionOk="0">
                      <a:moveTo>
                        <a:pt x="5740" y="146"/>
                      </a:moveTo>
                      <a:lnTo>
                        <a:pt x="5740" y="146"/>
                      </a:lnTo>
                      <a:cubicBezTo>
                        <a:pt x="5659" y="1662"/>
                        <a:pt x="5590" y="3832"/>
                        <a:pt x="5574" y="5373"/>
                      </a:cubicBezTo>
                      <a:lnTo>
                        <a:pt x="5574" y="5373"/>
                      </a:lnTo>
                      <a:cubicBezTo>
                        <a:pt x="4236" y="5374"/>
                        <a:pt x="2898" y="5386"/>
                        <a:pt x="1549" y="5420"/>
                      </a:cubicBezTo>
                      <a:cubicBezTo>
                        <a:pt x="1112" y="5432"/>
                        <a:pt x="675" y="5443"/>
                        <a:pt x="238" y="5464"/>
                      </a:cubicBezTo>
                      <a:lnTo>
                        <a:pt x="238" y="5464"/>
                      </a:lnTo>
                      <a:cubicBezTo>
                        <a:pt x="225" y="4589"/>
                        <a:pt x="192" y="3724"/>
                        <a:pt x="215" y="2849"/>
                      </a:cubicBezTo>
                      <a:cubicBezTo>
                        <a:pt x="215" y="2094"/>
                        <a:pt x="268" y="1053"/>
                        <a:pt x="284" y="267"/>
                      </a:cubicBezTo>
                      <a:lnTo>
                        <a:pt x="284" y="267"/>
                      </a:lnTo>
                      <a:cubicBezTo>
                        <a:pt x="572" y="272"/>
                        <a:pt x="863" y="274"/>
                        <a:pt x="1156" y="274"/>
                      </a:cubicBezTo>
                      <a:cubicBezTo>
                        <a:pt x="2673" y="274"/>
                        <a:pt x="4239" y="214"/>
                        <a:pt x="5740" y="146"/>
                      </a:cubicBezTo>
                      <a:close/>
                      <a:moveTo>
                        <a:pt x="1176" y="1"/>
                      </a:moveTo>
                      <a:cubicBezTo>
                        <a:pt x="783" y="1"/>
                        <a:pt x="391" y="5"/>
                        <a:pt x="1" y="15"/>
                      </a:cubicBezTo>
                      <a:cubicBezTo>
                        <a:pt x="49" y="1372"/>
                        <a:pt x="108" y="2861"/>
                        <a:pt x="84" y="4194"/>
                      </a:cubicBezTo>
                      <a:cubicBezTo>
                        <a:pt x="84" y="4670"/>
                        <a:pt x="60" y="5147"/>
                        <a:pt x="49" y="5623"/>
                      </a:cubicBezTo>
                      <a:lnTo>
                        <a:pt x="132" y="5623"/>
                      </a:lnTo>
                      <a:cubicBezTo>
                        <a:pt x="2061" y="5682"/>
                        <a:pt x="3978" y="5706"/>
                        <a:pt x="5894" y="5706"/>
                      </a:cubicBezTo>
                      <a:cubicBezTo>
                        <a:pt x="5894" y="3861"/>
                        <a:pt x="5823" y="1956"/>
                        <a:pt x="5752" y="122"/>
                      </a:cubicBezTo>
                      <a:cubicBezTo>
                        <a:pt x="4246" y="65"/>
                        <a:pt x="2703" y="1"/>
                        <a:pt x="1176" y="1"/>
                      </a:cubicBezTo>
                      <a:close/>
                    </a:path>
                  </a:pathLst>
                </a:custGeom>
                <a:solidFill>
                  <a:srgbClr val="1B2F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 name="Google Shape;2068;p38"/>
                <p:cNvSpPr/>
                <p:nvPr/>
              </p:nvSpPr>
              <p:spPr>
                <a:xfrm>
                  <a:off x="2074050" y="3138250"/>
                  <a:ext cx="147375" cy="142675"/>
                </a:xfrm>
                <a:custGeom>
                  <a:avLst/>
                  <a:gdLst/>
                  <a:ahLst/>
                  <a:cxnLst/>
                  <a:rect l="l" t="t" r="r" b="b"/>
                  <a:pathLst>
                    <a:path w="5895" h="5707" extrusionOk="0">
                      <a:moveTo>
                        <a:pt x="5704" y="146"/>
                      </a:moveTo>
                      <a:cubicBezTo>
                        <a:pt x="5658" y="1662"/>
                        <a:pt x="5579" y="3832"/>
                        <a:pt x="5552" y="5373"/>
                      </a:cubicBezTo>
                      <a:lnTo>
                        <a:pt x="5552" y="5373"/>
                      </a:lnTo>
                      <a:cubicBezTo>
                        <a:pt x="4220" y="5374"/>
                        <a:pt x="2878" y="5386"/>
                        <a:pt x="1525" y="5420"/>
                      </a:cubicBezTo>
                      <a:cubicBezTo>
                        <a:pt x="1088" y="5432"/>
                        <a:pt x="642" y="5443"/>
                        <a:pt x="214" y="5464"/>
                      </a:cubicBezTo>
                      <a:lnTo>
                        <a:pt x="214" y="5464"/>
                      </a:lnTo>
                      <a:cubicBezTo>
                        <a:pt x="201" y="4589"/>
                        <a:pt x="168" y="3724"/>
                        <a:pt x="191" y="2849"/>
                      </a:cubicBezTo>
                      <a:cubicBezTo>
                        <a:pt x="191" y="2094"/>
                        <a:pt x="244" y="1053"/>
                        <a:pt x="260" y="267"/>
                      </a:cubicBezTo>
                      <a:lnTo>
                        <a:pt x="260" y="267"/>
                      </a:lnTo>
                      <a:cubicBezTo>
                        <a:pt x="550" y="272"/>
                        <a:pt x="843" y="274"/>
                        <a:pt x="1136" y="274"/>
                      </a:cubicBezTo>
                      <a:cubicBezTo>
                        <a:pt x="2657" y="274"/>
                        <a:pt x="4212" y="214"/>
                        <a:pt x="5704" y="146"/>
                      </a:cubicBezTo>
                      <a:close/>
                      <a:moveTo>
                        <a:pt x="1174" y="1"/>
                      </a:moveTo>
                      <a:cubicBezTo>
                        <a:pt x="782" y="1"/>
                        <a:pt x="391" y="5"/>
                        <a:pt x="1" y="15"/>
                      </a:cubicBezTo>
                      <a:cubicBezTo>
                        <a:pt x="36" y="1372"/>
                        <a:pt x="96" y="2861"/>
                        <a:pt x="72" y="4194"/>
                      </a:cubicBezTo>
                      <a:cubicBezTo>
                        <a:pt x="72" y="4670"/>
                        <a:pt x="60" y="5147"/>
                        <a:pt x="36" y="5623"/>
                      </a:cubicBezTo>
                      <a:lnTo>
                        <a:pt x="132" y="5623"/>
                      </a:lnTo>
                      <a:cubicBezTo>
                        <a:pt x="2049" y="5682"/>
                        <a:pt x="3966" y="5706"/>
                        <a:pt x="5894" y="5706"/>
                      </a:cubicBezTo>
                      <a:cubicBezTo>
                        <a:pt x="5894" y="3861"/>
                        <a:pt x="5811" y="1956"/>
                        <a:pt x="5740" y="122"/>
                      </a:cubicBezTo>
                      <a:cubicBezTo>
                        <a:pt x="4234" y="65"/>
                        <a:pt x="2698" y="1"/>
                        <a:pt x="1174" y="1"/>
                      </a:cubicBezTo>
                      <a:close/>
                    </a:path>
                  </a:pathLst>
                </a:custGeom>
                <a:solidFill>
                  <a:srgbClr val="1B2F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 name="Google Shape;2069;p38"/>
                <p:cNvSpPr/>
                <p:nvPr/>
              </p:nvSpPr>
              <p:spPr>
                <a:xfrm>
                  <a:off x="1934450" y="3138250"/>
                  <a:ext cx="147375" cy="142675"/>
                </a:xfrm>
                <a:custGeom>
                  <a:avLst/>
                  <a:gdLst/>
                  <a:ahLst/>
                  <a:cxnLst/>
                  <a:rect l="l" t="t" r="r" b="b"/>
                  <a:pathLst>
                    <a:path w="5895" h="5707" extrusionOk="0">
                      <a:moveTo>
                        <a:pt x="5716" y="146"/>
                      </a:moveTo>
                      <a:lnTo>
                        <a:pt x="5716" y="146"/>
                      </a:lnTo>
                      <a:cubicBezTo>
                        <a:pt x="5658" y="1662"/>
                        <a:pt x="5568" y="3832"/>
                        <a:pt x="5551" y="5373"/>
                      </a:cubicBezTo>
                      <a:lnTo>
                        <a:pt x="5551" y="5373"/>
                      </a:lnTo>
                      <a:cubicBezTo>
                        <a:pt x="4213" y="5374"/>
                        <a:pt x="2874" y="5386"/>
                        <a:pt x="1525" y="5420"/>
                      </a:cubicBezTo>
                      <a:cubicBezTo>
                        <a:pt x="1102" y="5431"/>
                        <a:pt x="659" y="5443"/>
                        <a:pt x="225" y="5463"/>
                      </a:cubicBezTo>
                      <a:lnTo>
                        <a:pt x="225" y="5463"/>
                      </a:lnTo>
                      <a:cubicBezTo>
                        <a:pt x="202" y="4589"/>
                        <a:pt x="180" y="3724"/>
                        <a:pt x="191" y="2849"/>
                      </a:cubicBezTo>
                      <a:cubicBezTo>
                        <a:pt x="191" y="2094"/>
                        <a:pt x="244" y="1053"/>
                        <a:pt x="260" y="267"/>
                      </a:cubicBezTo>
                      <a:lnTo>
                        <a:pt x="260" y="267"/>
                      </a:lnTo>
                      <a:cubicBezTo>
                        <a:pt x="550" y="272"/>
                        <a:pt x="843" y="274"/>
                        <a:pt x="1136" y="274"/>
                      </a:cubicBezTo>
                      <a:cubicBezTo>
                        <a:pt x="2657" y="274"/>
                        <a:pt x="4215" y="214"/>
                        <a:pt x="5716" y="146"/>
                      </a:cubicBezTo>
                      <a:close/>
                      <a:moveTo>
                        <a:pt x="1175" y="1"/>
                      </a:moveTo>
                      <a:cubicBezTo>
                        <a:pt x="782" y="1"/>
                        <a:pt x="391" y="5"/>
                        <a:pt x="1" y="15"/>
                      </a:cubicBezTo>
                      <a:cubicBezTo>
                        <a:pt x="48" y="1372"/>
                        <a:pt x="108" y="2861"/>
                        <a:pt x="72" y="4194"/>
                      </a:cubicBezTo>
                      <a:cubicBezTo>
                        <a:pt x="72" y="4670"/>
                        <a:pt x="60" y="5147"/>
                        <a:pt x="48" y="5623"/>
                      </a:cubicBezTo>
                      <a:lnTo>
                        <a:pt x="132" y="5623"/>
                      </a:lnTo>
                      <a:cubicBezTo>
                        <a:pt x="2049" y="5682"/>
                        <a:pt x="3977" y="5706"/>
                        <a:pt x="5894" y="5706"/>
                      </a:cubicBezTo>
                      <a:cubicBezTo>
                        <a:pt x="5894" y="3861"/>
                        <a:pt x="5823" y="1956"/>
                        <a:pt x="5740" y="122"/>
                      </a:cubicBezTo>
                      <a:cubicBezTo>
                        <a:pt x="4243" y="65"/>
                        <a:pt x="2702" y="1"/>
                        <a:pt x="1175" y="1"/>
                      </a:cubicBezTo>
                      <a:close/>
                    </a:path>
                  </a:pathLst>
                </a:custGeom>
                <a:solidFill>
                  <a:srgbClr val="1B2F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 name="Google Shape;2070;p38"/>
                <p:cNvSpPr/>
                <p:nvPr/>
              </p:nvSpPr>
              <p:spPr>
                <a:xfrm>
                  <a:off x="1794550" y="3138250"/>
                  <a:ext cx="147375" cy="142675"/>
                </a:xfrm>
                <a:custGeom>
                  <a:avLst/>
                  <a:gdLst/>
                  <a:ahLst/>
                  <a:cxnLst/>
                  <a:rect l="l" t="t" r="r" b="b"/>
                  <a:pathLst>
                    <a:path w="5895" h="5707" extrusionOk="0">
                      <a:moveTo>
                        <a:pt x="5728" y="146"/>
                      </a:moveTo>
                      <a:lnTo>
                        <a:pt x="5728" y="146"/>
                      </a:lnTo>
                      <a:cubicBezTo>
                        <a:pt x="5670" y="1662"/>
                        <a:pt x="5591" y="3832"/>
                        <a:pt x="5564" y="5373"/>
                      </a:cubicBezTo>
                      <a:lnTo>
                        <a:pt x="5564" y="5373"/>
                      </a:lnTo>
                      <a:cubicBezTo>
                        <a:pt x="4235" y="5374"/>
                        <a:pt x="2887" y="5386"/>
                        <a:pt x="1549" y="5420"/>
                      </a:cubicBezTo>
                      <a:cubicBezTo>
                        <a:pt x="1116" y="5431"/>
                        <a:pt x="672" y="5443"/>
                        <a:pt x="238" y="5463"/>
                      </a:cubicBezTo>
                      <a:lnTo>
                        <a:pt x="238" y="5463"/>
                      </a:lnTo>
                      <a:cubicBezTo>
                        <a:pt x="225" y="4589"/>
                        <a:pt x="192" y="3724"/>
                        <a:pt x="203" y="2849"/>
                      </a:cubicBezTo>
                      <a:cubicBezTo>
                        <a:pt x="203" y="2094"/>
                        <a:pt x="256" y="1053"/>
                        <a:pt x="282" y="267"/>
                      </a:cubicBezTo>
                      <a:lnTo>
                        <a:pt x="282" y="267"/>
                      </a:lnTo>
                      <a:cubicBezTo>
                        <a:pt x="569" y="272"/>
                        <a:pt x="858" y="274"/>
                        <a:pt x="1148" y="274"/>
                      </a:cubicBezTo>
                      <a:cubicBezTo>
                        <a:pt x="2669" y="274"/>
                        <a:pt x="4227" y="214"/>
                        <a:pt x="5728" y="146"/>
                      </a:cubicBezTo>
                      <a:close/>
                      <a:moveTo>
                        <a:pt x="1175" y="1"/>
                      </a:moveTo>
                      <a:cubicBezTo>
                        <a:pt x="783" y="1"/>
                        <a:pt x="391" y="5"/>
                        <a:pt x="1" y="15"/>
                      </a:cubicBezTo>
                      <a:cubicBezTo>
                        <a:pt x="48" y="1372"/>
                        <a:pt x="96" y="2861"/>
                        <a:pt x="72" y="4194"/>
                      </a:cubicBezTo>
                      <a:cubicBezTo>
                        <a:pt x="72" y="4670"/>
                        <a:pt x="60" y="5147"/>
                        <a:pt x="48" y="5623"/>
                      </a:cubicBezTo>
                      <a:lnTo>
                        <a:pt x="132" y="5623"/>
                      </a:lnTo>
                      <a:cubicBezTo>
                        <a:pt x="2049" y="5682"/>
                        <a:pt x="3977" y="5706"/>
                        <a:pt x="5894" y="5706"/>
                      </a:cubicBezTo>
                      <a:cubicBezTo>
                        <a:pt x="5894" y="3861"/>
                        <a:pt x="5823" y="1956"/>
                        <a:pt x="5740" y="122"/>
                      </a:cubicBezTo>
                      <a:cubicBezTo>
                        <a:pt x="4243" y="65"/>
                        <a:pt x="2702" y="1"/>
                        <a:pt x="11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 name="Google Shape;2071;p38"/>
                <p:cNvSpPr/>
                <p:nvPr/>
              </p:nvSpPr>
              <p:spPr>
                <a:xfrm>
                  <a:off x="1654950" y="3138250"/>
                  <a:ext cx="147375" cy="142675"/>
                </a:xfrm>
                <a:custGeom>
                  <a:avLst/>
                  <a:gdLst/>
                  <a:ahLst/>
                  <a:cxnLst/>
                  <a:rect l="l" t="t" r="r" b="b"/>
                  <a:pathLst>
                    <a:path w="5895" h="5707" extrusionOk="0">
                      <a:moveTo>
                        <a:pt x="5716" y="146"/>
                      </a:moveTo>
                      <a:cubicBezTo>
                        <a:pt x="5658" y="1662"/>
                        <a:pt x="5590" y="3832"/>
                        <a:pt x="5553" y="5373"/>
                      </a:cubicBezTo>
                      <a:lnTo>
                        <a:pt x="5553" y="5373"/>
                      </a:lnTo>
                      <a:cubicBezTo>
                        <a:pt x="4224" y="5374"/>
                        <a:pt x="2875" y="5386"/>
                        <a:pt x="1537" y="5420"/>
                      </a:cubicBezTo>
                      <a:cubicBezTo>
                        <a:pt x="1104" y="5431"/>
                        <a:pt x="660" y="5443"/>
                        <a:pt x="226" y="5463"/>
                      </a:cubicBezTo>
                      <a:lnTo>
                        <a:pt x="226" y="5463"/>
                      </a:lnTo>
                      <a:cubicBezTo>
                        <a:pt x="213" y="4589"/>
                        <a:pt x="180" y="3724"/>
                        <a:pt x="191" y="2849"/>
                      </a:cubicBezTo>
                      <a:cubicBezTo>
                        <a:pt x="191" y="2094"/>
                        <a:pt x="244" y="1053"/>
                        <a:pt x="270" y="267"/>
                      </a:cubicBezTo>
                      <a:lnTo>
                        <a:pt x="270" y="267"/>
                      </a:lnTo>
                      <a:cubicBezTo>
                        <a:pt x="557" y="272"/>
                        <a:pt x="846" y="274"/>
                        <a:pt x="1136" y="274"/>
                      </a:cubicBezTo>
                      <a:cubicBezTo>
                        <a:pt x="2658" y="274"/>
                        <a:pt x="4215" y="214"/>
                        <a:pt x="5716" y="146"/>
                      </a:cubicBezTo>
                      <a:close/>
                      <a:moveTo>
                        <a:pt x="1175" y="1"/>
                      </a:moveTo>
                      <a:cubicBezTo>
                        <a:pt x="783" y="1"/>
                        <a:pt x="391" y="5"/>
                        <a:pt x="1" y="15"/>
                      </a:cubicBezTo>
                      <a:cubicBezTo>
                        <a:pt x="48" y="1372"/>
                        <a:pt x="108" y="2861"/>
                        <a:pt x="72" y="4194"/>
                      </a:cubicBezTo>
                      <a:cubicBezTo>
                        <a:pt x="72" y="4670"/>
                        <a:pt x="60" y="5147"/>
                        <a:pt x="48" y="5623"/>
                      </a:cubicBezTo>
                      <a:lnTo>
                        <a:pt x="132" y="5623"/>
                      </a:lnTo>
                      <a:cubicBezTo>
                        <a:pt x="2061" y="5682"/>
                        <a:pt x="3977" y="5706"/>
                        <a:pt x="5894" y="5706"/>
                      </a:cubicBezTo>
                      <a:cubicBezTo>
                        <a:pt x="5894" y="3861"/>
                        <a:pt x="5823" y="1956"/>
                        <a:pt x="5751" y="122"/>
                      </a:cubicBezTo>
                      <a:cubicBezTo>
                        <a:pt x="4246" y="65"/>
                        <a:pt x="2703" y="1"/>
                        <a:pt x="11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 name="Google Shape;2072;p38"/>
                <p:cNvSpPr/>
                <p:nvPr/>
              </p:nvSpPr>
              <p:spPr>
                <a:xfrm>
                  <a:off x="1515350" y="3138250"/>
                  <a:ext cx="147375" cy="142675"/>
                </a:xfrm>
                <a:custGeom>
                  <a:avLst/>
                  <a:gdLst/>
                  <a:ahLst/>
                  <a:cxnLst/>
                  <a:rect l="l" t="t" r="r" b="b"/>
                  <a:pathLst>
                    <a:path w="5895" h="5707" extrusionOk="0">
                      <a:moveTo>
                        <a:pt x="5716" y="146"/>
                      </a:moveTo>
                      <a:lnTo>
                        <a:pt x="5716" y="146"/>
                      </a:lnTo>
                      <a:cubicBezTo>
                        <a:pt x="5658" y="1662"/>
                        <a:pt x="5579" y="3832"/>
                        <a:pt x="5552" y="5373"/>
                      </a:cubicBezTo>
                      <a:lnTo>
                        <a:pt x="5552" y="5373"/>
                      </a:lnTo>
                      <a:cubicBezTo>
                        <a:pt x="4223" y="5374"/>
                        <a:pt x="2875" y="5386"/>
                        <a:pt x="1537" y="5420"/>
                      </a:cubicBezTo>
                      <a:cubicBezTo>
                        <a:pt x="1104" y="5431"/>
                        <a:pt x="660" y="5443"/>
                        <a:pt x="226" y="5463"/>
                      </a:cubicBezTo>
                      <a:lnTo>
                        <a:pt x="226" y="5463"/>
                      </a:lnTo>
                      <a:cubicBezTo>
                        <a:pt x="213" y="4589"/>
                        <a:pt x="180" y="3724"/>
                        <a:pt x="203" y="2849"/>
                      </a:cubicBezTo>
                      <a:cubicBezTo>
                        <a:pt x="203" y="2094"/>
                        <a:pt x="246" y="1053"/>
                        <a:pt x="270" y="267"/>
                      </a:cubicBezTo>
                      <a:lnTo>
                        <a:pt x="270" y="267"/>
                      </a:lnTo>
                      <a:cubicBezTo>
                        <a:pt x="559" y="272"/>
                        <a:pt x="851" y="274"/>
                        <a:pt x="1144" y="274"/>
                      </a:cubicBezTo>
                      <a:cubicBezTo>
                        <a:pt x="2661" y="274"/>
                        <a:pt x="4224" y="214"/>
                        <a:pt x="5716" y="146"/>
                      </a:cubicBezTo>
                      <a:close/>
                      <a:moveTo>
                        <a:pt x="1175" y="1"/>
                      </a:moveTo>
                      <a:cubicBezTo>
                        <a:pt x="782" y="1"/>
                        <a:pt x="391" y="5"/>
                        <a:pt x="1" y="15"/>
                      </a:cubicBezTo>
                      <a:cubicBezTo>
                        <a:pt x="48" y="1372"/>
                        <a:pt x="108" y="2861"/>
                        <a:pt x="72" y="4194"/>
                      </a:cubicBezTo>
                      <a:cubicBezTo>
                        <a:pt x="72" y="4670"/>
                        <a:pt x="60" y="5147"/>
                        <a:pt x="48" y="5623"/>
                      </a:cubicBezTo>
                      <a:lnTo>
                        <a:pt x="144" y="5623"/>
                      </a:lnTo>
                      <a:cubicBezTo>
                        <a:pt x="2061" y="5682"/>
                        <a:pt x="3977" y="5706"/>
                        <a:pt x="5894" y="5706"/>
                      </a:cubicBezTo>
                      <a:cubicBezTo>
                        <a:pt x="5894" y="3861"/>
                        <a:pt x="5823" y="1956"/>
                        <a:pt x="5751" y="122"/>
                      </a:cubicBezTo>
                      <a:cubicBezTo>
                        <a:pt x="4246" y="65"/>
                        <a:pt x="2703" y="1"/>
                        <a:pt x="11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 name="Google Shape;2073;p38"/>
                <p:cNvSpPr/>
                <p:nvPr/>
              </p:nvSpPr>
              <p:spPr>
                <a:xfrm>
                  <a:off x="1375450" y="3138250"/>
                  <a:ext cx="147375" cy="142675"/>
                </a:xfrm>
                <a:custGeom>
                  <a:avLst/>
                  <a:gdLst/>
                  <a:ahLst/>
                  <a:cxnLst/>
                  <a:rect l="l" t="t" r="r" b="b"/>
                  <a:pathLst>
                    <a:path w="5895" h="5707" extrusionOk="0">
                      <a:moveTo>
                        <a:pt x="5740" y="146"/>
                      </a:moveTo>
                      <a:cubicBezTo>
                        <a:pt x="5682" y="1662"/>
                        <a:pt x="5591" y="3832"/>
                        <a:pt x="5574" y="5373"/>
                      </a:cubicBezTo>
                      <a:lnTo>
                        <a:pt x="5574" y="5373"/>
                      </a:lnTo>
                      <a:cubicBezTo>
                        <a:pt x="4244" y="5374"/>
                        <a:pt x="2902" y="5386"/>
                        <a:pt x="1549" y="5420"/>
                      </a:cubicBezTo>
                      <a:cubicBezTo>
                        <a:pt x="1112" y="5432"/>
                        <a:pt x="665" y="5443"/>
                        <a:pt x="238" y="5464"/>
                      </a:cubicBezTo>
                      <a:lnTo>
                        <a:pt x="238" y="5464"/>
                      </a:lnTo>
                      <a:cubicBezTo>
                        <a:pt x="225" y="4589"/>
                        <a:pt x="192" y="3724"/>
                        <a:pt x="215" y="2849"/>
                      </a:cubicBezTo>
                      <a:cubicBezTo>
                        <a:pt x="215" y="2094"/>
                        <a:pt x="268" y="1053"/>
                        <a:pt x="284" y="267"/>
                      </a:cubicBezTo>
                      <a:lnTo>
                        <a:pt x="284" y="267"/>
                      </a:lnTo>
                      <a:cubicBezTo>
                        <a:pt x="574" y="272"/>
                        <a:pt x="866" y="274"/>
                        <a:pt x="1160" y="274"/>
                      </a:cubicBezTo>
                      <a:cubicBezTo>
                        <a:pt x="2681" y="274"/>
                        <a:pt x="4238" y="214"/>
                        <a:pt x="5740" y="146"/>
                      </a:cubicBezTo>
                      <a:close/>
                      <a:moveTo>
                        <a:pt x="1177" y="1"/>
                      </a:moveTo>
                      <a:cubicBezTo>
                        <a:pt x="783" y="1"/>
                        <a:pt x="391" y="5"/>
                        <a:pt x="1" y="15"/>
                      </a:cubicBezTo>
                      <a:cubicBezTo>
                        <a:pt x="48" y="1372"/>
                        <a:pt x="108" y="2861"/>
                        <a:pt x="84" y="4194"/>
                      </a:cubicBezTo>
                      <a:cubicBezTo>
                        <a:pt x="84" y="4670"/>
                        <a:pt x="60" y="5147"/>
                        <a:pt x="48" y="5623"/>
                      </a:cubicBezTo>
                      <a:lnTo>
                        <a:pt x="144" y="5623"/>
                      </a:lnTo>
                      <a:cubicBezTo>
                        <a:pt x="2061" y="5682"/>
                        <a:pt x="3977" y="5706"/>
                        <a:pt x="5894" y="5706"/>
                      </a:cubicBezTo>
                      <a:cubicBezTo>
                        <a:pt x="5894" y="3861"/>
                        <a:pt x="5823" y="1956"/>
                        <a:pt x="5752" y="122"/>
                      </a:cubicBezTo>
                      <a:cubicBezTo>
                        <a:pt x="4255" y="65"/>
                        <a:pt x="2706" y="1"/>
                        <a:pt x="1177" y="1"/>
                      </a:cubicBezTo>
                      <a:close/>
                    </a:path>
                  </a:pathLst>
                </a:custGeom>
                <a:solidFill>
                  <a:srgbClr val="1B2F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 name="Google Shape;2074;p38"/>
                <p:cNvSpPr/>
                <p:nvPr/>
              </p:nvSpPr>
              <p:spPr>
                <a:xfrm>
                  <a:off x="1236150" y="3138250"/>
                  <a:ext cx="147375" cy="142675"/>
                </a:xfrm>
                <a:custGeom>
                  <a:avLst/>
                  <a:gdLst/>
                  <a:ahLst/>
                  <a:cxnLst/>
                  <a:rect l="l" t="t" r="r" b="b"/>
                  <a:pathLst>
                    <a:path w="5895" h="5707" extrusionOk="0">
                      <a:moveTo>
                        <a:pt x="5728" y="146"/>
                      </a:moveTo>
                      <a:lnTo>
                        <a:pt x="5728" y="146"/>
                      </a:lnTo>
                      <a:cubicBezTo>
                        <a:pt x="5659" y="1662"/>
                        <a:pt x="5579" y="3832"/>
                        <a:pt x="5562" y="5373"/>
                      </a:cubicBezTo>
                      <a:lnTo>
                        <a:pt x="5562" y="5373"/>
                      </a:lnTo>
                      <a:cubicBezTo>
                        <a:pt x="4224" y="5374"/>
                        <a:pt x="2886" y="5386"/>
                        <a:pt x="1537" y="5420"/>
                      </a:cubicBezTo>
                      <a:cubicBezTo>
                        <a:pt x="1111" y="5432"/>
                        <a:pt x="664" y="5443"/>
                        <a:pt x="226" y="5464"/>
                      </a:cubicBezTo>
                      <a:lnTo>
                        <a:pt x="226" y="5464"/>
                      </a:lnTo>
                      <a:cubicBezTo>
                        <a:pt x="213" y="4589"/>
                        <a:pt x="192" y="3724"/>
                        <a:pt x="203" y="2849"/>
                      </a:cubicBezTo>
                      <a:cubicBezTo>
                        <a:pt x="203" y="2094"/>
                        <a:pt x="256" y="1053"/>
                        <a:pt x="272" y="267"/>
                      </a:cubicBezTo>
                      <a:lnTo>
                        <a:pt x="272" y="267"/>
                      </a:lnTo>
                      <a:cubicBezTo>
                        <a:pt x="562" y="272"/>
                        <a:pt x="854" y="274"/>
                        <a:pt x="1148" y="274"/>
                      </a:cubicBezTo>
                      <a:cubicBezTo>
                        <a:pt x="2669" y="274"/>
                        <a:pt x="4226" y="214"/>
                        <a:pt x="5728" y="146"/>
                      </a:cubicBezTo>
                      <a:close/>
                      <a:moveTo>
                        <a:pt x="1174" y="1"/>
                      </a:moveTo>
                      <a:cubicBezTo>
                        <a:pt x="782" y="1"/>
                        <a:pt x="391" y="5"/>
                        <a:pt x="1" y="15"/>
                      </a:cubicBezTo>
                      <a:cubicBezTo>
                        <a:pt x="36" y="1372"/>
                        <a:pt x="96" y="2861"/>
                        <a:pt x="72" y="4194"/>
                      </a:cubicBezTo>
                      <a:cubicBezTo>
                        <a:pt x="72" y="4670"/>
                        <a:pt x="60" y="5147"/>
                        <a:pt x="36" y="5623"/>
                      </a:cubicBezTo>
                      <a:lnTo>
                        <a:pt x="132" y="5623"/>
                      </a:lnTo>
                      <a:cubicBezTo>
                        <a:pt x="2049" y="5682"/>
                        <a:pt x="3965" y="5706"/>
                        <a:pt x="5894" y="5706"/>
                      </a:cubicBezTo>
                      <a:cubicBezTo>
                        <a:pt x="5894" y="3861"/>
                        <a:pt x="5811" y="1956"/>
                        <a:pt x="5739" y="122"/>
                      </a:cubicBezTo>
                      <a:cubicBezTo>
                        <a:pt x="4234" y="65"/>
                        <a:pt x="2698" y="1"/>
                        <a:pt x="1174" y="1"/>
                      </a:cubicBezTo>
                      <a:close/>
                    </a:path>
                  </a:pathLst>
                </a:custGeom>
                <a:solidFill>
                  <a:srgbClr val="1B2F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 name="Google Shape;2075;p38"/>
                <p:cNvSpPr/>
                <p:nvPr/>
              </p:nvSpPr>
              <p:spPr>
                <a:xfrm>
                  <a:off x="2213350" y="3273375"/>
                  <a:ext cx="147375" cy="142375"/>
                </a:xfrm>
                <a:custGeom>
                  <a:avLst/>
                  <a:gdLst/>
                  <a:ahLst/>
                  <a:cxnLst/>
                  <a:rect l="l" t="t" r="r" b="b"/>
                  <a:pathLst>
                    <a:path w="5895" h="5695" extrusionOk="0">
                      <a:moveTo>
                        <a:pt x="5740" y="146"/>
                      </a:moveTo>
                      <a:lnTo>
                        <a:pt x="5740" y="146"/>
                      </a:lnTo>
                      <a:cubicBezTo>
                        <a:pt x="5659" y="1651"/>
                        <a:pt x="5590" y="3832"/>
                        <a:pt x="5574" y="5373"/>
                      </a:cubicBezTo>
                      <a:lnTo>
                        <a:pt x="5574" y="5373"/>
                      </a:lnTo>
                      <a:cubicBezTo>
                        <a:pt x="4236" y="5374"/>
                        <a:pt x="2898" y="5386"/>
                        <a:pt x="1549" y="5421"/>
                      </a:cubicBezTo>
                      <a:cubicBezTo>
                        <a:pt x="1112" y="5432"/>
                        <a:pt x="675" y="5443"/>
                        <a:pt x="238" y="5454"/>
                      </a:cubicBezTo>
                      <a:lnTo>
                        <a:pt x="238" y="5454"/>
                      </a:lnTo>
                      <a:cubicBezTo>
                        <a:pt x="225" y="4583"/>
                        <a:pt x="192" y="3721"/>
                        <a:pt x="215" y="2837"/>
                      </a:cubicBezTo>
                      <a:cubicBezTo>
                        <a:pt x="215" y="2094"/>
                        <a:pt x="268" y="1053"/>
                        <a:pt x="284" y="268"/>
                      </a:cubicBezTo>
                      <a:lnTo>
                        <a:pt x="284" y="268"/>
                      </a:lnTo>
                      <a:cubicBezTo>
                        <a:pt x="543" y="272"/>
                        <a:pt x="803" y="274"/>
                        <a:pt x="1065" y="274"/>
                      </a:cubicBezTo>
                      <a:cubicBezTo>
                        <a:pt x="2611" y="274"/>
                        <a:pt x="4209" y="206"/>
                        <a:pt x="5740" y="146"/>
                      </a:cubicBezTo>
                      <a:close/>
                      <a:moveTo>
                        <a:pt x="1277" y="0"/>
                      </a:moveTo>
                      <a:cubicBezTo>
                        <a:pt x="850" y="0"/>
                        <a:pt x="424" y="5"/>
                        <a:pt x="1" y="15"/>
                      </a:cubicBezTo>
                      <a:cubicBezTo>
                        <a:pt x="49" y="1373"/>
                        <a:pt x="108" y="2861"/>
                        <a:pt x="84" y="4194"/>
                      </a:cubicBezTo>
                      <a:cubicBezTo>
                        <a:pt x="84" y="4671"/>
                        <a:pt x="60" y="5147"/>
                        <a:pt x="49" y="5623"/>
                      </a:cubicBezTo>
                      <a:lnTo>
                        <a:pt x="132" y="5623"/>
                      </a:lnTo>
                      <a:cubicBezTo>
                        <a:pt x="2061" y="5683"/>
                        <a:pt x="3978" y="5695"/>
                        <a:pt x="5894" y="5695"/>
                      </a:cubicBezTo>
                      <a:cubicBezTo>
                        <a:pt x="5894" y="3849"/>
                        <a:pt x="5823" y="1944"/>
                        <a:pt x="5752" y="123"/>
                      </a:cubicBezTo>
                      <a:cubicBezTo>
                        <a:pt x="4279" y="58"/>
                        <a:pt x="2771" y="0"/>
                        <a:pt x="1277" y="0"/>
                      </a:cubicBezTo>
                      <a:close/>
                    </a:path>
                  </a:pathLst>
                </a:custGeom>
                <a:solidFill>
                  <a:srgbClr val="1B2F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 name="Google Shape;2076;p38"/>
                <p:cNvSpPr/>
                <p:nvPr/>
              </p:nvSpPr>
              <p:spPr>
                <a:xfrm>
                  <a:off x="2074050" y="3273375"/>
                  <a:ext cx="147375" cy="142375"/>
                </a:xfrm>
                <a:custGeom>
                  <a:avLst/>
                  <a:gdLst/>
                  <a:ahLst/>
                  <a:cxnLst/>
                  <a:rect l="l" t="t" r="r" b="b"/>
                  <a:pathLst>
                    <a:path w="5895" h="5695" extrusionOk="0">
                      <a:moveTo>
                        <a:pt x="5704" y="146"/>
                      </a:moveTo>
                      <a:lnTo>
                        <a:pt x="5704" y="146"/>
                      </a:lnTo>
                      <a:cubicBezTo>
                        <a:pt x="5658" y="1651"/>
                        <a:pt x="5579" y="3832"/>
                        <a:pt x="5552" y="5373"/>
                      </a:cubicBezTo>
                      <a:lnTo>
                        <a:pt x="5552" y="5373"/>
                      </a:lnTo>
                      <a:cubicBezTo>
                        <a:pt x="4220" y="5374"/>
                        <a:pt x="2878" y="5386"/>
                        <a:pt x="1525" y="5421"/>
                      </a:cubicBezTo>
                      <a:cubicBezTo>
                        <a:pt x="1088" y="5432"/>
                        <a:pt x="641" y="5443"/>
                        <a:pt x="214" y="5454"/>
                      </a:cubicBezTo>
                      <a:lnTo>
                        <a:pt x="214" y="5454"/>
                      </a:lnTo>
                      <a:cubicBezTo>
                        <a:pt x="201" y="4583"/>
                        <a:pt x="168" y="3721"/>
                        <a:pt x="191" y="2837"/>
                      </a:cubicBezTo>
                      <a:cubicBezTo>
                        <a:pt x="191" y="2094"/>
                        <a:pt x="244" y="1053"/>
                        <a:pt x="260" y="268"/>
                      </a:cubicBezTo>
                      <a:lnTo>
                        <a:pt x="260" y="268"/>
                      </a:lnTo>
                      <a:cubicBezTo>
                        <a:pt x="521" y="272"/>
                        <a:pt x="782" y="274"/>
                        <a:pt x="1045" y="274"/>
                      </a:cubicBezTo>
                      <a:cubicBezTo>
                        <a:pt x="2595" y="274"/>
                        <a:pt x="4183" y="206"/>
                        <a:pt x="5704" y="146"/>
                      </a:cubicBezTo>
                      <a:close/>
                      <a:moveTo>
                        <a:pt x="1275" y="0"/>
                      </a:moveTo>
                      <a:cubicBezTo>
                        <a:pt x="849" y="0"/>
                        <a:pt x="424" y="5"/>
                        <a:pt x="1" y="15"/>
                      </a:cubicBezTo>
                      <a:cubicBezTo>
                        <a:pt x="36" y="1373"/>
                        <a:pt x="96" y="2861"/>
                        <a:pt x="72" y="4194"/>
                      </a:cubicBezTo>
                      <a:cubicBezTo>
                        <a:pt x="72" y="4671"/>
                        <a:pt x="60" y="5147"/>
                        <a:pt x="36" y="5623"/>
                      </a:cubicBezTo>
                      <a:lnTo>
                        <a:pt x="132" y="5623"/>
                      </a:lnTo>
                      <a:cubicBezTo>
                        <a:pt x="2049" y="5683"/>
                        <a:pt x="3966" y="5695"/>
                        <a:pt x="5894" y="5695"/>
                      </a:cubicBezTo>
                      <a:cubicBezTo>
                        <a:pt x="5894" y="3849"/>
                        <a:pt x="5811" y="1944"/>
                        <a:pt x="5740" y="123"/>
                      </a:cubicBezTo>
                      <a:cubicBezTo>
                        <a:pt x="4267" y="58"/>
                        <a:pt x="2766" y="0"/>
                        <a:pt x="1275" y="0"/>
                      </a:cubicBezTo>
                      <a:close/>
                    </a:path>
                  </a:pathLst>
                </a:custGeom>
                <a:solidFill>
                  <a:srgbClr val="1B2F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 name="Google Shape;2077;p38"/>
                <p:cNvSpPr/>
                <p:nvPr/>
              </p:nvSpPr>
              <p:spPr>
                <a:xfrm>
                  <a:off x="1934450" y="3273375"/>
                  <a:ext cx="147375" cy="142375"/>
                </a:xfrm>
                <a:custGeom>
                  <a:avLst/>
                  <a:gdLst/>
                  <a:ahLst/>
                  <a:cxnLst/>
                  <a:rect l="l" t="t" r="r" b="b"/>
                  <a:pathLst>
                    <a:path w="5895" h="5695" extrusionOk="0">
                      <a:moveTo>
                        <a:pt x="5716" y="146"/>
                      </a:moveTo>
                      <a:lnTo>
                        <a:pt x="5716" y="146"/>
                      </a:lnTo>
                      <a:cubicBezTo>
                        <a:pt x="5658" y="1651"/>
                        <a:pt x="5568" y="3832"/>
                        <a:pt x="5551" y="5373"/>
                      </a:cubicBezTo>
                      <a:lnTo>
                        <a:pt x="5551" y="5373"/>
                      </a:lnTo>
                      <a:cubicBezTo>
                        <a:pt x="4213" y="5374"/>
                        <a:pt x="2874" y="5386"/>
                        <a:pt x="1525" y="5421"/>
                      </a:cubicBezTo>
                      <a:cubicBezTo>
                        <a:pt x="1102" y="5432"/>
                        <a:pt x="659" y="5443"/>
                        <a:pt x="224" y="5454"/>
                      </a:cubicBezTo>
                      <a:lnTo>
                        <a:pt x="224" y="5454"/>
                      </a:lnTo>
                      <a:cubicBezTo>
                        <a:pt x="201" y="4583"/>
                        <a:pt x="180" y="3721"/>
                        <a:pt x="191" y="2837"/>
                      </a:cubicBezTo>
                      <a:cubicBezTo>
                        <a:pt x="191" y="2094"/>
                        <a:pt x="244" y="1053"/>
                        <a:pt x="260" y="268"/>
                      </a:cubicBezTo>
                      <a:lnTo>
                        <a:pt x="260" y="268"/>
                      </a:lnTo>
                      <a:cubicBezTo>
                        <a:pt x="520" y="272"/>
                        <a:pt x="782" y="274"/>
                        <a:pt x="1045" y="274"/>
                      </a:cubicBezTo>
                      <a:cubicBezTo>
                        <a:pt x="2595" y="274"/>
                        <a:pt x="4185" y="206"/>
                        <a:pt x="5716" y="146"/>
                      </a:cubicBezTo>
                      <a:close/>
                      <a:moveTo>
                        <a:pt x="1276" y="0"/>
                      </a:moveTo>
                      <a:cubicBezTo>
                        <a:pt x="850" y="0"/>
                        <a:pt x="424" y="5"/>
                        <a:pt x="1" y="15"/>
                      </a:cubicBezTo>
                      <a:cubicBezTo>
                        <a:pt x="48" y="1373"/>
                        <a:pt x="108" y="2861"/>
                        <a:pt x="72" y="4194"/>
                      </a:cubicBezTo>
                      <a:cubicBezTo>
                        <a:pt x="72" y="4671"/>
                        <a:pt x="60" y="5147"/>
                        <a:pt x="48" y="5623"/>
                      </a:cubicBezTo>
                      <a:lnTo>
                        <a:pt x="132" y="5623"/>
                      </a:lnTo>
                      <a:cubicBezTo>
                        <a:pt x="2049" y="5683"/>
                        <a:pt x="3977" y="5695"/>
                        <a:pt x="5894" y="5695"/>
                      </a:cubicBezTo>
                      <a:cubicBezTo>
                        <a:pt x="5894" y="3849"/>
                        <a:pt x="5823" y="1944"/>
                        <a:pt x="5740" y="123"/>
                      </a:cubicBezTo>
                      <a:cubicBezTo>
                        <a:pt x="4276" y="58"/>
                        <a:pt x="2770" y="0"/>
                        <a:pt x="127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 name="Google Shape;2078;p38"/>
                <p:cNvSpPr/>
                <p:nvPr/>
              </p:nvSpPr>
              <p:spPr>
                <a:xfrm>
                  <a:off x="1794550" y="3273375"/>
                  <a:ext cx="147375" cy="142375"/>
                </a:xfrm>
                <a:custGeom>
                  <a:avLst/>
                  <a:gdLst/>
                  <a:ahLst/>
                  <a:cxnLst/>
                  <a:rect l="l" t="t" r="r" b="b"/>
                  <a:pathLst>
                    <a:path w="5895" h="5695" extrusionOk="0">
                      <a:moveTo>
                        <a:pt x="5728" y="146"/>
                      </a:moveTo>
                      <a:lnTo>
                        <a:pt x="5728" y="146"/>
                      </a:lnTo>
                      <a:cubicBezTo>
                        <a:pt x="5670" y="1651"/>
                        <a:pt x="5591" y="3832"/>
                        <a:pt x="5564" y="5373"/>
                      </a:cubicBezTo>
                      <a:lnTo>
                        <a:pt x="5564" y="5373"/>
                      </a:lnTo>
                      <a:cubicBezTo>
                        <a:pt x="4235" y="5374"/>
                        <a:pt x="2887" y="5386"/>
                        <a:pt x="1549" y="5421"/>
                      </a:cubicBezTo>
                      <a:cubicBezTo>
                        <a:pt x="1115" y="5432"/>
                        <a:pt x="672" y="5443"/>
                        <a:pt x="238" y="5454"/>
                      </a:cubicBezTo>
                      <a:lnTo>
                        <a:pt x="238" y="5454"/>
                      </a:lnTo>
                      <a:cubicBezTo>
                        <a:pt x="224" y="4583"/>
                        <a:pt x="192" y="3721"/>
                        <a:pt x="203" y="2837"/>
                      </a:cubicBezTo>
                      <a:cubicBezTo>
                        <a:pt x="203" y="2094"/>
                        <a:pt x="256" y="1053"/>
                        <a:pt x="282" y="268"/>
                      </a:cubicBezTo>
                      <a:lnTo>
                        <a:pt x="282" y="268"/>
                      </a:lnTo>
                      <a:cubicBezTo>
                        <a:pt x="539" y="272"/>
                        <a:pt x="798" y="274"/>
                        <a:pt x="1057" y="274"/>
                      </a:cubicBezTo>
                      <a:cubicBezTo>
                        <a:pt x="2607" y="274"/>
                        <a:pt x="4197" y="206"/>
                        <a:pt x="5728" y="146"/>
                      </a:cubicBezTo>
                      <a:close/>
                      <a:moveTo>
                        <a:pt x="1277" y="0"/>
                      </a:moveTo>
                      <a:cubicBezTo>
                        <a:pt x="850" y="0"/>
                        <a:pt x="424" y="5"/>
                        <a:pt x="1" y="15"/>
                      </a:cubicBezTo>
                      <a:cubicBezTo>
                        <a:pt x="48" y="1373"/>
                        <a:pt x="96" y="2861"/>
                        <a:pt x="72" y="4194"/>
                      </a:cubicBezTo>
                      <a:cubicBezTo>
                        <a:pt x="72" y="4671"/>
                        <a:pt x="60" y="5147"/>
                        <a:pt x="48" y="5623"/>
                      </a:cubicBezTo>
                      <a:lnTo>
                        <a:pt x="132" y="5623"/>
                      </a:lnTo>
                      <a:cubicBezTo>
                        <a:pt x="2049" y="5683"/>
                        <a:pt x="3977" y="5695"/>
                        <a:pt x="5894" y="5695"/>
                      </a:cubicBezTo>
                      <a:cubicBezTo>
                        <a:pt x="5894" y="3849"/>
                        <a:pt x="5823" y="1944"/>
                        <a:pt x="5740" y="123"/>
                      </a:cubicBezTo>
                      <a:cubicBezTo>
                        <a:pt x="4276" y="58"/>
                        <a:pt x="2770" y="0"/>
                        <a:pt x="127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9" name="Google Shape;2079;p38"/>
                <p:cNvSpPr/>
                <p:nvPr/>
              </p:nvSpPr>
              <p:spPr>
                <a:xfrm>
                  <a:off x="1654950" y="3273375"/>
                  <a:ext cx="147375" cy="142375"/>
                </a:xfrm>
                <a:custGeom>
                  <a:avLst/>
                  <a:gdLst/>
                  <a:ahLst/>
                  <a:cxnLst/>
                  <a:rect l="l" t="t" r="r" b="b"/>
                  <a:pathLst>
                    <a:path w="5895" h="5695" extrusionOk="0">
                      <a:moveTo>
                        <a:pt x="5716" y="146"/>
                      </a:moveTo>
                      <a:lnTo>
                        <a:pt x="5716" y="146"/>
                      </a:lnTo>
                      <a:cubicBezTo>
                        <a:pt x="5658" y="1651"/>
                        <a:pt x="5590" y="3832"/>
                        <a:pt x="5553" y="5373"/>
                      </a:cubicBezTo>
                      <a:lnTo>
                        <a:pt x="5553" y="5373"/>
                      </a:lnTo>
                      <a:cubicBezTo>
                        <a:pt x="4224" y="5374"/>
                        <a:pt x="2875" y="5386"/>
                        <a:pt x="1537" y="5421"/>
                      </a:cubicBezTo>
                      <a:cubicBezTo>
                        <a:pt x="1104" y="5432"/>
                        <a:pt x="660" y="5443"/>
                        <a:pt x="226" y="5454"/>
                      </a:cubicBezTo>
                      <a:lnTo>
                        <a:pt x="226" y="5454"/>
                      </a:lnTo>
                      <a:cubicBezTo>
                        <a:pt x="213" y="4583"/>
                        <a:pt x="180" y="3721"/>
                        <a:pt x="191" y="2837"/>
                      </a:cubicBezTo>
                      <a:cubicBezTo>
                        <a:pt x="191" y="2094"/>
                        <a:pt x="244" y="1053"/>
                        <a:pt x="270" y="268"/>
                      </a:cubicBezTo>
                      <a:lnTo>
                        <a:pt x="270" y="268"/>
                      </a:lnTo>
                      <a:cubicBezTo>
                        <a:pt x="527" y="272"/>
                        <a:pt x="786" y="274"/>
                        <a:pt x="1045" y="274"/>
                      </a:cubicBezTo>
                      <a:cubicBezTo>
                        <a:pt x="2595" y="274"/>
                        <a:pt x="4185" y="206"/>
                        <a:pt x="5716" y="146"/>
                      </a:cubicBezTo>
                      <a:close/>
                      <a:moveTo>
                        <a:pt x="1277" y="0"/>
                      </a:moveTo>
                      <a:cubicBezTo>
                        <a:pt x="850" y="0"/>
                        <a:pt x="424" y="5"/>
                        <a:pt x="1" y="15"/>
                      </a:cubicBezTo>
                      <a:cubicBezTo>
                        <a:pt x="48" y="1373"/>
                        <a:pt x="108" y="2861"/>
                        <a:pt x="72" y="4194"/>
                      </a:cubicBezTo>
                      <a:cubicBezTo>
                        <a:pt x="72" y="4671"/>
                        <a:pt x="60" y="5147"/>
                        <a:pt x="48" y="5623"/>
                      </a:cubicBezTo>
                      <a:lnTo>
                        <a:pt x="132" y="5623"/>
                      </a:lnTo>
                      <a:cubicBezTo>
                        <a:pt x="2061" y="5683"/>
                        <a:pt x="3977" y="5695"/>
                        <a:pt x="5894" y="5695"/>
                      </a:cubicBezTo>
                      <a:cubicBezTo>
                        <a:pt x="5894" y="3849"/>
                        <a:pt x="5823" y="1944"/>
                        <a:pt x="5751" y="123"/>
                      </a:cubicBezTo>
                      <a:cubicBezTo>
                        <a:pt x="4279" y="58"/>
                        <a:pt x="2771" y="0"/>
                        <a:pt x="127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 name="Google Shape;2080;p38"/>
                <p:cNvSpPr/>
                <p:nvPr/>
              </p:nvSpPr>
              <p:spPr>
                <a:xfrm>
                  <a:off x="1515350" y="3273375"/>
                  <a:ext cx="147375" cy="142375"/>
                </a:xfrm>
                <a:custGeom>
                  <a:avLst/>
                  <a:gdLst/>
                  <a:ahLst/>
                  <a:cxnLst/>
                  <a:rect l="l" t="t" r="r" b="b"/>
                  <a:pathLst>
                    <a:path w="5895" h="5695" extrusionOk="0">
                      <a:moveTo>
                        <a:pt x="5716" y="146"/>
                      </a:moveTo>
                      <a:lnTo>
                        <a:pt x="5716" y="146"/>
                      </a:lnTo>
                      <a:cubicBezTo>
                        <a:pt x="5658" y="1651"/>
                        <a:pt x="5579" y="3832"/>
                        <a:pt x="5552" y="5373"/>
                      </a:cubicBezTo>
                      <a:lnTo>
                        <a:pt x="5552" y="5373"/>
                      </a:lnTo>
                      <a:cubicBezTo>
                        <a:pt x="4223" y="5374"/>
                        <a:pt x="2875" y="5386"/>
                        <a:pt x="1537" y="5421"/>
                      </a:cubicBezTo>
                      <a:cubicBezTo>
                        <a:pt x="1104" y="5432"/>
                        <a:pt x="660" y="5443"/>
                        <a:pt x="226" y="5454"/>
                      </a:cubicBezTo>
                      <a:lnTo>
                        <a:pt x="226" y="5454"/>
                      </a:lnTo>
                      <a:cubicBezTo>
                        <a:pt x="213" y="4583"/>
                        <a:pt x="180" y="3721"/>
                        <a:pt x="203" y="2837"/>
                      </a:cubicBezTo>
                      <a:cubicBezTo>
                        <a:pt x="203" y="2094"/>
                        <a:pt x="246" y="1053"/>
                        <a:pt x="270" y="268"/>
                      </a:cubicBezTo>
                      <a:lnTo>
                        <a:pt x="270" y="268"/>
                      </a:lnTo>
                      <a:cubicBezTo>
                        <a:pt x="529" y="272"/>
                        <a:pt x="790" y="274"/>
                        <a:pt x="1053" y="274"/>
                      </a:cubicBezTo>
                      <a:cubicBezTo>
                        <a:pt x="2599" y="274"/>
                        <a:pt x="4195" y="206"/>
                        <a:pt x="5716" y="146"/>
                      </a:cubicBezTo>
                      <a:close/>
                      <a:moveTo>
                        <a:pt x="1277" y="0"/>
                      </a:moveTo>
                      <a:cubicBezTo>
                        <a:pt x="850" y="0"/>
                        <a:pt x="424" y="5"/>
                        <a:pt x="1" y="15"/>
                      </a:cubicBezTo>
                      <a:cubicBezTo>
                        <a:pt x="48" y="1373"/>
                        <a:pt x="108" y="2861"/>
                        <a:pt x="72" y="4194"/>
                      </a:cubicBezTo>
                      <a:cubicBezTo>
                        <a:pt x="72" y="4671"/>
                        <a:pt x="60" y="5147"/>
                        <a:pt x="48" y="5623"/>
                      </a:cubicBezTo>
                      <a:lnTo>
                        <a:pt x="144" y="5623"/>
                      </a:lnTo>
                      <a:cubicBezTo>
                        <a:pt x="2061" y="5683"/>
                        <a:pt x="3977" y="5695"/>
                        <a:pt x="5894" y="5695"/>
                      </a:cubicBezTo>
                      <a:cubicBezTo>
                        <a:pt x="5894" y="3849"/>
                        <a:pt x="5823" y="1944"/>
                        <a:pt x="5751" y="123"/>
                      </a:cubicBezTo>
                      <a:cubicBezTo>
                        <a:pt x="4279" y="58"/>
                        <a:pt x="2771" y="0"/>
                        <a:pt x="127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 name="Google Shape;2081;p38"/>
                <p:cNvSpPr/>
                <p:nvPr/>
              </p:nvSpPr>
              <p:spPr>
                <a:xfrm>
                  <a:off x="1375450" y="3273375"/>
                  <a:ext cx="147375" cy="142375"/>
                </a:xfrm>
                <a:custGeom>
                  <a:avLst/>
                  <a:gdLst/>
                  <a:ahLst/>
                  <a:cxnLst/>
                  <a:rect l="l" t="t" r="r" b="b"/>
                  <a:pathLst>
                    <a:path w="5895" h="5695" extrusionOk="0">
                      <a:moveTo>
                        <a:pt x="5740" y="146"/>
                      </a:moveTo>
                      <a:lnTo>
                        <a:pt x="5740" y="146"/>
                      </a:lnTo>
                      <a:cubicBezTo>
                        <a:pt x="5682" y="1651"/>
                        <a:pt x="5591" y="3832"/>
                        <a:pt x="5574" y="5373"/>
                      </a:cubicBezTo>
                      <a:lnTo>
                        <a:pt x="5574" y="5373"/>
                      </a:lnTo>
                      <a:cubicBezTo>
                        <a:pt x="4244" y="5374"/>
                        <a:pt x="2902" y="5386"/>
                        <a:pt x="1549" y="5421"/>
                      </a:cubicBezTo>
                      <a:cubicBezTo>
                        <a:pt x="1112" y="5432"/>
                        <a:pt x="665" y="5443"/>
                        <a:pt x="238" y="5454"/>
                      </a:cubicBezTo>
                      <a:lnTo>
                        <a:pt x="238" y="5454"/>
                      </a:lnTo>
                      <a:cubicBezTo>
                        <a:pt x="225" y="4583"/>
                        <a:pt x="192" y="3721"/>
                        <a:pt x="215" y="2837"/>
                      </a:cubicBezTo>
                      <a:cubicBezTo>
                        <a:pt x="215" y="2094"/>
                        <a:pt x="268" y="1053"/>
                        <a:pt x="284" y="268"/>
                      </a:cubicBezTo>
                      <a:lnTo>
                        <a:pt x="284" y="268"/>
                      </a:lnTo>
                      <a:cubicBezTo>
                        <a:pt x="544" y="272"/>
                        <a:pt x="806" y="274"/>
                        <a:pt x="1069" y="274"/>
                      </a:cubicBezTo>
                      <a:cubicBezTo>
                        <a:pt x="2619" y="274"/>
                        <a:pt x="4209" y="206"/>
                        <a:pt x="5740" y="146"/>
                      </a:cubicBezTo>
                      <a:close/>
                      <a:moveTo>
                        <a:pt x="1278" y="0"/>
                      </a:moveTo>
                      <a:cubicBezTo>
                        <a:pt x="850" y="0"/>
                        <a:pt x="424" y="5"/>
                        <a:pt x="1" y="15"/>
                      </a:cubicBezTo>
                      <a:cubicBezTo>
                        <a:pt x="48" y="1373"/>
                        <a:pt x="108" y="2861"/>
                        <a:pt x="84" y="4194"/>
                      </a:cubicBezTo>
                      <a:cubicBezTo>
                        <a:pt x="84" y="4671"/>
                        <a:pt x="60" y="5147"/>
                        <a:pt x="48" y="5623"/>
                      </a:cubicBezTo>
                      <a:lnTo>
                        <a:pt x="144" y="5623"/>
                      </a:lnTo>
                      <a:cubicBezTo>
                        <a:pt x="2061" y="5683"/>
                        <a:pt x="3977" y="5695"/>
                        <a:pt x="5894" y="5695"/>
                      </a:cubicBezTo>
                      <a:cubicBezTo>
                        <a:pt x="5894" y="3849"/>
                        <a:pt x="5823" y="1944"/>
                        <a:pt x="5752" y="123"/>
                      </a:cubicBezTo>
                      <a:cubicBezTo>
                        <a:pt x="4288" y="58"/>
                        <a:pt x="2775" y="0"/>
                        <a:pt x="1278" y="0"/>
                      </a:cubicBezTo>
                      <a:close/>
                    </a:path>
                  </a:pathLst>
                </a:custGeom>
                <a:solidFill>
                  <a:srgbClr val="1B2F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2" name="Google Shape;2082;p38"/>
                <p:cNvSpPr/>
                <p:nvPr/>
              </p:nvSpPr>
              <p:spPr>
                <a:xfrm>
                  <a:off x="1236150" y="3273375"/>
                  <a:ext cx="147375" cy="142375"/>
                </a:xfrm>
                <a:custGeom>
                  <a:avLst/>
                  <a:gdLst/>
                  <a:ahLst/>
                  <a:cxnLst/>
                  <a:rect l="l" t="t" r="r" b="b"/>
                  <a:pathLst>
                    <a:path w="5895" h="5695" extrusionOk="0">
                      <a:moveTo>
                        <a:pt x="5728" y="146"/>
                      </a:moveTo>
                      <a:cubicBezTo>
                        <a:pt x="5659" y="1651"/>
                        <a:pt x="5579" y="3832"/>
                        <a:pt x="5562" y="5373"/>
                      </a:cubicBezTo>
                      <a:lnTo>
                        <a:pt x="5562" y="5373"/>
                      </a:lnTo>
                      <a:cubicBezTo>
                        <a:pt x="4224" y="5374"/>
                        <a:pt x="2886" y="5386"/>
                        <a:pt x="1537" y="5421"/>
                      </a:cubicBezTo>
                      <a:cubicBezTo>
                        <a:pt x="1111" y="5432"/>
                        <a:pt x="664" y="5443"/>
                        <a:pt x="226" y="5454"/>
                      </a:cubicBezTo>
                      <a:lnTo>
                        <a:pt x="226" y="5454"/>
                      </a:lnTo>
                      <a:cubicBezTo>
                        <a:pt x="213" y="4583"/>
                        <a:pt x="192" y="3721"/>
                        <a:pt x="203" y="2837"/>
                      </a:cubicBezTo>
                      <a:cubicBezTo>
                        <a:pt x="203" y="2094"/>
                        <a:pt x="256" y="1053"/>
                        <a:pt x="272" y="268"/>
                      </a:cubicBezTo>
                      <a:lnTo>
                        <a:pt x="272" y="268"/>
                      </a:lnTo>
                      <a:cubicBezTo>
                        <a:pt x="532" y="272"/>
                        <a:pt x="794" y="274"/>
                        <a:pt x="1057" y="274"/>
                      </a:cubicBezTo>
                      <a:cubicBezTo>
                        <a:pt x="2607" y="274"/>
                        <a:pt x="4196" y="206"/>
                        <a:pt x="5728" y="146"/>
                      </a:cubicBezTo>
                      <a:close/>
                      <a:moveTo>
                        <a:pt x="1275" y="0"/>
                      </a:moveTo>
                      <a:cubicBezTo>
                        <a:pt x="849" y="0"/>
                        <a:pt x="424" y="5"/>
                        <a:pt x="1" y="15"/>
                      </a:cubicBezTo>
                      <a:cubicBezTo>
                        <a:pt x="36" y="1373"/>
                        <a:pt x="96" y="2861"/>
                        <a:pt x="72" y="4194"/>
                      </a:cubicBezTo>
                      <a:cubicBezTo>
                        <a:pt x="72" y="4671"/>
                        <a:pt x="60" y="5147"/>
                        <a:pt x="36" y="5623"/>
                      </a:cubicBezTo>
                      <a:lnTo>
                        <a:pt x="132" y="5623"/>
                      </a:lnTo>
                      <a:cubicBezTo>
                        <a:pt x="2049" y="5683"/>
                        <a:pt x="3965" y="5695"/>
                        <a:pt x="5894" y="5695"/>
                      </a:cubicBezTo>
                      <a:cubicBezTo>
                        <a:pt x="5894" y="3849"/>
                        <a:pt x="5811" y="1944"/>
                        <a:pt x="5739" y="123"/>
                      </a:cubicBezTo>
                      <a:cubicBezTo>
                        <a:pt x="4267" y="58"/>
                        <a:pt x="2766" y="0"/>
                        <a:pt x="1275" y="0"/>
                      </a:cubicBezTo>
                      <a:close/>
                    </a:path>
                  </a:pathLst>
                </a:custGeom>
                <a:solidFill>
                  <a:srgbClr val="1B2F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 name="Google Shape;2083;p38"/>
                <p:cNvSpPr/>
                <p:nvPr/>
              </p:nvSpPr>
              <p:spPr>
                <a:xfrm>
                  <a:off x="2213350" y="3408350"/>
                  <a:ext cx="147375" cy="142550"/>
                </a:xfrm>
                <a:custGeom>
                  <a:avLst/>
                  <a:gdLst/>
                  <a:ahLst/>
                  <a:cxnLst/>
                  <a:rect l="l" t="t" r="r" b="b"/>
                  <a:pathLst>
                    <a:path w="5895" h="5702" extrusionOk="0">
                      <a:moveTo>
                        <a:pt x="5740" y="153"/>
                      </a:moveTo>
                      <a:lnTo>
                        <a:pt x="5740" y="153"/>
                      </a:lnTo>
                      <a:cubicBezTo>
                        <a:pt x="5659" y="1661"/>
                        <a:pt x="5590" y="3838"/>
                        <a:pt x="5574" y="5380"/>
                      </a:cubicBezTo>
                      <a:lnTo>
                        <a:pt x="5574" y="5380"/>
                      </a:lnTo>
                      <a:cubicBezTo>
                        <a:pt x="4236" y="5381"/>
                        <a:pt x="2898" y="5392"/>
                        <a:pt x="1549" y="5415"/>
                      </a:cubicBezTo>
                      <a:cubicBezTo>
                        <a:pt x="1112" y="5438"/>
                        <a:pt x="675" y="5450"/>
                        <a:pt x="238" y="5461"/>
                      </a:cubicBezTo>
                      <a:lnTo>
                        <a:pt x="238" y="5461"/>
                      </a:lnTo>
                      <a:cubicBezTo>
                        <a:pt x="225" y="4578"/>
                        <a:pt x="192" y="3716"/>
                        <a:pt x="215" y="2844"/>
                      </a:cubicBezTo>
                      <a:cubicBezTo>
                        <a:pt x="215" y="2100"/>
                        <a:pt x="268" y="1059"/>
                        <a:pt x="284" y="273"/>
                      </a:cubicBezTo>
                      <a:lnTo>
                        <a:pt x="284" y="273"/>
                      </a:lnTo>
                      <a:cubicBezTo>
                        <a:pt x="486" y="275"/>
                        <a:pt x="689" y="276"/>
                        <a:pt x="893" y="276"/>
                      </a:cubicBezTo>
                      <a:cubicBezTo>
                        <a:pt x="2492" y="276"/>
                        <a:pt x="4152" y="215"/>
                        <a:pt x="5740" y="153"/>
                      </a:cubicBezTo>
                      <a:close/>
                      <a:moveTo>
                        <a:pt x="1054" y="0"/>
                      </a:moveTo>
                      <a:cubicBezTo>
                        <a:pt x="702" y="0"/>
                        <a:pt x="350" y="3"/>
                        <a:pt x="1" y="10"/>
                      </a:cubicBezTo>
                      <a:cubicBezTo>
                        <a:pt x="49" y="1367"/>
                        <a:pt x="108" y="2855"/>
                        <a:pt x="84" y="4201"/>
                      </a:cubicBezTo>
                      <a:cubicBezTo>
                        <a:pt x="84" y="4677"/>
                        <a:pt x="60" y="5153"/>
                        <a:pt x="49" y="5630"/>
                      </a:cubicBezTo>
                      <a:lnTo>
                        <a:pt x="132" y="5630"/>
                      </a:lnTo>
                      <a:cubicBezTo>
                        <a:pt x="2061" y="5689"/>
                        <a:pt x="3978" y="5701"/>
                        <a:pt x="5894" y="5701"/>
                      </a:cubicBezTo>
                      <a:cubicBezTo>
                        <a:pt x="5894" y="3856"/>
                        <a:pt x="5823" y="1951"/>
                        <a:pt x="5752" y="117"/>
                      </a:cubicBezTo>
                      <a:cubicBezTo>
                        <a:pt x="4206" y="59"/>
                        <a:pt x="2621" y="0"/>
                        <a:pt x="1054" y="0"/>
                      </a:cubicBezTo>
                      <a:close/>
                    </a:path>
                  </a:pathLst>
                </a:custGeom>
                <a:solidFill>
                  <a:srgbClr val="1B2F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 name="Google Shape;2084;p38"/>
                <p:cNvSpPr/>
                <p:nvPr/>
              </p:nvSpPr>
              <p:spPr>
                <a:xfrm>
                  <a:off x="2074050" y="3408350"/>
                  <a:ext cx="147375" cy="142550"/>
                </a:xfrm>
                <a:custGeom>
                  <a:avLst/>
                  <a:gdLst/>
                  <a:ahLst/>
                  <a:cxnLst/>
                  <a:rect l="l" t="t" r="r" b="b"/>
                  <a:pathLst>
                    <a:path w="5895" h="5702" extrusionOk="0">
                      <a:moveTo>
                        <a:pt x="5704" y="153"/>
                      </a:moveTo>
                      <a:lnTo>
                        <a:pt x="5704" y="153"/>
                      </a:lnTo>
                      <a:cubicBezTo>
                        <a:pt x="5658" y="1661"/>
                        <a:pt x="5578" y="3838"/>
                        <a:pt x="5552" y="5380"/>
                      </a:cubicBezTo>
                      <a:lnTo>
                        <a:pt x="5552" y="5380"/>
                      </a:lnTo>
                      <a:cubicBezTo>
                        <a:pt x="4220" y="5380"/>
                        <a:pt x="2878" y="5392"/>
                        <a:pt x="1525" y="5415"/>
                      </a:cubicBezTo>
                      <a:cubicBezTo>
                        <a:pt x="1088" y="5438"/>
                        <a:pt x="641" y="5450"/>
                        <a:pt x="214" y="5461"/>
                      </a:cubicBezTo>
                      <a:cubicBezTo>
                        <a:pt x="201" y="4578"/>
                        <a:pt x="168" y="3716"/>
                        <a:pt x="191" y="2844"/>
                      </a:cubicBezTo>
                      <a:cubicBezTo>
                        <a:pt x="191" y="2100"/>
                        <a:pt x="245" y="1059"/>
                        <a:pt x="260" y="273"/>
                      </a:cubicBezTo>
                      <a:lnTo>
                        <a:pt x="260" y="273"/>
                      </a:lnTo>
                      <a:cubicBezTo>
                        <a:pt x="464" y="275"/>
                        <a:pt x="668" y="276"/>
                        <a:pt x="873" y="276"/>
                      </a:cubicBezTo>
                      <a:cubicBezTo>
                        <a:pt x="2477" y="276"/>
                        <a:pt x="4126" y="215"/>
                        <a:pt x="5704" y="153"/>
                      </a:cubicBezTo>
                      <a:close/>
                      <a:moveTo>
                        <a:pt x="1053" y="0"/>
                      </a:moveTo>
                      <a:cubicBezTo>
                        <a:pt x="701" y="0"/>
                        <a:pt x="350" y="3"/>
                        <a:pt x="1" y="10"/>
                      </a:cubicBezTo>
                      <a:cubicBezTo>
                        <a:pt x="36" y="1367"/>
                        <a:pt x="96" y="2855"/>
                        <a:pt x="72" y="4201"/>
                      </a:cubicBezTo>
                      <a:cubicBezTo>
                        <a:pt x="72" y="4677"/>
                        <a:pt x="60" y="5153"/>
                        <a:pt x="36" y="5630"/>
                      </a:cubicBezTo>
                      <a:lnTo>
                        <a:pt x="132" y="5630"/>
                      </a:lnTo>
                      <a:cubicBezTo>
                        <a:pt x="2049" y="5689"/>
                        <a:pt x="3966" y="5701"/>
                        <a:pt x="5894" y="5701"/>
                      </a:cubicBezTo>
                      <a:cubicBezTo>
                        <a:pt x="5894" y="3856"/>
                        <a:pt x="5811" y="1951"/>
                        <a:pt x="5740" y="117"/>
                      </a:cubicBezTo>
                      <a:cubicBezTo>
                        <a:pt x="4194" y="59"/>
                        <a:pt x="2616" y="0"/>
                        <a:pt x="1053" y="0"/>
                      </a:cubicBezTo>
                      <a:close/>
                    </a:path>
                  </a:pathLst>
                </a:custGeom>
                <a:solidFill>
                  <a:srgbClr val="1B2F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 name="Google Shape;2085;p38"/>
                <p:cNvSpPr/>
                <p:nvPr/>
              </p:nvSpPr>
              <p:spPr>
                <a:xfrm>
                  <a:off x="1934450" y="3408350"/>
                  <a:ext cx="147375" cy="142550"/>
                </a:xfrm>
                <a:custGeom>
                  <a:avLst/>
                  <a:gdLst/>
                  <a:ahLst/>
                  <a:cxnLst/>
                  <a:rect l="l" t="t" r="r" b="b"/>
                  <a:pathLst>
                    <a:path w="5895" h="5702" extrusionOk="0">
                      <a:moveTo>
                        <a:pt x="5716" y="153"/>
                      </a:moveTo>
                      <a:lnTo>
                        <a:pt x="5716" y="153"/>
                      </a:lnTo>
                      <a:cubicBezTo>
                        <a:pt x="5658" y="1661"/>
                        <a:pt x="5567" y="3838"/>
                        <a:pt x="5550" y="5380"/>
                      </a:cubicBezTo>
                      <a:lnTo>
                        <a:pt x="5550" y="5380"/>
                      </a:lnTo>
                      <a:cubicBezTo>
                        <a:pt x="4212" y="5381"/>
                        <a:pt x="2874" y="5392"/>
                        <a:pt x="1525" y="5415"/>
                      </a:cubicBezTo>
                      <a:cubicBezTo>
                        <a:pt x="1102" y="5438"/>
                        <a:pt x="659" y="5449"/>
                        <a:pt x="224" y="5461"/>
                      </a:cubicBezTo>
                      <a:lnTo>
                        <a:pt x="224" y="5461"/>
                      </a:lnTo>
                      <a:cubicBezTo>
                        <a:pt x="201" y="4578"/>
                        <a:pt x="180" y="3716"/>
                        <a:pt x="191" y="2844"/>
                      </a:cubicBezTo>
                      <a:cubicBezTo>
                        <a:pt x="191" y="2100"/>
                        <a:pt x="244" y="1059"/>
                        <a:pt x="260" y="273"/>
                      </a:cubicBezTo>
                      <a:lnTo>
                        <a:pt x="260" y="273"/>
                      </a:lnTo>
                      <a:cubicBezTo>
                        <a:pt x="464" y="275"/>
                        <a:pt x="668" y="276"/>
                        <a:pt x="873" y="276"/>
                      </a:cubicBezTo>
                      <a:cubicBezTo>
                        <a:pt x="2477" y="276"/>
                        <a:pt x="4128" y="215"/>
                        <a:pt x="5716" y="153"/>
                      </a:cubicBezTo>
                      <a:close/>
                      <a:moveTo>
                        <a:pt x="1054" y="0"/>
                      </a:moveTo>
                      <a:cubicBezTo>
                        <a:pt x="701" y="0"/>
                        <a:pt x="350" y="3"/>
                        <a:pt x="1" y="10"/>
                      </a:cubicBezTo>
                      <a:cubicBezTo>
                        <a:pt x="48" y="1367"/>
                        <a:pt x="108" y="2855"/>
                        <a:pt x="72" y="4201"/>
                      </a:cubicBezTo>
                      <a:cubicBezTo>
                        <a:pt x="72" y="4677"/>
                        <a:pt x="60" y="5153"/>
                        <a:pt x="48" y="5630"/>
                      </a:cubicBezTo>
                      <a:lnTo>
                        <a:pt x="132" y="5630"/>
                      </a:lnTo>
                      <a:cubicBezTo>
                        <a:pt x="2049" y="5689"/>
                        <a:pt x="3977" y="5701"/>
                        <a:pt x="5894" y="5701"/>
                      </a:cubicBezTo>
                      <a:cubicBezTo>
                        <a:pt x="5894" y="3856"/>
                        <a:pt x="5823" y="1951"/>
                        <a:pt x="5740" y="117"/>
                      </a:cubicBezTo>
                      <a:cubicBezTo>
                        <a:pt x="4204" y="59"/>
                        <a:pt x="2620" y="0"/>
                        <a:pt x="1054" y="0"/>
                      </a:cubicBezTo>
                      <a:close/>
                    </a:path>
                  </a:pathLst>
                </a:custGeom>
                <a:solidFill>
                  <a:srgbClr val="1B2F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 name="Google Shape;2086;p38"/>
                <p:cNvSpPr/>
                <p:nvPr/>
              </p:nvSpPr>
              <p:spPr>
                <a:xfrm>
                  <a:off x="1794550" y="3408350"/>
                  <a:ext cx="147375" cy="142550"/>
                </a:xfrm>
                <a:custGeom>
                  <a:avLst/>
                  <a:gdLst/>
                  <a:ahLst/>
                  <a:cxnLst/>
                  <a:rect l="l" t="t" r="r" b="b"/>
                  <a:pathLst>
                    <a:path w="5895" h="5702" extrusionOk="0">
                      <a:moveTo>
                        <a:pt x="5728" y="153"/>
                      </a:moveTo>
                      <a:lnTo>
                        <a:pt x="5728" y="153"/>
                      </a:lnTo>
                      <a:cubicBezTo>
                        <a:pt x="5670" y="1661"/>
                        <a:pt x="5590" y="3838"/>
                        <a:pt x="5564" y="5380"/>
                      </a:cubicBezTo>
                      <a:lnTo>
                        <a:pt x="5564" y="5380"/>
                      </a:lnTo>
                      <a:cubicBezTo>
                        <a:pt x="4235" y="5381"/>
                        <a:pt x="2886" y="5392"/>
                        <a:pt x="1549" y="5415"/>
                      </a:cubicBezTo>
                      <a:cubicBezTo>
                        <a:pt x="1116" y="5438"/>
                        <a:pt x="672" y="5449"/>
                        <a:pt x="238" y="5461"/>
                      </a:cubicBezTo>
                      <a:lnTo>
                        <a:pt x="238" y="5461"/>
                      </a:lnTo>
                      <a:cubicBezTo>
                        <a:pt x="225" y="4578"/>
                        <a:pt x="192" y="3716"/>
                        <a:pt x="203" y="2844"/>
                      </a:cubicBezTo>
                      <a:cubicBezTo>
                        <a:pt x="203" y="2100"/>
                        <a:pt x="256" y="1059"/>
                        <a:pt x="282" y="273"/>
                      </a:cubicBezTo>
                      <a:lnTo>
                        <a:pt x="282" y="273"/>
                      </a:lnTo>
                      <a:cubicBezTo>
                        <a:pt x="482" y="276"/>
                        <a:pt x="683" y="276"/>
                        <a:pt x="885" y="276"/>
                      </a:cubicBezTo>
                      <a:cubicBezTo>
                        <a:pt x="2489" y="276"/>
                        <a:pt x="4140" y="215"/>
                        <a:pt x="5728" y="153"/>
                      </a:cubicBezTo>
                      <a:close/>
                      <a:moveTo>
                        <a:pt x="1054" y="0"/>
                      </a:moveTo>
                      <a:cubicBezTo>
                        <a:pt x="702" y="0"/>
                        <a:pt x="350" y="3"/>
                        <a:pt x="1" y="10"/>
                      </a:cubicBezTo>
                      <a:cubicBezTo>
                        <a:pt x="48" y="1367"/>
                        <a:pt x="96" y="2855"/>
                        <a:pt x="72" y="4201"/>
                      </a:cubicBezTo>
                      <a:cubicBezTo>
                        <a:pt x="72" y="4677"/>
                        <a:pt x="60" y="5153"/>
                        <a:pt x="48" y="5630"/>
                      </a:cubicBezTo>
                      <a:lnTo>
                        <a:pt x="132" y="5630"/>
                      </a:lnTo>
                      <a:cubicBezTo>
                        <a:pt x="2049" y="5689"/>
                        <a:pt x="3977" y="5701"/>
                        <a:pt x="5894" y="5701"/>
                      </a:cubicBezTo>
                      <a:cubicBezTo>
                        <a:pt x="5894" y="3856"/>
                        <a:pt x="5823" y="1951"/>
                        <a:pt x="5740" y="117"/>
                      </a:cubicBezTo>
                      <a:cubicBezTo>
                        <a:pt x="4204" y="59"/>
                        <a:pt x="2620" y="0"/>
                        <a:pt x="10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7" name="Google Shape;2087;p38"/>
                <p:cNvSpPr/>
                <p:nvPr/>
              </p:nvSpPr>
              <p:spPr>
                <a:xfrm>
                  <a:off x="1654950" y="3408350"/>
                  <a:ext cx="147375" cy="142550"/>
                </a:xfrm>
                <a:custGeom>
                  <a:avLst/>
                  <a:gdLst/>
                  <a:ahLst/>
                  <a:cxnLst/>
                  <a:rect l="l" t="t" r="r" b="b"/>
                  <a:pathLst>
                    <a:path w="5895" h="5702" extrusionOk="0">
                      <a:moveTo>
                        <a:pt x="5716" y="153"/>
                      </a:moveTo>
                      <a:lnTo>
                        <a:pt x="5716" y="153"/>
                      </a:lnTo>
                      <a:cubicBezTo>
                        <a:pt x="5658" y="1661"/>
                        <a:pt x="5589" y="3838"/>
                        <a:pt x="5553" y="5380"/>
                      </a:cubicBezTo>
                      <a:lnTo>
                        <a:pt x="5553" y="5380"/>
                      </a:lnTo>
                      <a:cubicBezTo>
                        <a:pt x="4224" y="5381"/>
                        <a:pt x="2875" y="5392"/>
                        <a:pt x="1537" y="5415"/>
                      </a:cubicBezTo>
                      <a:cubicBezTo>
                        <a:pt x="1104" y="5438"/>
                        <a:pt x="660" y="5449"/>
                        <a:pt x="226" y="5461"/>
                      </a:cubicBezTo>
                      <a:lnTo>
                        <a:pt x="226" y="5461"/>
                      </a:lnTo>
                      <a:cubicBezTo>
                        <a:pt x="213" y="4578"/>
                        <a:pt x="180" y="3716"/>
                        <a:pt x="191" y="2844"/>
                      </a:cubicBezTo>
                      <a:cubicBezTo>
                        <a:pt x="191" y="2100"/>
                        <a:pt x="245" y="1059"/>
                        <a:pt x="270" y="273"/>
                      </a:cubicBezTo>
                      <a:lnTo>
                        <a:pt x="270" y="273"/>
                      </a:lnTo>
                      <a:cubicBezTo>
                        <a:pt x="470" y="276"/>
                        <a:pt x="671" y="276"/>
                        <a:pt x="873" y="276"/>
                      </a:cubicBezTo>
                      <a:cubicBezTo>
                        <a:pt x="2477" y="276"/>
                        <a:pt x="4128" y="215"/>
                        <a:pt x="5716" y="153"/>
                      </a:cubicBezTo>
                      <a:close/>
                      <a:moveTo>
                        <a:pt x="1054" y="0"/>
                      </a:moveTo>
                      <a:cubicBezTo>
                        <a:pt x="702" y="0"/>
                        <a:pt x="350" y="3"/>
                        <a:pt x="1" y="10"/>
                      </a:cubicBezTo>
                      <a:cubicBezTo>
                        <a:pt x="48" y="1367"/>
                        <a:pt x="108" y="2855"/>
                        <a:pt x="72" y="4201"/>
                      </a:cubicBezTo>
                      <a:cubicBezTo>
                        <a:pt x="72" y="4677"/>
                        <a:pt x="60" y="5153"/>
                        <a:pt x="48" y="5630"/>
                      </a:cubicBezTo>
                      <a:lnTo>
                        <a:pt x="132" y="5630"/>
                      </a:lnTo>
                      <a:cubicBezTo>
                        <a:pt x="2061" y="5689"/>
                        <a:pt x="3977" y="5701"/>
                        <a:pt x="5894" y="5701"/>
                      </a:cubicBezTo>
                      <a:cubicBezTo>
                        <a:pt x="5894" y="3856"/>
                        <a:pt x="5823" y="1951"/>
                        <a:pt x="5751" y="117"/>
                      </a:cubicBezTo>
                      <a:cubicBezTo>
                        <a:pt x="4206" y="59"/>
                        <a:pt x="2620" y="0"/>
                        <a:pt x="10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 name="Google Shape;2088;p38"/>
                <p:cNvSpPr/>
                <p:nvPr/>
              </p:nvSpPr>
              <p:spPr>
                <a:xfrm>
                  <a:off x="1515350" y="3408350"/>
                  <a:ext cx="147375" cy="142550"/>
                </a:xfrm>
                <a:custGeom>
                  <a:avLst/>
                  <a:gdLst/>
                  <a:ahLst/>
                  <a:cxnLst/>
                  <a:rect l="l" t="t" r="r" b="b"/>
                  <a:pathLst>
                    <a:path w="5895" h="5702" extrusionOk="0">
                      <a:moveTo>
                        <a:pt x="5716" y="153"/>
                      </a:moveTo>
                      <a:lnTo>
                        <a:pt x="5716" y="153"/>
                      </a:lnTo>
                      <a:cubicBezTo>
                        <a:pt x="5658" y="1661"/>
                        <a:pt x="5578" y="3838"/>
                        <a:pt x="5552" y="5380"/>
                      </a:cubicBezTo>
                      <a:lnTo>
                        <a:pt x="5552" y="5380"/>
                      </a:lnTo>
                      <a:cubicBezTo>
                        <a:pt x="4223" y="5381"/>
                        <a:pt x="2874" y="5392"/>
                        <a:pt x="1537" y="5415"/>
                      </a:cubicBezTo>
                      <a:cubicBezTo>
                        <a:pt x="1104" y="5438"/>
                        <a:pt x="660" y="5449"/>
                        <a:pt x="226" y="5461"/>
                      </a:cubicBezTo>
                      <a:lnTo>
                        <a:pt x="226" y="5461"/>
                      </a:lnTo>
                      <a:cubicBezTo>
                        <a:pt x="213" y="4578"/>
                        <a:pt x="180" y="3716"/>
                        <a:pt x="203" y="2844"/>
                      </a:cubicBezTo>
                      <a:cubicBezTo>
                        <a:pt x="203" y="2100"/>
                        <a:pt x="246" y="1059"/>
                        <a:pt x="270" y="273"/>
                      </a:cubicBezTo>
                      <a:lnTo>
                        <a:pt x="270" y="273"/>
                      </a:lnTo>
                      <a:cubicBezTo>
                        <a:pt x="473" y="275"/>
                        <a:pt x="676" y="276"/>
                        <a:pt x="881" y="276"/>
                      </a:cubicBezTo>
                      <a:cubicBezTo>
                        <a:pt x="2480" y="276"/>
                        <a:pt x="4138" y="215"/>
                        <a:pt x="5716" y="153"/>
                      </a:cubicBezTo>
                      <a:close/>
                      <a:moveTo>
                        <a:pt x="1054" y="0"/>
                      </a:moveTo>
                      <a:cubicBezTo>
                        <a:pt x="701" y="0"/>
                        <a:pt x="350" y="3"/>
                        <a:pt x="1" y="10"/>
                      </a:cubicBezTo>
                      <a:cubicBezTo>
                        <a:pt x="48" y="1367"/>
                        <a:pt x="108" y="2855"/>
                        <a:pt x="72" y="4201"/>
                      </a:cubicBezTo>
                      <a:cubicBezTo>
                        <a:pt x="72" y="4677"/>
                        <a:pt x="60" y="5153"/>
                        <a:pt x="48" y="5630"/>
                      </a:cubicBezTo>
                      <a:lnTo>
                        <a:pt x="144" y="5630"/>
                      </a:lnTo>
                      <a:cubicBezTo>
                        <a:pt x="2061" y="5689"/>
                        <a:pt x="3977" y="5701"/>
                        <a:pt x="5894" y="5701"/>
                      </a:cubicBezTo>
                      <a:cubicBezTo>
                        <a:pt x="5894" y="3856"/>
                        <a:pt x="5823" y="1951"/>
                        <a:pt x="5751" y="117"/>
                      </a:cubicBezTo>
                      <a:cubicBezTo>
                        <a:pt x="4206" y="59"/>
                        <a:pt x="2620" y="0"/>
                        <a:pt x="10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 name="Google Shape;2089;p38"/>
                <p:cNvSpPr/>
                <p:nvPr/>
              </p:nvSpPr>
              <p:spPr>
                <a:xfrm>
                  <a:off x="1375450" y="3408350"/>
                  <a:ext cx="147375" cy="142550"/>
                </a:xfrm>
                <a:custGeom>
                  <a:avLst/>
                  <a:gdLst/>
                  <a:ahLst/>
                  <a:cxnLst/>
                  <a:rect l="l" t="t" r="r" b="b"/>
                  <a:pathLst>
                    <a:path w="5895" h="5702" extrusionOk="0">
                      <a:moveTo>
                        <a:pt x="5740" y="153"/>
                      </a:moveTo>
                      <a:lnTo>
                        <a:pt x="5740" y="153"/>
                      </a:lnTo>
                      <a:cubicBezTo>
                        <a:pt x="5682" y="1661"/>
                        <a:pt x="5591" y="3838"/>
                        <a:pt x="5574" y="5380"/>
                      </a:cubicBezTo>
                      <a:lnTo>
                        <a:pt x="5574" y="5380"/>
                      </a:lnTo>
                      <a:cubicBezTo>
                        <a:pt x="4243" y="5380"/>
                        <a:pt x="2902" y="5392"/>
                        <a:pt x="1549" y="5415"/>
                      </a:cubicBezTo>
                      <a:cubicBezTo>
                        <a:pt x="1112" y="5438"/>
                        <a:pt x="665" y="5450"/>
                        <a:pt x="238" y="5461"/>
                      </a:cubicBezTo>
                      <a:lnTo>
                        <a:pt x="238" y="5461"/>
                      </a:lnTo>
                      <a:cubicBezTo>
                        <a:pt x="225" y="4578"/>
                        <a:pt x="192" y="3716"/>
                        <a:pt x="215" y="2844"/>
                      </a:cubicBezTo>
                      <a:cubicBezTo>
                        <a:pt x="215" y="2100"/>
                        <a:pt x="268" y="1059"/>
                        <a:pt x="284" y="273"/>
                      </a:cubicBezTo>
                      <a:lnTo>
                        <a:pt x="284" y="273"/>
                      </a:lnTo>
                      <a:cubicBezTo>
                        <a:pt x="487" y="275"/>
                        <a:pt x="692" y="276"/>
                        <a:pt x="897" y="276"/>
                      </a:cubicBezTo>
                      <a:cubicBezTo>
                        <a:pt x="2501" y="276"/>
                        <a:pt x="4152" y="215"/>
                        <a:pt x="5740" y="153"/>
                      </a:cubicBezTo>
                      <a:close/>
                      <a:moveTo>
                        <a:pt x="1055" y="0"/>
                      </a:moveTo>
                      <a:cubicBezTo>
                        <a:pt x="702" y="0"/>
                        <a:pt x="350" y="3"/>
                        <a:pt x="1" y="10"/>
                      </a:cubicBezTo>
                      <a:cubicBezTo>
                        <a:pt x="48" y="1367"/>
                        <a:pt x="108" y="2855"/>
                        <a:pt x="84" y="4201"/>
                      </a:cubicBezTo>
                      <a:cubicBezTo>
                        <a:pt x="84" y="4677"/>
                        <a:pt x="60" y="5153"/>
                        <a:pt x="48" y="5630"/>
                      </a:cubicBezTo>
                      <a:lnTo>
                        <a:pt x="144" y="5630"/>
                      </a:lnTo>
                      <a:cubicBezTo>
                        <a:pt x="2061" y="5689"/>
                        <a:pt x="3977" y="5701"/>
                        <a:pt x="5894" y="5701"/>
                      </a:cubicBezTo>
                      <a:cubicBezTo>
                        <a:pt x="5894" y="3856"/>
                        <a:pt x="5823" y="1951"/>
                        <a:pt x="5752" y="117"/>
                      </a:cubicBezTo>
                      <a:cubicBezTo>
                        <a:pt x="4216" y="59"/>
                        <a:pt x="2624" y="0"/>
                        <a:pt x="1055" y="0"/>
                      </a:cubicBezTo>
                      <a:close/>
                    </a:path>
                  </a:pathLst>
                </a:custGeom>
                <a:solidFill>
                  <a:srgbClr val="1B2F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 name="Google Shape;2090;p38"/>
                <p:cNvSpPr/>
                <p:nvPr/>
              </p:nvSpPr>
              <p:spPr>
                <a:xfrm>
                  <a:off x="1236150" y="3408350"/>
                  <a:ext cx="147375" cy="142550"/>
                </a:xfrm>
                <a:custGeom>
                  <a:avLst/>
                  <a:gdLst/>
                  <a:ahLst/>
                  <a:cxnLst/>
                  <a:rect l="l" t="t" r="r" b="b"/>
                  <a:pathLst>
                    <a:path w="5895" h="5702" extrusionOk="0">
                      <a:moveTo>
                        <a:pt x="5728" y="153"/>
                      </a:moveTo>
                      <a:cubicBezTo>
                        <a:pt x="5658" y="1661"/>
                        <a:pt x="5578" y="3838"/>
                        <a:pt x="5562" y="5380"/>
                      </a:cubicBezTo>
                      <a:lnTo>
                        <a:pt x="5562" y="5380"/>
                      </a:lnTo>
                      <a:cubicBezTo>
                        <a:pt x="4224" y="5381"/>
                        <a:pt x="2886" y="5392"/>
                        <a:pt x="1537" y="5415"/>
                      </a:cubicBezTo>
                      <a:cubicBezTo>
                        <a:pt x="1111" y="5438"/>
                        <a:pt x="664" y="5450"/>
                        <a:pt x="226" y="5461"/>
                      </a:cubicBezTo>
                      <a:lnTo>
                        <a:pt x="226" y="5461"/>
                      </a:lnTo>
                      <a:cubicBezTo>
                        <a:pt x="213" y="4578"/>
                        <a:pt x="192" y="3716"/>
                        <a:pt x="203" y="2844"/>
                      </a:cubicBezTo>
                      <a:cubicBezTo>
                        <a:pt x="203" y="2100"/>
                        <a:pt x="256" y="1059"/>
                        <a:pt x="272" y="273"/>
                      </a:cubicBezTo>
                      <a:lnTo>
                        <a:pt x="272" y="273"/>
                      </a:lnTo>
                      <a:cubicBezTo>
                        <a:pt x="475" y="275"/>
                        <a:pt x="680" y="276"/>
                        <a:pt x="885" y="276"/>
                      </a:cubicBezTo>
                      <a:cubicBezTo>
                        <a:pt x="2489" y="276"/>
                        <a:pt x="4140" y="215"/>
                        <a:pt x="5728" y="153"/>
                      </a:cubicBezTo>
                      <a:close/>
                      <a:moveTo>
                        <a:pt x="1052" y="0"/>
                      </a:moveTo>
                      <a:cubicBezTo>
                        <a:pt x="701" y="0"/>
                        <a:pt x="350" y="3"/>
                        <a:pt x="1" y="10"/>
                      </a:cubicBezTo>
                      <a:cubicBezTo>
                        <a:pt x="36" y="1367"/>
                        <a:pt x="96" y="2855"/>
                        <a:pt x="72" y="4201"/>
                      </a:cubicBezTo>
                      <a:cubicBezTo>
                        <a:pt x="72" y="4677"/>
                        <a:pt x="60" y="5153"/>
                        <a:pt x="36" y="5630"/>
                      </a:cubicBezTo>
                      <a:lnTo>
                        <a:pt x="132" y="5630"/>
                      </a:lnTo>
                      <a:cubicBezTo>
                        <a:pt x="2049" y="5689"/>
                        <a:pt x="3965" y="5701"/>
                        <a:pt x="5894" y="5701"/>
                      </a:cubicBezTo>
                      <a:cubicBezTo>
                        <a:pt x="5894" y="3856"/>
                        <a:pt x="5811" y="1951"/>
                        <a:pt x="5739" y="117"/>
                      </a:cubicBezTo>
                      <a:cubicBezTo>
                        <a:pt x="4194" y="59"/>
                        <a:pt x="2616" y="0"/>
                        <a:pt x="1052" y="0"/>
                      </a:cubicBezTo>
                      <a:close/>
                    </a:path>
                  </a:pathLst>
                </a:custGeom>
                <a:solidFill>
                  <a:srgbClr val="1B2F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1" name="Google Shape;2091;p38"/>
                <p:cNvSpPr/>
                <p:nvPr/>
              </p:nvSpPr>
              <p:spPr>
                <a:xfrm>
                  <a:off x="2213350" y="3543775"/>
                  <a:ext cx="147375" cy="142550"/>
                </a:xfrm>
                <a:custGeom>
                  <a:avLst/>
                  <a:gdLst/>
                  <a:ahLst/>
                  <a:cxnLst/>
                  <a:rect l="l" t="t" r="r" b="b"/>
                  <a:pathLst>
                    <a:path w="5895" h="5702" extrusionOk="0">
                      <a:moveTo>
                        <a:pt x="5740" y="141"/>
                      </a:moveTo>
                      <a:cubicBezTo>
                        <a:pt x="5659" y="1657"/>
                        <a:pt x="5590" y="3826"/>
                        <a:pt x="5574" y="5356"/>
                      </a:cubicBezTo>
                      <a:lnTo>
                        <a:pt x="5574" y="5356"/>
                      </a:lnTo>
                      <a:cubicBezTo>
                        <a:pt x="4237" y="5358"/>
                        <a:pt x="2898" y="5381"/>
                        <a:pt x="1549" y="5404"/>
                      </a:cubicBezTo>
                      <a:cubicBezTo>
                        <a:pt x="1112" y="5415"/>
                        <a:pt x="675" y="5437"/>
                        <a:pt x="238" y="5449"/>
                      </a:cubicBezTo>
                      <a:lnTo>
                        <a:pt x="238" y="5449"/>
                      </a:lnTo>
                      <a:cubicBezTo>
                        <a:pt x="225" y="4573"/>
                        <a:pt x="192" y="3708"/>
                        <a:pt x="215" y="2832"/>
                      </a:cubicBezTo>
                      <a:cubicBezTo>
                        <a:pt x="215" y="2077"/>
                        <a:pt x="268" y="1045"/>
                        <a:pt x="284" y="251"/>
                      </a:cubicBezTo>
                      <a:lnTo>
                        <a:pt x="284" y="251"/>
                      </a:lnTo>
                      <a:cubicBezTo>
                        <a:pt x="577" y="256"/>
                        <a:pt x="871" y="258"/>
                        <a:pt x="1168" y="258"/>
                      </a:cubicBezTo>
                      <a:cubicBezTo>
                        <a:pt x="2682" y="258"/>
                        <a:pt x="4243" y="200"/>
                        <a:pt x="5740" y="141"/>
                      </a:cubicBezTo>
                      <a:close/>
                      <a:moveTo>
                        <a:pt x="1479" y="0"/>
                      </a:moveTo>
                      <a:cubicBezTo>
                        <a:pt x="985" y="0"/>
                        <a:pt x="491" y="7"/>
                        <a:pt x="1" y="22"/>
                      </a:cubicBezTo>
                      <a:cubicBezTo>
                        <a:pt x="49" y="1368"/>
                        <a:pt x="108" y="2856"/>
                        <a:pt x="84" y="4201"/>
                      </a:cubicBezTo>
                      <a:cubicBezTo>
                        <a:pt x="84" y="4677"/>
                        <a:pt x="60" y="5154"/>
                        <a:pt x="49" y="5630"/>
                      </a:cubicBezTo>
                      <a:lnTo>
                        <a:pt x="132" y="5630"/>
                      </a:lnTo>
                      <a:cubicBezTo>
                        <a:pt x="2061" y="5689"/>
                        <a:pt x="3978" y="5701"/>
                        <a:pt x="5894" y="5701"/>
                      </a:cubicBezTo>
                      <a:cubicBezTo>
                        <a:pt x="5894" y="3856"/>
                        <a:pt x="5823" y="1951"/>
                        <a:pt x="5752" y="117"/>
                      </a:cubicBezTo>
                      <a:cubicBezTo>
                        <a:pt x="4346" y="55"/>
                        <a:pt x="2907" y="0"/>
                        <a:pt x="1479" y="0"/>
                      </a:cubicBezTo>
                      <a:close/>
                    </a:path>
                  </a:pathLst>
                </a:custGeom>
                <a:solidFill>
                  <a:srgbClr val="1B2F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2" name="Google Shape;2092;p38"/>
                <p:cNvSpPr/>
                <p:nvPr/>
              </p:nvSpPr>
              <p:spPr>
                <a:xfrm>
                  <a:off x="2074050" y="3543775"/>
                  <a:ext cx="147375" cy="142550"/>
                </a:xfrm>
                <a:custGeom>
                  <a:avLst/>
                  <a:gdLst/>
                  <a:ahLst/>
                  <a:cxnLst/>
                  <a:rect l="l" t="t" r="r" b="b"/>
                  <a:pathLst>
                    <a:path w="5895" h="5702" extrusionOk="0">
                      <a:moveTo>
                        <a:pt x="5704" y="141"/>
                      </a:moveTo>
                      <a:lnTo>
                        <a:pt x="5704" y="141"/>
                      </a:lnTo>
                      <a:cubicBezTo>
                        <a:pt x="5658" y="1657"/>
                        <a:pt x="5579" y="3826"/>
                        <a:pt x="5552" y="5356"/>
                      </a:cubicBezTo>
                      <a:lnTo>
                        <a:pt x="5552" y="5356"/>
                      </a:lnTo>
                      <a:cubicBezTo>
                        <a:pt x="4221" y="5358"/>
                        <a:pt x="2878" y="5381"/>
                        <a:pt x="1525" y="5404"/>
                      </a:cubicBezTo>
                      <a:cubicBezTo>
                        <a:pt x="1088" y="5415"/>
                        <a:pt x="642" y="5437"/>
                        <a:pt x="214" y="5449"/>
                      </a:cubicBezTo>
                      <a:lnTo>
                        <a:pt x="214" y="5449"/>
                      </a:lnTo>
                      <a:cubicBezTo>
                        <a:pt x="201" y="4573"/>
                        <a:pt x="168" y="3708"/>
                        <a:pt x="191" y="2832"/>
                      </a:cubicBezTo>
                      <a:cubicBezTo>
                        <a:pt x="191" y="2077"/>
                        <a:pt x="245" y="1045"/>
                        <a:pt x="260" y="251"/>
                      </a:cubicBezTo>
                      <a:lnTo>
                        <a:pt x="260" y="251"/>
                      </a:lnTo>
                      <a:cubicBezTo>
                        <a:pt x="555" y="256"/>
                        <a:pt x="851" y="258"/>
                        <a:pt x="1148" y="258"/>
                      </a:cubicBezTo>
                      <a:cubicBezTo>
                        <a:pt x="2666" y="258"/>
                        <a:pt x="4216" y="200"/>
                        <a:pt x="5704" y="141"/>
                      </a:cubicBezTo>
                      <a:close/>
                      <a:moveTo>
                        <a:pt x="1477" y="0"/>
                      </a:moveTo>
                      <a:cubicBezTo>
                        <a:pt x="984" y="0"/>
                        <a:pt x="491" y="7"/>
                        <a:pt x="1" y="22"/>
                      </a:cubicBezTo>
                      <a:cubicBezTo>
                        <a:pt x="36" y="1368"/>
                        <a:pt x="96" y="2856"/>
                        <a:pt x="72" y="4201"/>
                      </a:cubicBezTo>
                      <a:cubicBezTo>
                        <a:pt x="72" y="4677"/>
                        <a:pt x="60" y="5154"/>
                        <a:pt x="36" y="5630"/>
                      </a:cubicBezTo>
                      <a:lnTo>
                        <a:pt x="132" y="5630"/>
                      </a:lnTo>
                      <a:cubicBezTo>
                        <a:pt x="2049" y="5689"/>
                        <a:pt x="3966" y="5701"/>
                        <a:pt x="5894" y="5701"/>
                      </a:cubicBezTo>
                      <a:cubicBezTo>
                        <a:pt x="5894" y="3856"/>
                        <a:pt x="5811" y="1951"/>
                        <a:pt x="5740" y="117"/>
                      </a:cubicBezTo>
                      <a:cubicBezTo>
                        <a:pt x="4334" y="55"/>
                        <a:pt x="2902" y="0"/>
                        <a:pt x="1477" y="0"/>
                      </a:cubicBezTo>
                      <a:close/>
                    </a:path>
                  </a:pathLst>
                </a:custGeom>
                <a:solidFill>
                  <a:srgbClr val="1B2F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 name="Google Shape;2093;p38"/>
                <p:cNvSpPr/>
                <p:nvPr/>
              </p:nvSpPr>
              <p:spPr>
                <a:xfrm>
                  <a:off x="1934450" y="3543775"/>
                  <a:ext cx="147375" cy="142550"/>
                </a:xfrm>
                <a:custGeom>
                  <a:avLst/>
                  <a:gdLst/>
                  <a:ahLst/>
                  <a:cxnLst/>
                  <a:rect l="l" t="t" r="r" b="b"/>
                  <a:pathLst>
                    <a:path w="5895" h="5702" extrusionOk="0">
                      <a:moveTo>
                        <a:pt x="5716" y="141"/>
                      </a:moveTo>
                      <a:lnTo>
                        <a:pt x="5716" y="141"/>
                      </a:lnTo>
                      <a:cubicBezTo>
                        <a:pt x="5658" y="1657"/>
                        <a:pt x="5568" y="3826"/>
                        <a:pt x="5551" y="5356"/>
                      </a:cubicBezTo>
                      <a:lnTo>
                        <a:pt x="5551" y="5356"/>
                      </a:lnTo>
                      <a:cubicBezTo>
                        <a:pt x="4213" y="5358"/>
                        <a:pt x="2874" y="5381"/>
                        <a:pt x="1525" y="5404"/>
                      </a:cubicBezTo>
                      <a:cubicBezTo>
                        <a:pt x="1102" y="5415"/>
                        <a:pt x="659" y="5436"/>
                        <a:pt x="225" y="5449"/>
                      </a:cubicBezTo>
                      <a:lnTo>
                        <a:pt x="225" y="5449"/>
                      </a:lnTo>
                      <a:cubicBezTo>
                        <a:pt x="202" y="4573"/>
                        <a:pt x="180" y="3708"/>
                        <a:pt x="191" y="2832"/>
                      </a:cubicBezTo>
                      <a:cubicBezTo>
                        <a:pt x="191" y="2077"/>
                        <a:pt x="245" y="1045"/>
                        <a:pt x="260" y="251"/>
                      </a:cubicBezTo>
                      <a:lnTo>
                        <a:pt x="260" y="251"/>
                      </a:lnTo>
                      <a:cubicBezTo>
                        <a:pt x="555" y="256"/>
                        <a:pt x="851" y="258"/>
                        <a:pt x="1148" y="258"/>
                      </a:cubicBezTo>
                      <a:cubicBezTo>
                        <a:pt x="2666" y="258"/>
                        <a:pt x="4219" y="200"/>
                        <a:pt x="5716" y="141"/>
                      </a:cubicBezTo>
                      <a:close/>
                      <a:moveTo>
                        <a:pt x="1479" y="0"/>
                      </a:moveTo>
                      <a:cubicBezTo>
                        <a:pt x="985" y="0"/>
                        <a:pt x="491" y="7"/>
                        <a:pt x="1" y="22"/>
                      </a:cubicBezTo>
                      <a:cubicBezTo>
                        <a:pt x="48" y="1368"/>
                        <a:pt x="108" y="2856"/>
                        <a:pt x="72" y="4201"/>
                      </a:cubicBezTo>
                      <a:cubicBezTo>
                        <a:pt x="72" y="4677"/>
                        <a:pt x="60" y="5154"/>
                        <a:pt x="48" y="5630"/>
                      </a:cubicBezTo>
                      <a:lnTo>
                        <a:pt x="132" y="5630"/>
                      </a:lnTo>
                      <a:cubicBezTo>
                        <a:pt x="2049" y="5689"/>
                        <a:pt x="3977" y="5701"/>
                        <a:pt x="5894" y="5701"/>
                      </a:cubicBezTo>
                      <a:cubicBezTo>
                        <a:pt x="5894" y="3856"/>
                        <a:pt x="5823" y="1951"/>
                        <a:pt x="5740" y="117"/>
                      </a:cubicBezTo>
                      <a:cubicBezTo>
                        <a:pt x="4343" y="55"/>
                        <a:pt x="2906" y="0"/>
                        <a:pt x="1479" y="0"/>
                      </a:cubicBezTo>
                      <a:close/>
                    </a:path>
                  </a:pathLst>
                </a:custGeom>
                <a:solidFill>
                  <a:srgbClr val="1B2F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 name="Google Shape;2094;p38"/>
                <p:cNvSpPr/>
                <p:nvPr/>
              </p:nvSpPr>
              <p:spPr>
                <a:xfrm>
                  <a:off x="1794550" y="3543775"/>
                  <a:ext cx="147375" cy="142550"/>
                </a:xfrm>
                <a:custGeom>
                  <a:avLst/>
                  <a:gdLst/>
                  <a:ahLst/>
                  <a:cxnLst/>
                  <a:rect l="l" t="t" r="r" b="b"/>
                  <a:pathLst>
                    <a:path w="5895" h="5702" extrusionOk="0">
                      <a:moveTo>
                        <a:pt x="5728" y="141"/>
                      </a:moveTo>
                      <a:lnTo>
                        <a:pt x="5728" y="141"/>
                      </a:lnTo>
                      <a:cubicBezTo>
                        <a:pt x="5670" y="1657"/>
                        <a:pt x="5591" y="3826"/>
                        <a:pt x="5564" y="5356"/>
                      </a:cubicBezTo>
                      <a:lnTo>
                        <a:pt x="5564" y="5356"/>
                      </a:lnTo>
                      <a:cubicBezTo>
                        <a:pt x="4235" y="5358"/>
                        <a:pt x="2887" y="5381"/>
                        <a:pt x="1549" y="5404"/>
                      </a:cubicBezTo>
                      <a:cubicBezTo>
                        <a:pt x="1116" y="5415"/>
                        <a:pt x="672" y="5436"/>
                        <a:pt x="238" y="5449"/>
                      </a:cubicBezTo>
                      <a:lnTo>
                        <a:pt x="238" y="5449"/>
                      </a:lnTo>
                      <a:cubicBezTo>
                        <a:pt x="225" y="4573"/>
                        <a:pt x="192" y="3708"/>
                        <a:pt x="203" y="2832"/>
                      </a:cubicBezTo>
                      <a:cubicBezTo>
                        <a:pt x="203" y="2077"/>
                        <a:pt x="256" y="1046"/>
                        <a:pt x="282" y="251"/>
                      </a:cubicBezTo>
                      <a:lnTo>
                        <a:pt x="282" y="251"/>
                      </a:lnTo>
                      <a:cubicBezTo>
                        <a:pt x="573" y="256"/>
                        <a:pt x="866" y="258"/>
                        <a:pt x="1160" y="258"/>
                      </a:cubicBezTo>
                      <a:cubicBezTo>
                        <a:pt x="2678" y="258"/>
                        <a:pt x="4231" y="200"/>
                        <a:pt x="5728" y="141"/>
                      </a:cubicBezTo>
                      <a:close/>
                      <a:moveTo>
                        <a:pt x="1479" y="0"/>
                      </a:moveTo>
                      <a:cubicBezTo>
                        <a:pt x="985" y="0"/>
                        <a:pt x="491" y="7"/>
                        <a:pt x="1" y="22"/>
                      </a:cubicBezTo>
                      <a:cubicBezTo>
                        <a:pt x="48" y="1368"/>
                        <a:pt x="96" y="2856"/>
                        <a:pt x="72" y="4201"/>
                      </a:cubicBezTo>
                      <a:cubicBezTo>
                        <a:pt x="72" y="4677"/>
                        <a:pt x="60" y="5154"/>
                        <a:pt x="48" y="5630"/>
                      </a:cubicBezTo>
                      <a:lnTo>
                        <a:pt x="132" y="5630"/>
                      </a:lnTo>
                      <a:cubicBezTo>
                        <a:pt x="2049" y="5689"/>
                        <a:pt x="3977" y="5701"/>
                        <a:pt x="5894" y="5701"/>
                      </a:cubicBezTo>
                      <a:cubicBezTo>
                        <a:pt x="5894" y="3856"/>
                        <a:pt x="5823" y="1951"/>
                        <a:pt x="5740" y="117"/>
                      </a:cubicBezTo>
                      <a:cubicBezTo>
                        <a:pt x="4343" y="55"/>
                        <a:pt x="2906" y="0"/>
                        <a:pt x="147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 name="Google Shape;2095;p38"/>
                <p:cNvSpPr/>
                <p:nvPr/>
              </p:nvSpPr>
              <p:spPr>
                <a:xfrm>
                  <a:off x="1654950" y="3543775"/>
                  <a:ext cx="147375" cy="142550"/>
                </a:xfrm>
                <a:custGeom>
                  <a:avLst/>
                  <a:gdLst/>
                  <a:ahLst/>
                  <a:cxnLst/>
                  <a:rect l="l" t="t" r="r" b="b"/>
                  <a:pathLst>
                    <a:path w="5895" h="5702" extrusionOk="0">
                      <a:moveTo>
                        <a:pt x="5716" y="141"/>
                      </a:moveTo>
                      <a:lnTo>
                        <a:pt x="5716" y="141"/>
                      </a:lnTo>
                      <a:cubicBezTo>
                        <a:pt x="5658" y="1657"/>
                        <a:pt x="5590" y="3826"/>
                        <a:pt x="5553" y="5356"/>
                      </a:cubicBezTo>
                      <a:lnTo>
                        <a:pt x="5553" y="5356"/>
                      </a:lnTo>
                      <a:cubicBezTo>
                        <a:pt x="4224" y="5358"/>
                        <a:pt x="2875" y="5381"/>
                        <a:pt x="1537" y="5404"/>
                      </a:cubicBezTo>
                      <a:cubicBezTo>
                        <a:pt x="1104" y="5415"/>
                        <a:pt x="660" y="5436"/>
                        <a:pt x="226" y="5449"/>
                      </a:cubicBezTo>
                      <a:lnTo>
                        <a:pt x="226" y="5449"/>
                      </a:lnTo>
                      <a:cubicBezTo>
                        <a:pt x="213" y="4573"/>
                        <a:pt x="180" y="3708"/>
                        <a:pt x="191" y="2832"/>
                      </a:cubicBezTo>
                      <a:cubicBezTo>
                        <a:pt x="191" y="2077"/>
                        <a:pt x="245" y="1046"/>
                        <a:pt x="270" y="251"/>
                      </a:cubicBezTo>
                      <a:lnTo>
                        <a:pt x="270" y="251"/>
                      </a:lnTo>
                      <a:cubicBezTo>
                        <a:pt x="561" y="256"/>
                        <a:pt x="854" y="258"/>
                        <a:pt x="1149" y="258"/>
                      </a:cubicBezTo>
                      <a:cubicBezTo>
                        <a:pt x="2666" y="258"/>
                        <a:pt x="4219" y="200"/>
                        <a:pt x="5716" y="141"/>
                      </a:cubicBezTo>
                      <a:close/>
                      <a:moveTo>
                        <a:pt x="1479" y="0"/>
                      </a:moveTo>
                      <a:cubicBezTo>
                        <a:pt x="985" y="0"/>
                        <a:pt x="491" y="7"/>
                        <a:pt x="1" y="22"/>
                      </a:cubicBezTo>
                      <a:cubicBezTo>
                        <a:pt x="48" y="1368"/>
                        <a:pt x="108" y="2856"/>
                        <a:pt x="72" y="4201"/>
                      </a:cubicBezTo>
                      <a:cubicBezTo>
                        <a:pt x="72" y="4677"/>
                        <a:pt x="60" y="5154"/>
                        <a:pt x="48" y="5630"/>
                      </a:cubicBezTo>
                      <a:lnTo>
                        <a:pt x="132" y="5630"/>
                      </a:lnTo>
                      <a:cubicBezTo>
                        <a:pt x="2061" y="5689"/>
                        <a:pt x="3977" y="5701"/>
                        <a:pt x="5894" y="5701"/>
                      </a:cubicBezTo>
                      <a:cubicBezTo>
                        <a:pt x="5894" y="3856"/>
                        <a:pt x="5823" y="1951"/>
                        <a:pt x="5751" y="117"/>
                      </a:cubicBezTo>
                      <a:cubicBezTo>
                        <a:pt x="4346" y="55"/>
                        <a:pt x="2907" y="0"/>
                        <a:pt x="147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6" name="Google Shape;2096;p38"/>
                <p:cNvSpPr/>
                <p:nvPr/>
              </p:nvSpPr>
              <p:spPr>
                <a:xfrm>
                  <a:off x="1515350" y="3543775"/>
                  <a:ext cx="147375" cy="142550"/>
                </a:xfrm>
                <a:custGeom>
                  <a:avLst/>
                  <a:gdLst/>
                  <a:ahLst/>
                  <a:cxnLst/>
                  <a:rect l="l" t="t" r="r" b="b"/>
                  <a:pathLst>
                    <a:path w="5895" h="5702" extrusionOk="0">
                      <a:moveTo>
                        <a:pt x="5716" y="141"/>
                      </a:moveTo>
                      <a:cubicBezTo>
                        <a:pt x="5658" y="1657"/>
                        <a:pt x="5579" y="3826"/>
                        <a:pt x="5552" y="5356"/>
                      </a:cubicBezTo>
                      <a:lnTo>
                        <a:pt x="5552" y="5356"/>
                      </a:lnTo>
                      <a:cubicBezTo>
                        <a:pt x="4224" y="5358"/>
                        <a:pt x="2875" y="5381"/>
                        <a:pt x="1537" y="5404"/>
                      </a:cubicBezTo>
                      <a:cubicBezTo>
                        <a:pt x="1104" y="5415"/>
                        <a:pt x="660" y="5436"/>
                        <a:pt x="226" y="5449"/>
                      </a:cubicBezTo>
                      <a:lnTo>
                        <a:pt x="226" y="5449"/>
                      </a:lnTo>
                      <a:cubicBezTo>
                        <a:pt x="213" y="4573"/>
                        <a:pt x="180" y="3708"/>
                        <a:pt x="203" y="2832"/>
                      </a:cubicBezTo>
                      <a:cubicBezTo>
                        <a:pt x="203" y="2077"/>
                        <a:pt x="246" y="1045"/>
                        <a:pt x="271" y="251"/>
                      </a:cubicBezTo>
                      <a:lnTo>
                        <a:pt x="271" y="251"/>
                      </a:lnTo>
                      <a:cubicBezTo>
                        <a:pt x="563" y="256"/>
                        <a:pt x="859" y="258"/>
                        <a:pt x="1156" y="258"/>
                      </a:cubicBezTo>
                      <a:cubicBezTo>
                        <a:pt x="2670" y="258"/>
                        <a:pt x="4228" y="200"/>
                        <a:pt x="5716" y="141"/>
                      </a:cubicBezTo>
                      <a:close/>
                      <a:moveTo>
                        <a:pt x="1479" y="0"/>
                      </a:moveTo>
                      <a:cubicBezTo>
                        <a:pt x="985" y="0"/>
                        <a:pt x="491" y="7"/>
                        <a:pt x="1" y="22"/>
                      </a:cubicBezTo>
                      <a:cubicBezTo>
                        <a:pt x="48" y="1368"/>
                        <a:pt x="108" y="2856"/>
                        <a:pt x="72" y="4201"/>
                      </a:cubicBezTo>
                      <a:cubicBezTo>
                        <a:pt x="72" y="4677"/>
                        <a:pt x="60" y="5154"/>
                        <a:pt x="48" y="5630"/>
                      </a:cubicBezTo>
                      <a:lnTo>
                        <a:pt x="144" y="5630"/>
                      </a:lnTo>
                      <a:cubicBezTo>
                        <a:pt x="2061" y="5689"/>
                        <a:pt x="3977" y="5701"/>
                        <a:pt x="5894" y="5701"/>
                      </a:cubicBezTo>
                      <a:cubicBezTo>
                        <a:pt x="5894" y="3856"/>
                        <a:pt x="5823" y="1951"/>
                        <a:pt x="5751" y="117"/>
                      </a:cubicBezTo>
                      <a:cubicBezTo>
                        <a:pt x="4346" y="55"/>
                        <a:pt x="2907" y="0"/>
                        <a:pt x="1479" y="0"/>
                      </a:cubicBezTo>
                      <a:close/>
                    </a:path>
                  </a:pathLst>
                </a:custGeom>
                <a:solidFill>
                  <a:srgbClr val="1B2F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 name="Google Shape;2097;p38"/>
                <p:cNvSpPr/>
                <p:nvPr/>
              </p:nvSpPr>
              <p:spPr>
                <a:xfrm>
                  <a:off x="1375450" y="3543775"/>
                  <a:ext cx="147375" cy="142550"/>
                </a:xfrm>
                <a:custGeom>
                  <a:avLst/>
                  <a:gdLst/>
                  <a:ahLst/>
                  <a:cxnLst/>
                  <a:rect l="l" t="t" r="r" b="b"/>
                  <a:pathLst>
                    <a:path w="5895" h="5702" extrusionOk="0">
                      <a:moveTo>
                        <a:pt x="5740" y="141"/>
                      </a:moveTo>
                      <a:lnTo>
                        <a:pt x="5740" y="141"/>
                      </a:lnTo>
                      <a:cubicBezTo>
                        <a:pt x="5682" y="1657"/>
                        <a:pt x="5592" y="3826"/>
                        <a:pt x="5574" y="5356"/>
                      </a:cubicBezTo>
                      <a:lnTo>
                        <a:pt x="5574" y="5356"/>
                      </a:lnTo>
                      <a:cubicBezTo>
                        <a:pt x="4244" y="5358"/>
                        <a:pt x="2902" y="5381"/>
                        <a:pt x="1549" y="5404"/>
                      </a:cubicBezTo>
                      <a:cubicBezTo>
                        <a:pt x="1112" y="5415"/>
                        <a:pt x="665" y="5437"/>
                        <a:pt x="238" y="5449"/>
                      </a:cubicBezTo>
                      <a:lnTo>
                        <a:pt x="238" y="5449"/>
                      </a:lnTo>
                      <a:cubicBezTo>
                        <a:pt x="225" y="4573"/>
                        <a:pt x="192" y="3708"/>
                        <a:pt x="215" y="2832"/>
                      </a:cubicBezTo>
                      <a:cubicBezTo>
                        <a:pt x="215" y="2077"/>
                        <a:pt x="268" y="1045"/>
                        <a:pt x="284" y="251"/>
                      </a:cubicBezTo>
                      <a:lnTo>
                        <a:pt x="284" y="251"/>
                      </a:lnTo>
                      <a:cubicBezTo>
                        <a:pt x="578" y="256"/>
                        <a:pt x="875" y="258"/>
                        <a:pt x="1172" y="258"/>
                      </a:cubicBezTo>
                      <a:cubicBezTo>
                        <a:pt x="2690" y="258"/>
                        <a:pt x="4242" y="200"/>
                        <a:pt x="5740" y="141"/>
                      </a:cubicBezTo>
                      <a:close/>
                      <a:moveTo>
                        <a:pt x="1481" y="0"/>
                      </a:moveTo>
                      <a:cubicBezTo>
                        <a:pt x="985" y="0"/>
                        <a:pt x="491" y="7"/>
                        <a:pt x="1" y="22"/>
                      </a:cubicBezTo>
                      <a:cubicBezTo>
                        <a:pt x="48" y="1368"/>
                        <a:pt x="108" y="2856"/>
                        <a:pt x="84" y="4201"/>
                      </a:cubicBezTo>
                      <a:cubicBezTo>
                        <a:pt x="84" y="4677"/>
                        <a:pt x="60" y="5154"/>
                        <a:pt x="48" y="5630"/>
                      </a:cubicBezTo>
                      <a:lnTo>
                        <a:pt x="144" y="5630"/>
                      </a:lnTo>
                      <a:cubicBezTo>
                        <a:pt x="2061" y="5689"/>
                        <a:pt x="3977" y="5701"/>
                        <a:pt x="5894" y="5701"/>
                      </a:cubicBezTo>
                      <a:cubicBezTo>
                        <a:pt x="5894" y="3856"/>
                        <a:pt x="5823" y="1951"/>
                        <a:pt x="5752" y="117"/>
                      </a:cubicBezTo>
                      <a:cubicBezTo>
                        <a:pt x="4355" y="55"/>
                        <a:pt x="2912" y="0"/>
                        <a:pt x="1481" y="0"/>
                      </a:cubicBezTo>
                      <a:close/>
                    </a:path>
                  </a:pathLst>
                </a:custGeom>
                <a:solidFill>
                  <a:srgbClr val="1B2F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 name="Google Shape;2098;p38"/>
                <p:cNvSpPr/>
                <p:nvPr/>
              </p:nvSpPr>
              <p:spPr>
                <a:xfrm>
                  <a:off x="1236150" y="3543775"/>
                  <a:ext cx="147375" cy="142550"/>
                </a:xfrm>
                <a:custGeom>
                  <a:avLst/>
                  <a:gdLst/>
                  <a:ahLst/>
                  <a:cxnLst/>
                  <a:rect l="l" t="t" r="r" b="b"/>
                  <a:pathLst>
                    <a:path w="5895" h="5702" extrusionOk="0">
                      <a:moveTo>
                        <a:pt x="5728" y="141"/>
                      </a:moveTo>
                      <a:lnTo>
                        <a:pt x="5728" y="141"/>
                      </a:lnTo>
                      <a:cubicBezTo>
                        <a:pt x="5659" y="1657"/>
                        <a:pt x="5579" y="3826"/>
                        <a:pt x="5562" y="5356"/>
                      </a:cubicBezTo>
                      <a:lnTo>
                        <a:pt x="5562" y="5356"/>
                      </a:lnTo>
                      <a:cubicBezTo>
                        <a:pt x="4224" y="5358"/>
                        <a:pt x="2886" y="5381"/>
                        <a:pt x="1537" y="5404"/>
                      </a:cubicBezTo>
                      <a:cubicBezTo>
                        <a:pt x="1111" y="5415"/>
                        <a:pt x="664" y="5437"/>
                        <a:pt x="226" y="5449"/>
                      </a:cubicBezTo>
                      <a:lnTo>
                        <a:pt x="226" y="5449"/>
                      </a:lnTo>
                      <a:cubicBezTo>
                        <a:pt x="214" y="4574"/>
                        <a:pt x="192" y="3708"/>
                        <a:pt x="203" y="2832"/>
                      </a:cubicBezTo>
                      <a:cubicBezTo>
                        <a:pt x="203" y="2077"/>
                        <a:pt x="256" y="1045"/>
                        <a:pt x="272" y="251"/>
                      </a:cubicBezTo>
                      <a:lnTo>
                        <a:pt x="272" y="251"/>
                      </a:lnTo>
                      <a:cubicBezTo>
                        <a:pt x="566" y="256"/>
                        <a:pt x="863" y="258"/>
                        <a:pt x="1160" y="258"/>
                      </a:cubicBezTo>
                      <a:cubicBezTo>
                        <a:pt x="2678" y="258"/>
                        <a:pt x="4230" y="200"/>
                        <a:pt x="5728" y="141"/>
                      </a:cubicBezTo>
                      <a:close/>
                      <a:moveTo>
                        <a:pt x="1477" y="0"/>
                      </a:moveTo>
                      <a:cubicBezTo>
                        <a:pt x="984" y="0"/>
                        <a:pt x="491" y="7"/>
                        <a:pt x="1" y="22"/>
                      </a:cubicBezTo>
                      <a:cubicBezTo>
                        <a:pt x="36" y="1368"/>
                        <a:pt x="96" y="2856"/>
                        <a:pt x="72" y="4201"/>
                      </a:cubicBezTo>
                      <a:cubicBezTo>
                        <a:pt x="72" y="4677"/>
                        <a:pt x="60" y="5154"/>
                        <a:pt x="36" y="5630"/>
                      </a:cubicBezTo>
                      <a:lnTo>
                        <a:pt x="132" y="5630"/>
                      </a:lnTo>
                      <a:cubicBezTo>
                        <a:pt x="2049" y="5689"/>
                        <a:pt x="3965" y="5701"/>
                        <a:pt x="5894" y="5701"/>
                      </a:cubicBezTo>
                      <a:cubicBezTo>
                        <a:pt x="5894" y="3856"/>
                        <a:pt x="5811" y="1951"/>
                        <a:pt x="5739" y="117"/>
                      </a:cubicBezTo>
                      <a:cubicBezTo>
                        <a:pt x="4334" y="55"/>
                        <a:pt x="2902" y="0"/>
                        <a:pt x="1477" y="0"/>
                      </a:cubicBezTo>
                      <a:close/>
                    </a:path>
                  </a:pathLst>
                </a:custGeom>
                <a:solidFill>
                  <a:srgbClr val="1B2F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9" name="Google Shape;2099;p38"/>
                <p:cNvSpPr/>
                <p:nvPr/>
              </p:nvSpPr>
              <p:spPr>
                <a:xfrm>
                  <a:off x="2213350" y="3678650"/>
                  <a:ext cx="147375" cy="142800"/>
                </a:xfrm>
                <a:custGeom>
                  <a:avLst/>
                  <a:gdLst/>
                  <a:ahLst/>
                  <a:cxnLst/>
                  <a:rect l="l" t="t" r="r" b="b"/>
                  <a:pathLst>
                    <a:path w="5895" h="5712" extrusionOk="0">
                      <a:moveTo>
                        <a:pt x="5740" y="140"/>
                      </a:moveTo>
                      <a:cubicBezTo>
                        <a:pt x="5659" y="1667"/>
                        <a:pt x="5590" y="3836"/>
                        <a:pt x="5574" y="5367"/>
                      </a:cubicBezTo>
                      <a:lnTo>
                        <a:pt x="5574" y="5367"/>
                      </a:lnTo>
                      <a:cubicBezTo>
                        <a:pt x="4237" y="5368"/>
                        <a:pt x="2898" y="5380"/>
                        <a:pt x="1549" y="5414"/>
                      </a:cubicBezTo>
                      <a:cubicBezTo>
                        <a:pt x="1112" y="5425"/>
                        <a:pt x="675" y="5437"/>
                        <a:pt x="238" y="5458"/>
                      </a:cubicBezTo>
                      <a:lnTo>
                        <a:pt x="238" y="5458"/>
                      </a:lnTo>
                      <a:cubicBezTo>
                        <a:pt x="225" y="4583"/>
                        <a:pt x="192" y="3718"/>
                        <a:pt x="215" y="2842"/>
                      </a:cubicBezTo>
                      <a:cubicBezTo>
                        <a:pt x="215" y="2088"/>
                        <a:pt x="268" y="1056"/>
                        <a:pt x="284" y="261"/>
                      </a:cubicBezTo>
                      <a:lnTo>
                        <a:pt x="284" y="261"/>
                      </a:lnTo>
                      <a:cubicBezTo>
                        <a:pt x="572" y="266"/>
                        <a:pt x="863" y="268"/>
                        <a:pt x="1156" y="268"/>
                      </a:cubicBezTo>
                      <a:cubicBezTo>
                        <a:pt x="2673" y="268"/>
                        <a:pt x="4239" y="208"/>
                        <a:pt x="5740" y="140"/>
                      </a:cubicBezTo>
                      <a:close/>
                      <a:moveTo>
                        <a:pt x="1358" y="0"/>
                      </a:moveTo>
                      <a:cubicBezTo>
                        <a:pt x="904" y="0"/>
                        <a:pt x="451" y="7"/>
                        <a:pt x="1" y="21"/>
                      </a:cubicBezTo>
                      <a:cubicBezTo>
                        <a:pt x="49" y="1378"/>
                        <a:pt x="108" y="2866"/>
                        <a:pt x="84" y="4212"/>
                      </a:cubicBezTo>
                      <a:cubicBezTo>
                        <a:pt x="84" y="4688"/>
                        <a:pt x="60" y="5164"/>
                        <a:pt x="49" y="5640"/>
                      </a:cubicBezTo>
                      <a:lnTo>
                        <a:pt x="132" y="5640"/>
                      </a:lnTo>
                      <a:cubicBezTo>
                        <a:pt x="2061" y="5700"/>
                        <a:pt x="3978" y="5712"/>
                        <a:pt x="5894" y="5712"/>
                      </a:cubicBezTo>
                      <a:cubicBezTo>
                        <a:pt x="5894" y="3866"/>
                        <a:pt x="5823" y="1961"/>
                        <a:pt x="5752" y="128"/>
                      </a:cubicBezTo>
                      <a:cubicBezTo>
                        <a:pt x="4306" y="64"/>
                        <a:pt x="2825" y="0"/>
                        <a:pt x="1358" y="0"/>
                      </a:cubicBezTo>
                      <a:close/>
                    </a:path>
                  </a:pathLst>
                </a:custGeom>
                <a:solidFill>
                  <a:srgbClr val="1B2F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0" name="Google Shape;2100;p38"/>
                <p:cNvSpPr/>
                <p:nvPr/>
              </p:nvSpPr>
              <p:spPr>
                <a:xfrm>
                  <a:off x="2074050" y="3678650"/>
                  <a:ext cx="147375" cy="142800"/>
                </a:xfrm>
                <a:custGeom>
                  <a:avLst/>
                  <a:gdLst/>
                  <a:ahLst/>
                  <a:cxnLst/>
                  <a:rect l="l" t="t" r="r" b="b"/>
                  <a:pathLst>
                    <a:path w="5895" h="5712" extrusionOk="0">
                      <a:moveTo>
                        <a:pt x="5704" y="140"/>
                      </a:moveTo>
                      <a:cubicBezTo>
                        <a:pt x="5658" y="1667"/>
                        <a:pt x="5579" y="3836"/>
                        <a:pt x="5552" y="5367"/>
                      </a:cubicBezTo>
                      <a:lnTo>
                        <a:pt x="5552" y="5367"/>
                      </a:lnTo>
                      <a:cubicBezTo>
                        <a:pt x="4221" y="5367"/>
                        <a:pt x="2878" y="5380"/>
                        <a:pt x="1525" y="5414"/>
                      </a:cubicBezTo>
                      <a:cubicBezTo>
                        <a:pt x="1088" y="5425"/>
                        <a:pt x="642" y="5437"/>
                        <a:pt x="214" y="5458"/>
                      </a:cubicBezTo>
                      <a:lnTo>
                        <a:pt x="214" y="5458"/>
                      </a:lnTo>
                      <a:cubicBezTo>
                        <a:pt x="201" y="4583"/>
                        <a:pt x="168" y="3718"/>
                        <a:pt x="191" y="2842"/>
                      </a:cubicBezTo>
                      <a:cubicBezTo>
                        <a:pt x="191" y="2088"/>
                        <a:pt x="245" y="1056"/>
                        <a:pt x="260" y="261"/>
                      </a:cubicBezTo>
                      <a:lnTo>
                        <a:pt x="260" y="261"/>
                      </a:lnTo>
                      <a:cubicBezTo>
                        <a:pt x="551" y="266"/>
                        <a:pt x="843" y="268"/>
                        <a:pt x="1136" y="268"/>
                      </a:cubicBezTo>
                      <a:cubicBezTo>
                        <a:pt x="2657" y="268"/>
                        <a:pt x="4212" y="208"/>
                        <a:pt x="5704" y="140"/>
                      </a:cubicBezTo>
                      <a:close/>
                      <a:moveTo>
                        <a:pt x="1356" y="0"/>
                      </a:moveTo>
                      <a:cubicBezTo>
                        <a:pt x="903" y="0"/>
                        <a:pt x="451" y="7"/>
                        <a:pt x="1" y="21"/>
                      </a:cubicBezTo>
                      <a:cubicBezTo>
                        <a:pt x="36" y="1378"/>
                        <a:pt x="96" y="2866"/>
                        <a:pt x="72" y="4212"/>
                      </a:cubicBezTo>
                      <a:cubicBezTo>
                        <a:pt x="72" y="4688"/>
                        <a:pt x="60" y="5164"/>
                        <a:pt x="36" y="5640"/>
                      </a:cubicBezTo>
                      <a:lnTo>
                        <a:pt x="132" y="5640"/>
                      </a:lnTo>
                      <a:cubicBezTo>
                        <a:pt x="2049" y="5700"/>
                        <a:pt x="3966" y="5712"/>
                        <a:pt x="5894" y="5712"/>
                      </a:cubicBezTo>
                      <a:cubicBezTo>
                        <a:pt x="5894" y="3866"/>
                        <a:pt x="5811" y="1961"/>
                        <a:pt x="5740" y="128"/>
                      </a:cubicBezTo>
                      <a:cubicBezTo>
                        <a:pt x="4294" y="64"/>
                        <a:pt x="2820" y="0"/>
                        <a:pt x="1356" y="0"/>
                      </a:cubicBezTo>
                      <a:close/>
                    </a:path>
                  </a:pathLst>
                </a:custGeom>
                <a:solidFill>
                  <a:srgbClr val="1B2F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 name="Google Shape;2101;p38"/>
                <p:cNvSpPr/>
                <p:nvPr/>
              </p:nvSpPr>
              <p:spPr>
                <a:xfrm>
                  <a:off x="1934450" y="3678650"/>
                  <a:ext cx="147375" cy="142800"/>
                </a:xfrm>
                <a:custGeom>
                  <a:avLst/>
                  <a:gdLst/>
                  <a:ahLst/>
                  <a:cxnLst/>
                  <a:rect l="l" t="t" r="r" b="b"/>
                  <a:pathLst>
                    <a:path w="5895" h="5712" extrusionOk="0">
                      <a:moveTo>
                        <a:pt x="5716" y="140"/>
                      </a:moveTo>
                      <a:lnTo>
                        <a:pt x="5716" y="140"/>
                      </a:lnTo>
                      <a:cubicBezTo>
                        <a:pt x="5658" y="1667"/>
                        <a:pt x="5568" y="3836"/>
                        <a:pt x="5551" y="5367"/>
                      </a:cubicBezTo>
                      <a:lnTo>
                        <a:pt x="5551" y="5367"/>
                      </a:lnTo>
                      <a:cubicBezTo>
                        <a:pt x="4213" y="5368"/>
                        <a:pt x="2874" y="5380"/>
                        <a:pt x="1525" y="5414"/>
                      </a:cubicBezTo>
                      <a:cubicBezTo>
                        <a:pt x="1102" y="5425"/>
                        <a:pt x="659" y="5436"/>
                        <a:pt x="225" y="5457"/>
                      </a:cubicBezTo>
                      <a:lnTo>
                        <a:pt x="225" y="5457"/>
                      </a:lnTo>
                      <a:cubicBezTo>
                        <a:pt x="202" y="4582"/>
                        <a:pt x="180" y="3718"/>
                        <a:pt x="191" y="2842"/>
                      </a:cubicBezTo>
                      <a:cubicBezTo>
                        <a:pt x="191" y="2088"/>
                        <a:pt x="245" y="1056"/>
                        <a:pt x="260" y="261"/>
                      </a:cubicBezTo>
                      <a:lnTo>
                        <a:pt x="260" y="261"/>
                      </a:lnTo>
                      <a:cubicBezTo>
                        <a:pt x="550" y="266"/>
                        <a:pt x="843" y="268"/>
                        <a:pt x="1136" y="268"/>
                      </a:cubicBezTo>
                      <a:cubicBezTo>
                        <a:pt x="2657" y="268"/>
                        <a:pt x="4215" y="208"/>
                        <a:pt x="5716" y="140"/>
                      </a:cubicBezTo>
                      <a:close/>
                      <a:moveTo>
                        <a:pt x="1357" y="0"/>
                      </a:moveTo>
                      <a:cubicBezTo>
                        <a:pt x="903" y="0"/>
                        <a:pt x="451" y="7"/>
                        <a:pt x="1" y="21"/>
                      </a:cubicBezTo>
                      <a:cubicBezTo>
                        <a:pt x="48" y="1378"/>
                        <a:pt x="108" y="2866"/>
                        <a:pt x="72" y="4212"/>
                      </a:cubicBezTo>
                      <a:cubicBezTo>
                        <a:pt x="72" y="4688"/>
                        <a:pt x="60" y="5164"/>
                        <a:pt x="48" y="5640"/>
                      </a:cubicBezTo>
                      <a:lnTo>
                        <a:pt x="132" y="5640"/>
                      </a:lnTo>
                      <a:cubicBezTo>
                        <a:pt x="2049" y="5700"/>
                        <a:pt x="3977" y="5712"/>
                        <a:pt x="5894" y="5712"/>
                      </a:cubicBezTo>
                      <a:cubicBezTo>
                        <a:pt x="5894" y="3866"/>
                        <a:pt x="5823" y="1961"/>
                        <a:pt x="5740" y="128"/>
                      </a:cubicBezTo>
                      <a:cubicBezTo>
                        <a:pt x="4303" y="64"/>
                        <a:pt x="2824" y="0"/>
                        <a:pt x="1357" y="0"/>
                      </a:cubicBezTo>
                      <a:close/>
                    </a:path>
                  </a:pathLst>
                </a:custGeom>
                <a:solidFill>
                  <a:srgbClr val="1B2F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 name="Google Shape;2102;p38"/>
                <p:cNvSpPr/>
                <p:nvPr/>
              </p:nvSpPr>
              <p:spPr>
                <a:xfrm>
                  <a:off x="1794550" y="3678650"/>
                  <a:ext cx="147375" cy="142800"/>
                </a:xfrm>
                <a:custGeom>
                  <a:avLst/>
                  <a:gdLst/>
                  <a:ahLst/>
                  <a:cxnLst/>
                  <a:rect l="l" t="t" r="r" b="b"/>
                  <a:pathLst>
                    <a:path w="5895" h="5712" extrusionOk="0">
                      <a:moveTo>
                        <a:pt x="5728" y="140"/>
                      </a:moveTo>
                      <a:cubicBezTo>
                        <a:pt x="5670" y="1667"/>
                        <a:pt x="5591" y="3836"/>
                        <a:pt x="5564" y="5367"/>
                      </a:cubicBezTo>
                      <a:lnTo>
                        <a:pt x="5564" y="5367"/>
                      </a:lnTo>
                      <a:cubicBezTo>
                        <a:pt x="4235" y="5368"/>
                        <a:pt x="2887" y="5380"/>
                        <a:pt x="1549" y="5414"/>
                      </a:cubicBezTo>
                      <a:cubicBezTo>
                        <a:pt x="1116" y="5425"/>
                        <a:pt x="672" y="5436"/>
                        <a:pt x="238" y="5457"/>
                      </a:cubicBezTo>
                      <a:lnTo>
                        <a:pt x="238" y="5457"/>
                      </a:lnTo>
                      <a:cubicBezTo>
                        <a:pt x="225" y="4582"/>
                        <a:pt x="192" y="3718"/>
                        <a:pt x="203" y="2842"/>
                      </a:cubicBezTo>
                      <a:cubicBezTo>
                        <a:pt x="203" y="2088"/>
                        <a:pt x="256" y="1056"/>
                        <a:pt x="282" y="261"/>
                      </a:cubicBezTo>
                      <a:lnTo>
                        <a:pt x="282" y="261"/>
                      </a:lnTo>
                      <a:cubicBezTo>
                        <a:pt x="569" y="266"/>
                        <a:pt x="858" y="268"/>
                        <a:pt x="1148" y="268"/>
                      </a:cubicBezTo>
                      <a:cubicBezTo>
                        <a:pt x="2669" y="268"/>
                        <a:pt x="4227" y="208"/>
                        <a:pt x="5728" y="140"/>
                      </a:cubicBezTo>
                      <a:close/>
                      <a:moveTo>
                        <a:pt x="1357" y="0"/>
                      </a:moveTo>
                      <a:cubicBezTo>
                        <a:pt x="904" y="0"/>
                        <a:pt x="451" y="7"/>
                        <a:pt x="1" y="21"/>
                      </a:cubicBezTo>
                      <a:cubicBezTo>
                        <a:pt x="48" y="1378"/>
                        <a:pt x="96" y="2866"/>
                        <a:pt x="72" y="4212"/>
                      </a:cubicBezTo>
                      <a:cubicBezTo>
                        <a:pt x="72" y="4688"/>
                        <a:pt x="60" y="5164"/>
                        <a:pt x="48" y="5640"/>
                      </a:cubicBezTo>
                      <a:lnTo>
                        <a:pt x="132" y="5640"/>
                      </a:lnTo>
                      <a:cubicBezTo>
                        <a:pt x="2049" y="5700"/>
                        <a:pt x="3977" y="5712"/>
                        <a:pt x="5894" y="5712"/>
                      </a:cubicBezTo>
                      <a:cubicBezTo>
                        <a:pt x="5894" y="3866"/>
                        <a:pt x="5823" y="1961"/>
                        <a:pt x="5740" y="128"/>
                      </a:cubicBezTo>
                      <a:cubicBezTo>
                        <a:pt x="4303" y="64"/>
                        <a:pt x="2824" y="0"/>
                        <a:pt x="1357" y="0"/>
                      </a:cubicBezTo>
                      <a:close/>
                    </a:path>
                  </a:pathLst>
                </a:custGeom>
                <a:solidFill>
                  <a:srgbClr val="1B2F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 name="Google Shape;2103;p38"/>
                <p:cNvSpPr/>
                <p:nvPr/>
              </p:nvSpPr>
              <p:spPr>
                <a:xfrm>
                  <a:off x="1654950" y="3678650"/>
                  <a:ext cx="147375" cy="142800"/>
                </a:xfrm>
                <a:custGeom>
                  <a:avLst/>
                  <a:gdLst/>
                  <a:ahLst/>
                  <a:cxnLst/>
                  <a:rect l="l" t="t" r="r" b="b"/>
                  <a:pathLst>
                    <a:path w="5895" h="5712" extrusionOk="0">
                      <a:moveTo>
                        <a:pt x="5716" y="140"/>
                      </a:moveTo>
                      <a:cubicBezTo>
                        <a:pt x="5658" y="1667"/>
                        <a:pt x="5590" y="3836"/>
                        <a:pt x="5553" y="5367"/>
                      </a:cubicBezTo>
                      <a:lnTo>
                        <a:pt x="5553" y="5367"/>
                      </a:lnTo>
                      <a:cubicBezTo>
                        <a:pt x="4224" y="5368"/>
                        <a:pt x="2875" y="5380"/>
                        <a:pt x="1537" y="5414"/>
                      </a:cubicBezTo>
                      <a:cubicBezTo>
                        <a:pt x="1104" y="5425"/>
                        <a:pt x="660" y="5436"/>
                        <a:pt x="226" y="5457"/>
                      </a:cubicBezTo>
                      <a:lnTo>
                        <a:pt x="226" y="5457"/>
                      </a:lnTo>
                      <a:cubicBezTo>
                        <a:pt x="213" y="4582"/>
                        <a:pt x="180" y="3718"/>
                        <a:pt x="191" y="2842"/>
                      </a:cubicBezTo>
                      <a:cubicBezTo>
                        <a:pt x="191" y="2088"/>
                        <a:pt x="245" y="1056"/>
                        <a:pt x="270" y="261"/>
                      </a:cubicBezTo>
                      <a:lnTo>
                        <a:pt x="270" y="261"/>
                      </a:lnTo>
                      <a:cubicBezTo>
                        <a:pt x="557" y="266"/>
                        <a:pt x="846" y="268"/>
                        <a:pt x="1136" y="268"/>
                      </a:cubicBezTo>
                      <a:cubicBezTo>
                        <a:pt x="2658" y="268"/>
                        <a:pt x="4215" y="208"/>
                        <a:pt x="5716" y="140"/>
                      </a:cubicBezTo>
                      <a:close/>
                      <a:moveTo>
                        <a:pt x="1357" y="0"/>
                      </a:moveTo>
                      <a:cubicBezTo>
                        <a:pt x="903" y="0"/>
                        <a:pt x="451" y="7"/>
                        <a:pt x="1" y="21"/>
                      </a:cubicBezTo>
                      <a:cubicBezTo>
                        <a:pt x="48" y="1378"/>
                        <a:pt x="108" y="2866"/>
                        <a:pt x="72" y="4212"/>
                      </a:cubicBezTo>
                      <a:cubicBezTo>
                        <a:pt x="72" y="4688"/>
                        <a:pt x="60" y="5164"/>
                        <a:pt x="48" y="5640"/>
                      </a:cubicBezTo>
                      <a:lnTo>
                        <a:pt x="132" y="5640"/>
                      </a:lnTo>
                      <a:cubicBezTo>
                        <a:pt x="2061" y="5700"/>
                        <a:pt x="3977" y="5712"/>
                        <a:pt x="5894" y="5712"/>
                      </a:cubicBezTo>
                      <a:cubicBezTo>
                        <a:pt x="5894" y="3866"/>
                        <a:pt x="5823" y="1961"/>
                        <a:pt x="5751" y="128"/>
                      </a:cubicBezTo>
                      <a:cubicBezTo>
                        <a:pt x="4306" y="64"/>
                        <a:pt x="2825" y="0"/>
                        <a:pt x="1357" y="0"/>
                      </a:cubicBezTo>
                      <a:close/>
                    </a:path>
                  </a:pathLst>
                </a:custGeom>
                <a:solidFill>
                  <a:srgbClr val="1B2F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 name="Google Shape;2104;p38"/>
                <p:cNvSpPr/>
                <p:nvPr/>
              </p:nvSpPr>
              <p:spPr>
                <a:xfrm>
                  <a:off x="1515350" y="3678650"/>
                  <a:ext cx="147375" cy="142800"/>
                </a:xfrm>
                <a:custGeom>
                  <a:avLst/>
                  <a:gdLst/>
                  <a:ahLst/>
                  <a:cxnLst/>
                  <a:rect l="l" t="t" r="r" b="b"/>
                  <a:pathLst>
                    <a:path w="5895" h="5712" extrusionOk="0">
                      <a:moveTo>
                        <a:pt x="5716" y="140"/>
                      </a:moveTo>
                      <a:lnTo>
                        <a:pt x="5716" y="140"/>
                      </a:lnTo>
                      <a:cubicBezTo>
                        <a:pt x="5658" y="1667"/>
                        <a:pt x="5579" y="3836"/>
                        <a:pt x="5552" y="5367"/>
                      </a:cubicBezTo>
                      <a:lnTo>
                        <a:pt x="5552" y="5367"/>
                      </a:lnTo>
                      <a:cubicBezTo>
                        <a:pt x="4224" y="5368"/>
                        <a:pt x="2875" y="5380"/>
                        <a:pt x="1537" y="5414"/>
                      </a:cubicBezTo>
                      <a:cubicBezTo>
                        <a:pt x="1104" y="5425"/>
                        <a:pt x="660" y="5436"/>
                        <a:pt x="226" y="5457"/>
                      </a:cubicBezTo>
                      <a:lnTo>
                        <a:pt x="226" y="5457"/>
                      </a:lnTo>
                      <a:cubicBezTo>
                        <a:pt x="213" y="4582"/>
                        <a:pt x="180" y="3718"/>
                        <a:pt x="203" y="2842"/>
                      </a:cubicBezTo>
                      <a:cubicBezTo>
                        <a:pt x="203" y="2088"/>
                        <a:pt x="246" y="1056"/>
                        <a:pt x="271" y="261"/>
                      </a:cubicBezTo>
                      <a:lnTo>
                        <a:pt x="271" y="261"/>
                      </a:lnTo>
                      <a:cubicBezTo>
                        <a:pt x="559" y="266"/>
                        <a:pt x="851" y="268"/>
                        <a:pt x="1144" y="268"/>
                      </a:cubicBezTo>
                      <a:cubicBezTo>
                        <a:pt x="2661" y="268"/>
                        <a:pt x="4224" y="208"/>
                        <a:pt x="5716" y="140"/>
                      </a:cubicBezTo>
                      <a:close/>
                      <a:moveTo>
                        <a:pt x="1357" y="0"/>
                      </a:moveTo>
                      <a:cubicBezTo>
                        <a:pt x="903" y="0"/>
                        <a:pt x="451" y="7"/>
                        <a:pt x="1" y="21"/>
                      </a:cubicBezTo>
                      <a:cubicBezTo>
                        <a:pt x="48" y="1378"/>
                        <a:pt x="108" y="2866"/>
                        <a:pt x="72" y="4212"/>
                      </a:cubicBezTo>
                      <a:cubicBezTo>
                        <a:pt x="72" y="4688"/>
                        <a:pt x="60" y="5164"/>
                        <a:pt x="48" y="5640"/>
                      </a:cubicBezTo>
                      <a:lnTo>
                        <a:pt x="144" y="5640"/>
                      </a:lnTo>
                      <a:cubicBezTo>
                        <a:pt x="2061" y="5700"/>
                        <a:pt x="3977" y="5712"/>
                        <a:pt x="5894" y="5712"/>
                      </a:cubicBezTo>
                      <a:cubicBezTo>
                        <a:pt x="5894" y="3866"/>
                        <a:pt x="5823" y="1961"/>
                        <a:pt x="5751" y="128"/>
                      </a:cubicBezTo>
                      <a:cubicBezTo>
                        <a:pt x="4306" y="64"/>
                        <a:pt x="2825" y="0"/>
                        <a:pt x="1357" y="0"/>
                      </a:cubicBezTo>
                      <a:close/>
                    </a:path>
                  </a:pathLst>
                </a:custGeom>
                <a:solidFill>
                  <a:srgbClr val="1B2F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 name="Google Shape;2105;p38"/>
                <p:cNvSpPr/>
                <p:nvPr/>
              </p:nvSpPr>
              <p:spPr>
                <a:xfrm>
                  <a:off x="1375450" y="3678650"/>
                  <a:ext cx="147375" cy="142800"/>
                </a:xfrm>
                <a:custGeom>
                  <a:avLst/>
                  <a:gdLst/>
                  <a:ahLst/>
                  <a:cxnLst/>
                  <a:rect l="l" t="t" r="r" b="b"/>
                  <a:pathLst>
                    <a:path w="5895" h="5712" extrusionOk="0">
                      <a:moveTo>
                        <a:pt x="5740" y="140"/>
                      </a:moveTo>
                      <a:lnTo>
                        <a:pt x="5740" y="140"/>
                      </a:lnTo>
                      <a:cubicBezTo>
                        <a:pt x="5682" y="1667"/>
                        <a:pt x="5592" y="3836"/>
                        <a:pt x="5574" y="5367"/>
                      </a:cubicBezTo>
                      <a:lnTo>
                        <a:pt x="5574" y="5367"/>
                      </a:lnTo>
                      <a:cubicBezTo>
                        <a:pt x="4244" y="5367"/>
                        <a:pt x="2902" y="5380"/>
                        <a:pt x="1549" y="5414"/>
                      </a:cubicBezTo>
                      <a:cubicBezTo>
                        <a:pt x="1112" y="5425"/>
                        <a:pt x="665" y="5437"/>
                        <a:pt x="238" y="5458"/>
                      </a:cubicBezTo>
                      <a:lnTo>
                        <a:pt x="238" y="5458"/>
                      </a:lnTo>
                      <a:cubicBezTo>
                        <a:pt x="225" y="4583"/>
                        <a:pt x="192" y="3718"/>
                        <a:pt x="215" y="2842"/>
                      </a:cubicBezTo>
                      <a:cubicBezTo>
                        <a:pt x="215" y="2088"/>
                        <a:pt x="268" y="1056"/>
                        <a:pt x="284" y="261"/>
                      </a:cubicBezTo>
                      <a:lnTo>
                        <a:pt x="284" y="261"/>
                      </a:lnTo>
                      <a:cubicBezTo>
                        <a:pt x="574" y="266"/>
                        <a:pt x="866" y="268"/>
                        <a:pt x="1160" y="268"/>
                      </a:cubicBezTo>
                      <a:cubicBezTo>
                        <a:pt x="2681" y="268"/>
                        <a:pt x="4238" y="208"/>
                        <a:pt x="5740" y="140"/>
                      </a:cubicBezTo>
                      <a:close/>
                      <a:moveTo>
                        <a:pt x="1359" y="0"/>
                      </a:moveTo>
                      <a:cubicBezTo>
                        <a:pt x="904" y="0"/>
                        <a:pt x="451" y="7"/>
                        <a:pt x="1" y="21"/>
                      </a:cubicBezTo>
                      <a:cubicBezTo>
                        <a:pt x="48" y="1378"/>
                        <a:pt x="108" y="2866"/>
                        <a:pt x="84" y="4212"/>
                      </a:cubicBezTo>
                      <a:cubicBezTo>
                        <a:pt x="84" y="4688"/>
                        <a:pt x="60" y="5164"/>
                        <a:pt x="48" y="5640"/>
                      </a:cubicBezTo>
                      <a:lnTo>
                        <a:pt x="144" y="5640"/>
                      </a:lnTo>
                      <a:cubicBezTo>
                        <a:pt x="2061" y="5700"/>
                        <a:pt x="3977" y="5712"/>
                        <a:pt x="5894" y="5712"/>
                      </a:cubicBezTo>
                      <a:cubicBezTo>
                        <a:pt x="5894" y="3866"/>
                        <a:pt x="5823" y="1961"/>
                        <a:pt x="5752" y="128"/>
                      </a:cubicBezTo>
                      <a:cubicBezTo>
                        <a:pt x="4315" y="64"/>
                        <a:pt x="2829" y="0"/>
                        <a:pt x="1359" y="0"/>
                      </a:cubicBezTo>
                      <a:close/>
                    </a:path>
                  </a:pathLst>
                </a:custGeom>
                <a:solidFill>
                  <a:srgbClr val="1B2F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 name="Google Shape;2106;p38"/>
                <p:cNvSpPr/>
                <p:nvPr/>
              </p:nvSpPr>
              <p:spPr>
                <a:xfrm>
                  <a:off x="1236150" y="3678650"/>
                  <a:ext cx="147375" cy="142800"/>
                </a:xfrm>
                <a:custGeom>
                  <a:avLst/>
                  <a:gdLst/>
                  <a:ahLst/>
                  <a:cxnLst/>
                  <a:rect l="l" t="t" r="r" b="b"/>
                  <a:pathLst>
                    <a:path w="5895" h="5712" extrusionOk="0">
                      <a:moveTo>
                        <a:pt x="5728" y="140"/>
                      </a:moveTo>
                      <a:lnTo>
                        <a:pt x="5728" y="140"/>
                      </a:lnTo>
                      <a:cubicBezTo>
                        <a:pt x="5659" y="1667"/>
                        <a:pt x="5579" y="3836"/>
                        <a:pt x="5562" y="5367"/>
                      </a:cubicBezTo>
                      <a:lnTo>
                        <a:pt x="5562" y="5367"/>
                      </a:lnTo>
                      <a:cubicBezTo>
                        <a:pt x="4224" y="5368"/>
                        <a:pt x="2886" y="5380"/>
                        <a:pt x="1537" y="5414"/>
                      </a:cubicBezTo>
                      <a:cubicBezTo>
                        <a:pt x="1111" y="5425"/>
                        <a:pt x="664" y="5437"/>
                        <a:pt x="226" y="5458"/>
                      </a:cubicBezTo>
                      <a:lnTo>
                        <a:pt x="226" y="5458"/>
                      </a:lnTo>
                      <a:cubicBezTo>
                        <a:pt x="213" y="4583"/>
                        <a:pt x="192" y="3718"/>
                        <a:pt x="203" y="2842"/>
                      </a:cubicBezTo>
                      <a:cubicBezTo>
                        <a:pt x="203" y="2088"/>
                        <a:pt x="256" y="1056"/>
                        <a:pt x="272" y="261"/>
                      </a:cubicBezTo>
                      <a:lnTo>
                        <a:pt x="272" y="261"/>
                      </a:lnTo>
                      <a:cubicBezTo>
                        <a:pt x="562" y="266"/>
                        <a:pt x="854" y="268"/>
                        <a:pt x="1148" y="268"/>
                      </a:cubicBezTo>
                      <a:cubicBezTo>
                        <a:pt x="2669" y="268"/>
                        <a:pt x="4226" y="208"/>
                        <a:pt x="5728" y="140"/>
                      </a:cubicBezTo>
                      <a:close/>
                      <a:moveTo>
                        <a:pt x="1356" y="0"/>
                      </a:moveTo>
                      <a:cubicBezTo>
                        <a:pt x="903" y="0"/>
                        <a:pt x="451" y="7"/>
                        <a:pt x="1" y="21"/>
                      </a:cubicBezTo>
                      <a:cubicBezTo>
                        <a:pt x="36" y="1378"/>
                        <a:pt x="96" y="2866"/>
                        <a:pt x="72" y="4212"/>
                      </a:cubicBezTo>
                      <a:cubicBezTo>
                        <a:pt x="72" y="4688"/>
                        <a:pt x="60" y="5164"/>
                        <a:pt x="36" y="5640"/>
                      </a:cubicBezTo>
                      <a:lnTo>
                        <a:pt x="132" y="5640"/>
                      </a:lnTo>
                      <a:cubicBezTo>
                        <a:pt x="2049" y="5700"/>
                        <a:pt x="3965" y="5712"/>
                        <a:pt x="5894" y="5712"/>
                      </a:cubicBezTo>
                      <a:cubicBezTo>
                        <a:pt x="5894" y="3866"/>
                        <a:pt x="5811" y="1961"/>
                        <a:pt x="5739" y="128"/>
                      </a:cubicBezTo>
                      <a:cubicBezTo>
                        <a:pt x="4294" y="64"/>
                        <a:pt x="2820" y="0"/>
                        <a:pt x="1356" y="0"/>
                      </a:cubicBezTo>
                      <a:close/>
                    </a:path>
                  </a:pathLst>
                </a:custGeom>
                <a:solidFill>
                  <a:srgbClr val="1B2F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7" name="Google Shape;2107;p38"/>
                <p:cNvSpPr/>
                <p:nvPr/>
              </p:nvSpPr>
              <p:spPr>
                <a:xfrm>
                  <a:off x="2213350" y="3813750"/>
                  <a:ext cx="147375" cy="142850"/>
                </a:xfrm>
                <a:custGeom>
                  <a:avLst/>
                  <a:gdLst/>
                  <a:ahLst/>
                  <a:cxnLst/>
                  <a:rect l="l" t="t" r="r" b="b"/>
                  <a:pathLst>
                    <a:path w="5895" h="5714" extrusionOk="0">
                      <a:moveTo>
                        <a:pt x="5740" y="141"/>
                      </a:moveTo>
                      <a:lnTo>
                        <a:pt x="5740" y="141"/>
                      </a:lnTo>
                      <a:cubicBezTo>
                        <a:pt x="5659" y="1668"/>
                        <a:pt x="5590" y="3838"/>
                        <a:pt x="5574" y="5368"/>
                      </a:cubicBezTo>
                      <a:lnTo>
                        <a:pt x="5574" y="5368"/>
                      </a:lnTo>
                      <a:cubicBezTo>
                        <a:pt x="4237" y="5369"/>
                        <a:pt x="2898" y="5381"/>
                        <a:pt x="1549" y="5416"/>
                      </a:cubicBezTo>
                      <a:cubicBezTo>
                        <a:pt x="1112" y="5427"/>
                        <a:pt x="675" y="5438"/>
                        <a:pt x="238" y="5449"/>
                      </a:cubicBezTo>
                      <a:lnTo>
                        <a:pt x="238" y="5449"/>
                      </a:lnTo>
                      <a:cubicBezTo>
                        <a:pt x="225" y="4578"/>
                        <a:pt x="192" y="3716"/>
                        <a:pt x="215" y="2832"/>
                      </a:cubicBezTo>
                      <a:cubicBezTo>
                        <a:pt x="215" y="2089"/>
                        <a:pt x="268" y="1048"/>
                        <a:pt x="284" y="263"/>
                      </a:cubicBezTo>
                      <a:lnTo>
                        <a:pt x="284" y="263"/>
                      </a:lnTo>
                      <a:cubicBezTo>
                        <a:pt x="543" y="267"/>
                        <a:pt x="803" y="269"/>
                        <a:pt x="1065" y="269"/>
                      </a:cubicBezTo>
                      <a:cubicBezTo>
                        <a:pt x="2611" y="269"/>
                        <a:pt x="4209" y="201"/>
                        <a:pt x="5740" y="141"/>
                      </a:cubicBezTo>
                      <a:close/>
                      <a:moveTo>
                        <a:pt x="1458" y="0"/>
                      </a:moveTo>
                      <a:cubicBezTo>
                        <a:pt x="970" y="0"/>
                        <a:pt x="484" y="7"/>
                        <a:pt x="1" y="22"/>
                      </a:cubicBezTo>
                      <a:cubicBezTo>
                        <a:pt x="49" y="1379"/>
                        <a:pt x="108" y="2868"/>
                        <a:pt x="84" y="4201"/>
                      </a:cubicBezTo>
                      <a:cubicBezTo>
                        <a:pt x="84" y="4677"/>
                        <a:pt x="60" y="5154"/>
                        <a:pt x="49" y="5630"/>
                      </a:cubicBezTo>
                      <a:lnTo>
                        <a:pt x="132" y="5630"/>
                      </a:lnTo>
                      <a:cubicBezTo>
                        <a:pt x="2061" y="5689"/>
                        <a:pt x="3978" y="5713"/>
                        <a:pt x="5894" y="5713"/>
                      </a:cubicBezTo>
                      <a:cubicBezTo>
                        <a:pt x="5894" y="3868"/>
                        <a:pt x="5823" y="1951"/>
                        <a:pt x="5752" y="129"/>
                      </a:cubicBezTo>
                      <a:cubicBezTo>
                        <a:pt x="4339" y="58"/>
                        <a:pt x="2892" y="0"/>
                        <a:pt x="1458" y="0"/>
                      </a:cubicBezTo>
                      <a:close/>
                    </a:path>
                  </a:pathLst>
                </a:custGeom>
                <a:solidFill>
                  <a:srgbClr val="1B2F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8" name="Google Shape;2108;p38"/>
                <p:cNvSpPr/>
                <p:nvPr/>
              </p:nvSpPr>
              <p:spPr>
                <a:xfrm>
                  <a:off x="2074050" y="3813750"/>
                  <a:ext cx="147375" cy="142850"/>
                </a:xfrm>
                <a:custGeom>
                  <a:avLst/>
                  <a:gdLst/>
                  <a:ahLst/>
                  <a:cxnLst/>
                  <a:rect l="l" t="t" r="r" b="b"/>
                  <a:pathLst>
                    <a:path w="5895" h="5714" extrusionOk="0">
                      <a:moveTo>
                        <a:pt x="5704" y="141"/>
                      </a:moveTo>
                      <a:lnTo>
                        <a:pt x="5704" y="141"/>
                      </a:lnTo>
                      <a:cubicBezTo>
                        <a:pt x="5658" y="1668"/>
                        <a:pt x="5579" y="3838"/>
                        <a:pt x="5552" y="5368"/>
                      </a:cubicBezTo>
                      <a:lnTo>
                        <a:pt x="5552" y="5368"/>
                      </a:lnTo>
                      <a:cubicBezTo>
                        <a:pt x="4221" y="5369"/>
                        <a:pt x="2878" y="5381"/>
                        <a:pt x="1525" y="5416"/>
                      </a:cubicBezTo>
                      <a:cubicBezTo>
                        <a:pt x="1088" y="5427"/>
                        <a:pt x="641" y="5438"/>
                        <a:pt x="214" y="5449"/>
                      </a:cubicBezTo>
                      <a:lnTo>
                        <a:pt x="214" y="5449"/>
                      </a:lnTo>
                      <a:cubicBezTo>
                        <a:pt x="201" y="4578"/>
                        <a:pt x="168" y="3716"/>
                        <a:pt x="191" y="2832"/>
                      </a:cubicBezTo>
                      <a:cubicBezTo>
                        <a:pt x="191" y="2089"/>
                        <a:pt x="244" y="1048"/>
                        <a:pt x="260" y="263"/>
                      </a:cubicBezTo>
                      <a:lnTo>
                        <a:pt x="260" y="263"/>
                      </a:lnTo>
                      <a:cubicBezTo>
                        <a:pt x="521" y="267"/>
                        <a:pt x="782" y="269"/>
                        <a:pt x="1045" y="269"/>
                      </a:cubicBezTo>
                      <a:cubicBezTo>
                        <a:pt x="2595" y="269"/>
                        <a:pt x="4183" y="201"/>
                        <a:pt x="5704" y="141"/>
                      </a:cubicBezTo>
                      <a:close/>
                      <a:moveTo>
                        <a:pt x="1455" y="0"/>
                      </a:moveTo>
                      <a:cubicBezTo>
                        <a:pt x="969" y="0"/>
                        <a:pt x="484" y="7"/>
                        <a:pt x="1" y="22"/>
                      </a:cubicBezTo>
                      <a:cubicBezTo>
                        <a:pt x="36" y="1379"/>
                        <a:pt x="96" y="2868"/>
                        <a:pt x="72" y="4201"/>
                      </a:cubicBezTo>
                      <a:cubicBezTo>
                        <a:pt x="72" y="4677"/>
                        <a:pt x="60" y="5154"/>
                        <a:pt x="36" y="5630"/>
                      </a:cubicBezTo>
                      <a:lnTo>
                        <a:pt x="132" y="5630"/>
                      </a:lnTo>
                      <a:cubicBezTo>
                        <a:pt x="2049" y="5689"/>
                        <a:pt x="3966" y="5713"/>
                        <a:pt x="5894" y="5713"/>
                      </a:cubicBezTo>
                      <a:cubicBezTo>
                        <a:pt x="5894" y="3868"/>
                        <a:pt x="5811" y="1951"/>
                        <a:pt x="5740" y="129"/>
                      </a:cubicBezTo>
                      <a:cubicBezTo>
                        <a:pt x="4327" y="58"/>
                        <a:pt x="2887" y="0"/>
                        <a:pt x="1455" y="0"/>
                      </a:cubicBezTo>
                      <a:close/>
                    </a:path>
                  </a:pathLst>
                </a:custGeom>
                <a:solidFill>
                  <a:srgbClr val="1B2F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 name="Google Shape;2109;p38"/>
                <p:cNvSpPr/>
                <p:nvPr/>
              </p:nvSpPr>
              <p:spPr>
                <a:xfrm>
                  <a:off x="1934450" y="3813750"/>
                  <a:ext cx="147375" cy="142850"/>
                </a:xfrm>
                <a:custGeom>
                  <a:avLst/>
                  <a:gdLst/>
                  <a:ahLst/>
                  <a:cxnLst/>
                  <a:rect l="l" t="t" r="r" b="b"/>
                  <a:pathLst>
                    <a:path w="5895" h="5714" extrusionOk="0">
                      <a:moveTo>
                        <a:pt x="5716" y="141"/>
                      </a:moveTo>
                      <a:lnTo>
                        <a:pt x="5716" y="141"/>
                      </a:lnTo>
                      <a:cubicBezTo>
                        <a:pt x="5658" y="1668"/>
                        <a:pt x="5568" y="3838"/>
                        <a:pt x="5551" y="5368"/>
                      </a:cubicBezTo>
                      <a:lnTo>
                        <a:pt x="5551" y="5368"/>
                      </a:lnTo>
                      <a:cubicBezTo>
                        <a:pt x="4213" y="5369"/>
                        <a:pt x="2874" y="5381"/>
                        <a:pt x="1525" y="5416"/>
                      </a:cubicBezTo>
                      <a:cubicBezTo>
                        <a:pt x="1102" y="5427"/>
                        <a:pt x="659" y="5438"/>
                        <a:pt x="224" y="5449"/>
                      </a:cubicBezTo>
                      <a:lnTo>
                        <a:pt x="224" y="5449"/>
                      </a:lnTo>
                      <a:cubicBezTo>
                        <a:pt x="201" y="4577"/>
                        <a:pt x="180" y="3716"/>
                        <a:pt x="191" y="2832"/>
                      </a:cubicBezTo>
                      <a:cubicBezTo>
                        <a:pt x="191" y="2089"/>
                        <a:pt x="244" y="1048"/>
                        <a:pt x="260" y="263"/>
                      </a:cubicBezTo>
                      <a:lnTo>
                        <a:pt x="260" y="263"/>
                      </a:lnTo>
                      <a:cubicBezTo>
                        <a:pt x="520" y="267"/>
                        <a:pt x="782" y="269"/>
                        <a:pt x="1045" y="269"/>
                      </a:cubicBezTo>
                      <a:cubicBezTo>
                        <a:pt x="2595" y="269"/>
                        <a:pt x="4185" y="201"/>
                        <a:pt x="5716" y="141"/>
                      </a:cubicBezTo>
                      <a:close/>
                      <a:moveTo>
                        <a:pt x="1457" y="0"/>
                      </a:moveTo>
                      <a:cubicBezTo>
                        <a:pt x="970" y="0"/>
                        <a:pt x="484" y="7"/>
                        <a:pt x="1" y="22"/>
                      </a:cubicBezTo>
                      <a:cubicBezTo>
                        <a:pt x="48" y="1379"/>
                        <a:pt x="108" y="2868"/>
                        <a:pt x="72" y="4201"/>
                      </a:cubicBezTo>
                      <a:cubicBezTo>
                        <a:pt x="72" y="4677"/>
                        <a:pt x="60" y="5154"/>
                        <a:pt x="48" y="5630"/>
                      </a:cubicBezTo>
                      <a:lnTo>
                        <a:pt x="132" y="5630"/>
                      </a:lnTo>
                      <a:cubicBezTo>
                        <a:pt x="2049" y="5689"/>
                        <a:pt x="3977" y="5713"/>
                        <a:pt x="5894" y="5713"/>
                      </a:cubicBezTo>
                      <a:cubicBezTo>
                        <a:pt x="5894" y="3868"/>
                        <a:pt x="5823" y="1951"/>
                        <a:pt x="5740" y="129"/>
                      </a:cubicBezTo>
                      <a:cubicBezTo>
                        <a:pt x="4335" y="58"/>
                        <a:pt x="2891" y="0"/>
                        <a:pt x="1457" y="0"/>
                      </a:cubicBezTo>
                      <a:close/>
                    </a:path>
                  </a:pathLst>
                </a:custGeom>
                <a:solidFill>
                  <a:srgbClr val="1B2F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 name="Google Shape;2110;p38"/>
                <p:cNvSpPr/>
                <p:nvPr/>
              </p:nvSpPr>
              <p:spPr>
                <a:xfrm>
                  <a:off x="1794550" y="3813750"/>
                  <a:ext cx="147375" cy="142850"/>
                </a:xfrm>
                <a:custGeom>
                  <a:avLst/>
                  <a:gdLst/>
                  <a:ahLst/>
                  <a:cxnLst/>
                  <a:rect l="l" t="t" r="r" b="b"/>
                  <a:pathLst>
                    <a:path w="5895" h="5714" extrusionOk="0">
                      <a:moveTo>
                        <a:pt x="5728" y="141"/>
                      </a:moveTo>
                      <a:lnTo>
                        <a:pt x="5728" y="141"/>
                      </a:lnTo>
                      <a:cubicBezTo>
                        <a:pt x="5670" y="1668"/>
                        <a:pt x="5591" y="3838"/>
                        <a:pt x="5564" y="5368"/>
                      </a:cubicBezTo>
                      <a:lnTo>
                        <a:pt x="5564" y="5368"/>
                      </a:lnTo>
                      <a:cubicBezTo>
                        <a:pt x="4235" y="5369"/>
                        <a:pt x="2887" y="5381"/>
                        <a:pt x="1549" y="5416"/>
                      </a:cubicBezTo>
                      <a:cubicBezTo>
                        <a:pt x="1115" y="5427"/>
                        <a:pt x="672" y="5438"/>
                        <a:pt x="238" y="5449"/>
                      </a:cubicBezTo>
                      <a:lnTo>
                        <a:pt x="238" y="5449"/>
                      </a:lnTo>
                      <a:cubicBezTo>
                        <a:pt x="224" y="4577"/>
                        <a:pt x="192" y="3716"/>
                        <a:pt x="203" y="2832"/>
                      </a:cubicBezTo>
                      <a:cubicBezTo>
                        <a:pt x="203" y="2089"/>
                        <a:pt x="256" y="1048"/>
                        <a:pt x="282" y="263"/>
                      </a:cubicBezTo>
                      <a:lnTo>
                        <a:pt x="282" y="263"/>
                      </a:lnTo>
                      <a:cubicBezTo>
                        <a:pt x="539" y="267"/>
                        <a:pt x="798" y="269"/>
                        <a:pt x="1057" y="269"/>
                      </a:cubicBezTo>
                      <a:cubicBezTo>
                        <a:pt x="2607" y="269"/>
                        <a:pt x="4197" y="201"/>
                        <a:pt x="5728" y="141"/>
                      </a:cubicBezTo>
                      <a:close/>
                      <a:moveTo>
                        <a:pt x="1457" y="0"/>
                      </a:moveTo>
                      <a:cubicBezTo>
                        <a:pt x="970" y="0"/>
                        <a:pt x="484" y="7"/>
                        <a:pt x="1" y="22"/>
                      </a:cubicBezTo>
                      <a:cubicBezTo>
                        <a:pt x="48" y="1379"/>
                        <a:pt x="96" y="2868"/>
                        <a:pt x="72" y="4201"/>
                      </a:cubicBezTo>
                      <a:cubicBezTo>
                        <a:pt x="72" y="4677"/>
                        <a:pt x="60" y="5154"/>
                        <a:pt x="48" y="5630"/>
                      </a:cubicBezTo>
                      <a:lnTo>
                        <a:pt x="132" y="5630"/>
                      </a:lnTo>
                      <a:cubicBezTo>
                        <a:pt x="2049" y="5689"/>
                        <a:pt x="3977" y="5713"/>
                        <a:pt x="5894" y="5713"/>
                      </a:cubicBezTo>
                      <a:cubicBezTo>
                        <a:pt x="5894" y="3868"/>
                        <a:pt x="5823" y="1951"/>
                        <a:pt x="5740" y="129"/>
                      </a:cubicBezTo>
                      <a:cubicBezTo>
                        <a:pt x="4335" y="58"/>
                        <a:pt x="2891" y="0"/>
                        <a:pt x="1457" y="0"/>
                      </a:cubicBezTo>
                      <a:close/>
                    </a:path>
                  </a:pathLst>
                </a:custGeom>
                <a:solidFill>
                  <a:srgbClr val="1B2F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 name="Google Shape;2111;p38"/>
                <p:cNvSpPr/>
                <p:nvPr/>
              </p:nvSpPr>
              <p:spPr>
                <a:xfrm>
                  <a:off x="1654950" y="3813750"/>
                  <a:ext cx="147375" cy="142850"/>
                </a:xfrm>
                <a:custGeom>
                  <a:avLst/>
                  <a:gdLst/>
                  <a:ahLst/>
                  <a:cxnLst/>
                  <a:rect l="l" t="t" r="r" b="b"/>
                  <a:pathLst>
                    <a:path w="5895" h="5714" extrusionOk="0">
                      <a:moveTo>
                        <a:pt x="5716" y="141"/>
                      </a:moveTo>
                      <a:lnTo>
                        <a:pt x="5716" y="141"/>
                      </a:lnTo>
                      <a:cubicBezTo>
                        <a:pt x="5658" y="1668"/>
                        <a:pt x="5590" y="3838"/>
                        <a:pt x="5553" y="5368"/>
                      </a:cubicBezTo>
                      <a:lnTo>
                        <a:pt x="5553" y="5368"/>
                      </a:lnTo>
                      <a:cubicBezTo>
                        <a:pt x="4224" y="5369"/>
                        <a:pt x="2875" y="5381"/>
                        <a:pt x="1537" y="5416"/>
                      </a:cubicBezTo>
                      <a:cubicBezTo>
                        <a:pt x="1104" y="5427"/>
                        <a:pt x="660" y="5438"/>
                        <a:pt x="226" y="5449"/>
                      </a:cubicBezTo>
                      <a:lnTo>
                        <a:pt x="226" y="5449"/>
                      </a:lnTo>
                      <a:cubicBezTo>
                        <a:pt x="213" y="4577"/>
                        <a:pt x="180" y="3716"/>
                        <a:pt x="191" y="2832"/>
                      </a:cubicBezTo>
                      <a:cubicBezTo>
                        <a:pt x="191" y="2089"/>
                        <a:pt x="244" y="1048"/>
                        <a:pt x="270" y="263"/>
                      </a:cubicBezTo>
                      <a:lnTo>
                        <a:pt x="270" y="263"/>
                      </a:lnTo>
                      <a:cubicBezTo>
                        <a:pt x="527" y="267"/>
                        <a:pt x="786" y="269"/>
                        <a:pt x="1045" y="269"/>
                      </a:cubicBezTo>
                      <a:cubicBezTo>
                        <a:pt x="2595" y="269"/>
                        <a:pt x="4185" y="201"/>
                        <a:pt x="5716" y="141"/>
                      </a:cubicBezTo>
                      <a:close/>
                      <a:moveTo>
                        <a:pt x="1457" y="0"/>
                      </a:moveTo>
                      <a:cubicBezTo>
                        <a:pt x="970" y="0"/>
                        <a:pt x="484" y="7"/>
                        <a:pt x="1" y="22"/>
                      </a:cubicBezTo>
                      <a:cubicBezTo>
                        <a:pt x="48" y="1379"/>
                        <a:pt x="108" y="2868"/>
                        <a:pt x="72" y="4201"/>
                      </a:cubicBezTo>
                      <a:cubicBezTo>
                        <a:pt x="72" y="4677"/>
                        <a:pt x="60" y="5154"/>
                        <a:pt x="48" y="5630"/>
                      </a:cubicBezTo>
                      <a:lnTo>
                        <a:pt x="132" y="5630"/>
                      </a:lnTo>
                      <a:cubicBezTo>
                        <a:pt x="2061" y="5689"/>
                        <a:pt x="3977" y="5713"/>
                        <a:pt x="5894" y="5713"/>
                      </a:cubicBezTo>
                      <a:cubicBezTo>
                        <a:pt x="5894" y="3868"/>
                        <a:pt x="5823" y="1951"/>
                        <a:pt x="5751" y="129"/>
                      </a:cubicBezTo>
                      <a:cubicBezTo>
                        <a:pt x="4338" y="58"/>
                        <a:pt x="2892" y="0"/>
                        <a:pt x="1457" y="0"/>
                      </a:cubicBezTo>
                      <a:close/>
                    </a:path>
                  </a:pathLst>
                </a:custGeom>
                <a:solidFill>
                  <a:srgbClr val="1B2F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 name="Google Shape;2112;p38"/>
                <p:cNvSpPr/>
                <p:nvPr/>
              </p:nvSpPr>
              <p:spPr>
                <a:xfrm>
                  <a:off x="1515350" y="3813750"/>
                  <a:ext cx="147375" cy="142850"/>
                </a:xfrm>
                <a:custGeom>
                  <a:avLst/>
                  <a:gdLst/>
                  <a:ahLst/>
                  <a:cxnLst/>
                  <a:rect l="l" t="t" r="r" b="b"/>
                  <a:pathLst>
                    <a:path w="5895" h="5714" extrusionOk="0">
                      <a:moveTo>
                        <a:pt x="5716" y="141"/>
                      </a:moveTo>
                      <a:lnTo>
                        <a:pt x="5716" y="141"/>
                      </a:lnTo>
                      <a:cubicBezTo>
                        <a:pt x="5658" y="1668"/>
                        <a:pt x="5579" y="3838"/>
                        <a:pt x="5552" y="5368"/>
                      </a:cubicBezTo>
                      <a:lnTo>
                        <a:pt x="5552" y="5368"/>
                      </a:lnTo>
                      <a:cubicBezTo>
                        <a:pt x="4224" y="5369"/>
                        <a:pt x="2875" y="5381"/>
                        <a:pt x="1537" y="5416"/>
                      </a:cubicBezTo>
                      <a:cubicBezTo>
                        <a:pt x="1104" y="5427"/>
                        <a:pt x="660" y="5438"/>
                        <a:pt x="226" y="5449"/>
                      </a:cubicBezTo>
                      <a:lnTo>
                        <a:pt x="226" y="5449"/>
                      </a:lnTo>
                      <a:cubicBezTo>
                        <a:pt x="213" y="4577"/>
                        <a:pt x="180" y="3716"/>
                        <a:pt x="203" y="2832"/>
                      </a:cubicBezTo>
                      <a:cubicBezTo>
                        <a:pt x="203" y="2089"/>
                        <a:pt x="246" y="1048"/>
                        <a:pt x="270" y="262"/>
                      </a:cubicBezTo>
                      <a:lnTo>
                        <a:pt x="270" y="262"/>
                      </a:lnTo>
                      <a:cubicBezTo>
                        <a:pt x="529" y="267"/>
                        <a:pt x="790" y="269"/>
                        <a:pt x="1053" y="269"/>
                      </a:cubicBezTo>
                      <a:cubicBezTo>
                        <a:pt x="2599" y="269"/>
                        <a:pt x="4195" y="201"/>
                        <a:pt x="5716" y="141"/>
                      </a:cubicBezTo>
                      <a:close/>
                      <a:moveTo>
                        <a:pt x="1457" y="0"/>
                      </a:moveTo>
                      <a:cubicBezTo>
                        <a:pt x="970" y="0"/>
                        <a:pt x="484" y="7"/>
                        <a:pt x="1" y="22"/>
                      </a:cubicBezTo>
                      <a:cubicBezTo>
                        <a:pt x="48" y="1379"/>
                        <a:pt x="108" y="2868"/>
                        <a:pt x="72" y="4201"/>
                      </a:cubicBezTo>
                      <a:cubicBezTo>
                        <a:pt x="72" y="4677"/>
                        <a:pt x="60" y="5154"/>
                        <a:pt x="48" y="5630"/>
                      </a:cubicBezTo>
                      <a:lnTo>
                        <a:pt x="144" y="5630"/>
                      </a:lnTo>
                      <a:cubicBezTo>
                        <a:pt x="2061" y="5689"/>
                        <a:pt x="3977" y="5713"/>
                        <a:pt x="5894" y="5713"/>
                      </a:cubicBezTo>
                      <a:cubicBezTo>
                        <a:pt x="5894" y="3868"/>
                        <a:pt x="5823" y="1951"/>
                        <a:pt x="5751" y="129"/>
                      </a:cubicBezTo>
                      <a:cubicBezTo>
                        <a:pt x="4338" y="58"/>
                        <a:pt x="2892" y="0"/>
                        <a:pt x="145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 name="Google Shape;2113;p38"/>
                <p:cNvSpPr/>
                <p:nvPr/>
              </p:nvSpPr>
              <p:spPr>
                <a:xfrm>
                  <a:off x="1375450" y="3813750"/>
                  <a:ext cx="147375" cy="142850"/>
                </a:xfrm>
                <a:custGeom>
                  <a:avLst/>
                  <a:gdLst/>
                  <a:ahLst/>
                  <a:cxnLst/>
                  <a:rect l="l" t="t" r="r" b="b"/>
                  <a:pathLst>
                    <a:path w="5895" h="5714" extrusionOk="0">
                      <a:moveTo>
                        <a:pt x="5740" y="141"/>
                      </a:moveTo>
                      <a:lnTo>
                        <a:pt x="5740" y="141"/>
                      </a:lnTo>
                      <a:cubicBezTo>
                        <a:pt x="5682" y="1668"/>
                        <a:pt x="5592" y="3838"/>
                        <a:pt x="5574" y="5368"/>
                      </a:cubicBezTo>
                      <a:lnTo>
                        <a:pt x="5574" y="5368"/>
                      </a:lnTo>
                      <a:cubicBezTo>
                        <a:pt x="4244" y="5369"/>
                        <a:pt x="2902" y="5381"/>
                        <a:pt x="1549" y="5416"/>
                      </a:cubicBezTo>
                      <a:cubicBezTo>
                        <a:pt x="1112" y="5427"/>
                        <a:pt x="665" y="5438"/>
                        <a:pt x="238" y="5449"/>
                      </a:cubicBezTo>
                      <a:lnTo>
                        <a:pt x="238" y="5449"/>
                      </a:lnTo>
                      <a:cubicBezTo>
                        <a:pt x="225" y="4578"/>
                        <a:pt x="192" y="3716"/>
                        <a:pt x="215" y="2832"/>
                      </a:cubicBezTo>
                      <a:cubicBezTo>
                        <a:pt x="215" y="2089"/>
                        <a:pt x="268" y="1048"/>
                        <a:pt x="284" y="263"/>
                      </a:cubicBezTo>
                      <a:lnTo>
                        <a:pt x="284" y="263"/>
                      </a:lnTo>
                      <a:cubicBezTo>
                        <a:pt x="544" y="267"/>
                        <a:pt x="806" y="269"/>
                        <a:pt x="1069" y="269"/>
                      </a:cubicBezTo>
                      <a:cubicBezTo>
                        <a:pt x="2619" y="269"/>
                        <a:pt x="4209" y="201"/>
                        <a:pt x="5740" y="141"/>
                      </a:cubicBezTo>
                      <a:close/>
                      <a:moveTo>
                        <a:pt x="1459" y="0"/>
                      </a:moveTo>
                      <a:cubicBezTo>
                        <a:pt x="971" y="0"/>
                        <a:pt x="484" y="7"/>
                        <a:pt x="1" y="22"/>
                      </a:cubicBezTo>
                      <a:cubicBezTo>
                        <a:pt x="48" y="1379"/>
                        <a:pt x="108" y="2868"/>
                        <a:pt x="84" y="4201"/>
                      </a:cubicBezTo>
                      <a:cubicBezTo>
                        <a:pt x="84" y="4677"/>
                        <a:pt x="60" y="5154"/>
                        <a:pt x="48" y="5630"/>
                      </a:cubicBezTo>
                      <a:lnTo>
                        <a:pt x="144" y="5630"/>
                      </a:lnTo>
                      <a:cubicBezTo>
                        <a:pt x="2061" y="5689"/>
                        <a:pt x="3977" y="5713"/>
                        <a:pt x="5894" y="5713"/>
                      </a:cubicBezTo>
                      <a:cubicBezTo>
                        <a:pt x="5894" y="3868"/>
                        <a:pt x="5823" y="1951"/>
                        <a:pt x="5752" y="129"/>
                      </a:cubicBezTo>
                      <a:cubicBezTo>
                        <a:pt x="4347" y="58"/>
                        <a:pt x="2897" y="0"/>
                        <a:pt x="1459" y="0"/>
                      </a:cubicBezTo>
                      <a:close/>
                    </a:path>
                  </a:pathLst>
                </a:custGeom>
                <a:solidFill>
                  <a:srgbClr val="1B2F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 name="Google Shape;2114;p38"/>
                <p:cNvSpPr/>
                <p:nvPr/>
              </p:nvSpPr>
              <p:spPr>
                <a:xfrm>
                  <a:off x="1236150" y="3813750"/>
                  <a:ext cx="147375" cy="142850"/>
                </a:xfrm>
                <a:custGeom>
                  <a:avLst/>
                  <a:gdLst/>
                  <a:ahLst/>
                  <a:cxnLst/>
                  <a:rect l="l" t="t" r="r" b="b"/>
                  <a:pathLst>
                    <a:path w="5895" h="5714" extrusionOk="0">
                      <a:moveTo>
                        <a:pt x="5728" y="141"/>
                      </a:moveTo>
                      <a:cubicBezTo>
                        <a:pt x="5659" y="1668"/>
                        <a:pt x="5579" y="3838"/>
                        <a:pt x="5562" y="5368"/>
                      </a:cubicBezTo>
                      <a:lnTo>
                        <a:pt x="5562" y="5368"/>
                      </a:lnTo>
                      <a:cubicBezTo>
                        <a:pt x="4224" y="5369"/>
                        <a:pt x="2886" y="5381"/>
                        <a:pt x="1537" y="5416"/>
                      </a:cubicBezTo>
                      <a:cubicBezTo>
                        <a:pt x="1111" y="5427"/>
                        <a:pt x="664" y="5438"/>
                        <a:pt x="226" y="5449"/>
                      </a:cubicBezTo>
                      <a:lnTo>
                        <a:pt x="226" y="5449"/>
                      </a:lnTo>
                      <a:cubicBezTo>
                        <a:pt x="213" y="4578"/>
                        <a:pt x="192" y="3716"/>
                        <a:pt x="203" y="2832"/>
                      </a:cubicBezTo>
                      <a:cubicBezTo>
                        <a:pt x="203" y="2089"/>
                        <a:pt x="256" y="1048"/>
                        <a:pt x="272" y="263"/>
                      </a:cubicBezTo>
                      <a:lnTo>
                        <a:pt x="272" y="263"/>
                      </a:lnTo>
                      <a:cubicBezTo>
                        <a:pt x="532" y="267"/>
                        <a:pt x="794" y="269"/>
                        <a:pt x="1057" y="269"/>
                      </a:cubicBezTo>
                      <a:cubicBezTo>
                        <a:pt x="2607" y="269"/>
                        <a:pt x="4196" y="201"/>
                        <a:pt x="5728" y="141"/>
                      </a:cubicBezTo>
                      <a:close/>
                      <a:moveTo>
                        <a:pt x="1455" y="0"/>
                      </a:moveTo>
                      <a:cubicBezTo>
                        <a:pt x="969" y="0"/>
                        <a:pt x="484" y="7"/>
                        <a:pt x="1" y="22"/>
                      </a:cubicBezTo>
                      <a:cubicBezTo>
                        <a:pt x="36" y="1379"/>
                        <a:pt x="96" y="2868"/>
                        <a:pt x="72" y="4201"/>
                      </a:cubicBezTo>
                      <a:cubicBezTo>
                        <a:pt x="72" y="4677"/>
                        <a:pt x="60" y="5154"/>
                        <a:pt x="36" y="5630"/>
                      </a:cubicBezTo>
                      <a:lnTo>
                        <a:pt x="132" y="5630"/>
                      </a:lnTo>
                      <a:cubicBezTo>
                        <a:pt x="2049" y="5689"/>
                        <a:pt x="3965" y="5713"/>
                        <a:pt x="5894" y="5713"/>
                      </a:cubicBezTo>
                      <a:cubicBezTo>
                        <a:pt x="5894" y="3868"/>
                        <a:pt x="5811" y="1951"/>
                        <a:pt x="5739" y="129"/>
                      </a:cubicBezTo>
                      <a:cubicBezTo>
                        <a:pt x="4326" y="58"/>
                        <a:pt x="2887" y="0"/>
                        <a:pt x="1455" y="0"/>
                      </a:cubicBezTo>
                      <a:close/>
                    </a:path>
                  </a:pathLst>
                </a:custGeom>
                <a:solidFill>
                  <a:srgbClr val="1B2F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 name="Google Shape;2115;p38"/>
                <p:cNvSpPr/>
                <p:nvPr/>
              </p:nvSpPr>
              <p:spPr>
                <a:xfrm>
                  <a:off x="2213350" y="3948875"/>
                  <a:ext cx="147375" cy="142550"/>
                </a:xfrm>
                <a:custGeom>
                  <a:avLst/>
                  <a:gdLst/>
                  <a:ahLst/>
                  <a:cxnLst/>
                  <a:rect l="l" t="t" r="r" b="b"/>
                  <a:pathLst>
                    <a:path w="5895" h="5702" extrusionOk="0">
                      <a:moveTo>
                        <a:pt x="5740" y="153"/>
                      </a:moveTo>
                      <a:lnTo>
                        <a:pt x="5740" y="153"/>
                      </a:lnTo>
                      <a:cubicBezTo>
                        <a:pt x="5659" y="1658"/>
                        <a:pt x="5590" y="3839"/>
                        <a:pt x="5574" y="5380"/>
                      </a:cubicBezTo>
                      <a:lnTo>
                        <a:pt x="5574" y="5380"/>
                      </a:lnTo>
                      <a:cubicBezTo>
                        <a:pt x="4236" y="5381"/>
                        <a:pt x="2898" y="5394"/>
                        <a:pt x="1549" y="5428"/>
                      </a:cubicBezTo>
                      <a:cubicBezTo>
                        <a:pt x="1112" y="5439"/>
                        <a:pt x="675" y="5450"/>
                        <a:pt x="238" y="5462"/>
                      </a:cubicBezTo>
                      <a:lnTo>
                        <a:pt x="238" y="5462"/>
                      </a:lnTo>
                      <a:cubicBezTo>
                        <a:pt x="225" y="4590"/>
                        <a:pt x="192" y="3728"/>
                        <a:pt x="215" y="2844"/>
                      </a:cubicBezTo>
                      <a:cubicBezTo>
                        <a:pt x="215" y="2101"/>
                        <a:pt x="268" y="1060"/>
                        <a:pt x="284" y="275"/>
                      </a:cubicBezTo>
                      <a:lnTo>
                        <a:pt x="284" y="275"/>
                      </a:lnTo>
                      <a:cubicBezTo>
                        <a:pt x="543" y="279"/>
                        <a:pt x="803" y="281"/>
                        <a:pt x="1065" y="281"/>
                      </a:cubicBezTo>
                      <a:cubicBezTo>
                        <a:pt x="2611" y="281"/>
                        <a:pt x="4209" y="213"/>
                        <a:pt x="5740" y="153"/>
                      </a:cubicBezTo>
                      <a:close/>
                      <a:moveTo>
                        <a:pt x="1458" y="1"/>
                      </a:moveTo>
                      <a:cubicBezTo>
                        <a:pt x="970" y="1"/>
                        <a:pt x="484" y="7"/>
                        <a:pt x="1" y="22"/>
                      </a:cubicBezTo>
                      <a:cubicBezTo>
                        <a:pt x="49" y="1380"/>
                        <a:pt x="108" y="2868"/>
                        <a:pt x="84" y="4202"/>
                      </a:cubicBezTo>
                      <a:cubicBezTo>
                        <a:pt x="84" y="4678"/>
                        <a:pt x="60" y="5154"/>
                        <a:pt x="49" y="5630"/>
                      </a:cubicBezTo>
                      <a:lnTo>
                        <a:pt x="132" y="5630"/>
                      </a:lnTo>
                      <a:cubicBezTo>
                        <a:pt x="2061" y="5690"/>
                        <a:pt x="3978" y="5702"/>
                        <a:pt x="5894" y="5702"/>
                      </a:cubicBezTo>
                      <a:cubicBezTo>
                        <a:pt x="5894" y="3856"/>
                        <a:pt x="5823" y="1951"/>
                        <a:pt x="5752" y="130"/>
                      </a:cubicBezTo>
                      <a:cubicBezTo>
                        <a:pt x="4339" y="59"/>
                        <a:pt x="2892" y="1"/>
                        <a:pt x="1458" y="1"/>
                      </a:cubicBezTo>
                      <a:close/>
                    </a:path>
                  </a:pathLst>
                </a:custGeom>
                <a:solidFill>
                  <a:srgbClr val="1B2F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 name="Google Shape;2116;p38"/>
                <p:cNvSpPr/>
                <p:nvPr/>
              </p:nvSpPr>
              <p:spPr>
                <a:xfrm>
                  <a:off x="2074050" y="3948875"/>
                  <a:ext cx="147375" cy="142550"/>
                </a:xfrm>
                <a:custGeom>
                  <a:avLst/>
                  <a:gdLst/>
                  <a:ahLst/>
                  <a:cxnLst/>
                  <a:rect l="l" t="t" r="r" b="b"/>
                  <a:pathLst>
                    <a:path w="5895" h="5702" extrusionOk="0">
                      <a:moveTo>
                        <a:pt x="5704" y="153"/>
                      </a:moveTo>
                      <a:lnTo>
                        <a:pt x="5704" y="153"/>
                      </a:lnTo>
                      <a:cubicBezTo>
                        <a:pt x="5658" y="1658"/>
                        <a:pt x="5579" y="3839"/>
                        <a:pt x="5552" y="5380"/>
                      </a:cubicBezTo>
                      <a:lnTo>
                        <a:pt x="5552" y="5380"/>
                      </a:lnTo>
                      <a:cubicBezTo>
                        <a:pt x="4220" y="5381"/>
                        <a:pt x="2878" y="5394"/>
                        <a:pt x="1525" y="5428"/>
                      </a:cubicBezTo>
                      <a:cubicBezTo>
                        <a:pt x="1088" y="5439"/>
                        <a:pt x="641" y="5450"/>
                        <a:pt x="214" y="5461"/>
                      </a:cubicBezTo>
                      <a:lnTo>
                        <a:pt x="214" y="5461"/>
                      </a:lnTo>
                      <a:cubicBezTo>
                        <a:pt x="201" y="4590"/>
                        <a:pt x="168" y="3728"/>
                        <a:pt x="191" y="2844"/>
                      </a:cubicBezTo>
                      <a:cubicBezTo>
                        <a:pt x="191" y="2101"/>
                        <a:pt x="244" y="1060"/>
                        <a:pt x="260" y="275"/>
                      </a:cubicBezTo>
                      <a:lnTo>
                        <a:pt x="260" y="275"/>
                      </a:lnTo>
                      <a:cubicBezTo>
                        <a:pt x="521" y="279"/>
                        <a:pt x="782" y="281"/>
                        <a:pt x="1045" y="281"/>
                      </a:cubicBezTo>
                      <a:cubicBezTo>
                        <a:pt x="2595" y="281"/>
                        <a:pt x="4183" y="213"/>
                        <a:pt x="5704" y="153"/>
                      </a:cubicBezTo>
                      <a:close/>
                      <a:moveTo>
                        <a:pt x="1455" y="1"/>
                      </a:moveTo>
                      <a:cubicBezTo>
                        <a:pt x="969" y="1"/>
                        <a:pt x="484" y="7"/>
                        <a:pt x="1" y="22"/>
                      </a:cubicBezTo>
                      <a:cubicBezTo>
                        <a:pt x="36" y="1380"/>
                        <a:pt x="96" y="2868"/>
                        <a:pt x="72" y="4202"/>
                      </a:cubicBezTo>
                      <a:cubicBezTo>
                        <a:pt x="72" y="4678"/>
                        <a:pt x="60" y="5154"/>
                        <a:pt x="36" y="5630"/>
                      </a:cubicBezTo>
                      <a:lnTo>
                        <a:pt x="132" y="5630"/>
                      </a:lnTo>
                      <a:cubicBezTo>
                        <a:pt x="2049" y="5690"/>
                        <a:pt x="3966" y="5702"/>
                        <a:pt x="5894" y="5702"/>
                      </a:cubicBezTo>
                      <a:cubicBezTo>
                        <a:pt x="5894" y="3856"/>
                        <a:pt x="5811" y="1951"/>
                        <a:pt x="5740" y="130"/>
                      </a:cubicBezTo>
                      <a:cubicBezTo>
                        <a:pt x="4327" y="59"/>
                        <a:pt x="2887" y="1"/>
                        <a:pt x="1455" y="1"/>
                      </a:cubicBezTo>
                      <a:close/>
                    </a:path>
                  </a:pathLst>
                </a:custGeom>
                <a:solidFill>
                  <a:srgbClr val="1B2F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 name="Google Shape;2117;p38"/>
                <p:cNvSpPr/>
                <p:nvPr/>
              </p:nvSpPr>
              <p:spPr>
                <a:xfrm>
                  <a:off x="1934450" y="3948875"/>
                  <a:ext cx="147375" cy="142550"/>
                </a:xfrm>
                <a:custGeom>
                  <a:avLst/>
                  <a:gdLst/>
                  <a:ahLst/>
                  <a:cxnLst/>
                  <a:rect l="l" t="t" r="r" b="b"/>
                  <a:pathLst>
                    <a:path w="5895" h="5702" extrusionOk="0">
                      <a:moveTo>
                        <a:pt x="5716" y="153"/>
                      </a:moveTo>
                      <a:lnTo>
                        <a:pt x="5716" y="153"/>
                      </a:lnTo>
                      <a:cubicBezTo>
                        <a:pt x="5658" y="1658"/>
                        <a:pt x="5568" y="3839"/>
                        <a:pt x="5551" y="5380"/>
                      </a:cubicBezTo>
                      <a:lnTo>
                        <a:pt x="5551" y="5380"/>
                      </a:lnTo>
                      <a:cubicBezTo>
                        <a:pt x="4213" y="5381"/>
                        <a:pt x="2874" y="5394"/>
                        <a:pt x="1525" y="5428"/>
                      </a:cubicBezTo>
                      <a:cubicBezTo>
                        <a:pt x="1102" y="5439"/>
                        <a:pt x="659" y="5450"/>
                        <a:pt x="224" y="5461"/>
                      </a:cubicBezTo>
                      <a:lnTo>
                        <a:pt x="224" y="5461"/>
                      </a:lnTo>
                      <a:cubicBezTo>
                        <a:pt x="201" y="4590"/>
                        <a:pt x="180" y="3728"/>
                        <a:pt x="191" y="2844"/>
                      </a:cubicBezTo>
                      <a:cubicBezTo>
                        <a:pt x="191" y="2101"/>
                        <a:pt x="244" y="1060"/>
                        <a:pt x="260" y="275"/>
                      </a:cubicBezTo>
                      <a:lnTo>
                        <a:pt x="260" y="275"/>
                      </a:lnTo>
                      <a:cubicBezTo>
                        <a:pt x="520" y="279"/>
                        <a:pt x="782" y="281"/>
                        <a:pt x="1045" y="281"/>
                      </a:cubicBezTo>
                      <a:cubicBezTo>
                        <a:pt x="2595" y="281"/>
                        <a:pt x="4185" y="213"/>
                        <a:pt x="5716" y="153"/>
                      </a:cubicBezTo>
                      <a:close/>
                      <a:moveTo>
                        <a:pt x="1457" y="1"/>
                      </a:moveTo>
                      <a:cubicBezTo>
                        <a:pt x="970" y="1"/>
                        <a:pt x="484" y="7"/>
                        <a:pt x="1" y="22"/>
                      </a:cubicBezTo>
                      <a:cubicBezTo>
                        <a:pt x="48" y="1380"/>
                        <a:pt x="108" y="2868"/>
                        <a:pt x="72" y="4202"/>
                      </a:cubicBezTo>
                      <a:cubicBezTo>
                        <a:pt x="72" y="4678"/>
                        <a:pt x="60" y="5154"/>
                        <a:pt x="48" y="5630"/>
                      </a:cubicBezTo>
                      <a:lnTo>
                        <a:pt x="132" y="5630"/>
                      </a:lnTo>
                      <a:cubicBezTo>
                        <a:pt x="2049" y="5690"/>
                        <a:pt x="3977" y="5702"/>
                        <a:pt x="5894" y="5702"/>
                      </a:cubicBezTo>
                      <a:cubicBezTo>
                        <a:pt x="5894" y="3856"/>
                        <a:pt x="5823" y="1951"/>
                        <a:pt x="5740" y="130"/>
                      </a:cubicBezTo>
                      <a:cubicBezTo>
                        <a:pt x="4335" y="59"/>
                        <a:pt x="2891" y="1"/>
                        <a:pt x="145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 name="Google Shape;2118;p38"/>
                <p:cNvSpPr/>
                <p:nvPr/>
              </p:nvSpPr>
              <p:spPr>
                <a:xfrm>
                  <a:off x="1794550" y="3948875"/>
                  <a:ext cx="147375" cy="142550"/>
                </a:xfrm>
                <a:custGeom>
                  <a:avLst/>
                  <a:gdLst/>
                  <a:ahLst/>
                  <a:cxnLst/>
                  <a:rect l="l" t="t" r="r" b="b"/>
                  <a:pathLst>
                    <a:path w="5895" h="5702" extrusionOk="0">
                      <a:moveTo>
                        <a:pt x="5728" y="153"/>
                      </a:moveTo>
                      <a:lnTo>
                        <a:pt x="5728" y="153"/>
                      </a:lnTo>
                      <a:cubicBezTo>
                        <a:pt x="5670" y="1658"/>
                        <a:pt x="5591" y="3839"/>
                        <a:pt x="5564" y="5380"/>
                      </a:cubicBezTo>
                      <a:lnTo>
                        <a:pt x="5564" y="5380"/>
                      </a:lnTo>
                      <a:cubicBezTo>
                        <a:pt x="4235" y="5381"/>
                        <a:pt x="2887" y="5394"/>
                        <a:pt x="1549" y="5428"/>
                      </a:cubicBezTo>
                      <a:cubicBezTo>
                        <a:pt x="1115" y="5439"/>
                        <a:pt x="672" y="5450"/>
                        <a:pt x="238" y="5461"/>
                      </a:cubicBezTo>
                      <a:lnTo>
                        <a:pt x="238" y="5461"/>
                      </a:lnTo>
                      <a:cubicBezTo>
                        <a:pt x="224" y="4590"/>
                        <a:pt x="192" y="3728"/>
                        <a:pt x="203" y="2844"/>
                      </a:cubicBezTo>
                      <a:cubicBezTo>
                        <a:pt x="203" y="2101"/>
                        <a:pt x="256" y="1061"/>
                        <a:pt x="282" y="275"/>
                      </a:cubicBezTo>
                      <a:lnTo>
                        <a:pt x="282" y="275"/>
                      </a:lnTo>
                      <a:cubicBezTo>
                        <a:pt x="539" y="279"/>
                        <a:pt x="798" y="281"/>
                        <a:pt x="1057" y="281"/>
                      </a:cubicBezTo>
                      <a:cubicBezTo>
                        <a:pt x="2607" y="281"/>
                        <a:pt x="4197" y="213"/>
                        <a:pt x="5728" y="153"/>
                      </a:cubicBezTo>
                      <a:close/>
                      <a:moveTo>
                        <a:pt x="1457" y="1"/>
                      </a:moveTo>
                      <a:cubicBezTo>
                        <a:pt x="970" y="1"/>
                        <a:pt x="484" y="7"/>
                        <a:pt x="1" y="22"/>
                      </a:cubicBezTo>
                      <a:cubicBezTo>
                        <a:pt x="48" y="1380"/>
                        <a:pt x="96" y="2868"/>
                        <a:pt x="72" y="4202"/>
                      </a:cubicBezTo>
                      <a:cubicBezTo>
                        <a:pt x="72" y="4678"/>
                        <a:pt x="60" y="5154"/>
                        <a:pt x="48" y="5630"/>
                      </a:cubicBezTo>
                      <a:lnTo>
                        <a:pt x="132" y="5630"/>
                      </a:lnTo>
                      <a:cubicBezTo>
                        <a:pt x="2049" y="5690"/>
                        <a:pt x="3977" y="5702"/>
                        <a:pt x="5894" y="5702"/>
                      </a:cubicBezTo>
                      <a:cubicBezTo>
                        <a:pt x="5894" y="3856"/>
                        <a:pt x="5823" y="1951"/>
                        <a:pt x="5740" y="130"/>
                      </a:cubicBezTo>
                      <a:cubicBezTo>
                        <a:pt x="4335" y="59"/>
                        <a:pt x="2891" y="1"/>
                        <a:pt x="145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 name="Google Shape;2119;p38"/>
                <p:cNvSpPr/>
                <p:nvPr/>
              </p:nvSpPr>
              <p:spPr>
                <a:xfrm>
                  <a:off x="1654950" y="3948875"/>
                  <a:ext cx="147375" cy="142550"/>
                </a:xfrm>
                <a:custGeom>
                  <a:avLst/>
                  <a:gdLst/>
                  <a:ahLst/>
                  <a:cxnLst/>
                  <a:rect l="l" t="t" r="r" b="b"/>
                  <a:pathLst>
                    <a:path w="5895" h="5702" extrusionOk="0">
                      <a:moveTo>
                        <a:pt x="5716" y="153"/>
                      </a:moveTo>
                      <a:lnTo>
                        <a:pt x="5716" y="153"/>
                      </a:lnTo>
                      <a:cubicBezTo>
                        <a:pt x="5658" y="1658"/>
                        <a:pt x="5590" y="3839"/>
                        <a:pt x="5553" y="5380"/>
                      </a:cubicBezTo>
                      <a:lnTo>
                        <a:pt x="5553" y="5380"/>
                      </a:lnTo>
                      <a:cubicBezTo>
                        <a:pt x="4224" y="5381"/>
                        <a:pt x="2875" y="5394"/>
                        <a:pt x="1537" y="5428"/>
                      </a:cubicBezTo>
                      <a:cubicBezTo>
                        <a:pt x="1104" y="5439"/>
                        <a:pt x="660" y="5450"/>
                        <a:pt x="226" y="5461"/>
                      </a:cubicBezTo>
                      <a:lnTo>
                        <a:pt x="226" y="5461"/>
                      </a:lnTo>
                      <a:cubicBezTo>
                        <a:pt x="213" y="4590"/>
                        <a:pt x="180" y="3728"/>
                        <a:pt x="191" y="2844"/>
                      </a:cubicBezTo>
                      <a:cubicBezTo>
                        <a:pt x="191" y="2101"/>
                        <a:pt x="244" y="1061"/>
                        <a:pt x="270" y="275"/>
                      </a:cubicBezTo>
                      <a:lnTo>
                        <a:pt x="270" y="275"/>
                      </a:lnTo>
                      <a:cubicBezTo>
                        <a:pt x="527" y="279"/>
                        <a:pt x="786" y="281"/>
                        <a:pt x="1045" y="281"/>
                      </a:cubicBezTo>
                      <a:cubicBezTo>
                        <a:pt x="2595" y="281"/>
                        <a:pt x="4185" y="213"/>
                        <a:pt x="5716" y="153"/>
                      </a:cubicBezTo>
                      <a:close/>
                      <a:moveTo>
                        <a:pt x="1457" y="1"/>
                      </a:moveTo>
                      <a:cubicBezTo>
                        <a:pt x="970" y="1"/>
                        <a:pt x="484" y="7"/>
                        <a:pt x="1" y="22"/>
                      </a:cubicBezTo>
                      <a:cubicBezTo>
                        <a:pt x="48" y="1380"/>
                        <a:pt x="108" y="2868"/>
                        <a:pt x="72" y="4202"/>
                      </a:cubicBezTo>
                      <a:cubicBezTo>
                        <a:pt x="72" y="4678"/>
                        <a:pt x="60" y="5154"/>
                        <a:pt x="48" y="5630"/>
                      </a:cubicBezTo>
                      <a:lnTo>
                        <a:pt x="132" y="5630"/>
                      </a:lnTo>
                      <a:cubicBezTo>
                        <a:pt x="2061" y="5690"/>
                        <a:pt x="3977" y="5702"/>
                        <a:pt x="5894" y="5702"/>
                      </a:cubicBezTo>
                      <a:cubicBezTo>
                        <a:pt x="5894" y="3856"/>
                        <a:pt x="5823" y="1951"/>
                        <a:pt x="5751" y="130"/>
                      </a:cubicBezTo>
                      <a:cubicBezTo>
                        <a:pt x="4338" y="59"/>
                        <a:pt x="2892" y="1"/>
                        <a:pt x="145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 name="Google Shape;2120;p38"/>
                <p:cNvSpPr/>
                <p:nvPr/>
              </p:nvSpPr>
              <p:spPr>
                <a:xfrm>
                  <a:off x="1515350" y="3948875"/>
                  <a:ext cx="147375" cy="142550"/>
                </a:xfrm>
                <a:custGeom>
                  <a:avLst/>
                  <a:gdLst/>
                  <a:ahLst/>
                  <a:cxnLst/>
                  <a:rect l="l" t="t" r="r" b="b"/>
                  <a:pathLst>
                    <a:path w="5895" h="5702" extrusionOk="0">
                      <a:moveTo>
                        <a:pt x="5716" y="153"/>
                      </a:moveTo>
                      <a:lnTo>
                        <a:pt x="5716" y="153"/>
                      </a:lnTo>
                      <a:cubicBezTo>
                        <a:pt x="5658" y="1658"/>
                        <a:pt x="5579" y="3839"/>
                        <a:pt x="5552" y="5380"/>
                      </a:cubicBezTo>
                      <a:lnTo>
                        <a:pt x="5552" y="5380"/>
                      </a:lnTo>
                      <a:cubicBezTo>
                        <a:pt x="4223" y="5381"/>
                        <a:pt x="2875" y="5394"/>
                        <a:pt x="1537" y="5428"/>
                      </a:cubicBezTo>
                      <a:cubicBezTo>
                        <a:pt x="1104" y="5439"/>
                        <a:pt x="660" y="5450"/>
                        <a:pt x="226" y="5461"/>
                      </a:cubicBezTo>
                      <a:lnTo>
                        <a:pt x="226" y="5461"/>
                      </a:lnTo>
                      <a:cubicBezTo>
                        <a:pt x="213" y="4590"/>
                        <a:pt x="180" y="3728"/>
                        <a:pt x="203" y="2844"/>
                      </a:cubicBezTo>
                      <a:cubicBezTo>
                        <a:pt x="203" y="2101"/>
                        <a:pt x="246" y="1060"/>
                        <a:pt x="270" y="275"/>
                      </a:cubicBezTo>
                      <a:lnTo>
                        <a:pt x="270" y="275"/>
                      </a:lnTo>
                      <a:cubicBezTo>
                        <a:pt x="529" y="279"/>
                        <a:pt x="790" y="281"/>
                        <a:pt x="1053" y="281"/>
                      </a:cubicBezTo>
                      <a:cubicBezTo>
                        <a:pt x="2599" y="281"/>
                        <a:pt x="4195" y="213"/>
                        <a:pt x="5716" y="153"/>
                      </a:cubicBezTo>
                      <a:close/>
                      <a:moveTo>
                        <a:pt x="1457" y="1"/>
                      </a:moveTo>
                      <a:cubicBezTo>
                        <a:pt x="970" y="1"/>
                        <a:pt x="484" y="7"/>
                        <a:pt x="1" y="22"/>
                      </a:cubicBezTo>
                      <a:cubicBezTo>
                        <a:pt x="48" y="1380"/>
                        <a:pt x="108" y="2868"/>
                        <a:pt x="72" y="4202"/>
                      </a:cubicBezTo>
                      <a:cubicBezTo>
                        <a:pt x="72" y="4678"/>
                        <a:pt x="60" y="5154"/>
                        <a:pt x="48" y="5630"/>
                      </a:cubicBezTo>
                      <a:lnTo>
                        <a:pt x="144" y="5630"/>
                      </a:lnTo>
                      <a:cubicBezTo>
                        <a:pt x="2061" y="5690"/>
                        <a:pt x="3977" y="5702"/>
                        <a:pt x="5894" y="5702"/>
                      </a:cubicBezTo>
                      <a:cubicBezTo>
                        <a:pt x="5894" y="3856"/>
                        <a:pt x="5823" y="1951"/>
                        <a:pt x="5751" y="130"/>
                      </a:cubicBezTo>
                      <a:cubicBezTo>
                        <a:pt x="4338" y="59"/>
                        <a:pt x="2892" y="1"/>
                        <a:pt x="1457" y="1"/>
                      </a:cubicBezTo>
                      <a:close/>
                    </a:path>
                  </a:pathLst>
                </a:custGeom>
                <a:solidFill>
                  <a:srgbClr val="1B2F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 name="Google Shape;2121;p38"/>
                <p:cNvSpPr/>
                <p:nvPr/>
              </p:nvSpPr>
              <p:spPr>
                <a:xfrm>
                  <a:off x="1375450" y="3948875"/>
                  <a:ext cx="147375" cy="142550"/>
                </a:xfrm>
                <a:custGeom>
                  <a:avLst/>
                  <a:gdLst/>
                  <a:ahLst/>
                  <a:cxnLst/>
                  <a:rect l="l" t="t" r="r" b="b"/>
                  <a:pathLst>
                    <a:path w="5895" h="5702" extrusionOk="0">
                      <a:moveTo>
                        <a:pt x="5740" y="153"/>
                      </a:moveTo>
                      <a:lnTo>
                        <a:pt x="5740" y="153"/>
                      </a:lnTo>
                      <a:cubicBezTo>
                        <a:pt x="5682" y="1658"/>
                        <a:pt x="5591" y="3839"/>
                        <a:pt x="5574" y="5380"/>
                      </a:cubicBezTo>
                      <a:lnTo>
                        <a:pt x="5574" y="5380"/>
                      </a:lnTo>
                      <a:cubicBezTo>
                        <a:pt x="4244" y="5381"/>
                        <a:pt x="2902" y="5394"/>
                        <a:pt x="1549" y="5428"/>
                      </a:cubicBezTo>
                      <a:cubicBezTo>
                        <a:pt x="1112" y="5439"/>
                        <a:pt x="665" y="5450"/>
                        <a:pt x="238" y="5461"/>
                      </a:cubicBezTo>
                      <a:lnTo>
                        <a:pt x="238" y="5461"/>
                      </a:lnTo>
                      <a:cubicBezTo>
                        <a:pt x="225" y="4590"/>
                        <a:pt x="192" y="3728"/>
                        <a:pt x="215" y="2844"/>
                      </a:cubicBezTo>
                      <a:cubicBezTo>
                        <a:pt x="215" y="2101"/>
                        <a:pt x="268" y="1060"/>
                        <a:pt x="284" y="275"/>
                      </a:cubicBezTo>
                      <a:lnTo>
                        <a:pt x="284" y="275"/>
                      </a:lnTo>
                      <a:cubicBezTo>
                        <a:pt x="544" y="279"/>
                        <a:pt x="806" y="281"/>
                        <a:pt x="1069" y="281"/>
                      </a:cubicBezTo>
                      <a:cubicBezTo>
                        <a:pt x="2619" y="281"/>
                        <a:pt x="4209" y="213"/>
                        <a:pt x="5740" y="153"/>
                      </a:cubicBezTo>
                      <a:close/>
                      <a:moveTo>
                        <a:pt x="1459" y="1"/>
                      </a:moveTo>
                      <a:cubicBezTo>
                        <a:pt x="971" y="1"/>
                        <a:pt x="484" y="7"/>
                        <a:pt x="1" y="22"/>
                      </a:cubicBezTo>
                      <a:cubicBezTo>
                        <a:pt x="48" y="1380"/>
                        <a:pt x="108" y="2868"/>
                        <a:pt x="84" y="4202"/>
                      </a:cubicBezTo>
                      <a:cubicBezTo>
                        <a:pt x="84" y="4678"/>
                        <a:pt x="60" y="5154"/>
                        <a:pt x="48" y="5630"/>
                      </a:cubicBezTo>
                      <a:lnTo>
                        <a:pt x="144" y="5630"/>
                      </a:lnTo>
                      <a:cubicBezTo>
                        <a:pt x="2061" y="5690"/>
                        <a:pt x="3977" y="5702"/>
                        <a:pt x="5894" y="5702"/>
                      </a:cubicBezTo>
                      <a:cubicBezTo>
                        <a:pt x="5894" y="3856"/>
                        <a:pt x="5823" y="1951"/>
                        <a:pt x="5752" y="130"/>
                      </a:cubicBezTo>
                      <a:cubicBezTo>
                        <a:pt x="4347" y="59"/>
                        <a:pt x="2897" y="1"/>
                        <a:pt x="1459" y="1"/>
                      </a:cubicBezTo>
                      <a:close/>
                    </a:path>
                  </a:pathLst>
                </a:custGeom>
                <a:solidFill>
                  <a:srgbClr val="1B2F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 name="Google Shape;2122;p38"/>
                <p:cNvSpPr/>
                <p:nvPr/>
              </p:nvSpPr>
              <p:spPr>
                <a:xfrm>
                  <a:off x="1236150" y="3948875"/>
                  <a:ext cx="147375" cy="142550"/>
                </a:xfrm>
                <a:custGeom>
                  <a:avLst/>
                  <a:gdLst/>
                  <a:ahLst/>
                  <a:cxnLst/>
                  <a:rect l="l" t="t" r="r" b="b"/>
                  <a:pathLst>
                    <a:path w="5895" h="5702" extrusionOk="0">
                      <a:moveTo>
                        <a:pt x="5728" y="153"/>
                      </a:moveTo>
                      <a:cubicBezTo>
                        <a:pt x="5659" y="1658"/>
                        <a:pt x="5579" y="3839"/>
                        <a:pt x="5562" y="5380"/>
                      </a:cubicBezTo>
                      <a:lnTo>
                        <a:pt x="5562" y="5380"/>
                      </a:lnTo>
                      <a:cubicBezTo>
                        <a:pt x="4224" y="5381"/>
                        <a:pt x="2886" y="5394"/>
                        <a:pt x="1537" y="5428"/>
                      </a:cubicBezTo>
                      <a:cubicBezTo>
                        <a:pt x="1111" y="5439"/>
                        <a:pt x="664" y="5450"/>
                        <a:pt x="226" y="5462"/>
                      </a:cubicBezTo>
                      <a:lnTo>
                        <a:pt x="226" y="5462"/>
                      </a:lnTo>
                      <a:cubicBezTo>
                        <a:pt x="213" y="4590"/>
                        <a:pt x="192" y="3728"/>
                        <a:pt x="203" y="2844"/>
                      </a:cubicBezTo>
                      <a:cubicBezTo>
                        <a:pt x="203" y="2101"/>
                        <a:pt x="256" y="1060"/>
                        <a:pt x="272" y="275"/>
                      </a:cubicBezTo>
                      <a:lnTo>
                        <a:pt x="272" y="275"/>
                      </a:lnTo>
                      <a:cubicBezTo>
                        <a:pt x="532" y="279"/>
                        <a:pt x="794" y="281"/>
                        <a:pt x="1057" y="281"/>
                      </a:cubicBezTo>
                      <a:cubicBezTo>
                        <a:pt x="2607" y="281"/>
                        <a:pt x="4196" y="213"/>
                        <a:pt x="5728" y="153"/>
                      </a:cubicBezTo>
                      <a:close/>
                      <a:moveTo>
                        <a:pt x="1455" y="1"/>
                      </a:moveTo>
                      <a:cubicBezTo>
                        <a:pt x="969" y="1"/>
                        <a:pt x="484" y="7"/>
                        <a:pt x="1" y="22"/>
                      </a:cubicBezTo>
                      <a:cubicBezTo>
                        <a:pt x="36" y="1380"/>
                        <a:pt x="96" y="2868"/>
                        <a:pt x="72" y="4202"/>
                      </a:cubicBezTo>
                      <a:cubicBezTo>
                        <a:pt x="72" y="4678"/>
                        <a:pt x="60" y="5154"/>
                        <a:pt x="36" y="5630"/>
                      </a:cubicBezTo>
                      <a:lnTo>
                        <a:pt x="132" y="5630"/>
                      </a:lnTo>
                      <a:cubicBezTo>
                        <a:pt x="2049" y="5690"/>
                        <a:pt x="3965" y="5702"/>
                        <a:pt x="5894" y="5702"/>
                      </a:cubicBezTo>
                      <a:cubicBezTo>
                        <a:pt x="5894" y="3856"/>
                        <a:pt x="5811" y="1951"/>
                        <a:pt x="5739" y="130"/>
                      </a:cubicBezTo>
                      <a:cubicBezTo>
                        <a:pt x="4326" y="59"/>
                        <a:pt x="2887" y="1"/>
                        <a:pt x="1455" y="1"/>
                      </a:cubicBezTo>
                      <a:close/>
                    </a:path>
                  </a:pathLst>
                </a:custGeom>
                <a:solidFill>
                  <a:srgbClr val="1B2F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 name="Google Shape;2123;p38"/>
                <p:cNvSpPr/>
                <p:nvPr/>
              </p:nvSpPr>
              <p:spPr>
                <a:xfrm>
                  <a:off x="909025" y="2705225"/>
                  <a:ext cx="752800" cy="1382325"/>
                </a:xfrm>
                <a:custGeom>
                  <a:avLst/>
                  <a:gdLst/>
                  <a:ahLst/>
                  <a:cxnLst/>
                  <a:rect l="l" t="t" r="r" b="b"/>
                  <a:pathLst>
                    <a:path w="30112" h="55293" extrusionOk="0">
                      <a:moveTo>
                        <a:pt x="9716" y="0"/>
                      </a:moveTo>
                      <a:lnTo>
                        <a:pt x="1" y="55293"/>
                      </a:lnTo>
                      <a:lnTo>
                        <a:pt x="30112" y="55293"/>
                      </a:lnTo>
                      <a:lnTo>
                        <a:pt x="23516" y="1429"/>
                      </a:lnTo>
                      <a:lnTo>
                        <a:pt x="971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 name="Google Shape;2124;p38"/>
                <p:cNvSpPr/>
                <p:nvPr/>
              </p:nvSpPr>
              <p:spPr>
                <a:xfrm>
                  <a:off x="1889500" y="2736175"/>
                  <a:ext cx="820675" cy="1351375"/>
                </a:xfrm>
                <a:custGeom>
                  <a:avLst/>
                  <a:gdLst/>
                  <a:ahLst/>
                  <a:cxnLst/>
                  <a:rect l="l" t="t" r="r" b="b"/>
                  <a:pathLst>
                    <a:path w="32827" h="54055" extrusionOk="0">
                      <a:moveTo>
                        <a:pt x="1" y="1"/>
                      </a:moveTo>
                      <a:lnTo>
                        <a:pt x="7383" y="54055"/>
                      </a:lnTo>
                      <a:lnTo>
                        <a:pt x="32826" y="54055"/>
                      </a:lnTo>
                      <a:lnTo>
                        <a:pt x="1330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 name="Google Shape;2125;p38"/>
                <p:cNvSpPr/>
                <p:nvPr/>
              </p:nvSpPr>
              <p:spPr>
                <a:xfrm>
                  <a:off x="1596625" y="2753450"/>
                  <a:ext cx="132175" cy="250350"/>
                </a:xfrm>
                <a:custGeom>
                  <a:avLst/>
                  <a:gdLst/>
                  <a:ahLst/>
                  <a:cxnLst/>
                  <a:rect l="l" t="t" r="r" b="b"/>
                  <a:pathLst>
                    <a:path w="5287" h="10014" extrusionOk="0">
                      <a:moveTo>
                        <a:pt x="0" y="0"/>
                      </a:moveTo>
                      <a:lnTo>
                        <a:pt x="976" y="10013"/>
                      </a:lnTo>
                      <a:lnTo>
                        <a:pt x="5287" y="4644"/>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 name="Google Shape;2126;p38"/>
                <p:cNvSpPr/>
                <p:nvPr/>
              </p:nvSpPr>
              <p:spPr>
                <a:xfrm>
                  <a:off x="1728775" y="2736175"/>
                  <a:ext cx="107775" cy="267625"/>
                </a:xfrm>
                <a:custGeom>
                  <a:avLst/>
                  <a:gdLst/>
                  <a:ahLst/>
                  <a:cxnLst/>
                  <a:rect l="l" t="t" r="r" b="b"/>
                  <a:pathLst>
                    <a:path w="4311" h="10705" extrusionOk="0">
                      <a:moveTo>
                        <a:pt x="2691" y="1"/>
                      </a:moveTo>
                      <a:lnTo>
                        <a:pt x="1" y="5335"/>
                      </a:lnTo>
                      <a:lnTo>
                        <a:pt x="4311" y="10704"/>
                      </a:lnTo>
                      <a:lnTo>
                        <a:pt x="269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 name="Google Shape;2127;p38"/>
                <p:cNvSpPr/>
                <p:nvPr/>
              </p:nvSpPr>
              <p:spPr>
                <a:xfrm>
                  <a:off x="2411000" y="2833800"/>
                  <a:ext cx="665300" cy="849850"/>
                </a:xfrm>
                <a:custGeom>
                  <a:avLst/>
                  <a:gdLst/>
                  <a:ahLst/>
                  <a:cxnLst/>
                  <a:rect l="l" t="t" r="r" b="b"/>
                  <a:pathLst>
                    <a:path w="26612" h="33994" extrusionOk="0">
                      <a:moveTo>
                        <a:pt x="14407" y="1"/>
                      </a:moveTo>
                      <a:lnTo>
                        <a:pt x="1" y="5275"/>
                      </a:lnTo>
                      <a:lnTo>
                        <a:pt x="10311" y="33993"/>
                      </a:lnTo>
                      <a:lnTo>
                        <a:pt x="17277" y="33505"/>
                      </a:lnTo>
                      <a:cubicBezTo>
                        <a:pt x="23027" y="33100"/>
                        <a:pt x="26611" y="27088"/>
                        <a:pt x="24242" y="21837"/>
                      </a:cubicBezTo>
                      <a:lnTo>
                        <a:pt x="1440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 name="Google Shape;2128;p38"/>
                <p:cNvSpPr/>
                <p:nvPr/>
              </p:nvSpPr>
              <p:spPr>
                <a:xfrm>
                  <a:off x="2238375" y="2751100"/>
                  <a:ext cx="287550" cy="165475"/>
                </a:xfrm>
                <a:custGeom>
                  <a:avLst/>
                  <a:gdLst/>
                  <a:ahLst/>
                  <a:cxnLst/>
                  <a:rect l="l" t="t" r="r" b="b"/>
                  <a:pathLst>
                    <a:path w="11502" h="6619" extrusionOk="0">
                      <a:moveTo>
                        <a:pt x="1754" y="0"/>
                      </a:moveTo>
                      <a:cubicBezTo>
                        <a:pt x="1140" y="0"/>
                        <a:pt x="556" y="372"/>
                        <a:pt x="310" y="975"/>
                      </a:cubicBezTo>
                      <a:cubicBezTo>
                        <a:pt x="0" y="1761"/>
                        <a:pt x="393" y="2654"/>
                        <a:pt x="1179" y="2964"/>
                      </a:cubicBezTo>
                      <a:lnTo>
                        <a:pt x="10370" y="6619"/>
                      </a:lnTo>
                      <a:lnTo>
                        <a:pt x="11501" y="3761"/>
                      </a:lnTo>
                      <a:lnTo>
                        <a:pt x="2310" y="106"/>
                      </a:lnTo>
                      <a:cubicBezTo>
                        <a:pt x="2127" y="34"/>
                        <a:pt x="1939" y="0"/>
                        <a:pt x="17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 name="Google Shape;2129;p38"/>
                <p:cNvSpPr/>
                <p:nvPr/>
              </p:nvSpPr>
              <p:spPr>
                <a:xfrm>
                  <a:off x="2341350" y="2628125"/>
                  <a:ext cx="381925" cy="322700"/>
                </a:xfrm>
                <a:custGeom>
                  <a:avLst/>
                  <a:gdLst/>
                  <a:ahLst/>
                  <a:cxnLst/>
                  <a:rect l="l" t="t" r="r" b="b"/>
                  <a:pathLst>
                    <a:path w="15277" h="12908" extrusionOk="0">
                      <a:moveTo>
                        <a:pt x="11347" y="1"/>
                      </a:moveTo>
                      <a:lnTo>
                        <a:pt x="1" y="4466"/>
                      </a:lnTo>
                      <a:lnTo>
                        <a:pt x="4394" y="12907"/>
                      </a:lnTo>
                      <a:lnTo>
                        <a:pt x="15276" y="8930"/>
                      </a:lnTo>
                      <a:lnTo>
                        <a:pt x="11347"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 name="Google Shape;2130;p38"/>
                <p:cNvSpPr/>
                <p:nvPr/>
              </p:nvSpPr>
              <p:spPr>
                <a:xfrm>
                  <a:off x="2235100" y="2529500"/>
                  <a:ext cx="208075" cy="268025"/>
                </a:xfrm>
                <a:custGeom>
                  <a:avLst/>
                  <a:gdLst/>
                  <a:ahLst/>
                  <a:cxnLst/>
                  <a:rect l="l" t="t" r="r" b="b"/>
                  <a:pathLst>
                    <a:path w="8323" h="10721" extrusionOk="0">
                      <a:moveTo>
                        <a:pt x="1751" y="0"/>
                      </a:moveTo>
                      <a:cubicBezTo>
                        <a:pt x="1467" y="0"/>
                        <a:pt x="1179" y="78"/>
                        <a:pt x="917" y="243"/>
                      </a:cubicBezTo>
                      <a:cubicBezTo>
                        <a:pt x="202" y="683"/>
                        <a:pt x="0" y="1636"/>
                        <a:pt x="441" y="2350"/>
                      </a:cubicBezTo>
                      <a:lnTo>
                        <a:pt x="5715" y="10720"/>
                      </a:lnTo>
                      <a:lnTo>
                        <a:pt x="8323" y="9077"/>
                      </a:lnTo>
                      <a:lnTo>
                        <a:pt x="3048" y="719"/>
                      </a:lnTo>
                      <a:cubicBezTo>
                        <a:pt x="2764" y="258"/>
                        <a:pt x="2266" y="0"/>
                        <a:pt x="17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 name="Google Shape;2131;p38"/>
                <p:cNvSpPr/>
                <p:nvPr/>
              </p:nvSpPr>
              <p:spPr>
                <a:xfrm>
                  <a:off x="2299375" y="2452350"/>
                  <a:ext cx="190225" cy="276425"/>
                </a:xfrm>
                <a:custGeom>
                  <a:avLst/>
                  <a:gdLst/>
                  <a:ahLst/>
                  <a:cxnLst/>
                  <a:rect l="l" t="t" r="r" b="b"/>
                  <a:pathLst>
                    <a:path w="7609" h="11057" extrusionOk="0">
                      <a:moveTo>
                        <a:pt x="1768" y="0"/>
                      </a:moveTo>
                      <a:cubicBezTo>
                        <a:pt x="1530" y="0"/>
                        <a:pt x="1288" y="56"/>
                        <a:pt x="1060" y="174"/>
                      </a:cubicBezTo>
                      <a:cubicBezTo>
                        <a:pt x="298" y="543"/>
                        <a:pt x="1" y="1483"/>
                        <a:pt x="394" y="2245"/>
                      </a:cubicBezTo>
                      <a:lnTo>
                        <a:pt x="4870" y="11056"/>
                      </a:lnTo>
                      <a:lnTo>
                        <a:pt x="7609" y="9651"/>
                      </a:lnTo>
                      <a:lnTo>
                        <a:pt x="3132" y="841"/>
                      </a:lnTo>
                      <a:cubicBezTo>
                        <a:pt x="2857" y="306"/>
                        <a:pt x="2324" y="0"/>
                        <a:pt x="17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 name="Google Shape;2132;p38"/>
                <p:cNvSpPr/>
                <p:nvPr/>
              </p:nvSpPr>
              <p:spPr>
                <a:xfrm>
                  <a:off x="2397600" y="2419000"/>
                  <a:ext cx="162550" cy="284475"/>
                </a:xfrm>
                <a:custGeom>
                  <a:avLst/>
                  <a:gdLst/>
                  <a:ahLst/>
                  <a:cxnLst/>
                  <a:rect l="l" t="t" r="r" b="b"/>
                  <a:pathLst>
                    <a:path w="6502" h="11379" extrusionOk="0">
                      <a:moveTo>
                        <a:pt x="1737" y="1"/>
                      </a:moveTo>
                      <a:cubicBezTo>
                        <a:pt x="1564" y="1"/>
                        <a:pt x="1388" y="30"/>
                        <a:pt x="1215" y="91"/>
                      </a:cubicBezTo>
                      <a:cubicBezTo>
                        <a:pt x="418" y="377"/>
                        <a:pt x="1" y="1270"/>
                        <a:pt x="287" y="2055"/>
                      </a:cubicBezTo>
                      <a:lnTo>
                        <a:pt x="3597" y="11378"/>
                      </a:lnTo>
                      <a:lnTo>
                        <a:pt x="6502" y="10342"/>
                      </a:lnTo>
                      <a:lnTo>
                        <a:pt x="3180" y="1032"/>
                      </a:lnTo>
                      <a:cubicBezTo>
                        <a:pt x="2964" y="395"/>
                        <a:pt x="2373" y="1"/>
                        <a:pt x="17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 name="Google Shape;2133;p38"/>
                <p:cNvSpPr/>
                <p:nvPr/>
              </p:nvSpPr>
              <p:spPr>
                <a:xfrm>
                  <a:off x="2524400" y="2470725"/>
                  <a:ext cx="120575" cy="288700"/>
                </a:xfrm>
                <a:custGeom>
                  <a:avLst/>
                  <a:gdLst/>
                  <a:ahLst/>
                  <a:cxnLst/>
                  <a:rect l="l" t="t" r="r" b="b"/>
                  <a:pathLst>
                    <a:path w="4823" h="11548" extrusionOk="0">
                      <a:moveTo>
                        <a:pt x="1662" y="0"/>
                      </a:moveTo>
                      <a:cubicBezTo>
                        <a:pt x="1578" y="0"/>
                        <a:pt x="1492" y="7"/>
                        <a:pt x="1406" y="22"/>
                      </a:cubicBezTo>
                      <a:cubicBezTo>
                        <a:pt x="572" y="165"/>
                        <a:pt x="1" y="975"/>
                        <a:pt x="144" y="1808"/>
                      </a:cubicBezTo>
                      <a:lnTo>
                        <a:pt x="1787" y="11547"/>
                      </a:lnTo>
                      <a:lnTo>
                        <a:pt x="4823" y="11035"/>
                      </a:lnTo>
                      <a:lnTo>
                        <a:pt x="3168" y="1284"/>
                      </a:lnTo>
                      <a:cubicBezTo>
                        <a:pt x="3040" y="537"/>
                        <a:pt x="2395" y="0"/>
                        <a:pt x="16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 name="Google Shape;2134;p38"/>
                <p:cNvSpPr/>
                <p:nvPr/>
              </p:nvSpPr>
              <p:spPr>
                <a:xfrm>
                  <a:off x="2433325" y="2851375"/>
                  <a:ext cx="289950" cy="99450"/>
                </a:xfrm>
                <a:custGeom>
                  <a:avLst/>
                  <a:gdLst/>
                  <a:ahLst/>
                  <a:cxnLst/>
                  <a:rect l="l" t="t" r="r" b="b"/>
                  <a:pathLst>
                    <a:path w="11598" h="3978" extrusionOk="0">
                      <a:moveTo>
                        <a:pt x="11597" y="0"/>
                      </a:moveTo>
                      <a:lnTo>
                        <a:pt x="1" y="2608"/>
                      </a:lnTo>
                      <a:lnTo>
                        <a:pt x="715" y="3977"/>
                      </a:lnTo>
                      <a:lnTo>
                        <a:pt x="1159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 name="Google Shape;2135;p38"/>
                <p:cNvSpPr/>
                <p:nvPr/>
              </p:nvSpPr>
              <p:spPr>
                <a:xfrm>
                  <a:off x="2410700" y="2965375"/>
                  <a:ext cx="139625" cy="386075"/>
                </a:xfrm>
                <a:custGeom>
                  <a:avLst/>
                  <a:gdLst/>
                  <a:ahLst/>
                  <a:cxnLst/>
                  <a:rect l="l" t="t" r="r" b="b"/>
                  <a:pathLst>
                    <a:path w="5585" h="15443" extrusionOk="0">
                      <a:moveTo>
                        <a:pt x="25" y="1"/>
                      </a:moveTo>
                      <a:cubicBezTo>
                        <a:pt x="25" y="1"/>
                        <a:pt x="1" y="12"/>
                        <a:pt x="13" y="12"/>
                      </a:cubicBezTo>
                      <a:cubicBezTo>
                        <a:pt x="667" y="1941"/>
                        <a:pt x="2001" y="5835"/>
                        <a:pt x="2680" y="7763"/>
                      </a:cubicBezTo>
                      <a:cubicBezTo>
                        <a:pt x="3120" y="9061"/>
                        <a:pt x="3549" y="10359"/>
                        <a:pt x="4025" y="11633"/>
                      </a:cubicBezTo>
                      <a:cubicBezTo>
                        <a:pt x="4525" y="12919"/>
                        <a:pt x="5001" y="14193"/>
                        <a:pt x="5549" y="15443"/>
                      </a:cubicBezTo>
                      <a:lnTo>
                        <a:pt x="5585" y="15431"/>
                      </a:lnTo>
                      <a:cubicBezTo>
                        <a:pt x="4061" y="10359"/>
                        <a:pt x="1858" y="5001"/>
                        <a:pt x="2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 name="Google Shape;2136;p38"/>
                <p:cNvSpPr/>
                <p:nvPr/>
              </p:nvSpPr>
              <p:spPr>
                <a:xfrm>
                  <a:off x="2318725" y="3003775"/>
                  <a:ext cx="282500" cy="679875"/>
                </a:xfrm>
                <a:custGeom>
                  <a:avLst/>
                  <a:gdLst/>
                  <a:ahLst/>
                  <a:cxnLst/>
                  <a:rect l="l" t="t" r="r" b="b"/>
                  <a:pathLst>
                    <a:path w="11300" h="27195" extrusionOk="0">
                      <a:moveTo>
                        <a:pt x="1" y="0"/>
                      </a:moveTo>
                      <a:lnTo>
                        <a:pt x="9823" y="27194"/>
                      </a:lnTo>
                      <a:lnTo>
                        <a:pt x="11300" y="27194"/>
                      </a:lnTo>
                      <a:lnTo>
                        <a:pt x="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 name="Google Shape;2137;p38"/>
                <p:cNvSpPr/>
                <p:nvPr/>
              </p:nvSpPr>
              <p:spPr>
                <a:xfrm>
                  <a:off x="1596625" y="3557700"/>
                  <a:ext cx="270575" cy="356625"/>
                </a:xfrm>
                <a:custGeom>
                  <a:avLst/>
                  <a:gdLst/>
                  <a:ahLst/>
                  <a:cxnLst/>
                  <a:rect l="l" t="t" r="r" b="b"/>
                  <a:pathLst>
                    <a:path w="10823" h="14265" extrusionOk="0">
                      <a:moveTo>
                        <a:pt x="3643" y="1"/>
                      </a:moveTo>
                      <a:lnTo>
                        <a:pt x="0" y="11919"/>
                      </a:lnTo>
                      <a:lnTo>
                        <a:pt x="6668" y="14265"/>
                      </a:lnTo>
                      <a:lnTo>
                        <a:pt x="10823" y="2989"/>
                      </a:lnTo>
                      <a:lnTo>
                        <a:pt x="3643"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 name="Google Shape;2138;p38"/>
                <p:cNvSpPr/>
                <p:nvPr/>
              </p:nvSpPr>
              <p:spPr>
                <a:xfrm>
                  <a:off x="1790700" y="3346975"/>
                  <a:ext cx="670625" cy="726000"/>
                </a:xfrm>
                <a:custGeom>
                  <a:avLst/>
                  <a:gdLst/>
                  <a:ahLst/>
                  <a:cxnLst/>
                  <a:rect l="l" t="t" r="r" b="b"/>
                  <a:pathLst>
                    <a:path w="26825" h="29040" extrusionOk="0">
                      <a:moveTo>
                        <a:pt x="5858" y="0"/>
                      </a:moveTo>
                      <a:lnTo>
                        <a:pt x="0" y="24539"/>
                      </a:lnTo>
                      <a:lnTo>
                        <a:pt x="11525" y="26789"/>
                      </a:lnTo>
                      <a:lnTo>
                        <a:pt x="23039" y="29040"/>
                      </a:lnTo>
                      <a:lnTo>
                        <a:pt x="26825" y="4096"/>
                      </a:lnTo>
                      <a:lnTo>
                        <a:pt x="16347" y="2060"/>
                      </a:lnTo>
                      <a:lnTo>
                        <a:pt x="5858"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 name="Google Shape;2139;p38"/>
                <p:cNvSpPr/>
                <p:nvPr/>
              </p:nvSpPr>
              <p:spPr>
                <a:xfrm>
                  <a:off x="2094000" y="3307675"/>
                  <a:ext cx="228025" cy="107775"/>
                </a:xfrm>
                <a:custGeom>
                  <a:avLst/>
                  <a:gdLst/>
                  <a:ahLst/>
                  <a:cxnLst/>
                  <a:rect l="l" t="t" r="r" b="b"/>
                  <a:pathLst>
                    <a:path w="9121" h="4311" extrusionOk="0">
                      <a:moveTo>
                        <a:pt x="393" y="1"/>
                      </a:moveTo>
                      <a:cubicBezTo>
                        <a:pt x="239" y="894"/>
                        <a:pt x="96" y="1787"/>
                        <a:pt x="0" y="2680"/>
                      </a:cubicBezTo>
                      <a:lnTo>
                        <a:pt x="36" y="2680"/>
                      </a:lnTo>
                      <a:cubicBezTo>
                        <a:pt x="260" y="1908"/>
                        <a:pt x="452" y="1125"/>
                        <a:pt x="623" y="342"/>
                      </a:cubicBezTo>
                      <a:lnTo>
                        <a:pt x="623" y="342"/>
                      </a:lnTo>
                      <a:cubicBezTo>
                        <a:pt x="1979" y="636"/>
                        <a:pt x="3336" y="865"/>
                        <a:pt x="4715" y="1072"/>
                      </a:cubicBezTo>
                      <a:cubicBezTo>
                        <a:pt x="6100" y="1222"/>
                        <a:pt x="7429" y="1652"/>
                        <a:pt x="8799" y="1917"/>
                      </a:cubicBezTo>
                      <a:lnTo>
                        <a:pt x="8799" y="1917"/>
                      </a:lnTo>
                      <a:cubicBezTo>
                        <a:pt x="8654" y="2708"/>
                        <a:pt x="8522" y="3509"/>
                        <a:pt x="8454" y="4311"/>
                      </a:cubicBezTo>
                      <a:lnTo>
                        <a:pt x="8490" y="4311"/>
                      </a:lnTo>
                      <a:cubicBezTo>
                        <a:pt x="8561" y="4120"/>
                        <a:pt x="8609" y="3906"/>
                        <a:pt x="8668" y="3704"/>
                      </a:cubicBezTo>
                      <a:cubicBezTo>
                        <a:pt x="8847" y="3049"/>
                        <a:pt x="8990" y="2382"/>
                        <a:pt x="9121" y="1703"/>
                      </a:cubicBezTo>
                      <a:cubicBezTo>
                        <a:pt x="7668" y="1394"/>
                        <a:pt x="6180" y="1310"/>
                        <a:pt x="4751" y="906"/>
                      </a:cubicBezTo>
                      <a:cubicBezTo>
                        <a:pt x="3310" y="548"/>
                        <a:pt x="1858" y="239"/>
                        <a:pt x="3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 name="Google Shape;2140;p38"/>
                <p:cNvSpPr/>
                <p:nvPr/>
              </p:nvSpPr>
              <p:spPr>
                <a:xfrm>
                  <a:off x="2055300" y="3343100"/>
                  <a:ext cx="285775" cy="122650"/>
                </a:xfrm>
                <a:custGeom>
                  <a:avLst/>
                  <a:gdLst/>
                  <a:ahLst/>
                  <a:cxnLst/>
                  <a:rect l="l" t="t" r="r" b="b"/>
                  <a:pathLst>
                    <a:path w="11431" h="4906" extrusionOk="0">
                      <a:moveTo>
                        <a:pt x="536" y="1"/>
                      </a:moveTo>
                      <a:lnTo>
                        <a:pt x="1" y="2775"/>
                      </a:lnTo>
                      <a:lnTo>
                        <a:pt x="10895" y="4906"/>
                      </a:lnTo>
                      <a:lnTo>
                        <a:pt x="11431" y="2120"/>
                      </a:lnTo>
                      <a:lnTo>
                        <a:pt x="5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 name="Google Shape;2141;p38"/>
                <p:cNvSpPr/>
                <p:nvPr/>
              </p:nvSpPr>
              <p:spPr>
                <a:xfrm>
                  <a:off x="1764500" y="3603850"/>
                  <a:ext cx="288150" cy="162050"/>
                </a:xfrm>
                <a:custGeom>
                  <a:avLst/>
                  <a:gdLst/>
                  <a:ahLst/>
                  <a:cxnLst/>
                  <a:rect l="l" t="t" r="r" b="b"/>
                  <a:pathLst>
                    <a:path w="11526" h="6482" extrusionOk="0">
                      <a:moveTo>
                        <a:pt x="1096" y="0"/>
                      </a:moveTo>
                      <a:lnTo>
                        <a:pt x="0" y="2870"/>
                      </a:lnTo>
                      <a:lnTo>
                        <a:pt x="9240" y="6382"/>
                      </a:lnTo>
                      <a:cubicBezTo>
                        <a:pt x="9417" y="6449"/>
                        <a:pt x="9600" y="6481"/>
                        <a:pt x="9781" y="6481"/>
                      </a:cubicBezTo>
                      <a:cubicBezTo>
                        <a:pt x="10399" y="6481"/>
                        <a:pt x="10986" y="6106"/>
                        <a:pt x="11216" y="5489"/>
                      </a:cubicBezTo>
                      <a:cubicBezTo>
                        <a:pt x="11526" y="4715"/>
                        <a:pt x="11133" y="3822"/>
                        <a:pt x="10335" y="3525"/>
                      </a:cubicBezTo>
                      <a:lnTo>
                        <a:pt x="109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 name="Google Shape;2142;p38"/>
                <p:cNvSpPr/>
                <p:nvPr/>
              </p:nvSpPr>
              <p:spPr>
                <a:xfrm>
                  <a:off x="1596625" y="3557700"/>
                  <a:ext cx="91100" cy="313475"/>
                </a:xfrm>
                <a:custGeom>
                  <a:avLst/>
                  <a:gdLst/>
                  <a:ahLst/>
                  <a:cxnLst/>
                  <a:rect l="l" t="t" r="r" b="b"/>
                  <a:pathLst>
                    <a:path w="3644" h="12539" extrusionOk="0">
                      <a:moveTo>
                        <a:pt x="3643" y="1"/>
                      </a:moveTo>
                      <a:lnTo>
                        <a:pt x="0" y="11919"/>
                      </a:lnTo>
                      <a:lnTo>
                        <a:pt x="1738" y="12538"/>
                      </a:lnTo>
                      <a:lnTo>
                        <a:pt x="364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 name="Google Shape;2143;p38"/>
                <p:cNvSpPr/>
                <p:nvPr/>
              </p:nvSpPr>
              <p:spPr>
                <a:xfrm>
                  <a:off x="1766875" y="3687200"/>
                  <a:ext cx="288450" cy="162050"/>
                </a:xfrm>
                <a:custGeom>
                  <a:avLst/>
                  <a:gdLst/>
                  <a:ahLst/>
                  <a:cxnLst/>
                  <a:rect l="l" t="t" r="r" b="b"/>
                  <a:pathLst>
                    <a:path w="11538" h="6482" extrusionOk="0">
                      <a:moveTo>
                        <a:pt x="1108" y="0"/>
                      </a:moveTo>
                      <a:lnTo>
                        <a:pt x="1" y="2870"/>
                      </a:lnTo>
                      <a:lnTo>
                        <a:pt x="9252" y="6382"/>
                      </a:lnTo>
                      <a:cubicBezTo>
                        <a:pt x="9429" y="6449"/>
                        <a:pt x="9612" y="6481"/>
                        <a:pt x="9793" y="6481"/>
                      </a:cubicBezTo>
                      <a:cubicBezTo>
                        <a:pt x="10411" y="6481"/>
                        <a:pt x="10998" y="6106"/>
                        <a:pt x="11228" y="5489"/>
                      </a:cubicBezTo>
                      <a:cubicBezTo>
                        <a:pt x="11538" y="4703"/>
                        <a:pt x="11157" y="3822"/>
                        <a:pt x="10347" y="3512"/>
                      </a:cubicBezTo>
                      <a:lnTo>
                        <a:pt x="110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 name="Google Shape;2144;p38"/>
                <p:cNvSpPr/>
                <p:nvPr/>
              </p:nvSpPr>
              <p:spPr>
                <a:xfrm>
                  <a:off x="1712700" y="3748800"/>
                  <a:ext cx="288750" cy="162100"/>
                </a:xfrm>
                <a:custGeom>
                  <a:avLst/>
                  <a:gdLst/>
                  <a:ahLst/>
                  <a:cxnLst/>
                  <a:rect l="l" t="t" r="r" b="b"/>
                  <a:pathLst>
                    <a:path w="11550" h="6484" extrusionOk="0">
                      <a:moveTo>
                        <a:pt x="1096" y="1"/>
                      </a:moveTo>
                      <a:lnTo>
                        <a:pt x="1" y="2870"/>
                      </a:lnTo>
                      <a:lnTo>
                        <a:pt x="9240" y="6382"/>
                      </a:lnTo>
                      <a:cubicBezTo>
                        <a:pt x="9420" y="6451"/>
                        <a:pt x="9605" y="6483"/>
                        <a:pt x="9788" y="6483"/>
                      </a:cubicBezTo>
                      <a:cubicBezTo>
                        <a:pt x="10403" y="6483"/>
                        <a:pt x="10987" y="6114"/>
                        <a:pt x="11216" y="5489"/>
                      </a:cubicBezTo>
                      <a:cubicBezTo>
                        <a:pt x="11550" y="4716"/>
                        <a:pt x="11145" y="3823"/>
                        <a:pt x="10347" y="3525"/>
                      </a:cubicBezTo>
                      <a:lnTo>
                        <a:pt x="109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 name="Google Shape;2145;p38"/>
                <p:cNvSpPr/>
                <p:nvPr/>
              </p:nvSpPr>
              <p:spPr>
                <a:xfrm>
                  <a:off x="1653775" y="3800900"/>
                  <a:ext cx="288450" cy="162075"/>
                </a:xfrm>
                <a:custGeom>
                  <a:avLst/>
                  <a:gdLst/>
                  <a:ahLst/>
                  <a:cxnLst/>
                  <a:rect l="l" t="t" r="r" b="b"/>
                  <a:pathLst>
                    <a:path w="11538" h="6483" extrusionOk="0">
                      <a:moveTo>
                        <a:pt x="1107" y="0"/>
                      </a:moveTo>
                      <a:lnTo>
                        <a:pt x="0" y="2870"/>
                      </a:lnTo>
                      <a:lnTo>
                        <a:pt x="9251" y="6382"/>
                      </a:lnTo>
                      <a:cubicBezTo>
                        <a:pt x="9431" y="6450"/>
                        <a:pt x="9617" y="6483"/>
                        <a:pt x="9799" y="6483"/>
                      </a:cubicBezTo>
                      <a:cubicBezTo>
                        <a:pt x="10415" y="6483"/>
                        <a:pt x="10998" y="6113"/>
                        <a:pt x="11228" y="5489"/>
                      </a:cubicBezTo>
                      <a:cubicBezTo>
                        <a:pt x="11537" y="4703"/>
                        <a:pt x="11132" y="3810"/>
                        <a:pt x="10347" y="3513"/>
                      </a:cubicBezTo>
                      <a:lnTo>
                        <a:pt x="110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 name="Google Shape;2146;p38"/>
                <p:cNvSpPr/>
                <p:nvPr/>
              </p:nvSpPr>
              <p:spPr>
                <a:xfrm>
                  <a:off x="1751400" y="3575575"/>
                  <a:ext cx="131300" cy="57475"/>
                </a:xfrm>
                <a:custGeom>
                  <a:avLst/>
                  <a:gdLst/>
                  <a:ahLst/>
                  <a:cxnLst/>
                  <a:rect l="l" t="t" r="r" b="b"/>
                  <a:pathLst>
                    <a:path w="5252" h="2299" extrusionOk="0">
                      <a:moveTo>
                        <a:pt x="5251" y="0"/>
                      </a:moveTo>
                      <a:lnTo>
                        <a:pt x="0" y="334"/>
                      </a:lnTo>
                      <a:lnTo>
                        <a:pt x="4787" y="2298"/>
                      </a:lnTo>
                      <a:lnTo>
                        <a:pt x="5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 name="Google Shape;2147;p38"/>
                <p:cNvSpPr/>
                <p:nvPr/>
              </p:nvSpPr>
              <p:spPr>
                <a:xfrm>
                  <a:off x="1840400" y="3704450"/>
                  <a:ext cx="155400" cy="59550"/>
                </a:xfrm>
                <a:custGeom>
                  <a:avLst/>
                  <a:gdLst/>
                  <a:ahLst/>
                  <a:cxnLst/>
                  <a:rect l="l" t="t" r="r" b="b"/>
                  <a:pathLst>
                    <a:path w="6216" h="2382" extrusionOk="0">
                      <a:moveTo>
                        <a:pt x="12" y="1"/>
                      </a:moveTo>
                      <a:lnTo>
                        <a:pt x="0" y="36"/>
                      </a:lnTo>
                      <a:cubicBezTo>
                        <a:pt x="977" y="584"/>
                        <a:pt x="2001" y="977"/>
                        <a:pt x="3060" y="1310"/>
                      </a:cubicBezTo>
                      <a:cubicBezTo>
                        <a:pt x="3846" y="1584"/>
                        <a:pt x="5418" y="2120"/>
                        <a:pt x="6204" y="2382"/>
                      </a:cubicBezTo>
                      <a:lnTo>
                        <a:pt x="6215" y="2358"/>
                      </a:lnTo>
                      <a:cubicBezTo>
                        <a:pt x="5453" y="2025"/>
                        <a:pt x="3906" y="1394"/>
                        <a:pt x="3156" y="1072"/>
                      </a:cubicBezTo>
                      <a:cubicBezTo>
                        <a:pt x="2143" y="644"/>
                        <a:pt x="1096" y="239"/>
                        <a:pt x="12" y="1"/>
                      </a:cubicBezTo>
                      <a:close/>
                    </a:path>
                  </a:pathLst>
                </a:custGeom>
                <a:solidFill>
                  <a:srgbClr val="1B2F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 name="Google Shape;2148;p38"/>
                <p:cNvSpPr/>
                <p:nvPr/>
              </p:nvSpPr>
              <p:spPr>
                <a:xfrm>
                  <a:off x="1816000" y="3777675"/>
                  <a:ext cx="155675" cy="59850"/>
                </a:xfrm>
                <a:custGeom>
                  <a:avLst/>
                  <a:gdLst/>
                  <a:ahLst/>
                  <a:cxnLst/>
                  <a:rect l="l" t="t" r="r" b="b"/>
                  <a:pathLst>
                    <a:path w="6227" h="2394" extrusionOk="0">
                      <a:moveTo>
                        <a:pt x="24" y="1"/>
                      </a:moveTo>
                      <a:lnTo>
                        <a:pt x="0" y="36"/>
                      </a:lnTo>
                      <a:cubicBezTo>
                        <a:pt x="988" y="584"/>
                        <a:pt x="2012" y="977"/>
                        <a:pt x="3072" y="1310"/>
                      </a:cubicBezTo>
                      <a:cubicBezTo>
                        <a:pt x="3858" y="1584"/>
                        <a:pt x="5417" y="2120"/>
                        <a:pt x="6215" y="2394"/>
                      </a:cubicBezTo>
                      <a:lnTo>
                        <a:pt x="6227" y="2358"/>
                      </a:lnTo>
                      <a:cubicBezTo>
                        <a:pt x="5465" y="2025"/>
                        <a:pt x="3917" y="1394"/>
                        <a:pt x="3155" y="1072"/>
                      </a:cubicBezTo>
                      <a:cubicBezTo>
                        <a:pt x="2143" y="644"/>
                        <a:pt x="1107" y="239"/>
                        <a:pt x="24" y="1"/>
                      </a:cubicBezTo>
                      <a:close/>
                    </a:path>
                  </a:pathLst>
                </a:custGeom>
                <a:solidFill>
                  <a:srgbClr val="1B2F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 name="Google Shape;2149;p38"/>
                <p:cNvSpPr/>
                <p:nvPr/>
              </p:nvSpPr>
              <p:spPr>
                <a:xfrm>
                  <a:off x="1774625" y="3844650"/>
                  <a:ext cx="155700" cy="59850"/>
                </a:xfrm>
                <a:custGeom>
                  <a:avLst/>
                  <a:gdLst/>
                  <a:ahLst/>
                  <a:cxnLst/>
                  <a:rect l="l" t="t" r="r" b="b"/>
                  <a:pathLst>
                    <a:path w="6228" h="2394" extrusionOk="0">
                      <a:moveTo>
                        <a:pt x="24" y="1"/>
                      </a:moveTo>
                      <a:lnTo>
                        <a:pt x="0" y="36"/>
                      </a:lnTo>
                      <a:cubicBezTo>
                        <a:pt x="988" y="584"/>
                        <a:pt x="2012" y="977"/>
                        <a:pt x="3072" y="1310"/>
                      </a:cubicBezTo>
                      <a:cubicBezTo>
                        <a:pt x="3858" y="1584"/>
                        <a:pt x="5429" y="2120"/>
                        <a:pt x="6215" y="2394"/>
                      </a:cubicBezTo>
                      <a:lnTo>
                        <a:pt x="6227" y="2358"/>
                      </a:lnTo>
                      <a:cubicBezTo>
                        <a:pt x="5465" y="2025"/>
                        <a:pt x="3917" y="1394"/>
                        <a:pt x="3167" y="1072"/>
                      </a:cubicBezTo>
                      <a:cubicBezTo>
                        <a:pt x="2155" y="643"/>
                        <a:pt x="1107" y="239"/>
                        <a:pt x="24" y="1"/>
                      </a:cubicBezTo>
                      <a:close/>
                    </a:path>
                  </a:pathLst>
                </a:custGeom>
                <a:solidFill>
                  <a:srgbClr val="1B2F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 name="Google Shape;2150;p38"/>
                <p:cNvSpPr/>
                <p:nvPr/>
              </p:nvSpPr>
              <p:spPr>
                <a:xfrm>
                  <a:off x="603050" y="2705175"/>
                  <a:ext cx="1096275" cy="1238625"/>
                </a:xfrm>
                <a:custGeom>
                  <a:avLst/>
                  <a:gdLst/>
                  <a:ahLst/>
                  <a:cxnLst/>
                  <a:rect l="l" t="t" r="r" b="b"/>
                  <a:pathLst>
                    <a:path w="43851" h="49545" extrusionOk="0">
                      <a:moveTo>
                        <a:pt x="21775" y="0"/>
                      </a:moveTo>
                      <a:cubicBezTo>
                        <a:pt x="18583" y="0"/>
                        <a:pt x="15668" y="1855"/>
                        <a:pt x="14347" y="4777"/>
                      </a:cubicBezTo>
                      <a:lnTo>
                        <a:pt x="2012" y="28875"/>
                      </a:lnTo>
                      <a:cubicBezTo>
                        <a:pt x="0" y="32804"/>
                        <a:pt x="2000" y="37614"/>
                        <a:pt x="6203" y="38936"/>
                      </a:cubicBezTo>
                      <a:lnTo>
                        <a:pt x="39684" y="49544"/>
                      </a:lnTo>
                      <a:lnTo>
                        <a:pt x="43851" y="33364"/>
                      </a:lnTo>
                      <a:lnTo>
                        <a:pt x="20384" y="24553"/>
                      </a:lnTo>
                      <a:lnTo>
                        <a:pt x="21955" y="2"/>
                      </a:lnTo>
                      <a:cubicBezTo>
                        <a:pt x="21895" y="1"/>
                        <a:pt x="21835" y="0"/>
                        <a:pt x="217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 name="Google Shape;2151;p38"/>
                <p:cNvSpPr/>
                <p:nvPr/>
              </p:nvSpPr>
              <p:spPr>
                <a:xfrm>
                  <a:off x="1112625" y="2797800"/>
                  <a:ext cx="86350" cy="553650"/>
                </a:xfrm>
                <a:custGeom>
                  <a:avLst/>
                  <a:gdLst/>
                  <a:ahLst/>
                  <a:cxnLst/>
                  <a:rect l="l" t="t" r="r" b="b"/>
                  <a:pathLst>
                    <a:path w="3454" h="22146" extrusionOk="0">
                      <a:moveTo>
                        <a:pt x="1334" y="0"/>
                      </a:moveTo>
                      <a:lnTo>
                        <a:pt x="1" y="20848"/>
                      </a:lnTo>
                      <a:lnTo>
                        <a:pt x="3453" y="22146"/>
                      </a:lnTo>
                      <a:lnTo>
                        <a:pt x="1334"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 name="Google Shape;2152;p38"/>
                <p:cNvSpPr/>
                <p:nvPr/>
              </p:nvSpPr>
              <p:spPr>
                <a:xfrm>
                  <a:off x="968275" y="3748800"/>
                  <a:ext cx="647725" cy="197375"/>
                </a:xfrm>
                <a:custGeom>
                  <a:avLst/>
                  <a:gdLst/>
                  <a:ahLst/>
                  <a:cxnLst/>
                  <a:rect l="l" t="t" r="r" b="b"/>
                  <a:pathLst>
                    <a:path w="25909" h="7895" extrusionOk="0">
                      <a:moveTo>
                        <a:pt x="0" y="1"/>
                      </a:moveTo>
                      <a:lnTo>
                        <a:pt x="0" y="1"/>
                      </a:lnTo>
                      <a:cubicBezTo>
                        <a:pt x="6191" y="2084"/>
                        <a:pt x="12514" y="4061"/>
                        <a:pt x="18764" y="5990"/>
                      </a:cubicBezTo>
                      <a:cubicBezTo>
                        <a:pt x="20574" y="6549"/>
                        <a:pt x="23182" y="7323"/>
                        <a:pt x="25039" y="7871"/>
                      </a:cubicBezTo>
                      <a:lnTo>
                        <a:pt x="25122" y="7895"/>
                      </a:lnTo>
                      <a:cubicBezTo>
                        <a:pt x="25384" y="6787"/>
                        <a:pt x="25658" y="5668"/>
                        <a:pt x="25908" y="4561"/>
                      </a:cubicBezTo>
                      <a:lnTo>
                        <a:pt x="25908" y="4561"/>
                      </a:lnTo>
                      <a:cubicBezTo>
                        <a:pt x="25616" y="5613"/>
                        <a:pt x="25324" y="6676"/>
                        <a:pt x="25020" y="7706"/>
                      </a:cubicBezTo>
                      <a:lnTo>
                        <a:pt x="25020" y="7706"/>
                      </a:lnTo>
                      <a:cubicBezTo>
                        <a:pt x="23179" y="7112"/>
                        <a:pt x="20636" y="6269"/>
                        <a:pt x="18836" y="5716"/>
                      </a:cubicBezTo>
                      <a:cubicBezTo>
                        <a:pt x="12597" y="3751"/>
                        <a:pt x="6275" y="1787"/>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 name="Google Shape;2153;p38"/>
                <p:cNvSpPr/>
                <p:nvPr/>
              </p:nvSpPr>
              <p:spPr>
                <a:xfrm>
                  <a:off x="1198350" y="3351425"/>
                  <a:ext cx="391450" cy="147375"/>
                </a:xfrm>
                <a:custGeom>
                  <a:avLst/>
                  <a:gdLst/>
                  <a:ahLst/>
                  <a:cxnLst/>
                  <a:rect l="l" t="t" r="r" b="b"/>
                  <a:pathLst>
                    <a:path w="15658" h="5895" extrusionOk="0">
                      <a:moveTo>
                        <a:pt x="24" y="1"/>
                      </a:moveTo>
                      <a:lnTo>
                        <a:pt x="1" y="37"/>
                      </a:lnTo>
                      <a:cubicBezTo>
                        <a:pt x="4942" y="2204"/>
                        <a:pt x="10573" y="4025"/>
                        <a:pt x="15645" y="5894"/>
                      </a:cubicBezTo>
                      <a:lnTo>
                        <a:pt x="15657" y="5859"/>
                      </a:lnTo>
                      <a:cubicBezTo>
                        <a:pt x="13728" y="5109"/>
                        <a:pt x="9811" y="3573"/>
                        <a:pt x="7883" y="2835"/>
                      </a:cubicBezTo>
                      <a:cubicBezTo>
                        <a:pt x="5287" y="1799"/>
                        <a:pt x="2679" y="822"/>
                        <a:pt x="2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 name="Google Shape;2154;p38"/>
                <p:cNvSpPr/>
                <p:nvPr/>
              </p:nvSpPr>
              <p:spPr>
                <a:xfrm>
                  <a:off x="2187750" y="2478400"/>
                  <a:ext cx="38125" cy="202450"/>
                </a:xfrm>
                <a:custGeom>
                  <a:avLst/>
                  <a:gdLst/>
                  <a:ahLst/>
                  <a:cxnLst/>
                  <a:rect l="l" t="t" r="r" b="b"/>
                  <a:pathLst>
                    <a:path w="1525" h="8098" extrusionOk="0">
                      <a:moveTo>
                        <a:pt x="311" y="1"/>
                      </a:moveTo>
                      <a:lnTo>
                        <a:pt x="1" y="49"/>
                      </a:lnTo>
                      <a:lnTo>
                        <a:pt x="1215" y="8097"/>
                      </a:lnTo>
                      <a:lnTo>
                        <a:pt x="1525" y="8050"/>
                      </a:lnTo>
                      <a:lnTo>
                        <a:pt x="31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 name="Google Shape;2155;p38"/>
                <p:cNvSpPr/>
                <p:nvPr/>
              </p:nvSpPr>
              <p:spPr>
                <a:xfrm>
                  <a:off x="2115425" y="2582825"/>
                  <a:ext cx="213150" cy="194225"/>
                </a:xfrm>
                <a:custGeom>
                  <a:avLst/>
                  <a:gdLst/>
                  <a:ahLst/>
                  <a:cxnLst/>
                  <a:rect l="l" t="t" r="r" b="b"/>
                  <a:pathLst>
                    <a:path w="8526" h="7769" extrusionOk="0">
                      <a:moveTo>
                        <a:pt x="4263" y="0"/>
                      </a:moveTo>
                      <a:cubicBezTo>
                        <a:pt x="3269" y="0"/>
                        <a:pt x="2275" y="378"/>
                        <a:pt x="1513" y="1134"/>
                      </a:cubicBezTo>
                      <a:cubicBezTo>
                        <a:pt x="1" y="2658"/>
                        <a:pt x="1" y="5111"/>
                        <a:pt x="1513" y="6635"/>
                      </a:cubicBezTo>
                      <a:cubicBezTo>
                        <a:pt x="2275" y="7391"/>
                        <a:pt x="3269" y="7769"/>
                        <a:pt x="4263" y="7769"/>
                      </a:cubicBezTo>
                      <a:cubicBezTo>
                        <a:pt x="5257" y="7769"/>
                        <a:pt x="6252" y="7391"/>
                        <a:pt x="7014" y="6635"/>
                      </a:cubicBezTo>
                      <a:cubicBezTo>
                        <a:pt x="8526" y="5111"/>
                        <a:pt x="8526" y="2658"/>
                        <a:pt x="7014" y="1134"/>
                      </a:cubicBezTo>
                      <a:cubicBezTo>
                        <a:pt x="6252" y="378"/>
                        <a:pt x="5257" y="0"/>
                        <a:pt x="42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 name="Google Shape;2156;p38"/>
                <p:cNvSpPr/>
                <p:nvPr/>
              </p:nvSpPr>
              <p:spPr>
                <a:xfrm>
                  <a:off x="2185675" y="2341200"/>
                  <a:ext cx="188750" cy="101825"/>
                </a:xfrm>
                <a:custGeom>
                  <a:avLst/>
                  <a:gdLst/>
                  <a:ahLst/>
                  <a:cxnLst/>
                  <a:rect l="l" t="t" r="r" b="b"/>
                  <a:pathLst>
                    <a:path w="7550" h="4073" extrusionOk="0">
                      <a:moveTo>
                        <a:pt x="7406" y="0"/>
                      </a:moveTo>
                      <a:lnTo>
                        <a:pt x="1" y="3798"/>
                      </a:lnTo>
                      <a:lnTo>
                        <a:pt x="143" y="4072"/>
                      </a:lnTo>
                      <a:lnTo>
                        <a:pt x="7549" y="286"/>
                      </a:lnTo>
                      <a:lnTo>
                        <a:pt x="740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 name="Google Shape;2157;p38"/>
                <p:cNvSpPr/>
                <p:nvPr/>
              </p:nvSpPr>
              <p:spPr>
                <a:xfrm>
                  <a:off x="2070775" y="2298025"/>
                  <a:ext cx="119700" cy="143800"/>
                </a:xfrm>
                <a:custGeom>
                  <a:avLst/>
                  <a:gdLst/>
                  <a:ahLst/>
                  <a:cxnLst/>
                  <a:rect l="l" t="t" r="r" b="b"/>
                  <a:pathLst>
                    <a:path w="4788" h="5752" extrusionOk="0">
                      <a:moveTo>
                        <a:pt x="239" y="1"/>
                      </a:moveTo>
                      <a:lnTo>
                        <a:pt x="1" y="203"/>
                      </a:lnTo>
                      <a:lnTo>
                        <a:pt x="4549" y="5751"/>
                      </a:lnTo>
                      <a:lnTo>
                        <a:pt x="4787" y="5549"/>
                      </a:lnTo>
                      <a:lnTo>
                        <a:pt x="23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 name="Google Shape;2158;p38"/>
                <p:cNvSpPr/>
                <p:nvPr/>
              </p:nvSpPr>
              <p:spPr>
                <a:xfrm>
                  <a:off x="2370825" y="2218250"/>
                  <a:ext cx="243500" cy="129800"/>
                </a:xfrm>
                <a:custGeom>
                  <a:avLst/>
                  <a:gdLst/>
                  <a:ahLst/>
                  <a:cxnLst/>
                  <a:rect l="l" t="t" r="r" b="b"/>
                  <a:pathLst>
                    <a:path w="9740" h="5192" extrusionOk="0">
                      <a:moveTo>
                        <a:pt x="9597" y="1"/>
                      </a:moveTo>
                      <a:lnTo>
                        <a:pt x="0" y="4918"/>
                      </a:lnTo>
                      <a:lnTo>
                        <a:pt x="143" y="5192"/>
                      </a:lnTo>
                      <a:lnTo>
                        <a:pt x="9740" y="275"/>
                      </a:lnTo>
                      <a:lnTo>
                        <a:pt x="959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9" name="Google Shape;2159;p38"/>
                <p:cNvSpPr/>
                <p:nvPr/>
              </p:nvSpPr>
              <p:spPr>
                <a:xfrm>
                  <a:off x="2545850" y="2151600"/>
                  <a:ext cx="132775" cy="119850"/>
                </a:xfrm>
                <a:custGeom>
                  <a:avLst/>
                  <a:gdLst/>
                  <a:ahLst/>
                  <a:cxnLst/>
                  <a:rect l="l" t="t" r="r" b="b"/>
                  <a:pathLst>
                    <a:path w="5311" h="4794" extrusionOk="0">
                      <a:moveTo>
                        <a:pt x="2664" y="1"/>
                      </a:moveTo>
                      <a:cubicBezTo>
                        <a:pt x="2460" y="1"/>
                        <a:pt x="2254" y="27"/>
                        <a:pt x="2048" y="83"/>
                      </a:cubicBezTo>
                      <a:cubicBezTo>
                        <a:pt x="762" y="417"/>
                        <a:pt x="0" y="1726"/>
                        <a:pt x="334" y="3012"/>
                      </a:cubicBezTo>
                      <a:cubicBezTo>
                        <a:pt x="624" y="4084"/>
                        <a:pt x="1597" y="4793"/>
                        <a:pt x="2656" y="4793"/>
                      </a:cubicBezTo>
                      <a:cubicBezTo>
                        <a:pt x="2857" y="4793"/>
                        <a:pt x="3060" y="4768"/>
                        <a:pt x="3262" y="4715"/>
                      </a:cubicBezTo>
                      <a:cubicBezTo>
                        <a:pt x="4548" y="4381"/>
                        <a:pt x="5310" y="3072"/>
                        <a:pt x="4977" y="1786"/>
                      </a:cubicBezTo>
                      <a:cubicBezTo>
                        <a:pt x="4687" y="718"/>
                        <a:pt x="3720" y="1"/>
                        <a:pt x="266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0" name="Google Shape;2160;p38"/>
                <p:cNvSpPr/>
                <p:nvPr/>
              </p:nvSpPr>
              <p:spPr>
                <a:xfrm>
                  <a:off x="2127625" y="2379600"/>
                  <a:ext cx="119700" cy="119975"/>
                </a:xfrm>
                <a:custGeom>
                  <a:avLst/>
                  <a:gdLst/>
                  <a:ahLst/>
                  <a:cxnLst/>
                  <a:rect l="l" t="t" r="r" b="b"/>
                  <a:pathLst>
                    <a:path w="4788" h="4799" extrusionOk="0">
                      <a:moveTo>
                        <a:pt x="2394" y="0"/>
                      </a:moveTo>
                      <a:cubicBezTo>
                        <a:pt x="1072" y="0"/>
                        <a:pt x="1" y="1072"/>
                        <a:pt x="1" y="2393"/>
                      </a:cubicBezTo>
                      <a:cubicBezTo>
                        <a:pt x="1" y="3715"/>
                        <a:pt x="1072" y="4798"/>
                        <a:pt x="2394" y="4798"/>
                      </a:cubicBezTo>
                      <a:cubicBezTo>
                        <a:pt x="3716" y="4798"/>
                        <a:pt x="4787" y="3715"/>
                        <a:pt x="4787" y="2393"/>
                      </a:cubicBezTo>
                      <a:cubicBezTo>
                        <a:pt x="4787" y="1072"/>
                        <a:pt x="3716" y="0"/>
                        <a:pt x="23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1" name="Google Shape;2161;p38"/>
                <p:cNvSpPr/>
                <p:nvPr/>
              </p:nvSpPr>
              <p:spPr>
                <a:xfrm>
                  <a:off x="2304150" y="2215800"/>
                  <a:ext cx="213450" cy="194250"/>
                </a:xfrm>
                <a:custGeom>
                  <a:avLst/>
                  <a:gdLst/>
                  <a:ahLst/>
                  <a:cxnLst/>
                  <a:rect l="l" t="t" r="r" b="b"/>
                  <a:pathLst>
                    <a:path w="8538" h="7770" extrusionOk="0">
                      <a:moveTo>
                        <a:pt x="4269" y="1"/>
                      </a:moveTo>
                      <a:cubicBezTo>
                        <a:pt x="3275" y="1"/>
                        <a:pt x="2280" y="379"/>
                        <a:pt x="1524" y="1135"/>
                      </a:cubicBezTo>
                      <a:cubicBezTo>
                        <a:pt x="0" y="2659"/>
                        <a:pt x="0" y="5111"/>
                        <a:pt x="1524" y="6635"/>
                      </a:cubicBezTo>
                      <a:cubicBezTo>
                        <a:pt x="2280" y="7391"/>
                        <a:pt x="3275" y="7769"/>
                        <a:pt x="4269" y="7769"/>
                      </a:cubicBezTo>
                      <a:cubicBezTo>
                        <a:pt x="5263" y="7769"/>
                        <a:pt x="6257" y="7391"/>
                        <a:pt x="7013" y="6635"/>
                      </a:cubicBezTo>
                      <a:cubicBezTo>
                        <a:pt x="8537" y="5111"/>
                        <a:pt x="8537" y="2659"/>
                        <a:pt x="7013" y="1135"/>
                      </a:cubicBezTo>
                      <a:cubicBezTo>
                        <a:pt x="6257" y="379"/>
                        <a:pt x="5263" y="1"/>
                        <a:pt x="42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2" name="Google Shape;2162;p38"/>
                <p:cNvSpPr/>
                <p:nvPr/>
              </p:nvSpPr>
              <p:spPr>
                <a:xfrm>
                  <a:off x="2006200" y="2240575"/>
                  <a:ext cx="119675" cy="119700"/>
                </a:xfrm>
                <a:custGeom>
                  <a:avLst/>
                  <a:gdLst/>
                  <a:ahLst/>
                  <a:cxnLst/>
                  <a:rect l="l" t="t" r="r" b="b"/>
                  <a:pathLst>
                    <a:path w="4787" h="4788" extrusionOk="0">
                      <a:moveTo>
                        <a:pt x="2393" y="1"/>
                      </a:moveTo>
                      <a:cubicBezTo>
                        <a:pt x="1072" y="1"/>
                        <a:pt x="0" y="1072"/>
                        <a:pt x="0" y="2394"/>
                      </a:cubicBezTo>
                      <a:cubicBezTo>
                        <a:pt x="0" y="3716"/>
                        <a:pt x="1072" y="4787"/>
                        <a:pt x="2393" y="4787"/>
                      </a:cubicBezTo>
                      <a:cubicBezTo>
                        <a:pt x="3715" y="4787"/>
                        <a:pt x="4786" y="3716"/>
                        <a:pt x="4786" y="2394"/>
                      </a:cubicBezTo>
                      <a:cubicBezTo>
                        <a:pt x="4786" y="1072"/>
                        <a:pt x="3715" y="1"/>
                        <a:pt x="23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3" name="Google Shape;2163;p38"/>
                <p:cNvSpPr/>
                <p:nvPr/>
              </p:nvSpPr>
              <p:spPr>
                <a:xfrm>
                  <a:off x="3706100" y="3543425"/>
                  <a:ext cx="249475" cy="403650"/>
                </a:xfrm>
                <a:custGeom>
                  <a:avLst/>
                  <a:gdLst/>
                  <a:ahLst/>
                  <a:cxnLst/>
                  <a:rect l="l" t="t" r="r" b="b"/>
                  <a:pathLst>
                    <a:path w="9979" h="16146" extrusionOk="0">
                      <a:moveTo>
                        <a:pt x="4108" y="0"/>
                      </a:moveTo>
                      <a:lnTo>
                        <a:pt x="4108" y="4287"/>
                      </a:lnTo>
                      <a:cubicBezTo>
                        <a:pt x="4108" y="5894"/>
                        <a:pt x="2799" y="7204"/>
                        <a:pt x="1191" y="7204"/>
                      </a:cubicBezTo>
                      <a:lnTo>
                        <a:pt x="1" y="7204"/>
                      </a:lnTo>
                      <a:lnTo>
                        <a:pt x="1" y="9597"/>
                      </a:lnTo>
                      <a:lnTo>
                        <a:pt x="5632" y="16145"/>
                      </a:lnTo>
                      <a:lnTo>
                        <a:pt x="7954" y="12657"/>
                      </a:lnTo>
                      <a:cubicBezTo>
                        <a:pt x="9276" y="10668"/>
                        <a:pt x="9978" y="8335"/>
                        <a:pt x="9978" y="5954"/>
                      </a:cubicBezTo>
                      <a:lnTo>
                        <a:pt x="997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 name="Google Shape;2164;p38"/>
                <p:cNvSpPr/>
                <p:nvPr/>
              </p:nvSpPr>
              <p:spPr>
                <a:xfrm>
                  <a:off x="3653725" y="3128200"/>
                  <a:ext cx="302150" cy="414950"/>
                </a:xfrm>
                <a:custGeom>
                  <a:avLst/>
                  <a:gdLst/>
                  <a:ahLst/>
                  <a:cxnLst/>
                  <a:rect l="l" t="t" r="r" b="b"/>
                  <a:pathLst>
                    <a:path w="12086" h="16598" extrusionOk="0">
                      <a:moveTo>
                        <a:pt x="0" y="0"/>
                      </a:moveTo>
                      <a:lnTo>
                        <a:pt x="0" y="11049"/>
                      </a:lnTo>
                      <a:lnTo>
                        <a:pt x="667" y="11049"/>
                      </a:lnTo>
                      <a:cubicBezTo>
                        <a:pt x="3739" y="11049"/>
                        <a:pt x="6227" y="13526"/>
                        <a:pt x="6227" y="16597"/>
                      </a:cubicBezTo>
                      <a:lnTo>
                        <a:pt x="12085" y="16597"/>
                      </a:lnTo>
                      <a:lnTo>
                        <a:pt x="12085" y="13645"/>
                      </a:lnTo>
                      <a:cubicBezTo>
                        <a:pt x="12085" y="10775"/>
                        <a:pt x="11049" y="7989"/>
                        <a:pt x="9168" y="5822"/>
                      </a:cubicBezTo>
                      <a:cubicBezTo>
                        <a:pt x="8216" y="4715"/>
                        <a:pt x="7073" y="3810"/>
                        <a:pt x="5787" y="3108"/>
                      </a:cubicBez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5" name="Google Shape;2165;p38"/>
                <p:cNvSpPr/>
                <p:nvPr/>
              </p:nvSpPr>
              <p:spPr>
                <a:xfrm>
                  <a:off x="3221525" y="4016400"/>
                  <a:ext cx="750400" cy="71150"/>
                </a:xfrm>
                <a:custGeom>
                  <a:avLst/>
                  <a:gdLst/>
                  <a:ahLst/>
                  <a:cxnLst/>
                  <a:rect l="l" t="t" r="r" b="b"/>
                  <a:pathLst>
                    <a:path w="30016" h="2846" extrusionOk="0">
                      <a:moveTo>
                        <a:pt x="1870" y="0"/>
                      </a:moveTo>
                      <a:lnTo>
                        <a:pt x="0" y="2846"/>
                      </a:lnTo>
                      <a:lnTo>
                        <a:pt x="30016" y="2846"/>
                      </a:lnTo>
                      <a:lnTo>
                        <a:pt x="28135"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6" name="Google Shape;2166;p38"/>
                <p:cNvSpPr/>
                <p:nvPr/>
              </p:nvSpPr>
              <p:spPr>
                <a:xfrm>
                  <a:off x="3684675" y="3783325"/>
                  <a:ext cx="200950" cy="233400"/>
                </a:xfrm>
                <a:custGeom>
                  <a:avLst/>
                  <a:gdLst/>
                  <a:ahLst/>
                  <a:cxnLst/>
                  <a:rect l="l" t="t" r="r" b="b"/>
                  <a:pathLst>
                    <a:path w="8038" h="9336" extrusionOk="0">
                      <a:moveTo>
                        <a:pt x="0" y="1"/>
                      </a:moveTo>
                      <a:lnTo>
                        <a:pt x="0" y="9323"/>
                      </a:lnTo>
                      <a:lnTo>
                        <a:pt x="0" y="9335"/>
                      </a:lnTo>
                      <a:lnTo>
                        <a:pt x="8037" y="9335"/>
                      </a:lnTo>
                      <a:lnTo>
                        <a:pt x="3858" y="1763"/>
                      </a:lnTo>
                      <a:cubicBezTo>
                        <a:pt x="3239" y="679"/>
                        <a:pt x="2108" y="1"/>
                        <a:pt x="88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7" name="Google Shape;2167;p38"/>
                <p:cNvSpPr/>
                <p:nvPr/>
              </p:nvSpPr>
              <p:spPr>
                <a:xfrm>
                  <a:off x="3714450" y="3837475"/>
                  <a:ext cx="50625" cy="47725"/>
                </a:xfrm>
                <a:custGeom>
                  <a:avLst/>
                  <a:gdLst/>
                  <a:ahLst/>
                  <a:cxnLst/>
                  <a:rect l="l" t="t" r="r" b="b"/>
                  <a:pathLst>
                    <a:path w="2025" h="1909" extrusionOk="0">
                      <a:moveTo>
                        <a:pt x="845" y="323"/>
                      </a:moveTo>
                      <a:cubicBezTo>
                        <a:pt x="1215" y="323"/>
                        <a:pt x="1512" y="597"/>
                        <a:pt x="1572" y="966"/>
                      </a:cubicBezTo>
                      <a:cubicBezTo>
                        <a:pt x="1625" y="1350"/>
                        <a:pt x="1325" y="1658"/>
                        <a:pt x="971" y="1658"/>
                      </a:cubicBezTo>
                      <a:cubicBezTo>
                        <a:pt x="930" y="1658"/>
                        <a:pt x="888" y="1653"/>
                        <a:pt x="845" y="1645"/>
                      </a:cubicBezTo>
                      <a:cubicBezTo>
                        <a:pt x="500" y="1597"/>
                        <a:pt x="60" y="1383"/>
                        <a:pt x="60" y="966"/>
                      </a:cubicBezTo>
                      <a:cubicBezTo>
                        <a:pt x="60" y="561"/>
                        <a:pt x="500" y="323"/>
                        <a:pt x="845" y="323"/>
                      </a:cubicBezTo>
                      <a:close/>
                      <a:moveTo>
                        <a:pt x="810" y="1"/>
                      </a:moveTo>
                      <a:cubicBezTo>
                        <a:pt x="307" y="1"/>
                        <a:pt x="1" y="501"/>
                        <a:pt x="24" y="966"/>
                      </a:cubicBezTo>
                      <a:cubicBezTo>
                        <a:pt x="16" y="1541"/>
                        <a:pt x="374" y="1909"/>
                        <a:pt x="789" y="1909"/>
                      </a:cubicBezTo>
                      <a:cubicBezTo>
                        <a:pt x="1009" y="1909"/>
                        <a:pt x="1246" y="1805"/>
                        <a:pt x="1453" y="1573"/>
                      </a:cubicBezTo>
                      <a:cubicBezTo>
                        <a:pt x="2024" y="990"/>
                        <a:pt x="1715" y="14"/>
                        <a:pt x="845" y="2"/>
                      </a:cubicBezTo>
                      <a:cubicBezTo>
                        <a:pt x="834" y="1"/>
                        <a:pt x="822" y="1"/>
                        <a:pt x="8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 name="Google Shape;2168;p38"/>
                <p:cNvSpPr/>
                <p:nvPr/>
              </p:nvSpPr>
              <p:spPr>
                <a:xfrm>
                  <a:off x="3664125" y="3197525"/>
                  <a:ext cx="102725" cy="95325"/>
                </a:xfrm>
                <a:custGeom>
                  <a:avLst/>
                  <a:gdLst/>
                  <a:ahLst/>
                  <a:cxnLst/>
                  <a:rect l="l" t="t" r="r" b="b"/>
                  <a:pathLst>
                    <a:path w="4109" h="3813" extrusionOk="0">
                      <a:moveTo>
                        <a:pt x="2056" y="1"/>
                      </a:moveTo>
                      <a:cubicBezTo>
                        <a:pt x="1955" y="1"/>
                        <a:pt x="1854" y="9"/>
                        <a:pt x="1751" y="25"/>
                      </a:cubicBezTo>
                      <a:cubicBezTo>
                        <a:pt x="715" y="192"/>
                        <a:pt x="1" y="1168"/>
                        <a:pt x="180" y="2216"/>
                      </a:cubicBezTo>
                      <a:cubicBezTo>
                        <a:pt x="330" y="3149"/>
                        <a:pt x="1137" y="3812"/>
                        <a:pt x="2054" y="3812"/>
                      </a:cubicBezTo>
                      <a:cubicBezTo>
                        <a:pt x="2154" y="3812"/>
                        <a:pt x="2256" y="3804"/>
                        <a:pt x="2358" y="3788"/>
                      </a:cubicBezTo>
                      <a:cubicBezTo>
                        <a:pt x="3406" y="3621"/>
                        <a:pt x="4109" y="2633"/>
                        <a:pt x="3942" y="1597"/>
                      </a:cubicBezTo>
                      <a:cubicBezTo>
                        <a:pt x="3781" y="663"/>
                        <a:pt x="2972" y="1"/>
                        <a:pt x="205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 name="Google Shape;2169;p38"/>
                <p:cNvSpPr/>
                <p:nvPr/>
              </p:nvSpPr>
              <p:spPr>
                <a:xfrm>
                  <a:off x="3691225" y="3217500"/>
                  <a:ext cx="58075" cy="53975"/>
                </a:xfrm>
                <a:custGeom>
                  <a:avLst/>
                  <a:gdLst/>
                  <a:ahLst/>
                  <a:cxnLst/>
                  <a:rect l="l" t="t" r="r" b="b"/>
                  <a:pathLst>
                    <a:path w="2323" h="2159" extrusionOk="0">
                      <a:moveTo>
                        <a:pt x="918" y="342"/>
                      </a:moveTo>
                      <a:cubicBezTo>
                        <a:pt x="942" y="342"/>
                        <a:pt x="965" y="343"/>
                        <a:pt x="989" y="345"/>
                      </a:cubicBezTo>
                      <a:cubicBezTo>
                        <a:pt x="996" y="345"/>
                        <a:pt x="1003" y="345"/>
                        <a:pt x="1011" y="345"/>
                      </a:cubicBezTo>
                      <a:cubicBezTo>
                        <a:pt x="1430" y="345"/>
                        <a:pt x="1775" y="674"/>
                        <a:pt x="1834" y="1107"/>
                      </a:cubicBezTo>
                      <a:cubicBezTo>
                        <a:pt x="1900" y="1556"/>
                        <a:pt x="1523" y="1914"/>
                        <a:pt x="1102" y="1914"/>
                      </a:cubicBezTo>
                      <a:cubicBezTo>
                        <a:pt x="1064" y="1914"/>
                        <a:pt x="1026" y="1911"/>
                        <a:pt x="989" y="1905"/>
                      </a:cubicBezTo>
                      <a:cubicBezTo>
                        <a:pt x="560" y="1857"/>
                        <a:pt x="60" y="1596"/>
                        <a:pt x="60" y="1107"/>
                      </a:cubicBezTo>
                      <a:cubicBezTo>
                        <a:pt x="60" y="634"/>
                        <a:pt x="507" y="342"/>
                        <a:pt x="918" y="342"/>
                      </a:cubicBezTo>
                      <a:close/>
                      <a:moveTo>
                        <a:pt x="989" y="0"/>
                      </a:moveTo>
                      <a:cubicBezTo>
                        <a:pt x="393" y="0"/>
                        <a:pt x="0" y="572"/>
                        <a:pt x="36" y="1107"/>
                      </a:cubicBezTo>
                      <a:cubicBezTo>
                        <a:pt x="13" y="1740"/>
                        <a:pt x="436" y="2158"/>
                        <a:pt x="924" y="2158"/>
                      </a:cubicBezTo>
                      <a:cubicBezTo>
                        <a:pt x="1180" y="2158"/>
                        <a:pt x="1454" y="2044"/>
                        <a:pt x="1691" y="1786"/>
                      </a:cubicBezTo>
                      <a:cubicBezTo>
                        <a:pt x="2322" y="1131"/>
                        <a:pt x="1953" y="12"/>
                        <a:pt x="98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 name="Google Shape;2170;p38"/>
                <p:cNvSpPr/>
                <p:nvPr/>
              </p:nvSpPr>
              <p:spPr>
                <a:xfrm>
                  <a:off x="3742425" y="3302025"/>
                  <a:ext cx="67575" cy="67600"/>
                </a:xfrm>
                <a:custGeom>
                  <a:avLst/>
                  <a:gdLst/>
                  <a:ahLst/>
                  <a:cxnLst/>
                  <a:rect l="l" t="t" r="r" b="b"/>
                  <a:pathLst>
                    <a:path w="2703" h="2704" extrusionOk="0">
                      <a:moveTo>
                        <a:pt x="1346" y="0"/>
                      </a:moveTo>
                      <a:cubicBezTo>
                        <a:pt x="596" y="0"/>
                        <a:pt x="0" y="608"/>
                        <a:pt x="0" y="1358"/>
                      </a:cubicBezTo>
                      <a:cubicBezTo>
                        <a:pt x="0" y="2096"/>
                        <a:pt x="596" y="2703"/>
                        <a:pt x="1346" y="2703"/>
                      </a:cubicBezTo>
                      <a:cubicBezTo>
                        <a:pt x="2096" y="2703"/>
                        <a:pt x="2703" y="2096"/>
                        <a:pt x="2703" y="1358"/>
                      </a:cubicBezTo>
                      <a:cubicBezTo>
                        <a:pt x="2703" y="608"/>
                        <a:pt x="2096" y="0"/>
                        <a:pt x="13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1" name="Google Shape;2171;p38"/>
                <p:cNvSpPr/>
                <p:nvPr/>
              </p:nvSpPr>
              <p:spPr>
                <a:xfrm>
                  <a:off x="3499825" y="3070750"/>
                  <a:ext cx="161050" cy="360475"/>
                </a:xfrm>
                <a:custGeom>
                  <a:avLst/>
                  <a:gdLst/>
                  <a:ahLst/>
                  <a:cxnLst/>
                  <a:rect l="l" t="t" r="r" b="b"/>
                  <a:pathLst>
                    <a:path w="6442" h="14419" extrusionOk="0">
                      <a:moveTo>
                        <a:pt x="1" y="0"/>
                      </a:moveTo>
                      <a:lnTo>
                        <a:pt x="1" y="14419"/>
                      </a:lnTo>
                      <a:lnTo>
                        <a:pt x="6442" y="14419"/>
                      </a:lnTo>
                      <a:lnTo>
                        <a:pt x="644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 name="Google Shape;2172;p38"/>
                <p:cNvSpPr/>
                <p:nvPr/>
              </p:nvSpPr>
              <p:spPr>
                <a:xfrm>
                  <a:off x="3499825" y="3431500"/>
                  <a:ext cx="161350" cy="28300"/>
                </a:xfrm>
                <a:custGeom>
                  <a:avLst/>
                  <a:gdLst/>
                  <a:ahLst/>
                  <a:cxnLst/>
                  <a:rect l="l" t="t" r="r" b="b"/>
                  <a:pathLst>
                    <a:path w="6454" h="1132" extrusionOk="0">
                      <a:moveTo>
                        <a:pt x="1" y="1"/>
                      </a:moveTo>
                      <a:lnTo>
                        <a:pt x="1" y="48"/>
                      </a:lnTo>
                      <a:cubicBezTo>
                        <a:pt x="1" y="644"/>
                        <a:pt x="489" y="1132"/>
                        <a:pt x="1084" y="1132"/>
                      </a:cubicBezTo>
                      <a:lnTo>
                        <a:pt x="5370" y="1132"/>
                      </a:lnTo>
                      <a:cubicBezTo>
                        <a:pt x="5966" y="1132"/>
                        <a:pt x="6454" y="644"/>
                        <a:pt x="6454" y="48"/>
                      </a:cubicBezTo>
                      <a:lnTo>
                        <a:pt x="6454"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 name="Google Shape;2173;p38"/>
                <p:cNvSpPr/>
                <p:nvPr/>
              </p:nvSpPr>
              <p:spPr>
                <a:xfrm>
                  <a:off x="3500125" y="3427275"/>
                  <a:ext cx="160750" cy="8375"/>
                </a:xfrm>
                <a:custGeom>
                  <a:avLst/>
                  <a:gdLst/>
                  <a:ahLst/>
                  <a:cxnLst/>
                  <a:rect l="l" t="t" r="r" b="b"/>
                  <a:pathLst>
                    <a:path w="6430" h="335" extrusionOk="0">
                      <a:moveTo>
                        <a:pt x="4649" y="0"/>
                      </a:moveTo>
                      <a:cubicBezTo>
                        <a:pt x="3929" y="0"/>
                        <a:pt x="3217" y="123"/>
                        <a:pt x="2496" y="123"/>
                      </a:cubicBezTo>
                      <a:cubicBezTo>
                        <a:pt x="2466" y="123"/>
                        <a:pt x="2436" y="122"/>
                        <a:pt x="2406" y="122"/>
                      </a:cubicBezTo>
                      <a:cubicBezTo>
                        <a:pt x="1989" y="79"/>
                        <a:pt x="1569" y="41"/>
                        <a:pt x="1149" y="41"/>
                      </a:cubicBezTo>
                      <a:cubicBezTo>
                        <a:pt x="765" y="41"/>
                        <a:pt x="382" y="72"/>
                        <a:pt x="1" y="158"/>
                      </a:cubicBezTo>
                      <a:lnTo>
                        <a:pt x="1" y="193"/>
                      </a:lnTo>
                      <a:cubicBezTo>
                        <a:pt x="263" y="253"/>
                        <a:pt x="536" y="289"/>
                        <a:pt x="798" y="301"/>
                      </a:cubicBezTo>
                      <a:cubicBezTo>
                        <a:pt x="930" y="315"/>
                        <a:pt x="1062" y="321"/>
                        <a:pt x="1194" y="321"/>
                      </a:cubicBezTo>
                      <a:cubicBezTo>
                        <a:pt x="1598" y="321"/>
                        <a:pt x="2002" y="265"/>
                        <a:pt x="2406" y="229"/>
                      </a:cubicBezTo>
                      <a:cubicBezTo>
                        <a:pt x="2482" y="224"/>
                        <a:pt x="2558" y="222"/>
                        <a:pt x="2633" y="222"/>
                      </a:cubicBezTo>
                      <a:cubicBezTo>
                        <a:pt x="3093" y="222"/>
                        <a:pt x="3553" y="302"/>
                        <a:pt x="4013" y="313"/>
                      </a:cubicBezTo>
                      <a:cubicBezTo>
                        <a:pt x="4253" y="327"/>
                        <a:pt x="4492" y="335"/>
                        <a:pt x="4731" y="335"/>
                      </a:cubicBezTo>
                      <a:cubicBezTo>
                        <a:pt x="5297" y="335"/>
                        <a:pt x="5861" y="290"/>
                        <a:pt x="6430" y="182"/>
                      </a:cubicBezTo>
                      <a:lnTo>
                        <a:pt x="6430" y="158"/>
                      </a:lnTo>
                      <a:cubicBezTo>
                        <a:pt x="5894" y="51"/>
                        <a:pt x="5358" y="15"/>
                        <a:pt x="4823" y="3"/>
                      </a:cubicBezTo>
                      <a:cubicBezTo>
                        <a:pt x="4765" y="1"/>
                        <a:pt x="4707" y="0"/>
                        <a:pt x="4649" y="0"/>
                      </a:cubicBezTo>
                      <a:close/>
                    </a:path>
                  </a:pathLst>
                </a:custGeom>
                <a:solidFill>
                  <a:srgbClr val="1B2F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 name="Google Shape;2174;p38"/>
                <p:cNvSpPr/>
                <p:nvPr/>
              </p:nvSpPr>
              <p:spPr>
                <a:xfrm>
                  <a:off x="3485250" y="3039800"/>
                  <a:ext cx="190525" cy="30975"/>
                </a:xfrm>
                <a:custGeom>
                  <a:avLst/>
                  <a:gdLst/>
                  <a:ahLst/>
                  <a:cxnLst/>
                  <a:rect l="l" t="t" r="r" b="b"/>
                  <a:pathLst>
                    <a:path w="7621" h="1239" extrusionOk="0">
                      <a:moveTo>
                        <a:pt x="0" y="0"/>
                      </a:moveTo>
                      <a:lnTo>
                        <a:pt x="0" y="1238"/>
                      </a:lnTo>
                      <a:lnTo>
                        <a:pt x="7620" y="1238"/>
                      </a:lnTo>
                      <a:lnTo>
                        <a:pt x="762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 name="Google Shape;2175;p38"/>
                <p:cNvSpPr/>
                <p:nvPr/>
              </p:nvSpPr>
              <p:spPr>
                <a:xfrm>
                  <a:off x="3500125" y="3070750"/>
                  <a:ext cx="161050" cy="22050"/>
                </a:xfrm>
                <a:custGeom>
                  <a:avLst/>
                  <a:gdLst/>
                  <a:ahLst/>
                  <a:cxnLst/>
                  <a:rect l="l" t="t" r="r" b="b"/>
                  <a:pathLst>
                    <a:path w="6442" h="882" extrusionOk="0">
                      <a:moveTo>
                        <a:pt x="1" y="0"/>
                      </a:moveTo>
                      <a:lnTo>
                        <a:pt x="6442" y="881"/>
                      </a:lnTo>
                      <a:lnTo>
                        <a:pt x="6442"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 name="Google Shape;2176;p38"/>
                <p:cNvSpPr/>
                <p:nvPr/>
              </p:nvSpPr>
              <p:spPr>
                <a:xfrm>
                  <a:off x="3499825" y="2828150"/>
                  <a:ext cx="161050" cy="211950"/>
                </a:xfrm>
                <a:custGeom>
                  <a:avLst/>
                  <a:gdLst/>
                  <a:ahLst/>
                  <a:cxnLst/>
                  <a:rect l="l" t="t" r="r" b="b"/>
                  <a:pathLst>
                    <a:path w="6442" h="8478" extrusionOk="0">
                      <a:moveTo>
                        <a:pt x="1" y="1"/>
                      </a:moveTo>
                      <a:lnTo>
                        <a:pt x="1" y="8478"/>
                      </a:lnTo>
                      <a:lnTo>
                        <a:pt x="6442" y="8478"/>
                      </a:lnTo>
                      <a:lnTo>
                        <a:pt x="644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 name="Google Shape;2177;p38"/>
                <p:cNvSpPr/>
                <p:nvPr/>
              </p:nvSpPr>
              <p:spPr>
                <a:xfrm>
                  <a:off x="3500125" y="3035800"/>
                  <a:ext cx="160750" cy="8425"/>
                </a:xfrm>
                <a:custGeom>
                  <a:avLst/>
                  <a:gdLst/>
                  <a:ahLst/>
                  <a:cxnLst/>
                  <a:rect l="l" t="t" r="r" b="b"/>
                  <a:pathLst>
                    <a:path w="6430" h="337" extrusionOk="0">
                      <a:moveTo>
                        <a:pt x="4587" y="0"/>
                      </a:moveTo>
                      <a:cubicBezTo>
                        <a:pt x="3886" y="0"/>
                        <a:pt x="3192" y="125"/>
                        <a:pt x="2490" y="125"/>
                      </a:cubicBezTo>
                      <a:cubicBezTo>
                        <a:pt x="2462" y="125"/>
                        <a:pt x="2434" y="125"/>
                        <a:pt x="2406" y="124"/>
                      </a:cubicBezTo>
                      <a:cubicBezTo>
                        <a:pt x="1982" y="80"/>
                        <a:pt x="1554" y="39"/>
                        <a:pt x="1127" y="39"/>
                      </a:cubicBezTo>
                      <a:cubicBezTo>
                        <a:pt x="750" y="39"/>
                        <a:pt x="374" y="71"/>
                        <a:pt x="1" y="160"/>
                      </a:cubicBezTo>
                      <a:lnTo>
                        <a:pt x="1" y="196"/>
                      </a:lnTo>
                      <a:cubicBezTo>
                        <a:pt x="263" y="255"/>
                        <a:pt x="536" y="291"/>
                        <a:pt x="798" y="303"/>
                      </a:cubicBezTo>
                      <a:cubicBezTo>
                        <a:pt x="921" y="317"/>
                        <a:pt x="1043" y="322"/>
                        <a:pt x="1165" y="322"/>
                      </a:cubicBezTo>
                      <a:cubicBezTo>
                        <a:pt x="1579" y="322"/>
                        <a:pt x="1992" y="259"/>
                        <a:pt x="2406" y="232"/>
                      </a:cubicBezTo>
                      <a:cubicBezTo>
                        <a:pt x="2482" y="226"/>
                        <a:pt x="2558" y="224"/>
                        <a:pt x="2633" y="224"/>
                      </a:cubicBezTo>
                      <a:cubicBezTo>
                        <a:pt x="3093" y="224"/>
                        <a:pt x="3553" y="305"/>
                        <a:pt x="4013" y="315"/>
                      </a:cubicBezTo>
                      <a:cubicBezTo>
                        <a:pt x="4253" y="329"/>
                        <a:pt x="4492" y="337"/>
                        <a:pt x="4731" y="337"/>
                      </a:cubicBezTo>
                      <a:cubicBezTo>
                        <a:pt x="5297" y="337"/>
                        <a:pt x="5861" y="293"/>
                        <a:pt x="6430" y="184"/>
                      </a:cubicBezTo>
                      <a:lnTo>
                        <a:pt x="6430" y="160"/>
                      </a:lnTo>
                      <a:cubicBezTo>
                        <a:pt x="5894" y="53"/>
                        <a:pt x="5358" y="17"/>
                        <a:pt x="4823" y="5"/>
                      </a:cubicBezTo>
                      <a:cubicBezTo>
                        <a:pt x="4744" y="2"/>
                        <a:pt x="4665" y="0"/>
                        <a:pt x="458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 name="Google Shape;2178;p38"/>
                <p:cNvSpPr/>
                <p:nvPr/>
              </p:nvSpPr>
              <p:spPr>
                <a:xfrm>
                  <a:off x="3485250" y="2797200"/>
                  <a:ext cx="190525" cy="30975"/>
                </a:xfrm>
                <a:custGeom>
                  <a:avLst/>
                  <a:gdLst/>
                  <a:ahLst/>
                  <a:cxnLst/>
                  <a:rect l="l" t="t" r="r" b="b"/>
                  <a:pathLst>
                    <a:path w="7621" h="1239" extrusionOk="0">
                      <a:moveTo>
                        <a:pt x="0" y="0"/>
                      </a:moveTo>
                      <a:lnTo>
                        <a:pt x="0" y="1239"/>
                      </a:lnTo>
                      <a:lnTo>
                        <a:pt x="7620" y="1239"/>
                      </a:lnTo>
                      <a:lnTo>
                        <a:pt x="762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9" name="Google Shape;2179;p38"/>
                <p:cNvSpPr/>
                <p:nvPr/>
              </p:nvSpPr>
              <p:spPr>
                <a:xfrm>
                  <a:off x="3500125" y="2827850"/>
                  <a:ext cx="161050" cy="18775"/>
                </a:xfrm>
                <a:custGeom>
                  <a:avLst/>
                  <a:gdLst/>
                  <a:ahLst/>
                  <a:cxnLst/>
                  <a:rect l="l" t="t" r="r" b="b"/>
                  <a:pathLst>
                    <a:path w="6442" h="751" extrusionOk="0">
                      <a:moveTo>
                        <a:pt x="1" y="1"/>
                      </a:moveTo>
                      <a:lnTo>
                        <a:pt x="6442" y="751"/>
                      </a:lnTo>
                      <a:lnTo>
                        <a:pt x="6442"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0" name="Google Shape;2180;p38"/>
                <p:cNvSpPr/>
                <p:nvPr/>
              </p:nvSpPr>
              <p:spPr>
                <a:xfrm>
                  <a:off x="3333450" y="3708625"/>
                  <a:ext cx="372975" cy="30675"/>
                </a:xfrm>
                <a:custGeom>
                  <a:avLst/>
                  <a:gdLst/>
                  <a:ahLst/>
                  <a:cxnLst/>
                  <a:rect l="l" t="t" r="r" b="b"/>
                  <a:pathLst>
                    <a:path w="14919" h="1227" extrusionOk="0">
                      <a:moveTo>
                        <a:pt x="0" y="0"/>
                      </a:moveTo>
                      <a:lnTo>
                        <a:pt x="0" y="1227"/>
                      </a:lnTo>
                      <a:lnTo>
                        <a:pt x="14919" y="1227"/>
                      </a:lnTo>
                      <a:lnTo>
                        <a:pt x="14919"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1" name="Google Shape;2181;p38"/>
                <p:cNvSpPr/>
                <p:nvPr/>
              </p:nvSpPr>
              <p:spPr>
                <a:xfrm>
                  <a:off x="3401300" y="3428825"/>
                  <a:ext cx="248275" cy="94075"/>
                </a:xfrm>
                <a:custGeom>
                  <a:avLst/>
                  <a:gdLst/>
                  <a:ahLst/>
                  <a:cxnLst/>
                  <a:rect l="l" t="t" r="r" b="b"/>
                  <a:pathLst>
                    <a:path w="9931" h="3763" extrusionOk="0">
                      <a:moveTo>
                        <a:pt x="322" y="1"/>
                      </a:moveTo>
                      <a:lnTo>
                        <a:pt x="1" y="1191"/>
                      </a:lnTo>
                      <a:lnTo>
                        <a:pt x="9609" y="3763"/>
                      </a:lnTo>
                      <a:lnTo>
                        <a:pt x="9931" y="2572"/>
                      </a:lnTo>
                      <a:lnTo>
                        <a:pt x="32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 name="Google Shape;2182;p38"/>
                <p:cNvSpPr/>
                <p:nvPr/>
              </p:nvSpPr>
              <p:spPr>
                <a:xfrm>
                  <a:off x="3528400" y="3501450"/>
                  <a:ext cx="89925" cy="135450"/>
                </a:xfrm>
                <a:custGeom>
                  <a:avLst/>
                  <a:gdLst/>
                  <a:ahLst/>
                  <a:cxnLst/>
                  <a:rect l="l" t="t" r="r" b="b"/>
                  <a:pathLst>
                    <a:path w="3597" h="5418" extrusionOk="0">
                      <a:moveTo>
                        <a:pt x="1287" y="1"/>
                      </a:moveTo>
                      <a:lnTo>
                        <a:pt x="1" y="4799"/>
                      </a:lnTo>
                      <a:lnTo>
                        <a:pt x="2311" y="5418"/>
                      </a:lnTo>
                      <a:lnTo>
                        <a:pt x="3596" y="620"/>
                      </a:lnTo>
                      <a:lnTo>
                        <a:pt x="128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 name="Google Shape;2183;p38"/>
                <p:cNvSpPr/>
                <p:nvPr/>
              </p:nvSpPr>
              <p:spPr>
                <a:xfrm>
                  <a:off x="3531375" y="3624075"/>
                  <a:ext cx="45575" cy="31875"/>
                </a:xfrm>
                <a:custGeom>
                  <a:avLst/>
                  <a:gdLst/>
                  <a:ahLst/>
                  <a:cxnLst/>
                  <a:rect l="l" t="t" r="r" b="b"/>
                  <a:pathLst>
                    <a:path w="1823" h="1275" extrusionOk="0">
                      <a:moveTo>
                        <a:pt x="227" y="1"/>
                      </a:moveTo>
                      <a:lnTo>
                        <a:pt x="1" y="846"/>
                      </a:lnTo>
                      <a:lnTo>
                        <a:pt x="1596" y="1275"/>
                      </a:lnTo>
                      <a:lnTo>
                        <a:pt x="1822" y="418"/>
                      </a:lnTo>
                      <a:lnTo>
                        <a:pt x="227"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4" name="Google Shape;2184;p38"/>
                <p:cNvSpPr/>
                <p:nvPr/>
              </p:nvSpPr>
              <p:spPr>
                <a:xfrm>
                  <a:off x="3532875" y="3605325"/>
                  <a:ext cx="57775" cy="15225"/>
                </a:xfrm>
                <a:custGeom>
                  <a:avLst/>
                  <a:gdLst/>
                  <a:ahLst/>
                  <a:cxnLst/>
                  <a:rect l="l" t="t" r="r" b="b"/>
                  <a:pathLst>
                    <a:path w="2311" h="609" extrusionOk="0">
                      <a:moveTo>
                        <a:pt x="0" y="1"/>
                      </a:moveTo>
                      <a:cubicBezTo>
                        <a:pt x="683" y="406"/>
                        <a:pt x="1445" y="609"/>
                        <a:pt x="2242" y="609"/>
                      </a:cubicBezTo>
                      <a:cubicBezTo>
                        <a:pt x="2264" y="609"/>
                        <a:pt x="2287" y="608"/>
                        <a:pt x="2310" y="608"/>
                      </a:cubicBezTo>
                      <a:cubicBezTo>
                        <a:pt x="1608" y="203"/>
                        <a:pt x="798" y="1"/>
                        <a:pt x="0" y="1"/>
                      </a:cubicBezTo>
                      <a:close/>
                    </a:path>
                  </a:pathLst>
                </a:custGeom>
                <a:solidFill>
                  <a:srgbClr val="1B2F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5" name="Google Shape;2185;p38"/>
                <p:cNvSpPr/>
                <p:nvPr/>
              </p:nvSpPr>
              <p:spPr>
                <a:xfrm>
                  <a:off x="3468275" y="3482100"/>
                  <a:ext cx="77725" cy="90825"/>
                </a:xfrm>
                <a:custGeom>
                  <a:avLst/>
                  <a:gdLst/>
                  <a:ahLst/>
                  <a:cxnLst/>
                  <a:rect l="l" t="t" r="r" b="b"/>
                  <a:pathLst>
                    <a:path w="3109" h="3633" extrusionOk="0">
                      <a:moveTo>
                        <a:pt x="810" y="1"/>
                      </a:moveTo>
                      <a:lnTo>
                        <a:pt x="1" y="3013"/>
                      </a:lnTo>
                      <a:lnTo>
                        <a:pt x="2299" y="3632"/>
                      </a:lnTo>
                      <a:lnTo>
                        <a:pt x="3108" y="620"/>
                      </a:lnTo>
                      <a:lnTo>
                        <a:pt x="81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6" name="Google Shape;2186;p38"/>
                <p:cNvSpPr/>
                <p:nvPr/>
              </p:nvSpPr>
              <p:spPr>
                <a:xfrm>
                  <a:off x="3471550" y="3559800"/>
                  <a:ext cx="45575" cy="31875"/>
                </a:xfrm>
                <a:custGeom>
                  <a:avLst/>
                  <a:gdLst/>
                  <a:ahLst/>
                  <a:cxnLst/>
                  <a:rect l="l" t="t" r="r" b="b"/>
                  <a:pathLst>
                    <a:path w="1823" h="1275" extrusionOk="0">
                      <a:moveTo>
                        <a:pt x="227" y="0"/>
                      </a:moveTo>
                      <a:lnTo>
                        <a:pt x="1" y="846"/>
                      </a:lnTo>
                      <a:lnTo>
                        <a:pt x="1596" y="1274"/>
                      </a:lnTo>
                      <a:lnTo>
                        <a:pt x="1822" y="429"/>
                      </a:lnTo>
                      <a:lnTo>
                        <a:pt x="22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7" name="Google Shape;2187;p38"/>
                <p:cNvSpPr/>
                <p:nvPr/>
              </p:nvSpPr>
              <p:spPr>
                <a:xfrm>
                  <a:off x="3470950" y="3547300"/>
                  <a:ext cx="57775" cy="15200"/>
                </a:xfrm>
                <a:custGeom>
                  <a:avLst/>
                  <a:gdLst/>
                  <a:ahLst/>
                  <a:cxnLst/>
                  <a:rect l="l" t="t" r="r" b="b"/>
                  <a:pathLst>
                    <a:path w="2311" h="608" extrusionOk="0">
                      <a:moveTo>
                        <a:pt x="1" y="0"/>
                      </a:moveTo>
                      <a:cubicBezTo>
                        <a:pt x="684" y="405"/>
                        <a:pt x="1445" y="608"/>
                        <a:pt x="2242" y="608"/>
                      </a:cubicBezTo>
                      <a:cubicBezTo>
                        <a:pt x="2265" y="608"/>
                        <a:pt x="2288" y="608"/>
                        <a:pt x="2311" y="607"/>
                      </a:cubicBezTo>
                      <a:cubicBezTo>
                        <a:pt x="1608" y="203"/>
                        <a:pt x="810" y="0"/>
                        <a:pt x="1" y="0"/>
                      </a:cubicBezTo>
                      <a:close/>
                    </a:path>
                  </a:pathLst>
                </a:custGeom>
                <a:solidFill>
                  <a:srgbClr val="1B2F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8" name="Google Shape;2188;p38"/>
                <p:cNvSpPr/>
                <p:nvPr/>
              </p:nvSpPr>
              <p:spPr>
                <a:xfrm>
                  <a:off x="3390600" y="3463050"/>
                  <a:ext cx="83350" cy="111650"/>
                </a:xfrm>
                <a:custGeom>
                  <a:avLst/>
                  <a:gdLst/>
                  <a:ahLst/>
                  <a:cxnLst/>
                  <a:rect l="l" t="t" r="r" b="b"/>
                  <a:pathLst>
                    <a:path w="3334" h="4466" extrusionOk="0">
                      <a:moveTo>
                        <a:pt x="1036" y="1"/>
                      </a:moveTo>
                      <a:lnTo>
                        <a:pt x="0" y="3846"/>
                      </a:lnTo>
                      <a:lnTo>
                        <a:pt x="2310" y="4466"/>
                      </a:lnTo>
                      <a:lnTo>
                        <a:pt x="3334" y="620"/>
                      </a:lnTo>
                      <a:lnTo>
                        <a:pt x="10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9" name="Google Shape;2189;p38"/>
                <p:cNvSpPr/>
                <p:nvPr/>
              </p:nvSpPr>
              <p:spPr>
                <a:xfrm>
                  <a:off x="3393575" y="3561275"/>
                  <a:ext cx="45550" cy="32175"/>
                </a:xfrm>
                <a:custGeom>
                  <a:avLst/>
                  <a:gdLst/>
                  <a:ahLst/>
                  <a:cxnLst/>
                  <a:rect l="l" t="t" r="r" b="b"/>
                  <a:pathLst>
                    <a:path w="1822" h="1287" extrusionOk="0">
                      <a:moveTo>
                        <a:pt x="226" y="1"/>
                      </a:moveTo>
                      <a:lnTo>
                        <a:pt x="0" y="858"/>
                      </a:lnTo>
                      <a:lnTo>
                        <a:pt x="1596" y="1287"/>
                      </a:lnTo>
                      <a:lnTo>
                        <a:pt x="1822" y="429"/>
                      </a:lnTo>
                      <a:lnTo>
                        <a:pt x="22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 name="Google Shape;2190;p38"/>
                <p:cNvSpPr/>
                <p:nvPr/>
              </p:nvSpPr>
              <p:spPr>
                <a:xfrm>
                  <a:off x="3394150" y="3546100"/>
                  <a:ext cx="57475" cy="15225"/>
                </a:xfrm>
                <a:custGeom>
                  <a:avLst/>
                  <a:gdLst/>
                  <a:ahLst/>
                  <a:cxnLst/>
                  <a:rect l="l" t="t" r="r" b="b"/>
                  <a:pathLst>
                    <a:path w="2299" h="609" extrusionOk="0">
                      <a:moveTo>
                        <a:pt x="1" y="1"/>
                      </a:moveTo>
                      <a:cubicBezTo>
                        <a:pt x="661" y="406"/>
                        <a:pt x="1444" y="608"/>
                        <a:pt x="2231" y="608"/>
                      </a:cubicBezTo>
                      <a:cubicBezTo>
                        <a:pt x="2254" y="608"/>
                        <a:pt x="2276" y="608"/>
                        <a:pt x="2299" y="608"/>
                      </a:cubicBezTo>
                      <a:cubicBezTo>
                        <a:pt x="1608" y="203"/>
                        <a:pt x="799" y="1"/>
                        <a:pt x="1" y="1"/>
                      </a:cubicBezTo>
                      <a:close/>
                    </a:path>
                  </a:pathLst>
                </a:custGeom>
                <a:solidFill>
                  <a:srgbClr val="1B2F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1" name="Google Shape;2191;p38"/>
                <p:cNvSpPr/>
                <p:nvPr/>
              </p:nvSpPr>
              <p:spPr>
                <a:xfrm>
                  <a:off x="3439100" y="3739575"/>
                  <a:ext cx="161075" cy="77425"/>
                </a:xfrm>
                <a:custGeom>
                  <a:avLst/>
                  <a:gdLst/>
                  <a:ahLst/>
                  <a:cxnLst/>
                  <a:rect l="l" t="t" r="r" b="b"/>
                  <a:pathLst>
                    <a:path w="6443" h="3097" extrusionOk="0">
                      <a:moveTo>
                        <a:pt x="1" y="1"/>
                      </a:moveTo>
                      <a:lnTo>
                        <a:pt x="1" y="3096"/>
                      </a:lnTo>
                      <a:lnTo>
                        <a:pt x="6442" y="3096"/>
                      </a:lnTo>
                      <a:lnTo>
                        <a:pt x="644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2" name="Google Shape;2192;p38"/>
                <p:cNvSpPr/>
                <p:nvPr/>
              </p:nvSpPr>
              <p:spPr>
                <a:xfrm>
                  <a:off x="3411725" y="3816675"/>
                  <a:ext cx="216425" cy="30675"/>
                </a:xfrm>
                <a:custGeom>
                  <a:avLst/>
                  <a:gdLst/>
                  <a:ahLst/>
                  <a:cxnLst/>
                  <a:rect l="l" t="t" r="r" b="b"/>
                  <a:pathLst>
                    <a:path w="8657" h="1227" extrusionOk="0">
                      <a:moveTo>
                        <a:pt x="0" y="0"/>
                      </a:moveTo>
                      <a:lnTo>
                        <a:pt x="0" y="1227"/>
                      </a:lnTo>
                      <a:lnTo>
                        <a:pt x="8656" y="1227"/>
                      </a:lnTo>
                      <a:lnTo>
                        <a:pt x="865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3" name="Google Shape;2193;p38"/>
                <p:cNvSpPr/>
                <p:nvPr/>
              </p:nvSpPr>
              <p:spPr>
                <a:xfrm>
                  <a:off x="3439100" y="3961625"/>
                  <a:ext cx="161075" cy="54800"/>
                </a:xfrm>
                <a:custGeom>
                  <a:avLst/>
                  <a:gdLst/>
                  <a:ahLst/>
                  <a:cxnLst/>
                  <a:rect l="l" t="t" r="r" b="b"/>
                  <a:pathLst>
                    <a:path w="6443" h="2192" extrusionOk="0">
                      <a:moveTo>
                        <a:pt x="1" y="1"/>
                      </a:moveTo>
                      <a:lnTo>
                        <a:pt x="1" y="2191"/>
                      </a:lnTo>
                      <a:lnTo>
                        <a:pt x="6442" y="2191"/>
                      </a:lnTo>
                      <a:lnTo>
                        <a:pt x="644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 name="Google Shape;2194;p38"/>
                <p:cNvSpPr/>
                <p:nvPr/>
              </p:nvSpPr>
              <p:spPr>
                <a:xfrm>
                  <a:off x="3439400" y="3975250"/>
                  <a:ext cx="160775" cy="8500"/>
                </a:xfrm>
                <a:custGeom>
                  <a:avLst/>
                  <a:gdLst/>
                  <a:ahLst/>
                  <a:cxnLst/>
                  <a:rect l="l" t="t" r="r" b="b"/>
                  <a:pathLst>
                    <a:path w="6431" h="340" extrusionOk="0">
                      <a:moveTo>
                        <a:pt x="4662" y="1"/>
                      </a:moveTo>
                      <a:cubicBezTo>
                        <a:pt x="3970" y="1"/>
                        <a:pt x="3270" y="125"/>
                        <a:pt x="2578" y="125"/>
                      </a:cubicBezTo>
                      <a:cubicBezTo>
                        <a:pt x="2525" y="125"/>
                        <a:pt x="2471" y="124"/>
                        <a:pt x="2418" y="122"/>
                      </a:cubicBezTo>
                      <a:cubicBezTo>
                        <a:pt x="1995" y="79"/>
                        <a:pt x="1575" y="42"/>
                        <a:pt x="1155" y="42"/>
                      </a:cubicBezTo>
                      <a:cubicBezTo>
                        <a:pt x="771" y="42"/>
                        <a:pt x="387" y="73"/>
                        <a:pt x="1" y="158"/>
                      </a:cubicBezTo>
                      <a:lnTo>
                        <a:pt x="1" y="206"/>
                      </a:lnTo>
                      <a:cubicBezTo>
                        <a:pt x="275" y="265"/>
                        <a:pt x="537" y="289"/>
                        <a:pt x="810" y="301"/>
                      </a:cubicBezTo>
                      <a:cubicBezTo>
                        <a:pt x="942" y="316"/>
                        <a:pt x="1074" y="322"/>
                        <a:pt x="1206" y="322"/>
                      </a:cubicBezTo>
                      <a:cubicBezTo>
                        <a:pt x="1610" y="322"/>
                        <a:pt x="2014" y="265"/>
                        <a:pt x="2418" y="230"/>
                      </a:cubicBezTo>
                      <a:cubicBezTo>
                        <a:pt x="2476" y="227"/>
                        <a:pt x="2535" y="226"/>
                        <a:pt x="2594" y="226"/>
                      </a:cubicBezTo>
                      <a:cubicBezTo>
                        <a:pt x="3071" y="226"/>
                        <a:pt x="3548" y="304"/>
                        <a:pt x="4025" y="325"/>
                      </a:cubicBezTo>
                      <a:cubicBezTo>
                        <a:pt x="4232" y="334"/>
                        <a:pt x="4440" y="339"/>
                        <a:pt x="4648" y="339"/>
                      </a:cubicBezTo>
                      <a:cubicBezTo>
                        <a:pt x="5242" y="339"/>
                        <a:pt x="5839" y="297"/>
                        <a:pt x="6430" y="182"/>
                      </a:cubicBezTo>
                      <a:lnTo>
                        <a:pt x="6430" y="158"/>
                      </a:lnTo>
                      <a:cubicBezTo>
                        <a:pt x="5894" y="51"/>
                        <a:pt x="5359" y="27"/>
                        <a:pt x="4823" y="3"/>
                      </a:cubicBezTo>
                      <a:cubicBezTo>
                        <a:pt x="4769" y="2"/>
                        <a:pt x="4716" y="1"/>
                        <a:pt x="46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5" name="Google Shape;2195;p38"/>
                <p:cNvSpPr/>
                <p:nvPr/>
              </p:nvSpPr>
              <p:spPr>
                <a:xfrm>
                  <a:off x="3439400" y="3993950"/>
                  <a:ext cx="160775" cy="8375"/>
                </a:xfrm>
                <a:custGeom>
                  <a:avLst/>
                  <a:gdLst/>
                  <a:ahLst/>
                  <a:cxnLst/>
                  <a:rect l="l" t="t" r="r" b="b"/>
                  <a:pathLst>
                    <a:path w="6431" h="335" extrusionOk="0">
                      <a:moveTo>
                        <a:pt x="4590" y="0"/>
                      </a:moveTo>
                      <a:cubicBezTo>
                        <a:pt x="3896" y="0"/>
                        <a:pt x="3194" y="125"/>
                        <a:pt x="2501" y="125"/>
                      </a:cubicBezTo>
                      <a:cubicBezTo>
                        <a:pt x="2473" y="125"/>
                        <a:pt x="2445" y="125"/>
                        <a:pt x="2418" y="124"/>
                      </a:cubicBezTo>
                      <a:cubicBezTo>
                        <a:pt x="1987" y="74"/>
                        <a:pt x="1560" y="33"/>
                        <a:pt x="1132" y="33"/>
                      </a:cubicBezTo>
                      <a:cubicBezTo>
                        <a:pt x="756" y="33"/>
                        <a:pt x="380" y="65"/>
                        <a:pt x="1" y="148"/>
                      </a:cubicBezTo>
                      <a:lnTo>
                        <a:pt x="1" y="196"/>
                      </a:lnTo>
                      <a:cubicBezTo>
                        <a:pt x="275" y="255"/>
                        <a:pt x="537" y="291"/>
                        <a:pt x="810" y="303"/>
                      </a:cubicBezTo>
                      <a:cubicBezTo>
                        <a:pt x="933" y="317"/>
                        <a:pt x="1055" y="322"/>
                        <a:pt x="1178" y="322"/>
                      </a:cubicBezTo>
                      <a:cubicBezTo>
                        <a:pt x="1591" y="322"/>
                        <a:pt x="2004" y="259"/>
                        <a:pt x="2418" y="232"/>
                      </a:cubicBezTo>
                      <a:cubicBezTo>
                        <a:pt x="2494" y="227"/>
                        <a:pt x="2570" y="224"/>
                        <a:pt x="2646" y="224"/>
                      </a:cubicBezTo>
                      <a:cubicBezTo>
                        <a:pt x="3105" y="224"/>
                        <a:pt x="3565" y="305"/>
                        <a:pt x="4025" y="315"/>
                      </a:cubicBezTo>
                      <a:cubicBezTo>
                        <a:pt x="4244" y="328"/>
                        <a:pt x="4465" y="335"/>
                        <a:pt x="4685" y="335"/>
                      </a:cubicBezTo>
                      <a:cubicBezTo>
                        <a:pt x="5267" y="335"/>
                        <a:pt x="5852" y="288"/>
                        <a:pt x="6430" y="184"/>
                      </a:cubicBezTo>
                      <a:lnTo>
                        <a:pt x="6430" y="148"/>
                      </a:lnTo>
                      <a:cubicBezTo>
                        <a:pt x="5894" y="53"/>
                        <a:pt x="5359" y="17"/>
                        <a:pt x="4823" y="5"/>
                      </a:cubicBezTo>
                      <a:cubicBezTo>
                        <a:pt x="4745" y="2"/>
                        <a:pt x="4668" y="0"/>
                        <a:pt x="45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6" name="Google Shape;2196;p38"/>
                <p:cNvSpPr/>
                <p:nvPr/>
              </p:nvSpPr>
              <p:spPr>
                <a:xfrm>
                  <a:off x="3439400" y="3812375"/>
                  <a:ext cx="160775" cy="8400"/>
                </a:xfrm>
                <a:custGeom>
                  <a:avLst/>
                  <a:gdLst/>
                  <a:ahLst/>
                  <a:cxnLst/>
                  <a:rect l="l" t="t" r="r" b="b"/>
                  <a:pathLst>
                    <a:path w="6431" h="336" extrusionOk="0">
                      <a:moveTo>
                        <a:pt x="4590" y="1"/>
                      </a:moveTo>
                      <a:cubicBezTo>
                        <a:pt x="3896" y="1"/>
                        <a:pt x="3194" y="125"/>
                        <a:pt x="2501" y="125"/>
                      </a:cubicBezTo>
                      <a:cubicBezTo>
                        <a:pt x="2473" y="125"/>
                        <a:pt x="2445" y="125"/>
                        <a:pt x="2418" y="125"/>
                      </a:cubicBezTo>
                      <a:cubicBezTo>
                        <a:pt x="1987" y="74"/>
                        <a:pt x="1560" y="33"/>
                        <a:pt x="1132" y="33"/>
                      </a:cubicBezTo>
                      <a:cubicBezTo>
                        <a:pt x="756" y="33"/>
                        <a:pt x="380" y="65"/>
                        <a:pt x="1" y="149"/>
                      </a:cubicBezTo>
                      <a:lnTo>
                        <a:pt x="1" y="196"/>
                      </a:lnTo>
                      <a:cubicBezTo>
                        <a:pt x="275" y="256"/>
                        <a:pt x="537" y="291"/>
                        <a:pt x="810" y="303"/>
                      </a:cubicBezTo>
                      <a:cubicBezTo>
                        <a:pt x="933" y="317"/>
                        <a:pt x="1055" y="322"/>
                        <a:pt x="1178" y="322"/>
                      </a:cubicBezTo>
                      <a:cubicBezTo>
                        <a:pt x="1591" y="322"/>
                        <a:pt x="2004" y="259"/>
                        <a:pt x="2418" y="232"/>
                      </a:cubicBezTo>
                      <a:cubicBezTo>
                        <a:pt x="2494" y="227"/>
                        <a:pt x="2570" y="225"/>
                        <a:pt x="2646" y="225"/>
                      </a:cubicBezTo>
                      <a:cubicBezTo>
                        <a:pt x="3105" y="225"/>
                        <a:pt x="3565" y="305"/>
                        <a:pt x="4025" y="315"/>
                      </a:cubicBezTo>
                      <a:cubicBezTo>
                        <a:pt x="4244" y="328"/>
                        <a:pt x="4465" y="335"/>
                        <a:pt x="4685" y="335"/>
                      </a:cubicBezTo>
                      <a:cubicBezTo>
                        <a:pt x="5267" y="335"/>
                        <a:pt x="5852" y="288"/>
                        <a:pt x="6430" y="184"/>
                      </a:cubicBezTo>
                      <a:lnTo>
                        <a:pt x="6430" y="149"/>
                      </a:lnTo>
                      <a:cubicBezTo>
                        <a:pt x="5894" y="53"/>
                        <a:pt x="5359" y="18"/>
                        <a:pt x="4823" y="6"/>
                      </a:cubicBezTo>
                      <a:cubicBezTo>
                        <a:pt x="4745" y="2"/>
                        <a:pt x="4668" y="1"/>
                        <a:pt x="45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 name="Google Shape;2197;p38"/>
                <p:cNvSpPr/>
                <p:nvPr/>
              </p:nvSpPr>
              <p:spPr>
                <a:xfrm>
                  <a:off x="2842300" y="3736600"/>
                  <a:ext cx="322400" cy="350675"/>
                </a:xfrm>
                <a:custGeom>
                  <a:avLst/>
                  <a:gdLst/>
                  <a:ahLst/>
                  <a:cxnLst/>
                  <a:rect l="l" t="t" r="r" b="b"/>
                  <a:pathLst>
                    <a:path w="12896" h="14027" extrusionOk="0">
                      <a:moveTo>
                        <a:pt x="1" y="1"/>
                      </a:moveTo>
                      <a:lnTo>
                        <a:pt x="1" y="14026"/>
                      </a:lnTo>
                      <a:lnTo>
                        <a:pt x="12895" y="14026"/>
                      </a:lnTo>
                      <a:lnTo>
                        <a:pt x="1289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8" name="Google Shape;2198;p38"/>
                <p:cNvSpPr/>
                <p:nvPr/>
              </p:nvSpPr>
              <p:spPr>
                <a:xfrm>
                  <a:off x="2757475" y="3736900"/>
                  <a:ext cx="84550" cy="83375"/>
                </a:xfrm>
                <a:custGeom>
                  <a:avLst/>
                  <a:gdLst/>
                  <a:ahLst/>
                  <a:cxnLst/>
                  <a:rect l="l" t="t" r="r" b="b"/>
                  <a:pathLst>
                    <a:path w="3382" h="3335" extrusionOk="0">
                      <a:moveTo>
                        <a:pt x="1" y="0"/>
                      </a:moveTo>
                      <a:lnTo>
                        <a:pt x="3382" y="3334"/>
                      </a:lnTo>
                      <a:lnTo>
                        <a:pt x="338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 name="Google Shape;2199;p38"/>
                <p:cNvSpPr/>
                <p:nvPr/>
              </p:nvSpPr>
              <p:spPr>
                <a:xfrm>
                  <a:off x="3037875" y="3846900"/>
                  <a:ext cx="126525" cy="7900"/>
                </a:xfrm>
                <a:custGeom>
                  <a:avLst/>
                  <a:gdLst/>
                  <a:ahLst/>
                  <a:cxnLst/>
                  <a:rect l="l" t="t" r="r" b="b"/>
                  <a:pathLst>
                    <a:path w="5061" h="316" extrusionOk="0">
                      <a:moveTo>
                        <a:pt x="1568" y="1"/>
                      </a:moveTo>
                      <a:cubicBezTo>
                        <a:pt x="1034" y="1"/>
                        <a:pt x="506" y="33"/>
                        <a:pt x="0" y="137"/>
                      </a:cubicBezTo>
                      <a:lnTo>
                        <a:pt x="0" y="172"/>
                      </a:lnTo>
                      <a:cubicBezTo>
                        <a:pt x="537" y="277"/>
                        <a:pt x="1064" y="316"/>
                        <a:pt x="1591" y="316"/>
                      </a:cubicBezTo>
                      <a:cubicBezTo>
                        <a:pt x="1905" y="316"/>
                        <a:pt x="2220" y="302"/>
                        <a:pt x="2536" y="280"/>
                      </a:cubicBezTo>
                      <a:cubicBezTo>
                        <a:pt x="3179" y="256"/>
                        <a:pt x="4441" y="196"/>
                        <a:pt x="5060" y="172"/>
                      </a:cubicBezTo>
                      <a:lnTo>
                        <a:pt x="5060" y="137"/>
                      </a:lnTo>
                      <a:lnTo>
                        <a:pt x="3798" y="77"/>
                      </a:lnTo>
                      <a:cubicBezTo>
                        <a:pt x="3076" y="63"/>
                        <a:pt x="2317" y="1"/>
                        <a:pt x="1568" y="1"/>
                      </a:cubicBezTo>
                      <a:close/>
                    </a:path>
                  </a:pathLst>
                </a:custGeom>
                <a:solidFill>
                  <a:srgbClr val="1B2F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 name="Google Shape;2200;p38"/>
                <p:cNvSpPr/>
                <p:nvPr/>
              </p:nvSpPr>
              <p:spPr>
                <a:xfrm>
                  <a:off x="3079550" y="3896125"/>
                  <a:ext cx="84850" cy="7800"/>
                </a:xfrm>
                <a:custGeom>
                  <a:avLst/>
                  <a:gdLst/>
                  <a:ahLst/>
                  <a:cxnLst/>
                  <a:rect l="l" t="t" r="r" b="b"/>
                  <a:pathLst>
                    <a:path w="3394" h="312" extrusionOk="0">
                      <a:moveTo>
                        <a:pt x="1050" y="0"/>
                      </a:moveTo>
                      <a:cubicBezTo>
                        <a:pt x="701" y="0"/>
                        <a:pt x="353" y="37"/>
                        <a:pt x="0" y="132"/>
                      </a:cubicBezTo>
                      <a:lnTo>
                        <a:pt x="0" y="168"/>
                      </a:lnTo>
                      <a:cubicBezTo>
                        <a:pt x="358" y="272"/>
                        <a:pt x="711" y="311"/>
                        <a:pt x="1065" y="311"/>
                      </a:cubicBezTo>
                      <a:cubicBezTo>
                        <a:pt x="1277" y="311"/>
                        <a:pt x="1489" y="297"/>
                        <a:pt x="1703" y="275"/>
                      </a:cubicBezTo>
                      <a:cubicBezTo>
                        <a:pt x="2191" y="251"/>
                        <a:pt x="2905" y="216"/>
                        <a:pt x="3393" y="168"/>
                      </a:cubicBezTo>
                      <a:lnTo>
                        <a:pt x="3393" y="132"/>
                      </a:lnTo>
                      <a:cubicBezTo>
                        <a:pt x="3120" y="120"/>
                        <a:pt x="2834" y="97"/>
                        <a:pt x="2548" y="73"/>
                      </a:cubicBezTo>
                      <a:lnTo>
                        <a:pt x="1703" y="37"/>
                      </a:lnTo>
                      <a:cubicBezTo>
                        <a:pt x="1484" y="14"/>
                        <a:pt x="1267" y="0"/>
                        <a:pt x="1050" y="0"/>
                      </a:cubicBezTo>
                      <a:close/>
                    </a:path>
                  </a:pathLst>
                </a:custGeom>
                <a:solidFill>
                  <a:srgbClr val="1B2F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 name="Google Shape;2201;p38"/>
                <p:cNvSpPr/>
                <p:nvPr/>
              </p:nvSpPr>
              <p:spPr>
                <a:xfrm>
                  <a:off x="3037875" y="3945500"/>
                  <a:ext cx="126525" cy="7825"/>
                </a:xfrm>
                <a:custGeom>
                  <a:avLst/>
                  <a:gdLst/>
                  <a:ahLst/>
                  <a:cxnLst/>
                  <a:rect l="l" t="t" r="r" b="b"/>
                  <a:pathLst>
                    <a:path w="5061" h="313" extrusionOk="0">
                      <a:moveTo>
                        <a:pt x="1588" y="1"/>
                      </a:moveTo>
                      <a:cubicBezTo>
                        <a:pt x="1047" y="1"/>
                        <a:pt x="512" y="35"/>
                        <a:pt x="0" y="146"/>
                      </a:cubicBezTo>
                      <a:lnTo>
                        <a:pt x="0" y="169"/>
                      </a:lnTo>
                      <a:cubicBezTo>
                        <a:pt x="537" y="274"/>
                        <a:pt x="1064" y="313"/>
                        <a:pt x="1591" y="313"/>
                      </a:cubicBezTo>
                      <a:cubicBezTo>
                        <a:pt x="1905" y="313"/>
                        <a:pt x="2220" y="299"/>
                        <a:pt x="2536" y="277"/>
                      </a:cubicBezTo>
                      <a:cubicBezTo>
                        <a:pt x="3179" y="265"/>
                        <a:pt x="4441" y="205"/>
                        <a:pt x="5060" y="169"/>
                      </a:cubicBezTo>
                      <a:lnTo>
                        <a:pt x="5060" y="146"/>
                      </a:lnTo>
                      <a:lnTo>
                        <a:pt x="3798" y="86"/>
                      </a:lnTo>
                      <a:cubicBezTo>
                        <a:pt x="3082" y="65"/>
                        <a:pt x="2330" y="1"/>
                        <a:pt x="1588" y="1"/>
                      </a:cubicBezTo>
                      <a:close/>
                    </a:path>
                  </a:pathLst>
                </a:custGeom>
                <a:solidFill>
                  <a:srgbClr val="1B2F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2" name="Google Shape;2202;p38"/>
                <p:cNvSpPr/>
                <p:nvPr/>
              </p:nvSpPr>
              <p:spPr>
                <a:xfrm>
                  <a:off x="3079550" y="3994650"/>
                  <a:ext cx="84850" cy="7800"/>
                </a:xfrm>
                <a:custGeom>
                  <a:avLst/>
                  <a:gdLst/>
                  <a:ahLst/>
                  <a:cxnLst/>
                  <a:rect l="l" t="t" r="r" b="b"/>
                  <a:pathLst>
                    <a:path w="3394" h="312" extrusionOk="0">
                      <a:moveTo>
                        <a:pt x="1065" y="1"/>
                      </a:moveTo>
                      <a:cubicBezTo>
                        <a:pt x="711" y="1"/>
                        <a:pt x="358" y="40"/>
                        <a:pt x="0" y="144"/>
                      </a:cubicBezTo>
                      <a:lnTo>
                        <a:pt x="0" y="168"/>
                      </a:lnTo>
                      <a:cubicBezTo>
                        <a:pt x="358" y="272"/>
                        <a:pt x="711" y="311"/>
                        <a:pt x="1065" y="311"/>
                      </a:cubicBezTo>
                      <a:cubicBezTo>
                        <a:pt x="1277" y="311"/>
                        <a:pt x="1489" y="297"/>
                        <a:pt x="1703" y="275"/>
                      </a:cubicBezTo>
                      <a:cubicBezTo>
                        <a:pt x="2191" y="263"/>
                        <a:pt x="2905" y="216"/>
                        <a:pt x="3393" y="168"/>
                      </a:cubicBezTo>
                      <a:lnTo>
                        <a:pt x="3393" y="132"/>
                      </a:lnTo>
                      <a:cubicBezTo>
                        <a:pt x="3120" y="120"/>
                        <a:pt x="2834" y="96"/>
                        <a:pt x="2548" y="73"/>
                      </a:cubicBezTo>
                      <a:lnTo>
                        <a:pt x="1703" y="37"/>
                      </a:lnTo>
                      <a:cubicBezTo>
                        <a:pt x="1489" y="15"/>
                        <a:pt x="1277" y="1"/>
                        <a:pt x="1065" y="1"/>
                      </a:cubicBezTo>
                      <a:close/>
                    </a:path>
                  </a:pathLst>
                </a:custGeom>
                <a:solidFill>
                  <a:srgbClr val="1B2F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 name="Google Shape;2203;p38"/>
                <p:cNvSpPr/>
                <p:nvPr/>
              </p:nvSpPr>
              <p:spPr>
                <a:xfrm>
                  <a:off x="561975" y="2754925"/>
                  <a:ext cx="291125" cy="264650"/>
                </a:xfrm>
                <a:custGeom>
                  <a:avLst/>
                  <a:gdLst/>
                  <a:ahLst/>
                  <a:cxnLst/>
                  <a:rect l="l" t="t" r="r" b="b"/>
                  <a:pathLst>
                    <a:path w="11645" h="10586" extrusionOk="0">
                      <a:moveTo>
                        <a:pt x="202" y="1"/>
                      </a:moveTo>
                      <a:lnTo>
                        <a:pt x="0" y="239"/>
                      </a:lnTo>
                      <a:lnTo>
                        <a:pt x="11442" y="10585"/>
                      </a:lnTo>
                      <a:lnTo>
                        <a:pt x="11644" y="10359"/>
                      </a:lnTo>
                      <a:lnTo>
                        <a:pt x="202"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4" name="Google Shape;2204;p38"/>
                <p:cNvSpPr/>
                <p:nvPr/>
              </p:nvSpPr>
              <p:spPr>
                <a:xfrm>
                  <a:off x="846825" y="2638550"/>
                  <a:ext cx="88725" cy="378950"/>
                </a:xfrm>
                <a:custGeom>
                  <a:avLst/>
                  <a:gdLst/>
                  <a:ahLst/>
                  <a:cxnLst/>
                  <a:rect l="l" t="t" r="r" b="b"/>
                  <a:pathLst>
                    <a:path w="3549" h="15158" extrusionOk="0">
                      <a:moveTo>
                        <a:pt x="3239" y="0"/>
                      </a:moveTo>
                      <a:lnTo>
                        <a:pt x="0" y="15086"/>
                      </a:lnTo>
                      <a:lnTo>
                        <a:pt x="310" y="15157"/>
                      </a:lnTo>
                      <a:lnTo>
                        <a:pt x="3548" y="60"/>
                      </a:lnTo>
                      <a:lnTo>
                        <a:pt x="323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5" name="Google Shape;2205;p38"/>
                <p:cNvSpPr/>
                <p:nvPr/>
              </p:nvSpPr>
              <p:spPr>
                <a:xfrm>
                  <a:off x="563150" y="2635875"/>
                  <a:ext cx="369725" cy="125625"/>
                </a:xfrm>
                <a:custGeom>
                  <a:avLst/>
                  <a:gdLst/>
                  <a:ahLst/>
                  <a:cxnLst/>
                  <a:rect l="l" t="t" r="r" b="b"/>
                  <a:pathLst>
                    <a:path w="14789" h="5025" extrusionOk="0">
                      <a:moveTo>
                        <a:pt x="14693" y="0"/>
                      </a:moveTo>
                      <a:lnTo>
                        <a:pt x="1" y="4727"/>
                      </a:lnTo>
                      <a:lnTo>
                        <a:pt x="96" y="5025"/>
                      </a:lnTo>
                      <a:lnTo>
                        <a:pt x="14788" y="298"/>
                      </a:lnTo>
                      <a:lnTo>
                        <a:pt x="1469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6" name="Google Shape;2206;p38"/>
                <p:cNvSpPr/>
                <p:nvPr/>
              </p:nvSpPr>
              <p:spPr>
                <a:xfrm>
                  <a:off x="859925" y="2569975"/>
                  <a:ext cx="143475" cy="139275"/>
                </a:xfrm>
                <a:custGeom>
                  <a:avLst/>
                  <a:gdLst/>
                  <a:ahLst/>
                  <a:cxnLst/>
                  <a:rect l="l" t="t" r="r" b="b"/>
                  <a:pathLst>
                    <a:path w="5739" h="5571" extrusionOk="0">
                      <a:moveTo>
                        <a:pt x="2882" y="1"/>
                      </a:moveTo>
                      <a:cubicBezTo>
                        <a:pt x="1413" y="1"/>
                        <a:pt x="187" y="1140"/>
                        <a:pt x="95" y="2624"/>
                      </a:cubicBezTo>
                      <a:cubicBezTo>
                        <a:pt x="0" y="4148"/>
                        <a:pt x="1179" y="5470"/>
                        <a:pt x="2715" y="5565"/>
                      </a:cubicBezTo>
                      <a:cubicBezTo>
                        <a:pt x="2773" y="5569"/>
                        <a:pt x="2830" y="5571"/>
                        <a:pt x="2887" y="5571"/>
                      </a:cubicBezTo>
                      <a:cubicBezTo>
                        <a:pt x="4337" y="5571"/>
                        <a:pt x="5564" y="4424"/>
                        <a:pt x="5656" y="2946"/>
                      </a:cubicBezTo>
                      <a:cubicBezTo>
                        <a:pt x="5739" y="1422"/>
                        <a:pt x="4572" y="100"/>
                        <a:pt x="3036" y="5"/>
                      </a:cubicBezTo>
                      <a:cubicBezTo>
                        <a:pt x="2984" y="2"/>
                        <a:pt x="2933" y="1"/>
                        <a:pt x="28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 name="Google Shape;2207;p38"/>
                <p:cNvSpPr/>
                <p:nvPr/>
              </p:nvSpPr>
              <p:spPr>
                <a:xfrm>
                  <a:off x="486950" y="2688350"/>
                  <a:ext cx="155400" cy="139175"/>
                </a:xfrm>
                <a:custGeom>
                  <a:avLst/>
                  <a:gdLst/>
                  <a:ahLst/>
                  <a:cxnLst/>
                  <a:rect l="l" t="t" r="r" b="b"/>
                  <a:pathLst>
                    <a:path w="6216" h="5567" extrusionOk="0">
                      <a:moveTo>
                        <a:pt x="3105" y="1"/>
                      </a:moveTo>
                      <a:cubicBezTo>
                        <a:pt x="2329" y="1"/>
                        <a:pt x="1558" y="325"/>
                        <a:pt x="1013" y="961"/>
                      </a:cubicBezTo>
                      <a:cubicBezTo>
                        <a:pt x="1" y="2116"/>
                        <a:pt x="120" y="3878"/>
                        <a:pt x="1275" y="4878"/>
                      </a:cubicBezTo>
                      <a:cubicBezTo>
                        <a:pt x="1807" y="5340"/>
                        <a:pt x="2463" y="5566"/>
                        <a:pt x="3114" y="5566"/>
                      </a:cubicBezTo>
                      <a:cubicBezTo>
                        <a:pt x="3890" y="5566"/>
                        <a:pt x="4660" y="5245"/>
                        <a:pt x="5204" y="4616"/>
                      </a:cubicBezTo>
                      <a:cubicBezTo>
                        <a:pt x="6216" y="3450"/>
                        <a:pt x="6097" y="1699"/>
                        <a:pt x="4930" y="687"/>
                      </a:cubicBezTo>
                      <a:cubicBezTo>
                        <a:pt x="4404" y="227"/>
                        <a:pt x="3753" y="1"/>
                        <a:pt x="310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 name="Google Shape;2208;p38"/>
                <p:cNvSpPr/>
                <p:nvPr/>
              </p:nvSpPr>
              <p:spPr>
                <a:xfrm>
                  <a:off x="779250" y="2947125"/>
                  <a:ext cx="142900" cy="139200"/>
                </a:xfrm>
                <a:custGeom>
                  <a:avLst/>
                  <a:gdLst/>
                  <a:ahLst/>
                  <a:cxnLst/>
                  <a:rect l="l" t="t" r="r" b="b"/>
                  <a:pathLst>
                    <a:path w="5716" h="5568" extrusionOk="0">
                      <a:moveTo>
                        <a:pt x="2867" y="0"/>
                      </a:moveTo>
                      <a:cubicBezTo>
                        <a:pt x="2817" y="0"/>
                        <a:pt x="2766" y="1"/>
                        <a:pt x="2715" y="4"/>
                      </a:cubicBezTo>
                      <a:cubicBezTo>
                        <a:pt x="1179" y="76"/>
                        <a:pt x="1" y="1385"/>
                        <a:pt x="72" y="2921"/>
                      </a:cubicBezTo>
                      <a:cubicBezTo>
                        <a:pt x="153" y="4413"/>
                        <a:pt x="1379" y="5568"/>
                        <a:pt x="2857" y="5568"/>
                      </a:cubicBezTo>
                      <a:cubicBezTo>
                        <a:pt x="2901" y="5568"/>
                        <a:pt x="2945" y="5566"/>
                        <a:pt x="2989" y="5564"/>
                      </a:cubicBezTo>
                      <a:cubicBezTo>
                        <a:pt x="4525" y="5481"/>
                        <a:pt x="5716" y="4183"/>
                        <a:pt x="5632" y="2647"/>
                      </a:cubicBezTo>
                      <a:cubicBezTo>
                        <a:pt x="5563" y="1162"/>
                        <a:pt x="4336" y="0"/>
                        <a:pt x="28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9" name="Google Shape;2209;p38"/>
                <p:cNvSpPr/>
                <p:nvPr/>
              </p:nvSpPr>
              <p:spPr>
                <a:xfrm>
                  <a:off x="1115000" y="2223625"/>
                  <a:ext cx="107775" cy="75025"/>
                </a:xfrm>
                <a:custGeom>
                  <a:avLst/>
                  <a:gdLst/>
                  <a:ahLst/>
                  <a:cxnLst/>
                  <a:rect l="l" t="t" r="r" b="b"/>
                  <a:pathLst>
                    <a:path w="4311" h="3001" extrusionOk="0">
                      <a:moveTo>
                        <a:pt x="3775" y="0"/>
                      </a:moveTo>
                      <a:lnTo>
                        <a:pt x="1" y="2000"/>
                      </a:lnTo>
                      <a:lnTo>
                        <a:pt x="537" y="3001"/>
                      </a:lnTo>
                      <a:lnTo>
                        <a:pt x="4311" y="1000"/>
                      </a:lnTo>
                      <a:lnTo>
                        <a:pt x="377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0" name="Google Shape;2210;p38"/>
                <p:cNvSpPr/>
                <p:nvPr/>
              </p:nvSpPr>
              <p:spPr>
                <a:xfrm>
                  <a:off x="1143000" y="2256950"/>
                  <a:ext cx="227425" cy="342825"/>
                </a:xfrm>
                <a:custGeom>
                  <a:avLst/>
                  <a:gdLst/>
                  <a:ahLst/>
                  <a:cxnLst/>
                  <a:rect l="l" t="t" r="r" b="b"/>
                  <a:pathLst>
                    <a:path w="9097" h="13713" extrusionOk="0">
                      <a:moveTo>
                        <a:pt x="2572" y="1"/>
                      </a:moveTo>
                      <a:lnTo>
                        <a:pt x="0" y="1370"/>
                      </a:lnTo>
                      <a:lnTo>
                        <a:pt x="6156" y="12978"/>
                      </a:lnTo>
                      <a:cubicBezTo>
                        <a:pt x="6403" y="13448"/>
                        <a:pt x="6889" y="13712"/>
                        <a:pt x="7386" y="13712"/>
                      </a:cubicBezTo>
                      <a:cubicBezTo>
                        <a:pt x="7608" y="13712"/>
                        <a:pt x="7831" y="13660"/>
                        <a:pt x="8037" y="13550"/>
                      </a:cubicBezTo>
                      <a:lnTo>
                        <a:pt x="8156" y="13490"/>
                      </a:lnTo>
                      <a:cubicBezTo>
                        <a:pt x="8846" y="13133"/>
                        <a:pt x="9096" y="12288"/>
                        <a:pt x="8739" y="11621"/>
                      </a:cubicBezTo>
                      <a:lnTo>
                        <a:pt x="257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1" name="Google Shape;2211;p38"/>
                <p:cNvSpPr/>
                <p:nvPr/>
              </p:nvSpPr>
              <p:spPr>
                <a:xfrm>
                  <a:off x="1181675" y="2363225"/>
                  <a:ext cx="184275" cy="235700"/>
                </a:xfrm>
                <a:custGeom>
                  <a:avLst/>
                  <a:gdLst/>
                  <a:ahLst/>
                  <a:cxnLst/>
                  <a:rect l="l" t="t" r="r" b="b"/>
                  <a:pathLst>
                    <a:path w="7371" h="9428" extrusionOk="0">
                      <a:moveTo>
                        <a:pt x="1" y="0"/>
                      </a:moveTo>
                      <a:lnTo>
                        <a:pt x="4585" y="8644"/>
                      </a:lnTo>
                      <a:cubicBezTo>
                        <a:pt x="4843" y="9143"/>
                        <a:pt x="5350" y="9427"/>
                        <a:pt x="5877" y="9427"/>
                      </a:cubicBezTo>
                      <a:cubicBezTo>
                        <a:pt x="6104" y="9427"/>
                        <a:pt x="6334" y="9374"/>
                        <a:pt x="6549" y="9263"/>
                      </a:cubicBezTo>
                      <a:cubicBezTo>
                        <a:pt x="6906" y="9061"/>
                        <a:pt x="7156" y="8751"/>
                        <a:pt x="7264" y="8394"/>
                      </a:cubicBezTo>
                      <a:cubicBezTo>
                        <a:pt x="7371" y="8049"/>
                        <a:pt x="7359" y="7656"/>
                        <a:pt x="7156" y="7299"/>
                      </a:cubicBezTo>
                      <a:lnTo>
                        <a:pt x="4347" y="2000"/>
                      </a:lnTo>
                      <a:cubicBezTo>
                        <a:pt x="4277" y="2033"/>
                        <a:pt x="4199" y="2048"/>
                        <a:pt x="4113" y="2048"/>
                      </a:cubicBezTo>
                      <a:cubicBezTo>
                        <a:pt x="3313" y="2048"/>
                        <a:pt x="1817" y="752"/>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2" name="Google Shape;2212;p38"/>
                <p:cNvSpPr/>
                <p:nvPr/>
              </p:nvSpPr>
              <p:spPr>
                <a:xfrm>
                  <a:off x="1187925" y="2289100"/>
                  <a:ext cx="36950" cy="19975"/>
                </a:xfrm>
                <a:custGeom>
                  <a:avLst/>
                  <a:gdLst/>
                  <a:ahLst/>
                  <a:cxnLst/>
                  <a:rect l="l" t="t" r="r" b="b"/>
                  <a:pathLst>
                    <a:path w="1478" h="799" extrusionOk="0">
                      <a:moveTo>
                        <a:pt x="1453" y="1"/>
                      </a:moveTo>
                      <a:cubicBezTo>
                        <a:pt x="1191" y="84"/>
                        <a:pt x="930" y="179"/>
                        <a:pt x="680" y="286"/>
                      </a:cubicBezTo>
                      <a:cubicBezTo>
                        <a:pt x="406" y="358"/>
                        <a:pt x="168" y="501"/>
                        <a:pt x="1" y="763"/>
                      </a:cubicBezTo>
                      <a:lnTo>
                        <a:pt x="25" y="798"/>
                      </a:lnTo>
                      <a:cubicBezTo>
                        <a:pt x="179" y="798"/>
                        <a:pt x="322" y="763"/>
                        <a:pt x="453" y="715"/>
                      </a:cubicBezTo>
                      <a:cubicBezTo>
                        <a:pt x="810" y="524"/>
                        <a:pt x="1132" y="263"/>
                        <a:pt x="1477" y="24"/>
                      </a:cubicBezTo>
                      <a:lnTo>
                        <a:pt x="1453" y="1"/>
                      </a:lnTo>
                      <a:close/>
                    </a:path>
                  </a:pathLst>
                </a:custGeom>
                <a:solidFill>
                  <a:srgbClr val="1B2F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3" name="Google Shape;2213;p38"/>
                <p:cNvSpPr/>
                <p:nvPr/>
              </p:nvSpPr>
              <p:spPr>
                <a:xfrm>
                  <a:off x="1215025" y="2316775"/>
                  <a:ext cx="24725" cy="14500"/>
                </a:xfrm>
                <a:custGeom>
                  <a:avLst/>
                  <a:gdLst/>
                  <a:ahLst/>
                  <a:cxnLst/>
                  <a:rect l="l" t="t" r="r" b="b"/>
                  <a:pathLst>
                    <a:path w="989" h="580" extrusionOk="0">
                      <a:moveTo>
                        <a:pt x="977" y="1"/>
                      </a:moveTo>
                      <a:cubicBezTo>
                        <a:pt x="798" y="48"/>
                        <a:pt x="619" y="108"/>
                        <a:pt x="441" y="168"/>
                      </a:cubicBezTo>
                      <a:cubicBezTo>
                        <a:pt x="227" y="203"/>
                        <a:pt x="84" y="299"/>
                        <a:pt x="0" y="525"/>
                      </a:cubicBezTo>
                      <a:lnTo>
                        <a:pt x="24" y="549"/>
                      </a:lnTo>
                      <a:cubicBezTo>
                        <a:pt x="79" y="571"/>
                        <a:pt x="132" y="580"/>
                        <a:pt x="181" y="580"/>
                      </a:cubicBezTo>
                      <a:cubicBezTo>
                        <a:pt x="238" y="580"/>
                        <a:pt x="289" y="568"/>
                        <a:pt x="334" y="549"/>
                      </a:cubicBezTo>
                      <a:cubicBezTo>
                        <a:pt x="429" y="525"/>
                        <a:pt x="488" y="441"/>
                        <a:pt x="560" y="382"/>
                      </a:cubicBezTo>
                      <a:cubicBezTo>
                        <a:pt x="703" y="263"/>
                        <a:pt x="858" y="144"/>
                        <a:pt x="989" y="25"/>
                      </a:cubicBezTo>
                      <a:lnTo>
                        <a:pt x="977" y="1"/>
                      </a:lnTo>
                      <a:close/>
                    </a:path>
                  </a:pathLst>
                </a:custGeom>
                <a:solidFill>
                  <a:srgbClr val="1B2F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 name="Google Shape;2214;p38"/>
                <p:cNvSpPr/>
                <p:nvPr/>
              </p:nvSpPr>
              <p:spPr>
                <a:xfrm>
                  <a:off x="1217700" y="2345350"/>
                  <a:ext cx="36925" cy="19675"/>
                </a:xfrm>
                <a:custGeom>
                  <a:avLst/>
                  <a:gdLst/>
                  <a:ahLst/>
                  <a:cxnLst/>
                  <a:rect l="l" t="t" r="r" b="b"/>
                  <a:pathLst>
                    <a:path w="1477" h="787" extrusionOk="0">
                      <a:moveTo>
                        <a:pt x="1453" y="1"/>
                      </a:moveTo>
                      <a:cubicBezTo>
                        <a:pt x="1191" y="72"/>
                        <a:pt x="929" y="179"/>
                        <a:pt x="679" y="287"/>
                      </a:cubicBezTo>
                      <a:cubicBezTo>
                        <a:pt x="405" y="358"/>
                        <a:pt x="167" y="489"/>
                        <a:pt x="0" y="763"/>
                      </a:cubicBezTo>
                      <a:lnTo>
                        <a:pt x="24" y="787"/>
                      </a:lnTo>
                      <a:cubicBezTo>
                        <a:pt x="179" y="787"/>
                        <a:pt x="322" y="763"/>
                        <a:pt x="453" y="715"/>
                      </a:cubicBezTo>
                      <a:cubicBezTo>
                        <a:pt x="810" y="525"/>
                        <a:pt x="1132" y="251"/>
                        <a:pt x="1477" y="13"/>
                      </a:cubicBezTo>
                      <a:lnTo>
                        <a:pt x="1453" y="1"/>
                      </a:lnTo>
                      <a:close/>
                    </a:path>
                  </a:pathLst>
                </a:custGeom>
                <a:solidFill>
                  <a:srgbClr val="1B2F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5" name="Google Shape;2215;p38"/>
                <p:cNvSpPr/>
                <p:nvPr/>
              </p:nvSpPr>
              <p:spPr>
                <a:xfrm>
                  <a:off x="1244775" y="2373050"/>
                  <a:ext cx="24750" cy="14400"/>
                </a:xfrm>
                <a:custGeom>
                  <a:avLst/>
                  <a:gdLst/>
                  <a:ahLst/>
                  <a:cxnLst/>
                  <a:rect l="l" t="t" r="r" b="b"/>
                  <a:pathLst>
                    <a:path w="990" h="576" extrusionOk="0">
                      <a:moveTo>
                        <a:pt x="977" y="0"/>
                      </a:moveTo>
                      <a:cubicBezTo>
                        <a:pt x="799" y="36"/>
                        <a:pt x="620" y="95"/>
                        <a:pt x="441" y="155"/>
                      </a:cubicBezTo>
                      <a:cubicBezTo>
                        <a:pt x="227" y="203"/>
                        <a:pt x="84" y="298"/>
                        <a:pt x="1" y="512"/>
                      </a:cubicBezTo>
                      <a:lnTo>
                        <a:pt x="25" y="548"/>
                      </a:lnTo>
                      <a:cubicBezTo>
                        <a:pt x="75" y="568"/>
                        <a:pt x="123" y="575"/>
                        <a:pt x="168" y="575"/>
                      </a:cubicBezTo>
                      <a:cubicBezTo>
                        <a:pt x="230" y="575"/>
                        <a:pt x="286" y="562"/>
                        <a:pt x="334" y="548"/>
                      </a:cubicBezTo>
                      <a:cubicBezTo>
                        <a:pt x="430" y="512"/>
                        <a:pt x="489" y="441"/>
                        <a:pt x="561" y="381"/>
                      </a:cubicBezTo>
                      <a:cubicBezTo>
                        <a:pt x="703" y="262"/>
                        <a:pt x="858" y="143"/>
                        <a:pt x="989" y="24"/>
                      </a:cubicBezTo>
                      <a:lnTo>
                        <a:pt x="977" y="0"/>
                      </a:lnTo>
                      <a:close/>
                    </a:path>
                  </a:pathLst>
                </a:custGeom>
                <a:solidFill>
                  <a:srgbClr val="1B2F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 name="Google Shape;2216;p38"/>
                <p:cNvSpPr/>
                <p:nvPr/>
              </p:nvSpPr>
              <p:spPr>
                <a:xfrm>
                  <a:off x="1247475" y="2401625"/>
                  <a:ext cx="36925" cy="19650"/>
                </a:xfrm>
                <a:custGeom>
                  <a:avLst/>
                  <a:gdLst/>
                  <a:ahLst/>
                  <a:cxnLst/>
                  <a:rect l="l" t="t" r="r" b="b"/>
                  <a:pathLst>
                    <a:path w="1477" h="786" extrusionOk="0">
                      <a:moveTo>
                        <a:pt x="1453" y="0"/>
                      </a:moveTo>
                      <a:cubicBezTo>
                        <a:pt x="1191" y="72"/>
                        <a:pt x="929" y="179"/>
                        <a:pt x="679" y="286"/>
                      </a:cubicBezTo>
                      <a:cubicBezTo>
                        <a:pt x="405" y="357"/>
                        <a:pt x="167" y="488"/>
                        <a:pt x="0" y="762"/>
                      </a:cubicBezTo>
                      <a:lnTo>
                        <a:pt x="24" y="786"/>
                      </a:lnTo>
                      <a:cubicBezTo>
                        <a:pt x="179" y="786"/>
                        <a:pt x="322" y="762"/>
                        <a:pt x="453" y="714"/>
                      </a:cubicBezTo>
                      <a:cubicBezTo>
                        <a:pt x="810" y="524"/>
                        <a:pt x="1131" y="250"/>
                        <a:pt x="1476" y="12"/>
                      </a:cubicBezTo>
                      <a:lnTo>
                        <a:pt x="1453" y="0"/>
                      </a:lnTo>
                      <a:close/>
                    </a:path>
                  </a:pathLst>
                </a:custGeom>
                <a:solidFill>
                  <a:srgbClr val="1B2F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7" name="Google Shape;2217;p38"/>
                <p:cNvSpPr/>
                <p:nvPr/>
              </p:nvSpPr>
              <p:spPr>
                <a:xfrm>
                  <a:off x="1274550" y="2429000"/>
                  <a:ext cx="24725" cy="14575"/>
                </a:xfrm>
                <a:custGeom>
                  <a:avLst/>
                  <a:gdLst/>
                  <a:ahLst/>
                  <a:cxnLst/>
                  <a:rect l="l" t="t" r="r" b="b"/>
                  <a:pathLst>
                    <a:path w="989" h="583" extrusionOk="0">
                      <a:moveTo>
                        <a:pt x="977" y="0"/>
                      </a:moveTo>
                      <a:cubicBezTo>
                        <a:pt x="798" y="48"/>
                        <a:pt x="620" y="108"/>
                        <a:pt x="441" y="167"/>
                      </a:cubicBezTo>
                      <a:cubicBezTo>
                        <a:pt x="227" y="215"/>
                        <a:pt x="84" y="298"/>
                        <a:pt x="1" y="524"/>
                      </a:cubicBezTo>
                      <a:lnTo>
                        <a:pt x="24" y="560"/>
                      </a:lnTo>
                      <a:cubicBezTo>
                        <a:pt x="78" y="576"/>
                        <a:pt x="129" y="583"/>
                        <a:pt x="177" y="583"/>
                      </a:cubicBezTo>
                      <a:cubicBezTo>
                        <a:pt x="235" y="583"/>
                        <a:pt x="288" y="573"/>
                        <a:pt x="334" y="560"/>
                      </a:cubicBezTo>
                      <a:cubicBezTo>
                        <a:pt x="429" y="524"/>
                        <a:pt x="489" y="453"/>
                        <a:pt x="560" y="393"/>
                      </a:cubicBezTo>
                      <a:cubicBezTo>
                        <a:pt x="703" y="274"/>
                        <a:pt x="858" y="155"/>
                        <a:pt x="989" y="36"/>
                      </a:cubicBezTo>
                      <a:lnTo>
                        <a:pt x="977" y="0"/>
                      </a:lnTo>
                      <a:close/>
                    </a:path>
                  </a:pathLst>
                </a:custGeom>
                <a:solidFill>
                  <a:srgbClr val="1B2F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8" name="Google Shape;2218;p38"/>
                <p:cNvSpPr/>
                <p:nvPr/>
              </p:nvSpPr>
              <p:spPr>
                <a:xfrm>
                  <a:off x="1277225" y="2457275"/>
                  <a:ext cx="36950" cy="19975"/>
                </a:xfrm>
                <a:custGeom>
                  <a:avLst/>
                  <a:gdLst/>
                  <a:ahLst/>
                  <a:cxnLst/>
                  <a:rect l="l" t="t" r="r" b="b"/>
                  <a:pathLst>
                    <a:path w="1478" h="799" extrusionOk="0">
                      <a:moveTo>
                        <a:pt x="1453" y="1"/>
                      </a:moveTo>
                      <a:cubicBezTo>
                        <a:pt x="1191" y="84"/>
                        <a:pt x="929" y="179"/>
                        <a:pt x="679" y="286"/>
                      </a:cubicBezTo>
                      <a:cubicBezTo>
                        <a:pt x="406" y="358"/>
                        <a:pt x="167" y="501"/>
                        <a:pt x="1" y="763"/>
                      </a:cubicBezTo>
                      <a:lnTo>
                        <a:pt x="25" y="798"/>
                      </a:lnTo>
                      <a:cubicBezTo>
                        <a:pt x="179" y="798"/>
                        <a:pt x="322" y="763"/>
                        <a:pt x="453" y="715"/>
                      </a:cubicBezTo>
                      <a:cubicBezTo>
                        <a:pt x="810" y="524"/>
                        <a:pt x="1132" y="263"/>
                        <a:pt x="1477" y="24"/>
                      </a:cubicBezTo>
                      <a:lnTo>
                        <a:pt x="1453" y="1"/>
                      </a:lnTo>
                      <a:close/>
                    </a:path>
                  </a:pathLst>
                </a:custGeom>
                <a:solidFill>
                  <a:srgbClr val="1B2F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 name="Google Shape;2219;p38"/>
                <p:cNvSpPr/>
                <p:nvPr/>
              </p:nvSpPr>
              <p:spPr>
                <a:xfrm>
                  <a:off x="1304325" y="2485250"/>
                  <a:ext cx="24725" cy="14500"/>
                </a:xfrm>
                <a:custGeom>
                  <a:avLst/>
                  <a:gdLst/>
                  <a:ahLst/>
                  <a:cxnLst/>
                  <a:rect l="l" t="t" r="r" b="b"/>
                  <a:pathLst>
                    <a:path w="989" h="580" extrusionOk="0">
                      <a:moveTo>
                        <a:pt x="977" y="1"/>
                      </a:moveTo>
                      <a:cubicBezTo>
                        <a:pt x="798" y="48"/>
                        <a:pt x="619" y="108"/>
                        <a:pt x="441" y="167"/>
                      </a:cubicBezTo>
                      <a:cubicBezTo>
                        <a:pt x="226" y="215"/>
                        <a:pt x="84" y="298"/>
                        <a:pt x="0" y="525"/>
                      </a:cubicBezTo>
                      <a:lnTo>
                        <a:pt x="24" y="548"/>
                      </a:lnTo>
                      <a:cubicBezTo>
                        <a:pt x="79" y="571"/>
                        <a:pt x="132" y="580"/>
                        <a:pt x="181" y="580"/>
                      </a:cubicBezTo>
                      <a:cubicBezTo>
                        <a:pt x="238" y="580"/>
                        <a:pt x="289" y="568"/>
                        <a:pt x="334" y="548"/>
                      </a:cubicBezTo>
                      <a:cubicBezTo>
                        <a:pt x="429" y="525"/>
                        <a:pt x="488" y="453"/>
                        <a:pt x="560" y="394"/>
                      </a:cubicBezTo>
                      <a:cubicBezTo>
                        <a:pt x="703" y="275"/>
                        <a:pt x="857" y="156"/>
                        <a:pt x="988" y="36"/>
                      </a:cubicBezTo>
                      <a:lnTo>
                        <a:pt x="977" y="1"/>
                      </a:lnTo>
                      <a:close/>
                    </a:path>
                  </a:pathLst>
                </a:custGeom>
                <a:solidFill>
                  <a:srgbClr val="1B2F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0" name="Google Shape;2220;p38"/>
                <p:cNvSpPr/>
                <p:nvPr/>
              </p:nvSpPr>
              <p:spPr>
                <a:xfrm>
                  <a:off x="1121850" y="2236425"/>
                  <a:ext cx="94100" cy="49725"/>
                </a:xfrm>
                <a:custGeom>
                  <a:avLst/>
                  <a:gdLst/>
                  <a:ahLst/>
                  <a:cxnLst/>
                  <a:rect l="l" t="t" r="r" b="b"/>
                  <a:pathLst>
                    <a:path w="3764" h="1989" extrusionOk="0">
                      <a:moveTo>
                        <a:pt x="3763" y="0"/>
                      </a:moveTo>
                      <a:lnTo>
                        <a:pt x="3763" y="0"/>
                      </a:lnTo>
                      <a:cubicBezTo>
                        <a:pt x="2406" y="476"/>
                        <a:pt x="1144" y="1143"/>
                        <a:pt x="1" y="1989"/>
                      </a:cubicBezTo>
                      <a:cubicBezTo>
                        <a:pt x="1334" y="1536"/>
                        <a:pt x="2620" y="846"/>
                        <a:pt x="37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1" name="Google Shape;2221;p38"/>
                <p:cNvSpPr/>
                <p:nvPr/>
              </p:nvSpPr>
              <p:spPr>
                <a:xfrm>
                  <a:off x="687275" y="2166175"/>
                  <a:ext cx="208375" cy="324475"/>
                </a:xfrm>
                <a:custGeom>
                  <a:avLst/>
                  <a:gdLst/>
                  <a:ahLst/>
                  <a:cxnLst/>
                  <a:rect l="l" t="t" r="r" b="b"/>
                  <a:pathLst>
                    <a:path w="8335" h="12979" extrusionOk="0">
                      <a:moveTo>
                        <a:pt x="6513" y="0"/>
                      </a:moveTo>
                      <a:lnTo>
                        <a:pt x="1" y="11216"/>
                      </a:lnTo>
                      <a:lnTo>
                        <a:pt x="1810" y="12097"/>
                      </a:lnTo>
                      <a:lnTo>
                        <a:pt x="3632" y="12978"/>
                      </a:lnTo>
                      <a:lnTo>
                        <a:pt x="8335" y="869"/>
                      </a:lnTo>
                      <a:lnTo>
                        <a:pt x="7430" y="441"/>
                      </a:lnTo>
                      <a:lnTo>
                        <a:pt x="651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2" name="Google Shape;2222;p38"/>
                <p:cNvSpPr/>
                <p:nvPr/>
              </p:nvSpPr>
              <p:spPr>
                <a:xfrm>
                  <a:off x="734600" y="1851225"/>
                  <a:ext cx="406625" cy="379650"/>
                </a:xfrm>
                <a:custGeom>
                  <a:avLst/>
                  <a:gdLst/>
                  <a:ahLst/>
                  <a:cxnLst/>
                  <a:rect l="l" t="t" r="r" b="b"/>
                  <a:pathLst>
                    <a:path w="16265" h="15186" extrusionOk="0">
                      <a:moveTo>
                        <a:pt x="8132" y="1"/>
                      </a:moveTo>
                      <a:cubicBezTo>
                        <a:pt x="7759" y="1"/>
                        <a:pt x="7381" y="28"/>
                        <a:pt x="7002" y="85"/>
                      </a:cubicBezTo>
                      <a:cubicBezTo>
                        <a:pt x="2858" y="716"/>
                        <a:pt x="1" y="4574"/>
                        <a:pt x="632" y="8729"/>
                      </a:cubicBezTo>
                      <a:cubicBezTo>
                        <a:pt x="1193" y="12486"/>
                        <a:pt x="4427" y="15186"/>
                        <a:pt x="8115" y="15186"/>
                      </a:cubicBezTo>
                      <a:cubicBezTo>
                        <a:pt x="8494" y="15186"/>
                        <a:pt x="8878" y="15157"/>
                        <a:pt x="9264" y="15099"/>
                      </a:cubicBezTo>
                      <a:cubicBezTo>
                        <a:pt x="13407" y="14479"/>
                        <a:pt x="16265" y="10610"/>
                        <a:pt x="15645" y="6467"/>
                      </a:cubicBezTo>
                      <a:cubicBezTo>
                        <a:pt x="15072" y="2703"/>
                        <a:pt x="11827" y="1"/>
                        <a:pt x="81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3" name="Google Shape;2223;p38"/>
                <p:cNvSpPr/>
                <p:nvPr/>
              </p:nvSpPr>
              <p:spPr>
                <a:xfrm>
                  <a:off x="732225" y="1869875"/>
                  <a:ext cx="414950" cy="342600"/>
                </a:xfrm>
                <a:custGeom>
                  <a:avLst/>
                  <a:gdLst/>
                  <a:ahLst/>
                  <a:cxnLst/>
                  <a:rect l="l" t="t" r="r" b="b"/>
                  <a:pathLst>
                    <a:path w="16598" h="13704" extrusionOk="0">
                      <a:moveTo>
                        <a:pt x="8191" y="89"/>
                      </a:moveTo>
                      <a:cubicBezTo>
                        <a:pt x="10966" y="89"/>
                        <a:pt x="13620" y="1913"/>
                        <a:pt x="14526" y="4649"/>
                      </a:cubicBezTo>
                      <a:cubicBezTo>
                        <a:pt x="16096" y="9241"/>
                        <a:pt x="12450" y="13623"/>
                        <a:pt x="8121" y="13623"/>
                      </a:cubicBezTo>
                      <a:cubicBezTo>
                        <a:pt x="7196" y="13623"/>
                        <a:pt x="6241" y="13423"/>
                        <a:pt x="5299" y="12983"/>
                      </a:cubicBezTo>
                      <a:cubicBezTo>
                        <a:pt x="0" y="10388"/>
                        <a:pt x="477" y="2470"/>
                        <a:pt x="6013" y="482"/>
                      </a:cubicBezTo>
                      <a:cubicBezTo>
                        <a:pt x="6728" y="215"/>
                        <a:pt x="7463" y="89"/>
                        <a:pt x="8191" y="89"/>
                      </a:cubicBezTo>
                      <a:close/>
                      <a:moveTo>
                        <a:pt x="8338" y="0"/>
                      </a:moveTo>
                      <a:cubicBezTo>
                        <a:pt x="5738" y="0"/>
                        <a:pt x="3184" y="1425"/>
                        <a:pt x="2001" y="3851"/>
                      </a:cubicBezTo>
                      <a:cubicBezTo>
                        <a:pt x="286" y="7256"/>
                        <a:pt x="1882" y="11400"/>
                        <a:pt x="5287" y="13007"/>
                      </a:cubicBezTo>
                      <a:cubicBezTo>
                        <a:pt x="6237" y="13473"/>
                        <a:pt x="7293" y="13704"/>
                        <a:pt x="8349" y="13704"/>
                      </a:cubicBezTo>
                      <a:cubicBezTo>
                        <a:pt x="9994" y="13704"/>
                        <a:pt x="11641" y="13145"/>
                        <a:pt x="12895" y="12043"/>
                      </a:cubicBezTo>
                      <a:cubicBezTo>
                        <a:pt x="16598" y="8780"/>
                        <a:pt x="15717" y="2708"/>
                        <a:pt x="11240" y="637"/>
                      </a:cubicBezTo>
                      <a:cubicBezTo>
                        <a:pt x="10314" y="205"/>
                        <a:pt x="9323" y="0"/>
                        <a:pt x="833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4" name="Google Shape;2224;p38"/>
                <p:cNvSpPr/>
                <p:nvPr/>
              </p:nvSpPr>
              <p:spPr>
                <a:xfrm>
                  <a:off x="766450" y="1890425"/>
                  <a:ext cx="343525" cy="301500"/>
                </a:xfrm>
                <a:custGeom>
                  <a:avLst/>
                  <a:gdLst/>
                  <a:ahLst/>
                  <a:cxnLst/>
                  <a:rect l="l" t="t" r="r" b="b"/>
                  <a:pathLst>
                    <a:path w="13741" h="12060" extrusionOk="0">
                      <a:moveTo>
                        <a:pt x="6882" y="0"/>
                      </a:moveTo>
                      <a:cubicBezTo>
                        <a:pt x="4631" y="0"/>
                        <a:pt x="2468" y="1260"/>
                        <a:pt x="1429" y="3422"/>
                      </a:cubicBezTo>
                      <a:cubicBezTo>
                        <a:pt x="1" y="6423"/>
                        <a:pt x="1263" y="10030"/>
                        <a:pt x="4263" y="11471"/>
                      </a:cubicBezTo>
                      <a:cubicBezTo>
                        <a:pt x="5098" y="11870"/>
                        <a:pt x="5983" y="12059"/>
                        <a:pt x="6855" y="12059"/>
                      </a:cubicBezTo>
                      <a:cubicBezTo>
                        <a:pt x="9104" y="12059"/>
                        <a:pt x="11274" y="10802"/>
                        <a:pt x="12312" y="8649"/>
                      </a:cubicBezTo>
                      <a:cubicBezTo>
                        <a:pt x="13740" y="5637"/>
                        <a:pt x="12478" y="2041"/>
                        <a:pt x="9478" y="589"/>
                      </a:cubicBezTo>
                      <a:cubicBezTo>
                        <a:pt x="8640" y="189"/>
                        <a:pt x="7755" y="0"/>
                        <a:pt x="68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5" name="Google Shape;2225;p38"/>
                <p:cNvSpPr/>
                <p:nvPr/>
              </p:nvSpPr>
              <p:spPr>
                <a:xfrm>
                  <a:off x="993850" y="1925675"/>
                  <a:ext cx="96775" cy="171175"/>
                </a:xfrm>
                <a:custGeom>
                  <a:avLst/>
                  <a:gdLst/>
                  <a:ahLst/>
                  <a:cxnLst/>
                  <a:rect l="l" t="t" r="r" b="b"/>
                  <a:pathLst>
                    <a:path w="3871" h="6847" extrusionOk="0">
                      <a:moveTo>
                        <a:pt x="1" y="0"/>
                      </a:moveTo>
                      <a:lnTo>
                        <a:pt x="1" y="0"/>
                      </a:lnTo>
                      <a:cubicBezTo>
                        <a:pt x="2370" y="1381"/>
                        <a:pt x="3382" y="4274"/>
                        <a:pt x="2394" y="6846"/>
                      </a:cubicBezTo>
                      <a:cubicBezTo>
                        <a:pt x="3871" y="4417"/>
                        <a:pt x="2668" y="964"/>
                        <a:pt x="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6" name="Google Shape;2226;p38"/>
                <p:cNvSpPr/>
                <p:nvPr/>
              </p:nvSpPr>
              <p:spPr>
                <a:xfrm>
                  <a:off x="556000" y="3823225"/>
                  <a:ext cx="344725" cy="264325"/>
                </a:xfrm>
                <a:custGeom>
                  <a:avLst/>
                  <a:gdLst/>
                  <a:ahLst/>
                  <a:cxnLst/>
                  <a:rect l="l" t="t" r="r" b="b"/>
                  <a:pathLst>
                    <a:path w="13789" h="10573" extrusionOk="0">
                      <a:moveTo>
                        <a:pt x="1" y="0"/>
                      </a:moveTo>
                      <a:lnTo>
                        <a:pt x="1037" y="10573"/>
                      </a:lnTo>
                      <a:lnTo>
                        <a:pt x="12752" y="10573"/>
                      </a:lnTo>
                      <a:lnTo>
                        <a:pt x="13788"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7" name="Google Shape;2227;p38"/>
                <p:cNvSpPr/>
                <p:nvPr/>
              </p:nvSpPr>
              <p:spPr>
                <a:xfrm>
                  <a:off x="522675" y="3360650"/>
                  <a:ext cx="423575" cy="462600"/>
                </a:xfrm>
                <a:custGeom>
                  <a:avLst/>
                  <a:gdLst/>
                  <a:ahLst/>
                  <a:cxnLst/>
                  <a:rect l="l" t="t" r="r" b="b"/>
                  <a:pathLst>
                    <a:path w="16943" h="18504" extrusionOk="0">
                      <a:moveTo>
                        <a:pt x="10813" y="1"/>
                      </a:moveTo>
                      <a:cubicBezTo>
                        <a:pt x="10809" y="1"/>
                        <a:pt x="10804" y="1"/>
                        <a:pt x="10799" y="1"/>
                      </a:cubicBezTo>
                      <a:cubicBezTo>
                        <a:pt x="9037" y="96"/>
                        <a:pt x="8513" y="13193"/>
                        <a:pt x="8513" y="13193"/>
                      </a:cubicBezTo>
                      <a:cubicBezTo>
                        <a:pt x="8513" y="13193"/>
                        <a:pt x="7262" y="1810"/>
                        <a:pt x="5853" y="1810"/>
                      </a:cubicBezTo>
                      <a:cubicBezTo>
                        <a:pt x="5807" y="1810"/>
                        <a:pt x="5761" y="1822"/>
                        <a:pt x="5715" y="1846"/>
                      </a:cubicBezTo>
                      <a:cubicBezTo>
                        <a:pt x="4263" y="2656"/>
                        <a:pt x="6204" y="15574"/>
                        <a:pt x="6204" y="15574"/>
                      </a:cubicBezTo>
                      <a:cubicBezTo>
                        <a:pt x="6204" y="15574"/>
                        <a:pt x="2866" y="5771"/>
                        <a:pt x="1468" y="5771"/>
                      </a:cubicBezTo>
                      <a:cubicBezTo>
                        <a:pt x="1379" y="5771"/>
                        <a:pt x="1298" y="5811"/>
                        <a:pt x="1227" y="5895"/>
                      </a:cubicBezTo>
                      <a:cubicBezTo>
                        <a:pt x="0" y="7311"/>
                        <a:pt x="4513" y="18503"/>
                        <a:pt x="4513" y="18503"/>
                      </a:cubicBezTo>
                      <a:lnTo>
                        <a:pt x="12621" y="18503"/>
                      </a:lnTo>
                      <a:cubicBezTo>
                        <a:pt x="12621" y="18503"/>
                        <a:pt x="16943" y="5716"/>
                        <a:pt x="14919" y="5716"/>
                      </a:cubicBezTo>
                      <a:cubicBezTo>
                        <a:pt x="12895" y="5716"/>
                        <a:pt x="11192" y="15574"/>
                        <a:pt x="11192" y="15574"/>
                      </a:cubicBezTo>
                      <a:cubicBezTo>
                        <a:pt x="11192" y="15574"/>
                        <a:pt x="12542" y="1"/>
                        <a:pt x="1081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 name="Google Shape;2228;p38"/>
                <p:cNvSpPr/>
                <p:nvPr/>
              </p:nvSpPr>
              <p:spPr>
                <a:xfrm>
                  <a:off x="1960050" y="1997100"/>
                  <a:ext cx="128025" cy="128025"/>
                </a:xfrm>
                <a:custGeom>
                  <a:avLst/>
                  <a:gdLst/>
                  <a:ahLst/>
                  <a:cxnLst/>
                  <a:rect l="l" t="t" r="r" b="b"/>
                  <a:pathLst>
                    <a:path w="5121" h="5121" extrusionOk="0">
                      <a:moveTo>
                        <a:pt x="2561" y="1"/>
                      </a:moveTo>
                      <a:cubicBezTo>
                        <a:pt x="2263" y="2013"/>
                        <a:pt x="2025" y="2263"/>
                        <a:pt x="1" y="2560"/>
                      </a:cubicBezTo>
                      <a:cubicBezTo>
                        <a:pt x="2013" y="2858"/>
                        <a:pt x="2263" y="3096"/>
                        <a:pt x="2561" y="5120"/>
                      </a:cubicBezTo>
                      <a:cubicBezTo>
                        <a:pt x="2858" y="3108"/>
                        <a:pt x="3096" y="2858"/>
                        <a:pt x="5120" y="2560"/>
                      </a:cubicBezTo>
                      <a:cubicBezTo>
                        <a:pt x="3108" y="2263"/>
                        <a:pt x="2858" y="2025"/>
                        <a:pt x="25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9" name="Google Shape;2229;p38"/>
                <p:cNvSpPr/>
                <p:nvPr/>
              </p:nvSpPr>
              <p:spPr>
                <a:xfrm>
                  <a:off x="2126750" y="1820300"/>
                  <a:ext cx="174150" cy="174150"/>
                </a:xfrm>
                <a:custGeom>
                  <a:avLst/>
                  <a:gdLst/>
                  <a:ahLst/>
                  <a:cxnLst/>
                  <a:rect l="l" t="t" r="r" b="b"/>
                  <a:pathLst>
                    <a:path w="6966" h="6966" extrusionOk="0">
                      <a:moveTo>
                        <a:pt x="3489" y="0"/>
                      </a:moveTo>
                      <a:cubicBezTo>
                        <a:pt x="3084" y="2739"/>
                        <a:pt x="2751" y="3072"/>
                        <a:pt x="0" y="3489"/>
                      </a:cubicBezTo>
                      <a:cubicBezTo>
                        <a:pt x="2751" y="3894"/>
                        <a:pt x="3084" y="4227"/>
                        <a:pt x="3489" y="6965"/>
                      </a:cubicBezTo>
                      <a:cubicBezTo>
                        <a:pt x="3882" y="4215"/>
                        <a:pt x="4227" y="3894"/>
                        <a:pt x="6965" y="3489"/>
                      </a:cubicBezTo>
                      <a:cubicBezTo>
                        <a:pt x="4215" y="3084"/>
                        <a:pt x="3882" y="2739"/>
                        <a:pt x="348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
        <p:nvSpPr>
          <p:cNvPr id="6" name="Google Shape;1935;p37">
            <a:extLst>
              <a:ext uri="{FF2B5EF4-FFF2-40B4-BE49-F238E27FC236}">
                <a16:creationId xmlns:a16="http://schemas.microsoft.com/office/drawing/2014/main" id="{55DE59FD-1F7C-AA57-B7B3-1B9FA5D57EA5}"/>
              </a:ext>
            </a:extLst>
          </p:cNvPr>
          <p:cNvSpPr txBox="1">
            <a:spLocks/>
          </p:cNvSpPr>
          <p:nvPr/>
        </p:nvSpPr>
        <p:spPr>
          <a:xfrm>
            <a:off x="4489982" y="2836418"/>
            <a:ext cx="4379438" cy="766500"/>
          </a:xfrm>
          <a:prstGeom prst="rect">
            <a:avLst/>
          </a:prstGeom>
          <a:noFill/>
          <a:ln>
            <a:noFill/>
          </a:ln>
        </p:spPr>
        <p:txBody>
          <a:bodyPr spcFirstLastPara="1" wrap="square" lIns="91425" tIns="91425" rIns="91425" bIns="91425" anchor="b" anchorCtr="0">
            <a:noAutofit/>
          </a:bodyPr>
          <a:lstStyle>
            <a:defPPr marR="0" lvl="0" algn="l" rtl="0">
              <a:lnSpc>
                <a:spcPct val="100000"/>
              </a:lnSpc>
              <a:spcBef>
                <a:spcPts val="0"/>
              </a:spcBef>
              <a:spcAft>
                <a:spcPts val="0"/>
              </a:spcAft>
              <a:defRPr/>
            </a:defPPr>
            <a:lvl1pPr>
              <a:buClr>
                <a:schemeClr val="lt1"/>
              </a:buClr>
              <a:buSzPts val="3000"/>
              <a:buFont typeface="Bodoni Moda SemiBold"/>
              <a:buNone/>
              <a:defRPr sz="4000">
                <a:solidFill>
                  <a:schemeClr val="lt1"/>
                </a:solidFill>
                <a:latin typeface="Fira Sans Condensed Black" panose="020B0A03050000020004" pitchFamily="34" charset="0"/>
                <a:ea typeface="Bodoni Moda SemiBold"/>
                <a:cs typeface="#9Slide03 Arima Madurai" panose="00000500000000000000" pitchFamily="2" charset="-93"/>
              </a:defRPr>
            </a:lvl1pPr>
            <a:lvl2pPr>
              <a:buClr>
                <a:schemeClr val="lt1"/>
              </a:buClr>
              <a:buSzPts val="3500"/>
              <a:buFont typeface="Bodoni Moda SemiBold"/>
              <a:buNone/>
              <a:defRPr sz="3500">
                <a:solidFill>
                  <a:schemeClr val="lt1"/>
                </a:solidFill>
                <a:latin typeface="Bodoni Moda SemiBold"/>
                <a:ea typeface="Bodoni Moda SemiBold"/>
                <a:cs typeface="Bodoni Moda SemiBold"/>
              </a:defRPr>
            </a:lvl2pPr>
            <a:lvl3pPr>
              <a:buClr>
                <a:schemeClr val="lt1"/>
              </a:buClr>
              <a:buSzPts val="3500"/>
              <a:buFont typeface="Bodoni Moda SemiBold"/>
              <a:buNone/>
              <a:defRPr sz="3500">
                <a:solidFill>
                  <a:schemeClr val="lt1"/>
                </a:solidFill>
                <a:latin typeface="Bodoni Moda SemiBold"/>
                <a:ea typeface="Bodoni Moda SemiBold"/>
                <a:cs typeface="Bodoni Moda SemiBold"/>
              </a:defRPr>
            </a:lvl3pPr>
            <a:lvl4pPr>
              <a:buClr>
                <a:schemeClr val="lt1"/>
              </a:buClr>
              <a:buSzPts val="3500"/>
              <a:buFont typeface="Bodoni Moda SemiBold"/>
              <a:buNone/>
              <a:defRPr sz="3500">
                <a:solidFill>
                  <a:schemeClr val="lt1"/>
                </a:solidFill>
                <a:latin typeface="Bodoni Moda SemiBold"/>
                <a:ea typeface="Bodoni Moda SemiBold"/>
                <a:cs typeface="Bodoni Moda SemiBold"/>
              </a:defRPr>
            </a:lvl4pPr>
            <a:lvl5pPr>
              <a:buClr>
                <a:schemeClr val="lt1"/>
              </a:buClr>
              <a:buSzPts val="3500"/>
              <a:buFont typeface="Bodoni Moda SemiBold"/>
              <a:buNone/>
              <a:defRPr sz="3500">
                <a:solidFill>
                  <a:schemeClr val="lt1"/>
                </a:solidFill>
                <a:latin typeface="Bodoni Moda SemiBold"/>
                <a:ea typeface="Bodoni Moda SemiBold"/>
                <a:cs typeface="Bodoni Moda SemiBold"/>
              </a:defRPr>
            </a:lvl5pPr>
            <a:lvl6pPr>
              <a:buClr>
                <a:schemeClr val="lt1"/>
              </a:buClr>
              <a:buSzPts val="3500"/>
              <a:buFont typeface="Bodoni Moda SemiBold"/>
              <a:buNone/>
              <a:defRPr sz="3500">
                <a:solidFill>
                  <a:schemeClr val="lt1"/>
                </a:solidFill>
                <a:latin typeface="Bodoni Moda SemiBold"/>
                <a:ea typeface="Bodoni Moda SemiBold"/>
                <a:cs typeface="Bodoni Moda SemiBold"/>
              </a:defRPr>
            </a:lvl6pPr>
            <a:lvl7pPr>
              <a:buClr>
                <a:schemeClr val="lt1"/>
              </a:buClr>
              <a:buSzPts val="3500"/>
              <a:buFont typeface="Bodoni Moda SemiBold"/>
              <a:buNone/>
              <a:defRPr sz="3500">
                <a:solidFill>
                  <a:schemeClr val="lt1"/>
                </a:solidFill>
                <a:latin typeface="Bodoni Moda SemiBold"/>
                <a:ea typeface="Bodoni Moda SemiBold"/>
                <a:cs typeface="Bodoni Moda SemiBold"/>
              </a:defRPr>
            </a:lvl7pPr>
            <a:lvl8pPr>
              <a:buClr>
                <a:schemeClr val="lt1"/>
              </a:buClr>
              <a:buSzPts val="3500"/>
              <a:buFont typeface="Bodoni Moda SemiBold"/>
              <a:buNone/>
              <a:defRPr sz="3500">
                <a:solidFill>
                  <a:schemeClr val="lt1"/>
                </a:solidFill>
                <a:latin typeface="Bodoni Moda SemiBold"/>
                <a:ea typeface="Bodoni Moda SemiBold"/>
                <a:cs typeface="Bodoni Moda SemiBold"/>
              </a:defRPr>
            </a:lvl8pPr>
            <a:lvl9pPr>
              <a:buClr>
                <a:schemeClr val="lt1"/>
              </a:buClr>
              <a:buSzPts val="3500"/>
              <a:buFont typeface="Bodoni Moda SemiBold"/>
              <a:buNone/>
              <a:defRPr sz="3500">
                <a:solidFill>
                  <a:schemeClr val="lt1"/>
                </a:solidFill>
                <a:latin typeface="Bodoni Moda SemiBold"/>
                <a:ea typeface="Bodoni Moda SemiBold"/>
                <a:cs typeface="Bodoni Moda SemiBold"/>
              </a:defRPr>
            </a:lvl9pPr>
          </a:lstStyle>
          <a:p>
            <a:pPr algn="r"/>
            <a:r>
              <a:rPr lang="en-US" dirty="0"/>
              <a:t>II. </a:t>
            </a:r>
            <a:r>
              <a:rPr lang="en-US" dirty="0" err="1"/>
              <a:t>Tính</a:t>
            </a:r>
            <a:r>
              <a:rPr lang="en-US" dirty="0"/>
              <a:t> </a:t>
            </a:r>
            <a:r>
              <a:rPr lang="en-US" dirty="0" err="1"/>
              <a:t>Chất</a:t>
            </a:r>
            <a:r>
              <a:rPr lang="en-US" dirty="0"/>
              <a:t> </a:t>
            </a:r>
            <a:r>
              <a:rPr lang="en-US" dirty="0" err="1"/>
              <a:t>Vật</a:t>
            </a:r>
            <a:r>
              <a:rPr lang="en-US" dirty="0"/>
              <a:t> </a:t>
            </a:r>
            <a:r>
              <a:rPr lang="en-US" dirty="0" err="1"/>
              <a:t>Lí</a:t>
            </a:r>
            <a:endParaRPr lang="en-US" dirty="0"/>
          </a:p>
        </p:txBody>
      </p:sp>
      <p:grpSp>
        <p:nvGrpSpPr>
          <p:cNvPr id="7" name="Group 6">
            <a:extLst>
              <a:ext uri="{FF2B5EF4-FFF2-40B4-BE49-F238E27FC236}">
                <a16:creationId xmlns:a16="http://schemas.microsoft.com/office/drawing/2014/main" id="{D26807C4-C9B5-5A13-AE6F-A6AA3D4F5324}"/>
              </a:ext>
            </a:extLst>
          </p:cNvPr>
          <p:cNvGrpSpPr/>
          <p:nvPr/>
        </p:nvGrpSpPr>
        <p:grpSpPr>
          <a:xfrm>
            <a:off x="7348961" y="1305896"/>
            <a:ext cx="1419017" cy="1419017"/>
            <a:chOff x="4098657" y="955856"/>
            <a:chExt cx="1129990" cy="1129990"/>
          </a:xfrm>
        </p:grpSpPr>
        <p:sp>
          <p:nvSpPr>
            <p:cNvPr id="8" name="Oval 7">
              <a:extLst>
                <a:ext uri="{FF2B5EF4-FFF2-40B4-BE49-F238E27FC236}">
                  <a16:creationId xmlns:a16="http://schemas.microsoft.com/office/drawing/2014/main" id="{669A5C5F-FE69-E19E-8A4E-BB3632157673}"/>
                </a:ext>
              </a:extLst>
            </p:cNvPr>
            <p:cNvSpPr/>
            <p:nvPr/>
          </p:nvSpPr>
          <p:spPr>
            <a:xfrm>
              <a:off x="4098657" y="955856"/>
              <a:ext cx="1129990" cy="1129990"/>
            </a:xfrm>
            <a:prstGeom prst="ellipse">
              <a:avLst/>
            </a:prstGeom>
            <a:solidFill>
              <a:schemeClr val="accent6"/>
            </a:solidFill>
            <a:ln>
              <a:noFill/>
            </a:ln>
            <a:effectLst>
              <a:glow rad="63500">
                <a:schemeClr val="accent1">
                  <a:satMod val="175000"/>
                  <a:alpha val="40000"/>
                </a:schemeClr>
              </a:glo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9" name="Picture 12" descr="Search">
              <a:extLst>
                <a:ext uri="{FF2B5EF4-FFF2-40B4-BE49-F238E27FC236}">
                  <a16:creationId xmlns:a16="http://schemas.microsoft.com/office/drawing/2014/main" id="{1886ED98-3A3F-476E-13D4-86433D9C92D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241551" y="1128585"/>
              <a:ext cx="766500" cy="766500"/>
            </a:xfrm>
            <a:prstGeom prst="rect">
              <a:avLst/>
            </a:prstGeom>
            <a:noFill/>
            <a:extLst>
              <a:ext uri="{909E8E84-426E-40DD-AFC4-6F175D3DCCD1}">
                <a14:hiddenFill xmlns:a14="http://schemas.microsoft.com/office/drawing/2010/main">
                  <a:solidFill>
                    <a:srgbClr val="FFFFFF"/>
                  </a:solidFill>
                </a14:hiddenFill>
              </a:ext>
            </a:extLst>
          </p:spPr>
        </p:pic>
      </p:gr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Shape 2472"/>
        <p:cNvGrpSpPr/>
        <p:nvPr/>
      </p:nvGrpSpPr>
      <p:grpSpPr>
        <a:xfrm>
          <a:off x="0" y="0"/>
          <a:ext cx="0" cy="0"/>
          <a:chOff x="0" y="0"/>
          <a:chExt cx="0" cy="0"/>
        </a:xfrm>
      </p:grpSpPr>
      <p:grpSp>
        <p:nvGrpSpPr>
          <p:cNvPr id="7" name="Graphic 7248">
            <a:extLst>
              <a:ext uri="{FF2B5EF4-FFF2-40B4-BE49-F238E27FC236}">
                <a16:creationId xmlns:a16="http://schemas.microsoft.com/office/drawing/2014/main" id="{C87ECA3A-F798-1253-F332-1CA6E364E559}"/>
              </a:ext>
            </a:extLst>
          </p:cNvPr>
          <p:cNvGrpSpPr/>
          <p:nvPr/>
        </p:nvGrpSpPr>
        <p:grpSpPr>
          <a:xfrm rot="16365441">
            <a:off x="1033618" y="358681"/>
            <a:ext cx="3418108" cy="4342028"/>
            <a:chOff x="82401" y="2055114"/>
            <a:chExt cx="4242836" cy="4029784"/>
          </a:xfrm>
          <a:solidFill>
            <a:srgbClr val="FFBB11">
              <a:alpha val="16000"/>
            </a:srgbClr>
          </a:solidFill>
        </p:grpSpPr>
        <p:sp>
          <p:nvSpPr>
            <p:cNvPr id="8" name="Freeform: Shape 7">
              <a:extLst>
                <a:ext uri="{FF2B5EF4-FFF2-40B4-BE49-F238E27FC236}">
                  <a16:creationId xmlns:a16="http://schemas.microsoft.com/office/drawing/2014/main" id="{624CC6A8-B7B8-30D6-E4AB-F874D01E70D9}"/>
                </a:ext>
              </a:extLst>
            </p:cNvPr>
            <p:cNvSpPr/>
            <p:nvPr/>
          </p:nvSpPr>
          <p:spPr>
            <a:xfrm>
              <a:off x="82401" y="2055114"/>
              <a:ext cx="4242836" cy="4029784"/>
            </a:xfrm>
            <a:custGeom>
              <a:avLst/>
              <a:gdLst>
                <a:gd name="connsiteX0" fmla="*/ 1329827 w 4242836"/>
                <a:gd name="connsiteY0" fmla="*/ 248059 h 4029784"/>
                <a:gd name="connsiteX1" fmla="*/ 248168 w 4242836"/>
                <a:gd name="connsiteY1" fmla="*/ 1182271 h 4029784"/>
                <a:gd name="connsiteX2" fmla="*/ 354086 w 4242836"/>
                <a:gd name="connsiteY2" fmla="*/ 3018691 h 4029784"/>
                <a:gd name="connsiteX3" fmla="*/ 2327476 w 4242836"/>
                <a:gd name="connsiteY3" fmla="*/ 3831364 h 4029784"/>
                <a:gd name="connsiteX4" fmla="*/ 4130749 w 4242836"/>
                <a:gd name="connsiteY4" fmla="*/ 3377402 h 4029784"/>
                <a:gd name="connsiteX5" fmla="*/ 3876907 w 4242836"/>
                <a:gd name="connsiteY5" fmla="*/ 1539649 h 4029784"/>
                <a:gd name="connsiteX6" fmla="*/ 1329827 w 4242836"/>
                <a:gd name="connsiteY6" fmla="*/ 248059 h 4029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42836" h="4029784">
                  <a:moveTo>
                    <a:pt x="1329827" y="248059"/>
                  </a:moveTo>
                  <a:cubicBezTo>
                    <a:pt x="1329827" y="248059"/>
                    <a:pt x="608118" y="615724"/>
                    <a:pt x="248168" y="1182271"/>
                  </a:cubicBezTo>
                  <a:cubicBezTo>
                    <a:pt x="-111782" y="1748818"/>
                    <a:pt x="-83302" y="2477671"/>
                    <a:pt x="354086" y="3018691"/>
                  </a:cubicBezTo>
                  <a:cubicBezTo>
                    <a:pt x="791474" y="3559711"/>
                    <a:pt x="1627483" y="3488654"/>
                    <a:pt x="2327476" y="3831364"/>
                  </a:cubicBezTo>
                  <a:cubicBezTo>
                    <a:pt x="3027468" y="4174073"/>
                    <a:pt x="3799755" y="4103493"/>
                    <a:pt x="4130749" y="3377402"/>
                  </a:cubicBezTo>
                  <a:cubicBezTo>
                    <a:pt x="4461742" y="2651312"/>
                    <a:pt x="3962632" y="2379944"/>
                    <a:pt x="3876907" y="1539649"/>
                  </a:cubicBezTo>
                  <a:cubicBezTo>
                    <a:pt x="3791182" y="699353"/>
                    <a:pt x="3033659" y="-531086"/>
                    <a:pt x="1329827" y="248059"/>
                  </a:cubicBezTo>
                  <a:close/>
                </a:path>
              </a:pathLst>
            </a:custGeom>
            <a:grpFill/>
            <a:ln w="9525" cap="flat">
              <a:noFill/>
              <a:prstDash val="solid"/>
              <a:miter/>
            </a:ln>
          </p:spPr>
          <p:txBody>
            <a:bodyPr rtlCol="0" anchor="ctr"/>
            <a:lstStyle/>
            <a:p>
              <a:pPr defTabSz="685800">
                <a:buClrTx/>
                <a:defRPr/>
              </a:pPr>
              <a:endParaRPr lang="en-US" sz="1350" kern="1200">
                <a:solidFill>
                  <a:prstClr val="black"/>
                </a:solidFill>
                <a:latin typeface="Calibri"/>
                <a:ea typeface="+mn-ea"/>
                <a:cs typeface="+mn-cs"/>
              </a:endParaRPr>
            </a:p>
          </p:txBody>
        </p:sp>
        <p:sp>
          <p:nvSpPr>
            <p:cNvPr id="9" name="Freeform: Shape 8">
              <a:extLst>
                <a:ext uri="{FF2B5EF4-FFF2-40B4-BE49-F238E27FC236}">
                  <a16:creationId xmlns:a16="http://schemas.microsoft.com/office/drawing/2014/main" id="{FF16584D-436E-7DFF-1CCA-EF353409B4B2}"/>
                </a:ext>
              </a:extLst>
            </p:cNvPr>
            <p:cNvSpPr/>
            <p:nvPr/>
          </p:nvSpPr>
          <p:spPr>
            <a:xfrm>
              <a:off x="82401" y="2055114"/>
              <a:ext cx="4242836" cy="4029784"/>
            </a:xfrm>
            <a:custGeom>
              <a:avLst/>
              <a:gdLst>
                <a:gd name="connsiteX0" fmla="*/ 1329827 w 4242836"/>
                <a:gd name="connsiteY0" fmla="*/ 248059 h 4029784"/>
                <a:gd name="connsiteX1" fmla="*/ 248168 w 4242836"/>
                <a:gd name="connsiteY1" fmla="*/ 1182271 h 4029784"/>
                <a:gd name="connsiteX2" fmla="*/ 354086 w 4242836"/>
                <a:gd name="connsiteY2" fmla="*/ 3018691 h 4029784"/>
                <a:gd name="connsiteX3" fmla="*/ 2327476 w 4242836"/>
                <a:gd name="connsiteY3" fmla="*/ 3831364 h 4029784"/>
                <a:gd name="connsiteX4" fmla="*/ 4130749 w 4242836"/>
                <a:gd name="connsiteY4" fmla="*/ 3377402 h 4029784"/>
                <a:gd name="connsiteX5" fmla="*/ 3876907 w 4242836"/>
                <a:gd name="connsiteY5" fmla="*/ 1539649 h 4029784"/>
                <a:gd name="connsiteX6" fmla="*/ 1329827 w 4242836"/>
                <a:gd name="connsiteY6" fmla="*/ 248059 h 4029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42836" h="4029784">
                  <a:moveTo>
                    <a:pt x="1329827" y="248059"/>
                  </a:moveTo>
                  <a:cubicBezTo>
                    <a:pt x="1329827" y="248059"/>
                    <a:pt x="608118" y="615724"/>
                    <a:pt x="248168" y="1182271"/>
                  </a:cubicBezTo>
                  <a:cubicBezTo>
                    <a:pt x="-111782" y="1748818"/>
                    <a:pt x="-83302" y="2477671"/>
                    <a:pt x="354086" y="3018691"/>
                  </a:cubicBezTo>
                  <a:cubicBezTo>
                    <a:pt x="791474" y="3559711"/>
                    <a:pt x="1627483" y="3488654"/>
                    <a:pt x="2327476" y="3831364"/>
                  </a:cubicBezTo>
                  <a:cubicBezTo>
                    <a:pt x="3027468" y="4174073"/>
                    <a:pt x="3799755" y="4103493"/>
                    <a:pt x="4130749" y="3377402"/>
                  </a:cubicBezTo>
                  <a:cubicBezTo>
                    <a:pt x="4461742" y="2651312"/>
                    <a:pt x="3962632" y="2379944"/>
                    <a:pt x="3876907" y="1539649"/>
                  </a:cubicBezTo>
                  <a:cubicBezTo>
                    <a:pt x="3791182" y="699353"/>
                    <a:pt x="3033659" y="-531086"/>
                    <a:pt x="1329827" y="248059"/>
                  </a:cubicBezTo>
                  <a:close/>
                </a:path>
              </a:pathLst>
            </a:custGeom>
            <a:grpFill/>
            <a:ln w="9525" cap="flat">
              <a:noFill/>
              <a:prstDash val="solid"/>
              <a:miter/>
            </a:ln>
          </p:spPr>
          <p:txBody>
            <a:bodyPr rtlCol="0" anchor="ctr"/>
            <a:lstStyle/>
            <a:p>
              <a:pPr defTabSz="685800">
                <a:buClrTx/>
                <a:defRPr/>
              </a:pPr>
              <a:endParaRPr lang="en-US" sz="1350" kern="1200">
                <a:solidFill>
                  <a:prstClr val="black"/>
                </a:solidFill>
                <a:latin typeface="Calibri"/>
                <a:ea typeface="+mn-ea"/>
                <a:cs typeface="+mn-cs"/>
              </a:endParaRPr>
            </a:p>
          </p:txBody>
        </p:sp>
      </p:grpSp>
      <p:sp>
        <p:nvSpPr>
          <p:cNvPr id="10" name="Text Box 5">
            <a:extLst>
              <a:ext uri="{FF2B5EF4-FFF2-40B4-BE49-F238E27FC236}">
                <a16:creationId xmlns:a16="http://schemas.microsoft.com/office/drawing/2014/main" id="{3A612CA0-1C2E-5164-1438-5ADEE640F318}"/>
              </a:ext>
            </a:extLst>
          </p:cNvPr>
          <p:cNvSpPr txBox="1"/>
          <p:nvPr/>
        </p:nvSpPr>
        <p:spPr>
          <a:xfrm>
            <a:off x="6497737" y="4300249"/>
            <a:ext cx="1343988" cy="584269"/>
          </a:xfrm>
          <a:prstGeom prst="roundRect">
            <a:avLst>
              <a:gd name="adj" fmla="val 50000"/>
            </a:avLst>
          </a:prstGeom>
          <a:solidFill>
            <a:srgbClr val="FFBA12"/>
          </a:solidFill>
        </p:spPr>
        <p:txBody>
          <a:bodyPr wrap="none" rtlCol="0" anchor="t">
            <a:spAutoFit/>
            <a:scene3d>
              <a:camera prst="orthographicFront"/>
              <a:lightRig rig="threePt" dir="t"/>
            </a:scene3d>
          </a:bodyPr>
          <a:lstStyle/>
          <a:p>
            <a:pPr defTabSz="685800">
              <a:buClrTx/>
              <a:defRPr/>
            </a:pPr>
            <a:r>
              <a:rPr lang="vi-VN" sz="2100" b="1" kern="1200" dirty="0">
                <a:solidFill>
                  <a:prstClr val="white"/>
                </a:solidFill>
                <a:latin typeface="Calibri" panose="020F0502020204030204" pitchFamily="34" charset="0"/>
                <a:ea typeface="+mn-ea"/>
                <a:cs typeface="Calibri" panose="020F0502020204030204" pitchFamily="34" charset="0"/>
                <a:sym typeface="+mn-ea"/>
              </a:rPr>
              <a:t>Giấm ăn </a:t>
            </a:r>
          </a:p>
        </p:txBody>
      </p:sp>
      <p:pic>
        <p:nvPicPr>
          <p:cNvPr id="11" name="Picture 2">
            <a:extLst>
              <a:ext uri="{FF2B5EF4-FFF2-40B4-BE49-F238E27FC236}">
                <a16:creationId xmlns:a16="http://schemas.microsoft.com/office/drawing/2014/main" id="{E3F471B4-CE2E-6917-5DE8-6E6C494DCF5A}"/>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35771"/>
          <a:stretch>
            <a:fillRect/>
          </a:stretch>
        </p:blipFill>
        <p:spPr bwMode="auto">
          <a:xfrm>
            <a:off x="4781865" y="1557603"/>
            <a:ext cx="2186060" cy="2298613"/>
          </a:xfrm>
          <a:prstGeom prst="rect">
            <a:avLst/>
          </a:prstGeom>
          <a:noFill/>
          <a:extLst>
            <a:ext uri="{909E8E84-426E-40DD-AFC4-6F175D3DCCD1}">
              <a14:hiddenFill xmlns:a14="http://schemas.microsoft.com/office/drawing/2010/main">
                <a:solidFill>
                  <a:srgbClr val="FFFFFF"/>
                </a:solidFill>
              </a14:hiddenFill>
            </a:ext>
          </a:extLst>
        </p:spPr>
      </p:pic>
      <p:grpSp>
        <p:nvGrpSpPr>
          <p:cNvPr id="12" name="Group 11">
            <a:extLst>
              <a:ext uri="{FF2B5EF4-FFF2-40B4-BE49-F238E27FC236}">
                <a16:creationId xmlns:a16="http://schemas.microsoft.com/office/drawing/2014/main" id="{F434C9AB-A332-616C-1DA3-8C9ACFC4DA4F}"/>
              </a:ext>
            </a:extLst>
          </p:cNvPr>
          <p:cNvGrpSpPr/>
          <p:nvPr/>
        </p:nvGrpSpPr>
        <p:grpSpPr>
          <a:xfrm>
            <a:off x="69052" y="3032444"/>
            <a:ext cx="1706672" cy="1967847"/>
            <a:chOff x="410484" y="1971155"/>
            <a:chExt cx="3659029" cy="4218979"/>
          </a:xfrm>
        </p:grpSpPr>
        <p:grpSp>
          <p:nvGrpSpPr>
            <p:cNvPr id="13" name="Graphic 7248">
              <a:extLst>
                <a:ext uri="{FF2B5EF4-FFF2-40B4-BE49-F238E27FC236}">
                  <a16:creationId xmlns:a16="http://schemas.microsoft.com/office/drawing/2014/main" id="{9A46797D-FBB8-5730-7EC7-06D1E3718430}"/>
                </a:ext>
              </a:extLst>
            </p:cNvPr>
            <p:cNvGrpSpPr/>
            <p:nvPr/>
          </p:nvGrpSpPr>
          <p:grpSpPr>
            <a:xfrm>
              <a:off x="885056" y="2710586"/>
              <a:ext cx="3184457" cy="2957959"/>
              <a:chOff x="885056" y="2710586"/>
              <a:chExt cx="3184457" cy="2957959"/>
            </a:xfrm>
            <a:solidFill>
              <a:srgbClr val="9C9C9C"/>
            </a:solidFill>
          </p:grpSpPr>
          <p:sp>
            <p:nvSpPr>
              <p:cNvPr id="2052" name="Freeform: Shape 2051">
                <a:extLst>
                  <a:ext uri="{FF2B5EF4-FFF2-40B4-BE49-F238E27FC236}">
                    <a16:creationId xmlns:a16="http://schemas.microsoft.com/office/drawing/2014/main" id="{56C8E3B6-F927-0B43-67F0-759AF5091938}"/>
                  </a:ext>
                </a:extLst>
              </p:cNvPr>
              <p:cNvSpPr/>
              <p:nvPr/>
            </p:nvSpPr>
            <p:spPr>
              <a:xfrm>
                <a:off x="894148" y="5130342"/>
                <a:ext cx="181181" cy="99535"/>
              </a:xfrm>
              <a:custGeom>
                <a:avLst/>
                <a:gdLst>
                  <a:gd name="connsiteX0" fmla="*/ 101933 w 181181"/>
                  <a:gd name="connsiteY0" fmla="*/ 92815 h 99535"/>
                  <a:gd name="connsiteX1" fmla="*/ 181181 w 181181"/>
                  <a:gd name="connsiteY1" fmla="*/ 36617 h 99535"/>
                  <a:gd name="connsiteX2" fmla="*/ 137652 w 181181"/>
                  <a:gd name="connsiteY2" fmla="*/ 11757 h 99535"/>
                  <a:gd name="connsiteX3" fmla="*/ 10112 w 181181"/>
                  <a:gd name="connsiteY3" fmla="*/ 20615 h 99535"/>
                  <a:gd name="connsiteX4" fmla="*/ 17417 w 181181"/>
                  <a:gd name="connsiteY4" fmla="*/ 85673 h 99535"/>
                  <a:gd name="connsiteX5" fmla="*/ 20971 w 181181"/>
                  <a:gd name="connsiteY5" fmla="*/ 88243 h 99535"/>
                  <a:gd name="connsiteX6" fmla="*/ 101933 w 181181"/>
                  <a:gd name="connsiteY6" fmla="*/ 92815 h 99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1181" h="99535">
                    <a:moveTo>
                      <a:pt x="101933" y="92815"/>
                    </a:moveTo>
                    <a:cubicBezTo>
                      <a:pt x="130508" y="83290"/>
                      <a:pt x="181181" y="36713"/>
                      <a:pt x="181181" y="36617"/>
                    </a:cubicBezTo>
                    <a:cubicBezTo>
                      <a:pt x="181181" y="36522"/>
                      <a:pt x="140414" y="12900"/>
                      <a:pt x="137652" y="11757"/>
                    </a:cubicBezTo>
                    <a:cubicBezTo>
                      <a:pt x="105553" y="-1768"/>
                      <a:pt x="35544" y="-9007"/>
                      <a:pt x="10112" y="20615"/>
                    </a:cubicBezTo>
                    <a:cubicBezTo>
                      <a:pt x="-5836" y="40598"/>
                      <a:pt x="-2565" y="69725"/>
                      <a:pt x="17417" y="85673"/>
                    </a:cubicBezTo>
                    <a:cubicBezTo>
                      <a:pt x="18560" y="86585"/>
                      <a:pt x="19746" y="87443"/>
                      <a:pt x="20971" y="88243"/>
                    </a:cubicBezTo>
                    <a:cubicBezTo>
                      <a:pt x="43450" y="104245"/>
                      <a:pt x="77168" y="100816"/>
                      <a:pt x="101933" y="92815"/>
                    </a:cubicBezTo>
                    <a:close/>
                  </a:path>
                </a:pathLst>
              </a:custGeom>
              <a:solidFill>
                <a:srgbClr val="9C9C9C"/>
              </a:solidFill>
              <a:ln w="9525" cap="flat">
                <a:noFill/>
                <a:prstDash val="solid"/>
                <a:miter/>
              </a:ln>
            </p:spPr>
            <p:txBody>
              <a:bodyPr rtlCol="0" anchor="ctr"/>
              <a:lstStyle/>
              <a:p>
                <a:pPr defTabSz="685800">
                  <a:buClrTx/>
                  <a:defRPr/>
                </a:pPr>
                <a:endParaRPr lang="en-US" sz="1350" kern="1200">
                  <a:solidFill>
                    <a:prstClr val="black"/>
                  </a:solidFill>
                  <a:latin typeface="Calibri"/>
                  <a:ea typeface="+mn-ea"/>
                  <a:cs typeface="+mn-cs"/>
                </a:endParaRPr>
              </a:p>
            </p:txBody>
          </p:sp>
          <p:sp>
            <p:nvSpPr>
              <p:cNvPr id="2053" name="Freeform: Shape 2052">
                <a:extLst>
                  <a:ext uri="{FF2B5EF4-FFF2-40B4-BE49-F238E27FC236}">
                    <a16:creationId xmlns:a16="http://schemas.microsoft.com/office/drawing/2014/main" id="{00D3628C-86CB-EEC9-4044-EB6FF1B20C7F}"/>
                  </a:ext>
                </a:extLst>
              </p:cNvPr>
              <p:cNvSpPr/>
              <p:nvPr/>
            </p:nvSpPr>
            <p:spPr>
              <a:xfrm>
                <a:off x="1357529" y="4664818"/>
                <a:ext cx="166347" cy="115460"/>
              </a:xfrm>
              <a:custGeom>
                <a:avLst/>
                <a:gdLst>
                  <a:gd name="connsiteX0" fmla="*/ 166332 w 166347"/>
                  <a:gd name="connsiteY0" fmla="*/ 109330 h 115460"/>
                  <a:gd name="connsiteX1" fmla="*/ 143663 w 166347"/>
                  <a:gd name="connsiteY1" fmla="*/ 64562 h 115460"/>
                  <a:gd name="connsiteX2" fmla="*/ 32411 w 166347"/>
                  <a:gd name="connsiteY2" fmla="*/ 1602 h 115460"/>
                  <a:gd name="connsiteX3" fmla="*/ 2146 w 166347"/>
                  <a:gd name="connsiteY3" fmla="*/ 59652 h 115460"/>
                  <a:gd name="connsiteX4" fmla="*/ 3836 w 166347"/>
                  <a:gd name="connsiteY4" fmla="*/ 64181 h 115460"/>
                  <a:gd name="connsiteX5" fmla="*/ 69177 w 166347"/>
                  <a:gd name="connsiteY5" fmla="*/ 112473 h 115460"/>
                  <a:gd name="connsiteX6" fmla="*/ 166332 w 166347"/>
                  <a:gd name="connsiteY6" fmla="*/ 109330 h 115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6347" h="115460">
                    <a:moveTo>
                      <a:pt x="166332" y="109330"/>
                    </a:moveTo>
                    <a:cubicBezTo>
                      <a:pt x="166999" y="109330"/>
                      <a:pt x="145377" y="67134"/>
                      <a:pt x="143663" y="64562"/>
                    </a:cubicBezTo>
                    <a:cubicBezTo>
                      <a:pt x="124613" y="35987"/>
                      <a:pt x="69939" y="-9066"/>
                      <a:pt x="32411" y="1602"/>
                    </a:cubicBezTo>
                    <a:cubicBezTo>
                      <a:pt x="8023" y="9275"/>
                      <a:pt x="-5527" y="35265"/>
                      <a:pt x="2146" y="59652"/>
                    </a:cubicBezTo>
                    <a:cubicBezTo>
                      <a:pt x="2630" y="61190"/>
                      <a:pt x="3194" y="62702"/>
                      <a:pt x="3836" y="64181"/>
                    </a:cubicBezTo>
                    <a:cubicBezTo>
                      <a:pt x="14027" y="89708"/>
                      <a:pt x="44031" y="105520"/>
                      <a:pt x="69177" y="112473"/>
                    </a:cubicBezTo>
                    <a:cubicBezTo>
                      <a:pt x="98705" y="120664"/>
                      <a:pt x="166237" y="109425"/>
                      <a:pt x="166332" y="109330"/>
                    </a:cubicBezTo>
                    <a:close/>
                  </a:path>
                </a:pathLst>
              </a:custGeom>
              <a:solidFill>
                <a:srgbClr val="9C9C9C"/>
              </a:solidFill>
              <a:ln w="9525" cap="flat">
                <a:noFill/>
                <a:prstDash val="solid"/>
                <a:miter/>
              </a:ln>
            </p:spPr>
            <p:txBody>
              <a:bodyPr rtlCol="0" anchor="ctr"/>
              <a:lstStyle/>
              <a:p>
                <a:pPr defTabSz="685800">
                  <a:buClrTx/>
                  <a:defRPr/>
                </a:pPr>
                <a:endParaRPr lang="en-US" sz="1350" kern="1200">
                  <a:solidFill>
                    <a:prstClr val="black"/>
                  </a:solidFill>
                  <a:latin typeface="Calibri"/>
                  <a:ea typeface="+mn-ea"/>
                  <a:cs typeface="+mn-cs"/>
                </a:endParaRPr>
              </a:p>
            </p:txBody>
          </p:sp>
          <p:sp>
            <p:nvSpPr>
              <p:cNvPr id="2054" name="Freeform: Shape 2053">
                <a:extLst>
                  <a:ext uri="{FF2B5EF4-FFF2-40B4-BE49-F238E27FC236}">
                    <a16:creationId xmlns:a16="http://schemas.microsoft.com/office/drawing/2014/main" id="{35A5D26C-9657-183E-A798-CEA6F0C423E7}"/>
                  </a:ext>
                </a:extLst>
              </p:cNvPr>
              <p:cNvSpPr/>
              <p:nvPr/>
            </p:nvSpPr>
            <p:spPr>
              <a:xfrm>
                <a:off x="885056" y="4444620"/>
                <a:ext cx="1099156" cy="1223925"/>
              </a:xfrm>
              <a:custGeom>
                <a:avLst/>
                <a:gdLst>
                  <a:gd name="connsiteX0" fmla="*/ 260472 w 1099156"/>
                  <a:gd name="connsiteY0" fmla="*/ 911029 h 1223925"/>
                  <a:gd name="connsiteX1" fmla="*/ 321622 w 1099156"/>
                  <a:gd name="connsiteY1" fmla="*/ 836829 h 1223925"/>
                  <a:gd name="connsiteX2" fmla="*/ 417444 w 1099156"/>
                  <a:gd name="connsiteY2" fmla="*/ 888836 h 1223925"/>
                  <a:gd name="connsiteX3" fmla="*/ 476118 w 1099156"/>
                  <a:gd name="connsiteY3" fmla="*/ 914458 h 1223925"/>
                  <a:gd name="connsiteX4" fmla="*/ 457068 w 1099156"/>
                  <a:gd name="connsiteY4" fmla="*/ 909791 h 1223925"/>
                  <a:gd name="connsiteX5" fmla="*/ 336386 w 1099156"/>
                  <a:gd name="connsiteY5" fmla="*/ 951987 h 1223925"/>
                  <a:gd name="connsiteX6" fmla="*/ 360123 w 1099156"/>
                  <a:gd name="connsiteY6" fmla="*/ 1012853 h 1223925"/>
                  <a:gd name="connsiteX7" fmla="*/ 364961 w 1099156"/>
                  <a:gd name="connsiteY7" fmla="*/ 1014661 h 1223925"/>
                  <a:gd name="connsiteX8" fmla="*/ 444304 w 1099156"/>
                  <a:gd name="connsiteY8" fmla="*/ 997421 h 1223925"/>
                  <a:gd name="connsiteX9" fmla="*/ 503931 w 1099156"/>
                  <a:gd name="connsiteY9" fmla="*/ 925412 h 1223925"/>
                  <a:gd name="connsiteX10" fmla="*/ 526791 w 1099156"/>
                  <a:gd name="connsiteY10" fmla="*/ 934937 h 1223925"/>
                  <a:gd name="connsiteX11" fmla="*/ 635566 w 1099156"/>
                  <a:gd name="connsiteY11" fmla="*/ 979133 h 1223925"/>
                  <a:gd name="connsiteX12" fmla="*/ 672333 w 1099156"/>
                  <a:gd name="connsiteY12" fmla="*/ 995897 h 1223925"/>
                  <a:gd name="connsiteX13" fmla="*/ 655474 w 1099156"/>
                  <a:gd name="connsiteY13" fmla="*/ 991992 h 1223925"/>
                  <a:gd name="connsiteX14" fmla="*/ 534792 w 1099156"/>
                  <a:gd name="connsiteY14" fmla="*/ 1034187 h 1223925"/>
                  <a:gd name="connsiteX15" fmla="*/ 558460 w 1099156"/>
                  <a:gd name="connsiteY15" fmla="*/ 1094936 h 1223925"/>
                  <a:gd name="connsiteX16" fmla="*/ 563367 w 1099156"/>
                  <a:gd name="connsiteY16" fmla="*/ 1096767 h 1223925"/>
                  <a:gd name="connsiteX17" fmla="*/ 642710 w 1099156"/>
                  <a:gd name="connsiteY17" fmla="*/ 1079526 h 1223925"/>
                  <a:gd name="connsiteX18" fmla="*/ 701003 w 1099156"/>
                  <a:gd name="connsiteY18" fmla="*/ 1009803 h 1223925"/>
                  <a:gd name="connsiteX19" fmla="*/ 737103 w 1099156"/>
                  <a:gd name="connsiteY19" fmla="*/ 1028853 h 1223925"/>
                  <a:gd name="connsiteX20" fmla="*/ 760439 w 1099156"/>
                  <a:gd name="connsiteY20" fmla="*/ 1042569 h 1223925"/>
                  <a:gd name="connsiteX21" fmla="*/ 783109 w 1099156"/>
                  <a:gd name="connsiteY21" fmla="*/ 1057143 h 1223925"/>
                  <a:gd name="connsiteX22" fmla="*/ 825209 w 1099156"/>
                  <a:gd name="connsiteY22" fmla="*/ 1086861 h 1223925"/>
                  <a:gd name="connsiteX23" fmla="*/ 852451 w 1099156"/>
                  <a:gd name="connsiteY23" fmla="*/ 1107054 h 1223925"/>
                  <a:gd name="connsiteX24" fmla="*/ 813398 w 1099156"/>
                  <a:gd name="connsiteY24" fmla="*/ 1090766 h 1223925"/>
                  <a:gd name="connsiteX25" fmla="*/ 687763 w 1099156"/>
                  <a:gd name="connsiteY25" fmla="*/ 1114197 h 1223925"/>
                  <a:gd name="connsiteX26" fmla="*/ 701765 w 1099156"/>
                  <a:gd name="connsiteY26" fmla="*/ 1177873 h 1223925"/>
                  <a:gd name="connsiteX27" fmla="*/ 706242 w 1099156"/>
                  <a:gd name="connsiteY27" fmla="*/ 1180396 h 1223925"/>
                  <a:gd name="connsiteX28" fmla="*/ 787300 w 1099156"/>
                  <a:gd name="connsiteY28" fmla="*/ 1175348 h 1223925"/>
                  <a:gd name="connsiteX29" fmla="*/ 858547 w 1099156"/>
                  <a:gd name="connsiteY29" fmla="*/ 1111626 h 1223925"/>
                  <a:gd name="connsiteX30" fmla="*/ 900838 w 1099156"/>
                  <a:gd name="connsiteY30" fmla="*/ 1144296 h 1223925"/>
                  <a:gd name="connsiteX31" fmla="*/ 996088 w 1099156"/>
                  <a:gd name="connsiteY31" fmla="*/ 1223925 h 1223925"/>
                  <a:gd name="connsiteX32" fmla="*/ 1015138 w 1099156"/>
                  <a:gd name="connsiteY32" fmla="*/ 1206590 h 1223925"/>
                  <a:gd name="connsiteX33" fmla="*/ 914458 w 1099156"/>
                  <a:gd name="connsiteY33" fmla="*/ 1126008 h 1223925"/>
                  <a:gd name="connsiteX34" fmla="*/ 866833 w 1099156"/>
                  <a:gd name="connsiteY34" fmla="*/ 1090766 h 1223925"/>
                  <a:gd name="connsiteX35" fmla="*/ 890074 w 1099156"/>
                  <a:gd name="connsiteY35" fmla="*/ 1036569 h 1223925"/>
                  <a:gd name="connsiteX36" fmla="*/ 981514 w 1099156"/>
                  <a:gd name="connsiteY36" fmla="*/ 1022376 h 1223925"/>
                  <a:gd name="connsiteX37" fmla="*/ 998755 w 1099156"/>
                  <a:gd name="connsiteY37" fmla="*/ 1072954 h 1223925"/>
                  <a:gd name="connsiteX38" fmla="*/ 1033807 w 1099156"/>
                  <a:gd name="connsiteY38" fmla="*/ 1190207 h 1223925"/>
                  <a:gd name="connsiteX39" fmla="*/ 1055143 w 1099156"/>
                  <a:gd name="connsiteY39" fmla="*/ 1171157 h 1223925"/>
                  <a:gd name="connsiteX40" fmla="*/ 1020662 w 1099156"/>
                  <a:gd name="connsiteY40" fmla="*/ 1065334 h 1223925"/>
                  <a:gd name="connsiteX41" fmla="*/ 1000088 w 1099156"/>
                  <a:gd name="connsiteY41" fmla="*/ 1009613 h 1223925"/>
                  <a:gd name="connsiteX42" fmla="*/ 1076288 w 1099156"/>
                  <a:gd name="connsiteY42" fmla="*/ 951796 h 1223925"/>
                  <a:gd name="connsiteX43" fmla="*/ 1096672 w 1099156"/>
                  <a:gd name="connsiteY43" fmla="*/ 873120 h 1223925"/>
                  <a:gd name="connsiteX44" fmla="*/ 1039701 w 1099156"/>
                  <a:gd name="connsiteY44" fmla="*/ 840868 h 1223925"/>
                  <a:gd name="connsiteX45" fmla="*/ 1035235 w 1099156"/>
                  <a:gd name="connsiteY45" fmla="*/ 842354 h 1223925"/>
                  <a:gd name="connsiteX46" fmla="*/ 988182 w 1099156"/>
                  <a:gd name="connsiteY46" fmla="*/ 961226 h 1223925"/>
                  <a:gd name="connsiteX47" fmla="*/ 995992 w 1099156"/>
                  <a:gd name="connsiteY47" fmla="*/ 999326 h 1223925"/>
                  <a:gd name="connsiteX48" fmla="*/ 986467 w 1099156"/>
                  <a:gd name="connsiteY48" fmla="*/ 975799 h 1223925"/>
                  <a:gd name="connsiteX49" fmla="*/ 966274 w 1099156"/>
                  <a:gd name="connsiteY49" fmla="*/ 927126 h 1223925"/>
                  <a:gd name="connsiteX50" fmla="*/ 954844 w 1099156"/>
                  <a:gd name="connsiteY50" fmla="*/ 902742 h 1223925"/>
                  <a:gd name="connsiteX51" fmla="*/ 942081 w 1099156"/>
                  <a:gd name="connsiteY51" fmla="*/ 877882 h 1223925"/>
                  <a:gd name="connsiteX52" fmla="*/ 908648 w 1099156"/>
                  <a:gd name="connsiteY52" fmla="*/ 820732 h 1223925"/>
                  <a:gd name="connsiteX53" fmla="*/ 990182 w 1099156"/>
                  <a:gd name="connsiteY53" fmla="*/ 776155 h 1223925"/>
                  <a:gd name="connsiteX54" fmla="*/ 1022186 w 1099156"/>
                  <a:gd name="connsiteY54" fmla="*/ 701574 h 1223925"/>
                  <a:gd name="connsiteX55" fmla="*/ 971146 w 1099156"/>
                  <a:gd name="connsiteY55" fmla="*/ 661010 h 1223925"/>
                  <a:gd name="connsiteX56" fmla="*/ 966179 w 1099156"/>
                  <a:gd name="connsiteY56" fmla="*/ 661855 h 1223925"/>
                  <a:gd name="connsiteX57" fmla="*/ 901695 w 1099156"/>
                  <a:gd name="connsiteY57" fmla="*/ 772250 h 1223925"/>
                  <a:gd name="connsiteX58" fmla="*/ 903790 w 1099156"/>
                  <a:gd name="connsiteY58" fmla="*/ 813303 h 1223925"/>
                  <a:gd name="connsiteX59" fmla="*/ 881788 w 1099156"/>
                  <a:gd name="connsiteY59" fmla="*/ 779679 h 1223925"/>
                  <a:gd name="connsiteX60" fmla="*/ 813112 w 1099156"/>
                  <a:gd name="connsiteY60" fmla="*/ 683953 h 1223925"/>
                  <a:gd name="connsiteX61" fmla="*/ 792062 w 1099156"/>
                  <a:gd name="connsiteY61" fmla="*/ 654616 h 1223925"/>
                  <a:gd name="connsiteX62" fmla="*/ 876549 w 1099156"/>
                  <a:gd name="connsiteY62" fmla="*/ 608896 h 1223925"/>
                  <a:gd name="connsiteX63" fmla="*/ 908648 w 1099156"/>
                  <a:gd name="connsiteY63" fmla="*/ 534220 h 1223925"/>
                  <a:gd name="connsiteX64" fmla="*/ 857427 w 1099156"/>
                  <a:gd name="connsiteY64" fmla="*/ 493666 h 1223925"/>
                  <a:gd name="connsiteX65" fmla="*/ 852546 w 1099156"/>
                  <a:gd name="connsiteY65" fmla="*/ 494501 h 1223925"/>
                  <a:gd name="connsiteX66" fmla="*/ 788062 w 1099156"/>
                  <a:gd name="connsiteY66" fmla="*/ 604896 h 1223925"/>
                  <a:gd name="connsiteX67" fmla="*/ 790729 w 1099156"/>
                  <a:gd name="connsiteY67" fmla="*/ 652521 h 1223925"/>
                  <a:gd name="connsiteX68" fmla="*/ 746056 w 1099156"/>
                  <a:gd name="connsiteY68" fmla="*/ 587370 h 1223925"/>
                  <a:gd name="connsiteX69" fmla="*/ 694431 w 1099156"/>
                  <a:gd name="connsiteY69" fmla="*/ 495453 h 1223925"/>
                  <a:gd name="connsiteX70" fmla="*/ 779394 w 1099156"/>
                  <a:gd name="connsiteY70" fmla="*/ 449448 h 1223925"/>
                  <a:gd name="connsiteX71" fmla="*/ 811493 w 1099156"/>
                  <a:gd name="connsiteY71" fmla="*/ 374867 h 1223925"/>
                  <a:gd name="connsiteX72" fmla="*/ 760452 w 1099156"/>
                  <a:gd name="connsiteY72" fmla="*/ 334303 h 1223925"/>
                  <a:gd name="connsiteX73" fmla="*/ 755486 w 1099156"/>
                  <a:gd name="connsiteY73" fmla="*/ 335148 h 1223925"/>
                  <a:gd name="connsiteX74" fmla="*/ 691002 w 1099156"/>
                  <a:gd name="connsiteY74" fmla="*/ 445542 h 1223925"/>
                  <a:gd name="connsiteX75" fmla="*/ 693193 w 1099156"/>
                  <a:gd name="connsiteY75" fmla="*/ 488405 h 1223925"/>
                  <a:gd name="connsiteX76" fmla="*/ 691097 w 1099156"/>
                  <a:gd name="connsiteY76" fmla="*/ 488976 h 1223925"/>
                  <a:gd name="connsiteX77" fmla="*/ 656617 w 1099156"/>
                  <a:gd name="connsiteY77" fmla="*/ 388678 h 1223925"/>
                  <a:gd name="connsiteX78" fmla="*/ 644996 w 1099156"/>
                  <a:gd name="connsiteY78" fmla="*/ 333624 h 1223925"/>
                  <a:gd name="connsiteX79" fmla="*/ 732436 w 1099156"/>
                  <a:gd name="connsiteY79" fmla="*/ 297810 h 1223925"/>
                  <a:gd name="connsiteX80" fmla="*/ 772536 w 1099156"/>
                  <a:gd name="connsiteY80" fmla="*/ 227134 h 1223925"/>
                  <a:gd name="connsiteX81" fmla="*/ 725866 w 1099156"/>
                  <a:gd name="connsiteY81" fmla="*/ 181224 h 1223925"/>
                  <a:gd name="connsiteX82" fmla="*/ 721101 w 1099156"/>
                  <a:gd name="connsiteY82" fmla="*/ 181509 h 1223925"/>
                  <a:gd name="connsiteX83" fmla="*/ 644901 w 1099156"/>
                  <a:gd name="connsiteY83" fmla="*/ 284189 h 1223925"/>
                  <a:gd name="connsiteX84" fmla="*/ 642710 w 1099156"/>
                  <a:gd name="connsiteY84" fmla="*/ 319431 h 1223925"/>
                  <a:gd name="connsiteX85" fmla="*/ 638900 w 1099156"/>
                  <a:gd name="connsiteY85" fmla="*/ 295238 h 1223925"/>
                  <a:gd name="connsiteX86" fmla="*/ 631185 w 1099156"/>
                  <a:gd name="connsiteY86" fmla="*/ 215132 h 1223925"/>
                  <a:gd name="connsiteX87" fmla="*/ 629756 w 1099156"/>
                  <a:gd name="connsiteY87" fmla="*/ 177604 h 1223925"/>
                  <a:gd name="connsiteX88" fmla="*/ 690430 w 1099156"/>
                  <a:gd name="connsiteY88" fmla="*/ 105881 h 1223925"/>
                  <a:gd name="connsiteX89" fmla="*/ 693478 w 1099156"/>
                  <a:gd name="connsiteY89" fmla="*/ 24728 h 1223925"/>
                  <a:gd name="connsiteX90" fmla="*/ 631101 w 1099156"/>
                  <a:gd name="connsiteY90" fmla="*/ 5306 h 1223925"/>
                  <a:gd name="connsiteX91" fmla="*/ 626803 w 1099156"/>
                  <a:gd name="connsiteY91" fmla="*/ 7868 h 1223925"/>
                  <a:gd name="connsiteX92" fmla="*/ 606420 w 1099156"/>
                  <a:gd name="connsiteY92" fmla="*/ 134170 h 1223925"/>
                  <a:gd name="connsiteX93" fmla="*/ 627280 w 1099156"/>
                  <a:gd name="connsiteY93" fmla="*/ 179795 h 1223925"/>
                  <a:gd name="connsiteX94" fmla="*/ 627851 w 1099156"/>
                  <a:gd name="connsiteY94" fmla="*/ 179223 h 1223925"/>
                  <a:gd name="connsiteX95" fmla="*/ 628613 w 1099156"/>
                  <a:gd name="connsiteY95" fmla="*/ 215228 h 1223925"/>
                  <a:gd name="connsiteX96" fmla="*/ 634519 w 1099156"/>
                  <a:gd name="connsiteY96" fmla="*/ 295809 h 1223925"/>
                  <a:gd name="connsiteX97" fmla="*/ 650330 w 1099156"/>
                  <a:gd name="connsiteY97" fmla="*/ 390107 h 1223925"/>
                  <a:gd name="connsiteX98" fmla="*/ 682906 w 1099156"/>
                  <a:gd name="connsiteY98" fmla="*/ 492119 h 1223925"/>
                  <a:gd name="connsiteX99" fmla="*/ 683477 w 1099156"/>
                  <a:gd name="connsiteY99" fmla="*/ 493263 h 1223925"/>
                  <a:gd name="connsiteX100" fmla="*/ 652521 w 1099156"/>
                  <a:gd name="connsiteY100" fmla="*/ 459449 h 1223925"/>
                  <a:gd name="connsiteX101" fmla="*/ 528696 w 1099156"/>
                  <a:gd name="connsiteY101" fmla="*/ 428112 h 1223925"/>
                  <a:gd name="connsiteX102" fmla="*/ 514762 w 1099156"/>
                  <a:gd name="connsiteY102" fmla="*/ 491802 h 1223925"/>
                  <a:gd name="connsiteX103" fmla="*/ 517742 w 1099156"/>
                  <a:gd name="connsiteY103" fmla="*/ 495930 h 1223925"/>
                  <a:gd name="connsiteX104" fmla="*/ 593466 w 1099156"/>
                  <a:gd name="connsiteY104" fmla="*/ 525362 h 1223925"/>
                  <a:gd name="connsiteX105" fmla="*/ 685382 w 1099156"/>
                  <a:gd name="connsiteY105" fmla="*/ 496787 h 1223925"/>
                  <a:gd name="connsiteX106" fmla="*/ 736627 w 1099156"/>
                  <a:gd name="connsiteY106" fmla="*/ 593084 h 1223925"/>
                  <a:gd name="connsiteX107" fmla="*/ 771393 w 1099156"/>
                  <a:gd name="connsiteY107" fmla="*/ 646711 h 1223925"/>
                  <a:gd name="connsiteX108" fmla="*/ 757772 w 1099156"/>
                  <a:gd name="connsiteY108" fmla="*/ 632137 h 1223925"/>
                  <a:gd name="connsiteX109" fmla="*/ 633947 w 1099156"/>
                  <a:gd name="connsiteY109" fmla="*/ 600800 h 1223925"/>
                  <a:gd name="connsiteX110" fmla="*/ 620014 w 1099156"/>
                  <a:gd name="connsiteY110" fmla="*/ 664490 h 1223925"/>
                  <a:gd name="connsiteX111" fmla="*/ 622993 w 1099156"/>
                  <a:gd name="connsiteY111" fmla="*/ 668618 h 1223925"/>
                  <a:gd name="connsiteX112" fmla="*/ 698717 w 1099156"/>
                  <a:gd name="connsiteY112" fmla="*/ 698050 h 1223925"/>
                  <a:gd name="connsiteX113" fmla="*/ 788062 w 1099156"/>
                  <a:gd name="connsiteY113" fmla="*/ 670904 h 1223925"/>
                  <a:gd name="connsiteX114" fmla="*/ 802063 w 1099156"/>
                  <a:gd name="connsiteY114" fmla="*/ 691287 h 1223925"/>
                  <a:gd name="connsiteX115" fmla="*/ 868738 w 1099156"/>
                  <a:gd name="connsiteY115" fmla="*/ 788061 h 1223925"/>
                  <a:gd name="connsiteX116" fmla="*/ 890170 w 1099156"/>
                  <a:gd name="connsiteY116" fmla="*/ 822351 h 1223925"/>
                  <a:gd name="connsiteX117" fmla="*/ 878359 w 1099156"/>
                  <a:gd name="connsiteY117" fmla="*/ 809778 h 1223925"/>
                  <a:gd name="connsiteX118" fmla="*/ 754534 w 1099156"/>
                  <a:gd name="connsiteY118" fmla="*/ 778441 h 1223925"/>
                  <a:gd name="connsiteX119" fmla="*/ 740703 w 1099156"/>
                  <a:gd name="connsiteY119" fmla="*/ 842154 h 1223925"/>
                  <a:gd name="connsiteX120" fmla="*/ 743675 w 1099156"/>
                  <a:gd name="connsiteY120" fmla="*/ 846259 h 1223925"/>
                  <a:gd name="connsiteX121" fmla="*/ 819304 w 1099156"/>
                  <a:gd name="connsiteY121" fmla="*/ 875691 h 1223925"/>
                  <a:gd name="connsiteX122" fmla="*/ 906362 w 1099156"/>
                  <a:gd name="connsiteY122" fmla="*/ 849593 h 1223925"/>
                  <a:gd name="connsiteX123" fmla="*/ 926079 w 1099156"/>
                  <a:gd name="connsiteY123" fmla="*/ 885312 h 1223925"/>
                  <a:gd name="connsiteX124" fmla="*/ 937890 w 1099156"/>
                  <a:gd name="connsiteY124" fmla="*/ 909600 h 1223925"/>
                  <a:gd name="connsiteX125" fmla="*/ 948748 w 1099156"/>
                  <a:gd name="connsiteY125" fmla="*/ 934270 h 1223925"/>
                  <a:gd name="connsiteX126" fmla="*/ 967798 w 1099156"/>
                  <a:gd name="connsiteY126" fmla="*/ 982371 h 1223925"/>
                  <a:gd name="connsiteX127" fmla="*/ 979324 w 1099156"/>
                  <a:gd name="connsiteY127" fmla="*/ 1014185 h 1223925"/>
                  <a:gd name="connsiteX128" fmla="*/ 955797 w 1099156"/>
                  <a:gd name="connsiteY128" fmla="*/ 979038 h 1223925"/>
                  <a:gd name="connsiteX129" fmla="*/ 879597 w 1099156"/>
                  <a:gd name="connsiteY129" fmla="*/ 929889 h 1223925"/>
                  <a:gd name="connsiteX130" fmla="*/ 872358 w 1099156"/>
                  <a:gd name="connsiteY130" fmla="*/ 922649 h 1223925"/>
                  <a:gd name="connsiteX131" fmla="*/ 807172 w 1099156"/>
                  <a:gd name="connsiteY131" fmla="*/ 927005 h 1223925"/>
                  <a:gd name="connsiteX132" fmla="*/ 804159 w 1099156"/>
                  <a:gd name="connsiteY132" fmla="*/ 930841 h 1223925"/>
                  <a:gd name="connsiteX133" fmla="*/ 830543 w 1099156"/>
                  <a:gd name="connsiteY133" fmla="*/ 1056000 h 1223925"/>
                  <a:gd name="connsiteX134" fmla="*/ 857880 w 1099156"/>
                  <a:gd name="connsiteY134" fmla="*/ 1083241 h 1223925"/>
                  <a:gd name="connsiteX135" fmla="*/ 836353 w 1099156"/>
                  <a:gd name="connsiteY135" fmla="*/ 1069239 h 1223925"/>
                  <a:gd name="connsiteX136" fmla="*/ 792729 w 1099156"/>
                  <a:gd name="connsiteY136" fmla="*/ 1039807 h 1223925"/>
                  <a:gd name="connsiteX137" fmla="*/ 769774 w 1099156"/>
                  <a:gd name="connsiteY137" fmla="*/ 1025710 h 1223925"/>
                  <a:gd name="connsiteX138" fmla="*/ 745390 w 1099156"/>
                  <a:gd name="connsiteY138" fmla="*/ 1012089 h 1223925"/>
                  <a:gd name="connsiteX139" fmla="*/ 686239 w 1099156"/>
                  <a:gd name="connsiteY139" fmla="*/ 983514 h 1223925"/>
                  <a:gd name="connsiteX140" fmla="*/ 729578 w 1099156"/>
                  <a:gd name="connsiteY140" fmla="*/ 901409 h 1223925"/>
                  <a:gd name="connsiteX141" fmla="*/ 715195 w 1099156"/>
                  <a:gd name="connsiteY141" fmla="*/ 821494 h 1223925"/>
                  <a:gd name="connsiteX142" fmla="*/ 650100 w 1099156"/>
                  <a:gd name="connsiteY142" fmla="*/ 815945 h 1223925"/>
                  <a:gd name="connsiteX143" fmla="*/ 646520 w 1099156"/>
                  <a:gd name="connsiteY143" fmla="*/ 819303 h 1223925"/>
                  <a:gd name="connsiteX144" fmla="*/ 653569 w 1099156"/>
                  <a:gd name="connsiteY144" fmla="*/ 946938 h 1223925"/>
                  <a:gd name="connsiteX145" fmla="*/ 678048 w 1099156"/>
                  <a:gd name="connsiteY145" fmla="*/ 979990 h 1223925"/>
                  <a:gd name="connsiteX146" fmla="*/ 641186 w 1099156"/>
                  <a:gd name="connsiteY146" fmla="*/ 964179 h 1223925"/>
                  <a:gd name="connsiteX147" fmla="*/ 531077 w 1099156"/>
                  <a:gd name="connsiteY147" fmla="*/ 922173 h 1223925"/>
                  <a:gd name="connsiteX148" fmla="*/ 497263 w 1099156"/>
                  <a:gd name="connsiteY148" fmla="*/ 909315 h 1223925"/>
                  <a:gd name="connsiteX149" fmla="*/ 542507 w 1099156"/>
                  <a:gd name="connsiteY149" fmla="*/ 824542 h 1223925"/>
                  <a:gd name="connsiteX150" fmla="*/ 528124 w 1099156"/>
                  <a:gd name="connsiteY150" fmla="*/ 744628 h 1223925"/>
                  <a:gd name="connsiteX151" fmla="*/ 463029 w 1099156"/>
                  <a:gd name="connsiteY151" fmla="*/ 739078 h 1223925"/>
                  <a:gd name="connsiteX152" fmla="*/ 459449 w 1099156"/>
                  <a:gd name="connsiteY152" fmla="*/ 742437 h 1223925"/>
                  <a:gd name="connsiteX153" fmla="*/ 466593 w 1099156"/>
                  <a:gd name="connsiteY153" fmla="*/ 870072 h 1223925"/>
                  <a:gd name="connsiteX154" fmla="*/ 495168 w 1099156"/>
                  <a:gd name="connsiteY154" fmla="*/ 908172 h 1223925"/>
                  <a:gd name="connsiteX155" fmla="*/ 421921 w 1099156"/>
                  <a:gd name="connsiteY155" fmla="*/ 878549 h 1223925"/>
                  <a:gd name="connsiteX156" fmla="*/ 328195 w 1099156"/>
                  <a:gd name="connsiteY156" fmla="*/ 830353 h 1223925"/>
                  <a:gd name="connsiteX157" fmla="*/ 373724 w 1099156"/>
                  <a:gd name="connsiteY157" fmla="*/ 745104 h 1223925"/>
                  <a:gd name="connsiteX158" fmla="*/ 359341 w 1099156"/>
                  <a:gd name="connsiteY158" fmla="*/ 665189 h 1223925"/>
                  <a:gd name="connsiteX159" fmla="*/ 294246 w 1099156"/>
                  <a:gd name="connsiteY159" fmla="*/ 659639 h 1223925"/>
                  <a:gd name="connsiteX160" fmla="*/ 290666 w 1099156"/>
                  <a:gd name="connsiteY160" fmla="*/ 662998 h 1223925"/>
                  <a:gd name="connsiteX161" fmla="*/ 297715 w 1099156"/>
                  <a:gd name="connsiteY161" fmla="*/ 790633 h 1223925"/>
                  <a:gd name="connsiteX162" fmla="*/ 323337 w 1099156"/>
                  <a:gd name="connsiteY162" fmla="*/ 825209 h 1223925"/>
                  <a:gd name="connsiteX163" fmla="*/ 321813 w 1099156"/>
                  <a:gd name="connsiteY163" fmla="*/ 826828 h 1223925"/>
                  <a:gd name="connsiteX164" fmla="*/ 237802 w 1099156"/>
                  <a:gd name="connsiteY164" fmla="*/ 762153 h 1223925"/>
                  <a:gd name="connsiteX165" fmla="*/ 197607 w 1099156"/>
                  <a:gd name="connsiteY165" fmla="*/ 722624 h 1223925"/>
                  <a:gd name="connsiteX166" fmla="*/ 250852 w 1099156"/>
                  <a:gd name="connsiteY166" fmla="*/ 644520 h 1223925"/>
                  <a:gd name="connsiteX167" fmla="*/ 245327 w 1099156"/>
                  <a:gd name="connsiteY167" fmla="*/ 563557 h 1223925"/>
                  <a:gd name="connsiteX168" fmla="*/ 181048 w 1099156"/>
                  <a:gd name="connsiteY168" fmla="*/ 551146 h 1223925"/>
                  <a:gd name="connsiteX169" fmla="*/ 177223 w 1099156"/>
                  <a:gd name="connsiteY169" fmla="*/ 554032 h 1223925"/>
                  <a:gd name="connsiteX170" fmla="*/ 170270 w 1099156"/>
                  <a:gd name="connsiteY170" fmla="*/ 681762 h 1223925"/>
                  <a:gd name="connsiteX171" fmla="*/ 187987 w 1099156"/>
                  <a:gd name="connsiteY171" fmla="*/ 712338 h 1223925"/>
                  <a:gd name="connsiteX172" fmla="*/ 171413 w 1099156"/>
                  <a:gd name="connsiteY172" fmla="*/ 694336 h 1223925"/>
                  <a:gd name="connsiteX173" fmla="*/ 120835 w 1099156"/>
                  <a:gd name="connsiteY173" fmla="*/ 631661 h 1223925"/>
                  <a:gd name="connsiteX174" fmla="*/ 98833 w 1099156"/>
                  <a:gd name="connsiteY174" fmla="*/ 601276 h 1223925"/>
                  <a:gd name="connsiteX175" fmla="*/ 109977 w 1099156"/>
                  <a:gd name="connsiteY175" fmla="*/ 507931 h 1223925"/>
                  <a:gd name="connsiteX176" fmla="*/ 67686 w 1099156"/>
                  <a:gd name="connsiteY176" fmla="*/ 438589 h 1223925"/>
                  <a:gd name="connsiteX177" fmla="*/ 5076 w 1099156"/>
                  <a:gd name="connsiteY177" fmla="*/ 456772 h 1223925"/>
                  <a:gd name="connsiteX178" fmla="*/ 2916 w 1099156"/>
                  <a:gd name="connsiteY178" fmla="*/ 461259 h 1223925"/>
                  <a:gd name="connsiteX179" fmla="*/ 55494 w 1099156"/>
                  <a:gd name="connsiteY179" fmla="*/ 577749 h 1223925"/>
                  <a:gd name="connsiteX180" fmla="*/ 98071 w 1099156"/>
                  <a:gd name="connsiteY180" fmla="*/ 604324 h 1223925"/>
                  <a:gd name="connsiteX181" fmla="*/ 98071 w 1099156"/>
                  <a:gd name="connsiteY181" fmla="*/ 603467 h 1223925"/>
                  <a:gd name="connsiteX182" fmla="*/ 118549 w 1099156"/>
                  <a:gd name="connsiteY182" fmla="*/ 633185 h 1223925"/>
                  <a:gd name="connsiteX183" fmla="*/ 167984 w 1099156"/>
                  <a:gd name="connsiteY183" fmla="*/ 697098 h 1223925"/>
                  <a:gd name="connsiteX184" fmla="*/ 233230 w 1099156"/>
                  <a:gd name="connsiteY184" fmla="*/ 767106 h 1223925"/>
                  <a:gd name="connsiteX185" fmla="*/ 316574 w 1099156"/>
                  <a:gd name="connsiteY185" fmla="*/ 833781 h 1223925"/>
                  <a:gd name="connsiteX186" fmla="*/ 317717 w 1099156"/>
                  <a:gd name="connsiteY186" fmla="*/ 834448 h 1223925"/>
                  <a:gd name="connsiteX187" fmla="*/ 273235 w 1099156"/>
                  <a:gd name="connsiteY187" fmla="*/ 823304 h 1223925"/>
                  <a:gd name="connsiteX188" fmla="*/ 152554 w 1099156"/>
                  <a:gd name="connsiteY188" fmla="*/ 865499 h 1223925"/>
                  <a:gd name="connsiteX189" fmla="*/ 176291 w 1099156"/>
                  <a:gd name="connsiteY189" fmla="*/ 926366 h 1223925"/>
                  <a:gd name="connsiteX190" fmla="*/ 181129 w 1099156"/>
                  <a:gd name="connsiteY190" fmla="*/ 928174 h 1223925"/>
                  <a:gd name="connsiteX191" fmla="*/ 260472 w 1099156"/>
                  <a:gd name="connsiteY191" fmla="*/ 911029 h 1223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Lst>
                <a:rect l="l" t="t" r="r" b="b"/>
                <a:pathLst>
                  <a:path w="1099156" h="1223925">
                    <a:moveTo>
                      <a:pt x="260472" y="911029"/>
                    </a:moveTo>
                    <a:cubicBezTo>
                      <a:pt x="285046" y="894932"/>
                      <a:pt x="318955" y="841116"/>
                      <a:pt x="321622" y="836829"/>
                    </a:cubicBezTo>
                    <a:cubicBezTo>
                      <a:pt x="352365" y="856286"/>
                      <a:pt x="384378" y="873660"/>
                      <a:pt x="417444" y="888836"/>
                    </a:cubicBezTo>
                    <a:cubicBezTo>
                      <a:pt x="436494" y="897789"/>
                      <a:pt x="456306" y="906267"/>
                      <a:pt x="476118" y="914458"/>
                    </a:cubicBezTo>
                    <a:cubicBezTo>
                      <a:pt x="466593" y="911982"/>
                      <a:pt x="457925" y="909981"/>
                      <a:pt x="457068" y="909791"/>
                    </a:cubicBezTo>
                    <a:cubicBezTo>
                      <a:pt x="422492" y="905219"/>
                      <a:pt x="353055" y="916744"/>
                      <a:pt x="336386" y="951987"/>
                    </a:cubicBezTo>
                    <a:cubicBezTo>
                      <a:pt x="326133" y="975349"/>
                      <a:pt x="336761" y="1002600"/>
                      <a:pt x="360123" y="1012853"/>
                    </a:cubicBezTo>
                    <a:cubicBezTo>
                      <a:pt x="361701" y="1013546"/>
                      <a:pt x="363316" y="1014149"/>
                      <a:pt x="364961" y="1014661"/>
                    </a:cubicBezTo>
                    <a:cubicBezTo>
                      <a:pt x="390869" y="1024186"/>
                      <a:pt x="422111" y="1011708"/>
                      <a:pt x="444304" y="997421"/>
                    </a:cubicBezTo>
                    <a:cubicBezTo>
                      <a:pt x="466498" y="983133"/>
                      <a:pt x="496216" y="937509"/>
                      <a:pt x="503931" y="925412"/>
                    </a:cubicBezTo>
                    <a:lnTo>
                      <a:pt x="526791" y="934937"/>
                    </a:lnTo>
                    <a:cubicBezTo>
                      <a:pt x="563462" y="949510"/>
                      <a:pt x="600038" y="963512"/>
                      <a:pt x="635566" y="979133"/>
                    </a:cubicBezTo>
                    <a:cubicBezTo>
                      <a:pt x="648044" y="984467"/>
                      <a:pt x="660141" y="990277"/>
                      <a:pt x="672333" y="995897"/>
                    </a:cubicBezTo>
                    <a:cubicBezTo>
                      <a:pt x="663760" y="993801"/>
                      <a:pt x="656617" y="992087"/>
                      <a:pt x="655474" y="991992"/>
                    </a:cubicBezTo>
                    <a:cubicBezTo>
                      <a:pt x="620898" y="987420"/>
                      <a:pt x="551556" y="998945"/>
                      <a:pt x="534792" y="1034187"/>
                    </a:cubicBezTo>
                    <a:cubicBezTo>
                      <a:pt x="524552" y="1057499"/>
                      <a:pt x="535149" y="1084697"/>
                      <a:pt x="558460" y="1094936"/>
                    </a:cubicBezTo>
                    <a:cubicBezTo>
                      <a:pt x="560060" y="1095639"/>
                      <a:pt x="561698" y="1096250"/>
                      <a:pt x="563367" y="1096767"/>
                    </a:cubicBezTo>
                    <a:cubicBezTo>
                      <a:pt x="589370" y="1106292"/>
                      <a:pt x="620993" y="1093814"/>
                      <a:pt x="642710" y="1079526"/>
                    </a:cubicBezTo>
                    <a:cubicBezTo>
                      <a:pt x="664427" y="1065239"/>
                      <a:pt x="691669" y="1024091"/>
                      <a:pt x="701003" y="1009803"/>
                    </a:cubicBezTo>
                    <a:cubicBezTo>
                      <a:pt x="713195" y="1015995"/>
                      <a:pt x="725482" y="1022186"/>
                      <a:pt x="737103" y="1028853"/>
                    </a:cubicBezTo>
                    <a:cubicBezTo>
                      <a:pt x="744913" y="1033521"/>
                      <a:pt x="752819" y="1037426"/>
                      <a:pt x="760439" y="1042569"/>
                    </a:cubicBezTo>
                    <a:lnTo>
                      <a:pt x="783109" y="1057143"/>
                    </a:lnTo>
                    <a:cubicBezTo>
                      <a:pt x="797110" y="1066668"/>
                      <a:pt x="811684" y="1076955"/>
                      <a:pt x="825209" y="1086861"/>
                    </a:cubicBezTo>
                    <a:cubicBezTo>
                      <a:pt x="834734" y="1093719"/>
                      <a:pt x="843497" y="1100386"/>
                      <a:pt x="852451" y="1107054"/>
                    </a:cubicBezTo>
                    <a:cubicBezTo>
                      <a:pt x="840068" y="1101624"/>
                      <a:pt x="815589" y="1091337"/>
                      <a:pt x="813398" y="1090766"/>
                    </a:cubicBezTo>
                    <a:cubicBezTo>
                      <a:pt x="779965" y="1081241"/>
                      <a:pt x="709576" y="1081908"/>
                      <a:pt x="687763" y="1114197"/>
                    </a:cubicBezTo>
                    <a:cubicBezTo>
                      <a:pt x="674046" y="1135647"/>
                      <a:pt x="680315" y="1164156"/>
                      <a:pt x="701765" y="1177873"/>
                    </a:cubicBezTo>
                    <a:cubicBezTo>
                      <a:pt x="703209" y="1178797"/>
                      <a:pt x="704704" y="1179639"/>
                      <a:pt x="706242" y="1180396"/>
                    </a:cubicBezTo>
                    <a:cubicBezTo>
                      <a:pt x="730435" y="1193445"/>
                      <a:pt x="763392" y="1186206"/>
                      <a:pt x="787300" y="1175348"/>
                    </a:cubicBezTo>
                    <a:cubicBezTo>
                      <a:pt x="813303" y="1163442"/>
                      <a:pt x="853975" y="1117436"/>
                      <a:pt x="858547" y="1111626"/>
                    </a:cubicBezTo>
                    <a:cubicBezTo>
                      <a:pt x="873310" y="1122770"/>
                      <a:pt x="887598" y="1133724"/>
                      <a:pt x="900838" y="1144296"/>
                    </a:cubicBezTo>
                    <a:cubicBezTo>
                      <a:pt x="939509" y="1174872"/>
                      <a:pt x="971704" y="1202399"/>
                      <a:pt x="996088" y="1223925"/>
                    </a:cubicBezTo>
                    <a:lnTo>
                      <a:pt x="1015138" y="1206590"/>
                    </a:lnTo>
                    <a:cubicBezTo>
                      <a:pt x="989611" y="1185063"/>
                      <a:pt x="955511" y="1157060"/>
                      <a:pt x="914458" y="1126008"/>
                    </a:cubicBezTo>
                    <a:cubicBezTo>
                      <a:pt x="899504" y="1114674"/>
                      <a:pt x="883312" y="1102767"/>
                      <a:pt x="866833" y="1090766"/>
                    </a:cubicBezTo>
                    <a:cubicBezTo>
                      <a:pt x="875625" y="1073166"/>
                      <a:pt x="883385" y="1055070"/>
                      <a:pt x="890074" y="1036569"/>
                    </a:cubicBezTo>
                    <a:cubicBezTo>
                      <a:pt x="919316" y="1039521"/>
                      <a:pt x="974371" y="1024377"/>
                      <a:pt x="981514" y="1022376"/>
                    </a:cubicBezTo>
                    <a:cubicBezTo>
                      <a:pt x="987706" y="1039807"/>
                      <a:pt x="993516" y="1056857"/>
                      <a:pt x="998755" y="1072954"/>
                    </a:cubicBezTo>
                    <a:cubicBezTo>
                      <a:pt x="1013804" y="1118960"/>
                      <a:pt x="1025329" y="1158679"/>
                      <a:pt x="1033807" y="1190207"/>
                    </a:cubicBezTo>
                    <a:lnTo>
                      <a:pt x="1055143" y="1171157"/>
                    </a:lnTo>
                    <a:cubicBezTo>
                      <a:pt x="1046284" y="1141725"/>
                      <a:pt x="1034854" y="1105815"/>
                      <a:pt x="1020662" y="1065334"/>
                    </a:cubicBezTo>
                    <a:cubicBezTo>
                      <a:pt x="1014471" y="1047618"/>
                      <a:pt x="1007518" y="1028853"/>
                      <a:pt x="1000088" y="1009613"/>
                    </a:cubicBezTo>
                    <a:cubicBezTo>
                      <a:pt x="1006660" y="1005898"/>
                      <a:pt x="1059619" y="975037"/>
                      <a:pt x="1076288" y="951796"/>
                    </a:cubicBezTo>
                    <a:cubicBezTo>
                      <a:pt x="1091433" y="930651"/>
                      <a:pt x="1104863" y="899504"/>
                      <a:pt x="1096672" y="873120"/>
                    </a:cubicBezTo>
                    <a:cubicBezTo>
                      <a:pt x="1089845" y="848482"/>
                      <a:pt x="1064339" y="834042"/>
                      <a:pt x="1039701" y="840868"/>
                    </a:cubicBezTo>
                    <a:cubicBezTo>
                      <a:pt x="1038188" y="841288"/>
                      <a:pt x="1036698" y="841783"/>
                      <a:pt x="1035235" y="842354"/>
                    </a:cubicBezTo>
                    <a:cubicBezTo>
                      <a:pt x="999326" y="857689"/>
                      <a:pt x="985039" y="926555"/>
                      <a:pt x="988182" y="961226"/>
                    </a:cubicBezTo>
                    <a:cubicBezTo>
                      <a:pt x="988182" y="963321"/>
                      <a:pt x="992944" y="985324"/>
                      <a:pt x="995992" y="999326"/>
                    </a:cubicBezTo>
                    <a:cubicBezTo>
                      <a:pt x="992944" y="991420"/>
                      <a:pt x="990087" y="983800"/>
                      <a:pt x="986467" y="975799"/>
                    </a:cubicBezTo>
                    <a:cubicBezTo>
                      <a:pt x="980181" y="959797"/>
                      <a:pt x="973418" y="944081"/>
                      <a:pt x="966274" y="927126"/>
                    </a:cubicBezTo>
                    <a:cubicBezTo>
                      <a:pt x="962464" y="919030"/>
                      <a:pt x="958750" y="910934"/>
                      <a:pt x="954844" y="902742"/>
                    </a:cubicBezTo>
                    <a:cubicBezTo>
                      <a:pt x="950939" y="894551"/>
                      <a:pt x="946367" y="886264"/>
                      <a:pt x="942081" y="877882"/>
                    </a:cubicBezTo>
                    <a:cubicBezTo>
                      <a:pt x="931889" y="858832"/>
                      <a:pt x="920554" y="839782"/>
                      <a:pt x="908648" y="820732"/>
                    </a:cubicBezTo>
                    <a:cubicBezTo>
                      <a:pt x="922650" y="815208"/>
                      <a:pt x="971894" y="794824"/>
                      <a:pt x="990182" y="776155"/>
                    </a:cubicBezTo>
                    <a:cubicBezTo>
                      <a:pt x="1008470" y="757486"/>
                      <a:pt x="1026377" y="728530"/>
                      <a:pt x="1022186" y="701574"/>
                    </a:cubicBezTo>
                    <a:cubicBezTo>
                      <a:pt x="1019293" y="676278"/>
                      <a:pt x="996442" y="658117"/>
                      <a:pt x="971146" y="661010"/>
                    </a:cubicBezTo>
                    <a:cubicBezTo>
                      <a:pt x="969476" y="661201"/>
                      <a:pt x="967818" y="661483"/>
                      <a:pt x="966179" y="661855"/>
                    </a:cubicBezTo>
                    <a:cubicBezTo>
                      <a:pt x="928079" y="671380"/>
                      <a:pt x="903790" y="737484"/>
                      <a:pt x="901695" y="772250"/>
                    </a:cubicBezTo>
                    <a:cubicBezTo>
                      <a:pt x="901695" y="774345"/>
                      <a:pt x="902838" y="799491"/>
                      <a:pt x="903790" y="813303"/>
                    </a:cubicBezTo>
                    <a:cubicBezTo>
                      <a:pt x="896551" y="802063"/>
                      <a:pt x="889408" y="790824"/>
                      <a:pt x="881788" y="779679"/>
                    </a:cubicBezTo>
                    <a:cubicBezTo>
                      <a:pt x="859690" y="747580"/>
                      <a:pt x="836258" y="715767"/>
                      <a:pt x="813112" y="683953"/>
                    </a:cubicBezTo>
                    <a:cubicBezTo>
                      <a:pt x="805969" y="674428"/>
                      <a:pt x="799015" y="664427"/>
                      <a:pt x="792062" y="654616"/>
                    </a:cubicBezTo>
                    <a:cubicBezTo>
                      <a:pt x="797015" y="652711"/>
                      <a:pt x="856070" y="629756"/>
                      <a:pt x="876549" y="608896"/>
                    </a:cubicBezTo>
                    <a:cubicBezTo>
                      <a:pt x="894742" y="589846"/>
                      <a:pt x="912744" y="561271"/>
                      <a:pt x="908648" y="534220"/>
                    </a:cubicBezTo>
                    <a:cubicBezTo>
                      <a:pt x="905703" y="508877"/>
                      <a:pt x="882770" y="490721"/>
                      <a:pt x="857427" y="493666"/>
                    </a:cubicBezTo>
                    <a:cubicBezTo>
                      <a:pt x="855786" y="493857"/>
                      <a:pt x="854157" y="494136"/>
                      <a:pt x="852546" y="494501"/>
                    </a:cubicBezTo>
                    <a:cubicBezTo>
                      <a:pt x="814446" y="504026"/>
                      <a:pt x="790157" y="570129"/>
                      <a:pt x="788062" y="604896"/>
                    </a:cubicBezTo>
                    <a:cubicBezTo>
                      <a:pt x="788062" y="607563"/>
                      <a:pt x="789776" y="643662"/>
                      <a:pt x="790729" y="652521"/>
                    </a:cubicBezTo>
                    <a:cubicBezTo>
                      <a:pt x="775298" y="630899"/>
                      <a:pt x="760153" y="609277"/>
                      <a:pt x="746056" y="587370"/>
                    </a:cubicBezTo>
                    <a:cubicBezTo>
                      <a:pt x="726837" y="557905"/>
                      <a:pt x="709591" y="527199"/>
                      <a:pt x="694431" y="495453"/>
                    </a:cubicBezTo>
                    <a:cubicBezTo>
                      <a:pt x="696717" y="494596"/>
                      <a:pt x="758439" y="470879"/>
                      <a:pt x="779394" y="449448"/>
                    </a:cubicBezTo>
                    <a:cubicBezTo>
                      <a:pt x="797587" y="430398"/>
                      <a:pt x="815589" y="401823"/>
                      <a:pt x="811493" y="374867"/>
                    </a:cubicBezTo>
                    <a:cubicBezTo>
                      <a:pt x="808600" y="349571"/>
                      <a:pt x="785748" y="331410"/>
                      <a:pt x="760452" y="334303"/>
                    </a:cubicBezTo>
                    <a:cubicBezTo>
                      <a:pt x="758783" y="334494"/>
                      <a:pt x="757125" y="334775"/>
                      <a:pt x="755486" y="335148"/>
                    </a:cubicBezTo>
                    <a:cubicBezTo>
                      <a:pt x="717386" y="344673"/>
                      <a:pt x="693097" y="410776"/>
                      <a:pt x="691002" y="445542"/>
                    </a:cubicBezTo>
                    <a:cubicBezTo>
                      <a:pt x="691002" y="447828"/>
                      <a:pt x="692240" y="475356"/>
                      <a:pt x="693193" y="488405"/>
                    </a:cubicBezTo>
                    <a:lnTo>
                      <a:pt x="691097" y="488976"/>
                    </a:lnTo>
                    <a:cubicBezTo>
                      <a:pt x="676606" y="456651"/>
                      <a:pt x="665065" y="423081"/>
                      <a:pt x="656617" y="388678"/>
                    </a:cubicBezTo>
                    <a:cubicBezTo>
                      <a:pt x="651759" y="369628"/>
                      <a:pt x="648139" y="351436"/>
                      <a:pt x="644996" y="333624"/>
                    </a:cubicBezTo>
                    <a:cubicBezTo>
                      <a:pt x="656902" y="330385"/>
                      <a:pt x="711671" y="315050"/>
                      <a:pt x="732436" y="297810"/>
                    </a:cubicBezTo>
                    <a:cubicBezTo>
                      <a:pt x="753200" y="280569"/>
                      <a:pt x="773584" y="254661"/>
                      <a:pt x="772536" y="227134"/>
                    </a:cubicBezTo>
                    <a:cubicBezTo>
                      <a:pt x="772326" y="201569"/>
                      <a:pt x="751431" y="181014"/>
                      <a:pt x="725866" y="181224"/>
                    </a:cubicBezTo>
                    <a:cubicBezTo>
                      <a:pt x="724274" y="181237"/>
                      <a:pt x="722683" y="181333"/>
                      <a:pt x="721101" y="181509"/>
                    </a:cubicBezTo>
                    <a:cubicBezTo>
                      <a:pt x="682525" y="186939"/>
                      <a:pt x="650806" y="249804"/>
                      <a:pt x="644901" y="284189"/>
                    </a:cubicBezTo>
                    <a:cubicBezTo>
                      <a:pt x="644901" y="285999"/>
                      <a:pt x="643377" y="305334"/>
                      <a:pt x="642710" y="319431"/>
                    </a:cubicBezTo>
                    <a:cubicBezTo>
                      <a:pt x="641472" y="311335"/>
                      <a:pt x="639948" y="303048"/>
                      <a:pt x="638900" y="295238"/>
                    </a:cubicBezTo>
                    <a:cubicBezTo>
                      <a:pt x="634804" y="265996"/>
                      <a:pt x="632804" y="239040"/>
                      <a:pt x="631185" y="215132"/>
                    </a:cubicBezTo>
                    <a:cubicBezTo>
                      <a:pt x="630423" y="201512"/>
                      <a:pt x="630042" y="189129"/>
                      <a:pt x="629756" y="177604"/>
                    </a:cubicBezTo>
                    <a:cubicBezTo>
                      <a:pt x="639757" y="168079"/>
                      <a:pt x="679953" y="129979"/>
                      <a:pt x="690430" y="105881"/>
                    </a:cubicBezTo>
                    <a:cubicBezTo>
                      <a:pt x="700908" y="81782"/>
                      <a:pt x="707099" y="48731"/>
                      <a:pt x="693478" y="24728"/>
                    </a:cubicBezTo>
                    <a:cubicBezTo>
                      <a:pt x="681616" y="2139"/>
                      <a:pt x="653689" y="-6556"/>
                      <a:pt x="631101" y="5306"/>
                    </a:cubicBezTo>
                    <a:cubicBezTo>
                      <a:pt x="629623" y="6082"/>
                      <a:pt x="628188" y="6937"/>
                      <a:pt x="626803" y="7868"/>
                    </a:cubicBezTo>
                    <a:cubicBezTo>
                      <a:pt x="594990" y="30538"/>
                      <a:pt x="595847" y="100928"/>
                      <a:pt x="606420" y="134170"/>
                    </a:cubicBezTo>
                    <a:cubicBezTo>
                      <a:pt x="607372" y="137028"/>
                      <a:pt x="626708" y="180271"/>
                      <a:pt x="627280" y="179795"/>
                    </a:cubicBezTo>
                    <a:lnTo>
                      <a:pt x="627851" y="179223"/>
                    </a:lnTo>
                    <a:cubicBezTo>
                      <a:pt x="627851" y="190272"/>
                      <a:pt x="627851" y="202179"/>
                      <a:pt x="628613" y="215228"/>
                    </a:cubicBezTo>
                    <a:cubicBezTo>
                      <a:pt x="629661" y="239231"/>
                      <a:pt x="630994" y="266377"/>
                      <a:pt x="634519" y="295809"/>
                    </a:cubicBezTo>
                    <a:cubicBezTo>
                      <a:pt x="637955" y="327522"/>
                      <a:pt x="643234" y="359008"/>
                      <a:pt x="650330" y="390107"/>
                    </a:cubicBezTo>
                    <a:cubicBezTo>
                      <a:pt x="658105" y="425020"/>
                      <a:pt x="669008" y="459162"/>
                      <a:pt x="682906" y="492119"/>
                    </a:cubicBezTo>
                    <a:lnTo>
                      <a:pt x="683477" y="493263"/>
                    </a:lnTo>
                    <a:cubicBezTo>
                      <a:pt x="676048" y="484595"/>
                      <a:pt x="654426" y="461068"/>
                      <a:pt x="652521" y="459449"/>
                    </a:cubicBezTo>
                    <a:cubicBezTo>
                      <a:pt x="626232" y="436589"/>
                      <a:pt x="561938" y="407919"/>
                      <a:pt x="528696" y="428112"/>
                    </a:cubicBezTo>
                    <a:cubicBezTo>
                      <a:pt x="507261" y="441852"/>
                      <a:pt x="501022" y="470367"/>
                      <a:pt x="514762" y="491802"/>
                    </a:cubicBezTo>
                    <a:cubicBezTo>
                      <a:pt x="515679" y="493232"/>
                      <a:pt x="516674" y="494610"/>
                      <a:pt x="517742" y="495930"/>
                    </a:cubicBezTo>
                    <a:cubicBezTo>
                      <a:pt x="534316" y="517932"/>
                      <a:pt x="567367" y="525267"/>
                      <a:pt x="593466" y="525362"/>
                    </a:cubicBezTo>
                    <a:cubicBezTo>
                      <a:pt x="622803" y="525362"/>
                      <a:pt x="680715" y="499168"/>
                      <a:pt x="685382" y="496787"/>
                    </a:cubicBezTo>
                    <a:cubicBezTo>
                      <a:pt x="700299" y="529992"/>
                      <a:pt x="717419" y="562163"/>
                      <a:pt x="736627" y="593084"/>
                    </a:cubicBezTo>
                    <a:cubicBezTo>
                      <a:pt x="747676" y="611087"/>
                      <a:pt x="759391" y="628994"/>
                      <a:pt x="771393" y="646711"/>
                    </a:cubicBezTo>
                    <a:cubicBezTo>
                      <a:pt x="764725" y="639471"/>
                      <a:pt x="758725" y="632994"/>
                      <a:pt x="757772" y="632137"/>
                    </a:cubicBezTo>
                    <a:cubicBezTo>
                      <a:pt x="731483" y="609372"/>
                      <a:pt x="667189" y="580607"/>
                      <a:pt x="633947" y="600800"/>
                    </a:cubicBezTo>
                    <a:cubicBezTo>
                      <a:pt x="612512" y="614540"/>
                      <a:pt x="606274" y="643055"/>
                      <a:pt x="620014" y="664490"/>
                    </a:cubicBezTo>
                    <a:cubicBezTo>
                      <a:pt x="620930" y="665920"/>
                      <a:pt x="621925" y="667298"/>
                      <a:pt x="622993" y="668618"/>
                    </a:cubicBezTo>
                    <a:cubicBezTo>
                      <a:pt x="639472" y="690716"/>
                      <a:pt x="672619" y="697955"/>
                      <a:pt x="698717" y="698050"/>
                    </a:cubicBezTo>
                    <a:cubicBezTo>
                      <a:pt x="724816" y="698145"/>
                      <a:pt x="774917" y="676714"/>
                      <a:pt x="788062" y="670904"/>
                    </a:cubicBezTo>
                    <a:cubicBezTo>
                      <a:pt x="792729" y="677667"/>
                      <a:pt x="797587" y="684524"/>
                      <a:pt x="802063" y="691287"/>
                    </a:cubicBezTo>
                    <a:cubicBezTo>
                      <a:pt x="824542" y="723577"/>
                      <a:pt x="847117" y="755867"/>
                      <a:pt x="868738" y="788061"/>
                    </a:cubicBezTo>
                    <a:cubicBezTo>
                      <a:pt x="876263" y="799491"/>
                      <a:pt x="883216" y="810921"/>
                      <a:pt x="890170" y="822351"/>
                    </a:cubicBezTo>
                    <a:cubicBezTo>
                      <a:pt x="884264" y="815874"/>
                      <a:pt x="879216" y="810540"/>
                      <a:pt x="878359" y="809778"/>
                    </a:cubicBezTo>
                    <a:cubicBezTo>
                      <a:pt x="852070" y="786918"/>
                      <a:pt x="787776" y="758248"/>
                      <a:pt x="754534" y="778441"/>
                    </a:cubicBezTo>
                    <a:cubicBezTo>
                      <a:pt x="733121" y="792216"/>
                      <a:pt x="726928" y="820741"/>
                      <a:pt x="740703" y="842154"/>
                    </a:cubicBezTo>
                    <a:cubicBezTo>
                      <a:pt x="741618" y="843576"/>
                      <a:pt x="742610" y="844946"/>
                      <a:pt x="743675" y="846259"/>
                    </a:cubicBezTo>
                    <a:cubicBezTo>
                      <a:pt x="760153" y="868262"/>
                      <a:pt x="793300" y="875596"/>
                      <a:pt x="819304" y="875691"/>
                    </a:cubicBezTo>
                    <a:cubicBezTo>
                      <a:pt x="845307" y="875787"/>
                      <a:pt x="890741" y="856641"/>
                      <a:pt x="906362" y="849593"/>
                    </a:cubicBezTo>
                    <a:cubicBezTo>
                      <a:pt x="913220" y="861499"/>
                      <a:pt x="920078" y="873405"/>
                      <a:pt x="926079" y="885312"/>
                    </a:cubicBezTo>
                    <a:cubicBezTo>
                      <a:pt x="930079" y="893503"/>
                      <a:pt x="934461" y="901123"/>
                      <a:pt x="937890" y="909600"/>
                    </a:cubicBezTo>
                    <a:cubicBezTo>
                      <a:pt x="941319" y="918078"/>
                      <a:pt x="945224" y="926174"/>
                      <a:pt x="948748" y="934270"/>
                    </a:cubicBezTo>
                    <a:cubicBezTo>
                      <a:pt x="955130" y="950272"/>
                      <a:pt x="961702" y="966655"/>
                      <a:pt x="967798" y="982371"/>
                    </a:cubicBezTo>
                    <a:cubicBezTo>
                      <a:pt x="971894" y="993230"/>
                      <a:pt x="975609" y="1003707"/>
                      <a:pt x="979324" y="1014185"/>
                    </a:cubicBezTo>
                    <a:cubicBezTo>
                      <a:pt x="972085" y="1002755"/>
                      <a:pt x="957226" y="980752"/>
                      <a:pt x="955797" y="979038"/>
                    </a:cubicBezTo>
                    <a:cubicBezTo>
                      <a:pt x="935040" y="956382"/>
                      <a:pt x="908797" y="939455"/>
                      <a:pt x="879597" y="929889"/>
                    </a:cubicBezTo>
                    <a:cubicBezTo>
                      <a:pt x="877428" y="927243"/>
                      <a:pt x="875003" y="924819"/>
                      <a:pt x="872358" y="922649"/>
                    </a:cubicBezTo>
                    <a:cubicBezTo>
                      <a:pt x="853154" y="905852"/>
                      <a:pt x="823970" y="907802"/>
                      <a:pt x="807172" y="927005"/>
                    </a:cubicBezTo>
                    <a:cubicBezTo>
                      <a:pt x="806101" y="928230"/>
                      <a:pt x="805095" y="929510"/>
                      <a:pt x="804159" y="930841"/>
                    </a:cubicBezTo>
                    <a:cubicBezTo>
                      <a:pt x="782632" y="963417"/>
                      <a:pt x="808731" y="1028758"/>
                      <a:pt x="830543" y="1056000"/>
                    </a:cubicBezTo>
                    <a:cubicBezTo>
                      <a:pt x="831781" y="1057619"/>
                      <a:pt x="847688" y="1073430"/>
                      <a:pt x="857880" y="1083241"/>
                    </a:cubicBezTo>
                    <a:lnTo>
                      <a:pt x="836353" y="1069239"/>
                    </a:lnTo>
                    <a:cubicBezTo>
                      <a:pt x="822352" y="1059714"/>
                      <a:pt x="807778" y="1050189"/>
                      <a:pt x="792729" y="1039807"/>
                    </a:cubicBezTo>
                    <a:lnTo>
                      <a:pt x="769774" y="1025710"/>
                    </a:lnTo>
                    <a:cubicBezTo>
                      <a:pt x="762154" y="1020853"/>
                      <a:pt x="753581" y="1016661"/>
                      <a:pt x="745390" y="1012089"/>
                    </a:cubicBezTo>
                    <a:cubicBezTo>
                      <a:pt x="726340" y="1001803"/>
                      <a:pt x="706432" y="992278"/>
                      <a:pt x="686239" y="983514"/>
                    </a:cubicBezTo>
                    <a:cubicBezTo>
                      <a:pt x="694812" y="971227"/>
                      <a:pt x="724339" y="927126"/>
                      <a:pt x="729578" y="901409"/>
                    </a:cubicBezTo>
                    <a:cubicBezTo>
                      <a:pt x="734817" y="875691"/>
                      <a:pt x="733579" y="841973"/>
                      <a:pt x="715195" y="821494"/>
                    </a:cubicBezTo>
                    <a:cubicBezTo>
                      <a:pt x="698752" y="801986"/>
                      <a:pt x="669608" y="799501"/>
                      <a:pt x="650100" y="815945"/>
                    </a:cubicBezTo>
                    <a:cubicBezTo>
                      <a:pt x="648848" y="817000"/>
                      <a:pt x="647653" y="818121"/>
                      <a:pt x="646520" y="819303"/>
                    </a:cubicBezTo>
                    <a:cubicBezTo>
                      <a:pt x="620326" y="847878"/>
                      <a:pt x="636233" y="916744"/>
                      <a:pt x="653569" y="946938"/>
                    </a:cubicBezTo>
                    <a:cubicBezTo>
                      <a:pt x="654712" y="948843"/>
                      <a:pt x="669571" y="969036"/>
                      <a:pt x="678048" y="979990"/>
                    </a:cubicBezTo>
                    <a:cubicBezTo>
                      <a:pt x="665856" y="974656"/>
                      <a:pt x="653664" y="969227"/>
                      <a:pt x="641186" y="964179"/>
                    </a:cubicBezTo>
                    <a:cubicBezTo>
                      <a:pt x="604991" y="949605"/>
                      <a:pt x="567939" y="935604"/>
                      <a:pt x="531077" y="922173"/>
                    </a:cubicBezTo>
                    <a:cubicBezTo>
                      <a:pt x="519742" y="917982"/>
                      <a:pt x="508503" y="913601"/>
                      <a:pt x="497263" y="909315"/>
                    </a:cubicBezTo>
                    <a:cubicBezTo>
                      <a:pt x="500407" y="905028"/>
                      <a:pt x="536983" y="853308"/>
                      <a:pt x="542507" y="824542"/>
                    </a:cubicBezTo>
                    <a:cubicBezTo>
                      <a:pt x="547460" y="799015"/>
                      <a:pt x="546603" y="765106"/>
                      <a:pt x="528124" y="744628"/>
                    </a:cubicBezTo>
                    <a:cubicBezTo>
                      <a:pt x="511681" y="725119"/>
                      <a:pt x="482537" y="722635"/>
                      <a:pt x="463029" y="739078"/>
                    </a:cubicBezTo>
                    <a:cubicBezTo>
                      <a:pt x="461777" y="740134"/>
                      <a:pt x="460582" y="741254"/>
                      <a:pt x="459449" y="742437"/>
                    </a:cubicBezTo>
                    <a:cubicBezTo>
                      <a:pt x="433255" y="771012"/>
                      <a:pt x="449162" y="839878"/>
                      <a:pt x="466593" y="870072"/>
                    </a:cubicBezTo>
                    <a:cubicBezTo>
                      <a:pt x="467831" y="872358"/>
                      <a:pt x="489358" y="901409"/>
                      <a:pt x="495168" y="908172"/>
                    </a:cubicBezTo>
                    <a:cubicBezTo>
                      <a:pt x="470403" y="898647"/>
                      <a:pt x="445828" y="889122"/>
                      <a:pt x="421921" y="878549"/>
                    </a:cubicBezTo>
                    <a:cubicBezTo>
                      <a:pt x="389647" y="864574"/>
                      <a:pt x="358336" y="848473"/>
                      <a:pt x="328195" y="830353"/>
                    </a:cubicBezTo>
                    <a:cubicBezTo>
                      <a:pt x="329623" y="828352"/>
                      <a:pt x="368104" y="774536"/>
                      <a:pt x="373724" y="745104"/>
                    </a:cubicBezTo>
                    <a:cubicBezTo>
                      <a:pt x="378582" y="719577"/>
                      <a:pt x="377725" y="685668"/>
                      <a:pt x="359341" y="665189"/>
                    </a:cubicBezTo>
                    <a:cubicBezTo>
                      <a:pt x="342898" y="645681"/>
                      <a:pt x="313754" y="643196"/>
                      <a:pt x="294246" y="659639"/>
                    </a:cubicBezTo>
                    <a:cubicBezTo>
                      <a:pt x="292994" y="660695"/>
                      <a:pt x="291799" y="661816"/>
                      <a:pt x="290666" y="662998"/>
                    </a:cubicBezTo>
                    <a:cubicBezTo>
                      <a:pt x="264472" y="691573"/>
                      <a:pt x="280379" y="760439"/>
                      <a:pt x="297715" y="790633"/>
                    </a:cubicBezTo>
                    <a:cubicBezTo>
                      <a:pt x="298858" y="792633"/>
                      <a:pt x="315241" y="814827"/>
                      <a:pt x="323337" y="825209"/>
                    </a:cubicBezTo>
                    <a:lnTo>
                      <a:pt x="321813" y="826828"/>
                    </a:lnTo>
                    <a:cubicBezTo>
                      <a:pt x="291935" y="807820"/>
                      <a:pt x="263820" y="786176"/>
                      <a:pt x="237802" y="762153"/>
                    </a:cubicBezTo>
                    <a:cubicBezTo>
                      <a:pt x="223229" y="749104"/>
                      <a:pt x="210085" y="735864"/>
                      <a:pt x="197607" y="722624"/>
                    </a:cubicBezTo>
                    <a:cubicBezTo>
                      <a:pt x="205798" y="713099"/>
                      <a:pt x="242755" y="670523"/>
                      <a:pt x="250852" y="644520"/>
                    </a:cubicBezTo>
                    <a:cubicBezTo>
                      <a:pt x="258948" y="618516"/>
                      <a:pt x="261329" y="585846"/>
                      <a:pt x="245327" y="563557"/>
                    </a:cubicBezTo>
                    <a:cubicBezTo>
                      <a:pt x="231004" y="542380"/>
                      <a:pt x="202226" y="536823"/>
                      <a:pt x="181048" y="551146"/>
                    </a:cubicBezTo>
                    <a:cubicBezTo>
                      <a:pt x="179724" y="552041"/>
                      <a:pt x="178448" y="553005"/>
                      <a:pt x="177223" y="554032"/>
                    </a:cubicBezTo>
                    <a:cubicBezTo>
                      <a:pt x="148077" y="579940"/>
                      <a:pt x="156364" y="649854"/>
                      <a:pt x="170270" y="681762"/>
                    </a:cubicBezTo>
                    <a:cubicBezTo>
                      <a:pt x="171032" y="683477"/>
                      <a:pt x="180748" y="700241"/>
                      <a:pt x="187987" y="712338"/>
                    </a:cubicBezTo>
                    <a:cubicBezTo>
                      <a:pt x="182462" y="706337"/>
                      <a:pt x="176652" y="700241"/>
                      <a:pt x="171413" y="694336"/>
                    </a:cubicBezTo>
                    <a:cubicBezTo>
                      <a:pt x="152363" y="672237"/>
                      <a:pt x="135313" y="650806"/>
                      <a:pt x="120835" y="631661"/>
                    </a:cubicBezTo>
                    <a:cubicBezTo>
                      <a:pt x="112644" y="620707"/>
                      <a:pt x="105500" y="610706"/>
                      <a:pt x="98833" y="601276"/>
                    </a:cubicBezTo>
                    <a:cubicBezTo>
                      <a:pt x="102166" y="587941"/>
                      <a:pt x="114739" y="534125"/>
                      <a:pt x="109977" y="507931"/>
                    </a:cubicBezTo>
                    <a:cubicBezTo>
                      <a:pt x="105214" y="481737"/>
                      <a:pt x="92260" y="450781"/>
                      <a:pt x="67686" y="438589"/>
                    </a:cubicBezTo>
                    <a:cubicBezTo>
                      <a:pt x="45376" y="426321"/>
                      <a:pt x="17344" y="434462"/>
                      <a:pt x="5076" y="456772"/>
                    </a:cubicBezTo>
                    <a:cubicBezTo>
                      <a:pt x="4276" y="458228"/>
                      <a:pt x="3555" y="459725"/>
                      <a:pt x="2916" y="461259"/>
                    </a:cubicBezTo>
                    <a:cubicBezTo>
                      <a:pt x="-11086" y="497644"/>
                      <a:pt x="28443" y="555842"/>
                      <a:pt x="55494" y="577749"/>
                    </a:cubicBezTo>
                    <a:cubicBezTo>
                      <a:pt x="57875" y="579654"/>
                      <a:pt x="97880" y="604991"/>
                      <a:pt x="98071" y="604324"/>
                    </a:cubicBezTo>
                    <a:cubicBezTo>
                      <a:pt x="98091" y="604039"/>
                      <a:pt x="98091" y="603752"/>
                      <a:pt x="98071" y="603467"/>
                    </a:cubicBezTo>
                    <a:cubicBezTo>
                      <a:pt x="104262" y="612992"/>
                      <a:pt x="111025" y="622517"/>
                      <a:pt x="118549" y="633185"/>
                    </a:cubicBezTo>
                    <a:cubicBezTo>
                      <a:pt x="132646" y="652235"/>
                      <a:pt x="148839" y="674523"/>
                      <a:pt x="167984" y="697098"/>
                    </a:cubicBezTo>
                    <a:cubicBezTo>
                      <a:pt x="188374" y="721664"/>
                      <a:pt x="210159" y="745039"/>
                      <a:pt x="233230" y="767106"/>
                    </a:cubicBezTo>
                    <a:cubicBezTo>
                      <a:pt x="258997" y="791738"/>
                      <a:pt x="286887" y="814050"/>
                      <a:pt x="316574" y="833781"/>
                    </a:cubicBezTo>
                    <a:lnTo>
                      <a:pt x="317717" y="834448"/>
                    </a:lnTo>
                    <a:cubicBezTo>
                      <a:pt x="306763" y="831305"/>
                      <a:pt x="275712" y="823590"/>
                      <a:pt x="273235" y="823304"/>
                    </a:cubicBezTo>
                    <a:cubicBezTo>
                      <a:pt x="238660" y="818732"/>
                      <a:pt x="169318" y="830257"/>
                      <a:pt x="152554" y="865499"/>
                    </a:cubicBezTo>
                    <a:cubicBezTo>
                      <a:pt x="142301" y="888862"/>
                      <a:pt x="152928" y="916113"/>
                      <a:pt x="176291" y="926366"/>
                    </a:cubicBezTo>
                    <a:cubicBezTo>
                      <a:pt x="177868" y="927059"/>
                      <a:pt x="179484" y="927662"/>
                      <a:pt x="181129" y="928174"/>
                    </a:cubicBezTo>
                    <a:cubicBezTo>
                      <a:pt x="207132" y="937509"/>
                      <a:pt x="238755" y="925412"/>
                      <a:pt x="260472" y="911029"/>
                    </a:cubicBezTo>
                    <a:close/>
                  </a:path>
                </a:pathLst>
              </a:custGeom>
              <a:solidFill>
                <a:srgbClr val="9C9C9C"/>
              </a:solidFill>
              <a:ln w="9525" cap="flat">
                <a:noFill/>
                <a:prstDash val="solid"/>
                <a:miter/>
              </a:ln>
            </p:spPr>
            <p:txBody>
              <a:bodyPr rtlCol="0" anchor="ctr"/>
              <a:lstStyle/>
              <a:p>
                <a:pPr defTabSz="685800">
                  <a:buClrTx/>
                  <a:defRPr/>
                </a:pPr>
                <a:endParaRPr lang="en-US" sz="1350" kern="1200">
                  <a:solidFill>
                    <a:prstClr val="black"/>
                  </a:solidFill>
                  <a:latin typeface="Calibri"/>
                  <a:ea typeface="+mn-ea"/>
                  <a:cs typeface="+mn-cs"/>
                </a:endParaRPr>
              </a:p>
            </p:txBody>
          </p:sp>
          <p:sp>
            <p:nvSpPr>
              <p:cNvPr id="2055" name="Freeform: Shape 2054">
                <a:extLst>
                  <a:ext uri="{FF2B5EF4-FFF2-40B4-BE49-F238E27FC236}">
                    <a16:creationId xmlns:a16="http://schemas.microsoft.com/office/drawing/2014/main" id="{E68DA682-5D93-BFB4-CF58-2669B34EA2EB}"/>
                  </a:ext>
                </a:extLst>
              </p:cNvPr>
              <p:cNvSpPr/>
              <p:nvPr/>
            </p:nvSpPr>
            <p:spPr>
              <a:xfrm>
                <a:off x="2904513" y="2796182"/>
                <a:ext cx="138324" cy="227271"/>
              </a:xfrm>
              <a:custGeom>
                <a:avLst/>
                <a:gdLst>
                  <a:gd name="connsiteX0" fmla="*/ 23047 w 138324"/>
                  <a:gd name="connsiteY0" fmla="*/ 143165 h 227271"/>
                  <a:gd name="connsiteX1" fmla="*/ 116964 w 138324"/>
                  <a:gd name="connsiteY1" fmla="*/ 227271 h 227271"/>
                  <a:gd name="connsiteX2" fmla="*/ 136014 w 138324"/>
                  <a:gd name="connsiteY2" fmla="*/ 164978 h 227271"/>
                  <a:gd name="connsiteX3" fmla="*/ 88389 w 138324"/>
                  <a:gd name="connsiteY3" fmla="*/ 6196 h 227271"/>
                  <a:gd name="connsiteX4" fmla="*/ 8153 w 138324"/>
                  <a:gd name="connsiteY4" fmla="*/ 33419 h 227271"/>
                  <a:gd name="connsiteX5" fmla="*/ 5617 w 138324"/>
                  <a:gd name="connsiteY5" fmla="*/ 39343 h 227271"/>
                  <a:gd name="connsiteX6" fmla="*/ 23047 w 138324"/>
                  <a:gd name="connsiteY6" fmla="*/ 143165 h 227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24" h="227271">
                    <a:moveTo>
                      <a:pt x="23047" y="143165"/>
                    </a:moveTo>
                    <a:cubicBezTo>
                      <a:pt x="43431" y="177265"/>
                      <a:pt x="116869" y="227271"/>
                      <a:pt x="116964" y="227271"/>
                    </a:cubicBezTo>
                    <a:cubicBezTo>
                      <a:pt x="117059" y="227271"/>
                      <a:pt x="135252" y="168883"/>
                      <a:pt x="136014" y="164978"/>
                    </a:cubicBezTo>
                    <a:cubicBezTo>
                      <a:pt x="143824" y="120496"/>
                      <a:pt x="132775" y="29818"/>
                      <a:pt x="88389" y="6196"/>
                    </a:cubicBezTo>
                    <a:cubicBezTo>
                      <a:pt x="58715" y="-8443"/>
                      <a:pt x="22792" y="3745"/>
                      <a:pt x="8153" y="33419"/>
                    </a:cubicBezTo>
                    <a:cubicBezTo>
                      <a:pt x="7202" y="35347"/>
                      <a:pt x="6355" y="37324"/>
                      <a:pt x="5617" y="39343"/>
                    </a:cubicBezTo>
                    <a:cubicBezTo>
                      <a:pt x="-8195" y="72490"/>
                      <a:pt x="5712" y="114209"/>
                      <a:pt x="23047" y="143165"/>
                    </a:cubicBezTo>
                    <a:close/>
                  </a:path>
                </a:pathLst>
              </a:custGeom>
              <a:solidFill>
                <a:srgbClr val="9C9C9C"/>
              </a:solidFill>
              <a:ln w="9525" cap="flat">
                <a:noFill/>
                <a:prstDash val="solid"/>
                <a:miter/>
              </a:ln>
            </p:spPr>
            <p:txBody>
              <a:bodyPr rtlCol="0" anchor="ctr"/>
              <a:lstStyle/>
              <a:p>
                <a:pPr defTabSz="685800">
                  <a:buClrTx/>
                  <a:defRPr/>
                </a:pPr>
                <a:endParaRPr lang="en-US" sz="1350" kern="1200">
                  <a:solidFill>
                    <a:prstClr val="black"/>
                  </a:solidFill>
                  <a:latin typeface="Calibri"/>
                  <a:ea typeface="+mn-ea"/>
                  <a:cs typeface="+mn-cs"/>
                </a:endParaRPr>
              </a:p>
            </p:txBody>
          </p:sp>
          <p:sp>
            <p:nvSpPr>
              <p:cNvPr id="2056" name="Freeform: Shape 2055">
                <a:extLst>
                  <a:ext uri="{FF2B5EF4-FFF2-40B4-BE49-F238E27FC236}">
                    <a16:creationId xmlns:a16="http://schemas.microsoft.com/office/drawing/2014/main" id="{4FCD6605-684A-C0C5-26F8-8B44C75DCFA6}"/>
                  </a:ext>
                </a:extLst>
              </p:cNvPr>
              <p:cNvSpPr/>
              <p:nvPr/>
            </p:nvSpPr>
            <p:spPr>
              <a:xfrm>
                <a:off x="3615767" y="3247658"/>
                <a:ext cx="137188" cy="230246"/>
              </a:xfrm>
              <a:custGeom>
                <a:avLst/>
                <a:gdLst>
                  <a:gd name="connsiteX0" fmla="*/ 31979 w 137188"/>
                  <a:gd name="connsiteY0" fmla="*/ 230233 h 230246"/>
                  <a:gd name="connsiteX1" fmla="*/ 82176 w 137188"/>
                  <a:gd name="connsiteY1" fmla="*/ 188704 h 230246"/>
                  <a:gd name="connsiteX2" fmla="*/ 129801 w 137188"/>
                  <a:gd name="connsiteY2" fmla="*/ 29732 h 230246"/>
                  <a:gd name="connsiteX3" fmla="*/ 47861 w 137188"/>
                  <a:gd name="connsiteY3" fmla="*/ 8172 h 230246"/>
                  <a:gd name="connsiteX4" fmla="*/ 42457 w 137188"/>
                  <a:gd name="connsiteY4" fmla="*/ 11730 h 230246"/>
                  <a:gd name="connsiteX5" fmla="*/ 70 w 137188"/>
                  <a:gd name="connsiteY5" fmla="*/ 108218 h 230246"/>
                  <a:gd name="connsiteX6" fmla="*/ 31979 w 137188"/>
                  <a:gd name="connsiteY6" fmla="*/ 230233 h 230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88" h="230246">
                    <a:moveTo>
                      <a:pt x="31979" y="230233"/>
                    </a:moveTo>
                    <a:cubicBezTo>
                      <a:pt x="31979" y="231090"/>
                      <a:pt x="79604" y="191562"/>
                      <a:pt x="82176" y="188704"/>
                    </a:cubicBezTo>
                    <a:cubicBezTo>
                      <a:pt x="113322" y="155843"/>
                      <a:pt x="154089" y="74404"/>
                      <a:pt x="129801" y="29732"/>
                    </a:cubicBezTo>
                    <a:cubicBezTo>
                      <a:pt x="113127" y="1151"/>
                      <a:pt x="76442" y="-8501"/>
                      <a:pt x="47861" y="8172"/>
                    </a:cubicBezTo>
                    <a:cubicBezTo>
                      <a:pt x="45997" y="9260"/>
                      <a:pt x="44193" y="10447"/>
                      <a:pt x="42457" y="11730"/>
                    </a:cubicBezTo>
                    <a:cubicBezTo>
                      <a:pt x="13024" y="32018"/>
                      <a:pt x="1689" y="74499"/>
                      <a:pt x="70" y="108218"/>
                    </a:cubicBezTo>
                    <a:cubicBezTo>
                      <a:pt x="-1739" y="147842"/>
                      <a:pt x="31979" y="230138"/>
                      <a:pt x="31979" y="230233"/>
                    </a:cubicBezTo>
                    <a:close/>
                  </a:path>
                </a:pathLst>
              </a:custGeom>
              <a:solidFill>
                <a:srgbClr val="9C9C9C"/>
              </a:solidFill>
              <a:ln w="9525" cap="flat">
                <a:noFill/>
                <a:prstDash val="solid"/>
                <a:miter/>
              </a:ln>
            </p:spPr>
            <p:txBody>
              <a:bodyPr rtlCol="0" anchor="ctr"/>
              <a:lstStyle/>
              <a:p>
                <a:pPr defTabSz="685800">
                  <a:buClrTx/>
                  <a:defRPr/>
                </a:pPr>
                <a:endParaRPr lang="en-US" sz="1350" kern="1200">
                  <a:solidFill>
                    <a:prstClr val="black"/>
                  </a:solidFill>
                  <a:latin typeface="Calibri"/>
                  <a:ea typeface="+mn-ea"/>
                  <a:cs typeface="+mn-cs"/>
                </a:endParaRPr>
              </a:p>
            </p:txBody>
          </p:sp>
          <p:sp>
            <p:nvSpPr>
              <p:cNvPr id="2057" name="Freeform: Shape 2056">
                <a:extLst>
                  <a:ext uri="{FF2B5EF4-FFF2-40B4-BE49-F238E27FC236}">
                    <a16:creationId xmlns:a16="http://schemas.microsoft.com/office/drawing/2014/main" id="{E627C791-5D75-0E24-BA78-F0F8CAF0185A}"/>
                  </a:ext>
                </a:extLst>
              </p:cNvPr>
              <p:cNvSpPr/>
              <p:nvPr/>
            </p:nvSpPr>
            <p:spPr>
              <a:xfrm>
                <a:off x="2587563" y="2710586"/>
                <a:ext cx="1481950" cy="1535210"/>
              </a:xfrm>
              <a:custGeom>
                <a:avLst/>
                <a:gdLst>
                  <a:gd name="connsiteX0" fmla="*/ 215315 w 1481950"/>
                  <a:gd name="connsiteY0" fmla="*/ 456123 h 1535210"/>
                  <a:gd name="connsiteX1" fmla="*/ 326948 w 1481950"/>
                  <a:gd name="connsiteY1" fmla="*/ 512035 h 1535210"/>
                  <a:gd name="connsiteX2" fmla="*/ 288848 w 1481950"/>
                  <a:gd name="connsiteY2" fmla="*/ 648338 h 1535210"/>
                  <a:gd name="connsiteX3" fmla="*/ 273322 w 1481950"/>
                  <a:gd name="connsiteY3" fmla="*/ 729967 h 1535210"/>
                  <a:gd name="connsiteX4" fmla="*/ 273322 w 1481950"/>
                  <a:gd name="connsiteY4" fmla="*/ 703964 h 1535210"/>
                  <a:gd name="connsiteX5" fmla="*/ 185121 w 1481950"/>
                  <a:gd name="connsiteY5" fmla="*/ 563470 h 1535210"/>
                  <a:gd name="connsiteX6" fmla="*/ 114864 w 1481950"/>
                  <a:gd name="connsiteY6" fmla="*/ 610831 h 1535210"/>
                  <a:gd name="connsiteX7" fmla="*/ 113969 w 1481950"/>
                  <a:gd name="connsiteY7" fmla="*/ 617286 h 1535210"/>
                  <a:gd name="connsiteX8" fmla="*/ 158736 w 1481950"/>
                  <a:gd name="connsiteY8" fmla="*/ 712536 h 1535210"/>
                  <a:gd name="connsiteX9" fmla="*/ 266940 w 1481950"/>
                  <a:gd name="connsiteY9" fmla="*/ 767305 h 1535210"/>
                  <a:gd name="connsiteX10" fmla="*/ 261797 w 1481950"/>
                  <a:gd name="connsiteY10" fmla="*/ 798833 h 1535210"/>
                  <a:gd name="connsiteX11" fmla="*/ 237222 w 1481950"/>
                  <a:gd name="connsiteY11" fmla="*/ 949233 h 1535210"/>
                  <a:gd name="connsiteX12" fmla="*/ 226554 w 1481950"/>
                  <a:gd name="connsiteY12" fmla="*/ 1000668 h 1535210"/>
                  <a:gd name="connsiteX13" fmla="*/ 226554 w 1481950"/>
                  <a:gd name="connsiteY13" fmla="*/ 978189 h 1535210"/>
                  <a:gd name="connsiteX14" fmla="*/ 138353 w 1481950"/>
                  <a:gd name="connsiteY14" fmla="*/ 837600 h 1535210"/>
                  <a:gd name="connsiteX15" fmla="*/ 68178 w 1481950"/>
                  <a:gd name="connsiteY15" fmla="*/ 885081 h 1535210"/>
                  <a:gd name="connsiteX16" fmla="*/ 67296 w 1481950"/>
                  <a:gd name="connsiteY16" fmla="*/ 891511 h 1535210"/>
                  <a:gd name="connsiteX17" fmla="*/ 111969 w 1481950"/>
                  <a:gd name="connsiteY17" fmla="*/ 986761 h 1535210"/>
                  <a:gd name="connsiteX18" fmla="*/ 216744 w 1481950"/>
                  <a:gd name="connsiteY18" fmla="*/ 1040292 h 1535210"/>
                  <a:gd name="connsiteX19" fmla="*/ 203218 w 1481950"/>
                  <a:gd name="connsiteY19" fmla="*/ 1091536 h 1535210"/>
                  <a:gd name="connsiteX20" fmla="*/ 192550 w 1481950"/>
                  <a:gd name="connsiteY20" fmla="*/ 1124969 h 1535210"/>
                  <a:gd name="connsiteX21" fmla="*/ 180549 w 1481950"/>
                  <a:gd name="connsiteY21" fmla="*/ 1157830 h 1535210"/>
                  <a:gd name="connsiteX22" fmla="*/ 155117 w 1481950"/>
                  <a:gd name="connsiteY22" fmla="*/ 1219743 h 1535210"/>
                  <a:gd name="connsiteX23" fmla="*/ 137401 w 1481950"/>
                  <a:gd name="connsiteY23" fmla="*/ 1259938 h 1535210"/>
                  <a:gd name="connsiteX24" fmla="*/ 146926 w 1481950"/>
                  <a:gd name="connsiteY24" fmla="*/ 1205932 h 1535210"/>
                  <a:gd name="connsiteX25" fmla="*/ 81012 w 1481950"/>
                  <a:gd name="connsiteY25" fmla="*/ 1053532 h 1535210"/>
                  <a:gd name="connsiteX26" fmla="*/ 4400 w 1481950"/>
                  <a:gd name="connsiteY26" fmla="*/ 1089718 h 1535210"/>
                  <a:gd name="connsiteX27" fmla="*/ 2527 w 1481950"/>
                  <a:gd name="connsiteY27" fmla="*/ 1096013 h 1535210"/>
                  <a:gd name="connsiteX28" fmla="*/ 32244 w 1481950"/>
                  <a:gd name="connsiteY28" fmla="*/ 1197073 h 1535210"/>
                  <a:gd name="connsiteX29" fmla="*/ 133495 w 1481950"/>
                  <a:gd name="connsiteY29" fmla="*/ 1268987 h 1535210"/>
                  <a:gd name="connsiteX30" fmla="*/ 104349 w 1481950"/>
                  <a:gd name="connsiteY30" fmla="*/ 1331852 h 1535210"/>
                  <a:gd name="connsiteX31" fmla="*/ 31006 w 1481950"/>
                  <a:gd name="connsiteY31" fmla="*/ 1475489 h 1535210"/>
                  <a:gd name="connsiteX32" fmla="*/ 58534 w 1481950"/>
                  <a:gd name="connsiteY32" fmla="*/ 1495111 h 1535210"/>
                  <a:gd name="connsiteX33" fmla="*/ 131495 w 1481950"/>
                  <a:gd name="connsiteY33" fmla="*/ 1344520 h 1535210"/>
                  <a:gd name="connsiteX34" fmla="*/ 162356 w 1481950"/>
                  <a:gd name="connsiteY34" fmla="*/ 1273749 h 1535210"/>
                  <a:gd name="connsiteX35" fmla="*/ 237603 w 1481950"/>
                  <a:gd name="connsiteY35" fmla="*/ 1287561 h 1535210"/>
                  <a:gd name="connsiteX36" fmla="*/ 281895 w 1481950"/>
                  <a:gd name="connsiteY36" fmla="*/ 1399194 h 1535210"/>
                  <a:gd name="connsiteX37" fmla="*/ 222840 w 1481950"/>
                  <a:gd name="connsiteY37" fmla="*/ 1435579 h 1535210"/>
                  <a:gd name="connsiteX38" fmla="*/ 84632 w 1481950"/>
                  <a:gd name="connsiteY38" fmla="*/ 1513779 h 1535210"/>
                  <a:gd name="connsiteX39" fmla="*/ 114636 w 1481950"/>
                  <a:gd name="connsiteY39" fmla="*/ 1535211 h 1535210"/>
                  <a:gd name="connsiteX40" fmla="*/ 238461 w 1481950"/>
                  <a:gd name="connsiteY40" fmla="*/ 1461202 h 1535210"/>
                  <a:gd name="connsiteX41" fmla="*/ 303135 w 1481950"/>
                  <a:gd name="connsiteY41" fmla="*/ 1419101 h 1535210"/>
                  <a:gd name="connsiteX42" fmla="*/ 398385 w 1481950"/>
                  <a:gd name="connsiteY42" fmla="*/ 1498920 h 1535210"/>
                  <a:gd name="connsiteX43" fmla="*/ 503732 w 1481950"/>
                  <a:gd name="connsiteY43" fmla="*/ 1502064 h 1535210"/>
                  <a:gd name="connsiteX44" fmla="*/ 528407 w 1481950"/>
                  <a:gd name="connsiteY44" fmla="*/ 1421148 h 1535210"/>
                  <a:gd name="connsiteX45" fmla="*/ 524973 w 1481950"/>
                  <a:gd name="connsiteY45" fmla="*/ 1415482 h 1535210"/>
                  <a:gd name="connsiteX46" fmla="*/ 360952 w 1481950"/>
                  <a:gd name="connsiteY46" fmla="*/ 1390240 h 1535210"/>
                  <a:gd name="connsiteX47" fmla="*/ 315327 w 1481950"/>
                  <a:gd name="connsiteY47" fmla="*/ 1411005 h 1535210"/>
                  <a:gd name="connsiteX48" fmla="*/ 342474 w 1481950"/>
                  <a:gd name="connsiteY48" fmla="*/ 1392621 h 1535210"/>
                  <a:gd name="connsiteX49" fmla="*/ 398195 w 1481950"/>
                  <a:gd name="connsiteY49" fmla="*/ 1353093 h 1535210"/>
                  <a:gd name="connsiteX50" fmla="*/ 425818 w 1481950"/>
                  <a:gd name="connsiteY50" fmla="*/ 1331661 h 1535210"/>
                  <a:gd name="connsiteX51" fmla="*/ 453535 w 1481950"/>
                  <a:gd name="connsiteY51" fmla="*/ 1308325 h 1535210"/>
                  <a:gd name="connsiteX52" fmla="*/ 515734 w 1481950"/>
                  <a:gd name="connsiteY52" fmla="*/ 1249651 h 1535210"/>
                  <a:gd name="connsiteX53" fmla="*/ 595648 w 1481950"/>
                  <a:gd name="connsiteY53" fmla="*/ 1339853 h 1535210"/>
                  <a:gd name="connsiteX54" fmla="*/ 699280 w 1481950"/>
                  <a:gd name="connsiteY54" fmla="*/ 1358903 h 1535210"/>
                  <a:gd name="connsiteX55" fmla="*/ 735961 w 1481950"/>
                  <a:gd name="connsiteY55" fmla="*/ 1282526 h 1535210"/>
                  <a:gd name="connsiteX56" fmla="*/ 733475 w 1481950"/>
                  <a:gd name="connsiteY56" fmla="*/ 1276512 h 1535210"/>
                  <a:gd name="connsiteX57" fmla="*/ 575169 w 1481950"/>
                  <a:gd name="connsiteY57" fmla="*/ 1226696 h 1535210"/>
                  <a:gd name="connsiteX58" fmla="*/ 523830 w 1481950"/>
                  <a:gd name="connsiteY58" fmla="*/ 1241174 h 1535210"/>
                  <a:gd name="connsiteX59" fmla="*/ 559929 w 1481950"/>
                  <a:gd name="connsiteY59" fmla="*/ 1203645 h 1535210"/>
                  <a:gd name="connsiteX60" fmla="*/ 661276 w 1481950"/>
                  <a:gd name="connsiteY60" fmla="*/ 1089345 h 1535210"/>
                  <a:gd name="connsiteX61" fmla="*/ 692327 w 1481950"/>
                  <a:gd name="connsiteY61" fmla="*/ 1054294 h 1535210"/>
                  <a:gd name="connsiteX62" fmla="*/ 774623 w 1481950"/>
                  <a:gd name="connsiteY62" fmla="*/ 1148020 h 1535210"/>
                  <a:gd name="connsiteX63" fmla="*/ 878350 w 1481950"/>
                  <a:gd name="connsiteY63" fmla="*/ 1167070 h 1535210"/>
                  <a:gd name="connsiteX64" fmla="*/ 914921 w 1481950"/>
                  <a:gd name="connsiteY64" fmla="*/ 1090640 h 1535210"/>
                  <a:gd name="connsiteX65" fmla="*/ 912449 w 1481950"/>
                  <a:gd name="connsiteY65" fmla="*/ 1084678 h 1535210"/>
                  <a:gd name="connsiteX66" fmla="*/ 754144 w 1481950"/>
                  <a:gd name="connsiteY66" fmla="*/ 1034862 h 1535210"/>
                  <a:gd name="connsiteX67" fmla="*/ 694232 w 1481950"/>
                  <a:gd name="connsiteY67" fmla="*/ 1052007 h 1535210"/>
                  <a:gd name="connsiteX68" fmla="*/ 763764 w 1481950"/>
                  <a:gd name="connsiteY68" fmla="*/ 976665 h 1535210"/>
                  <a:gd name="connsiteX69" fmla="*/ 865206 w 1481950"/>
                  <a:gd name="connsiteY69" fmla="*/ 884844 h 1535210"/>
                  <a:gd name="connsiteX70" fmla="*/ 947883 w 1481950"/>
                  <a:gd name="connsiteY70" fmla="*/ 979236 h 1535210"/>
                  <a:gd name="connsiteX71" fmla="*/ 1051610 w 1481950"/>
                  <a:gd name="connsiteY71" fmla="*/ 998286 h 1535210"/>
                  <a:gd name="connsiteX72" fmla="*/ 1088181 w 1481950"/>
                  <a:gd name="connsiteY72" fmla="*/ 921857 h 1535210"/>
                  <a:gd name="connsiteX73" fmla="*/ 1085709 w 1481950"/>
                  <a:gd name="connsiteY73" fmla="*/ 915895 h 1535210"/>
                  <a:gd name="connsiteX74" fmla="*/ 927404 w 1481950"/>
                  <a:gd name="connsiteY74" fmla="*/ 866175 h 1535210"/>
                  <a:gd name="connsiteX75" fmla="*/ 873778 w 1481950"/>
                  <a:gd name="connsiteY75" fmla="*/ 881319 h 1535210"/>
                  <a:gd name="connsiteX76" fmla="*/ 872445 w 1481950"/>
                  <a:gd name="connsiteY76" fmla="*/ 878748 h 1535210"/>
                  <a:gd name="connsiteX77" fmla="*/ 989507 w 1481950"/>
                  <a:gd name="connsiteY77" fmla="*/ 806262 h 1535210"/>
                  <a:gd name="connsiteX78" fmla="*/ 1056182 w 1481950"/>
                  <a:gd name="connsiteY78" fmla="*/ 775687 h 1535210"/>
                  <a:gd name="connsiteX79" fmla="*/ 1126667 w 1481950"/>
                  <a:gd name="connsiteY79" fmla="*/ 875986 h 1535210"/>
                  <a:gd name="connsiteX80" fmla="*/ 1227632 w 1481950"/>
                  <a:gd name="connsiteY80" fmla="*/ 906370 h 1535210"/>
                  <a:gd name="connsiteX81" fmla="*/ 1272377 w 1481950"/>
                  <a:gd name="connsiteY81" fmla="*/ 834420 h 1535210"/>
                  <a:gd name="connsiteX82" fmla="*/ 1270590 w 1481950"/>
                  <a:gd name="connsiteY82" fmla="*/ 828265 h 1535210"/>
                  <a:gd name="connsiteX83" fmla="*/ 1118761 w 1481950"/>
                  <a:gd name="connsiteY83" fmla="*/ 761590 h 1535210"/>
                  <a:gd name="connsiteX84" fmla="*/ 1073422 w 1481950"/>
                  <a:gd name="connsiteY84" fmla="*/ 769020 h 1535210"/>
                  <a:gd name="connsiteX85" fmla="*/ 1102950 w 1481950"/>
                  <a:gd name="connsiteY85" fmla="*/ 757209 h 1535210"/>
                  <a:gd name="connsiteX86" fmla="*/ 1202200 w 1481950"/>
                  <a:gd name="connsiteY86" fmla="*/ 724443 h 1535210"/>
                  <a:gd name="connsiteX87" fmla="*/ 1249159 w 1481950"/>
                  <a:gd name="connsiteY87" fmla="*/ 711679 h 1535210"/>
                  <a:gd name="connsiteX88" fmla="*/ 1357458 w 1481950"/>
                  <a:gd name="connsiteY88" fmla="*/ 767877 h 1535210"/>
                  <a:gd name="connsiteX89" fmla="*/ 1460995 w 1481950"/>
                  <a:gd name="connsiteY89" fmla="*/ 748350 h 1535210"/>
                  <a:gd name="connsiteX90" fmla="*/ 1467555 w 1481950"/>
                  <a:gd name="connsiteY90" fmla="*/ 663876 h 1535210"/>
                  <a:gd name="connsiteX91" fmla="*/ 1463090 w 1481950"/>
                  <a:gd name="connsiteY91" fmla="*/ 659196 h 1535210"/>
                  <a:gd name="connsiteX92" fmla="*/ 1297545 w 1481950"/>
                  <a:gd name="connsiteY92" fmla="*/ 669769 h 1535210"/>
                  <a:gd name="connsiteX93" fmla="*/ 1245825 w 1481950"/>
                  <a:gd name="connsiteY93" fmla="*/ 709393 h 1535210"/>
                  <a:gd name="connsiteX94" fmla="*/ 1246682 w 1481950"/>
                  <a:gd name="connsiteY94" fmla="*/ 709965 h 1535210"/>
                  <a:gd name="connsiteX95" fmla="*/ 1201248 w 1481950"/>
                  <a:gd name="connsiteY95" fmla="*/ 721204 h 1535210"/>
                  <a:gd name="connsiteX96" fmla="*/ 1101045 w 1481950"/>
                  <a:gd name="connsiteY96" fmla="*/ 751970 h 1535210"/>
                  <a:gd name="connsiteX97" fmla="*/ 986173 w 1481950"/>
                  <a:gd name="connsiteY97" fmla="*/ 799595 h 1535210"/>
                  <a:gd name="connsiteX98" fmla="*/ 866444 w 1481950"/>
                  <a:gd name="connsiteY98" fmla="*/ 870080 h 1535210"/>
                  <a:gd name="connsiteX99" fmla="*/ 865206 w 1481950"/>
                  <a:gd name="connsiteY99" fmla="*/ 871128 h 1535210"/>
                  <a:gd name="connsiteX100" fmla="*/ 899115 w 1481950"/>
                  <a:gd name="connsiteY100" fmla="*/ 822265 h 1535210"/>
                  <a:gd name="connsiteX101" fmla="*/ 903115 w 1481950"/>
                  <a:gd name="connsiteY101" fmla="*/ 656339 h 1535210"/>
                  <a:gd name="connsiteX102" fmla="*/ 818124 w 1481950"/>
                  <a:gd name="connsiteY102" fmla="*/ 657429 h 1535210"/>
                  <a:gd name="connsiteX103" fmla="*/ 814057 w 1481950"/>
                  <a:gd name="connsiteY103" fmla="*/ 662054 h 1535210"/>
                  <a:gd name="connsiteX104" fmla="*/ 798721 w 1481950"/>
                  <a:gd name="connsiteY104" fmla="*/ 766353 h 1535210"/>
                  <a:gd name="connsiteX105" fmla="*/ 860919 w 1481950"/>
                  <a:gd name="connsiteY105" fmla="*/ 874557 h 1535210"/>
                  <a:gd name="connsiteX106" fmla="*/ 753859 w 1481950"/>
                  <a:gd name="connsiteY106" fmla="*/ 967140 h 1535210"/>
                  <a:gd name="connsiteX107" fmla="*/ 695946 w 1481950"/>
                  <a:gd name="connsiteY107" fmla="*/ 1026671 h 1535210"/>
                  <a:gd name="connsiteX108" fmla="*/ 710425 w 1481950"/>
                  <a:gd name="connsiteY108" fmla="*/ 1005144 h 1535210"/>
                  <a:gd name="connsiteX109" fmla="*/ 714425 w 1481950"/>
                  <a:gd name="connsiteY109" fmla="*/ 839314 h 1535210"/>
                  <a:gd name="connsiteX110" fmla="*/ 629834 w 1481950"/>
                  <a:gd name="connsiteY110" fmla="*/ 840056 h 1535210"/>
                  <a:gd name="connsiteX111" fmla="*/ 625461 w 1481950"/>
                  <a:gd name="connsiteY111" fmla="*/ 845029 h 1535210"/>
                  <a:gd name="connsiteX112" fmla="*/ 610031 w 1481950"/>
                  <a:gd name="connsiteY112" fmla="*/ 949233 h 1535210"/>
                  <a:gd name="connsiteX113" fmla="*/ 670134 w 1481950"/>
                  <a:gd name="connsiteY113" fmla="*/ 1054579 h 1535210"/>
                  <a:gd name="connsiteX114" fmla="*/ 648417 w 1481950"/>
                  <a:gd name="connsiteY114" fmla="*/ 1078106 h 1535210"/>
                  <a:gd name="connsiteX115" fmla="*/ 544975 w 1481950"/>
                  <a:gd name="connsiteY115" fmla="*/ 1189929 h 1535210"/>
                  <a:gd name="connsiteX116" fmla="*/ 507733 w 1481950"/>
                  <a:gd name="connsiteY116" fmla="*/ 1226982 h 1535210"/>
                  <a:gd name="connsiteX117" fmla="*/ 520305 w 1481950"/>
                  <a:gd name="connsiteY117" fmla="*/ 1207932 h 1535210"/>
                  <a:gd name="connsiteX118" fmla="*/ 524306 w 1481950"/>
                  <a:gd name="connsiteY118" fmla="*/ 1042102 h 1535210"/>
                  <a:gd name="connsiteX119" fmla="*/ 439447 w 1481950"/>
                  <a:gd name="connsiteY119" fmla="*/ 1042956 h 1535210"/>
                  <a:gd name="connsiteX120" fmla="*/ 435247 w 1481950"/>
                  <a:gd name="connsiteY120" fmla="*/ 1047721 h 1535210"/>
                  <a:gd name="connsiteX121" fmla="*/ 419912 w 1481950"/>
                  <a:gd name="connsiteY121" fmla="*/ 1152020 h 1535210"/>
                  <a:gd name="connsiteX122" fmla="*/ 478014 w 1481950"/>
                  <a:gd name="connsiteY122" fmla="*/ 1254699 h 1535210"/>
                  <a:gd name="connsiteX123" fmla="*/ 438390 w 1481950"/>
                  <a:gd name="connsiteY123" fmla="*/ 1289942 h 1535210"/>
                  <a:gd name="connsiteX124" fmla="*/ 411054 w 1481950"/>
                  <a:gd name="connsiteY124" fmla="*/ 1311945 h 1535210"/>
                  <a:gd name="connsiteX125" fmla="*/ 382955 w 1481950"/>
                  <a:gd name="connsiteY125" fmla="*/ 1332709 h 1535210"/>
                  <a:gd name="connsiteX126" fmla="*/ 327615 w 1481950"/>
                  <a:gd name="connsiteY126" fmla="*/ 1370333 h 1535210"/>
                  <a:gd name="connsiteX127" fmla="*/ 290562 w 1481950"/>
                  <a:gd name="connsiteY127" fmla="*/ 1394145 h 1535210"/>
                  <a:gd name="connsiteX128" fmla="*/ 328662 w 1481950"/>
                  <a:gd name="connsiteY128" fmla="*/ 1354236 h 1535210"/>
                  <a:gd name="connsiteX129" fmla="*/ 369048 w 1481950"/>
                  <a:gd name="connsiteY129" fmla="*/ 1243936 h 1535210"/>
                  <a:gd name="connsiteX130" fmla="*/ 376097 w 1481950"/>
                  <a:gd name="connsiteY130" fmla="*/ 1232697 h 1535210"/>
                  <a:gd name="connsiteX131" fmla="*/ 351746 w 1481950"/>
                  <a:gd name="connsiteY131" fmla="*/ 1151402 h 1535210"/>
                  <a:gd name="connsiteX132" fmla="*/ 345998 w 1481950"/>
                  <a:gd name="connsiteY132" fmla="*/ 1148686 h 1535210"/>
                  <a:gd name="connsiteX133" fmla="*/ 195312 w 1481950"/>
                  <a:gd name="connsiteY133" fmla="*/ 1218124 h 1535210"/>
                  <a:gd name="connsiteX134" fmla="*/ 168643 w 1481950"/>
                  <a:gd name="connsiteY134" fmla="*/ 1260605 h 1535210"/>
                  <a:gd name="connsiteX135" fmla="*/ 181215 w 1481950"/>
                  <a:gd name="connsiteY135" fmla="*/ 1230316 h 1535210"/>
                  <a:gd name="connsiteX136" fmla="*/ 205790 w 1481950"/>
                  <a:gd name="connsiteY136" fmla="*/ 1166593 h 1535210"/>
                  <a:gd name="connsiteX137" fmla="*/ 217029 w 1481950"/>
                  <a:gd name="connsiteY137" fmla="*/ 1133446 h 1535210"/>
                  <a:gd name="connsiteX138" fmla="*/ 227317 w 1481950"/>
                  <a:gd name="connsiteY138" fmla="*/ 1098775 h 1535210"/>
                  <a:gd name="connsiteX139" fmla="*/ 246843 w 1481950"/>
                  <a:gd name="connsiteY139" fmla="*/ 1015431 h 1535210"/>
                  <a:gd name="connsiteX140" fmla="*/ 363238 w 1481950"/>
                  <a:gd name="connsiteY140" fmla="*/ 1046673 h 1535210"/>
                  <a:gd name="connsiteX141" fmla="*/ 460298 w 1481950"/>
                  <a:gd name="connsiteY141" fmla="*/ 1005430 h 1535210"/>
                  <a:gd name="connsiteX142" fmla="*/ 448613 w 1481950"/>
                  <a:gd name="connsiteY142" fmla="*/ 921511 h 1535210"/>
                  <a:gd name="connsiteX143" fmla="*/ 443248 w 1481950"/>
                  <a:gd name="connsiteY143" fmla="*/ 917895 h 1535210"/>
                  <a:gd name="connsiteX144" fmla="*/ 283800 w 1481950"/>
                  <a:gd name="connsiteY144" fmla="*/ 963615 h 1535210"/>
                  <a:gd name="connsiteX145" fmla="*/ 248938 w 1481950"/>
                  <a:gd name="connsiteY145" fmla="*/ 1004097 h 1535210"/>
                  <a:gd name="connsiteX146" fmla="*/ 258463 w 1481950"/>
                  <a:gd name="connsiteY146" fmla="*/ 952852 h 1535210"/>
                  <a:gd name="connsiteX147" fmla="*/ 279894 w 1481950"/>
                  <a:gd name="connsiteY147" fmla="*/ 801405 h 1535210"/>
                  <a:gd name="connsiteX148" fmla="*/ 286371 w 1481950"/>
                  <a:gd name="connsiteY148" fmla="*/ 755018 h 1535210"/>
                  <a:gd name="connsiteX149" fmla="*/ 406768 w 1481950"/>
                  <a:gd name="connsiteY149" fmla="*/ 787784 h 1535210"/>
                  <a:gd name="connsiteX150" fmla="*/ 503732 w 1481950"/>
                  <a:gd name="connsiteY150" fmla="*/ 746541 h 1535210"/>
                  <a:gd name="connsiteX151" fmla="*/ 492116 w 1481950"/>
                  <a:gd name="connsiteY151" fmla="*/ 662612 h 1535210"/>
                  <a:gd name="connsiteX152" fmla="*/ 486777 w 1481950"/>
                  <a:gd name="connsiteY152" fmla="*/ 659006 h 1535210"/>
                  <a:gd name="connsiteX153" fmla="*/ 327234 w 1481950"/>
                  <a:gd name="connsiteY153" fmla="*/ 704821 h 1535210"/>
                  <a:gd name="connsiteX154" fmla="*/ 286752 w 1481950"/>
                  <a:gd name="connsiteY154" fmla="*/ 752446 h 1535210"/>
                  <a:gd name="connsiteX155" fmla="*/ 303135 w 1481950"/>
                  <a:gd name="connsiteY155" fmla="*/ 651291 h 1535210"/>
                  <a:gd name="connsiteX156" fmla="*/ 337330 w 1481950"/>
                  <a:gd name="connsiteY156" fmla="*/ 518608 h 1535210"/>
                  <a:gd name="connsiteX157" fmla="*/ 458393 w 1481950"/>
                  <a:gd name="connsiteY157" fmla="*/ 551754 h 1535210"/>
                  <a:gd name="connsiteX158" fmla="*/ 555358 w 1481950"/>
                  <a:gd name="connsiteY158" fmla="*/ 510511 h 1535210"/>
                  <a:gd name="connsiteX159" fmla="*/ 543690 w 1481950"/>
                  <a:gd name="connsiteY159" fmla="*/ 426454 h 1535210"/>
                  <a:gd name="connsiteX160" fmla="*/ 538403 w 1481950"/>
                  <a:gd name="connsiteY160" fmla="*/ 422881 h 1535210"/>
                  <a:gd name="connsiteX161" fmla="*/ 378859 w 1481950"/>
                  <a:gd name="connsiteY161" fmla="*/ 468696 h 1535210"/>
                  <a:gd name="connsiteX162" fmla="*/ 342474 w 1481950"/>
                  <a:gd name="connsiteY162" fmla="*/ 510987 h 1535210"/>
                  <a:gd name="connsiteX163" fmla="*/ 339997 w 1481950"/>
                  <a:gd name="connsiteY163" fmla="*/ 509559 h 1535210"/>
                  <a:gd name="connsiteX164" fmla="*/ 397147 w 1481950"/>
                  <a:gd name="connsiteY164" fmla="*/ 384591 h 1535210"/>
                  <a:gd name="connsiteX165" fmla="*/ 435247 w 1481950"/>
                  <a:gd name="connsiteY165" fmla="*/ 322392 h 1535210"/>
                  <a:gd name="connsiteX166" fmla="*/ 549547 w 1481950"/>
                  <a:gd name="connsiteY166" fmla="*/ 367255 h 1535210"/>
                  <a:gd name="connsiteX167" fmla="*/ 650512 w 1481950"/>
                  <a:gd name="connsiteY167" fmla="*/ 336870 h 1535210"/>
                  <a:gd name="connsiteX168" fmla="*/ 648103 w 1481950"/>
                  <a:gd name="connsiteY168" fmla="*/ 252176 h 1535210"/>
                  <a:gd name="connsiteX169" fmla="*/ 643178 w 1481950"/>
                  <a:gd name="connsiteY169" fmla="*/ 248002 h 1535210"/>
                  <a:gd name="connsiteX170" fmla="*/ 479634 w 1481950"/>
                  <a:gd name="connsiteY170" fmla="*/ 276006 h 1535210"/>
                  <a:gd name="connsiteX171" fmla="*/ 446010 w 1481950"/>
                  <a:gd name="connsiteY171" fmla="*/ 307152 h 1535210"/>
                  <a:gd name="connsiteX172" fmla="*/ 464108 w 1481950"/>
                  <a:gd name="connsiteY172" fmla="*/ 280959 h 1535210"/>
                  <a:gd name="connsiteX173" fmla="*/ 528687 w 1481950"/>
                  <a:gd name="connsiteY173" fmla="*/ 198853 h 1535210"/>
                  <a:gd name="connsiteX174" fmla="*/ 560882 w 1481950"/>
                  <a:gd name="connsiteY174" fmla="*/ 162372 h 1535210"/>
                  <a:gd name="connsiteX175" fmla="*/ 682230 w 1481950"/>
                  <a:gd name="connsiteY175" fmla="*/ 149514 h 1535210"/>
                  <a:gd name="connsiteX176" fmla="*/ 757859 w 1481950"/>
                  <a:gd name="connsiteY176" fmla="*/ 76076 h 1535210"/>
                  <a:gd name="connsiteX177" fmla="*/ 716710 w 1481950"/>
                  <a:gd name="connsiteY177" fmla="*/ 2010 h 1535210"/>
                  <a:gd name="connsiteX178" fmla="*/ 710234 w 1481950"/>
                  <a:gd name="connsiteY178" fmla="*/ 543 h 1535210"/>
                  <a:gd name="connsiteX179" fmla="*/ 577932 w 1481950"/>
                  <a:gd name="connsiteY179" fmla="*/ 100746 h 1535210"/>
                  <a:gd name="connsiteX180" fmla="*/ 556596 w 1481950"/>
                  <a:gd name="connsiteY180" fmla="*/ 162277 h 1535210"/>
                  <a:gd name="connsiteX181" fmla="*/ 557739 w 1481950"/>
                  <a:gd name="connsiteY181" fmla="*/ 162277 h 1535210"/>
                  <a:gd name="connsiteX182" fmla="*/ 526020 w 1481950"/>
                  <a:gd name="connsiteY182" fmla="*/ 196758 h 1535210"/>
                  <a:gd name="connsiteX183" fmla="*/ 459345 w 1481950"/>
                  <a:gd name="connsiteY183" fmla="*/ 277625 h 1535210"/>
                  <a:gd name="connsiteX184" fmla="*/ 389527 w 1481950"/>
                  <a:gd name="connsiteY184" fmla="*/ 380400 h 1535210"/>
                  <a:gd name="connsiteX185" fmla="*/ 328662 w 1481950"/>
                  <a:gd name="connsiteY185" fmla="*/ 505272 h 1535210"/>
                  <a:gd name="connsiteX186" fmla="*/ 328091 w 1481950"/>
                  <a:gd name="connsiteY186" fmla="*/ 506892 h 1535210"/>
                  <a:gd name="connsiteX187" fmla="*/ 329425 w 1481950"/>
                  <a:gd name="connsiteY187" fmla="*/ 447360 h 1535210"/>
                  <a:gd name="connsiteX188" fmla="*/ 241223 w 1481950"/>
                  <a:gd name="connsiteY188" fmla="*/ 306867 h 1535210"/>
                  <a:gd name="connsiteX189" fmla="*/ 171042 w 1481950"/>
                  <a:gd name="connsiteY189" fmla="*/ 354339 h 1535210"/>
                  <a:gd name="connsiteX190" fmla="*/ 170167 w 1481950"/>
                  <a:gd name="connsiteY190" fmla="*/ 360683 h 1535210"/>
                  <a:gd name="connsiteX191" fmla="*/ 215315 w 1481950"/>
                  <a:gd name="connsiteY191" fmla="*/ 456123 h 1535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Lst>
                <a:rect l="l" t="t" r="r" b="b"/>
                <a:pathLst>
                  <a:path w="1481950" h="1535210">
                    <a:moveTo>
                      <a:pt x="215315" y="456123"/>
                    </a:moveTo>
                    <a:cubicBezTo>
                      <a:pt x="242842" y="482508"/>
                      <a:pt x="320757" y="509940"/>
                      <a:pt x="326948" y="512035"/>
                    </a:cubicBezTo>
                    <a:cubicBezTo>
                      <a:pt x="311231" y="556572"/>
                      <a:pt x="298503" y="602107"/>
                      <a:pt x="288848" y="648338"/>
                    </a:cubicBezTo>
                    <a:cubicBezTo>
                      <a:pt x="283038" y="675198"/>
                      <a:pt x="277989" y="702535"/>
                      <a:pt x="273322" y="729967"/>
                    </a:cubicBezTo>
                    <a:cubicBezTo>
                      <a:pt x="273322" y="717108"/>
                      <a:pt x="273322" y="705583"/>
                      <a:pt x="273322" y="703964"/>
                    </a:cubicBezTo>
                    <a:cubicBezTo>
                      <a:pt x="269131" y="659006"/>
                      <a:pt x="234555" y="574424"/>
                      <a:pt x="185121" y="563470"/>
                    </a:cubicBezTo>
                    <a:cubicBezTo>
                      <a:pt x="152642" y="557148"/>
                      <a:pt x="121187" y="578352"/>
                      <a:pt x="114864" y="610831"/>
                    </a:cubicBezTo>
                    <a:cubicBezTo>
                      <a:pt x="114449" y="612965"/>
                      <a:pt x="114150" y="615120"/>
                      <a:pt x="113969" y="617286"/>
                    </a:cubicBezTo>
                    <a:cubicBezTo>
                      <a:pt x="109778" y="652815"/>
                      <a:pt x="134352" y="689391"/>
                      <a:pt x="158736" y="712536"/>
                    </a:cubicBezTo>
                    <a:cubicBezTo>
                      <a:pt x="183120" y="735682"/>
                      <a:pt x="249414" y="761019"/>
                      <a:pt x="266940" y="767305"/>
                    </a:cubicBezTo>
                    <a:cubicBezTo>
                      <a:pt x="265226" y="777783"/>
                      <a:pt x="263416" y="788356"/>
                      <a:pt x="261797" y="798833"/>
                    </a:cubicBezTo>
                    <a:cubicBezTo>
                      <a:pt x="253891" y="849411"/>
                      <a:pt x="246271" y="899893"/>
                      <a:pt x="237222" y="949233"/>
                    </a:cubicBezTo>
                    <a:cubicBezTo>
                      <a:pt x="234079" y="966568"/>
                      <a:pt x="230269" y="983618"/>
                      <a:pt x="226554" y="1000668"/>
                    </a:cubicBezTo>
                    <a:cubicBezTo>
                      <a:pt x="226554" y="989238"/>
                      <a:pt x="226554" y="979617"/>
                      <a:pt x="226554" y="978189"/>
                    </a:cubicBezTo>
                    <a:cubicBezTo>
                      <a:pt x="222363" y="933136"/>
                      <a:pt x="187788" y="848649"/>
                      <a:pt x="138353" y="837600"/>
                    </a:cubicBezTo>
                    <a:cubicBezTo>
                      <a:pt x="105863" y="831333"/>
                      <a:pt x="74445" y="852592"/>
                      <a:pt x="68178" y="885081"/>
                    </a:cubicBezTo>
                    <a:cubicBezTo>
                      <a:pt x="67768" y="887207"/>
                      <a:pt x="67474" y="889354"/>
                      <a:pt x="67296" y="891511"/>
                    </a:cubicBezTo>
                    <a:cubicBezTo>
                      <a:pt x="63105" y="926944"/>
                      <a:pt x="87585" y="963520"/>
                      <a:pt x="111969" y="986761"/>
                    </a:cubicBezTo>
                    <a:cubicBezTo>
                      <a:pt x="136353" y="1010002"/>
                      <a:pt x="196265" y="1032672"/>
                      <a:pt x="216744" y="1040292"/>
                    </a:cubicBezTo>
                    <a:cubicBezTo>
                      <a:pt x="212458" y="1057627"/>
                      <a:pt x="208171" y="1074963"/>
                      <a:pt x="203218" y="1091536"/>
                    </a:cubicBezTo>
                    <a:cubicBezTo>
                      <a:pt x="199503" y="1102776"/>
                      <a:pt x="196836" y="1113825"/>
                      <a:pt x="192550" y="1124969"/>
                    </a:cubicBezTo>
                    <a:lnTo>
                      <a:pt x="180549" y="1157830"/>
                    </a:lnTo>
                    <a:cubicBezTo>
                      <a:pt x="172262" y="1178404"/>
                      <a:pt x="163785" y="1199740"/>
                      <a:pt x="155117" y="1219743"/>
                    </a:cubicBezTo>
                    <a:cubicBezTo>
                      <a:pt x="149211" y="1233554"/>
                      <a:pt x="143306" y="1246699"/>
                      <a:pt x="137401" y="1259938"/>
                    </a:cubicBezTo>
                    <a:cubicBezTo>
                      <a:pt x="140734" y="1242698"/>
                      <a:pt x="146926" y="1208789"/>
                      <a:pt x="146926" y="1205932"/>
                    </a:cubicBezTo>
                    <a:cubicBezTo>
                      <a:pt x="149593" y="1160783"/>
                      <a:pt x="127876" y="1072010"/>
                      <a:pt x="81012" y="1053532"/>
                    </a:cubicBezTo>
                    <a:cubicBezTo>
                      <a:pt x="49864" y="1042368"/>
                      <a:pt x="15563" y="1058570"/>
                      <a:pt x="4400" y="1089718"/>
                    </a:cubicBezTo>
                    <a:cubicBezTo>
                      <a:pt x="3661" y="1091781"/>
                      <a:pt x="3035" y="1093882"/>
                      <a:pt x="2527" y="1096013"/>
                    </a:cubicBezTo>
                    <a:cubicBezTo>
                      <a:pt x="-6998" y="1130398"/>
                      <a:pt x="12052" y="1170308"/>
                      <a:pt x="32244" y="1197073"/>
                    </a:cubicBezTo>
                    <a:cubicBezTo>
                      <a:pt x="54914" y="1226601"/>
                      <a:pt x="124732" y="1264320"/>
                      <a:pt x="133495" y="1268987"/>
                    </a:cubicBezTo>
                    <a:cubicBezTo>
                      <a:pt x="123970" y="1290799"/>
                      <a:pt x="113874" y="1312040"/>
                      <a:pt x="104349" y="1331852"/>
                    </a:cubicBezTo>
                    <a:cubicBezTo>
                      <a:pt x="76726" y="1389669"/>
                      <a:pt x="51199" y="1438246"/>
                      <a:pt x="31006" y="1475489"/>
                    </a:cubicBezTo>
                    <a:lnTo>
                      <a:pt x="58534" y="1495111"/>
                    </a:lnTo>
                    <a:cubicBezTo>
                      <a:pt x="78536" y="1457011"/>
                      <a:pt x="104063" y="1405480"/>
                      <a:pt x="131495" y="1344520"/>
                    </a:cubicBezTo>
                    <a:cubicBezTo>
                      <a:pt x="141592" y="1322327"/>
                      <a:pt x="151974" y="1298419"/>
                      <a:pt x="162356" y="1273749"/>
                    </a:cubicBezTo>
                    <a:cubicBezTo>
                      <a:pt x="187136" y="1279871"/>
                      <a:pt x="212265" y="1284483"/>
                      <a:pt x="237603" y="1287561"/>
                    </a:cubicBezTo>
                    <a:cubicBezTo>
                      <a:pt x="242366" y="1325661"/>
                      <a:pt x="277323" y="1390812"/>
                      <a:pt x="281895" y="1399194"/>
                    </a:cubicBezTo>
                    <a:cubicBezTo>
                      <a:pt x="261606" y="1412053"/>
                      <a:pt x="241794" y="1424340"/>
                      <a:pt x="222840" y="1435579"/>
                    </a:cubicBezTo>
                    <a:cubicBezTo>
                      <a:pt x="169023" y="1467964"/>
                      <a:pt x="121684" y="1494063"/>
                      <a:pt x="84632" y="1513779"/>
                    </a:cubicBezTo>
                    <a:lnTo>
                      <a:pt x="114636" y="1535211"/>
                    </a:lnTo>
                    <a:cubicBezTo>
                      <a:pt x="149402" y="1515589"/>
                      <a:pt x="191502" y="1490824"/>
                      <a:pt x="238461" y="1461202"/>
                    </a:cubicBezTo>
                    <a:cubicBezTo>
                      <a:pt x="259130" y="1448247"/>
                      <a:pt x="280942" y="1433960"/>
                      <a:pt x="303135" y="1419101"/>
                    </a:cubicBezTo>
                    <a:cubicBezTo>
                      <a:pt x="309708" y="1426340"/>
                      <a:pt x="364000" y="1484443"/>
                      <a:pt x="398385" y="1498920"/>
                    </a:cubicBezTo>
                    <a:cubicBezTo>
                      <a:pt x="429532" y="1511970"/>
                      <a:pt x="472776" y="1520066"/>
                      <a:pt x="503732" y="1502064"/>
                    </a:cubicBezTo>
                    <a:cubicBezTo>
                      <a:pt x="532890" y="1486533"/>
                      <a:pt x="543937" y="1450307"/>
                      <a:pt x="528407" y="1421148"/>
                    </a:cubicBezTo>
                    <a:cubicBezTo>
                      <a:pt x="527368" y="1419197"/>
                      <a:pt x="526221" y="1417306"/>
                      <a:pt x="524973" y="1415482"/>
                    </a:cubicBezTo>
                    <a:cubicBezTo>
                      <a:pt x="495255" y="1374429"/>
                      <a:pt x="404005" y="1376238"/>
                      <a:pt x="360952" y="1390240"/>
                    </a:cubicBezTo>
                    <a:cubicBezTo>
                      <a:pt x="358476" y="1391097"/>
                      <a:pt x="331901" y="1403099"/>
                      <a:pt x="315327" y="1411005"/>
                    </a:cubicBezTo>
                    <a:cubicBezTo>
                      <a:pt x="324376" y="1404909"/>
                      <a:pt x="333235" y="1399003"/>
                      <a:pt x="342474" y="1392621"/>
                    </a:cubicBezTo>
                    <a:cubicBezTo>
                      <a:pt x="360857" y="1380048"/>
                      <a:pt x="378859" y="1366999"/>
                      <a:pt x="398195" y="1353093"/>
                    </a:cubicBezTo>
                    <a:lnTo>
                      <a:pt x="425818" y="1331661"/>
                    </a:lnTo>
                    <a:cubicBezTo>
                      <a:pt x="435343" y="1324613"/>
                      <a:pt x="444201" y="1316136"/>
                      <a:pt x="453535" y="1308325"/>
                    </a:cubicBezTo>
                    <a:cubicBezTo>
                      <a:pt x="474776" y="1289847"/>
                      <a:pt x="495445" y="1270225"/>
                      <a:pt x="515734" y="1249651"/>
                    </a:cubicBezTo>
                    <a:cubicBezTo>
                      <a:pt x="526783" y="1265653"/>
                      <a:pt x="566787" y="1322136"/>
                      <a:pt x="595648" y="1339853"/>
                    </a:cubicBezTo>
                    <a:cubicBezTo>
                      <a:pt x="624509" y="1357570"/>
                      <a:pt x="666038" y="1372047"/>
                      <a:pt x="699280" y="1358903"/>
                    </a:cubicBezTo>
                    <a:cubicBezTo>
                      <a:pt x="730500" y="1347941"/>
                      <a:pt x="746923" y="1313746"/>
                      <a:pt x="735961" y="1282526"/>
                    </a:cubicBezTo>
                    <a:cubicBezTo>
                      <a:pt x="735242" y="1280478"/>
                      <a:pt x="734412" y="1278470"/>
                      <a:pt x="733475" y="1276512"/>
                    </a:cubicBezTo>
                    <a:cubicBezTo>
                      <a:pt x="710329" y="1231458"/>
                      <a:pt x="619746" y="1219362"/>
                      <a:pt x="575169" y="1226696"/>
                    </a:cubicBezTo>
                    <a:cubicBezTo>
                      <a:pt x="572407" y="1227172"/>
                      <a:pt x="540975" y="1236221"/>
                      <a:pt x="523830" y="1241174"/>
                    </a:cubicBezTo>
                    <a:cubicBezTo>
                      <a:pt x="535927" y="1228887"/>
                      <a:pt x="548119" y="1216599"/>
                      <a:pt x="559929" y="1203645"/>
                    </a:cubicBezTo>
                    <a:cubicBezTo>
                      <a:pt x="594219" y="1166498"/>
                      <a:pt x="627747" y="1127445"/>
                      <a:pt x="661276" y="1089345"/>
                    </a:cubicBezTo>
                    <a:cubicBezTo>
                      <a:pt x="671562" y="1077535"/>
                      <a:pt x="682040" y="1065914"/>
                      <a:pt x="692327" y="1054294"/>
                    </a:cubicBezTo>
                    <a:cubicBezTo>
                      <a:pt x="696232" y="1060008"/>
                      <a:pt x="742238" y="1128112"/>
                      <a:pt x="774623" y="1148020"/>
                    </a:cubicBezTo>
                    <a:cubicBezTo>
                      <a:pt x="803198" y="1165641"/>
                      <a:pt x="845013" y="1180214"/>
                      <a:pt x="878350" y="1167070"/>
                    </a:cubicBezTo>
                    <a:cubicBezTo>
                      <a:pt x="909554" y="1156063"/>
                      <a:pt x="925928" y="1121844"/>
                      <a:pt x="914921" y="1090640"/>
                    </a:cubicBezTo>
                    <a:cubicBezTo>
                      <a:pt x="914205" y="1088609"/>
                      <a:pt x="913380" y="1086619"/>
                      <a:pt x="912449" y="1084678"/>
                    </a:cubicBezTo>
                    <a:cubicBezTo>
                      <a:pt x="889304" y="1039625"/>
                      <a:pt x="798721" y="1027528"/>
                      <a:pt x="754144" y="1034862"/>
                    </a:cubicBezTo>
                    <a:cubicBezTo>
                      <a:pt x="750811" y="1035339"/>
                      <a:pt x="705567" y="1048198"/>
                      <a:pt x="694232" y="1052007"/>
                    </a:cubicBezTo>
                    <a:cubicBezTo>
                      <a:pt x="717092" y="1026290"/>
                      <a:pt x="740047" y="1000858"/>
                      <a:pt x="763764" y="976665"/>
                    </a:cubicBezTo>
                    <a:cubicBezTo>
                      <a:pt x="795560" y="943900"/>
                      <a:pt x="829445" y="913228"/>
                      <a:pt x="865206" y="884844"/>
                    </a:cubicBezTo>
                    <a:cubicBezTo>
                      <a:pt x="867015" y="887511"/>
                      <a:pt x="914736" y="958853"/>
                      <a:pt x="947883" y="979236"/>
                    </a:cubicBezTo>
                    <a:cubicBezTo>
                      <a:pt x="976458" y="996858"/>
                      <a:pt x="1018272" y="1011336"/>
                      <a:pt x="1051610" y="998286"/>
                    </a:cubicBezTo>
                    <a:cubicBezTo>
                      <a:pt x="1082814" y="987280"/>
                      <a:pt x="1099188" y="953061"/>
                      <a:pt x="1088181" y="921857"/>
                    </a:cubicBezTo>
                    <a:cubicBezTo>
                      <a:pt x="1087465" y="919826"/>
                      <a:pt x="1086640" y="917836"/>
                      <a:pt x="1085709" y="915895"/>
                    </a:cubicBezTo>
                    <a:cubicBezTo>
                      <a:pt x="1062564" y="870842"/>
                      <a:pt x="971981" y="858745"/>
                      <a:pt x="927404" y="866175"/>
                    </a:cubicBezTo>
                    <a:cubicBezTo>
                      <a:pt x="924451" y="866175"/>
                      <a:pt x="890066" y="876366"/>
                      <a:pt x="873778" y="881319"/>
                    </a:cubicBezTo>
                    <a:lnTo>
                      <a:pt x="872445" y="878748"/>
                    </a:lnTo>
                    <a:cubicBezTo>
                      <a:pt x="909238" y="851162"/>
                      <a:pt x="948414" y="826904"/>
                      <a:pt x="989507" y="806262"/>
                    </a:cubicBezTo>
                    <a:cubicBezTo>
                      <a:pt x="1011986" y="794642"/>
                      <a:pt x="1034084" y="784831"/>
                      <a:pt x="1056182" y="775687"/>
                    </a:cubicBezTo>
                    <a:cubicBezTo>
                      <a:pt x="1063707" y="789879"/>
                      <a:pt x="1098854" y="854364"/>
                      <a:pt x="1126667" y="875986"/>
                    </a:cubicBezTo>
                    <a:cubicBezTo>
                      <a:pt x="1154480" y="897607"/>
                      <a:pt x="1193342" y="915705"/>
                      <a:pt x="1227632" y="906370"/>
                    </a:cubicBezTo>
                    <a:cubicBezTo>
                      <a:pt x="1259857" y="898858"/>
                      <a:pt x="1279889" y="866644"/>
                      <a:pt x="1272377" y="834420"/>
                    </a:cubicBezTo>
                    <a:cubicBezTo>
                      <a:pt x="1271891" y="832338"/>
                      <a:pt x="1271295" y="830283"/>
                      <a:pt x="1270590" y="828265"/>
                    </a:cubicBezTo>
                    <a:cubicBezTo>
                      <a:pt x="1252492" y="780640"/>
                      <a:pt x="1163910" y="758923"/>
                      <a:pt x="1118761" y="761590"/>
                    </a:cubicBezTo>
                    <a:cubicBezTo>
                      <a:pt x="1116285" y="761590"/>
                      <a:pt x="1091425" y="765877"/>
                      <a:pt x="1073422" y="769020"/>
                    </a:cubicBezTo>
                    <a:cubicBezTo>
                      <a:pt x="1082947" y="765115"/>
                      <a:pt x="1093425" y="760828"/>
                      <a:pt x="1102950" y="757209"/>
                    </a:cubicBezTo>
                    <a:cubicBezTo>
                      <a:pt x="1138764" y="743588"/>
                      <a:pt x="1172292" y="733301"/>
                      <a:pt x="1202200" y="724443"/>
                    </a:cubicBezTo>
                    <a:cubicBezTo>
                      <a:pt x="1219155" y="719490"/>
                      <a:pt x="1234680" y="714918"/>
                      <a:pt x="1249159" y="711679"/>
                    </a:cubicBezTo>
                    <a:cubicBezTo>
                      <a:pt x="1263827" y="721776"/>
                      <a:pt x="1323358" y="761686"/>
                      <a:pt x="1357458" y="767877"/>
                    </a:cubicBezTo>
                    <a:cubicBezTo>
                      <a:pt x="1391557" y="774068"/>
                      <a:pt x="1434705" y="772544"/>
                      <a:pt x="1460995" y="748350"/>
                    </a:cubicBezTo>
                    <a:cubicBezTo>
                      <a:pt x="1486133" y="726835"/>
                      <a:pt x="1489070" y="689015"/>
                      <a:pt x="1467555" y="663876"/>
                    </a:cubicBezTo>
                    <a:cubicBezTo>
                      <a:pt x="1466152" y="662237"/>
                      <a:pt x="1464661" y="660675"/>
                      <a:pt x="1463090" y="659196"/>
                    </a:cubicBezTo>
                    <a:cubicBezTo>
                      <a:pt x="1424990" y="625573"/>
                      <a:pt x="1336503" y="646909"/>
                      <a:pt x="1297545" y="669769"/>
                    </a:cubicBezTo>
                    <a:cubicBezTo>
                      <a:pt x="1294117" y="671769"/>
                      <a:pt x="1245063" y="708822"/>
                      <a:pt x="1245825" y="709393"/>
                    </a:cubicBezTo>
                    <a:lnTo>
                      <a:pt x="1246682" y="709965"/>
                    </a:lnTo>
                    <a:cubicBezTo>
                      <a:pt x="1232680" y="713203"/>
                      <a:pt x="1217631" y="716918"/>
                      <a:pt x="1201248" y="721204"/>
                    </a:cubicBezTo>
                    <a:cubicBezTo>
                      <a:pt x="1171244" y="729491"/>
                      <a:pt x="1137240" y="739111"/>
                      <a:pt x="1101045" y="751970"/>
                    </a:cubicBezTo>
                    <a:cubicBezTo>
                      <a:pt x="1061869" y="765619"/>
                      <a:pt x="1023514" y="781520"/>
                      <a:pt x="986173" y="799595"/>
                    </a:cubicBezTo>
                    <a:cubicBezTo>
                      <a:pt x="944268" y="819523"/>
                      <a:pt x="904203" y="843109"/>
                      <a:pt x="866444" y="870080"/>
                    </a:cubicBezTo>
                    <a:lnTo>
                      <a:pt x="865206" y="871128"/>
                    </a:lnTo>
                    <a:cubicBezTo>
                      <a:pt x="873969" y="859221"/>
                      <a:pt x="897591" y="825122"/>
                      <a:pt x="899115" y="822265"/>
                    </a:cubicBezTo>
                    <a:cubicBezTo>
                      <a:pt x="920451" y="782355"/>
                      <a:pt x="938262" y="692820"/>
                      <a:pt x="903115" y="656339"/>
                    </a:cubicBezTo>
                    <a:cubicBezTo>
                      <a:pt x="879345" y="633170"/>
                      <a:pt x="841293" y="633658"/>
                      <a:pt x="818124" y="657429"/>
                    </a:cubicBezTo>
                    <a:cubicBezTo>
                      <a:pt x="816690" y="658900"/>
                      <a:pt x="815332" y="660444"/>
                      <a:pt x="814057" y="662054"/>
                    </a:cubicBezTo>
                    <a:cubicBezTo>
                      <a:pt x="791006" y="689391"/>
                      <a:pt x="791292" y="733396"/>
                      <a:pt x="798721" y="766353"/>
                    </a:cubicBezTo>
                    <a:cubicBezTo>
                      <a:pt x="807103" y="803500"/>
                      <a:pt x="856919" y="869318"/>
                      <a:pt x="860919" y="874557"/>
                    </a:cubicBezTo>
                    <a:cubicBezTo>
                      <a:pt x="823214" y="903003"/>
                      <a:pt x="787448" y="933933"/>
                      <a:pt x="753859" y="967140"/>
                    </a:cubicBezTo>
                    <a:cubicBezTo>
                      <a:pt x="734142" y="986190"/>
                      <a:pt x="714996" y="1006383"/>
                      <a:pt x="695946" y="1026671"/>
                    </a:cubicBezTo>
                    <a:cubicBezTo>
                      <a:pt x="703281" y="1016098"/>
                      <a:pt x="709662" y="1006573"/>
                      <a:pt x="710425" y="1005144"/>
                    </a:cubicBezTo>
                    <a:cubicBezTo>
                      <a:pt x="731761" y="965330"/>
                      <a:pt x="749572" y="875700"/>
                      <a:pt x="714425" y="839314"/>
                    </a:cubicBezTo>
                    <a:cubicBezTo>
                      <a:pt x="690861" y="816160"/>
                      <a:pt x="652988" y="816492"/>
                      <a:pt x="629834" y="840056"/>
                    </a:cubicBezTo>
                    <a:cubicBezTo>
                      <a:pt x="628286" y="841632"/>
                      <a:pt x="626826" y="843292"/>
                      <a:pt x="625461" y="845029"/>
                    </a:cubicBezTo>
                    <a:cubicBezTo>
                      <a:pt x="602316" y="872271"/>
                      <a:pt x="602602" y="916276"/>
                      <a:pt x="610031" y="949233"/>
                    </a:cubicBezTo>
                    <a:cubicBezTo>
                      <a:pt x="617461" y="982189"/>
                      <a:pt x="658989" y="1039720"/>
                      <a:pt x="670134" y="1054579"/>
                    </a:cubicBezTo>
                    <a:lnTo>
                      <a:pt x="648417" y="1078106"/>
                    </a:lnTo>
                    <a:cubicBezTo>
                      <a:pt x="613936" y="1116206"/>
                      <a:pt x="579742" y="1153830"/>
                      <a:pt x="544975" y="1189929"/>
                    </a:cubicBezTo>
                    <a:cubicBezTo>
                      <a:pt x="532783" y="1202693"/>
                      <a:pt x="520210" y="1214790"/>
                      <a:pt x="507733" y="1226982"/>
                    </a:cubicBezTo>
                    <a:cubicBezTo>
                      <a:pt x="514210" y="1217457"/>
                      <a:pt x="519639" y="1209646"/>
                      <a:pt x="520305" y="1207932"/>
                    </a:cubicBezTo>
                    <a:cubicBezTo>
                      <a:pt x="541642" y="1168117"/>
                      <a:pt x="559453" y="1078487"/>
                      <a:pt x="524306" y="1042102"/>
                    </a:cubicBezTo>
                    <a:cubicBezTo>
                      <a:pt x="500637" y="1018904"/>
                      <a:pt x="462644" y="1019287"/>
                      <a:pt x="439447" y="1042956"/>
                    </a:cubicBezTo>
                    <a:cubicBezTo>
                      <a:pt x="437964" y="1044469"/>
                      <a:pt x="436562" y="1046060"/>
                      <a:pt x="435247" y="1047721"/>
                    </a:cubicBezTo>
                    <a:cubicBezTo>
                      <a:pt x="412197" y="1075058"/>
                      <a:pt x="412483" y="1119063"/>
                      <a:pt x="419912" y="1152020"/>
                    </a:cubicBezTo>
                    <a:cubicBezTo>
                      <a:pt x="427342" y="1184977"/>
                      <a:pt x="464775" y="1236888"/>
                      <a:pt x="478014" y="1254699"/>
                    </a:cubicBezTo>
                    <a:cubicBezTo>
                      <a:pt x="464870" y="1266701"/>
                      <a:pt x="451726" y="1278798"/>
                      <a:pt x="438390" y="1289942"/>
                    </a:cubicBezTo>
                    <a:cubicBezTo>
                      <a:pt x="428865" y="1297276"/>
                      <a:pt x="420769" y="1304991"/>
                      <a:pt x="411054" y="1311945"/>
                    </a:cubicBezTo>
                    <a:lnTo>
                      <a:pt x="382955" y="1332709"/>
                    </a:lnTo>
                    <a:cubicBezTo>
                      <a:pt x="364667" y="1345378"/>
                      <a:pt x="345808" y="1358427"/>
                      <a:pt x="327615" y="1370333"/>
                    </a:cubicBezTo>
                    <a:cubicBezTo>
                      <a:pt x="314946" y="1378620"/>
                      <a:pt x="302850" y="1386335"/>
                      <a:pt x="290562" y="1394145"/>
                    </a:cubicBezTo>
                    <a:cubicBezTo>
                      <a:pt x="302945" y="1381572"/>
                      <a:pt x="326567" y="1356522"/>
                      <a:pt x="328662" y="1354236"/>
                    </a:cubicBezTo>
                    <a:cubicBezTo>
                      <a:pt x="351316" y="1321518"/>
                      <a:pt x="365219" y="1283547"/>
                      <a:pt x="369048" y="1243936"/>
                    </a:cubicBezTo>
                    <a:cubicBezTo>
                      <a:pt x="371739" y="1240415"/>
                      <a:pt x="374099" y="1236652"/>
                      <a:pt x="376097" y="1232697"/>
                    </a:cubicBezTo>
                    <a:cubicBezTo>
                      <a:pt x="391821" y="1203524"/>
                      <a:pt x="380919" y="1167127"/>
                      <a:pt x="351746" y="1151402"/>
                    </a:cubicBezTo>
                    <a:cubicBezTo>
                      <a:pt x="349879" y="1150396"/>
                      <a:pt x="347960" y="1149489"/>
                      <a:pt x="345998" y="1148686"/>
                    </a:cubicBezTo>
                    <a:cubicBezTo>
                      <a:pt x="298373" y="1130874"/>
                      <a:pt x="223411" y="1182691"/>
                      <a:pt x="195312" y="1218124"/>
                    </a:cubicBezTo>
                    <a:cubicBezTo>
                      <a:pt x="193598" y="1220219"/>
                      <a:pt x="178168" y="1244889"/>
                      <a:pt x="168643" y="1260605"/>
                    </a:cubicBezTo>
                    <a:cubicBezTo>
                      <a:pt x="172834" y="1250508"/>
                      <a:pt x="177025" y="1240793"/>
                      <a:pt x="181215" y="1230316"/>
                    </a:cubicBezTo>
                    <a:cubicBezTo>
                      <a:pt x="189597" y="1209741"/>
                      <a:pt x="197408" y="1188977"/>
                      <a:pt x="205790" y="1166593"/>
                    </a:cubicBezTo>
                    <a:cubicBezTo>
                      <a:pt x="209505" y="1155640"/>
                      <a:pt x="213315" y="1144591"/>
                      <a:pt x="217029" y="1133446"/>
                    </a:cubicBezTo>
                    <a:cubicBezTo>
                      <a:pt x="220744" y="1122302"/>
                      <a:pt x="223792" y="1110396"/>
                      <a:pt x="227317" y="1098775"/>
                    </a:cubicBezTo>
                    <a:cubicBezTo>
                      <a:pt x="234841" y="1071534"/>
                      <a:pt x="241128" y="1043721"/>
                      <a:pt x="246843" y="1015431"/>
                    </a:cubicBezTo>
                    <a:cubicBezTo>
                      <a:pt x="264845" y="1022766"/>
                      <a:pt x="329329" y="1047816"/>
                      <a:pt x="363238" y="1046673"/>
                    </a:cubicBezTo>
                    <a:cubicBezTo>
                      <a:pt x="397147" y="1045531"/>
                      <a:pt x="439438" y="1034672"/>
                      <a:pt x="460298" y="1005430"/>
                    </a:cubicBezTo>
                    <a:cubicBezTo>
                      <a:pt x="480245" y="979030"/>
                      <a:pt x="475013" y="941458"/>
                      <a:pt x="448613" y="921511"/>
                    </a:cubicBezTo>
                    <a:cubicBezTo>
                      <a:pt x="446891" y="920210"/>
                      <a:pt x="445100" y="919003"/>
                      <a:pt x="443248" y="917895"/>
                    </a:cubicBezTo>
                    <a:cubicBezTo>
                      <a:pt x="399147" y="893035"/>
                      <a:pt x="316947" y="932945"/>
                      <a:pt x="283800" y="963615"/>
                    </a:cubicBezTo>
                    <a:cubicBezTo>
                      <a:pt x="281704" y="965616"/>
                      <a:pt x="260368" y="990286"/>
                      <a:pt x="248938" y="1004097"/>
                    </a:cubicBezTo>
                    <a:cubicBezTo>
                      <a:pt x="252177" y="987142"/>
                      <a:pt x="255606" y="970188"/>
                      <a:pt x="258463" y="952852"/>
                    </a:cubicBezTo>
                    <a:cubicBezTo>
                      <a:pt x="266464" y="902846"/>
                      <a:pt x="273036" y="852078"/>
                      <a:pt x="279894" y="801405"/>
                    </a:cubicBezTo>
                    <a:cubicBezTo>
                      <a:pt x="281895" y="785879"/>
                      <a:pt x="284181" y="770448"/>
                      <a:pt x="286371" y="755018"/>
                    </a:cubicBezTo>
                    <a:cubicBezTo>
                      <a:pt x="292753" y="757685"/>
                      <a:pt x="368763" y="789117"/>
                      <a:pt x="406768" y="787784"/>
                    </a:cubicBezTo>
                    <a:cubicBezTo>
                      <a:pt x="440486" y="786641"/>
                      <a:pt x="482968" y="775782"/>
                      <a:pt x="503732" y="746541"/>
                    </a:cubicBezTo>
                    <a:cubicBezTo>
                      <a:pt x="523701" y="720157"/>
                      <a:pt x="518500" y="682581"/>
                      <a:pt x="492116" y="662612"/>
                    </a:cubicBezTo>
                    <a:cubicBezTo>
                      <a:pt x="490403" y="661315"/>
                      <a:pt x="488620" y="660111"/>
                      <a:pt x="486777" y="659006"/>
                    </a:cubicBezTo>
                    <a:cubicBezTo>
                      <a:pt x="442581" y="634241"/>
                      <a:pt x="360381" y="674056"/>
                      <a:pt x="327234" y="704821"/>
                    </a:cubicBezTo>
                    <a:cubicBezTo>
                      <a:pt x="324757" y="707107"/>
                      <a:pt x="294087" y="742921"/>
                      <a:pt x="286752" y="752446"/>
                    </a:cubicBezTo>
                    <a:cubicBezTo>
                      <a:pt x="291610" y="718442"/>
                      <a:pt x="296277" y="684533"/>
                      <a:pt x="303135" y="651291"/>
                    </a:cubicBezTo>
                    <a:cubicBezTo>
                      <a:pt x="311679" y="606376"/>
                      <a:pt x="323101" y="562057"/>
                      <a:pt x="337330" y="518608"/>
                    </a:cubicBezTo>
                    <a:cubicBezTo>
                      <a:pt x="340283" y="519846"/>
                      <a:pt x="419436" y="553088"/>
                      <a:pt x="458393" y="551754"/>
                    </a:cubicBezTo>
                    <a:cubicBezTo>
                      <a:pt x="492111" y="550516"/>
                      <a:pt x="534593" y="539753"/>
                      <a:pt x="555358" y="510511"/>
                    </a:cubicBezTo>
                    <a:cubicBezTo>
                      <a:pt x="575347" y="484077"/>
                      <a:pt x="570124" y="446444"/>
                      <a:pt x="543690" y="426454"/>
                    </a:cubicBezTo>
                    <a:cubicBezTo>
                      <a:pt x="541992" y="425170"/>
                      <a:pt x="540227" y="423977"/>
                      <a:pt x="538403" y="422881"/>
                    </a:cubicBezTo>
                    <a:cubicBezTo>
                      <a:pt x="494207" y="398116"/>
                      <a:pt x="412102" y="437931"/>
                      <a:pt x="378859" y="468696"/>
                    </a:cubicBezTo>
                    <a:cubicBezTo>
                      <a:pt x="376669" y="470697"/>
                      <a:pt x="353332" y="497843"/>
                      <a:pt x="342474" y="510987"/>
                    </a:cubicBezTo>
                    <a:lnTo>
                      <a:pt x="339997" y="509559"/>
                    </a:lnTo>
                    <a:cubicBezTo>
                      <a:pt x="355277" y="466280"/>
                      <a:pt x="374403" y="424456"/>
                      <a:pt x="397147" y="384591"/>
                    </a:cubicBezTo>
                    <a:cubicBezTo>
                      <a:pt x="409530" y="362493"/>
                      <a:pt x="422484" y="342014"/>
                      <a:pt x="435247" y="322392"/>
                    </a:cubicBezTo>
                    <a:cubicBezTo>
                      <a:pt x="449344" y="330108"/>
                      <a:pt x="514210" y="364493"/>
                      <a:pt x="549547" y="367255"/>
                    </a:cubicBezTo>
                    <a:cubicBezTo>
                      <a:pt x="583266" y="369732"/>
                      <a:pt x="626795" y="363636"/>
                      <a:pt x="650512" y="336870"/>
                    </a:cubicBezTo>
                    <a:cubicBezTo>
                      <a:pt x="673235" y="312817"/>
                      <a:pt x="672156" y="274898"/>
                      <a:pt x="648103" y="252176"/>
                    </a:cubicBezTo>
                    <a:cubicBezTo>
                      <a:pt x="646538" y="250697"/>
                      <a:pt x="644893" y="249304"/>
                      <a:pt x="643178" y="248002"/>
                    </a:cubicBezTo>
                    <a:cubicBezTo>
                      <a:pt x="602030" y="218475"/>
                      <a:pt x="516019" y="249050"/>
                      <a:pt x="479634" y="276006"/>
                    </a:cubicBezTo>
                    <a:cubicBezTo>
                      <a:pt x="477729" y="277435"/>
                      <a:pt x="459250" y="294484"/>
                      <a:pt x="446010" y="307152"/>
                    </a:cubicBezTo>
                    <a:cubicBezTo>
                      <a:pt x="452011" y="298389"/>
                      <a:pt x="458107" y="289245"/>
                      <a:pt x="464108" y="280959"/>
                    </a:cubicBezTo>
                    <a:cubicBezTo>
                      <a:pt x="486396" y="249907"/>
                      <a:pt x="508780" y="222761"/>
                      <a:pt x="528687" y="198853"/>
                    </a:cubicBezTo>
                    <a:cubicBezTo>
                      <a:pt x="540213" y="185423"/>
                      <a:pt x="550881" y="173421"/>
                      <a:pt x="560882" y="162372"/>
                    </a:cubicBezTo>
                    <a:cubicBezTo>
                      <a:pt x="578694" y="162372"/>
                      <a:pt x="650417" y="163135"/>
                      <a:pt x="682230" y="149514"/>
                    </a:cubicBezTo>
                    <a:cubicBezTo>
                      <a:pt x="714044" y="135893"/>
                      <a:pt x="748905" y="110747"/>
                      <a:pt x="757859" y="76076"/>
                    </a:cubicBezTo>
                    <a:cubicBezTo>
                      <a:pt x="766949" y="44260"/>
                      <a:pt x="748526" y="11100"/>
                      <a:pt x="716710" y="2010"/>
                    </a:cubicBezTo>
                    <a:cubicBezTo>
                      <a:pt x="714580" y="1402"/>
                      <a:pt x="712418" y="912"/>
                      <a:pt x="710234" y="543"/>
                    </a:cubicBezTo>
                    <a:cubicBezTo>
                      <a:pt x="660133" y="-6696"/>
                      <a:pt x="597839" y="60169"/>
                      <a:pt x="577932" y="100746"/>
                    </a:cubicBezTo>
                    <a:cubicBezTo>
                      <a:pt x="576217" y="104270"/>
                      <a:pt x="555738" y="162277"/>
                      <a:pt x="556596" y="162277"/>
                    </a:cubicBezTo>
                    <a:lnTo>
                      <a:pt x="557739" y="162277"/>
                    </a:lnTo>
                    <a:cubicBezTo>
                      <a:pt x="548214" y="172755"/>
                      <a:pt x="537260" y="184089"/>
                      <a:pt x="526020" y="196758"/>
                    </a:cubicBezTo>
                    <a:cubicBezTo>
                      <a:pt x="505542" y="220189"/>
                      <a:pt x="482491" y="246954"/>
                      <a:pt x="459345" y="277625"/>
                    </a:cubicBezTo>
                    <a:cubicBezTo>
                      <a:pt x="434103" y="310503"/>
                      <a:pt x="410791" y="344819"/>
                      <a:pt x="389527" y="380400"/>
                    </a:cubicBezTo>
                    <a:cubicBezTo>
                      <a:pt x="365581" y="420139"/>
                      <a:pt x="345213" y="461928"/>
                      <a:pt x="328662" y="505272"/>
                    </a:cubicBezTo>
                    <a:lnTo>
                      <a:pt x="328091" y="506892"/>
                    </a:lnTo>
                    <a:cubicBezTo>
                      <a:pt x="328948" y="492033"/>
                      <a:pt x="329710" y="450599"/>
                      <a:pt x="329425" y="447360"/>
                    </a:cubicBezTo>
                    <a:cubicBezTo>
                      <a:pt x="325234" y="402307"/>
                      <a:pt x="290658" y="317820"/>
                      <a:pt x="241223" y="306867"/>
                    </a:cubicBezTo>
                    <a:cubicBezTo>
                      <a:pt x="208734" y="300596"/>
                      <a:pt x="177313" y="321850"/>
                      <a:pt x="171042" y="354339"/>
                    </a:cubicBezTo>
                    <a:cubicBezTo>
                      <a:pt x="170637" y="356437"/>
                      <a:pt x="170345" y="358554"/>
                      <a:pt x="170167" y="360683"/>
                    </a:cubicBezTo>
                    <a:cubicBezTo>
                      <a:pt x="166452" y="396211"/>
                      <a:pt x="190931" y="432787"/>
                      <a:pt x="215315" y="456123"/>
                    </a:cubicBezTo>
                    <a:close/>
                  </a:path>
                </a:pathLst>
              </a:custGeom>
              <a:solidFill>
                <a:srgbClr val="9C9C9C"/>
              </a:solidFill>
              <a:ln w="9525" cap="flat">
                <a:noFill/>
                <a:prstDash val="solid"/>
                <a:miter/>
              </a:ln>
            </p:spPr>
            <p:txBody>
              <a:bodyPr rtlCol="0" anchor="ctr"/>
              <a:lstStyle/>
              <a:p>
                <a:pPr defTabSz="685800">
                  <a:buClrTx/>
                  <a:defRPr/>
                </a:pPr>
                <a:endParaRPr lang="en-US" sz="1350" kern="1200">
                  <a:solidFill>
                    <a:prstClr val="black"/>
                  </a:solidFill>
                  <a:latin typeface="Calibri"/>
                  <a:ea typeface="+mn-ea"/>
                  <a:cs typeface="+mn-cs"/>
                </a:endParaRPr>
              </a:p>
            </p:txBody>
          </p:sp>
        </p:grpSp>
        <p:grpSp>
          <p:nvGrpSpPr>
            <p:cNvPr id="14" name="Graphic 7248">
              <a:extLst>
                <a:ext uri="{FF2B5EF4-FFF2-40B4-BE49-F238E27FC236}">
                  <a16:creationId xmlns:a16="http://schemas.microsoft.com/office/drawing/2014/main" id="{971A526F-4AFB-CB60-6776-014414B86B7C}"/>
                </a:ext>
              </a:extLst>
            </p:cNvPr>
            <p:cNvGrpSpPr/>
            <p:nvPr/>
          </p:nvGrpSpPr>
          <p:grpSpPr>
            <a:xfrm>
              <a:off x="410484" y="2152582"/>
              <a:ext cx="3345465" cy="3246130"/>
              <a:chOff x="410484" y="2152582"/>
              <a:chExt cx="3345465" cy="3246130"/>
            </a:xfrm>
          </p:grpSpPr>
          <p:sp>
            <p:nvSpPr>
              <p:cNvPr id="2493" name="Freeform: Shape 2492">
                <a:extLst>
                  <a:ext uri="{FF2B5EF4-FFF2-40B4-BE49-F238E27FC236}">
                    <a16:creationId xmlns:a16="http://schemas.microsoft.com/office/drawing/2014/main" id="{BE1EB591-79F1-5E49-31F2-D217CD7D9B31}"/>
                  </a:ext>
                </a:extLst>
              </p:cNvPr>
              <p:cNvSpPr/>
              <p:nvPr/>
            </p:nvSpPr>
            <p:spPr>
              <a:xfrm>
                <a:off x="3207595" y="4286944"/>
                <a:ext cx="548354" cy="841533"/>
              </a:xfrm>
              <a:custGeom>
                <a:avLst/>
                <a:gdLst>
                  <a:gd name="connsiteX0" fmla="*/ 171355 w 548354"/>
                  <a:gd name="connsiteY0" fmla="*/ 556450 h 841533"/>
                  <a:gd name="connsiteX1" fmla="*/ 171355 w 548354"/>
                  <a:gd name="connsiteY1" fmla="*/ 524542 h 841533"/>
                  <a:gd name="connsiteX2" fmla="*/ 379381 w 548354"/>
                  <a:gd name="connsiteY2" fmla="*/ 236125 h 841533"/>
                  <a:gd name="connsiteX3" fmla="*/ 276511 w 548354"/>
                  <a:gd name="connsiteY3" fmla="*/ 152210 h 841533"/>
                  <a:gd name="connsiteX4" fmla="*/ 166592 w 548354"/>
                  <a:gd name="connsiteY4" fmla="*/ 240887 h 841533"/>
                  <a:gd name="connsiteX5" fmla="*/ 166592 w 548354"/>
                  <a:gd name="connsiteY5" fmla="*/ 253937 h 841533"/>
                  <a:gd name="connsiteX6" fmla="*/ 146495 w 548354"/>
                  <a:gd name="connsiteY6" fmla="*/ 272987 h 841533"/>
                  <a:gd name="connsiteX7" fmla="*/ 20098 w 548354"/>
                  <a:gd name="connsiteY7" fmla="*/ 268224 h 841533"/>
                  <a:gd name="connsiteX8" fmla="*/ 0 w 548354"/>
                  <a:gd name="connsiteY8" fmla="*/ 254127 h 841533"/>
                  <a:gd name="connsiteX9" fmla="*/ 0 w 548354"/>
                  <a:gd name="connsiteY9" fmla="*/ 241078 h 841533"/>
                  <a:gd name="connsiteX10" fmla="*/ 280130 w 548354"/>
                  <a:gd name="connsiteY10" fmla="*/ 0 h 841533"/>
                  <a:gd name="connsiteX11" fmla="*/ 548354 w 548354"/>
                  <a:gd name="connsiteY11" fmla="*/ 230410 h 841533"/>
                  <a:gd name="connsiteX12" fmla="*/ 336804 w 548354"/>
                  <a:gd name="connsiteY12" fmla="*/ 535210 h 841533"/>
                  <a:gd name="connsiteX13" fmla="*/ 336804 w 548354"/>
                  <a:gd name="connsiteY13" fmla="*/ 556450 h 841533"/>
                  <a:gd name="connsiteX14" fmla="*/ 320957 w 548354"/>
                  <a:gd name="connsiteY14" fmla="*/ 576548 h 841533"/>
                  <a:gd name="connsiteX15" fmla="*/ 316707 w 548354"/>
                  <a:gd name="connsiteY15" fmla="*/ 576548 h 841533"/>
                  <a:gd name="connsiteX16" fmla="*/ 191453 w 548354"/>
                  <a:gd name="connsiteY16" fmla="*/ 576548 h 841533"/>
                  <a:gd name="connsiteX17" fmla="*/ 171355 w 548354"/>
                  <a:gd name="connsiteY17" fmla="*/ 560702 h 841533"/>
                  <a:gd name="connsiteX18" fmla="*/ 171355 w 548354"/>
                  <a:gd name="connsiteY18" fmla="*/ 556451 h 841533"/>
                  <a:gd name="connsiteX19" fmla="*/ 160687 w 548354"/>
                  <a:gd name="connsiteY19" fmla="*/ 746950 h 841533"/>
                  <a:gd name="connsiteX20" fmla="*/ 262319 w 548354"/>
                  <a:gd name="connsiteY20" fmla="*/ 652367 h 841533"/>
                  <a:gd name="connsiteX21" fmla="*/ 362807 w 548354"/>
                  <a:gd name="connsiteY21" fmla="*/ 746950 h 841533"/>
                  <a:gd name="connsiteX22" fmla="*/ 261176 w 548354"/>
                  <a:gd name="connsiteY22" fmla="*/ 841534 h 841533"/>
                  <a:gd name="connsiteX23" fmla="*/ 160687 w 548354"/>
                  <a:gd name="connsiteY23" fmla="*/ 746760 h 8415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48354" h="841533">
                    <a:moveTo>
                      <a:pt x="171355" y="556450"/>
                    </a:moveTo>
                    <a:lnTo>
                      <a:pt x="171355" y="524542"/>
                    </a:lnTo>
                    <a:cubicBezTo>
                      <a:pt x="171355" y="360236"/>
                      <a:pt x="379381" y="353092"/>
                      <a:pt x="379381" y="236125"/>
                    </a:cubicBezTo>
                    <a:cubicBezTo>
                      <a:pt x="379381" y="185356"/>
                      <a:pt x="338042" y="152210"/>
                      <a:pt x="276511" y="152210"/>
                    </a:cubicBezTo>
                    <a:cubicBezTo>
                      <a:pt x="209169" y="152210"/>
                      <a:pt x="166592" y="188881"/>
                      <a:pt x="166592" y="240887"/>
                    </a:cubicBezTo>
                    <a:lnTo>
                      <a:pt x="166592" y="253937"/>
                    </a:lnTo>
                    <a:cubicBezTo>
                      <a:pt x="166592" y="266890"/>
                      <a:pt x="159544" y="272987"/>
                      <a:pt x="146495" y="272987"/>
                    </a:cubicBezTo>
                    <a:lnTo>
                      <a:pt x="20098" y="268224"/>
                    </a:lnTo>
                    <a:cubicBezTo>
                      <a:pt x="8287" y="268224"/>
                      <a:pt x="0" y="262319"/>
                      <a:pt x="0" y="254127"/>
                    </a:cubicBezTo>
                    <a:lnTo>
                      <a:pt x="0" y="241078"/>
                    </a:lnTo>
                    <a:cubicBezTo>
                      <a:pt x="0" y="98203"/>
                      <a:pt x="113443" y="0"/>
                      <a:pt x="280130" y="0"/>
                    </a:cubicBezTo>
                    <a:cubicBezTo>
                      <a:pt x="443198" y="0"/>
                      <a:pt x="548354" y="92202"/>
                      <a:pt x="548354" y="230410"/>
                    </a:cubicBezTo>
                    <a:cubicBezTo>
                      <a:pt x="548354" y="426625"/>
                      <a:pt x="336804" y="427863"/>
                      <a:pt x="336804" y="535210"/>
                    </a:cubicBezTo>
                    <a:lnTo>
                      <a:pt x="336804" y="556450"/>
                    </a:lnTo>
                    <a:cubicBezTo>
                      <a:pt x="337978" y="566376"/>
                      <a:pt x="330883" y="575374"/>
                      <a:pt x="320957" y="576548"/>
                    </a:cubicBezTo>
                    <a:cubicBezTo>
                      <a:pt x="319545" y="576715"/>
                      <a:pt x="318119" y="576715"/>
                      <a:pt x="316707" y="576548"/>
                    </a:cubicBezTo>
                    <a:lnTo>
                      <a:pt x="191453" y="576548"/>
                    </a:lnTo>
                    <a:cubicBezTo>
                      <a:pt x="181527" y="577722"/>
                      <a:pt x="172529" y="570627"/>
                      <a:pt x="171355" y="560702"/>
                    </a:cubicBezTo>
                    <a:cubicBezTo>
                      <a:pt x="171188" y="559289"/>
                      <a:pt x="171188" y="557863"/>
                      <a:pt x="171355" y="556451"/>
                    </a:cubicBezTo>
                    <a:close/>
                    <a:moveTo>
                      <a:pt x="160687" y="746950"/>
                    </a:moveTo>
                    <a:cubicBezTo>
                      <a:pt x="160687" y="694944"/>
                      <a:pt x="206788" y="652367"/>
                      <a:pt x="262319" y="652367"/>
                    </a:cubicBezTo>
                    <a:cubicBezTo>
                      <a:pt x="315563" y="652367"/>
                      <a:pt x="362807" y="694944"/>
                      <a:pt x="362807" y="746950"/>
                    </a:cubicBezTo>
                    <a:cubicBezTo>
                      <a:pt x="362807" y="798957"/>
                      <a:pt x="315182" y="841534"/>
                      <a:pt x="261176" y="841534"/>
                    </a:cubicBezTo>
                    <a:cubicBezTo>
                      <a:pt x="207169" y="841534"/>
                      <a:pt x="160687" y="798766"/>
                      <a:pt x="160687" y="746760"/>
                    </a:cubicBezTo>
                    <a:close/>
                  </a:path>
                </a:pathLst>
              </a:custGeom>
              <a:solidFill>
                <a:srgbClr val="263238"/>
              </a:solidFill>
              <a:ln w="9525" cap="flat">
                <a:noFill/>
                <a:prstDash val="solid"/>
                <a:miter/>
              </a:ln>
            </p:spPr>
            <p:txBody>
              <a:bodyPr rtlCol="0" anchor="ctr"/>
              <a:lstStyle/>
              <a:p>
                <a:pPr defTabSz="685800">
                  <a:buClrTx/>
                  <a:defRPr/>
                </a:pPr>
                <a:endParaRPr lang="en-US" sz="1350" kern="1200">
                  <a:solidFill>
                    <a:prstClr val="black"/>
                  </a:solidFill>
                  <a:latin typeface="Calibri"/>
                  <a:ea typeface="+mn-ea"/>
                  <a:cs typeface="+mn-cs"/>
                </a:endParaRPr>
              </a:p>
            </p:txBody>
          </p:sp>
          <p:sp>
            <p:nvSpPr>
              <p:cNvPr id="2494" name="Freeform: Shape 2493">
                <a:extLst>
                  <a:ext uri="{FF2B5EF4-FFF2-40B4-BE49-F238E27FC236}">
                    <a16:creationId xmlns:a16="http://schemas.microsoft.com/office/drawing/2014/main" id="{748A74CF-879B-60E1-6661-F152BE3994C1}"/>
                  </a:ext>
                </a:extLst>
              </p:cNvPr>
              <p:cNvSpPr/>
              <p:nvPr/>
            </p:nvSpPr>
            <p:spPr>
              <a:xfrm>
                <a:off x="733286" y="3006213"/>
                <a:ext cx="476345" cy="731071"/>
              </a:xfrm>
              <a:custGeom>
                <a:avLst/>
                <a:gdLst>
                  <a:gd name="connsiteX0" fmla="*/ 148209 w 476345"/>
                  <a:gd name="connsiteY0" fmla="*/ 483680 h 731071"/>
                  <a:gd name="connsiteX1" fmla="*/ 148209 w 476345"/>
                  <a:gd name="connsiteY1" fmla="*/ 455962 h 731071"/>
                  <a:gd name="connsiteX2" fmla="*/ 329184 w 476345"/>
                  <a:gd name="connsiteY2" fmla="*/ 205454 h 731071"/>
                  <a:gd name="connsiteX3" fmla="*/ 239935 w 476345"/>
                  <a:gd name="connsiteY3" fmla="*/ 132588 h 731071"/>
                  <a:gd name="connsiteX4" fmla="*/ 144685 w 476345"/>
                  <a:gd name="connsiteY4" fmla="*/ 209550 h 731071"/>
                  <a:gd name="connsiteX5" fmla="*/ 144685 w 476345"/>
                  <a:gd name="connsiteY5" fmla="*/ 220885 h 731071"/>
                  <a:gd name="connsiteX6" fmla="*/ 127254 w 476345"/>
                  <a:gd name="connsiteY6" fmla="*/ 237268 h 731071"/>
                  <a:gd name="connsiteX7" fmla="*/ 17431 w 476345"/>
                  <a:gd name="connsiteY7" fmla="*/ 233172 h 731071"/>
                  <a:gd name="connsiteX8" fmla="*/ 0 w 476345"/>
                  <a:gd name="connsiteY8" fmla="*/ 220885 h 731071"/>
                  <a:gd name="connsiteX9" fmla="*/ 0 w 476345"/>
                  <a:gd name="connsiteY9" fmla="*/ 209550 h 731071"/>
                  <a:gd name="connsiteX10" fmla="*/ 243268 w 476345"/>
                  <a:gd name="connsiteY10" fmla="*/ 0 h 731071"/>
                  <a:gd name="connsiteX11" fmla="*/ 476345 w 476345"/>
                  <a:gd name="connsiteY11" fmla="*/ 200025 h 731071"/>
                  <a:gd name="connsiteX12" fmla="*/ 292513 w 476345"/>
                  <a:gd name="connsiteY12" fmla="*/ 464915 h 731071"/>
                  <a:gd name="connsiteX13" fmla="*/ 292513 w 476345"/>
                  <a:gd name="connsiteY13" fmla="*/ 483394 h 731071"/>
                  <a:gd name="connsiteX14" fmla="*/ 278723 w 476345"/>
                  <a:gd name="connsiteY14" fmla="*/ 500825 h 731071"/>
                  <a:gd name="connsiteX15" fmla="*/ 275082 w 476345"/>
                  <a:gd name="connsiteY15" fmla="*/ 500825 h 731071"/>
                  <a:gd name="connsiteX16" fmla="*/ 165640 w 476345"/>
                  <a:gd name="connsiteY16" fmla="*/ 500825 h 731071"/>
                  <a:gd name="connsiteX17" fmla="*/ 148236 w 476345"/>
                  <a:gd name="connsiteY17" fmla="*/ 487000 h 731071"/>
                  <a:gd name="connsiteX18" fmla="*/ 148209 w 476345"/>
                  <a:gd name="connsiteY18" fmla="*/ 483680 h 731071"/>
                  <a:gd name="connsiteX19" fmla="*/ 138684 w 476345"/>
                  <a:gd name="connsiteY19" fmla="*/ 648938 h 731071"/>
                  <a:gd name="connsiteX20" fmla="*/ 226886 w 476345"/>
                  <a:gd name="connsiteY20" fmla="*/ 566833 h 731071"/>
                  <a:gd name="connsiteX21" fmla="*/ 314230 w 476345"/>
                  <a:gd name="connsiteY21" fmla="*/ 648938 h 731071"/>
                  <a:gd name="connsiteX22" fmla="*/ 225933 w 476345"/>
                  <a:gd name="connsiteY22" fmla="*/ 731044 h 731071"/>
                  <a:gd name="connsiteX23" fmla="*/ 138970 w 476345"/>
                  <a:gd name="connsiteY23" fmla="*/ 648938 h 731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76345" h="731071">
                    <a:moveTo>
                      <a:pt x="148209" y="483680"/>
                    </a:moveTo>
                    <a:lnTo>
                      <a:pt x="148209" y="455962"/>
                    </a:lnTo>
                    <a:cubicBezTo>
                      <a:pt x="148209" y="313087"/>
                      <a:pt x="329184" y="307086"/>
                      <a:pt x="329184" y="205454"/>
                    </a:cubicBezTo>
                    <a:cubicBezTo>
                      <a:pt x="329184" y="161258"/>
                      <a:pt x="293275" y="132588"/>
                      <a:pt x="239935" y="132588"/>
                    </a:cubicBezTo>
                    <a:cubicBezTo>
                      <a:pt x="181356" y="132588"/>
                      <a:pt x="144685" y="164402"/>
                      <a:pt x="144685" y="209550"/>
                    </a:cubicBezTo>
                    <a:lnTo>
                      <a:pt x="144685" y="220885"/>
                    </a:lnTo>
                    <a:cubicBezTo>
                      <a:pt x="144685" y="232124"/>
                      <a:pt x="138589" y="237268"/>
                      <a:pt x="127254" y="237268"/>
                    </a:cubicBezTo>
                    <a:lnTo>
                      <a:pt x="17431" y="233172"/>
                    </a:lnTo>
                    <a:cubicBezTo>
                      <a:pt x="7144" y="233172"/>
                      <a:pt x="0" y="228029"/>
                      <a:pt x="0" y="220885"/>
                    </a:cubicBezTo>
                    <a:lnTo>
                      <a:pt x="0" y="209550"/>
                    </a:lnTo>
                    <a:cubicBezTo>
                      <a:pt x="0" y="85725"/>
                      <a:pt x="98488" y="0"/>
                      <a:pt x="243268" y="0"/>
                    </a:cubicBezTo>
                    <a:cubicBezTo>
                      <a:pt x="384905" y="0"/>
                      <a:pt x="476345" y="80105"/>
                      <a:pt x="476345" y="200025"/>
                    </a:cubicBezTo>
                    <a:cubicBezTo>
                      <a:pt x="476345" y="370427"/>
                      <a:pt x="292513" y="371475"/>
                      <a:pt x="292513" y="464915"/>
                    </a:cubicBezTo>
                    <a:lnTo>
                      <a:pt x="292513" y="483394"/>
                    </a:lnTo>
                    <a:cubicBezTo>
                      <a:pt x="293518" y="492015"/>
                      <a:pt x="287344" y="499819"/>
                      <a:pt x="278723" y="500825"/>
                    </a:cubicBezTo>
                    <a:cubicBezTo>
                      <a:pt x="277513" y="500966"/>
                      <a:pt x="276291" y="500966"/>
                      <a:pt x="275082" y="500825"/>
                    </a:cubicBezTo>
                    <a:lnTo>
                      <a:pt x="165640" y="500825"/>
                    </a:lnTo>
                    <a:cubicBezTo>
                      <a:pt x="157016" y="501813"/>
                      <a:pt x="149225" y="495623"/>
                      <a:pt x="148236" y="487000"/>
                    </a:cubicBezTo>
                    <a:cubicBezTo>
                      <a:pt x="148110" y="485897"/>
                      <a:pt x="148101" y="484784"/>
                      <a:pt x="148209" y="483680"/>
                    </a:cubicBezTo>
                    <a:close/>
                    <a:moveTo>
                      <a:pt x="138684" y="648938"/>
                    </a:moveTo>
                    <a:cubicBezTo>
                      <a:pt x="138684" y="603790"/>
                      <a:pt x="178689" y="566833"/>
                      <a:pt x="226886" y="566833"/>
                    </a:cubicBezTo>
                    <a:cubicBezTo>
                      <a:pt x="273082" y="566833"/>
                      <a:pt x="314230" y="603790"/>
                      <a:pt x="314230" y="648938"/>
                    </a:cubicBezTo>
                    <a:cubicBezTo>
                      <a:pt x="314230" y="694087"/>
                      <a:pt x="273082" y="731044"/>
                      <a:pt x="225933" y="731044"/>
                    </a:cubicBezTo>
                    <a:cubicBezTo>
                      <a:pt x="179309" y="732220"/>
                      <a:pt x="140473" y="695553"/>
                      <a:pt x="138970" y="648938"/>
                    </a:cubicBezTo>
                    <a:close/>
                  </a:path>
                </a:pathLst>
              </a:custGeom>
              <a:solidFill>
                <a:srgbClr val="FFBA12"/>
              </a:solidFill>
              <a:ln w="9525" cap="flat">
                <a:solidFill>
                  <a:srgbClr val="FFBB11"/>
                </a:solidFill>
                <a:prstDash val="solid"/>
                <a:miter/>
              </a:ln>
            </p:spPr>
            <p:txBody>
              <a:bodyPr rtlCol="0" anchor="ctr"/>
              <a:lstStyle/>
              <a:p>
                <a:pPr defTabSz="685800">
                  <a:buClrTx/>
                  <a:defRPr/>
                </a:pPr>
                <a:endParaRPr lang="en-US" sz="1350" kern="1200">
                  <a:solidFill>
                    <a:prstClr val="black"/>
                  </a:solidFill>
                  <a:latin typeface="Calibri"/>
                  <a:ea typeface="+mn-ea"/>
                  <a:cs typeface="+mn-cs"/>
                </a:endParaRPr>
              </a:p>
            </p:txBody>
          </p:sp>
          <p:sp>
            <p:nvSpPr>
              <p:cNvPr id="2495" name="Freeform: Shape 2494">
                <a:extLst>
                  <a:ext uri="{FF2B5EF4-FFF2-40B4-BE49-F238E27FC236}">
                    <a16:creationId xmlns:a16="http://schemas.microsoft.com/office/drawing/2014/main" id="{D6D800D5-7A0D-7EFB-99C3-4068075B93C2}"/>
                  </a:ext>
                </a:extLst>
              </p:cNvPr>
              <p:cNvSpPr/>
              <p:nvPr/>
            </p:nvSpPr>
            <p:spPr>
              <a:xfrm>
                <a:off x="3105202" y="2152582"/>
                <a:ext cx="240696" cy="369312"/>
              </a:xfrm>
              <a:custGeom>
                <a:avLst/>
                <a:gdLst>
                  <a:gd name="connsiteX0" fmla="*/ 75247 w 240696"/>
                  <a:gd name="connsiteY0" fmla="*/ 244316 h 369312"/>
                  <a:gd name="connsiteX1" fmla="*/ 75247 w 240696"/>
                  <a:gd name="connsiteY1" fmla="*/ 230315 h 369312"/>
                  <a:gd name="connsiteX2" fmla="*/ 166497 w 240696"/>
                  <a:gd name="connsiteY2" fmla="*/ 103727 h 369312"/>
                  <a:gd name="connsiteX3" fmla="*/ 121349 w 240696"/>
                  <a:gd name="connsiteY3" fmla="*/ 66866 h 369312"/>
                  <a:gd name="connsiteX4" fmla="*/ 73152 w 240696"/>
                  <a:gd name="connsiteY4" fmla="*/ 105823 h 369312"/>
                  <a:gd name="connsiteX5" fmla="*/ 73152 w 240696"/>
                  <a:gd name="connsiteY5" fmla="*/ 111538 h 369312"/>
                  <a:gd name="connsiteX6" fmla="*/ 64294 w 240696"/>
                  <a:gd name="connsiteY6" fmla="*/ 119825 h 369312"/>
                  <a:gd name="connsiteX7" fmla="*/ 8858 w 240696"/>
                  <a:gd name="connsiteY7" fmla="*/ 117729 h 369312"/>
                  <a:gd name="connsiteX8" fmla="*/ 0 w 240696"/>
                  <a:gd name="connsiteY8" fmla="*/ 111538 h 369312"/>
                  <a:gd name="connsiteX9" fmla="*/ 0 w 240696"/>
                  <a:gd name="connsiteY9" fmla="*/ 105823 h 369312"/>
                  <a:gd name="connsiteX10" fmla="*/ 122968 w 240696"/>
                  <a:gd name="connsiteY10" fmla="*/ 0 h 369312"/>
                  <a:gd name="connsiteX11" fmla="*/ 240697 w 240696"/>
                  <a:gd name="connsiteY11" fmla="*/ 101156 h 369312"/>
                  <a:gd name="connsiteX12" fmla="*/ 147828 w 240696"/>
                  <a:gd name="connsiteY12" fmla="*/ 234506 h 369312"/>
                  <a:gd name="connsiteX13" fmla="*/ 147828 w 240696"/>
                  <a:gd name="connsiteY13" fmla="*/ 244031 h 369312"/>
                  <a:gd name="connsiteX14" fmla="*/ 140898 w 240696"/>
                  <a:gd name="connsiteY14" fmla="*/ 252804 h 369312"/>
                  <a:gd name="connsiteX15" fmla="*/ 138970 w 240696"/>
                  <a:gd name="connsiteY15" fmla="*/ 252794 h 369312"/>
                  <a:gd name="connsiteX16" fmla="*/ 84011 w 240696"/>
                  <a:gd name="connsiteY16" fmla="*/ 252794 h 369312"/>
                  <a:gd name="connsiteX17" fmla="*/ 75276 w 240696"/>
                  <a:gd name="connsiteY17" fmla="*/ 246032 h 369312"/>
                  <a:gd name="connsiteX18" fmla="*/ 75247 w 240696"/>
                  <a:gd name="connsiteY18" fmla="*/ 244316 h 369312"/>
                  <a:gd name="connsiteX19" fmla="*/ 70580 w 240696"/>
                  <a:gd name="connsiteY19" fmla="*/ 327850 h 369312"/>
                  <a:gd name="connsiteX20" fmla="*/ 111909 w 240696"/>
                  <a:gd name="connsiteY20" fmla="*/ 280425 h 369312"/>
                  <a:gd name="connsiteX21" fmla="*/ 159335 w 240696"/>
                  <a:gd name="connsiteY21" fmla="*/ 321755 h 369312"/>
                  <a:gd name="connsiteX22" fmla="*/ 118006 w 240696"/>
                  <a:gd name="connsiteY22" fmla="*/ 369180 h 369312"/>
                  <a:gd name="connsiteX23" fmla="*/ 114967 w 240696"/>
                  <a:gd name="connsiteY23" fmla="*/ 369284 h 369312"/>
                  <a:gd name="connsiteX24" fmla="*/ 70585 w 240696"/>
                  <a:gd name="connsiteY24" fmla="*/ 327997 h 369312"/>
                  <a:gd name="connsiteX25" fmla="*/ 70580 w 240696"/>
                  <a:gd name="connsiteY25" fmla="*/ 327851 h 369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40696" h="369312">
                    <a:moveTo>
                      <a:pt x="75247" y="244316"/>
                    </a:moveTo>
                    <a:lnTo>
                      <a:pt x="75247" y="230315"/>
                    </a:lnTo>
                    <a:cubicBezTo>
                      <a:pt x="75247" y="158210"/>
                      <a:pt x="166497" y="155067"/>
                      <a:pt x="166497" y="103727"/>
                    </a:cubicBezTo>
                    <a:cubicBezTo>
                      <a:pt x="166497" y="81439"/>
                      <a:pt x="148304" y="66866"/>
                      <a:pt x="121349" y="66866"/>
                    </a:cubicBezTo>
                    <a:cubicBezTo>
                      <a:pt x="91821" y="66866"/>
                      <a:pt x="73152" y="82963"/>
                      <a:pt x="73152" y="105823"/>
                    </a:cubicBezTo>
                    <a:lnTo>
                      <a:pt x="73152" y="111538"/>
                    </a:lnTo>
                    <a:cubicBezTo>
                      <a:pt x="73152" y="117253"/>
                      <a:pt x="70009" y="119825"/>
                      <a:pt x="64294" y="119825"/>
                    </a:cubicBezTo>
                    <a:lnTo>
                      <a:pt x="8858" y="117729"/>
                    </a:lnTo>
                    <a:cubicBezTo>
                      <a:pt x="3620" y="117729"/>
                      <a:pt x="0" y="115157"/>
                      <a:pt x="0" y="111538"/>
                    </a:cubicBezTo>
                    <a:lnTo>
                      <a:pt x="0" y="105823"/>
                    </a:lnTo>
                    <a:cubicBezTo>
                      <a:pt x="0" y="43053"/>
                      <a:pt x="49816" y="0"/>
                      <a:pt x="122968" y="0"/>
                    </a:cubicBezTo>
                    <a:cubicBezTo>
                      <a:pt x="194501" y="0"/>
                      <a:pt x="240697" y="40481"/>
                      <a:pt x="240697" y="101156"/>
                    </a:cubicBezTo>
                    <a:cubicBezTo>
                      <a:pt x="240697" y="186881"/>
                      <a:pt x="147828" y="187738"/>
                      <a:pt x="147828" y="234506"/>
                    </a:cubicBezTo>
                    <a:lnTo>
                      <a:pt x="147828" y="244031"/>
                    </a:lnTo>
                    <a:cubicBezTo>
                      <a:pt x="148337" y="248367"/>
                      <a:pt x="145234" y="252295"/>
                      <a:pt x="140898" y="252804"/>
                    </a:cubicBezTo>
                    <a:cubicBezTo>
                      <a:pt x="140257" y="252879"/>
                      <a:pt x="139610" y="252876"/>
                      <a:pt x="138970" y="252794"/>
                    </a:cubicBezTo>
                    <a:lnTo>
                      <a:pt x="84011" y="252794"/>
                    </a:lnTo>
                    <a:cubicBezTo>
                      <a:pt x="79731" y="253338"/>
                      <a:pt x="75821" y="250311"/>
                      <a:pt x="75276" y="246032"/>
                    </a:cubicBezTo>
                    <a:cubicBezTo>
                      <a:pt x="75204" y="245463"/>
                      <a:pt x="75194" y="244888"/>
                      <a:pt x="75247" y="244316"/>
                    </a:cubicBezTo>
                    <a:close/>
                    <a:moveTo>
                      <a:pt x="70580" y="327850"/>
                    </a:moveTo>
                    <a:cubicBezTo>
                      <a:pt x="68897" y="303342"/>
                      <a:pt x="87401" y="282109"/>
                      <a:pt x="111909" y="280425"/>
                    </a:cubicBezTo>
                    <a:cubicBezTo>
                      <a:pt x="136418" y="278742"/>
                      <a:pt x="157651" y="297246"/>
                      <a:pt x="159335" y="321755"/>
                    </a:cubicBezTo>
                    <a:cubicBezTo>
                      <a:pt x="161018" y="346263"/>
                      <a:pt x="142514" y="367496"/>
                      <a:pt x="118006" y="369180"/>
                    </a:cubicBezTo>
                    <a:cubicBezTo>
                      <a:pt x="116994" y="369249"/>
                      <a:pt x="115981" y="369284"/>
                      <a:pt x="114967" y="369284"/>
                    </a:cubicBezTo>
                    <a:cubicBezTo>
                      <a:pt x="91310" y="370139"/>
                      <a:pt x="71440" y="351653"/>
                      <a:pt x="70585" y="327997"/>
                    </a:cubicBezTo>
                    <a:cubicBezTo>
                      <a:pt x="70583" y="327948"/>
                      <a:pt x="70582" y="327899"/>
                      <a:pt x="70580" y="327851"/>
                    </a:cubicBezTo>
                    <a:close/>
                  </a:path>
                </a:pathLst>
              </a:custGeom>
              <a:solidFill>
                <a:srgbClr val="FFBA12"/>
              </a:solidFill>
              <a:ln w="9525" cap="flat">
                <a:solidFill>
                  <a:srgbClr val="FFBB11"/>
                </a:solidFill>
                <a:prstDash val="solid"/>
                <a:miter/>
              </a:ln>
            </p:spPr>
            <p:txBody>
              <a:bodyPr rtlCol="0" anchor="ctr"/>
              <a:lstStyle/>
              <a:p>
                <a:pPr defTabSz="685800">
                  <a:buClrTx/>
                  <a:defRPr/>
                </a:pPr>
                <a:endParaRPr lang="en-US" sz="1350" kern="1200">
                  <a:solidFill>
                    <a:prstClr val="black"/>
                  </a:solidFill>
                  <a:latin typeface="Calibri"/>
                  <a:ea typeface="+mn-ea"/>
                  <a:cs typeface="+mn-cs"/>
                </a:endParaRPr>
              </a:p>
            </p:txBody>
          </p:sp>
          <p:sp>
            <p:nvSpPr>
              <p:cNvPr id="2048" name="Freeform: Shape 2047">
                <a:extLst>
                  <a:ext uri="{FF2B5EF4-FFF2-40B4-BE49-F238E27FC236}">
                    <a16:creationId xmlns:a16="http://schemas.microsoft.com/office/drawing/2014/main" id="{F3715F57-32F8-0A46-AA80-E33F53A627C3}"/>
                  </a:ext>
                </a:extLst>
              </p:cNvPr>
              <p:cNvSpPr/>
              <p:nvPr/>
            </p:nvSpPr>
            <p:spPr>
              <a:xfrm>
                <a:off x="410484" y="4015386"/>
                <a:ext cx="303276" cy="465420"/>
              </a:xfrm>
              <a:custGeom>
                <a:avLst/>
                <a:gdLst>
                  <a:gd name="connsiteX0" fmla="*/ 95059 w 303276"/>
                  <a:gd name="connsiteY0" fmla="*/ 307848 h 465420"/>
                  <a:gd name="connsiteX1" fmla="*/ 95059 w 303276"/>
                  <a:gd name="connsiteY1" fmla="*/ 290227 h 465420"/>
                  <a:gd name="connsiteX2" fmla="*/ 210122 w 303276"/>
                  <a:gd name="connsiteY2" fmla="*/ 130683 h 465420"/>
                  <a:gd name="connsiteX3" fmla="*/ 152972 w 303276"/>
                  <a:gd name="connsiteY3" fmla="*/ 84296 h 465420"/>
                  <a:gd name="connsiteX4" fmla="*/ 92202 w 303276"/>
                  <a:gd name="connsiteY4" fmla="*/ 133350 h 465420"/>
                  <a:gd name="connsiteX5" fmla="*/ 92202 w 303276"/>
                  <a:gd name="connsiteY5" fmla="*/ 140494 h 465420"/>
                  <a:gd name="connsiteX6" fmla="*/ 81058 w 303276"/>
                  <a:gd name="connsiteY6" fmla="*/ 150971 h 465420"/>
                  <a:gd name="connsiteX7" fmla="*/ 11144 w 303276"/>
                  <a:gd name="connsiteY7" fmla="*/ 148400 h 465420"/>
                  <a:gd name="connsiteX8" fmla="*/ 0 w 303276"/>
                  <a:gd name="connsiteY8" fmla="*/ 140494 h 465420"/>
                  <a:gd name="connsiteX9" fmla="*/ 0 w 303276"/>
                  <a:gd name="connsiteY9" fmla="*/ 133350 h 465420"/>
                  <a:gd name="connsiteX10" fmla="*/ 154972 w 303276"/>
                  <a:gd name="connsiteY10" fmla="*/ 0 h 465420"/>
                  <a:gd name="connsiteX11" fmla="*/ 303276 w 303276"/>
                  <a:gd name="connsiteY11" fmla="*/ 127445 h 465420"/>
                  <a:gd name="connsiteX12" fmla="*/ 186309 w 303276"/>
                  <a:gd name="connsiteY12" fmla="*/ 296132 h 465420"/>
                  <a:gd name="connsiteX13" fmla="*/ 186309 w 303276"/>
                  <a:gd name="connsiteY13" fmla="*/ 307848 h 465420"/>
                  <a:gd name="connsiteX14" fmla="*/ 177600 w 303276"/>
                  <a:gd name="connsiteY14" fmla="*/ 318992 h 465420"/>
                  <a:gd name="connsiteX15" fmla="*/ 175165 w 303276"/>
                  <a:gd name="connsiteY15" fmla="*/ 318992 h 465420"/>
                  <a:gd name="connsiteX16" fmla="*/ 106013 w 303276"/>
                  <a:gd name="connsiteY16" fmla="*/ 318992 h 465420"/>
                  <a:gd name="connsiteX17" fmla="*/ 95040 w 303276"/>
                  <a:gd name="connsiteY17" fmla="*/ 310068 h 465420"/>
                  <a:gd name="connsiteX18" fmla="*/ 95059 w 303276"/>
                  <a:gd name="connsiteY18" fmla="*/ 307848 h 465420"/>
                  <a:gd name="connsiteX19" fmla="*/ 89154 w 303276"/>
                  <a:gd name="connsiteY19" fmla="*/ 413099 h 465420"/>
                  <a:gd name="connsiteX20" fmla="*/ 141324 w 303276"/>
                  <a:gd name="connsiteY20" fmla="*/ 353501 h 465420"/>
                  <a:gd name="connsiteX21" fmla="*/ 200921 w 303276"/>
                  <a:gd name="connsiteY21" fmla="*/ 405671 h 465420"/>
                  <a:gd name="connsiteX22" fmla="*/ 148752 w 303276"/>
                  <a:gd name="connsiteY22" fmla="*/ 465269 h 465420"/>
                  <a:gd name="connsiteX23" fmla="*/ 144780 w 303276"/>
                  <a:gd name="connsiteY23" fmla="*/ 465391 h 465420"/>
                  <a:gd name="connsiteX24" fmla="*/ 88964 w 303276"/>
                  <a:gd name="connsiteY24" fmla="*/ 413099 h 46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03276" h="465420">
                    <a:moveTo>
                      <a:pt x="95059" y="307848"/>
                    </a:moveTo>
                    <a:lnTo>
                      <a:pt x="95059" y="290227"/>
                    </a:lnTo>
                    <a:cubicBezTo>
                      <a:pt x="95059" y="199358"/>
                      <a:pt x="210122" y="195453"/>
                      <a:pt x="210122" y="130683"/>
                    </a:cubicBezTo>
                    <a:cubicBezTo>
                      <a:pt x="210122" y="102584"/>
                      <a:pt x="187262" y="84296"/>
                      <a:pt x="152972" y="84296"/>
                    </a:cubicBezTo>
                    <a:cubicBezTo>
                      <a:pt x="115729" y="84296"/>
                      <a:pt x="92202" y="104585"/>
                      <a:pt x="92202" y="133350"/>
                    </a:cubicBezTo>
                    <a:lnTo>
                      <a:pt x="92202" y="140494"/>
                    </a:lnTo>
                    <a:cubicBezTo>
                      <a:pt x="92202" y="147733"/>
                      <a:pt x="88297" y="150971"/>
                      <a:pt x="81058" y="150971"/>
                    </a:cubicBezTo>
                    <a:lnTo>
                      <a:pt x="11144" y="148400"/>
                    </a:lnTo>
                    <a:cubicBezTo>
                      <a:pt x="4572" y="148400"/>
                      <a:pt x="0" y="145066"/>
                      <a:pt x="0" y="140494"/>
                    </a:cubicBezTo>
                    <a:lnTo>
                      <a:pt x="0" y="133350"/>
                    </a:lnTo>
                    <a:cubicBezTo>
                      <a:pt x="0" y="54293"/>
                      <a:pt x="62770" y="0"/>
                      <a:pt x="154972" y="0"/>
                    </a:cubicBezTo>
                    <a:cubicBezTo>
                      <a:pt x="245174" y="0"/>
                      <a:pt x="303276" y="50959"/>
                      <a:pt x="303276" y="127445"/>
                    </a:cubicBezTo>
                    <a:cubicBezTo>
                      <a:pt x="303276" y="235934"/>
                      <a:pt x="186309" y="236601"/>
                      <a:pt x="186309" y="296132"/>
                    </a:cubicBezTo>
                    <a:lnTo>
                      <a:pt x="186309" y="307848"/>
                    </a:lnTo>
                    <a:cubicBezTo>
                      <a:pt x="186981" y="313331"/>
                      <a:pt x="183082" y="318320"/>
                      <a:pt x="177600" y="318992"/>
                    </a:cubicBezTo>
                    <a:cubicBezTo>
                      <a:pt x="176791" y="319092"/>
                      <a:pt x="175973" y="319092"/>
                      <a:pt x="175165" y="318992"/>
                    </a:cubicBezTo>
                    <a:lnTo>
                      <a:pt x="106013" y="318992"/>
                    </a:lnTo>
                    <a:cubicBezTo>
                      <a:pt x="100519" y="319558"/>
                      <a:pt x="95606" y="315562"/>
                      <a:pt x="95040" y="310068"/>
                    </a:cubicBezTo>
                    <a:cubicBezTo>
                      <a:pt x="94964" y="309330"/>
                      <a:pt x="94971" y="308585"/>
                      <a:pt x="95059" y="307848"/>
                    </a:cubicBezTo>
                    <a:close/>
                    <a:moveTo>
                      <a:pt x="89154" y="413099"/>
                    </a:moveTo>
                    <a:cubicBezTo>
                      <a:pt x="87103" y="382235"/>
                      <a:pt x="110460" y="355553"/>
                      <a:pt x="141324" y="353501"/>
                    </a:cubicBezTo>
                    <a:cubicBezTo>
                      <a:pt x="172187" y="351450"/>
                      <a:pt x="198870" y="374807"/>
                      <a:pt x="200921" y="405671"/>
                    </a:cubicBezTo>
                    <a:cubicBezTo>
                      <a:pt x="202973" y="436535"/>
                      <a:pt x="179616" y="463217"/>
                      <a:pt x="148752" y="465269"/>
                    </a:cubicBezTo>
                    <a:cubicBezTo>
                      <a:pt x="147430" y="465356"/>
                      <a:pt x="146105" y="465397"/>
                      <a:pt x="144780" y="465391"/>
                    </a:cubicBezTo>
                    <a:cubicBezTo>
                      <a:pt x="114931" y="466354"/>
                      <a:pt x="89947" y="442948"/>
                      <a:pt x="88964" y="413099"/>
                    </a:cubicBezTo>
                    <a:close/>
                  </a:path>
                </a:pathLst>
              </a:custGeom>
              <a:noFill/>
              <a:ln w="9525" cap="flat">
                <a:solidFill>
                  <a:srgbClr val="263238"/>
                </a:solidFill>
                <a:prstDash val="solid"/>
                <a:miter/>
              </a:ln>
            </p:spPr>
            <p:txBody>
              <a:bodyPr rtlCol="0" anchor="ctr"/>
              <a:lstStyle/>
              <a:p>
                <a:pPr defTabSz="685800">
                  <a:buClrTx/>
                  <a:defRPr/>
                </a:pPr>
                <a:endParaRPr lang="en-US" sz="1350" kern="1200">
                  <a:solidFill>
                    <a:prstClr val="black"/>
                  </a:solidFill>
                  <a:latin typeface="Calibri"/>
                  <a:ea typeface="+mn-ea"/>
                  <a:cs typeface="+mn-cs"/>
                </a:endParaRPr>
              </a:p>
            </p:txBody>
          </p:sp>
          <p:sp>
            <p:nvSpPr>
              <p:cNvPr id="2049" name="Freeform: Shape 2048">
                <a:extLst>
                  <a:ext uri="{FF2B5EF4-FFF2-40B4-BE49-F238E27FC236}">
                    <a16:creationId xmlns:a16="http://schemas.microsoft.com/office/drawing/2014/main" id="{EA414EEB-B9E0-2DB2-9CB9-EBEBC5D2B74D}"/>
                  </a:ext>
                </a:extLst>
              </p:cNvPr>
              <p:cNvSpPr/>
              <p:nvPr/>
            </p:nvSpPr>
            <p:spPr>
              <a:xfrm>
                <a:off x="1317169" y="2467288"/>
                <a:ext cx="207549" cy="320157"/>
              </a:xfrm>
              <a:custGeom>
                <a:avLst/>
                <a:gdLst>
                  <a:gd name="connsiteX0" fmla="*/ 64675 w 207549"/>
                  <a:gd name="connsiteY0" fmla="*/ 211741 h 320157"/>
                  <a:gd name="connsiteX1" fmla="*/ 64675 w 207549"/>
                  <a:gd name="connsiteY1" fmla="*/ 199644 h 320157"/>
                  <a:gd name="connsiteX2" fmla="*/ 143827 w 207549"/>
                  <a:gd name="connsiteY2" fmla="*/ 89916 h 320157"/>
                  <a:gd name="connsiteX3" fmla="*/ 104680 w 207549"/>
                  <a:gd name="connsiteY3" fmla="*/ 58007 h 320157"/>
                  <a:gd name="connsiteX4" fmla="*/ 62865 w 207549"/>
                  <a:gd name="connsiteY4" fmla="*/ 91726 h 320157"/>
                  <a:gd name="connsiteX5" fmla="*/ 62865 w 207549"/>
                  <a:gd name="connsiteY5" fmla="*/ 96679 h 320157"/>
                  <a:gd name="connsiteX6" fmla="*/ 55245 w 207549"/>
                  <a:gd name="connsiteY6" fmla="*/ 103823 h 320157"/>
                  <a:gd name="connsiteX7" fmla="*/ 7620 w 207549"/>
                  <a:gd name="connsiteY7" fmla="*/ 102013 h 320157"/>
                  <a:gd name="connsiteX8" fmla="*/ 0 w 207549"/>
                  <a:gd name="connsiteY8" fmla="*/ 96679 h 320157"/>
                  <a:gd name="connsiteX9" fmla="*/ 0 w 207549"/>
                  <a:gd name="connsiteY9" fmla="*/ 91726 h 320157"/>
                  <a:gd name="connsiteX10" fmla="*/ 106489 w 207549"/>
                  <a:gd name="connsiteY10" fmla="*/ 0 h 320157"/>
                  <a:gd name="connsiteX11" fmla="*/ 207550 w 207549"/>
                  <a:gd name="connsiteY11" fmla="*/ 87630 h 320157"/>
                  <a:gd name="connsiteX12" fmla="*/ 127063 w 207549"/>
                  <a:gd name="connsiteY12" fmla="*/ 203644 h 320157"/>
                  <a:gd name="connsiteX13" fmla="*/ 127063 w 207549"/>
                  <a:gd name="connsiteY13" fmla="*/ 211741 h 320157"/>
                  <a:gd name="connsiteX14" fmla="*/ 121064 w 207549"/>
                  <a:gd name="connsiteY14" fmla="*/ 219361 h 320157"/>
                  <a:gd name="connsiteX15" fmla="*/ 119444 w 207549"/>
                  <a:gd name="connsiteY15" fmla="*/ 219361 h 320157"/>
                  <a:gd name="connsiteX16" fmla="*/ 71818 w 207549"/>
                  <a:gd name="connsiteY16" fmla="*/ 219361 h 320157"/>
                  <a:gd name="connsiteX17" fmla="*/ 64639 w 207549"/>
                  <a:gd name="connsiteY17" fmla="*/ 212840 h 320157"/>
                  <a:gd name="connsiteX18" fmla="*/ 64675 w 207549"/>
                  <a:gd name="connsiteY18" fmla="*/ 211741 h 320157"/>
                  <a:gd name="connsiteX19" fmla="*/ 60674 w 207549"/>
                  <a:gd name="connsiteY19" fmla="*/ 284131 h 320157"/>
                  <a:gd name="connsiteX20" fmla="*/ 96621 w 207549"/>
                  <a:gd name="connsiteY20" fmla="*/ 243993 h 320157"/>
                  <a:gd name="connsiteX21" fmla="*/ 136759 w 207549"/>
                  <a:gd name="connsiteY21" fmla="*/ 279940 h 320157"/>
                  <a:gd name="connsiteX22" fmla="*/ 100812 w 207549"/>
                  <a:gd name="connsiteY22" fmla="*/ 320078 h 320157"/>
                  <a:gd name="connsiteX23" fmla="*/ 98774 w 207549"/>
                  <a:gd name="connsiteY23" fmla="*/ 320135 h 320157"/>
                  <a:gd name="connsiteX24" fmla="*/ 60388 w 207549"/>
                  <a:gd name="connsiteY24" fmla="*/ 284321 h 320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07549" h="320157">
                    <a:moveTo>
                      <a:pt x="64675" y="211741"/>
                    </a:moveTo>
                    <a:lnTo>
                      <a:pt x="64675" y="199644"/>
                    </a:lnTo>
                    <a:cubicBezTo>
                      <a:pt x="64675" y="137160"/>
                      <a:pt x="143827" y="134398"/>
                      <a:pt x="143827" y="89916"/>
                    </a:cubicBezTo>
                    <a:cubicBezTo>
                      <a:pt x="143827" y="70866"/>
                      <a:pt x="128111" y="58007"/>
                      <a:pt x="104680" y="58007"/>
                    </a:cubicBezTo>
                    <a:cubicBezTo>
                      <a:pt x="79057" y="58007"/>
                      <a:pt x="62865" y="71914"/>
                      <a:pt x="62865" y="91726"/>
                    </a:cubicBezTo>
                    <a:lnTo>
                      <a:pt x="62865" y="96679"/>
                    </a:lnTo>
                    <a:cubicBezTo>
                      <a:pt x="62865" y="101632"/>
                      <a:pt x="60198" y="103823"/>
                      <a:pt x="55245" y="103823"/>
                    </a:cubicBezTo>
                    <a:lnTo>
                      <a:pt x="7620" y="102013"/>
                    </a:lnTo>
                    <a:cubicBezTo>
                      <a:pt x="3143" y="102013"/>
                      <a:pt x="0" y="99822"/>
                      <a:pt x="0" y="96679"/>
                    </a:cubicBezTo>
                    <a:lnTo>
                      <a:pt x="0" y="91726"/>
                    </a:lnTo>
                    <a:cubicBezTo>
                      <a:pt x="0" y="37338"/>
                      <a:pt x="43148" y="0"/>
                      <a:pt x="106489" y="0"/>
                    </a:cubicBezTo>
                    <a:cubicBezTo>
                      <a:pt x="169831" y="0"/>
                      <a:pt x="207550" y="35052"/>
                      <a:pt x="207550" y="87630"/>
                    </a:cubicBezTo>
                    <a:cubicBezTo>
                      <a:pt x="207550" y="162306"/>
                      <a:pt x="127063" y="162782"/>
                      <a:pt x="127063" y="203644"/>
                    </a:cubicBezTo>
                    <a:lnTo>
                      <a:pt x="127063" y="211741"/>
                    </a:lnTo>
                    <a:cubicBezTo>
                      <a:pt x="127511" y="215502"/>
                      <a:pt x="124825" y="218913"/>
                      <a:pt x="121064" y="219361"/>
                    </a:cubicBezTo>
                    <a:cubicBezTo>
                      <a:pt x="120525" y="219425"/>
                      <a:pt x="119982" y="219425"/>
                      <a:pt x="119444" y="219361"/>
                    </a:cubicBezTo>
                    <a:lnTo>
                      <a:pt x="71818" y="219361"/>
                    </a:lnTo>
                    <a:cubicBezTo>
                      <a:pt x="68035" y="219542"/>
                      <a:pt x="64821" y="216623"/>
                      <a:pt x="64639" y="212840"/>
                    </a:cubicBezTo>
                    <a:cubicBezTo>
                      <a:pt x="64622" y="212473"/>
                      <a:pt x="64633" y="212106"/>
                      <a:pt x="64675" y="211741"/>
                    </a:cubicBezTo>
                    <a:close/>
                    <a:moveTo>
                      <a:pt x="60674" y="284131"/>
                    </a:moveTo>
                    <a:cubicBezTo>
                      <a:pt x="59517" y="263121"/>
                      <a:pt x="75611" y="245150"/>
                      <a:pt x="96621" y="243993"/>
                    </a:cubicBezTo>
                    <a:cubicBezTo>
                      <a:pt x="117631" y="242836"/>
                      <a:pt x="135602" y="258930"/>
                      <a:pt x="136759" y="279940"/>
                    </a:cubicBezTo>
                    <a:cubicBezTo>
                      <a:pt x="137916" y="300950"/>
                      <a:pt x="121822" y="318920"/>
                      <a:pt x="100812" y="320078"/>
                    </a:cubicBezTo>
                    <a:cubicBezTo>
                      <a:pt x="100133" y="320115"/>
                      <a:pt x="99454" y="320134"/>
                      <a:pt x="98774" y="320135"/>
                    </a:cubicBezTo>
                    <a:cubicBezTo>
                      <a:pt x="78290" y="320831"/>
                      <a:pt x="61112" y="304805"/>
                      <a:pt x="60388" y="284321"/>
                    </a:cubicBezTo>
                    <a:close/>
                  </a:path>
                </a:pathLst>
              </a:custGeom>
              <a:solidFill>
                <a:srgbClr val="263238"/>
              </a:solidFill>
              <a:ln w="9525" cap="flat">
                <a:noFill/>
                <a:prstDash val="solid"/>
                <a:miter/>
              </a:ln>
            </p:spPr>
            <p:txBody>
              <a:bodyPr rtlCol="0" anchor="ctr"/>
              <a:lstStyle/>
              <a:p>
                <a:pPr defTabSz="685800">
                  <a:buClrTx/>
                  <a:defRPr/>
                </a:pPr>
                <a:endParaRPr lang="en-US" sz="1350" kern="1200">
                  <a:solidFill>
                    <a:prstClr val="black"/>
                  </a:solidFill>
                  <a:latin typeface="Calibri"/>
                  <a:ea typeface="+mn-ea"/>
                  <a:cs typeface="+mn-cs"/>
                </a:endParaRPr>
              </a:p>
            </p:txBody>
          </p:sp>
          <p:sp>
            <p:nvSpPr>
              <p:cNvPr id="2051" name="Freeform: Shape 2050">
                <a:extLst>
                  <a:ext uri="{FF2B5EF4-FFF2-40B4-BE49-F238E27FC236}">
                    <a16:creationId xmlns:a16="http://schemas.microsoft.com/office/drawing/2014/main" id="{159F81A3-809E-5D25-4721-6908B965415A}"/>
                  </a:ext>
                </a:extLst>
              </p:cNvPr>
              <p:cNvSpPr/>
              <p:nvPr/>
            </p:nvSpPr>
            <p:spPr>
              <a:xfrm>
                <a:off x="2726869" y="5078567"/>
                <a:ext cx="208597" cy="320145"/>
              </a:xfrm>
              <a:custGeom>
                <a:avLst/>
                <a:gdLst>
                  <a:gd name="connsiteX0" fmla="*/ 64675 w 208597"/>
                  <a:gd name="connsiteY0" fmla="*/ 211741 h 320145"/>
                  <a:gd name="connsiteX1" fmla="*/ 64675 w 208597"/>
                  <a:gd name="connsiteY1" fmla="*/ 199644 h 320145"/>
                  <a:gd name="connsiteX2" fmla="*/ 143828 w 208597"/>
                  <a:gd name="connsiteY2" fmla="*/ 89916 h 320145"/>
                  <a:gd name="connsiteX3" fmla="*/ 104680 w 208597"/>
                  <a:gd name="connsiteY3" fmla="*/ 58008 h 320145"/>
                  <a:gd name="connsiteX4" fmla="*/ 62865 w 208597"/>
                  <a:gd name="connsiteY4" fmla="*/ 91726 h 320145"/>
                  <a:gd name="connsiteX5" fmla="*/ 62865 w 208597"/>
                  <a:gd name="connsiteY5" fmla="*/ 96679 h 320145"/>
                  <a:gd name="connsiteX6" fmla="*/ 55245 w 208597"/>
                  <a:gd name="connsiteY6" fmla="*/ 103918 h 320145"/>
                  <a:gd name="connsiteX7" fmla="*/ 7620 w 208597"/>
                  <a:gd name="connsiteY7" fmla="*/ 102108 h 320145"/>
                  <a:gd name="connsiteX8" fmla="*/ 0 w 208597"/>
                  <a:gd name="connsiteY8" fmla="*/ 96679 h 320145"/>
                  <a:gd name="connsiteX9" fmla="*/ 0 w 208597"/>
                  <a:gd name="connsiteY9" fmla="*/ 91726 h 320145"/>
                  <a:gd name="connsiteX10" fmla="*/ 106490 w 208597"/>
                  <a:gd name="connsiteY10" fmla="*/ 0 h 320145"/>
                  <a:gd name="connsiteX11" fmla="*/ 208597 w 208597"/>
                  <a:gd name="connsiteY11" fmla="*/ 87725 h 320145"/>
                  <a:gd name="connsiteX12" fmla="*/ 128111 w 208597"/>
                  <a:gd name="connsiteY12" fmla="*/ 203645 h 320145"/>
                  <a:gd name="connsiteX13" fmla="*/ 128111 w 208597"/>
                  <a:gd name="connsiteY13" fmla="*/ 211741 h 320145"/>
                  <a:gd name="connsiteX14" fmla="*/ 122003 w 208597"/>
                  <a:gd name="connsiteY14" fmla="*/ 219447 h 320145"/>
                  <a:gd name="connsiteX15" fmla="*/ 120491 w 208597"/>
                  <a:gd name="connsiteY15" fmla="*/ 219456 h 320145"/>
                  <a:gd name="connsiteX16" fmla="*/ 72866 w 208597"/>
                  <a:gd name="connsiteY16" fmla="*/ 219456 h 320145"/>
                  <a:gd name="connsiteX17" fmla="*/ 64740 w 208597"/>
                  <a:gd name="connsiteY17" fmla="*/ 213919 h 320145"/>
                  <a:gd name="connsiteX18" fmla="*/ 64675 w 208597"/>
                  <a:gd name="connsiteY18" fmla="*/ 211741 h 320145"/>
                  <a:gd name="connsiteX19" fmla="*/ 60674 w 208597"/>
                  <a:gd name="connsiteY19" fmla="*/ 284131 h 320145"/>
                  <a:gd name="connsiteX20" fmla="*/ 96621 w 208597"/>
                  <a:gd name="connsiteY20" fmla="*/ 243993 h 320145"/>
                  <a:gd name="connsiteX21" fmla="*/ 136759 w 208597"/>
                  <a:gd name="connsiteY21" fmla="*/ 279940 h 320145"/>
                  <a:gd name="connsiteX22" fmla="*/ 100812 w 208597"/>
                  <a:gd name="connsiteY22" fmla="*/ 320078 h 320145"/>
                  <a:gd name="connsiteX23" fmla="*/ 98774 w 208597"/>
                  <a:gd name="connsiteY23" fmla="*/ 320135 h 320145"/>
                  <a:gd name="connsiteX24" fmla="*/ 60770 w 208597"/>
                  <a:gd name="connsiteY24" fmla="*/ 284131 h 320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08597" h="320145">
                    <a:moveTo>
                      <a:pt x="64675" y="211741"/>
                    </a:moveTo>
                    <a:lnTo>
                      <a:pt x="64675" y="199644"/>
                    </a:lnTo>
                    <a:cubicBezTo>
                      <a:pt x="64675" y="137160"/>
                      <a:pt x="143828" y="134493"/>
                      <a:pt x="143828" y="89916"/>
                    </a:cubicBezTo>
                    <a:cubicBezTo>
                      <a:pt x="143828" y="70866"/>
                      <a:pt x="128111" y="58008"/>
                      <a:pt x="104680" y="58008"/>
                    </a:cubicBezTo>
                    <a:cubicBezTo>
                      <a:pt x="79058" y="58008"/>
                      <a:pt x="62865" y="71914"/>
                      <a:pt x="62865" y="91726"/>
                    </a:cubicBezTo>
                    <a:lnTo>
                      <a:pt x="62865" y="96679"/>
                    </a:lnTo>
                    <a:cubicBezTo>
                      <a:pt x="62865" y="101632"/>
                      <a:pt x="60198" y="103918"/>
                      <a:pt x="55245" y="103918"/>
                    </a:cubicBezTo>
                    <a:lnTo>
                      <a:pt x="7620" y="102108"/>
                    </a:lnTo>
                    <a:cubicBezTo>
                      <a:pt x="3143" y="102108"/>
                      <a:pt x="0" y="99822"/>
                      <a:pt x="0" y="96679"/>
                    </a:cubicBezTo>
                    <a:lnTo>
                      <a:pt x="0" y="91726"/>
                    </a:lnTo>
                    <a:cubicBezTo>
                      <a:pt x="0" y="37338"/>
                      <a:pt x="43148" y="0"/>
                      <a:pt x="106490" y="0"/>
                    </a:cubicBezTo>
                    <a:cubicBezTo>
                      <a:pt x="169831" y="0"/>
                      <a:pt x="208597" y="35052"/>
                      <a:pt x="208597" y="87725"/>
                    </a:cubicBezTo>
                    <a:cubicBezTo>
                      <a:pt x="208597" y="162306"/>
                      <a:pt x="128111" y="162783"/>
                      <a:pt x="128111" y="203645"/>
                    </a:cubicBezTo>
                    <a:lnTo>
                      <a:pt x="128111" y="211741"/>
                    </a:lnTo>
                    <a:cubicBezTo>
                      <a:pt x="128552" y="215556"/>
                      <a:pt x="125818" y="219006"/>
                      <a:pt x="122003" y="219447"/>
                    </a:cubicBezTo>
                    <a:cubicBezTo>
                      <a:pt x="121501" y="219505"/>
                      <a:pt x="120994" y="219508"/>
                      <a:pt x="120491" y="219456"/>
                    </a:cubicBezTo>
                    <a:lnTo>
                      <a:pt x="72866" y="219456"/>
                    </a:lnTo>
                    <a:cubicBezTo>
                      <a:pt x="69093" y="220171"/>
                      <a:pt x="65455" y="217692"/>
                      <a:pt x="64740" y="213919"/>
                    </a:cubicBezTo>
                    <a:cubicBezTo>
                      <a:pt x="64604" y="213201"/>
                      <a:pt x="64582" y="212466"/>
                      <a:pt x="64675" y="211741"/>
                    </a:cubicBezTo>
                    <a:close/>
                    <a:moveTo>
                      <a:pt x="60674" y="284131"/>
                    </a:moveTo>
                    <a:cubicBezTo>
                      <a:pt x="59517" y="263121"/>
                      <a:pt x="75611" y="245150"/>
                      <a:pt x="96621" y="243993"/>
                    </a:cubicBezTo>
                    <a:cubicBezTo>
                      <a:pt x="117631" y="242836"/>
                      <a:pt x="135602" y="258930"/>
                      <a:pt x="136759" y="279940"/>
                    </a:cubicBezTo>
                    <a:cubicBezTo>
                      <a:pt x="137916" y="300950"/>
                      <a:pt x="121822" y="318921"/>
                      <a:pt x="100812" y="320078"/>
                    </a:cubicBezTo>
                    <a:cubicBezTo>
                      <a:pt x="100133" y="320115"/>
                      <a:pt x="99454" y="320135"/>
                      <a:pt x="98774" y="320135"/>
                    </a:cubicBezTo>
                    <a:cubicBezTo>
                      <a:pt x="78365" y="320616"/>
                      <a:pt x="61392" y="304537"/>
                      <a:pt x="60770" y="284131"/>
                    </a:cubicBezTo>
                    <a:close/>
                  </a:path>
                </a:pathLst>
              </a:custGeom>
              <a:noFill/>
              <a:ln w="9525" cap="flat">
                <a:solidFill>
                  <a:srgbClr val="263238"/>
                </a:solidFill>
                <a:prstDash val="solid"/>
                <a:miter/>
              </a:ln>
            </p:spPr>
            <p:txBody>
              <a:bodyPr rtlCol="0" anchor="ctr"/>
              <a:lstStyle/>
              <a:p>
                <a:pPr defTabSz="685800">
                  <a:buClrTx/>
                  <a:defRPr/>
                </a:pPr>
                <a:endParaRPr lang="en-US" sz="1350" kern="1200">
                  <a:solidFill>
                    <a:prstClr val="black"/>
                  </a:solidFill>
                  <a:latin typeface="Calibri"/>
                  <a:ea typeface="+mn-ea"/>
                  <a:cs typeface="+mn-cs"/>
                </a:endParaRPr>
              </a:p>
            </p:txBody>
          </p:sp>
        </p:grpSp>
        <p:grpSp>
          <p:nvGrpSpPr>
            <p:cNvPr id="15" name="Graphic 7248">
              <a:extLst>
                <a:ext uri="{FF2B5EF4-FFF2-40B4-BE49-F238E27FC236}">
                  <a16:creationId xmlns:a16="http://schemas.microsoft.com/office/drawing/2014/main" id="{AB80AD4E-4ABC-4B87-0C26-5DE5189F44AC}"/>
                </a:ext>
              </a:extLst>
            </p:cNvPr>
            <p:cNvGrpSpPr/>
            <p:nvPr/>
          </p:nvGrpSpPr>
          <p:grpSpPr>
            <a:xfrm>
              <a:off x="1366413" y="3397119"/>
              <a:ext cx="1616487" cy="2793015"/>
              <a:chOff x="1366413" y="3397119"/>
              <a:chExt cx="1616487" cy="2793015"/>
            </a:xfrm>
          </p:grpSpPr>
          <p:sp>
            <p:nvSpPr>
              <p:cNvPr id="2489" name="Freeform: Shape 2488">
                <a:extLst>
                  <a:ext uri="{FF2B5EF4-FFF2-40B4-BE49-F238E27FC236}">
                    <a16:creationId xmlns:a16="http://schemas.microsoft.com/office/drawing/2014/main" id="{6A17FCB9-4B1D-F785-5F62-2919546E909B}"/>
                  </a:ext>
                </a:extLst>
              </p:cNvPr>
              <p:cNvSpPr/>
              <p:nvPr/>
            </p:nvSpPr>
            <p:spPr>
              <a:xfrm>
                <a:off x="1840184" y="5228014"/>
                <a:ext cx="595695" cy="650271"/>
              </a:xfrm>
              <a:custGeom>
                <a:avLst/>
                <a:gdLst>
                  <a:gd name="connsiteX0" fmla="*/ 578456 w 595695"/>
                  <a:gd name="connsiteY0" fmla="*/ 279083 h 650271"/>
                  <a:gd name="connsiteX1" fmla="*/ 576360 w 595695"/>
                  <a:gd name="connsiteY1" fmla="*/ 273082 h 650271"/>
                  <a:gd name="connsiteX2" fmla="*/ 574265 w 595695"/>
                  <a:gd name="connsiteY2" fmla="*/ 266986 h 650271"/>
                  <a:gd name="connsiteX3" fmla="*/ 572169 w 595695"/>
                  <a:gd name="connsiteY3" fmla="*/ 260985 h 650271"/>
                  <a:gd name="connsiteX4" fmla="*/ 570074 w 595695"/>
                  <a:gd name="connsiteY4" fmla="*/ 254889 h 650271"/>
                  <a:gd name="connsiteX5" fmla="*/ 567978 w 595695"/>
                  <a:gd name="connsiteY5" fmla="*/ 248888 h 650271"/>
                  <a:gd name="connsiteX6" fmla="*/ 565883 w 595695"/>
                  <a:gd name="connsiteY6" fmla="*/ 242792 h 650271"/>
                  <a:gd name="connsiteX7" fmla="*/ 563787 w 595695"/>
                  <a:gd name="connsiteY7" fmla="*/ 236792 h 650271"/>
                  <a:gd name="connsiteX8" fmla="*/ 561692 w 595695"/>
                  <a:gd name="connsiteY8" fmla="*/ 230696 h 650271"/>
                  <a:gd name="connsiteX9" fmla="*/ 559596 w 595695"/>
                  <a:gd name="connsiteY9" fmla="*/ 224695 h 650271"/>
                  <a:gd name="connsiteX10" fmla="*/ 557501 w 595695"/>
                  <a:gd name="connsiteY10" fmla="*/ 218599 h 650271"/>
                  <a:gd name="connsiteX11" fmla="*/ 555405 w 595695"/>
                  <a:gd name="connsiteY11" fmla="*/ 212598 h 650271"/>
                  <a:gd name="connsiteX12" fmla="*/ 553310 w 595695"/>
                  <a:gd name="connsiteY12" fmla="*/ 206502 h 650271"/>
                  <a:gd name="connsiteX13" fmla="*/ 551309 w 595695"/>
                  <a:gd name="connsiteY13" fmla="*/ 200120 h 650271"/>
                  <a:gd name="connsiteX14" fmla="*/ 549214 w 595695"/>
                  <a:gd name="connsiteY14" fmla="*/ 194024 h 650271"/>
                  <a:gd name="connsiteX15" fmla="*/ 547023 w 595695"/>
                  <a:gd name="connsiteY15" fmla="*/ 188024 h 650271"/>
                  <a:gd name="connsiteX16" fmla="*/ 544927 w 595695"/>
                  <a:gd name="connsiteY16" fmla="*/ 181928 h 650271"/>
                  <a:gd name="connsiteX17" fmla="*/ 542832 w 595695"/>
                  <a:gd name="connsiteY17" fmla="*/ 175927 h 650271"/>
                  <a:gd name="connsiteX18" fmla="*/ 540737 w 595695"/>
                  <a:gd name="connsiteY18" fmla="*/ 169831 h 650271"/>
                  <a:gd name="connsiteX19" fmla="*/ 538641 w 595695"/>
                  <a:gd name="connsiteY19" fmla="*/ 163830 h 650271"/>
                  <a:gd name="connsiteX20" fmla="*/ 305945 w 595695"/>
                  <a:gd name="connsiteY20" fmla="*/ 0 h 650271"/>
                  <a:gd name="connsiteX21" fmla="*/ 77345 w 595695"/>
                  <a:gd name="connsiteY21" fmla="*/ 143637 h 650271"/>
                  <a:gd name="connsiteX22" fmla="*/ 74678 w 595695"/>
                  <a:gd name="connsiteY22" fmla="*/ 149447 h 650271"/>
                  <a:gd name="connsiteX23" fmla="*/ 72107 w 595695"/>
                  <a:gd name="connsiteY23" fmla="*/ 155353 h 650271"/>
                  <a:gd name="connsiteX24" fmla="*/ 69440 w 595695"/>
                  <a:gd name="connsiteY24" fmla="*/ 161163 h 650271"/>
                  <a:gd name="connsiteX25" fmla="*/ 66773 w 595695"/>
                  <a:gd name="connsiteY25" fmla="*/ 166973 h 650271"/>
                  <a:gd name="connsiteX26" fmla="*/ 64201 w 595695"/>
                  <a:gd name="connsiteY26" fmla="*/ 172784 h 650271"/>
                  <a:gd name="connsiteX27" fmla="*/ 61534 w 595695"/>
                  <a:gd name="connsiteY27" fmla="*/ 178689 h 650271"/>
                  <a:gd name="connsiteX28" fmla="*/ 58867 w 595695"/>
                  <a:gd name="connsiteY28" fmla="*/ 184499 h 650271"/>
                  <a:gd name="connsiteX29" fmla="*/ 56200 w 595695"/>
                  <a:gd name="connsiteY29" fmla="*/ 190310 h 650271"/>
                  <a:gd name="connsiteX30" fmla="*/ 53628 w 595695"/>
                  <a:gd name="connsiteY30" fmla="*/ 196120 h 650271"/>
                  <a:gd name="connsiteX31" fmla="*/ 50961 w 595695"/>
                  <a:gd name="connsiteY31" fmla="*/ 201930 h 650271"/>
                  <a:gd name="connsiteX32" fmla="*/ 48294 w 595695"/>
                  <a:gd name="connsiteY32" fmla="*/ 207740 h 650271"/>
                  <a:gd name="connsiteX33" fmla="*/ 45722 w 595695"/>
                  <a:gd name="connsiteY33" fmla="*/ 213646 h 650271"/>
                  <a:gd name="connsiteX34" fmla="*/ 43055 w 595695"/>
                  <a:gd name="connsiteY34" fmla="*/ 219456 h 650271"/>
                  <a:gd name="connsiteX35" fmla="*/ 40388 w 595695"/>
                  <a:gd name="connsiteY35" fmla="*/ 225266 h 650271"/>
                  <a:gd name="connsiteX36" fmla="*/ 37817 w 595695"/>
                  <a:gd name="connsiteY36" fmla="*/ 231077 h 650271"/>
                  <a:gd name="connsiteX37" fmla="*/ 35150 w 595695"/>
                  <a:gd name="connsiteY37" fmla="*/ 236982 h 650271"/>
                  <a:gd name="connsiteX38" fmla="*/ 32483 w 595695"/>
                  <a:gd name="connsiteY38" fmla="*/ 242792 h 650271"/>
                  <a:gd name="connsiteX39" fmla="*/ 29911 w 595695"/>
                  <a:gd name="connsiteY39" fmla="*/ 248603 h 650271"/>
                  <a:gd name="connsiteX40" fmla="*/ 27244 w 595695"/>
                  <a:gd name="connsiteY40" fmla="*/ 254413 h 650271"/>
                  <a:gd name="connsiteX41" fmla="*/ 24577 w 595695"/>
                  <a:gd name="connsiteY41" fmla="*/ 260318 h 650271"/>
                  <a:gd name="connsiteX42" fmla="*/ 2 w 595695"/>
                  <a:gd name="connsiteY42" fmla="*/ 371570 h 650271"/>
                  <a:gd name="connsiteX43" fmla="*/ 296135 w 595695"/>
                  <a:gd name="connsiteY43" fmla="*/ 650272 h 650271"/>
                  <a:gd name="connsiteX44" fmla="*/ 595696 w 595695"/>
                  <a:gd name="connsiteY44" fmla="*/ 371570 h 650271"/>
                  <a:gd name="connsiteX45" fmla="*/ 580551 w 595695"/>
                  <a:gd name="connsiteY45" fmla="*/ 285845 h 650271"/>
                  <a:gd name="connsiteX46" fmla="*/ 578456 w 595695"/>
                  <a:gd name="connsiteY46" fmla="*/ 279083 h 650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595695" h="650271">
                    <a:moveTo>
                      <a:pt x="578456" y="279083"/>
                    </a:moveTo>
                    <a:cubicBezTo>
                      <a:pt x="577789" y="277082"/>
                      <a:pt x="577122" y="275082"/>
                      <a:pt x="576360" y="273082"/>
                    </a:cubicBezTo>
                    <a:cubicBezTo>
                      <a:pt x="575598" y="271082"/>
                      <a:pt x="575027" y="268986"/>
                      <a:pt x="574265" y="266986"/>
                    </a:cubicBezTo>
                    <a:cubicBezTo>
                      <a:pt x="573502" y="264986"/>
                      <a:pt x="572931" y="262985"/>
                      <a:pt x="572169" y="260985"/>
                    </a:cubicBezTo>
                    <a:cubicBezTo>
                      <a:pt x="571407" y="258985"/>
                      <a:pt x="570836" y="256889"/>
                      <a:pt x="570074" y="254889"/>
                    </a:cubicBezTo>
                    <a:cubicBezTo>
                      <a:pt x="569312" y="252889"/>
                      <a:pt x="568740" y="250888"/>
                      <a:pt x="567978" y="248888"/>
                    </a:cubicBezTo>
                    <a:cubicBezTo>
                      <a:pt x="567216" y="246888"/>
                      <a:pt x="566644" y="244793"/>
                      <a:pt x="565883" y="242792"/>
                    </a:cubicBezTo>
                    <a:lnTo>
                      <a:pt x="563787" y="236792"/>
                    </a:lnTo>
                    <a:cubicBezTo>
                      <a:pt x="563120" y="234696"/>
                      <a:pt x="562358" y="232696"/>
                      <a:pt x="561692" y="230696"/>
                    </a:cubicBezTo>
                    <a:lnTo>
                      <a:pt x="559596" y="224695"/>
                    </a:lnTo>
                    <a:cubicBezTo>
                      <a:pt x="558929" y="222599"/>
                      <a:pt x="558167" y="220599"/>
                      <a:pt x="557501" y="218599"/>
                    </a:cubicBezTo>
                    <a:lnTo>
                      <a:pt x="555405" y="212598"/>
                    </a:lnTo>
                    <a:cubicBezTo>
                      <a:pt x="554738" y="210503"/>
                      <a:pt x="553976" y="208502"/>
                      <a:pt x="553310" y="206502"/>
                    </a:cubicBezTo>
                    <a:lnTo>
                      <a:pt x="551309" y="200120"/>
                    </a:lnTo>
                    <a:cubicBezTo>
                      <a:pt x="550643" y="198025"/>
                      <a:pt x="549881" y="196025"/>
                      <a:pt x="549214" y="194024"/>
                    </a:cubicBezTo>
                    <a:lnTo>
                      <a:pt x="547023" y="188024"/>
                    </a:lnTo>
                    <a:cubicBezTo>
                      <a:pt x="546356" y="185928"/>
                      <a:pt x="545690" y="183928"/>
                      <a:pt x="544927" y="181928"/>
                    </a:cubicBezTo>
                    <a:cubicBezTo>
                      <a:pt x="544166" y="179927"/>
                      <a:pt x="543594" y="177927"/>
                      <a:pt x="542832" y="175927"/>
                    </a:cubicBezTo>
                    <a:cubicBezTo>
                      <a:pt x="542070" y="173927"/>
                      <a:pt x="541499" y="171831"/>
                      <a:pt x="540737" y="169831"/>
                    </a:cubicBezTo>
                    <a:cubicBezTo>
                      <a:pt x="539975" y="167830"/>
                      <a:pt x="539403" y="165830"/>
                      <a:pt x="538641" y="163830"/>
                    </a:cubicBezTo>
                    <a:cubicBezTo>
                      <a:pt x="507590" y="69342"/>
                      <a:pt x="411578" y="0"/>
                      <a:pt x="305945" y="0"/>
                    </a:cubicBezTo>
                    <a:cubicBezTo>
                      <a:pt x="203552" y="0"/>
                      <a:pt x="114493" y="59627"/>
                      <a:pt x="77345" y="143637"/>
                    </a:cubicBezTo>
                    <a:cubicBezTo>
                      <a:pt x="76393" y="145542"/>
                      <a:pt x="75536" y="147542"/>
                      <a:pt x="74678" y="149447"/>
                    </a:cubicBezTo>
                    <a:lnTo>
                      <a:pt x="72107" y="155353"/>
                    </a:lnTo>
                    <a:cubicBezTo>
                      <a:pt x="71154" y="157258"/>
                      <a:pt x="70297" y="159163"/>
                      <a:pt x="69440" y="161163"/>
                    </a:cubicBezTo>
                    <a:cubicBezTo>
                      <a:pt x="68582" y="163163"/>
                      <a:pt x="67630" y="165068"/>
                      <a:pt x="66773" y="166973"/>
                    </a:cubicBezTo>
                    <a:lnTo>
                      <a:pt x="64201" y="172784"/>
                    </a:lnTo>
                    <a:cubicBezTo>
                      <a:pt x="63248" y="174784"/>
                      <a:pt x="62391" y="176689"/>
                      <a:pt x="61534" y="178689"/>
                    </a:cubicBezTo>
                    <a:cubicBezTo>
                      <a:pt x="60677" y="180689"/>
                      <a:pt x="59724" y="182499"/>
                      <a:pt x="58867" y="184499"/>
                    </a:cubicBezTo>
                    <a:cubicBezTo>
                      <a:pt x="58010" y="186500"/>
                      <a:pt x="57057" y="188309"/>
                      <a:pt x="56200" y="190310"/>
                    </a:cubicBezTo>
                    <a:lnTo>
                      <a:pt x="53628" y="196120"/>
                    </a:lnTo>
                    <a:cubicBezTo>
                      <a:pt x="52676" y="198025"/>
                      <a:pt x="51818" y="200025"/>
                      <a:pt x="50961" y="201930"/>
                    </a:cubicBezTo>
                    <a:cubicBezTo>
                      <a:pt x="50104" y="203835"/>
                      <a:pt x="49151" y="205835"/>
                      <a:pt x="48294" y="207740"/>
                    </a:cubicBezTo>
                    <a:lnTo>
                      <a:pt x="45722" y="213646"/>
                    </a:lnTo>
                    <a:cubicBezTo>
                      <a:pt x="44770" y="215551"/>
                      <a:pt x="43913" y="217456"/>
                      <a:pt x="43055" y="219456"/>
                    </a:cubicBezTo>
                    <a:cubicBezTo>
                      <a:pt x="42198" y="221456"/>
                      <a:pt x="41246" y="223361"/>
                      <a:pt x="40388" y="225266"/>
                    </a:cubicBezTo>
                    <a:lnTo>
                      <a:pt x="37817" y="231077"/>
                    </a:lnTo>
                    <a:cubicBezTo>
                      <a:pt x="36864" y="233077"/>
                      <a:pt x="36007" y="234982"/>
                      <a:pt x="35150" y="236982"/>
                    </a:cubicBezTo>
                    <a:cubicBezTo>
                      <a:pt x="34292" y="238982"/>
                      <a:pt x="33340" y="240792"/>
                      <a:pt x="32483" y="242792"/>
                    </a:cubicBezTo>
                    <a:lnTo>
                      <a:pt x="29911" y="248603"/>
                    </a:lnTo>
                    <a:cubicBezTo>
                      <a:pt x="28958" y="250508"/>
                      <a:pt x="28101" y="252508"/>
                      <a:pt x="27244" y="254413"/>
                    </a:cubicBezTo>
                    <a:cubicBezTo>
                      <a:pt x="26387" y="256318"/>
                      <a:pt x="25434" y="258318"/>
                      <a:pt x="24577" y="260318"/>
                    </a:cubicBezTo>
                    <a:cubicBezTo>
                      <a:pt x="8235" y="295121"/>
                      <a:pt x="-160" y="333123"/>
                      <a:pt x="2" y="371570"/>
                    </a:cubicBezTo>
                    <a:cubicBezTo>
                      <a:pt x="2" y="524923"/>
                      <a:pt x="132400" y="650272"/>
                      <a:pt x="296135" y="650272"/>
                    </a:cubicBezTo>
                    <a:cubicBezTo>
                      <a:pt x="456345" y="650272"/>
                      <a:pt x="595696" y="524923"/>
                      <a:pt x="595696" y="371570"/>
                    </a:cubicBezTo>
                    <a:cubicBezTo>
                      <a:pt x="595666" y="342333"/>
                      <a:pt x="590541" y="313324"/>
                      <a:pt x="580551" y="285845"/>
                    </a:cubicBezTo>
                    <a:cubicBezTo>
                      <a:pt x="579884" y="283083"/>
                      <a:pt x="579218" y="281083"/>
                      <a:pt x="578456" y="279083"/>
                    </a:cubicBezTo>
                    <a:close/>
                  </a:path>
                </a:pathLst>
              </a:custGeom>
              <a:solidFill>
                <a:srgbClr val="263238"/>
              </a:solidFill>
              <a:ln w="9525" cap="flat">
                <a:noFill/>
                <a:prstDash val="solid"/>
                <a:miter/>
              </a:ln>
            </p:spPr>
            <p:txBody>
              <a:bodyPr rtlCol="0" anchor="ctr"/>
              <a:lstStyle/>
              <a:p>
                <a:pPr defTabSz="685800">
                  <a:buClrTx/>
                  <a:defRPr/>
                </a:pPr>
                <a:endParaRPr lang="en-US" sz="1350" kern="1200">
                  <a:solidFill>
                    <a:prstClr val="black"/>
                  </a:solidFill>
                  <a:latin typeface="Calibri"/>
                  <a:ea typeface="+mn-ea"/>
                  <a:cs typeface="+mn-cs"/>
                </a:endParaRPr>
              </a:p>
            </p:txBody>
          </p:sp>
          <p:sp>
            <p:nvSpPr>
              <p:cNvPr id="2490" name="Freeform: Shape 2489">
                <a:extLst>
                  <a:ext uri="{FF2B5EF4-FFF2-40B4-BE49-F238E27FC236}">
                    <a16:creationId xmlns:a16="http://schemas.microsoft.com/office/drawing/2014/main" id="{A5B8777B-B78E-4B3F-FF95-57075856E0B4}"/>
                  </a:ext>
                </a:extLst>
              </p:cNvPr>
              <p:cNvSpPr/>
              <p:nvPr/>
            </p:nvSpPr>
            <p:spPr>
              <a:xfrm>
                <a:off x="1366413" y="3397405"/>
                <a:ext cx="1616487" cy="1699831"/>
              </a:xfrm>
              <a:custGeom>
                <a:avLst/>
                <a:gdLst>
                  <a:gd name="connsiteX0" fmla="*/ 825627 w 1616487"/>
                  <a:gd name="connsiteY0" fmla="*/ 0 h 1699831"/>
                  <a:gd name="connsiteX1" fmla="*/ 0 w 1616487"/>
                  <a:gd name="connsiteY1" fmla="*/ 710660 h 1699831"/>
                  <a:gd name="connsiteX2" fmla="*/ 0 w 1616487"/>
                  <a:gd name="connsiteY2" fmla="*/ 748760 h 1699831"/>
                  <a:gd name="connsiteX3" fmla="*/ 18097 w 1616487"/>
                  <a:gd name="connsiteY3" fmla="*/ 779812 h 1699831"/>
                  <a:gd name="connsiteX4" fmla="*/ 24765 w 1616487"/>
                  <a:gd name="connsiteY4" fmla="*/ 785146 h 1699831"/>
                  <a:gd name="connsiteX5" fmla="*/ 31528 w 1616487"/>
                  <a:gd name="connsiteY5" fmla="*/ 790480 h 1699831"/>
                  <a:gd name="connsiteX6" fmla="*/ 38291 w 1616487"/>
                  <a:gd name="connsiteY6" fmla="*/ 795814 h 1699831"/>
                  <a:gd name="connsiteX7" fmla="*/ 45053 w 1616487"/>
                  <a:gd name="connsiteY7" fmla="*/ 801148 h 1699831"/>
                  <a:gd name="connsiteX8" fmla="*/ 51721 w 1616487"/>
                  <a:gd name="connsiteY8" fmla="*/ 806482 h 1699831"/>
                  <a:gd name="connsiteX9" fmla="*/ 58484 w 1616487"/>
                  <a:gd name="connsiteY9" fmla="*/ 811911 h 1699831"/>
                  <a:gd name="connsiteX10" fmla="*/ 65246 w 1616487"/>
                  <a:gd name="connsiteY10" fmla="*/ 817245 h 1699831"/>
                  <a:gd name="connsiteX11" fmla="*/ 72009 w 1616487"/>
                  <a:gd name="connsiteY11" fmla="*/ 822579 h 1699831"/>
                  <a:gd name="connsiteX12" fmla="*/ 78677 w 1616487"/>
                  <a:gd name="connsiteY12" fmla="*/ 827913 h 1699831"/>
                  <a:gd name="connsiteX13" fmla="*/ 86011 w 1616487"/>
                  <a:gd name="connsiteY13" fmla="*/ 833628 h 1699831"/>
                  <a:gd name="connsiteX14" fmla="*/ 92202 w 1616487"/>
                  <a:gd name="connsiteY14" fmla="*/ 838486 h 1699831"/>
                  <a:gd name="connsiteX15" fmla="*/ 98965 w 1616487"/>
                  <a:gd name="connsiteY15" fmla="*/ 843820 h 1699831"/>
                  <a:gd name="connsiteX16" fmla="*/ 105633 w 1616487"/>
                  <a:gd name="connsiteY16" fmla="*/ 849154 h 1699831"/>
                  <a:gd name="connsiteX17" fmla="*/ 112395 w 1616487"/>
                  <a:gd name="connsiteY17" fmla="*/ 854488 h 1699831"/>
                  <a:gd name="connsiteX18" fmla="*/ 119158 w 1616487"/>
                  <a:gd name="connsiteY18" fmla="*/ 859822 h 1699831"/>
                  <a:gd name="connsiteX19" fmla="*/ 125826 w 1616487"/>
                  <a:gd name="connsiteY19" fmla="*/ 865156 h 1699831"/>
                  <a:gd name="connsiteX20" fmla="*/ 132588 w 1616487"/>
                  <a:gd name="connsiteY20" fmla="*/ 870490 h 1699831"/>
                  <a:gd name="connsiteX21" fmla="*/ 139256 w 1616487"/>
                  <a:gd name="connsiteY21" fmla="*/ 875824 h 1699831"/>
                  <a:gd name="connsiteX22" fmla="*/ 146019 w 1616487"/>
                  <a:gd name="connsiteY22" fmla="*/ 881158 h 1699831"/>
                  <a:gd name="connsiteX23" fmla="*/ 152686 w 1616487"/>
                  <a:gd name="connsiteY23" fmla="*/ 886492 h 1699831"/>
                  <a:gd name="connsiteX24" fmla="*/ 192691 w 1616487"/>
                  <a:gd name="connsiteY24" fmla="*/ 900398 h 1699831"/>
                  <a:gd name="connsiteX25" fmla="*/ 499015 w 1616487"/>
                  <a:gd name="connsiteY25" fmla="*/ 911828 h 1699831"/>
                  <a:gd name="connsiteX26" fmla="*/ 547688 w 1616487"/>
                  <a:gd name="connsiteY26" fmla="*/ 866013 h 1699831"/>
                  <a:gd name="connsiteX27" fmla="*/ 547688 w 1616487"/>
                  <a:gd name="connsiteY27" fmla="*/ 834581 h 1699831"/>
                  <a:gd name="connsiteX28" fmla="*/ 814388 w 1616487"/>
                  <a:gd name="connsiteY28" fmla="*/ 619887 h 1699831"/>
                  <a:gd name="connsiteX29" fmla="*/ 1063466 w 1616487"/>
                  <a:gd name="connsiteY29" fmla="*/ 823151 h 1699831"/>
                  <a:gd name="connsiteX30" fmla="*/ 1059466 w 1616487"/>
                  <a:gd name="connsiteY30" fmla="*/ 864965 h 1699831"/>
                  <a:gd name="connsiteX31" fmla="*/ 505587 w 1616487"/>
                  <a:gd name="connsiteY31" fmla="*/ 1546574 h 1699831"/>
                  <a:gd name="connsiteX32" fmla="*/ 505587 w 1616487"/>
                  <a:gd name="connsiteY32" fmla="*/ 1640681 h 1699831"/>
                  <a:gd name="connsiteX33" fmla="*/ 564832 w 1616487"/>
                  <a:gd name="connsiteY33" fmla="*/ 1699832 h 1699831"/>
                  <a:gd name="connsiteX34" fmla="*/ 933640 w 1616487"/>
                  <a:gd name="connsiteY34" fmla="*/ 1699832 h 1699831"/>
                  <a:gd name="connsiteX35" fmla="*/ 992886 w 1616487"/>
                  <a:gd name="connsiteY35" fmla="*/ 1640681 h 1699831"/>
                  <a:gd name="connsiteX36" fmla="*/ 992886 w 1616487"/>
                  <a:gd name="connsiteY36" fmla="*/ 1577911 h 1699831"/>
                  <a:gd name="connsiteX37" fmla="*/ 1616488 w 1616487"/>
                  <a:gd name="connsiteY37" fmla="*/ 679133 h 1699831"/>
                  <a:gd name="connsiteX38" fmla="*/ 825627 w 1616487"/>
                  <a:gd name="connsiteY38" fmla="*/ 0 h 16998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616487" h="1699831">
                    <a:moveTo>
                      <a:pt x="825627" y="0"/>
                    </a:moveTo>
                    <a:cubicBezTo>
                      <a:pt x="334423" y="0"/>
                      <a:pt x="0" y="289084"/>
                      <a:pt x="0" y="710660"/>
                    </a:cubicBezTo>
                    <a:lnTo>
                      <a:pt x="0" y="748760"/>
                    </a:lnTo>
                    <a:cubicBezTo>
                      <a:pt x="181" y="761565"/>
                      <a:pt x="7045" y="773343"/>
                      <a:pt x="18097" y="779812"/>
                    </a:cubicBezTo>
                    <a:cubicBezTo>
                      <a:pt x="20153" y="781789"/>
                      <a:pt x="22384" y="783575"/>
                      <a:pt x="24765" y="785146"/>
                    </a:cubicBezTo>
                    <a:cubicBezTo>
                      <a:pt x="26829" y="787152"/>
                      <a:pt x="29095" y="788940"/>
                      <a:pt x="31528" y="790480"/>
                    </a:cubicBezTo>
                    <a:cubicBezTo>
                      <a:pt x="33592" y="792486"/>
                      <a:pt x="35858" y="794274"/>
                      <a:pt x="38291" y="795814"/>
                    </a:cubicBezTo>
                    <a:cubicBezTo>
                      <a:pt x="40336" y="797842"/>
                      <a:pt x="42605" y="799631"/>
                      <a:pt x="45053" y="801148"/>
                    </a:cubicBezTo>
                    <a:cubicBezTo>
                      <a:pt x="47084" y="803153"/>
                      <a:pt x="49319" y="804941"/>
                      <a:pt x="51721" y="806482"/>
                    </a:cubicBezTo>
                    <a:cubicBezTo>
                      <a:pt x="53783" y="808519"/>
                      <a:pt x="56049" y="810338"/>
                      <a:pt x="58484" y="811911"/>
                    </a:cubicBezTo>
                    <a:cubicBezTo>
                      <a:pt x="60572" y="813890"/>
                      <a:pt x="62836" y="815675"/>
                      <a:pt x="65246" y="817245"/>
                    </a:cubicBezTo>
                    <a:cubicBezTo>
                      <a:pt x="67316" y="819246"/>
                      <a:pt x="69582" y="821033"/>
                      <a:pt x="72009" y="822579"/>
                    </a:cubicBezTo>
                    <a:cubicBezTo>
                      <a:pt x="74045" y="824579"/>
                      <a:pt x="76279" y="826366"/>
                      <a:pt x="78677" y="827913"/>
                    </a:cubicBezTo>
                    <a:cubicBezTo>
                      <a:pt x="80914" y="830070"/>
                      <a:pt x="83373" y="831986"/>
                      <a:pt x="86011" y="833628"/>
                    </a:cubicBezTo>
                    <a:cubicBezTo>
                      <a:pt x="87953" y="835397"/>
                      <a:pt x="90022" y="837020"/>
                      <a:pt x="92202" y="838486"/>
                    </a:cubicBezTo>
                    <a:cubicBezTo>
                      <a:pt x="94291" y="840465"/>
                      <a:pt x="96554" y="842250"/>
                      <a:pt x="98965" y="843820"/>
                    </a:cubicBezTo>
                    <a:cubicBezTo>
                      <a:pt x="101020" y="845797"/>
                      <a:pt x="103252" y="847583"/>
                      <a:pt x="105633" y="849154"/>
                    </a:cubicBezTo>
                    <a:cubicBezTo>
                      <a:pt x="107721" y="851133"/>
                      <a:pt x="109985" y="852918"/>
                      <a:pt x="112395" y="854488"/>
                    </a:cubicBezTo>
                    <a:cubicBezTo>
                      <a:pt x="114465" y="856488"/>
                      <a:pt x="116730" y="858275"/>
                      <a:pt x="119158" y="859822"/>
                    </a:cubicBezTo>
                    <a:cubicBezTo>
                      <a:pt x="121194" y="861822"/>
                      <a:pt x="123428" y="863609"/>
                      <a:pt x="125826" y="865156"/>
                    </a:cubicBezTo>
                    <a:cubicBezTo>
                      <a:pt x="127895" y="867156"/>
                      <a:pt x="130161" y="868943"/>
                      <a:pt x="132588" y="870490"/>
                    </a:cubicBezTo>
                    <a:cubicBezTo>
                      <a:pt x="134624" y="872490"/>
                      <a:pt x="136858" y="874277"/>
                      <a:pt x="139256" y="875824"/>
                    </a:cubicBezTo>
                    <a:cubicBezTo>
                      <a:pt x="141344" y="877802"/>
                      <a:pt x="143608" y="879588"/>
                      <a:pt x="146019" y="881158"/>
                    </a:cubicBezTo>
                    <a:cubicBezTo>
                      <a:pt x="148054" y="883158"/>
                      <a:pt x="150288" y="884945"/>
                      <a:pt x="152686" y="886492"/>
                    </a:cubicBezTo>
                    <a:cubicBezTo>
                      <a:pt x="163692" y="896176"/>
                      <a:pt x="178051" y="901168"/>
                      <a:pt x="192691" y="900398"/>
                    </a:cubicBezTo>
                    <a:lnTo>
                      <a:pt x="499015" y="911828"/>
                    </a:lnTo>
                    <a:cubicBezTo>
                      <a:pt x="530543" y="911828"/>
                      <a:pt x="547688" y="897541"/>
                      <a:pt x="547688" y="866013"/>
                    </a:cubicBezTo>
                    <a:lnTo>
                      <a:pt x="547688" y="834581"/>
                    </a:lnTo>
                    <a:cubicBezTo>
                      <a:pt x="547688" y="708565"/>
                      <a:pt x="650748" y="619887"/>
                      <a:pt x="814388" y="619887"/>
                    </a:cubicBezTo>
                    <a:cubicBezTo>
                      <a:pt x="963263" y="619887"/>
                      <a:pt x="1063466" y="699992"/>
                      <a:pt x="1063466" y="823151"/>
                    </a:cubicBezTo>
                    <a:cubicBezTo>
                      <a:pt x="1063469" y="837185"/>
                      <a:pt x="1062130" y="851187"/>
                      <a:pt x="1059466" y="864965"/>
                    </a:cubicBezTo>
                    <a:cubicBezTo>
                      <a:pt x="905732" y="1066514"/>
                      <a:pt x="505587" y="1155383"/>
                      <a:pt x="505587" y="1546574"/>
                    </a:cubicBezTo>
                    <a:lnTo>
                      <a:pt x="505587" y="1640681"/>
                    </a:lnTo>
                    <a:cubicBezTo>
                      <a:pt x="505587" y="1678781"/>
                      <a:pt x="526447" y="1699832"/>
                      <a:pt x="564832" y="1699832"/>
                    </a:cubicBezTo>
                    <a:lnTo>
                      <a:pt x="933640" y="1699832"/>
                    </a:lnTo>
                    <a:cubicBezTo>
                      <a:pt x="971740" y="1699832"/>
                      <a:pt x="992886" y="1678972"/>
                      <a:pt x="992886" y="1640681"/>
                    </a:cubicBezTo>
                    <a:lnTo>
                      <a:pt x="992886" y="1577911"/>
                    </a:lnTo>
                    <a:cubicBezTo>
                      <a:pt x="992886" y="1260919"/>
                      <a:pt x="1616488" y="1257395"/>
                      <a:pt x="1616488" y="679133"/>
                    </a:cubicBezTo>
                    <a:cubicBezTo>
                      <a:pt x="1616488" y="271653"/>
                      <a:pt x="1306354" y="0"/>
                      <a:pt x="825627" y="0"/>
                    </a:cubicBezTo>
                    <a:close/>
                  </a:path>
                </a:pathLst>
              </a:custGeom>
              <a:solidFill>
                <a:srgbClr val="263238"/>
              </a:solidFill>
              <a:ln w="9525" cap="flat">
                <a:noFill/>
                <a:prstDash val="solid"/>
                <a:miter/>
              </a:ln>
            </p:spPr>
            <p:txBody>
              <a:bodyPr rtlCol="0" anchor="ctr"/>
              <a:lstStyle/>
              <a:p>
                <a:pPr defTabSz="685800">
                  <a:buClrTx/>
                  <a:defRPr/>
                </a:pPr>
                <a:endParaRPr lang="en-US" sz="1350" kern="1200">
                  <a:solidFill>
                    <a:prstClr val="black"/>
                  </a:solidFill>
                  <a:latin typeface="Calibri"/>
                  <a:ea typeface="+mn-ea"/>
                  <a:cs typeface="+mn-cs"/>
                </a:endParaRPr>
              </a:p>
            </p:txBody>
          </p:sp>
          <p:sp>
            <p:nvSpPr>
              <p:cNvPr id="2491" name="Freeform: Shape 2490">
                <a:extLst>
                  <a:ext uri="{FF2B5EF4-FFF2-40B4-BE49-F238E27FC236}">
                    <a16:creationId xmlns:a16="http://schemas.microsoft.com/office/drawing/2014/main" id="{77828068-910E-102C-ED8E-70AD35CAF673}"/>
                  </a:ext>
                </a:extLst>
              </p:cNvPr>
              <p:cNvSpPr/>
              <p:nvPr/>
            </p:nvSpPr>
            <p:spPr>
              <a:xfrm>
                <a:off x="1366508" y="3397119"/>
                <a:ext cx="1616202" cy="2480690"/>
              </a:xfrm>
              <a:custGeom>
                <a:avLst/>
                <a:gdLst>
                  <a:gd name="connsiteX0" fmla="*/ 505016 w 1616202"/>
                  <a:gd name="connsiteY0" fmla="*/ 1641158 h 2480690"/>
                  <a:gd name="connsiteX1" fmla="*/ 505016 w 1616202"/>
                  <a:gd name="connsiteY1" fmla="*/ 1547051 h 2480690"/>
                  <a:gd name="connsiteX2" fmla="*/ 1118140 w 1616202"/>
                  <a:gd name="connsiteY2" fmla="*/ 697040 h 2480690"/>
                  <a:gd name="connsiteX3" fmla="*/ 815054 w 1616202"/>
                  <a:gd name="connsiteY3" fmla="*/ 449389 h 2480690"/>
                  <a:gd name="connsiteX4" fmla="*/ 491204 w 1616202"/>
                  <a:gd name="connsiteY4" fmla="*/ 710660 h 2480690"/>
                  <a:gd name="connsiteX5" fmla="*/ 491204 w 1616202"/>
                  <a:gd name="connsiteY5" fmla="*/ 748760 h 2480690"/>
                  <a:gd name="connsiteX6" fmla="*/ 431959 w 1616202"/>
                  <a:gd name="connsiteY6" fmla="*/ 804577 h 2480690"/>
                  <a:gd name="connsiteX7" fmla="*/ 59150 w 1616202"/>
                  <a:gd name="connsiteY7" fmla="*/ 790575 h 2480690"/>
                  <a:gd name="connsiteX8" fmla="*/ 0 w 1616202"/>
                  <a:gd name="connsiteY8" fmla="*/ 748760 h 2480690"/>
                  <a:gd name="connsiteX9" fmla="*/ 0 w 1616202"/>
                  <a:gd name="connsiteY9" fmla="*/ 710660 h 2480690"/>
                  <a:gd name="connsiteX10" fmla="*/ 825627 w 1616202"/>
                  <a:gd name="connsiteY10" fmla="*/ 0 h 2480690"/>
                  <a:gd name="connsiteX11" fmla="*/ 1616202 w 1616202"/>
                  <a:gd name="connsiteY11" fmla="*/ 679323 h 2480690"/>
                  <a:gd name="connsiteX12" fmla="*/ 992600 w 1616202"/>
                  <a:gd name="connsiteY12" fmla="*/ 1578102 h 2480690"/>
                  <a:gd name="connsiteX13" fmla="*/ 992600 w 1616202"/>
                  <a:gd name="connsiteY13" fmla="*/ 1640872 h 2480690"/>
                  <a:gd name="connsiteX14" fmla="*/ 933355 w 1616202"/>
                  <a:gd name="connsiteY14" fmla="*/ 1700022 h 2480690"/>
                  <a:gd name="connsiteX15" fmla="*/ 564261 w 1616202"/>
                  <a:gd name="connsiteY15" fmla="*/ 1700022 h 2480690"/>
                  <a:gd name="connsiteX16" fmla="*/ 505016 w 1616202"/>
                  <a:gd name="connsiteY16" fmla="*/ 1641158 h 2480690"/>
                  <a:gd name="connsiteX17" fmla="*/ 473678 w 1616202"/>
                  <a:gd name="connsiteY17" fmla="*/ 2202466 h 2480690"/>
                  <a:gd name="connsiteX18" fmla="*/ 773240 w 1616202"/>
                  <a:gd name="connsiteY18" fmla="*/ 1923764 h 2480690"/>
                  <a:gd name="connsiteX19" fmla="*/ 1069372 w 1616202"/>
                  <a:gd name="connsiteY19" fmla="*/ 2202466 h 2480690"/>
                  <a:gd name="connsiteX20" fmla="*/ 769811 w 1616202"/>
                  <a:gd name="connsiteY20" fmla="*/ 2480691 h 2480690"/>
                  <a:gd name="connsiteX21" fmla="*/ 473678 w 1616202"/>
                  <a:gd name="connsiteY21" fmla="*/ 2202466 h 2480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616202" h="2480690">
                    <a:moveTo>
                      <a:pt x="505016" y="1641158"/>
                    </a:moveTo>
                    <a:lnTo>
                      <a:pt x="505016" y="1547051"/>
                    </a:lnTo>
                    <a:cubicBezTo>
                      <a:pt x="505016" y="1062800"/>
                      <a:pt x="1118140" y="1042226"/>
                      <a:pt x="1118140" y="697040"/>
                    </a:cubicBezTo>
                    <a:cubicBezTo>
                      <a:pt x="1118140" y="547211"/>
                      <a:pt x="996220" y="449389"/>
                      <a:pt x="815054" y="449389"/>
                    </a:cubicBezTo>
                    <a:cubicBezTo>
                      <a:pt x="616458" y="449389"/>
                      <a:pt x="491204" y="557403"/>
                      <a:pt x="491204" y="710660"/>
                    </a:cubicBezTo>
                    <a:lnTo>
                      <a:pt x="491204" y="748760"/>
                    </a:lnTo>
                    <a:cubicBezTo>
                      <a:pt x="491204" y="786860"/>
                      <a:pt x="470249" y="804577"/>
                      <a:pt x="431959" y="804577"/>
                    </a:cubicBezTo>
                    <a:lnTo>
                      <a:pt x="59150" y="790575"/>
                    </a:lnTo>
                    <a:cubicBezTo>
                      <a:pt x="24384" y="790575"/>
                      <a:pt x="0" y="773144"/>
                      <a:pt x="0" y="748760"/>
                    </a:cubicBezTo>
                    <a:lnTo>
                      <a:pt x="0" y="710660"/>
                    </a:lnTo>
                    <a:cubicBezTo>
                      <a:pt x="0" y="289084"/>
                      <a:pt x="334423" y="0"/>
                      <a:pt x="825627" y="0"/>
                    </a:cubicBezTo>
                    <a:cubicBezTo>
                      <a:pt x="1306354" y="0"/>
                      <a:pt x="1616202" y="271653"/>
                      <a:pt x="1616202" y="679323"/>
                    </a:cubicBezTo>
                    <a:cubicBezTo>
                      <a:pt x="1616202" y="1257586"/>
                      <a:pt x="992600" y="1261110"/>
                      <a:pt x="992600" y="1578102"/>
                    </a:cubicBezTo>
                    <a:lnTo>
                      <a:pt x="992600" y="1640872"/>
                    </a:lnTo>
                    <a:cubicBezTo>
                      <a:pt x="992600" y="1678972"/>
                      <a:pt x="971645" y="1700022"/>
                      <a:pt x="933355" y="1700022"/>
                    </a:cubicBezTo>
                    <a:lnTo>
                      <a:pt x="564261" y="1700022"/>
                    </a:lnTo>
                    <a:cubicBezTo>
                      <a:pt x="525875" y="1700308"/>
                      <a:pt x="505016" y="1679448"/>
                      <a:pt x="505016" y="1641158"/>
                    </a:cubicBezTo>
                    <a:close/>
                    <a:moveTo>
                      <a:pt x="473678" y="2202466"/>
                    </a:moveTo>
                    <a:cubicBezTo>
                      <a:pt x="473678" y="2049209"/>
                      <a:pt x="609505" y="1923764"/>
                      <a:pt x="773240" y="1923764"/>
                    </a:cubicBezTo>
                    <a:cubicBezTo>
                      <a:pt x="930021" y="1923764"/>
                      <a:pt x="1069372" y="2049209"/>
                      <a:pt x="1069372" y="2202466"/>
                    </a:cubicBezTo>
                    <a:cubicBezTo>
                      <a:pt x="1069372" y="2355723"/>
                      <a:pt x="929735" y="2480691"/>
                      <a:pt x="769811" y="2480691"/>
                    </a:cubicBezTo>
                    <a:cubicBezTo>
                      <a:pt x="605885" y="2480691"/>
                      <a:pt x="473678" y="2355342"/>
                      <a:pt x="473678" y="2202466"/>
                    </a:cubicBezTo>
                    <a:close/>
                  </a:path>
                </a:pathLst>
              </a:custGeom>
              <a:solidFill>
                <a:srgbClr val="FFBA12"/>
              </a:solidFill>
              <a:ln w="9525" cap="flat">
                <a:solidFill>
                  <a:srgbClr val="FFBB11"/>
                </a:solidFill>
                <a:prstDash val="solid"/>
                <a:miter/>
              </a:ln>
            </p:spPr>
            <p:txBody>
              <a:bodyPr rtlCol="0" anchor="ctr"/>
              <a:lstStyle/>
              <a:p>
                <a:pPr defTabSz="685800">
                  <a:buClrTx/>
                  <a:defRPr/>
                </a:pPr>
                <a:endParaRPr lang="en-US" sz="1350" kern="1200">
                  <a:solidFill>
                    <a:prstClr val="black"/>
                  </a:solidFill>
                  <a:latin typeface="Calibri"/>
                  <a:ea typeface="+mn-ea"/>
                  <a:cs typeface="+mn-cs"/>
                </a:endParaRPr>
              </a:p>
            </p:txBody>
          </p:sp>
          <p:sp>
            <p:nvSpPr>
              <p:cNvPr id="2492" name="Freeform: Shape 2491">
                <a:extLst>
                  <a:ext uri="{FF2B5EF4-FFF2-40B4-BE49-F238E27FC236}">
                    <a16:creationId xmlns:a16="http://schemas.microsoft.com/office/drawing/2014/main" id="{003CC00D-0323-7E30-DA78-EE74E54BD756}"/>
                  </a:ext>
                </a:extLst>
              </p:cNvPr>
              <p:cNvSpPr/>
              <p:nvPr/>
            </p:nvSpPr>
            <p:spPr>
              <a:xfrm>
                <a:off x="1600919" y="5957534"/>
                <a:ext cx="1040320" cy="232600"/>
              </a:xfrm>
              <a:custGeom>
                <a:avLst/>
                <a:gdLst>
                  <a:gd name="connsiteX0" fmla="*/ 1040321 w 1040320"/>
                  <a:gd name="connsiteY0" fmla="*/ 116300 h 232600"/>
                  <a:gd name="connsiteX1" fmla="*/ 520160 w 1040320"/>
                  <a:gd name="connsiteY1" fmla="*/ 232601 h 232600"/>
                  <a:gd name="connsiteX2" fmla="*/ 0 w 1040320"/>
                  <a:gd name="connsiteY2" fmla="*/ 116300 h 232600"/>
                  <a:gd name="connsiteX3" fmla="*/ 520160 w 1040320"/>
                  <a:gd name="connsiteY3" fmla="*/ 0 h 232600"/>
                  <a:gd name="connsiteX4" fmla="*/ 1040321 w 1040320"/>
                  <a:gd name="connsiteY4" fmla="*/ 116300 h 23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40320" h="232600">
                    <a:moveTo>
                      <a:pt x="1040321" y="116300"/>
                    </a:moveTo>
                    <a:cubicBezTo>
                      <a:pt x="1040321" y="180531"/>
                      <a:pt x="807437" y="232601"/>
                      <a:pt x="520160" y="232601"/>
                    </a:cubicBezTo>
                    <a:cubicBezTo>
                      <a:pt x="232884" y="232601"/>
                      <a:pt x="0" y="180531"/>
                      <a:pt x="0" y="116300"/>
                    </a:cubicBezTo>
                    <a:cubicBezTo>
                      <a:pt x="0" y="52069"/>
                      <a:pt x="232884" y="0"/>
                      <a:pt x="520160" y="0"/>
                    </a:cubicBezTo>
                    <a:cubicBezTo>
                      <a:pt x="807437" y="0"/>
                      <a:pt x="1040321" y="52070"/>
                      <a:pt x="1040321" y="116300"/>
                    </a:cubicBezTo>
                    <a:close/>
                  </a:path>
                </a:pathLst>
              </a:custGeom>
              <a:solidFill>
                <a:srgbClr val="263238"/>
              </a:solidFill>
              <a:ln w="9525" cap="flat">
                <a:noFill/>
                <a:prstDash val="solid"/>
                <a:miter/>
              </a:ln>
            </p:spPr>
            <p:txBody>
              <a:bodyPr rtlCol="0" anchor="ctr"/>
              <a:lstStyle/>
              <a:p>
                <a:pPr defTabSz="685800">
                  <a:buClrTx/>
                  <a:defRPr/>
                </a:pPr>
                <a:endParaRPr lang="en-US" sz="1350" kern="1200">
                  <a:solidFill>
                    <a:prstClr val="black"/>
                  </a:solidFill>
                  <a:latin typeface="Calibri"/>
                  <a:ea typeface="+mn-ea"/>
                  <a:cs typeface="+mn-cs"/>
                </a:endParaRPr>
              </a:p>
            </p:txBody>
          </p:sp>
        </p:grpSp>
        <p:grpSp>
          <p:nvGrpSpPr>
            <p:cNvPr id="16" name="Graphic 7248">
              <a:extLst>
                <a:ext uri="{FF2B5EF4-FFF2-40B4-BE49-F238E27FC236}">
                  <a16:creationId xmlns:a16="http://schemas.microsoft.com/office/drawing/2014/main" id="{0D3B6F9E-D361-83DC-BADF-6C4CFE8BB77F}"/>
                </a:ext>
              </a:extLst>
            </p:cNvPr>
            <p:cNvGrpSpPr/>
            <p:nvPr/>
          </p:nvGrpSpPr>
          <p:grpSpPr>
            <a:xfrm>
              <a:off x="1587964" y="1971155"/>
              <a:ext cx="1262461" cy="2420251"/>
              <a:chOff x="1587964" y="1971155"/>
              <a:chExt cx="1262461" cy="2420251"/>
            </a:xfrm>
          </p:grpSpPr>
          <p:sp>
            <p:nvSpPr>
              <p:cNvPr id="17" name="Freeform: Shape 16">
                <a:extLst>
                  <a:ext uri="{FF2B5EF4-FFF2-40B4-BE49-F238E27FC236}">
                    <a16:creationId xmlns:a16="http://schemas.microsoft.com/office/drawing/2014/main" id="{66CDDA71-918C-604F-38B3-B8851207E585}"/>
                  </a:ext>
                </a:extLst>
              </p:cNvPr>
              <p:cNvSpPr/>
              <p:nvPr/>
            </p:nvSpPr>
            <p:spPr>
              <a:xfrm>
                <a:off x="1587964" y="3435981"/>
                <a:ext cx="208883" cy="136840"/>
              </a:xfrm>
              <a:custGeom>
                <a:avLst/>
                <a:gdLst>
                  <a:gd name="connsiteX0" fmla="*/ 135541 w 208883"/>
                  <a:gd name="connsiteY0" fmla="*/ 0 h 136840"/>
                  <a:gd name="connsiteX1" fmla="*/ 115633 w 208883"/>
                  <a:gd name="connsiteY1" fmla="*/ 43434 h 136840"/>
                  <a:gd name="connsiteX2" fmla="*/ 0 w 208883"/>
                  <a:gd name="connsiteY2" fmla="*/ 64579 h 136840"/>
                  <a:gd name="connsiteX3" fmla="*/ 7525 w 208883"/>
                  <a:gd name="connsiteY3" fmla="*/ 135446 h 136840"/>
                  <a:gd name="connsiteX4" fmla="*/ 22384 w 208883"/>
                  <a:gd name="connsiteY4" fmla="*/ 135446 h 136840"/>
                  <a:gd name="connsiteX5" fmla="*/ 192691 w 208883"/>
                  <a:gd name="connsiteY5" fmla="*/ 91916 h 136840"/>
                  <a:gd name="connsiteX6" fmla="*/ 208883 w 208883"/>
                  <a:gd name="connsiteY6" fmla="*/ 14859 h 136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8883" h="136840">
                    <a:moveTo>
                      <a:pt x="135541" y="0"/>
                    </a:moveTo>
                    <a:lnTo>
                      <a:pt x="115633" y="43434"/>
                    </a:lnTo>
                    <a:cubicBezTo>
                      <a:pt x="115633" y="43434"/>
                      <a:pt x="0" y="55912"/>
                      <a:pt x="0" y="64579"/>
                    </a:cubicBezTo>
                    <a:cubicBezTo>
                      <a:pt x="0" y="73247"/>
                      <a:pt x="1238" y="132969"/>
                      <a:pt x="7525" y="135446"/>
                    </a:cubicBezTo>
                    <a:cubicBezTo>
                      <a:pt x="12303" y="137306"/>
                      <a:pt x="17605" y="137306"/>
                      <a:pt x="22384" y="135446"/>
                    </a:cubicBezTo>
                    <a:lnTo>
                      <a:pt x="192691" y="91916"/>
                    </a:lnTo>
                    <a:lnTo>
                      <a:pt x="208883" y="14859"/>
                    </a:lnTo>
                    <a:close/>
                  </a:path>
                </a:pathLst>
              </a:custGeom>
              <a:solidFill>
                <a:srgbClr val="FFFFFF"/>
              </a:solidFill>
              <a:ln w="9525" cap="rnd">
                <a:solidFill>
                  <a:srgbClr val="263238"/>
                </a:solidFill>
                <a:prstDash val="solid"/>
                <a:round/>
              </a:ln>
            </p:spPr>
            <p:txBody>
              <a:bodyPr rtlCol="0" anchor="ctr"/>
              <a:lstStyle/>
              <a:p>
                <a:pPr defTabSz="685800">
                  <a:buClrTx/>
                  <a:defRPr/>
                </a:pPr>
                <a:endParaRPr lang="en-US" sz="1350" kern="1200">
                  <a:solidFill>
                    <a:prstClr val="black"/>
                  </a:solidFill>
                  <a:latin typeface="Calibri"/>
                  <a:ea typeface="+mn-ea"/>
                  <a:cs typeface="+mn-cs"/>
                </a:endParaRPr>
              </a:p>
            </p:txBody>
          </p:sp>
          <p:sp>
            <p:nvSpPr>
              <p:cNvPr id="18" name="Freeform: Shape 17">
                <a:extLst>
                  <a:ext uri="{FF2B5EF4-FFF2-40B4-BE49-F238E27FC236}">
                    <a16:creationId xmlns:a16="http://schemas.microsoft.com/office/drawing/2014/main" id="{6C8DB7C0-92F4-7F2F-4157-EAD4D0E0A71E}"/>
                  </a:ext>
                </a:extLst>
              </p:cNvPr>
              <p:cNvSpPr/>
              <p:nvPr/>
            </p:nvSpPr>
            <p:spPr>
              <a:xfrm>
                <a:off x="1598322" y="3496560"/>
                <a:ext cx="183475" cy="93535"/>
              </a:xfrm>
              <a:custGeom>
                <a:avLst/>
                <a:gdLst>
                  <a:gd name="connsiteX0" fmla="*/ 92798 w 183475"/>
                  <a:gd name="connsiteY0" fmla="*/ 17050 h 93535"/>
                  <a:gd name="connsiteX1" fmla="*/ 24694 w 183475"/>
                  <a:gd name="connsiteY1" fmla="*/ 62389 h 93535"/>
                  <a:gd name="connsiteX2" fmla="*/ 4882 w 183475"/>
                  <a:gd name="connsiteY2" fmla="*/ 93535 h 93535"/>
                  <a:gd name="connsiteX3" fmla="*/ 91369 w 183475"/>
                  <a:gd name="connsiteY3" fmla="*/ 60960 h 93535"/>
                  <a:gd name="connsiteX4" fmla="*/ 172141 w 183475"/>
                  <a:gd name="connsiteY4" fmla="*/ 36862 h 93535"/>
                  <a:gd name="connsiteX5" fmla="*/ 183476 w 183475"/>
                  <a:gd name="connsiteY5" fmla="*/ 0 h 93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3475" h="93535">
                    <a:moveTo>
                      <a:pt x="92798" y="17050"/>
                    </a:moveTo>
                    <a:cubicBezTo>
                      <a:pt x="71650" y="34375"/>
                      <a:pt x="48837" y="49562"/>
                      <a:pt x="24694" y="62389"/>
                    </a:cubicBezTo>
                    <a:cubicBezTo>
                      <a:pt x="-2833" y="74771"/>
                      <a:pt x="-3881" y="93535"/>
                      <a:pt x="4882" y="93535"/>
                    </a:cubicBezTo>
                    <a:cubicBezTo>
                      <a:pt x="13645" y="93535"/>
                      <a:pt x="91369" y="60960"/>
                      <a:pt x="91369" y="60960"/>
                    </a:cubicBezTo>
                    <a:cubicBezTo>
                      <a:pt x="91369" y="60960"/>
                      <a:pt x="161949" y="42481"/>
                      <a:pt x="172141" y="36862"/>
                    </a:cubicBezTo>
                    <a:cubicBezTo>
                      <a:pt x="182333" y="31242"/>
                      <a:pt x="183476" y="0"/>
                      <a:pt x="183476" y="0"/>
                    </a:cubicBezTo>
                  </a:path>
                </a:pathLst>
              </a:custGeom>
              <a:solidFill>
                <a:srgbClr val="FFFFFF"/>
              </a:solidFill>
              <a:ln w="9525" cap="rnd">
                <a:solidFill>
                  <a:srgbClr val="263238"/>
                </a:solidFill>
                <a:prstDash val="solid"/>
                <a:round/>
              </a:ln>
            </p:spPr>
            <p:txBody>
              <a:bodyPr rtlCol="0" anchor="ctr"/>
              <a:lstStyle/>
              <a:p>
                <a:pPr defTabSz="685800">
                  <a:buClrTx/>
                  <a:defRPr/>
                </a:pPr>
                <a:endParaRPr lang="en-US" sz="1350" kern="1200">
                  <a:solidFill>
                    <a:prstClr val="black"/>
                  </a:solidFill>
                  <a:latin typeface="Calibri"/>
                  <a:ea typeface="+mn-ea"/>
                  <a:cs typeface="+mn-cs"/>
                </a:endParaRPr>
              </a:p>
            </p:txBody>
          </p:sp>
          <p:sp>
            <p:nvSpPr>
              <p:cNvPr id="19" name="Freeform: Shape 18">
                <a:extLst>
                  <a:ext uri="{FF2B5EF4-FFF2-40B4-BE49-F238E27FC236}">
                    <a16:creationId xmlns:a16="http://schemas.microsoft.com/office/drawing/2014/main" id="{FFC1D371-2872-26FF-F73B-32F1400B7D19}"/>
                  </a:ext>
                </a:extLst>
              </p:cNvPr>
              <p:cNvSpPr/>
              <p:nvPr/>
            </p:nvSpPr>
            <p:spPr>
              <a:xfrm>
                <a:off x="1704741" y="2601400"/>
                <a:ext cx="230314" cy="865441"/>
              </a:xfrm>
              <a:custGeom>
                <a:avLst/>
                <a:gdLst>
                  <a:gd name="connsiteX0" fmla="*/ 120491 w 230314"/>
                  <a:gd name="connsiteY0" fmla="*/ 0 h 865441"/>
                  <a:gd name="connsiteX1" fmla="*/ 49435 w 230314"/>
                  <a:gd name="connsiteY1" fmla="*/ 544640 h 865441"/>
                  <a:gd name="connsiteX2" fmla="*/ 0 w 230314"/>
                  <a:gd name="connsiteY2" fmla="*/ 839533 h 865441"/>
                  <a:gd name="connsiteX3" fmla="*/ 109728 w 230314"/>
                  <a:gd name="connsiteY3" fmla="*/ 865441 h 865441"/>
                  <a:gd name="connsiteX4" fmla="*/ 191548 w 230314"/>
                  <a:gd name="connsiteY4" fmla="*/ 516636 h 865441"/>
                  <a:gd name="connsiteX5" fmla="*/ 230315 w 230314"/>
                  <a:gd name="connsiteY5" fmla="*/ 297085 h 865441"/>
                  <a:gd name="connsiteX6" fmla="*/ 120491 w 230314"/>
                  <a:gd name="connsiteY6" fmla="*/ 0 h 86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0314" h="865441">
                    <a:moveTo>
                      <a:pt x="120491" y="0"/>
                    </a:moveTo>
                    <a:lnTo>
                      <a:pt x="49435" y="544640"/>
                    </a:lnTo>
                    <a:lnTo>
                      <a:pt x="0" y="839533"/>
                    </a:lnTo>
                    <a:lnTo>
                      <a:pt x="109728" y="865441"/>
                    </a:lnTo>
                    <a:lnTo>
                      <a:pt x="191548" y="516636"/>
                    </a:lnTo>
                    <a:lnTo>
                      <a:pt x="230315" y="297085"/>
                    </a:lnTo>
                    <a:lnTo>
                      <a:pt x="120491" y="0"/>
                    </a:lnTo>
                    <a:close/>
                  </a:path>
                </a:pathLst>
              </a:custGeom>
              <a:solidFill>
                <a:srgbClr val="7D7D7D"/>
              </a:solidFill>
              <a:ln w="9525" cap="rnd">
                <a:solidFill>
                  <a:srgbClr val="263238"/>
                </a:solidFill>
                <a:prstDash val="solid"/>
                <a:round/>
              </a:ln>
            </p:spPr>
            <p:txBody>
              <a:bodyPr rtlCol="0" anchor="ctr"/>
              <a:lstStyle/>
              <a:p>
                <a:pPr defTabSz="685800">
                  <a:buClrTx/>
                  <a:defRPr/>
                </a:pPr>
                <a:endParaRPr lang="en-US" sz="1350" kern="1200">
                  <a:solidFill>
                    <a:prstClr val="black"/>
                  </a:solidFill>
                  <a:latin typeface="Calibri"/>
                  <a:ea typeface="+mn-ea"/>
                  <a:cs typeface="+mn-cs"/>
                </a:endParaRPr>
              </a:p>
            </p:txBody>
          </p:sp>
          <p:sp>
            <p:nvSpPr>
              <p:cNvPr id="20" name="Freeform: Shape 19">
                <a:extLst>
                  <a:ext uri="{FF2B5EF4-FFF2-40B4-BE49-F238E27FC236}">
                    <a16:creationId xmlns:a16="http://schemas.microsoft.com/office/drawing/2014/main" id="{7593F964-A9D3-F73B-606A-27561C565CFE}"/>
                  </a:ext>
                </a:extLst>
              </p:cNvPr>
              <p:cNvSpPr/>
              <p:nvPr/>
            </p:nvSpPr>
            <p:spPr>
              <a:xfrm>
                <a:off x="2263287" y="2166584"/>
                <a:ext cx="137636" cy="118110"/>
              </a:xfrm>
              <a:custGeom>
                <a:avLst/>
                <a:gdLst>
                  <a:gd name="connsiteX0" fmla="*/ 135350 w 137636"/>
                  <a:gd name="connsiteY0" fmla="*/ 40481 h 118110"/>
                  <a:gd name="connsiteX1" fmla="*/ 92012 w 137636"/>
                  <a:gd name="connsiteY1" fmla="*/ 33623 h 118110"/>
                  <a:gd name="connsiteX2" fmla="*/ 3238 w 137636"/>
                  <a:gd name="connsiteY2" fmla="*/ 0 h 118110"/>
                  <a:gd name="connsiteX3" fmla="*/ 0 w 137636"/>
                  <a:gd name="connsiteY3" fmla="*/ 105442 h 118110"/>
                  <a:gd name="connsiteX4" fmla="*/ 137636 w 137636"/>
                  <a:gd name="connsiteY4" fmla="*/ 118110 h 118110"/>
                  <a:gd name="connsiteX5" fmla="*/ 135350 w 137636"/>
                  <a:gd name="connsiteY5" fmla="*/ 40481 h 118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636" h="118110">
                    <a:moveTo>
                      <a:pt x="135350" y="40481"/>
                    </a:moveTo>
                    <a:lnTo>
                      <a:pt x="92012" y="33623"/>
                    </a:lnTo>
                    <a:lnTo>
                      <a:pt x="3238" y="0"/>
                    </a:lnTo>
                    <a:lnTo>
                      <a:pt x="0" y="105442"/>
                    </a:lnTo>
                    <a:lnTo>
                      <a:pt x="137636" y="118110"/>
                    </a:lnTo>
                    <a:lnTo>
                      <a:pt x="135350" y="40481"/>
                    </a:lnTo>
                    <a:close/>
                  </a:path>
                </a:pathLst>
              </a:custGeom>
              <a:solidFill>
                <a:srgbClr val="FFFFFF"/>
              </a:solidFill>
              <a:ln w="9525" cap="rnd">
                <a:solidFill>
                  <a:srgbClr val="263238"/>
                </a:solidFill>
                <a:prstDash val="solid"/>
                <a:round/>
              </a:ln>
            </p:spPr>
            <p:txBody>
              <a:bodyPr rtlCol="0" anchor="ctr"/>
              <a:lstStyle/>
              <a:p>
                <a:pPr defTabSz="685800">
                  <a:buClrTx/>
                  <a:defRPr/>
                </a:pPr>
                <a:endParaRPr lang="en-US" sz="1350" kern="1200">
                  <a:solidFill>
                    <a:prstClr val="black"/>
                  </a:solidFill>
                  <a:latin typeface="Calibri"/>
                  <a:ea typeface="+mn-ea"/>
                  <a:cs typeface="+mn-cs"/>
                </a:endParaRPr>
              </a:p>
            </p:txBody>
          </p:sp>
          <p:sp>
            <p:nvSpPr>
              <p:cNvPr id="21" name="Freeform: Shape 20">
                <a:extLst>
                  <a:ext uri="{FF2B5EF4-FFF2-40B4-BE49-F238E27FC236}">
                    <a16:creationId xmlns:a16="http://schemas.microsoft.com/office/drawing/2014/main" id="{8F79E656-80DD-BCA5-5D3E-732A8B4F11C3}"/>
                  </a:ext>
                </a:extLst>
              </p:cNvPr>
              <p:cNvSpPr/>
              <p:nvPr/>
            </p:nvSpPr>
            <p:spPr>
              <a:xfrm>
                <a:off x="1780314" y="4111864"/>
                <a:ext cx="232147" cy="279287"/>
              </a:xfrm>
              <a:custGeom>
                <a:avLst/>
                <a:gdLst>
                  <a:gd name="connsiteX0" fmla="*/ 111688 w 232147"/>
                  <a:gd name="connsiteY0" fmla="*/ 26586 h 279287"/>
                  <a:gd name="connsiteX1" fmla="*/ 21296 w 232147"/>
                  <a:gd name="connsiteY1" fmla="*/ 144696 h 279287"/>
                  <a:gd name="connsiteX2" fmla="*/ 42823 w 232147"/>
                  <a:gd name="connsiteY2" fmla="*/ 276045 h 279287"/>
                  <a:gd name="connsiteX3" fmla="*/ 161218 w 232147"/>
                  <a:gd name="connsiteY3" fmla="*/ 217848 h 279287"/>
                  <a:gd name="connsiteX4" fmla="*/ 195603 w 232147"/>
                  <a:gd name="connsiteY4" fmla="*/ 136123 h 279287"/>
                  <a:gd name="connsiteX5" fmla="*/ 230084 w 232147"/>
                  <a:gd name="connsiteY5" fmla="*/ 28491 h 279287"/>
                  <a:gd name="connsiteX6" fmla="*/ 111688 w 232147"/>
                  <a:gd name="connsiteY6" fmla="*/ 26586 h 279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2147" h="279287">
                    <a:moveTo>
                      <a:pt x="111688" y="26586"/>
                    </a:moveTo>
                    <a:cubicBezTo>
                      <a:pt x="79388" y="64247"/>
                      <a:pt x="49211" y="103678"/>
                      <a:pt x="21296" y="144696"/>
                    </a:cubicBezTo>
                    <a:cubicBezTo>
                      <a:pt x="-15375" y="200703"/>
                      <a:pt x="-2421" y="260901"/>
                      <a:pt x="42823" y="276045"/>
                    </a:cubicBezTo>
                    <a:cubicBezTo>
                      <a:pt x="88066" y="291190"/>
                      <a:pt x="146073" y="250137"/>
                      <a:pt x="161218" y="217848"/>
                    </a:cubicBezTo>
                    <a:cubicBezTo>
                      <a:pt x="176363" y="185558"/>
                      <a:pt x="171982" y="168413"/>
                      <a:pt x="195603" y="136123"/>
                    </a:cubicBezTo>
                    <a:cubicBezTo>
                      <a:pt x="219226" y="103833"/>
                      <a:pt x="238657" y="71544"/>
                      <a:pt x="230084" y="28491"/>
                    </a:cubicBezTo>
                    <a:cubicBezTo>
                      <a:pt x="221511" y="-14562"/>
                      <a:pt x="134929" y="-3513"/>
                      <a:pt x="111688" y="26586"/>
                    </a:cubicBezTo>
                    <a:close/>
                  </a:path>
                </a:pathLst>
              </a:custGeom>
              <a:solidFill>
                <a:srgbClr val="7D7D7D"/>
              </a:solidFill>
              <a:ln w="9525" cap="rnd">
                <a:solidFill>
                  <a:srgbClr val="263238"/>
                </a:solidFill>
                <a:prstDash val="solid"/>
                <a:round/>
              </a:ln>
            </p:spPr>
            <p:txBody>
              <a:bodyPr rtlCol="0" anchor="ctr"/>
              <a:lstStyle/>
              <a:p>
                <a:pPr defTabSz="685800">
                  <a:buClrTx/>
                  <a:defRPr/>
                </a:pPr>
                <a:endParaRPr lang="en-US" sz="1350" kern="1200">
                  <a:solidFill>
                    <a:prstClr val="black"/>
                  </a:solidFill>
                  <a:latin typeface="Calibri"/>
                  <a:ea typeface="+mn-ea"/>
                  <a:cs typeface="+mn-cs"/>
                </a:endParaRPr>
              </a:p>
            </p:txBody>
          </p:sp>
          <p:sp>
            <p:nvSpPr>
              <p:cNvPr id="22" name="Freeform: Shape 21">
                <a:extLst>
                  <a:ext uri="{FF2B5EF4-FFF2-40B4-BE49-F238E27FC236}">
                    <a16:creationId xmlns:a16="http://schemas.microsoft.com/office/drawing/2014/main" id="{07B35563-F3DC-C377-7FA7-87EF1440CACE}"/>
                  </a:ext>
                </a:extLst>
              </p:cNvPr>
              <p:cNvSpPr/>
              <p:nvPr/>
            </p:nvSpPr>
            <p:spPr>
              <a:xfrm>
                <a:off x="1780633" y="4265480"/>
                <a:ext cx="156518" cy="125876"/>
              </a:xfrm>
              <a:custGeom>
                <a:avLst/>
                <a:gdLst>
                  <a:gd name="connsiteX0" fmla="*/ 156518 w 156518"/>
                  <a:gd name="connsiteY0" fmla="*/ 72328 h 125876"/>
                  <a:gd name="connsiteX1" fmla="*/ 145755 w 156518"/>
                  <a:gd name="connsiteY1" fmla="*/ 51659 h 125876"/>
                  <a:gd name="connsiteX2" fmla="*/ 12405 w 156518"/>
                  <a:gd name="connsiteY2" fmla="*/ 6987 h 125876"/>
                  <a:gd name="connsiteX3" fmla="*/ 42694 w 156518"/>
                  <a:gd name="connsiteY3" fmla="*/ 122716 h 125876"/>
                  <a:gd name="connsiteX4" fmla="*/ 156518 w 156518"/>
                  <a:gd name="connsiteY4" fmla="*/ 72328 h 1258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518" h="125876">
                    <a:moveTo>
                      <a:pt x="156518" y="72328"/>
                    </a:moveTo>
                    <a:cubicBezTo>
                      <a:pt x="153470" y="65851"/>
                      <a:pt x="149946" y="58993"/>
                      <a:pt x="145755" y="51659"/>
                    </a:cubicBezTo>
                    <a:cubicBezTo>
                      <a:pt x="111179" y="-9206"/>
                      <a:pt x="50505" y="-4348"/>
                      <a:pt x="12405" y="6987"/>
                    </a:cubicBezTo>
                    <a:cubicBezTo>
                      <a:pt x="-12646" y="58136"/>
                      <a:pt x="1641" y="109000"/>
                      <a:pt x="42694" y="122716"/>
                    </a:cubicBezTo>
                    <a:cubicBezTo>
                      <a:pt x="83747" y="136432"/>
                      <a:pt x="136706" y="102903"/>
                      <a:pt x="156518" y="72328"/>
                    </a:cubicBezTo>
                    <a:close/>
                  </a:path>
                </a:pathLst>
              </a:custGeom>
              <a:solidFill>
                <a:srgbClr val="FFFFFF"/>
              </a:solidFill>
              <a:ln w="9525" cap="rnd">
                <a:solidFill>
                  <a:srgbClr val="263238"/>
                </a:solidFill>
                <a:prstDash val="solid"/>
                <a:round/>
              </a:ln>
            </p:spPr>
            <p:txBody>
              <a:bodyPr rtlCol="0" anchor="ctr"/>
              <a:lstStyle/>
              <a:p>
                <a:pPr defTabSz="685800">
                  <a:buClrTx/>
                  <a:defRPr/>
                </a:pPr>
                <a:endParaRPr lang="en-US" sz="1350" kern="1200">
                  <a:solidFill>
                    <a:prstClr val="black"/>
                  </a:solidFill>
                  <a:latin typeface="Calibri"/>
                  <a:ea typeface="+mn-ea"/>
                  <a:cs typeface="+mn-cs"/>
                </a:endParaRPr>
              </a:p>
            </p:txBody>
          </p:sp>
          <p:sp>
            <p:nvSpPr>
              <p:cNvPr id="23" name="Freeform: Shape 22">
                <a:extLst>
                  <a:ext uri="{FF2B5EF4-FFF2-40B4-BE49-F238E27FC236}">
                    <a16:creationId xmlns:a16="http://schemas.microsoft.com/office/drawing/2014/main" id="{FD61E9CC-7999-D7A1-1258-1C4115BCB72A}"/>
                  </a:ext>
                </a:extLst>
              </p:cNvPr>
              <p:cNvSpPr/>
              <p:nvPr/>
            </p:nvSpPr>
            <p:spPr>
              <a:xfrm>
                <a:off x="1781894" y="4140640"/>
                <a:ext cx="230948" cy="250766"/>
              </a:xfrm>
              <a:custGeom>
                <a:avLst/>
                <a:gdLst>
                  <a:gd name="connsiteX0" fmla="*/ 144494 w 230948"/>
                  <a:gd name="connsiteY0" fmla="*/ 176498 h 250766"/>
                  <a:gd name="connsiteX1" fmla="*/ 47625 w 230948"/>
                  <a:gd name="connsiteY1" fmla="*/ 226028 h 250766"/>
                  <a:gd name="connsiteX2" fmla="*/ 0 w 230948"/>
                  <a:gd name="connsiteY2" fmla="*/ 196025 h 250766"/>
                  <a:gd name="connsiteX3" fmla="*/ 41624 w 230948"/>
                  <a:gd name="connsiteY3" fmla="*/ 247555 h 250766"/>
                  <a:gd name="connsiteX4" fmla="*/ 160020 w 230948"/>
                  <a:gd name="connsiteY4" fmla="*/ 189357 h 250766"/>
                  <a:gd name="connsiteX5" fmla="*/ 194405 w 230948"/>
                  <a:gd name="connsiteY5" fmla="*/ 107633 h 250766"/>
                  <a:gd name="connsiteX6" fmla="*/ 228886 w 230948"/>
                  <a:gd name="connsiteY6" fmla="*/ 0 h 250766"/>
                  <a:gd name="connsiteX7" fmla="*/ 185833 w 230948"/>
                  <a:gd name="connsiteY7" fmla="*/ 88202 h 250766"/>
                  <a:gd name="connsiteX8" fmla="*/ 144494 w 230948"/>
                  <a:gd name="connsiteY8" fmla="*/ 176498 h 250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0948" h="250766">
                    <a:moveTo>
                      <a:pt x="144494" y="176498"/>
                    </a:moveTo>
                    <a:cubicBezTo>
                      <a:pt x="131636" y="195548"/>
                      <a:pt x="114395" y="247555"/>
                      <a:pt x="47625" y="226028"/>
                    </a:cubicBezTo>
                    <a:cubicBezTo>
                      <a:pt x="29005" y="221248"/>
                      <a:pt x="12351" y="210755"/>
                      <a:pt x="0" y="196025"/>
                    </a:cubicBezTo>
                    <a:cubicBezTo>
                      <a:pt x="2944" y="219720"/>
                      <a:pt x="19078" y="239693"/>
                      <a:pt x="41624" y="247555"/>
                    </a:cubicBezTo>
                    <a:cubicBezTo>
                      <a:pt x="86773" y="262604"/>
                      <a:pt x="144875" y="221647"/>
                      <a:pt x="160020" y="189357"/>
                    </a:cubicBezTo>
                    <a:cubicBezTo>
                      <a:pt x="175165" y="157067"/>
                      <a:pt x="170783" y="139922"/>
                      <a:pt x="194405" y="107633"/>
                    </a:cubicBezTo>
                    <a:cubicBezTo>
                      <a:pt x="218027" y="75343"/>
                      <a:pt x="237458" y="43053"/>
                      <a:pt x="228886" y="0"/>
                    </a:cubicBezTo>
                    <a:cubicBezTo>
                      <a:pt x="228886" y="51626"/>
                      <a:pt x="209836" y="60198"/>
                      <a:pt x="185833" y="88202"/>
                    </a:cubicBezTo>
                    <a:cubicBezTo>
                      <a:pt x="161830" y="116205"/>
                      <a:pt x="157448" y="157067"/>
                      <a:pt x="144494" y="176498"/>
                    </a:cubicBezTo>
                    <a:close/>
                  </a:path>
                </a:pathLst>
              </a:custGeom>
              <a:solidFill>
                <a:srgbClr val="FFFFFF"/>
              </a:solidFill>
              <a:ln w="9525" cap="rnd">
                <a:solidFill>
                  <a:srgbClr val="263238"/>
                </a:solidFill>
                <a:prstDash val="solid"/>
                <a:round/>
              </a:ln>
            </p:spPr>
            <p:txBody>
              <a:bodyPr rtlCol="0" anchor="ctr"/>
              <a:lstStyle/>
              <a:p>
                <a:pPr defTabSz="685800">
                  <a:buClrTx/>
                  <a:defRPr/>
                </a:pPr>
                <a:endParaRPr lang="en-US" sz="1350" kern="1200">
                  <a:solidFill>
                    <a:prstClr val="black"/>
                  </a:solidFill>
                  <a:latin typeface="Calibri"/>
                  <a:ea typeface="+mn-ea"/>
                  <a:cs typeface="+mn-cs"/>
                </a:endParaRPr>
              </a:p>
            </p:txBody>
          </p:sp>
          <p:sp>
            <p:nvSpPr>
              <p:cNvPr id="24" name="Freeform: Shape 23">
                <a:extLst>
                  <a:ext uri="{FF2B5EF4-FFF2-40B4-BE49-F238E27FC236}">
                    <a16:creationId xmlns:a16="http://schemas.microsoft.com/office/drawing/2014/main" id="{7103BD31-7977-CB88-45A8-9D88CEF13E8E}"/>
                  </a:ext>
                </a:extLst>
              </p:cNvPr>
              <p:cNvSpPr/>
              <p:nvPr/>
            </p:nvSpPr>
            <p:spPr>
              <a:xfrm>
                <a:off x="2406766" y="4111864"/>
                <a:ext cx="232147" cy="279287"/>
              </a:xfrm>
              <a:custGeom>
                <a:avLst/>
                <a:gdLst>
                  <a:gd name="connsiteX0" fmla="*/ 120459 w 232147"/>
                  <a:gd name="connsiteY0" fmla="*/ 26586 h 279287"/>
                  <a:gd name="connsiteX1" fmla="*/ 210851 w 232147"/>
                  <a:gd name="connsiteY1" fmla="*/ 144696 h 279287"/>
                  <a:gd name="connsiteX2" fmla="*/ 189325 w 232147"/>
                  <a:gd name="connsiteY2" fmla="*/ 276045 h 279287"/>
                  <a:gd name="connsiteX3" fmla="*/ 70929 w 232147"/>
                  <a:gd name="connsiteY3" fmla="*/ 217848 h 279287"/>
                  <a:gd name="connsiteX4" fmla="*/ 36544 w 232147"/>
                  <a:gd name="connsiteY4" fmla="*/ 136123 h 279287"/>
                  <a:gd name="connsiteX5" fmla="*/ 2063 w 232147"/>
                  <a:gd name="connsiteY5" fmla="*/ 28491 h 279287"/>
                  <a:gd name="connsiteX6" fmla="*/ 120459 w 232147"/>
                  <a:gd name="connsiteY6" fmla="*/ 26586 h 279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2147" h="279287">
                    <a:moveTo>
                      <a:pt x="120459" y="26586"/>
                    </a:moveTo>
                    <a:cubicBezTo>
                      <a:pt x="152759" y="64247"/>
                      <a:pt x="182937" y="103678"/>
                      <a:pt x="210851" y="144696"/>
                    </a:cubicBezTo>
                    <a:cubicBezTo>
                      <a:pt x="247522" y="200703"/>
                      <a:pt x="234568" y="260901"/>
                      <a:pt x="189325" y="276045"/>
                    </a:cubicBezTo>
                    <a:cubicBezTo>
                      <a:pt x="144081" y="291190"/>
                      <a:pt x="86074" y="250137"/>
                      <a:pt x="70929" y="217848"/>
                    </a:cubicBezTo>
                    <a:cubicBezTo>
                      <a:pt x="55784" y="185558"/>
                      <a:pt x="60166" y="168413"/>
                      <a:pt x="36544" y="136123"/>
                    </a:cubicBezTo>
                    <a:cubicBezTo>
                      <a:pt x="12922" y="103833"/>
                      <a:pt x="-6509" y="71544"/>
                      <a:pt x="2063" y="28491"/>
                    </a:cubicBezTo>
                    <a:cubicBezTo>
                      <a:pt x="10636" y="-14562"/>
                      <a:pt x="96837" y="-3513"/>
                      <a:pt x="120459" y="26586"/>
                    </a:cubicBezTo>
                    <a:close/>
                  </a:path>
                </a:pathLst>
              </a:custGeom>
              <a:solidFill>
                <a:srgbClr val="7D7D7D"/>
              </a:solidFill>
              <a:ln w="9525" cap="rnd">
                <a:solidFill>
                  <a:srgbClr val="263238"/>
                </a:solidFill>
                <a:prstDash val="solid"/>
                <a:round/>
              </a:ln>
            </p:spPr>
            <p:txBody>
              <a:bodyPr rtlCol="0" anchor="ctr"/>
              <a:lstStyle/>
              <a:p>
                <a:pPr defTabSz="685800">
                  <a:buClrTx/>
                  <a:defRPr/>
                </a:pPr>
                <a:endParaRPr lang="en-US" sz="1350" kern="1200">
                  <a:solidFill>
                    <a:prstClr val="black"/>
                  </a:solidFill>
                  <a:latin typeface="Calibri"/>
                  <a:ea typeface="+mn-ea"/>
                  <a:cs typeface="+mn-cs"/>
                </a:endParaRPr>
              </a:p>
            </p:txBody>
          </p:sp>
          <p:sp>
            <p:nvSpPr>
              <p:cNvPr id="25" name="Freeform: Shape 24">
                <a:extLst>
                  <a:ext uri="{FF2B5EF4-FFF2-40B4-BE49-F238E27FC236}">
                    <a16:creationId xmlns:a16="http://schemas.microsoft.com/office/drawing/2014/main" id="{212B5E2F-6630-EAF9-419E-970B8AADFB70}"/>
                  </a:ext>
                </a:extLst>
              </p:cNvPr>
              <p:cNvSpPr/>
              <p:nvPr/>
            </p:nvSpPr>
            <p:spPr>
              <a:xfrm>
                <a:off x="2482171" y="4265480"/>
                <a:ext cx="156422" cy="125876"/>
              </a:xfrm>
              <a:custGeom>
                <a:avLst/>
                <a:gdLst>
                  <a:gd name="connsiteX0" fmla="*/ 0 w 156422"/>
                  <a:gd name="connsiteY0" fmla="*/ 72328 h 125876"/>
                  <a:gd name="connsiteX1" fmla="*/ 10668 w 156422"/>
                  <a:gd name="connsiteY1" fmla="*/ 51659 h 125876"/>
                  <a:gd name="connsiteX2" fmla="*/ 144018 w 156422"/>
                  <a:gd name="connsiteY2" fmla="*/ 6987 h 125876"/>
                  <a:gd name="connsiteX3" fmla="*/ 113729 w 156422"/>
                  <a:gd name="connsiteY3" fmla="*/ 122716 h 125876"/>
                  <a:gd name="connsiteX4" fmla="*/ 0 w 156422"/>
                  <a:gd name="connsiteY4" fmla="*/ 72328 h 1258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422" h="125876">
                    <a:moveTo>
                      <a:pt x="0" y="72328"/>
                    </a:moveTo>
                    <a:cubicBezTo>
                      <a:pt x="2953" y="65851"/>
                      <a:pt x="6477" y="58993"/>
                      <a:pt x="10668" y="51659"/>
                    </a:cubicBezTo>
                    <a:cubicBezTo>
                      <a:pt x="45244" y="-9206"/>
                      <a:pt x="105918" y="-4348"/>
                      <a:pt x="144018" y="6987"/>
                    </a:cubicBezTo>
                    <a:cubicBezTo>
                      <a:pt x="169069" y="58136"/>
                      <a:pt x="154781" y="109000"/>
                      <a:pt x="113729" y="122716"/>
                    </a:cubicBezTo>
                    <a:cubicBezTo>
                      <a:pt x="72676" y="136432"/>
                      <a:pt x="19717" y="102903"/>
                      <a:pt x="0" y="72328"/>
                    </a:cubicBezTo>
                    <a:close/>
                  </a:path>
                </a:pathLst>
              </a:custGeom>
              <a:solidFill>
                <a:srgbClr val="FFFFFF"/>
              </a:solidFill>
              <a:ln w="9525" cap="rnd">
                <a:solidFill>
                  <a:srgbClr val="263238"/>
                </a:solidFill>
                <a:prstDash val="solid"/>
                <a:round/>
              </a:ln>
            </p:spPr>
            <p:txBody>
              <a:bodyPr rtlCol="0" anchor="ctr"/>
              <a:lstStyle/>
              <a:p>
                <a:pPr defTabSz="685800">
                  <a:buClrTx/>
                  <a:defRPr/>
                </a:pPr>
                <a:endParaRPr lang="en-US" sz="1350" kern="1200">
                  <a:solidFill>
                    <a:prstClr val="black"/>
                  </a:solidFill>
                  <a:latin typeface="Calibri"/>
                  <a:ea typeface="+mn-ea"/>
                  <a:cs typeface="+mn-cs"/>
                </a:endParaRPr>
              </a:p>
            </p:txBody>
          </p:sp>
          <p:sp>
            <p:nvSpPr>
              <p:cNvPr id="26" name="Freeform: Shape 25">
                <a:extLst>
                  <a:ext uri="{FF2B5EF4-FFF2-40B4-BE49-F238E27FC236}">
                    <a16:creationId xmlns:a16="http://schemas.microsoft.com/office/drawing/2014/main" id="{1EBBE667-4405-D629-F290-E9B8CA802348}"/>
                  </a:ext>
                </a:extLst>
              </p:cNvPr>
              <p:cNvSpPr/>
              <p:nvPr/>
            </p:nvSpPr>
            <p:spPr>
              <a:xfrm>
                <a:off x="2406385" y="4140640"/>
                <a:ext cx="230948" cy="250766"/>
              </a:xfrm>
              <a:custGeom>
                <a:avLst/>
                <a:gdLst>
                  <a:gd name="connsiteX0" fmla="*/ 86455 w 230948"/>
                  <a:gd name="connsiteY0" fmla="*/ 176498 h 250766"/>
                  <a:gd name="connsiteX1" fmla="*/ 183324 w 230948"/>
                  <a:gd name="connsiteY1" fmla="*/ 226028 h 250766"/>
                  <a:gd name="connsiteX2" fmla="*/ 230949 w 230948"/>
                  <a:gd name="connsiteY2" fmla="*/ 196025 h 250766"/>
                  <a:gd name="connsiteX3" fmla="*/ 189325 w 230948"/>
                  <a:gd name="connsiteY3" fmla="*/ 247555 h 250766"/>
                  <a:gd name="connsiteX4" fmla="*/ 70929 w 230948"/>
                  <a:gd name="connsiteY4" fmla="*/ 189357 h 250766"/>
                  <a:gd name="connsiteX5" fmla="*/ 36544 w 230948"/>
                  <a:gd name="connsiteY5" fmla="*/ 107633 h 250766"/>
                  <a:gd name="connsiteX6" fmla="*/ 2063 w 230948"/>
                  <a:gd name="connsiteY6" fmla="*/ 0 h 250766"/>
                  <a:gd name="connsiteX7" fmla="*/ 45116 w 230948"/>
                  <a:gd name="connsiteY7" fmla="*/ 88202 h 250766"/>
                  <a:gd name="connsiteX8" fmla="*/ 86455 w 230948"/>
                  <a:gd name="connsiteY8" fmla="*/ 176498 h 250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0948" h="250766">
                    <a:moveTo>
                      <a:pt x="86455" y="176498"/>
                    </a:moveTo>
                    <a:cubicBezTo>
                      <a:pt x="99313" y="195548"/>
                      <a:pt x="116554" y="247555"/>
                      <a:pt x="183324" y="226028"/>
                    </a:cubicBezTo>
                    <a:cubicBezTo>
                      <a:pt x="201943" y="221248"/>
                      <a:pt x="218598" y="210755"/>
                      <a:pt x="230949" y="196025"/>
                    </a:cubicBezTo>
                    <a:cubicBezTo>
                      <a:pt x="228005" y="219720"/>
                      <a:pt x="211871" y="239693"/>
                      <a:pt x="189325" y="247555"/>
                    </a:cubicBezTo>
                    <a:cubicBezTo>
                      <a:pt x="144176" y="262604"/>
                      <a:pt x="86074" y="221647"/>
                      <a:pt x="70929" y="189357"/>
                    </a:cubicBezTo>
                    <a:cubicBezTo>
                      <a:pt x="55784" y="157067"/>
                      <a:pt x="60166" y="139922"/>
                      <a:pt x="36544" y="107633"/>
                    </a:cubicBezTo>
                    <a:cubicBezTo>
                      <a:pt x="12922" y="75343"/>
                      <a:pt x="-6509" y="43053"/>
                      <a:pt x="2063" y="0"/>
                    </a:cubicBezTo>
                    <a:cubicBezTo>
                      <a:pt x="2063" y="51626"/>
                      <a:pt x="21113" y="60198"/>
                      <a:pt x="45116" y="88202"/>
                    </a:cubicBezTo>
                    <a:cubicBezTo>
                      <a:pt x="69119" y="116205"/>
                      <a:pt x="73501" y="157067"/>
                      <a:pt x="86455" y="176498"/>
                    </a:cubicBezTo>
                    <a:close/>
                  </a:path>
                </a:pathLst>
              </a:custGeom>
              <a:solidFill>
                <a:srgbClr val="FFFFFF"/>
              </a:solidFill>
              <a:ln w="9525" cap="rnd">
                <a:solidFill>
                  <a:srgbClr val="263238"/>
                </a:solidFill>
                <a:prstDash val="solid"/>
                <a:round/>
              </a:ln>
            </p:spPr>
            <p:txBody>
              <a:bodyPr rtlCol="0" anchor="ctr"/>
              <a:lstStyle/>
              <a:p>
                <a:pPr defTabSz="685800">
                  <a:buClrTx/>
                  <a:defRPr/>
                </a:pPr>
                <a:endParaRPr lang="en-US" sz="1350" kern="1200">
                  <a:solidFill>
                    <a:prstClr val="black"/>
                  </a:solidFill>
                  <a:latin typeface="Calibri"/>
                  <a:ea typeface="+mn-ea"/>
                  <a:cs typeface="+mn-cs"/>
                </a:endParaRPr>
              </a:p>
            </p:txBody>
          </p:sp>
          <p:sp>
            <p:nvSpPr>
              <p:cNvPr id="27" name="Freeform: Shape 26">
                <a:extLst>
                  <a:ext uri="{FF2B5EF4-FFF2-40B4-BE49-F238E27FC236}">
                    <a16:creationId xmlns:a16="http://schemas.microsoft.com/office/drawing/2014/main" id="{D3A531C4-D3FA-E930-9AF9-85DBC1A9D478}"/>
                  </a:ext>
                </a:extLst>
              </p:cNvPr>
              <p:cNvSpPr/>
              <p:nvPr/>
            </p:nvSpPr>
            <p:spPr>
              <a:xfrm>
                <a:off x="1797324" y="3228072"/>
                <a:ext cx="830865" cy="947323"/>
              </a:xfrm>
              <a:custGeom>
                <a:avLst/>
                <a:gdLst>
                  <a:gd name="connsiteX0" fmla="*/ 830866 w 830865"/>
                  <a:gd name="connsiteY0" fmla="*/ 167714 h 947323"/>
                  <a:gd name="connsiteX1" fmla="*/ 764191 w 830865"/>
                  <a:gd name="connsiteY1" fmla="*/ 85894 h 947323"/>
                  <a:gd name="connsiteX2" fmla="*/ 415385 w 830865"/>
                  <a:gd name="connsiteY2" fmla="*/ 6360 h 947323"/>
                  <a:gd name="connsiteX3" fmla="*/ 66675 w 830865"/>
                  <a:gd name="connsiteY3" fmla="*/ 85894 h 947323"/>
                  <a:gd name="connsiteX4" fmla="*/ 0 w 830865"/>
                  <a:gd name="connsiteY4" fmla="*/ 167714 h 947323"/>
                  <a:gd name="connsiteX5" fmla="*/ 84011 w 830865"/>
                  <a:gd name="connsiteY5" fmla="*/ 906092 h 947323"/>
                  <a:gd name="connsiteX6" fmla="*/ 142113 w 830865"/>
                  <a:gd name="connsiteY6" fmla="*/ 946954 h 947323"/>
                  <a:gd name="connsiteX7" fmla="*/ 227838 w 830865"/>
                  <a:gd name="connsiteY7" fmla="*/ 916855 h 947323"/>
                  <a:gd name="connsiteX8" fmla="*/ 251555 w 830865"/>
                  <a:gd name="connsiteY8" fmla="*/ 324876 h 947323"/>
                  <a:gd name="connsiteX9" fmla="*/ 365855 w 830865"/>
                  <a:gd name="connsiteY9" fmla="*/ 253820 h 947323"/>
                  <a:gd name="connsiteX10" fmla="*/ 389477 w 830865"/>
                  <a:gd name="connsiteY10" fmla="*/ 250486 h 947323"/>
                  <a:gd name="connsiteX11" fmla="*/ 389477 w 830865"/>
                  <a:gd name="connsiteY11" fmla="*/ 251629 h 947323"/>
                  <a:gd name="connsiteX12" fmla="*/ 441198 w 830865"/>
                  <a:gd name="connsiteY12" fmla="*/ 251629 h 947323"/>
                  <a:gd name="connsiteX13" fmla="*/ 441198 w 830865"/>
                  <a:gd name="connsiteY13" fmla="*/ 250486 h 947323"/>
                  <a:gd name="connsiteX14" fmla="*/ 464820 w 830865"/>
                  <a:gd name="connsiteY14" fmla="*/ 253820 h 947323"/>
                  <a:gd name="connsiteX15" fmla="*/ 579120 w 830865"/>
                  <a:gd name="connsiteY15" fmla="*/ 324876 h 947323"/>
                  <a:gd name="connsiteX16" fmla="*/ 602837 w 830865"/>
                  <a:gd name="connsiteY16" fmla="*/ 916855 h 947323"/>
                  <a:gd name="connsiteX17" fmla="*/ 688562 w 830865"/>
                  <a:gd name="connsiteY17" fmla="*/ 946954 h 947323"/>
                  <a:gd name="connsiteX18" fmla="*/ 746665 w 830865"/>
                  <a:gd name="connsiteY18" fmla="*/ 906092 h 947323"/>
                  <a:gd name="connsiteX19" fmla="*/ 830866 w 830865"/>
                  <a:gd name="connsiteY19" fmla="*/ 167714 h 9473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30865" h="947323">
                    <a:moveTo>
                      <a:pt x="830866" y="167714"/>
                    </a:moveTo>
                    <a:cubicBezTo>
                      <a:pt x="830866" y="128947"/>
                      <a:pt x="764191" y="85894"/>
                      <a:pt x="764191" y="85894"/>
                    </a:cubicBezTo>
                    <a:cubicBezTo>
                      <a:pt x="663702" y="-16309"/>
                      <a:pt x="482346" y="-2784"/>
                      <a:pt x="415385" y="6360"/>
                    </a:cubicBezTo>
                    <a:cubicBezTo>
                      <a:pt x="348710" y="-3165"/>
                      <a:pt x="167164" y="-16309"/>
                      <a:pt x="66675" y="85894"/>
                    </a:cubicBezTo>
                    <a:cubicBezTo>
                      <a:pt x="66675" y="85894"/>
                      <a:pt x="0" y="128947"/>
                      <a:pt x="0" y="167714"/>
                    </a:cubicBezTo>
                    <a:cubicBezTo>
                      <a:pt x="0" y="206480"/>
                      <a:pt x="84011" y="906092"/>
                      <a:pt x="84011" y="906092"/>
                    </a:cubicBezTo>
                    <a:cubicBezTo>
                      <a:pt x="84011" y="906092"/>
                      <a:pt x="81820" y="942668"/>
                      <a:pt x="142113" y="946954"/>
                    </a:cubicBezTo>
                    <a:cubicBezTo>
                      <a:pt x="202406" y="951240"/>
                      <a:pt x="227838" y="916855"/>
                      <a:pt x="227838" y="916855"/>
                    </a:cubicBezTo>
                    <a:lnTo>
                      <a:pt x="251555" y="324876"/>
                    </a:lnTo>
                    <a:cubicBezTo>
                      <a:pt x="251555" y="324876"/>
                      <a:pt x="348425" y="255915"/>
                      <a:pt x="365855" y="253820"/>
                    </a:cubicBezTo>
                    <a:cubicBezTo>
                      <a:pt x="372142" y="252962"/>
                      <a:pt x="380333" y="251629"/>
                      <a:pt x="389477" y="250486"/>
                    </a:cubicBezTo>
                    <a:lnTo>
                      <a:pt x="389477" y="251629"/>
                    </a:lnTo>
                    <a:cubicBezTo>
                      <a:pt x="406534" y="248072"/>
                      <a:pt x="424141" y="248072"/>
                      <a:pt x="441198" y="251629"/>
                    </a:cubicBezTo>
                    <a:lnTo>
                      <a:pt x="441198" y="250486"/>
                    </a:lnTo>
                    <a:cubicBezTo>
                      <a:pt x="450723" y="251629"/>
                      <a:pt x="458438" y="252962"/>
                      <a:pt x="464820" y="253820"/>
                    </a:cubicBezTo>
                    <a:cubicBezTo>
                      <a:pt x="482060" y="255915"/>
                      <a:pt x="579120" y="324876"/>
                      <a:pt x="579120" y="324876"/>
                    </a:cubicBezTo>
                    <a:lnTo>
                      <a:pt x="602837" y="916855"/>
                    </a:lnTo>
                    <a:cubicBezTo>
                      <a:pt x="602837" y="916855"/>
                      <a:pt x="628650" y="951240"/>
                      <a:pt x="688562" y="946954"/>
                    </a:cubicBezTo>
                    <a:cubicBezTo>
                      <a:pt x="748475" y="942668"/>
                      <a:pt x="746665" y="906092"/>
                      <a:pt x="746665" y="906092"/>
                    </a:cubicBezTo>
                    <a:cubicBezTo>
                      <a:pt x="746665" y="906092"/>
                      <a:pt x="830866" y="206480"/>
                      <a:pt x="830866" y="167714"/>
                    </a:cubicBezTo>
                    <a:close/>
                  </a:path>
                </a:pathLst>
              </a:custGeom>
              <a:solidFill>
                <a:srgbClr val="263238"/>
              </a:solidFill>
              <a:ln w="9525" cap="rnd">
                <a:solidFill>
                  <a:srgbClr val="263238"/>
                </a:solidFill>
                <a:prstDash val="solid"/>
                <a:round/>
              </a:ln>
            </p:spPr>
            <p:txBody>
              <a:bodyPr rtlCol="0" anchor="ctr"/>
              <a:lstStyle/>
              <a:p>
                <a:pPr defTabSz="685800">
                  <a:buClrTx/>
                  <a:defRPr/>
                </a:pPr>
                <a:endParaRPr lang="en-US" sz="1350" kern="1200">
                  <a:solidFill>
                    <a:prstClr val="black"/>
                  </a:solidFill>
                  <a:latin typeface="Calibri"/>
                  <a:ea typeface="+mn-ea"/>
                  <a:cs typeface="+mn-cs"/>
                </a:endParaRPr>
              </a:p>
            </p:txBody>
          </p:sp>
          <p:sp>
            <p:nvSpPr>
              <p:cNvPr id="28" name="Freeform: Shape 27">
                <a:extLst>
                  <a:ext uri="{FF2B5EF4-FFF2-40B4-BE49-F238E27FC236}">
                    <a16:creationId xmlns:a16="http://schemas.microsoft.com/office/drawing/2014/main" id="{8882EC9F-7A30-0000-6E8A-ABAC741ABA84}"/>
                  </a:ext>
                </a:extLst>
              </p:cNvPr>
              <p:cNvSpPr/>
              <p:nvPr/>
            </p:nvSpPr>
            <p:spPr>
              <a:xfrm>
                <a:off x="2375236" y="3357018"/>
                <a:ext cx="50642" cy="195929"/>
              </a:xfrm>
              <a:custGeom>
                <a:avLst/>
                <a:gdLst>
                  <a:gd name="connsiteX0" fmla="*/ 1113 w 50642"/>
                  <a:gd name="connsiteY0" fmla="*/ 195929 h 195929"/>
                  <a:gd name="connsiteX1" fmla="*/ 50643 w 50642"/>
                  <a:gd name="connsiteY1" fmla="*/ 0 h 195929"/>
                </a:gdLst>
                <a:ahLst/>
                <a:cxnLst>
                  <a:cxn ang="0">
                    <a:pos x="connsiteX0" y="connsiteY0"/>
                  </a:cxn>
                  <a:cxn ang="0">
                    <a:pos x="connsiteX1" y="connsiteY1"/>
                  </a:cxn>
                </a:cxnLst>
                <a:rect l="l" t="t" r="r" b="b"/>
                <a:pathLst>
                  <a:path w="50642" h="195929">
                    <a:moveTo>
                      <a:pt x="1113" y="195929"/>
                    </a:moveTo>
                    <a:cubicBezTo>
                      <a:pt x="1113" y="195929"/>
                      <a:pt x="-11841" y="53816"/>
                      <a:pt x="50643" y="0"/>
                    </a:cubicBezTo>
                  </a:path>
                </a:pathLst>
              </a:custGeom>
              <a:noFill/>
              <a:ln w="9525" cap="rnd">
                <a:solidFill>
                  <a:srgbClr val="707070"/>
                </a:solidFill>
                <a:prstDash val="solid"/>
                <a:round/>
              </a:ln>
            </p:spPr>
            <p:txBody>
              <a:bodyPr rtlCol="0" anchor="ctr"/>
              <a:lstStyle/>
              <a:p>
                <a:pPr defTabSz="685800">
                  <a:buClrTx/>
                  <a:defRPr/>
                </a:pPr>
                <a:endParaRPr lang="en-US" sz="1350" kern="1200">
                  <a:solidFill>
                    <a:prstClr val="black"/>
                  </a:solidFill>
                  <a:latin typeface="Calibri"/>
                  <a:ea typeface="+mn-ea"/>
                  <a:cs typeface="+mn-cs"/>
                </a:endParaRPr>
              </a:p>
            </p:txBody>
          </p:sp>
          <p:sp>
            <p:nvSpPr>
              <p:cNvPr id="29" name="Freeform: Shape 28">
                <a:extLst>
                  <a:ext uri="{FF2B5EF4-FFF2-40B4-BE49-F238E27FC236}">
                    <a16:creationId xmlns:a16="http://schemas.microsoft.com/office/drawing/2014/main" id="{F6C314B1-7EB5-C721-01DE-6082F5B594BC}"/>
                  </a:ext>
                </a:extLst>
              </p:cNvPr>
              <p:cNvSpPr/>
              <p:nvPr/>
            </p:nvSpPr>
            <p:spPr>
              <a:xfrm>
                <a:off x="2008207" y="3331206"/>
                <a:ext cx="42576" cy="221741"/>
              </a:xfrm>
              <a:custGeom>
                <a:avLst/>
                <a:gdLst>
                  <a:gd name="connsiteX0" fmla="*/ 40958 w 42576"/>
                  <a:gd name="connsiteY0" fmla="*/ 221742 h 221741"/>
                  <a:gd name="connsiteX1" fmla="*/ 34481 w 42576"/>
                  <a:gd name="connsiteY1" fmla="*/ 60293 h 221741"/>
                  <a:gd name="connsiteX2" fmla="*/ 0 w 42576"/>
                  <a:gd name="connsiteY2" fmla="*/ 0 h 221741"/>
                </a:gdLst>
                <a:ahLst/>
                <a:cxnLst>
                  <a:cxn ang="0">
                    <a:pos x="connsiteX0" y="connsiteY0"/>
                  </a:cxn>
                  <a:cxn ang="0">
                    <a:pos x="connsiteX1" y="connsiteY1"/>
                  </a:cxn>
                  <a:cxn ang="0">
                    <a:pos x="connsiteX2" y="connsiteY2"/>
                  </a:cxn>
                </a:cxnLst>
                <a:rect l="l" t="t" r="r" b="b"/>
                <a:pathLst>
                  <a:path w="42576" h="221741">
                    <a:moveTo>
                      <a:pt x="40958" y="221742"/>
                    </a:moveTo>
                    <a:cubicBezTo>
                      <a:pt x="40958" y="221742"/>
                      <a:pt x="47435" y="103346"/>
                      <a:pt x="34481" y="60293"/>
                    </a:cubicBezTo>
                    <a:cubicBezTo>
                      <a:pt x="21527" y="17240"/>
                      <a:pt x="0" y="0"/>
                      <a:pt x="0" y="0"/>
                    </a:cubicBezTo>
                  </a:path>
                </a:pathLst>
              </a:custGeom>
              <a:noFill/>
              <a:ln w="9525" cap="rnd">
                <a:solidFill>
                  <a:srgbClr val="707070"/>
                </a:solidFill>
                <a:prstDash val="solid"/>
                <a:round/>
              </a:ln>
            </p:spPr>
            <p:txBody>
              <a:bodyPr rtlCol="0" anchor="ctr"/>
              <a:lstStyle/>
              <a:p>
                <a:pPr defTabSz="685800">
                  <a:buClrTx/>
                  <a:defRPr/>
                </a:pPr>
                <a:endParaRPr lang="en-US" sz="1350" kern="1200">
                  <a:solidFill>
                    <a:prstClr val="black"/>
                  </a:solidFill>
                  <a:latin typeface="Calibri"/>
                  <a:ea typeface="+mn-ea"/>
                  <a:cs typeface="+mn-cs"/>
                </a:endParaRPr>
              </a:p>
            </p:txBody>
          </p:sp>
          <p:sp>
            <p:nvSpPr>
              <p:cNvPr id="30" name="Freeform: Shape 29">
                <a:extLst>
                  <a:ext uri="{FF2B5EF4-FFF2-40B4-BE49-F238E27FC236}">
                    <a16:creationId xmlns:a16="http://schemas.microsoft.com/office/drawing/2014/main" id="{F82B5002-D652-B87A-9EF3-5190785B16B4}"/>
                  </a:ext>
                </a:extLst>
              </p:cNvPr>
              <p:cNvSpPr/>
              <p:nvPr/>
            </p:nvSpPr>
            <p:spPr>
              <a:xfrm>
                <a:off x="2128794" y="3270913"/>
                <a:ext cx="81819" cy="146399"/>
              </a:xfrm>
              <a:custGeom>
                <a:avLst/>
                <a:gdLst>
                  <a:gd name="connsiteX0" fmla="*/ 0 w 81819"/>
                  <a:gd name="connsiteY0" fmla="*/ 0 h 146399"/>
                  <a:gd name="connsiteX1" fmla="*/ 81820 w 81819"/>
                  <a:gd name="connsiteY1" fmla="*/ 146399 h 146399"/>
                </a:gdLst>
                <a:ahLst/>
                <a:cxnLst>
                  <a:cxn ang="0">
                    <a:pos x="connsiteX0" y="connsiteY0"/>
                  </a:cxn>
                  <a:cxn ang="0">
                    <a:pos x="connsiteX1" y="connsiteY1"/>
                  </a:cxn>
                </a:cxnLst>
                <a:rect l="l" t="t" r="r" b="b"/>
                <a:pathLst>
                  <a:path w="81819" h="146399">
                    <a:moveTo>
                      <a:pt x="0" y="0"/>
                    </a:moveTo>
                    <a:cubicBezTo>
                      <a:pt x="0" y="0"/>
                      <a:pt x="68866" y="79629"/>
                      <a:pt x="81820" y="146399"/>
                    </a:cubicBezTo>
                  </a:path>
                </a:pathLst>
              </a:custGeom>
              <a:noFill/>
              <a:ln w="9525" cap="rnd">
                <a:solidFill>
                  <a:srgbClr val="707070"/>
                </a:solidFill>
                <a:prstDash val="solid"/>
                <a:round/>
              </a:ln>
            </p:spPr>
            <p:txBody>
              <a:bodyPr rtlCol="0" anchor="ctr"/>
              <a:lstStyle/>
              <a:p>
                <a:pPr defTabSz="685800">
                  <a:buClrTx/>
                  <a:defRPr/>
                </a:pPr>
                <a:endParaRPr lang="en-US" sz="1350" kern="1200">
                  <a:solidFill>
                    <a:prstClr val="black"/>
                  </a:solidFill>
                  <a:latin typeface="Calibri"/>
                  <a:ea typeface="+mn-ea"/>
                  <a:cs typeface="+mn-cs"/>
                </a:endParaRPr>
              </a:p>
            </p:txBody>
          </p:sp>
          <p:sp>
            <p:nvSpPr>
              <p:cNvPr id="31" name="Freeform: Shape 30">
                <a:extLst>
                  <a:ext uri="{FF2B5EF4-FFF2-40B4-BE49-F238E27FC236}">
                    <a16:creationId xmlns:a16="http://schemas.microsoft.com/office/drawing/2014/main" id="{EABA4AD8-2C3F-A7A5-4F4B-E1FE6962AB7D}"/>
                  </a:ext>
                </a:extLst>
              </p:cNvPr>
              <p:cNvSpPr/>
              <p:nvPr/>
            </p:nvSpPr>
            <p:spPr>
              <a:xfrm>
                <a:off x="2236427" y="3275485"/>
                <a:ext cx="43052" cy="75342"/>
              </a:xfrm>
              <a:custGeom>
                <a:avLst/>
                <a:gdLst>
                  <a:gd name="connsiteX0" fmla="*/ 43053 w 43052"/>
                  <a:gd name="connsiteY0" fmla="*/ 0 h 75342"/>
                  <a:gd name="connsiteX1" fmla="*/ 0 w 43052"/>
                  <a:gd name="connsiteY1" fmla="*/ 75343 h 75342"/>
                </a:gdLst>
                <a:ahLst/>
                <a:cxnLst>
                  <a:cxn ang="0">
                    <a:pos x="connsiteX0" y="connsiteY0"/>
                  </a:cxn>
                  <a:cxn ang="0">
                    <a:pos x="connsiteX1" y="connsiteY1"/>
                  </a:cxn>
                </a:cxnLst>
                <a:rect l="l" t="t" r="r" b="b"/>
                <a:pathLst>
                  <a:path w="43052" h="75342">
                    <a:moveTo>
                      <a:pt x="43053" y="0"/>
                    </a:moveTo>
                    <a:cubicBezTo>
                      <a:pt x="43053" y="0"/>
                      <a:pt x="4286" y="43053"/>
                      <a:pt x="0" y="75343"/>
                    </a:cubicBezTo>
                  </a:path>
                </a:pathLst>
              </a:custGeom>
              <a:noFill/>
              <a:ln w="9525" cap="rnd">
                <a:solidFill>
                  <a:srgbClr val="707070"/>
                </a:solidFill>
                <a:prstDash val="solid"/>
                <a:round/>
              </a:ln>
            </p:spPr>
            <p:txBody>
              <a:bodyPr rtlCol="0" anchor="ctr"/>
              <a:lstStyle/>
              <a:p>
                <a:pPr defTabSz="685800">
                  <a:buClrTx/>
                  <a:defRPr/>
                </a:pPr>
                <a:endParaRPr lang="en-US" sz="1350" kern="1200">
                  <a:solidFill>
                    <a:prstClr val="black"/>
                  </a:solidFill>
                  <a:latin typeface="Calibri"/>
                  <a:ea typeface="+mn-ea"/>
                  <a:cs typeface="+mn-cs"/>
                </a:endParaRPr>
              </a:p>
            </p:txBody>
          </p:sp>
          <p:sp>
            <p:nvSpPr>
              <p:cNvPr id="2464" name="Freeform: Shape 2463">
                <a:extLst>
                  <a:ext uri="{FF2B5EF4-FFF2-40B4-BE49-F238E27FC236}">
                    <a16:creationId xmlns:a16="http://schemas.microsoft.com/office/drawing/2014/main" id="{5EC027CA-9461-34F6-D392-C3ECF621F828}"/>
                  </a:ext>
                </a:extLst>
              </p:cNvPr>
              <p:cNvSpPr/>
              <p:nvPr/>
            </p:nvSpPr>
            <p:spPr>
              <a:xfrm>
                <a:off x="2003921" y="2436131"/>
                <a:ext cx="392666" cy="834495"/>
              </a:xfrm>
              <a:custGeom>
                <a:avLst/>
                <a:gdLst>
                  <a:gd name="connsiteX0" fmla="*/ 178689 w 392666"/>
                  <a:gd name="connsiteY0" fmla="*/ 1725 h 834495"/>
                  <a:gd name="connsiteX1" fmla="*/ 94774 w 392666"/>
                  <a:gd name="connsiteY1" fmla="*/ 14584 h 834495"/>
                  <a:gd name="connsiteX2" fmla="*/ 0 w 392666"/>
                  <a:gd name="connsiteY2" fmla="*/ 115453 h 834495"/>
                  <a:gd name="connsiteX3" fmla="*/ 38767 w 392666"/>
                  <a:gd name="connsiteY3" fmla="*/ 800015 h 834495"/>
                  <a:gd name="connsiteX4" fmla="*/ 202406 w 392666"/>
                  <a:gd name="connsiteY4" fmla="*/ 834496 h 834495"/>
                  <a:gd name="connsiteX5" fmla="*/ 383381 w 392666"/>
                  <a:gd name="connsiteY5" fmla="*/ 791443 h 834495"/>
                  <a:gd name="connsiteX6" fmla="*/ 385572 w 392666"/>
                  <a:gd name="connsiteY6" fmla="*/ 42301 h 834495"/>
                  <a:gd name="connsiteX7" fmla="*/ 178689 w 392666"/>
                  <a:gd name="connsiteY7" fmla="*/ 1725 h 834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2666" h="834495">
                    <a:moveTo>
                      <a:pt x="178689" y="1725"/>
                    </a:moveTo>
                    <a:cubicBezTo>
                      <a:pt x="178689" y="1725"/>
                      <a:pt x="116300" y="-6943"/>
                      <a:pt x="94774" y="14584"/>
                    </a:cubicBezTo>
                    <a:cubicBezTo>
                      <a:pt x="73247" y="36110"/>
                      <a:pt x="0" y="115453"/>
                      <a:pt x="0" y="115453"/>
                    </a:cubicBezTo>
                    <a:lnTo>
                      <a:pt x="38767" y="800015"/>
                    </a:lnTo>
                    <a:cubicBezTo>
                      <a:pt x="38767" y="800015"/>
                      <a:pt x="127063" y="834496"/>
                      <a:pt x="202406" y="834496"/>
                    </a:cubicBezTo>
                    <a:cubicBezTo>
                      <a:pt x="277749" y="834496"/>
                      <a:pt x="363855" y="806492"/>
                      <a:pt x="383381" y="791443"/>
                    </a:cubicBezTo>
                    <a:cubicBezTo>
                      <a:pt x="402907" y="776393"/>
                      <a:pt x="385572" y="42301"/>
                      <a:pt x="385572" y="42301"/>
                    </a:cubicBezTo>
                    <a:cubicBezTo>
                      <a:pt x="385572" y="42301"/>
                      <a:pt x="225647" y="-4752"/>
                      <a:pt x="178689" y="1725"/>
                    </a:cubicBezTo>
                    <a:close/>
                  </a:path>
                </a:pathLst>
              </a:custGeom>
              <a:solidFill>
                <a:srgbClr val="FFBA12"/>
              </a:solidFill>
              <a:ln w="9525" cap="rnd">
                <a:solidFill>
                  <a:srgbClr val="FFBB11"/>
                </a:solidFill>
                <a:prstDash val="solid"/>
                <a:round/>
              </a:ln>
            </p:spPr>
            <p:txBody>
              <a:bodyPr rtlCol="0" anchor="ctr"/>
              <a:lstStyle/>
              <a:p>
                <a:pPr defTabSz="685800">
                  <a:buClrTx/>
                  <a:defRPr/>
                </a:pPr>
                <a:endParaRPr lang="en-US" sz="1350" kern="1200">
                  <a:solidFill>
                    <a:prstClr val="black"/>
                  </a:solidFill>
                  <a:latin typeface="Calibri"/>
                  <a:ea typeface="+mn-ea"/>
                  <a:cs typeface="+mn-cs"/>
                </a:endParaRPr>
              </a:p>
            </p:txBody>
          </p:sp>
          <p:sp>
            <p:nvSpPr>
              <p:cNvPr id="2465" name="Freeform: Shape 2464">
                <a:extLst>
                  <a:ext uri="{FF2B5EF4-FFF2-40B4-BE49-F238E27FC236}">
                    <a16:creationId xmlns:a16="http://schemas.microsoft.com/office/drawing/2014/main" id="{66CFF7B4-70FA-4DAB-D087-677D85B85A2F}"/>
                  </a:ext>
                </a:extLst>
              </p:cNvPr>
              <p:cNvSpPr/>
              <p:nvPr/>
            </p:nvSpPr>
            <p:spPr>
              <a:xfrm>
                <a:off x="2262620" y="2190859"/>
                <a:ext cx="587805" cy="1120915"/>
              </a:xfrm>
              <a:custGeom>
                <a:avLst/>
                <a:gdLst>
                  <a:gd name="connsiteX0" fmla="*/ 34099 w 587805"/>
                  <a:gd name="connsiteY0" fmla="*/ 262046 h 1120915"/>
                  <a:gd name="connsiteX1" fmla="*/ 133064 w 587805"/>
                  <a:gd name="connsiteY1" fmla="*/ 253378 h 1120915"/>
                  <a:gd name="connsiteX2" fmla="*/ 218789 w 587805"/>
                  <a:gd name="connsiteY2" fmla="*/ 255569 h 1120915"/>
                  <a:gd name="connsiteX3" fmla="*/ 326422 w 587805"/>
                  <a:gd name="connsiteY3" fmla="*/ 152223 h 1120915"/>
                  <a:gd name="connsiteX4" fmla="*/ 109823 w 587805"/>
                  <a:gd name="connsiteY4" fmla="*/ 102693 h 1120915"/>
                  <a:gd name="connsiteX5" fmla="*/ 127063 w 587805"/>
                  <a:gd name="connsiteY5" fmla="*/ 3728 h 1120915"/>
                  <a:gd name="connsiteX6" fmla="*/ 365951 w 587805"/>
                  <a:gd name="connsiteY6" fmla="*/ 8014 h 1120915"/>
                  <a:gd name="connsiteX7" fmla="*/ 576929 w 587805"/>
                  <a:gd name="connsiteY7" fmla="*/ 61831 h 1120915"/>
                  <a:gd name="connsiteX8" fmla="*/ 585502 w 587805"/>
                  <a:gd name="connsiteY8" fmla="*/ 102693 h 1120915"/>
                  <a:gd name="connsiteX9" fmla="*/ 316039 w 587805"/>
                  <a:gd name="connsiteY9" fmla="*/ 401968 h 1120915"/>
                  <a:gd name="connsiteX10" fmla="*/ 204121 w 587805"/>
                  <a:gd name="connsiteY10" fmla="*/ 524650 h 1120915"/>
                  <a:gd name="connsiteX11" fmla="*/ 176498 w 587805"/>
                  <a:gd name="connsiteY11" fmla="*/ 1004710 h 1120915"/>
                  <a:gd name="connsiteX12" fmla="*/ 260509 w 587805"/>
                  <a:gd name="connsiteY12" fmla="*/ 1056336 h 1120915"/>
                  <a:gd name="connsiteX13" fmla="*/ 288512 w 587805"/>
                  <a:gd name="connsiteY13" fmla="*/ 1120915 h 1120915"/>
                  <a:gd name="connsiteX14" fmla="*/ 122682 w 587805"/>
                  <a:gd name="connsiteY14" fmla="*/ 1062813 h 1120915"/>
                  <a:gd name="connsiteX15" fmla="*/ 60293 w 587805"/>
                  <a:gd name="connsiteY15" fmla="*/ 1043763 h 1120915"/>
                  <a:gd name="connsiteX16" fmla="*/ 0 w 587805"/>
                  <a:gd name="connsiteY16" fmla="*/ 456070 h 1120915"/>
                  <a:gd name="connsiteX17" fmla="*/ 2191 w 587805"/>
                  <a:gd name="connsiteY17" fmla="*/ 273095 h 1120915"/>
                  <a:gd name="connsiteX18" fmla="*/ 34099 w 587805"/>
                  <a:gd name="connsiteY18" fmla="*/ 262046 h 11209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7805" h="1120915">
                    <a:moveTo>
                      <a:pt x="34099" y="262046"/>
                    </a:moveTo>
                    <a:cubicBezTo>
                      <a:pt x="66872" y="257070"/>
                      <a:pt x="99926" y="254175"/>
                      <a:pt x="133064" y="253378"/>
                    </a:cubicBezTo>
                    <a:cubicBezTo>
                      <a:pt x="176117" y="253378"/>
                      <a:pt x="218789" y="255569"/>
                      <a:pt x="218789" y="255569"/>
                    </a:cubicBezTo>
                    <a:lnTo>
                      <a:pt x="326422" y="152223"/>
                    </a:lnTo>
                    <a:lnTo>
                      <a:pt x="109823" y="102693"/>
                    </a:lnTo>
                    <a:lnTo>
                      <a:pt x="127063" y="3728"/>
                    </a:lnTo>
                    <a:cubicBezTo>
                      <a:pt x="127063" y="3728"/>
                      <a:pt x="286321" y="-7035"/>
                      <a:pt x="365951" y="8014"/>
                    </a:cubicBezTo>
                    <a:cubicBezTo>
                      <a:pt x="445580" y="23064"/>
                      <a:pt x="570452" y="61831"/>
                      <a:pt x="576929" y="61831"/>
                    </a:cubicBezTo>
                    <a:cubicBezTo>
                      <a:pt x="583406" y="61831"/>
                      <a:pt x="591979" y="85548"/>
                      <a:pt x="585502" y="102693"/>
                    </a:cubicBezTo>
                    <a:cubicBezTo>
                      <a:pt x="579025" y="119838"/>
                      <a:pt x="376523" y="343866"/>
                      <a:pt x="316039" y="401968"/>
                    </a:cubicBezTo>
                    <a:cubicBezTo>
                      <a:pt x="276474" y="440743"/>
                      <a:pt x="239110" y="481701"/>
                      <a:pt x="204121" y="524650"/>
                    </a:cubicBezTo>
                    <a:lnTo>
                      <a:pt x="176498" y="1004710"/>
                    </a:lnTo>
                    <a:cubicBezTo>
                      <a:pt x="176498" y="1004710"/>
                      <a:pt x="247555" y="1043477"/>
                      <a:pt x="260509" y="1056336"/>
                    </a:cubicBezTo>
                    <a:cubicBezTo>
                      <a:pt x="273463" y="1069195"/>
                      <a:pt x="288512" y="1120915"/>
                      <a:pt x="288512" y="1120915"/>
                    </a:cubicBezTo>
                    <a:cubicBezTo>
                      <a:pt x="288512" y="1120915"/>
                      <a:pt x="157163" y="1067099"/>
                      <a:pt x="122682" y="1062813"/>
                    </a:cubicBezTo>
                    <a:cubicBezTo>
                      <a:pt x="88202" y="1058527"/>
                      <a:pt x="66770" y="1056336"/>
                      <a:pt x="60293" y="1043763"/>
                    </a:cubicBezTo>
                    <a:cubicBezTo>
                      <a:pt x="53816" y="1031190"/>
                      <a:pt x="0" y="456070"/>
                      <a:pt x="0" y="456070"/>
                    </a:cubicBezTo>
                    <a:lnTo>
                      <a:pt x="2191" y="273095"/>
                    </a:lnTo>
                    <a:cubicBezTo>
                      <a:pt x="2191" y="273095"/>
                      <a:pt x="1810" y="262046"/>
                      <a:pt x="34099" y="262046"/>
                    </a:cubicBezTo>
                    <a:close/>
                  </a:path>
                </a:pathLst>
              </a:custGeom>
              <a:solidFill>
                <a:srgbClr val="7D7D7D"/>
              </a:solidFill>
              <a:ln w="9525" cap="rnd">
                <a:solidFill>
                  <a:srgbClr val="263238"/>
                </a:solidFill>
                <a:prstDash val="solid"/>
                <a:round/>
              </a:ln>
            </p:spPr>
            <p:txBody>
              <a:bodyPr rtlCol="0" anchor="ctr"/>
              <a:lstStyle/>
              <a:p>
                <a:pPr defTabSz="685800">
                  <a:buClrTx/>
                  <a:defRPr/>
                </a:pPr>
                <a:endParaRPr lang="en-US" sz="1350" kern="1200">
                  <a:solidFill>
                    <a:prstClr val="black"/>
                  </a:solidFill>
                  <a:latin typeface="Calibri"/>
                  <a:ea typeface="+mn-ea"/>
                  <a:cs typeface="+mn-cs"/>
                </a:endParaRPr>
              </a:p>
            </p:txBody>
          </p:sp>
          <p:sp>
            <p:nvSpPr>
              <p:cNvPr id="2466" name="Freeform: Shape 2465">
                <a:extLst>
                  <a:ext uri="{FF2B5EF4-FFF2-40B4-BE49-F238E27FC236}">
                    <a16:creationId xmlns:a16="http://schemas.microsoft.com/office/drawing/2014/main" id="{B1AD3C60-EB98-1C2E-D059-17C56C063402}"/>
                  </a:ext>
                </a:extLst>
              </p:cNvPr>
              <p:cNvSpPr/>
              <p:nvPr/>
            </p:nvSpPr>
            <p:spPr>
              <a:xfrm>
                <a:off x="2309578" y="2747799"/>
                <a:ext cx="124872" cy="73152"/>
              </a:xfrm>
              <a:custGeom>
                <a:avLst/>
                <a:gdLst>
                  <a:gd name="connsiteX0" fmla="*/ 116300 w 124872"/>
                  <a:gd name="connsiteY0" fmla="*/ 0 h 73152"/>
                  <a:gd name="connsiteX1" fmla="*/ 0 w 124872"/>
                  <a:gd name="connsiteY1" fmla="*/ 15050 h 73152"/>
                  <a:gd name="connsiteX2" fmla="*/ 10763 w 124872"/>
                  <a:gd name="connsiteY2" fmla="*/ 58102 h 73152"/>
                  <a:gd name="connsiteX3" fmla="*/ 68961 w 124872"/>
                  <a:gd name="connsiteY3" fmla="*/ 73152 h 73152"/>
                  <a:gd name="connsiteX4" fmla="*/ 124873 w 124872"/>
                  <a:gd name="connsiteY4" fmla="*/ 47339 h 73152"/>
                  <a:gd name="connsiteX5" fmla="*/ 116300 w 124872"/>
                  <a:gd name="connsiteY5" fmla="*/ 0 h 73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4872" h="73152">
                    <a:moveTo>
                      <a:pt x="116300" y="0"/>
                    </a:moveTo>
                    <a:lnTo>
                      <a:pt x="0" y="15050"/>
                    </a:lnTo>
                    <a:lnTo>
                      <a:pt x="10763" y="58102"/>
                    </a:lnTo>
                    <a:lnTo>
                      <a:pt x="68961" y="73152"/>
                    </a:lnTo>
                    <a:lnTo>
                      <a:pt x="124873" y="47339"/>
                    </a:lnTo>
                    <a:lnTo>
                      <a:pt x="116300" y="0"/>
                    </a:lnTo>
                    <a:close/>
                  </a:path>
                </a:pathLst>
              </a:custGeom>
              <a:noFill/>
              <a:ln w="9525" cap="rnd">
                <a:solidFill>
                  <a:srgbClr val="263238"/>
                </a:solidFill>
                <a:prstDash val="solid"/>
                <a:round/>
              </a:ln>
            </p:spPr>
            <p:txBody>
              <a:bodyPr rtlCol="0" anchor="ctr"/>
              <a:lstStyle/>
              <a:p>
                <a:pPr defTabSz="685800">
                  <a:buClrTx/>
                  <a:defRPr/>
                </a:pPr>
                <a:endParaRPr lang="en-US" sz="1350" kern="1200">
                  <a:solidFill>
                    <a:prstClr val="black"/>
                  </a:solidFill>
                  <a:latin typeface="Calibri"/>
                  <a:ea typeface="+mn-ea"/>
                  <a:cs typeface="+mn-cs"/>
                </a:endParaRPr>
              </a:p>
            </p:txBody>
          </p:sp>
          <p:sp>
            <p:nvSpPr>
              <p:cNvPr id="2467" name="Freeform: Shape 2466">
                <a:extLst>
                  <a:ext uri="{FF2B5EF4-FFF2-40B4-BE49-F238E27FC236}">
                    <a16:creationId xmlns:a16="http://schemas.microsoft.com/office/drawing/2014/main" id="{99D9441C-9BCB-0A18-4F81-AFFBF23C5F98}"/>
                  </a:ext>
                </a:extLst>
              </p:cNvPr>
              <p:cNvSpPr/>
              <p:nvPr/>
            </p:nvSpPr>
            <p:spPr>
              <a:xfrm>
                <a:off x="2466741" y="2489482"/>
                <a:ext cx="66770" cy="226028"/>
              </a:xfrm>
              <a:custGeom>
                <a:avLst/>
                <a:gdLst>
                  <a:gd name="connsiteX0" fmla="*/ 25813 w 66770"/>
                  <a:gd name="connsiteY0" fmla="*/ 0 h 226028"/>
                  <a:gd name="connsiteX1" fmla="*/ 0 w 66770"/>
                  <a:gd name="connsiteY1" fmla="*/ 226028 h 226028"/>
                  <a:gd name="connsiteX2" fmla="*/ 66770 w 66770"/>
                  <a:gd name="connsiteY2" fmla="*/ 34480 h 226028"/>
                </a:gdLst>
                <a:ahLst/>
                <a:cxnLst>
                  <a:cxn ang="0">
                    <a:pos x="connsiteX0" y="connsiteY0"/>
                  </a:cxn>
                  <a:cxn ang="0">
                    <a:pos x="connsiteX1" y="connsiteY1"/>
                  </a:cxn>
                  <a:cxn ang="0">
                    <a:pos x="connsiteX2" y="connsiteY2"/>
                  </a:cxn>
                </a:cxnLst>
                <a:rect l="l" t="t" r="r" b="b"/>
                <a:pathLst>
                  <a:path w="66770" h="226028">
                    <a:moveTo>
                      <a:pt x="25813" y="0"/>
                    </a:moveTo>
                    <a:lnTo>
                      <a:pt x="0" y="226028"/>
                    </a:lnTo>
                    <a:lnTo>
                      <a:pt x="66770" y="34480"/>
                    </a:lnTo>
                  </a:path>
                </a:pathLst>
              </a:custGeom>
              <a:noFill/>
              <a:ln w="9525" cap="rnd">
                <a:solidFill>
                  <a:srgbClr val="263238"/>
                </a:solidFill>
                <a:prstDash val="solid"/>
                <a:round/>
              </a:ln>
            </p:spPr>
            <p:txBody>
              <a:bodyPr rtlCol="0" anchor="ctr"/>
              <a:lstStyle/>
              <a:p>
                <a:pPr defTabSz="685800">
                  <a:buClrTx/>
                  <a:defRPr/>
                </a:pPr>
                <a:endParaRPr lang="en-US" sz="1350" kern="1200">
                  <a:solidFill>
                    <a:prstClr val="black"/>
                  </a:solidFill>
                  <a:latin typeface="Calibri"/>
                  <a:ea typeface="+mn-ea"/>
                  <a:cs typeface="+mn-cs"/>
                </a:endParaRPr>
              </a:p>
            </p:txBody>
          </p:sp>
          <p:sp>
            <p:nvSpPr>
              <p:cNvPr id="2468" name="Freeform: Shape 2467">
                <a:extLst>
                  <a:ext uri="{FF2B5EF4-FFF2-40B4-BE49-F238E27FC236}">
                    <a16:creationId xmlns:a16="http://schemas.microsoft.com/office/drawing/2014/main" id="{ED04D3B5-64F0-E00C-E0C8-12ADB1A57D13}"/>
                  </a:ext>
                </a:extLst>
              </p:cNvPr>
              <p:cNvSpPr/>
              <p:nvPr/>
            </p:nvSpPr>
            <p:spPr>
              <a:xfrm>
                <a:off x="2589423" y="2321556"/>
                <a:ext cx="135635" cy="23248"/>
              </a:xfrm>
              <a:custGeom>
                <a:avLst/>
                <a:gdLst>
                  <a:gd name="connsiteX0" fmla="*/ 0 w 135635"/>
                  <a:gd name="connsiteY0" fmla="*/ 21527 h 23248"/>
                  <a:gd name="connsiteX1" fmla="*/ 135636 w 135635"/>
                  <a:gd name="connsiteY1" fmla="*/ 0 h 23248"/>
                </a:gdLst>
                <a:ahLst/>
                <a:cxnLst>
                  <a:cxn ang="0">
                    <a:pos x="connsiteX0" y="connsiteY0"/>
                  </a:cxn>
                  <a:cxn ang="0">
                    <a:pos x="connsiteX1" y="connsiteY1"/>
                  </a:cxn>
                </a:cxnLst>
                <a:rect l="l" t="t" r="r" b="b"/>
                <a:pathLst>
                  <a:path w="135635" h="23248">
                    <a:moveTo>
                      <a:pt x="0" y="21527"/>
                    </a:moveTo>
                    <a:cubicBezTo>
                      <a:pt x="0" y="21527"/>
                      <a:pt x="53816" y="32290"/>
                      <a:pt x="135636" y="0"/>
                    </a:cubicBezTo>
                  </a:path>
                </a:pathLst>
              </a:custGeom>
              <a:noFill/>
              <a:ln w="9525" cap="rnd">
                <a:solidFill>
                  <a:srgbClr val="263238"/>
                </a:solidFill>
                <a:prstDash val="solid"/>
                <a:round/>
              </a:ln>
            </p:spPr>
            <p:txBody>
              <a:bodyPr rtlCol="0" anchor="ctr"/>
              <a:lstStyle/>
              <a:p>
                <a:pPr defTabSz="685800">
                  <a:buClrTx/>
                  <a:defRPr/>
                </a:pPr>
                <a:endParaRPr lang="en-US" sz="1350" kern="1200">
                  <a:solidFill>
                    <a:prstClr val="black"/>
                  </a:solidFill>
                  <a:latin typeface="Calibri"/>
                  <a:ea typeface="+mn-ea"/>
                  <a:cs typeface="+mn-cs"/>
                </a:endParaRPr>
              </a:p>
            </p:txBody>
          </p:sp>
          <p:sp>
            <p:nvSpPr>
              <p:cNvPr id="2469" name="Freeform: Shape 2468">
                <a:extLst>
                  <a:ext uri="{FF2B5EF4-FFF2-40B4-BE49-F238E27FC236}">
                    <a16:creationId xmlns:a16="http://schemas.microsoft.com/office/drawing/2014/main" id="{32B9B2DB-45B8-802C-1E90-1024A6DB8E46}"/>
                  </a:ext>
                </a:extLst>
              </p:cNvPr>
              <p:cNvSpPr/>
              <p:nvPr/>
            </p:nvSpPr>
            <p:spPr>
              <a:xfrm>
                <a:off x="2645430" y="2349559"/>
                <a:ext cx="105441" cy="8760"/>
              </a:xfrm>
              <a:custGeom>
                <a:avLst/>
                <a:gdLst>
                  <a:gd name="connsiteX0" fmla="*/ 0 w 105441"/>
                  <a:gd name="connsiteY0" fmla="*/ 8573 h 8760"/>
                  <a:gd name="connsiteX1" fmla="*/ 105442 w 105441"/>
                  <a:gd name="connsiteY1" fmla="*/ 0 h 8760"/>
                </a:gdLst>
                <a:ahLst/>
                <a:cxnLst>
                  <a:cxn ang="0">
                    <a:pos x="connsiteX0" y="connsiteY0"/>
                  </a:cxn>
                  <a:cxn ang="0">
                    <a:pos x="connsiteX1" y="connsiteY1"/>
                  </a:cxn>
                </a:cxnLst>
                <a:rect l="l" t="t" r="r" b="b"/>
                <a:pathLst>
                  <a:path w="105441" h="8760">
                    <a:moveTo>
                      <a:pt x="0" y="8573"/>
                    </a:moveTo>
                    <a:cubicBezTo>
                      <a:pt x="35354" y="9557"/>
                      <a:pt x="70711" y="6682"/>
                      <a:pt x="105442" y="0"/>
                    </a:cubicBezTo>
                  </a:path>
                </a:pathLst>
              </a:custGeom>
              <a:noFill/>
              <a:ln w="9525" cap="rnd">
                <a:solidFill>
                  <a:srgbClr val="263238"/>
                </a:solidFill>
                <a:prstDash val="solid"/>
                <a:round/>
              </a:ln>
            </p:spPr>
            <p:txBody>
              <a:bodyPr rtlCol="0" anchor="ctr"/>
              <a:lstStyle/>
              <a:p>
                <a:pPr defTabSz="685800">
                  <a:buClrTx/>
                  <a:defRPr/>
                </a:pPr>
                <a:endParaRPr lang="en-US" sz="1350" kern="1200">
                  <a:solidFill>
                    <a:prstClr val="black"/>
                  </a:solidFill>
                  <a:latin typeface="Calibri"/>
                  <a:ea typeface="+mn-ea"/>
                  <a:cs typeface="+mn-cs"/>
                </a:endParaRPr>
              </a:p>
            </p:txBody>
          </p:sp>
          <p:sp>
            <p:nvSpPr>
              <p:cNvPr id="2470" name="Freeform: Shape 2469">
                <a:extLst>
                  <a:ext uri="{FF2B5EF4-FFF2-40B4-BE49-F238E27FC236}">
                    <a16:creationId xmlns:a16="http://schemas.microsoft.com/office/drawing/2014/main" id="{DD9D3501-C360-E191-E63C-42FC4E4C553E}"/>
                  </a:ext>
                </a:extLst>
              </p:cNvPr>
              <p:cNvSpPr/>
              <p:nvPr/>
            </p:nvSpPr>
            <p:spPr>
              <a:xfrm>
                <a:off x="2109458" y="2435665"/>
                <a:ext cx="154971" cy="198035"/>
              </a:xfrm>
              <a:custGeom>
                <a:avLst/>
                <a:gdLst>
                  <a:gd name="connsiteX0" fmla="*/ 0 w 154971"/>
                  <a:gd name="connsiteY0" fmla="*/ 0 h 198035"/>
                  <a:gd name="connsiteX1" fmla="*/ 10763 w 154971"/>
                  <a:gd name="connsiteY1" fmla="*/ 157163 h 198035"/>
                  <a:gd name="connsiteX2" fmla="*/ 94679 w 154971"/>
                  <a:gd name="connsiteY2" fmla="*/ 198025 h 198035"/>
                  <a:gd name="connsiteX3" fmla="*/ 154972 w 154971"/>
                  <a:gd name="connsiteY3" fmla="*/ 157163 h 198035"/>
                  <a:gd name="connsiteX4" fmla="*/ 154972 w 154971"/>
                  <a:gd name="connsiteY4" fmla="*/ 28003 h 1980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971" h="198035">
                    <a:moveTo>
                      <a:pt x="0" y="0"/>
                    </a:moveTo>
                    <a:lnTo>
                      <a:pt x="10763" y="157163"/>
                    </a:lnTo>
                    <a:cubicBezTo>
                      <a:pt x="30661" y="183334"/>
                      <a:pt x="61806" y="198499"/>
                      <a:pt x="94679" y="198025"/>
                    </a:cubicBezTo>
                    <a:cubicBezTo>
                      <a:pt x="148495" y="195929"/>
                      <a:pt x="154972" y="157163"/>
                      <a:pt x="154972" y="157163"/>
                    </a:cubicBezTo>
                    <a:lnTo>
                      <a:pt x="154972" y="28003"/>
                    </a:lnTo>
                    <a:close/>
                  </a:path>
                </a:pathLst>
              </a:custGeom>
              <a:solidFill>
                <a:srgbClr val="FFFFFF"/>
              </a:solidFill>
              <a:ln w="9525" cap="rnd">
                <a:solidFill>
                  <a:srgbClr val="263238"/>
                </a:solidFill>
                <a:prstDash val="solid"/>
                <a:round/>
              </a:ln>
            </p:spPr>
            <p:txBody>
              <a:bodyPr rtlCol="0" anchor="ctr"/>
              <a:lstStyle/>
              <a:p>
                <a:pPr defTabSz="685800">
                  <a:buClrTx/>
                  <a:defRPr/>
                </a:pPr>
                <a:endParaRPr lang="en-US" sz="1350" kern="1200">
                  <a:solidFill>
                    <a:prstClr val="black"/>
                  </a:solidFill>
                  <a:latin typeface="Calibri"/>
                  <a:ea typeface="+mn-ea"/>
                  <a:cs typeface="+mn-cs"/>
                </a:endParaRPr>
              </a:p>
            </p:txBody>
          </p:sp>
          <p:sp>
            <p:nvSpPr>
              <p:cNvPr id="2471" name="Freeform: Shape 2470">
                <a:extLst>
                  <a:ext uri="{FF2B5EF4-FFF2-40B4-BE49-F238E27FC236}">
                    <a16:creationId xmlns:a16="http://schemas.microsoft.com/office/drawing/2014/main" id="{89B053F0-94B0-A854-928C-D8500756853E}"/>
                  </a:ext>
                </a:extLst>
              </p:cNvPr>
              <p:cNvSpPr/>
              <p:nvPr/>
            </p:nvSpPr>
            <p:spPr>
              <a:xfrm>
                <a:off x="2262239" y="2430290"/>
                <a:ext cx="111690" cy="216544"/>
              </a:xfrm>
              <a:custGeom>
                <a:avLst/>
                <a:gdLst>
                  <a:gd name="connsiteX0" fmla="*/ 4286 w 111690"/>
                  <a:gd name="connsiteY0" fmla="*/ 87195 h 216544"/>
                  <a:gd name="connsiteX1" fmla="*/ 0 w 111690"/>
                  <a:gd name="connsiteY1" fmla="*/ 216544 h 216544"/>
                  <a:gd name="connsiteX2" fmla="*/ 45244 w 111690"/>
                  <a:gd name="connsiteY2" fmla="*/ 145488 h 216544"/>
                  <a:gd name="connsiteX3" fmla="*/ 107633 w 111690"/>
                  <a:gd name="connsiteY3" fmla="*/ 205781 h 216544"/>
                  <a:gd name="connsiteX4" fmla="*/ 94774 w 111690"/>
                  <a:gd name="connsiteY4" fmla="*/ 154155 h 216544"/>
                  <a:gd name="connsiteX5" fmla="*/ 49530 w 111690"/>
                  <a:gd name="connsiteY5" fmla="*/ 22806 h 216544"/>
                  <a:gd name="connsiteX6" fmla="*/ 1905 w 111690"/>
                  <a:gd name="connsiteY6" fmla="*/ 5565 h 216544"/>
                  <a:gd name="connsiteX7" fmla="*/ 1905 w 111690"/>
                  <a:gd name="connsiteY7" fmla="*/ 33569 h 216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1690" h="216544">
                    <a:moveTo>
                      <a:pt x="4286" y="87195"/>
                    </a:moveTo>
                    <a:lnTo>
                      <a:pt x="0" y="216544"/>
                    </a:lnTo>
                    <a:lnTo>
                      <a:pt x="45244" y="145488"/>
                    </a:lnTo>
                    <a:cubicBezTo>
                      <a:pt x="45244" y="145488"/>
                      <a:pt x="94774" y="207876"/>
                      <a:pt x="107633" y="205781"/>
                    </a:cubicBezTo>
                    <a:cubicBezTo>
                      <a:pt x="120491" y="203685"/>
                      <a:pt x="99060" y="177777"/>
                      <a:pt x="94774" y="154155"/>
                    </a:cubicBezTo>
                    <a:cubicBezTo>
                      <a:pt x="90488" y="130533"/>
                      <a:pt x="53816" y="46428"/>
                      <a:pt x="49530" y="22806"/>
                    </a:cubicBezTo>
                    <a:cubicBezTo>
                      <a:pt x="45244" y="-816"/>
                      <a:pt x="4286" y="-5198"/>
                      <a:pt x="1905" y="5565"/>
                    </a:cubicBezTo>
                    <a:cubicBezTo>
                      <a:pt x="711" y="14862"/>
                      <a:pt x="711" y="24272"/>
                      <a:pt x="1905" y="33569"/>
                    </a:cubicBezTo>
                    <a:close/>
                  </a:path>
                </a:pathLst>
              </a:custGeom>
              <a:solidFill>
                <a:srgbClr val="7D7D7D"/>
              </a:solidFill>
              <a:ln w="9525" cap="rnd">
                <a:solidFill>
                  <a:srgbClr val="263238"/>
                </a:solidFill>
                <a:prstDash val="solid"/>
                <a:round/>
              </a:ln>
            </p:spPr>
            <p:txBody>
              <a:bodyPr rtlCol="0" anchor="ctr"/>
              <a:lstStyle/>
              <a:p>
                <a:pPr defTabSz="685800">
                  <a:buClrTx/>
                  <a:defRPr/>
                </a:pPr>
                <a:endParaRPr lang="en-US" sz="1350" kern="1200">
                  <a:solidFill>
                    <a:prstClr val="black"/>
                  </a:solidFill>
                  <a:latin typeface="Calibri"/>
                  <a:ea typeface="+mn-ea"/>
                  <a:cs typeface="+mn-cs"/>
                </a:endParaRPr>
              </a:p>
            </p:txBody>
          </p:sp>
          <p:sp>
            <p:nvSpPr>
              <p:cNvPr id="2472" name="Freeform: Shape 2471">
                <a:extLst>
                  <a:ext uri="{FF2B5EF4-FFF2-40B4-BE49-F238E27FC236}">
                    <a16:creationId xmlns:a16="http://schemas.microsoft.com/office/drawing/2014/main" id="{9525CA48-9886-B776-27AA-ABC761771410}"/>
                  </a:ext>
                </a:extLst>
              </p:cNvPr>
              <p:cNvSpPr/>
              <p:nvPr/>
            </p:nvSpPr>
            <p:spPr>
              <a:xfrm>
                <a:off x="1824738" y="2446167"/>
                <a:ext cx="294977" cy="868179"/>
              </a:xfrm>
              <a:custGeom>
                <a:avLst/>
                <a:gdLst>
                  <a:gd name="connsiteX0" fmla="*/ 293293 w 294977"/>
                  <a:gd name="connsiteY0" fmla="*/ 187523 h 868179"/>
                  <a:gd name="connsiteX1" fmla="*/ 280339 w 294977"/>
                  <a:gd name="connsiteY1" fmla="*/ 797123 h 868179"/>
                  <a:gd name="connsiteX2" fmla="*/ 118414 w 294977"/>
                  <a:gd name="connsiteY2" fmla="*/ 831603 h 868179"/>
                  <a:gd name="connsiteX3" fmla="*/ 38785 w 294977"/>
                  <a:gd name="connsiteY3" fmla="*/ 868179 h 868179"/>
                  <a:gd name="connsiteX4" fmla="*/ 94792 w 294977"/>
                  <a:gd name="connsiteY4" fmla="*/ 777787 h 868179"/>
                  <a:gd name="connsiteX5" fmla="*/ 161467 w 294977"/>
                  <a:gd name="connsiteY5" fmla="*/ 732543 h 868179"/>
                  <a:gd name="connsiteX6" fmla="*/ 105555 w 294977"/>
                  <a:gd name="connsiteY6" fmla="*/ 444126 h 868179"/>
                  <a:gd name="connsiteX7" fmla="*/ 18 w 294977"/>
                  <a:gd name="connsiteY7" fmla="*/ 155614 h 868179"/>
                  <a:gd name="connsiteX8" fmla="*/ 236810 w 294977"/>
                  <a:gd name="connsiteY8" fmla="*/ 9215 h 868179"/>
                  <a:gd name="connsiteX9" fmla="*/ 288530 w 294977"/>
                  <a:gd name="connsiteY9" fmla="*/ 7119 h 8681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4977" h="868179">
                    <a:moveTo>
                      <a:pt x="293293" y="187523"/>
                    </a:moveTo>
                    <a:cubicBezTo>
                      <a:pt x="293293" y="187523"/>
                      <a:pt x="301865" y="790265"/>
                      <a:pt x="280339" y="797123"/>
                    </a:cubicBezTo>
                    <a:cubicBezTo>
                      <a:pt x="258812" y="803981"/>
                      <a:pt x="172706" y="805791"/>
                      <a:pt x="118414" y="831603"/>
                    </a:cubicBezTo>
                    <a:cubicBezTo>
                      <a:pt x="64121" y="857416"/>
                      <a:pt x="38785" y="868179"/>
                      <a:pt x="38785" y="868179"/>
                    </a:cubicBezTo>
                    <a:cubicBezTo>
                      <a:pt x="38785" y="868179"/>
                      <a:pt x="64598" y="805791"/>
                      <a:pt x="94792" y="777787"/>
                    </a:cubicBezTo>
                    <a:cubicBezTo>
                      <a:pt x="114860" y="759750"/>
                      <a:pt x="137291" y="744529"/>
                      <a:pt x="161467" y="732543"/>
                    </a:cubicBezTo>
                    <a:lnTo>
                      <a:pt x="105555" y="444126"/>
                    </a:lnTo>
                    <a:cubicBezTo>
                      <a:pt x="105555" y="444126"/>
                      <a:pt x="2209" y="170664"/>
                      <a:pt x="18" y="155614"/>
                    </a:cubicBezTo>
                    <a:cubicBezTo>
                      <a:pt x="-2173" y="140565"/>
                      <a:pt x="195947" y="28646"/>
                      <a:pt x="236810" y="9215"/>
                    </a:cubicBezTo>
                    <a:cubicBezTo>
                      <a:pt x="277672" y="-10216"/>
                      <a:pt x="288530" y="7119"/>
                      <a:pt x="288530" y="7119"/>
                    </a:cubicBezTo>
                    <a:close/>
                  </a:path>
                </a:pathLst>
              </a:custGeom>
              <a:solidFill>
                <a:srgbClr val="7D7D7D"/>
              </a:solidFill>
              <a:ln w="9525" cap="rnd">
                <a:solidFill>
                  <a:srgbClr val="263238"/>
                </a:solidFill>
                <a:prstDash val="solid"/>
                <a:round/>
              </a:ln>
            </p:spPr>
            <p:txBody>
              <a:bodyPr rtlCol="0" anchor="ctr"/>
              <a:lstStyle/>
              <a:p>
                <a:pPr defTabSz="685800">
                  <a:buClrTx/>
                  <a:defRPr/>
                </a:pPr>
                <a:endParaRPr lang="en-US" sz="1350" kern="1200">
                  <a:solidFill>
                    <a:prstClr val="black"/>
                  </a:solidFill>
                  <a:latin typeface="Calibri"/>
                  <a:ea typeface="+mn-ea"/>
                  <a:cs typeface="+mn-cs"/>
                </a:endParaRPr>
              </a:p>
            </p:txBody>
          </p:sp>
          <p:sp>
            <p:nvSpPr>
              <p:cNvPr id="2478" name="Freeform: Shape 2477">
                <a:extLst>
                  <a:ext uri="{FF2B5EF4-FFF2-40B4-BE49-F238E27FC236}">
                    <a16:creationId xmlns:a16="http://schemas.microsoft.com/office/drawing/2014/main" id="{0F737BD2-218B-D050-943F-5F8365CCEBBD}"/>
                  </a:ext>
                </a:extLst>
              </p:cNvPr>
              <p:cNvSpPr/>
              <p:nvPr/>
            </p:nvSpPr>
            <p:spPr>
              <a:xfrm>
                <a:off x="2006594" y="2417144"/>
                <a:ext cx="111436" cy="216546"/>
              </a:xfrm>
              <a:custGeom>
                <a:avLst/>
                <a:gdLst>
                  <a:gd name="connsiteX0" fmla="*/ 57620 w 111436"/>
                  <a:gd name="connsiteY0" fmla="*/ 7758 h 216546"/>
                  <a:gd name="connsiteX1" fmla="*/ 1613 w 111436"/>
                  <a:gd name="connsiteY1" fmla="*/ 192924 h 216546"/>
                  <a:gd name="connsiteX2" fmla="*/ 16758 w 111436"/>
                  <a:gd name="connsiteY2" fmla="*/ 199306 h 216546"/>
                  <a:gd name="connsiteX3" fmla="*/ 70574 w 111436"/>
                  <a:gd name="connsiteY3" fmla="*/ 147681 h 216546"/>
                  <a:gd name="connsiteX4" fmla="*/ 111436 w 111436"/>
                  <a:gd name="connsiteY4" fmla="*/ 216546 h 216546"/>
                  <a:gd name="connsiteX5" fmla="*/ 109246 w 111436"/>
                  <a:gd name="connsiteY5" fmla="*/ 89578 h 216546"/>
                  <a:gd name="connsiteX6" fmla="*/ 109246 w 111436"/>
                  <a:gd name="connsiteY6" fmla="*/ 16331 h 216546"/>
                  <a:gd name="connsiteX7" fmla="*/ 57620 w 111436"/>
                  <a:gd name="connsiteY7" fmla="*/ 7758 h 2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1436" h="216546">
                    <a:moveTo>
                      <a:pt x="57620" y="7758"/>
                    </a:moveTo>
                    <a:cubicBezTo>
                      <a:pt x="57620" y="7758"/>
                      <a:pt x="5995" y="171398"/>
                      <a:pt x="1613" y="192924"/>
                    </a:cubicBezTo>
                    <a:cubicBezTo>
                      <a:pt x="-2768" y="214451"/>
                      <a:pt x="1613" y="214451"/>
                      <a:pt x="16758" y="199306"/>
                    </a:cubicBezTo>
                    <a:cubicBezTo>
                      <a:pt x="31903" y="184161"/>
                      <a:pt x="70574" y="147681"/>
                      <a:pt x="70574" y="147681"/>
                    </a:cubicBezTo>
                    <a:lnTo>
                      <a:pt x="111436" y="216546"/>
                    </a:lnTo>
                    <a:lnTo>
                      <a:pt x="109246" y="89578"/>
                    </a:lnTo>
                    <a:lnTo>
                      <a:pt x="109246" y="16331"/>
                    </a:lnTo>
                    <a:cubicBezTo>
                      <a:pt x="109246" y="16331"/>
                      <a:pt x="107150" y="-13768"/>
                      <a:pt x="57620" y="7758"/>
                    </a:cubicBezTo>
                    <a:close/>
                  </a:path>
                </a:pathLst>
              </a:custGeom>
              <a:solidFill>
                <a:srgbClr val="7D7D7D"/>
              </a:solidFill>
              <a:ln w="9525" cap="rnd">
                <a:solidFill>
                  <a:srgbClr val="263238"/>
                </a:solidFill>
                <a:prstDash val="solid"/>
                <a:round/>
              </a:ln>
            </p:spPr>
            <p:txBody>
              <a:bodyPr rtlCol="0" anchor="ctr"/>
              <a:lstStyle/>
              <a:p>
                <a:pPr defTabSz="685800">
                  <a:buClrTx/>
                  <a:defRPr/>
                </a:pPr>
                <a:endParaRPr lang="en-US" sz="1350" kern="1200">
                  <a:solidFill>
                    <a:prstClr val="black"/>
                  </a:solidFill>
                  <a:latin typeface="Calibri"/>
                  <a:ea typeface="+mn-ea"/>
                  <a:cs typeface="+mn-cs"/>
                </a:endParaRPr>
              </a:p>
            </p:txBody>
          </p:sp>
          <p:sp>
            <p:nvSpPr>
              <p:cNvPr id="2479" name="Freeform: Shape 2478">
                <a:extLst>
                  <a:ext uri="{FF2B5EF4-FFF2-40B4-BE49-F238E27FC236}">
                    <a16:creationId xmlns:a16="http://schemas.microsoft.com/office/drawing/2014/main" id="{A0DFAADE-22EE-201C-1FE8-A55CC649C594}"/>
                  </a:ext>
                </a:extLst>
              </p:cNvPr>
              <p:cNvSpPr/>
              <p:nvPr/>
            </p:nvSpPr>
            <p:spPr>
              <a:xfrm>
                <a:off x="1960868" y="2777994"/>
                <a:ext cx="129159" cy="70961"/>
              </a:xfrm>
              <a:custGeom>
                <a:avLst/>
                <a:gdLst>
                  <a:gd name="connsiteX0" fmla="*/ 2191 w 129159"/>
                  <a:gd name="connsiteY0" fmla="*/ 0 h 70961"/>
                  <a:gd name="connsiteX1" fmla="*/ 129159 w 129159"/>
                  <a:gd name="connsiteY1" fmla="*/ 0 h 70961"/>
                  <a:gd name="connsiteX2" fmla="*/ 127064 w 129159"/>
                  <a:gd name="connsiteY2" fmla="*/ 51626 h 70961"/>
                  <a:gd name="connsiteX3" fmla="*/ 71057 w 129159"/>
                  <a:gd name="connsiteY3" fmla="*/ 70961 h 70961"/>
                  <a:gd name="connsiteX4" fmla="*/ 0 w 129159"/>
                  <a:gd name="connsiteY4" fmla="*/ 51626 h 70961"/>
                  <a:gd name="connsiteX5" fmla="*/ 2191 w 129159"/>
                  <a:gd name="connsiteY5" fmla="*/ 0 h 70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9159" h="70961">
                    <a:moveTo>
                      <a:pt x="2191" y="0"/>
                    </a:moveTo>
                    <a:lnTo>
                      <a:pt x="129159" y="0"/>
                    </a:lnTo>
                    <a:lnTo>
                      <a:pt x="127064" y="51626"/>
                    </a:lnTo>
                    <a:lnTo>
                      <a:pt x="71057" y="70961"/>
                    </a:lnTo>
                    <a:lnTo>
                      <a:pt x="0" y="51626"/>
                    </a:lnTo>
                    <a:lnTo>
                      <a:pt x="2191" y="0"/>
                    </a:lnTo>
                    <a:close/>
                  </a:path>
                </a:pathLst>
              </a:custGeom>
              <a:noFill/>
              <a:ln w="9525" cap="rnd">
                <a:solidFill>
                  <a:srgbClr val="263238"/>
                </a:solidFill>
                <a:prstDash val="solid"/>
                <a:round/>
              </a:ln>
            </p:spPr>
            <p:txBody>
              <a:bodyPr rtlCol="0" anchor="ctr"/>
              <a:lstStyle/>
              <a:p>
                <a:pPr defTabSz="685800">
                  <a:buClrTx/>
                  <a:defRPr/>
                </a:pPr>
                <a:endParaRPr lang="en-US" sz="1350" kern="1200">
                  <a:solidFill>
                    <a:prstClr val="black"/>
                  </a:solidFill>
                  <a:latin typeface="Calibri"/>
                  <a:ea typeface="+mn-ea"/>
                  <a:cs typeface="+mn-cs"/>
                </a:endParaRPr>
              </a:p>
            </p:txBody>
          </p:sp>
          <p:sp>
            <p:nvSpPr>
              <p:cNvPr id="2480" name="Freeform: Shape 2479">
                <a:extLst>
                  <a:ext uri="{FF2B5EF4-FFF2-40B4-BE49-F238E27FC236}">
                    <a16:creationId xmlns:a16="http://schemas.microsoft.com/office/drawing/2014/main" id="{C2215614-6974-370E-B5A7-2A64254C1C54}"/>
                  </a:ext>
                </a:extLst>
              </p:cNvPr>
              <p:cNvSpPr/>
              <p:nvPr/>
            </p:nvSpPr>
            <p:spPr>
              <a:xfrm>
                <a:off x="1989059" y="2140771"/>
                <a:ext cx="359976" cy="378428"/>
              </a:xfrm>
              <a:custGeom>
                <a:avLst/>
                <a:gdLst>
                  <a:gd name="connsiteX0" fmla="*/ 322710 w 359976"/>
                  <a:gd name="connsiteY0" fmla="*/ 71057 h 378428"/>
                  <a:gd name="connsiteX1" fmla="*/ 359286 w 359976"/>
                  <a:gd name="connsiteY1" fmla="*/ 223457 h 378428"/>
                  <a:gd name="connsiteX2" fmla="*/ 311661 w 359976"/>
                  <a:gd name="connsiteY2" fmla="*/ 348329 h 378428"/>
                  <a:gd name="connsiteX3" fmla="*/ 264036 w 359976"/>
                  <a:gd name="connsiteY3" fmla="*/ 378428 h 378428"/>
                  <a:gd name="connsiteX4" fmla="*/ 147736 w 359976"/>
                  <a:gd name="connsiteY4" fmla="*/ 337566 h 378428"/>
                  <a:gd name="connsiteX5" fmla="*/ 109064 w 359976"/>
                  <a:gd name="connsiteY5" fmla="*/ 309563 h 378428"/>
                  <a:gd name="connsiteX6" fmla="*/ 53057 w 359976"/>
                  <a:gd name="connsiteY6" fmla="*/ 300990 h 378428"/>
                  <a:gd name="connsiteX7" fmla="*/ 1336 w 359976"/>
                  <a:gd name="connsiteY7" fmla="*/ 229934 h 378428"/>
                  <a:gd name="connsiteX8" fmla="*/ 50866 w 359976"/>
                  <a:gd name="connsiteY8" fmla="*/ 199835 h 378428"/>
                  <a:gd name="connsiteX9" fmla="*/ 66011 w 359976"/>
                  <a:gd name="connsiteY9" fmla="*/ 197644 h 378428"/>
                  <a:gd name="connsiteX10" fmla="*/ 22958 w 359976"/>
                  <a:gd name="connsiteY10" fmla="*/ 85725 h 378428"/>
                  <a:gd name="connsiteX11" fmla="*/ 169262 w 359976"/>
                  <a:gd name="connsiteY11" fmla="*/ 0 h 378428"/>
                  <a:gd name="connsiteX12" fmla="*/ 276895 w 359976"/>
                  <a:gd name="connsiteY12" fmla="*/ 25813 h 3784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9976" h="378428">
                    <a:moveTo>
                      <a:pt x="322710" y="71057"/>
                    </a:moveTo>
                    <a:cubicBezTo>
                      <a:pt x="322710" y="71057"/>
                      <a:pt x="352809" y="202311"/>
                      <a:pt x="359286" y="223457"/>
                    </a:cubicBezTo>
                    <a:cubicBezTo>
                      <a:pt x="365763" y="244602"/>
                      <a:pt x="324901" y="328994"/>
                      <a:pt x="311661" y="348329"/>
                    </a:cubicBezTo>
                    <a:cubicBezTo>
                      <a:pt x="301444" y="365334"/>
                      <a:pt x="283780" y="376498"/>
                      <a:pt x="264036" y="378428"/>
                    </a:cubicBezTo>
                    <a:cubicBezTo>
                      <a:pt x="248986" y="378428"/>
                      <a:pt x="167167" y="350520"/>
                      <a:pt x="147736" y="337566"/>
                    </a:cubicBezTo>
                    <a:cubicBezTo>
                      <a:pt x="128305" y="324612"/>
                      <a:pt x="109064" y="309563"/>
                      <a:pt x="109064" y="309563"/>
                    </a:cubicBezTo>
                    <a:cubicBezTo>
                      <a:pt x="90351" y="318095"/>
                      <a:pt x="68361" y="314729"/>
                      <a:pt x="53057" y="300990"/>
                    </a:cubicBezTo>
                    <a:cubicBezTo>
                      <a:pt x="27244" y="277273"/>
                      <a:pt x="-7236" y="249269"/>
                      <a:pt x="1336" y="229934"/>
                    </a:cubicBezTo>
                    <a:cubicBezTo>
                      <a:pt x="9891" y="210498"/>
                      <a:pt x="29675" y="198475"/>
                      <a:pt x="50866" y="199835"/>
                    </a:cubicBezTo>
                    <a:cubicBezTo>
                      <a:pt x="74584" y="199835"/>
                      <a:pt x="66011" y="197644"/>
                      <a:pt x="66011" y="197644"/>
                    </a:cubicBezTo>
                    <a:cubicBezTo>
                      <a:pt x="66011" y="197644"/>
                      <a:pt x="22958" y="135255"/>
                      <a:pt x="22958" y="85725"/>
                    </a:cubicBezTo>
                    <a:cubicBezTo>
                      <a:pt x="22958" y="36195"/>
                      <a:pt x="115446" y="0"/>
                      <a:pt x="169262" y="0"/>
                    </a:cubicBezTo>
                    <a:cubicBezTo>
                      <a:pt x="206473" y="1551"/>
                      <a:pt x="243028" y="10317"/>
                      <a:pt x="276895" y="25813"/>
                    </a:cubicBezTo>
                    <a:close/>
                  </a:path>
                </a:pathLst>
              </a:custGeom>
              <a:solidFill>
                <a:srgbClr val="FFFFFF"/>
              </a:solidFill>
              <a:ln w="9525" cap="rnd">
                <a:solidFill>
                  <a:srgbClr val="263238"/>
                </a:solidFill>
                <a:prstDash val="solid"/>
                <a:round/>
              </a:ln>
            </p:spPr>
            <p:txBody>
              <a:bodyPr rtlCol="0" anchor="ctr"/>
              <a:lstStyle/>
              <a:p>
                <a:pPr defTabSz="685800">
                  <a:buClrTx/>
                  <a:defRPr/>
                </a:pPr>
                <a:endParaRPr lang="en-US" sz="1350" kern="1200">
                  <a:solidFill>
                    <a:prstClr val="black"/>
                  </a:solidFill>
                  <a:latin typeface="Calibri"/>
                  <a:ea typeface="+mn-ea"/>
                  <a:cs typeface="+mn-cs"/>
                </a:endParaRPr>
              </a:p>
            </p:txBody>
          </p:sp>
          <p:sp>
            <p:nvSpPr>
              <p:cNvPr id="2481" name="Freeform: Shape 2480">
                <a:extLst>
                  <a:ext uri="{FF2B5EF4-FFF2-40B4-BE49-F238E27FC236}">
                    <a16:creationId xmlns:a16="http://schemas.microsoft.com/office/drawing/2014/main" id="{D65A8F75-87A7-D802-D41D-00C791942EEB}"/>
                  </a:ext>
                </a:extLst>
              </p:cNvPr>
              <p:cNvSpPr/>
              <p:nvPr/>
            </p:nvSpPr>
            <p:spPr>
              <a:xfrm>
                <a:off x="2219186" y="2261262"/>
                <a:ext cx="56007" cy="99060"/>
              </a:xfrm>
              <a:custGeom>
                <a:avLst/>
                <a:gdLst>
                  <a:gd name="connsiteX0" fmla="*/ 17240 w 56007"/>
                  <a:gd name="connsiteY0" fmla="*/ 0 h 99060"/>
                  <a:gd name="connsiteX1" fmla="*/ 56007 w 56007"/>
                  <a:gd name="connsiteY1" fmla="*/ 73247 h 99060"/>
                  <a:gd name="connsiteX2" fmla="*/ 17240 w 56007"/>
                  <a:gd name="connsiteY2" fmla="*/ 99060 h 99060"/>
                  <a:gd name="connsiteX3" fmla="*/ 0 w 56007"/>
                  <a:gd name="connsiteY3" fmla="*/ 77534 h 99060"/>
                </a:gdLst>
                <a:ahLst/>
                <a:cxnLst>
                  <a:cxn ang="0">
                    <a:pos x="connsiteX0" y="connsiteY0"/>
                  </a:cxn>
                  <a:cxn ang="0">
                    <a:pos x="connsiteX1" y="connsiteY1"/>
                  </a:cxn>
                  <a:cxn ang="0">
                    <a:pos x="connsiteX2" y="connsiteY2"/>
                  </a:cxn>
                  <a:cxn ang="0">
                    <a:pos x="connsiteX3" y="connsiteY3"/>
                  </a:cxn>
                </a:cxnLst>
                <a:rect l="l" t="t" r="r" b="b"/>
                <a:pathLst>
                  <a:path w="56007" h="99060">
                    <a:moveTo>
                      <a:pt x="17240" y="0"/>
                    </a:moveTo>
                    <a:lnTo>
                      <a:pt x="56007" y="73247"/>
                    </a:lnTo>
                    <a:lnTo>
                      <a:pt x="17240" y="99060"/>
                    </a:lnTo>
                    <a:lnTo>
                      <a:pt x="0" y="77534"/>
                    </a:lnTo>
                  </a:path>
                </a:pathLst>
              </a:custGeom>
              <a:noFill/>
              <a:ln w="9525" cap="rnd">
                <a:solidFill>
                  <a:srgbClr val="263238"/>
                </a:solidFill>
                <a:prstDash val="solid"/>
                <a:round/>
              </a:ln>
            </p:spPr>
            <p:txBody>
              <a:bodyPr rtlCol="0" anchor="ctr"/>
              <a:lstStyle/>
              <a:p>
                <a:pPr defTabSz="685800">
                  <a:buClrTx/>
                  <a:defRPr/>
                </a:pPr>
                <a:endParaRPr lang="en-US" sz="1350" kern="1200">
                  <a:solidFill>
                    <a:prstClr val="black"/>
                  </a:solidFill>
                  <a:latin typeface="Calibri"/>
                  <a:ea typeface="+mn-ea"/>
                  <a:cs typeface="+mn-cs"/>
                </a:endParaRPr>
              </a:p>
            </p:txBody>
          </p:sp>
          <p:sp>
            <p:nvSpPr>
              <p:cNvPr id="2482" name="Freeform: Shape 2481">
                <a:extLst>
                  <a:ext uri="{FF2B5EF4-FFF2-40B4-BE49-F238E27FC236}">
                    <a16:creationId xmlns:a16="http://schemas.microsoft.com/office/drawing/2014/main" id="{037C05EE-E1D5-CA6A-3B57-18647C8D7C2A}"/>
                  </a:ext>
                </a:extLst>
              </p:cNvPr>
              <p:cNvSpPr/>
              <p:nvPr/>
            </p:nvSpPr>
            <p:spPr>
              <a:xfrm>
                <a:off x="2283766" y="2328033"/>
                <a:ext cx="23758" cy="45243"/>
              </a:xfrm>
              <a:custGeom>
                <a:avLst/>
                <a:gdLst>
                  <a:gd name="connsiteX0" fmla="*/ 23717 w 23758"/>
                  <a:gd name="connsiteY0" fmla="*/ 0 h 45243"/>
                  <a:gd name="connsiteX1" fmla="*/ 0 w 23758"/>
                  <a:gd name="connsiteY1" fmla="*/ 45244 h 45243"/>
                </a:gdLst>
                <a:ahLst/>
                <a:cxnLst>
                  <a:cxn ang="0">
                    <a:pos x="connsiteX0" y="connsiteY0"/>
                  </a:cxn>
                  <a:cxn ang="0">
                    <a:pos x="connsiteX1" y="connsiteY1"/>
                  </a:cxn>
                </a:cxnLst>
                <a:rect l="l" t="t" r="r" b="b"/>
                <a:pathLst>
                  <a:path w="23758" h="45243">
                    <a:moveTo>
                      <a:pt x="23717" y="0"/>
                    </a:moveTo>
                    <a:cubicBezTo>
                      <a:pt x="23717" y="0"/>
                      <a:pt x="25813" y="17240"/>
                      <a:pt x="0" y="45244"/>
                    </a:cubicBezTo>
                  </a:path>
                </a:pathLst>
              </a:custGeom>
              <a:noFill/>
              <a:ln w="9525" cap="rnd">
                <a:solidFill>
                  <a:srgbClr val="263238"/>
                </a:solidFill>
                <a:prstDash val="solid"/>
                <a:round/>
              </a:ln>
            </p:spPr>
            <p:txBody>
              <a:bodyPr rtlCol="0" anchor="ctr"/>
              <a:lstStyle/>
              <a:p>
                <a:pPr defTabSz="685800">
                  <a:buClrTx/>
                  <a:defRPr/>
                </a:pPr>
                <a:endParaRPr lang="en-US" sz="1350" kern="1200">
                  <a:solidFill>
                    <a:prstClr val="black"/>
                  </a:solidFill>
                  <a:latin typeface="Calibri"/>
                  <a:ea typeface="+mn-ea"/>
                  <a:cs typeface="+mn-cs"/>
                </a:endParaRPr>
              </a:p>
            </p:txBody>
          </p:sp>
          <p:sp>
            <p:nvSpPr>
              <p:cNvPr id="2483" name="Freeform: Shape 2482">
                <a:extLst>
                  <a:ext uri="{FF2B5EF4-FFF2-40B4-BE49-F238E27FC236}">
                    <a16:creationId xmlns:a16="http://schemas.microsoft.com/office/drawing/2014/main" id="{AA554B58-8C86-2EBE-F809-0CD10B967902}"/>
                  </a:ext>
                </a:extLst>
              </p:cNvPr>
              <p:cNvSpPr/>
              <p:nvPr/>
            </p:nvSpPr>
            <p:spPr>
              <a:xfrm>
                <a:off x="2176514" y="2269930"/>
                <a:ext cx="19050" cy="36575"/>
              </a:xfrm>
              <a:custGeom>
                <a:avLst/>
                <a:gdLst>
                  <a:gd name="connsiteX0" fmla="*/ 19050 w 19050"/>
                  <a:gd name="connsiteY0" fmla="*/ 18288 h 36575"/>
                  <a:gd name="connsiteX1" fmla="*/ 9525 w 19050"/>
                  <a:gd name="connsiteY1" fmla="*/ 36576 h 36575"/>
                  <a:gd name="connsiteX2" fmla="*/ 0 w 19050"/>
                  <a:gd name="connsiteY2" fmla="*/ 18288 h 36575"/>
                  <a:gd name="connsiteX3" fmla="*/ 9525 w 19050"/>
                  <a:gd name="connsiteY3" fmla="*/ 0 h 36575"/>
                  <a:gd name="connsiteX4" fmla="*/ 19050 w 19050"/>
                  <a:gd name="connsiteY4" fmla="*/ 18288 h 365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 h="36575">
                    <a:moveTo>
                      <a:pt x="19050" y="18288"/>
                    </a:moveTo>
                    <a:cubicBezTo>
                      <a:pt x="19050" y="28385"/>
                      <a:pt x="14669" y="36576"/>
                      <a:pt x="9525" y="36576"/>
                    </a:cubicBezTo>
                    <a:cubicBezTo>
                      <a:pt x="4382" y="36576"/>
                      <a:pt x="0" y="28385"/>
                      <a:pt x="0" y="18288"/>
                    </a:cubicBezTo>
                    <a:cubicBezTo>
                      <a:pt x="0" y="8192"/>
                      <a:pt x="4382" y="0"/>
                      <a:pt x="9525" y="0"/>
                    </a:cubicBezTo>
                    <a:cubicBezTo>
                      <a:pt x="14669" y="0"/>
                      <a:pt x="19050" y="8192"/>
                      <a:pt x="19050" y="18288"/>
                    </a:cubicBezTo>
                    <a:close/>
                  </a:path>
                </a:pathLst>
              </a:custGeom>
              <a:solidFill>
                <a:srgbClr val="263238"/>
              </a:solidFill>
              <a:ln w="9525" cap="flat">
                <a:noFill/>
                <a:prstDash val="solid"/>
                <a:miter/>
              </a:ln>
            </p:spPr>
            <p:txBody>
              <a:bodyPr rtlCol="0" anchor="ctr"/>
              <a:lstStyle/>
              <a:p>
                <a:pPr defTabSz="685800">
                  <a:buClrTx/>
                  <a:defRPr/>
                </a:pPr>
                <a:endParaRPr lang="en-US" sz="1350" kern="1200">
                  <a:solidFill>
                    <a:prstClr val="black"/>
                  </a:solidFill>
                  <a:latin typeface="Calibri"/>
                  <a:ea typeface="+mn-ea"/>
                  <a:cs typeface="+mn-cs"/>
                </a:endParaRPr>
              </a:p>
            </p:txBody>
          </p:sp>
          <p:sp>
            <p:nvSpPr>
              <p:cNvPr id="2484" name="Freeform: Shape 2483">
                <a:extLst>
                  <a:ext uri="{FF2B5EF4-FFF2-40B4-BE49-F238E27FC236}">
                    <a16:creationId xmlns:a16="http://schemas.microsoft.com/office/drawing/2014/main" id="{2228DC85-4482-A52D-6F8D-1A4526D4DC8D}"/>
                  </a:ext>
                </a:extLst>
              </p:cNvPr>
              <p:cNvSpPr/>
              <p:nvPr/>
            </p:nvSpPr>
            <p:spPr>
              <a:xfrm>
                <a:off x="2253572" y="2235450"/>
                <a:ext cx="19430" cy="36576"/>
              </a:xfrm>
              <a:custGeom>
                <a:avLst/>
                <a:gdLst>
                  <a:gd name="connsiteX0" fmla="*/ 19431 w 19430"/>
                  <a:gd name="connsiteY0" fmla="*/ 18288 h 36576"/>
                  <a:gd name="connsiteX1" fmla="*/ 9716 w 19430"/>
                  <a:gd name="connsiteY1" fmla="*/ 36576 h 36576"/>
                  <a:gd name="connsiteX2" fmla="*/ 0 w 19430"/>
                  <a:gd name="connsiteY2" fmla="*/ 18288 h 36576"/>
                  <a:gd name="connsiteX3" fmla="*/ 9716 w 19430"/>
                  <a:gd name="connsiteY3" fmla="*/ 0 h 36576"/>
                  <a:gd name="connsiteX4" fmla="*/ 19431 w 19430"/>
                  <a:gd name="connsiteY4" fmla="*/ 18288 h 365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430" h="36576">
                    <a:moveTo>
                      <a:pt x="19431" y="18288"/>
                    </a:moveTo>
                    <a:cubicBezTo>
                      <a:pt x="19431" y="28388"/>
                      <a:pt x="15081" y="36576"/>
                      <a:pt x="9716" y="36576"/>
                    </a:cubicBezTo>
                    <a:cubicBezTo>
                      <a:pt x="4350" y="36576"/>
                      <a:pt x="0" y="28388"/>
                      <a:pt x="0" y="18288"/>
                    </a:cubicBezTo>
                    <a:cubicBezTo>
                      <a:pt x="0" y="8188"/>
                      <a:pt x="4350" y="0"/>
                      <a:pt x="9716" y="0"/>
                    </a:cubicBezTo>
                    <a:cubicBezTo>
                      <a:pt x="15081" y="0"/>
                      <a:pt x="19431" y="8188"/>
                      <a:pt x="19431" y="18288"/>
                    </a:cubicBezTo>
                    <a:close/>
                  </a:path>
                </a:pathLst>
              </a:custGeom>
              <a:solidFill>
                <a:srgbClr val="263238"/>
              </a:solidFill>
              <a:ln w="9525" cap="flat">
                <a:noFill/>
                <a:prstDash val="solid"/>
                <a:miter/>
              </a:ln>
            </p:spPr>
            <p:txBody>
              <a:bodyPr rtlCol="0" anchor="ctr"/>
              <a:lstStyle/>
              <a:p>
                <a:pPr defTabSz="685800">
                  <a:buClrTx/>
                  <a:defRPr/>
                </a:pPr>
                <a:endParaRPr lang="en-US" sz="1350" kern="1200">
                  <a:solidFill>
                    <a:prstClr val="black"/>
                  </a:solidFill>
                  <a:latin typeface="Calibri"/>
                  <a:ea typeface="+mn-ea"/>
                  <a:cs typeface="+mn-cs"/>
                </a:endParaRPr>
              </a:p>
            </p:txBody>
          </p:sp>
          <p:sp>
            <p:nvSpPr>
              <p:cNvPr id="2485" name="Freeform: Shape 2484">
                <a:extLst>
                  <a:ext uri="{FF2B5EF4-FFF2-40B4-BE49-F238E27FC236}">
                    <a16:creationId xmlns:a16="http://schemas.microsoft.com/office/drawing/2014/main" id="{224F7247-F2CB-90B7-E5A3-ACBC41F6E801}"/>
                  </a:ext>
                </a:extLst>
              </p:cNvPr>
              <p:cNvSpPr/>
              <p:nvPr/>
            </p:nvSpPr>
            <p:spPr>
              <a:xfrm>
                <a:off x="1939224" y="1971155"/>
                <a:ext cx="447792" cy="402732"/>
              </a:xfrm>
              <a:custGeom>
                <a:avLst/>
                <a:gdLst>
                  <a:gd name="connsiteX0" fmla="*/ 140040 w 447792"/>
                  <a:gd name="connsiteY0" fmla="*/ 128659 h 402732"/>
                  <a:gd name="connsiteX1" fmla="*/ 117 w 447792"/>
                  <a:gd name="connsiteY1" fmla="*/ 240673 h 402732"/>
                  <a:gd name="connsiteX2" fmla="*/ 127181 w 447792"/>
                  <a:gd name="connsiteY2" fmla="*/ 399931 h 402732"/>
                  <a:gd name="connsiteX3" fmla="*/ 152994 w 447792"/>
                  <a:gd name="connsiteY3" fmla="*/ 386977 h 402732"/>
                  <a:gd name="connsiteX4" fmla="*/ 144326 w 447792"/>
                  <a:gd name="connsiteY4" fmla="*/ 346115 h 402732"/>
                  <a:gd name="connsiteX5" fmla="*/ 178806 w 447792"/>
                  <a:gd name="connsiteY5" fmla="*/ 288012 h 402732"/>
                  <a:gd name="connsiteX6" fmla="*/ 146517 w 447792"/>
                  <a:gd name="connsiteY6" fmla="*/ 264295 h 402732"/>
                  <a:gd name="connsiteX7" fmla="*/ 273485 w 447792"/>
                  <a:gd name="connsiteY7" fmla="*/ 214765 h 402732"/>
                  <a:gd name="connsiteX8" fmla="*/ 396262 w 447792"/>
                  <a:gd name="connsiteY8" fmla="*/ 257818 h 402732"/>
                  <a:gd name="connsiteX9" fmla="*/ 381117 w 447792"/>
                  <a:gd name="connsiteY9" fmla="*/ 208383 h 402732"/>
                  <a:gd name="connsiteX10" fmla="*/ 447792 w 447792"/>
                  <a:gd name="connsiteY10" fmla="*/ 165330 h 402732"/>
                  <a:gd name="connsiteX11" fmla="*/ 398262 w 447792"/>
                  <a:gd name="connsiteY11" fmla="*/ 107132 h 402732"/>
                  <a:gd name="connsiteX12" fmla="*/ 342351 w 447792"/>
                  <a:gd name="connsiteY12" fmla="*/ 105037 h 402732"/>
                  <a:gd name="connsiteX13" fmla="*/ 344446 w 447792"/>
                  <a:gd name="connsiteY13" fmla="*/ 19312 h 402732"/>
                  <a:gd name="connsiteX14" fmla="*/ 256245 w 447792"/>
                  <a:gd name="connsiteY14" fmla="*/ 36552 h 402732"/>
                  <a:gd name="connsiteX15" fmla="*/ 234718 w 447792"/>
                  <a:gd name="connsiteY15" fmla="*/ 85987 h 402732"/>
                  <a:gd name="connsiteX16" fmla="*/ 170139 w 447792"/>
                  <a:gd name="connsiteY16" fmla="*/ 68842 h 402732"/>
                  <a:gd name="connsiteX17" fmla="*/ 140040 w 447792"/>
                  <a:gd name="connsiteY17" fmla="*/ 128659 h 402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47792" h="402732">
                    <a:moveTo>
                      <a:pt x="140040" y="128659"/>
                    </a:moveTo>
                    <a:cubicBezTo>
                      <a:pt x="140040" y="128659"/>
                      <a:pt x="4594" y="178189"/>
                      <a:pt x="117" y="240673"/>
                    </a:cubicBezTo>
                    <a:cubicBezTo>
                      <a:pt x="-4359" y="303157"/>
                      <a:pt x="120704" y="389168"/>
                      <a:pt x="127181" y="399931"/>
                    </a:cubicBezTo>
                    <a:cubicBezTo>
                      <a:pt x="133658" y="410694"/>
                      <a:pt x="152994" y="386977"/>
                      <a:pt x="152994" y="386977"/>
                    </a:cubicBezTo>
                    <a:cubicBezTo>
                      <a:pt x="144281" y="375273"/>
                      <a:pt x="141115" y="360348"/>
                      <a:pt x="144326" y="346115"/>
                    </a:cubicBezTo>
                    <a:cubicBezTo>
                      <a:pt x="150803" y="324588"/>
                      <a:pt x="178806" y="298490"/>
                      <a:pt x="178806" y="288012"/>
                    </a:cubicBezTo>
                    <a:cubicBezTo>
                      <a:pt x="178806" y="277535"/>
                      <a:pt x="146517" y="296585"/>
                      <a:pt x="146517" y="264295"/>
                    </a:cubicBezTo>
                    <a:cubicBezTo>
                      <a:pt x="146517" y="232005"/>
                      <a:pt x="226146" y="212669"/>
                      <a:pt x="273485" y="214765"/>
                    </a:cubicBezTo>
                    <a:cubicBezTo>
                      <a:pt x="320824" y="216860"/>
                      <a:pt x="361782" y="296585"/>
                      <a:pt x="396262" y="257818"/>
                    </a:cubicBezTo>
                    <a:cubicBezTo>
                      <a:pt x="430743" y="219051"/>
                      <a:pt x="381117" y="208383"/>
                      <a:pt x="381117" y="208383"/>
                    </a:cubicBezTo>
                    <a:cubicBezTo>
                      <a:pt x="381117" y="208383"/>
                      <a:pt x="447792" y="199715"/>
                      <a:pt x="447792" y="165330"/>
                    </a:cubicBezTo>
                    <a:cubicBezTo>
                      <a:pt x="447792" y="130945"/>
                      <a:pt x="413312" y="107132"/>
                      <a:pt x="398262" y="107132"/>
                    </a:cubicBezTo>
                    <a:cubicBezTo>
                      <a:pt x="383213" y="107132"/>
                      <a:pt x="342351" y="133040"/>
                      <a:pt x="342351" y="105037"/>
                    </a:cubicBezTo>
                    <a:cubicBezTo>
                      <a:pt x="342351" y="77033"/>
                      <a:pt x="383213" y="64079"/>
                      <a:pt x="344446" y="19312"/>
                    </a:cubicBezTo>
                    <a:cubicBezTo>
                      <a:pt x="305679" y="-25456"/>
                      <a:pt x="256245" y="19312"/>
                      <a:pt x="256245" y="36552"/>
                    </a:cubicBezTo>
                    <a:cubicBezTo>
                      <a:pt x="256245" y="53792"/>
                      <a:pt x="243291" y="85987"/>
                      <a:pt x="234718" y="85987"/>
                    </a:cubicBezTo>
                    <a:cubicBezTo>
                      <a:pt x="226146" y="85987"/>
                      <a:pt x="200238" y="47315"/>
                      <a:pt x="170139" y="68842"/>
                    </a:cubicBezTo>
                    <a:cubicBezTo>
                      <a:pt x="151823" y="83405"/>
                      <a:pt x="140820" y="105272"/>
                      <a:pt x="140040" y="128659"/>
                    </a:cubicBezTo>
                    <a:close/>
                  </a:path>
                </a:pathLst>
              </a:custGeom>
              <a:solidFill>
                <a:srgbClr val="263238"/>
              </a:solidFill>
              <a:ln w="9525" cap="rnd">
                <a:solidFill>
                  <a:srgbClr val="263238"/>
                </a:solidFill>
                <a:prstDash val="solid"/>
                <a:round/>
              </a:ln>
            </p:spPr>
            <p:txBody>
              <a:bodyPr rtlCol="0" anchor="ctr"/>
              <a:lstStyle/>
              <a:p>
                <a:pPr defTabSz="685800">
                  <a:buClrTx/>
                  <a:defRPr/>
                </a:pPr>
                <a:endParaRPr lang="en-US" sz="1350" kern="1200">
                  <a:solidFill>
                    <a:prstClr val="black"/>
                  </a:solidFill>
                  <a:latin typeface="Calibri"/>
                  <a:ea typeface="+mn-ea"/>
                  <a:cs typeface="+mn-cs"/>
                </a:endParaRPr>
              </a:p>
            </p:txBody>
          </p:sp>
          <p:sp>
            <p:nvSpPr>
              <p:cNvPr id="2486" name="Freeform: Shape 2485">
                <a:extLst>
                  <a:ext uri="{FF2B5EF4-FFF2-40B4-BE49-F238E27FC236}">
                    <a16:creationId xmlns:a16="http://schemas.microsoft.com/office/drawing/2014/main" id="{19B387D1-3A3D-0935-DC0D-5E8FA5B4A5AE}"/>
                  </a:ext>
                </a:extLst>
              </p:cNvPr>
              <p:cNvSpPr/>
              <p:nvPr/>
            </p:nvSpPr>
            <p:spPr>
              <a:xfrm>
                <a:off x="2135271" y="2239736"/>
                <a:ext cx="68865" cy="25907"/>
              </a:xfrm>
              <a:custGeom>
                <a:avLst/>
                <a:gdLst>
                  <a:gd name="connsiteX0" fmla="*/ 0 w 68865"/>
                  <a:gd name="connsiteY0" fmla="*/ 25908 h 25907"/>
                  <a:gd name="connsiteX1" fmla="*/ 68866 w 68865"/>
                  <a:gd name="connsiteY1" fmla="*/ 0 h 25907"/>
                </a:gdLst>
                <a:ahLst/>
                <a:cxnLst>
                  <a:cxn ang="0">
                    <a:pos x="connsiteX0" y="connsiteY0"/>
                  </a:cxn>
                  <a:cxn ang="0">
                    <a:pos x="connsiteX1" y="connsiteY1"/>
                  </a:cxn>
                </a:cxnLst>
                <a:rect l="l" t="t" r="r" b="b"/>
                <a:pathLst>
                  <a:path w="68865" h="25907">
                    <a:moveTo>
                      <a:pt x="0" y="25908"/>
                    </a:moveTo>
                    <a:lnTo>
                      <a:pt x="68866" y="0"/>
                    </a:lnTo>
                  </a:path>
                </a:pathLst>
              </a:custGeom>
              <a:ln w="9525" cap="rnd">
                <a:solidFill>
                  <a:srgbClr val="263238"/>
                </a:solidFill>
                <a:prstDash val="solid"/>
                <a:round/>
              </a:ln>
            </p:spPr>
            <p:txBody>
              <a:bodyPr rtlCol="0" anchor="ctr"/>
              <a:lstStyle/>
              <a:p>
                <a:pPr defTabSz="685800">
                  <a:buClrTx/>
                  <a:defRPr/>
                </a:pPr>
                <a:endParaRPr lang="en-US" sz="1350" kern="1200">
                  <a:solidFill>
                    <a:prstClr val="black"/>
                  </a:solidFill>
                  <a:latin typeface="Calibri"/>
                  <a:ea typeface="+mn-ea"/>
                  <a:cs typeface="+mn-cs"/>
                </a:endParaRPr>
              </a:p>
            </p:txBody>
          </p:sp>
          <p:sp>
            <p:nvSpPr>
              <p:cNvPr id="2487" name="Freeform: Shape 2486">
                <a:extLst>
                  <a:ext uri="{FF2B5EF4-FFF2-40B4-BE49-F238E27FC236}">
                    <a16:creationId xmlns:a16="http://schemas.microsoft.com/office/drawing/2014/main" id="{1465ACBD-2EB8-F99C-111D-E048F5412574}"/>
                  </a:ext>
                </a:extLst>
              </p:cNvPr>
              <p:cNvSpPr/>
              <p:nvPr/>
            </p:nvSpPr>
            <p:spPr>
              <a:xfrm>
                <a:off x="2214353" y="2189825"/>
                <a:ext cx="3595" cy="19812"/>
              </a:xfrm>
              <a:custGeom>
                <a:avLst/>
                <a:gdLst>
                  <a:gd name="connsiteX0" fmla="*/ 547 w 3595"/>
                  <a:gd name="connsiteY0" fmla="*/ 19812 h 19812"/>
                  <a:gd name="connsiteX1" fmla="*/ 3595 w 3595"/>
                  <a:gd name="connsiteY1" fmla="*/ 0 h 19812"/>
                </a:gdLst>
                <a:ahLst/>
                <a:cxnLst>
                  <a:cxn ang="0">
                    <a:pos x="connsiteX0" y="connsiteY0"/>
                  </a:cxn>
                  <a:cxn ang="0">
                    <a:pos x="connsiteX1" y="connsiteY1"/>
                  </a:cxn>
                </a:cxnLst>
                <a:rect l="l" t="t" r="r" b="b"/>
                <a:pathLst>
                  <a:path w="3595" h="19812">
                    <a:moveTo>
                      <a:pt x="547" y="19812"/>
                    </a:moveTo>
                    <a:cubicBezTo>
                      <a:pt x="-770" y="13054"/>
                      <a:pt x="308" y="6049"/>
                      <a:pt x="3595" y="0"/>
                    </a:cubicBezTo>
                  </a:path>
                </a:pathLst>
              </a:custGeom>
              <a:noFill/>
              <a:ln w="9525" cap="rnd">
                <a:solidFill>
                  <a:srgbClr val="263238"/>
                </a:solidFill>
                <a:prstDash val="solid"/>
                <a:round/>
              </a:ln>
            </p:spPr>
            <p:txBody>
              <a:bodyPr rtlCol="0" anchor="ctr"/>
              <a:lstStyle/>
              <a:p>
                <a:pPr defTabSz="685800">
                  <a:buClrTx/>
                  <a:defRPr/>
                </a:pPr>
                <a:endParaRPr lang="en-US" sz="1350" kern="1200">
                  <a:solidFill>
                    <a:prstClr val="black"/>
                  </a:solidFill>
                  <a:latin typeface="Calibri"/>
                  <a:ea typeface="+mn-ea"/>
                  <a:cs typeface="+mn-cs"/>
                </a:endParaRPr>
              </a:p>
            </p:txBody>
          </p:sp>
          <p:sp>
            <p:nvSpPr>
              <p:cNvPr id="2488" name="Freeform: Shape 2487">
                <a:extLst>
                  <a:ext uri="{FF2B5EF4-FFF2-40B4-BE49-F238E27FC236}">
                    <a16:creationId xmlns:a16="http://schemas.microsoft.com/office/drawing/2014/main" id="{CE6289AB-4057-6D75-FD6E-F0A978B33282}"/>
                  </a:ext>
                </a:extLst>
              </p:cNvPr>
              <p:cNvSpPr/>
              <p:nvPr/>
            </p:nvSpPr>
            <p:spPr>
              <a:xfrm>
                <a:off x="2217948" y="2157821"/>
                <a:ext cx="40004" cy="31813"/>
              </a:xfrm>
              <a:custGeom>
                <a:avLst/>
                <a:gdLst>
                  <a:gd name="connsiteX0" fmla="*/ 0 w 40004"/>
                  <a:gd name="connsiteY0" fmla="*/ 31814 h 31813"/>
                  <a:gd name="connsiteX1" fmla="*/ 40005 w 40004"/>
                  <a:gd name="connsiteY1" fmla="*/ 0 h 31813"/>
                </a:gdLst>
                <a:ahLst/>
                <a:cxnLst>
                  <a:cxn ang="0">
                    <a:pos x="connsiteX0" y="connsiteY0"/>
                  </a:cxn>
                  <a:cxn ang="0">
                    <a:pos x="connsiteX1" y="connsiteY1"/>
                  </a:cxn>
                </a:cxnLst>
                <a:rect l="l" t="t" r="r" b="b"/>
                <a:pathLst>
                  <a:path w="40004" h="31813">
                    <a:moveTo>
                      <a:pt x="0" y="31814"/>
                    </a:moveTo>
                    <a:cubicBezTo>
                      <a:pt x="4858" y="22289"/>
                      <a:pt x="15812" y="10001"/>
                      <a:pt x="40005" y="0"/>
                    </a:cubicBezTo>
                  </a:path>
                </a:pathLst>
              </a:custGeom>
              <a:noFill/>
              <a:ln w="9525" cap="rnd">
                <a:solidFill>
                  <a:srgbClr val="FFFFFF"/>
                </a:solidFill>
                <a:prstDash val="solid"/>
                <a:round/>
              </a:ln>
            </p:spPr>
            <p:txBody>
              <a:bodyPr rtlCol="0" anchor="ctr"/>
              <a:lstStyle/>
              <a:p>
                <a:pPr defTabSz="685800">
                  <a:buClrTx/>
                  <a:defRPr/>
                </a:pPr>
                <a:endParaRPr lang="en-US" sz="1350" kern="1200">
                  <a:solidFill>
                    <a:prstClr val="black"/>
                  </a:solidFill>
                  <a:latin typeface="Calibri"/>
                  <a:ea typeface="+mn-ea"/>
                  <a:cs typeface="+mn-cs"/>
                </a:endParaRPr>
              </a:p>
            </p:txBody>
          </p:sp>
        </p:grpSp>
      </p:grpSp>
      <p:sp>
        <p:nvSpPr>
          <p:cNvPr id="2058" name="TextBox 2057">
            <a:extLst>
              <a:ext uri="{FF2B5EF4-FFF2-40B4-BE49-F238E27FC236}">
                <a16:creationId xmlns:a16="http://schemas.microsoft.com/office/drawing/2014/main" id="{3F1FB90B-DFA2-9F5E-FD08-817C5E8BBE52}"/>
              </a:ext>
            </a:extLst>
          </p:cNvPr>
          <p:cNvSpPr txBox="1"/>
          <p:nvPr/>
        </p:nvSpPr>
        <p:spPr>
          <a:xfrm>
            <a:off x="850266" y="1417250"/>
            <a:ext cx="3755780" cy="1981248"/>
          </a:xfrm>
          <a:prstGeom prst="rect">
            <a:avLst/>
          </a:prstGeom>
          <a:noFill/>
        </p:spPr>
        <p:txBody>
          <a:bodyPr wrap="square" rtlCol="0">
            <a:spAutoFit/>
          </a:bodyPr>
          <a:lstStyle/>
          <a:p>
            <a:pPr algn="ctr" defTabSz="685800">
              <a:lnSpc>
                <a:spcPct val="150000"/>
              </a:lnSpc>
              <a:buClrTx/>
              <a:defRPr/>
            </a:pPr>
            <a:r>
              <a:rPr lang="en-US" sz="2100" b="1" kern="1200" dirty="0">
                <a:solidFill>
                  <a:srgbClr val="70AD47">
                    <a:lumMod val="50000"/>
                  </a:srgbClr>
                </a:solidFill>
                <a:latin typeface="Calibri" panose="020F0502020204030204" pitchFamily="34" charset="0"/>
                <a:ea typeface="+mn-ea"/>
                <a:cs typeface="Calibri" panose="020F0502020204030204" pitchFamily="34" charset="0"/>
              </a:rPr>
              <a:t>Quan </a:t>
            </a:r>
            <a:r>
              <a:rPr lang="en-US" sz="2100" b="1" kern="1200" dirty="0" err="1">
                <a:solidFill>
                  <a:srgbClr val="70AD47">
                    <a:lumMod val="50000"/>
                  </a:srgbClr>
                </a:solidFill>
                <a:latin typeface="Calibri" panose="020F0502020204030204" pitchFamily="34" charset="0"/>
                <a:ea typeface="+mn-ea"/>
                <a:cs typeface="Calibri" panose="020F0502020204030204" pitchFamily="34" charset="0"/>
              </a:rPr>
              <a:t>sát</a:t>
            </a:r>
            <a:r>
              <a:rPr lang="en-US" sz="2100" b="1" kern="1200" dirty="0">
                <a:solidFill>
                  <a:srgbClr val="70AD47">
                    <a:lumMod val="50000"/>
                  </a:srgbClr>
                </a:solidFill>
                <a:latin typeface="Calibri" panose="020F0502020204030204" pitchFamily="34" charset="0"/>
                <a:ea typeface="+mn-ea"/>
                <a:cs typeface="Calibri" panose="020F0502020204030204" pitchFamily="34" charset="0"/>
              </a:rPr>
              <a:t> </a:t>
            </a:r>
            <a:r>
              <a:rPr lang="en-US" sz="2100" b="1" kern="1200" dirty="0" err="1">
                <a:solidFill>
                  <a:srgbClr val="70AD47">
                    <a:lumMod val="50000"/>
                  </a:srgbClr>
                </a:solidFill>
                <a:latin typeface="Calibri" panose="020F0502020204030204" pitchFamily="34" charset="0"/>
                <a:ea typeface="+mn-ea"/>
                <a:cs typeface="Calibri" panose="020F0502020204030204" pitchFamily="34" charset="0"/>
              </a:rPr>
              <a:t>kết</a:t>
            </a:r>
            <a:r>
              <a:rPr lang="en-US" sz="2100" b="1" kern="1200" dirty="0">
                <a:solidFill>
                  <a:srgbClr val="70AD47">
                    <a:lumMod val="50000"/>
                  </a:srgbClr>
                </a:solidFill>
                <a:latin typeface="Calibri" panose="020F0502020204030204" pitchFamily="34" charset="0"/>
                <a:ea typeface="+mn-ea"/>
                <a:cs typeface="Calibri" panose="020F0502020204030204" pitchFamily="34" charset="0"/>
              </a:rPr>
              <a:t> </a:t>
            </a:r>
            <a:r>
              <a:rPr lang="en-US" sz="2100" b="1" kern="1200" dirty="0" err="1">
                <a:solidFill>
                  <a:srgbClr val="70AD47">
                    <a:lumMod val="50000"/>
                  </a:srgbClr>
                </a:solidFill>
                <a:latin typeface="Calibri" panose="020F0502020204030204" pitchFamily="34" charset="0"/>
                <a:ea typeface="+mn-ea"/>
                <a:cs typeface="Calibri" panose="020F0502020204030204" pitchFamily="34" charset="0"/>
              </a:rPr>
              <a:t>hợp</a:t>
            </a:r>
            <a:r>
              <a:rPr lang="en-US" sz="2100" b="1" kern="1200" dirty="0">
                <a:solidFill>
                  <a:srgbClr val="70AD47">
                    <a:lumMod val="50000"/>
                  </a:srgbClr>
                </a:solidFill>
                <a:latin typeface="Calibri" panose="020F0502020204030204" pitchFamily="34" charset="0"/>
                <a:ea typeface="+mn-ea"/>
                <a:cs typeface="Calibri" panose="020F0502020204030204" pitchFamily="34" charset="0"/>
              </a:rPr>
              <a:t> </a:t>
            </a:r>
            <a:r>
              <a:rPr lang="en-US" sz="2100" b="1" kern="1200" dirty="0" err="1">
                <a:solidFill>
                  <a:srgbClr val="70AD47">
                    <a:lumMod val="50000"/>
                  </a:srgbClr>
                </a:solidFill>
                <a:latin typeface="Calibri" panose="020F0502020204030204" pitchFamily="34" charset="0"/>
                <a:ea typeface="+mn-ea"/>
                <a:cs typeface="Calibri" panose="020F0502020204030204" pitchFamily="34" charset="0"/>
              </a:rPr>
              <a:t>kiến</a:t>
            </a:r>
            <a:r>
              <a:rPr lang="en-US" sz="2100" b="1" kern="1200" dirty="0">
                <a:solidFill>
                  <a:srgbClr val="70AD47">
                    <a:lumMod val="50000"/>
                  </a:srgbClr>
                </a:solidFill>
                <a:latin typeface="Calibri" panose="020F0502020204030204" pitchFamily="34" charset="0"/>
                <a:ea typeface="+mn-ea"/>
                <a:cs typeface="Calibri" panose="020F0502020204030204" pitchFamily="34" charset="0"/>
              </a:rPr>
              <a:t> </a:t>
            </a:r>
            <a:r>
              <a:rPr lang="en-US" sz="2100" b="1" kern="1200" dirty="0" err="1">
                <a:solidFill>
                  <a:srgbClr val="70AD47">
                    <a:lumMod val="50000"/>
                  </a:srgbClr>
                </a:solidFill>
                <a:latin typeface="Calibri" panose="020F0502020204030204" pitchFamily="34" charset="0"/>
                <a:ea typeface="+mn-ea"/>
                <a:cs typeface="Calibri" panose="020F0502020204030204" pitchFamily="34" charset="0"/>
              </a:rPr>
              <a:t>thức</a:t>
            </a:r>
            <a:r>
              <a:rPr lang="en-US" sz="2100" b="1" kern="1200" dirty="0">
                <a:solidFill>
                  <a:srgbClr val="70AD47">
                    <a:lumMod val="50000"/>
                  </a:srgbClr>
                </a:solidFill>
                <a:latin typeface="Calibri" panose="020F0502020204030204" pitchFamily="34" charset="0"/>
                <a:ea typeface="+mn-ea"/>
                <a:cs typeface="Calibri" panose="020F0502020204030204" pitchFamily="34" charset="0"/>
              </a:rPr>
              <a:t> </a:t>
            </a:r>
            <a:r>
              <a:rPr lang="en-US" sz="2100" b="1" kern="1200" dirty="0" err="1">
                <a:solidFill>
                  <a:srgbClr val="70AD47">
                    <a:lumMod val="50000"/>
                  </a:srgbClr>
                </a:solidFill>
                <a:latin typeface="Calibri" panose="020F0502020204030204" pitchFamily="34" charset="0"/>
                <a:ea typeface="+mn-ea"/>
                <a:cs typeface="Calibri" panose="020F0502020204030204" pitchFamily="34" charset="0"/>
              </a:rPr>
              <a:t>thực</a:t>
            </a:r>
            <a:r>
              <a:rPr lang="en-US" sz="2100" b="1" kern="1200" dirty="0">
                <a:solidFill>
                  <a:srgbClr val="70AD47">
                    <a:lumMod val="50000"/>
                  </a:srgbClr>
                </a:solidFill>
                <a:latin typeface="Calibri" panose="020F0502020204030204" pitchFamily="34" charset="0"/>
                <a:ea typeface="+mn-ea"/>
                <a:cs typeface="Calibri" panose="020F0502020204030204" pitchFamily="34" charset="0"/>
              </a:rPr>
              <a:t> </a:t>
            </a:r>
            <a:r>
              <a:rPr lang="en-US" sz="2100" b="1" kern="1200" dirty="0" err="1">
                <a:solidFill>
                  <a:srgbClr val="70AD47">
                    <a:lumMod val="50000"/>
                  </a:srgbClr>
                </a:solidFill>
                <a:latin typeface="Calibri" panose="020F0502020204030204" pitchFamily="34" charset="0"/>
                <a:ea typeface="+mn-ea"/>
                <a:cs typeface="Calibri" panose="020F0502020204030204" pitchFamily="34" charset="0"/>
              </a:rPr>
              <a:t>tế</a:t>
            </a:r>
            <a:r>
              <a:rPr lang="en-US" sz="2100" b="1" kern="1200" dirty="0">
                <a:solidFill>
                  <a:srgbClr val="70AD47">
                    <a:lumMod val="50000"/>
                  </a:srgbClr>
                </a:solidFill>
                <a:latin typeface="Calibri" panose="020F0502020204030204" pitchFamily="34" charset="0"/>
                <a:ea typeface="+mn-ea"/>
                <a:cs typeface="Calibri" panose="020F0502020204030204" pitchFamily="34" charset="0"/>
              </a:rPr>
              <a:t>, </a:t>
            </a:r>
            <a:r>
              <a:rPr lang="en-US" sz="2100" b="1" kern="1200" dirty="0" err="1">
                <a:solidFill>
                  <a:srgbClr val="70AD47">
                    <a:lumMod val="50000"/>
                  </a:srgbClr>
                </a:solidFill>
                <a:latin typeface="Calibri" panose="020F0502020204030204" pitchFamily="34" charset="0"/>
                <a:ea typeface="+mn-ea"/>
                <a:cs typeface="Calibri" panose="020F0502020204030204" pitchFamily="34" charset="0"/>
              </a:rPr>
              <a:t>nêu</a:t>
            </a:r>
            <a:r>
              <a:rPr lang="en-US" sz="2100" b="1" kern="1200" dirty="0">
                <a:solidFill>
                  <a:srgbClr val="70AD47">
                    <a:lumMod val="50000"/>
                  </a:srgbClr>
                </a:solidFill>
                <a:latin typeface="Calibri" panose="020F0502020204030204" pitchFamily="34" charset="0"/>
                <a:ea typeface="+mn-ea"/>
                <a:cs typeface="Calibri" panose="020F0502020204030204" pitchFamily="34" charset="0"/>
              </a:rPr>
              <a:t> </a:t>
            </a:r>
            <a:r>
              <a:rPr lang="en-US" sz="2100" b="1" kern="1200" dirty="0" err="1">
                <a:solidFill>
                  <a:srgbClr val="70AD47">
                    <a:lumMod val="50000"/>
                  </a:srgbClr>
                </a:solidFill>
                <a:latin typeface="Calibri" panose="020F0502020204030204" pitchFamily="34" charset="0"/>
                <a:ea typeface="+mn-ea"/>
                <a:cs typeface="Calibri" panose="020F0502020204030204" pitchFamily="34" charset="0"/>
              </a:rPr>
              <a:t>nhận</a:t>
            </a:r>
            <a:r>
              <a:rPr lang="en-US" sz="2100" b="1" kern="1200" dirty="0">
                <a:solidFill>
                  <a:srgbClr val="70AD47">
                    <a:lumMod val="50000"/>
                  </a:srgbClr>
                </a:solidFill>
                <a:latin typeface="Calibri" panose="020F0502020204030204" pitchFamily="34" charset="0"/>
                <a:ea typeface="+mn-ea"/>
                <a:cs typeface="Calibri" panose="020F0502020204030204" pitchFamily="34" charset="0"/>
              </a:rPr>
              <a:t> </a:t>
            </a:r>
            <a:r>
              <a:rPr lang="en-US" sz="2100" b="1" kern="1200" dirty="0" err="1">
                <a:solidFill>
                  <a:srgbClr val="70AD47">
                    <a:lumMod val="50000"/>
                  </a:srgbClr>
                </a:solidFill>
                <a:latin typeface="Calibri" panose="020F0502020204030204" pitchFamily="34" charset="0"/>
                <a:ea typeface="+mn-ea"/>
                <a:cs typeface="Calibri" panose="020F0502020204030204" pitchFamily="34" charset="0"/>
              </a:rPr>
              <a:t>xét</a:t>
            </a:r>
            <a:r>
              <a:rPr lang="en-US" sz="2100" b="1" kern="1200" dirty="0">
                <a:solidFill>
                  <a:srgbClr val="70AD47">
                    <a:lumMod val="50000"/>
                  </a:srgbClr>
                </a:solidFill>
                <a:latin typeface="Calibri" panose="020F0502020204030204" pitchFamily="34" charset="0"/>
                <a:ea typeface="+mn-ea"/>
                <a:cs typeface="Calibri" panose="020F0502020204030204" pitchFamily="34" charset="0"/>
              </a:rPr>
              <a:t> </a:t>
            </a:r>
            <a:r>
              <a:rPr lang="en-US" sz="2100" b="1" kern="1200" dirty="0" err="1">
                <a:solidFill>
                  <a:srgbClr val="70AD47">
                    <a:lumMod val="50000"/>
                  </a:srgbClr>
                </a:solidFill>
                <a:latin typeface="Calibri" panose="020F0502020204030204" pitchFamily="34" charset="0"/>
                <a:ea typeface="+mn-ea"/>
                <a:cs typeface="Calibri" panose="020F0502020204030204" pitchFamily="34" charset="0"/>
              </a:rPr>
              <a:t>về</a:t>
            </a:r>
            <a:r>
              <a:rPr lang="en-US" sz="2100" b="1" kern="1200" dirty="0">
                <a:solidFill>
                  <a:srgbClr val="70AD47">
                    <a:lumMod val="50000"/>
                  </a:srgbClr>
                </a:solidFill>
                <a:latin typeface="Calibri" panose="020F0502020204030204" pitchFamily="34" charset="0"/>
                <a:ea typeface="+mn-ea"/>
                <a:cs typeface="Calibri" panose="020F0502020204030204" pitchFamily="34" charset="0"/>
              </a:rPr>
              <a:t> </a:t>
            </a:r>
            <a:r>
              <a:rPr lang="en-US" sz="2100" b="1" kern="1200" dirty="0" err="1">
                <a:solidFill>
                  <a:srgbClr val="70AD47">
                    <a:lumMod val="50000"/>
                  </a:srgbClr>
                </a:solidFill>
                <a:latin typeface="Calibri" panose="020F0502020204030204" pitchFamily="34" charset="0"/>
                <a:ea typeface="+mn-ea"/>
                <a:cs typeface="Calibri" panose="020F0502020204030204" pitchFamily="34" charset="0"/>
              </a:rPr>
              <a:t>trạng</a:t>
            </a:r>
            <a:r>
              <a:rPr lang="en-US" sz="2100" b="1" kern="1200" dirty="0">
                <a:solidFill>
                  <a:srgbClr val="70AD47">
                    <a:lumMod val="50000"/>
                  </a:srgbClr>
                </a:solidFill>
                <a:latin typeface="Calibri" panose="020F0502020204030204" pitchFamily="34" charset="0"/>
                <a:ea typeface="+mn-ea"/>
                <a:cs typeface="Calibri" panose="020F0502020204030204" pitchFamily="34" charset="0"/>
              </a:rPr>
              <a:t> </a:t>
            </a:r>
            <a:r>
              <a:rPr lang="en-US" sz="2100" b="1" kern="1200" dirty="0" err="1">
                <a:solidFill>
                  <a:srgbClr val="70AD47">
                    <a:lumMod val="50000"/>
                  </a:srgbClr>
                </a:solidFill>
                <a:latin typeface="Calibri" panose="020F0502020204030204" pitchFamily="34" charset="0"/>
                <a:ea typeface="+mn-ea"/>
                <a:cs typeface="Calibri" panose="020F0502020204030204" pitchFamily="34" charset="0"/>
              </a:rPr>
              <a:t>thái</a:t>
            </a:r>
            <a:r>
              <a:rPr lang="en-US" sz="2100" b="1" kern="1200" dirty="0">
                <a:solidFill>
                  <a:srgbClr val="70AD47">
                    <a:lumMod val="50000"/>
                  </a:srgbClr>
                </a:solidFill>
                <a:latin typeface="Calibri" panose="020F0502020204030204" pitchFamily="34" charset="0"/>
                <a:ea typeface="+mn-ea"/>
                <a:cs typeface="Calibri" panose="020F0502020204030204" pitchFamily="34" charset="0"/>
              </a:rPr>
              <a:t>, </a:t>
            </a:r>
            <a:r>
              <a:rPr lang="en-US" sz="2100" b="1" kern="1200" dirty="0" err="1">
                <a:solidFill>
                  <a:srgbClr val="70AD47">
                    <a:lumMod val="50000"/>
                  </a:srgbClr>
                </a:solidFill>
                <a:latin typeface="Calibri" panose="020F0502020204030204" pitchFamily="34" charset="0"/>
                <a:ea typeface="+mn-ea"/>
                <a:cs typeface="Calibri" panose="020F0502020204030204" pitchFamily="34" charset="0"/>
              </a:rPr>
              <a:t>màu</a:t>
            </a:r>
            <a:r>
              <a:rPr lang="en-US" sz="2100" b="1" kern="1200" dirty="0">
                <a:solidFill>
                  <a:srgbClr val="70AD47">
                    <a:lumMod val="50000"/>
                  </a:srgbClr>
                </a:solidFill>
                <a:latin typeface="Calibri" panose="020F0502020204030204" pitchFamily="34" charset="0"/>
                <a:ea typeface="+mn-ea"/>
                <a:cs typeface="Calibri" panose="020F0502020204030204" pitchFamily="34" charset="0"/>
              </a:rPr>
              <a:t> </a:t>
            </a:r>
            <a:r>
              <a:rPr lang="en-US" sz="2100" b="1" kern="1200" dirty="0" err="1">
                <a:solidFill>
                  <a:srgbClr val="70AD47">
                    <a:lumMod val="50000"/>
                  </a:srgbClr>
                </a:solidFill>
                <a:latin typeface="Calibri" panose="020F0502020204030204" pitchFamily="34" charset="0"/>
                <a:ea typeface="+mn-ea"/>
                <a:cs typeface="Calibri" panose="020F0502020204030204" pitchFamily="34" charset="0"/>
              </a:rPr>
              <a:t>sắc</a:t>
            </a:r>
            <a:r>
              <a:rPr lang="en-US" sz="2100" b="1" kern="1200" dirty="0">
                <a:solidFill>
                  <a:srgbClr val="70AD47">
                    <a:lumMod val="50000"/>
                  </a:srgbClr>
                </a:solidFill>
                <a:latin typeface="Calibri" panose="020F0502020204030204" pitchFamily="34" charset="0"/>
                <a:ea typeface="+mn-ea"/>
                <a:cs typeface="Calibri" panose="020F0502020204030204" pitchFamily="34" charset="0"/>
              </a:rPr>
              <a:t>, </a:t>
            </a:r>
            <a:r>
              <a:rPr lang="en-US" sz="2100" b="1" kern="1200" dirty="0" err="1">
                <a:solidFill>
                  <a:srgbClr val="70AD47">
                    <a:lumMod val="50000"/>
                  </a:srgbClr>
                </a:solidFill>
                <a:latin typeface="Calibri" panose="020F0502020204030204" pitchFamily="34" charset="0"/>
                <a:ea typeface="+mn-ea"/>
                <a:cs typeface="Calibri" panose="020F0502020204030204" pitchFamily="34" charset="0"/>
              </a:rPr>
              <a:t>mùi</a:t>
            </a:r>
            <a:r>
              <a:rPr lang="en-US" sz="2100" b="1" kern="1200" dirty="0">
                <a:solidFill>
                  <a:srgbClr val="70AD47">
                    <a:lumMod val="50000"/>
                  </a:srgbClr>
                </a:solidFill>
                <a:latin typeface="Calibri" panose="020F0502020204030204" pitchFamily="34" charset="0"/>
                <a:ea typeface="+mn-ea"/>
                <a:cs typeface="Calibri" panose="020F0502020204030204" pitchFamily="34" charset="0"/>
              </a:rPr>
              <a:t>, </a:t>
            </a:r>
            <a:r>
              <a:rPr lang="en-US" sz="2100" b="1" kern="1200" dirty="0" err="1">
                <a:solidFill>
                  <a:srgbClr val="70AD47">
                    <a:lumMod val="50000"/>
                  </a:srgbClr>
                </a:solidFill>
                <a:latin typeface="Calibri" panose="020F0502020204030204" pitchFamily="34" charset="0"/>
                <a:ea typeface="+mn-ea"/>
                <a:cs typeface="Calibri" panose="020F0502020204030204" pitchFamily="34" charset="0"/>
              </a:rPr>
              <a:t>vị</a:t>
            </a:r>
            <a:r>
              <a:rPr lang="en-US" sz="2100" b="1" kern="1200" dirty="0">
                <a:solidFill>
                  <a:srgbClr val="70AD47">
                    <a:lumMod val="50000"/>
                  </a:srgbClr>
                </a:solidFill>
                <a:latin typeface="Calibri" panose="020F0502020204030204" pitchFamily="34" charset="0"/>
                <a:ea typeface="+mn-ea"/>
                <a:cs typeface="Calibri" panose="020F0502020204030204" pitchFamily="34" charset="0"/>
              </a:rPr>
              <a:t> </a:t>
            </a:r>
            <a:r>
              <a:rPr lang="en-US" sz="2100" b="1" kern="1200" dirty="0" err="1">
                <a:solidFill>
                  <a:srgbClr val="70AD47">
                    <a:lumMod val="50000"/>
                  </a:srgbClr>
                </a:solidFill>
                <a:latin typeface="Calibri" panose="020F0502020204030204" pitchFamily="34" charset="0"/>
                <a:ea typeface="+mn-ea"/>
                <a:cs typeface="Calibri" panose="020F0502020204030204" pitchFamily="34" charset="0"/>
              </a:rPr>
              <a:t>và</a:t>
            </a:r>
            <a:r>
              <a:rPr lang="en-US" sz="2100" b="1" kern="1200" dirty="0">
                <a:solidFill>
                  <a:srgbClr val="70AD47">
                    <a:lumMod val="50000"/>
                  </a:srgbClr>
                </a:solidFill>
                <a:latin typeface="Calibri" panose="020F0502020204030204" pitchFamily="34" charset="0"/>
                <a:ea typeface="+mn-ea"/>
                <a:cs typeface="Calibri" panose="020F0502020204030204" pitchFamily="34" charset="0"/>
              </a:rPr>
              <a:t> </a:t>
            </a:r>
            <a:r>
              <a:rPr lang="en-US" sz="2100" b="1" kern="1200" dirty="0" err="1">
                <a:solidFill>
                  <a:srgbClr val="70AD47">
                    <a:lumMod val="50000"/>
                  </a:srgbClr>
                </a:solidFill>
                <a:latin typeface="Calibri" panose="020F0502020204030204" pitchFamily="34" charset="0"/>
                <a:ea typeface="+mn-ea"/>
                <a:cs typeface="Calibri" panose="020F0502020204030204" pitchFamily="34" charset="0"/>
              </a:rPr>
              <a:t>độ</a:t>
            </a:r>
            <a:r>
              <a:rPr lang="en-US" sz="2100" b="1" kern="1200" dirty="0">
                <a:solidFill>
                  <a:srgbClr val="70AD47">
                    <a:lumMod val="50000"/>
                  </a:srgbClr>
                </a:solidFill>
                <a:latin typeface="Calibri" panose="020F0502020204030204" pitchFamily="34" charset="0"/>
                <a:ea typeface="+mn-ea"/>
                <a:cs typeface="Calibri" panose="020F0502020204030204" pitchFamily="34" charset="0"/>
              </a:rPr>
              <a:t> tan </a:t>
            </a:r>
            <a:r>
              <a:rPr lang="en-US" sz="2100" b="1" kern="1200" dirty="0" err="1">
                <a:solidFill>
                  <a:srgbClr val="70AD47">
                    <a:lumMod val="50000"/>
                  </a:srgbClr>
                </a:solidFill>
                <a:latin typeface="Calibri" panose="020F0502020204030204" pitchFamily="34" charset="0"/>
                <a:ea typeface="+mn-ea"/>
                <a:cs typeface="Calibri" panose="020F0502020204030204" pitchFamily="34" charset="0"/>
              </a:rPr>
              <a:t>của</a:t>
            </a:r>
            <a:r>
              <a:rPr lang="en-US" sz="2100" b="1" kern="1200" dirty="0">
                <a:solidFill>
                  <a:srgbClr val="70AD47">
                    <a:lumMod val="50000"/>
                  </a:srgbClr>
                </a:solidFill>
                <a:latin typeface="Calibri" panose="020F0502020204030204" pitchFamily="34" charset="0"/>
                <a:ea typeface="+mn-ea"/>
                <a:cs typeface="Calibri" panose="020F0502020204030204" pitchFamily="34" charset="0"/>
              </a:rPr>
              <a:t> </a:t>
            </a:r>
            <a:r>
              <a:rPr lang="en-US" sz="2100" b="1" kern="1200" dirty="0" err="1">
                <a:solidFill>
                  <a:srgbClr val="70AD47">
                    <a:lumMod val="50000"/>
                  </a:srgbClr>
                </a:solidFill>
                <a:latin typeface="Calibri" panose="020F0502020204030204" pitchFamily="34" charset="0"/>
                <a:ea typeface="+mn-ea"/>
                <a:cs typeface="Calibri" panose="020F0502020204030204" pitchFamily="34" charset="0"/>
              </a:rPr>
              <a:t>giấm</a:t>
            </a:r>
            <a:r>
              <a:rPr lang="en-US" sz="2100" b="1" kern="1200" dirty="0">
                <a:solidFill>
                  <a:srgbClr val="70AD47">
                    <a:lumMod val="50000"/>
                  </a:srgbClr>
                </a:solidFill>
                <a:latin typeface="Calibri" panose="020F0502020204030204" pitchFamily="34" charset="0"/>
                <a:ea typeface="+mn-ea"/>
                <a:cs typeface="Calibri" panose="020F0502020204030204" pitchFamily="34" charset="0"/>
              </a:rPr>
              <a:t> </a:t>
            </a:r>
            <a:r>
              <a:rPr lang="en-US" sz="2100" b="1" kern="1200" dirty="0" err="1">
                <a:solidFill>
                  <a:srgbClr val="70AD47">
                    <a:lumMod val="50000"/>
                  </a:srgbClr>
                </a:solidFill>
                <a:latin typeface="Calibri" panose="020F0502020204030204" pitchFamily="34" charset="0"/>
                <a:ea typeface="+mn-ea"/>
                <a:cs typeface="Calibri" panose="020F0502020204030204" pitchFamily="34" charset="0"/>
              </a:rPr>
              <a:t>ăn</a:t>
            </a:r>
            <a:r>
              <a:rPr lang="en-US" sz="2100" b="1" kern="1200" dirty="0">
                <a:solidFill>
                  <a:srgbClr val="70AD47">
                    <a:lumMod val="50000"/>
                  </a:srgbClr>
                </a:solidFill>
                <a:latin typeface="Calibri" panose="020F0502020204030204" pitchFamily="34" charset="0"/>
                <a:ea typeface="+mn-ea"/>
                <a:cs typeface="Calibri" panose="020F0502020204030204" pitchFamily="34" charset="0"/>
              </a:rPr>
              <a:t>.</a:t>
            </a:r>
          </a:p>
        </p:txBody>
      </p:sp>
      <p:pic>
        <p:nvPicPr>
          <p:cNvPr id="2059" name="Picture 4">
            <a:extLst>
              <a:ext uri="{FF2B5EF4-FFF2-40B4-BE49-F238E27FC236}">
                <a16:creationId xmlns:a16="http://schemas.microsoft.com/office/drawing/2014/main" id="{0E87997E-AABA-A59F-C8F6-BCA66137FE05}"/>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7129186" y="524905"/>
            <a:ext cx="1714918" cy="3594845"/>
          </a:xfrm>
          <a:prstGeom prst="rect">
            <a:avLst/>
          </a:prstGeom>
          <a:noFill/>
          <a:extLst>
            <a:ext uri="{909E8E84-426E-40DD-AFC4-6F175D3DCCD1}">
              <a14:hiddenFill xmlns:a14="http://schemas.microsoft.com/office/drawing/2010/main">
                <a:solidFill>
                  <a:srgbClr val="FFFFFF"/>
                </a:solidFill>
              </a14:hiddenFill>
            </a:ext>
          </a:extLst>
        </p:spPr>
      </p:pic>
      <p:sp>
        <p:nvSpPr>
          <p:cNvPr id="2060" name="Google Shape;1935;p37">
            <a:extLst>
              <a:ext uri="{FF2B5EF4-FFF2-40B4-BE49-F238E27FC236}">
                <a16:creationId xmlns:a16="http://schemas.microsoft.com/office/drawing/2014/main" id="{80D31F84-286D-B199-2B92-CBE123D0CEDE}"/>
              </a:ext>
            </a:extLst>
          </p:cNvPr>
          <p:cNvSpPr txBox="1">
            <a:spLocks/>
          </p:cNvSpPr>
          <p:nvPr/>
        </p:nvSpPr>
        <p:spPr>
          <a:xfrm>
            <a:off x="1044385" y="101483"/>
            <a:ext cx="2309579" cy="427437"/>
          </a:xfrm>
          <a:prstGeom prst="rect">
            <a:avLst/>
          </a:prstGeom>
          <a:noFill/>
          <a:ln>
            <a:noFill/>
          </a:ln>
        </p:spPr>
        <p:txBody>
          <a:bodyPr spcFirstLastPara="1" wrap="square" lIns="91425" tIns="91425" rIns="91425" bIns="91425" anchor="b" anchorCtr="0">
            <a:noAutofit/>
          </a:bodyPr>
          <a:lstStyle>
            <a:defPPr marR="0" lvl="0" algn="l" rtl="0">
              <a:lnSpc>
                <a:spcPct val="100000"/>
              </a:lnSpc>
              <a:spcBef>
                <a:spcPts val="0"/>
              </a:spcBef>
              <a:spcAft>
                <a:spcPts val="0"/>
              </a:spcAft>
              <a:defRPr/>
            </a:defPPr>
            <a:lvl1pPr>
              <a:buClr>
                <a:schemeClr val="lt1"/>
              </a:buClr>
              <a:buSzPts val="3000"/>
              <a:buFont typeface="Bodoni Moda SemiBold"/>
              <a:buNone/>
              <a:defRPr sz="4000">
                <a:solidFill>
                  <a:schemeClr val="lt1"/>
                </a:solidFill>
                <a:latin typeface="Fira Sans Condensed Black" panose="020B0A03050000020004" pitchFamily="34" charset="0"/>
                <a:ea typeface="Bodoni Moda SemiBold"/>
                <a:cs typeface="#9Slide03 Arima Madurai" panose="00000500000000000000" pitchFamily="2" charset="-93"/>
              </a:defRPr>
            </a:lvl1pPr>
            <a:lvl2pPr>
              <a:buClr>
                <a:schemeClr val="lt1"/>
              </a:buClr>
              <a:buSzPts val="3500"/>
              <a:buFont typeface="Bodoni Moda SemiBold"/>
              <a:buNone/>
              <a:defRPr sz="3500">
                <a:solidFill>
                  <a:schemeClr val="lt1"/>
                </a:solidFill>
                <a:latin typeface="Bodoni Moda SemiBold"/>
                <a:ea typeface="Bodoni Moda SemiBold"/>
                <a:cs typeface="Bodoni Moda SemiBold"/>
              </a:defRPr>
            </a:lvl2pPr>
            <a:lvl3pPr>
              <a:buClr>
                <a:schemeClr val="lt1"/>
              </a:buClr>
              <a:buSzPts val="3500"/>
              <a:buFont typeface="Bodoni Moda SemiBold"/>
              <a:buNone/>
              <a:defRPr sz="3500">
                <a:solidFill>
                  <a:schemeClr val="lt1"/>
                </a:solidFill>
                <a:latin typeface="Bodoni Moda SemiBold"/>
                <a:ea typeface="Bodoni Moda SemiBold"/>
                <a:cs typeface="Bodoni Moda SemiBold"/>
              </a:defRPr>
            </a:lvl3pPr>
            <a:lvl4pPr>
              <a:buClr>
                <a:schemeClr val="lt1"/>
              </a:buClr>
              <a:buSzPts val="3500"/>
              <a:buFont typeface="Bodoni Moda SemiBold"/>
              <a:buNone/>
              <a:defRPr sz="3500">
                <a:solidFill>
                  <a:schemeClr val="lt1"/>
                </a:solidFill>
                <a:latin typeface="Bodoni Moda SemiBold"/>
                <a:ea typeface="Bodoni Moda SemiBold"/>
                <a:cs typeface="Bodoni Moda SemiBold"/>
              </a:defRPr>
            </a:lvl4pPr>
            <a:lvl5pPr>
              <a:buClr>
                <a:schemeClr val="lt1"/>
              </a:buClr>
              <a:buSzPts val="3500"/>
              <a:buFont typeface="Bodoni Moda SemiBold"/>
              <a:buNone/>
              <a:defRPr sz="3500">
                <a:solidFill>
                  <a:schemeClr val="lt1"/>
                </a:solidFill>
                <a:latin typeface="Bodoni Moda SemiBold"/>
                <a:ea typeface="Bodoni Moda SemiBold"/>
                <a:cs typeface="Bodoni Moda SemiBold"/>
              </a:defRPr>
            </a:lvl5pPr>
            <a:lvl6pPr>
              <a:buClr>
                <a:schemeClr val="lt1"/>
              </a:buClr>
              <a:buSzPts val="3500"/>
              <a:buFont typeface="Bodoni Moda SemiBold"/>
              <a:buNone/>
              <a:defRPr sz="3500">
                <a:solidFill>
                  <a:schemeClr val="lt1"/>
                </a:solidFill>
                <a:latin typeface="Bodoni Moda SemiBold"/>
                <a:ea typeface="Bodoni Moda SemiBold"/>
                <a:cs typeface="Bodoni Moda SemiBold"/>
              </a:defRPr>
            </a:lvl6pPr>
            <a:lvl7pPr>
              <a:buClr>
                <a:schemeClr val="lt1"/>
              </a:buClr>
              <a:buSzPts val="3500"/>
              <a:buFont typeface="Bodoni Moda SemiBold"/>
              <a:buNone/>
              <a:defRPr sz="3500">
                <a:solidFill>
                  <a:schemeClr val="lt1"/>
                </a:solidFill>
                <a:latin typeface="Bodoni Moda SemiBold"/>
                <a:ea typeface="Bodoni Moda SemiBold"/>
                <a:cs typeface="Bodoni Moda SemiBold"/>
              </a:defRPr>
            </a:lvl7pPr>
            <a:lvl8pPr>
              <a:buClr>
                <a:schemeClr val="lt1"/>
              </a:buClr>
              <a:buSzPts val="3500"/>
              <a:buFont typeface="Bodoni Moda SemiBold"/>
              <a:buNone/>
              <a:defRPr sz="3500">
                <a:solidFill>
                  <a:schemeClr val="lt1"/>
                </a:solidFill>
                <a:latin typeface="Bodoni Moda SemiBold"/>
                <a:ea typeface="Bodoni Moda SemiBold"/>
                <a:cs typeface="Bodoni Moda SemiBold"/>
              </a:defRPr>
            </a:lvl8pPr>
            <a:lvl9pPr>
              <a:buClr>
                <a:schemeClr val="lt1"/>
              </a:buClr>
              <a:buSzPts val="3500"/>
              <a:buFont typeface="Bodoni Moda SemiBold"/>
              <a:buNone/>
              <a:defRPr sz="3500">
                <a:solidFill>
                  <a:schemeClr val="lt1"/>
                </a:solidFill>
                <a:latin typeface="Bodoni Moda SemiBold"/>
                <a:ea typeface="Bodoni Moda SemiBold"/>
                <a:cs typeface="Bodoni Moda SemiBold"/>
              </a:defRPr>
            </a:lvl9pPr>
          </a:lstStyle>
          <a:p>
            <a:r>
              <a:rPr lang="en-US" sz="2000" dirty="0"/>
              <a:t>II. </a:t>
            </a:r>
            <a:r>
              <a:rPr lang="en-US" sz="2000" dirty="0" err="1"/>
              <a:t>Tính</a:t>
            </a:r>
            <a:r>
              <a:rPr lang="en-US" sz="2000" dirty="0"/>
              <a:t> </a:t>
            </a:r>
            <a:r>
              <a:rPr lang="en-US" sz="2000" dirty="0" err="1"/>
              <a:t>Chất</a:t>
            </a:r>
            <a:r>
              <a:rPr lang="en-US" sz="2000" dirty="0"/>
              <a:t> </a:t>
            </a:r>
            <a:r>
              <a:rPr lang="en-US" sz="2000" dirty="0" err="1"/>
              <a:t>Vật</a:t>
            </a:r>
            <a:r>
              <a:rPr lang="en-US" sz="2000" dirty="0"/>
              <a:t> </a:t>
            </a:r>
            <a:r>
              <a:rPr lang="en-US" sz="2000" dirty="0" err="1"/>
              <a:t>Lí</a:t>
            </a:r>
            <a:endParaRPr lang="en-US" sz="2000" dirty="0"/>
          </a:p>
        </p:txBody>
      </p:sp>
      <p:grpSp>
        <p:nvGrpSpPr>
          <p:cNvPr id="2061" name="Group 2060">
            <a:extLst>
              <a:ext uri="{FF2B5EF4-FFF2-40B4-BE49-F238E27FC236}">
                <a16:creationId xmlns:a16="http://schemas.microsoft.com/office/drawing/2014/main" id="{6EC241B7-D500-E238-33D7-D92EF04BE784}"/>
              </a:ext>
            </a:extLst>
          </p:cNvPr>
          <p:cNvGrpSpPr/>
          <p:nvPr/>
        </p:nvGrpSpPr>
        <p:grpSpPr>
          <a:xfrm>
            <a:off x="589306" y="110400"/>
            <a:ext cx="381696" cy="381696"/>
            <a:chOff x="4098657" y="955856"/>
            <a:chExt cx="1129990" cy="1129990"/>
          </a:xfrm>
        </p:grpSpPr>
        <p:sp>
          <p:nvSpPr>
            <p:cNvPr id="2062" name="Oval 2061">
              <a:extLst>
                <a:ext uri="{FF2B5EF4-FFF2-40B4-BE49-F238E27FC236}">
                  <a16:creationId xmlns:a16="http://schemas.microsoft.com/office/drawing/2014/main" id="{232D234D-8BEA-01CB-9DB7-7E059037960B}"/>
                </a:ext>
              </a:extLst>
            </p:cNvPr>
            <p:cNvSpPr/>
            <p:nvPr/>
          </p:nvSpPr>
          <p:spPr>
            <a:xfrm>
              <a:off x="4098657" y="955856"/>
              <a:ext cx="1129990" cy="1129990"/>
            </a:xfrm>
            <a:prstGeom prst="ellipse">
              <a:avLst/>
            </a:prstGeom>
            <a:solidFill>
              <a:schemeClr val="accent6"/>
            </a:solidFill>
            <a:ln>
              <a:noFill/>
            </a:ln>
            <a:effectLst>
              <a:glow rad="63500">
                <a:schemeClr val="accent1">
                  <a:satMod val="175000"/>
                  <a:alpha val="40000"/>
                </a:schemeClr>
              </a:glo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063" name="Picture 12" descr="Search">
              <a:extLst>
                <a:ext uri="{FF2B5EF4-FFF2-40B4-BE49-F238E27FC236}">
                  <a16:creationId xmlns:a16="http://schemas.microsoft.com/office/drawing/2014/main" id="{E1D9A971-C883-041E-68F6-71D80B1027F9}"/>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241551" y="1128585"/>
              <a:ext cx="766500" cy="766500"/>
            </a:xfrm>
            <a:prstGeom prst="rect">
              <a:avLst/>
            </a:prstGeom>
            <a:noFill/>
            <a:extLst>
              <a:ext uri="{909E8E84-426E-40DD-AFC4-6F175D3DCCD1}">
                <a14:hiddenFill xmlns:a14="http://schemas.microsoft.com/office/drawing/2010/main">
                  <a:solidFill>
                    <a:srgbClr val="FFFFFF"/>
                  </a:solidFill>
                </a14:hiddenFill>
              </a:ext>
            </a:extLst>
          </p:spPr>
        </p:pic>
      </p:gr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fade">
                                      <p:cBhvr>
                                        <p:cTn id="7" dur="1000"/>
                                        <p:tgtEl>
                                          <p:spTgt spid="12"/>
                                        </p:tgtEl>
                                      </p:cBhvr>
                                    </p:animEffect>
                                    <p:anim calcmode="lin" valueType="num">
                                      <p:cBhvr>
                                        <p:cTn id="8" dur="1000" fill="hold"/>
                                        <p:tgtEl>
                                          <p:spTgt spid="12"/>
                                        </p:tgtEl>
                                        <p:attrNameLst>
                                          <p:attrName>ppt_x</p:attrName>
                                        </p:attrNameLst>
                                      </p:cBhvr>
                                      <p:tavLst>
                                        <p:tav tm="0">
                                          <p:val>
                                            <p:strVal val="#ppt_x"/>
                                          </p:val>
                                        </p:tav>
                                        <p:tav tm="100000">
                                          <p:val>
                                            <p:strVal val="#ppt_x"/>
                                          </p:val>
                                        </p:tav>
                                      </p:tavLst>
                                    </p:anim>
                                    <p:anim calcmode="lin" valueType="num">
                                      <p:cBhvr>
                                        <p:cTn id="9" dur="1000" fill="hold"/>
                                        <p:tgtEl>
                                          <p:spTgt spid="12"/>
                                        </p:tgtEl>
                                        <p:attrNameLst>
                                          <p:attrName>ppt_y</p:attrName>
                                        </p:attrNameLst>
                                      </p:cBhvr>
                                      <p:tavLst>
                                        <p:tav tm="0">
                                          <p:val>
                                            <p:strVal val="#ppt_y+.1"/>
                                          </p:val>
                                        </p:tav>
                                        <p:tav tm="100000">
                                          <p:val>
                                            <p:strVal val="#ppt_y"/>
                                          </p:val>
                                        </p:tav>
                                      </p:tavLst>
                                    </p:anim>
                                  </p:childTnLst>
                                </p:cTn>
                              </p:par>
                              <p:par>
                                <p:cTn id="10" presetID="42" presetClass="entr" presetSubtype="0" fill="hold" nodeType="with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fade">
                                      <p:cBhvr>
                                        <p:cTn id="12" dur="1000"/>
                                        <p:tgtEl>
                                          <p:spTgt spid="7"/>
                                        </p:tgtEl>
                                      </p:cBhvr>
                                    </p:animEffect>
                                    <p:anim calcmode="lin" valueType="num">
                                      <p:cBhvr>
                                        <p:cTn id="13" dur="1000" fill="hold"/>
                                        <p:tgtEl>
                                          <p:spTgt spid="7"/>
                                        </p:tgtEl>
                                        <p:attrNameLst>
                                          <p:attrName>ppt_x</p:attrName>
                                        </p:attrNameLst>
                                      </p:cBhvr>
                                      <p:tavLst>
                                        <p:tav tm="0">
                                          <p:val>
                                            <p:strVal val="#ppt_x"/>
                                          </p:val>
                                        </p:tav>
                                        <p:tav tm="100000">
                                          <p:val>
                                            <p:strVal val="#ppt_x"/>
                                          </p:val>
                                        </p:tav>
                                      </p:tavLst>
                                    </p:anim>
                                    <p:anim calcmode="lin" valueType="num">
                                      <p:cBhvr>
                                        <p:cTn id="14" dur="1000" fill="hold"/>
                                        <p:tgtEl>
                                          <p:spTgt spid="7"/>
                                        </p:tgtEl>
                                        <p:attrNameLst>
                                          <p:attrName>ppt_y</p:attrName>
                                        </p:attrNameLst>
                                      </p:cBhvr>
                                      <p:tavLst>
                                        <p:tav tm="0">
                                          <p:val>
                                            <p:strVal val="#ppt_y+.1"/>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2" presetClass="entr" presetSubtype="8" fill="hold" grpId="0" nodeType="clickEffect">
                                  <p:stCondLst>
                                    <p:cond delay="0"/>
                                  </p:stCondLst>
                                  <p:iterate type="lt">
                                    <p:tmPct val="6000"/>
                                  </p:iterate>
                                  <p:childTnLst>
                                    <p:set>
                                      <p:cBhvr>
                                        <p:cTn id="18" dur="1" fill="hold">
                                          <p:stCondLst>
                                            <p:cond delay="0"/>
                                          </p:stCondLst>
                                        </p:cTn>
                                        <p:tgtEl>
                                          <p:spTgt spid="2058"/>
                                        </p:tgtEl>
                                        <p:attrNameLst>
                                          <p:attrName>style.visibility</p:attrName>
                                        </p:attrNameLst>
                                      </p:cBhvr>
                                      <p:to>
                                        <p:strVal val="visible"/>
                                      </p:to>
                                    </p:set>
                                    <p:animEffect transition="in" filter="wipe(left)">
                                      <p:cBhvr>
                                        <p:cTn id="19" dur="500"/>
                                        <p:tgtEl>
                                          <p:spTgt spid="205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58" grpId="0"/>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Shape 2481"/>
        <p:cNvGrpSpPr/>
        <p:nvPr/>
      </p:nvGrpSpPr>
      <p:grpSpPr>
        <a:xfrm>
          <a:off x="0" y="0"/>
          <a:ext cx="0" cy="0"/>
          <a:chOff x="0" y="0"/>
          <a:chExt cx="0" cy="0"/>
        </a:xfrm>
      </p:grpSpPr>
      <p:pic>
        <p:nvPicPr>
          <p:cNvPr id="15" name="Picture 14">
            <a:extLst>
              <a:ext uri="{FF2B5EF4-FFF2-40B4-BE49-F238E27FC236}">
                <a16:creationId xmlns:a16="http://schemas.microsoft.com/office/drawing/2014/main" id="{5BEB0695-8199-3486-C42C-BF3E7D6C473C}"/>
              </a:ext>
            </a:extLst>
          </p:cNvPr>
          <p:cNvPicPr>
            <a:picLocks noChangeAspect="1"/>
          </p:cNvPicPr>
          <p:nvPr/>
        </p:nvPicPr>
        <p:blipFill>
          <a:blip r:embed="rId3"/>
          <a:stretch>
            <a:fillRect/>
          </a:stretch>
        </p:blipFill>
        <p:spPr>
          <a:xfrm>
            <a:off x="2607602" y="2920768"/>
            <a:ext cx="3591426" cy="2057687"/>
          </a:xfrm>
          <a:prstGeom prst="rect">
            <a:avLst/>
          </a:prstGeom>
        </p:spPr>
      </p:pic>
      <p:sp>
        <p:nvSpPr>
          <p:cNvPr id="2556" name="Rectangle: Rounded Corners 2555">
            <a:extLst>
              <a:ext uri="{FF2B5EF4-FFF2-40B4-BE49-F238E27FC236}">
                <a16:creationId xmlns:a16="http://schemas.microsoft.com/office/drawing/2014/main" id="{B39F0A52-BEA7-1728-0125-D7D62885F996}"/>
              </a:ext>
            </a:extLst>
          </p:cNvPr>
          <p:cNvSpPr/>
          <p:nvPr/>
        </p:nvSpPr>
        <p:spPr>
          <a:xfrm>
            <a:off x="377648" y="904537"/>
            <a:ext cx="7911528" cy="4066187"/>
          </a:xfrm>
          <a:prstGeom prst="roundRect">
            <a:avLst>
              <a:gd name="adj" fmla="val 12237"/>
            </a:avLst>
          </a:prstGeom>
          <a:noFill/>
          <a:ln>
            <a:solidFill>
              <a:srgbClr val="00B0F0"/>
            </a:solidFill>
            <a:prstDash val="dashDo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E4655"/>
              </a:solidFill>
              <a:effectLst/>
              <a:uLnTx/>
              <a:uFillTx/>
              <a:latin typeface="Arial"/>
              <a:ea typeface="+mn-ea"/>
              <a:cs typeface="+mn-cs"/>
              <a:sym typeface="Arial"/>
            </a:endParaRPr>
          </a:p>
        </p:txBody>
      </p:sp>
      <p:grpSp>
        <p:nvGrpSpPr>
          <p:cNvPr id="16" name="Google Shape;1286;p34">
            <a:extLst>
              <a:ext uri="{FF2B5EF4-FFF2-40B4-BE49-F238E27FC236}">
                <a16:creationId xmlns:a16="http://schemas.microsoft.com/office/drawing/2014/main" id="{41170158-258F-B850-75F5-CDF3A3AC50A2}"/>
              </a:ext>
            </a:extLst>
          </p:cNvPr>
          <p:cNvGrpSpPr/>
          <p:nvPr/>
        </p:nvGrpSpPr>
        <p:grpSpPr>
          <a:xfrm flipH="1">
            <a:off x="7832122" y="1391910"/>
            <a:ext cx="2009023" cy="4862806"/>
            <a:chOff x="-457200" y="2304788"/>
            <a:chExt cx="2267513" cy="5488478"/>
          </a:xfrm>
        </p:grpSpPr>
        <p:sp>
          <p:nvSpPr>
            <p:cNvPr id="17" name="Google Shape;1287;p34">
              <a:extLst>
                <a:ext uri="{FF2B5EF4-FFF2-40B4-BE49-F238E27FC236}">
                  <a16:creationId xmlns:a16="http://schemas.microsoft.com/office/drawing/2014/main" id="{FBCDB73D-2F46-895D-081F-C4069BBF4393}"/>
                </a:ext>
              </a:extLst>
            </p:cNvPr>
            <p:cNvSpPr/>
            <p:nvPr/>
          </p:nvSpPr>
          <p:spPr>
            <a:xfrm>
              <a:off x="1203195" y="2473995"/>
              <a:ext cx="173951" cy="289740"/>
            </a:xfrm>
            <a:custGeom>
              <a:avLst/>
              <a:gdLst/>
              <a:ahLst/>
              <a:cxnLst/>
              <a:rect l="l" t="t" r="r" b="b"/>
              <a:pathLst>
                <a:path w="4217" h="7024" extrusionOk="0">
                  <a:moveTo>
                    <a:pt x="163" y="1"/>
                  </a:moveTo>
                  <a:cubicBezTo>
                    <a:pt x="73" y="1"/>
                    <a:pt x="1" y="74"/>
                    <a:pt x="1" y="164"/>
                  </a:cubicBezTo>
                  <a:lnTo>
                    <a:pt x="1" y="4628"/>
                  </a:lnTo>
                  <a:cubicBezTo>
                    <a:pt x="1" y="4686"/>
                    <a:pt x="30" y="4741"/>
                    <a:pt x="83" y="4771"/>
                  </a:cubicBezTo>
                  <a:lnTo>
                    <a:pt x="3950" y="7001"/>
                  </a:lnTo>
                  <a:cubicBezTo>
                    <a:pt x="3975" y="7016"/>
                    <a:pt x="4003" y="7023"/>
                    <a:pt x="4031" y="7023"/>
                  </a:cubicBezTo>
                  <a:cubicBezTo>
                    <a:pt x="4087" y="7023"/>
                    <a:pt x="4140" y="6994"/>
                    <a:pt x="4170" y="6943"/>
                  </a:cubicBezTo>
                  <a:cubicBezTo>
                    <a:pt x="4216" y="6866"/>
                    <a:pt x="4189" y="6766"/>
                    <a:pt x="4112" y="6719"/>
                  </a:cubicBezTo>
                  <a:lnTo>
                    <a:pt x="329" y="4535"/>
                  </a:lnTo>
                  <a:lnTo>
                    <a:pt x="329" y="164"/>
                  </a:lnTo>
                  <a:cubicBezTo>
                    <a:pt x="329" y="74"/>
                    <a:pt x="256" y="1"/>
                    <a:pt x="167" y="1"/>
                  </a:cubicBezTo>
                  <a:close/>
                </a:path>
              </a:pathLst>
            </a:custGeom>
            <a:solidFill>
              <a:srgbClr val="B6DE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18" name="Google Shape;1288;p34">
              <a:extLst>
                <a:ext uri="{FF2B5EF4-FFF2-40B4-BE49-F238E27FC236}">
                  <a16:creationId xmlns:a16="http://schemas.microsoft.com/office/drawing/2014/main" id="{F3401BEF-A9FB-EC80-D4C0-029905A8F965}"/>
                </a:ext>
              </a:extLst>
            </p:cNvPr>
            <p:cNvSpPr/>
            <p:nvPr/>
          </p:nvSpPr>
          <p:spPr>
            <a:xfrm>
              <a:off x="1042815" y="2658218"/>
              <a:ext cx="174817" cy="105435"/>
            </a:xfrm>
            <a:custGeom>
              <a:avLst/>
              <a:gdLst/>
              <a:ahLst/>
              <a:cxnLst/>
              <a:rect l="l" t="t" r="r" b="b"/>
              <a:pathLst>
                <a:path w="4238" h="2556" extrusionOk="0">
                  <a:moveTo>
                    <a:pt x="4054" y="0"/>
                  </a:moveTo>
                  <a:cubicBezTo>
                    <a:pt x="4026" y="0"/>
                    <a:pt x="3997" y="7"/>
                    <a:pt x="3971" y="23"/>
                  </a:cubicBezTo>
                  <a:lnTo>
                    <a:pt x="105" y="2252"/>
                  </a:lnTo>
                  <a:cubicBezTo>
                    <a:pt x="27" y="2298"/>
                    <a:pt x="0" y="2397"/>
                    <a:pt x="46" y="2475"/>
                  </a:cubicBezTo>
                  <a:cubicBezTo>
                    <a:pt x="77" y="2527"/>
                    <a:pt x="132" y="2555"/>
                    <a:pt x="188" y="2555"/>
                  </a:cubicBezTo>
                  <a:cubicBezTo>
                    <a:pt x="215" y="2555"/>
                    <a:pt x="243" y="2548"/>
                    <a:pt x="269" y="2534"/>
                  </a:cubicBezTo>
                  <a:lnTo>
                    <a:pt x="4131" y="303"/>
                  </a:lnTo>
                  <a:cubicBezTo>
                    <a:pt x="4210" y="260"/>
                    <a:pt x="4237" y="161"/>
                    <a:pt x="4193" y="80"/>
                  </a:cubicBezTo>
                  <a:lnTo>
                    <a:pt x="4193" y="79"/>
                  </a:lnTo>
                  <a:cubicBezTo>
                    <a:pt x="4163" y="28"/>
                    <a:pt x="4110" y="0"/>
                    <a:pt x="4054" y="0"/>
                  </a:cubicBezTo>
                  <a:close/>
                </a:path>
              </a:pathLst>
            </a:custGeom>
            <a:solidFill>
              <a:srgbClr val="B6DE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19" name="Google Shape;1289;p34">
              <a:extLst>
                <a:ext uri="{FF2B5EF4-FFF2-40B4-BE49-F238E27FC236}">
                  <a16:creationId xmlns:a16="http://schemas.microsoft.com/office/drawing/2014/main" id="{0021F9D8-6DAE-7157-7D84-C930B0CB05B1}"/>
                </a:ext>
              </a:extLst>
            </p:cNvPr>
            <p:cNvSpPr/>
            <p:nvPr/>
          </p:nvSpPr>
          <p:spPr>
            <a:xfrm>
              <a:off x="1000575" y="2450689"/>
              <a:ext cx="173910" cy="289658"/>
            </a:xfrm>
            <a:custGeom>
              <a:avLst/>
              <a:gdLst/>
              <a:ahLst/>
              <a:cxnLst/>
              <a:rect l="l" t="t" r="r" b="b"/>
              <a:pathLst>
                <a:path w="4216" h="7022" extrusionOk="0">
                  <a:moveTo>
                    <a:pt x="4054" y="0"/>
                  </a:moveTo>
                  <a:cubicBezTo>
                    <a:pt x="3965" y="0"/>
                    <a:pt x="3890" y="72"/>
                    <a:pt x="3890" y="162"/>
                  </a:cubicBezTo>
                  <a:lnTo>
                    <a:pt x="3890" y="164"/>
                  </a:lnTo>
                  <a:lnTo>
                    <a:pt x="3890" y="4533"/>
                  </a:lnTo>
                  <a:lnTo>
                    <a:pt x="106" y="6717"/>
                  </a:lnTo>
                  <a:cubicBezTo>
                    <a:pt x="26" y="6761"/>
                    <a:pt x="0" y="6860"/>
                    <a:pt x="44" y="6939"/>
                  </a:cubicBezTo>
                  <a:lnTo>
                    <a:pt x="44" y="6941"/>
                  </a:lnTo>
                  <a:cubicBezTo>
                    <a:pt x="74" y="6993"/>
                    <a:pt x="128" y="7021"/>
                    <a:pt x="183" y="7021"/>
                  </a:cubicBezTo>
                  <a:cubicBezTo>
                    <a:pt x="211" y="7021"/>
                    <a:pt x="239" y="7014"/>
                    <a:pt x="265" y="6999"/>
                  </a:cubicBezTo>
                  <a:lnTo>
                    <a:pt x="4134" y="4766"/>
                  </a:lnTo>
                  <a:cubicBezTo>
                    <a:pt x="4183" y="4736"/>
                    <a:pt x="4214" y="4684"/>
                    <a:pt x="4214" y="4628"/>
                  </a:cubicBezTo>
                  <a:lnTo>
                    <a:pt x="4214" y="164"/>
                  </a:lnTo>
                  <a:cubicBezTo>
                    <a:pt x="4216" y="73"/>
                    <a:pt x="4144" y="0"/>
                    <a:pt x="4054" y="0"/>
                  </a:cubicBezTo>
                  <a:close/>
                </a:path>
              </a:pathLst>
            </a:custGeom>
            <a:solidFill>
              <a:srgbClr val="B6DE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0" name="Google Shape;1290;p34">
              <a:extLst>
                <a:ext uri="{FF2B5EF4-FFF2-40B4-BE49-F238E27FC236}">
                  <a16:creationId xmlns:a16="http://schemas.microsoft.com/office/drawing/2014/main" id="{E3EE19F5-9C67-36F2-4EC7-760319C378A1}"/>
                </a:ext>
              </a:extLst>
            </p:cNvPr>
            <p:cNvSpPr/>
            <p:nvPr/>
          </p:nvSpPr>
          <p:spPr>
            <a:xfrm>
              <a:off x="724200" y="6155021"/>
              <a:ext cx="516285" cy="1437274"/>
            </a:xfrm>
            <a:custGeom>
              <a:avLst/>
              <a:gdLst/>
              <a:ahLst/>
              <a:cxnLst/>
              <a:rect l="l" t="t" r="r" b="b"/>
              <a:pathLst>
                <a:path w="12516" h="34843" extrusionOk="0">
                  <a:moveTo>
                    <a:pt x="12516" y="0"/>
                  </a:moveTo>
                  <a:lnTo>
                    <a:pt x="1671" y="1434"/>
                  </a:lnTo>
                  <a:cubicBezTo>
                    <a:pt x="1671" y="1434"/>
                    <a:pt x="1885" y="6438"/>
                    <a:pt x="1837" y="13294"/>
                  </a:cubicBezTo>
                  <a:cubicBezTo>
                    <a:pt x="1791" y="20151"/>
                    <a:pt x="0" y="33720"/>
                    <a:pt x="0" y="33720"/>
                  </a:cubicBezTo>
                  <a:cubicBezTo>
                    <a:pt x="0" y="33720"/>
                    <a:pt x="574" y="34391"/>
                    <a:pt x="2217" y="34700"/>
                  </a:cubicBezTo>
                  <a:cubicBezTo>
                    <a:pt x="2794" y="34807"/>
                    <a:pt x="3267" y="34842"/>
                    <a:pt x="3638" y="34842"/>
                  </a:cubicBezTo>
                  <a:cubicBezTo>
                    <a:pt x="4321" y="34842"/>
                    <a:pt x="4656" y="34724"/>
                    <a:pt x="4656" y="34724"/>
                  </a:cubicBezTo>
                  <a:cubicBezTo>
                    <a:pt x="4656" y="34724"/>
                    <a:pt x="10003" y="16742"/>
                    <a:pt x="12516" y="0"/>
                  </a:cubicBezTo>
                  <a:close/>
                </a:path>
              </a:pathLst>
            </a:custGeom>
            <a:solidFill>
              <a:srgbClr val="FFC8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1" name="Google Shape;1291;p34">
              <a:extLst>
                <a:ext uri="{FF2B5EF4-FFF2-40B4-BE49-F238E27FC236}">
                  <a16:creationId xmlns:a16="http://schemas.microsoft.com/office/drawing/2014/main" id="{BB70CEE9-E4CB-463D-696F-AE36C67FA63E}"/>
                </a:ext>
              </a:extLst>
            </p:cNvPr>
            <p:cNvSpPr/>
            <p:nvPr/>
          </p:nvSpPr>
          <p:spPr>
            <a:xfrm>
              <a:off x="724241" y="6155021"/>
              <a:ext cx="516244" cy="1429560"/>
            </a:xfrm>
            <a:custGeom>
              <a:avLst/>
              <a:gdLst/>
              <a:ahLst/>
              <a:cxnLst/>
              <a:rect l="l" t="t" r="r" b="b"/>
              <a:pathLst>
                <a:path w="12515" h="34656" extrusionOk="0">
                  <a:moveTo>
                    <a:pt x="12515" y="0"/>
                  </a:moveTo>
                  <a:lnTo>
                    <a:pt x="1671" y="1436"/>
                  </a:lnTo>
                  <a:cubicBezTo>
                    <a:pt x="1671" y="1436"/>
                    <a:pt x="1885" y="6439"/>
                    <a:pt x="1839" y="13296"/>
                  </a:cubicBezTo>
                  <a:cubicBezTo>
                    <a:pt x="1791" y="20152"/>
                    <a:pt x="1" y="33723"/>
                    <a:pt x="1" y="33723"/>
                  </a:cubicBezTo>
                  <a:cubicBezTo>
                    <a:pt x="1" y="33723"/>
                    <a:pt x="527" y="34333"/>
                    <a:pt x="2003" y="34656"/>
                  </a:cubicBezTo>
                  <a:cubicBezTo>
                    <a:pt x="1792" y="34163"/>
                    <a:pt x="1025" y="32843"/>
                    <a:pt x="1107" y="32429"/>
                  </a:cubicBezTo>
                  <a:cubicBezTo>
                    <a:pt x="1861" y="28627"/>
                    <a:pt x="2914" y="16006"/>
                    <a:pt x="2914" y="16006"/>
                  </a:cubicBezTo>
                  <a:cubicBezTo>
                    <a:pt x="2914" y="16006"/>
                    <a:pt x="4697" y="13244"/>
                    <a:pt x="5332" y="10263"/>
                  </a:cubicBezTo>
                  <a:cubicBezTo>
                    <a:pt x="6057" y="5960"/>
                    <a:pt x="6229" y="3767"/>
                    <a:pt x="6229" y="3767"/>
                  </a:cubicBezTo>
                  <a:cubicBezTo>
                    <a:pt x="6229" y="3767"/>
                    <a:pt x="10094" y="3172"/>
                    <a:pt x="12111" y="2552"/>
                  </a:cubicBezTo>
                  <a:cubicBezTo>
                    <a:pt x="12252" y="1699"/>
                    <a:pt x="12388" y="848"/>
                    <a:pt x="12515" y="0"/>
                  </a:cubicBezTo>
                  <a:close/>
                </a:path>
              </a:pathLst>
            </a:custGeom>
            <a:solidFill>
              <a:srgbClr val="F69D9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2" name="Google Shape;1292;p34">
              <a:extLst>
                <a:ext uri="{FF2B5EF4-FFF2-40B4-BE49-F238E27FC236}">
                  <a16:creationId xmlns:a16="http://schemas.microsoft.com/office/drawing/2014/main" id="{141BA363-D520-F70F-61B3-A7A597D82437}"/>
                </a:ext>
              </a:extLst>
            </p:cNvPr>
            <p:cNvSpPr/>
            <p:nvPr/>
          </p:nvSpPr>
          <p:spPr>
            <a:xfrm>
              <a:off x="1164791" y="4193831"/>
              <a:ext cx="296752" cy="1701563"/>
            </a:xfrm>
            <a:custGeom>
              <a:avLst/>
              <a:gdLst/>
              <a:ahLst/>
              <a:cxnLst/>
              <a:rect l="l" t="t" r="r" b="b"/>
              <a:pathLst>
                <a:path w="7194" h="41250" extrusionOk="0">
                  <a:moveTo>
                    <a:pt x="1553" y="1"/>
                  </a:moveTo>
                  <a:lnTo>
                    <a:pt x="1" y="2319"/>
                  </a:lnTo>
                  <a:lnTo>
                    <a:pt x="2312" y="41249"/>
                  </a:lnTo>
                  <a:cubicBezTo>
                    <a:pt x="2312" y="41249"/>
                    <a:pt x="6876" y="40484"/>
                    <a:pt x="7193" y="40363"/>
                  </a:cubicBezTo>
                  <a:cubicBezTo>
                    <a:pt x="7193" y="40363"/>
                    <a:pt x="7004" y="37230"/>
                    <a:pt x="6822" y="34872"/>
                  </a:cubicBezTo>
                  <a:cubicBezTo>
                    <a:pt x="6640" y="32513"/>
                    <a:pt x="4143" y="8175"/>
                    <a:pt x="3962" y="6660"/>
                  </a:cubicBezTo>
                  <a:cubicBezTo>
                    <a:pt x="3780" y="5146"/>
                    <a:pt x="1553" y="1"/>
                    <a:pt x="1553"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3" name="Google Shape;1293;p34">
              <a:extLst>
                <a:ext uri="{FF2B5EF4-FFF2-40B4-BE49-F238E27FC236}">
                  <a16:creationId xmlns:a16="http://schemas.microsoft.com/office/drawing/2014/main" id="{928541E8-456D-0283-8640-D97468B4C559}"/>
                </a:ext>
              </a:extLst>
            </p:cNvPr>
            <p:cNvSpPr/>
            <p:nvPr/>
          </p:nvSpPr>
          <p:spPr>
            <a:xfrm>
              <a:off x="1164791" y="4193831"/>
              <a:ext cx="296752" cy="1701563"/>
            </a:xfrm>
            <a:custGeom>
              <a:avLst/>
              <a:gdLst/>
              <a:ahLst/>
              <a:cxnLst/>
              <a:rect l="l" t="t" r="r" b="b"/>
              <a:pathLst>
                <a:path w="7194" h="41250" extrusionOk="0">
                  <a:moveTo>
                    <a:pt x="1553" y="1"/>
                  </a:moveTo>
                  <a:lnTo>
                    <a:pt x="1" y="2319"/>
                  </a:lnTo>
                  <a:lnTo>
                    <a:pt x="2312" y="41249"/>
                  </a:lnTo>
                  <a:cubicBezTo>
                    <a:pt x="2312" y="41249"/>
                    <a:pt x="6876" y="40484"/>
                    <a:pt x="7193" y="40363"/>
                  </a:cubicBezTo>
                  <a:cubicBezTo>
                    <a:pt x="7193" y="40363"/>
                    <a:pt x="7004" y="37230"/>
                    <a:pt x="6822" y="34872"/>
                  </a:cubicBezTo>
                  <a:cubicBezTo>
                    <a:pt x="6640" y="32513"/>
                    <a:pt x="4143" y="8175"/>
                    <a:pt x="3962" y="6660"/>
                  </a:cubicBezTo>
                  <a:cubicBezTo>
                    <a:pt x="3780" y="5146"/>
                    <a:pt x="1553" y="1"/>
                    <a:pt x="1553" y="1"/>
                  </a:cubicBezTo>
                  <a:close/>
                </a:path>
              </a:pathLst>
            </a:custGeom>
            <a:solidFill>
              <a:srgbClr val="274590">
                <a:alpha val="1488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4" name="Google Shape;1294;p34">
              <a:extLst>
                <a:ext uri="{FF2B5EF4-FFF2-40B4-BE49-F238E27FC236}">
                  <a16:creationId xmlns:a16="http://schemas.microsoft.com/office/drawing/2014/main" id="{8CFD1B19-69CB-A717-2794-B58E007FE5C1}"/>
                </a:ext>
              </a:extLst>
            </p:cNvPr>
            <p:cNvSpPr/>
            <p:nvPr/>
          </p:nvSpPr>
          <p:spPr>
            <a:xfrm>
              <a:off x="-457200" y="6202995"/>
              <a:ext cx="520328" cy="299599"/>
            </a:xfrm>
            <a:custGeom>
              <a:avLst/>
              <a:gdLst/>
              <a:ahLst/>
              <a:cxnLst/>
              <a:rect l="l" t="t" r="r" b="b"/>
              <a:pathLst>
                <a:path w="12614" h="7263" extrusionOk="0">
                  <a:moveTo>
                    <a:pt x="9377" y="1"/>
                  </a:moveTo>
                  <a:cubicBezTo>
                    <a:pt x="9079" y="1"/>
                    <a:pt x="8746" y="66"/>
                    <a:pt x="8383" y="234"/>
                  </a:cubicBezTo>
                  <a:cubicBezTo>
                    <a:pt x="7117" y="819"/>
                    <a:pt x="5826" y="2050"/>
                    <a:pt x="4522" y="2685"/>
                  </a:cubicBezTo>
                  <a:cubicBezTo>
                    <a:pt x="3218" y="3319"/>
                    <a:pt x="2080" y="3882"/>
                    <a:pt x="1432" y="4084"/>
                  </a:cubicBezTo>
                  <a:cubicBezTo>
                    <a:pt x="785" y="4284"/>
                    <a:pt x="168" y="4678"/>
                    <a:pt x="226" y="4974"/>
                  </a:cubicBezTo>
                  <a:cubicBezTo>
                    <a:pt x="0" y="6430"/>
                    <a:pt x="785" y="7026"/>
                    <a:pt x="1518" y="7117"/>
                  </a:cubicBezTo>
                  <a:cubicBezTo>
                    <a:pt x="1594" y="7121"/>
                    <a:pt x="1666" y="7123"/>
                    <a:pt x="1735" y="7123"/>
                  </a:cubicBezTo>
                  <a:cubicBezTo>
                    <a:pt x="2501" y="7123"/>
                    <a:pt x="2896" y="6911"/>
                    <a:pt x="3780" y="6734"/>
                  </a:cubicBezTo>
                  <a:cubicBezTo>
                    <a:pt x="4049" y="6680"/>
                    <a:pt x="4377" y="6649"/>
                    <a:pt x="4721" y="6649"/>
                  </a:cubicBezTo>
                  <a:cubicBezTo>
                    <a:pt x="5320" y="6649"/>
                    <a:pt x="5964" y="6741"/>
                    <a:pt x="6422" y="6958"/>
                  </a:cubicBezTo>
                  <a:cubicBezTo>
                    <a:pt x="6885" y="7176"/>
                    <a:pt x="7288" y="7262"/>
                    <a:pt x="7722" y="7262"/>
                  </a:cubicBezTo>
                  <a:cubicBezTo>
                    <a:pt x="7965" y="7262"/>
                    <a:pt x="8217" y="7235"/>
                    <a:pt x="8495" y="7189"/>
                  </a:cubicBezTo>
                  <a:cubicBezTo>
                    <a:pt x="9268" y="7061"/>
                    <a:pt x="12001" y="5255"/>
                    <a:pt x="12001" y="5255"/>
                  </a:cubicBezTo>
                  <a:lnTo>
                    <a:pt x="12069" y="5010"/>
                  </a:lnTo>
                  <a:cubicBezTo>
                    <a:pt x="12466" y="4686"/>
                    <a:pt x="12613" y="4588"/>
                    <a:pt x="12537" y="3810"/>
                  </a:cubicBezTo>
                  <a:cubicBezTo>
                    <a:pt x="12459" y="3033"/>
                    <a:pt x="11222" y="969"/>
                    <a:pt x="10888" y="643"/>
                  </a:cubicBezTo>
                  <a:cubicBezTo>
                    <a:pt x="10650" y="408"/>
                    <a:pt x="10121" y="1"/>
                    <a:pt x="9377" y="1"/>
                  </a:cubicBezTo>
                  <a:close/>
                </a:path>
              </a:pathLst>
            </a:custGeom>
            <a:solidFill>
              <a:srgbClr val="2745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 name="Google Shape;1295;p34">
              <a:extLst>
                <a:ext uri="{FF2B5EF4-FFF2-40B4-BE49-F238E27FC236}">
                  <a16:creationId xmlns:a16="http://schemas.microsoft.com/office/drawing/2014/main" id="{A6B40EA1-46C5-A8BE-883D-0E32DDFA5926}"/>
                </a:ext>
              </a:extLst>
            </p:cNvPr>
            <p:cNvSpPr/>
            <p:nvPr/>
          </p:nvSpPr>
          <p:spPr>
            <a:xfrm>
              <a:off x="-446310" y="6373481"/>
              <a:ext cx="391916" cy="129071"/>
            </a:xfrm>
            <a:custGeom>
              <a:avLst/>
              <a:gdLst/>
              <a:ahLst/>
              <a:cxnLst/>
              <a:rect l="l" t="t" r="r" b="b"/>
              <a:pathLst>
                <a:path w="9501" h="3129" extrusionOk="0">
                  <a:moveTo>
                    <a:pt x="6889" y="0"/>
                  </a:moveTo>
                  <a:cubicBezTo>
                    <a:pt x="6887" y="0"/>
                    <a:pt x="6885" y="0"/>
                    <a:pt x="6882" y="0"/>
                  </a:cubicBezTo>
                  <a:cubicBezTo>
                    <a:pt x="6627" y="2"/>
                    <a:pt x="6356" y="27"/>
                    <a:pt x="6077" y="65"/>
                  </a:cubicBezTo>
                  <a:cubicBezTo>
                    <a:pt x="4969" y="226"/>
                    <a:pt x="3523" y="1205"/>
                    <a:pt x="2154" y="1621"/>
                  </a:cubicBezTo>
                  <a:cubicBezTo>
                    <a:pt x="1347" y="1866"/>
                    <a:pt x="788" y="1999"/>
                    <a:pt x="401" y="1999"/>
                  </a:cubicBezTo>
                  <a:cubicBezTo>
                    <a:pt x="239" y="1999"/>
                    <a:pt x="107" y="1975"/>
                    <a:pt x="0" y="1928"/>
                  </a:cubicBezTo>
                  <a:lnTo>
                    <a:pt x="0" y="1928"/>
                  </a:lnTo>
                  <a:cubicBezTo>
                    <a:pt x="200" y="2606"/>
                    <a:pt x="738" y="2918"/>
                    <a:pt x="1252" y="2982"/>
                  </a:cubicBezTo>
                  <a:cubicBezTo>
                    <a:pt x="1329" y="2985"/>
                    <a:pt x="1402" y="2987"/>
                    <a:pt x="1473" y="2987"/>
                  </a:cubicBezTo>
                  <a:cubicBezTo>
                    <a:pt x="2235" y="2987"/>
                    <a:pt x="2631" y="2775"/>
                    <a:pt x="3512" y="2599"/>
                  </a:cubicBezTo>
                  <a:cubicBezTo>
                    <a:pt x="3781" y="2545"/>
                    <a:pt x="4109" y="2515"/>
                    <a:pt x="4452" y="2515"/>
                  </a:cubicBezTo>
                  <a:cubicBezTo>
                    <a:pt x="5051" y="2515"/>
                    <a:pt x="5697" y="2607"/>
                    <a:pt x="6156" y="2823"/>
                  </a:cubicBezTo>
                  <a:cubicBezTo>
                    <a:pt x="6617" y="3042"/>
                    <a:pt x="7020" y="3128"/>
                    <a:pt x="7454" y="3128"/>
                  </a:cubicBezTo>
                  <a:cubicBezTo>
                    <a:pt x="7697" y="3128"/>
                    <a:pt x="7950" y="3101"/>
                    <a:pt x="8228" y="3055"/>
                  </a:cubicBezTo>
                  <a:cubicBezTo>
                    <a:pt x="8489" y="3010"/>
                    <a:pt x="8973" y="2776"/>
                    <a:pt x="9501" y="2483"/>
                  </a:cubicBezTo>
                  <a:cubicBezTo>
                    <a:pt x="9381" y="1995"/>
                    <a:pt x="8760" y="926"/>
                    <a:pt x="8760" y="926"/>
                  </a:cubicBezTo>
                  <a:cubicBezTo>
                    <a:pt x="8317" y="221"/>
                    <a:pt x="7657" y="0"/>
                    <a:pt x="6889" y="0"/>
                  </a:cubicBezTo>
                  <a:close/>
                </a:path>
              </a:pathLst>
            </a:custGeom>
            <a:solidFill>
              <a:srgbClr val="000000">
                <a:alpha val="3155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6" name="Google Shape;1296;p34">
              <a:extLst>
                <a:ext uri="{FF2B5EF4-FFF2-40B4-BE49-F238E27FC236}">
                  <a16:creationId xmlns:a16="http://schemas.microsoft.com/office/drawing/2014/main" id="{2C402DDD-4E6C-9B5B-C4A7-0FE8550AE8E4}"/>
                </a:ext>
              </a:extLst>
            </p:cNvPr>
            <p:cNvSpPr/>
            <p:nvPr/>
          </p:nvSpPr>
          <p:spPr>
            <a:xfrm>
              <a:off x="-134336" y="6174780"/>
              <a:ext cx="1070644" cy="837210"/>
            </a:xfrm>
            <a:custGeom>
              <a:avLst/>
              <a:gdLst/>
              <a:ahLst/>
              <a:cxnLst/>
              <a:rect l="l" t="t" r="r" b="b"/>
              <a:pathLst>
                <a:path w="25955" h="20296" extrusionOk="0">
                  <a:moveTo>
                    <a:pt x="25954" y="1"/>
                  </a:moveTo>
                  <a:lnTo>
                    <a:pt x="14268" y="837"/>
                  </a:lnTo>
                  <a:cubicBezTo>
                    <a:pt x="14268" y="837"/>
                    <a:pt x="14734" y="6355"/>
                    <a:pt x="14147" y="8378"/>
                  </a:cubicBezTo>
                  <a:cubicBezTo>
                    <a:pt x="13710" y="9883"/>
                    <a:pt x="12481" y="11298"/>
                    <a:pt x="10812" y="11298"/>
                  </a:cubicBezTo>
                  <a:cubicBezTo>
                    <a:pt x="10239" y="11298"/>
                    <a:pt x="9614" y="11132"/>
                    <a:pt x="8951" y="10744"/>
                  </a:cubicBezTo>
                  <a:cubicBezTo>
                    <a:pt x="6359" y="9229"/>
                    <a:pt x="4182" y="4816"/>
                    <a:pt x="4182" y="4816"/>
                  </a:cubicBezTo>
                  <a:cubicBezTo>
                    <a:pt x="4182" y="4816"/>
                    <a:pt x="3549" y="4623"/>
                    <a:pt x="2787" y="4623"/>
                  </a:cubicBezTo>
                  <a:cubicBezTo>
                    <a:pt x="2260" y="4623"/>
                    <a:pt x="1670" y="4716"/>
                    <a:pt x="1186" y="5029"/>
                  </a:cubicBezTo>
                  <a:cubicBezTo>
                    <a:pt x="1" y="5794"/>
                    <a:pt x="373" y="7337"/>
                    <a:pt x="373" y="7337"/>
                  </a:cubicBezTo>
                  <a:cubicBezTo>
                    <a:pt x="373" y="7337"/>
                    <a:pt x="3883" y="17597"/>
                    <a:pt x="10888" y="19724"/>
                  </a:cubicBezTo>
                  <a:cubicBezTo>
                    <a:pt x="12179" y="20116"/>
                    <a:pt x="13367" y="20296"/>
                    <a:pt x="14458" y="20296"/>
                  </a:cubicBezTo>
                  <a:cubicBezTo>
                    <a:pt x="19288" y="20296"/>
                    <a:pt x="22224" y="16785"/>
                    <a:pt x="23832" y="12674"/>
                  </a:cubicBezTo>
                  <a:cubicBezTo>
                    <a:pt x="25803" y="7633"/>
                    <a:pt x="25954" y="1"/>
                    <a:pt x="25954" y="1"/>
                  </a:cubicBezTo>
                  <a:close/>
                </a:path>
              </a:pathLst>
            </a:custGeom>
            <a:solidFill>
              <a:srgbClr val="FFC8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7" name="Google Shape;1297;p34">
              <a:extLst>
                <a:ext uri="{FF2B5EF4-FFF2-40B4-BE49-F238E27FC236}">
                  <a16:creationId xmlns:a16="http://schemas.microsoft.com/office/drawing/2014/main" id="{A588D26F-BC0D-CDE4-B5B9-759DBCDBA894}"/>
                </a:ext>
              </a:extLst>
            </p:cNvPr>
            <p:cNvSpPr/>
            <p:nvPr/>
          </p:nvSpPr>
          <p:spPr>
            <a:xfrm>
              <a:off x="-134212" y="6174780"/>
              <a:ext cx="1070520" cy="803179"/>
            </a:xfrm>
            <a:custGeom>
              <a:avLst/>
              <a:gdLst/>
              <a:ahLst/>
              <a:cxnLst/>
              <a:rect l="l" t="t" r="r" b="b"/>
              <a:pathLst>
                <a:path w="25952" h="19471" extrusionOk="0">
                  <a:moveTo>
                    <a:pt x="25951" y="1"/>
                  </a:moveTo>
                  <a:lnTo>
                    <a:pt x="14264" y="837"/>
                  </a:lnTo>
                  <a:cubicBezTo>
                    <a:pt x="14264" y="837"/>
                    <a:pt x="14728" y="6355"/>
                    <a:pt x="14140" y="8378"/>
                  </a:cubicBezTo>
                  <a:cubicBezTo>
                    <a:pt x="13796" y="9565"/>
                    <a:pt x="12959" y="10695"/>
                    <a:pt x="11802" y="11120"/>
                  </a:cubicBezTo>
                  <a:cubicBezTo>
                    <a:pt x="12034" y="11153"/>
                    <a:pt x="12272" y="11172"/>
                    <a:pt x="12518" y="11172"/>
                  </a:cubicBezTo>
                  <a:cubicBezTo>
                    <a:pt x="12575" y="11172"/>
                    <a:pt x="12632" y="11171"/>
                    <a:pt x="12689" y="11169"/>
                  </a:cubicBezTo>
                  <a:cubicBezTo>
                    <a:pt x="15558" y="11069"/>
                    <a:pt x="17474" y="5430"/>
                    <a:pt x="17474" y="5430"/>
                  </a:cubicBezTo>
                  <a:cubicBezTo>
                    <a:pt x="17474" y="5430"/>
                    <a:pt x="20528" y="4322"/>
                    <a:pt x="25292" y="4322"/>
                  </a:cubicBezTo>
                  <a:cubicBezTo>
                    <a:pt x="25408" y="4322"/>
                    <a:pt x="25525" y="4322"/>
                    <a:pt x="25642" y="4324"/>
                  </a:cubicBezTo>
                  <a:cubicBezTo>
                    <a:pt x="25913" y="1849"/>
                    <a:pt x="25951" y="1"/>
                    <a:pt x="25951" y="1"/>
                  </a:cubicBezTo>
                  <a:close/>
                  <a:moveTo>
                    <a:pt x="1849" y="4696"/>
                  </a:moveTo>
                  <a:lnTo>
                    <a:pt x="1849" y="4696"/>
                  </a:lnTo>
                  <a:cubicBezTo>
                    <a:pt x="1624" y="4781"/>
                    <a:pt x="1400" y="4888"/>
                    <a:pt x="1185" y="5025"/>
                  </a:cubicBezTo>
                  <a:cubicBezTo>
                    <a:pt x="0" y="5791"/>
                    <a:pt x="371" y="7334"/>
                    <a:pt x="371" y="7334"/>
                  </a:cubicBezTo>
                  <a:cubicBezTo>
                    <a:pt x="371" y="7334"/>
                    <a:pt x="3642" y="16890"/>
                    <a:pt x="10167" y="19470"/>
                  </a:cubicBezTo>
                  <a:cubicBezTo>
                    <a:pt x="9047" y="18532"/>
                    <a:pt x="7695" y="17271"/>
                    <a:pt x="6108" y="15581"/>
                  </a:cubicBezTo>
                  <a:cubicBezTo>
                    <a:pt x="1849" y="11042"/>
                    <a:pt x="1734" y="6344"/>
                    <a:pt x="1849" y="4696"/>
                  </a:cubicBezTo>
                  <a:close/>
                </a:path>
              </a:pathLst>
            </a:custGeom>
            <a:solidFill>
              <a:srgbClr val="F69D9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8" name="Google Shape;1298;p34">
              <a:extLst>
                <a:ext uri="{FF2B5EF4-FFF2-40B4-BE49-F238E27FC236}">
                  <a16:creationId xmlns:a16="http://schemas.microsoft.com/office/drawing/2014/main" id="{899DFEF2-73BF-3DC5-FAAB-D6EB26B7959F}"/>
                </a:ext>
              </a:extLst>
            </p:cNvPr>
            <p:cNvSpPr/>
            <p:nvPr/>
          </p:nvSpPr>
          <p:spPr>
            <a:xfrm>
              <a:off x="388095" y="5010293"/>
              <a:ext cx="957371" cy="1273841"/>
            </a:xfrm>
            <a:custGeom>
              <a:avLst/>
              <a:gdLst/>
              <a:ahLst/>
              <a:cxnLst/>
              <a:rect l="l" t="t" r="r" b="b"/>
              <a:pathLst>
                <a:path w="23209" h="30881" extrusionOk="0">
                  <a:moveTo>
                    <a:pt x="5319" y="0"/>
                  </a:moveTo>
                  <a:cubicBezTo>
                    <a:pt x="5319" y="0"/>
                    <a:pt x="2113" y="7785"/>
                    <a:pt x="1516" y="13636"/>
                  </a:cubicBezTo>
                  <a:cubicBezTo>
                    <a:pt x="918" y="19487"/>
                    <a:pt x="1" y="29783"/>
                    <a:pt x="751" y="30035"/>
                  </a:cubicBezTo>
                  <a:cubicBezTo>
                    <a:pt x="1462" y="30274"/>
                    <a:pt x="4351" y="30881"/>
                    <a:pt x="8594" y="30881"/>
                  </a:cubicBezTo>
                  <a:cubicBezTo>
                    <a:pt x="8840" y="30881"/>
                    <a:pt x="9089" y="30879"/>
                    <a:pt x="9343" y="30875"/>
                  </a:cubicBezTo>
                  <a:cubicBezTo>
                    <a:pt x="9347" y="30875"/>
                    <a:pt x="9350" y="30875"/>
                    <a:pt x="9353" y="30875"/>
                  </a:cubicBezTo>
                  <a:cubicBezTo>
                    <a:pt x="12926" y="30875"/>
                    <a:pt x="17031" y="30126"/>
                    <a:pt x="17031" y="30126"/>
                  </a:cubicBezTo>
                  <a:cubicBezTo>
                    <a:pt x="17031" y="30126"/>
                    <a:pt x="21094" y="29400"/>
                    <a:pt x="22008" y="29170"/>
                  </a:cubicBezTo>
                  <a:cubicBezTo>
                    <a:pt x="22921" y="28942"/>
                    <a:pt x="23209" y="23605"/>
                    <a:pt x="22633" y="12444"/>
                  </a:cubicBezTo>
                  <a:cubicBezTo>
                    <a:pt x="22059" y="1283"/>
                    <a:pt x="21433" y="150"/>
                    <a:pt x="21433" y="150"/>
                  </a:cubicBezTo>
                  <a:lnTo>
                    <a:pt x="5319" y="0"/>
                  </a:lnTo>
                  <a:close/>
                </a:path>
              </a:pathLst>
            </a:custGeom>
            <a:solidFill>
              <a:srgbClr val="2745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9" name="Google Shape;1299;p34">
              <a:extLst>
                <a:ext uri="{FF2B5EF4-FFF2-40B4-BE49-F238E27FC236}">
                  <a16:creationId xmlns:a16="http://schemas.microsoft.com/office/drawing/2014/main" id="{027CA28F-5312-7D66-F9FB-D65A467B9694}"/>
                </a:ext>
              </a:extLst>
            </p:cNvPr>
            <p:cNvSpPr/>
            <p:nvPr/>
          </p:nvSpPr>
          <p:spPr>
            <a:xfrm>
              <a:off x="903720" y="5516925"/>
              <a:ext cx="347325" cy="138064"/>
            </a:xfrm>
            <a:custGeom>
              <a:avLst/>
              <a:gdLst/>
              <a:ahLst/>
              <a:cxnLst/>
              <a:rect l="l" t="t" r="r" b="b"/>
              <a:pathLst>
                <a:path w="8420" h="3347" extrusionOk="0">
                  <a:moveTo>
                    <a:pt x="1" y="1"/>
                  </a:moveTo>
                  <a:lnTo>
                    <a:pt x="1" y="1"/>
                  </a:lnTo>
                  <a:cubicBezTo>
                    <a:pt x="1" y="1"/>
                    <a:pt x="959" y="3188"/>
                    <a:pt x="3618" y="3340"/>
                  </a:cubicBezTo>
                  <a:cubicBezTo>
                    <a:pt x="3689" y="3344"/>
                    <a:pt x="3760" y="3346"/>
                    <a:pt x="3830" y="3346"/>
                  </a:cubicBezTo>
                  <a:cubicBezTo>
                    <a:pt x="6390" y="3346"/>
                    <a:pt x="8419" y="718"/>
                    <a:pt x="8419" y="718"/>
                  </a:cubicBezTo>
                  <a:lnTo>
                    <a:pt x="8419" y="718"/>
                  </a:lnTo>
                  <a:cubicBezTo>
                    <a:pt x="7690" y="1039"/>
                    <a:pt x="6815" y="1160"/>
                    <a:pt x="5908" y="1160"/>
                  </a:cubicBezTo>
                  <a:cubicBezTo>
                    <a:pt x="3105" y="1160"/>
                    <a:pt x="1" y="1"/>
                    <a:pt x="1" y="1"/>
                  </a:cubicBezTo>
                  <a:close/>
                </a:path>
              </a:pathLst>
            </a:custGeom>
            <a:solidFill>
              <a:srgbClr val="000000">
                <a:alpha val="3155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30" name="Google Shape;1300;p34">
              <a:extLst>
                <a:ext uri="{FF2B5EF4-FFF2-40B4-BE49-F238E27FC236}">
                  <a16:creationId xmlns:a16="http://schemas.microsoft.com/office/drawing/2014/main" id="{29419E54-7E44-6F02-6E35-39F3C2E621A5}"/>
                </a:ext>
              </a:extLst>
            </p:cNvPr>
            <p:cNvSpPr/>
            <p:nvPr/>
          </p:nvSpPr>
          <p:spPr>
            <a:xfrm>
              <a:off x="998636" y="5379109"/>
              <a:ext cx="217594" cy="131216"/>
            </a:xfrm>
            <a:custGeom>
              <a:avLst/>
              <a:gdLst/>
              <a:ahLst/>
              <a:cxnLst/>
              <a:rect l="l" t="t" r="r" b="b"/>
              <a:pathLst>
                <a:path w="5275" h="3181" extrusionOk="0">
                  <a:moveTo>
                    <a:pt x="5274" y="1"/>
                  </a:moveTo>
                  <a:lnTo>
                    <a:pt x="5274" y="1"/>
                  </a:lnTo>
                  <a:cubicBezTo>
                    <a:pt x="2707" y="2364"/>
                    <a:pt x="1" y="2493"/>
                    <a:pt x="1" y="2493"/>
                  </a:cubicBezTo>
                  <a:cubicBezTo>
                    <a:pt x="1" y="2493"/>
                    <a:pt x="857" y="3181"/>
                    <a:pt x="2208" y="3181"/>
                  </a:cubicBezTo>
                  <a:cubicBezTo>
                    <a:pt x="2418" y="3181"/>
                    <a:pt x="2640" y="3164"/>
                    <a:pt x="2872" y="3126"/>
                  </a:cubicBezTo>
                  <a:cubicBezTo>
                    <a:pt x="4604" y="2840"/>
                    <a:pt x="5274" y="1"/>
                    <a:pt x="5274" y="1"/>
                  </a:cubicBezTo>
                  <a:close/>
                </a:path>
              </a:pathLst>
            </a:custGeom>
            <a:solidFill>
              <a:srgbClr val="000000">
                <a:alpha val="3155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31" name="Google Shape;1301;p34">
              <a:extLst>
                <a:ext uri="{FF2B5EF4-FFF2-40B4-BE49-F238E27FC236}">
                  <a16:creationId xmlns:a16="http://schemas.microsoft.com/office/drawing/2014/main" id="{B9F9D757-984B-8747-6260-7E6E405D7480}"/>
                </a:ext>
              </a:extLst>
            </p:cNvPr>
            <p:cNvSpPr/>
            <p:nvPr/>
          </p:nvSpPr>
          <p:spPr>
            <a:xfrm>
              <a:off x="387971" y="5010293"/>
              <a:ext cx="906716" cy="1273470"/>
            </a:xfrm>
            <a:custGeom>
              <a:avLst/>
              <a:gdLst/>
              <a:ahLst/>
              <a:cxnLst/>
              <a:rect l="l" t="t" r="r" b="b"/>
              <a:pathLst>
                <a:path w="21981" h="30872" extrusionOk="0">
                  <a:moveTo>
                    <a:pt x="5322" y="0"/>
                  </a:moveTo>
                  <a:cubicBezTo>
                    <a:pt x="5322" y="0"/>
                    <a:pt x="2116" y="7785"/>
                    <a:pt x="1516" y="13634"/>
                  </a:cubicBezTo>
                  <a:cubicBezTo>
                    <a:pt x="918" y="19485"/>
                    <a:pt x="1" y="29781"/>
                    <a:pt x="753" y="30032"/>
                  </a:cubicBezTo>
                  <a:cubicBezTo>
                    <a:pt x="1423" y="30260"/>
                    <a:pt x="4029" y="30808"/>
                    <a:pt x="7883" y="30872"/>
                  </a:cubicBezTo>
                  <a:cubicBezTo>
                    <a:pt x="8374" y="29358"/>
                    <a:pt x="9410" y="26718"/>
                    <a:pt x="10679" y="26670"/>
                  </a:cubicBezTo>
                  <a:cubicBezTo>
                    <a:pt x="12458" y="26601"/>
                    <a:pt x="14240" y="26134"/>
                    <a:pt x="14973" y="24987"/>
                  </a:cubicBezTo>
                  <a:cubicBezTo>
                    <a:pt x="15703" y="23842"/>
                    <a:pt x="16852" y="4076"/>
                    <a:pt x="16852" y="4076"/>
                  </a:cubicBezTo>
                  <a:cubicBezTo>
                    <a:pt x="16852" y="4076"/>
                    <a:pt x="19943" y="3927"/>
                    <a:pt x="21980" y="3444"/>
                  </a:cubicBezTo>
                  <a:cubicBezTo>
                    <a:pt x="21668" y="586"/>
                    <a:pt x="21436" y="150"/>
                    <a:pt x="21436" y="150"/>
                  </a:cubicBezTo>
                  <a:lnTo>
                    <a:pt x="5322" y="0"/>
                  </a:lnTo>
                  <a:close/>
                </a:path>
              </a:pathLst>
            </a:custGeom>
            <a:solidFill>
              <a:srgbClr val="2745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464" name="Google Shape;1302;p34">
              <a:extLst>
                <a:ext uri="{FF2B5EF4-FFF2-40B4-BE49-F238E27FC236}">
                  <a16:creationId xmlns:a16="http://schemas.microsoft.com/office/drawing/2014/main" id="{F65DAE51-D11C-29A8-2432-50B17C85AC19}"/>
                </a:ext>
              </a:extLst>
            </p:cNvPr>
            <p:cNvSpPr/>
            <p:nvPr/>
          </p:nvSpPr>
          <p:spPr>
            <a:xfrm>
              <a:off x="387971" y="5010293"/>
              <a:ext cx="906716" cy="1273470"/>
            </a:xfrm>
            <a:custGeom>
              <a:avLst/>
              <a:gdLst/>
              <a:ahLst/>
              <a:cxnLst/>
              <a:rect l="l" t="t" r="r" b="b"/>
              <a:pathLst>
                <a:path w="21981" h="30872" extrusionOk="0">
                  <a:moveTo>
                    <a:pt x="5322" y="0"/>
                  </a:moveTo>
                  <a:cubicBezTo>
                    <a:pt x="5322" y="0"/>
                    <a:pt x="2116" y="7785"/>
                    <a:pt x="1516" y="13634"/>
                  </a:cubicBezTo>
                  <a:cubicBezTo>
                    <a:pt x="918" y="19485"/>
                    <a:pt x="1" y="29781"/>
                    <a:pt x="753" y="30032"/>
                  </a:cubicBezTo>
                  <a:cubicBezTo>
                    <a:pt x="1423" y="30260"/>
                    <a:pt x="4029" y="30808"/>
                    <a:pt x="7883" y="30872"/>
                  </a:cubicBezTo>
                  <a:cubicBezTo>
                    <a:pt x="8374" y="29358"/>
                    <a:pt x="9410" y="26718"/>
                    <a:pt x="10679" y="26670"/>
                  </a:cubicBezTo>
                  <a:cubicBezTo>
                    <a:pt x="12458" y="26601"/>
                    <a:pt x="14240" y="26134"/>
                    <a:pt x="14973" y="24987"/>
                  </a:cubicBezTo>
                  <a:cubicBezTo>
                    <a:pt x="15703" y="23842"/>
                    <a:pt x="16852" y="4076"/>
                    <a:pt x="16852" y="4076"/>
                  </a:cubicBezTo>
                  <a:cubicBezTo>
                    <a:pt x="16852" y="4076"/>
                    <a:pt x="19943" y="3927"/>
                    <a:pt x="21980" y="3444"/>
                  </a:cubicBezTo>
                  <a:cubicBezTo>
                    <a:pt x="21668" y="586"/>
                    <a:pt x="21436" y="150"/>
                    <a:pt x="21436" y="150"/>
                  </a:cubicBezTo>
                  <a:lnTo>
                    <a:pt x="5322" y="0"/>
                  </a:lnTo>
                  <a:close/>
                </a:path>
              </a:pathLst>
            </a:custGeom>
            <a:solidFill>
              <a:srgbClr val="000000">
                <a:alpha val="3155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465" name="Google Shape;1303;p34">
              <a:extLst>
                <a:ext uri="{FF2B5EF4-FFF2-40B4-BE49-F238E27FC236}">
                  <a16:creationId xmlns:a16="http://schemas.microsoft.com/office/drawing/2014/main" id="{2FD92763-2D98-F91F-549C-874610077DC9}"/>
                </a:ext>
              </a:extLst>
            </p:cNvPr>
            <p:cNvSpPr/>
            <p:nvPr/>
          </p:nvSpPr>
          <p:spPr>
            <a:xfrm>
              <a:off x="706380" y="7537804"/>
              <a:ext cx="396536" cy="255461"/>
            </a:xfrm>
            <a:custGeom>
              <a:avLst/>
              <a:gdLst/>
              <a:ahLst/>
              <a:cxnLst/>
              <a:rect l="l" t="t" r="r" b="b"/>
              <a:pathLst>
                <a:path w="9613" h="6193" extrusionOk="0">
                  <a:moveTo>
                    <a:pt x="549" y="0"/>
                  </a:moveTo>
                  <a:cubicBezTo>
                    <a:pt x="516" y="0"/>
                    <a:pt x="488" y="9"/>
                    <a:pt x="463" y="29"/>
                  </a:cubicBezTo>
                  <a:cubicBezTo>
                    <a:pt x="254" y="203"/>
                    <a:pt x="0" y="2591"/>
                    <a:pt x="24" y="3085"/>
                  </a:cubicBezTo>
                  <a:cubicBezTo>
                    <a:pt x="50" y="3582"/>
                    <a:pt x="1359" y="4029"/>
                    <a:pt x="1640" y="4060"/>
                  </a:cubicBezTo>
                  <a:cubicBezTo>
                    <a:pt x="1921" y="4089"/>
                    <a:pt x="3171" y="5045"/>
                    <a:pt x="4517" y="5747"/>
                  </a:cubicBezTo>
                  <a:cubicBezTo>
                    <a:pt x="5179" y="6092"/>
                    <a:pt x="6135" y="6192"/>
                    <a:pt x="6975" y="6192"/>
                  </a:cubicBezTo>
                  <a:cubicBezTo>
                    <a:pt x="7843" y="6192"/>
                    <a:pt x="8587" y="6085"/>
                    <a:pt x="8749" y="6029"/>
                  </a:cubicBezTo>
                  <a:cubicBezTo>
                    <a:pt x="9068" y="5919"/>
                    <a:pt x="9433" y="5472"/>
                    <a:pt x="9524" y="4872"/>
                  </a:cubicBezTo>
                  <a:cubicBezTo>
                    <a:pt x="9612" y="4273"/>
                    <a:pt x="9454" y="3789"/>
                    <a:pt x="9098" y="3610"/>
                  </a:cubicBezTo>
                  <a:cubicBezTo>
                    <a:pt x="8742" y="3432"/>
                    <a:pt x="7259" y="2988"/>
                    <a:pt x="6521" y="2159"/>
                  </a:cubicBezTo>
                  <a:cubicBezTo>
                    <a:pt x="5786" y="1337"/>
                    <a:pt x="5425" y="668"/>
                    <a:pt x="5425" y="668"/>
                  </a:cubicBezTo>
                  <a:cubicBezTo>
                    <a:pt x="5126" y="490"/>
                    <a:pt x="4835" y="422"/>
                    <a:pt x="4573" y="422"/>
                  </a:cubicBezTo>
                  <a:cubicBezTo>
                    <a:pt x="4050" y="422"/>
                    <a:pt x="3635" y="689"/>
                    <a:pt x="3473" y="878"/>
                  </a:cubicBezTo>
                  <a:cubicBezTo>
                    <a:pt x="3388" y="977"/>
                    <a:pt x="3222" y="1016"/>
                    <a:pt x="3018" y="1016"/>
                  </a:cubicBezTo>
                  <a:cubicBezTo>
                    <a:pt x="2633" y="1016"/>
                    <a:pt x="2112" y="875"/>
                    <a:pt x="1751" y="726"/>
                  </a:cubicBezTo>
                  <a:cubicBezTo>
                    <a:pt x="1265" y="525"/>
                    <a:pt x="796" y="0"/>
                    <a:pt x="549" y="0"/>
                  </a:cubicBezTo>
                  <a:close/>
                </a:path>
              </a:pathLst>
            </a:custGeom>
            <a:solidFill>
              <a:srgbClr val="2745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466" name="Google Shape;1304;p34">
              <a:extLst>
                <a:ext uri="{FF2B5EF4-FFF2-40B4-BE49-F238E27FC236}">
                  <a16:creationId xmlns:a16="http://schemas.microsoft.com/office/drawing/2014/main" id="{11330BC1-8DC3-3A84-4130-42AF7BE6C7F9}"/>
                </a:ext>
              </a:extLst>
            </p:cNvPr>
            <p:cNvSpPr/>
            <p:nvPr/>
          </p:nvSpPr>
          <p:spPr>
            <a:xfrm>
              <a:off x="1238175" y="5152564"/>
              <a:ext cx="107291" cy="1073036"/>
            </a:xfrm>
            <a:custGeom>
              <a:avLst/>
              <a:gdLst/>
              <a:ahLst/>
              <a:cxnLst/>
              <a:rect l="l" t="t" r="r" b="b"/>
              <a:pathLst>
                <a:path w="2601" h="26013" extrusionOk="0">
                  <a:moveTo>
                    <a:pt x="1371" y="1"/>
                  </a:moveTo>
                  <a:cubicBezTo>
                    <a:pt x="455" y="382"/>
                    <a:pt x="585" y="1434"/>
                    <a:pt x="533" y="2158"/>
                  </a:cubicBezTo>
                  <a:cubicBezTo>
                    <a:pt x="478" y="2922"/>
                    <a:pt x="1031" y="11853"/>
                    <a:pt x="1118" y="18174"/>
                  </a:cubicBezTo>
                  <a:cubicBezTo>
                    <a:pt x="1172" y="22214"/>
                    <a:pt x="497" y="24725"/>
                    <a:pt x="1" y="26012"/>
                  </a:cubicBezTo>
                  <a:cubicBezTo>
                    <a:pt x="607" y="25895"/>
                    <a:pt x="1139" y="25788"/>
                    <a:pt x="1400" y="25721"/>
                  </a:cubicBezTo>
                  <a:cubicBezTo>
                    <a:pt x="2313" y="25493"/>
                    <a:pt x="2601" y="20156"/>
                    <a:pt x="2025" y="8995"/>
                  </a:cubicBezTo>
                  <a:cubicBezTo>
                    <a:pt x="1801" y="4644"/>
                    <a:pt x="1571" y="1832"/>
                    <a:pt x="1371" y="1"/>
                  </a:cubicBezTo>
                  <a:close/>
                </a:path>
              </a:pathLst>
            </a:custGeom>
            <a:solidFill>
              <a:srgbClr val="FFFFFF">
                <a:alpha val="1488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467" name="Google Shape;1305;p34">
              <a:extLst>
                <a:ext uri="{FF2B5EF4-FFF2-40B4-BE49-F238E27FC236}">
                  <a16:creationId xmlns:a16="http://schemas.microsoft.com/office/drawing/2014/main" id="{CA4C18E0-A11B-5971-89C8-204CBCBE6209}"/>
                </a:ext>
              </a:extLst>
            </p:cNvPr>
            <p:cNvSpPr/>
            <p:nvPr/>
          </p:nvSpPr>
          <p:spPr>
            <a:xfrm>
              <a:off x="923355" y="6279720"/>
              <a:ext cx="297289" cy="1259775"/>
            </a:xfrm>
            <a:custGeom>
              <a:avLst/>
              <a:gdLst/>
              <a:ahLst/>
              <a:cxnLst/>
              <a:rect l="l" t="t" r="r" b="b"/>
              <a:pathLst>
                <a:path w="7207" h="30540" extrusionOk="0">
                  <a:moveTo>
                    <a:pt x="7207" y="1"/>
                  </a:moveTo>
                  <a:cubicBezTo>
                    <a:pt x="6933" y="609"/>
                    <a:pt x="6599" y="1478"/>
                    <a:pt x="6559" y="2182"/>
                  </a:cubicBezTo>
                  <a:cubicBezTo>
                    <a:pt x="6493" y="3387"/>
                    <a:pt x="4224" y="14493"/>
                    <a:pt x="2571" y="20355"/>
                  </a:cubicBezTo>
                  <a:cubicBezTo>
                    <a:pt x="916" y="26217"/>
                    <a:pt x="148" y="29313"/>
                    <a:pt x="34" y="29992"/>
                  </a:cubicBezTo>
                  <a:cubicBezTo>
                    <a:pt x="0" y="30192"/>
                    <a:pt x="62" y="30377"/>
                    <a:pt x="165" y="30539"/>
                  </a:cubicBezTo>
                  <a:cubicBezTo>
                    <a:pt x="1275" y="26655"/>
                    <a:pt x="4970" y="13322"/>
                    <a:pt x="7207" y="1"/>
                  </a:cubicBezTo>
                  <a:close/>
                </a:path>
              </a:pathLst>
            </a:custGeom>
            <a:solidFill>
              <a:srgbClr val="FFE3D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468" name="Google Shape;1306;p34">
              <a:extLst>
                <a:ext uri="{FF2B5EF4-FFF2-40B4-BE49-F238E27FC236}">
                  <a16:creationId xmlns:a16="http://schemas.microsoft.com/office/drawing/2014/main" id="{ED8A5AA7-BCBA-FD05-149E-AA1251C34955}"/>
                </a:ext>
              </a:extLst>
            </p:cNvPr>
            <p:cNvSpPr/>
            <p:nvPr/>
          </p:nvSpPr>
          <p:spPr>
            <a:xfrm>
              <a:off x="269089" y="6344070"/>
              <a:ext cx="654761" cy="667920"/>
            </a:xfrm>
            <a:custGeom>
              <a:avLst/>
              <a:gdLst/>
              <a:ahLst/>
              <a:cxnLst/>
              <a:rect l="l" t="t" r="r" b="b"/>
              <a:pathLst>
                <a:path w="15873" h="16192" extrusionOk="0">
                  <a:moveTo>
                    <a:pt x="15671" y="1"/>
                  </a:moveTo>
                  <a:cubicBezTo>
                    <a:pt x="15671" y="1"/>
                    <a:pt x="14895" y="10658"/>
                    <a:pt x="9368" y="13576"/>
                  </a:cubicBezTo>
                  <a:cubicBezTo>
                    <a:pt x="6464" y="15110"/>
                    <a:pt x="4026" y="15474"/>
                    <a:pt x="2366" y="15474"/>
                  </a:cubicBezTo>
                  <a:cubicBezTo>
                    <a:pt x="866" y="15474"/>
                    <a:pt x="1" y="15177"/>
                    <a:pt x="0" y="15177"/>
                  </a:cubicBezTo>
                  <a:lnTo>
                    <a:pt x="0" y="15177"/>
                  </a:lnTo>
                  <a:cubicBezTo>
                    <a:pt x="0" y="15177"/>
                    <a:pt x="13" y="15205"/>
                    <a:pt x="16" y="15211"/>
                  </a:cubicBezTo>
                  <a:cubicBezTo>
                    <a:pt x="370" y="15368"/>
                    <a:pt x="734" y="15507"/>
                    <a:pt x="1108" y="15620"/>
                  </a:cubicBezTo>
                  <a:cubicBezTo>
                    <a:pt x="2399" y="16012"/>
                    <a:pt x="3587" y="16192"/>
                    <a:pt x="4678" y="16192"/>
                  </a:cubicBezTo>
                  <a:cubicBezTo>
                    <a:pt x="9508" y="16192"/>
                    <a:pt x="12444" y="12681"/>
                    <a:pt x="14052" y="8570"/>
                  </a:cubicBezTo>
                  <a:cubicBezTo>
                    <a:pt x="15064" y="5981"/>
                    <a:pt x="15593" y="2711"/>
                    <a:pt x="15872" y="141"/>
                  </a:cubicBezTo>
                  <a:cubicBezTo>
                    <a:pt x="15752" y="53"/>
                    <a:pt x="15671" y="1"/>
                    <a:pt x="15671" y="1"/>
                  </a:cubicBezTo>
                  <a:close/>
                </a:path>
              </a:pathLst>
            </a:custGeom>
            <a:solidFill>
              <a:srgbClr val="FFE3D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469" name="Google Shape;1307;p34">
              <a:extLst>
                <a:ext uri="{FF2B5EF4-FFF2-40B4-BE49-F238E27FC236}">
                  <a16:creationId xmlns:a16="http://schemas.microsoft.com/office/drawing/2014/main" id="{9895FD28-68B6-D8BC-EFFC-D557F00EA743}"/>
                </a:ext>
              </a:extLst>
            </p:cNvPr>
            <p:cNvSpPr/>
            <p:nvPr/>
          </p:nvSpPr>
          <p:spPr>
            <a:xfrm>
              <a:off x="706421" y="7537804"/>
              <a:ext cx="250717" cy="201960"/>
            </a:xfrm>
            <a:custGeom>
              <a:avLst/>
              <a:gdLst/>
              <a:ahLst/>
              <a:cxnLst/>
              <a:rect l="l" t="t" r="r" b="b"/>
              <a:pathLst>
                <a:path w="6078" h="4896" extrusionOk="0">
                  <a:moveTo>
                    <a:pt x="551" y="1"/>
                  </a:moveTo>
                  <a:cubicBezTo>
                    <a:pt x="517" y="1"/>
                    <a:pt x="487" y="10"/>
                    <a:pt x="465" y="36"/>
                  </a:cubicBezTo>
                  <a:cubicBezTo>
                    <a:pt x="255" y="210"/>
                    <a:pt x="1" y="2597"/>
                    <a:pt x="25" y="3093"/>
                  </a:cubicBezTo>
                  <a:cubicBezTo>
                    <a:pt x="35" y="3263"/>
                    <a:pt x="194" y="3428"/>
                    <a:pt x="413" y="3573"/>
                  </a:cubicBezTo>
                  <a:cubicBezTo>
                    <a:pt x="416" y="3538"/>
                    <a:pt x="417" y="3500"/>
                    <a:pt x="423" y="3463"/>
                  </a:cubicBezTo>
                  <a:cubicBezTo>
                    <a:pt x="441" y="3323"/>
                    <a:pt x="557" y="3258"/>
                    <a:pt x="709" y="3258"/>
                  </a:cubicBezTo>
                  <a:cubicBezTo>
                    <a:pt x="802" y="3258"/>
                    <a:pt x="909" y="3283"/>
                    <a:pt x="1015" y="3329"/>
                  </a:cubicBezTo>
                  <a:cubicBezTo>
                    <a:pt x="1292" y="3450"/>
                    <a:pt x="1619" y="3462"/>
                    <a:pt x="2330" y="3958"/>
                  </a:cubicBezTo>
                  <a:cubicBezTo>
                    <a:pt x="2626" y="4166"/>
                    <a:pt x="2981" y="4363"/>
                    <a:pt x="3295" y="4523"/>
                  </a:cubicBezTo>
                  <a:cubicBezTo>
                    <a:pt x="3249" y="4493"/>
                    <a:pt x="3202" y="4465"/>
                    <a:pt x="3157" y="4434"/>
                  </a:cubicBezTo>
                  <a:cubicBezTo>
                    <a:pt x="2766" y="4153"/>
                    <a:pt x="2237" y="3759"/>
                    <a:pt x="2006" y="3569"/>
                  </a:cubicBezTo>
                  <a:cubicBezTo>
                    <a:pt x="1777" y="3378"/>
                    <a:pt x="713" y="3016"/>
                    <a:pt x="622" y="2885"/>
                  </a:cubicBezTo>
                  <a:cubicBezTo>
                    <a:pt x="530" y="2752"/>
                    <a:pt x="567" y="2349"/>
                    <a:pt x="768" y="1670"/>
                  </a:cubicBezTo>
                  <a:cubicBezTo>
                    <a:pt x="908" y="1199"/>
                    <a:pt x="1219" y="1056"/>
                    <a:pt x="1522" y="1056"/>
                  </a:cubicBezTo>
                  <a:cubicBezTo>
                    <a:pt x="1658" y="1056"/>
                    <a:pt x="1792" y="1084"/>
                    <a:pt x="1908" y="1125"/>
                  </a:cubicBezTo>
                  <a:cubicBezTo>
                    <a:pt x="2286" y="1257"/>
                    <a:pt x="2902" y="1281"/>
                    <a:pt x="3029" y="1573"/>
                  </a:cubicBezTo>
                  <a:cubicBezTo>
                    <a:pt x="3155" y="1866"/>
                    <a:pt x="3529" y="2494"/>
                    <a:pt x="4087" y="2971"/>
                  </a:cubicBezTo>
                  <a:cubicBezTo>
                    <a:pt x="4644" y="3448"/>
                    <a:pt x="6077" y="4137"/>
                    <a:pt x="6077" y="4137"/>
                  </a:cubicBezTo>
                  <a:cubicBezTo>
                    <a:pt x="6077" y="4137"/>
                    <a:pt x="5361" y="3624"/>
                    <a:pt x="4758" y="3086"/>
                  </a:cubicBezTo>
                  <a:cubicBezTo>
                    <a:pt x="4156" y="2546"/>
                    <a:pt x="3683" y="1746"/>
                    <a:pt x="3780" y="1340"/>
                  </a:cubicBezTo>
                  <a:cubicBezTo>
                    <a:pt x="3860" y="1008"/>
                    <a:pt x="3998" y="618"/>
                    <a:pt x="4881" y="618"/>
                  </a:cubicBezTo>
                  <a:cubicBezTo>
                    <a:pt x="5030" y="618"/>
                    <a:pt x="5199" y="629"/>
                    <a:pt x="5393" y="653"/>
                  </a:cubicBezTo>
                  <a:cubicBezTo>
                    <a:pt x="5104" y="487"/>
                    <a:pt x="4825" y="424"/>
                    <a:pt x="4571" y="424"/>
                  </a:cubicBezTo>
                  <a:cubicBezTo>
                    <a:pt x="4049" y="424"/>
                    <a:pt x="3635" y="690"/>
                    <a:pt x="3473" y="880"/>
                  </a:cubicBezTo>
                  <a:cubicBezTo>
                    <a:pt x="3388" y="978"/>
                    <a:pt x="3222" y="1017"/>
                    <a:pt x="3017" y="1017"/>
                  </a:cubicBezTo>
                  <a:cubicBezTo>
                    <a:pt x="2632" y="1017"/>
                    <a:pt x="2112" y="877"/>
                    <a:pt x="1752" y="727"/>
                  </a:cubicBezTo>
                  <a:cubicBezTo>
                    <a:pt x="1272" y="529"/>
                    <a:pt x="808" y="12"/>
                    <a:pt x="558" y="1"/>
                  </a:cubicBezTo>
                  <a:cubicBezTo>
                    <a:pt x="556" y="1"/>
                    <a:pt x="553" y="1"/>
                    <a:pt x="551" y="1"/>
                  </a:cubicBezTo>
                  <a:close/>
                  <a:moveTo>
                    <a:pt x="3295" y="4518"/>
                  </a:moveTo>
                  <a:lnTo>
                    <a:pt x="3295" y="4518"/>
                  </a:lnTo>
                  <a:cubicBezTo>
                    <a:pt x="3665" y="4746"/>
                    <a:pt x="4091" y="4895"/>
                    <a:pt x="4091" y="4895"/>
                  </a:cubicBezTo>
                  <a:cubicBezTo>
                    <a:pt x="4091" y="4895"/>
                    <a:pt x="3734" y="4741"/>
                    <a:pt x="3295" y="4518"/>
                  </a:cubicBezTo>
                  <a:close/>
                </a:path>
              </a:pathLst>
            </a:custGeom>
            <a:solidFill>
              <a:srgbClr val="000000">
                <a:alpha val="3155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470" name="Google Shape;1308;p34">
              <a:extLst>
                <a:ext uri="{FF2B5EF4-FFF2-40B4-BE49-F238E27FC236}">
                  <a16:creationId xmlns:a16="http://schemas.microsoft.com/office/drawing/2014/main" id="{83BC5B6B-874A-D110-8EFE-6BD7C8F73C9F}"/>
                </a:ext>
              </a:extLst>
            </p:cNvPr>
            <p:cNvSpPr/>
            <p:nvPr/>
          </p:nvSpPr>
          <p:spPr>
            <a:xfrm>
              <a:off x="-210979" y="2304788"/>
              <a:ext cx="1938049" cy="1883475"/>
            </a:xfrm>
            <a:custGeom>
              <a:avLst/>
              <a:gdLst/>
              <a:ahLst/>
              <a:cxnLst/>
              <a:rect l="l" t="t" r="r" b="b"/>
              <a:pathLst>
                <a:path w="46983" h="45660" extrusionOk="0">
                  <a:moveTo>
                    <a:pt x="20166" y="1"/>
                  </a:moveTo>
                  <a:cubicBezTo>
                    <a:pt x="19732" y="1"/>
                    <a:pt x="19298" y="37"/>
                    <a:pt x="18883" y="126"/>
                  </a:cubicBezTo>
                  <a:lnTo>
                    <a:pt x="17682" y="381"/>
                  </a:lnTo>
                  <a:cubicBezTo>
                    <a:pt x="16018" y="738"/>
                    <a:pt x="14610" y="1496"/>
                    <a:pt x="11905" y="3619"/>
                  </a:cubicBezTo>
                  <a:cubicBezTo>
                    <a:pt x="7151" y="7349"/>
                    <a:pt x="7635" y="14707"/>
                    <a:pt x="7567" y="21342"/>
                  </a:cubicBezTo>
                  <a:cubicBezTo>
                    <a:pt x="7498" y="27975"/>
                    <a:pt x="4129" y="31958"/>
                    <a:pt x="2271" y="34640"/>
                  </a:cubicBezTo>
                  <a:cubicBezTo>
                    <a:pt x="410" y="37322"/>
                    <a:pt x="1" y="39742"/>
                    <a:pt x="3279" y="41962"/>
                  </a:cubicBezTo>
                  <a:cubicBezTo>
                    <a:pt x="4399" y="42721"/>
                    <a:pt x="5377" y="42970"/>
                    <a:pt x="6179" y="42970"/>
                  </a:cubicBezTo>
                  <a:cubicBezTo>
                    <a:pt x="7727" y="42970"/>
                    <a:pt x="8622" y="42042"/>
                    <a:pt x="8622" y="42041"/>
                  </a:cubicBezTo>
                  <a:lnTo>
                    <a:pt x="8622" y="42041"/>
                  </a:lnTo>
                  <a:cubicBezTo>
                    <a:pt x="8622" y="42042"/>
                    <a:pt x="8416" y="44038"/>
                    <a:pt x="10850" y="44846"/>
                  </a:cubicBezTo>
                  <a:cubicBezTo>
                    <a:pt x="11589" y="45092"/>
                    <a:pt x="12292" y="45177"/>
                    <a:pt x="12911" y="45177"/>
                  </a:cubicBezTo>
                  <a:cubicBezTo>
                    <a:pt x="14330" y="45177"/>
                    <a:pt x="15315" y="44729"/>
                    <a:pt x="15315" y="44729"/>
                  </a:cubicBezTo>
                  <a:lnTo>
                    <a:pt x="34989" y="43897"/>
                  </a:lnTo>
                  <a:cubicBezTo>
                    <a:pt x="34989" y="43897"/>
                    <a:pt x="37134" y="45660"/>
                    <a:pt x="39847" y="45660"/>
                  </a:cubicBezTo>
                  <a:cubicBezTo>
                    <a:pt x="40262" y="45660"/>
                    <a:pt x="40690" y="45618"/>
                    <a:pt x="41126" y="45523"/>
                  </a:cubicBezTo>
                  <a:cubicBezTo>
                    <a:pt x="44412" y="44805"/>
                    <a:pt x="45930" y="40183"/>
                    <a:pt x="43474" y="37808"/>
                  </a:cubicBezTo>
                  <a:cubicBezTo>
                    <a:pt x="45675" y="36899"/>
                    <a:pt x="46983" y="34709"/>
                    <a:pt x="46221" y="31030"/>
                  </a:cubicBezTo>
                  <a:cubicBezTo>
                    <a:pt x="45459" y="27352"/>
                    <a:pt x="41389" y="25789"/>
                    <a:pt x="39550" y="22778"/>
                  </a:cubicBezTo>
                  <a:cubicBezTo>
                    <a:pt x="37711" y="19769"/>
                    <a:pt x="38694" y="16682"/>
                    <a:pt x="38694" y="16682"/>
                  </a:cubicBezTo>
                  <a:cubicBezTo>
                    <a:pt x="38694" y="16682"/>
                    <a:pt x="40604" y="14976"/>
                    <a:pt x="40905" y="12356"/>
                  </a:cubicBezTo>
                  <a:cubicBezTo>
                    <a:pt x="41204" y="9738"/>
                    <a:pt x="41400" y="5528"/>
                    <a:pt x="36723" y="2799"/>
                  </a:cubicBezTo>
                  <a:cubicBezTo>
                    <a:pt x="33372" y="843"/>
                    <a:pt x="29305" y="566"/>
                    <a:pt x="27271" y="566"/>
                  </a:cubicBezTo>
                  <a:cubicBezTo>
                    <a:pt x="26467" y="566"/>
                    <a:pt x="25981" y="610"/>
                    <a:pt x="25981" y="610"/>
                  </a:cubicBezTo>
                  <a:cubicBezTo>
                    <a:pt x="25981" y="610"/>
                    <a:pt x="25822" y="617"/>
                    <a:pt x="25558" y="617"/>
                  </a:cubicBezTo>
                  <a:cubicBezTo>
                    <a:pt x="24956" y="617"/>
                    <a:pt x="23810" y="579"/>
                    <a:pt x="22747" y="334"/>
                  </a:cubicBezTo>
                  <a:cubicBezTo>
                    <a:pt x="22002" y="163"/>
                    <a:pt x="21084" y="1"/>
                    <a:pt x="20166" y="1"/>
                  </a:cubicBezTo>
                  <a:close/>
                </a:path>
              </a:pathLst>
            </a:custGeom>
            <a:solidFill>
              <a:srgbClr val="65289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471" name="Google Shape;1309;p34">
              <a:extLst>
                <a:ext uri="{FF2B5EF4-FFF2-40B4-BE49-F238E27FC236}">
                  <a16:creationId xmlns:a16="http://schemas.microsoft.com/office/drawing/2014/main" id="{B57CE7EA-D542-BCEE-F219-FD967E186CA8}"/>
                </a:ext>
              </a:extLst>
            </p:cNvPr>
            <p:cNvSpPr/>
            <p:nvPr/>
          </p:nvSpPr>
          <p:spPr>
            <a:xfrm>
              <a:off x="1231534" y="2443965"/>
              <a:ext cx="168754" cy="137734"/>
            </a:xfrm>
            <a:custGeom>
              <a:avLst/>
              <a:gdLst/>
              <a:ahLst/>
              <a:cxnLst/>
              <a:rect l="l" t="t" r="r" b="b"/>
              <a:pathLst>
                <a:path w="4091" h="3339" extrusionOk="0">
                  <a:moveTo>
                    <a:pt x="141" y="0"/>
                  </a:moveTo>
                  <a:cubicBezTo>
                    <a:pt x="1" y="0"/>
                    <a:pt x="26" y="94"/>
                    <a:pt x="335" y="332"/>
                  </a:cubicBezTo>
                  <a:cubicBezTo>
                    <a:pt x="1347" y="1111"/>
                    <a:pt x="2262" y="2190"/>
                    <a:pt x="2652" y="2751"/>
                  </a:cubicBezTo>
                  <a:cubicBezTo>
                    <a:pt x="2907" y="3117"/>
                    <a:pt x="3110" y="3339"/>
                    <a:pt x="3328" y="3339"/>
                  </a:cubicBezTo>
                  <a:cubicBezTo>
                    <a:pt x="3445" y="3339"/>
                    <a:pt x="3566" y="3276"/>
                    <a:pt x="3701" y="3137"/>
                  </a:cubicBezTo>
                  <a:cubicBezTo>
                    <a:pt x="4091" y="2741"/>
                    <a:pt x="3916" y="2217"/>
                    <a:pt x="2296" y="877"/>
                  </a:cubicBezTo>
                  <a:cubicBezTo>
                    <a:pt x="1642" y="489"/>
                    <a:pt x="461" y="0"/>
                    <a:pt x="141" y="0"/>
                  </a:cubicBezTo>
                  <a:close/>
                </a:path>
              </a:pathLst>
            </a:custGeom>
            <a:solidFill>
              <a:srgbClr val="FFFFFF">
                <a:alpha val="1488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472" name="Google Shape;1310;p34">
              <a:extLst>
                <a:ext uri="{FF2B5EF4-FFF2-40B4-BE49-F238E27FC236}">
                  <a16:creationId xmlns:a16="http://schemas.microsoft.com/office/drawing/2014/main" id="{28ADF65C-BAC9-728C-9D01-419951C327E1}"/>
                </a:ext>
              </a:extLst>
            </p:cNvPr>
            <p:cNvSpPr/>
            <p:nvPr/>
          </p:nvSpPr>
          <p:spPr>
            <a:xfrm>
              <a:off x="1391460" y="2705160"/>
              <a:ext cx="74827" cy="221925"/>
            </a:xfrm>
            <a:custGeom>
              <a:avLst/>
              <a:gdLst/>
              <a:ahLst/>
              <a:cxnLst/>
              <a:rect l="l" t="t" r="r" b="b"/>
              <a:pathLst>
                <a:path w="1814" h="5380" extrusionOk="0">
                  <a:moveTo>
                    <a:pt x="1088" y="0"/>
                  </a:moveTo>
                  <a:cubicBezTo>
                    <a:pt x="1031" y="0"/>
                    <a:pt x="993" y="71"/>
                    <a:pt x="988" y="216"/>
                  </a:cubicBezTo>
                  <a:cubicBezTo>
                    <a:pt x="974" y="703"/>
                    <a:pt x="962" y="819"/>
                    <a:pt x="883" y="1774"/>
                  </a:cubicBezTo>
                  <a:cubicBezTo>
                    <a:pt x="804" y="2728"/>
                    <a:pt x="92" y="4198"/>
                    <a:pt x="33" y="4833"/>
                  </a:cubicBezTo>
                  <a:cubicBezTo>
                    <a:pt x="1" y="5174"/>
                    <a:pt x="118" y="5380"/>
                    <a:pt x="301" y="5380"/>
                  </a:cubicBezTo>
                  <a:cubicBezTo>
                    <a:pt x="459" y="5380"/>
                    <a:pt x="666" y="5225"/>
                    <a:pt x="867" y="4868"/>
                  </a:cubicBezTo>
                  <a:cubicBezTo>
                    <a:pt x="1300" y="4103"/>
                    <a:pt x="1814" y="2691"/>
                    <a:pt x="1636" y="1078"/>
                  </a:cubicBezTo>
                  <a:cubicBezTo>
                    <a:pt x="1463" y="381"/>
                    <a:pt x="1222" y="0"/>
                    <a:pt x="1088" y="0"/>
                  </a:cubicBezTo>
                  <a:close/>
                </a:path>
              </a:pathLst>
            </a:custGeom>
            <a:solidFill>
              <a:srgbClr val="FFFFFF">
                <a:alpha val="1488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473" name="Google Shape;1311;p34">
              <a:extLst>
                <a:ext uri="{FF2B5EF4-FFF2-40B4-BE49-F238E27FC236}">
                  <a16:creationId xmlns:a16="http://schemas.microsoft.com/office/drawing/2014/main" id="{8FE0F1B9-BA4B-0424-9612-926A4105DF7A}"/>
                </a:ext>
              </a:extLst>
            </p:cNvPr>
            <p:cNvSpPr/>
            <p:nvPr/>
          </p:nvSpPr>
          <p:spPr>
            <a:xfrm>
              <a:off x="1577869" y="3461932"/>
              <a:ext cx="119419" cy="372529"/>
            </a:xfrm>
            <a:custGeom>
              <a:avLst/>
              <a:gdLst/>
              <a:ahLst/>
              <a:cxnLst/>
              <a:rect l="l" t="t" r="r" b="b"/>
              <a:pathLst>
                <a:path w="2895" h="9031" extrusionOk="0">
                  <a:moveTo>
                    <a:pt x="102" y="1"/>
                  </a:moveTo>
                  <a:cubicBezTo>
                    <a:pt x="6" y="1"/>
                    <a:pt x="210" y="335"/>
                    <a:pt x="463" y="839"/>
                  </a:cubicBezTo>
                  <a:cubicBezTo>
                    <a:pt x="1881" y="2673"/>
                    <a:pt x="2049" y="5258"/>
                    <a:pt x="1498" y="6781"/>
                  </a:cubicBezTo>
                  <a:cubicBezTo>
                    <a:pt x="946" y="8305"/>
                    <a:pt x="1" y="8580"/>
                    <a:pt x="214" y="8860"/>
                  </a:cubicBezTo>
                  <a:cubicBezTo>
                    <a:pt x="295" y="8965"/>
                    <a:pt x="435" y="9031"/>
                    <a:pt x="612" y="9031"/>
                  </a:cubicBezTo>
                  <a:cubicBezTo>
                    <a:pt x="898" y="9031"/>
                    <a:pt x="1277" y="8859"/>
                    <a:pt x="1647" y="8408"/>
                  </a:cubicBezTo>
                  <a:cubicBezTo>
                    <a:pt x="2245" y="7677"/>
                    <a:pt x="2894" y="6173"/>
                    <a:pt x="2684" y="4267"/>
                  </a:cubicBezTo>
                  <a:cubicBezTo>
                    <a:pt x="2474" y="2360"/>
                    <a:pt x="1074" y="733"/>
                    <a:pt x="452" y="231"/>
                  </a:cubicBezTo>
                  <a:cubicBezTo>
                    <a:pt x="255" y="72"/>
                    <a:pt x="147" y="1"/>
                    <a:pt x="102" y="1"/>
                  </a:cubicBezTo>
                  <a:close/>
                </a:path>
              </a:pathLst>
            </a:custGeom>
            <a:solidFill>
              <a:srgbClr val="FFFFFF">
                <a:alpha val="1488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474" name="Google Shape;1312;p34">
              <a:extLst>
                <a:ext uri="{FF2B5EF4-FFF2-40B4-BE49-F238E27FC236}">
                  <a16:creationId xmlns:a16="http://schemas.microsoft.com/office/drawing/2014/main" id="{A2349130-A1E5-5CF0-3494-E38ED3779806}"/>
                </a:ext>
              </a:extLst>
            </p:cNvPr>
            <p:cNvSpPr/>
            <p:nvPr/>
          </p:nvSpPr>
          <p:spPr>
            <a:xfrm>
              <a:off x="1517025" y="3882765"/>
              <a:ext cx="102795" cy="252574"/>
            </a:xfrm>
            <a:custGeom>
              <a:avLst/>
              <a:gdLst/>
              <a:ahLst/>
              <a:cxnLst/>
              <a:rect l="l" t="t" r="r" b="b"/>
              <a:pathLst>
                <a:path w="2492" h="6123" extrusionOk="0">
                  <a:moveTo>
                    <a:pt x="653" y="1"/>
                  </a:moveTo>
                  <a:cubicBezTo>
                    <a:pt x="1385" y="1712"/>
                    <a:pt x="1570" y="3462"/>
                    <a:pt x="657" y="4755"/>
                  </a:cubicBezTo>
                  <a:cubicBezTo>
                    <a:pt x="1" y="5685"/>
                    <a:pt x="82" y="6122"/>
                    <a:pt x="478" y="6122"/>
                  </a:cubicBezTo>
                  <a:cubicBezTo>
                    <a:pt x="633" y="6122"/>
                    <a:pt x="837" y="6055"/>
                    <a:pt x="1064" y="5923"/>
                  </a:cubicBezTo>
                  <a:cubicBezTo>
                    <a:pt x="1868" y="5459"/>
                    <a:pt x="2491" y="3596"/>
                    <a:pt x="2317" y="2199"/>
                  </a:cubicBezTo>
                  <a:cubicBezTo>
                    <a:pt x="2142" y="804"/>
                    <a:pt x="653" y="1"/>
                    <a:pt x="653" y="1"/>
                  </a:cubicBezTo>
                  <a:close/>
                </a:path>
              </a:pathLst>
            </a:custGeom>
            <a:solidFill>
              <a:srgbClr val="FFFFFF">
                <a:alpha val="1488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475" name="Google Shape;1313;p34">
              <a:extLst>
                <a:ext uri="{FF2B5EF4-FFF2-40B4-BE49-F238E27FC236}">
                  <a16:creationId xmlns:a16="http://schemas.microsoft.com/office/drawing/2014/main" id="{3AC1C06E-E6C9-3A05-5209-0AFCCECC0C30}"/>
                </a:ext>
              </a:extLst>
            </p:cNvPr>
            <p:cNvSpPr/>
            <p:nvPr/>
          </p:nvSpPr>
          <p:spPr>
            <a:xfrm>
              <a:off x="603998" y="2533890"/>
              <a:ext cx="283511" cy="163020"/>
            </a:xfrm>
            <a:custGeom>
              <a:avLst/>
              <a:gdLst/>
              <a:ahLst/>
              <a:cxnLst/>
              <a:rect l="l" t="t" r="r" b="b"/>
              <a:pathLst>
                <a:path w="6873" h="3952" extrusionOk="0">
                  <a:moveTo>
                    <a:pt x="6873" y="1"/>
                  </a:moveTo>
                  <a:cubicBezTo>
                    <a:pt x="6873" y="1"/>
                    <a:pt x="5837" y="1084"/>
                    <a:pt x="4623" y="1892"/>
                  </a:cubicBezTo>
                  <a:cubicBezTo>
                    <a:pt x="3940" y="2344"/>
                    <a:pt x="3282" y="2481"/>
                    <a:pt x="2674" y="2481"/>
                  </a:cubicBezTo>
                  <a:cubicBezTo>
                    <a:pt x="2198" y="2481"/>
                    <a:pt x="1753" y="2397"/>
                    <a:pt x="1351" y="2316"/>
                  </a:cubicBezTo>
                  <a:cubicBezTo>
                    <a:pt x="1145" y="2273"/>
                    <a:pt x="969" y="2252"/>
                    <a:pt x="820" y="2252"/>
                  </a:cubicBezTo>
                  <a:cubicBezTo>
                    <a:pt x="311" y="2252"/>
                    <a:pt x="115" y="2498"/>
                    <a:pt x="59" y="2952"/>
                  </a:cubicBezTo>
                  <a:cubicBezTo>
                    <a:pt x="0" y="3417"/>
                    <a:pt x="626" y="3952"/>
                    <a:pt x="1760" y="3952"/>
                  </a:cubicBezTo>
                  <a:cubicBezTo>
                    <a:pt x="2055" y="3952"/>
                    <a:pt x="2384" y="3915"/>
                    <a:pt x="2745" y="3832"/>
                  </a:cubicBezTo>
                  <a:cubicBezTo>
                    <a:pt x="4493" y="3430"/>
                    <a:pt x="5922" y="1866"/>
                    <a:pt x="6873" y="1"/>
                  </a:cubicBezTo>
                  <a:close/>
                </a:path>
              </a:pathLst>
            </a:custGeom>
            <a:solidFill>
              <a:srgbClr val="FFFFFF">
                <a:alpha val="1488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476" name="Google Shape;1314;p34">
              <a:extLst>
                <a:ext uri="{FF2B5EF4-FFF2-40B4-BE49-F238E27FC236}">
                  <a16:creationId xmlns:a16="http://schemas.microsoft.com/office/drawing/2014/main" id="{B697928A-F3F0-4D85-B5BE-32F10DDFCA7B}"/>
                </a:ext>
              </a:extLst>
            </p:cNvPr>
            <p:cNvSpPr/>
            <p:nvPr/>
          </p:nvSpPr>
          <p:spPr>
            <a:xfrm>
              <a:off x="333109" y="2646214"/>
              <a:ext cx="155265" cy="167434"/>
            </a:xfrm>
            <a:custGeom>
              <a:avLst/>
              <a:gdLst/>
              <a:ahLst/>
              <a:cxnLst/>
              <a:rect l="l" t="t" r="r" b="b"/>
              <a:pathLst>
                <a:path w="3764" h="4059" extrusionOk="0">
                  <a:moveTo>
                    <a:pt x="3763" y="0"/>
                  </a:moveTo>
                  <a:cubicBezTo>
                    <a:pt x="3763" y="1"/>
                    <a:pt x="1255" y="2254"/>
                    <a:pt x="624" y="2942"/>
                  </a:cubicBezTo>
                  <a:cubicBezTo>
                    <a:pt x="1" y="3624"/>
                    <a:pt x="349" y="4058"/>
                    <a:pt x="712" y="4058"/>
                  </a:cubicBezTo>
                  <a:cubicBezTo>
                    <a:pt x="716" y="4058"/>
                    <a:pt x="719" y="4058"/>
                    <a:pt x="723" y="4058"/>
                  </a:cubicBezTo>
                  <a:cubicBezTo>
                    <a:pt x="1090" y="4050"/>
                    <a:pt x="2804" y="2283"/>
                    <a:pt x="3763" y="0"/>
                  </a:cubicBezTo>
                  <a:close/>
                </a:path>
              </a:pathLst>
            </a:custGeom>
            <a:solidFill>
              <a:srgbClr val="FFFFFF">
                <a:alpha val="1488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477" name="Google Shape;1315;p34">
              <a:extLst>
                <a:ext uri="{FF2B5EF4-FFF2-40B4-BE49-F238E27FC236}">
                  <a16:creationId xmlns:a16="http://schemas.microsoft.com/office/drawing/2014/main" id="{2FE57F69-64E5-4650-DB9E-1ABAD79BC09E}"/>
                </a:ext>
              </a:extLst>
            </p:cNvPr>
            <p:cNvSpPr/>
            <p:nvPr/>
          </p:nvSpPr>
          <p:spPr>
            <a:xfrm>
              <a:off x="101490" y="2327021"/>
              <a:ext cx="1266210" cy="889969"/>
            </a:xfrm>
            <a:custGeom>
              <a:avLst/>
              <a:gdLst/>
              <a:ahLst/>
              <a:cxnLst/>
              <a:rect l="l" t="t" r="r" b="b"/>
              <a:pathLst>
                <a:path w="30696" h="21575" extrusionOk="0">
                  <a:moveTo>
                    <a:pt x="9487" y="0"/>
                  </a:moveTo>
                  <a:cubicBezTo>
                    <a:pt x="8065" y="412"/>
                    <a:pt x="6693" y="1225"/>
                    <a:pt x="4332" y="3077"/>
                  </a:cubicBezTo>
                  <a:cubicBezTo>
                    <a:pt x="4257" y="3135"/>
                    <a:pt x="4185" y="3196"/>
                    <a:pt x="4113" y="3255"/>
                  </a:cubicBezTo>
                  <a:cubicBezTo>
                    <a:pt x="4045" y="3311"/>
                    <a:pt x="3979" y="3368"/>
                    <a:pt x="3915" y="3424"/>
                  </a:cubicBezTo>
                  <a:cubicBezTo>
                    <a:pt x="3910" y="3430"/>
                    <a:pt x="3904" y="3433"/>
                    <a:pt x="3898" y="3438"/>
                  </a:cubicBezTo>
                  <a:cubicBezTo>
                    <a:pt x="3891" y="3444"/>
                    <a:pt x="3887" y="3450"/>
                    <a:pt x="3881" y="3454"/>
                  </a:cubicBezTo>
                  <a:cubicBezTo>
                    <a:pt x="3749" y="3574"/>
                    <a:pt x="3622" y="3694"/>
                    <a:pt x="3499" y="3819"/>
                  </a:cubicBezTo>
                  <a:cubicBezTo>
                    <a:pt x="3376" y="3940"/>
                    <a:pt x="3262" y="4066"/>
                    <a:pt x="3149" y="4193"/>
                  </a:cubicBezTo>
                  <a:cubicBezTo>
                    <a:pt x="3135" y="4209"/>
                    <a:pt x="3122" y="4223"/>
                    <a:pt x="3108" y="4240"/>
                  </a:cubicBezTo>
                  <a:cubicBezTo>
                    <a:pt x="2994" y="4369"/>
                    <a:pt x="2885" y="4503"/>
                    <a:pt x="2780" y="4639"/>
                  </a:cubicBezTo>
                  <a:cubicBezTo>
                    <a:pt x="2677" y="4771"/>
                    <a:pt x="2578" y="4907"/>
                    <a:pt x="2483" y="5045"/>
                  </a:cubicBezTo>
                  <a:cubicBezTo>
                    <a:pt x="2479" y="5051"/>
                    <a:pt x="2478" y="5054"/>
                    <a:pt x="2473" y="5059"/>
                  </a:cubicBezTo>
                  <a:cubicBezTo>
                    <a:pt x="2464" y="5076"/>
                    <a:pt x="2452" y="5093"/>
                    <a:pt x="2441" y="5110"/>
                  </a:cubicBezTo>
                  <a:cubicBezTo>
                    <a:pt x="2349" y="5246"/>
                    <a:pt x="2259" y="5384"/>
                    <a:pt x="2174" y="5523"/>
                  </a:cubicBezTo>
                  <a:cubicBezTo>
                    <a:pt x="2173" y="5526"/>
                    <a:pt x="2170" y="5528"/>
                    <a:pt x="2169" y="5532"/>
                  </a:cubicBezTo>
                  <a:cubicBezTo>
                    <a:pt x="2167" y="5538"/>
                    <a:pt x="2163" y="5542"/>
                    <a:pt x="2162" y="5546"/>
                  </a:cubicBezTo>
                  <a:cubicBezTo>
                    <a:pt x="2077" y="5686"/>
                    <a:pt x="1998" y="5827"/>
                    <a:pt x="1920" y="5969"/>
                  </a:cubicBezTo>
                  <a:cubicBezTo>
                    <a:pt x="1908" y="5992"/>
                    <a:pt x="1895" y="6013"/>
                    <a:pt x="1884" y="6036"/>
                  </a:cubicBezTo>
                  <a:cubicBezTo>
                    <a:pt x="1803" y="6187"/>
                    <a:pt x="1729" y="6337"/>
                    <a:pt x="1655" y="6491"/>
                  </a:cubicBezTo>
                  <a:cubicBezTo>
                    <a:pt x="1580" y="6649"/>
                    <a:pt x="1510" y="6810"/>
                    <a:pt x="1441" y="6972"/>
                  </a:cubicBezTo>
                  <a:cubicBezTo>
                    <a:pt x="1436" y="6979"/>
                    <a:pt x="1434" y="6985"/>
                    <a:pt x="1432" y="6992"/>
                  </a:cubicBezTo>
                  <a:cubicBezTo>
                    <a:pt x="1415" y="7030"/>
                    <a:pt x="1401" y="7071"/>
                    <a:pt x="1386" y="7111"/>
                  </a:cubicBezTo>
                  <a:cubicBezTo>
                    <a:pt x="1335" y="7232"/>
                    <a:pt x="1286" y="7355"/>
                    <a:pt x="1239" y="7480"/>
                  </a:cubicBezTo>
                  <a:cubicBezTo>
                    <a:pt x="1223" y="7523"/>
                    <a:pt x="1209" y="7566"/>
                    <a:pt x="1194" y="7611"/>
                  </a:cubicBezTo>
                  <a:cubicBezTo>
                    <a:pt x="1147" y="7740"/>
                    <a:pt x="1102" y="7868"/>
                    <a:pt x="1060" y="7999"/>
                  </a:cubicBezTo>
                  <a:cubicBezTo>
                    <a:pt x="1044" y="8052"/>
                    <a:pt x="1027" y="8107"/>
                    <a:pt x="1010" y="8159"/>
                  </a:cubicBezTo>
                  <a:cubicBezTo>
                    <a:pt x="977" y="8265"/>
                    <a:pt x="946" y="8371"/>
                    <a:pt x="913" y="8479"/>
                  </a:cubicBezTo>
                  <a:cubicBezTo>
                    <a:pt x="889" y="8565"/>
                    <a:pt x="864" y="8655"/>
                    <a:pt x="841" y="8743"/>
                  </a:cubicBezTo>
                  <a:lnTo>
                    <a:pt x="772" y="9008"/>
                  </a:lnTo>
                  <a:cubicBezTo>
                    <a:pt x="752" y="9083"/>
                    <a:pt x="735" y="9159"/>
                    <a:pt x="716" y="9237"/>
                  </a:cubicBezTo>
                  <a:cubicBezTo>
                    <a:pt x="687" y="9355"/>
                    <a:pt x="661" y="9474"/>
                    <a:pt x="635" y="9594"/>
                  </a:cubicBezTo>
                  <a:cubicBezTo>
                    <a:pt x="622" y="9650"/>
                    <a:pt x="610" y="9707"/>
                    <a:pt x="597" y="9764"/>
                  </a:cubicBezTo>
                  <a:cubicBezTo>
                    <a:pt x="567" y="9911"/>
                    <a:pt x="539" y="10056"/>
                    <a:pt x="512" y="10205"/>
                  </a:cubicBezTo>
                  <a:cubicBezTo>
                    <a:pt x="508" y="10229"/>
                    <a:pt x="503" y="10250"/>
                    <a:pt x="498" y="10272"/>
                  </a:cubicBezTo>
                  <a:cubicBezTo>
                    <a:pt x="497" y="10279"/>
                    <a:pt x="497" y="10288"/>
                    <a:pt x="495" y="10296"/>
                  </a:cubicBezTo>
                  <a:cubicBezTo>
                    <a:pt x="470" y="10440"/>
                    <a:pt x="446" y="10584"/>
                    <a:pt x="424" y="10731"/>
                  </a:cubicBezTo>
                  <a:cubicBezTo>
                    <a:pt x="414" y="10786"/>
                    <a:pt x="404" y="10839"/>
                    <a:pt x="395" y="10896"/>
                  </a:cubicBezTo>
                  <a:cubicBezTo>
                    <a:pt x="370" y="11051"/>
                    <a:pt x="349" y="11210"/>
                    <a:pt x="328" y="11367"/>
                  </a:cubicBezTo>
                  <a:cubicBezTo>
                    <a:pt x="325" y="11392"/>
                    <a:pt x="319" y="11418"/>
                    <a:pt x="315" y="11445"/>
                  </a:cubicBezTo>
                  <a:cubicBezTo>
                    <a:pt x="315" y="11450"/>
                    <a:pt x="313" y="11453"/>
                    <a:pt x="313" y="11459"/>
                  </a:cubicBezTo>
                  <a:cubicBezTo>
                    <a:pt x="287" y="11654"/>
                    <a:pt x="266" y="11848"/>
                    <a:pt x="244" y="12044"/>
                  </a:cubicBezTo>
                  <a:cubicBezTo>
                    <a:pt x="223" y="12242"/>
                    <a:pt x="205" y="12441"/>
                    <a:pt x="186" y="12642"/>
                  </a:cubicBezTo>
                  <a:lnTo>
                    <a:pt x="186" y="12651"/>
                  </a:lnTo>
                  <a:cubicBezTo>
                    <a:pt x="185" y="12669"/>
                    <a:pt x="185" y="12685"/>
                    <a:pt x="184" y="12702"/>
                  </a:cubicBezTo>
                  <a:cubicBezTo>
                    <a:pt x="171" y="12857"/>
                    <a:pt x="158" y="13015"/>
                    <a:pt x="146" y="13172"/>
                  </a:cubicBezTo>
                  <a:cubicBezTo>
                    <a:pt x="139" y="13266"/>
                    <a:pt x="133" y="13361"/>
                    <a:pt x="127" y="13455"/>
                  </a:cubicBezTo>
                  <a:cubicBezTo>
                    <a:pt x="120" y="13569"/>
                    <a:pt x="113" y="13685"/>
                    <a:pt x="106" y="13801"/>
                  </a:cubicBezTo>
                  <a:cubicBezTo>
                    <a:pt x="102" y="13859"/>
                    <a:pt x="100" y="13918"/>
                    <a:pt x="98" y="13976"/>
                  </a:cubicBezTo>
                  <a:cubicBezTo>
                    <a:pt x="91" y="14120"/>
                    <a:pt x="84" y="14265"/>
                    <a:pt x="76" y="14412"/>
                  </a:cubicBezTo>
                  <a:cubicBezTo>
                    <a:pt x="74" y="14458"/>
                    <a:pt x="71" y="14508"/>
                    <a:pt x="69" y="14556"/>
                  </a:cubicBezTo>
                  <a:cubicBezTo>
                    <a:pt x="54" y="14901"/>
                    <a:pt x="44" y="15250"/>
                    <a:pt x="36" y="15600"/>
                  </a:cubicBezTo>
                  <a:lnTo>
                    <a:pt x="24" y="16044"/>
                  </a:lnTo>
                  <a:cubicBezTo>
                    <a:pt x="17" y="16321"/>
                    <a:pt x="14" y="16597"/>
                    <a:pt x="10" y="16876"/>
                  </a:cubicBezTo>
                  <a:cubicBezTo>
                    <a:pt x="9" y="16984"/>
                    <a:pt x="9" y="17094"/>
                    <a:pt x="7" y="17202"/>
                  </a:cubicBezTo>
                  <a:cubicBezTo>
                    <a:pt x="3" y="17566"/>
                    <a:pt x="2" y="17927"/>
                    <a:pt x="2" y="18290"/>
                  </a:cubicBezTo>
                  <a:cubicBezTo>
                    <a:pt x="2" y="18427"/>
                    <a:pt x="0" y="18558"/>
                    <a:pt x="0" y="18692"/>
                  </a:cubicBezTo>
                  <a:lnTo>
                    <a:pt x="0" y="18716"/>
                  </a:lnTo>
                  <a:cubicBezTo>
                    <a:pt x="1369" y="20230"/>
                    <a:pt x="3448" y="20952"/>
                    <a:pt x="4817" y="21470"/>
                  </a:cubicBezTo>
                  <a:cubicBezTo>
                    <a:pt x="5006" y="21542"/>
                    <a:pt x="5387" y="21574"/>
                    <a:pt x="5919" y="21574"/>
                  </a:cubicBezTo>
                  <a:cubicBezTo>
                    <a:pt x="10384" y="21574"/>
                    <a:pt x="25492" y="19277"/>
                    <a:pt x="27066" y="18495"/>
                  </a:cubicBezTo>
                  <a:cubicBezTo>
                    <a:pt x="28825" y="17620"/>
                    <a:pt x="30696" y="15641"/>
                    <a:pt x="30196" y="14271"/>
                  </a:cubicBezTo>
                  <a:cubicBezTo>
                    <a:pt x="29698" y="12899"/>
                    <a:pt x="30670" y="8179"/>
                    <a:pt x="30670" y="8179"/>
                  </a:cubicBezTo>
                  <a:lnTo>
                    <a:pt x="30670" y="8179"/>
                  </a:lnTo>
                  <a:cubicBezTo>
                    <a:pt x="30670" y="8179"/>
                    <a:pt x="29471" y="8900"/>
                    <a:pt x="27386" y="8900"/>
                  </a:cubicBezTo>
                  <a:cubicBezTo>
                    <a:pt x="27011" y="8900"/>
                    <a:pt x="26609" y="8877"/>
                    <a:pt x="26180" y="8822"/>
                  </a:cubicBezTo>
                  <a:cubicBezTo>
                    <a:pt x="23357" y="8462"/>
                    <a:pt x="19976" y="4897"/>
                    <a:pt x="19976" y="4897"/>
                  </a:cubicBezTo>
                  <a:cubicBezTo>
                    <a:pt x="19976" y="4897"/>
                    <a:pt x="17531" y="9010"/>
                    <a:pt x="14430" y="9588"/>
                  </a:cubicBezTo>
                  <a:cubicBezTo>
                    <a:pt x="14144" y="9641"/>
                    <a:pt x="13874" y="9666"/>
                    <a:pt x="13618" y="9666"/>
                  </a:cubicBezTo>
                  <a:cubicBezTo>
                    <a:pt x="11100" y="9666"/>
                    <a:pt x="10021" y="7319"/>
                    <a:pt x="10021" y="7319"/>
                  </a:cubicBezTo>
                  <a:cubicBezTo>
                    <a:pt x="10021" y="7319"/>
                    <a:pt x="9379" y="9110"/>
                    <a:pt x="8135" y="10866"/>
                  </a:cubicBezTo>
                  <a:cubicBezTo>
                    <a:pt x="6891" y="12621"/>
                    <a:pt x="4931" y="13376"/>
                    <a:pt x="4931" y="13376"/>
                  </a:cubicBezTo>
                  <a:cubicBezTo>
                    <a:pt x="4931" y="13376"/>
                    <a:pt x="3968" y="4925"/>
                    <a:pt x="9487" y="0"/>
                  </a:cubicBezTo>
                  <a:close/>
                </a:path>
              </a:pathLst>
            </a:custGeom>
            <a:solidFill>
              <a:srgbClr val="000000">
                <a:alpha val="3155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478" name="Google Shape;1316;p34">
              <a:extLst>
                <a:ext uri="{FF2B5EF4-FFF2-40B4-BE49-F238E27FC236}">
                  <a16:creationId xmlns:a16="http://schemas.microsoft.com/office/drawing/2014/main" id="{53FF483F-229E-890A-D19E-6B4F1CAF2502}"/>
                </a:ext>
              </a:extLst>
            </p:cNvPr>
            <p:cNvSpPr/>
            <p:nvPr/>
          </p:nvSpPr>
          <p:spPr>
            <a:xfrm>
              <a:off x="-75266" y="3034046"/>
              <a:ext cx="1735470" cy="1083472"/>
            </a:xfrm>
            <a:custGeom>
              <a:avLst/>
              <a:gdLst/>
              <a:ahLst/>
              <a:cxnLst/>
              <a:rect l="l" t="t" r="r" b="b"/>
              <a:pathLst>
                <a:path w="42072" h="26266" extrusionOk="0">
                  <a:moveTo>
                    <a:pt x="29171" y="0"/>
                  </a:moveTo>
                  <a:cubicBezTo>
                    <a:pt x="28192" y="0"/>
                    <a:pt x="27136" y="113"/>
                    <a:pt x="26077" y="422"/>
                  </a:cubicBezTo>
                  <a:cubicBezTo>
                    <a:pt x="22128" y="1570"/>
                    <a:pt x="19076" y="2691"/>
                    <a:pt x="13992" y="3237"/>
                  </a:cubicBezTo>
                  <a:cubicBezTo>
                    <a:pt x="12536" y="3393"/>
                    <a:pt x="11293" y="3449"/>
                    <a:pt x="10259" y="3449"/>
                  </a:cubicBezTo>
                  <a:cubicBezTo>
                    <a:pt x="7678" y="3449"/>
                    <a:pt x="6403" y="3101"/>
                    <a:pt x="6403" y="3101"/>
                  </a:cubicBezTo>
                  <a:cubicBezTo>
                    <a:pt x="6403" y="3101"/>
                    <a:pt x="6229" y="4971"/>
                    <a:pt x="5266" y="8227"/>
                  </a:cubicBezTo>
                  <a:cubicBezTo>
                    <a:pt x="4299" y="11482"/>
                    <a:pt x="995" y="15924"/>
                    <a:pt x="540" y="17969"/>
                  </a:cubicBezTo>
                  <a:cubicBezTo>
                    <a:pt x="82" y="20010"/>
                    <a:pt x="1" y="22442"/>
                    <a:pt x="2149" y="23544"/>
                  </a:cubicBezTo>
                  <a:cubicBezTo>
                    <a:pt x="2567" y="23759"/>
                    <a:pt x="3002" y="23845"/>
                    <a:pt x="3432" y="23845"/>
                  </a:cubicBezTo>
                  <a:cubicBezTo>
                    <a:pt x="5212" y="23845"/>
                    <a:pt x="6904" y="22366"/>
                    <a:pt x="6904" y="22366"/>
                  </a:cubicBezTo>
                  <a:cubicBezTo>
                    <a:pt x="6904" y="22366"/>
                    <a:pt x="7860" y="25199"/>
                    <a:pt x="9819" y="25594"/>
                  </a:cubicBezTo>
                  <a:cubicBezTo>
                    <a:pt x="10015" y="25634"/>
                    <a:pt x="10225" y="25651"/>
                    <a:pt x="10445" y="25651"/>
                  </a:cubicBezTo>
                  <a:cubicBezTo>
                    <a:pt x="12420" y="25651"/>
                    <a:pt x="15151" y="24213"/>
                    <a:pt x="15151" y="24213"/>
                  </a:cubicBezTo>
                  <a:lnTo>
                    <a:pt x="29196" y="25223"/>
                  </a:lnTo>
                  <a:cubicBezTo>
                    <a:pt x="29196" y="25223"/>
                    <a:pt x="31924" y="26265"/>
                    <a:pt x="34634" y="26265"/>
                  </a:cubicBezTo>
                  <a:cubicBezTo>
                    <a:pt x="35102" y="26265"/>
                    <a:pt x="35569" y="26234"/>
                    <a:pt x="36022" y="26161"/>
                  </a:cubicBezTo>
                  <a:cubicBezTo>
                    <a:pt x="39096" y="25665"/>
                    <a:pt x="40363" y="22795"/>
                    <a:pt x="38124" y="19453"/>
                  </a:cubicBezTo>
                  <a:cubicBezTo>
                    <a:pt x="40871" y="18739"/>
                    <a:pt x="42072" y="16322"/>
                    <a:pt x="40716" y="12868"/>
                  </a:cubicBezTo>
                  <a:cubicBezTo>
                    <a:pt x="39360" y="9413"/>
                    <a:pt x="33673" y="7609"/>
                    <a:pt x="33923" y="838"/>
                  </a:cubicBezTo>
                  <a:cubicBezTo>
                    <a:pt x="33923" y="838"/>
                    <a:pt x="31835" y="0"/>
                    <a:pt x="29171" y="0"/>
                  </a:cubicBezTo>
                  <a:close/>
                </a:path>
              </a:pathLst>
            </a:custGeom>
            <a:solidFill>
              <a:srgbClr val="000000">
                <a:alpha val="3155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479" name="Google Shape;1317;p34">
              <a:extLst>
                <a:ext uri="{FF2B5EF4-FFF2-40B4-BE49-F238E27FC236}">
                  <a16:creationId xmlns:a16="http://schemas.microsoft.com/office/drawing/2014/main" id="{4097528E-39E6-EE9F-EC5A-CDEF1E892C8B}"/>
                </a:ext>
              </a:extLst>
            </p:cNvPr>
            <p:cNvSpPr/>
            <p:nvPr/>
          </p:nvSpPr>
          <p:spPr>
            <a:xfrm>
              <a:off x="16474" y="2557361"/>
              <a:ext cx="1362240" cy="1150710"/>
            </a:xfrm>
            <a:custGeom>
              <a:avLst/>
              <a:gdLst/>
              <a:ahLst/>
              <a:cxnLst/>
              <a:rect l="l" t="t" r="r" b="b"/>
              <a:pathLst>
                <a:path w="33024" h="27896" extrusionOk="0">
                  <a:moveTo>
                    <a:pt x="22238" y="0"/>
                  </a:moveTo>
                  <a:cubicBezTo>
                    <a:pt x="22238" y="0"/>
                    <a:pt x="22202" y="4804"/>
                    <a:pt x="18149" y="6586"/>
                  </a:cubicBezTo>
                  <a:cubicBezTo>
                    <a:pt x="17220" y="6994"/>
                    <a:pt x="16441" y="7152"/>
                    <a:pt x="15793" y="7152"/>
                  </a:cubicBezTo>
                  <a:cubicBezTo>
                    <a:pt x="13617" y="7152"/>
                    <a:pt x="12914" y="5376"/>
                    <a:pt x="12913" y="5375"/>
                  </a:cubicBezTo>
                  <a:lnTo>
                    <a:pt x="12913" y="5375"/>
                  </a:lnTo>
                  <a:cubicBezTo>
                    <a:pt x="12913" y="5376"/>
                    <a:pt x="13634" y="8864"/>
                    <a:pt x="11130" y="11360"/>
                  </a:cubicBezTo>
                  <a:cubicBezTo>
                    <a:pt x="9492" y="12990"/>
                    <a:pt x="8052" y="13272"/>
                    <a:pt x="7251" y="13272"/>
                  </a:cubicBezTo>
                  <a:cubicBezTo>
                    <a:pt x="6827" y="13272"/>
                    <a:pt x="6582" y="13193"/>
                    <a:pt x="6582" y="13193"/>
                  </a:cubicBezTo>
                  <a:cubicBezTo>
                    <a:pt x="6582" y="13193"/>
                    <a:pt x="5595" y="11430"/>
                    <a:pt x="3626" y="11430"/>
                  </a:cubicBezTo>
                  <a:cubicBezTo>
                    <a:pt x="3441" y="11430"/>
                    <a:pt x="3246" y="11446"/>
                    <a:pt x="3043" y="11480"/>
                  </a:cubicBezTo>
                  <a:cubicBezTo>
                    <a:pt x="684" y="11876"/>
                    <a:pt x="200" y="13725"/>
                    <a:pt x="100" y="15052"/>
                  </a:cubicBezTo>
                  <a:cubicBezTo>
                    <a:pt x="0" y="16380"/>
                    <a:pt x="856" y="18119"/>
                    <a:pt x="2850" y="18389"/>
                  </a:cubicBezTo>
                  <a:cubicBezTo>
                    <a:pt x="3086" y="18421"/>
                    <a:pt x="3307" y="18435"/>
                    <a:pt x="3514" y="18435"/>
                  </a:cubicBezTo>
                  <a:cubicBezTo>
                    <a:pt x="5060" y="18435"/>
                    <a:pt x="5822" y="17654"/>
                    <a:pt x="5823" y="17654"/>
                  </a:cubicBezTo>
                  <a:lnTo>
                    <a:pt x="5823" y="17654"/>
                  </a:lnTo>
                  <a:cubicBezTo>
                    <a:pt x="5823" y="17654"/>
                    <a:pt x="5806" y="21156"/>
                    <a:pt x="7562" y="23208"/>
                  </a:cubicBezTo>
                  <a:cubicBezTo>
                    <a:pt x="9319" y="25260"/>
                    <a:pt x="11872" y="26768"/>
                    <a:pt x="15717" y="27353"/>
                  </a:cubicBezTo>
                  <a:cubicBezTo>
                    <a:pt x="17713" y="27657"/>
                    <a:pt x="19462" y="27895"/>
                    <a:pt x="21168" y="27895"/>
                  </a:cubicBezTo>
                  <a:cubicBezTo>
                    <a:pt x="23264" y="27895"/>
                    <a:pt x="25296" y="27535"/>
                    <a:pt x="27647" y="26494"/>
                  </a:cubicBezTo>
                  <a:cubicBezTo>
                    <a:pt x="32058" y="24540"/>
                    <a:pt x="32745" y="20429"/>
                    <a:pt x="32884" y="18296"/>
                  </a:cubicBezTo>
                  <a:cubicBezTo>
                    <a:pt x="33023" y="16161"/>
                    <a:pt x="31854" y="13345"/>
                    <a:pt x="32310" y="10240"/>
                  </a:cubicBezTo>
                  <a:cubicBezTo>
                    <a:pt x="31819" y="8696"/>
                    <a:pt x="30480" y="5126"/>
                    <a:pt x="30480" y="5126"/>
                  </a:cubicBezTo>
                  <a:cubicBezTo>
                    <a:pt x="30480" y="5126"/>
                    <a:pt x="27937" y="5065"/>
                    <a:pt x="25468" y="3369"/>
                  </a:cubicBezTo>
                  <a:cubicBezTo>
                    <a:pt x="22999" y="1672"/>
                    <a:pt x="22238" y="0"/>
                    <a:pt x="22238" y="0"/>
                  </a:cubicBezTo>
                  <a:close/>
                </a:path>
              </a:pathLst>
            </a:custGeom>
            <a:solidFill>
              <a:srgbClr val="FFC8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480" name="Google Shape;1318;p34">
              <a:extLst>
                <a:ext uri="{FF2B5EF4-FFF2-40B4-BE49-F238E27FC236}">
                  <a16:creationId xmlns:a16="http://schemas.microsoft.com/office/drawing/2014/main" id="{B4DC4997-F96D-04B1-805A-047E6A86D255}"/>
                </a:ext>
              </a:extLst>
            </p:cNvPr>
            <p:cNvSpPr/>
            <p:nvPr/>
          </p:nvSpPr>
          <p:spPr>
            <a:xfrm>
              <a:off x="16268" y="2557361"/>
              <a:ext cx="1325775" cy="1117627"/>
            </a:xfrm>
            <a:custGeom>
              <a:avLst/>
              <a:gdLst/>
              <a:ahLst/>
              <a:cxnLst/>
              <a:rect l="l" t="t" r="r" b="b"/>
              <a:pathLst>
                <a:path w="32140" h="27094" extrusionOk="0">
                  <a:moveTo>
                    <a:pt x="22240" y="0"/>
                  </a:moveTo>
                  <a:cubicBezTo>
                    <a:pt x="22240" y="0"/>
                    <a:pt x="22234" y="374"/>
                    <a:pt x="22142" y="943"/>
                  </a:cubicBezTo>
                  <a:cubicBezTo>
                    <a:pt x="22638" y="1649"/>
                    <a:pt x="24181" y="3720"/>
                    <a:pt x="25804" y="4549"/>
                  </a:cubicBezTo>
                  <a:cubicBezTo>
                    <a:pt x="27769" y="5552"/>
                    <a:pt x="30146" y="5745"/>
                    <a:pt x="30146" y="5745"/>
                  </a:cubicBezTo>
                  <a:cubicBezTo>
                    <a:pt x="30146" y="5745"/>
                    <a:pt x="30977" y="8328"/>
                    <a:pt x="32140" y="9724"/>
                  </a:cubicBezTo>
                  <a:cubicBezTo>
                    <a:pt x="31568" y="8021"/>
                    <a:pt x="30482" y="5126"/>
                    <a:pt x="30482" y="5126"/>
                  </a:cubicBezTo>
                  <a:cubicBezTo>
                    <a:pt x="30482" y="5126"/>
                    <a:pt x="27940" y="5065"/>
                    <a:pt x="25471" y="3369"/>
                  </a:cubicBezTo>
                  <a:cubicBezTo>
                    <a:pt x="23002" y="1672"/>
                    <a:pt x="22240" y="0"/>
                    <a:pt x="22240" y="0"/>
                  </a:cubicBezTo>
                  <a:close/>
                  <a:moveTo>
                    <a:pt x="21128" y="3891"/>
                  </a:moveTo>
                  <a:cubicBezTo>
                    <a:pt x="20526" y="4937"/>
                    <a:pt x="19594" y="5952"/>
                    <a:pt x="18151" y="6587"/>
                  </a:cubicBezTo>
                  <a:cubicBezTo>
                    <a:pt x="17222" y="6996"/>
                    <a:pt x="16443" y="7154"/>
                    <a:pt x="15795" y="7154"/>
                  </a:cubicBezTo>
                  <a:cubicBezTo>
                    <a:pt x="13619" y="7154"/>
                    <a:pt x="12916" y="5378"/>
                    <a:pt x="12916" y="5378"/>
                  </a:cubicBezTo>
                  <a:lnTo>
                    <a:pt x="12916" y="5378"/>
                  </a:lnTo>
                  <a:cubicBezTo>
                    <a:pt x="12916" y="5379"/>
                    <a:pt x="13636" y="8866"/>
                    <a:pt x="11132" y="11362"/>
                  </a:cubicBezTo>
                  <a:cubicBezTo>
                    <a:pt x="9494" y="12992"/>
                    <a:pt x="8054" y="13274"/>
                    <a:pt x="7254" y="13274"/>
                  </a:cubicBezTo>
                  <a:cubicBezTo>
                    <a:pt x="6831" y="13274"/>
                    <a:pt x="6587" y="13196"/>
                    <a:pt x="6587" y="13196"/>
                  </a:cubicBezTo>
                  <a:cubicBezTo>
                    <a:pt x="6587" y="13196"/>
                    <a:pt x="5600" y="11432"/>
                    <a:pt x="3628" y="11432"/>
                  </a:cubicBezTo>
                  <a:cubicBezTo>
                    <a:pt x="3443" y="11432"/>
                    <a:pt x="3249" y="11447"/>
                    <a:pt x="3047" y="11481"/>
                  </a:cubicBezTo>
                  <a:cubicBezTo>
                    <a:pt x="686" y="11878"/>
                    <a:pt x="204" y="13726"/>
                    <a:pt x="104" y="15054"/>
                  </a:cubicBezTo>
                  <a:cubicBezTo>
                    <a:pt x="1" y="16383"/>
                    <a:pt x="859" y="18121"/>
                    <a:pt x="2851" y="18390"/>
                  </a:cubicBezTo>
                  <a:cubicBezTo>
                    <a:pt x="3087" y="18422"/>
                    <a:pt x="3310" y="18437"/>
                    <a:pt x="3518" y="18437"/>
                  </a:cubicBezTo>
                  <a:cubicBezTo>
                    <a:pt x="5063" y="18437"/>
                    <a:pt x="5825" y="17655"/>
                    <a:pt x="5825" y="17655"/>
                  </a:cubicBezTo>
                  <a:lnTo>
                    <a:pt x="5825" y="17655"/>
                  </a:lnTo>
                  <a:cubicBezTo>
                    <a:pt x="5825" y="17655"/>
                    <a:pt x="5806" y="21160"/>
                    <a:pt x="7563" y="23211"/>
                  </a:cubicBezTo>
                  <a:cubicBezTo>
                    <a:pt x="9101" y="25006"/>
                    <a:pt x="11251" y="26387"/>
                    <a:pt x="14343" y="27094"/>
                  </a:cubicBezTo>
                  <a:cubicBezTo>
                    <a:pt x="12453" y="26311"/>
                    <a:pt x="9006" y="24341"/>
                    <a:pt x="7986" y="21195"/>
                  </a:cubicBezTo>
                  <a:cubicBezTo>
                    <a:pt x="6944" y="17977"/>
                    <a:pt x="7571" y="14303"/>
                    <a:pt x="7571" y="14303"/>
                  </a:cubicBezTo>
                  <a:lnTo>
                    <a:pt x="7571" y="14303"/>
                  </a:lnTo>
                  <a:cubicBezTo>
                    <a:pt x="7571" y="14303"/>
                    <a:pt x="7583" y="14304"/>
                    <a:pt x="7606" y="14304"/>
                  </a:cubicBezTo>
                  <a:cubicBezTo>
                    <a:pt x="7864" y="14304"/>
                    <a:pt x="9531" y="14239"/>
                    <a:pt x="11550" y="12662"/>
                  </a:cubicBezTo>
                  <a:cubicBezTo>
                    <a:pt x="13749" y="10945"/>
                    <a:pt x="13854" y="7533"/>
                    <a:pt x="13854" y="7533"/>
                  </a:cubicBezTo>
                  <a:cubicBezTo>
                    <a:pt x="13854" y="7533"/>
                    <a:pt x="14419" y="7817"/>
                    <a:pt x="15432" y="7817"/>
                  </a:cubicBezTo>
                  <a:cubicBezTo>
                    <a:pt x="16215" y="7817"/>
                    <a:pt x="17267" y="7647"/>
                    <a:pt x="18532" y="7043"/>
                  </a:cubicBezTo>
                  <a:cubicBezTo>
                    <a:pt x="19796" y="6438"/>
                    <a:pt x="20612" y="5150"/>
                    <a:pt x="21128" y="3891"/>
                  </a:cubicBezTo>
                  <a:close/>
                </a:path>
              </a:pathLst>
            </a:custGeom>
            <a:solidFill>
              <a:srgbClr val="F69D9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481" name="Google Shape;1319;p34">
              <a:extLst>
                <a:ext uri="{FF2B5EF4-FFF2-40B4-BE49-F238E27FC236}">
                  <a16:creationId xmlns:a16="http://schemas.microsoft.com/office/drawing/2014/main" id="{1EB45D2A-F13D-0982-FA21-C4EFDD2F8EC4}"/>
                </a:ext>
              </a:extLst>
            </p:cNvPr>
            <p:cNvSpPr/>
            <p:nvPr/>
          </p:nvSpPr>
          <p:spPr>
            <a:xfrm>
              <a:off x="921705" y="3138863"/>
              <a:ext cx="453874" cy="568507"/>
            </a:xfrm>
            <a:custGeom>
              <a:avLst/>
              <a:gdLst/>
              <a:ahLst/>
              <a:cxnLst/>
              <a:rect l="l" t="t" r="r" b="b"/>
              <a:pathLst>
                <a:path w="11003" h="13782" extrusionOk="0">
                  <a:moveTo>
                    <a:pt x="10424" y="0"/>
                  </a:moveTo>
                  <a:lnTo>
                    <a:pt x="10424" y="0"/>
                  </a:lnTo>
                  <a:cubicBezTo>
                    <a:pt x="10463" y="174"/>
                    <a:pt x="10499" y="354"/>
                    <a:pt x="10534" y="536"/>
                  </a:cubicBezTo>
                  <a:cubicBezTo>
                    <a:pt x="10506" y="364"/>
                    <a:pt x="10477" y="192"/>
                    <a:pt x="10452" y="16"/>
                  </a:cubicBezTo>
                  <a:cubicBezTo>
                    <a:pt x="10444" y="11"/>
                    <a:pt x="10424" y="0"/>
                    <a:pt x="10424" y="0"/>
                  </a:cubicBezTo>
                  <a:close/>
                  <a:moveTo>
                    <a:pt x="3233" y="12991"/>
                  </a:moveTo>
                  <a:cubicBezTo>
                    <a:pt x="3221" y="12995"/>
                    <a:pt x="3205" y="13002"/>
                    <a:pt x="3199" y="13005"/>
                  </a:cubicBezTo>
                  <a:cubicBezTo>
                    <a:pt x="3188" y="13008"/>
                    <a:pt x="3183" y="13010"/>
                    <a:pt x="3182" y="13010"/>
                  </a:cubicBezTo>
                  <a:cubicBezTo>
                    <a:pt x="3179" y="13010"/>
                    <a:pt x="3202" y="13001"/>
                    <a:pt x="3233" y="12991"/>
                  </a:cubicBezTo>
                  <a:close/>
                  <a:moveTo>
                    <a:pt x="10570" y="772"/>
                  </a:moveTo>
                  <a:lnTo>
                    <a:pt x="10570" y="772"/>
                  </a:lnTo>
                  <a:cubicBezTo>
                    <a:pt x="10943" y="3115"/>
                    <a:pt x="10705" y="5951"/>
                    <a:pt x="9165" y="8420"/>
                  </a:cubicBezTo>
                  <a:cubicBezTo>
                    <a:pt x="7546" y="11013"/>
                    <a:pt x="3854" y="12741"/>
                    <a:pt x="3271" y="12977"/>
                  </a:cubicBezTo>
                  <a:cubicBezTo>
                    <a:pt x="3175" y="13009"/>
                    <a:pt x="3353" y="12950"/>
                    <a:pt x="2984" y="13069"/>
                  </a:cubicBezTo>
                  <a:cubicBezTo>
                    <a:pt x="1512" y="13540"/>
                    <a:pt x="273" y="13740"/>
                    <a:pt x="1" y="13781"/>
                  </a:cubicBezTo>
                  <a:cubicBezTo>
                    <a:pt x="1828" y="13698"/>
                    <a:pt x="3642" y="13310"/>
                    <a:pt x="5700" y="12398"/>
                  </a:cubicBezTo>
                  <a:cubicBezTo>
                    <a:pt x="10111" y="10444"/>
                    <a:pt x="10798" y="6333"/>
                    <a:pt x="10937" y="4200"/>
                  </a:cubicBezTo>
                  <a:cubicBezTo>
                    <a:pt x="11002" y="3194"/>
                    <a:pt x="10779" y="2036"/>
                    <a:pt x="10570" y="772"/>
                  </a:cubicBezTo>
                  <a:close/>
                </a:path>
              </a:pathLst>
            </a:custGeom>
            <a:solidFill>
              <a:srgbClr val="FFE3D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489" name="Google Shape;1320;p34">
              <a:extLst>
                <a:ext uri="{FF2B5EF4-FFF2-40B4-BE49-F238E27FC236}">
                  <a16:creationId xmlns:a16="http://schemas.microsoft.com/office/drawing/2014/main" id="{48F51969-F40B-E629-5C78-5931AE993367}"/>
                </a:ext>
              </a:extLst>
            </p:cNvPr>
            <p:cNvSpPr/>
            <p:nvPr/>
          </p:nvSpPr>
          <p:spPr>
            <a:xfrm>
              <a:off x="1015796" y="2904645"/>
              <a:ext cx="354338" cy="411221"/>
            </a:xfrm>
            <a:custGeom>
              <a:avLst/>
              <a:gdLst/>
              <a:ahLst/>
              <a:cxnLst/>
              <a:rect l="l" t="t" r="r" b="b"/>
              <a:pathLst>
                <a:path w="8590" h="9969" extrusionOk="0">
                  <a:moveTo>
                    <a:pt x="4294" y="533"/>
                  </a:moveTo>
                  <a:cubicBezTo>
                    <a:pt x="6350" y="533"/>
                    <a:pt x="8057" y="2501"/>
                    <a:pt x="8057" y="4984"/>
                  </a:cubicBezTo>
                  <a:cubicBezTo>
                    <a:pt x="8057" y="7467"/>
                    <a:pt x="6350" y="9435"/>
                    <a:pt x="4294" y="9435"/>
                  </a:cubicBezTo>
                  <a:cubicBezTo>
                    <a:pt x="2237" y="9435"/>
                    <a:pt x="534" y="7467"/>
                    <a:pt x="534" y="4984"/>
                  </a:cubicBezTo>
                  <a:cubicBezTo>
                    <a:pt x="534" y="2501"/>
                    <a:pt x="2237" y="533"/>
                    <a:pt x="4294" y="533"/>
                  </a:cubicBezTo>
                  <a:close/>
                  <a:moveTo>
                    <a:pt x="4294" y="1"/>
                  </a:moveTo>
                  <a:cubicBezTo>
                    <a:pt x="1900" y="1"/>
                    <a:pt x="1" y="2257"/>
                    <a:pt x="1" y="4984"/>
                  </a:cubicBezTo>
                  <a:cubicBezTo>
                    <a:pt x="1" y="7713"/>
                    <a:pt x="1900" y="9968"/>
                    <a:pt x="4294" y="9968"/>
                  </a:cubicBezTo>
                  <a:cubicBezTo>
                    <a:pt x="6687" y="9968"/>
                    <a:pt x="8590" y="7713"/>
                    <a:pt x="8590" y="4984"/>
                  </a:cubicBezTo>
                  <a:cubicBezTo>
                    <a:pt x="8590" y="2257"/>
                    <a:pt x="6687" y="1"/>
                    <a:pt x="4294" y="1"/>
                  </a:cubicBezTo>
                  <a:close/>
                </a:path>
              </a:pathLst>
            </a:custGeom>
            <a:solidFill>
              <a:srgbClr val="6889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490" name="Google Shape;1321;p34">
              <a:extLst>
                <a:ext uri="{FF2B5EF4-FFF2-40B4-BE49-F238E27FC236}">
                  <a16:creationId xmlns:a16="http://schemas.microsoft.com/office/drawing/2014/main" id="{B371CF7A-70B7-A64E-C0BF-6C7428FB12C2}"/>
                </a:ext>
              </a:extLst>
            </p:cNvPr>
            <p:cNvSpPr/>
            <p:nvPr/>
          </p:nvSpPr>
          <p:spPr>
            <a:xfrm>
              <a:off x="511433" y="2892435"/>
              <a:ext cx="417285" cy="423431"/>
            </a:xfrm>
            <a:custGeom>
              <a:avLst/>
              <a:gdLst/>
              <a:ahLst/>
              <a:cxnLst/>
              <a:rect l="l" t="t" r="r" b="b"/>
              <a:pathLst>
                <a:path w="10116" h="10265" extrusionOk="0">
                  <a:moveTo>
                    <a:pt x="5058" y="533"/>
                  </a:moveTo>
                  <a:cubicBezTo>
                    <a:pt x="7558" y="533"/>
                    <a:pt x="9584" y="2588"/>
                    <a:pt x="9583" y="5135"/>
                  </a:cubicBezTo>
                  <a:cubicBezTo>
                    <a:pt x="9583" y="7680"/>
                    <a:pt x="7557" y="9731"/>
                    <a:pt x="5058" y="9731"/>
                  </a:cubicBezTo>
                  <a:cubicBezTo>
                    <a:pt x="2558" y="9731"/>
                    <a:pt x="532" y="7678"/>
                    <a:pt x="532" y="5135"/>
                  </a:cubicBezTo>
                  <a:cubicBezTo>
                    <a:pt x="532" y="2590"/>
                    <a:pt x="2557" y="533"/>
                    <a:pt x="5058" y="533"/>
                  </a:cubicBezTo>
                  <a:close/>
                  <a:moveTo>
                    <a:pt x="5058" y="1"/>
                  </a:moveTo>
                  <a:cubicBezTo>
                    <a:pt x="2266" y="1"/>
                    <a:pt x="0" y="2306"/>
                    <a:pt x="0" y="5135"/>
                  </a:cubicBezTo>
                  <a:cubicBezTo>
                    <a:pt x="0" y="7962"/>
                    <a:pt x="2265" y="10264"/>
                    <a:pt x="5058" y="10264"/>
                  </a:cubicBezTo>
                  <a:cubicBezTo>
                    <a:pt x="7849" y="10264"/>
                    <a:pt x="10116" y="7962"/>
                    <a:pt x="10116" y="5135"/>
                  </a:cubicBezTo>
                  <a:cubicBezTo>
                    <a:pt x="10116" y="2306"/>
                    <a:pt x="7851" y="1"/>
                    <a:pt x="5058" y="1"/>
                  </a:cubicBezTo>
                  <a:close/>
                </a:path>
              </a:pathLst>
            </a:custGeom>
            <a:solidFill>
              <a:srgbClr val="6889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491" name="Google Shape;1322;p34">
              <a:extLst>
                <a:ext uri="{FF2B5EF4-FFF2-40B4-BE49-F238E27FC236}">
                  <a16:creationId xmlns:a16="http://schemas.microsoft.com/office/drawing/2014/main" id="{A86BC61E-4BCE-FA91-1F1F-F5FABBFA7518}"/>
                </a:ext>
              </a:extLst>
            </p:cNvPr>
            <p:cNvSpPr/>
            <p:nvPr/>
          </p:nvSpPr>
          <p:spPr>
            <a:xfrm>
              <a:off x="903431" y="3030623"/>
              <a:ext cx="142148" cy="53006"/>
            </a:xfrm>
            <a:custGeom>
              <a:avLst/>
              <a:gdLst/>
              <a:ahLst/>
              <a:cxnLst/>
              <a:rect l="l" t="t" r="r" b="b"/>
              <a:pathLst>
                <a:path w="3446" h="1285" extrusionOk="0">
                  <a:moveTo>
                    <a:pt x="1769" y="1"/>
                  </a:moveTo>
                  <a:cubicBezTo>
                    <a:pt x="1413" y="1"/>
                    <a:pt x="1080" y="109"/>
                    <a:pt x="805" y="255"/>
                  </a:cubicBezTo>
                  <a:cubicBezTo>
                    <a:pt x="473" y="432"/>
                    <a:pt x="219" y="646"/>
                    <a:pt x="78" y="878"/>
                  </a:cubicBezTo>
                  <a:lnTo>
                    <a:pt x="77" y="879"/>
                  </a:lnTo>
                  <a:cubicBezTo>
                    <a:pt x="1" y="1006"/>
                    <a:pt x="41" y="1171"/>
                    <a:pt x="168" y="1246"/>
                  </a:cubicBezTo>
                  <a:cubicBezTo>
                    <a:pt x="211" y="1272"/>
                    <a:pt x="258" y="1284"/>
                    <a:pt x="305" y="1284"/>
                  </a:cubicBezTo>
                  <a:cubicBezTo>
                    <a:pt x="395" y="1284"/>
                    <a:pt x="483" y="1239"/>
                    <a:pt x="532" y="1157"/>
                  </a:cubicBezTo>
                  <a:cubicBezTo>
                    <a:pt x="592" y="1061"/>
                    <a:pt x="798" y="865"/>
                    <a:pt x="1054" y="728"/>
                  </a:cubicBezTo>
                  <a:cubicBezTo>
                    <a:pt x="1273" y="614"/>
                    <a:pt x="1526" y="534"/>
                    <a:pt x="1776" y="534"/>
                  </a:cubicBezTo>
                  <a:cubicBezTo>
                    <a:pt x="1823" y="534"/>
                    <a:pt x="1871" y="537"/>
                    <a:pt x="1918" y="543"/>
                  </a:cubicBezTo>
                  <a:cubicBezTo>
                    <a:pt x="2513" y="617"/>
                    <a:pt x="2934" y="1151"/>
                    <a:pt x="2934" y="1151"/>
                  </a:cubicBezTo>
                  <a:cubicBezTo>
                    <a:pt x="2986" y="1220"/>
                    <a:pt x="3065" y="1257"/>
                    <a:pt x="3146" y="1257"/>
                  </a:cubicBezTo>
                  <a:cubicBezTo>
                    <a:pt x="3201" y="1257"/>
                    <a:pt x="3257" y="1240"/>
                    <a:pt x="3305" y="1203"/>
                  </a:cubicBezTo>
                  <a:cubicBezTo>
                    <a:pt x="3422" y="1116"/>
                    <a:pt x="3446" y="949"/>
                    <a:pt x="3358" y="832"/>
                  </a:cubicBezTo>
                  <a:cubicBezTo>
                    <a:pt x="3358" y="832"/>
                    <a:pt x="2850" y="121"/>
                    <a:pt x="1984" y="14"/>
                  </a:cubicBezTo>
                  <a:cubicBezTo>
                    <a:pt x="1912" y="5"/>
                    <a:pt x="1840" y="1"/>
                    <a:pt x="1769" y="1"/>
                  </a:cubicBezTo>
                  <a:close/>
                </a:path>
              </a:pathLst>
            </a:custGeom>
            <a:solidFill>
              <a:srgbClr val="6889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492" name="Google Shape;1323;p34">
              <a:extLst>
                <a:ext uri="{FF2B5EF4-FFF2-40B4-BE49-F238E27FC236}">
                  <a16:creationId xmlns:a16="http://schemas.microsoft.com/office/drawing/2014/main" id="{6B7C7A46-9476-86D4-C325-0C69C04484F7}"/>
                </a:ext>
              </a:extLst>
            </p:cNvPr>
            <p:cNvSpPr/>
            <p:nvPr/>
          </p:nvSpPr>
          <p:spPr>
            <a:xfrm>
              <a:off x="1078249" y="3000098"/>
              <a:ext cx="225844" cy="244695"/>
            </a:xfrm>
            <a:custGeom>
              <a:avLst/>
              <a:gdLst/>
              <a:ahLst/>
              <a:cxnLst/>
              <a:rect l="l" t="t" r="r" b="b"/>
              <a:pathLst>
                <a:path w="5475" h="5932" extrusionOk="0">
                  <a:moveTo>
                    <a:pt x="2422" y="1"/>
                  </a:moveTo>
                  <a:cubicBezTo>
                    <a:pt x="936" y="1"/>
                    <a:pt x="1" y="1043"/>
                    <a:pt x="1" y="3216"/>
                  </a:cubicBezTo>
                  <a:cubicBezTo>
                    <a:pt x="1" y="5387"/>
                    <a:pt x="1362" y="5932"/>
                    <a:pt x="2653" y="5932"/>
                  </a:cubicBezTo>
                  <a:cubicBezTo>
                    <a:pt x="3945" y="5932"/>
                    <a:pt x="5166" y="5421"/>
                    <a:pt x="5318" y="3456"/>
                  </a:cubicBezTo>
                  <a:cubicBezTo>
                    <a:pt x="5475" y="1491"/>
                    <a:pt x="4346" y="1"/>
                    <a:pt x="2422"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493" name="Google Shape;1324;p34">
              <a:extLst>
                <a:ext uri="{FF2B5EF4-FFF2-40B4-BE49-F238E27FC236}">
                  <a16:creationId xmlns:a16="http://schemas.microsoft.com/office/drawing/2014/main" id="{AF753260-76DE-EB7F-6C42-A36425E97276}"/>
                </a:ext>
              </a:extLst>
            </p:cNvPr>
            <p:cNvSpPr/>
            <p:nvPr/>
          </p:nvSpPr>
          <p:spPr>
            <a:xfrm>
              <a:off x="607256" y="2989331"/>
              <a:ext cx="253481" cy="244654"/>
            </a:xfrm>
            <a:custGeom>
              <a:avLst/>
              <a:gdLst/>
              <a:ahLst/>
              <a:cxnLst/>
              <a:rect l="l" t="t" r="r" b="b"/>
              <a:pathLst>
                <a:path w="6145" h="5931" extrusionOk="0">
                  <a:moveTo>
                    <a:pt x="2718" y="1"/>
                  </a:moveTo>
                  <a:cubicBezTo>
                    <a:pt x="1052" y="1"/>
                    <a:pt x="2" y="1043"/>
                    <a:pt x="1" y="3215"/>
                  </a:cubicBezTo>
                  <a:cubicBezTo>
                    <a:pt x="1" y="5387"/>
                    <a:pt x="1530" y="5930"/>
                    <a:pt x="2979" y="5930"/>
                  </a:cubicBezTo>
                  <a:cubicBezTo>
                    <a:pt x="4429" y="5930"/>
                    <a:pt x="5799" y="5421"/>
                    <a:pt x="5973" y="3456"/>
                  </a:cubicBezTo>
                  <a:cubicBezTo>
                    <a:pt x="6145" y="1491"/>
                    <a:pt x="4879" y="1"/>
                    <a:pt x="2718"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494" name="Google Shape;1325;p34">
              <a:extLst>
                <a:ext uri="{FF2B5EF4-FFF2-40B4-BE49-F238E27FC236}">
                  <a16:creationId xmlns:a16="http://schemas.microsoft.com/office/drawing/2014/main" id="{3AEBFB08-19A6-8130-10C5-8102127615F9}"/>
                </a:ext>
              </a:extLst>
            </p:cNvPr>
            <p:cNvSpPr/>
            <p:nvPr/>
          </p:nvSpPr>
          <p:spPr>
            <a:xfrm>
              <a:off x="1155015" y="3040523"/>
              <a:ext cx="148252" cy="193875"/>
            </a:xfrm>
            <a:custGeom>
              <a:avLst/>
              <a:gdLst/>
              <a:ahLst/>
              <a:cxnLst/>
              <a:rect l="l" t="t" r="r" b="b"/>
              <a:pathLst>
                <a:path w="3594" h="4700" extrusionOk="0">
                  <a:moveTo>
                    <a:pt x="1769" y="0"/>
                  </a:moveTo>
                  <a:cubicBezTo>
                    <a:pt x="1430" y="0"/>
                    <a:pt x="268" y="364"/>
                    <a:pt x="137" y="2129"/>
                  </a:cubicBezTo>
                  <a:cubicBezTo>
                    <a:pt x="1" y="3946"/>
                    <a:pt x="1088" y="4667"/>
                    <a:pt x="1568" y="4696"/>
                  </a:cubicBezTo>
                  <a:cubicBezTo>
                    <a:pt x="1601" y="4699"/>
                    <a:pt x="1634" y="4700"/>
                    <a:pt x="1667" y="4700"/>
                  </a:cubicBezTo>
                  <a:cubicBezTo>
                    <a:pt x="2126" y="4700"/>
                    <a:pt x="2654" y="4496"/>
                    <a:pt x="3001" y="3932"/>
                  </a:cubicBezTo>
                  <a:cubicBezTo>
                    <a:pt x="3374" y="3327"/>
                    <a:pt x="3594" y="2092"/>
                    <a:pt x="3398" y="1279"/>
                  </a:cubicBezTo>
                  <a:cubicBezTo>
                    <a:pt x="3203" y="474"/>
                    <a:pt x="2772" y="1"/>
                    <a:pt x="1821" y="1"/>
                  </a:cubicBezTo>
                  <a:cubicBezTo>
                    <a:pt x="1812" y="1"/>
                    <a:pt x="1804" y="1"/>
                    <a:pt x="1795" y="1"/>
                  </a:cubicBezTo>
                  <a:cubicBezTo>
                    <a:pt x="1787" y="1"/>
                    <a:pt x="1778" y="0"/>
                    <a:pt x="1769" y="0"/>
                  </a:cubicBezTo>
                  <a:close/>
                </a:path>
              </a:pathLst>
            </a:custGeom>
            <a:solidFill>
              <a:srgbClr val="2745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495" name="Google Shape;1326;p34">
              <a:extLst>
                <a:ext uri="{FF2B5EF4-FFF2-40B4-BE49-F238E27FC236}">
                  <a16:creationId xmlns:a16="http://schemas.microsoft.com/office/drawing/2014/main" id="{006E4128-A954-EB98-8E12-81BAB2BD8B6A}"/>
                </a:ext>
              </a:extLst>
            </p:cNvPr>
            <p:cNvSpPr/>
            <p:nvPr/>
          </p:nvSpPr>
          <p:spPr>
            <a:xfrm>
              <a:off x="693593" y="3029756"/>
              <a:ext cx="166237" cy="193875"/>
            </a:xfrm>
            <a:custGeom>
              <a:avLst/>
              <a:gdLst/>
              <a:ahLst/>
              <a:cxnLst/>
              <a:rect l="l" t="t" r="r" b="b"/>
              <a:pathLst>
                <a:path w="4030" h="4700" extrusionOk="0">
                  <a:moveTo>
                    <a:pt x="1983" y="0"/>
                  </a:moveTo>
                  <a:cubicBezTo>
                    <a:pt x="1604" y="0"/>
                    <a:pt x="299" y="366"/>
                    <a:pt x="151" y="2129"/>
                  </a:cubicBezTo>
                  <a:cubicBezTo>
                    <a:pt x="0" y="3946"/>
                    <a:pt x="1220" y="4667"/>
                    <a:pt x="1758" y="4696"/>
                  </a:cubicBezTo>
                  <a:cubicBezTo>
                    <a:pt x="1795" y="4699"/>
                    <a:pt x="1832" y="4700"/>
                    <a:pt x="1869" y="4700"/>
                  </a:cubicBezTo>
                  <a:cubicBezTo>
                    <a:pt x="2383" y="4700"/>
                    <a:pt x="2977" y="4496"/>
                    <a:pt x="3366" y="3932"/>
                  </a:cubicBezTo>
                  <a:cubicBezTo>
                    <a:pt x="3783" y="3327"/>
                    <a:pt x="4029" y="2092"/>
                    <a:pt x="3811" y="1279"/>
                  </a:cubicBezTo>
                  <a:cubicBezTo>
                    <a:pt x="3594" y="474"/>
                    <a:pt x="3108" y="1"/>
                    <a:pt x="2040" y="1"/>
                  </a:cubicBezTo>
                  <a:cubicBezTo>
                    <a:pt x="2031" y="1"/>
                    <a:pt x="2021" y="1"/>
                    <a:pt x="2012" y="1"/>
                  </a:cubicBezTo>
                  <a:cubicBezTo>
                    <a:pt x="2003" y="1"/>
                    <a:pt x="1993" y="0"/>
                    <a:pt x="1983" y="0"/>
                  </a:cubicBezTo>
                  <a:close/>
                </a:path>
              </a:pathLst>
            </a:custGeom>
            <a:solidFill>
              <a:srgbClr val="2745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496" name="Google Shape;1327;p34">
              <a:extLst>
                <a:ext uri="{FF2B5EF4-FFF2-40B4-BE49-F238E27FC236}">
                  <a16:creationId xmlns:a16="http://schemas.microsoft.com/office/drawing/2014/main" id="{D982B7D4-F0D2-4048-735D-6250D4F424C9}"/>
                </a:ext>
              </a:extLst>
            </p:cNvPr>
            <p:cNvSpPr/>
            <p:nvPr/>
          </p:nvSpPr>
          <p:spPr>
            <a:xfrm>
              <a:off x="687694" y="3043328"/>
              <a:ext cx="78086" cy="91369"/>
            </a:xfrm>
            <a:custGeom>
              <a:avLst/>
              <a:gdLst/>
              <a:ahLst/>
              <a:cxnLst/>
              <a:rect l="l" t="t" r="r" b="b"/>
              <a:pathLst>
                <a:path w="1893" h="2215" extrusionOk="0">
                  <a:moveTo>
                    <a:pt x="933" y="1"/>
                  </a:moveTo>
                  <a:cubicBezTo>
                    <a:pt x="754" y="1"/>
                    <a:pt x="144" y="174"/>
                    <a:pt x="74" y="1005"/>
                  </a:cubicBezTo>
                  <a:cubicBezTo>
                    <a:pt x="1" y="1859"/>
                    <a:pt x="575" y="2199"/>
                    <a:pt x="827" y="2213"/>
                  </a:cubicBezTo>
                  <a:cubicBezTo>
                    <a:pt x="844" y="2214"/>
                    <a:pt x="861" y="2215"/>
                    <a:pt x="878" y="2215"/>
                  </a:cubicBezTo>
                  <a:cubicBezTo>
                    <a:pt x="1118" y="2215"/>
                    <a:pt x="1399" y="2118"/>
                    <a:pt x="1582" y="1853"/>
                  </a:cubicBezTo>
                  <a:cubicBezTo>
                    <a:pt x="1777" y="1570"/>
                    <a:pt x="1893" y="987"/>
                    <a:pt x="1790" y="605"/>
                  </a:cubicBezTo>
                  <a:cubicBezTo>
                    <a:pt x="1689" y="222"/>
                    <a:pt x="1459" y="1"/>
                    <a:pt x="957" y="1"/>
                  </a:cubicBezTo>
                  <a:cubicBezTo>
                    <a:pt x="954" y="1"/>
                    <a:pt x="950" y="1"/>
                    <a:pt x="947" y="1"/>
                  </a:cubicBezTo>
                  <a:cubicBezTo>
                    <a:pt x="943" y="1"/>
                    <a:pt x="938" y="1"/>
                    <a:pt x="933"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497" name="Google Shape;1328;p34">
              <a:extLst>
                <a:ext uri="{FF2B5EF4-FFF2-40B4-BE49-F238E27FC236}">
                  <a16:creationId xmlns:a16="http://schemas.microsoft.com/office/drawing/2014/main" id="{DC7D1A18-925A-381A-990F-774810EBCFD8}"/>
                </a:ext>
              </a:extLst>
            </p:cNvPr>
            <p:cNvSpPr/>
            <p:nvPr/>
          </p:nvSpPr>
          <p:spPr>
            <a:xfrm>
              <a:off x="935771" y="3108173"/>
              <a:ext cx="121399" cy="222296"/>
            </a:xfrm>
            <a:custGeom>
              <a:avLst/>
              <a:gdLst/>
              <a:ahLst/>
              <a:cxnLst/>
              <a:rect l="l" t="t" r="r" b="b"/>
              <a:pathLst>
                <a:path w="2943" h="5389" extrusionOk="0">
                  <a:moveTo>
                    <a:pt x="1619" y="1"/>
                  </a:moveTo>
                  <a:cubicBezTo>
                    <a:pt x="1533" y="1"/>
                    <a:pt x="1456" y="58"/>
                    <a:pt x="1432" y="145"/>
                  </a:cubicBezTo>
                  <a:cubicBezTo>
                    <a:pt x="1317" y="576"/>
                    <a:pt x="1235" y="1070"/>
                    <a:pt x="1257" y="1514"/>
                  </a:cubicBezTo>
                  <a:cubicBezTo>
                    <a:pt x="1278" y="1959"/>
                    <a:pt x="1406" y="2385"/>
                    <a:pt x="1776" y="2588"/>
                  </a:cubicBezTo>
                  <a:cubicBezTo>
                    <a:pt x="2033" y="2729"/>
                    <a:pt x="2244" y="2913"/>
                    <a:pt x="2370" y="3138"/>
                  </a:cubicBezTo>
                  <a:cubicBezTo>
                    <a:pt x="2497" y="3364"/>
                    <a:pt x="2546" y="3631"/>
                    <a:pt x="2463" y="3972"/>
                  </a:cubicBezTo>
                  <a:cubicBezTo>
                    <a:pt x="2384" y="4308"/>
                    <a:pt x="2165" y="4641"/>
                    <a:pt x="1812" y="4831"/>
                  </a:cubicBezTo>
                  <a:cubicBezTo>
                    <a:pt x="1621" y="4935"/>
                    <a:pt x="1386" y="5001"/>
                    <a:pt x="1103" y="5001"/>
                  </a:cubicBezTo>
                  <a:cubicBezTo>
                    <a:pt x="865" y="5001"/>
                    <a:pt x="593" y="4954"/>
                    <a:pt x="285" y="4843"/>
                  </a:cubicBezTo>
                  <a:cubicBezTo>
                    <a:pt x="263" y="4835"/>
                    <a:pt x="241" y="4831"/>
                    <a:pt x="219" y="4831"/>
                  </a:cubicBezTo>
                  <a:cubicBezTo>
                    <a:pt x="141" y="4831"/>
                    <a:pt x="68" y="4879"/>
                    <a:pt x="38" y="4957"/>
                  </a:cubicBezTo>
                  <a:lnTo>
                    <a:pt x="38" y="4958"/>
                  </a:lnTo>
                  <a:cubicBezTo>
                    <a:pt x="1" y="5058"/>
                    <a:pt x="52" y="5170"/>
                    <a:pt x="153" y="5207"/>
                  </a:cubicBezTo>
                  <a:cubicBezTo>
                    <a:pt x="499" y="5332"/>
                    <a:pt x="819" y="5388"/>
                    <a:pt x="1108" y="5388"/>
                  </a:cubicBezTo>
                  <a:cubicBezTo>
                    <a:pt x="1449" y="5388"/>
                    <a:pt x="1747" y="5310"/>
                    <a:pt x="1996" y="5176"/>
                  </a:cubicBezTo>
                  <a:cubicBezTo>
                    <a:pt x="2456" y="4927"/>
                    <a:pt x="2737" y="4497"/>
                    <a:pt x="2841" y="4062"/>
                  </a:cubicBezTo>
                  <a:cubicBezTo>
                    <a:pt x="2943" y="3638"/>
                    <a:pt x="2882" y="3257"/>
                    <a:pt x="2711" y="2949"/>
                  </a:cubicBezTo>
                  <a:cubicBezTo>
                    <a:pt x="2540" y="2643"/>
                    <a:pt x="2267" y="2415"/>
                    <a:pt x="1963" y="2248"/>
                  </a:cubicBezTo>
                  <a:cubicBezTo>
                    <a:pt x="1770" y="2142"/>
                    <a:pt x="1664" y="1877"/>
                    <a:pt x="1645" y="1496"/>
                  </a:cubicBezTo>
                  <a:cubicBezTo>
                    <a:pt x="1625" y="1115"/>
                    <a:pt x="1698" y="648"/>
                    <a:pt x="1805" y="245"/>
                  </a:cubicBezTo>
                  <a:cubicBezTo>
                    <a:pt x="1832" y="142"/>
                    <a:pt x="1772" y="36"/>
                    <a:pt x="1670" y="8"/>
                  </a:cubicBezTo>
                  <a:cubicBezTo>
                    <a:pt x="1653" y="3"/>
                    <a:pt x="1636" y="1"/>
                    <a:pt x="1619" y="1"/>
                  </a:cubicBezTo>
                  <a:close/>
                </a:path>
              </a:pathLst>
            </a:custGeom>
            <a:solidFill>
              <a:srgbClr val="2745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498" name="Google Shape;1329;p34">
              <a:extLst>
                <a:ext uri="{FF2B5EF4-FFF2-40B4-BE49-F238E27FC236}">
                  <a16:creationId xmlns:a16="http://schemas.microsoft.com/office/drawing/2014/main" id="{21961DED-7449-A903-F903-64078BA3E91A}"/>
                </a:ext>
              </a:extLst>
            </p:cNvPr>
            <p:cNvSpPr/>
            <p:nvPr/>
          </p:nvSpPr>
          <p:spPr>
            <a:xfrm>
              <a:off x="804555" y="3323910"/>
              <a:ext cx="208931" cy="117728"/>
            </a:xfrm>
            <a:custGeom>
              <a:avLst/>
              <a:gdLst/>
              <a:ahLst/>
              <a:cxnLst/>
              <a:rect l="l" t="t" r="r" b="b"/>
              <a:pathLst>
                <a:path w="5065" h="2854" extrusionOk="0">
                  <a:moveTo>
                    <a:pt x="223" y="1"/>
                  </a:moveTo>
                  <a:cubicBezTo>
                    <a:pt x="190" y="1"/>
                    <a:pt x="158" y="10"/>
                    <a:pt x="128" y="27"/>
                  </a:cubicBezTo>
                  <a:cubicBezTo>
                    <a:pt x="34" y="80"/>
                    <a:pt x="1" y="195"/>
                    <a:pt x="51" y="288"/>
                  </a:cubicBezTo>
                  <a:cubicBezTo>
                    <a:pt x="410" y="947"/>
                    <a:pt x="839" y="1588"/>
                    <a:pt x="1339" y="2067"/>
                  </a:cubicBezTo>
                  <a:cubicBezTo>
                    <a:pt x="1827" y="2532"/>
                    <a:pt x="2391" y="2854"/>
                    <a:pt x="3012" y="2854"/>
                  </a:cubicBezTo>
                  <a:cubicBezTo>
                    <a:pt x="3029" y="2854"/>
                    <a:pt x="3046" y="2854"/>
                    <a:pt x="3063" y="2853"/>
                  </a:cubicBezTo>
                  <a:cubicBezTo>
                    <a:pt x="4291" y="2819"/>
                    <a:pt x="4992" y="2005"/>
                    <a:pt x="4992" y="2005"/>
                  </a:cubicBezTo>
                  <a:lnTo>
                    <a:pt x="4993" y="2003"/>
                  </a:lnTo>
                  <a:cubicBezTo>
                    <a:pt x="5064" y="1922"/>
                    <a:pt x="5056" y="1801"/>
                    <a:pt x="4974" y="1730"/>
                  </a:cubicBezTo>
                  <a:lnTo>
                    <a:pt x="4972" y="1727"/>
                  </a:lnTo>
                  <a:cubicBezTo>
                    <a:pt x="4936" y="1697"/>
                    <a:pt x="4892" y="1683"/>
                    <a:pt x="4848" y="1683"/>
                  </a:cubicBezTo>
                  <a:cubicBezTo>
                    <a:pt x="4792" y="1683"/>
                    <a:pt x="4737" y="1706"/>
                    <a:pt x="4699" y="1751"/>
                  </a:cubicBezTo>
                  <a:cubicBezTo>
                    <a:pt x="4699" y="1751"/>
                    <a:pt x="4117" y="2437"/>
                    <a:pt x="3054" y="2467"/>
                  </a:cubicBezTo>
                  <a:cubicBezTo>
                    <a:pt x="3041" y="2467"/>
                    <a:pt x="3027" y="2467"/>
                    <a:pt x="3014" y="2467"/>
                  </a:cubicBezTo>
                  <a:cubicBezTo>
                    <a:pt x="2526" y="2467"/>
                    <a:pt x="2054" y="2211"/>
                    <a:pt x="1609" y="1785"/>
                  </a:cubicBezTo>
                  <a:cubicBezTo>
                    <a:pt x="1152" y="1348"/>
                    <a:pt x="738" y="737"/>
                    <a:pt x="393" y="102"/>
                  </a:cubicBezTo>
                  <a:cubicBezTo>
                    <a:pt x="367" y="57"/>
                    <a:pt x="326" y="23"/>
                    <a:pt x="277" y="9"/>
                  </a:cubicBezTo>
                  <a:cubicBezTo>
                    <a:pt x="259" y="4"/>
                    <a:pt x="241" y="1"/>
                    <a:pt x="223" y="1"/>
                  </a:cubicBezTo>
                  <a:close/>
                </a:path>
              </a:pathLst>
            </a:custGeom>
            <a:solidFill>
              <a:srgbClr val="2745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499" name="Google Shape;1330;p34">
              <a:extLst>
                <a:ext uri="{FF2B5EF4-FFF2-40B4-BE49-F238E27FC236}">
                  <a16:creationId xmlns:a16="http://schemas.microsoft.com/office/drawing/2014/main" id="{B6327614-3136-31D4-8A47-038CBB387B2D}"/>
                </a:ext>
              </a:extLst>
            </p:cNvPr>
            <p:cNvSpPr/>
            <p:nvPr/>
          </p:nvSpPr>
          <p:spPr>
            <a:xfrm>
              <a:off x="1072103" y="2782545"/>
              <a:ext cx="195855" cy="111334"/>
            </a:xfrm>
            <a:custGeom>
              <a:avLst/>
              <a:gdLst/>
              <a:ahLst/>
              <a:cxnLst/>
              <a:rect l="l" t="t" r="r" b="b"/>
              <a:pathLst>
                <a:path w="4748" h="2699" extrusionOk="0">
                  <a:moveTo>
                    <a:pt x="2281" y="0"/>
                  </a:moveTo>
                  <a:cubicBezTo>
                    <a:pt x="2237" y="0"/>
                    <a:pt x="2193" y="2"/>
                    <a:pt x="2150" y="5"/>
                  </a:cubicBezTo>
                  <a:cubicBezTo>
                    <a:pt x="879" y="60"/>
                    <a:pt x="195" y="685"/>
                    <a:pt x="97" y="857"/>
                  </a:cubicBezTo>
                  <a:cubicBezTo>
                    <a:pt x="0" y="1028"/>
                    <a:pt x="18" y="1386"/>
                    <a:pt x="69" y="2042"/>
                  </a:cubicBezTo>
                  <a:cubicBezTo>
                    <a:pt x="120" y="2699"/>
                    <a:pt x="279" y="2635"/>
                    <a:pt x="470" y="2644"/>
                  </a:cubicBezTo>
                  <a:cubicBezTo>
                    <a:pt x="472" y="2644"/>
                    <a:pt x="473" y="2644"/>
                    <a:pt x="475" y="2644"/>
                  </a:cubicBezTo>
                  <a:cubicBezTo>
                    <a:pt x="667" y="2644"/>
                    <a:pt x="1505" y="2209"/>
                    <a:pt x="2297" y="2209"/>
                  </a:cubicBezTo>
                  <a:cubicBezTo>
                    <a:pt x="2335" y="2209"/>
                    <a:pt x="2373" y="2210"/>
                    <a:pt x="2411" y="2212"/>
                  </a:cubicBezTo>
                  <a:cubicBezTo>
                    <a:pt x="3242" y="2258"/>
                    <a:pt x="3983" y="2604"/>
                    <a:pt x="4193" y="2656"/>
                  </a:cubicBezTo>
                  <a:cubicBezTo>
                    <a:pt x="4246" y="2669"/>
                    <a:pt x="4289" y="2675"/>
                    <a:pt x="4326" y="2675"/>
                  </a:cubicBezTo>
                  <a:cubicBezTo>
                    <a:pt x="4432" y="2675"/>
                    <a:pt x="4479" y="2624"/>
                    <a:pt x="4543" y="2545"/>
                  </a:cubicBezTo>
                  <a:cubicBezTo>
                    <a:pt x="4630" y="2439"/>
                    <a:pt x="4704" y="1873"/>
                    <a:pt x="4745" y="1409"/>
                  </a:cubicBezTo>
                  <a:cubicBezTo>
                    <a:pt x="4748" y="1109"/>
                    <a:pt x="4742" y="787"/>
                    <a:pt x="4616" y="649"/>
                  </a:cubicBezTo>
                  <a:cubicBezTo>
                    <a:pt x="4496" y="516"/>
                    <a:pt x="3839" y="28"/>
                    <a:pt x="2325" y="1"/>
                  </a:cubicBezTo>
                  <a:cubicBezTo>
                    <a:pt x="2311" y="1"/>
                    <a:pt x="2296" y="0"/>
                    <a:pt x="2281" y="0"/>
                  </a:cubicBezTo>
                  <a:close/>
                </a:path>
              </a:pathLst>
            </a:custGeom>
            <a:solidFill>
              <a:srgbClr val="2745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00" name="Google Shape;1331;p34">
              <a:extLst>
                <a:ext uri="{FF2B5EF4-FFF2-40B4-BE49-F238E27FC236}">
                  <a16:creationId xmlns:a16="http://schemas.microsoft.com/office/drawing/2014/main" id="{6D56E461-7E29-7815-534B-87616A492FC5}"/>
                </a:ext>
              </a:extLst>
            </p:cNvPr>
            <p:cNvSpPr/>
            <p:nvPr/>
          </p:nvSpPr>
          <p:spPr>
            <a:xfrm>
              <a:off x="623798" y="2783411"/>
              <a:ext cx="215614" cy="111334"/>
            </a:xfrm>
            <a:custGeom>
              <a:avLst/>
              <a:gdLst/>
              <a:ahLst/>
              <a:cxnLst/>
              <a:rect l="l" t="t" r="r" b="b"/>
              <a:pathLst>
                <a:path w="5227" h="2699" extrusionOk="0">
                  <a:moveTo>
                    <a:pt x="2719" y="1"/>
                  </a:moveTo>
                  <a:cubicBezTo>
                    <a:pt x="2702" y="1"/>
                    <a:pt x="2684" y="1"/>
                    <a:pt x="2667" y="1"/>
                  </a:cubicBezTo>
                  <a:cubicBezTo>
                    <a:pt x="1002" y="28"/>
                    <a:pt x="278" y="516"/>
                    <a:pt x="147" y="649"/>
                  </a:cubicBezTo>
                  <a:cubicBezTo>
                    <a:pt x="9" y="787"/>
                    <a:pt x="0" y="1109"/>
                    <a:pt x="6" y="1409"/>
                  </a:cubicBezTo>
                  <a:cubicBezTo>
                    <a:pt x="50" y="1873"/>
                    <a:pt x="133" y="2439"/>
                    <a:pt x="228" y="2545"/>
                  </a:cubicBezTo>
                  <a:cubicBezTo>
                    <a:pt x="299" y="2624"/>
                    <a:pt x="350" y="2675"/>
                    <a:pt x="468" y="2675"/>
                  </a:cubicBezTo>
                  <a:cubicBezTo>
                    <a:pt x="508" y="2675"/>
                    <a:pt x="555" y="2669"/>
                    <a:pt x="614" y="2656"/>
                  </a:cubicBezTo>
                  <a:cubicBezTo>
                    <a:pt x="846" y="2604"/>
                    <a:pt x="1658" y="2259"/>
                    <a:pt x="2574" y="2212"/>
                  </a:cubicBezTo>
                  <a:cubicBezTo>
                    <a:pt x="2616" y="2210"/>
                    <a:pt x="2657" y="2209"/>
                    <a:pt x="2699" y="2209"/>
                  </a:cubicBezTo>
                  <a:cubicBezTo>
                    <a:pt x="3570" y="2209"/>
                    <a:pt x="4492" y="2644"/>
                    <a:pt x="4703" y="2644"/>
                  </a:cubicBezTo>
                  <a:cubicBezTo>
                    <a:pt x="4705" y="2644"/>
                    <a:pt x="4707" y="2644"/>
                    <a:pt x="4708" y="2644"/>
                  </a:cubicBezTo>
                  <a:cubicBezTo>
                    <a:pt x="4919" y="2635"/>
                    <a:pt x="5094" y="2699"/>
                    <a:pt x="5150" y="2043"/>
                  </a:cubicBezTo>
                  <a:cubicBezTo>
                    <a:pt x="5206" y="1387"/>
                    <a:pt x="5226" y="1028"/>
                    <a:pt x="5120" y="858"/>
                  </a:cubicBezTo>
                  <a:cubicBezTo>
                    <a:pt x="5015" y="685"/>
                    <a:pt x="4260" y="60"/>
                    <a:pt x="2863" y="4"/>
                  </a:cubicBezTo>
                  <a:cubicBezTo>
                    <a:pt x="2813" y="2"/>
                    <a:pt x="2766" y="1"/>
                    <a:pt x="2719" y="1"/>
                  </a:cubicBezTo>
                  <a:close/>
                </a:path>
              </a:pathLst>
            </a:custGeom>
            <a:solidFill>
              <a:srgbClr val="2745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01" name="Google Shape;1332;p34">
              <a:extLst>
                <a:ext uri="{FF2B5EF4-FFF2-40B4-BE49-F238E27FC236}">
                  <a16:creationId xmlns:a16="http://schemas.microsoft.com/office/drawing/2014/main" id="{F0EDDBDF-7BB1-EAE3-BCB3-B3CF21158073}"/>
                </a:ext>
              </a:extLst>
            </p:cNvPr>
            <p:cNvSpPr/>
            <p:nvPr/>
          </p:nvSpPr>
          <p:spPr>
            <a:xfrm>
              <a:off x="90353" y="3106069"/>
              <a:ext cx="154688" cy="132578"/>
            </a:xfrm>
            <a:custGeom>
              <a:avLst/>
              <a:gdLst/>
              <a:ahLst/>
              <a:cxnLst/>
              <a:rect l="l" t="t" r="r" b="b"/>
              <a:pathLst>
                <a:path w="3750" h="3214" extrusionOk="0">
                  <a:moveTo>
                    <a:pt x="1440" y="0"/>
                  </a:moveTo>
                  <a:cubicBezTo>
                    <a:pt x="1283" y="0"/>
                    <a:pt x="1132" y="19"/>
                    <a:pt x="994" y="49"/>
                  </a:cubicBezTo>
                  <a:cubicBezTo>
                    <a:pt x="485" y="157"/>
                    <a:pt x="111" y="409"/>
                    <a:pt x="114" y="409"/>
                  </a:cubicBezTo>
                  <a:cubicBezTo>
                    <a:pt x="23" y="468"/>
                    <a:pt x="1" y="588"/>
                    <a:pt x="59" y="677"/>
                  </a:cubicBezTo>
                  <a:cubicBezTo>
                    <a:pt x="96" y="733"/>
                    <a:pt x="157" y="763"/>
                    <a:pt x="219" y="763"/>
                  </a:cubicBezTo>
                  <a:cubicBezTo>
                    <a:pt x="256" y="763"/>
                    <a:pt x="293" y="753"/>
                    <a:pt x="327" y="732"/>
                  </a:cubicBezTo>
                  <a:cubicBezTo>
                    <a:pt x="327" y="732"/>
                    <a:pt x="650" y="520"/>
                    <a:pt x="1077" y="428"/>
                  </a:cubicBezTo>
                  <a:cubicBezTo>
                    <a:pt x="1202" y="402"/>
                    <a:pt x="1333" y="384"/>
                    <a:pt x="1466" y="384"/>
                  </a:cubicBezTo>
                  <a:cubicBezTo>
                    <a:pt x="1790" y="384"/>
                    <a:pt x="2128" y="488"/>
                    <a:pt x="2430" y="821"/>
                  </a:cubicBezTo>
                  <a:cubicBezTo>
                    <a:pt x="3311" y="1786"/>
                    <a:pt x="2827" y="2947"/>
                    <a:pt x="2827" y="2947"/>
                  </a:cubicBezTo>
                  <a:lnTo>
                    <a:pt x="2827" y="2948"/>
                  </a:lnTo>
                  <a:cubicBezTo>
                    <a:pt x="2787" y="3048"/>
                    <a:pt x="2837" y="3161"/>
                    <a:pt x="2935" y="3201"/>
                  </a:cubicBezTo>
                  <a:cubicBezTo>
                    <a:pt x="2958" y="3209"/>
                    <a:pt x="2982" y="3214"/>
                    <a:pt x="3005" y="3214"/>
                  </a:cubicBezTo>
                  <a:cubicBezTo>
                    <a:pt x="3081" y="3214"/>
                    <a:pt x="3154" y="3168"/>
                    <a:pt x="3185" y="3092"/>
                  </a:cubicBezTo>
                  <a:cubicBezTo>
                    <a:pt x="3185" y="3092"/>
                    <a:pt x="3749" y="1692"/>
                    <a:pt x="2717" y="560"/>
                  </a:cubicBezTo>
                  <a:cubicBezTo>
                    <a:pt x="2330" y="136"/>
                    <a:pt x="1862" y="0"/>
                    <a:pt x="1440" y="0"/>
                  </a:cubicBezTo>
                  <a:close/>
                </a:path>
              </a:pathLst>
            </a:custGeom>
            <a:solidFill>
              <a:srgbClr val="2745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02" name="Google Shape;1333;p34">
              <a:extLst>
                <a:ext uri="{FF2B5EF4-FFF2-40B4-BE49-F238E27FC236}">
                  <a16:creationId xmlns:a16="http://schemas.microsoft.com/office/drawing/2014/main" id="{C4626260-727B-BC9F-62E1-70E71C302B7C}"/>
                </a:ext>
              </a:extLst>
            </p:cNvPr>
            <p:cNvSpPr/>
            <p:nvPr/>
          </p:nvSpPr>
          <p:spPr>
            <a:xfrm>
              <a:off x="114938" y="3125745"/>
              <a:ext cx="90172" cy="63113"/>
            </a:xfrm>
            <a:custGeom>
              <a:avLst/>
              <a:gdLst/>
              <a:ahLst/>
              <a:cxnLst/>
              <a:rect l="l" t="t" r="r" b="b"/>
              <a:pathLst>
                <a:path w="2186" h="1530" extrusionOk="0">
                  <a:moveTo>
                    <a:pt x="1530" y="0"/>
                  </a:moveTo>
                  <a:cubicBezTo>
                    <a:pt x="652" y="0"/>
                    <a:pt x="65" y="652"/>
                    <a:pt x="7" y="1321"/>
                  </a:cubicBezTo>
                  <a:cubicBezTo>
                    <a:pt x="0" y="1428"/>
                    <a:pt x="79" y="1522"/>
                    <a:pt x="186" y="1529"/>
                  </a:cubicBezTo>
                  <a:cubicBezTo>
                    <a:pt x="192" y="1529"/>
                    <a:pt x="197" y="1529"/>
                    <a:pt x="202" y="1529"/>
                  </a:cubicBezTo>
                  <a:cubicBezTo>
                    <a:pt x="301" y="1529"/>
                    <a:pt x="386" y="1454"/>
                    <a:pt x="395" y="1354"/>
                  </a:cubicBezTo>
                  <a:cubicBezTo>
                    <a:pt x="434" y="883"/>
                    <a:pt x="813" y="383"/>
                    <a:pt x="1503" y="383"/>
                  </a:cubicBezTo>
                  <a:cubicBezTo>
                    <a:pt x="1632" y="383"/>
                    <a:pt x="1772" y="401"/>
                    <a:pt x="1923" y="439"/>
                  </a:cubicBezTo>
                  <a:cubicBezTo>
                    <a:pt x="1939" y="443"/>
                    <a:pt x="1955" y="445"/>
                    <a:pt x="1970" y="445"/>
                  </a:cubicBezTo>
                  <a:cubicBezTo>
                    <a:pt x="2057" y="445"/>
                    <a:pt x="2136" y="388"/>
                    <a:pt x="2159" y="300"/>
                  </a:cubicBezTo>
                  <a:cubicBezTo>
                    <a:pt x="2186" y="195"/>
                    <a:pt x="2123" y="90"/>
                    <a:pt x="2019" y="64"/>
                  </a:cubicBezTo>
                  <a:cubicBezTo>
                    <a:pt x="1848" y="21"/>
                    <a:pt x="1685" y="0"/>
                    <a:pt x="1530" y="0"/>
                  </a:cubicBezTo>
                  <a:close/>
                </a:path>
              </a:pathLst>
            </a:custGeom>
            <a:solidFill>
              <a:srgbClr val="2745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03" name="Google Shape;1334;p34">
              <a:extLst>
                <a:ext uri="{FF2B5EF4-FFF2-40B4-BE49-F238E27FC236}">
                  <a16:creationId xmlns:a16="http://schemas.microsoft.com/office/drawing/2014/main" id="{D034043E-3079-4EDF-9317-6DEB2C4A5B43}"/>
                </a:ext>
              </a:extLst>
            </p:cNvPr>
            <p:cNvSpPr/>
            <p:nvPr/>
          </p:nvSpPr>
          <p:spPr>
            <a:xfrm>
              <a:off x="1079321" y="2994694"/>
              <a:ext cx="221348" cy="113396"/>
            </a:xfrm>
            <a:custGeom>
              <a:avLst/>
              <a:gdLst/>
              <a:ahLst/>
              <a:cxnLst/>
              <a:rect l="l" t="t" r="r" b="b"/>
              <a:pathLst>
                <a:path w="5366" h="2749" extrusionOk="0">
                  <a:moveTo>
                    <a:pt x="2408" y="0"/>
                  </a:moveTo>
                  <a:cubicBezTo>
                    <a:pt x="2346" y="0"/>
                    <a:pt x="2283" y="2"/>
                    <a:pt x="2219" y="5"/>
                  </a:cubicBezTo>
                  <a:cubicBezTo>
                    <a:pt x="1092" y="57"/>
                    <a:pt x="713" y="613"/>
                    <a:pt x="380" y="1047"/>
                  </a:cubicBezTo>
                  <a:cubicBezTo>
                    <a:pt x="48" y="1479"/>
                    <a:pt x="0" y="2613"/>
                    <a:pt x="0" y="2613"/>
                  </a:cubicBezTo>
                  <a:cubicBezTo>
                    <a:pt x="0" y="2613"/>
                    <a:pt x="406" y="469"/>
                    <a:pt x="1975" y="290"/>
                  </a:cubicBezTo>
                  <a:cubicBezTo>
                    <a:pt x="2133" y="272"/>
                    <a:pt x="2283" y="264"/>
                    <a:pt x="2426" y="264"/>
                  </a:cubicBezTo>
                  <a:cubicBezTo>
                    <a:pt x="3705" y="264"/>
                    <a:pt x="4396" y="927"/>
                    <a:pt x="4718" y="1327"/>
                  </a:cubicBezTo>
                  <a:cubicBezTo>
                    <a:pt x="5076" y="1771"/>
                    <a:pt x="5260" y="2749"/>
                    <a:pt x="5260" y="2749"/>
                  </a:cubicBezTo>
                  <a:cubicBezTo>
                    <a:pt x="5260" y="2749"/>
                    <a:pt x="5365" y="1922"/>
                    <a:pt x="4817" y="1149"/>
                  </a:cubicBezTo>
                  <a:cubicBezTo>
                    <a:pt x="4299" y="421"/>
                    <a:pt x="3450" y="0"/>
                    <a:pt x="2408" y="0"/>
                  </a:cubicBezTo>
                  <a:close/>
                </a:path>
              </a:pathLst>
            </a:custGeom>
            <a:solidFill>
              <a:srgbClr val="2745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04" name="Google Shape;1335;p34">
              <a:extLst>
                <a:ext uri="{FF2B5EF4-FFF2-40B4-BE49-F238E27FC236}">
                  <a16:creationId xmlns:a16="http://schemas.microsoft.com/office/drawing/2014/main" id="{42452DDD-FE02-CD99-FAE2-EB707D9EBD67}"/>
                </a:ext>
              </a:extLst>
            </p:cNvPr>
            <p:cNvSpPr/>
            <p:nvPr/>
          </p:nvSpPr>
          <p:spPr>
            <a:xfrm>
              <a:off x="603296" y="2981329"/>
              <a:ext cx="250841" cy="126720"/>
            </a:xfrm>
            <a:custGeom>
              <a:avLst/>
              <a:gdLst/>
              <a:ahLst/>
              <a:cxnLst/>
              <a:rect l="l" t="t" r="r" b="b"/>
              <a:pathLst>
                <a:path w="6081" h="3072" extrusionOk="0">
                  <a:moveTo>
                    <a:pt x="2745" y="1"/>
                  </a:moveTo>
                  <a:cubicBezTo>
                    <a:pt x="1437" y="1"/>
                    <a:pt x="651" y="760"/>
                    <a:pt x="349" y="1510"/>
                  </a:cubicBezTo>
                  <a:cubicBezTo>
                    <a:pt x="1" y="2370"/>
                    <a:pt x="131" y="3071"/>
                    <a:pt x="131" y="3071"/>
                  </a:cubicBezTo>
                  <a:cubicBezTo>
                    <a:pt x="131" y="3071"/>
                    <a:pt x="181" y="2651"/>
                    <a:pt x="232" y="2420"/>
                  </a:cubicBezTo>
                  <a:cubicBezTo>
                    <a:pt x="284" y="2190"/>
                    <a:pt x="496" y="1354"/>
                    <a:pt x="1106" y="969"/>
                  </a:cubicBezTo>
                  <a:cubicBezTo>
                    <a:pt x="1513" y="710"/>
                    <a:pt x="2169" y="402"/>
                    <a:pt x="2973" y="402"/>
                  </a:cubicBezTo>
                  <a:cubicBezTo>
                    <a:pt x="3369" y="402"/>
                    <a:pt x="3800" y="477"/>
                    <a:pt x="4256" y="669"/>
                  </a:cubicBezTo>
                  <a:cubicBezTo>
                    <a:pt x="5634" y="1251"/>
                    <a:pt x="6055" y="2736"/>
                    <a:pt x="6055" y="2736"/>
                  </a:cubicBezTo>
                  <a:cubicBezTo>
                    <a:pt x="6055" y="2736"/>
                    <a:pt x="6080" y="2119"/>
                    <a:pt x="5921" y="1735"/>
                  </a:cubicBezTo>
                  <a:cubicBezTo>
                    <a:pt x="5758" y="1354"/>
                    <a:pt x="5057" y="339"/>
                    <a:pt x="3371" y="55"/>
                  </a:cubicBezTo>
                  <a:cubicBezTo>
                    <a:pt x="3151" y="18"/>
                    <a:pt x="2942" y="1"/>
                    <a:pt x="2745" y="1"/>
                  </a:cubicBezTo>
                  <a:close/>
                </a:path>
              </a:pathLst>
            </a:custGeom>
            <a:solidFill>
              <a:srgbClr val="2745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05" name="Google Shape;1336;p34">
              <a:extLst>
                <a:ext uri="{FF2B5EF4-FFF2-40B4-BE49-F238E27FC236}">
                  <a16:creationId xmlns:a16="http://schemas.microsoft.com/office/drawing/2014/main" id="{29A250C0-D207-13E5-5822-BF0C7C2CEBF5}"/>
                </a:ext>
              </a:extLst>
            </p:cNvPr>
            <p:cNvSpPr/>
            <p:nvPr/>
          </p:nvSpPr>
          <p:spPr>
            <a:xfrm>
              <a:off x="1144991" y="3069274"/>
              <a:ext cx="78004" cy="91328"/>
            </a:xfrm>
            <a:custGeom>
              <a:avLst/>
              <a:gdLst/>
              <a:ahLst/>
              <a:cxnLst/>
              <a:rect l="l" t="t" r="r" b="b"/>
              <a:pathLst>
                <a:path w="1891" h="2214" extrusionOk="0">
                  <a:moveTo>
                    <a:pt x="930" y="1"/>
                  </a:moveTo>
                  <a:cubicBezTo>
                    <a:pt x="752" y="1"/>
                    <a:pt x="141" y="172"/>
                    <a:pt x="71" y="1004"/>
                  </a:cubicBezTo>
                  <a:cubicBezTo>
                    <a:pt x="1" y="1858"/>
                    <a:pt x="572" y="2198"/>
                    <a:pt x="825" y="2212"/>
                  </a:cubicBezTo>
                  <a:cubicBezTo>
                    <a:pt x="842" y="2213"/>
                    <a:pt x="859" y="2213"/>
                    <a:pt x="876" y="2213"/>
                  </a:cubicBezTo>
                  <a:cubicBezTo>
                    <a:pt x="1118" y="2213"/>
                    <a:pt x="1397" y="2119"/>
                    <a:pt x="1580" y="1852"/>
                  </a:cubicBezTo>
                  <a:cubicBezTo>
                    <a:pt x="1776" y="1569"/>
                    <a:pt x="1890" y="986"/>
                    <a:pt x="1787" y="604"/>
                  </a:cubicBezTo>
                  <a:cubicBezTo>
                    <a:pt x="1686" y="222"/>
                    <a:pt x="1458" y="1"/>
                    <a:pt x="959" y="1"/>
                  </a:cubicBezTo>
                  <a:cubicBezTo>
                    <a:pt x="954" y="1"/>
                    <a:pt x="950" y="1"/>
                    <a:pt x="945" y="1"/>
                  </a:cubicBezTo>
                  <a:cubicBezTo>
                    <a:pt x="940" y="1"/>
                    <a:pt x="935" y="1"/>
                    <a:pt x="930"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06" name="Google Shape;1337;p34">
              <a:extLst>
                <a:ext uri="{FF2B5EF4-FFF2-40B4-BE49-F238E27FC236}">
                  <a16:creationId xmlns:a16="http://schemas.microsoft.com/office/drawing/2014/main" id="{54493274-39AA-31A9-41EA-4A67C78831E4}"/>
                </a:ext>
              </a:extLst>
            </p:cNvPr>
            <p:cNvSpPr/>
            <p:nvPr/>
          </p:nvSpPr>
          <p:spPr>
            <a:xfrm>
              <a:off x="1100359" y="3932141"/>
              <a:ext cx="471157" cy="974078"/>
            </a:xfrm>
            <a:custGeom>
              <a:avLst/>
              <a:gdLst/>
              <a:ahLst/>
              <a:cxnLst/>
              <a:rect l="l" t="t" r="r" b="b"/>
              <a:pathLst>
                <a:path w="11422" h="23614" extrusionOk="0">
                  <a:moveTo>
                    <a:pt x="1197" y="0"/>
                  </a:moveTo>
                  <a:cubicBezTo>
                    <a:pt x="1197" y="0"/>
                    <a:pt x="122" y="2033"/>
                    <a:pt x="60" y="2901"/>
                  </a:cubicBezTo>
                  <a:cubicBezTo>
                    <a:pt x="1" y="3767"/>
                    <a:pt x="372" y="4594"/>
                    <a:pt x="757" y="7091"/>
                  </a:cubicBezTo>
                  <a:cubicBezTo>
                    <a:pt x="794" y="7336"/>
                    <a:pt x="830" y="7592"/>
                    <a:pt x="868" y="7857"/>
                  </a:cubicBezTo>
                  <a:lnTo>
                    <a:pt x="894" y="7825"/>
                  </a:lnTo>
                  <a:cubicBezTo>
                    <a:pt x="1331" y="7353"/>
                    <a:pt x="1793" y="7122"/>
                    <a:pt x="2248" y="7122"/>
                  </a:cubicBezTo>
                  <a:cubicBezTo>
                    <a:pt x="3252" y="7122"/>
                    <a:pt x="4219" y="8246"/>
                    <a:pt x="4793" y="10392"/>
                  </a:cubicBezTo>
                  <a:cubicBezTo>
                    <a:pt x="5390" y="12616"/>
                    <a:pt x="5943" y="19704"/>
                    <a:pt x="6213" y="23602"/>
                  </a:cubicBezTo>
                  <a:cubicBezTo>
                    <a:pt x="6292" y="23610"/>
                    <a:pt x="6371" y="23614"/>
                    <a:pt x="6451" y="23614"/>
                  </a:cubicBezTo>
                  <a:cubicBezTo>
                    <a:pt x="6798" y="23614"/>
                    <a:pt x="7154" y="23540"/>
                    <a:pt x="7518" y="23416"/>
                  </a:cubicBezTo>
                  <a:cubicBezTo>
                    <a:pt x="9367" y="22786"/>
                    <a:pt x="11421" y="19031"/>
                    <a:pt x="10684" y="17346"/>
                  </a:cubicBezTo>
                  <a:cubicBezTo>
                    <a:pt x="9949" y="15660"/>
                    <a:pt x="6852" y="3155"/>
                    <a:pt x="6509" y="2401"/>
                  </a:cubicBezTo>
                  <a:cubicBezTo>
                    <a:pt x="6168" y="1649"/>
                    <a:pt x="3299" y="143"/>
                    <a:pt x="1197"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07" name="Google Shape;1338;p34">
              <a:extLst>
                <a:ext uri="{FF2B5EF4-FFF2-40B4-BE49-F238E27FC236}">
                  <a16:creationId xmlns:a16="http://schemas.microsoft.com/office/drawing/2014/main" id="{4708A9B8-D69B-BC3A-E6CE-5FE9E4221ED6}"/>
                </a:ext>
              </a:extLst>
            </p:cNvPr>
            <p:cNvSpPr/>
            <p:nvPr/>
          </p:nvSpPr>
          <p:spPr>
            <a:xfrm>
              <a:off x="903720" y="3824561"/>
              <a:ext cx="659464" cy="2184188"/>
            </a:xfrm>
            <a:custGeom>
              <a:avLst/>
              <a:gdLst/>
              <a:ahLst/>
              <a:cxnLst/>
              <a:rect l="l" t="t" r="r" b="b"/>
              <a:pathLst>
                <a:path w="15987" h="52950" extrusionOk="0">
                  <a:moveTo>
                    <a:pt x="517" y="0"/>
                  </a:moveTo>
                  <a:cubicBezTo>
                    <a:pt x="331" y="0"/>
                    <a:pt x="230" y="55"/>
                    <a:pt x="143" y="220"/>
                  </a:cubicBezTo>
                  <a:cubicBezTo>
                    <a:pt x="1" y="498"/>
                    <a:pt x="389" y="1077"/>
                    <a:pt x="389" y="1077"/>
                  </a:cubicBezTo>
                  <a:cubicBezTo>
                    <a:pt x="389" y="1077"/>
                    <a:pt x="6166" y="7223"/>
                    <a:pt x="7628" y="11248"/>
                  </a:cubicBezTo>
                  <a:cubicBezTo>
                    <a:pt x="9089" y="15272"/>
                    <a:pt x="11021" y="33040"/>
                    <a:pt x="11277" y="39243"/>
                  </a:cubicBezTo>
                  <a:cubicBezTo>
                    <a:pt x="11536" y="45448"/>
                    <a:pt x="11301" y="52656"/>
                    <a:pt x="11703" y="52855"/>
                  </a:cubicBezTo>
                  <a:cubicBezTo>
                    <a:pt x="11836" y="52920"/>
                    <a:pt x="12195" y="52949"/>
                    <a:pt x="12638" y="52949"/>
                  </a:cubicBezTo>
                  <a:cubicBezTo>
                    <a:pt x="13544" y="52949"/>
                    <a:pt x="14801" y="52828"/>
                    <a:pt x="15191" y="52650"/>
                  </a:cubicBezTo>
                  <a:cubicBezTo>
                    <a:pt x="15774" y="52384"/>
                    <a:pt x="15987" y="52457"/>
                    <a:pt x="15731" y="50961"/>
                  </a:cubicBezTo>
                  <a:cubicBezTo>
                    <a:pt x="15476" y="49466"/>
                    <a:pt x="11956" y="21481"/>
                    <a:pt x="11713" y="18450"/>
                  </a:cubicBezTo>
                  <a:cubicBezTo>
                    <a:pt x="11472" y="15418"/>
                    <a:pt x="11339" y="12244"/>
                    <a:pt x="11084" y="11230"/>
                  </a:cubicBezTo>
                  <a:cubicBezTo>
                    <a:pt x="10829" y="10215"/>
                    <a:pt x="7882" y="4238"/>
                    <a:pt x="7168" y="3397"/>
                  </a:cubicBezTo>
                  <a:cubicBezTo>
                    <a:pt x="6454" y="2555"/>
                    <a:pt x="6313" y="2667"/>
                    <a:pt x="5710" y="2236"/>
                  </a:cubicBezTo>
                  <a:cubicBezTo>
                    <a:pt x="5109" y="1803"/>
                    <a:pt x="1593" y="139"/>
                    <a:pt x="1033" y="57"/>
                  </a:cubicBezTo>
                  <a:cubicBezTo>
                    <a:pt x="808" y="25"/>
                    <a:pt x="643" y="0"/>
                    <a:pt x="517"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08" name="Google Shape;1339;p34">
              <a:extLst>
                <a:ext uri="{FF2B5EF4-FFF2-40B4-BE49-F238E27FC236}">
                  <a16:creationId xmlns:a16="http://schemas.microsoft.com/office/drawing/2014/main" id="{4785C4C0-C68D-1ECC-A20A-6F9C07631E77}"/>
                </a:ext>
              </a:extLst>
            </p:cNvPr>
            <p:cNvSpPr/>
            <p:nvPr/>
          </p:nvSpPr>
          <p:spPr>
            <a:xfrm>
              <a:off x="310421" y="3914363"/>
              <a:ext cx="1023949" cy="1113874"/>
            </a:xfrm>
            <a:custGeom>
              <a:avLst/>
              <a:gdLst/>
              <a:ahLst/>
              <a:cxnLst/>
              <a:rect l="l" t="t" r="r" b="b"/>
              <a:pathLst>
                <a:path w="24823" h="27003" extrusionOk="0">
                  <a:moveTo>
                    <a:pt x="17424" y="1"/>
                  </a:moveTo>
                  <a:cubicBezTo>
                    <a:pt x="17424" y="1"/>
                    <a:pt x="4001" y="22"/>
                    <a:pt x="1999" y="1378"/>
                  </a:cubicBezTo>
                  <a:cubicBezTo>
                    <a:pt x="0" y="2736"/>
                    <a:pt x="676" y="3943"/>
                    <a:pt x="1173" y="5417"/>
                  </a:cubicBezTo>
                  <a:cubicBezTo>
                    <a:pt x="1668" y="6888"/>
                    <a:pt x="6806" y="14230"/>
                    <a:pt x="7535" y="15417"/>
                  </a:cubicBezTo>
                  <a:cubicBezTo>
                    <a:pt x="8266" y="16605"/>
                    <a:pt x="9272" y="27003"/>
                    <a:pt x="9272" y="27003"/>
                  </a:cubicBezTo>
                  <a:lnTo>
                    <a:pt x="22871" y="27003"/>
                  </a:lnTo>
                  <a:cubicBezTo>
                    <a:pt x="22871" y="27003"/>
                    <a:pt x="21977" y="23604"/>
                    <a:pt x="22801" y="18223"/>
                  </a:cubicBezTo>
                  <a:cubicBezTo>
                    <a:pt x="23230" y="15430"/>
                    <a:pt x="24822" y="9793"/>
                    <a:pt x="23658" y="7275"/>
                  </a:cubicBezTo>
                  <a:cubicBezTo>
                    <a:pt x="22494" y="4755"/>
                    <a:pt x="17424" y="1"/>
                    <a:pt x="17424" y="1"/>
                  </a:cubicBezTo>
                  <a:close/>
                </a:path>
              </a:pathLst>
            </a:custGeom>
            <a:solidFill>
              <a:srgbClr val="01B8C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09" name="Google Shape;1340;p34">
              <a:extLst>
                <a:ext uri="{FF2B5EF4-FFF2-40B4-BE49-F238E27FC236}">
                  <a16:creationId xmlns:a16="http://schemas.microsoft.com/office/drawing/2014/main" id="{D49E4330-EED3-6D62-AC80-4B485BEA566A}"/>
                </a:ext>
              </a:extLst>
            </p:cNvPr>
            <p:cNvSpPr/>
            <p:nvPr/>
          </p:nvSpPr>
          <p:spPr>
            <a:xfrm>
              <a:off x="1047229" y="4020829"/>
              <a:ext cx="321461" cy="830899"/>
            </a:xfrm>
            <a:custGeom>
              <a:avLst/>
              <a:gdLst/>
              <a:ahLst/>
              <a:cxnLst/>
              <a:rect l="l" t="t" r="r" b="b"/>
              <a:pathLst>
                <a:path w="7793" h="20143" extrusionOk="0">
                  <a:moveTo>
                    <a:pt x="928" y="1"/>
                  </a:moveTo>
                  <a:cubicBezTo>
                    <a:pt x="454" y="1"/>
                    <a:pt x="1" y="548"/>
                    <a:pt x="1" y="548"/>
                  </a:cubicBezTo>
                  <a:cubicBezTo>
                    <a:pt x="1" y="548"/>
                    <a:pt x="2845" y="5478"/>
                    <a:pt x="3495" y="7043"/>
                  </a:cubicBezTo>
                  <a:cubicBezTo>
                    <a:pt x="4146" y="8606"/>
                    <a:pt x="4092" y="8540"/>
                    <a:pt x="4043" y="9447"/>
                  </a:cubicBezTo>
                  <a:cubicBezTo>
                    <a:pt x="3995" y="10353"/>
                    <a:pt x="2884" y="12179"/>
                    <a:pt x="2659" y="12373"/>
                  </a:cubicBezTo>
                  <a:cubicBezTo>
                    <a:pt x="2433" y="12566"/>
                    <a:pt x="3366" y="13163"/>
                    <a:pt x="3198" y="13424"/>
                  </a:cubicBezTo>
                  <a:cubicBezTo>
                    <a:pt x="3028" y="13685"/>
                    <a:pt x="3415" y="20143"/>
                    <a:pt x="3415" y="20143"/>
                  </a:cubicBezTo>
                  <a:lnTo>
                    <a:pt x="7793" y="16735"/>
                  </a:lnTo>
                  <a:cubicBezTo>
                    <a:pt x="7793" y="16735"/>
                    <a:pt x="5293" y="6089"/>
                    <a:pt x="3851" y="3170"/>
                  </a:cubicBezTo>
                  <a:cubicBezTo>
                    <a:pt x="2408" y="250"/>
                    <a:pt x="1815" y="473"/>
                    <a:pt x="1251" y="99"/>
                  </a:cubicBezTo>
                  <a:cubicBezTo>
                    <a:pt x="1146" y="29"/>
                    <a:pt x="1036" y="1"/>
                    <a:pt x="928" y="1"/>
                  </a:cubicBezTo>
                  <a:close/>
                </a:path>
              </a:pathLst>
            </a:custGeom>
            <a:solidFill>
              <a:srgbClr val="0193A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10" name="Google Shape;1341;p34">
              <a:extLst>
                <a:ext uri="{FF2B5EF4-FFF2-40B4-BE49-F238E27FC236}">
                  <a16:creationId xmlns:a16="http://schemas.microsoft.com/office/drawing/2014/main" id="{5064598D-36A7-C30F-7741-7C6F7901E935}"/>
                </a:ext>
              </a:extLst>
            </p:cNvPr>
            <p:cNvSpPr/>
            <p:nvPr/>
          </p:nvSpPr>
          <p:spPr>
            <a:xfrm>
              <a:off x="875794" y="3930450"/>
              <a:ext cx="241849" cy="1105706"/>
            </a:xfrm>
            <a:custGeom>
              <a:avLst/>
              <a:gdLst/>
              <a:ahLst/>
              <a:cxnLst/>
              <a:rect l="l" t="t" r="r" b="b"/>
              <a:pathLst>
                <a:path w="5863" h="26805" extrusionOk="0">
                  <a:moveTo>
                    <a:pt x="913" y="0"/>
                  </a:moveTo>
                  <a:lnTo>
                    <a:pt x="0" y="258"/>
                  </a:lnTo>
                  <a:cubicBezTo>
                    <a:pt x="0" y="258"/>
                    <a:pt x="3111" y="5892"/>
                    <a:pt x="4233" y="9217"/>
                  </a:cubicBezTo>
                  <a:cubicBezTo>
                    <a:pt x="5356" y="12538"/>
                    <a:pt x="4325" y="26805"/>
                    <a:pt x="4325" y="26805"/>
                  </a:cubicBezTo>
                  <a:lnTo>
                    <a:pt x="5363" y="26656"/>
                  </a:lnTo>
                  <a:cubicBezTo>
                    <a:pt x="5363" y="26656"/>
                    <a:pt x="5862" y="14156"/>
                    <a:pt x="5750" y="11862"/>
                  </a:cubicBezTo>
                  <a:cubicBezTo>
                    <a:pt x="5637" y="9567"/>
                    <a:pt x="913" y="0"/>
                    <a:pt x="913" y="0"/>
                  </a:cubicBezTo>
                  <a:close/>
                </a:path>
              </a:pathLst>
            </a:custGeom>
            <a:solidFill>
              <a:srgbClr val="0193A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11" name="Google Shape;1342;p34">
              <a:extLst>
                <a:ext uri="{FF2B5EF4-FFF2-40B4-BE49-F238E27FC236}">
                  <a16:creationId xmlns:a16="http://schemas.microsoft.com/office/drawing/2014/main" id="{B23A1888-5CF8-A384-B6AE-2B4CFBAC2C66}"/>
                </a:ext>
              </a:extLst>
            </p:cNvPr>
            <p:cNvSpPr/>
            <p:nvPr/>
          </p:nvSpPr>
          <p:spPr>
            <a:xfrm>
              <a:off x="601523" y="5009921"/>
              <a:ext cx="675056" cy="62947"/>
            </a:xfrm>
            <a:custGeom>
              <a:avLst/>
              <a:gdLst/>
              <a:ahLst/>
              <a:cxnLst/>
              <a:rect l="l" t="t" r="r" b="b"/>
              <a:pathLst>
                <a:path w="16365" h="1526" extrusionOk="0">
                  <a:moveTo>
                    <a:pt x="309" y="1"/>
                  </a:moveTo>
                  <a:cubicBezTo>
                    <a:pt x="140" y="1"/>
                    <a:pt x="0" y="138"/>
                    <a:pt x="0" y="310"/>
                  </a:cubicBezTo>
                  <a:lnTo>
                    <a:pt x="0" y="1217"/>
                  </a:lnTo>
                  <a:cubicBezTo>
                    <a:pt x="0" y="1386"/>
                    <a:pt x="138" y="1526"/>
                    <a:pt x="309" y="1526"/>
                  </a:cubicBezTo>
                  <a:lnTo>
                    <a:pt x="16055" y="1526"/>
                  </a:lnTo>
                  <a:cubicBezTo>
                    <a:pt x="16225" y="1526"/>
                    <a:pt x="16364" y="1389"/>
                    <a:pt x="16364" y="1217"/>
                  </a:cubicBezTo>
                  <a:lnTo>
                    <a:pt x="16364" y="310"/>
                  </a:lnTo>
                  <a:cubicBezTo>
                    <a:pt x="16364" y="138"/>
                    <a:pt x="16225" y="1"/>
                    <a:pt x="16055"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12" name="Google Shape;1343;p34">
              <a:extLst>
                <a:ext uri="{FF2B5EF4-FFF2-40B4-BE49-F238E27FC236}">
                  <a16:creationId xmlns:a16="http://schemas.microsoft.com/office/drawing/2014/main" id="{9BEE3AA9-79EC-15B5-EBA8-AC0BFE058A47}"/>
                </a:ext>
              </a:extLst>
            </p:cNvPr>
            <p:cNvSpPr/>
            <p:nvPr/>
          </p:nvSpPr>
          <p:spPr>
            <a:xfrm>
              <a:off x="111473" y="3827531"/>
              <a:ext cx="885349" cy="2275721"/>
            </a:xfrm>
            <a:custGeom>
              <a:avLst/>
              <a:gdLst/>
              <a:ahLst/>
              <a:cxnLst/>
              <a:rect l="l" t="t" r="r" b="b"/>
              <a:pathLst>
                <a:path w="21463" h="55169" extrusionOk="0">
                  <a:moveTo>
                    <a:pt x="12014" y="1"/>
                  </a:moveTo>
                  <a:cubicBezTo>
                    <a:pt x="11866" y="1"/>
                    <a:pt x="11701" y="33"/>
                    <a:pt x="11533" y="125"/>
                  </a:cubicBezTo>
                  <a:cubicBezTo>
                    <a:pt x="10996" y="421"/>
                    <a:pt x="6156" y="3378"/>
                    <a:pt x="5440" y="3838"/>
                  </a:cubicBezTo>
                  <a:cubicBezTo>
                    <a:pt x="4724" y="4300"/>
                    <a:pt x="4499" y="5046"/>
                    <a:pt x="4819" y="6137"/>
                  </a:cubicBezTo>
                  <a:cubicBezTo>
                    <a:pt x="5142" y="7230"/>
                    <a:pt x="10953" y="15949"/>
                    <a:pt x="11340" y="17003"/>
                  </a:cubicBezTo>
                  <a:cubicBezTo>
                    <a:pt x="11725" y="18055"/>
                    <a:pt x="11671" y="18184"/>
                    <a:pt x="10792" y="22536"/>
                  </a:cubicBezTo>
                  <a:cubicBezTo>
                    <a:pt x="9915" y="26888"/>
                    <a:pt x="1049" y="49616"/>
                    <a:pt x="526" y="50806"/>
                  </a:cubicBezTo>
                  <a:cubicBezTo>
                    <a:pt x="1" y="51994"/>
                    <a:pt x="2600" y="54774"/>
                    <a:pt x="9932" y="55123"/>
                  </a:cubicBezTo>
                  <a:cubicBezTo>
                    <a:pt x="10582" y="55154"/>
                    <a:pt x="11194" y="55168"/>
                    <a:pt x="11768" y="55168"/>
                  </a:cubicBezTo>
                  <a:cubicBezTo>
                    <a:pt x="17678" y="55168"/>
                    <a:pt x="19708" y="53669"/>
                    <a:pt x="19915" y="53392"/>
                  </a:cubicBezTo>
                  <a:cubicBezTo>
                    <a:pt x="20143" y="53089"/>
                    <a:pt x="20503" y="43232"/>
                    <a:pt x="20983" y="35771"/>
                  </a:cubicBezTo>
                  <a:cubicBezTo>
                    <a:pt x="21463" y="28312"/>
                    <a:pt x="21142" y="15565"/>
                    <a:pt x="21056" y="14795"/>
                  </a:cubicBezTo>
                  <a:cubicBezTo>
                    <a:pt x="20970" y="14023"/>
                    <a:pt x="20385" y="11800"/>
                    <a:pt x="19548" y="10273"/>
                  </a:cubicBezTo>
                  <a:cubicBezTo>
                    <a:pt x="18713" y="8745"/>
                    <a:pt x="13608" y="2220"/>
                    <a:pt x="13608" y="2220"/>
                  </a:cubicBezTo>
                  <a:lnTo>
                    <a:pt x="12586" y="156"/>
                  </a:lnTo>
                  <a:cubicBezTo>
                    <a:pt x="12586" y="156"/>
                    <a:pt x="12342" y="1"/>
                    <a:pt x="12014"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13" name="Google Shape;1344;p34">
              <a:extLst>
                <a:ext uri="{FF2B5EF4-FFF2-40B4-BE49-F238E27FC236}">
                  <a16:creationId xmlns:a16="http://schemas.microsoft.com/office/drawing/2014/main" id="{CFAD423D-C48A-32A3-16CD-E6056CD82AED}"/>
                </a:ext>
              </a:extLst>
            </p:cNvPr>
            <p:cNvSpPr/>
            <p:nvPr/>
          </p:nvSpPr>
          <p:spPr>
            <a:xfrm>
              <a:off x="115102" y="4033905"/>
              <a:ext cx="803674" cy="2052806"/>
            </a:xfrm>
            <a:custGeom>
              <a:avLst/>
              <a:gdLst/>
              <a:ahLst/>
              <a:cxnLst/>
              <a:rect l="l" t="t" r="r" b="b"/>
              <a:pathLst>
                <a:path w="19483" h="49765" extrusionOk="0">
                  <a:moveTo>
                    <a:pt x="6318" y="1"/>
                  </a:moveTo>
                  <a:cubicBezTo>
                    <a:pt x="6318" y="1"/>
                    <a:pt x="5559" y="242"/>
                    <a:pt x="4659" y="833"/>
                  </a:cubicBezTo>
                  <a:cubicBezTo>
                    <a:pt x="4680" y="932"/>
                    <a:pt x="4706" y="1031"/>
                    <a:pt x="4735" y="1134"/>
                  </a:cubicBezTo>
                  <a:cubicBezTo>
                    <a:pt x="5055" y="2227"/>
                    <a:pt x="10867" y="10946"/>
                    <a:pt x="11253" y="12000"/>
                  </a:cubicBezTo>
                  <a:cubicBezTo>
                    <a:pt x="11640" y="13052"/>
                    <a:pt x="11585" y="13181"/>
                    <a:pt x="10706" y="17533"/>
                  </a:cubicBezTo>
                  <a:cubicBezTo>
                    <a:pt x="9828" y="21885"/>
                    <a:pt x="963" y="44614"/>
                    <a:pt x="439" y="45803"/>
                  </a:cubicBezTo>
                  <a:cubicBezTo>
                    <a:pt x="0" y="46795"/>
                    <a:pt x="1743" y="48896"/>
                    <a:pt x="6596" y="49765"/>
                  </a:cubicBezTo>
                  <a:cubicBezTo>
                    <a:pt x="6456" y="49256"/>
                    <a:pt x="6394" y="48669"/>
                    <a:pt x="6507" y="48034"/>
                  </a:cubicBezTo>
                  <a:cubicBezTo>
                    <a:pt x="6881" y="45944"/>
                    <a:pt x="13024" y="22560"/>
                    <a:pt x="13024" y="22560"/>
                  </a:cubicBezTo>
                  <a:cubicBezTo>
                    <a:pt x="13024" y="22560"/>
                    <a:pt x="13391" y="18780"/>
                    <a:pt x="14738" y="18780"/>
                  </a:cubicBezTo>
                  <a:cubicBezTo>
                    <a:pt x="16082" y="18780"/>
                    <a:pt x="19483" y="18614"/>
                    <a:pt x="19483" y="18614"/>
                  </a:cubicBezTo>
                  <a:lnTo>
                    <a:pt x="14169" y="17154"/>
                  </a:lnTo>
                  <a:lnTo>
                    <a:pt x="14686" y="15578"/>
                  </a:lnTo>
                  <a:lnTo>
                    <a:pt x="18324" y="14984"/>
                  </a:lnTo>
                  <a:lnTo>
                    <a:pt x="14085" y="14710"/>
                  </a:lnTo>
                  <a:cubicBezTo>
                    <a:pt x="14085" y="14710"/>
                    <a:pt x="13642" y="12924"/>
                    <a:pt x="13388" y="11615"/>
                  </a:cubicBezTo>
                  <a:cubicBezTo>
                    <a:pt x="13132" y="10307"/>
                    <a:pt x="10268" y="3579"/>
                    <a:pt x="6092" y="318"/>
                  </a:cubicBezTo>
                  <a:lnTo>
                    <a:pt x="6318" y="1"/>
                  </a:lnTo>
                  <a:close/>
                </a:path>
              </a:pathLst>
            </a:custGeom>
            <a:solidFill>
              <a:srgbClr val="274590">
                <a:alpha val="1488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14" name="Google Shape;1345;p34">
              <a:extLst>
                <a:ext uri="{FF2B5EF4-FFF2-40B4-BE49-F238E27FC236}">
                  <a16:creationId xmlns:a16="http://schemas.microsoft.com/office/drawing/2014/main" id="{8D332B8D-5796-346F-B24A-8E5F3D6467C8}"/>
                </a:ext>
              </a:extLst>
            </p:cNvPr>
            <p:cNvSpPr/>
            <p:nvPr/>
          </p:nvSpPr>
          <p:spPr>
            <a:xfrm>
              <a:off x="431861" y="3785168"/>
              <a:ext cx="551100" cy="977543"/>
            </a:xfrm>
            <a:custGeom>
              <a:avLst/>
              <a:gdLst/>
              <a:ahLst/>
              <a:cxnLst/>
              <a:rect l="l" t="t" r="r" b="b"/>
              <a:pathLst>
                <a:path w="13360" h="23698" extrusionOk="0">
                  <a:moveTo>
                    <a:pt x="5957" y="1"/>
                  </a:moveTo>
                  <a:cubicBezTo>
                    <a:pt x="5957" y="1"/>
                    <a:pt x="4606" y="624"/>
                    <a:pt x="3068" y="1424"/>
                  </a:cubicBezTo>
                  <a:cubicBezTo>
                    <a:pt x="1531" y="2223"/>
                    <a:pt x="1" y="3085"/>
                    <a:pt x="10" y="3460"/>
                  </a:cubicBezTo>
                  <a:cubicBezTo>
                    <a:pt x="19" y="3837"/>
                    <a:pt x="6073" y="11117"/>
                    <a:pt x="6431" y="11513"/>
                  </a:cubicBezTo>
                  <a:cubicBezTo>
                    <a:pt x="6525" y="11617"/>
                    <a:pt x="6653" y="11654"/>
                    <a:pt x="6799" y="11654"/>
                  </a:cubicBezTo>
                  <a:cubicBezTo>
                    <a:pt x="7183" y="11654"/>
                    <a:pt x="7692" y="11395"/>
                    <a:pt x="8022" y="11395"/>
                  </a:cubicBezTo>
                  <a:cubicBezTo>
                    <a:pt x="8048" y="11395"/>
                    <a:pt x="8072" y="11397"/>
                    <a:pt x="8096" y="11400"/>
                  </a:cubicBezTo>
                  <a:cubicBezTo>
                    <a:pt x="8535" y="11464"/>
                    <a:pt x="8244" y="12094"/>
                    <a:pt x="7925" y="12432"/>
                  </a:cubicBezTo>
                  <a:cubicBezTo>
                    <a:pt x="7605" y="12767"/>
                    <a:pt x="7577" y="13291"/>
                    <a:pt x="7736" y="13854"/>
                  </a:cubicBezTo>
                  <a:cubicBezTo>
                    <a:pt x="7893" y="14415"/>
                    <a:pt x="11170" y="19290"/>
                    <a:pt x="12210" y="21426"/>
                  </a:cubicBezTo>
                  <a:cubicBezTo>
                    <a:pt x="13248" y="23557"/>
                    <a:pt x="13298" y="23697"/>
                    <a:pt x="13298" y="23697"/>
                  </a:cubicBezTo>
                  <a:cubicBezTo>
                    <a:pt x="13298" y="23697"/>
                    <a:pt x="13360" y="17741"/>
                    <a:pt x="13354" y="16167"/>
                  </a:cubicBezTo>
                  <a:cubicBezTo>
                    <a:pt x="13350" y="14594"/>
                    <a:pt x="12479" y="12433"/>
                    <a:pt x="11809" y="11018"/>
                  </a:cubicBezTo>
                  <a:cubicBezTo>
                    <a:pt x="11139" y="9601"/>
                    <a:pt x="8113" y="5377"/>
                    <a:pt x="7221" y="4247"/>
                  </a:cubicBezTo>
                  <a:cubicBezTo>
                    <a:pt x="6328" y="3114"/>
                    <a:pt x="5957" y="1"/>
                    <a:pt x="5957"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15" name="Google Shape;1346;p34">
              <a:extLst>
                <a:ext uri="{FF2B5EF4-FFF2-40B4-BE49-F238E27FC236}">
                  <a16:creationId xmlns:a16="http://schemas.microsoft.com/office/drawing/2014/main" id="{771390F4-25DF-2DCA-C72B-F08280E50086}"/>
                </a:ext>
              </a:extLst>
            </p:cNvPr>
            <p:cNvSpPr/>
            <p:nvPr/>
          </p:nvSpPr>
          <p:spPr>
            <a:xfrm>
              <a:off x="431861" y="3785168"/>
              <a:ext cx="551100" cy="977543"/>
            </a:xfrm>
            <a:custGeom>
              <a:avLst/>
              <a:gdLst/>
              <a:ahLst/>
              <a:cxnLst/>
              <a:rect l="l" t="t" r="r" b="b"/>
              <a:pathLst>
                <a:path w="13360" h="23698" extrusionOk="0">
                  <a:moveTo>
                    <a:pt x="5957" y="1"/>
                  </a:moveTo>
                  <a:cubicBezTo>
                    <a:pt x="5957" y="1"/>
                    <a:pt x="4606" y="624"/>
                    <a:pt x="3068" y="1424"/>
                  </a:cubicBezTo>
                  <a:cubicBezTo>
                    <a:pt x="1531" y="2223"/>
                    <a:pt x="1" y="3085"/>
                    <a:pt x="10" y="3460"/>
                  </a:cubicBezTo>
                  <a:cubicBezTo>
                    <a:pt x="19" y="3837"/>
                    <a:pt x="6073" y="11117"/>
                    <a:pt x="6431" y="11513"/>
                  </a:cubicBezTo>
                  <a:cubicBezTo>
                    <a:pt x="6525" y="11617"/>
                    <a:pt x="6653" y="11654"/>
                    <a:pt x="6799" y="11654"/>
                  </a:cubicBezTo>
                  <a:cubicBezTo>
                    <a:pt x="7183" y="11654"/>
                    <a:pt x="7692" y="11395"/>
                    <a:pt x="8022" y="11395"/>
                  </a:cubicBezTo>
                  <a:cubicBezTo>
                    <a:pt x="8048" y="11395"/>
                    <a:pt x="8072" y="11397"/>
                    <a:pt x="8096" y="11400"/>
                  </a:cubicBezTo>
                  <a:cubicBezTo>
                    <a:pt x="8535" y="11464"/>
                    <a:pt x="8244" y="12094"/>
                    <a:pt x="7925" y="12432"/>
                  </a:cubicBezTo>
                  <a:cubicBezTo>
                    <a:pt x="7605" y="12767"/>
                    <a:pt x="7577" y="13291"/>
                    <a:pt x="7736" y="13854"/>
                  </a:cubicBezTo>
                  <a:cubicBezTo>
                    <a:pt x="7893" y="14415"/>
                    <a:pt x="11170" y="19290"/>
                    <a:pt x="12210" y="21426"/>
                  </a:cubicBezTo>
                  <a:cubicBezTo>
                    <a:pt x="13248" y="23557"/>
                    <a:pt x="13298" y="23697"/>
                    <a:pt x="13298" y="23697"/>
                  </a:cubicBezTo>
                  <a:cubicBezTo>
                    <a:pt x="13298" y="23697"/>
                    <a:pt x="13360" y="17741"/>
                    <a:pt x="13354" y="16167"/>
                  </a:cubicBezTo>
                  <a:cubicBezTo>
                    <a:pt x="13350" y="14594"/>
                    <a:pt x="12479" y="12433"/>
                    <a:pt x="11809" y="11018"/>
                  </a:cubicBezTo>
                  <a:cubicBezTo>
                    <a:pt x="11139" y="9601"/>
                    <a:pt x="8113" y="5377"/>
                    <a:pt x="7221" y="4247"/>
                  </a:cubicBezTo>
                  <a:cubicBezTo>
                    <a:pt x="6328" y="3114"/>
                    <a:pt x="5957" y="1"/>
                    <a:pt x="5957" y="1"/>
                  </a:cubicBezTo>
                  <a:close/>
                </a:path>
              </a:pathLst>
            </a:custGeom>
            <a:solidFill>
              <a:srgbClr val="274590">
                <a:alpha val="1488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16" name="Google Shape;1347;p34">
              <a:extLst>
                <a:ext uri="{FF2B5EF4-FFF2-40B4-BE49-F238E27FC236}">
                  <a16:creationId xmlns:a16="http://schemas.microsoft.com/office/drawing/2014/main" id="{1250A79D-83A7-D9FE-E2D9-FB9A64FCFCDB}"/>
                </a:ext>
              </a:extLst>
            </p:cNvPr>
            <p:cNvSpPr/>
            <p:nvPr/>
          </p:nvSpPr>
          <p:spPr>
            <a:xfrm>
              <a:off x="898729" y="3831780"/>
              <a:ext cx="461876" cy="936746"/>
            </a:xfrm>
            <a:custGeom>
              <a:avLst/>
              <a:gdLst/>
              <a:ahLst/>
              <a:cxnLst/>
              <a:rect l="l" t="t" r="r" b="b"/>
              <a:pathLst>
                <a:path w="11197" h="22709" extrusionOk="0">
                  <a:moveTo>
                    <a:pt x="0" y="1"/>
                  </a:moveTo>
                  <a:cubicBezTo>
                    <a:pt x="0" y="1"/>
                    <a:pt x="692" y="1952"/>
                    <a:pt x="1133" y="2361"/>
                  </a:cubicBezTo>
                  <a:cubicBezTo>
                    <a:pt x="1576" y="2770"/>
                    <a:pt x="4172" y="5236"/>
                    <a:pt x="6339" y="8882"/>
                  </a:cubicBezTo>
                  <a:cubicBezTo>
                    <a:pt x="8510" y="12528"/>
                    <a:pt x="9878" y="22708"/>
                    <a:pt x="9878" y="22708"/>
                  </a:cubicBezTo>
                  <a:cubicBezTo>
                    <a:pt x="10381" y="20506"/>
                    <a:pt x="11197" y="12416"/>
                    <a:pt x="11112" y="11824"/>
                  </a:cubicBezTo>
                  <a:cubicBezTo>
                    <a:pt x="11027" y="11231"/>
                    <a:pt x="9855" y="10476"/>
                    <a:pt x="9690" y="10156"/>
                  </a:cubicBezTo>
                  <a:cubicBezTo>
                    <a:pt x="9528" y="9836"/>
                    <a:pt x="10507" y="9537"/>
                    <a:pt x="10711" y="8816"/>
                  </a:cubicBezTo>
                  <a:cubicBezTo>
                    <a:pt x="10916" y="8093"/>
                    <a:pt x="9264" y="5221"/>
                    <a:pt x="7895" y="3621"/>
                  </a:cubicBezTo>
                  <a:cubicBezTo>
                    <a:pt x="6527" y="2023"/>
                    <a:pt x="5251" y="1747"/>
                    <a:pt x="3572" y="876"/>
                  </a:cubicBezTo>
                  <a:cubicBezTo>
                    <a:pt x="1894" y="5"/>
                    <a:pt x="0" y="1"/>
                    <a:pt x="0"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17" name="Google Shape;1348;p34">
              <a:extLst>
                <a:ext uri="{FF2B5EF4-FFF2-40B4-BE49-F238E27FC236}">
                  <a16:creationId xmlns:a16="http://schemas.microsoft.com/office/drawing/2014/main" id="{E46F7572-86E3-784B-B5CD-5C16041B2B61}"/>
                </a:ext>
              </a:extLst>
            </p:cNvPr>
            <p:cNvSpPr/>
            <p:nvPr/>
          </p:nvSpPr>
          <p:spPr>
            <a:xfrm>
              <a:off x="898729" y="3831780"/>
              <a:ext cx="461876" cy="936746"/>
            </a:xfrm>
            <a:custGeom>
              <a:avLst/>
              <a:gdLst/>
              <a:ahLst/>
              <a:cxnLst/>
              <a:rect l="l" t="t" r="r" b="b"/>
              <a:pathLst>
                <a:path w="11197" h="22709" extrusionOk="0">
                  <a:moveTo>
                    <a:pt x="0" y="1"/>
                  </a:moveTo>
                  <a:cubicBezTo>
                    <a:pt x="0" y="1"/>
                    <a:pt x="692" y="1952"/>
                    <a:pt x="1133" y="2361"/>
                  </a:cubicBezTo>
                  <a:cubicBezTo>
                    <a:pt x="1576" y="2770"/>
                    <a:pt x="4172" y="5236"/>
                    <a:pt x="6339" y="8882"/>
                  </a:cubicBezTo>
                  <a:cubicBezTo>
                    <a:pt x="8510" y="12528"/>
                    <a:pt x="9878" y="22708"/>
                    <a:pt x="9878" y="22708"/>
                  </a:cubicBezTo>
                  <a:cubicBezTo>
                    <a:pt x="10381" y="20506"/>
                    <a:pt x="11197" y="12416"/>
                    <a:pt x="11112" y="11824"/>
                  </a:cubicBezTo>
                  <a:cubicBezTo>
                    <a:pt x="11027" y="11231"/>
                    <a:pt x="9855" y="10476"/>
                    <a:pt x="9690" y="10156"/>
                  </a:cubicBezTo>
                  <a:cubicBezTo>
                    <a:pt x="9528" y="9836"/>
                    <a:pt x="10507" y="9537"/>
                    <a:pt x="10711" y="8816"/>
                  </a:cubicBezTo>
                  <a:cubicBezTo>
                    <a:pt x="10916" y="8093"/>
                    <a:pt x="9264" y="5221"/>
                    <a:pt x="7895" y="3621"/>
                  </a:cubicBezTo>
                  <a:cubicBezTo>
                    <a:pt x="6527" y="2023"/>
                    <a:pt x="5251" y="1747"/>
                    <a:pt x="3572" y="876"/>
                  </a:cubicBezTo>
                  <a:cubicBezTo>
                    <a:pt x="1894" y="5"/>
                    <a:pt x="0" y="1"/>
                    <a:pt x="0" y="1"/>
                  </a:cubicBezTo>
                  <a:close/>
                </a:path>
              </a:pathLst>
            </a:custGeom>
            <a:solidFill>
              <a:srgbClr val="274590">
                <a:alpha val="1488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18" name="Google Shape;1349;p34">
              <a:extLst>
                <a:ext uri="{FF2B5EF4-FFF2-40B4-BE49-F238E27FC236}">
                  <a16:creationId xmlns:a16="http://schemas.microsoft.com/office/drawing/2014/main" id="{55E39B3B-968F-95FD-04AE-DB33537995F0}"/>
                </a:ext>
              </a:extLst>
            </p:cNvPr>
            <p:cNvSpPr/>
            <p:nvPr/>
          </p:nvSpPr>
          <p:spPr>
            <a:xfrm>
              <a:off x="627056" y="3758438"/>
              <a:ext cx="427680" cy="341055"/>
            </a:xfrm>
            <a:custGeom>
              <a:avLst/>
              <a:gdLst/>
              <a:ahLst/>
              <a:cxnLst/>
              <a:rect l="l" t="t" r="r" b="b"/>
              <a:pathLst>
                <a:path w="10368" h="8268" extrusionOk="0">
                  <a:moveTo>
                    <a:pt x="4586" y="1"/>
                  </a:moveTo>
                  <a:cubicBezTo>
                    <a:pt x="3242" y="1"/>
                    <a:pt x="1601" y="340"/>
                    <a:pt x="910" y="939"/>
                  </a:cubicBezTo>
                  <a:cubicBezTo>
                    <a:pt x="0" y="1731"/>
                    <a:pt x="143" y="3597"/>
                    <a:pt x="1025" y="5084"/>
                  </a:cubicBezTo>
                  <a:cubicBezTo>
                    <a:pt x="1779" y="6463"/>
                    <a:pt x="3712" y="8268"/>
                    <a:pt x="4089" y="8268"/>
                  </a:cubicBezTo>
                  <a:cubicBezTo>
                    <a:pt x="4092" y="8268"/>
                    <a:pt x="4095" y="8268"/>
                    <a:pt x="4098" y="8267"/>
                  </a:cubicBezTo>
                  <a:cubicBezTo>
                    <a:pt x="4452" y="8238"/>
                    <a:pt x="5360" y="6206"/>
                    <a:pt x="5758" y="5645"/>
                  </a:cubicBezTo>
                  <a:cubicBezTo>
                    <a:pt x="6157" y="5087"/>
                    <a:pt x="6667" y="4735"/>
                    <a:pt x="6667" y="4735"/>
                  </a:cubicBezTo>
                  <a:cubicBezTo>
                    <a:pt x="6735" y="4720"/>
                    <a:pt x="6804" y="4713"/>
                    <a:pt x="6875" y="4713"/>
                  </a:cubicBezTo>
                  <a:cubicBezTo>
                    <a:pt x="8184" y="4713"/>
                    <a:pt x="9787" y="7140"/>
                    <a:pt x="10036" y="7140"/>
                  </a:cubicBezTo>
                  <a:cubicBezTo>
                    <a:pt x="10041" y="7140"/>
                    <a:pt x="10046" y="7139"/>
                    <a:pt x="10050" y="7137"/>
                  </a:cubicBezTo>
                  <a:cubicBezTo>
                    <a:pt x="10257" y="7029"/>
                    <a:pt x="10367" y="5244"/>
                    <a:pt x="9481" y="3435"/>
                  </a:cubicBezTo>
                  <a:cubicBezTo>
                    <a:pt x="8697" y="1830"/>
                    <a:pt x="7098" y="403"/>
                    <a:pt x="5743" y="107"/>
                  </a:cubicBezTo>
                  <a:cubicBezTo>
                    <a:pt x="5414" y="35"/>
                    <a:pt x="5015" y="1"/>
                    <a:pt x="4586" y="1"/>
                  </a:cubicBezTo>
                  <a:close/>
                </a:path>
              </a:pathLst>
            </a:custGeom>
            <a:solidFill>
              <a:srgbClr val="0193A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19" name="Google Shape;1350;p34">
              <a:extLst>
                <a:ext uri="{FF2B5EF4-FFF2-40B4-BE49-F238E27FC236}">
                  <a16:creationId xmlns:a16="http://schemas.microsoft.com/office/drawing/2014/main" id="{F6C827D1-4624-42C3-36BF-3392FCB8B54B}"/>
                </a:ext>
              </a:extLst>
            </p:cNvPr>
            <p:cNvSpPr/>
            <p:nvPr/>
          </p:nvSpPr>
          <p:spPr>
            <a:xfrm>
              <a:off x="664470" y="3687488"/>
              <a:ext cx="279840" cy="266970"/>
            </a:xfrm>
            <a:custGeom>
              <a:avLst/>
              <a:gdLst/>
              <a:ahLst/>
              <a:cxnLst/>
              <a:rect l="l" t="t" r="r" b="b"/>
              <a:pathLst>
                <a:path w="6784" h="6472" extrusionOk="0">
                  <a:moveTo>
                    <a:pt x="307" y="0"/>
                  </a:moveTo>
                  <a:lnTo>
                    <a:pt x="307" y="0"/>
                  </a:lnTo>
                  <a:cubicBezTo>
                    <a:pt x="308" y="344"/>
                    <a:pt x="314" y="799"/>
                    <a:pt x="328" y="1361"/>
                  </a:cubicBezTo>
                  <a:cubicBezTo>
                    <a:pt x="355" y="2435"/>
                    <a:pt x="1" y="3152"/>
                    <a:pt x="1" y="3152"/>
                  </a:cubicBezTo>
                  <a:cubicBezTo>
                    <a:pt x="1" y="3152"/>
                    <a:pt x="241" y="3767"/>
                    <a:pt x="1641" y="5059"/>
                  </a:cubicBezTo>
                  <a:cubicBezTo>
                    <a:pt x="2944" y="6262"/>
                    <a:pt x="4612" y="6472"/>
                    <a:pt x="5375" y="6472"/>
                  </a:cubicBezTo>
                  <a:cubicBezTo>
                    <a:pt x="5434" y="6472"/>
                    <a:pt x="5487" y="6471"/>
                    <a:pt x="5534" y="6469"/>
                  </a:cubicBezTo>
                  <a:cubicBezTo>
                    <a:pt x="6198" y="6440"/>
                    <a:pt x="6784" y="5918"/>
                    <a:pt x="6784" y="5918"/>
                  </a:cubicBezTo>
                  <a:cubicBezTo>
                    <a:pt x="6784" y="5918"/>
                    <a:pt x="6763" y="5645"/>
                    <a:pt x="6723" y="4056"/>
                  </a:cubicBezTo>
                  <a:cubicBezTo>
                    <a:pt x="6695" y="2977"/>
                    <a:pt x="6728" y="1376"/>
                    <a:pt x="6753" y="449"/>
                  </a:cubicBezTo>
                  <a:lnTo>
                    <a:pt x="6753" y="449"/>
                  </a:lnTo>
                  <a:cubicBezTo>
                    <a:pt x="6323" y="482"/>
                    <a:pt x="5893" y="498"/>
                    <a:pt x="5460" y="498"/>
                  </a:cubicBezTo>
                  <a:cubicBezTo>
                    <a:pt x="3839" y="498"/>
                    <a:pt x="2179" y="282"/>
                    <a:pt x="307" y="0"/>
                  </a:cubicBezTo>
                  <a:close/>
                </a:path>
              </a:pathLst>
            </a:custGeom>
            <a:solidFill>
              <a:srgbClr val="FFC8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20" name="Google Shape;1351;p34">
              <a:extLst>
                <a:ext uri="{FF2B5EF4-FFF2-40B4-BE49-F238E27FC236}">
                  <a16:creationId xmlns:a16="http://schemas.microsoft.com/office/drawing/2014/main" id="{B5B73D4F-A80F-14CE-70AE-83F20D3B9AB3}"/>
                </a:ext>
              </a:extLst>
            </p:cNvPr>
            <p:cNvSpPr/>
            <p:nvPr/>
          </p:nvSpPr>
          <p:spPr>
            <a:xfrm>
              <a:off x="677092" y="3687488"/>
              <a:ext cx="265939" cy="157328"/>
            </a:xfrm>
            <a:custGeom>
              <a:avLst/>
              <a:gdLst/>
              <a:ahLst/>
              <a:cxnLst/>
              <a:rect l="l" t="t" r="r" b="b"/>
              <a:pathLst>
                <a:path w="6447" h="3814" extrusionOk="0">
                  <a:moveTo>
                    <a:pt x="1" y="0"/>
                  </a:moveTo>
                  <a:cubicBezTo>
                    <a:pt x="1" y="189"/>
                    <a:pt x="5" y="413"/>
                    <a:pt x="6" y="666"/>
                  </a:cubicBezTo>
                  <a:cubicBezTo>
                    <a:pt x="259" y="975"/>
                    <a:pt x="595" y="1350"/>
                    <a:pt x="1036" y="1783"/>
                  </a:cubicBezTo>
                  <a:cubicBezTo>
                    <a:pt x="2117" y="2840"/>
                    <a:pt x="3800" y="3814"/>
                    <a:pt x="5120" y="3814"/>
                  </a:cubicBezTo>
                  <a:cubicBezTo>
                    <a:pt x="5329" y="3814"/>
                    <a:pt x="5528" y="3789"/>
                    <a:pt x="5715" y="3737"/>
                  </a:cubicBezTo>
                  <a:cubicBezTo>
                    <a:pt x="6017" y="3653"/>
                    <a:pt x="6241" y="3521"/>
                    <a:pt x="6406" y="3369"/>
                  </a:cubicBezTo>
                  <a:cubicBezTo>
                    <a:pt x="6403" y="2372"/>
                    <a:pt x="6427" y="1194"/>
                    <a:pt x="6447" y="449"/>
                  </a:cubicBezTo>
                  <a:lnTo>
                    <a:pt x="6447" y="449"/>
                  </a:lnTo>
                  <a:cubicBezTo>
                    <a:pt x="6017" y="482"/>
                    <a:pt x="5587" y="498"/>
                    <a:pt x="5154" y="498"/>
                  </a:cubicBezTo>
                  <a:cubicBezTo>
                    <a:pt x="3533" y="498"/>
                    <a:pt x="1873" y="282"/>
                    <a:pt x="1" y="0"/>
                  </a:cubicBezTo>
                  <a:close/>
                </a:path>
              </a:pathLst>
            </a:custGeom>
            <a:solidFill>
              <a:srgbClr val="F69D9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21" name="Google Shape;1352;p34">
              <a:extLst>
                <a:ext uri="{FF2B5EF4-FFF2-40B4-BE49-F238E27FC236}">
                  <a16:creationId xmlns:a16="http://schemas.microsoft.com/office/drawing/2014/main" id="{F353069B-0366-86BD-088E-DAA04EDA799D}"/>
                </a:ext>
              </a:extLst>
            </p:cNvPr>
            <p:cNvSpPr/>
            <p:nvPr/>
          </p:nvSpPr>
          <p:spPr>
            <a:xfrm>
              <a:off x="919684" y="4516984"/>
              <a:ext cx="304260" cy="65010"/>
            </a:xfrm>
            <a:custGeom>
              <a:avLst/>
              <a:gdLst/>
              <a:ahLst/>
              <a:cxnLst/>
              <a:rect l="l" t="t" r="r" b="b"/>
              <a:pathLst>
                <a:path w="7376" h="1576" extrusionOk="0">
                  <a:moveTo>
                    <a:pt x="4824" y="1"/>
                  </a:moveTo>
                  <a:cubicBezTo>
                    <a:pt x="4745" y="1"/>
                    <a:pt x="4664" y="2"/>
                    <a:pt x="4581" y="4"/>
                  </a:cubicBezTo>
                  <a:cubicBezTo>
                    <a:pt x="2564" y="59"/>
                    <a:pt x="0" y="1575"/>
                    <a:pt x="0" y="1575"/>
                  </a:cubicBezTo>
                  <a:cubicBezTo>
                    <a:pt x="0" y="1575"/>
                    <a:pt x="3105" y="917"/>
                    <a:pt x="7376" y="575"/>
                  </a:cubicBezTo>
                  <a:cubicBezTo>
                    <a:pt x="7376" y="575"/>
                    <a:pt x="6663" y="1"/>
                    <a:pt x="4824" y="1"/>
                  </a:cubicBezTo>
                  <a:close/>
                </a:path>
              </a:pathLst>
            </a:custGeom>
            <a:solidFill>
              <a:srgbClr val="0193A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22" name="Google Shape;1353;p34">
              <a:extLst>
                <a:ext uri="{FF2B5EF4-FFF2-40B4-BE49-F238E27FC236}">
                  <a16:creationId xmlns:a16="http://schemas.microsoft.com/office/drawing/2014/main" id="{18BB41CD-4519-9B77-219E-E7F1E56C9C4A}"/>
                </a:ext>
              </a:extLst>
            </p:cNvPr>
            <p:cNvSpPr/>
            <p:nvPr/>
          </p:nvSpPr>
          <p:spPr>
            <a:xfrm>
              <a:off x="541091" y="5571334"/>
              <a:ext cx="391463" cy="514594"/>
            </a:xfrm>
            <a:custGeom>
              <a:avLst/>
              <a:gdLst/>
              <a:ahLst/>
              <a:cxnLst/>
              <a:rect l="l" t="t" r="r" b="b"/>
              <a:pathLst>
                <a:path w="9490" h="12475" extrusionOk="0">
                  <a:moveTo>
                    <a:pt x="9490" y="1"/>
                  </a:moveTo>
                  <a:cubicBezTo>
                    <a:pt x="9490" y="1"/>
                    <a:pt x="8940" y="1550"/>
                    <a:pt x="8659" y="4085"/>
                  </a:cubicBezTo>
                  <a:cubicBezTo>
                    <a:pt x="8378" y="6619"/>
                    <a:pt x="8130" y="9153"/>
                    <a:pt x="7289" y="10581"/>
                  </a:cubicBezTo>
                  <a:cubicBezTo>
                    <a:pt x="6450" y="12010"/>
                    <a:pt x="1" y="12474"/>
                    <a:pt x="1" y="12474"/>
                  </a:cubicBezTo>
                  <a:cubicBezTo>
                    <a:pt x="1" y="12474"/>
                    <a:pt x="4024" y="12339"/>
                    <a:pt x="5736" y="12097"/>
                  </a:cubicBezTo>
                  <a:cubicBezTo>
                    <a:pt x="7446" y="11856"/>
                    <a:pt x="8865" y="11341"/>
                    <a:pt x="8828" y="10046"/>
                  </a:cubicBezTo>
                  <a:cubicBezTo>
                    <a:pt x="8792" y="8752"/>
                    <a:pt x="9490" y="2"/>
                    <a:pt x="9490" y="1"/>
                  </a:cubicBezTo>
                  <a:close/>
                </a:path>
              </a:pathLst>
            </a:custGeom>
            <a:solidFill>
              <a:srgbClr val="274590">
                <a:alpha val="1488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23" name="Google Shape;1354;p34">
              <a:extLst>
                <a:ext uri="{FF2B5EF4-FFF2-40B4-BE49-F238E27FC236}">
                  <a16:creationId xmlns:a16="http://schemas.microsoft.com/office/drawing/2014/main" id="{5422BF50-D02A-493E-ADD3-F8847AD00C62}"/>
                </a:ext>
              </a:extLst>
            </p:cNvPr>
            <p:cNvSpPr/>
            <p:nvPr/>
          </p:nvSpPr>
          <p:spPr>
            <a:xfrm>
              <a:off x="100417" y="4002555"/>
              <a:ext cx="471158" cy="1041769"/>
            </a:xfrm>
            <a:custGeom>
              <a:avLst/>
              <a:gdLst/>
              <a:ahLst/>
              <a:cxnLst/>
              <a:rect l="l" t="t" r="r" b="b"/>
              <a:pathLst>
                <a:path w="11422" h="25255" extrusionOk="0">
                  <a:moveTo>
                    <a:pt x="5207" y="0"/>
                  </a:moveTo>
                  <a:cubicBezTo>
                    <a:pt x="5207" y="0"/>
                    <a:pt x="4682" y="683"/>
                    <a:pt x="4366" y="1788"/>
                  </a:cubicBezTo>
                  <a:cubicBezTo>
                    <a:pt x="4053" y="2894"/>
                    <a:pt x="579" y="19104"/>
                    <a:pt x="290" y="20621"/>
                  </a:cubicBezTo>
                  <a:cubicBezTo>
                    <a:pt x="1" y="22138"/>
                    <a:pt x="354" y="23588"/>
                    <a:pt x="1248" y="24298"/>
                  </a:cubicBezTo>
                  <a:cubicBezTo>
                    <a:pt x="2120" y="24990"/>
                    <a:pt x="3386" y="25255"/>
                    <a:pt x="4336" y="25255"/>
                  </a:cubicBezTo>
                  <a:cubicBezTo>
                    <a:pt x="4361" y="25255"/>
                    <a:pt x="4385" y="25254"/>
                    <a:pt x="4410" y="25254"/>
                  </a:cubicBezTo>
                  <a:cubicBezTo>
                    <a:pt x="5368" y="25240"/>
                    <a:pt x="7001" y="24121"/>
                    <a:pt x="7398" y="23491"/>
                  </a:cubicBezTo>
                  <a:cubicBezTo>
                    <a:pt x="7793" y="22858"/>
                    <a:pt x="11386" y="12373"/>
                    <a:pt x="11405" y="11934"/>
                  </a:cubicBezTo>
                  <a:cubicBezTo>
                    <a:pt x="11422" y="11494"/>
                    <a:pt x="11210" y="9715"/>
                    <a:pt x="10507" y="6915"/>
                  </a:cubicBezTo>
                  <a:cubicBezTo>
                    <a:pt x="9805" y="4114"/>
                    <a:pt x="7159" y="686"/>
                    <a:pt x="5207"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24" name="Google Shape;1355;p34">
              <a:extLst>
                <a:ext uri="{FF2B5EF4-FFF2-40B4-BE49-F238E27FC236}">
                  <a16:creationId xmlns:a16="http://schemas.microsoft.com/office/drawing/2014/main" id="{04C73406-FA93-1350-AFA1-C53BDD20DEF3}"/>
                </a:ext>
              </a:extLst>
            </p:cNvPr>
            <p:cNvSpPr/>
            <p:nvPr/>
          </p:nvSpPr>
          <p:spPr>
            <a:xfrm>
              <a:off x="106646" y="4002555"/>
              <a:ext cx="424669" cy="935179"/>
            </a:xfrm>
            <a:custGeom>
              <a:avLst/>
              <a:gdLst/>
              <a:ahLst/>
              <a:cxnLst/>
              <a:rect l="l" t="t" r="r" b="b"/>
              <a:pathLst>
                <a:path w="10295" h="22671" extrusionOk="0">
                  <a:moveTo>
                    <a:pt x="5056" y="0"/>
                  </a:moveTo>
                  <a:cubicBezTo>
                    <a:pt x="5056" y="0"/>
                    <a:pt x="4527" y="680"/>
                    <a:pt x="4214" y="1786"/>
                  </a:cubicBezTo>
                  <a:cubicBezTo>
                    <a:pt x="3899" y="2892"/>
                    <a:pt x="427" y="19103"/>
                    <a:pt x="138" y="20620"/>
                  </a:cubicBezTo>
                  <a:cubicBezTo>
                    <a:pt x="1" y="21342"/>
                    <a:pt x="9" y="22050"/>
                    <a:pt x="152" y="22671"/>
                  </a:cubicBezTo>
                  <a:lnTo>
                    <a:pt x="6591" y="16669"/>
                  </a:lnTo>
                  <a:cubicBezTo>
                    <a:pt x="6591" y="16669"/>
                    <a:pt x="4603" y="16366"/>
                    <a:pt x="4805" y="15395"/>
                  </a:cubicBezTo>
                  <a:cubicBezTo>
                    <a:pt x="5005" y="14426"/>
                    <a:pt x="6192" y="7808"/>
                    <a:pt x="6657" y="6425"/>
                  </a:cubicBezTo>
                  <a:cubicBezTo>
                    <a:pt x="6885" y="5752"/>
                    <a:pt x="7402" y="5294"/>
                    <a:pt x="8080" y="5294"/>
                  </a:cubicBezTo>
                  <a:cubicBezTo>
                    <a:pt x="8712" y="5294"/>
                    <a:pt x="9484" y="5691"/>
                    <a:pt x="10294" y="6681"/>
                  </a:cubicBezTo>
                  <a:cubicBezTo>
                    <a:pt x="9507" y="3928"/>
                    <a:pt x="6953" y="668"/>
                    <a:pt x="5056" y="0"/>
                  </a:cubicBezTo>
                  <a:close/>
                </a:path>
              </a:pathLst>
            </a:custGeom>
            <a:solidFill>
              <a:srgbClr val="274590">
                <a:alpha val="1488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25" name="Google Shape;1356;p34">
              <a:extLst>
                <a:ext uri="{FF2B5EF4-FFF2-40B4-BE49-F238E27FC236}">
                  <a16:creationId xmlns:a16="http://schemas.microsoft.com/office/drawing/2014/main" id="{735D5F7B-D34A-2017-67D6-1333D2738629}"/>
                </a:ext>
              </a:extLst>
            </p:cNvPr>
            <p:cNvSpPr/>
            <p:nvPr/>
          </p:nvSpPr>
          <p:spPr>
            <a:xfrm>
              <a:off x="643598" y="4479240"/>
              <a:ext cx="319605" cy="312221"/>
            </a:xfrm>
            <a:custGeom>
              <a:avLst/>
              <a:gdLst/>
              <a:ahLst/>
              <a:cxnLst/>
              <a:rect l="l" t="t" r="r" b="b"/>
              <a:pathLst>
                <a:path w="7748" h="7569" extrusionOk="0">
                  <a:moveTo>
                    <a:pt x="5670" y="0"/>
                  </a:moveTo>
                  <a:cubicBezTo>
                    <a:pt x="5185" y="0"/>
                    <a:pt x="4653" y="110"/>
                    <a:pt x="4292" y="240"/>
                  </a:cubicBezTo>
                  <a:cubicBezTo>
                    <a:pt x="3649" y="473"/>
                    <a:pt x="292" y="3152"/>
                    <a:pt x="292" y="3152"/>
                  </a:cubicBezTo>
                  <a:cubicBezTo>
                    <a:pt x="292" y="3152"/>
                    <a:pt x="0" y="4305"/>
                    <a:pt x="500" y="5555"/>
                  </a:cubicBezTo>
                  <a:cubicBezTo>
                    <a:pt x="998" y="6803"/>
                    <a:pt x="1424" y="7481"/>
                    <a:pt x="1997" y="7565"/>
                  </a:cubicBezTo>
                  <a:cubicBezTo>
                    <a:pt x="2011" y="7567"/>
                    <a:pt x="2027" y="7568"/>
                    <a:pt x="2042" y="7568"/>
                  </a:cubicBezTo>
                  <a:cubicBezTo>
                    <a:pt x="2631" y="7568"/>
                    <a:pt x="3765" y="6046"/>
                    <a:pt x="4485" y="5473"/>
                  </a:cubicBezTo>
                  <a:cubicBezTo>
                    <a:pt x="5223" y="4883"/>
                    <a:pt x="6362" y="4206"/>
                    <a:pt x="6795" y="3973"/>
                  </a:cubicBezTo>
                  <a:cubicBezTo>
                    <a:pt x="7226" y="3740"/>
                    <a:pt x="7747" y="2596"/>
                    <a:pt x="7744" y="2016"/>
                  </a:cubicBezTo>
                  <a:cubicBezTo>
                    <a:pt x="7739" y="1434"/>
                    <a:pt x="7099" y="658"/>
                    <a:pt x="6617" y="249"/>
                  </a:cubicBezTo>
                  <a:cubicBezTo>
                    <a:pt x="6403" y="68"/>
                    <a:pt x="6051" y="0"/>
                    <a:pt x="5670" y="0"/>
                  </a:cubicBezTo>
                  <a:close/>
                </a:path>
              </a:pathLst>
            </a:custGeom>
            <a:solidFill>
              <a:srgbClr val="FFC8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26" name="Google Shape;1357;p34">
              <a:extLst>
                <a:ext uri="{FF2B5EF4-FFF2-40B4-BE49-F238E27FC236}">
                  <a16:creationId xmlns:a16="http://schemas.microsoft.com/office/drawing/2014/main" id="{F97B5553-DD85-ED2F-F96B-8404DA297F19}"/>
                </a:ext>
              </a:extLst>
            </p:cNvPr>
            <p:cNvSpPr/>
            <p:nvPr/>
          </p:nvSpPr>
          <p:spPr>
            <a:xfrm>
              <a:off x="858345" y="4476518"/>
              <a:ext cx="210169" cy="225968"/>
            </a:xfrm>
            <a:custGeom>
              <a:avLst/>
              <a:gdLst/>
              <a:ahLst/>
              <a:cxnLst/>
              <a:rect l="l" t="t" r="r" b="b"/>
              <a:pathLst>
                <a:path w="5095" h="5478" extrusionOk="0">
                  <a:moveTo>
                    <a:pt x="1133" y="1"/>
                  </a:moveTo>
                  <a:cubicBezTo>
                    <a:pt x="860" y="1"/>
                    <a:pt x="599" y="13"/>
                    <a:pt x="401" y="28"/>
                  </a:cubicBezTo>
                  <a:cubicBezTo>
                    <a:pt x="401" y="28"/>
                    <a:pt x="0" y="878"/>
                    <a:pt x="50" y="1281"/>
                  </a:cubicBezTo>
                  <a:cubicBezTo>
                    <a:pt x="97" y="1686"/>
                    <a:pt x="436" y="1817"/>
                    <a:pt x="691" y="2050"/>
                  </a:cubicBezTo>
                  <a:cubicBezTo>
                    <a:pt x="947" y="2286"/>
                    <a:pt x="1709" y="2889"/>
                    <a:pt x="2095" y="3012"/>
                  </a:cubicBezTo>
                  <a:cubicBezTo>
                    <a:pt x="2482" y="3132"/>
                    <a:pt x="2993" y="3651"/>
                    <a:pt x="3217" y="4348"/>
                  </a:cubicBezTo>
                  <a:cubicBezTo>
                    <a:pt x="3440" y="5044"/>
                    <a:pt x="3783" y="5389"/>
                    <a:pt x="4151" y="5470"/>
                  </a:cubicBezTo>
                  <a:cubicBezTo>
                    <a:pt x="4174" y="5475"/>
                    <a:pt x="4199" y="5478"/>
                    <a:pt x="4224" y="5478"/>
                  </a:cubicBezTo>
                  <a:cubicBezTo>
                    <a:pt x="4593" y="5478"/>
                    <a:pt x="5095" y="4923"/>
                    <a:pt x="4868" y="4477"/>
                  </a:cubicBezTo>
                  <a:cubicBezTo>
                    <a:pt x="4626" y="4001"/>
                    <a:pt x="4426" y="2549"/>
                    <a:pt x="4116" y="1971"/>
                  </a:cubicBezTo>
                  <a:cubicBezTo>
                    <a:pt x="3804" y="1393"/>
                    <a:pt x="2864" y="405"/>
                    <a:pt x="2465" y="186"/>
                  </a:cubicBezTo>
                  <a:cubicBezTo>
                    <a:pt x="2205" y="43"/>
                    <a:pt x="1648" y="1"/>
                    <a:pt x="1133" y="1"/>
                  </a:cubicBezTo>
                  <a:close/>
                </a:path>
              </a:pathLst>
            </a:custGeom>
            <a:solidFill>
              <a:srgbClr val="FFC8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27" name="Google Shape;1358;p34">
              <a:extLst>
                <a:ext uri="{FF2B5EF4-FFF2-40B4-BE49-F238E27FC236}">
                  <a16:creationId xmlns:a16="http://schemas.microsoft.com/office/drawing/2014/main" id="{43F7476A-21B4-A47F-070E-80556B34C9AA}"/>
                </a:ext>
              </a:extLst>
            </p:cNvPr>
            <p:cNvSpPr/>
            <p:nvPr/>
          </p:nvSpPr>
          <p:spPr>
            <a:xfrm>
              <a:off x="1018271" y="4826441"/>
              <a:ext cx="76436" cy="83449"/>
            </a:xfrm>
            <a:custGeom>
              <a:avLst/>
              <a:gdLst/>
              <a:ahLst/>
              <a:cxnLst/>
              <a:rect l="l" t="t" r="r" b="b"/>
              <a:pathLst>
                <a:path w="1853" h="2023" extrusionOk="0">
                  <a:moveTo>
                    <a:pt x="1306" y="1"/>
                  </a:moveTo>
                  <a:cubicBezTo>
                    <a:pt x="1234" y="1"/>
                    <a:pt x="1158" y="8"/>
                    <a:pt x="1078" y="26"/>
                  </a:cubicBezTo>
                  <a:cubicBezTo>
                    <a:pt x="703" y="109"/>
                    <a:pt x="0" y="589"/>
                    <a:pt x="89" y="734"/>
                  </a:cubicBezTo>
                  <a:cubicBezTo>
                    <a:pt x="175" y="877"/>
                    <a:pt x="1552" y="2022"/>
                    <a:pt x="1724" y="2022"/>
                  </a:cubicBezTo>
                  <a:cubicBezTo>
                    <a:pt x="1728" y="2022"/>
                    <a:pt x="1731" y="2022"/>
                    <a:pt x="1734" y="2021"/>
                  </a:cubicBezTo>
                  <a:cubicBezTo>
                    <a:pt x="1853" y="1967"/>
                    <a:pt x="1751" y="95"/>
                    <a:pt x="1751" y="95"/>
                  </a:cubicBezTo>
                  <a:cubicBezTo>
                    <a:pt x="1751" y="95"/>
                    <a:pt x="1566" y="1"/>
                    <a:pt x="1306"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28" name="Google Shape;1359;p34">
              <a:extLst>
                <a:ext uri="{FF2B5EF4-FFF2-40B4-BE49-F238E27FC236}">
                  <a16:creationId xmlns:a16="http://schemas.microsoft.com/office/drawing/2014/main" id="{653D8AE2-1AF6-79A7-D742-05529F9739BA}"/>
                </a:ext>
              </a:extLst>
            </p:cNvPr>
            <p:cNvSpPr/>
            <p:nvPr/>
          </p:nvSpPr>
          <p:spPr>
            <a:xfrm>
              <a:off x="810041" y="4352809"/>
              <a:ext cx="280459" cy="509396"/>
            </a:xfrm>
            <a:custGeom>
              <a:avLst/>
              <a:gdLst/>
              <a:ahLst/>
              <a:cxnLst/>
              <a:rect l="l" t="t" r="r" b="b"/>
              <a:pathLst>
                <a:path w="6799" h="12349" extrusionOk="0">
                  <a:moveTo>
                    <a:pt x="1081" y="1"/>
                  </a:moveTo>
                  <a:cubicBezTo>
                    <a:pt x="956" y="1"/>
                    <a:pt x="800" y="25"/>
                    <a:pt x="627" y="107"/>
                  </a:cubicBezTo>
                  <a:cubicBezTo>
                    <a:pt x="196" y="309"/>
                    <a:pt x="0" y="773"/>
                    <a:pt x="0" y="773"/>
                  </a:cubicBezTo>
                  <a:lnTo>
                    <a:pt x="5145" y="12184"/>
                  </a:lnTo>
                  <a:cubicBezTo>
                    <a:pt x="5145" y="12184"/>
                    <a:pt x="5349" y="12348"/>
                    <a:pt x="5657" y="12348"/>
                  </a:cubicBezTo>
                  <a:cubicBezTo>
                    <a:pt x="5800" y="12348"/>
                    <a:pt x="5966" y="12313"/>
                    <a:pt x="6144" y="12209"/>
                  </a:cubicBezTo>
                  <a:cubicBezTo>
                    <a:pt x="6634" y="12047"/>
                    <a:pt x="6799" y="11577"/>
                    <a:pt x="6799" y="11577"/>
                  </a:cubicBezTo>
                  <a:lnTo>
                    <a:pt x="1383" y="55"/>
                  </a:lnTo>
                  <a:cubicBezTo>
                    <a:pt x="1383" y="55"/>
                    <a:pt x="1266" y="1"/>
                    <a:pt x="1081" y="1"/>
                  </a:cubicBezTo>
                  <a:close/>
                </a:path>
              </a:pathLst>
            </a:custGeom>
            <a:solidFill>
              <a:srgbClr val="FEBF7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29" name="Google Shape;1360;p34">
              <a:extLst>
                <a:ext uri="{FF2B5EF4-FFF2-40B4-BE49-F238E27FC236}">
                  <a16:creationId xmlns:a16="http://schemas.microsoft.com/office/drawing/2014/main" id="{AF842AEF-A493-2E13-BAFD-AB51DFC089DB}"/>
                </a:ext>
              </a:extLst>
            </p:cNvPr>
            <p:cNvSpPr/>
            <p:nvPr/>
          </p:nvSpPr>
          <p:spPr>
            <a:xfrm>
              <a:off x="834008" y="4518180"/>
              <a:ext cx="165536" cy="248779"/>
            </a:xfrm>
            <a:custGeom>
              <a:avLst/>
              <a:gdLst/>
              <a:ahLst/>
              <a:cxnLst/>
              <a:rect l="l" t="t" r="r" b="b"/>
              <a:pathLst>
                <a:path w="4013" h="6031" extrusionOk="0">
                  <a:moveTo>
                    <a:pt x="634" y="0"/>
                  </a:moveTo>
                  <a:cubicBezTo>
                    <a:pt x="634" y="0"/>
                    <a:pt x="246" y="672"/>
                    <a:pt x="147" y="954"/>
                  </a:cubicBezTo>
                  <a:cubicBezTo>
                    <a:pt x="50" y="1236"/>
                    <a:pt x="0" y="1528"/>
                    <a:pt x="198" y="1680"/>
                  </a:cubicBezTo>
                  <a:cubicBezTo>
                    <a:pt x="395" y="1833"/>
                    <a:pt x="1142" y="2774"/>
                    <a:pt x="1432" y="3217"/>
                  </a:cubicBezTo>
                  <a:cubicBezTo>
                    <a:pt x="1724" y="3660"/>
                    <a:pt x="2349" y="6030"/>
                    <a:pt x="2515" y="6030"/>
                  </a:cubicBezTo>
                  <a:cubicBezTo>
                    <a:pt x="2515" y="6030"/>
                    <a:pt x="2516" y="6030"/>
                    <a:pt x="2516" y="6030"/>
                  </a:cubicBezTo>
                  <a:cubicBezTo>
                    <a:pt x="2681" y="6017"/>
                    <a:pt x="3320" y="5597"/>
                    <a:pt x="3461" y="5096"/>
                  </a:cubicBezTo>
                  <a:cubicBezTo>
                    <a:pt x="3604" y="4595"/>
                    <a:pt x="4013" y="3255"/>
                    <a:pt x="3777" y="2715"/>
                  </a:cubicBezTo>
                  <a:cubicBezTo>
                    <a:pt x="3539" y="2173"/>
                    <a:pt x="2939" y="1219"/>
                    <a:pt x="2491" y="864"/>
                  </a:cubicBezTo>
                  <a:cubicBezTo>
                    <a:pt x="2043" y="511"/>
                    <a:pt x="1379" y="361"/>
                    <a:pt x="634" y="0"/>
                  </a:cubicBezTo>
                  <a:close/>
                </a:path>
              </a:pathLst>
            </a:custGeom>
            <a:solidFill>
              <a:srgbClr val="FFC8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30" name="Google Shape;1361;p34">
              <a:extLst>
                <a:ext uri="{FF2B5EF4-FFF2-40B4-BE49-F238E27FC236}">
                  <a16:creationId xmlns:a16="http://schemas.microsoft.com/office/drawing/2014/main" id="{2528D5CE-B724-0230-D5FE-9673905561BE}"/>
                </a:ext>
              </a:extLst>
            </p:cNvPr>
            <p:cNvSpPr/>
            <p:nvPr/>
          </p:nvSpPr>
          <p:spPr>
            <a:xfrm>
              <a:off x="795810" y="4568753"/>
              <a:ext cx="163474" cy="250057"/>
            </a:xfrm>
            <a:custGeom>
              <a:avLst/>
              <a:gdLst/>
              <a:ahLst/>
              <a:cxnLst/>
              <a:rect l="l" t="t" r="r" b="b"/>
              <a:pathLst>
                <a:path w="3963" h="6062" extrusionOk="0">
                  <a:moveTo>
                    <a:pt x="966" y="0"/>
                  </a:moveTo>
                  <a:cubicBezTo>
                    <a:pt x="745" y="0"/>
                    <a:pt x="494" y="25"/>
                    <a:pt x="225" y="75"/>
                  </a:cubicBezTo>
                  <a:cubicBezTo>
                    <a:pt x="225" y="75"/>
                    <a:pt x="1" y="1017"/>
                    <a:pt x="35" y="1259"/>
                  </a:cubicBezTo>
                  <a:cubicBezTo>
                    <a:pt x="71" y="1498"/>
                    <a:pt x="475" y="1758"/>
                    <a:pt x="698" y="1944"/>
                  </a:cubicBezTo>
                  <a:cubicBezTo>
                    <a:pt x="919" y="2132"/>
                    <a:pt x="2079" y="3440"/>
                    <a:pt x="2138" y="3627"/>
                  </a:cubicBezTo>
                  <a:cubicBezTo>
                    <a:pt x="2200" y="3814"/>
                    <a:pt x="2305" y="5020"/>
                    <a:pt x="2483" y="5406"/>
                  </a:cubicBezTo>
                  <a:cubicBezTo>
                    <a:pt x="2660" y="5792"/>
                    <a:pt x="2880" y="5984"/>
                    <a:pt x="3174" y="6048"/>
                  </a:cubicBezTo>
                  <a:cubicBezTo>
                    <a:pt x="3214" y="6057"/>
                    <a:pt x="3256" y="6062"/>
                    <a:pt x="3298" y="6062"/>
                  </a:cubicBezTo>
                  <a:cubicBezTo>
                    <a:pt x="3562" y="6062"/>
                    <a:pt x="3842" y="5893"/>
                    <a:pt x="3865" y="5634"/>
                  </a:cubicBezTo>
                  <a:cubicBezTo>
                    <a:pt x="3893" y="5335"/>
                    <a:pt x="3733" y="4945"/>
                    <a:pt x="3731" y="4583"/>
                  </a:cubicBezTo>
                  <a:cubicBezTo>
                    <a:pt x="3730" y="4221"/>
                    <a:pt x="3963" y="2469"/>
                    <a:pt x="3613" y="1923"/>
                  </a:cubicBezTo>
                  <a:cubicBezTo>
                    <a:pt x="3261" y="1380"/>
                    <a:pt x="1927" y="264"/>
                    <a:pt x="1645" y="122"/>
                  </a:cubicBezTo>
                  <a:cubicBezTo>
                    <a:pt x="1485" y="41"/>
                    <a:pt x="1250" y="0"/>
                    <a:pt x="966" y="0"/>
                  </a:cubicBezTo>
                  <a:close/>
                </a:path>
              </a:pathLst>
            </a:custGeom>
            <a:solidFill>
              <a:srgbClr val="FFC8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31" name="Google Shape;1362;p34">
              <a:extLst>
                <a:ext uri="{FF2B5EF4-FFF2-40B4-BE49-F238E27FC236}">
                  <a16:creationId xmlns:a16="http://schemas.microsoft.com/office/drawing/2014/main" id="{82E06496-A996-FC42-5207-EBFB5DC1F829}"/>
                </a:ext>
              </a:extLst>
            </p:cNvPr>
            <p:cNvSpPr/>
            <p:nvPr/>
          </p:nvSpPr>
          <p:spPr>
            <a:xfrm>
              <a:off x="97365" y="4556708"/>
              <a:ext cx="687803" cy="526309"/>
            </a:xfrm>
            <a:custGeom>
              <a:avLst/>
              <a:gdLst/>
              <a:ahLst/>
              <a:cxnLst/>
              <a:rect l="l" t="t" r="r" b="b"/>
              <a:pathLst>
                <a:path w="16674" h="12759" extrusionOk="0">
                  <a:moveTo>
                    <a:pt x="12729" y="0"/>
                  </a:moveTo>
                  <a:cubicBezTo>
                    <a:pt x="11946" y="0"/>
                    <a:pt x="1844" y="5357"/>
                    <a:pt x="1844" y="5357"/>
                  </a:cubicBezTo>
                  <a:cubicBezTo>
                    <a:pt x="364" y="6600"/>
                    <a:pt x="0" y="9000"/>
                    <a:pt x="413" y="10353"/>
                  </a:cubicBezTo>
                  <a:cubicBezTo>
                    <a:pt x="824" y="11689"/>
                    <a:pt x="1638" y="12759"/>
                    <a:pt x="3214" y="12759"/>
                  </a:cubicBezTo>
                  <a:cubicBezTo>
                    <a:pt x="3235" y="12759"/>
                    <a:pt x="3255" y="12759"/>
                    <a:pt x="3276" y="12758"/>
                  </a:cubicBezTo>
                  <a:cubicBezTo>
                    <a:pt x="4893" y="12731"/>
                    <a:pt x="15755" y="8167"/>
                    <a:pt x="16031" y="7918"/>
                  </a:cubicBezTo>
                  <a:cubicBezTo>
                    <a:pt x="16309" y="7667"/>
                    <a:pt x="16673" y="6058"/>
                    <a:pt x="15682" y="3462"/>
                  </a:cubicBezTo>
                  <a:cubicBezTo>
                    <a:pt x="14690" y="868"/>
                    <a:pt x="13512" y="0"/>
                    <a:pt x="12729"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32" name="Google Shape;1363;p34">
              <a:extLst>
                <a:ext uri="{FF2B5EF4-FFF2-40B4-BE49-F238E27FC236}">
                  <a16:creationId xmlns:a16="http://schemas.microsoft.com/office/drawing/2014/main" id="{2F55BC8C-3BE3-C310-835A-AE5B81332A23}"/>
                </a:ext>
              </a:extLst>
            </p:cNvPr>
            <p:cNvSpPr/>
            <p:nvPr/>
          </p:nvSpPr>
          <p:spPr>
            <a:xfrm>
              <a:off x="776629" y="4613344"/>
              <a:ext cx="143839" cy="192844"/>
            </a:xfrm>
            <a:custGeom>
              <a:avLst/>
              <a:gdLst/>
              <a:ahLst/>
              <a:cxnLst/>
              <a:rect l="l" t="t" r="r" b="b"/>
              <a:pathLst>
                <a:path w="3487" h="4675" extrusionOk="0">
                  <a:moveTo>
                    <a:pt x="951" y="0"/>
                  </a:moveTo>
                  <a:cubicBezTo>
                    <a:pt x="710" y="0"/>
                    <a:pt x="465" y="25"/>
                    <a:pt x="350" y="86"/>
                  </a:cubicBezTo>
                  <a:cubicBezTo>
                    <a:pt x="105" y="217"/>
                    <a:pt x="0" y="1296"/>
                    <a:pt x="628" y="1857"/>
                  </a:cubicBezTo>
                  <a:cubicBezTo>
                    <a:pt x="628" y="1857"/>
                    <a:pt x="960" y="2019"/>
                    <a:pt x="1152" y="2089"/>
                  </a:cubicBezTo>
                  <a:cubicBezTo>
                    <a:pt x="1342" y="2161"/>
                    <a:pt x="1702" y="2627"/>
                    <a:pt x="1757" y="2857"/>
                  </a:cubicBezTo>
                  <a:cubicBezTo>
                    <a:pt x="1812" y="3085"/>
                    <a:pt x="1734" y="4014"/>
                    <a:pt x="2009" y="4320"/>
                  </a:cubicBezTo>
                  <a:cubicBezTo>
                    <a:pt x="2235" y="4573"/>
                    <a:pt x="2474" y="4675"/>
                    <a:pt x="2708" y="4675"/>
                  </a:cubicBezTo>
                  <a:cubicBezTo>
                    <a:pt x="2757" y="4675"/>
                    <a:pt x="2807" y="4670"/>
                    <a:pt x="2856" y="4661"/>
                  </a:cubicBezTo>
                  <a:cubicBezTo>
                    <a:pt x="3134" y="4612"/>
                    <a:pt x="3190" y="4278"/>
                    <a:pt x="3183" y="3963"/>
                  </a:cubicBezTo>
                  <a:cubicBezTo>
                    <a:pt x="3176" y="3647"/>
                    <a:pt x="3487" y="1948"/>
                    <a:pt x="3265" y="1672"/>
                  </a:cubicBezTo>
                  <a:cubicBezTo>
                    <a:pt x="3042" y="1395"/>
                    <a:pt x="1693" y="165"/>
                    <a:pt x="1561" y="77"/>
                  </a:cubicBezTo>
                  <a:cubicBezTo>
                    <a:pt x="1491" y="32"/>
                    <a:pt x="1223" y="0"/>
                    <a:pt x="951" y="0"/>
                  </a:cubicBezTo>
                  <a:close/>
                </a:path>
              </a:pathLst>
            </a:custGeom>
            <a:solidFill>
              <a:srgbClr val="FFC8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33" name="Google Shape;1364;p34">
              <a:extLst>
                <a:ext uri="{FF2B5EF4-FFF2-40B4-BE49-F238E27FC236}">
                  <a16:creationId xmlns:a16="http://schemas.microsoft.com/office/drawing/2014/main" id="{D36AF811-32BE-8B65-F583-2662EF60710D}"/>
                </a:ext>
              </a:extLst>
            </p:cNvPr>
            <p:cNvSpPr/>
            <p:nvPr/>
          </p:nvSpPr>
          <p:spPr>
            <a:xfrm>
              <a:off x="833636" y="4613715"/>
              <a:ext cx="81469" cy="172590"/>
            </a:xfrm>
            <a:custGeom>
              <a:avLst/>
              <a:gdLst/>
              <a:ahLst/>
              <a:cxnLst/>
              <a:rect l="l" t="t" r="r" b="b"/>
              <a:pathLst>
                <a:path w="1975" h="4184" extrusionOk="0">
                  <a:moveTo>
                    <a:pt x="3" y="0"/>
                  </a:moveTo>
                  <a:cubicBezTo>
                    <a:pt x="2" y="0"/>
                    <a:pt x="2" y="1"/>
                    <a:pt x="2" y="1"/>
                  </a:cubicBezTo>
                  <a:cubicBezTo>
                    <a:pt x="1" y="4"/>
                    <a:pt x="2" y="4"/>
                    <a:pt x="2" y="4"/>
                  </a:cubicBezTo>
                  <a:cubicBezTo>
                    <a:pt x="142" y="36"/>
                    <a:pt x="338" y="191"/>
                    <a:pt x="564" y="372"/>
                  </a:cubicBezTo>
                  <a:cubicBezTo>
                    <a:pt x="651" y="441"/>
                    <a:pt x="742" y="513"/>
                    <a:pt x="838" y="585"/>
                  </a:cubicBezTo>
                  <a:cubicBezTo>
                    <a:pt x="925" y="653"/>
                    <a:pt x="1235" y="894"/>
                    <a:pt x="1509" y="1199"/>
                  </a:cubicBezTo>
                  <a:cubicBezTo>
                    <a:pt x="1635" y="1338"/>
                    <a:pt x="1733" y="1471"/>
                    <a:pt x="1804" y="1594"/>
                  </a:cubicBezTo>
                  <a:cubicBezTo>
                    <a:pt x="1886" y="1736"/>
                    <a:pt x="1932" y="1867"/>
                    <a:pt x="1939" y="1982"/>
                  </a:cubicBezTo>
                  <a:cubicBezTo>
                    <a:pt x="1970" y="2468"/>
                    <a:pt x="1724" y="4167"/>
                    <a:pt x="1722" y="4184"/>
                  </a:cubicBezTo>
                  <a:cubicBezTo>
                    <a:pt x="1726" y="4166"/>
                    <a:pt x="1975" y="2468"/>
                    <a:pt x="1941" y="1982"/>
                  </a:cubicBezTo>
                  <a:cubicBezTo>
                    <a:pt x="1934" y="1866"/>
                    <a:pt x="1889" y="1735"/>
                    <a:pt x="1805" y="1592"/>
                  </a:cubicBezTo>
                  <a:cubicBezTo>
                    <a:pt x="1735" y="1468"/>
                    <a:pt x="1635" y="1337"/>
                    <a:pt x="1511" y="1197"/>
                  </a:cubicBezTo>
                  <a:cubicBezTo>
                    <a:pt x="1237" y="892"/>
                    <a:pt x="926" y="650"/>
                    <a:pt x="839" y="583"/>
                  </a:cubicBezTo>
                  <a:cubicBezTo>
                    <a:pt x="742" y="511"/>
                    <a:pt x="651" y="438"/>
                    <a:pt x="565" y="370"/>
                  </a:cubicBezTo>
                  <a:cubicBezTo>
                    <a:pt x="340" y="190"/>
                    <a:pt x="143" y="35"/>
                    <a:pt x="5" y="1"/>
                  </a:cubicBezTo>
                  <a:cubicBezTo>
                    <a:pt x="4" y="0"/>
                    <a:pt x="4" y="0"/>
                    <a:pt x="3" y="0"/>
                  </a:cubicBezTo>
                  <a:close/>
                  <a:moveTo>
                    <a:pt x="1723" y="4183"/>
                  </a:moveTo>
                  <a:cubicBezTo>
                    <a:pt x="1723" y="4183"/>
                    <a:pt x="1723" y="4183"/>
                    <a:pt x="1722" y="4184"/>
                  </a:cubicBezTo>
                  <a:cubicBezTo>
                    <a:pt x="1723" y="4184"/>
                    <a:pt x="1723" y="4183"/>
                    <a:pt x="1723" y="4183"/>
                  </a:cubicBezTo>
                  <a:close/>
                </a:path>
              </a:pathLst>
            </a:custGeom>
            <a:solidFill>
              <a:srgbClr val="862F3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34" name="Google Shape;1365;p34">
              <a:extLst>
                <a:ext uri="{FF2B5EF4-FFF2-40B4-BE49-F238E27FC236}">
                  <a16:creationId xmlns:a16="http://schemas.microsoft.com/office/drawing/2014/main" id="{A0BC3020-F1FF-7D6A-C860-4C65C5F0E01E}"/>
                </a:ext>
              </a:extLst>
            </p:cNvPr>
            <p:cNvSpPr/>
            <p:nvPr/>
          </p:nvSpPr>
          <p:spPr>
            <a:xfrm>
              <a:off x="104089" y="4726493"/>
              <a:ext cx="678439" cy="356606"/>
            </a:xfrm>
            <a:custGeom>
              <a:avLst/>
              <a:gdLst/>
              <a:ahLst/>
              <a:cxnLst/>
              <a:rect l="l" t="t" r="r" b="b"/>
              <a:pathLst>
                <a:path w="16447" h="8645" extrusionOk="0">
                  <a:moveTo>
                    <a:pt x="15747" y="1"/>
                  </a:moveTo>
                  <a:cubicBezTo>
                    <a:pt x="14562" y="512"/>
                    <a:pt x="3985" y="5060"/>
                    <a:pt x="2601" y="5198"/>
                  </a:cubicBezTo>
                  <a:cubicBezTo>
                    <a:pt x="2435" y="5215"/>
                    <a:pt x="2273" y="5224"/>
                    <a:pt x="2118" y="5224"/>
                  </a:cubicBezTo>
                  <a:cubicBezTo>
                    <a:pt x="1079" y="5224"/>
                    <a:pt x="325" y="4798"/>
                    <a:pt x="442" y="3085"/>
                  </a:cubicBezTo>
                  <a:lnTo>
                    <a:pt x="442" y="3085"/>
                  </a:lnTo>
                  <a:cubicBezTo>
                    <a:pt x="37" y="4191"/>
                    <a:pt x="1" y="5410"/>
                    <a:pt x="255" y="6238"/>
                  </a:cubicBezTo>
                  <a:cubicBezTo>
                    <a:pt x="666" y="7574"/>
                    <a:pt x="1478" y="8644"/>
                    <a:pt x="3054" y="8644"/>
                  </a:cubicBezTo>
                  <a:cubicBezTo>
                    <a:pt x="3075" y="8644"/>
                    <a:pt x="3095" y="8644"/>
                    <a:pt x="3116" y="8644"/>
                  </a:cubicBezTo>
                  <a:cubicBezTo>
                    <a:pt x="4734" y="8615"/>
                    <a:pt x="15593" y="4053"/>
                    <a:pt x="15871" y="3803"/>
                  </a:cubicBezTo>
                  <a:cubicBezTo>
                    <a:pt x="16122" y="3573"/>
                    <a:pt x="16447" y="2212"/>
                    <a:pt x="15747" y="1"/>
                  </a:cubicBezTo>
                  <a:close/>
                </a:path>
              </a:pathLst>
            </a:custGeom>
            <a:solidFill>
              <a:srgbClr val="D9E6F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35" name="Google Shape;1366;p34">
              <a:extLst>
                <a:ext uri="{FF2B5EF4-FFF2-40B4-BE49-F238E27FC236}">
                  <a16:creationId xmlns:a16="http://schemas.microsoft.com/office/drawing/2014/main" id="{CA984EB1-F0BC-AEA8-CEA2-C4C76FE78EC4}"/>
                </a:ext>
              </a:extLst>
            </p:cNvPr>
            <p:cNvSpPr/>
            <p:nvPr/>
          </p:nvSpPr>
          <p:spPr>
            <a:xfrm>
              <a:off x="370358" y="4025243"/>
              <a:ext cx="206704" cy="435930"/>
            </a:xfrm>
            <a:custGeom>
              <a:avLst/>
              <a:gdLst/>
              <a:ahLst/>
              <a:cxnLst/>
              <a:rect l="l" t="t" r="r" b="b"/>
              <a:pathLst>
                <a:path w="5011" h="10568" extrusionOk="0">
                  <a:moveTo>
                    <a:pt x="0" y="0"/>
                  </a:moveTo>
                  <a:cubicBezTo>
                    <a:pt x="0" y="1"/>
                    <a:pt x="964" y="1321"/>
                    <a:pt x="1781" y="2450"/>
                  </a:cubicBezTo>
                  <a:cubicBezTo>
                    <a:pt x="2598" y="3580"/>
                    <a:pt x="4777" y="6070"/>
                    <a:pt x="4982" y="10568"/>
                  </a:cubicBezTo>
                  <a:cubicBezTo>
                    <a:pt x="4982" y="10568"/>
                    <a:pt x="5010" y="7007"/>
                    <a:pt x="4083" y="5202"/>
                  </a:cubicBezTo>
                  <a:cubicBezTo>
                    <a:pt x="3159" y="3401"/>
                    <a:pt x="1" y="1"/>
                    <a:pt x="0" y="0"/>
                  </a:cubicBezTo>
                  <a:close/>
                </a:path>
              </a:pathLst>
            </a:custGeom>
            <a:solidFill>
              <a:srgbClr val="274590">
                <a:alpha val="1488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36" name="Google Shape;1367;p34">
              <a:extLst>
                <a:ext uri="{FF2B5EF4-FFF2-40B4-BE49-F238E27FC236}">
                  <a16:creationId xmlns:a16="http://schemas.microsoft.com/office/drawing/2014/main" id="{F42E4CDC-F9DD-DF17-35ED-E48E4B98EB40}"/>
                </a:ext>
              </a:extLst>
            </p:cNvPr>
            <p:cNvSpPr/>
            <p:nvPr/>
          </p:nvSpPr>
          <p:spPr>
            <a:xfrm>
              <a:off x="102109" y="4678313"/>
              <a:ext cx="284584" cy="179314"/>
            </a:xfrm>
            <a:custGeom>
              <a:avLst/>
              <a:gdLst/>
              <a:ahLst/>
              <a:cxnLst/>
              <a:rect l="l" t="t" r="r" b="b"/>
              <a:pathLst>
                <a:path w="6899" h="4347" extrusionOk="0">
                  <a:moveTo>
                    <a:pt x="6898" y="1"/>
                  </a:moveTo>
                  <a:lnTo>
                    <a:pt x="6898" y="1"/>
                  </a:lnTo>
                  <a:cubicBezTo>
                    <a:pt x="6898" y="1"/>
                    <a:pt x="2728" y="1368"/>
                    <a:pt x="1364" y="2031"/>
                  </a:cubicBezTo>
                  <a:cubicBezTo>
                    <a:pt x="1" y="2695"/>
                    <a:pt x="442" y="4346"/>
                    <a:pt x="442" y="4346"/>
                  </a:cubicBezTo>
                  <a:cubicBezTo>
                    <a:pt x="442" y="4346"/>
                    <a:pt x="788" y="3280"/>
                    <a:pt x="1341" y="2892"/>
                  </a:cubicBezTo>
                  <a:cubicBezTo>
                    <a:pt x="1896" y="2505"/>
                    <a:pt x="4185" y="1087"/>
                    <a:pt x="6898" y="1"/>
                  </a:cubicBezTo>
                  <a:close/>
                </a:path>
              </a:pathLst>
            </a:custGeom>
            <a:solidFill>
              <a:srgbClr val="274590">
                <a:alpha val="1488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37" name="Google Shape;1368;p34">
              <a:extLst>
                <a:ext uri="{FF2B5EF4-FFF2-40B4-BE49-F238E27FC236}">
                  <a16:creationId xmlns:a16="http://schemas.microsoft.com/office/drawing/2014/main" id="{E0B0A8F2-2A82-0F6C-4053-40ADEA1CB9BE}"/>
                </a:ext>
              </a:extLst>
            </p:cNvPr>
            <p:cNvSpPr/>
            <p:nvPr/>
          </p:nvSpPr>
          <p:spPr>
            <a:xfrm>
              <a:off x="466883" y="4887244"/>
              <a:ext cx="473261" cy="131794"/>
            </a:xfrm>
            <a:custGeom>
              <a:avLst/>
              <a:gdLst/>
              <a:ahLst/>
              <a:cxnLst/>
              <a:rect l="l" t="t" r="r" b="b"/>
              <a:pathLst>
                <a:path w="11473" h="3195" extrusionOk="0">
                  <a:moveTo>
                    <a:pt x="11472" y="1"/>
                  </a:moveTo>
                  <a:lnTo>
                    <a:pt x="11472" y="1"/>
                  </a:lnTo>
                  <a:cubicBezTo>
                    <a:pt x="11472" y="1"/>
                    <a:pt x="11252" y="100"/>
                    <a:pt x="10902" y="249"/>
                  </a:cubicBezTo>
                  <a:lnTo>
                    <a:pt x="10902" y="249"/>
                  </a:lnTo>
                  <a:cubicBezTo>
                    <a:pt x="11294" y="98"/>
                    <a:pt x="11472" y="1"/>
                    <a:pt x="11472" y="1"/>
                  </a:cubicBezTo>
                  <a:close/>
                  <a:moveTo>
                    <a:pt x="10902" y="249"/>
                  </a:moveTo>
                  <a:lnTo>
                    <a:pt x="10902" y="249"/>
                  </a:lnTo>
                  <a:cubicBezTo>
                    <a:pt x="10531" y="392"/>
                    <a:pt x="9969" y="583"/>
                    <a:pt x="9187" y="788"/>
                  </a:cubicBezTo>
                  <a:cubicBezTo>
                    <a:pt x="7984" y="1101"/>
                    <a:pt x="5936" y="1141"/>
                    <a:pt x="4981" y="1141"/>
                  </a:cubicBezTo>
                  <a:cubicBezTo>
                    <a:pt x="4660" y="1141"/>
                    <a:pt x="4462" y="1136"/>
                    <a:pt x="4462" y="1136"/>
                  </a:cubicBezTo>
                  <a:cubicBezTo>
                    <a:pt x="4462" y="1136"/>
                    <a:pt x="1522" y="2567"/>
                    <a:pt x="1" y="3181"/>
                  </a:cubicBezTo>
                  <a:cubicBezTo>
                    <a:pt x="1" y="3181"/>
                    <a:pt x="137" y="3194"/>
                    <a:pt x="365" y="3194"/>
                  </a:cubicBezTo>
                  <a:cubicBezTo>
                    <a:pt x="774" y="3194"/>
                    <a:pt x="1477" y="3150"/>
                    <a:pt x="2226" y="2904"/>
                  </a:cubicBezTo>
                  <a:cubicBezTo>
                    <a:pt x="3395" y="2523"/>
                    <a:pt x="4462" y="1938"/>
                    <a:pt x="4462" y="1938"/>
                  </a:cubicBezTo>
                  <a:cubicBezTo>
                    <a:pt x="4462" y="1938"/>
                    <a:pt x="6000" y="1809"/>
                    <a:pt x="7530" y="1447"/>
                  </a:cubicBezTo>
                  <a:cubicBezTo>
                    <a:pt x="8598" y="1196"/>
                    <a:pt x="10094" y="591"/>
                    <a:pt x="10902" y="249"/>
                  </a:cubicBezTo>
                  <a:close/>
                </a:path>
              </a:pathLst>
            </a:custGeom>
            <a:solidFill>
              <a:srgbClr val="274590">
                <a:alpha val="1488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38" name="Google Shape;1369;p34">
              <a:extLst>
                <a:ext uri="{FF2B5EF4-FFF2-40B4-BE49-F238E27FC236}">
                  <a16:creationId xmlns:a16="http://schemas.microsoft.com/office/drawing/2014/main" id="{2375DB74-8BBA-F00D-9EF6-8CDBF76162E7}"/>
                </a:ext>
              </a:extLst>
            </p:cNvPr>
            <p:cNvSpPr/>
            <p:nvPr/>
          </p:nvSpPr>
          <p:spPr>
            <a:xfrm>
              <a:off x="1219571" y="3977516"/>
              <a:ext cx="144952" cy="242138"/>
            </a:xfrm>
            <a:custGeom>
              <a:avLst/>
              <a:gdLst/>
              <a:ahLst/>
              <a:cxnLst/>
              <a:rect l="l" t="t" r="r" b="b"/>
              <a:pathLst>
                <a:path w="3514" h="5870" extrusionOk="0">
                  <a:moveTo>
                    <a:pt x="0" y="1"/>
                  </a:moveTo>
                  <a:lnTo>
                    <a:pt x="0" y="1"/>
                  </a:lnTo>
                  <a:cubicBezTo>
                    <a:pt x="1965" y="2620"/>
                    <a:pt x="2754" y="4433"/>
                    <a:pt x="2796" y="4953"/>
                  </a:cubicBezTo>
                  <a:cubicBezTo>
                    <a:pt x="2840" y="5470"/>
                    <a:pt x="2630" y="5870"/>
                    <a:pt x="2630" y="5870"/>
                  </a:cubicBezTo>
                  <a:cubicBezTo>
                    <a:pt x="2630" y="5870"/>
                    <a:pt x="3513" y="5576"/>
                    <a:pt x="3206" y="4419"/>
                  </a:cubicBezTo>
                  <a:cubicBezTo>
                    <a:pt x="2899" y="3263"/>
                    <a:pt x="1" y="1"/>
                    <a:pt x="0" y="1"/>
                  </a:cubicBezTo>
                  <a:close/>
                </a:path>
              </a:pathLst>
            </a:custGeom>
            <a:solidFill>
              <a:srgbClr val="274590">
                <a:alpha val="1488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39" name="Google Shape;1370;p34">
              <a:extLst>
                <a:ext uri="{FF2B5EF4-FFF2-40B4-BE49-F238E27FC236}">
                  <a16:creationId xmlns:a16="http://schemas.microsoft.com/office/drawing/2014/main" id="{C62E74F5-9475-E988-A40A-B120327F21BD}"/>
                </a:ext>
              </a:extLst>
            </p:cNvPr>
            <p:cNvSpPr/>
            <p:nvPr/>
          </p:nvSpPr>
          <p:spPr>
            <a:xfrm>
              <a:off x="200201" y="4641971"/>
              <a:ext cx="167846" cy="39518"/>
            </a:xfrm>
            <a:custGeom>
              <a:avLst/>
              <a:gdLst/>
              <a:ahLst/>
              <a:cxnLst/>
              <a:rect l="l" t="t" r="r" b="b"/>
              <a:pathLst>
                <a:path w="4069" h="958" extrusionOk="0">
                  <a:moveTo>
                    <a:pt x="1673" y="1"/>
                  </a:moveTo>
                  <a:cubicBezTo>
                    <a:pt x="1633" y="1"/>
                    <a:pt x="1593" y="2"/>
                    <a:pt x="1553" y="4"/>
                  </a:cubicBezTo>
                  <a:cubicBezTo>
                    <a:pt x="332" y="75"/>
                    <a:pt x="0" y="720"/>
                    <a:pt x="0" y="720"/>
                  </a:cubicBezTo>
                  <a:cubicBezTo>
                    <a:pt x="0" y="720"/>
                    <a:pt x="767" y="507"/>
                    <a:pt x="1779" y="507"/>
                  </a:cubicBezTo>
                  <a:cubicBezTo>
                    <a:pt x="2483" y="507"/>
                    <a:pt x="3305" y="610"/>
                    <a:pt x="4069" y="958"/>
                  </a:cubicBezTo>
                  <a:cubicBezTo>
                    <a:pt x="4069" y="958"/>
                    <a:pt x="2860" y="1"/>
                    <a:pt x="1673" y="1"/>
                  </a:cubicBezTo>
                  <a:close/>
                </a:path>
              </a:pathLst>
            </a:custGeom>
            <a:solidFill>
              <a:srgbClr val="274590">
                <a:alpha val="1488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40" name="Google Shape;1371;p34">
              <a:extLst>
                <a:ext uri="{FF2B5EF4-FFF2-40B4-BE49-F238E27FC236}">
                  <a16:creationId xmlns:a16="http://schemas.microsoft.com/office/drawing/2014/main" id="{249F400E-29B8-0198-89D8-1B4554E3DF84}"/>
                </a:ext>
              </a:extLst>
            </p:cNvPr>
            <p:cNvSpPr/>
            <p:nvPr/>
          </p:nvSpPr>
          <p:spPr>
            <a:xfrm>
              <a:off x="853973" y="4569660"/>
              <a:ext cx="99619" cy="186697"/>
            </a:xfrm>
            <a:custGeom>
              <a:avLst/>
              <a:gdLst/>
              <a:ahLst/>
              <a:cxnLst/>
              <a:rect l="l" t="t" r="r" b="b"/>
              <a:pathLst>
                <a:path w="2415" h="4526" extrusionOk="0">
                  <a:moveTo>
                    <a:pt x="2" y="1"/>
                  </a:moveTo>
                  <a:cubicBezTo>
                    <a:pt x="0" y="1"/>
                    <a:pt x="0" y="2"/>
                    <a:pt x="0" y="2"/>
                  </a:cubicBezTo>
                  <a:cubicBezTo>
                    <a:pt x="0" y="4"/>
                    <a:pt x="2" y="4"/>
                    <a:pt x="2" y="4"/>
                  </a:cubicBezTo>
                  <a:cubicBezTo>
                    <a:pt x="178" y="29"/>
                    <a:pt x="672" y="361"/>
                    <a:pt x="1177" y="789"/>
                  </a:cubicBezTo>
                  <a:cubicBezTo>
                    <a:pt x="1438" y="1011"/>
                    <a:pt x="1675" y="1238"/>
                    <a:pt x="1863" y="1443"/>
                  </a:cubicBezTo>
                  <a:cubicBezTo>
                    <a:pt x="2077" y="1678"/>
                    <a:pt x="2218" y="1877"/>
                    <a:pt x="2282" y="2034"/>
                  </a:cubicBezTo>
                  <a:cubicBezTo>
                    <a:pt x="2344" y="2186"/>
                    <a:pt x="2383" y="2412"/>
                    <a:pt x="2399" y="2704"/>
                  </a:cubicBezTo>
                  <a:cubicBezTo>
                    <a:pt x="2411" y="2938"/>
                    <a:pt x="2409" y="3216"/>
                    <a:pt x="2392" y="3529"/>
                  </a:cubicBezTo>
                  <a:cubicBezTo>
                    <a:pt x="2362" y="4063"/>
                    <a:pt x="2299" y="4521"/>
                    <a:pt x="2299" y="4525"/>
                  </a:cubicBezTo>
                  <a:cubicBezTo>
                    <a:pt x="2300" y="4521"/>
                    <a:pt x="2363" y="4064"/>
                    <a:pt x="2395" y="3531"/>
                  </a:cubicBezTo>
                  <a:cubicBezTo>
                    <a:pt x="2413" y="3217"/>
                    <a:pt x="2414" y="2941"/>
                    <a:pt x="2402" y="2705"/>
                  </a:cubicBezTo>
                  <a:cubicBezTo>
                    <a:pt x="2387" y="2413"/>
                    <a:pt x="2348" y="2186"/>
                    <a:pt x="2286" y="2034"/>
                  </a:cubicBezTo>
                  <a:cubicBezTo>
                    <a:pt x="2221" y="1877"/>
                    <a:pt x="2080" y="1678"/>
                    <a:pt x="1864" y="1441"/>
                  </a:cubicBezTo>
                  <a:cubicBezTo>
                    <a:pt x="1678" y="1237"/>
                    <a:pt x="1441" y="1010"/>
                    <a:pt x="1178" y="787"/>
                  </a:cubicBezTo>
                  <a:cubicBezTo>
                    <a:pt x="673" y="356"/>
                    <a:pt x="178" y="26"/>
                    <a:pt x="2" y="1"/>
                  </a:cubicBezTo>
                  <a:close/>
                </a:path>
              </a:pathLst>
            </a:custGeom>
            <a:solidFill>
              <a:srgbClr val="862F3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41" name="Google Shape;1372;p34">
              <a:extLst>
                <a:ext uri="{FF2B5EF4-FFF2-40B4-BE49-F238E27FC236}">
                  <a16:creationId xmlns:a16="http://schemas.microsoft.com/office/drawing/2014/main" id="{2D68C803-5CBD-F0B5-4120-331D29E675B3}"/>
                </a:ext>
              </a:extLst>
            </p:cNvPr>
            <p:cNvSpPr/>
            <p:nvPr/>
          </p:nvSpPr>
          <p:spPr>
            <a:xfrm>
              <a:off x="1405361" y="4320098"/>
              <a:ext cx="178530" cy="113726"/>
            </a:xfrm>
            <a:custGeom>
              <a:avLst/>
              <a:gdLst/>
              <a:ahLst/>
              <a:cxnLst/>
              <a:rect l="l" t="t" r="r" b="b"/>
              <a:pathLst>
                <a:path w="4328" h="2757" extrusionOk="0">
                  <a:moveTo>
                    <a:pt x="2414" y="0"/>
                  </a:moveTo>
                  <a:cubicBezTo>
                    <a:pt x="1905" y="0"/>
                    <a:pt x="1419" y="246"/>
                    <a:pt x="1087" y="654"/>
                  </a:cubicBezTo>
                  <a:cubicBezTo>
                    <a:pt x="516" y="1358"/>
                    <a:pt x="1" y="2601"/>
                    <a:pt x="1" y="2601"/>
                  </a:cubicBezTo>
                  <a:lnTo>
                    <a:pt x="3477" y="2756"/>
                  </a:lnTo>
                  <a:cubicBezTo>
                    <a:pt x="3477" y="2756"/>
                    <a:pt x="4328" y="1111"/>
                    <a:pt x="3510" y="420"/>
                  </a:cubicBezTo>
                  <a:cubicBezTo>
                    <a:pt x="3166" y="130"/>
                    <a:pt x="2784" y="0"/>
                    <a:pt x="2414" y="0"/>
                  </a:cubicBezTo>
                  <a:close/>
                </a:path>
              </a:pathLst>
            </a:custGeom>
            <a:solidFill>
              <a:srgbClr val="F0508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42" name="Google Shape;1373;p34">
              <a:extLst>
                <a:ext uri="{FF2B5EF4-FFF2-40B4-BE49-F238E27FC236}">
                  <a16:creationId xmlns:a16="http://schemas.microsoft.com/office/drawing/2014/main" id="{BB75E058-25B8-F34B-B11D-CCE459314BA3}"/>
                </a:ext>
              </a:extLst>
            </p:cNvPr>
            <p:cNvSpPr/>
            <p:nvPr/>
          </p:nvSpPr>
          <p:spPr>
            <a:xfrm>
              <a:off x="930367" y="4380570"/>
              <a:ext cx="868395" cy="704426"/>
            </a:xfrm>
            <a:custGeom>
              <a:avLst/>
              <a:gdLst/>
              <a:ahLst/>
              <a:cxnLst/>
              <a:rect l="l" t="t" r="r" b="b"/>
              <a:pathLst>
                <a:path w="21052" h="17077" extrusionOk="0">
                  <a:moveTo>
                    <a:pt x="8659" y="1"/>
                  </a:moveTo>
                  <a:lnTo>
                    <a:pt x="1" y="17076"/>
                  </a:lnTo>
                  <a:lnTo>
                    <a:pt x="12633" y="16903"/>
                  </a:lnTo>
                  <a:lnTo>
                    <a:pt x="21052" y="1061"/>
                  </a:lnTo>
                  <a:lnTo>
                    <a:pt x="8659"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43" name="Google Shape;1374;p34">
              <a:extLst>
                <a:ext uri="{FF2B5EF4-FFF2-40B4-BE49-F238E27FC236}">
                  <a16:creationId xmlns:a16="http://schemas.microsoft.com/office/drawing/2014/main" id="{9C60AFB9-695B-F225-27C4-D93DEEC7E2B8}"/>
                </a:ext>
              </a:extLst>
            </p:cNvPr>
            <p:cNvSpPr/>
            <p:nvPr/>
          </p:nvSpPr>
          <p:spPr>
            <a:xfrm>
              <a:off x="941959" y="4397194"/>
              <a:ext cx="868354" cy="704426"/>
            </a:xfrm>
            <a:custGeom>
              <a:avLst/>
              <a:gdLst/>
              <a:ahLst/>
              <a:cxnLst/>
              <a:rect l="l" t="t" r="r" b="b"/>
              <a:pathLst>
                <a:path w="21051" h="17077" extrusionOk="0">
                  <a:moveTo>
                    <a:pt x="8657" y="0"/>
                  </a:moveTo>
                  <a:lnTo>
                    <a:pt x="1" y="17077"/>
                  </a:lnTo>
                  <a:lnTo>
                    <a:pt x="1" y="17077"/>
                  </a:lnTo>
                  <a:lnTo>
                    <a:pt x="12633" y="16902"/>
                  </a:lnTo>
                  <a:lnTo>
                    <a:pt x="21050" y="1058"/>
                  </a:lnTo>
                  <a:lnTo>
                    <a:pt x="8657" y="0"/>
                  </a:lnTo>
                  <a:close/>
                </a:path>
              </a:pathLst>
            </a:custGeom>
            <a:solidFill>
              <a:srgbClr val="FEBF7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44" name="Google Shape;1375;p34">
              <a:extLst>
                <a:ext uri="{FF2B5EF4-FFF2-40B4-BE49-F238E27FC236}">
                  <a16:creationId xmlns:a16="http://schemas.microsoft.com/office/drawing/2014/main" id="{FB97F914-6400-F379-7323-FA13C6C4155D}"/>
                </a:ext>
              </a:extLst>
            </p:cNvPr>
            <p:cNvSpPr/>
            <p:nvPr/>
          </p:nvSpPr>
          <p:spPr>
            <a:xfrm>
              <a:off x="930450" y="4380653"/>
              <a:ext cx="368651" cy="720967"/>
            </a:xfrm>
            <a:custGeom>
              <a:avLst/>
              <a:gdLst/>
              <a:ahLst/>
              <a:cxnLst/>
              <a:rect l="l" t="t" r="r" b="b"/>
              <a:pathLst>
                <a:path w="8937" h="17478" extrusionOk="0">
                  <a:moveTo>
                    <a:pt x="8657" y="0"/>
                  </a:moveTo>
                  <a:lnTo>
                    <a:pt x="0" y="17076"/>
                  </a:lnTo>
                  <a:lnTo>
                    <a:pt x="280" y="17478"/>
                  </a:lnTo>
                  <a:lnTo>
                    <a:pt x="8936" y="402"/>
                  </a:lnTo>
                  <a:lnTo>
                    <a:pt x="8657" y="0"/>
                  </a:lnTo>
                  <a:close/>
                </a:path>
              </a:pathLst>
            </a:custGeom>
            <a:solidFill>
              <a:srgbClr val="FEBF7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45" name="Google Shape;1376;p34">
              <a:extLst>
                <a:ext uri="{FF2B5EF4-FFF2-40B4-BE49-F238E27FC236}">
                  <a16:creationId xmlns:a16="http://schemas.microsoft.com/office/drawing/2014/main" id="{0FC165C5-92BA-F24F-D69E-BE3ED3F8EF62}"/>
                </a:ext>
              </a:extLst>
            </p:cNvPr>
            <p:cNvSpPr/>
            <p:nvPr/>
          </p:nvSpPr>
          <p:spPr>
            <a:xfrm>
              <a:off x="1488068" y="4342661"/>
              <a:ext cx="40508" cy="40466"/>
            </a:xfrm>
            <a:custGeom>
              <a:avLst/>
              <a:gdLst/>
              <a:ahLst/>
              <a:cxnLst/>
              <a:rect l="l" t="t" r="r" b="b"/>
              <a:pathLst>
                <a:path w="982" h="981" extrusionOk="0">
                  <a:moveTo>
                    <a:pt x="492" y="0"/>
                  </a:moveTo>
                  <a:cubicBezTo>
                    <a:pt x="219" y="0"/>
                    <a:pt x="1" y="217"/>
                    <a:pt x="1" y="490"/>
                  </a:cubicBezTo>
                  <a:cubicBezTo>
                    <a:pt x="1" y="762"/>
                    <a:pt x="221" y="981"/>
                    <a:pt x="492" y="981"/>
                  </a:cubicBezTo>
                  <a:cubicBezTo>
                    <a:pt x="763" y="981"/>
                    <a:pt x="981" y="759"/>
                    <a:pt x="981" y="490"/>
                  </a:cubicBezTo>
                  <a:cubicBezTo>
                    <a:pt x="981" y="220"/>
                    <a:pt x="763" y="0"/>
                    <a:pt x="492"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46" name="Google Shape;1377;p34">
              <a:extLst>
                <a:ext uri="{FF2B5EF4-FFF2-40B4-BE49-F238E27FC236}">
                  <a16:creationId xmlns:a16="http://schemas.microsoft.com/office/drawing/2014/main" id="{2F5CA45F-6067-CD6C-1EDC-25387E8DC337}"/>
                </a:ext>
              </a:extLst>
            </p:cNvPr>
            <p:cNvSpPr/>
            <p:nvPr/>
          </p:nvSpPr>
          <p:spPr>
            <a:xfrm>
              <a:off x="1579478" y="4596844"/>
              <a:ext cx="146685" cy="151470"/>
            </a:xfrm>
            <a:custGeom>
              <a:avLst/>
              <a:gdLst/>
              <a:ahLst/>
              <a:cxnLst/>
              <a:rect l="l" t="t" r="r" b="b"/>
              <a:pathLst>
                <a:path w="3556" h="3672" extrusionOk="0">
                  <a:moveTo>
                    <a:pt x="504" y="1"/>
                  </a:moveTo>
                  <a:cubicBezTo>
                    <a:pt x="196" y="1"/>
                    <a:pt x="0" y="584"/>
                    <a:pt x="107" y="874"/>
                  </a:cubicBezTo>
                  <a:cubicBezTo>
                    <a:pt x="226" y="1191"/>
                    <a:pt x="676" y="1340"/>
                    <a:pt x="1174" y="1712"/>
                  </a:cubicBezTo>
                  <a:cubicBezTo>
                    <a:pt x="1674" y="2084"/>
                    <a:pt x="1896" y="2327"/>
                    <a:pt x="1914" y="2700"/>
                  </a:cubicBezTo>
                  <a:cubicBezTo>
                    <a:pt x="1934" y="3072"/>
                    <a:pt x="2171" y="3552"/>
                    <a:pt x="2323" y="3610"/>
                  </a:cubicBezTo>
                  <a:cubicBezTo>
                    <a:pt x="2481" y="3666"/>
                    <a:pt x="2679" y="3672"/>
                    <a:pt x="2679" y="3672"/>
                  </a:cubicBezTo>
                  <a:cubicBezTo>
                    <a:pt x="3235" y="3432"/>
                    <a:pt x="3476" y="3119"/>
                    <a:pt x="3517" y="2670"/>
                  </a:cubicBezTo>
                  <a:cubicBezTo>
                    <a:pt x="3555" y="2218"/>
                    <a:pt x="3365" y="1522"/>
                    <a:pt x="3232" y="1163"/>
                  </a:cubicBezTo>
                  <a:cubicBezTo>
                    <a:pt x="3102" y="805"/>
                    <a:pt x="2747" y="523"/>
                    <a:pt x="2407" y="370"/>
                  </a:cubicBezTo>
                  <a:cubicBezTo>
                    <a:pt x="2067" y="216"/>
                    <a:pt x="958" y="147"/>
                    <a:pt x="595" y="18"/>
                  </a:cubicBezTo>
                  <a:cubicBezTo>
                    <a:pt x="564" y="6"/>
                    <a:pt x="533" y="1"/>
                    <a:pt x="504" y="1"/>
                  </a:cubicBezTo>
                  <a:close/>
                </a:path>
              </a:pathLst>
            </a:custGeom>
            <a:solidFill>
              <a:srgbClr val="FFC8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47" name="Google Shape;1378;p34">
              <a:extLst>
                <a:ext uri="{FF2B5EF4-FFF2-40B4-BE49-F238E27FC236}">
                  <a16:creationId xmlns:a16="http://schemas.microsoft.com/office/drawing/2014/main" id="{B5B6B13D-027C-ABB0-6E77-520672B5A7EC}"/>
                </a:ext>
              </a:extLst>
            </p:cNvPr>
            <p:cNvSpPr/>
            <p:nvPr/>
          </p:nvSpPr>
          <p:spPr>
            <a:xfrm>
              <a:off x="1534350" y="4687429"/>
              <a:ext cx="162401" cy="105270"/>
            </a:xfrm>
            <a:custGeom>
              <a:avLst/>
              <a:gdLst/>
              <a:ahLst/>
              <a:cxnLst/>
              <a:rect l="l" t="t" r="r" b="b"/>
              <a:pathLst>
                <a:path w="3937" h="2552" extrusionOk="0">
                  <a:moveTo>
                    <a:pt x="2076" y="1"/>
                  </a:moveTo>
                  <a:cubicBezTo>
                    <a:pt x="1618" y="1"/>
                    <a:pt x="1042" y="105"/>
                    <a:pt x="710" y="105"/>
                  </a:cubicBezTo>
                  <a:cubicBezTo>
                    <a:pt x="693" y="105"/>
                    <a:pt x="676" y="105"/>
                    <a:pt x="661" y="104"/>
                  </a:cubicBezTo>
                  <a:cubicBezTo>
                    <a:pt x="655" y="104"/>
                    <a:pt x="649" y="104"/>
                    <a:pt x="643" y="104"/>
                  </a:cubicBezTo>
                  <a:cubicBezTo>
                    <a:pt x="194" y="104"/>
                    <a:pt x="1" y="729"/>
                    <a:pt x="136" y="1006"/>
                  </a:cubicBezTo>
                  <a:cubicBezTo>
                    <a:pt x="275" y="1287"/>
                    <a:pt x="926" y="1512"/>
                    <a:pt x="1221" y="1525"/>
                  </a:cubicBezTo>
                  <a:cubicBezTo>
                    <a:pt x="1516" y="1539"/>
                    <a:pt x="2136" y="1842"/>
                    <a:pt x="2361" y="2037"/>
                  </a:cubicBezTo>
                  <a:cubicBezTo>
                    <a:pt x="2557" y="2210"/>
                    <a:pt x="2978" y="2551"/>
                    <a:pt x="3210" y="2551"/>
                  </a:cubicBezTo>
                  <a:cubicBezTo>
                    <a:pt x="3243" y="2551"/>
                    <a:pt x="3272" y="2544"/>
                    <a:pt x="3296" y="2529"/>
                  </a:cubicBezTo>
                  <a:cubicBezTo>
                    <a:pt x="3755" y="2177"/>
                    <a:pt x="3937" y="1514"/>
                    <a:pt x="3901" y="1281"/>
                  </a:cubicBezTo>
                  <a:cubicBezTo>
                    <a:pt x="3866" y="1048"/>
                    <a:pt x="3014" y="291"/>
                    <a:pt x="2591" y="83"/>
                  </a:cubicBezTo>
                  <a:cubicBezTo>
                    <a:pt x="2465" y="22"/>
                    <a:pt x="2282" y="1"/>
                    <a:pt x="2076" y="1"/>
                  </a:cubicBezTo>
                  <a:close/>
                </a:path>
              </a:pathLst>
            </a:custGeom>
            <a:solidFill>
              <a:srgbClr val="FFC8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48" name="Google Shape;1379;p34">
              <a:extLst>
                <a:ext uri="{FF2B5EF4-FFF2-40B4-BE49-F238E27FC236}">
                  <a16:creationId xmlns:a16="http://schemas.microsoft.com/office/drawing/2014/main" id="{689F0D42-9ADC-E6C3-99FB-A1E0F97677F4}"/>
                </a:ext>
              </a:extLst>
            </p:cNvPr>
            <p:cNvSpPr/>
            <p:nvPr/>
          </p:nvSpPr>
          <p:spPr>
            <a:xfrm>
              <a:off x="1489181" y="4778880"/>
              <a:ext cx="149366" cy="87203"/>
            </a:xfrm>
            <a:custGeom>
              <a:avLst/>
              <a:gdLst/>
              <a:ahLst/>
              <a:cxnLst/>
              <a:rect l="l" t="t" r="r" b="b"/>
              <a:pathLst>
                <a:path w="3621" h="2114" extrusionOk="0">
                  <a:moveTo>
                    <a:pt x="920" y="1"/>
                  </a:moveTo>
                  <a:cubicBezTo>
                    <a:pt x="636" y="1"/>
                    <a:pt x="246" y="429"/>
                    <a:pt x="130" y="846"/>
                  </a:cubicBezTo>
                  <a:cubicBezTo>
                    <a:pt x="1" y="1316"/>
                    <a:pt x="628" y="1665"/>
                    <a:pt x="1035" y="1784"/>
                  </a:cubicBezTo>
                  <a:cubicBezTo>
                    <a:pt x="1369" y="1880"/>
                    <a:pt x="2223" y="2114"/>
                    <a:pt x="2710" y="2114"/>
                  </a:cubicBezTo>
                  <a:cubicBezTo>
                    <a:pt x="2817" y="2114"/>
                    <a:pt x="2907" y="2102"/>
                    <a:pt x="2969" y="2076"/>
                  </a:cubicBezTo>
                  <a:cubicBezTo>
                    <a:pt x="3312" y="1929"/>
                    <a:pt x="3621" y="1114"/>
                    <a:pt x="3526" y="695"/>
                  </a:cubicBezTo>
                  <a:cubicBezTo>
                    <a:pt x="3526" y="695"/>
                    <a:pt x="1308" y="157"/>
                    <a:pt x="1025" y="23"/>
                  </a:cubicBezTo>
                  <a:cubicBezTo>
                    <a:pt x="992" y="8"/>
                    <a:pt x="957" y="1"/>
                    <a:pt x="920" y="1"/>
                  </a:cubicBezTo>
                  <a:close/>
                </a:path>
              </a:pathLst>
            </a:custGeom>
            <a:solidFill>
              <a:srgbClr val="FFC8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49" name="Google Shape;1380;p34">
              <a:extLst>
                <a:ext uri="{FF2B5EF4-FFF2-40B4-BE49-F238E27FC236}">
                  <a16:creationId xmlns:a16="http://schemas.microsoft.com/office/drawing/2014/main" id="{E398603C-C5DE-AD70-61A6-C656F6A82D31}"/>
                </a:ext>
              </a:extLst>
            </p:cNvPr>
            <p:cNvSpPr/>
            <p:nvPr/>
          </p:nvSpPr>
          <p:spPr>
            <a:xfrm>
              <a:off x="1516076" y="4733835"/>
              <a:ext cx="162236" cy="87203"/>
            </a:xfrm>
            <a:custGeom>
              <a:avLst/>
              <a:gdLst/>
              <a:ahLst/>
              <a:cxnLst/>
              <a:rect l="l" t="t" r="r" b="b"/>
              <a:pathLst>
                <a:path w="3933" h="2114" extrusionOk="0">
                  <a:moveTo>
                    <a:pt x="722" y="0"/>
                  </a:moveTo>
                  <a:cubicBezTo>
                    <a:pt x="429" y="0"/>
                    <a:pt x="56" y="481"/>
                    <a:pt x="29" y="734"/>
                  </a:cubicBezTo>
                  <a:cubicBezTo>
                    <a:pt x="0" y="997"/>
                    <a:pt x="593" y="1599"/>
                    <a:pt x="936" y="1730"/>
                  </a:cubicBezTo>
                  <a:cubicBezTo>
                    <a:pt x="1242" y="1850"/>
                    <a:pt x="2393" y="2113"/>
                    <a:pt x="2957" y="2113"/>
                  </a:cubicBezTo>
                  <a:cubicBezTo>
                    <a:pt x="3019" y="2113"/>
                    <a:pt x="3075" y="2110"/>
                    <a:pt x="3121" y="2103"/>
                  </a:cubicBezTo>
                  <a:cubicBezTo>
                    <a:pt x="3582" y="2031"/>
                    <a:pt x="3932" y="1129"/>
                    <a:pt x="3777" y="753"/>
                  </a:cubicBezTo>
                  <a:cubicBezTo>
                    <a:pt x="3777" y="753"/>
                    <a:pt x="2080" y="418"/>
                    <a:pt x="1741" y="324"/>
                  </a:cubicBezTo>
                  <a:cubicBezTo>
                    <a:pt x="1401" y="226"/>
                    <a:pt x="1051" y="40"/>
                    <a:pt x="754" y="2"/>
                  </a:cubicBezTo>
                  <a:cubicBezTo>
                    <a:pt x="743" y="1"/>
                    <a:pt x="733" y="0"/>
                    <a:pt x="722" y="0"/>
                  </a:cubicBezTo>
                  <a:close/>
                </a:path>
              </a:pathLst>
            </a:custGeom>
            <a:solidFill>
              <a:srgbClr val="FFC8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50" name="Google Shape;1381;p34">
              <a:extLst>
                <a:ext uri="{FF2B5EF4-FFF2-40B4-BE49-F238E27FC236}">
                  <a16:creationId xmlns:a16="http://schemas.microsoft.com/office/drawing/2014/main" id="{F67A328E-3B78-2254-9267-E83414FEB56F}"/>
                </a:ext>
              </a:extLst>
            </p:cNvPr>
            <p:cNvSpPr/>
            <p:nvPr/>
          </p:nvSpPr>
          <p:spPr>
            <a:xfrm>
              <a:off x="1545364" y="4731154"/>
              <a:ext cx="124699" cy="57214"/>
            </a:xfrm>
            <a:custGeom>
              <a:avLst/>
              <a:gdLst/>
              <a:ahLst/>
              <a:cxnLst/>
              <a:rect l="l" t="t" r="r" b="b"/>
              <a:pathLst>
                <a:path w="3023" h="1387" extrusionOk="0">
                  <a:moveTo>
                    <a:pt x="1" y="1"/>
                  </a:moveTo>
                  <a:cubicBezTo>
                    <a:pt x="0" y="1"/>
                    <a:pt x="0" y="1"/>
                    <a:pt x="0" y="2"/>
                  </a:cubicBezTo>
                  <a:cubicBezTo>
                    <a:pt x="0" y="4"/>
                    <a:pt x="1" y="4"/>
                    <a:pt x="1" y="4"/>
                  </a:cubicBezTo>
                  <a:cubicBezTo>
                    <a:pt x="14" y="4"/>
                    <a:pt x="1385" y="6"/>
                    <a:pt x="1735" y="22"/>
                  </a:cubicBezTo>
                  <a:cubicBezTo>
                    <a:pt x="2112" y="39"/>
                    <a:pt x="2702" y="617"/>
                    <a:pt x="2816" y="734"/>
                  </a:cubicBezTo>
                  <a:cubicBezTo>
                    <a:pt x="2898" y="815"/>
                    <a:pt x="2954" y="928"/>
                    <a:pt x="2987" y="1072"/>
                  </a:cubicBezTo>
                  <a:cubicBezTo>
                    <a:pt x="3011" y="1163"/>
                    <a:pt x="3021" y="1271"/>
                    <a:pt x="3022" y="1386"/>
                  </a:cubicBezTo>
                  <a:cubicBezTo>
                    <a:pt x="3022" y="1271"/>
                    <a:pt x="3012" y="1165"/>
                    <a:pt x="2988" y="1069"/>
                  </a:cubicBezTo>
                  <a:cubicBezTo>
                    <a:pt x="2956" y="926"/>
                    <a:pt x="2899" y="812"/>
                    <a:pt x="2817" y="730"/>
                  </a:cubicBezTo>
                  <a:cubicBezTo>
                    <a:pt x="2703" y="615"/>
                    <a:pt x="2112" y="36"/>
                    <a:pt x="1735" y="18"/>
                  </a:cubicBezTo>
                  <a:cubicBezTo>
                    <a:pt x="1385" y="1"/>
                    <a:pt x="16" y="1"/>
                    <a:pt x="1" y="1"/>
                  </a:cubicBezTo>
                  <a:close/>
                </a:path>
              </a:pathLst>
            </a:custGeom>
            <a:solidFill>
              <a:srgbClr val="2745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51" name="Google Shape;1382;p34">
              <a:extLst>
                <a:ext uri="{FF2B5EF4-FFF2-40B4-BE49-F238E27FC236}">
                  <a16:creationId xmlns:a16="http://schemas.microsoft.com/office/drawing/2014/main" id="{C63D6BB7-F372-586F-B938-7F464AFA5171}"/>
                </a:ext>
              </a:extLst>
            </p:cNvPr>
            <p:cNvSpPr/>
            <p:nvPr/>
          </p:nvSpPr>
          <p:spPr>
            <a:xfrm>
              <a:off x="1522470" y="4781396"/>
              <a:ext cx="110633" cy="38197"/>
            </a:xfrm>
            <a:custGeom>
              <a:avLst/>
              <a:gdLst/>
              <a:ahLst/>
              <a:cxnLst/>
              <a:rect l="l" t="t" r="r" b="b"/>
              <a:pathLst>
                <a:path w="2682" h="926" extrusionOk="0">
                  <a:moveTo>
                    <a:pt x="2" y="0"/>
                  </a:moveTo>
                  <a:cubicBezTo>
                    <a:pt x="1" y="0"/>
                    <a:pt x="1" y="3"/>
                    <a:pt x="1" y="3"/>
                  </a:cubicBezTo>
                  <a:cubicBezTo>
                    <a:pt x="1" y="5"/>
                    <a:pt x="2" y="5"/>
                    <a:pt x="2" y="5"/>
                  </a:cubicBezTo>
                  <a:cubicBezTo>
                    <a:pt x="15" y="5"/>
                    <a:pt x="1204" y="38"/>
                    <a:pt x="1531" y="102"/>
                  </a:cubicBezTo>
                  <a:cubicBezTo>
                    <a:pt x="1866" y="167"/>
                    <a:pt x="2223" y="380"/>
                    <a:pt x="2371" y="500"/>
                  </a:cubicBezTo>
                  <a:cubicBezTo>
                    <a:pt x="2517" y="618"/>
                    <a:pt x="2644" y="841"/>
                    <a:pt x="2681" y="926"/>
                  </a:cubicBezTo>
                  <a:cubicBezTo>
                    <a:pt x="2649" y="838"/>
                    <a:pt x="2519" y="617"/>
                    <a:pt x="2372" y="497"/>
                  </a:cubicBezTo>
                  <a:cubicBezTo>
                    <a:pt x="2224" y="377"/>
                    <a:pt x="1864" y="163"/>
                    <a:pt x="1531" y="98"/>
                  </a:cubicBezTo>
                  <a:cubicBezTo>
                    <a:pt x="1204" y="34"/>
                    <a:pt x="15" y="0"/>
                    <a:pt x="2" y="0"/>
                  </a:cubicBezTo>
                  <a:close/>
                </a:path>
              </a:pathLst>
            </a:custGeom>
            <a:solidFill>
              <a:srgbClr val="2745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52" name="Google Shape;1383;p34">
              <a:extLst>
                <a:ext uri="{FF2B5EF4-FFF2-40B4-BE49-F238E27FC236}">
                  <a16:creationId xmlns:a16="http://schemas.microsoft.com/office/drawing/2014/main" id="{433A898B-8937-0FB2-6E82-89E95B0DA0F8}"/>
                </a:ext>
              </a:extLst>
            </p:cNvPr>
            <p:cNvSpPr/>
            <p:nvPr/>
          </p:nvSpPr>
          <p:spPr>
            <a:xfrm>
              <a:off x="1287551" y="4380653"/>
              <a:ext cx="522761" cy="60266"/>
            </a:xfrm>
            <a:custGeom>
              <a:avLst/>
              <a:gdLst/>
              <a:ahLst/>
              <a:cxnLst/>
              <a:rect l="l" t="t" r="r" b="b"/>
              <a:pathLst>
                <a:path w="12673" h="1461" extrusionOk="0">
                  <a:moveTo>
                    <a:pt x="0" y="0"/>
                  </a:moveTo>
                  <a:lnTo>
                    <a:pt x="279" y="402"/>
                  </a:lnTo>
                  <a:lnTo>
                    <a:pt x="12672" y="1461"/>
                  </a:lnTo>
                  <a:lnTo>
                    <a:pt x="12393" y="1059"/>
                  </a:lnTo>
                  <a:lnTo>
                    <a:pt x="0" y="0"/>
                  </a:lnTo>
                  <a:close/>
                </a:path>
              </a:pathLst>
            </a:custGeom>
            <a:solidFill>
              <a:srgbClr val="FEBF7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53" name="Google Shape;1384;p34">
              <a:extLst>
                <a:ext uri="{FF2B5EF4-FFF2-40B4-BE49-F238E27FC236}">
                  <a16:creationId xmlns:a16="http://schemas.microsoft.com/office/drawing/2014/main" id="{A8BCE565-50E1-1CD7-5340-FA09EF919483}"/>
                </a:ext>
              </a:extLst>
            </p:cNvPr>
            <p:cNvSpPr/>
            <p:nvPr/>
          </p:nvSpPr>
          <p:spPr>
            <a:xfrm>
              <a:off x="930450" y="4380653"/>
              <a:ext cx="368651" cy="720967"/>
            </a:xfrm>
            <a:custGeom>
              <a:avLst/>
              <a:gdLst/>
              <a:ahLst/>
              <a:cxnLst/>
              <a:rect l="l" t="t" r="r" b="b"/>
              <a:pathLst>
                <a:path w="8937" h="17478" extrusionOk="0">
                  <a:moveTo>
                    <a:pt x="8657" y="0"/>
                  </a:moveTo>
                  <a:lnTo>
                    <a:pt x="0" y="17076"/>
                  </a:lnTo>
                  <a:lnTo>
                    <a:pt x="280" y="17478"/>
                  </a:lnTo>
                  <a:lnTo>
                    <a:pt x="8936" y="402"/>
                  </a:lnTo>
                  <a:lnTo>
                    <a:pt x="8657" y="0"/>
                  </a:lnTo>
                  <a:close/>
                </a:path>
              </a:pathLst>
            </a:custGeom>
            <a:solidFill>
              <a:srgbClr val="FFFFFF">
                <a:alpha val="3155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54" name="Google Shape;1385;p34">
              <a:extLst>
                <a:ext uri="{FF2B5EF4-FFF2-40B4-BE49-F238E27FC236}">
                  <a16:creationId xmlns:a16="http://schemas.microsoft.com/office/drawing/2014/main" id="{F513D4BE-5D57-30ED-43B7-83D408D51036}"/>
                </a:ext>
              </a:extLst>
            </p:cNvPr>
            <p:cNvSpPr/>
            <p:nvPr/>
          </p:nvSpPr>
          <p:spPr>
            <a:xfrm>
              <a:off x="1287551" y="4380653"/>
              <a:ext cx="522761" cy="60266"/>
            </a:xfrm>
            <a:custGeom>
              <a:avLst/>
              <a:gdLst/>
              <a:ahLst/>
              <a:cxnLst/>
              <a:rect l="l" t="t" r="r" b="b"/>
              <a:pathLst>
                <a:path w="12673" h="1461" extrusionOk="0">
                  <a:moveTo>
                    <a:pt x="0" y="0"/>
                  </a:moveTo>
                  <a:lnTo>
                    <a:pt x="279" y="402"/>
                  </a:lnTo>
                  <a:lnTo>
                    <a:pt x="12672" y="1461"/>
                  </a:lnTo>
                  <a:lnTo>
                    <a:pt x="12393" y="1059"/>
                  </a:lnTo>
                  <a:lnTo>
                    <a:pt x="0" y="0"/>
                  </a:lnTo>
                  <a:close/>
                </a:path>
              </a:pathLst>
            </a:custGeom>
            <a:solidFill>
              <a:srgbClr val="FFFFFF">
                <a:alpha val="3155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55" name="Google Shape;1386;p34">
              <a:extLst>
                <a:ext uri="{FF2B5EF4-FFF2-40B4-BE49-F238E27FC236}">
                  <a16:creationId xmlns:a16="http://schemas.microsoft.com/office/drawing/2014/main" id="{A6F9B31F-2DCD-8548-CDFF-51D9A5DA0832}"/>
                </a:ext>
              </a:extLst>
            </p:cNvPr>
            <p:cNvSpPr/>
            <p:nvPr/>
          </p:nvSpPr>
          <p:spPr>
            <a:xfrm>
              <a:off x="1659420" y="4700711"/>
              <a:ext cx="36176" cy="43931"/>
            </a:xfrm>
            <a:custGeom>
              <a:avLst/>
              <a:gdLst/>
              <a:ahLst/>
              <a:cxnLst/>
              <a:rect l="l" t="t" r="r" b="b"/>
              <a:pathLst>
                <a:path w="877" h="1065" extrusionOk="0">
                  <a:moveTo>
                    <a:pt x="2" y="0"/>
                  </a:moveTo>
                  <a:cubicBezTo>
                    <a:pt x="2" y="0"/>
                    <a:pt x="2" y="1"/>
                    <a:pt x="2" y="1"/>
                  </a:cubicBezTo>
                  <a:cubicBezTo>
                    <a:pt x="0" y="4"/>
                    <a:pt x="2" y="4"/>
                    <a:pt x="2" y="4"/>
                  </a:cubicBezTo>
                  <a:cubicBezTo>
                    <a:pt x="3" y="4"/>
                    <a:pt x="107" y="39"/>
                    <a:pt x="242" y="100"/>
                  </a:cubicBezTo>
                  <a:cubicBezTo>
                    <a:pt x="466" y="203"/>
                    <a:pt x="594" y="296"/>
                    <a:pt x="665" y="356"/>
                  </a:cubicBezTo>
                  <a:cubicBezTo>
                    <a:pt x="765" y="443"/>
                    <a:pt x="828" y="565"/>
                    <a:pt x="854" y="723"/>
                  </a:cubicBezTo>
                  <a:cubicBezTo>
                    <a:pt x="874" y="853"/>
                    <a:pt x="864" y="972"/>
                    <a:pt x="858" y="1044"/>
                  </a:cubicBezTo>
                  <a:lnTo>
                    <a:pt x="858" y="1065"/>
                  </a:lnTo>
                  <a:cubicBezTo>
                    <a:pt x="861" y="1058"/>
                    <a:pt x="861" y="1051"/>
                    <a:pt x="862" y="1044"/>
                  </a:cubicBezTo>
                  <a:cubicBezTo>
                    <a:pt x="868" y="972"/>
                    <a:pt x="876" y="852"/>
                    <a:pt x="855" y="723"/>
                  </a:cubicBezTo>
                  <a:cubicBezTo>
                    <a:pt x="831" y="564"/>
                    <a:pt x="768" y="441"/>
                    <a:pt x="666" y="354"/>
                  </a:cubicBezTo>
                  <a:cubicBezTo>
                    <a:pt x="539" y="245"/>
                    <a:pt x="367" y="155"/>
                    <a:pt x="243" y="98"/>
                  </a:cubicBezTo>
                  <a:cubicBezTo>
                    <a:pt x="109" y="36"/>
                    <a:pt x="6" y="1"/>
                    <a:pt x="3" y="1"/>
                  </a:cubicBezTo>
                  <a:cubicBezTo>
                    <a:pt x="3" y="0"/>
                    <a:pt x="2" y="0"/>
                    <a:pt x="2" y="0"/>
                  </a:cubicBezTo>
                  <a:close/>
                </a:path>
              </a:pathLst>
            </a:custGeom>
            <a:solidFill>
              <a:srgbClr val="2745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grpSp>
      <p:sp>
        <p:nvSpPr>
          <p:cNvPr id="9" name="Text Box 43">
            <a:extLst>
              <a:ext uri="{FF2B5EF4-FFF2-40B4-BE49-F238E27FC236}">
                <a16:creationId xmlns:a16="http://schemas.microsoft.com/office/drawing/2014/main" id="{CD9D0347-A588-BCEE-4946-0BD1543207EE}"/>
              </a:ext>
            </a:extLst>
          </p:cNvPr>
          <p:cNvSpPr txBox="1">
            <a:spLocks noChangeArrowheads="1"/>
          </p:cNvSpPr>
          <p:nvPr/>
        </p:nvSpPr>
        <p:spPr bwMode="auto">
          <a:xfrm>
            <a:off x="635286" y="1128408"/>
            <a:ext cx="7427920" cy="527004"/>
          </a:xfrm>
          <a:prstGeom prst="rect">
            <a:avLst/>
          </a:prstGeom>
          <a:noFill/>
        </p:spPr>
        <p:txBody>
          <a:bodyPr wrap="square" rtlCol="0">
            <a:spAutoFit/>
          </a:bodyPr>
          <a:lstStyle>
            <a:defPPr marR="0" lvl="0" algn="l" rtl="0">
              <a:lnSpc>
                <a:spcPct val="100000"/>
              </a:lnSpc>
              <a:spcBef>
                <a:spcPts val="0"/>
              </a:spcBef>
              <a:spcAft>
                <a:spcPts val="0"/>
              </a:spcAft>
            </a:defPPr>
            <a:lvl1pPr algn="ctr" defTabSz="685800">
              <a:lnSpc>
                <a:spcPct val="150000"/>
              </a:lnSpc>
              <a:buClrTx/>
              <a:defRPr sz="2100" b="1" kern="1200">
                <a:solidFill>
                  <a:srgbClr val="70AD47">
                    <a:lumMod val="50000"/>
                  </a:srgbClr>
                </a:solidFill>
                <a:latin typeface="Calibri" panose="020F0502020204030204" pitchFamily="34" charset="0"/>
                <a:ea typeface="+mn-ea"/>
                <a:cs typeface="Calibri" panose="020F0502020204030204" pitchFamily="34" charset="0"/>
              </a:defRPr>
            </a:lvl1pPr>
            <a:lvl2pPr marL="742950" indent="-285750" eaLnBrk="0" hangingPunct="0">
              <a:defRPr>
                <a:latin typeface="Arial" panose="020B0604020202020204" pitchFamily="34" charset="0"/>
                <a:cs typeface="Arial" panose="020B0604020202020204" pitchFamily="34" charset="0"/>
              </a:defRPr>
            </a:lvl2pPr>
            <a:lvl3pPr marL="1143000" indent="-228600" eaLnBrk="0" hangingPunct="0">
              <a:defRPr>
                <a:latin typeface="Arial" panose="020B0604020202020204" pitchFamily="34" charset="0"/>
                <a:cs typeface="Arial" panose="020B0604020202020204" pitchFamily="34" charset="0"/>
              </a:defRPr>
            </a:lvl3pPr>
            <a:lvl4pPr marL="1600200" indent="-228600" eaLnBrk="0" hangingPunct="0">
              <a:defRPr>
                <a:latin typeface="Arial" panose="020B0604020202020204" pitchFamily="34" charset="0"/>
                <a:cs typeface="Arial" panose="020B0604020202020204" pitchFamily="34" charset="0"/>
              </a:defRPr>
            </a:lvl4pPr>
            <a:lvl5pPr marL="2057400" indent="-228600" eaLnBrk="0" hangingPunct="0">
              <a:defRPr>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latin typeface="Arial" panose="020B0604020202020204" pitchFamily="34" charset="0"/>
                <a:cs typeface="Arial" panose="020B0604020202020204" pitchFamily="34" charset="0"/>
              </a:defRPr>
            </a:lvl9pPr>
          </a:lstStyle>
          <a:p>
            <a:r>
              <a:rPr lang="en-US" dirty="0" err="1"/>
              <a:t>Chất</a:t>
            </a:r>
            <a:r>
              <a:rPr lang="en-US" dirty="0"/>
              <a:t> </a:t>
            </a:r>
            <a:r>
              <a:rPr lang="en-US" dirty="0" err="1"/>
              <a:t>lỏng</a:t>
            </a:r>
            <a:r>
              <a:rPr lang="en-US" dirty="0"/>
              <a:t>, </a:t>
            </a:r>
            <a:r>
              <a:rPr lang="en-US" dirty="0" err="1"/>
              <a:t>không</a:t>
            </a:r>
            <a:r>
              <a:rPr lang="en-US" dirty="0"/>
              <a:t> </a:t>
            </a:r>
            <a:r>
              <a:rPr lang="en-US" dirty="0" err="1"/>
              <a:t>màu</a:t>
            </a:r>
            <a:r>
              <a:rPr lang="en-US" dirty="0"/>
              <a:t>, </a:t>
            </a:r>
            <a:r>
              <a:rPr lang="en-US" dirty="0" err="1"/>
              <a:t>vị</a:t>
            </a:r>
            <a:r>
              <a:rPr lang="en-US" dirty="0"/>
              <a:t> </a:t>
            </a:r>
            <a:r>
              <a:rPr lang="en-US" dirty="0" err="1"/>
              <a:t>chua</a:t>
            </a:r>
            <a:r>
              <a:rPr lang="en-US" dirty="0"/>
              <a:t>, </a:t>
            </a:r>
            <a:r>
              <a:rPr lang="en-US" dirty="0" err="1"/>
              <a:t>có</a:t>
            </a:r>
            <a:r>
              <a:rPr lang="en-US" dirty="0"/>
              <a:t> </a:t>
            </a:r>
            <a:r>
              <a:rPr lang="en-US" dirty="0" err="1"/>
              <a:t>mùi</a:t>
            </a:r>
            <a:r>
              <a:rPr lang="en-US" dirty="0"/>
              <a:t> </a:t>
            </a:r>
            <a:r>
              <a:rPr lang="en-US" dirty="0" err="1"/>
              <a:t>đặc</a:t>
            </a:r>
            <a:r>
              <a:rPr lang="en-US" dirty="0"/>
              <a:t> </a:t>
            </a:r>
            <a:r>
              <a:rPr lang="en-US" dirty="0" err="1"/>
              <a:t>trưng</a:t>
            </a:r>
            <a:r>
              <a:rPr lang="en-US" dirty="0"/>
              <a:t>, </a:t>
            </a:r>
            <a:r>
              <a:rPr lang="en-US" dirty="0" err="1"/>
              <a:t>sôi</a:t>
            </a:r>
            <a:r>
              <a:rPr lang="en-US" dirty="0"/>
              <a:t> ở 118 °C</a:t>
            </a:r>
            <a:endParaRPr lang="en-US" altLang="zh-TW" dirty="0"/>
          </a:p>
        </p:txBody>
      </p:sp>
      <p:sp>
        <p:nvSpPr>
          <p:cNvPr id="10" name="Google Shape;1935;p37">
            <a:extLst>
              <a:ext uri="{FF2B5EF4-FFF2-40B4-BE49-F238E27FC236}">
                <a16:creationId xmlns:a16="http://schemas.microsoft.com/office/drawing/2014/main" id="{8670BFDA-2B78-F1A7-B0AF-B1D12ED7CC4F}"/>
              </a:ext>
            </a:extLst>
          </p:cNvPr>
          <p:cNvSpPr txBox="1">
            <a:spLocks/>
          </p:cNvSpPr>
          <p:nvPr/>
        </p:nvSpPr>
        <p:spPr>
          <a:xfrm>
            <a:off x="635286" y="268961"/>
            <a:ext cx="2309579" cy="427437"/>
          </a:xfrm>
          <a:prstGeom prst="rect">
            <a:avLst/>
          </a:prstGeom>
          <a:noFill/>
          <a:ln>
            <a:noFill/>
          </a:ln>
        </p:spPr>
        <p:txBody>
          <a:bodyPr spcFirstLastPara="1" wrap="square" lIns="91425" tIns="91425" rIns="91425" bIns="91425" anchor="b" anchorCtr="0">
            <a:noAutofit/>
          </a:bodyPr>
          <a:lstStyle>
            <a:defPPr marR="0" lvl="0" algn="l" rtl="0">
              <a:lnSpc>
                <a:spcPct val="100000"/>
              </a:lnSpc>
              <a:spcBef>
                <a:spcPts val="0"/>
              </a:spcBef>
              <a:spcAft>
                <a:spcPts val="0"/>
              </a:spcAft>
              <a:defRPr/>
            </a:defPPr>
            <a:lvl1pPr>
              <a:buClr>
                <a:schemeClr val="lt1"/>
              </a:buClr>
              <a:buSzPts val="3000"/>
              <a:buFont typeface="Bodoni Moda SemiBold"/>
              <a:buNone/>
              <a:defRPr sz="4000">
                <a:solidFill>
                  <a:schemeClr val="lt1"/>
                </a:solidFill>
                <a:latin typeface="Fira Sans Condensed Black" panose="020B0A03050000020004" pitchFamily="34" charset="0"/>
                <a:ea typeface="Bodoni Moda SemiBold"/>
                <a:cs typeface="#9Slide03 Arima Madurai" panose="00000500000000000000" pitchFamily="2" charset="-93"/>
              </a:defRPr>
            </a:lvl1pPr>
            <a:lvl2pPr>
              <a:buClr>
                <a:schemeClr val="lt1"/>
              </a:buClr>
              <a:buSzPts val="3500"/>
              <a:buFont typeface="Bodoni Moda SemiBold"/>
              <a:buNone/>
              <a:defRPr sz="3500">
                <a:solidFill>
                  <a:schemeClr val="lt1"/>
                </a:solidFill>
                <a:latin typeface="Bodoni Moda SemiBold"/>
                <a:ea typeface="Bodoni Moda SemiBold"/>
                <a:cs typeface="Bodoni Moda SemiBold"/>
              </a:defRPr>
            </a:lvl2pPr>
            <a:lvl3pPr>
              <a:buClr>
                <a:schemeClr val="lt1"/>
              </a:buClr>
              <a:buSzPts val="3500"/>
              <a:buFont typeface="Bodoni Moda SemiBold"/>
              <a:buNone/>
              <a:defRPr sz="3500">
                <a:solidFill>
                  <a:schemeClr val="lt1"/>
                </a:solidFill>
                <a:latin typeface="Bodoni Moda SemiBold"/>
                <a:ea typeface="Bodoni Moda SemiBold"/>
                <a:cs typeface="Bodoni Moda SemiBold"/>
              </a:defRPr>
            </a:lvl3pPr>
            <a:lvl4pPr>
              <a:buClr>
                <a:schemeClr val="lt1"/>
              </a:buClr>
              <a:buSzPts val="3500"/>
              <a:buFont typeface="Bodoni Moda SemiBold"/>
              <a:buNone/>
              <a:defRPr sz="3500">
                <a:solidFill>
                  <a:schemeClr val="lt1"/>
                </a:solidFill>
                <a:latin typeface="Bodoni Moda SemiBold"/>
                <a:ea typeface="Bodoni Moda SemiBold"/>
                <a:cs typeface="Bodoni Moda SemiBold"/>
              </a:defRPr>
            </a:lvl4pPr>
            <a:lvl5pPr>
              <a:buClr>
                <a:schemeClr val="lt1"/>
              </a:buClr>
              <a:buSzPts val="3500"/>
              <a:buFont typeface="Bodoni Moda SemiBold"/>
              <a:buNone/>
              <a:defRPr sz="3500">
                <a:solidFill>
                  <a:schemeClr val="lt1"/>
                </a:solidFill>
                <a:latin typeface="Bodoni Moda SemiBold"/>
                <a:ea typeface="Bodoni Moda SemiBold"/>
                <a:cs typeface="Bodoni Moda SemiBold"/>
              </a:defRPr>
            </a:lvl5pPr>
            <a:lvl6pPr>
              <a:buClr>
                <a:schemeClr val="lt1"/>
              </a:buClr>
              <a:buSzPts val="3500"/>
              <a:buFont typeface="Bodoni Moda SemiBold"/>
              <a:buNone/>
              <a:defRPr sz="3500">
                <a:solidFill>
                  <a:schemeClr val="lt1"/>
                </a:solidFill>
                <a:latin typeface="Bodoni Moda SemiBold"/>
                <a:ea typeface="Bodoni Moda SemiBold"/>
                <a:cs typeface="Bodoni Moda SemiBold"/>
              </a:defRPr>
            </a:lvl6pPr>
            <a:lvl7pPr>
              <a:buClr>
                <a:schemeClr val="lt1"/>
              </a:buClr>
              <a:buSzPts val="3500"/>
              <a:buFont typeface="Bodoni Moda SemiBold"/>
              <a:buNone/>
              <a:defRPr sz="3500">
                <a:solidFill>
                  <a:schemeClr val="lt1"/>
                </a:solidFill>
                <a:latin typeface="Bodoni Moda SemiBold"/>
                <a:ea typeface="Bodoni Moda SemiBold"/>
                <a:cs typeface="Bodoni Moda SemiBold"/>
              </a:defRPr>
            </a:lvl7pPr>
            <a:lvl8pPr>
              <a:buClr>
                <a:schemeClr val="lt1"/>
              </a:buClr>
              <a:buSzPts val="3500"/>
              <a:buFont typeface="Bodoni Moda SemiBold"/>
              <a:buNone/>
              <a:defRPr sz="3500">
                <a:solidFill>
                  <a:schemeClr val="lt1"/>
                </a:solidFill>
                <a:latin typeface="Bodoni Moda SemiBold"/>
                <a:ea typeface="Bodoni Moda SemiBold"/>
                <a:cs typeface="Bodoni Moda SemiBold"/>
              </a:defRPr>
            </a:lvl8pPr>
            <a:lvl9pPr>
              <a:buClr>
                <a:schemeClr val="lt1"/>
              </a:buClr>
              <a:buSzPts val="3500"/>
              <a:buFont typeface="Bodoni Moda SemiBold"/>
              <a:buNone/>
              <a:defRPr sz="3500">
                <a:solidFill>
                  <a:schemeClr val="lt1"/>
                </a:solidFill>
                <a:latin typeface="Bodoni Moda SemiBold"/>
                <a:ea typeface="Bodoni Moda SemiBold"/>
                <a:cs typeface="Bodoni Moda SemiBold"/>
              </a:defRPr>
            </a:lvl9pPr>
          </a:lstStyle>
          <a:p>
            <a:r>
              <a:rPr lang="en-US" sz="2200" dirty="0"/>
              <a:t>II. </a:t>
            </a:r>
            <a:r>
              <a:rPr lang="en-US" sz="2200" dirty="0" err="1"/>
              <a:t>Tính</a:t>
            </a:r>
            <a:r>
              <a:rPr lang="en-US" sz="2200" dirty="0"/>
              <a:t> </a:t>
            </a:r>
            <a:r>
              <a:rPr lang="en-US" sz="2200" dirty="0" err="1"/>
              <a:t>Chất</a:t>
            </a:r>
            <a:r>
              <a:rPr lang="en-US" sz="2200" dirty="0"/>
              <a:t> </a:t>
            </a:r>
            <a:r>
              <a:rPr lang="en-US" sz="2200" dirty="0" err="1"/>
              <a:t>Vật</a:t>
            </a:r>
            <a:r>
              <a:rPr lang="en-US" sz="2200" dirty="0"/>
              <a:t> </a:t>
            </a:r>
            <a:r>
              <a:rPr lang="en-US" sz="2200" dirty="0" err="1"/>
              <a:t>Lí</a:t>
            </a:r>
            <a:endParaRPr lang="en-US" sz="2200" dirty="0"/>
          </a:p>
        </p:txBody>
      </p:sp>
      <p:grpSp>
        <p:nvGrpSpPr>
          <p:cNvPr id="11" name="Group 10">
            <a:extLst>
              <a:ext uri="{FF2B5EF4-FFF2-40B4-BE49-F238E27FC236}">
                <a16:creationId xmlns:a16="http://schemas.microsoft.com/office/drawing/2014/main" id="{5C69BC8A-A1C5-27F6-E126-0B04F5221217}"/>
              </a:ext>
            </a:extLst>
          </p:cNvPr>
          <p:cNvGrpSpPr/>
          <p:nvPr/>
        </p:nvGrpSpPr>
        <p:grpSpPr>
          <a:xfrm>
            <a:off x="180207" y="277878"/>
            <a:ext cx="381696" cy="381696"/>
            <a:chOff x="4098657" y="955856"/>
            <a:chExt cx="1129990" cy="1129990"/>
          </a:xfrm>
        </p:grpSpPr>
        <p:sp>
          <p:nvSpPr>
            <p:cNvPr id="12" name="Oval 11">
              <a:extLst>
                <a:ext uri="{FF2B5EF4-FFF2-40B4-BE49-F238E27FC236}">
                  <a16:creationId xmlns:a16="http://schemas.microsoft.com/office/drawing/2014/main" id="{837A5C3E-D7C1-3F8D-F9D4-2B75123C5BDE}"/>
                </a:ext>
              </a:extLst>
            </p:cNvPr>
            <p:cNvSpPr/>
            <p:nvPr/>
          </p:nvSpPr>
          <p:spPr>
            <a:xfrm>
              <a:off x="4098657" y="955856"/>
              <a:ext cx="1129990" cy="1129990"/>
            </a:xfrm>
            <a:prstGeom prst="ellipse">
              <a:avLst/>
            </a:prstGeom>
            <a:solidFill>
              <a:schemeClr val="accent6"/>
            </a:solidFill>
            <a:ln>
              <a:noFill/>
            </a:ln>
            <a:effectLst>
              <a:glow rad="63500">
                <a:schemeClr val="accent1">
                  <a:satMod val="175000"/>
                  <a:alpha val="40000"/>
                </a:schemeClr>
              </a:glo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3" name="Picture 12" descr="Search">
              <a:extLst>
                <a:ext uri="{FF2B5EF4-FFF2-40B4-BE49-F238E27FC236}">
                  <a16:creationId xmlns:a16="http://schemas.microsoft.com/office/drawing/2014/main" id="{B3E56BFB-DD7A-2EF1-3104-77D227D4A36B}"/>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241551" y="1128585"/>
              <a:ext cx="766500" cy="766500"/>
            </a:xfrm>
            <a:prstGeom prst="rect">
              <a:avLst/>
            </a:prstGeom>
            <a:noFill/>
            <a:extLst>
              <a:ext uri="{909E8E84-426E-40DD-AFC4-6F175D3DCCD1}">
                <a14:hiddenFill xmlns:a14="http://schemas.microsoft.com/office/drawing/2010/main">
                  <a:solidFill>
                    <a:srgbClr val="FFFFFF"/>
                  </a:solidFill>
                </a14:hiddenFill>
              </a:ext>
            </a:extLst>
          </p:spPr>
        </p:pic>
      </p:grpSp>
      <p:pic>
        <p:nvPicPr>
          <p:cNvPr id="2482" name="Picture 2481" descr="Search">
            <a:extLst>
              <a:ext uri="{FF2B5EF4-FFF2-40B4-BE49-F238E27FC236}">
                <a16:creationId xmlns:a16="http://schemas.microsoft.com/office/drawing/2014/main" id="{E6F296F7-E808-AA3F-1C18-E3ECD7FD1D83}"/>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62504" y="1228361"/>
            <a:ext cx="373696" cy="373696"/>
          </a:xfrm>
          <a:prstGeom prst="rect">
            <a:avLst/>
          </a:prstGeom>
          <a:noFill/>
          <a:extLst>
            <a:ext uri="{909E8E84-426E-40DD-AFC4-6F175D3DCCD1}">
              <a14:hiddenFill xmlns:a14="http://schemas.microsoft.com/office/drawing/2010/main">
                <a:solidFill>
                  <a:srgbClr val="FFFFFF"/>
                </a:solidFill>
              </a14:hiddenFill>
            </a:ext>
          </a:extLst>
        </p:spPr>
      </p:pic>
      <p:sp>
        <p:nvSpPr>
          <p:cNvPr id="2483" name="Text Box 43">
            <a:extLst>
              <a:ext uri="{FF2B5EF4-FFF2-40B4-BE49-F238E27FC236}">
                <a16:creationId xmlns:a16="http://schemas.microsoft.com/office/drawing/2014/main" id="{941AD274-E452-BE17-7D12-A3C8B6210D8C}"/>
              </a:ext>
            </a:extLst>
          </p:cNvPr>
          <p:cNvSpPr txBox="1">
            <a:spLocks noChangeArrowheads="1"/>
          </p:cNvSpPr>
          <p:nvPr/>
        </p:nvSpPr>
        <p:spPr bwMode="auto">
          <a:xfrm>
            <a:off x="876130" y="1749847"/>
            <a:ext cx="7440106" cy="527004"/>
          </a:xfrm>
          <a:prstGeom prst="rect">
            <a:avLst/>
          </a:prstGeom>
          <a:noFill/>
        </p:spPr>
        <p:txBody>
          <a:bodyPr wrap="square" rtlCol="0">
            <a:spAutoFit/>
          </a:bodyPr>
          <a:lstStyle>
            <a:defPPr marR="0" lvl="0" algn="l" rtl="0">
              <a:lnSpc>
                <a:spcPct val="100000"/>
              </a:lnSpc>
              <a:spcBef>
                <a:spcPts val="0"/>
              </a:spcBef>
              <a:spcAft>
                <a:spcPts val="0"/>
              </a:spcAft>
            </a:defPPr>
            <a:lvl1pPr algn="ctr" defTabSz="685800">
              <a:lnSpc>
                <a:spcPct val="150000"/>
              </a:lnSpc>
              <a:buClrTx/>
              <a:defRPr sz="2100" b="1" kern="1200">
                <a:solidFill>
                  <a:srgbClr val="70AD47">
                    <a:lumMod val="50000"/>
                  </a:srgbClr>
                </a:solidFill>
                <a:latin typeface="Calibri" panose="020F0502020204030204" pitchFamily="34" charset="0"/>
                <a:ea typeface="+mn-ea"/>
                <a:cs typeface="Calibri" panose="020F0502020204030204" pitchFamily="34" charset="0"/>
              </a:defRPr>
            </a:lvl1pPr>
            <a:lvl2pPr marL="742950" indent="-285750" eaLnBrk="0" hangingPunct="0">
              <a:defRPr>
                <a:latin typeface="Arial" panose="020B0604020202020204" pitchFamily="34" charset="0"/>
                <a:cs typeface="Arial" panose="020B0604020202020204" pitchFamily="34" charset="0"/>
              </a:defRPr>
            </a:lvl2pPr>
            <a:lvl3pPr marL="1143000" indent="-228600" eaLnBrk="0" hangingPunct="0">
              <a:defRPr>
                <a:latin typeface="Arial" panose="020B0604020202020204" pitchFamily="34" charset="0"/>
                <a:cs typeface="Arial" panose="020B0604020202020204" pitchFamily="34" charset="0"/>
              </a:defRPr>
            </a:lvl3pPr>
            <a:lvl4pPr marL="1600200" indent="-228600" eaLnBrk="0" hangingPunct="0">
              <a:defRPr>
                <a:latin typeface="Arial" panose="020B0604020202020204" pitchFamily="34" charset="0"/>
                <a:cs typeface="Arial" panose="020B0604020202020204" pitchFamily="34" charset="0"/>
              </a:defRPr>
            </a:lvl4pPr>
            <a:lvl5pPr marL="2057400" indent="-228600" eaLnBrk="0" hangingPunct="0">
              <a:defRPr>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latin typeface="Arial" panose="020B0604020202020204" pitchFamily="34" charset="0"/>
                <a:cs typeface="Arial" panose="020B0604020202020204" pitchFamily="34" charset="0"/>
              </a:defRPr>
            </a:lvl9pPr>
          </a:lstStyle>
          <a:p>
            <a:pPr algn="l"/>
            <a:r>
              <a:rPr lang="en-US" dirty="0"/>
              <a:t>Tan </a:t>
            </a:r>
            <a:r>
              <a:rPr lang="en-US" dirty="0" err="1"/>
              <a:t>vô</a:t>
            </a:r>
            <a:r>
              <a:rPr lang="en-US" dirty="0"/>
              <a:t> </a:t>
            </a:r>
            <a:r>
              <a:rPr lang="en-US" dirty="0" err="1"/>
              <a:t>hạn</a:t>
            </a:r>
            <a:r>
              <a:rPr lang="en-US" dirty="0"/>
              <a:t> </a:t>
            </a:r>
            <a:r>
              <a:rPr lang="en-US" dirty="0" err="1"/>
              <a:t>trong</a:t>
            </a:r>
            <a:r>
              <a:rPr lang="en-US" dirty="0"/>
              <a:t> </a:t>
            </a:r>
            <a:r>
              <a:rPr lang="en-US" dirty="0" err="1"/>
              <a:t>nước</a:t>
            </a:r>
            <a:r>
              <a:rPr lang="en-US" dirty="0"/>
              <a:t>, </a:t>
            </a:r>
            <a:r>
              <a:rPr lang="en-US" dirty="0" err="1"/>
              <a:t>khối</a:t>
            </a:r>
            <a:r>
              <a:rPr lang="en-US" dirty="0"/>
              <a:t> </a:t>
            </a:r>
            <a:r>
              <a:rPr lang="en-US" dirty="0" err="1"/>
              <a:t>lượng</a:t>
            </a:r>
            <a:r>
              <a:rPr lang="en-US" dirty="0"/>
              <a:t> </a:t>
            </a:r>
            <a:r>
              <a:rPr lang="en-US" dirty="0" err="1"/>
              <a:t>riêng</a:t>
            </a:r>
            <a:r>
              <a:rPr lang="en-US" dirty="0"/>
              <a:t> </a:t>
            </a:r>
            <a:r>
              <a:rPr lang="en-US" dirty="0" err="1"/>
              <a:t>là</a:t>
            </a:r>
            <a:r>
              <a:rPr lang="en-US" dirty="0"/>
              <a:t> 1,045 g/mL (ở 25 °C)</a:t>
            </a:r>
            <a:endParaRPr lang="en-US" altLang="zh-TW" dirty="0"/>
          </a:p>
        </p:txBody>
      </p:sp>
      <p:pic>
        <p:nvPicPr>
          <p:cNvPr id="2484" name="Picture 2483" descr="Search">
            <a:extLst>
              <a:ext uri="{FF2B5EF4-FFF2-40B4-BE49-F238E27FC236}">
                <a16:creationId xmlns:a16="http://schemas.microsoft.com/office/drawing/2014/main" id="{B90E6676-22AB-2F68-1245-D8B5AC35E201}"/>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54978" y="1848445"/>
            <a:ext cx="373696" cy="373696"/>
          </a:xfrm>
          <a:prstGeom prst="rect">
            <a:avLst/>
          </a:prstGeom>
          <a:noFill/>
          <a:extLst>
            <a:ext uri="{909E8E84-426E-40DD-AFC4-6F175D3DCCD1}">
              <a14:hiddenFill xmlns:a14="http://schemas.microsoft.com/office/drawing/2010/main">
                <a:solidFill>
                  <a:srgbClr val="FFFFFF"/>
                </a:solidFill>
              </a14:hiddenFill>
            </a:ext>
          </a:extLst>
        </p:spPr>
      </p:pic>
      <p:sp>
        <p:nvSpPr>
          <p:cNvPr id="2485" name="Text Box 43">
            <a:extLst>
              <a:ext uri="{FF2B5EF4-FFF2-40B4-BE49-F238E27FC236}">
                <a16:creationId xmlns:a16="http://schemas.microsoft.com/office/drawing/2014/main" id="{80AA2333-38CA-16C9-12B2-9D8742D61CF1}"/>
              </a:ext>
            </a:extLst>
          </p:cNvPr>
          <p:cNvSpPr txBox="1">
            <a:spLocks noChangeArrowheads="1"/>
          </p:cNvSpPr>
          <p:nvPr/>
        </p:nvSpPr>
        <p:spPr bwMode="auto">
          <a:xfrm>
            <a:off x="766377" y="2409601"/>
            <a:ext cx="7440106" cy="527004"/>
          </a:xfrm>
          <a:prstGeom prst="rect">
            <a:avLst/>
          </a:prstGeom>
          <a:noFill/>
        </p:spPr>
        <p:txBody>
          <a:bodyPr wrap="square" rtlCol="0">
            <a:spAutoFit/>
          </a:bodyPr>
          <a:lstStyle>
            <a:defPPr marR="0" lvl="0" algn="l" rtl="0">
              <a:lnSpc>
                <a:spcPct val="100000"/>
              </a:lnSpc>
              <a:spcBef>
                <a:spcPts val="0"/>
              </a:spcBef>
              <a:spcAft>
                <a:spcPts val="0"/>
              </a:spcAft>
            </a:defPPr>
            <a:lvl1pPr algn="ctr" defTabSz="685800">
              <a:lnSpc>
                <a:spcPct val="150000"/>
              </a:lnSpc>
              <a:buClrTx/>
              <a:defRPr sz="2100" b="1" kern="1200">
                <a:solidFill>
                  <a:srgbClr val="70AD47">
                    <a:lumMod val="50000"/>
                  </a:srgbClr>
                </a:solidFill>
                <a:latin typeface="Calibri" panose="020F0502020204030204" pitchFamily="34" charset="0"/>
                <a:ea typeface="+mn-ea"/>
                <a:cs typeface="Calibri" panose="020F0502020204030204" pitchFamily="34" charset="0"/>
              </a:defRPr>
            </a:lvl1pPr>
            <a:lvl2pPr marL="742950" indent="-285750" eaLnBrk="0" hangingPunct="0">
              <a:defRPr>
                <a:latin typeface="Arial" panose="020B0604020202020204" pitchFamily="34" charset="0"/>
                <a:cs typeface="Arial" panose="020B0604020202020204" pitchFamily="34" charset="0"/>
              </a:defRPr>
            </a:lvl2pPr>
            <a:lvl3pPr marL="1143000" indent="-228600" eaLnBrk="0" hangingPunct="0">
              <a:defRPr>
                <a:latin typeface="Arial" panose="020B0604020202020204" pitchFamily="34" charset="0"/>
                <a:cs typeface="Arial" panose="020B0604020202020204" pitchFamily="34" charset="0"/>
              </a:defRPr>
            </a:lvl3pPr>
            <a:lvl4pPr marL="1600200" indent="-228600" eaLnBrk="0" hangingPunct="0">
              <a:defRPr>
                <a:latin typeface="Arial" panose="020B0604020202020204" pitchFamily="34" charset="0"/>
                <a:cs typeface="Arial" panose="020B0604020202020204" pitchFamily="34" charset="0"/>
              </a:defRPr>
            </a:lvl4pPr>
            <a:lvl5pPr marL="2057400" indent="-228600" eaLnBrk="0" hangingPunct="0">
              <a:defRPr>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latin typeface="Arial" panose="020B0604020202020204" pitchFamily="34" charset="0"/>
                <a:cs typeface="Arial" panose="020B0604020202020204" pitchFamily="34" charset="0"/>
              </a:defRPr>
            </a:lvl9pPr>
          </a:lstStyle>
          <a:p>
            <a:r>
              <a:rPr lang="en-US" dirty="0" err="1"/>
              <a:t>Giấm</a:t>
            </a:r>
            <a:r>
              <a:rPr lang="en-US" dirty="0"/>
              <a:t> </a:t>
            </a:r>
            <a:r>
              <a:rPr lang="en-US" dirty="0" err="1"/>
              <a:t>ăn</a:t>
            </a:r>
            <a:r>
              <a:rPr lang="en-US" dirty="0"/>
              <a:t> </a:t>
            </a:r>
            <a:r>
              <a:rPr lang="en-US" dirty="0" err="1"/>
              <a:t>có</a:t>
            </a:r>
            <a:r>
              <a:rPr lang="en-US" dirty="0"/>
              <a:t> </a:t>
            </a:r>
            <a:r>
              <a:rPr lang="en-US" dirty="0" err="1"/>
              <a:t>chứa</a:t>
            </a:r>
            <a:r>
              <a:rPr lang="en-US" dirty="0"/>
              <a:t> acetic acid </a:t>
            </a:r>
            <a:r>
              <a:rPr lang="en-US" dirty="0" err="1"/>
              <a:t>với</a:t>
            </a:r>
            <a:r>
              <a:rPr lang="en-US" dirty="0"/>
              <a:t> </a:t>
            </a:r>
            <a:r>
              <a:rPr lang="en-US" dirty="0" err="1"/>
              <a:t>nồng</a:t>
            </a:r>
            <a:r>
              <a:rPr lang="en-US" dirty="0"/>
              <a:t> </a:t>
            </a:r>
            <a:r>
              <a:rPr lang="en-US" dirty="0" err="1"/>
              <a:t>độ</a:t>
            </a:r>
            <a:r>
              <a:rPr lang="en-US" dirty="0"/>
              <a:t> </a:t>
            </a:r>
            <a:r>
              <a:rPr lang="en-US" dirty="0" err="1"/>
              <a:t>thường</a:t>
            </a:r>
            <a:r>
              <a:rPr lang="en-US" dirty="0"/>
              <a:t> </a:t>
            </a:r>
            <a:r>
              <a:rPr lang="en-US" dirty="0" err="1"/>
              <a:t>từ</a:t>
            </a:r>
            <a:r>
              <a:rPr lang="en-US" dirty="0"/>
              <a:t> 2% </a:t>
            </a:r>
            <a:r>
              <a:rPr lang="en-US" dirty="0" err="1"/>
              <a:t>đến</a:t>
            </a:r>
            <a:r>
              <a:rPr lang="en-US" dirty="0"/>
              <a:t> 5%.</a:t>
            </a:r>
          </a:p>
        </p:txBody>
      </p:sp>
      <p:pic>
        <p:nvPicPr>
          <p:cNvPr id="2486" name="Picture 2485" descr="Search">
            <a:extLst>
              <a:ext uri="{FF2B5EF4-FFF2-40B4-BE49-F238E27FC236}">
                <a16:creationId xmlns:a16="http://schemas.microsoft.com/office/drawing/2014/main" id="{42103B85-8F40-799F-4B99-DD9136753475}"/>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55470" y="2508199"/>
            <a:ext cx="373696" cy="373696"/>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53366558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2482"/>
                                        </p:tgtEl>
                                        <p:attrNameLst>
                                          <p:attrName>style.visibility</p:attrName>
                                        </p:attrNameLst>
                                      </p:cBhvr>
                                      <p:to>
                                        <p:strVal val="visible"/>
                                      </p:to>
                                    </p:set>
                                    <p:animEffect transition="in" filter="fade">
                                      <p:cBhvr>
                                        <p:cTn id="7" dur="500"/>
                                        <p:tgtEl>
                                          <p:spTgt spid="2482"/>
                                        </p:tgtEl>
                                      </p:cBhvr>
                                    </p:animEffect>
                                  </p:childTnLst>
                                </p:cTn>
                              </p:par>
                            </p:childTnLst>
                          </p:cTn>
                        </p:par>
                        <p:par>
                          <p:cTn id="8" fill="hold">
                            <p:stCondLst>
                              <p:cond delay="500"/>
                            </p:stCondLst>
                            <p:childTnLst>
                              <p:par>
                                <p:cTn id="9" presetID="14" presetClass="entr" presetSubtype="10" fill="hold" grpId="0" nodeType="afterEffect">
                                  <p:stCondLst>
                                    <p:cond delay="0"/>
                                  </p:stCondLst>
                                  <p:childTnLst>
                                    <p:set>
                                      <p:cBhvr>
                                        <p:cTn id="10" dur="1" fill="hold">
                                          <p:stCondLst>
                                            <p:cond delay="0"/>
                                          </p:stCondLst>
                                        </p:cTn>
                                        <p:tgtEl>
                                          <p:spTgt spid="9"/>
                                        </p:tgtEl>
                                        <p:attrNameLst>
                                          <p:attrName>style.visibility</p:attrName>
                                        </p:attrNameLst>
                                      </p:cBhvr>
                                      <p:to>
                                        <p:strVal val="visible"/>
                                      </p:to>
                                    </p:set>
                                    <p:animEffect transition="in" filter="randombar(horizontal)">
                                      <p:cBhvr>
                                        <p:cTn id="11" dur="500"/>
                                        <p:tgtEl>
                                          <p:spTgt spid="9"/>
                                        </p:tgtEl>
                                      </p:cBhvr>
                                    </p:animEffect>
                                  </p:childTnLst>
                                </p:cTn>
                              </p:par>
                            </p:childTnLst>
                          </p:cTn>
                        </p:par>
                      </p:childTnLst>
                    </p:cTn>
                  </p:par>
                  <p:par>
                    <p:cTn id="12" fill="hold">
                      <p:stCondLst>
                        <p:cond delay="indefinite"/>
                      </p:stCondLst>
                      <p:childTnLst>
                        <p:par>
                          <p:cTn id="13" fill="hold">
                            <p:stCondLst>
                              <p:cond delay="0"/>
                            </p:stCondLst>
                            <p:childTnLst>
                              <p:par>
                                <p:cTn id="14" presetID="10" presetClass="entr" presetSubtype="0" fill="hold" nodeType="clickEffect">
                                  <p:stCondLst>
                                    <p:cond delay="0"/>
                                  </p:stCondLst>
                                  <p:childTnLst>
                                    <p:set>
                                      <p:cBhvr>
                                        <p:cTn id="15" dur="1" fill="hold">
                                          <p:stCondLst>
                                            <p:cond delay="0"/>
                                          </p:stCondLst>
                                        </p:cTn>
                                        <p:tgtEl>
                                          <p:spTgt spid="2484"/>
                                        </p:tgtEl>
                                        <p:attrNameLst>
                                          <p:attrName>style.visibility</p:attrName>
                                        </p:attrNameLst>
                                      </p:cBhvr>
                                      <p:to>
                                        <p:strVal val="visible"/>
                                      </p:to>
                                    </p:set>
                                    <p:animEffect transition="in" filter="fade">
                                      <p:cBhvr>
                                        <p:cTn id="16" dur="500"/>
                                        <p:tgtEl>
                                          <p:spTgt spid="2484"/>
                                        </p:tgtEl>
                                      </p:cBhvr>
                                    </p:animEffect>
                                  </p:childTnLst>
                                </p:cTn>
                              </p:par>
                            </p:childTnLst>
                          </p:cTn>
                        </p:par>
                        <p:par>
                          <p:cTn id="17" fill="hold">
                            <p:stCondLst>
                              <p:cond delay="500"/>
                            </p:stCondLst>
                            <p:childTnLst>
                              <p:par>
                                <p:cTn id="18" presetID="14" presetClass="entr" presetSubtype="10" fill="hold" grpId="0" nodeType="afterEffect">
                                  <p:stCondLst>
                                    <p:cond delay="0"/>
                                  </p:stCondLst>
                                  <p:childTnLst>
                                    <p:set>
                                      <p:cBhvr>
                                        <p:cTn id="19" dur="1" fill="hold">
                                          <p:stCondLst>
                                            <p:cond delay="0"/>
                                          </p:stCondLst>
                                        </p:cTn>
                                        <p:tgtEl>
                                          <p:spTgt spid="2483"/>
                                        </p:tgtEl>
                                        <p:attrNameLst>
                                          <p:attrName>style.visibility</p:attrName>
                                        </p:attrNameLst>
                                      </p:cBhvr>
                                      <p:to>
                                        <p:strVal val="visible"/>
                                      </p:to>
                                    </p:set>
                                    <p:animEffect transition="in" filter="randombar(horizontal)">
                                      <p:cBhvr>
                                        <p:cTn id="20" dur="500"/>
                                        <p:tgtEl>
                                          <p:spTgt spid="2483"/>
                                        </p:tgtEl>
                                      </p:cBhvr>
                                    </p:animEffect>
                                  </p:childTnLst>
                                </p:cTn>
                              </p:par>
                            </p:childTnLst>
                          </p:cTn>
                        </p:par>
                      </p:childTnLst>
                    </p:cTn>
                  </p:par>
                  <p:par>
                    <p:cTn id="21" fill="hold">
                      <p:stCondLst>
                        <p:cond delay="indefinite"/>
                      </p:stCondLst>
                      <p:childTnLst>
                        <p:par>
                          <p:cTn id="22" fill="hold">
                            <p:stCondLst>
                              <p:cond delay="0"/>
                            </p:stCondLst>
                            <p:childTnLst>
                              <p:par>
                                <p:cTn id="23" presetID="10" presetClass="entr" presetSubtype="0" fill="hold" nodeType="clickEffect">
                                  <p:stCondLst>
                                    <p:cond delay="0"/>
                                  </p:stCondLst>
                                  <p:childTnLst>
                                    <p:set>
                                      <p:cBhvr>
                                        <p:cTn id="24" dur="1" fill="hold">
                                          <p:stCondLst>
                                            <p:cond delay="0"/>
                                          </p:stCondLst>
                                        </p:cTn>
                                        <p:tgtEl>
                                          <p:spTgt spid="2486"/>
                                        </p:tgtEl>
                                        <p:attrNameLst>
                                          <p:attrName>style.visibility</p:attrName>
                                        </p:attrNameLst>
                                      </p:cBhvr>
                                      <p:to>
                                        <p:strVal val="visible"/>
                                      </p:to>
                                    </p:set>
                                    <p:animEffect transition="in" filter="fade">
                                      <p:cBhvr>
                                        <p:cTn id="25" dur="500"/>
                                        <p:tgtEl>
                                          <p:spTgt spid="2486"/>
                                        </p:tgtEl>
                                      </p:cBhvr>
                                    </p:animEffect>
                                  </p:childTnLst>
                                </p:cTn>
                              </p:par>
                            </p:childTnLst>
                          </p:cTn>
                        </p:par>
                        <p:par>
                          <p:cTn id="26" fill="hold">
                            <p:stCondLst>
                              <p:cond delay="500"/>
                            </p:stCondLst>
                            <p:childTnLst>
                              <p:par>
                                <p:cTn id="27" presetID="14" presetClass="entr" presetSubtype="10" fill="hold" grpId="0" nodeType="afterEffect">
                                  <p:stCondLst>
                                    <p:cond delay="0"/>
                                  </p:stCondLst>
                                  <p:childTnLst>
                                    <p:set>
                                      <p:cBhvr>
                                        <p:cTn id="28" dur="1" fill="hold">
                                          <p:stCondLst>
                                            <p:cond delay="0"/>
                                          </p:stCondLst>
                                        </p:cTn>
                                        <p:tgtEl>
                                          <p:spTgt spid="2485"/>
                                        </p:tgtEl>
                                        <p:attrNameLst>
                                          <p:attrName>style.visibility</p:attrName>
                                        </p:attrNameLst>
                                      </p:cBhvr>
                                      <p:to>
                                        <p:strVal val="visible"/>
                                      </p:to>
                                    </p:set>
                                    <p:animEffect transition="in" filter="randombar(horizontal)">
                                      <p:cBhvr>
                                        <p:cTn id="29" dur="500"/>
                                        <p:tgtEl>
                                          <p:spTgt spid="2485"/>
                                        </p:tgtEl>
                                      </p:cBhvr>
                                    </p:animEffect>
                                  </p:childTnLst>
                                </p:cTn>
                              </p:par>
                            </p:childTnLst>
                          </p:cTn>
                        </p:par>
                      </p:childTnLst>
                    </p:cTn>
                  </p:par>
                  <p:par>
                    <p:cTn id="30" fill="hold">
                      <p:stCondLst>
                        <p:cond delay="indefinite"/>
                      </p:stCondLst>
                      <p:childTnLst>
                        <p:par>
                          <p:cTn id="31" fill="hold">
                            <p:stCondLst>
                              <p:cond delay="0"/>
                            </p:stCondLst>
                            <p:childTnLst>
                              <p:par>
                                <p:cTn id="32" presetID="14" presetClass="entr" presetSubtype="10" fill="hold" nodeType="clickEffect">
                                  <p:stCondLst>
                                    <p:cond delay="0"/>
                                  </p:stCondLst>
                                  <p:childTnLst>
                                    <p:set>
                                      <p:cBhvr>
                                        <p:cTn id="33" dur="1" fill="hold">
                                          <p:stCondLst>
                                            <p:cond delay="0"/>
                                          </p:stCondLst>
                                        </p:cTn>
                                        <p:tgtEl>
                                          <p:spTgt spid="15"/>
                                        </p:tgtEl>
                                        <p:attrNameLst>
                                          <p:attrName>style.visibility</p:attrName>
                                        </p:attrNameLst>
                                      </p:cBhvr>
                                      <p:to>
                                        <p:strVal val="visible"/>
                                      </p:to>
                                    </p:set>
                                    <p:animEffect transition="in" filter="randombar(horizontal)">
                                      <p:cBhvr>
                                        <p:cTn id="34"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2483" grpId="0"/>
      <p:bldP spid="2485" grpId="0"/>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Shape 2522"/>
        <p:cNvGrpSpPr/>
        <p:nvPr/>
      </p:nvGrpSpPr>
      <p:grpSpPr>
        <a:xfrm>
          <a:off x="0" y="0"/>
          <a:ext cx="0" cy="0"/>
          <a:chOff x="0" y="0"/>
          <a:chExt cx="0" cy="0"/>
        </a:xfrm>
      </p:grpSpPr>
      <p:grpSp>
        <p:nvGrpSpPr>
          <p:cNvPr id="2524" name="Google Shape;2524;p46"/>
          <p:cNvGrpSpPr/>
          <p:nvPr/>
        </p:nvGrpSpPr>
        <p:grpSpPr>
          <a:xfrm flipH="1">
            <a:off x="4948215" y="1531025"/>
            <a:ext cx="3482565" cy="2397936"/>
            <a:chOff x="721715" y="1531025"/>
            <a:chExt cx="3482565" cy="2397936"/>
          </a:xfrm>
        </p:grpSpPr>
        <p:grpSp>
          <p:nvGrpSpPr>
            <p:cNvPr id="2525" name="Google Shape;2525;p46"/>
            <p:cNvGrpSpPr/>
            <p:nvPr/>
          </p:nvGrpSpPr>
          <p:grpSpPr>
            <a:xfrm>
              <a:off x="1494766" y="1531025"/>
              <a:ext cx="2709513" cy="2345565"/>
              <a:chOff x="1294741" y="1531025"/>
              <a:chExt cx="2709513" cy="2345565"/>
            </a:xfrm>
          </p:grpSpPr>
          <p:sp>
            <p:nvSpPr>
              <p:cNvPr id="2526" name="Google Shape;2526;p46"/>
              <p:cNvSpPr/>
              <p:nvPr/>
            </p:nvSpPr>
            <p:spPr>
              <a:xfrm>
                <a:off x="2187513" y="1785638"/>
                <a:ext cx="232200" cy="232200"/>
              </a:xfrm>
              <a:prstGeom prst="ellipse">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 name="Google Shape;2527;p46"/>
              <p:cNvSpPr/>
              <p:nvPr/>
            </p:nvSpPr>
            <p:spPr>
              <a:xfrm flipH="1">
                <a:off x="3518071" y="2099151"/>
                <a:ext cx="389361" cy="387394"/>
              </a:xfrm>
              <a:custGeom>
                <a:avLst/>
                <a:gdLst/>
                <a:ahLst/>
                <a:cxnLst/>
                <a:rect l="l" t="t" r="r" b="b"/>
                <a:pathLst>
                  <a:path w="13657" h="13588" extrusionOk="0">
                    <a:moveTo>
                      <a:pt x="10468" y="1"/>
                    </a:moveTo>
                    <a:lnTo>
                      <a:pt x="1" y="3952"/>
                    </a:lnTo>
                    <a:lnTo>
                      <a:pt x="4021" y="13587"/>
                    </a:lnTo>
                    <a:lnTo>
                      <a:pt x="13656" y="8388"/>
                    </a:lnTo>
                    <a:lnTo>
                      <a:pt x="10468" y="1"/>
                    </a:lnTo>
                    <a:close/>
                  </a:path>
                </a:pathLst>
              </a:custGeom>
              <a:solidFill>
                <a:srgbClr val="7A51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 name="Google Shape;2528;p46"/>
              <p:cNvSpPr/>
              <p:nvPr/>
            </p:nvSpPr>
            <p:spPr>
              <a:xfrm flipH="1">
                <a:off x="3561545" y="1952209"/>
                <a:ext cx="175907" cy="307053"/>
              </a:xfrm>
              <a:custGeom>
                <a:avLst/>
                <a:gdLst/>
                <a:ahLst/>
                <a:cxnLst/>
                <a:rect l="l" t="t" r="r" b="b"/>
                <a:pathLst>
                  <a:path w="6170" h="10770" extrusionOk="0">
                    <a:moveTo>
                      <a:pt x="1700" y="1"/>
                    </a:moveTo>
                    <a:cubicBezTo>
                      <a:pt x="1513" y="1"/>
                      <a:pt x="1315" y="31"/>
                      <a:pt x="1109" y="95"/>
                    </a:cubicBezTo>
                    <a:cubicBezTo>
                      <a:pt x="347" y="372"/>
                      <a:pt x="0" y="1134"/>
                      <a:pt x="277" y="1897"/>
                    </a:cubicBezTo>
                    <a:lnTo>
                      <a:pt x="3397" y="10770"/>
                    </a:lnTo>
                    <a:lnTo>
                      <a:pt x="6169" y="9799"/>
                    </a:lnTo>
                    <a:lnTo>
                      <a:pt x="3050" y="996"/>
                    </a:lnTo>
                    <a:cubicBezTo>
                      <a:pt x="2836" y="354"/>
                      <a:pt x="2333" y="1"/>
                      <a:pt x="1700" y="1"/>
                    </a:cubicBezTo>
                    <a:close/>
                  </a:path>
                </a:pathLst>
              </a:custGeom>
              <a:solidFill>
                <a:srgbClr val="7A51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529" name="Google Shape;2529;p46"/>
              <p:cNvGrpSpPr/>
              <p:nvPr/>
            </p:nvGrpSpPr>
            <p:grpSpPr>
              <a:xfrm>
                <a:off x="3620835" y="1694020"/>
                <a:ext cx="183833" cy="667992"/>
                <a:chOff x="6156810" y="3113008"/>
                <a:chExt cx="183833" cy="667992"/>
              </a:xfrm>
            </p:grpSpPr>
            <p:sp>
              <p:nvSpPr>
                <p:cNvPr id="2530" name="Google Shape;2530;p46"/>
                <p:cNvSpPr/>
                <p:nvPr/>
              </p:nvSpPr>
              <p:spPr>
                <a:xfrm>
                  <a:off x="6156810" y="3113008"/>
                  <a:ext cx="181865" cy="49436"/>
                </a:xfrm>
                <a:custGeom>
                  <a:avLst/>
                  <a:gdLst/>
                  <a:ahLst/>
                  <a:cxnLst/>
                  <a:rect l="l" t="t" r="r" b="b"/>
                  <a:pathLst>
                    <a:path w="6379" h="1734" extrusionOk="0">
                      <a:moveTo>
                        <a:pt x="1" y="0"/>
                      </a:moveTo>
                      <a:lnTo>
                        <a:pt x="70" y="1733"/>
                      </a:lnTo>
                      <a:lnTo>
                        <a:pt x="6378" y="1733"/>
                      </a:lnTo>
                      <a:lnTo>
                        <a:pt x="6378"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 name="Google Shape;2531;p46"/>
                <p:cNvSpPr/>
                <p:nvPr/>
              </p:nvSpPr>
              <p:spPr>
                <a:xfrm>
                  <a:off x="6186461" y="3162416"/>
                  <a:ext cx="124532" cy="618581"/>
                </a:xfrm>
                <a:custGeom>
                  <a:avLst/>
                  <a:gdLst/>
                  <a:ahLst/>
                  <a:cxnLst/>
                  <a:rect l="l" t="t" r="r" b="b"/>
                  <a:pathLst>
                    <a:path w="4368" h="21697" extrusionOk="0">
                      <a:moveTo>
                        <a:pt x="1" y="0"/>
                      </a:moveTo>
                      <a:lnTo>
                        <a:pt x="1" y="19548"/>
                      </a:lnTo>
                      <a:cubicBezTo>
                        <a:pt x="1" y="20726"/>
                        <a:pt x="971" y="21697"/>
                        <a:pt x="2219" y="21697"/>
                      </a:cubicBezTo>
                      <a:cubicBezTo>
                        <a:pt x="3397" y="21697"/>
                        <a:pt x="4368" y="20726"/>
                        <a:pt x="4368" y="19548"/>
                      </a:cubicBezTo>
                      <a:lnTo>
                        <a:pt x="436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 name="Google Shape;2532;p46"/>
                <p:cNvSpPr/>
                <p:nvPr/>
              </p:nvSpPr>
              <p:spPr>
                <a:xfrm>
                  <a:off x="6186461" y="3300749"/>
                  <a:ext cx="124532" cy="480251"/>
                </a:xfrm>
                <a:custGeom>
                  <a:avLst/>
                  <a:gdLst/>
                  <a:ahLst/>
                  <a:cxnLst/>
                  <a:rect l="l" t="t" r="r" b="b"/>
                  <a:pathLst>
                    <a:path w="4368" h="16845" extrusionOk="0">
                      <a:moveTo>
                        <a:pt x="1" y="1"/>
                      </a:moveTo>
                      <a:lnTo>
                        <a:pt x="1" y="14696"/>
                      </a:lnTo>
                      <a:cubicBezTo>
                        <a:pt x="1" y="15874"/>
                        <a:pt x="971" y="16845"/>
                        <a:pt x="2219" y="16845"/>
                      </a:cubicBezTo>
                      <a:cubicBezTo>
                        <a:pt x="2773" y="16845"/>
                        <a:pt x="3328" y="16637"/>
                        <a:pt x="3744" y="16221"/>
                      </a:cubicBezTo>
                      <a:cubicBezTo>
                        <a:pt x="4090" y="15805"/>
                        <a:pt x="4368" y="15251"/>
                        <a:pt x="4368" y="14696"/>
                      </a:cubicBezTo>
                      <a:lnTo>
                        <a:pt x="4368" y="5754"/>
                      </a:lnTo>
                      <a:cubicBezTo>
                        <a:pt x="3120" y="5615"/>
                        <a:pt x="2080" y="2565"/>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 name="Google Shape;2533;p46"/>
                <p:cNvSpPr/>
                <p:nvPr/>
              </p:nvSpPr>
              <p:spPr>
                <a:xfrm>
                  <a:off x="6241800" y="3220520"/>
                  <a:ext cx="69194" cy="8439"/>
                </a:xfrm>
                <a:custGeom>
                  <a:avLst/>
                  <a:gdLst/>
                  <a:ahLst/>
                  <a:cxnLst/>
                  <a:rect l="l" t="t" r="r" b="b"/>
                  <a:pathLst>
                    <a:path w="2427" h="296" extrusionOk="0">
                      <a:moveTo>
                        <a:pt x="761" y="0"/>
                      </a:moveTo>
                      <a:cubicBezTo>
                        <a:pt x="500" y="0"/>
                        <a:pt x="264" y="49"/>
                        <a:pt x="0" y="180"/>
                      </a:cubicBezTo>
                      <a:cubicBezTo>
                        <a:pt x="203" y="262"/>
                        <a:pt x="430" y="295"/>
                        <a:pt x="681" y="295"/>
                      </a:cubicBezTo>
                      <a:cubicBezTo>
                        <a:pt x="858" y="295"/>
                        <a:pt x="1047" y="278"/>
                        <a:pt x="1248" y="250"/>
                      </a:cubicBezTo>
                      <a:cubicBezTo>
                        <a:pt x="1525" y="250"/>
                        <a:pt x="2080" y="250"/>
                        <a:pt x="2427" y="180"/>
                      </a:cubicBezTo>
                      <a:cubicBezTo>
                        <a:pt x="2080" y="42"/>
                        <a:pt x="1525" y="42"/>
                        <a:pt x="1248" y="42"/>
                      </a:cubicBezTo>
                      <a:cubicBezTo>
                        <a:pt x="1071" y="16"/>
                        <a:pt x="912" y="0"/>
                        <a:pt x="76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 name="Google Shape;2534;p46"/>
                <p:cNvSpPr/>
                <p:nvPr/>
              </p:nvSpPr>
              <p:spPr>
                <a:xfrm>
                  <a:off x="6263525" y="3275745"/>
                  <a:ext cx="47469" cy="9209"/>
                </a:xfrm>
                <a:custGeom>
                  <a:avLst/>
                  <a:gdLst/>
                  <a:ahLst/>
                  <a:cxnLst/>
                  <a:rect l="l" t="t" r="r" b="b"/>
                  <a:pathLst>
                    <a:path w="1665" h="323" extrusionOk="0">
                      <a:moveTo>
                        <a:pt x="502" y="0"/>
                      </a:moveTo>
                      <a:cubicBezTo>
                        <a:pt x="326" y="0"/>
                        <a:pt x="163" y="34"/>
                        <a:pt x="1" y="115"/>
                      </a:cubicBezTo>
                      <a:cubicBezTo>
                        <a:pt x="209" y="184"/>
                        <a:pt x="278" y="323"/>
                        <a:pt x="486" y="323"/>
                      </a:cubicBezTo>
                      <a:cubicBezTo>
                        <a:pt x="763" y="323"/>
                        <a:pt x="1249" y="184"/>
                        <a:pt x="1665" y="115"/>
                      </a:cubicBezTo>
                      <a:cubicBezTo>
                        <a:pt x="1387" y="46"/>
                        <a:pt x="1110" y="46"/>
                        <a:pt x="902" y="46"/>
                      </a:cubicBezTo>
                      <a:cubicBezTo>
                        <a:pt x="759" y="17"/>
                        <a:pt x="627" y="0"/>
                        <a:pt x="50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 name="Google Shape;2535;p46"/>
                <p:cNvSpPr/>
                <p:nvPr/>
              </p:nvSpPr>
              <p:spPr>
                <a:xfrm>
                  <a:off x="6241800" y="3329202"/>
                  <a:ext cx="69194" cy="8439"/>
                </a:xfrm>
                <a:custGeom>
                  <a:avLst/>
                  <a:gdLst/>
                  <a:ahLst/>
                  <a:cxnLst/>
                  <a:rect l="l" t="t" r="r" b="b"/>
                  <a:pathLst>
                    <a:path w="2427" h="296" extrusionOk="0">
                      <a:moveTo>
                        <a:pt x="761" y="1"/>
                      </a:moveTo>
                      <a:cubicBezTo>
                        <a:pt x="500" y="1"/>
                        <a:pt x="264" y="49"/>
                        <a:pt x="0" y="181"/>
                      </a:cubicBezTo>
                      <a:cubicBezTo>
                        <a:pt x="203" y="262"/>
                        <a:pt x="430" y="296"/>
                        <a:pt x="681" y="296"/>
                      </a:cubicBezTo>
                      <a:cubicBezTo>
                        <a:pt x="858" y="296"/>
                        <a:pt x="1047" y="279"/>
                        <a:pt x="1248" y="250"/>
                      </a:cubicBezTo>
                      <a:cubicBezTo>
                        <a:pt x="1525" y="250"/>
                        <a:pt x="2080" y="250"/>
                        <a:pt x="2427" y="181"/>
                      </a:cubicBezTo>
                      <a:cubicBezTo>
                        <a:pt x="2080" y="42"/>
                        <a:pt x="1525" y="42"/>
                        <a:pt x="1248" y="42"/>
                      </a:cubicBezTo>
                      <a:cubicBezTo>
                        <a:pt x="1071" y="17"/>
                        <a:pt x="912" y="1"/>
                        <a:pt x="76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 name="Google Shape;2536;p46"/>
                <p:cNvSpPr/>
                <p:nvPr/>
              </p:nvSpPr>
              <p:spPr>
                <a:xfrm>
                  <a:off x="6241800" y="3437912"/>
                  <a:ext cx="69194" cy="8439"/>
                </a:xfrm>
                <a:custGeom>
                  <a:avLst/>
                  <a:gdLst/>
                  <a:ahLst/>
                  <a:cxnLst/>
                  <a:rect l="l" t="t" r="r" b="b"/>
                  <a:pathLst>
                    <a:path w="2427" h="296" extrusionOk="0">
                      <a:moveTo>
                        <a:pt x="761" y="0"/>
                      </a:moveTo>
                      <a:cubicBezTo>
                        <a:pt x="500" y="0"/>
                        <a:pt x="264" y="49"/>
                        <a:pt x="0" y="180"/>
                      </a:cubicBezTo>
                      <a:cubicBezTo>
                        <a:pt x="203" y="262"/>
                        <a:pt x="430" y="295"/>
                        <a:pt x="681" y="295"/>
                      </a:cubicBezTo>
                      <a:cubicBezTo>
                        <a:pt x="858" y="295"/>
                        <a:pt x="1047" y="278"/>
                        <a:pt x="1248" y="250"/>
                      </a:cubicBezTo>
                      <a:cubicBezTo>
                        <a:pt x="1525" y="250"/>
                        <a:pt x="2080" y="250"/>
                        <a:pt x="2427" y="180"/>
                      </a:cubicBezTo>
                      <a:cubicBezTo>
                        <a:pt x="2080" y="42"/>
                        <a:pt x="1525" y="42"/>
                        <a:pt x="1248" y="42"/>
                      </a:cubicBezTo>
                      <a:cubicBezTo>
                        <a:pt x="1071" y="16"/>
                        <a:pt x="912" y="0"/>
                        <a:pt x="76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 name="Google Shape;2537;p46"/>
                <p:cNvSpPr/>
                <p:nvPr/>
              </p:nvSpPr>
              <p:spPr>
                <a:xfrm>
                  <a:off x="6263525" y="3493136"/>
                  <a:ext cx="47469" cy="7242"/>
                </a:xfrm>
                <a:custGeom>
                  <a:avLst/>
                  <a:gdLst/>
                  <a:ahLst/>
                  <a:cxnLst/>
                  <a:rect l="l" t="t" r="r" b="b"/>
                  <a:pathLst>
                    <a:path w="1665" h="254" extrusionOk="0">
                      <a:moveTo>
                        <a:pt x="502" y="0"/>
                      </a:moveTo>
                      <a:cubicBezTo>
                        <a:pt x="326" y="0"/>
                        <a:pt x="163" y="34"/>
                        <a:pt x="1" y="115"/>
                      </a:cubicBezTo>
                      <a:cubicBezTo>
                        <a:pt x="209" y="184"/>
                        <a:pt x="278" y="254"/>
                        <a:pt x="486" y="254"/>
                      </a:cubicBezTo>
                      <a:cubicBezTo>
                        <a:pt x="763" y="254"/>
                        <a:pt x="1249" y="184"/>
                        <a:pt x="1665" y="115"/>
                      </a:cubicBezTo>
                      <a:cubicBezTo>
                        <a:pt x="1469" y="66"/>
                        <a:pt x="1272" y="17"/>
                        <a:pt x="1101" y="17"/>
                      </a:cubicBezTo>
                      <a:cubicBezTo>
                        <a:pt x="1030" y="17"/>
                        <a:pt x="963" y="25"/>
                        <a:pt x="902" y="46"/>
                      </a:cubicBezTo>
                      <a:cubicBezTo>
                        <a:pt x="759" y="17"/>
                        <a:pt x="627" y="0"/>
                        <a:pt x="50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 name="Google Shape;2538;p46"/>
                <p:cNvSpPr/>
                <p:nvPr/>
              </p:nvSpPr>
              <p:spPr>
                <a:xfrm>
                  <a:off x="6241800" y="3546593"/>
                  <a:ext cx="69194" cy="8439"/>
                </a:xfrm>
                <a:custGeom>
                  <a:avLst/>
                  <a:gdLst/>
                  <a:ahLst/>
                  <a:cxnLst/>
                  <a:rect l="l" t="t" r="r" b="b"/>
                  <a:pathLst>
                    <a:path w="2427" h="296" extrusionOk="0">
                      <a:moveTo>
                        <a:pt x="761" y="1"/>
                      </a:moveTo>
                      <a:cubicBezTo>
                        <a:pt x="500" y="1"/>
                        <a:pt x="264" y="49"/>
                        <a:pt x="0" y="181"/>
                      </a:cubicBezTo>
                      <a:cubicBezTo>
                        <a:pt x="203" y="262"/>
                        <a:pt x="430" y="296"/>
                        <a:pt x="681" y="296"/>
                      </a:cubicBezTo>
                      <a:cubicBezTo>
                        <a:pt x="858" y="296"/>
                        <a:pt x="1047" y="279"/>
                        <a:pt x="1248" y="250"/>
                      </a:cubicBezTo>
                      <a:cubicBezTo>
                        <a:pt x="1525" y="250"/>
                        <a:pt x="2080" y="250"/>
                        <a:pt x="2427" y="181"/>
                      </a:cubicBezTo>
                      <a:cubicBezTo>
                        <a:pt x="2173" y="79"/>
                        <a:pt x="1808" y="15"/>
                        <a:pt x="1521" y="15"/>
                      </a:cubicBezTo>
                      <a:cubicBezTo>
                        <a:pt x="1417" y="15"/>
                        <a:pt x="1322" y="24"/>
                        <a:pt x="1248" y="42"/>
                      </a:cubicBezTo>
                      <a:cubicBezTo>
                        <a:pt x="1071" y="17"/>
                        <a:pt x="912" y="1"/>
                        <a:pt x="76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 name="Google Shape;2539;p46"/>
                <p:cNvSpPr/>
                <p:nvPr/>
              </p:nvSpPr>
              <p:spPr>
                <a:xfrm>
                  <a:off x="6160773" y="3134248"/>
                  <a:ext cx="179870" cy="10406"/>
                </a:xfrm>
                <a:custGeom>
                  <a:avLst/>
                  <a:gdLst/>
                  <a:ahLst/>
                  <a:cxnLst/>
                  <a:rect l="l" t="t" r="r" b="b"/>
                  <a:pathLst>
                    <a:path w="6309" h="365" extrusionOk="0">
                      <a:moveTo>
                        <a:pt x="3076" y="0"/>
                      </a:moveTo>
                      <a:cubicBezTo>
                        <a:pt x="2011" y="0"/>
                        <a:pt x="971" y="52"/>
                        <a:pt x="0" y="156"/>
                      </a:cubicBezTo>
                      <a:cubicBezTo>
                        <a:pt x="1040" y="295"/>
                        <a:pt x="2097" y="364"/>
                        <a:pt x="3154" y="364"/>
                      </a:cubicBezTo>
                      <a:cubicBezTo>
                        <a:pt x="4212" y="364"/>
                        <a:pt x="5269" y="295"/>
                        <a:pt x="6308" y="156"/>
                      </a:cubicBezTo>
                      <a:cubicBezTo>
                        <a:pt x="5234" y="52"/>
                        <a:pt x="4142" y="0"/>
                        <a:pt x="307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540" name="Google Shape;2540;p46"/>
              <p:cNvSpPr/>
              <p:nvPr/>
            </p:nvSpPr>
            <p:spPr>
              <a:xfrm flipH="1">
                <a:off x="3116877" y="2318538"/>
                <a:ext cx="725323" cy="913460"/>
              </a:xfrm>
              <a:custGeom>
                <a:avLst/>
                <a:gdLst/>
                <a:ahLst/>
                <a:cxnLst/>
                <a:rect l="l" t="t" r="r" b="b"/>
                <a:pathLst>
                  <a:path w="25441" h="32040" extrusionOk="0">
                    <a:moveTo>
                      <a:pt x="12824" y="0"/>
                    </a:moveTo>
                    <a:lnTo>
                      <a:pt x="0" y="6863"/>
                    </a:lnTo>
                    <a:lnTo>
                      <a:pt x="9012" y="27173"/>
                    </a:lnTo>
                    <a:cubicBezTo>
                      <a:pt x="10436" y="30315"/>
                      <a:pt x="13481" y="32040"/>
                      <a:pt x="16555" y="32040"/>
                    </a:cubicBezTo>
                    <a:cubicBezTo>
                      <a:pt x="18567" y="32040"/>
                      <a:pt x="20592" y="31301"/>
                      <a:pt x="22182" y="29738"/>
                    </a:cubicBezTo>
                    <a:cubicBezTo>
                      <a:pt x="24816" y="27173"/>
                      <a:pt x="25440" y="23222"/>
                      <a:pt x="23707" y="20033"/>
                    </a:cubicBezTo>
                    <a:lnTo>
                      <a:pt x="1282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 name="Google Shape;2541;p46"/>
              <p:cNvSpPr/>
              <p:nvPr/>
            </p:nvSpPr>
            <p:spPr>
              <a:xfrm flipH="1">
                <a:off x="3518069" y="2300748"/>
                <a:ext cx="274722" cy="185800"/>
              </a:xfrm>
              <a:custGeom>
                <a:avLst/>
                <a:gdLst/>
                <a:ahLst/>
                <a:cxnLst/>
                <a:rect l="l" t="t" r="r" b="b"/>
                <a:pathLst>
                  <a:path w="9636" h="6517" extrusionOk="0">
                    <a:moveTo>
                      <a:pt x="9150" y="0"/>
                    </a:moveTo>
                    <a:lnTo>
                      <a:pt x="0" y="6516"/>
                    </a:lnTo>
                    <a:lnTo>
                      <a:pt x="9635" y="1317"/>
                    </a:lnTo>
                    <a:lnTo>
                      <a:pt x="915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2" name="Google Shape;2542;p46"/>
              <p:cNvSpPr/>
              <p:nvPr/>
            </p:nvSpPr>
            <p:spPr>
              <a:xfrm flipH="1">
                <a:off x="3688019" y="2051168"/>
                <a:ext cx="207553" cy="197774"/>
              </a:xfrm>
              <a:custGeom>
                <a:avLst/>
                <a:gdLst/>
                <a:ahLst/>
                <a:cxnLst/>
                <a:rect l="l" t="t" r="r" b="b"/>
                <a:pathLst>
                  <a:path w="7280" h="6937" extrusionOk="0">
                    <a:moveTo>
                      <a:pt x="1786" y="1"/>
                    </a:moveTo>
                    <a:cubicBezTo>
                      <a:pt x="1399" y="1"/>
                      <a:pt x="976" y="183"/>
                      <a:pt x="694" y="505"/>
                    </a:cubicBezTo>
                    <a:cubicBezTo>
                      <a:pt x="70" y="1129"/>
                      <a:pt x="1" y="1892"/>
                      <a:pt x="417" y="2377"/>
                    </a:cubicBezTo>
                    <a:lnTo>
                      <a:pt x="4784" y="6675"/>
                    </a:lnTo>
                    <a:cubicBezTo>
                      <a:pt x="4957" y="6848"/>
                      <a:pt x="5190" y="6937"/>
                      <a:pt x="5448" y="6937"/>
                    </a:cubicBezTo>
                    <a:cubicBezTo>
                      <a:pt x="5810" y="6937"/>
                      <a:pt x="6222" y="6762"/>
                      <a:pt x="6586" y="6398"/>
                    </a:cubicBezTo>
                    <a:cubicBezTo>
                      <a:pt x="7210" y="5843"/>
                      <a:pt x="7279" y="5011"/>
                      <a:pt x="6863" y="4595"/>
                    </a:cubicBezTo>
                    <a:lnTo>
                      <a:pt x="2496" y="297"/>
                    </a:lnTo>
                    <a:cubicBezTo>
                      <a:pt x="2322" y="95"/>
                      <a:pt x="2064" y="1"/>
                      <a:pt x="1786" y="1"/>
                    </a:cubicBezTo>
                    <a:close/>
                  </a:path>
                </a:pathLst>
              </a:custGeom>
              <a:solidFill>
                <a:srgbClr val="7A51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 name="Google Shape;2543;p46"/>
              <p:cNvSpPr/>
              <p:nvPr/>
            </p:nvSpPr>
            <p:spPr>
              <a:xfrm flipH="1">
                <a:off x="3745354" y="2108617"/>
                <a:ext cx="207524" cy="197660"/>
              </a:xfrm>
              <a:custGeom>
                <a:avLst/>
                <a:gdLst/>
                <a:ahLst/>
                <a:cxnLst/>
                <a:rect l="l" t="t" r="r" b="b"/>
                <a:pathLst>
                  <a:path w="7279" h="6933" extrusionOk="0">
                    <a:moveTo>
                      <a:pt x="1913" y="0"/>
                    </a:moveTo>
                    <a:cubicBezTo>
                      <a:pt x="1532" y="0"/>
                      <a:pt x="1086" y="196"/>
                      <a:pt x="694" y="501"/>
                    </a:cubicBezTo>
                    <a:cubicBezTo>
                      <a:pt x="70" y="1125"/>
                      <a:pt x="0" y="1887"/>
                      <a:pt x="416" y="2303"/>
                    </a:cubicBezTo>
                    <a:lnTo>
                      <a:pt x="4783" y="6670"/>
                    </a:lnTo>
                    <a:cubicBezTo>
                      <a:pt x="4956" y="6843"/>
                      <a:pt x="5190" y="6932"/>
                      <a:pt x="5448" y="6932"/>
                    </a:cubicBezTo>
                    <a:cubicBezTo>
                      <a:pt x="5810" y="6932"/>
                      <a:pt x="6221" y="6757"/>
                      <a:pt x="6586" y="6393"/>
                    </a:cubicBezTo>
                    <a:cubicBezTo>
                      <a:pt x="7210" y="5769"/>
                      <a:pt x="7279" y="5006"/>
                      <a:pt x="6863" y="4590"/>
                    </a:cubicBezTo>
                    <a:lnTo>
                      <a:pt x="2496" y="223"/>
                    </a:lnTo>
                    <a:cubicBezTo>
                      <a:pt x="2341" y="69"/>
                      <a:pt x="2139" y="0"/>
                      <a:pt x="1913" y="0"/>
                    </a:cubicBezTo>
                    <a:close/>
                  </a:path>
                </a:pathLst>
              </a:custGeom>
              <a:solidFill>
                <a:srgbClr val="7A51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 name="Google Shape;2544;p46"/>
              <p:cNvSpPr/>
              <p:nvPr/>
            </p:nvSpPr>
            <p:spPr>
              <a:xfrm flipH="1">
                <a:off x="3816488" y="2172309"/>
                <a:ext cx="187767" cy="179299"/>
              </a:xfrm>
              <a:custGeom>
                <a:avLst/>
                <a:gdLst/>
                <a:ahLst/>
                <a:cxnLst/>
                <a:rect l="l" t="t" r="r" b="b"/>
                <a:pathLst>
                  <a:path w="6586" h="6289" extrusionOk="0">
                    <a:moveTo>
                      <a:pt x="1862" y="0"/>
                    </a:moveTo>
                    <a:cubicBezTo>
                      <a:pt x="1504" y="0"/>
                      <a:pt x="1073" y="174"/>
                      <a:pt x="693" y="554"/>
                    </a:cubicBezTo>
                    <a:cubicBezTo>
                      <a:pt x="69" y="1109"/>
                      <a:pt x="0" y="1941"/>
                      <a:pt x="347" y="2287"/>
                    </a:cubicBezTo>
                    <a:lnTo>
                      <a:pt x="4159" y="6100"/>
                    </a:lnTo>
                    <a:cubicBezTo>
                      <a:pt x="4312" y="6227"/>
                      <a:pt x="4502" y="6289"/>
                      <a:pt x="4712" y="6289"/>
                    </a:cubicBezTo>
                    <a:cubicBezTo>
                      <a:pt x="5074" y="6289"/>
                      <a:pt x="5497" y="6104"/>
                      <a:pt x="5892" y="5753"/>
                    </a:cubicBezTo>
                    <a:cubicBezTo>
                      <a:pt x="6516" y="5129"/>
                      <a:pt x="6585" y="4367"/>
                      <a:pt x="6239" y="4020"/>
                    </a:cubicBezTo>
                    <a:lnTo>
                      <a:pt x="2426" y="208"/>
                    </a:lnTo>
                    <a:cubicBezTo>
                      <a:pt x="2291" y="72"/>
                      <a:pt x="2091" y="0"/>
                      <a:pt x="1862" y="0"/>
                    </a:cubicBezTo>
                    <a:close/>
                  </a:path>
                </a:pathLst>
              </a:custGeom>
              <a:solidFill>
                <a:srgbClr val="7A51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5" name="Google Shape;2545;p46"/>
              <p:cNvSpPr/>
              <p:nvPr/>
            </p:nvSpPr>
            <p:spPr>
              <a:xfrm flipH="1">
                <a:off x="3630713" y="1989500"/>
                <a:ext cx="207553" cy="198202"/>
              </a:xfrm>
              <a:custGeom>
                <a:avLst/>
                <a:gdLst/>
                <a:ahLst/>
                <a:cxnLst/>
                <a:rect l="l" t="t" r="r" b="b"/>
                <a:pathLst>
                  <a:path w="7280" h="6952" extrusionOk="0">
                    <a:moveTo>
                      <a:pt x="1833" y="0"/>
                    </a:moveTo>
                    <a:cubicBezTo>
                      <a:pt x="1434" y="0"/>
                      <a:pt x="988" y="184"/>
                      <a:pt x="694" y="520"/>
                    </a:cubicBezTo>
                    <a:cubicBezTo>
                      <a:pt x="70" y="1143"/>
                      <a:pt x="1" y="1906"/>
                      <a:pt x="417" y="2322"/>
                    </a:cubicBezTo>
                    <a:lnTo>
                      <a:pt x="4715" y="6689"/>
                    </a:lnTo>
                    <a:cubicBezTo>
                      <a:pt x="4916" y="6862"/>
                      <a:pt x="5166" y="6951"/>
                      <a:pt x="5434" y="6951"/>
                    </a:cubicBezTo>
                    <a:cubicBezTo>
                      <a:pt x="5810" y="6951"/>
                      <a:pt x="6222" y="6776"/>
                      <a:pt x="6586" y="6412"/>
                    </a:cubicBezTo>
                    <a:cubicBezTo>
                      <a:pt x="7141" y="5788"/>
                      <a:pt x="7279" y="5025"/>
                      <a:pt x="6794" y="4609"/>
                    </a:cubicBezTo>
                    <a:lnTo>
                      <a:pt x="2496" y="242"/>
                    </a:lnTo>
                    <a:cubicBezTo>
                      <a:pt x="2332" y="78"/>
                      <a:pt x="2093" y="0"/>
                      <a:pt x="1833" y="0"/>
                    </a:cubicBezTo>
                    <a:close/>
                  </a:path>
                </a:pathLst>
              </a:custGeom>
              <a:solidFill>
                <a:srgbClr val="7A51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6" name="Google Shape;2546;p46"/>
              <p:cNvSpPr/>
              <p:nvPr/>
            </p:nvSpPr>
            <p:spPr>
              <a:xfrm flipH="1">
                <a:off x="3625809" y="2055673"/>
                <a:ext cx="228251" cy="290545"/>
              </a:xfrm>
              <a:custGeom>
                <a:avLst/>
                <a:gdLst/>
                <a:ahLst/>
                <a:cxnLst/>
                <a:rect l="l" t="t" r="r" b="b"/>
                <a:pathLst>
                  <a:path w="8006" h="10191" extrusionOk="0">
                    <a:moveTo>
                      <a:pt x="4853" y="1"/>
                    </a:moveTo>
                    <a:lnTo>
                      <a:pt x="4853" y="1"/>
                    </a:lnTo>
                    <a:cubicBezTo>
                      <a:pt x="5476" y="694"/>
                      <a:pt x="6170" y="1526"/>
                      <a:pt x="6794" y="2080"/>
                    </a:cubicBezTo>
                    <a:lnTo>
                      <a:pt x="7140" y="2427"/>
                    </a:lnTo>
                    <a:cubicBezTo>
                      <a:pt x="8006" y="3177"/>
                      <a:pt x="6950" y="4551"/>
                      <a:pt x="5972" y="4551"/>
                    </a:cubicBezTo>
                    <a:cubicBezTo>
                      <a:pt x="5775" y="4551"/>
                      <a:pt x="5581" y="4496"/>
                      <a:pt x="5407" y="4368"/>
                    </a:cubicBezTo>
                    <a:lnTo>
                      <a:pt x="5320" y="4426"/>
                    </a:lnTo>
                    <a:lnTo>
                      <a:pt x="5320" y="4426"/>
                    </a:lnTo>
                    <a:cubicBezTo>
                      <a:pt x="5304" y="4406"/>
                      <a:pt x="5286" y="4387"/>
                      <a:pt x="5269" y="4368"/>
                    </a:cubicBezTo>
                    <a:lnTo>
                      <a:pt x="5269" y="4368"/>
                    </a:lnTo>
                    <a:lnTo>
                      <a:pt x="5130" y="4507"/>
                    </a:lnTo>
                    <a:cubicBezTo>
                      <a:pt x="5191" y="4577"/>
                      <a:pt x="5260" y="4635"/>
                      <a:pt x="5333" y="4682"/>
                    </a:cubicBezTo>
                    <a:lnTo>
                      <a:pt x="5333" y="4682"/>
                    </a:lnTo>
                    <a:cubicBezTo>
                      <a:pt x="5864" y="5545"/>
                      <a:pt x="4942" y="6809"/>
                      <a:pt x="3960" y="6809"/>
                    </a:cubicBezTo>
                    <a:cubicBezTo>
                      <a:pt x="3819" y="6809"/>
                      <a:pt x="3676" y="6782"/>
                      <a:pt x="3536" y="6725"/>
                    </a:cubicBezTo>
                    <a:lnTo>
                      <a:pt x="3397" y="6586"/>
                    </a:lnTo>
                    <a:lnTo>
                      <a:pt x="3449" y="6742"/>
                    </a:lnTo>
                    <a:lnTo>
                      <a:pt x="3449" y="6742"/>
                    </a:lnTo>
                    <a:lnTo>
                      <a:pt x="3397" y="6794"/>
                    </a:lnTo>
                    <a:cubicBezTo>
                      <a:pt x="3425" y="6804"/>
                      <a:pt x="3453" y="6813"/>
                      <a:pt x="3480" y="6822"/>
                    </a:cubicBezTo>
                    <a:lnTo>
                      <a:pt x="3480" y="6822"/>
                    </a:lnTo>
                    <a:cubicBezTo>
                      <a:pt x="3911" y="7686"/>
                      <a:pt x="3026" y="8728"/>
                      <a:pt x="2122" y="8728"/>
                    </a:cubicBezTo>
                    <a:cubicBezTo>
                      <a:pt x="1944" y="8728"/>
                      <a:pt x="1765" y="8687"/>
                      <a:pt x="1595" y="8596"/>
                    </a:cubicBezTo>
                    <a:cubicBezTo>
                      <a:pt x="1317" y="8458"/>
                      <a:pt x="971" y="7972"/>
                      <a:pt x="693" y="7834"/>
                    </a:cubicBezTo>
                    <a:lnTo>
                      <a:pt x="693" y="7834"/>
                    </a:lnTo>
                    <a:lnTo>
                      <a:pt x="971" y="8319"/>
                    </a:lnTo>
                    <a:cubicBezTo>
                      <a:pt x="973" y="8327"/>
                      <a:pt x="975" y="8335"/>
                      <a:pt x="977" y="8344"/>
                    </a:cubicBezTo>
                    <a:lnTo>
                      <a:pt x="977" y="8344"/>
                    </a:lnTo>
                    <a:lnTo>
                      <a:pt x="901" y="8458"/>
                    </a:lnTo>
                    <a:cubicBezTo>
                      <a:pt x="938" y="8503"/>
                      <a:pt x="975" y="8545"/>
                      <a:pt x="1013" y="8584"/>
                    </a:cubicBezTo>
                    <a:lnTo>
                      <a:pt x="1013" y="8584"/>
                    </a:lnTo>
                    <a:cubicBezTo>
                      <a:pt x="1031" y="8995"/>
                      <a:pt x="840" y="9421"/>
                      <a:pt x="555" y="9705"/>
                    </a:cubicBezTo>
                    <a:cubicBezTo>
                      <a:pt x="416" y="9913"/>
                      <a:pt x="208" y="10052"/>
                      <a:pt x="0" y="10191"/>
                    </a:cubicBezTo>
                    <a:cubicBezTo>
                      <a:pt x="278" y="10191"/>
                      <a:pt x="416" y="9983"/>
                      <a:pt x="555" y="9913"/>
                    </a:cubicBezTo>
                    <a:cubicBezTo>
                      <a:pt x="870" y="9598"/>
                      <a:pt x="1146" y="9163"/>
                      <a:pt x="1140" y="8699"/>
                    </a:cubicBezTo>
                    <a:lnTo>
                      <a:pt x="1140" y="8699"/>
                    </a:lnTo>
                    <a:cubicBezTo>
                      <a:pt x="1389" y="8900"/>
                      <a:pt x="1672" y="8989"/>
                      <a:pt x="1955" y="8989"/>
                    </a:cubicBezTo>
                    <a:cubicBezTo>
                      <a:pt x="2633" y="8989"/>
                      <a:pt x="3313" y="8477"/>
                      <a:pt x="3536" y="7765"/>
                    </a:cubicBezTo>
                    <a:cubicBezTo>
                      <a:pt x="3660" y="7454"/>
                      <a:pt x="3673" y="7144"/>
                      <a:pt x="3525" y="6834"/>
                    </a:cubicBezTo>
                    <a:lnTo>
                      <a:pt x="3525" y="6834"/>
                    </a:lnTo>
                    <a:cubicBezTo>
                      <a:pt x="3635" y="6862"/>
                      <a:pt x="3746" y="6875"/>
                      <a:pt x="3856" y="6875"/>
                    </a:cubicBezTo>
                    <a:cubicBezTo>
                      <a:pt x="4889" y="6875"/>
                      <a:pt x="5888" y="5724"/>
                      <a:pt x="5529" y="4778"/>
                    </a:cubicBezTo>
                    <a:lnTo>
                      <a:pt x="5529" y="4778"/>
                    </a:lnTo>
                    <a:cubicBezTo>
                      <a:pt x="5654" y="4823"/>
                      <a:pt x="5787" y="4843"/>
                      <a:pt x="5923" y="4843"/>
                    </a:cubicBezTo>
                    <a:cubicBezTo>
                      <a:pt x="6315" y="4843"/>
                      <a:pt x="6725" y="4674"/>
                      <a:pt x="7001" y="4437"/>
                    </a:cubicBezTo>
                    <a:cubicBezTo>
                      <a:pt x="7556" y="3952"/>
                      <a:pt x="7972" y="3051"/>
                      <a:pt x="7487" y="2358"/>
                    </a:cubicBezTo>
                    <a:cubicBezTo>
                      <a:pt x="7001" y="2011"/>
                      <a:pt x="6586" y="1595"/>
                      <a:pt x="6239" y="1249"/>
                    </a:cubicBezTo>
                    <a:lnTo>
                      <a:pt x="5546" y="625"/>
                    </a:lnTo>
                    <a:cubicBezTo>
                      <a:pt x="5269" y="486"/>
                      <a:pt x="5130" y="209"/>
                      <a:pt x="485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7" name="Google Shape;2547;p46"/>
              <p:cNvSpPr/>
              <p:nvPr/>
            </p:nvSpPr>
            <p:spPr>
              <a:xfrm flipH="1">
                <a:off x="3697911" y="2055673"/>
                <a:ext cx="128495" cy="128495"/>
              </a:xfrm>
              <a:custGeom>
                <a:avLst/>
                <a:gdLst/>
                <a:ahLst/>
                <a:cxnLst/>
                <a:rect l="l" t="t" r="r" b="b"/>
                <a:pathLst>
                  <a:path w="4507" h="4507" extrusionOk="0">
                    <a:moveTo>
                      <a:pt x="1" y="1"/>
                    </a:moveTo>
                    <a:cubicBezTo>
                      <a:pt x="486" y="625"/>
                      <a:pt x="1664" y="1872"/>
                      <a:pt x="2150" y="2358"/>
                    </a:cubicBezTo>
                    <a:cubicBezTo>
                      <a:pt x="2843" y="3120"/>
                      <a:pt x="3605" y="3952"/>
                      <a:pt x="4506" y="4507"/>
                    </a:cubicBezTo>
                    <a:cubicBezTo>
                      <a:pt x="3883" y="3675"/>
                      <a:pt x="3120" y="2843"/>
                      <a:pt x="2358" y="2219"/>
                    </a:cubicBezTo>
                    <a:cubicBezTo>
                      <a:pt x="1803" y="1664"/>
                      <a:pt x="625" y="555"/>
                      <a:pt x="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8" name="Google Shape;2548;p46"/>
              <p:cNvSpPr/>
              <p:nvPr/>
            </p:nvSpPr>
            <p:spPr>
              <a:xfrm flipH="1">
                <a:off x="3753250" y="2111040"/>
                <a:ext cx="138359" cy="138359"/>
              </a:xfrm>
              <a:custGeom>
                <a:avLst/>
                <a:gdLst/>
                <a:ahLst/>
                <a:cxnLst/>
                <a:rect l="l" t="t" r="r" b="b"/>
                <a:pathLst>
                  <a:path w="4853" h="4853" extrusionOk="0">
                    <a:moveTo>
                      <a:pt x="1" y="0"/>
                    </a:moveTo>
                    <a:cubicBezTo>
                      <a:pt x="625" y="624"/>
                      <a:pt x="1872" y="1871"/>
                      <a:pt x="2357" y="2495"/>
                    </a:cubicBezTo>
                    <a:cubicBezTo>
                      <a:pt x="3120" y="3396"/>
                      <a:pt x="3951" y="4159"/>
                      <a:pt x="4853" y="4852"/>
                    </a:cubicBezTo>
                    <a:cubicBezTo>
                      <a:pt x="4159" y="3882"/>
                      <a:pt x="3397" y="3119"/>
                      <a:pt x="2565" y="2357"/>
                    </a:cubicBezTo>
                    <a:cubicBezTo>
                      <a:pt x="1941" y="1733"/>
                      <a:pt x="625" y="624"/>
                      <a:pt x="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 name="Google Shape;2549;p46"/>
              <p:cNvSpPr/>
              <p:nvPr/>
            </p:nvSpPr>
            <p:spPr>
              <a:xfrm flipH="1">
                <a:off x="3822416" y="2174248"/>
                <a:ext cx="114667" cy="116634"/>
              </a:xfrm>
              <a:custGeom>
                <a:avLst/>
                <a:gdLst/>
                <a:ahLst/>
                <a:cxnLst/>
                <a:rect l="l" t="t" r="r" b="b"/>
                <a:pathLst>
                  <a:path w="4022" h="4091" extrusionOk="0">
                    <a:moveTo>
                      <a:pt x="1" y="1"/>
                    </a:moveTo>
                    <a:lnTo>
                      <a:pt x="1" y="1"/>
                    </a:lnTo>
                    <a:cubicBezTo>
                      <a:pt x="417" y="556"/>
                      <a:pt x="1387" y="1665"/>
                      <a:pt x="1942" y="2081"/>
                    </a:cubicBezTo>
                    <a:cubicBezTo>
                      <a:pt x="2566" y="2843"/>
                      <a:pt x="3259" y="3606"/>
                      <a:pt x="4021" y="4091"/>
                    </a:cubicBezTo>
                    <a:cubicBezTo>
                      <a:pt x="3467" y="3328"/>
                      <a:pt x="2774" y="2635"/>
                      <a:pt x="2080" y="2011"/>
                    </a:cubicBezTo>
                    <a:cubicBezTo>
                      <a:pt x="1526" y="1526"/>
                      <a:pt x="486" y="556"/>
                      <a:pt x="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0" name="Google Shape;2550;p46"/>
              <p:cNvSpPr/>
              <p:nvPr/>
            </p:nvSpPr>
            <p:spPr>
              <a:xfrm flipH="1">
                <a:off x="2937051" y="2348161"/>
                <a:ext cx="365612" cy="555375"/>
              </a:xfrm>
              <a:custGeom>
                <a:avLst/>
                <a:gdLst/>
                <a:ahLst/>
                <a:cxnLst/>
                <a:rect l="l" t="t" r="r" b="b"/>
                <a:pathLst>
                  <a:path w="12824" h="19480" extrusionOk="0">
                    <a:moveTo>
                      <a:pt x="11160" y="1"/>
                    </a:moveTo>
                    <a:cubicBezTo>
                      <a:pt x="8596" y="1"/>
                      <a:pt x="6169" y="1318"/>
                      <a:pt x="4644" y="3398"/>
                    </a:cubicBezTo>
                    <a:lnTo>
                      <a:pt x="0" y="10121"/>
                    </a:lnTo>
                    <a:lnTo>
                      <a:pt x="5060" y="19480"/>
                    </a:lnTo>
                    <a:lnTo>
                      <a:pt x="1282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1" name="Google Shape;2551;p46"/>
              <p:cNvSpPr/>
              <p:nvPr/>
            </p:nvSpPr>
            <p:spPr>
              <a:xfrm flipH="1">
                <a:off x="2974601" y="2441047"/>
                <a:ext cx="401193" cy="790554"/>
              </a:xfrm>
              <a:custGeom>
                <a:avLst/>
                <a:gdLst/>
                <a:ahLst/>
                <a:cxnLst/>
                <a:rect l="l" t="t" r="r" b="b"/>
                <a:pathLst>
                  <a:path w="14072" h="27729" extrusionOk="0">
                    <a:moveTo>
                      <a:pt x="14072" y="1"/>
                    </a:moveTo>
                    <a:lnTo>
                      <a:pt x="6655" y="14558"/>
                    </a:lnTo>
                    <a:lnTo>
                      <a:pt x="0" y="27728"/>
                    </a:lnTo>
                    <a:lnTo>
                      <a:pt x="139" y="27728"/>
                    </a:lnTo>
                    <a:cubicBezTo>
                      <a:pt x="1248" y="27728"/>
                      <a:pt x="2288" y="27520"/>
                      <a:pt x="3328" y="27035"/>
                    </a:cubicBezTo>
                    <a:lnTo>
                      <a:pt x="7556" y="16291"/>
                    </a:lnTo>
                    <a:lnTo>
                      <a:pt x="14072"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2" name="Google Shape;2552;p46"/>
              <p:cNvSpPr/>
              <p:nvPr/>
            </p:nvSpPr>
            <p:spPr>
              <a:xfrm flipH="1">
                <a:off x="3213712" y="2636714"/>
                <a:ext cx="86984" cy="160112"/>
              </a:xfrm>
              <a:custGeom>
                <a:avLst/>
                <a:gdLst/>
                <a:ahLst/>
                <a:cxnLst/>
                <a:rect l="l" t="t" r="r" b="b"/>
                <a:pathLst>
                  <a:path w="3051" h="5616" extrusionOk="0">
                    <a:moveTo>
                      <a:pt x="0" y="0"/>
                    </a:moveTo>
                    <a:lnTo>
                      <a:pt x="0" y="0"/>
                    </a:lnTo>
                    <a:cubicBezTo>
                      <a:pt x="278" y="763"/>
                      <a:pt x="1040" y="2288"/>
                      <a:pt x="1387" y="2843"/>
                    </a:cubicBezTo>
                    <a:cubicBezTo>
                      <a:pt x="1941" y="3813"/>
                      <a:pt x="2357" y="4783"/>
                      <a:pt x="3050" y="5615"/>
                    </a:cubicBezTo>
                    <a:cubicBezTo>
                      <a:pt x="2704" y="4576"/>
                      <a:pt x="2149" y="3744"/>
                      <a:pt x="1664" y="2773"/>
                    </a:cubicBezTo>
                    <a:cubicBezTo>
                      <a:pt x="1248" y="2080"/>
                      <a:pt x="416" y="694"/>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3" name="Google Shape;2553;p46"/>
              <p:cNvSpPr/>
              <p:nvPr/>
            </p:nvSpPr>
            <p:spPr>
              <a:xfrm flipH="1">
                <a:off x="2354034" y="2160420"/>
                <a:ext cx="276690" cy="377501"/>
              </a:xfrm>
              <a:custGeom>
                <a:avLst/>
                <a:gdLst/>
                <a:ahLst/>
                <a:cxnLst/>
                <a:rect l="l" t="t" r="r" b="b"/>
                <a:pathLst>
                  <a:path w="9705" h="13241" extrusionOk="0">
                    <a:moveTo>
                      <a:pt x="8734" y="1"/>
                    </a:moveTo>
                    <a:lnTo>
                      <a:pt x="2773" y="2427"/>
                    </a:lnTo>
                    <a:lnTo>
                      <a:pt x="0" y="13241"/>
                    </a:lnTo>
                    <a:lnTo>
                      <a:pt x="9705" y="13241"/>
                    </a:lnTo>
                    <a:lnTo>
                      <a:pt x="8734" y="1"/>
                    </a:lnTo>
                    <a:close/>
                  </a:path>
                </a:pathLst>
              </a:custGeom>
              <a:solidFill>
                <a:srgbClr val="7A51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4" name="Google Shape;2554;p46"/>
              <p:cNvSpPr/>
              <p:nvPr/>
            </p:nvSpPr>
            <p:spPr>
              <a:xfrm flipH="1">
                <a:off x="2369823" y="2160425"/>
                <a:ext cx="199627" cy="152946"/>
              </a:xfrm>
              <a:custGeom>
                <a:avLst/>
                <a:gdLst/>
                <a:ahLst/>
                <a:cxnLst/>
                <a:rect l="l" t="t" r="r" b="b"/>
                <a:pathLst>
                  <a:path w="7002" h="6309" extrusionOk="0">
                    <a:moveTo>
                      <a:pt x="6585" y="1"/>
                    </a:moveTo>
                    <a:lnTo>
                      <a:pt x="347" y="3259"/>
                    </a:lnTo>
                    <a:lnTo>
                      <a:pt x="0" y="4853"/>
                    </a:lnTo>
                    <a:lnTo>
                      <a:pt x="7001" y="6309"/>
                    </a:lnTo>
                    <a:lnTo>
                      <a:pt x="65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5" name="Google Shape;2555;p46"/>
              <p:cNvSpPr/>
              <p:nvPr/>
            </p:nvSpPr>
            <p:spPr>
              <a:xfrm flipH="1">
                <a:off x="2324385" y="1822487"/>
                <a:ext cx="355748" cy="430872"/>
              </a:xfrm>
              <a:custGeom>
                <a:avLst/>
                <a:gdLst/>
                <a:ahLst/>
                <a:cxnLst/>
                <a:rect l="l" t="t" r="r" b="b"/>
                <a:pathLst>
                  <a:path w="12478" h="15113" extrusionOk="0">
                    <a:moveTo>
                      <a:pt x="832" y="0"/>
                    </a:moveTo>
                    <a:cubicBezTo>
                      <a:pt x="832" y="0"/>
                      <a:pt x="694" y="8804"/>
                      <a:pt x="624" y="10606"/>
                    </a:cubicBezTo>
                    <a:cubicBezTo>
                      <a:pt x="486" y="12478"/>
                      <a:pt x="0" y="15042"/>
                      <a:pt x="3744" y="15112"/>
                    </a:cubicBezTo>
                    <a:cubicBezTo>
                      <a:pt x="3778" y="15112"/>
                      <a:pt x="3813" y="15113"/>
                      <a:pt x="3848" y="15113"/>
                    </a:cubicBezTo>
                    <a:cubicBezTo>
                      <a:pt x="7508" y="15113"/>
                      <a:pt x="12201" y="11538"/>
                      <a:pt x="12270" y="7556"/>
                    </a:cubicBezTo>
                    <a:cubicBezTo>
                      <a:pt x="12408" y="3605"/>
                      <a:pt x="12478" y="347"/>
                      <a:pt x="12478" y="347"/>
                    </a:cubicBezTo>
                    <a:lnTo>
                      <a:pt x="832" y="0"/>
                    </a:lnTo>
                    <a:close/>
                  </a:path>
                </a:pathLst>
              </a:custGeom>
              <a:solidFill>
                <a:srgbClr val="7A51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6" name="Google Shape;2556;p46"/>
              <p:cNvSpPr/>
              <p:nvPr/>
            </p:nvSpPr>
            <p:spPr>
              <a:xfrm flipH="1">
                <a:off x="2225562" y="1955972"/>
                <a:ext cx="156149" cy="144175"/>
              </a:xfrm>
              <a:custGeom>
                <a:avLst/>
                <a:gdLst/>
                <a:ahLst/>
                <a:cxnLst/>
                <a:rect l="l" t="t" r="r" b="b"/>
                <a:pathLst>
                  <a:path w="5477" h="5057" extrusionOk="0">
                    <a:moveTo>
                      <a:pt x="2576" y="0"/>
                    </a:moveTo>
                    <a:cubicBezTo>
                      <a:pt x="2434" y="0"/>
                      <a:pt x="2292" y="11"/>
                      <a:pt x="2149" y="32"/>
                    </a:cubicBezTo>
                    <a:cubicBezTo>
                      <a:pt x="832" y="379"/>
                      <a:pt x="0" y="1696"/>
                      <a:pt x="278" y="3082"/>
                    </a:cubicBezTo>
                    <a:cubicBezTo>
                      <a:pt x="586" y="4317"/>
                      <a:pt x="1665" y="5057"/>
                      <a:pt x="2877" y="5057"/>
                    </a:cubicBezTo>
                    <a:cubicBezTo>
                      <a:pt x="3026" y="5057"/>
                      <a:pt x="3176" y="5046"/>
                      <a:pt x="3328" y="5023"/>
                    </a:cubicBezTo>
                    <a:cubicBezTo>
                      <a:pt x="4714" y="4607"/>
                      <a:pt x="5477" y="3359"/>
                      <a:pt x="5199" y="1973"/>
                    </a:cubicBezTo>
                    <a:cubicBezTo>
                      <a:pt x="4951" y="791"/>
                      <a:pt x="3809" y="0"/>
                      <a:pt x="2576" y="0"/>
                    </a:cubicBezTo>
                    <a:close/>
                  </a:path>
                </a:pathLst>
              </a:custGeom>
              <a:solidFill>
                <a:srgbClr val="7A51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7" name="Google Shape;2557;p46"/>
              <p:cNvSpPr/>
              <p:nvPr/>
            </p:nvSpPr>
            <p:spPr>
              <a:xfrm flipH="1">
                <a:off x="2547702" y="1929315"/>
                <a:ext cx="71161" cy="175793"/>
              </a:xfrm>
              <a:custGeom>
                <a:avLst/>
                <a:gdLst/>
                <a:ahLst/>
                <a:cxnLst/>
                <a:rect l="l" t="t" r="r" b="b"/>
                <a:pathLst>
                  <a:path w="2496" h="6166" extrusionOk="0">
                    <a:moveTo>
                      <a:pt x="1578" y="0"/>
                    </a:moveTo>
                    <a:cubicBezTo>
                      <a:pt x="1022" y="0"/>
                      <a:pt x="546" y="484"/>
                      <a:pt x="278" y="967"/>
                    </a:cubicBezTo>
                    <a:cubicBezTo>
                      <a:pt x="555" y="759"/>
                      <a:pt x="763" y="482"/>
                      <a:pt x="1109" y="482"/>
                    </a:cubicBezTo>
                    <a:cubicBezTo>
                      <a:pt x="1248" y="378"/>
                      <a:pt x="1421" y="308"/>
                      <a:pt x="1595" y="308"/>
                    </a:cubicBezTo>
                    <a:cubicBezTo>
                      <a:pt x="1768" y="308"/>
                      <a:pt x="1941" y="378"/>
                      <a:pt x="2080" y="551"/>
                    </a:cubicBezTo>
                    <a:cubicBezTo>
                      <a:pt x="2149" y="828"/>
                      <a:pt x="2149" y="967"/>
                      <a:pt x="2149" y="1244"/>
                    </a:cubicBezTo>
                    <a:cubicBezTo>
                      <a:pt x="2149" y="1521"/>
                      <a:pt x="2080" y="1868"/>
                      <a:pt x="2010" y="2215"/>
                    </a:cubicBezTo>
                    <a:cubicBezTo>
                      <a:pt x="1803" y="2769"/>
                      <a:pt x="1387" y="3393"/>
                      <a:pt x="1109" y="4017"/>
                    </a:cubicBezTo>
                    <a:cubicBezTo>
                      <a:pt x="763" y="4641"/>
                      <a:pt x="347" y="5473"/>
                      <a:pt x="0" y="6166"/>
                    </a:cubicBezTo>
                    <a:cubicBezTo>
                      <a:pt x="763" y="5819"/>
                      <a:pt x="1595" y="5473"/>
                      <a:pt x="2288" y="5057"/>
                    </a:cubicBezTo>
                    <a:lnTo>
                      <a:pt x="2288" y="5057"/>
                    </a:lnTo>
                    <a:cubicBezTo>
                      <a:pt x="1731" y="5168"/>
                      <a:pt x="1174" y="5369"/>
                      <a:pt x="653" y="5587"/>
                    </a:cubicBezTo>
                    <a:lnTo>
                      <a:pt x="653" y="5587"/>
                    </a:lnTo>
                    <a:cubicBezTo>
                      <a:pt x="754" y="5433"/>
                      <a:pt x="851" y="5257"/>
                      <a:pt x="971" y="5057"/>
                    </a:cubicBezTo>
                    <a:cubicBezTo>
                      <a:pt x="1387" y="4156"/>
                      <a:pt x="1733" y="3116"/>
                      <a:pt x="2080" y="2215"/>
                    </a:cubicBezTo>
                    <a:cubicBezTo>
                      <a:pt x="2288" y="1660"/>
                      <a:pt x="2496" y="1175"/>
                      <a:pt x="2426" y="620"/>
                    </a:cubicBezTo>
                    <a:cubicBezTo>
                      <a:pt x="2426" y="343"/>
                      <a:pt x="2288" y="204"/>
                      <a:pt x="2080" y="135"/>
                    </a:cubicBezTo>
                    <a:cubicBezTo>
                      <a:pt x="1908" y="41"/>
                      <a:pt x="1740" y="0"/>
                      <a:pt x="157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8" name="Google Shape;2558;p46"/>
              <p:cNvSpPr/>
              <p:nvPr/>
            </p:nvSpPr>
            <p:spPr>
              <a:xfrm flipH="1">
                <a:off x="2172206" y="2348161"/>
                <a:ext cx="824139" cy="1458543"/>
              </a:xfrm>
              <a:custGeom>
                <a:avLst/>
                <a:gdLst/>
                <a:ahLst/>
                <a:cxnLst/>
                <a:rect l="l" t="t" r="r" b="b"/>
                <a:pathLst>
                  <a:path w="28907" h="51159" extrusionOk="0">
                    <a:moveTo>
                      <a:pt x="9982" y="1"/>
                    </a:moveTo>
                    <a:lnTo>
                      <a:pt x="0" y="51158"/>
                    </a:lnTo>
                    <a:lnTo>
                      <a:pt x="28906" y="51158"/>
                    </a:lnTo>
                    <a:lnTo>
                      <a:pt x="25787" y="140"/>
                    </a:lnTo>
                    <a:lnTo>
                      <a:pt x="22113" y="694"/>
                    </a:lnTo>
                    <a:lnTo>
                      <a:pt x="14557"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9" name="Google Shape;2559;p46"/>
              <p:cNvSpPr/>
              <p:nvPr/>
            </p:nvSpPr>
            <p:spPr>
              <a:xfrm flipH="1">
                <a:off x="1624772" y="2316543"/>
                <a:ext cx="814246" cy="1490161"/>
              </a:xfrm>
              <a:custGeom>
                <a:avLst/>
                <a:gdLst/>
                <a:ahLst/>
                <a:cxnLst/>
                <a:rect l="l" t="t" r="r" b="b"/>
                <a:pathLst>
                  <a:path w="28560" h="52268" extrusionOk="0">
                    <a:moveTo>
                      <a:pt x="19340" y="1"/>
                    </a:moveTo>
                    <a:lnTo>
                      <a:pt x="6239" y="1249"/>
                    </a:lnTo>
                    <a:lnTo>
                      <a:pt x="0" y="52267"/>
                    </a:lnTo>
                    <a:lnTo>
                      <a:pt x="28559" y="52267"/>
                    </a:lnTo>
                    <a:lnTo>
                      <a:pt x="1934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0" name="Google Shape;2560;p46"/>
              <p:cNvSpPr/>
              <p:nvPr/>
            </p:nvSpPr>
            <p:spPr>
              <a:xfrm flipH="1">
                <a:off x="2089198" y="2346193"/>
                <a:ext cx="260895" cy="745080"/>
              </a:xfrm>
              <a:custGeom>
                <a:avLst/>
                <a:gdLst/>
                <a:ahLst/>
                <a:cxnLst/>
                <a:rect l="l" t="t" r="r" b="b"/>
                <a:pathLst>
                  <a:path w="9151" h="26134" extrusionOk="0">
                    <a:moveTo>
                      <a:pt x="7764" y="1"/>
                    </a:moveTo>
                    <a:lnTo>
                      <a:pt x="7764" y="1"/>
                    </a:lnTo>
                    <a:cubicBezTo>
                      <a:pt x="7966" y="1746"/>
                      <a:pt x="8427" y="3556"/>
                      <a:pt x="8771" y="5368"/>
                    </a:cubicBezTo>
                    <a:lnTo>
                      <a:pt x="8771" y="5368"/>
                    </a:lnTo>
                    <a:cubicBezTo>
                      <a:pt x="8089" y="5984"/>
                      <a:pt x="7408" y="6665"/>
                      <a:pt x="6794" y="7279"/>
                    </a:cubicBezTo>
                    <a:lnTo>
                      <a:pt x="6863" y="7348"/>
                    </a:lnTo>
                    <a:cubicBezTo>
                      <a:pt x="7531" y="8084"/>
                      <a:pt x="8135" y="8948"/>
                      <a:pt x="8737" y="9692"/>
                    </a:cubicBezTo>
                    <a:lnTo>
                      <a:pt x="8737" y="9692"/>
                    </a:lnTo>
                    <a:cubicBezTo>
                      <a:pt x="8164" y="10766"/>
                      <a:pt x="7119" y="12726"/>
                      <a:pt x="6586" y="13726"/>
                    </a:cubicBezTo>
                    <a:cubicBezTo>
                      <a:pt x="5546" y="15805"/>
                      <a:pt x="4368" y="17816"/>
                      <a:pt x="3258" y="19895"/>
                    </a:cubicBezTo>
                    <a:cubicBezTo>
                      <a:pt x="2080" y="21905"/>
                      <a:pt x="1040" y="24054"/>
                      <a:pt x="1" y="26134"/>
                    </a:cubicBezTo>
                    <a:cubicBezTo>
                      <a:pt x="486" y="25510"/>
                      <a:pt x="832" y="24817"/>
                      <a:pt x="1179" y="24262"/>
                    </a:cubicBezTo>
                    <a:cubicBezTo>
                      <a:pt x="1526" y="23500"/>
                      <a:pt x="1941" y="22876"/>
                      <a:pt x="2288" y="22183"/>
                    </a:cubicBezTo>
                    <a:cubicBezTo>
                      <a:pt x="3813" y="19410"/>
                      <a:pt x="5130" y="16498"/>
                      <a:pt x="6724" y="13864"/>
                    </a:cubicBezTo>
                    <a:cubicBezTo>
                      <a:pt x="7279" y="12894"/>
                      <a:pt x="8457" y="10814"/>
                      <a:pt x="9012" y="9775"/>
                    </a:cubicBezTo>
                    <a:lnTo>
                      <a:pt x="9151" y="9705"/>
                    </a:lnTo>
                    <a:lnTo>
                      <a:pt x="9012" y="9567"/>
                    </a:lnTo>
                    <a:cubicBezTo>
                      <a:pt x="8496" y="8857"/>
                      <a:pt x="7920" y="8088"/>
                      <a:pt x="7340" y="7314"/>
                    </a:cubicBezTo>
                    <a:lnTo>
                      <a:pt x="7340" y="7314"/>
                    </a:lnTo>
                    <a:cubicBezTo>
                      <a:pt x="7628" y="7085"/>
                      <a:pt x="7878" y="6888"/>
                      <a:pt x="8180" y="6586"/>
                    </a:cubicBezTo>
                    <a:lnTo>
                      <a:pt x="9151" y="5615"/>
                    </a:lnTo>
                    <a:lnTo>
                      <a:pt x="9151" y="5546"/>
                    </a:lnTo>
                    <a:cubicBezTo>
                      <a:pt x="8873" y="4576"/>
                      <a:pt x="8665" y="3675"/>
                      <a:pt x="8457" y="2773"/>
                    </a:cubicBezTo>
                    <a:cubicBezTo>
                      <a:pt x="8180" y="1803"/>
                      <a:pt x="7972" y="902"/>
                      <a:pt x="776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1" name="Google Shape;2561;p46"/>
              <p:cNvSpPr/>
              <p:nvPr/>
            </p:nvSpPr>
            <p:spPr>
              <a:xfrm flipH="1">
                <a:off x="2682092" y="2348161"/>
                <a:ext cx="835999" cy="1458543"/>
              </a:xfrm>
              <a:custGeom>
                <a:avLst/>
                <a:gdLst/>
                <a:ahLst/>
                <a:cxnLst/>
                <a:rect l="l" t="t" r="r" b="b"/>
                <a:pathLst>
                  <a:path w="29323" h="51159" extrusionOk="0">
                    <a:moveTo>
                      <a:pt x="20380" y="1"/>
                    </a:moveTo>
                    <a:lnTo>
                      <a:pt x="0" y="51158"/>
                    </a:lnTo>
                    <a:lnTo>
                      <a:pt x="22252" y="51158"/>
                    </a:lnTo>
                    <a:lnTo>
                      <a:pt x="2932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2" name="Google Shape;2562;p46"/>
              <p:cNvSpPr/>
              <p:nvPr/>
            </p:nvSpPr>
            <p:spPr>
              <a:xfrm flipH="1">
                <a:off x="2365890" y="3237513"/>
                <a:ext cx="98816" cy="335990"/>
              </a:xfrm>
              <a:custGeom>
                <a:avLst/>
                <a:gdLst/>
                <a:ahLst/>
                <a:cxnLst/>
                <a:rect l="l" t="t" r="r" b="b"/>
                <a:pathLst>
                  <a:path w="3466" h="11785" extrusionOk="0">
                    <a:moveTo>
                      <a:pt x="0" y="0"/>
                    </a:moveTo>
                    <a:lnTo>
                      <a:pt x="1802" y="11784"/>
                    </a:lnTo>
                    <a:lnTo>
                      <a:pt x="3466" y="11230"/>
                    </a:lnTo>
                    <a:lnTo>
                      <a:pt x="0" y="0"/>
                    </a:lnTo>
                    <a:close/>
                  </a:path>
                </a:pathLst>
              </a:custGeom>
              <a:solidFill>
                <a:srgbClr val="7A51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3" name="Google Shape;2563;p46"/>
              <p:cNvSpPr/>
              <p:nvPr/>
            </p:nvSpPr>
            <p:spPr>
              <a:xfrm flipH="1">
                <a:off x="2533876" y="3255303"/>
                <a:ext cx="142293" cy="69194"/>
              </a:xfrm>
              <a:custGeom>
                <a:avLst/>
                <a:gdLst/>
                <a:ahLst/>
                <a:cxnLst/>
                <a:rect l="l" t="t" r="r" b="b"/>
                <a:pathLst>
                  <a:path w="4991" h="2427" extrusionOk="0">
                    <a:moveTo>
                      <a:pt x="0" y="0"/>
                    </a:moveTo>
                    <a:lnTo>
                      <a:pt x="0" y="2426"/>
                    </a:lnTo>
                    <a:lnTo>
                      <a:pt x="4991" y="347"/>
                    </a:lnTo>
                    <a:lnTo>
                      <a:pt x="0" y="0"/>
                    </a:lnTo>
                    <a:close/>
                  </a:path>
                </a:pathLst>
              </a:custGeom>
              <a:solidFill>
                <a:srgbClr val="7A51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4" name="Google Shape;2564;p46"/>
              <p:cNvSpPr/>
              <p:nvPr/>
            </p:nvSpPr>
            <p:spPr>
              <a:xfrm flipH="1">
                <a:off x="1294741" y="2316343"/>
                <a:ext cx="1183821" cy="1336207"/>
              </a:xfrm>
              <a:custGeom>
                <a:avLst/>
                <a:gdLst/>
                <a:ahLst/>
                <a:cxnLst/>
                <a:rect l="l" t="t" r="r" b="b"/>
                <a:pathLst>
                  <a:path w="41523" h="46868" extrusionOk="0">
                    <a:moveTo>
                      <a:pt x="21052" y="1"/>
                    </a:moveTo>
                    <a:cubicBezTo>
                      <a:pt x="20944" y="1"/>
                      <a:pt x="20836" y="3"/>
                      <a:pt x="20727" y="8"/>
                    </a:cubicBezTo>
                    <a:lnTo>
                      <a:pt x="22183" y="23230"/>
                    </a:lnTo>
                    <a:lnTo>
                      <a:pt x="1" y="31548"/>
                    </a:lnTo>
                    <a:lnTo>
                      <a:pt x="3952" y="46867"/>
                    </a:lnTo>
                    <a:lnTo>
                      <a:pt x="35630" y="36816"/>
                    </a:lnTo>
                    <a:cubicBezTo>
                      <a:pt x="39651" y="35499"/>
                      <a:pt x="41522" y="30993"/>
                      <a:pt x="39651" y="27250"/>
                    </a:cubicBezTo>
                    <a:lnTo>
                      <a:pt x="27936" y="4514"/>
                    </a:lnTo>
                    <a:cubicBezTo>
                      <a:pt x="26665" y="1837"/>
                      <a:pt x="24038" y="1"/>
                      <a:pt x="2105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5" name="Google Shape;2565;p46"/>
              <p:cNvSpPr/>
              <p:nvPr/>
            </p:nvSpPr>
            <p:spPr>
              <a:xfrm flipH="1">
                <a:off x="1846112" y="2415360"/>
                <a:ext cx="90918" cy="596885"/>
              </a:xfrm>
              <a:custGeom>
                <a:avLst/>
                <a:gdLst/>
                <a:ahLst/>
                <a:cxnLst/>
                <a:rect l="l" t="t" r="r" b="b"/>
                <a:pathLst>
                  <a:path w="3189" h="20936" extrusionOk="0">
                    <a:moveTo>
                      <a:pt x="2010" y="1"/>
                    </a:moveTo>
                    <a:lnTo>
                      <a:pt x="0" y="20935"/>
                    </a:lnTo>
                    <a:lnTo>
                      <a:pt x="3189" y="19757"/>
                    </a:lnTo>
                    <a:lnTo>
                      <a:pt x="201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6" name="Google Shape;2566;p46"/>
              <p:cNvSpPr/>
              <p:nvPr/>
            </p:nvSpPr>
            <p:spPr>
              <a:xfrm flipH="1">
                <a:off x="1690002" y="3443044"/>
                <a:ext cx="699607" cy="211487"/>
              </a:xfrm>
              <a:custGeom>
                <a:avLst/>
                <a:gdLst/>
                <a:ahLst/>
                <a:cxnLst/>
                <a:rect l="l" t="t" r="r" b="b"/>
                <a:pathLst>
                  <a:path w="24539" h="7418" extrusionOk="0">
                    <a:moveTo>
                      <a:pt x="24539" y="0"/>
                    </a:moveTo>
                    <a:lnTo>
                      <a:pt x="24539" y="0"/>
                    </a:lnTo>
                    <a:cubicBezTo>
                      <a:pt x="18577" y="1595"/>
                      <a:pt x="12616" y="3466"/>
                      <a:pt x="6724" y="5338"/>
                    </a:cubicBezTo>
                    <a:cubicBezTo>
                      <a:pt x="5006" y="5888"/>
                      <a:pt x="2607" y="6642"/>
                      <a:pt x="877" y="7263"/>
                    </a:cubicBezTo>
                    <a:lnTo>
                      <a:pt x="877" y="7263"/>
                    </a:lnTo>
                    <a:cubicBezTo>
                      <a:pt x="604" y="6317"/>
                      <a:pt x="270" y="5308"/>
                      <a:pt x="0" y="4299"/>
                    </a:cubicBezTo>
                    <a:lnTo>
                      <a:pt x="0" y="4299"/>
                    </a:lnTo>
                    <a:cubicBezTo>
                      <a:pt x="278" y="5339"/>
                      <a:pt x="555" y="6378"/>
                      <a:pt x="693" y="7418"/>
                    </a:cubicBezTo>
                    <a:lnTo>
                      <a:pt x="832" y="7418"/>
                    </a:lnTo>
                    <a:cubicBezTo>
                      <a:pt x="2634" y="6932"/>
                      <a:pt x="5060" y="6100"/>
                      <a:pt x="6793" y="5615"/>
                    </a:cubicBezTo>
                    <a:cubicBezTo>
                      <a:pt x="12685" y="3882"/>
                      <a:pt x="18647" y="1941"/>
                      <a:pt x="2453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7" name="Google Shape;2567;p46"/>
              <p:cNvSpPr/>
              <p:nvPr/>
            </p:nvSpPr>
            <p:spPr>
              <a:xfrm flipH="1">
                <a:off x="1937012" y="3012224"/>
                <a:ext cx="422974" cy="158116"/>
              </a:xfrm>
              <a:custGeom>
                <a:avLst/>
                <a:gdLst/>
                <a:ahLst/>
                <a:cxnLst/>
                <a:rect l="l" t="t" r="r" b="b"/>
                <a:pathLst>
                  <a:path w="14836" h="5546" extrusionOk="0">
                    <a:moveTo>
                      <a:pt x="14835" y="0"/>
                    </a:moveTo>
                    <a:lnTo>
                      <a:pt x="14835" y="0"/>
                    </a:lnTo>
                    <a:cubicBezTo>
                      <a:pt x="9913" y="1456"/>
                      <a:pt x="4784" y="3743"/>
                      <a:pt x="1" y="5546"/>
                    </a:cubicBezTo>
                    <a:cubicBezTo>
                      <a:pt x="1873" y="4922"/>
                      <a:pt x="5685" y="3674"/>
                      <a:pt x="7487" y="2981"/>
                    </a:cubicBezTo>
                    <a:cubicBezTo>
                      <a:pt x="8735" y="2495"/>
                      <a:pt x="9983" y="2080"/>
                      <a:pt x="11230" y="1594"/>
                    </a:cubicBezTo>
                    <a:lnTo>
                      <a:pt x="14835"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8" name="Google Shape;2568;p46"/>
              <p:cNvSpPr/>
              <p:nvPr/>
            </p:nvSpPr>
            <p:spPr>
              <a:xfrm flipH="1">
                <a:off x="2365893" y="2312608"/>
                <a:ext cx="215422" cy="55366"/>
              </a:xfrm>
              <a:custGeom>
                <a:avLst/>
                <a:gdLst/>
                <a:ahLst/>
                <a:cxnLst/>
                <a:rect l="l" t="t" r="r" b="b"/>
                <a:pathLst>
                  <a:path w="7556" h="1942" extrusionOk="0">
                    <a:moveTo>
                      <a:pt x="139" y="0"/>
                    </a:moveTo>
                    <a:lnTo>
                      <a:pt x="0" y="1248"/>
                    </a:lnTo>
                    <a:lnTo>
                      <a:pt x="7556" y="1941"/>
                    </a:lnTo>
                    <a:lnTo>
                      <a:pt x="7556" y="1941"/>
                    </a:lnTo>
                    <a:lnTo>
                      <a:pt x="7417" y="971"/>
                    </a:lnTo>
                    <a:lnTo>
                      <a:pt x="139" y="0"/>
                    </a:lnTo>
                    <a:close/>
                  </a:path>
                </a:pathLst>
              </a:custGeom>
              <a:solidFill>
                <a:srgbClr val="6B96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9" name="Google Shape;2569;p46"/>
              <p:cNvSpPr/>
              <p:nvPr/>
            </p:nvSpPr>
            <p:spPr>
              <a:xfrm flipH="1">
                <a:off x="2786824" y="2346193"/>
                <a:ext cx="156149" cy="753006"/>
              </a:xfrm>
              <a:custGeom>
                <a:avLst/>
                <a:gdLst/>
                <a:ahLst/>
                <a:cxnLst/>
                <a:rect l="l" t="t" r="r" b="b"/>
                <a:pathLst>
                  <a:path w="5477" h="26412" extrusionOk="0">
                    <a:moveTo>
                      <a:pt x="4575" y="1"/>
                    </a:moveTo>
                    <a:lnTo>
                      <a:pt x="4575" y="1"/>
                    </a:lnTo>
                    <a:cubicBezTo>
                      <a:pt x="4090" y="486"/>
                      <a:pt x="3743" y="902"/>
                      <a:pt x="3397" y="1456"/>
                    </a:cubicBezTo>
                    <a:lnTo>
                      <a:pt x="2288" y="2912"/>
                    </a:lnTo>
                    <a:cubicBezTo>
                      <a:pt x="1594" y="3813"/>
                      <a:pt x="693" y="5061"/>
                      <a:pt x="0" y="5962"/>
                    </a:cubicBezTo>
                    <a:lnTo>
                      <a:pt x="2516" y="7418"/>
                    </a:lnTo>
                    <a:lnTo>
                      <a:pt x="2516" y="7418"/>
                    </a:lnTo>
                    <a:cubicBezTo>
                      <a:pt x="1779" y="8280"/>
                      <a:pt x="931" y="9201"/>
                      <a:pt x="208" y="10121"/>
                    </a:cubicBezTo>
                    <a:lnTo>
                      <a:pt x="139" y="10190"/>
                    </a:lnTo>
                    <a:lnTo>
                      <a:pt x="139" y="10260"/>
                    </a:lnTo>
                    <a:cubicBezTo>
                      <a:pt x="485" y="11230"/>
                      <a:pt x="1178" y="13241"/>
                      <a:pt x="1525" y="14280"/>
                    </a:cubicBezTo>
                    <a:cubicBezTo>
                      <a:pt x="1584" y="14451"/>
                      <a:pt x="1642" y="14623"/>
                      <a:pt x="1699" y="14795"/>
                    </a:cubicBezTo>
                    <a:lnTo>
                      <a:pt x="1699" y="14795"/>
                    </a:lnTo>
                    <a:cubicBezTo>
                      <a:pt x="1639" y="14600"/>
                      <a:pt x="1581" y="14405"/>
                      <a:pt x="1525" y="14211"/>
                    </a:cubicBezTo>
                    <a:cubicBezTo>
                      <a:pt x="1257" y="13205"/>
                      <a:pt x="664" y="11290"/>
                      <a:pt x="312" y="10225"/>
                    </a:cubicBezTo>
                    <a:lnTo>
                      <a:pt x="312" y="10225"/>
                    </a:lnTo>
                    <a:cubicBezTo>
                      <a:pt x="1200" y="9334"/>
                      <a:pt x="2022" y="8375"/>
                      <a:pt x="2911" y="7348"/>
                    </a:cubicBezTo>
                    <a:lnTo>
                      <a:pt x="465" y="5868"/>
                    </a:lnTo>
                    <a:lnTo>
                      <a:pt x="1456" y="4506"/>
                    </a:lnTo>
                    <a:cubicBezTo>
                      <a:pt x="2495" y="2981"/>
                      <a:pt x="3605" y="1456"/>
                      <a:pt x="4575" y="1"/>
                    </a:cubicBezTo>
                    <a:close/>
                    <a:moveTo>
                      <a:pt x="1699" y="14795"/>
                    </a:moveTo>
                    <a:cubicBezTo>
                      <a:pt x="1824" y="15201"/>
                      <a:pt x="1955" y="15609"/>
                      <a:pt x="2091" y="16018"/>
                    </a:cubicBezTo>
                    <a:lnTo>
                      <a:pt x="2091" y="16018"/>
                    </a:lnTo>
                    <a:cubicBezTo>
                      <a:pt x="1964" y="15610"/>
                      <a:pt x="1834" y="15201"/>
                      <a:pt x="1699" y="14795"/>
                    </a:cubicBezTo>
                    <a:close/>
                    <a:moveTo>
                      <a:pt x="2091" y="16018"/>
                    </a:moveTo>
                    <a:cubicBezTo>
                      <a:pt x="2541" y="17469"/>
                      <a:pt x="2951" y="18926"/>
                      <a:pt x="3397" y="20311"/>
                    </a:cubicBezTo>
                    <a:cubicBezTo>
                      <a:pt x="4020" y="22391"/>
                      <a:pt x="4714" y="24401"/>
                      <a:pt x="5476" y="26411"/>
                    </a:cubicBezTo>
                    <a:cubicBezTo>
                      <a:pt x="5407" y="25718"/>
                      <a:pt x="5130" y="25025"/>
                      <a:pt x="4783" y="24262"/>
                    </a:cubicBezTo>
                    <a:cubicBezTo>
                      <a:pt x="4644" y="23638"/>
                      <a:pt x="4367" y="22945"/>
                      <a:pt x="4159" y="22252"/>
                    </a:cubicBezTo>
                    <a:cubicBezTo>
                      <a:pt x="3570" y="20163"/>
                      <a:pt x="2774" y="18075"/>
                      <a:pt x="2091" y="1601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570" name="Google Shape;2570;p46"/>
              <p:cNvGrpSpPr/>
              <p:nvPr/>
            </p:nvGrpSpPr>
            <p:grpSpPr>
              <a:xfrm rot="985293">
                <a:off x="2534063" y="3090706"/>
                <a:ext cx="599812" cy="715697"/>
                <a:chOff x="3957724" y="3090885"/>
                <a:chExt cx="599817" cy="715703"/>
              </a:xfrm>
            </p:grpSpPr>
            <p:sp>
              <p:nvSpPr>
                <p:cNvPr id="2571" name="Google Shape;2571;p46"/>
                <p:cNvSpPr/>
                <p:nvPr/>
              </p:nvSpPr>
              <p:spPr>
                <a:xfrm>
                  <a:off x="3957724" y="3163980"/>
                  <a:ext cx="599817" cy="642608"/>
                </a:xfrm>
                <a:custGeom>
                  <a:avLst/>
                  <a:gdLst/>
                  <a:ahLst/>
                  <a:cxnLst/>
                  <a:rect l="l" t="t" r="r" b="b"/>
                  <a:pathLst>
                    <a:path w="15321" h="16414" extrusionOk="0">
                      <a:moveTo>
                        <a:pt x="700" y="0"/>
                      </a:moveTo>
                      <a:lnTo>
                        <a:pt x="1" y="16414"/>
                      </a:lnTo>
                      <a:lnTo>
                        <a:pt x="15320" y="16414"/>
                      </a:lnTo>
                      <a:lnTo>
                        <a:pt x="1465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2" name="Google Shape;2572;p46"/>
                <p:cNvSpPr/>
                <p:nvPr/>
              </p:nvSpPr>
              <p:spPr>
                <a:xfrm>
                  <a:off x="4144554" y="3090885"/>
                  <a:ext cx="224956" cy="69530"/>
                </a:xfrm>
                <a:custGeom>
                  <a:avLst/>
                  <a:gdLst/>
                  <a:ahLst/>
                  <a:cxnLst/>
                  <a:rect l="l" t="t" r="r" b="b"/>
                  <a:pathLst>
                    <a:path w="5746" h="1776" extrusionOk="0">
                      <a:moveTo>
                        <a:pt x="4911" y="0"/>
                      </a:moveTo>
                      <a:cubicBezTo>
                        <a:pt x="4236" y="0"/>
                        <a:pt x="3555" y="22"/>
                        <a:pt x="2888" y="43"/>
                      </a:cubicBezTo>
                      <a:cubicBezTo>
                        <a:pt x="2623" y="68"/>
                        <a:pt x="2358" y="77"/>
                        <a:pt x="2093" y="77"/>
                      </a:cubicBezTo>
                      <a:cubicBezTo>
                        <a:pt x="1387" y="77"/>
                        <a:pt x="686" y="13"/>
                        <a:pt x="1" y="13"/>
                      </a:cubicBezTo>
                      <a:cubicBezTo>
                        <a:pt x="1" y="590"/>
                        <a:pt x="1" y="1198"/>
                        <a:pt x="61" y="1776"/>
                      </a:cubicBezTo>
                      <a:cubicBezTo>
                        <a:pt x="149" y="1250"/>
                        <a:pt x="181" y="696"/>
                        <a:pt x="183" y="195"/>
                      </a:cubicBezTo>
                      <a:lnTo>
                        <a:pt x="183" y="195"/>
                      </a:lnTo>
                      <a:cubicBezTo>
                        <a:pt x="879" y="191"/>
                        <a:pt x="1546" y="144"/>
                        <a:pt x="2216" y="144"/>
                      </a:cubicBezTo>
                      <a:cubicBezTo>
                        <a:pt x="2449" y="144"/>
                        <a:pt x="2683" y="150"/>
                        <a:pt x="2919" y="165"/>
                      </a:cubicBezTo>
                      <a:cubicBezTo>
                        <a:pt x="3569" y="186"/>
                        <a:pt x="4204" y="221"/>
                        <a:pt x="4845" y="221"/>
                      </a:cubicBezTo>
                      <a:cubicBezTo>
                        <a:pt x="5104" y="221"/>
                        <a:pt x="5363" y="216"/>
                        <a:pt x="5624" y="201"/>
                      </a:cubicBezTo>
                      <a:lnTo>
                        <a:pt x="5624" y="201"/>
                      </a:lnTo>
                      <a:cubicBezTo>
                        <a:pt x="5627" y="716"/>
                        <a:pt x="5656" y="1232"/>
                        <a:pt x="5685" y="1776"/>
                      </a:cubicBezTo>
                      <a:cubicBezTo>
                        <a:pt x="5715" y="1198"/>
                        <a:pt x="5745" y="590"/>
                        <a:pt x="5745" y="13"/>
                      </a:cubicBezTo>
                      <a:cubicBezTo>
                        <a:pt x="5470" y="4"/>
                        <a:pt x="5191" y="0"/>
                        <a:pt x="491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3" name="Google Shape;2573;p46"/>
                <p:cNvSpPr/>
                <p:nvPr/>
              </p:nvSpPr>
              <p:spPr>
                <a:xfrm>
                  <a:off x="4116013" y="3134225"/>
                  <a:ext cx="282037" cy="71410"/>
                </a:xfrm>
                <a:custGeom>
                  <a:avLst/>
                  <a:gdLst/>
                  <a:ahLst/>
                  <a:cxnLst/>
                  <a:rect l="l" t="t" r="r" b="b"/>
                  <a:pathLst>
                    <a:path w="7204" h="1824" extrusionOk="0">
                      <a:moveTo>
                        <a:pt x="0" y="0"/>
                      </a:moveTo>
                      <a:lnTo>
                        <a:pt x="0" y="1824"/>
                      </a:lnTo>
                      <a:lnTo>
                        <a:pt x="7204" y="1824"/>
                      </a:lnTo>
                      <a:lnTo>
                        <a:pt x="7204"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574" name="Google Shape;2574;p46"/>
              <p:cNvSpPr/>
              <p:nvPr/>
            </p:nvSpPr>
            <p:spPr>
              <a:xfrm flipH="1">
                <a:off x="2547708" y="3286921"/>
                <a:ext cx="310303" cy="172685"/>
              </a:xfrm>
              <a:custGeom>
                <a:avLst/>
                <a:gdLst/>
                <a:ahLst/>
                <a:cxnLst/>
                <a:rect l="l" t="t" r="r" b="b"/>
                <a:pathLst>
                  <a:path w="10884" h="6057" extrusionOk="0">
                    <a:moveTo>
                      <a:pt x="9844" y="0"/>
                    </a:moveTo>
                    <a:lnTo>
                      <a:pt x="1110" y="3258"/>
                    </a:lnTo>
                    <a:cubicBezTo>
                      <a:pt x="347" y="3536"/>
                      <a:pt x="1" y="4437"/>
                      <a:pt x="278" y="5130"/>
                    </a:cubicBezTo>
                    <a:cubicBezTo>
                      <a:pt x="544" y="5716"/>
                      <a:pt x="1057" y="6057"/>
                      <a:pt x="1626" y="6057"/>
                    </a:cubicBezTo>
                    <a:cubicBezTo>
                      <a:pt x="1797" y="6057"/>
                      <a:pt x="1973" y="6026"/>
                      <a:pt x="2150" y="5962"/>
                    </a:cubicBezTo>
                    <a:lnTo>
                      <a:pt x="10884" y="2704"/>
                    </a:lnTo>
                    <a:lnTo>
                      <a:pt x="9844" y="0"/>
                    </a:lnTo>
                    <a:close/>
                  </a:path>
                </a:pathLst>
              </a:custGeom>
              <a:solidFill>
                <a:srgbClr val="7A51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5" name="Google Shape;2575;p46"/>
              <p:cNvSpPr/>
              <p:nvPr/>
            </p:nvSpPr>
            <p:spPr>
              <a:xfrm flipH="1">
                <a:off x="2551643" y="3377812"/>
                <a:ext cx="312299" cy="172714"/>
              </a:xfrm>
              <a:custGeom>
                <a:avLst/>
                <a:gdLst/>
                <a:ahLst/>
                <a:cxnLst/>
                <a:rect l="l" t="t" r="r" b="b"/>
                <a:pathLst>
                  <a:path w="10954" h="6058" extrusionOk="0">
                    <a:moveTo>
                      <a:pt x="9913" y="1"/>
                    </a:moveTo>
                    <a:lnTo>
                      <a:pt x="1179" y="3328"/>
                    </a:lnTo>
                    <a:cubicBezTo>
                      <a:pt x="486" y="3536"/>
                      <a:pt x="1" y="4437"/>
                      <a:pt x="278" y="5131"/>
                    </a:cubicBezTo>
                    <a:cubicBezTo>
                      <a:pt x="545" y="5717"/>
                      <a:pt x="1057" y="6057"/>
                      <a:pt x="1658" y="6057"/>
                    </a:cubicBezTo>
                    <a:cubicBezTo>
                      <a:pt x="1838" y="6057"/>
                      <a:pt x="2027" y="6026"/>
                      <a:pt x="2219" y="5962"/>
                    </a:cubicBezTo>
                    <a:lnTo>
                      <a:pt x="10953" y="2704"/>
                    </a:lnTo>
                    <a:lnTo>
                      <a:pt x="9913" y="1"/>
                    </a:lnTo>
                    <a:close/>
                  </a:path>
                </a:pathLst>
              </a:custGeom>
              <a:solidFill>
                <a:srgbClr val="7A51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6" name="Google Shape;2576;p46"/>
              <p:cNvSpPr/>
              <p:nvPr/>
            </p:nvSpPr>
            <p:spPr>
              <a:xfrm flipH="1">
                <a:off x="2492369" y="3445011"/>
                <a:ext cx="312270" cy="172714"/>
              </a:xfrm>
              <a:custGeom>
                <a:avLst/>
                <a:gdLst/>
                <a:ahLst/>
                <a:cxnLst/>
                <a:rect l="l" t="t" r="r" b="b"/>
                <a:pathLst>
                  <a:path w="10953" h="6058" extrusionOk="0">
                    <a:moveTo>
                      <a:pt x="9913" y="1"/>
                    </a:moveTo>
                    <a:lnTo>
                      <a:pt x="1179" y="3259"/>
                    </a:lnTo>
                    <a:cubicBezTo>
                      <a:pt x="347" y="3536"/>
                      <a:pt x="0" y="4437"/>
                      <a:pt x="278" y="5130"/>
                    </a:cubicBezTo>
                    <a:cubicBezTo>
                      <a:pt x="544" y="5717"/>
                      <a:pt x="1056" y="6057"/>
                      <a:pt x="1657" y="6057"/>
                    </a:cubicBezTo>
                    <a:cubicBezTo>
                      <a:pt x="1838" y="6057"/>
                      <a:pt x="2026" y="6026"/>
                      <a:pt x="2218" y="5962"/>
                    </a:cubicBezTo>
                    <a:lnTo>
                      <a:pt x="10953" y="2704"/>
                    </a:lnTo>
                    <a:lnTo>
                      <a:pt x="9913" y="1"/>
                    </a:lnTo>
                    <a:close/>
                  </a:path>
                </a:pathLst>
              </a:custGeom>
              <a:solidFill>
                <a:srgbClr val="7A51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7" name="Google Shape;2577;p46"/>
              <p:cNvSpPr/>
              <p:nvPr/>
            </p:nvSpPr>
            <p:spPr>
              <a:xfrm flipH="1">
                <a:off x="2429132" y="3498382"/>
                <a:ext cx="310303" cy="173654"/>
              </a:xfrm>
              <a:custGeom>
                <a:avLst/>
                <a:gdLst/>
                <a:ahLst/>
                <a:cxnLst/>
                <a:rect l="l" t="t" r="r" b="b"/>
                <a:pathLst>
                  <a:path w="10884" h="6091" extrusionOk="0">
                    <a:moveTo>
                      <a:pt x="9913" y="0"/>
                    </a:moveTo>
                    <a:lnTo>
                      <a:pt x="1110" y="3328"/>
                    </a:lnTo>
                    <a:cubicBezTo>
                      <a:pt x="347" y="3674"/>
                      <a:pt x="1" y="4437"/>
                      <a:pt x="278" y="5130"/>
                    </a:cubicBezTo>
                    <a:cubicBezTo>
                      <a:pt x="558" y="5746"/>
                      <a:pt x="1110" y="6091"/>
                      <a:pt x="1713" y="6091"/>
                    </a:cubicBezTo>
                    <a:cubicBezTo>
                      <a:pt x="1857" y="6091"/>
                      <a:pt x="2003" y="6071"/>
                      <a:pt x="2150" y="6031"/>
                    </a:cubicBezTo>
                    <a:lnTo>
                      <a:pt x="10884" y="2704"/>
                    </a:lnTo>
                    <a:lnTo>
                      <a:pt x="9913" y="0"/>
                    </a:lnTo>
                    <a:close/>
                  </a:path>
                </a:pathLst>
              </a:custGeom>
              <a:solidFill>
                <a:srgbClr val="7A51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8" name="Google Shape;2578;p46"/>
              <p:cNvSpPr/>
              <p:nvPr/>
            </p:nvSpPr>
            <p:spPr>
              <a:xfrm flipH="1">
                <a:off x="2632695" y="3393635"/>
                <a:ext cx="166014" cy="63264"/>
              </a:xfrm>
              <a:custGeom>
                <a:avLst/>
                <a:gdLst/>
                <a:ahLst/>
                <a:cxnLst/>
                <a:rect l="l" t="t" r="r" b="b"/>
                <a:pathLst>
                  <a:path w="5823" h="2219" extrusionOk="0">
                    <a:moveTo>
                      <a:pt x="5823" y="1"/>
                    </a:moveTo>
                    <a:cubicBezTo>
                      <a:pt x="4783" y="208"/>
                      <a:pt x="3813" y="555"/>
                      <a:pt x="2842" y="1040"/>
                    </a:cubicBezTo>
                    <a:cubicBezTo>
                      <a:pt x="2149" y="1248"/>
                      <a:pt x="693" y="1872"/>
                      <a:pt x="0" y="2219"/>
                    </a:cubicBezTo>
                    <a:cubicBezTo>
                      <a:pt x="763" y="2080"/>
                      <a:pt x="2218" y="1526"/>
                      <a:pt x="2912" y="1179"/>
                    </a:cubicBezTo>
                    <a:cubicBezTo>
                      <a:pt x="3882" y="832"/>
                      <a:pt x="4853" y="486"/>
                      <a:pt x="58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9" name="Google Shape;2579;p46"/>
              <p:cNvSpPr/>
              <p:nvPr/>
            </p:nvSpPr>
            <p:spPr>
              <a:xfrm flipH="1">
                <a:off x="2606978" y="3472695"/>
                <a:ext cx="164075" cy="63264"/>
              </a:xfrm>
              <a:custGeom>
                <a:avLst/>
                <a:gdLst/>
                <a:ahLst/>
                <a:cxnLst/>
                <a:rect l="l" t="t" r="r" b="b"/>
                <a:pathLst>
                  <a:path w="5755" h="2219" extrusionOk="0">
                    <a:moveTo>
                      <a:pt x="5754" y="0"/>
                    </a:moveTo>
                    <a:lnTo>
                      <a:pt x="5754" y="0"/>
                    </a:lnTo>
                    <a:cubicBezTo>
                      <a:pt x="4714" y="208"/>
                      <a:pt x="3813" y="555"/>
                      <a:pt x="2843" y="971"/>
                    </a:cubicBezTo>
                    <a:cubicBezTo>
                      <a:pt x="2150" y="1248"/>
                      <a:pt x="694" y="1872"/>
                      <a:pt x="1" y="2218"/>
                    </a:cubicBezTo>
                    <a:cubicBezTo>
                      <a:pt x="763" y="2080"/>
                      <a:pt x="2219" y="1525"/>
                      <a:pt x="2912" y="1179"/>
                    </a:cubicBezTo>
                    <a:cubicBezTo>
                      <a:pt x="3883" y="832"/>
                      <a:pt x="4853" y="485"/>
                      <a:pt x="57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0" name="Google Shape;2580;p46"/>
              <p:cNvSpPr/>
              <p:nvPr/>
            </p:nvSpPr>
            <p:spPr>
              <a:xfrm flipH="1">
                <a:off x="2365895" y="3237513"/>
                <a:ext cx="292513" cy="383431"/>
              </a:xfrm>
              <a:custGeom>
                <a:avLst/>
                <a:gdLst/>
                <a:ahLst/>
                <a:cxnLst/>
                <a:rect l="l" t="t" r="r" b="b"/>
                <a:pathLst>
                  <a:path w="10260" h="13449" extrusionOk="0">
                    <a:moveTo>
                      <a:pt x="6794" y="0"/>
                    </a:moveTo>
                    <a:lnTo>
                      <a:pt x="1" y="2773"/>
                    </a:lnTo>
                    <a:lnTo>
                      <a:pt x="3883" y="13448"/>
                    </a:lnTo>
                    <a:lnTo>
                      <a:pt x="10260" y="11230"/>
                    </a:lnTo>
                    <a:lnTo>
                      <a:pt x="6794" y="0"/>
                    </a:lnTo>
                    <a:close/>
                  </a:path>
                </a:pathLst>
              </a:custGeom>
              <a:solidFill>
                <a:srgbClr val="7A51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1" name="Google Shape;2581;p46"/>
              <p:cNvSpPr/>
              <p:nvPr/>
            </p:nvSpPr>
            <p:spPr>
              <a:xfrm flipH="1">
                <a:off x="2561532" y="3545824"/>
                <a:ext cx="166042" cy="63264"/>
              </a:xfrm>
              <a:custGeom>
                <a:avLst/>
                <a:gdLst/>
                <a:ahLst/>
                <a:cxnLst/>
                <a:rect l="l" t="t" r="r" b="b"/>
                <a:pathLst>
                  <a:path w="5824" h="2219" extrusionOk="0">
                    <a:moveTo>
                      <a:pt x="5823" y="0"/>
                    </a:moveTo>
                    <a:lnTo>
                      <a:pt x="5823" y="0"/>
                    </a:lnTo>
                    <a:cubicBezTo>
                      <a:pt x="4784" y="277"/>
                      <a:pt x="3813" y="624"/>
                      <a:pt x="2843" y="1040"/>
                    </a:cubicBezTo>
                    <a:cubicBezTo>
                      <a:pt x="2150" y="1317"/>
                      <a:pt x="694" y="1872"/>
                      <a:pt x="1" y="2218"/>
                    </a:cubicBezTo>
                    <a:cubicBezTo>
                      <a:pt x="763" y="2010"/>
                      <a:pt x="2288" y="1456"/>
                      <a:pt x="2981" y="1248"/>
                    </a:cubicBezTo>
                    <a:cubicBezTo>
                      <a:pt x="3883" y="901"/>
                      <a:pt x="4853" y="485"/>
                      <a:pt x="582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2" name="Google Shape;2582;p46"/>
              <p:cNvSpPr/>
              <p:nvPr/>
            </p:nvSpPr>
            <p:spPr>
              <a:xfrm>
                <a:off x="2225538" y="1643150"/>
                <a:ext cx="232200" cy="232200"/>
              </a:xfrm>
              <a:prstGeom prst="ellipse">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3" name="Google Shape;2583;p46"/>
              <p:cNvSpPr/>
              <p:nvPr/>
            </p:nvSpPr>
            <p:spPr>
              <a:xfrm>
                <a:off x="2353525" y="1641800"/>
                <a:ext cx="232200" cy="232200"/>
              </a:xfrm>
              <a:prstGeom prst="ellipse">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4" name="Google Shape;2584;p46"/>
              <p:cNvSpPr/>
              <p:nvPr/>
            </p:nvSpPr>
            <p:spPr>
              <a:xfrm>
                <a:off x="2357513" y="1531025"/>
                <a:ext cx="232200" cy="232200"/>
              </a:xfrm>
              <a:prstGeom prst="ellipse">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5" name="Google Shape;2585;p46"/>
              <p:cNvSpPr/>
              <p:nvPr/>
            </p:nvSpPr>
            <p:spPr>
              <a:xfrm>
                <a:off x="2488913" y="1601150"/>
                <a:ext cx="232200" cy="232200"/>
              </a:xfrm>
              <a:prstGeom prst="ellipse">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 name="Google Shape;2586;p46"/>
              <p:cNvSpPr/>
              <p:nvPr/>
            </p:nvSpPr>
            <p:spPr>
              <a:xfrm>
                <a:off x="2532400" y="1626500"/>
                <a:ext cx="232200" cy="232200"/>
              </a:xfrm>
              <a:prstGeom prst="ellipse">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 name="Google Shape;2587;p46"/>
              <p:cNvSpPr/>
              <p:nvPr/>
            </p:nvSpPr>
            <p:spPr>
              <a:xfrm rot="381556" flipH="1">
                <a:off x="2314583" y="1833866"/>
                <a:ext cx="437190" cy="255916"/>
              </a:xfrm>
              <a:custGeom>
                <a:avLst/>
                <a:gdLst/>
                <a:ahLst/>
                <a:cxnLst/>
                <a:rect l="l" t="t" r="r" b="b"/>
                <a:pathLst>
                  <a:path w="10336" h="6050" extrusionOk="0">
                    <a:moveTo>
                      <a:pt x="548" y="0"/>
                    </a:moveTo>
                    <a:lnTo>
                      <a:pt x="123" y="2584"/>
                    </a:lnTo>
                    <a:cubicBezTo>
                      <a:pt x="1" y="3222"/>
                      <a:pt x="427" y="3861"/>
                      <a:pt x="1034" y="4013"/>
                    </a:cubicBezTo>
                    <a:lnTo>
                      <a:pt x="2220" y="4377"/>
                    </a:lnTo>
                    <a:cubicBezTo>
                      <a:pt x="2301" y="4406"/>
                      <a:pt x="2385" y="4420"/>
                      <a:pt x="2470" y="4420"/>
                    </a:cubicBezTo>
                    <a:cubicBezTo>
                      <a:pt x="3364" y="4420"/>
                      <a:pt x="4378" y="2949"/>
                      <a:pt x="4378" y="2949"/>
                    </a:cubicBezTo>
                    <a:cubicBezTo>
                      <a:pt x="4501" y="2825"/>
                      <a:pt x="4658" y="2768"/>
                      <a:pt x="4811" y="2768"/>
                    </a:cubicBezTo>
                    <a:cubicBezTo>
                      <a:pt x="5073" y="2768"/>
                      <a:pt x="5324" y="2935"/>
                      <a:pt x="5381" y="3222"/>
                    </a:cubicBezTo>
                    <a:cubicBezTo>
                      <a:pt x="5381" y="3222"/>
                      <a:pt x="5442" y="5350"/>
                      <a:pt x="6566" y="5654"/>
                    </a:cubicBezTo>
                    <a:lnTo>
                      <a:pt x="7752" y="5988"/>
                    </a:lnTo>
                    <a:cubicBezTo>
                      <a:pt x="7878" y="6030"/>
                      <a:pt x="8004" y="6050"/>
                      <a:pt x="8127" y="6050"/>
                    </a:cubicBezTo>
                    <a:cubicBezTo>
                      <a:pt x="8628" y="6050"/>
                      <a:pt x="9083" y="5728"/>
                      <a:pt x="9302" y="5289"/>
                    </a:cubicBezTo>
                    <a:lnTo>
                      <a:pt x="10336" y="2858"/>
                    </a:lnTo>
                    <a:lnTo>
                      <a:pt x="5472" y="1399"/>
                    </a:lnTo>
                    <a:lnTo>
                      <a:pt x="54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588" name="Google Shape;2588;p46"/>
            <p:cNvSpPr/>
            <p:nvPr/>
          </p:nvSpPr>
          <p:spPr>
            <a:xfrm>
              <a:off x="805496" y="3506818"/>
              <a:ext cx="923150" cy="68458"/>
            </a:xfrm>
            <a:custGeom>
              <a:avLst/>
              <a:gdLst/>
              <a:ahLst/>
              <a:cxnLst/>
              <a:rect l="l" t="t" r="r" b="b"/>
              <a:pathLst>
                <a:path w="40185" h="2980" extrusionOk="0">
                  <a:moveTo>
                    <a:pt x="1" y="1"/>
                  </a:moveTo>
                  <a:lnTo>
                    <a:pt x="1" y="2980"/>
                  </a:lnTo>
                  <a:lnTo>
                    <a:pt x="40184" y="2980"/>
                  </a:lnTo>
                  <a:lnTo>
                    <a:pt x="40184"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 name="Google Shape;2589;p46"/>
            <p:cNvSpPr/>
            <p:nvPr/>
          </p:nvSpPr>
          <p:spPr>
            <a:xfrm>
              <a:off x="805496" y="3740035"/>
              <a:ext cx="923150" cy="67769"/>
            </a:xfrm>
            <a:custGeom>
              <a:avLst/>
              <a:gdLst/>
              <a:ahLst/>
              <a:cxnLst/>
              <a:rect l="l" t="t" r="r" b="b"/>
              <a:pathLst>
                <a:path w="40185" h="2950" extrusionOk="0">
                  <a:moveTo>
                    <a:pt x="1" y="1"/>
                  </a:moveTo>
                  <a:lnTo>
                    <a:pt x="1" y="2949"/>
                  </a:lnTo>
                  <a:lnTo>
                    <a:pt x="40184" y="2949"/>
                  </a:lnTo>
                  <a:lnTo>
                    <a:pt x="40184"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 name="Google Shape;2590;p46"/>
            <p:cNvSpPr/>
            <p:nvPr/>
          </p:nvSpPr>
          <p:spPr>
            <a:xfrm>
              <a:off x="1660877" y="3507530"/>
              <a:ext cx="67769" cy="301675"/>
            </a:xfrm>
            <a:custGeom>
              <a:avLst/>
              <a:gdLst/>
              <a:ahLst/>
              <a:cxnLst/>
              <a:rect l="l" t="t" r="r" b="b"/>
              <a:pathLst>
                <a:path w="2950" h="13132" extrusionOk="0">
                  <a:moveTo>
                    <a:pt x="1" y="0"/>
                  </a:moveTo>
                  <a:lnTo>
                    <a:pt x="1" y="13131"/>
                  </a:lnTo>
                  <a:lnTo>
                    <a:pt x="2949" y="13131"/>
                  </a:lnTo>
                  <a:lnTo>
                    <a:pt x="294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 name="Google Shape;2591;p46"/>
            <p:cNvSpPr/>
            <p:nvPr/>
          </p:nvSpPr>
          <p:spPr>
            <a:xfrm>
              <a:off x="848799" y="3575253"/>
              <a:ext cx="812101" cy="164805"/>
            </a:xfrm>
            <a:custGeom>
              <a:avLst/>
              <a:gdLst/>
              <a:ahLst/>
              <a:cxnLst/>
              <a:rect l="l" t="t" r="r" b="b"/>
              <a:pathLst>
                <a:path w="35351" h="7174" extrusionOk="0">
                  <a:moveTo>
                    <a:pt x="0" y="1"/>
                  </a:moveTo>
                  <a:lnTo>
                    <a:pt x="0" y="7174"/>
                  </a:lnTo>
                  <a:lnTo>
                    <a:pt x="35351" y="7174"/>
                  </a:lnTo>
                  <a:lnTo>
                    <a:pt x="3535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 name="Google Shape;2592;p46"/>
            <p:cNvSpPr/>
            <p:nvPr/>
          </p:nvSpPr>
          <p:spPr>
            <a:xfrm>
              <a:off x="848110" y="3617454"/>
              <a:ext cx="812790" cy="11279"/>
            </a:xfrm>
            <a:custGeom>
              <a:avLst/>
              <a:gdLst/>
              <a:ahLst/>
              <a:cxnLst/>
              <a:rect l="l" t="t" r="r" b="b"/>
              <a:pathLst>
                <a:path w="35381" h="491" extrusionOk="0">
                  <a:moveTo>
                    <a:pt x="8837" y="1"/>
                  </a:moveTo>
                  <a:cubicBezTo>
                    <a:pt x="5890" y="1"/>
                    <a:pt x="2938" y="68"/>
                    <a:pt x="0" y="231"/>
                  </a:cubicBezTo>
                  <a:lnTo>
                    <a:pt x="0" y="261"/>
                  </a:lnTo>
                  <a:cubicBezTo>
                    <a:pt x="2938" y="423"/>
                    <a:pt x="5890" y="491"/>
                    <a:pt x="8837" y="491"/>
                  </a:cubicBezTo>
                  <a:cubicBezTo>
                    <a:pt x="10311" y="491"/>
                    <a:pt x="11784" y="474"/>
                    <a:pt x="13253" y="443"/>
                  </a:cubicBezTo>
                  <a:cubicBezTo>
                    <a:pt x="16002" y="443"/>
                    <a:pt x="18700" y="288"/>
                    <a:pt x="21418" y="288"/>
                  </a:cubicBezTo>
                  <a:cubicBezTo>
                    <a:pt x="21644" y="288"/>
                    <a:pt x="21871" y="289"/>
                    <a:pt x="22098" y="291"/>
                  </a:cubicBezTo>
                  <a:cubicBezTo>
                    <a:pt x="24332" y="360"/>
                    <a:pt x="26532" y="445"/>
                    <a:pt x="28749" y="445"/>
                  </a:cubicBezTo>
                  <a:cubicBezTo>
                    <a:pt x="29488" y="445"/>
                    <a:pt x="30229" y="436"/>
                    <a:pt x="30973" y="413"/>
                  </a:cubicBezTo>
                  <a:cubicBezTo>
                    <a:pt x="32432" y="382"/>
                    <a:pt x="33922" y="352"/>
                    <a:pt x="35381" y="261"/>
                  </a:cubicBezTo>
                  <a:lnTo>
                    <a:pt x="35381" y="231"/>
                  </a:lnTo>
                  <a:cubicBezTo>
                    <a:pt x="33331" y="103"/>
                    <a:pt x="31267" y="55"/>
                    <a:pt x="29203" y="55"/>
                  </a:cubicBezTo>
                  <a:cubicBezTo>
                    <a:pt x="26830" y="55"/>
                    <a:pt x="24455" y="119"/>
                    <a:pt x="22098" y="200"/>
                  </a:cubicBezTo>
                  <a:cubicBezTo>
                    <a:pt x="21832" y="203"/>
                    <a:pt x="21567" y="204"/>
                    <a:pt x="21302" y="204"/>
                  </a:cubicBezTo>
                  <a:cubicBezTo>
                    <a:pt x="18623" y="204"/>
                    <a:pt x="15963" y="76"/>
                    <a:pt x="13253" y="48"/>
                  </a:cubicBezTo>
                  <a:cubicBezTo>
                    <a:pt x="11784" y="18"/>
                    <a:pt x="10311" y="1"/>
                    <a:pt x="883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 name="Google Shape;2593;p46"/>
            <p:cNvSpPr/>
            <p:nvPr/>
          </p:nvSpPr>
          <p:spPr>
            <a:xfrm>
              <a:off x="848110" y="3668177"/>
              <a:ext cx="812790" cy="11073"/>
            </a:xfrm>
            <a:custGeom>
              <a:avLst/>
              <a:gdLst/>
              <a:ahLst/>
              <a:cxnLst/>
              <a:rect l="l" t="t" r="r" b="b"/>
              <a:pathLst>
                <a:path w="35381" h="482" extrusionOk="0">
                  <a:moveTo>
                    <a:pt x="9399" y="1"/>
                  </a:moveTo>
                  <a:cubicBezTo>
                    <a:pt x="6265" y="1"/>
                    <a:pt x="3125" y="60"/>
                    <a:pt x="0" y="211"/>
                  </a:cubicBezTo>
                  <a:lnTo>
                    <a:pt x="0" y="272"/>
                  </a:lnTo>
                  <a:cubicBezTo>
                    <a:pt x="3125" y="423"/>
                    <a:pt x="6265" y="482"/>
                    <a:pt x="9399" y="482"/>
                  </a:cubicBezTo>
                  <a:cubicBezTo>
                    <a:pt x="10685" y="482"/>
                    <a:pt x="11970" y="472"/>
                    <a:pt x="13253" y="454"/>
                  </a:cubicBezTo>
                  <a:cubicBezTo>
                    <a:pt x="16002" y="454"/>
                    <a:pt x="18700" y="299"/>
                    <a:pt x="21418" y="299"/>
                  </a:cubicBezTo>
                  <a:cubicBezTo>
                    <a:pt x="21644" y="299"/>
                    <a:pt x="21871" y="300"/>
                    <a:pt x="22098" y="302"/>
                  </a:cubicBezTo>
                  <a:cubicBezTo>
                    <a:pt x="24508" y="351"/>
                    <a:pt x="26878" y="440"/>
                    <a:pt x="29272" y="440"/>
                  </a:cubicBezTo>
                  <a:cubicBezTo>
                    <a:pt x="29838" y="440"/>
                    <a:pt x="30404" y="435"/>
                    <a:pt x="30973" y="424"/>
                  </a:cubicBezTo>
                  <a:cubicBezTo>
                    <a:pt x="32432" y="363"/>
                    <a:pt x="33922" y="333"/>
                    <a:pt x="35381" y="272"/>
                  </a:cubicBezTo>
                  <a:lnTo>
                    <a:pt x="35381" y="211"/>
                  </a:lnTo>
                  <a:cubicBezTo>
                    <a:pt x="33261" y="94"/>
                    <a:pt x="31127" y="47"/>
                    <a:pt x="28993" y="47"/>
                  </a:cubicBezTo>
                  <a:cubicBezTo>
                    <a:pt x="26689" y="47"/>
                    <a:pt x="24385" y="102"/>
                    <a:pt x="22098" y="181"/>
                  </a:cubicBezTo>
                  <a:cubicBezTo>
                    <a:pt x="21832" y="183"/>
                    <a:pt x="21567" y="185"/>
                    <a:pt x="21302" y="185"/>
                  </a:cubicBezTo>
                  <a:cubicBezTo>
                    <a:pt x="18623" y="185"/>
                    <a:pt x="15963" y="56"/>
                    <a:pt x="13253" y="29"/>
                  </a:cubicBezTo>
                  <a:cubicBezTo>
                    <a:pt x="11970" y="11"/>
                    <a:pt x="10685" y="1"/>
                    <a:pt x="939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 name="Google Shape;2594;p46"/>
            <p:cNvSpPr/>
            <p:nvPr/>
          </p:nvSpPr>
          <p:spPr>
            <a:xfrm>
              <a:off x="721715" y="3802015"/>
              <a:ext cx="3165197" cy="126946"/>
            </a:xfrm>
            <a:custGeom>
              <a:avLst/>
              <a:gdLst/>
              <a:ahLst/>
              <a:cxnLst/>
              <a:rect l="l" t="t" r="r" b="b"/>
              <a:pathLst>
                <a:path w="137782" h="5526" extrusionOk="0">
                  <a:moveTo>
                    <a:pt x="68737" y="1"/>
                  </a:moveTo>
                  <a:cubicBezTo>
                    <a:pt x="56377" y="1"/>
                    <a:pt x="44044" y="8"/>
                    <a:pt x="34408" y="39"/>
                  </a:cubicBezTo>
                  <a:cubicBezTo>
                    <a:pt x="22980" y="130"/>
                    <a:pt x="11399" y="39"/>
                    <a:pt x="0" y="251"/>
                  </a:cubicBezTo>
                  <a:lnTo>
                    <a:pt x="0" y="5388"/>
                  </a:lnTo>
                  <a:lnTo>
                    <a:pt x="31" y="312"/>
                  </a:lnTo>
                  <a:lnTo>
                    <a:pt x="31" y="312"/>
                  </a:lnTo>
                  <a:cubicBezTo>
                    <a:pt x="24620" y="449"/>
                    <a:pt x="51822" y="517"/>
                    <a:pt x="77794" y="517"/>
                  </a:cubicBezTo>
                  <a:cubicBezTo>
                    <a:pt x="86455" y="517"/>
                    <a:pt x="94979" y="510"/>
                    <a:pt x="103224" y="495"/>
                  </a:cubicBezTo>
                  <a:cubicBezTo>
                    <a:pt x="103202" y="478"/>
                    <a:pt x="104369" y="472"/>
                    <a:pt x="106285" y="472"/>
                  </a:cubicBezTo>
                  <a:cubicBezTo>
                    <a:pt x="109837" y="472"/>
                    <a:pt x="115964" y="491"/>
                    <a:pt x="121860" y="491"/>
                  </a:cubicBezTo>
                  <a:cubicBezTo>
                    <a:pt x="129815" y="491"/>
                    <a:pt x="137349" y="457"/>
                    <a:pt x="137571" y="297"/>
                  </a:cubicBezTo>
                  <a:lnTo>
                    <a:pt x="137571" y="297"/>
                  </a:lnTo>
                  <a:lnTo>
                    <a:pt x="137571" y="5388"/>
                  </a:lnTo>
                  <a:cubicBezTo>
                    <a:pt x="116722" y="5271"/>
                    <a:pt x="94055" y="5217"/>
                    <a:pt x="71282" y="5217"/>
                  </a:cubicBezTo>
                  <a:cubicBezTo>
                    <a:pt x="46944" y="5217"/>
                    <a:pt x="22487" y="5278"/>
                    <a:pt x="0" y="5388"/>
                  </a:cubicBezTo>
                  <a:cubicBezTo>
                    <a:pt x="15123" y="5493"/>
                    <a:pt x="31017" y="5526"/>
                    <a:pt x="47149" y="5526"/>
                  </a:cubicBezTo>
                  <a:cubicBezTo>
                    <a:pt x="73249" y="5526"/>
                    <a:pt x="99969" y="5441"/>
                    <a:pt x="125034" y="5441"/>
                  </a:cubicBezTo>
                  <a:cubicBezTo>
                    <a:pt x="129316" y="5441"/>
                    <a:pt x="133550" y="5443"/>
                    <a:pt x="137723" y="5449"/>
                  </a:cubicBezTo>
                  <a:lnTo>
                    <a:pt x="137723" y="5327"/>
                  </a:lnTo>
                  <a:lnTo>
                    <a:pt x="137723" y="251"/>
                  </a:lnTo>
                  <a:cubicBezTo>
                    <a:pt x="137781" y="64"/>
                    <a:pt x="130030" y="27"/>
                    <a:pt x="121862" y="27"/>
                  </a:cubicBezTo>
                  <a:cubicBezTo>
                    <a:pt x="116566" y="27"/>
                    <a:pt x="111096" y="42"/>
                    <a:pt x="107463" y="42"/>
                  </a:cubicBezTo>
                  <a:cubicBezTo>
                    <a:pt x="104894" y="42"/>
                    <a:pt x="103244" y="35"/>
                    <a:pt x="103224" y="8"/>
                  </a:cubicBezTo>
                  <a:cubicBezTo>
                    <a:pt x="93482" y="8"/>
                    <a:pt x="81096" y="1"/>
                    <a:pt x="6873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 name="Google Shape;2595;p46"/>
            <p:cNvSpPr/>
            <p:nvPr/>
          </p:nvSpPr>
          <p:spPr>
            <a:xfrm>
              <a:off x="805496" y="3210772"/>
              <a:ext cx="923150" cy="67746"/>
            </a:xfrm>
            <a:custGeom>
              <a:avLst/>
              <a:gdLst/>
              <a:ahLst/>
              <a:cxnLst/>
              <a:rect l="l" t="t" r="r" b="b"/>
              <a:pathLst>
                <a:path w="40185" h="2949" extrusionOk="0">
                  <a:moveTo>
                    <a:pt x="1" y="0"/>
                  </a:moveTo>
                  <a:lnTo>
                    <a:pt x="1" y="2948"/>
                  </a:lnTo>
                  <a:lnTo>
                    <a:pt x="40184" y="2948"/>
                  </a:lnTo>
                  <a:lnTo>
                    <a:pt x="4018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 name="Google Shape;2596;p46"/>
            <p:cNvSpPr/>
            <p:nvPr/>
          </p:nvSpPr>
          <p:spPr>
            <a:xfrm>
              <a:off x="805496" y="3443989"/>
              <a:ext cx="923150" cy="68458"/>
            </a:xfrm>
            <a:custGeom>
              <a:avLst/>
              <a:gdLst/>
              <a:ahLst/>
              <a:cxnLst/>
              <a:rect l="l" t="t" r="r" b="b"/>
              <a:pathLst>
                <a:path w="40185" h="2980" extrusionOk="0">
                  <a:moveTo>
                    <a:pt x="1" y="0"/>
                  </a:moveTo>
                  <a:lnTo>
                    <a:pt x="1" y="2979"/>
                  </a:lnTo>
                  <a:lnTo>
                    <a:pt x="40184" y="2979"/>
                  </a:lnTo>
                  <a:lnTo>
                    <a:pt x="4018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 name="Google Shape;2597;p46"/>
            <p:cNvSpPr/>
            <p:nvPr/>
          </p:nvSpPr>
          <p:spPr>
            <a:xfrm>
              <a:off x="1660877" y="3211461"/>
              <a:ext cx="67769" cy="300986"/>
            </a:xfrm>
            <a:custGeom>
              <a:avLst/>
              <a:gdLst/>
              <a:ahLst/>
              <a:cxnLst/>
              <a:rect l="l" t="t" r="r" b="b"/>
              <a:pathLst>
                <a:path w="2950" h="13102" extrusionOk="0">
                  <a:moveTo>
                    <a:pt x="1" y="1"/>
                  </a:moveTo>
                  <a:lnTo>
                    <a:pt x="1" y="13101"/>
                  </a:lnTo>
                  <a:lnTo>
                    <a:pt x="2949" y="13101"/>
                  </a:lnTo>
                  <a:lnTo>
                    <a:pt x="294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 name="Google Shape;2598;p46"/>
            <p:cNvSpPr/>
            <p:nvPr/>
          </p:nvSpPr>
          <p:spPr>
            <a:xfrm>
              <a:off x="848799" y="3278495"/>
              <a:ext cx="811412" cy="165517"/>
            </a:xfrm>
            <a:custGeom>
              <a:avLst/>
              <a:gdLst/>
              <a:ahLst/>
              <a:cxnLst/>
              <a:rect l="l" t="t" r="r" b="b"/>
              <a:pathLst>
                <a:path w="35321" h="7205" extrusionOk="0">
                  <a:moveTo>
                    <a:pt x="0" y="0"/>
                  </a:moveTo>
                  <a:lnTo>
                    <a:pt x="0" y="7204"/>
                  </a:lnTo>
                  <a:lnTo>
                    <a:pt x="35320" y="7204"/>
                  </a:lnTo>
                  <a:lnTo>
                    <a:pt x="3532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 name="Google Shape;2599;p46"/>
            <p:cNvSpPr/>
            <p:nvPr/>
          </p:nvSpPr>
          <p:spPr>
            <a:xfrm>
              <a:off x="848110" y="3320695"/>
              <a:ext cx="812790" cy="11279"/>
            </a:xfrm>
            <a:custGeom>
              <a:avLst/>
              <a:gdLst/>
              <a:ahLst/>
              <a:cxnLst/>
              <a:rect l="l" t="t" r="r" b="b"/>
              <a:pathLst>
                <a:path w="35381" h="491" extrusionOk="0">
                  <a:moveTo>
                    <a:pt x="8837" y="1"/>
                  </a:moveTo>
                  <a:cubicBezTo>
                    <a:pt x="5890" y="1"/>
                    <a:pt x="2938" y="68"/>
                    <a:pt x="0" y="230"/>
                  </a:cubicBezTo>
                  <a:lnTo>
                    <a:pt x="0" y="261"/>
                  </a:lnTo>
                  <a:cubicBezTo>
                    <a:pt x="2938" y="423"/>
                    <a:pt x="5890" y="490"/>
                    <a:pt x="8837" y="490"/>
                  </a:cubicBezTo>
                  <a:cubicBezTo>
                    <a:pt x="10311" y="490"/>
                    <a:pt x="11784" y="474"/>
                    <a:pt x="13253" y="443"/>
                  </a:cubicBezTo>
                  <a:cubicBezTo>
                    <a:pt x="16002" y="443"/>
                    <a:pt x="18700" y="288"/>
                    <a:pt x="21418" y="288"/>
                  </a:cubicBezTo>
                  <a:cubicBezTo>
                    <a:pt x="21644" y="288"/>
                    <a:pt x="21871" y="289"/>
                    <a:pt x="22098" y="291"/>
                  </a:cubicBezTo>
                  <a:cubicBezTo>
                    <a:pt x="24332" y="360"/>
                    <a:pt x="26532" y="445"/>
                    <a:pt x="28749" y="445"/>
                  </a:cubicBezTo>
                  <a:cubicBezTo>
                    <a:pt x="29488" y="445"/>
                    <a:pt x="30229" y="436"/>
                    <a:pt x="30973" y="413"/>
                  </a:cubicBezTo>
                  <a:cubicBezTo>
                    <a:pt x="32432" y="382"/>
                    <a:pt x="33922" y="352"/>
                    <a:pt x="35381" y="261"/>
                  </a:cubicBezTo>
                  <a:lnTo>
                    <a:pt x="35381" y="230"/>
                  </a:lnTo>
                  <a:cubicBezTo>
                    <a:pt x="33260" y="99"/>
                    <a:pt x="31126" y="52"/>
                    <a:pt x="28991" y="52"/>
                  </a:cubicBezTo>
                  <a:cubicBezTo>
                    <a:pt x="26688" y="52"/>
                    <a:pt x="24385" y="107"/>
                    <a:pt x="22098" y="170"/>
                  </a:cubicBezTo>
                  <a:cubicBezTo>
                    <a:pt x="21614" y="180"/>
                    <a:pt x="21132" y="184"/>
                    <a:pt x="20649" y="184"/>
                  </a:cubicBezTo>
                  <a:cubicBezTo>
                    <a:pt x="18191" y="184"/>
                    <a:pt x="15743" y="73"/>
                    <a:pt x="13253" y="48"/>
                  </a:cubicBezTo>
                  <a:cubicBezTo>
                    <a:pt x="11784" y="18"/>
                    <a:pt x="10311" y="1"/>
                    <a:pt x="883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0" name="Google Shape;2600;p46"/>
            <p:cNvSpPr/>
            <p:nvPr/>
          </p:nvSpPr>
          <p:spPr>
            <a:xfrm>
              <a:off x="848110" y="3372131"/>
              <a:ext cx="812790" cy="11371"/>
            </a:xfrm>
            <a:custGeom>
              <a:avLst/>
              <a:gdLst/>
              <a:ahLst/>
              <a:cxnLst/>
              <a:rect l="l" t="t" r="r" b="b"/>
              <a:pathLst>
                <a:path w="35381" h="495" extrusionOk="0">
                  <a:moveTo>
                    <a:pt x="9534" y="1"/>
                  </a:moveTo>
                  <a:cubicBezTo>
                    <a:pt x="6356" y="1"/>
                    <a:pt x="3170" y="66"/>
                    <a:pt x="0" y="241"/>
                  </a:cubicBezTo>
                  <a:lnTo>
                    <a:pt x="0" y="271"/>
                  </a:lnTo>
                  <a:cubicBezTo>
                    <a:pt x="3085" y="420"/>
                    <a:pt x="6185" y="494"/>
                    <a:pt x="9279" y="494"/>
                  </a:cubicBezTo>
                  <a:cubicBezTo>
                    <a:pt x="10605" y="494"/>
                    <a:pt x="11930" y="481"/>
                    <a:pt x="13253" y="453"/>
                  </a:cubicBezTo>
                  <a:cubicBezTo>
                    <a:pt x="16002" y="453"/>
                    <a:pt x="18700" y="298"/>
                    <a:pt x="21418" y="298"/>
                  </a:cubicBezTo>
                  <a:cubicBezTo>
                    <a:pt x="21644" y="298"/>
                    <a:pt x="21871" y="299"/>
                    <a:pt x="22098" y="301"/>
                  </a:cubicBezTo>
                  <a:cubicBezTo>
                    <a:pt x="24405" y="372"/>
                    <a:pt x="26676" y="443"/>
                    <a:pt x="28967" y="443"/>
                  </a:cubicBezTo>
                  <a:cubicBezTo>
                    <a:pt x="29634" y="443"/>
                    <a:pt x="30302" y="437"/>
                    <a:pt x="30973" y="423"/>
                  </a:cubicBezTo>
                  <a:cubicBezTo>
                    <a:pt x="32432" y="393"/>
                    <a:pt x="33922" y="332"/>
                    <a:pt x="35381" y="271"/>
                  </a:cubicBezTo>
                  <a:lnTo>
                    <a:pt x="35381" y="241"/>
                  </a:lnTo>
                  <a:cubicBezTo>
                    <a:pt x="33177" y="104"/>
                    <a:pt x="30958" y="51"/>
                    <a:pt x="28739" y="51"/>
                  </a:cubicBezTo>
                  <a:cubicBezTo>
                    <a:pt x="26520" y="51"/>
                    <a:pt x="24301" y="104"/>
                    <a:pt x="22098" y="180"/>
                  </a:cubicBezTo>
                  <a:cubicBezTo>
                    <a:pt x="21622" y="190"/>
                    <a:pt x="21146" y="194"/>
                    <a:pt x="20671" y="194"/>
                  </a:cubicBezTo>
                  <a:cubicBezTo>
                    <a:pt x="18205" y="194"/>
                    <a:pt x="15750" y="79"/>
                    <a:pt x="13253" y="28"/>
                  </a:cubicBezTo>
                  <a:cubicBezTo>
                    <a:pt x="12015" y="11"/>
                    <a:pt x="10775" y="1"/>
                    <a:pt x="95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 name="Google Shape;2601;p46"/>
            <p:cNvSpPr/>
            <p:nvPr/>
          </p:nvSpPr>
          <p:spPr>
            <a:xfrm>
              <a:off x="1023367" y="2840685"/>
              <a:ext cx="484628" cy="370799"/>
            </a:xfrm>
            <a:custGeom>
              <a:avLst/>
              <a:gdLst/>
              <a:ahLst/>
              <a:cxnLst/>
              <a:rect l="l" t="t" r="r" b="b"/>
              <a:pathLst>
                <a:path w="21096" h="16141" extrusionOk="0">
                  <a:moveTo>
                    <a:pt x="0" y="0"/>
                  </a:moveTo>
                  <a:lnTo>
                    <a:pt x="1611" y="16141"/>
                  </a:lnTo>
                  <a:lnTo>
                    <a:pt x="19484" y="16141"/>
                  </a:lnTo>
                  <a:lnTo>
                    <a:pt x="2109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 name="Google Shape;2602;p46"/>
            <p:cNvSpPr/>
            <p:nvPr/>
          </p:nvSpPr>
          <p:spPr>
            <a:xfrm>
              <a:off x="961227" y="2191987"/>
              <a:ext cx="592851" cy="649410"/>
            </a:xfrm>
            <a:custGeom>
              <a:avLst/>
              <a:gdLst/>
              <a:ahLst/>
              <a:cxnLst/>
              <a:rect l="l" t="t" r="r" b="b"/>
              <a:pathLst>
                <a:path w="25807" h="28269" extrusionOk="0">
                  <a:moveTo>
                    <a:pt x="9367" y="0"/>
                  </a:moveTo>
                  <a:cubicBezTo>
                    <a:pt x="6701" y="0"/>
                    <a:pt x="8785" y="23770"/>
                    <a:pt x="8785" y="23770"/>
                  </a:cubicBezTo>
                  <a:cubicBezTo>
                    <a:pt x="8785" y="23770"/>
                    <a:pt x="6201" y="8725"/>
                    <a:pt x="3101" y="8725"/>
                  </a:cubicBezTo>
                  <a:cubicBezTo>
                    <a:pt x="0" y="8725"/>
                    <a:pt x="6596" y="28269"/>
                    <a:pt x="6596" y="28269"/>
                  </a:cubicBezTo>
                  <a:lnTo>
                    <a:pt x="18937" y="28269"/>
                  </a:lnTo>
                  <a:lnTo>
                    <a:pt x="18937" y="28238"/>
                  </a:lnTo>
                  <a:cubicBezTo>
                    <a:pt x="18937" y="28238"/>
                    <a:pt x="25806" y="11126"/>
                    <a:pt x="23952" y="8968"/>
                  </a:cubicBezTo>
                  <a:cubicBezTo>
                    <a:pt x="23841" y="8838"/>
                    <a:pt x="23716" y="8778"/>
                    <a:pt x="23579" y="8778"/>
                  </a:cubicBezTo>
                  <a:cubicBezTo>
                    <a:pt x="21427" y="8778"/>
                    <a:pt x="16323" y="23740"/>
                    <a:pt x="16323" y="23740"/>
                  </a:cubicBezTo>
                  <a:cubicBezTo>
                    <a:pt x="16323" y="23740"/>
                    <a:pt x="19301" y="3983"/>
                    <a:pt x="17083" y="2797"/>
                  </a:cubicBezTo>
                  <a:cubicBezTo>
                    <a:pt x="17012" y="2759"/>
                    <a:pt x="16942" y="2740"/>
                    <a:pt x="16872" y="2740"/>
                  </a:cubicBezTo>
                  <a:cubicBezTo>
                    <a:pt x="14738" y="2740"/>
                    <a:pt x="12858" y="20123"/>
                    <a:pt x="12858" y="20123"/>
                  </a:cubicBezTo>
                  <a:cubicBezTo>
                    <a:pt x="12858" y="20123"/>
                    <a:pt x="12067" y="123"/>
                    <a:pt x="9392" y="1"/>
                  </a:cubicBezTo>
                  <a:cubicBezTo>
                    <a:pt x="9384" y="0"/>
                    <a:pt x="9375" y="0"/>
                    <a:pt x="93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 name="Google Shape;2603;p46"/>
            <p:cNvSpPr/>
            <p:nvPr/>
          </p:nvSpPr>
          <p:spPr>
            <a:xfrm>
              <a:off x="2056096" y="2994302"/>
              <a:ext cx="171099" cy="32851"/>
            </a:xfrm>
            <a:custGeom>
              <a:avLst/>
              <a:gdLst/>
              <a:ahLst/>
              <a:cxnLst/>
              <a:rect l="l" t="t" r="r" b="b"/>
              <a:pathLst>
                <a:path w="7448" h="1430" extrusionOk="0">
                  <a:moveTo>
                    <a:pt x="1" y="0"/>
                  </a:moveTo>
                  <a:lnTo>
                    <a:pt x="517" y="1429"/>
                  </a:lnTo>
                  <a:lnTo>
                    <a:pt x="6900" y="1429"/>
                  </a:lnTo>
                  <a:lnTo>
                    <a:pt x="744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 name="Google Shape;2604;p46"/>
            <p:cNvSpPr/>
            <p:nvPr/>
          </p:nvSpPr>
          <p:spPr>
            <a:xfrm>
              <a:off x="2085432" y="3027130"/>
              <a:ext cx="111049" cy="312840"/>
            </a:xfrm>
            <a:custGeom>
              <a:avLst/>
              <a:gdLst/>
              <a:ahLst/>
              <a:cxnLst/>
              <a:rect l="l" t="t" r="r" b="b"/>
              <a:pathLst>
                <a:path w="4834" h="13618" extrusionOk="0">
                  <a:moveTo>
                    <a:pt x="0" y="0"/>
                  </a:moveTo>
                  <a:lnTo>
                    <a:pt x="0" y="13617"/>
                  </a:lnTo>
                  <a:lnTo>
                    <a:pt x="4833" y="13617"/>
                  </a:lnTo>
                  <a:lnTo>
                    <a:pt x="483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 name="Google Shape;2605;p46"/>
            <p:cNvSpPr/>
            <p:nvPr/>
          </p:nvSpPr>
          <p:spPr>
            <a:xfrm>
              <a:off x="1864069" y="3339946"/>
              <a:ext cx="554464" cy="468547"/>
            </a:xfrm>
            <a:custGeom>
              <a:avLst/>
              <a:gdLst/>
              <a:ahLst/>
              <a:cxnLst/>
              <a:rect l="l" t="t" r="r" b="b"/>
              <a:pathLst>
                <a:path w="24136" h="20396" extrusionOk="0">
                  <a:moveTo>
                    <a:pt x="9636" y="0"/>
                  </a:moveTo>
                  <a:lnTo>
                    <a:pt x="1" y="20396"/>
                  </a:lnTo>
                  <a:lnTo>
                    <a:pt x="24135" y="20396"/>
                  </a:lnTo>
                  <a:lnTo>
                    <a:pt x="1446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 name="Google Shape;2606;p46"/>
            <p:cNvSpPr/>
            <p:nvPr/>
          </p:nvSpPr>
          <p:spPr>
            <a:xfrm>
              <a:off x="2085432" y="3021363"/>
              <a:ext cx="111049" cy="11532"/>
            </a:xfrm>
            <a:custGeom>
              <a:avLst/>
              <a:gdLst/>
              <a:ahLst/>
              <a:cxnLst/>
              <a:rect l="l" t="t" r="r" b="b"/>
              <a:pathLst>
                <a:path w="4834" h="502" extrusionOk="0">
                  <a:moveTo>
                    <a:pt x="2428" y="0"/>
                  </a:moveTo>
                  <a:cubicBezTo>
                    <a:pt x="1619" y="0"/>
                    <a:pt x="806" y="84"/>
                    <a:pt x="0" y="251"/>
                  </a:cubicBezTo>
                  <a:cubicBezTo>
                    <a:pt x="806" y="418"/>
                    <a:pt x="1619" y="502"/>
                    <a:pt x="2428" y="502"/>
                  </a:cubicBezTo>
                  <a:cubicBezTo>
                    <a:pt x="3237" y="502"/>
                    <a:pt x="4043" y="418"/>
                    <a:pt x="4833" y="251"/>
                  </a:cubicBezTo>
                  <a:cubicBezTo>
                    <a:pt x="4043" y="84"/>
                    <a:pt x="3237" y="0"/>
                    <a:pt x="242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 name="Google Shape;2607;p46"/>
            <p:cNvSpPr/>
            <p:nvPr/>
          </p:nvSpPr>
          <p:spPr>
            <a:xfrm>
              <a:off x="1864069" y="3532662"/>
              <a:ext cx="554464" cy="275831"/>
            </a:xfrm>
            <a:custGeom>
              <a:avLst/>
              <a:gdLst/>
              <a:ahLst/>
              <a:cxnLst/>
              <a:rect l="l" t="t" r="r" b="b"/>
              <a:pathLst>
                <a:path w="24136" h="12007" extrusionOk="0">
                  <a:moveTo>
                    <a:pt x="5685" y="0"/>
                  </a:moveTo>
                  <a:lnTo>
                    <a:pt x="1" y="12007"/>
                  </a:lnTo>
                  <a:lnTo>
                    <a:pt x="24135" y="12007"/>
                  </a:lnTo>
                  <a:lnTo>
                    <a:pt x="19606" y="2402"/>
                  </a:lnTo>
                  <a:cubicBezTo>
                    <a:pt x="16415" y="2918"/>
                    <a:pt x="16415" y="4712"/>
                    <a:pt x="14500" y="4712"/>
                  </a:cubicBezTo>
                  <a:cubicBezTo>
                    <a:pt x="12524" y="4712"/>
                    <a:pt x="10974" y="912"/>
                    <a:pt x="568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 name="Google Shape;2608;p46"/>
            <p:cNvSpPr/>
            <p:nvPr/>
          </p:nvSpPr>
          <p:spPr>
            <a:xfrm>
              <a:off x="2123842" y="3486557"/>
              <a:ext cx="101240" cy="92166"/>
            </a:xfrm>
            <a:custGeom>
              <a:avLst/>
              <a:gdLst/>
              <a:ahLst/>
              <a:cxnLst/>
              <a:rect l="l" t="t" r="r" b="b"/>
              <a:pathLst>
                <a:path w="4407" h="4012" extrusionOk="0">
                  <a:moveTo>
                    <a:pt x="2547" y="487"/>
                  </a:moveTo>
                  <a:cubicBezTo>
                    <a:pt x="3394" y="487"/>
                    <a:pt x="4275" y="1079"/>
                    <a:pt x="4316" y="2007"/>
                  </a:cubicBezTo>
                  <a:cubicBezTo>
                    <a:pt x="4316" y="2919"/>
                    <a:pt x="3404" y="3527"/>
                    <a:pt x="2553" y="3618"/>
                  </a:cubicBezTo>
                  <a:cubicBezTo>
                    <a:pt x="2492" y="3624"/>
                    <a:pt x="2432" y="3627"/>
                    <a:pt x="2374" y="3627"/>
                  </a:cubicBezTo>
                  <a:cubicBezTo>
                    <a:pt x="955" y="3627"/>
                    <a:pt x="408" y="1906"/>
                    <a:pt x="1459" y="913"/>
                  </a:cubicBezTo>
                  <a:cubicBezTo>
                    <a:pt x="1752" y="620"/>
                    <a:pt x="2146" y="487"/>
                    <a:pt x="2547" y="487"/>
                  </a:cubicBezTo>
                  <a:close/>
                  <a:moveTo>
                    <a:pt x="2602" y="1"/>
                  </a:moveTo>
                  <a:cubicBezTo>
                    <a:pt x="2586" y="1"/>
                    <a:pt x="2569" y="1"/>
                    <a:pt x="2553" y="1"/>
                  </a:cubicBezTo>
                  <a:cubicBezTo>
                    <a:pt x="730" y="1"/>
                    <a:pt x="0" y="2099"/>
                    <a:pt x="1216" y="3345"/>
                  </a:cubicBezTo>
                  <a:cubicBezTo>
                    <a:pt x="1646" y="3806"/>
                    <a:pt x="2146" y="4011"/>
                    <a:pt x="2617" y="4011"/>
                  </a:cubicBezTo>
                  <a:cubicBezTo>
                    <a:pt x="3545" y="4011"/>
                    <a:pt x="4367" y="3217"/>
                    <a:pt x="4347" y="2007"/>
                  </a:cubicBezTo>
                  <a:cubicBezTo>
                    <a:pt x="4407" y="989"/>
                    <a:pt x="3670" y="1"/>
                    <a:pt x="260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9" name="Google Shape;2609;p46"/>
            <p:cNvSpPr/>
            <p:nvPr/>
          </p:nvSpPr>
          <p:spPr>
            <a:xfrm>
              <a:off x="2005120" y="3629698"/>
              <a:ext cx="87296" cy="80404"/>
            </a:xfrm>
            <a:custGeom>
              <a:avLst/>
              <a:gdLst/>
              <a:ahLst/>
              <a:cxnLst/>
              <a:rect l="l" t="t" r="r" b="b"/>
              <a:pathLst>
                <a:path w="3800" h="3500" extrusionOk="0">
                  <a:moveTo>
                    <a:pt x="2279" y="517"/>
                  </a:moveTo>
                  <a:cubicBezTo>
                    <a:pt x="2936" y="517"/>
                    <a:pt x="3709" y="998"/>
                    <a:pt x="3709" y="1795"/>
                  </a:cubicBezTo>
                  <a:cubicBezTo>
                    <a:pt x="3709" y="2585"/>
                    <a:pt x="2888" y="3041"/>
                    <a:pt x="2220" y="3102"/>
                  </a:cubicBezTo>
                  <a:cubicBezTo>
                    <a:pt x="2154" y="3112"/>
                    <a:pt x="2089" y="3117"/>
                    <a:pt x="2025" y="3117"/>
                  </a:cubicBezTo>
                  <a:cubicBezTo>
                    <a:pt x="1314" y="3117"/>
                    <a:pt x="710" y="2520"/>
                    <a:pt x="821" y="1795"/>
                  </a:cubicBezTo>
                  <a:cubicBezTo>
                    <a:pt x="943" y="1096"/>
                    <a:pt x="1490" y="518"/>
                    <a:pt x="2220" y="518"/>
                  </a:cubicBezTo>
                  <a:cubicBezTo>
                    <a:pt x="2239" y="517"/>
                    <a:pt x="2259" y="517"/>
                    <a:pt x="2279" y="517"/>
                  </a:cubicBezTo>
                  <a:close/>
                  <a:moveTo>
                    <a:pt x="2264" y="1"/>
                  </a:moveTo>
                  <a:cubicBezTo>
                    <a:pt x="2249" y="1"/>
                    <a:pt x="2235" y="1"/>
                    <a:pt x="2220" y="1"/>
                  </a:cubicBezTo>
                  <a:cubicBezTo>
                    <a:pt x="609" y="32"/>
                    <a:pt x="1" y="1856"/>
                    <a:pt x="1065" y="2919"/>
                  </a:cubicBezTo>
                  <a:cubicBezTo>
                    <a:pt x="1425" y="3321"/>
                    <a:pt x="1852" y="3499"/>
                    <a:pt x="2257" y="3499"/>
                  </a:cubicBezTo>
                  <a:cubicBezTo>
                    <a:pt x="3049" y="3499"/>
                    <a:pt x="3760" y="2820"/>
                    <a:pt x="3739" y="1795"/>
                  </a:cubicBezTo>
                  <a:cubicBezTo>
                    <a:pt x="3799" y="927"/>
                    <a:pt x="3182" y="1"/>
                    <a:pt x="226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0" name="Google Shape;2610;p46"/>
            <p:cNvSpPr/>
            <p:nvPr/>
          </p:nvSpPr>
          <p:spPr>
            <a:xfrm>
              <a:off x="2234156" y="3698777"/>
              <a:ext cx="64231" cy="61337"/>
            </a:xfrm>
            <a:custGeom>
              <a:avLst/>
              <a:gdLst/>
              <a:ahLst/>
              <a:cxnLst/>
              <a:rect l="l" t="t" r="r" b="b"/>
              <a:pathLst>
                <a:path w="2796" h="2670" extrusionOk="0">
                  <a:moveTo>
                    <a:pt x="1642" y="490"/>
                  </a:moveTo>
                  <a:cubicBezTo>
                    <a:pt x="2128" y="490"/>
                    <a:pt x="2736" y="794"/>
                    <a:pt x="2736" y="1371"/>
                  </a:cubicBezTo>
                  <a:cubicBezTo>
                    <a:pt x="2736" y="1919"/>
                    <a:pt x="2128" y="2192"/>
                    <a:pt x="1642" y="2283"/>
                  </a:cubicBezTo>
                  <a:cubicBezTo>
                    <a:pt x="1592" y="2291"/>
                    <a:pt x="1542" y="2295"/>
                    <a:pt x="1493" y="2295"/>
                  </a:cubicBezTo>
                  <a:cubicBezTo>
                    <a:pt x="975" y="2295"/>
                    <a:pt x="528" y="1871"/>
                    <a:pt x="639" y="1371"/>
                  </a:cubicBezTo>
                  <a:cubicBezTo>
                    <a:pt x="760" y="855"/>
                    <a:pt x="1125" y="490"/>
                    <a:pt x="1642" y="490"/>
                  </a:cubicBezTo>
                  <a:close/>
                  <a:moveTo>
                    <a:pt x="1730" y="0"/>
                  </a:moveTo>
                  <a:cubicBezTo>
                    <a:pt x="1701" y="0"/>
                    <a:pt x="1672" y="1"/>
                    <a:pt x="1642" y="4"/>
                  </a:cubicBezTo>
                  <a:cubicBezTo>
                    <a:pt x="426" y="34"/>
                    <a:pt x="1" y="1371"/>
                    <a:pt x="791" y="2192"/>
                  </a:cubicBezTo>
                  <a:cubicBezTo>
                    <a:pt x="1089" y="2522"/>
                    <a:pt x="1424" y="2669"/>
                    <a:pt x="1733" y="2669"/>
                  </a:cubicBezTo>
                  <a:cubicBezTo>
                    <a:pt x="2305" y="2669"/>
                    <a:pt x="2786" y="2162"/>
                    <a:pt x="2767" y="1371"/>
                  </a:cubicBezTo>
                  <a:cubicBezTo>
                    <a:pt x="2796" y="700"/>
                    <a:pt x="2432" y="0"/>
                    <a:pt x="173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 name="Google Shape;1936;p37">
            <a:extLst>
              <a:ext uri="{FF2B5EF4-FFF2-40B4-BE49-F238E27FC236}">
                <a16:creationId xmlns:a16="http://schemas.microsoft.com/office/drawing/2014/main" id="{A89E38FF-DF5C-8B73-1BF8-915755986EE8}"/>
              </a:ext>
            </a:extLst>
          </p:cNvPr>
          <p:cNvSpPr txBox="1">
            <a:spLocks/>
          </p:cNvSpPr>
          <p:nvPr/>
        </p:nvSpPr>
        <p:spPr>
          <a:xfrm>
            <a:off x="1078286" y="2381523"/>
            <a:ext cx="3375894" cy="1513913"/>
          </a:xfrm>
          <a:prstGeom prst="rect">
            <a:avLst/>
          </a:prstGeom>
          <a:noFill/>
          <a:ln>
            <a:noFill/>
          </a:ln>
        </p:spPr>
        <p:txBody>
          <a:bodyPr spcFirstLastPara="1" wrap="square" lIns="91425" tIns="91425" rIns="91425" bIns="91425" anchor="b" anchorCtr="0">
            <a:noAutofit/>
          </a:bodyPr>
          <a:lstStyle>
            <a:defPPr marR="0" lvl="0" algn="l" rtl="0">
              <a:lnSpc>
                <a:spcPct val="100000"/>
              </a:lnSpc>
              <a:spcBef>
                <a:spcPts val="0"/>
              </a:spcBef>
              <a:spcAft>
                <a:spcPts val="0"/>
              </a:spcAft>
              <a:defRPr/>
            </a:defPPr>
            <a:lvl1pPr algn="r">
              <a:buClr>
                <a:schemeClr val="lt1"/>
              </a:buClr>
              <a:buSzPts val="3000"/>
              <a:buFont typeface="Bodoni Moda SemiBold"/>
              <a:buNone/>
              <a:defRPr sz="4000">
                <a:solidFill>
                  <a:schemeClr val="lt1"/>
                </a:solidFill>
                <a:latin typeface="Fira Sans Condensed Black" panose="020B0A03050000020004" pitchFamily="34" charset="0"/>
                <a:ea typeface="Bodoni Moda SemiBold"/>
                <a:cs typeface="#9Slide03 Arima Madurai" panose="00000500000000000000" pitchFamily="2" charset="-93"/>
              </a:defRPr>
            </a:lvl1pPr>
            <a:lvl2pPr>
              <a:buClr>
                <a:schemeClr val="lt1"/>
              </a:buClr>
              <a:buSzPts val="3500"/>
              <a:buFont typeface="Bodoni Moda SemiBold"/>
              <a:buNone/>
              <a:defRPr sz="3500">
                <a:solidFill>
                  <a:schemeClr val="lt1"/>
                </a:solidFill>
                <a:latin typeface="Bodoni Moda SemiBold"/>
                <a:ea typeface="Bodoni Moda SemiBold"/>
                <a:cs typeface="Bodoni Moda SemiBold"/>
              </a:defRPr>
            </a:lvl2pPr>
            <a:lvl3pPr>
              <a:buClr>
                <a:schemeClr val="lt1"/>
              </a:buClr>
              <a:buSzPts val="3500"/>
              <a:buFont typeface="Bodoni Moda SemiBold"/>
              <a:buNone/>
              <a:defRPr sz="3500">
                <a:solidFill>
                  <a:schemeClr val="lt1"/>
                </a:solidFill>
                <a:latin typeface="Bodoni Moda SemiBold"/>
                <a:ea typeface="Bodoni Moda SemiBold"/>
                <a:cs typeface="Bodoni Moda SemiBold"/>
              </a:defRPr>
            </a:lvl3pPr>
            <a:lvl4pPr>
              <a:buClr>
                <a:schemeClr val="lt1"/>
              </a:buClr>
              <a:buSzPts val="3500"/>
              <a:buFont typeface="Bodoni Moda SemiBold"/>
              <a:buNone/>
              <a:defRPr sz="3500">
                <a:solidFill>
                  <a:schemeClr val="lt1"/>
                </a:solidFill>
                <a:latin typeface="Bodoni Moda SemiBold"/>
                <a:ea typeface="Bodoni Moda SemiBold"/>
                <a:cs typeface="Bodoni Moda SemiBold"/>
              </a:defRPr>
            </a:lvl4pPr>
            <a:lvl5pPr>
              <a:buClr>
                <a:schemeClr val="lt1"/>
              </a:buClr>
              <a:buSzPts val="3500"/>
              <a:buFont typeface="Bodoni Moda SemiBold"/>
              <a:buNone/>
              <a:defRPr sz="3500">
                <a:solidFill>
                  <a:schemeClr val="lt1"/>
                </a:solidFill>
                <a:latin typeface="Bodoni Moda SemiBold"/>
                <a:ea typeface="Bodoni Moda SemiBold"/>
                <a:cs typeface="Bodoni Moda SemiBold"/>
              </a:defRPr>
            </a:lvl5pPr>
            <a:lvl6pPr>
              <a:buClr>
                <a:schemeClr val="lt1"/>
              </a:buClr>
              <a:buSzPts val="3500"/>
              <a:buFont typeface="Bodoni Moda SemiBold"/>
              <a:buNone/>
              <a:defRPr sz="3500">
                <a:solidFill>
                  <a:schemeClr val="lt1"/>
                </a:solidFill>
                <a:latin typeface="Bodoni Moda SemiBold"/>
                <a:ea typeface="Bodoni Moda SemiBold"/>
                <a:cs typeface="Bodoni Moda SemiBold"/>
              </a:defRPr>
            </a:lvl6pPr>
            <a:lvl7pPr>
              <a:buClr>
                <a:schemeClr val="lt1"/>
              </a:buClr>
              <a:buSzPts val="3500"/>
              <a:buFont typeface="Bodoni Moda SemiBold"/>
              <a:buNone/>
              <a:defRPr sz="3500">
                <a:solidFill>
                  <a:schemeClr val="lt1"/>
                </a:solidFill>
                <a:latin typeface="Bodoni Moda SemiBold"/>
                <a:ea typeface="Bodoni Moda SemiBold"/>
                <a:cs typeface="Bodoni Moda SemiBold"/>
              </a:defRPr>
            </a:lvl7pPr>
            <a:lvl8pPr>
              <a:buClr>
                <a:schemeClr val="lt1"/>
              </a:buClr>
              <a:buSzPts val="3500"/>
              <a:buFont typeface="Bodoni Moda SemiBold"/>
              <a:buNone/>
              <a:defRPr sz="3500">
                <a:solidFill>
                  <a:schemeClr val="lt1"/>
                </a:solidFill>
                <a:latin typeface="Bodoni Moda SemiBold"/>
                <a:ea typeface="Bodoni Moda SemiBold"/>
                <a:cs typeface="Bodoni Moda SemiBold"/>
              </a:defRPr>
            </a:lvl8pPr>
            <a:lvl9pPr>
              <a:buClr>
                <a:schemeClr val="lt1"/>
              </a:buClr>
              <a:buSzPts val="3500"/>
              <a:buFont typeface="Bodoni Moda SemiBold"/>
              <a:buNone/>
              <a:defRPr sz="3500">
                <a:solidFill>
                  <a:schemeClr val="lt1"/>
                </a:solidFill>
                <a:latin typeface="Bodoni Moda SemiBold"/>
                <a:ea typeface="Bodoni Moda SemiBold"/>
                <a:cs typeface="Bodoni Moda SemiBold"/>
              </a:defRPr>
            </a:lvl9pPr>
          </a:lstStyle>
          <a:p>
            <a:pPr algn="l"/>
            <a:r>
              <a:rPr lang="en-US" sz="4400" dirty="0"/>
              <a:t>II. </a:t>
            </a:r>
            <a:r>
              <a:rPr lang="en-US" sz="4400" dirty="0" err="1"/>
              <a:t>Tính</a:t>
            </a:r>
            <a:r>
              <a:rPr lang="en-US" sz="4400" dirty="0"/>
              <a:t> </a:t>
            </a:r>
            <a:r>
              <a:rPr lang="en-US" sz="4400" dirty="0" err="1"/>
              <a:t>Chất</a:t>
            </a:r>
            <a:r>
              <a:rPr lang="en-US" sz="4400" dirty="0"/>
              <a:t> </a:t>
            </a:r>
            <a:r>
              <a:rPr lang="en-US" sz="4400" dirty="0" err="1"/>
              <a:t>Hóa</a:t>
            </a:r>
            <a:r>
              <a:rPr lang="en-US" sz="4400" dirty="0"/>
              <a:t> </a:t>
            </a:r>
            <a:r>
              <a:rPr lang="en-US" sz="4400" dirty="0" err="1"/>
              <a:t>Học</a:t>
            </a:r>
            <a:endParaRPr lang="en-US" sz="4400" dirty="0"/>
          </a:p>
        </p:txBody>
      </p:sp>
      <p:grpSp>
        <p:nvGrpSpPr>
          <p:cNvPr id="5" name="Group 4">
            <a:extLst>
              <a:ext uri="{FF2B5EF4-FFF2-40B4-BE49-F238E27FC236}">
                <a16:creationId xmlns:a16="http://schemas.microsoft.com/office/drawing/2014/main" id="{88166B1A-D79B-902D-E94B-539CE4751CCD}"/>
              </a:ext>
            </a:extLst>
          </p:cNvPr>
          <p:cNvGrpSpPr/>
          <p:nvPr/>
        </p:nvGrpSpPr>
        <p:grpSpPr>
          <a:xfrm>
            <a:off x="1078286" y="1102707"/>
            <a:ext cx="1250356" cy="1250356"/>
            <a:chOff x="7180424" y="955856"/>
            <a:chExt cx="1129990" cy="1129990"/>
          </a:xfrm>
        </p:grpSpPr>
        <p:sp>
          <p:nvSpPr>
            <p:cNvPr id="6" name="Oval 5">
              <a:extLst>
                <a:ext uri="{FF2B5EF4-FFF2-40B4-BE49-F238E27FC236}">
                  <a16:creationId xmlns:a16="http://schemas.microsoft.com/office/drawing/2014/main" id="{4B30D792-745D-F961-6F56-EA19308A25E2}"/>
                </a:ext>
              </a:extLst>
            </p:cNvPr>
            <p:cNvSpPr/>
            <p:nvPr/>
          </p:nvSpPr>
          <p:spPr>
            <a:xfrm>
              <a:off x="7180424" y="955856"/>
              <a:ext cx="1129990" cy="1129990"/>
            </a:xfrm>
            <a:prstGeom prst="ellipse">
              <a:avLst/>
            </a:prstGeom>
            <a:solidFill>
              <a:schemeClr val="accent6"/>
            </a:solidFill>
            <a:ln>
              <a:noFill/>
            </a:ln>
            <a:effectLst>
              <a:glow rad="63500">
                <a:srgbClr val="FFC000">
                  <a:alpha val="40000"/>
                </a:srgbClr>
              </a:glo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7" name="Picture 6" descr="Flask ">
              <a:extLst>
                <a:ext uri="{FF2B5EF4-FFF2-40B4-BE49-F238E27FC236}">
                  <a16:creationId xmlns:a16="http://schemas.microsoft.com/office/drawing/2014/main" id="{87A0C770-0275-4B8D-8576-592AB626C89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325699" y="1062096"/>
              <a:ext cx="832989" cy="832989"/>
            </a:xfrm>
            <a:prstGeom prst="rect">
              <a:avLst/>
            </a:prstGeom>
            <a:noFill/>
            <a:extLst>
              <a:ext uri="{909E8E84-426E-40DD-AFC4-6F175D3DCCD1}">
                <a14:hiddenFill xmlns:a14="http://schemas.microsoft.com/office/drawing/2010/main">
                  <a:solidFill>
                    <a:srgbClr val="FFFFFF"/>
                  </a:solidFill>
                </a14:hiddenFill>
              </a:ext>
            </a:extLst>
          </p:spPr>
        </p:pic>
      </p:gr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Shape 2614"/>
        <p:cNvGrpSpPr/>
        <p:nvPr/>
      </p:nvGrpSpPr>
      <p:grpSpPr>
        <a:xfrm>
          <a:off x="0" y="0"/>
          <a:ext cx="0" cy="0"/>
          <a:chOff x="0" y="0"/>
          <a:chExt cx="0" cy="0"/>
        </a:xfrm>
      </p:grpSpPr>
      <p:sp>
        <p:nvSpPr>
          <p:cNvPr id="6" name="Text Box 3">
            <a:extLst>
              <a:ext uri="{FF2B5EF4-FFF2-40B4-BE49-F238E27FC236}">
                <a16:creationId xmlns:a16="http://schemas.microsoft.com/office/drawing/2014/main" id="{2992D941-ABA7-568E-9628-2AB64B6F5556}"/>
              </a:ext>
            </a:extLst>
          </p:cNvPr>
          <p:cNvSpPr txBox="1"/>
          <p:nvPr/>
        </p:nvSpPr>
        <p:spPr>
          <a:xfrm>
            <a:off x="3716265" y="1033852"/>
            <a:ext cx="1711469" cy="553998"/>
          </a:xfrm>
          <a:prstGeom prst="rect">
            <a:avLst/>
          </a:prstGeom>
          <a:noFill/>
          <a:ln w="9525">
            <a:noFill/>
          </a:ln>
        </p:spPr>
        <p:txBody>
          <a:bodyPr wrap="square">
            <a:spAutoFit/>
          </a:bodyPr>
          <a:lstStyle/>
          <a:p>
            <a:pPr defTabSz="685800">
              <a:spcBef>
                <a:spcPct val="50000"/>
              </a:spcBef>
              <a:buClrTx/>
              <a:defRPr/>
            </a:pPr>
            <a:r>
              <a:rPr lang="vi-VN" sz="3000" b="1" kern="1200" dirty="0">
                <a:solidFill>
                  <a:prstClr val="black"/>
                </a:solidFill>
                <a:latin typeface="Calibri" panose="020F0502020204030204" pitchFamily="34" charset="0"/>
                <a:ea typeface="+mn-ea"/>
                <a:cs typeface="Calibri" panose="020F0502020204030204" pitchFamily="34" charset="0"/>
                <a:sym typeface="Wingdings" panose="05000000000000000000" pitchFamily="2" charset="2"/>
              </a:rPr>
              <a:t>Quỳ tím</a:t>
            </a:r>
          </a:p>
        </p:txBody>
      </p:sp>
      <p:sp>
        <p:nvSpPr>
          <p:cNvPr id="7" name="Text Box 5">
            <a:extLst>
              <a:ext uri="{FF2B5EF4-FFF2-40B4-BE49-F238E27FC236}">
                <a16:creationId xmlns:a16="http://schemas.microsoft.com/office/drawing/2014/main" id="{CE5CFF20-0055-3A80-7BCD-536C7BC86449}"/>
              </a:ext>
            </a:extLst>
          </p:cNvPr>
          <p:cNvSpPr txBox="1"/>
          <p:nvPr/>
        </p:nvSpPr>
        <p:spPr>
          <a:xfrm>
            <a:off x="1707852" y="2094744"/>
            <a:ext cx="1623580" cy="511807"/>
          </a:xfrm>
          <a:prstGeom prst="rect">
            <a:avLst/>
          </a:prstGeom>
          <a:noFill/>
          <a:ln w="9525">
            <a:noFill/>
          </a:ln>
        </p:spPr>
        <p:txBody>
          <a:bodyPr wrap="square">
            <a:spAutoFit/>
          </a:bodyPr>
          <a:lstStyle/>
          <a:p>
            <a:pPr defTabSz="685800">
              <a:spcBef>
                <a:spcPct val="50000"/>
              </a:spcBef>
              <a:buClrTx/>
              <a:defRPr/>
            </a:pPr>
            <a:r>
              <a:rPr lang="vi-VN" sz="2726" b="1" kern="1200" dirty="0">
                <a:solidFill>
                  <a:prstClr val="black"/>
                </a:solidFill>
                <a:latin typeface="Calibri" panose="020F0502020204030204" pitchFamily="34" charset="0"/>
                <a:ea typeface="+mn-ea"/>
                <a:cs typeface="Calibri" panose="020F0502020204030204" pitchFamily="34" charset="0"/>
                <a:sym typeface="Wingdings" panose="05000000000000000000" pitchFamily="2" charset="2"/>
              </a:rPr>
              <a:t>Kim loại</a:t>
            </a:r>
          </a:p>
        </p:txBody>
      </p:sp>
      <p:sp>
        <p:nvSpPr>
          <p:cNvPr id="8" name="Text Box 6">
            <a:extLst>
              <a:ext uri="{FF2B5EF4-FFF2-40B4-BE49-F238E27FC236}">
                <a16:creationId xmlns:a16="http://schemas.microsoft.com/office/drawing/2014/main" id="{28E75301-080D-A48B-5DF2-9BB3B8A53726}"/>
              </a:ext>
            </a:extLst>
          </p:cNvPr>
          <p:cNvSpPr txBox="1"/>
          <p:nvPr/>
        </p:nvSpPr>
        <p:spPr>
          <a:xfrm>
            <a:off x="5885924" y="2094743"/>
            <a:ext cx="1623580" cy="553998"/>
          </a:xfrm>
          <a:prstGeom prst="rect">
            <a:avLst/>
          </a:prstGeom>
          <a:noFill/>
          <a:ln w="9525">
            <a:noFill/>
          </a:ln>
        </p:spPr>
        <p:txBody>
          <a:bodyPr wrap="square">
            <a:spAutoFit/>
          </a:bodyPr>
          <a:lstStyle/>
          <a:p>
            <a:pPr defTabSz="685800">
              <a:spcBef>
                <a:spcPct val="50000"/>
              </a:spcBef>
              <a:buClrTx/>
              <a:defRPr/>
            </a:pPr>
            <a:r>
              <a:rPr lang="vi-VN" sz="3000" b="1" kern="1200" dirty="0">
                <a:solidFill>
                  <a:prstClr val="black"/>
                </a:solidFill>
                <a:latin typeface="Calibri" panose="020F0502020204030204" pitchFamily="34" charset="0"/>
                <a:ea typeface="+mn-ea"/>
                <a:cs typeface="Calibri" panose="020F0502020204030204" pitchFamily="34" charset="0"/>
                <a:sym typeface="Wingdings" panose="05000000000000000000" pitchFamily="2" charset="2"/>
              </a:rPr>
              <a:t>Bazơ</a:t>
            </a:r>
          </a:p>
        </p:txBody>
      </p:sp>
      <p:sp>
        <p:nvSpPr>
          <p:cNvPr id="9" name="Text Box 7">
            <a:extLst>
              <a:ext uri="{FF2B5EF4-FFF2-40B4-BE49-F238E27FC236}">
                <a16:creationId xmlns:a16="http://schemas.microsoft.com/office/drawing/2014/main" id="{77F756B6-571C-7FDA-EB3B-F136B070486A}"/>
              </a:ext>
            </a:extLst>
          </p:cNvPr>
          <p:cNvSpPr txBox="1"/>
          <p:nvPr/>
        </p:nvSpPr>
        <p:spPr>
          <a:xfrm>
            <a:off x="5804633" y="3463623"/>
            <a:ext cx="1623580" cy="511807"/>
          </a:xfrm>
          <a:prstGeom prst="rect">
            <a:avLst/>
          </a:prstGeom>
          <a:noFill/>
          <a:ln w="9525">
            <a:noFill/>
          </a:ln>
        </p:spPr>
        <p:txBody>
          <a:bodyPr wrap="square">
            <a:spAutoFit/>
          </a:bodyPr>
          <a:lstStyle/>
          <a:p>
            <a:pPr defTabSz="685800">
              <a:spcBef>
                <a:spcPct val="50000"/>
              </a:spcBef>
              <a:buClrTx/>
              <a:defRPr/>
            </a:pPr>
            <a:r>
              <a:rPr lang="vi-VN" sz="2726" b="1" kern="1200" dirty="0">
                <a:solidFill>
                  <a:prstClr val="black"/>
                </a:solidFill>
                <a:latin typeface="Calibri" panose="020F0502020204030204" pitchFamily="34" charset="0"/>
                <a:ea typeface="+mn-ea"/>
                <a:cs typeface="Calibri" panose="020F0502020204030204" pitchFamily="34" charset="0"/>
                <a:sym typeface="Wingdings" panose="05000000000000000000" pitchFamily="2" charset="2"/>
              </a:rPr>
              <a:t>Oxit bazơ</a:t>
            </a:r>
          </a:p>
        </p:txBody>
      </p:sp>
      <p:sp>
        <p:nvSpPr>
          <p:cNvPr id="10" name="Text Box 8">
            <a:extLst>
              <a:ext uri="{FF2B5EF4-FFF2-40B4-BE49-F238E27FC236}">
                <a16:creationId xmlns:a16="http://schemas.microsoft.com/office/drawing/2014/main" id="{0E41035B-9860-D08F-5F6A-96B0163F918A}"/>
              </a:ext>
            </a:extLst>
          </p:cNvPr>
          <p:cNvSpPr txBox="1"/>
          <p:nvPr/>
        </p:nvSpPr>
        <p:spPr>
          <a:xfrm>
            <a:off x="1926797" y="3477842"/>
            <a:ext cx="1623580" cy="511807"/>
          </a:xfrm>
          <a:prstGeom prst="rect">
            <a:avLst/>
          </a:prstGeom>
          <a:noFill/>
          <a:ln w="9525">
            <a:noFill/>
          </a:ln>
        </p:spPr>
        <p:txBody>
          <a:bodyPr wrap="square">
            <a:spAutoFit/>
          </a:bodyPr>
          <a:lstStyle/>
          <a:p>
            <a:pPr defTabSz="685800">
              <a:spcBef>
                <a:spcPct val="50000"/>
              </a:spcBef>
              <a:buClrTx/>
              <a:defRPr/>
            </a:pPr>
            <a:r>
              <a:rPr lang="vi-VN" sz="2726" b="1" kern="1200" dirty="0">
                <a:solidFill>
                  <a:prstClr val="black"/>
                </a:solidFill>
                <a:latin typeface="Calibri" panose="020F0502020204030204" pitchFamily="34" charset="0"/>
                <a:ea typeface="+mn-ea"/>
                <a:cs typeface="Calibri" panose="020F0502020204030204" pitchFamily="34" charset="0"/>
                <a:sym typeface="Wingdings" panose="05000000000000000000" pitchFamily="2" charset="2"/>
              </a:rPr>
              <a:t>Muối</a:t>
            </a:r>
          </a:p>
        </p:txBody>
      </p:sp>
      <p:sp>
        <p:nvSpPr>
          <p:cNvPr id="11" name="Text Box 9">
            <a:extLst>
              <a:ext uri="{FF2B5EF4-FFF2-40B4-BE49-F238E27FC236}">
                <a16:creationId xmlns:a16="http://schemas.microsoft.com/office/drawing/2014/main" id="{649F3B02-C827-2BFF-D948-85C319171EA4}"/>
              </a:ext>
            </a:extLst>
          </p:cNvPr>
          <p:cNvSpPr txBox="1"/>
          <p:nvPr/>
        </p:nvSpPr>
        <p:spPr>
          <a:xfrm>
            <a:off x="3548958" y="4250918"/>
            <a:ext cx="1787237" cy="659091"/>
          </a:xfrm>
          <a:prstGeom prst="rect">
            <a:avLst/>
          </a:prstGeom>
          <a:noFill/>
          <a:ln w="9525">
            <a:noFill/>
          </a:ln>
        </p:spPr>
        <p:txBody>
          <a:bodyPr wrap="square">
            <a:spAutoFit/>
          </a:bodyPr>
          <a:lstStyle/>
          <a:p>
            <a:pPr algn="ctr" defTabSz="685800">
              <a:spcBef>
                <a:spcPct val="50000"/>
              </a:spcBef>
              <a:buClrTx/>
              <a:defRPr/>
            </a:pPr>
            <a:r>
              <a:rPr lang="en-US" sz="3683" b="1" kern="1200" dirty="0">
                <a:solidFill>
                  <a:srgbClr val="01937C"/>
                </a:solidFill>
                <a:latin typeface="Calibri" panose="020F0502020204030204" pitchFamily="34" charset="0"/>
                <a:ea typeface="+mn-ea"/>
                <a:cs typeface="Calibri" panose="020F0502020204030204" pitchFamily="34" charset="0"/>
                <a:sym typeface="Wingdings" panose="05000000000000000000" pitchFamily="2" charset="2"/>
              </a:rPr>
              <a:t>Acid</a:t>
            </a:r>
            <a:endParaRPr lang="vi-VN" sz="3683" b="1" kern="1200" dirty="0">
              <a:solidFill>
                <a:srgbClr val="01937C"/>
              </a:solidFill>
              <a:latin typeface="Calibri" panose="020F0502020204030204" pitchFamily="34" charset="0"/>
              <a:ea typeface="+mn-ea"/>
              <a:cs typeface="Calibri" panose="020F0502020204030204" pitchFamily="34" charset="0"/>
              <a:sym typeface="Wingdings" panose="05000000000000000000" pitchFamily="2" charset="2"/>
            </a:endParaRPr>
          </a:p>
        </p:txBody>
      </p:sp>
      <p:grpSp>
        <p:nvGrpSpPr>
          <p:cNvPr id="12" name="Group 11">
            <a:extLst>
              <a:ext uri="{FF2B5EF4-FFF2-40B4-BE49-F238E27FC236}">
                <a16:creationId xmlns:a16="http://schemas.microsoft.com/office/drawing/2014/main" id="{74485C30-2782-AE4A-0183-FC1F88256DE3}"/>
              </a:ext>
            </a:extLst>
          </p:cNvPr>
          <p:cNvGrpSpPr/>
          <p:nvPr/>
        </p:nvGrpSpPr>
        <p:grpSpPr>
          <a:xfrm>
            <a:off x="3415782" y="1607904"/>
            <a:ext cx="2200276" cy="2585087"/>
            <a:chOff x="410484" y="1971155"/>
            <a:chExt cx="3659029" cy="4218979"/>
          </a:xfrm>
        </p:grpSpPr>
        <p:grpSp>
          <p:nvGrpSpPr>
            <p:cNvPr id="13" name="Graphic 7248">
              <a:extLst>
                <a:ext uri="{FF2B5EF4-FFF2-40B4-BE49-F238E27FC236}">
                  <a16:creationId xmlns:a16="http://schemas.microsoft.com/office/drawing/2014/main" id="{4429FE3D-B4E6-4054-CEFE-0937C8CD3C42}"/>
                </a:ext>
              </a:extLst>
            </p:cNvPr>
            <p:cNvGrpSpPr/>
            <p:nvPr/>
          </p:nvGrpSpPr>
          <p:grpSpPr>
            <a:xfrm>
              <a:off x="885056" y="2710586"/>
              <a:ext cx="3184457" cy="2957959"/>
              <a:chOff x="885056" y="2710586"/>
              <a:chExt cx="3184457" cy="2957959"/>
            </a:xfrm>
            <a:solidFill>
              <a:srgbClr val="9C9C9C"/>
            </a:solidFill>
          </p:grpSpPr>
          <p:sp>
            <p:nvSpPr>
              <p:cNvPr id="2624" name="Freeform: Shape 2623">
                <a:extLst>
                  <a:ext uri="{FF2B5EF4-FFF2-40B4-BE49-F238E27FC236}">
                    <a16:creationId xmlns:a16="http://schemas.microsoft.com/office/drawing/2014/main" id="{CD73D5EC-28C9-AB4E-C085-814EAD1654DF}"/>
                  </a:ext>
                </a:extLst>
              </p:cNvPr>
              <p:cNvSpPr/>
              <p:nvPr/>
            </p:nvSpPr>
            <p:spPr>
              <a:xfrm>
                <a:off x="894148" y="5130342"/>
                <a:ext cx="181181" cy="99535"/>
              </a:xfrm>
              <a:custGeom>
                <a:avLst/>
                <a:gdLst>
                  <a:gd name="connsiteX0" fmla="*/ 101933 w 181181"/>
                  <a:gd name="connsiteY0" fmla="*/ 92815 h 99535"/>
                  <a:gd name="connsiteX1" fmla="*/ 181181 w 181181"/>
                  <a:gd name="connsiteY1" fmla="*/ 36617 h 99535"/>
                  <a:gd name="connsiteX2" fmla="*/ 137652 w 181181"/>
                  <a:gd name="connsiteY2" fmla="*/ 11757 h 99535"/>
                  <a:gd name="connsiteX3" fmla="*/ 10112 w 181181"/>
                  <a:gd name="connsiteY3" fmla="*/ 20615 h 99535"/>
                  <a:gd name="connsiteX4" fmla="*/ 17417 w 181181"/>
                  <a:gd name="connsiteY4" fmla="*/ 85673 h 99535"/>
                  <a:gd name="connsiteX5" fmla="*/ 20971 w 181181"/>
                  <a:gd name="connsiteY5" fmla="*/ 88243 h 99535"/>
                  <a:gd name="connsiteX6" fmla="*/ 101933 w 181181"/>
                  <a:gd name="connsiteY6" fmla="*/ 92815 h 99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1181" h="99535">
                    <a:moveTo>
                      <a:pt x="101933" y="92815"/>
                    </a:moveTo>
                    <a:cubicBezTo>
                      <a:pt x="130508" y="83290"/>
                      <a:pt x="181181" y="36713"/>
                      <a:pt x="181181" y="36617"/>
                    </a:cubicBezTo>
                    <a:cubicBezTo>
                      <a:pt x="181181" y="36522"/>
                      <a:pt x="140414" y="12900"/>
                      <a:pt x="137652" y="11757"/>
                    </a:cubicBezTo>
                    <a:cubicBezTo>
                      <a:pt x="105553" y="-1768"/>
                      <a:pt x="35544" y="-9007"/>
                      <a:pt x="10112" y="20615"/>
                    </a:cubicBezTo>
                    <a:cubicBezTo>
                      <a:pt x="-5836" y="40598"/>
                      <a:pt x="-2565" y="69725"/>
                      <a:pt x="17417" y="85673"/>
                    </a:cubicBezTo>
                    <a:cubicBezTo>
                      <a:pt x="18560" y="86585"/>
                      <a:pt x="19746" y="87443"/>
                      <a:pt x="20971" y="88243"/>
                    </a:cubicBezTo>
                    <a:cubicBezTo>
                      <a:pt x="43450" y="104245"/>
                      <a:pt x="77168" y="100816"/>
                      <a:pt x="101933" y="92815"/>
                    </a:cubicBezTo>
                    <a:close/>
                  </a:path>
                </a:pathLst>
              </a:custGeom>
              <a:solidFill>
                <a:srgbClr val="9C9C9C"/>
              </a:solidFill>
              <a:ln w="9525" cap="flat">
                <a:noFill/>
                <a:prstDash val="solid"/>
                <a:miter/>
              </a:ln>
            </p:spPr>
            <p:txBody>
              <a:bodyPr rtlCol="0" anchor="ctr"/>
              <a:lstStyle/>
              <a:p>
                <a:pPr defTabSz="685800">
                  <a:buClrTx/>
                  <a:defRPr/>
                </a:pPr>
                <a:endParaRPr lang="en-US" sz="1350" kern="1200" dirty="0">
                  <a:solidFill>
                    <a:prstClr val="black"/>
                  </a:solidFill>
                  <a:latin typeface="Calibri" panose="020F0502020204030204" pitchFamily="34" charset="0"/>
                  <a:ea typeface="+mn-ea"/>
                  <a:cs typeface="Calibri" panose="020F0502020204030204" pitchFamily="34" charset="0"/>
                </a:endParaRPr>
              </a:p>
            </p:txBody>
          </p:sp>
          <p:sp>
            <p:nvSpPr>
              <p:cNvPr id="2625" name="Freeform: Shape 2624">
                <a:extLst>
                  <a:ext uri="{FF2B5EF4-FFF2-40B4-BE49-F238E27FC236}">
                    <a16:creationId xmlns:a16="http://schemas.microsoft.com/office/drawing/2014/main" id="{1B837BE9-C892-F31E-B1B4-5D210EB86B96}"/>
                  </a:ext>
                </a:extLst>
              </p:cNvPr>
              <p:cNvSpPr/>
              <p:nvPr/>
            </p:nvSpPr>
            <p:spPr>
              <a:xfrm>
                <a:off x="1357529" y="4664818"/>
                <a:ext cx="166347" cy="115460"/>
              </a:xfrm>
              <a:custGeom>
                <a:avLst/>
                <a:gdLst>
                  <a:gd name="connsiteX0" fmla="*/ 166332 w 166347"/>
                  <a:gd name="connsiteY0" fmla="*/ 109330 h 115460"/>
                  <a:gd name="connsiteX1" fmla="*/ 143663 w 166347"/>
                  <a:gd name="connsiteY1" fmla="*/ 64562 h 115460"/>
                  <a:gd name="connsiteX2" fmla="*/ 32411 w 166347"/>
                  <a:gd name="connsiteY2" fmla="*/ 1602 h 115460"/>
                  <a:gd name="connsiteX3" fmla="*/ 2146 w 166347"/>
                  <a:gd name="connsiteY3" fmla="*/ 59652 h 115460"/>
                  <a:gd name="connsiteX4" fmla="*/ 3836 w 166347"/>
                  <a:gd name="connsiteY4" fmla="*/ 64181 h 115460"/>
                  <a:gd name="connsiteX5" fmla="*/ 69177 w 166347"/>
                  <a:gd name="connsiteY5" fmla="*/ 112473 h 115460"/>
                  <a:gd name="connsiteX6" fmla="*/ 166332 w 166347"/>
                  <a:gd name="connsiteY6" fmla="*/ 109330 h 115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6347" h="115460">
                    <a:moveTo>
                      <a:pt x="166332" y="109330"/>
                    </a:moveTo>
                    <a:cubicBezTo>
                      <a:pt x="166999" y="109330"/>
                      <a:pt x="145377" y="67134"/>
                      <a:pt x="143663" y="64562"/>
                    </a:cubicBezTo>
                    <a:cubicBezTo>
                      <a:pt x="124613" y="35987"/>
                      <a:pt x="69939" y="-9066"/>
                      <a:pt x="32411" y="1602"/>
                    </a:cubicBezTo>
                    <a:cubicBezTo>
                      <a:pt x="8023" y="9275"/>
                      <a:pt x="-5527" y="35265"/>
                      <a:pt x="2146" y="59652"/>
                    </a:cubicBezTo>
                    <a:cubicBezTo>
                      <a:pt x="2630" y="61190"/>
                      <a:pt x="3194" y="62702"/>
                      <a:pt x="3836" y="64181"/>
                    </a:cubicBezTo>
                    <a:cubicBezTo>
                      <a:pt x="14027" y="89708"/>
                      <a:pt x="44031" y="105520"/>
                      <a:pt x="69177" y="112473"/>
                    </a:cubicBezTo>
                    <a:cubicBezTo>
                      <a:pt x="98705" y="120664"/>
                      <a:pt x="166237" y="109425"/>
                      <a:pt x="166332" y="109330"/>
                    </a:cubicBezTo>
                    <a:close/>
                  </a:path>
                </a:pathLst>
              </a:custGeom>
              <a:solidFill>
                <a:srgbClr val="9C9C9C"/>
              </a:solidFill>
              <a:ln w="9525" cap="flat">
                <a:noFill/>
                <a:prstDash val="solid"/>
                <a:miter/>
              </a:ln>
            </p:spPr>
            <p:txBody>
              <a:bodyPr rtlCol="0" anchor="ctr"/>
              <a:lstStyle/>
              <a:p>
                <a:pPr defTabSz="685800">
                  <a:buClrTx/>
                  <a:defRPr/>
                </a:pPr>
                <a:endParaRPr lang="en-US" sz="1350" kern="1200" dirty="0">
                  <a:solidFill>
                    <a:prstClr val="black"/>
                  </a:solidFill>
                  <a:latin typeface="Calibri" panose="020F0502020204030204" pitchFamily="34" charset="0"/>
                  <a:ea typeface="+mn-ea"/>
                  <a:cs typeface="Calibri" panose="020F0502020204030204" pitchFamily="34" charset="0"/>
                </a:endParaRPr>
              </a:p>
            </p:txBody>
          </p:sp>
          <p:sp>
            <p:nvSpPr>
              <p:cNvPr id="2626" name="Freeform: Shape 2625">
                <a:extLst>
                  <a:ext uri="{FF2B5EF4-FFF2-40B4-BE49-F238E27FC236}">
                    <a16:creationId xmlns:a16="http://schemas.microsoft.com/office/drawing/2014/main" id="{D68A6B44-0C5E-3EDF-31EE-18A895F3E145}"/>
                  </a:ext>
                </a:extLst>
              </p:cNvPr>
              <p:cNvSpPr/>
              <p:nvPr/>
            </p:nvSpPr>
            <p:spPr>
              <a:xfrm>
                <a:off x="885056" y="4444620"/>
                <a:ext cx="1099156" cy="1223925"/>
              </a:xfrm>
              <a:custGeom>
                <a:avLst/>
                <a:gdLst>
                  <a:gd name="connsiteX0" fmla="*/ 260472 w 1099156"/>
                  <a:gd name="connsiteY0" fmla="*/ 911029 h 1223925"/>
                  <a:gd name="connsiteX1" fmla="*/ 321622 w 1099156"/>
                  <a:gd name="connsiteY1" fmla="*/ 836829 h 1223925"/>
                  <a:gd name="connsiteX2" fmla="*/ 417444 w 1099156"/>
                  <a:gd name="connsiteY2" fmla="*/ 888836 h 1223925"/>
                  <a:gd name="connsiteX3" fmla="*/ 476118 w 1099156"/>
                  <a:gd name="connsiteY3" fmla="*/ 914458 h 1223925"/>
                  <a:gd name="connsiteX4" fmla="*/ 457068 w 1099156"/>
                  <a:gd name="connsiteY4" fmla="*/ 909791 h 1223925"/>
                  <a:gd name="connsiteX5" fmla="*/ 336386 w 1099156"/>
                  <a:gd name="connsiteY5" fmla="*/ 951987 h 1223925"/>
                  <a:gd name="connsiteX6" fmla="*/ 360123 w 1099156"/>
                  <a:gd name="connsiteY6" fmla="*/ 1012853 h 1223925"/>
                  <a:gd name="connsiteX7" fmla="*/ 364961 w 1099156"/>
                  <a:gd name="connsiteY7" fmla="*/ 1014661 h 1223925"/>
                  <a:gd name="connsiteX8" fmla="*/ 444304 w 1099156"/>
                  <a:gd name="connsiteY8" fmla="*/ 997421 h 1223925"/>
                  <a:gd name="connsiteX9" fmla="*/ 503931 w 1099156"/>
                  <a:gd name="connsiteY9" fmla="*/ 925412 h 1223925"/>
                  <a:gd name="connsiteX10" fmla="*/ 526791 w 1099156"/>
                  <a:gd name="connsiteY10" fmla="*/ 934937 h 1223925"/>
                  <a:gd name="connsiteX11" fmla="*/ 635566 w 1099156"/>
                  <a:gd name="connsiteY11" fmla="*/ 979133 h 1223925"/>
                  <a:gd name="connsiteX12" fmla="*/ 672333 w 1099156"/>
                  <a:gd name="connsiteY12" fmla="*/ 995897 h 1223925"/>
                  <a:gd name="connsiteX13" fmla="*/ 655474 w 1099156"/>
                  <a:gd name="connsiteY13" fmla="*/ 991992 h 1223925"/>
                  <a:gd name="connsiteX14" fmla="*/ 534792 w 1099156"/>
                  <a:gd name="connsiteY14" fmla="*/ 1034187 h 1223925"/>
                  <a:gd name="connsiteX15" fmla="*/ 558460 w 1099156"/>
                  <a:gd name="connsiteY15" fmla="*/ 1094936 h 1223925"/>
                  <a:gd name="connsiteX16" fmla="*/ 563367 w 1099156"/>
                  <a:gd name="connsiteY16" fmla="*/ 1096767 h 1223925"/>
                  <a:gd name="connsiteX17" fmla="*/ 642710 w 1099156"/>
                  <a:gd name="connsiteY17" fmla="*/ 1079526 h 1223925"/>
                  <a:gd name="connsiteX18" fmla="*/ 701003 w 1099156"/>
                  <a:gd name="connsiteY18" fmla="*/ 1009803 h 1223925"/>
                  <a:gd name="connsiteX19" fmla="*/ 737103 w 1099156"/>
                  <a:gd name="connsiteY19" fmla="*/ 1028853 h 1223925"/>
                  <a:gd name="connsiteX20" fmla="*/ 760439 w 1099156"/>
                  <a:gd name="connsiteY20" fmla="*/ 1042569 h 1223925"/>
                  <a:gd name="connsiteX21" fmla="*/ 783109 w 1099156"/>
                  <a:gd name="connsiteY21" fmla="*/ 1057143 h 1223925"/>
                  <a:gd name="connsiteX22" fmla="*/ 825209 w 1099156"/>
                  <a:gd name="connsiteY22" fmla="*/ 1086861 h 1223925"/>
                  <a:gd name="connsiteX23" fmla="*/ 852451 w 1099156"/>
                  <a:gd name="connsiteY23" fmla="*/ 1107054 h 1223925"/>
                  <a:gd name="connsiteX24" fmla="*/ 813398 w 1099156"/>
                  <a:gd name="connsiteY24" fmla="*/ 1090766 h 1223925"/>
                  <a:gd name="connsiteX25" fmla="*/ 687763 w 1099156"/>
                  <a:gd name="connsiteY25" fmla="*/ 1114197 h 1223925"/>
                  <a:gd name="connsiteX26" fmla="*/ 701765 w 1099156"/>
                  <a:gd name="connsiteY26" fmla="*/ 1177873 h 1223925"/>
                  <a:gd name="connsiteX27" fmla="*/ 706242 w 1099156"/>
                  <a:gd name="connsiteY27" fmla="*/ 1180396 h 1223925"/>
                  <a:gd name="connsiteX28" fmla="*/ 787300 w 1099156"/>
                  <a:gd name="connsiteY28" fmla="*/ 1175348 h 1223925"/>
                  <a:gd name="connsiteX29" fmla="*/ 858547 w 1099156"/>
                  <a:gd name="connsiteY29" fmla="*/ 1111626 h 1223925"/>
                  <a:gd name="connsiteX30" fmla="*/ 900838 w 1099156"/>
                  <a:gd name="connsiteY30" fmla="*/ 1144296 h 1223925"/>
                  <a:gd name="connsiteX31" fmla="*/ 996088 w 1099156"/>
                  <a:gd name="connsiteY31" fmla="*/ 1223925 h 1223925"/>
                  <a:gd name="connsiteX32" fmla="*/ 1015138 w 1099156"/>
                  <a:gd name="connsiteY32" fmla="*/ 1206590 h 1223925"/>
                  <a:gd name="connsiteX33" fmla="*/ 914458 w 1099156"/>
                  <a:gd name="connsiteY33" fmla="*/ 1126008 h 1223925"/>
                  <a:gd name="connsiteX34" fmla="*/ 866833 w 1099156"/>
                  <a:gd name="connsiteY34" fmla="*/ 1090766 h 1223925"/>
                  <a:gd name="connsiteX35" fmla="*/ 890074 w 1099156"/>
                  <a:gd name="connsiteY35" fmla="*/ 1036569 h 1223925"/>
                  <a:gd name="connsiteX36" fmla="*/ 981514 w 1099156"/>
                  <a:gd name="connsiteY36" fmla="*/ 1022376 h 1223925"/>
                  <a:gd name="connsiteX37" fmla="*/ 998755 w 1099156"/>
                  <a:gd name="connsiteY37" fmla="*/ 1072954 h 1223925"/>
                  <a:gd name="connsiteX38" fmla="*/ 1033807 w 1099156"/>
                  <a:gd name="connsiteY38" fmla="*/ 1190207 h 1223925"/>
                  <a:gd name="connsiteX39" fmla="*/ 1055143 w 1099156"/>
                  <a:gd name="connsiteY39" fmla="*/ 1171157 h 1223925"/>
                  <a:gd name="connsiteX40" fmla="*/ 1020662 w 1099156"/>
                  <a:gd name="connsiteY40" fmla="*/ 1065334 h 1223925"/>
                  <a:gd name="connsiteX41" fmla="*/ 1000088 w 1099156"/>
                  <a:gd name="connsiteY41" fmla="*/ 1009613 h 1223925"/>
                  <a:gd name="connsiteX42" fmla="*/ 1076288 w 1099156"/>
                  <a:gd name="connsiteY42" fmla="*/ 951796 h 1223925"/>
                  <a:gd name="connsiteX43" fmla="*/ 1096672 w 1099156"/>
                  <a:gd name="connsiteY43" fmla="*/ 873120 h 1223925"/>
                  <a:gd name="connsiteX44" fmla="*/ 1039701 w 1099156"/>
                  <a:gd name="connsiteY44" fmla="*/ 840868 h 1223925"/>
                  <a:gd name="connsiteX45" fmla="*/ 1035235 w 1099156"/>
                  <a:gd name="connsiteY45" fmla="*/ 842354 h 1223925"/>
                  <a:gd name="connsiteX46" fmla="*/ 988182 w 1099156"/>
                  <a:gd name="connsiteY46" fmla="*/ 961226 h 1223925"/>
                  <a:gd name="connsiteX47" fmla="*/ 995992 w 1099156"/>
                  <a:gd name="connsiteY47" fmla="*/ 999326 h 1223925"/>
                  <a:gd name="connsiteX48" fmla="*/ 986467 w 1099156"/>
                  <a:gd name="connsiteY48" fmla="*/ 975799 h 1223925"/>
                  <a:gd name="connsiteX49" fmla="*/ 966274 w 1099156"/>
                  <a:gd name="connsiteY49" fmla="*/ 927126 h 1223925"/>
                  <a:gd name="connsiteX50" fmla="*/ 954844 w 1099156"/>
                  <a:gd name="connsiteY50" fmla="*/ 902742 h 1223925"/>
                  <a:gd name="connsiteX51" fmla="*/ 942081 w 1099156"/>
                  <a:gd name="connsiteY51" fmla="*/ 877882 h 1223925"/>
                  <a:gd name="connsiteX52" fmla="*/ 908648 w 1099156"/>
                  <a:gd name="connsiteY52" fmla="*/ 820732 h 1223925"/>
                  <a:gd name="connsiteX53" fmla="*/ 990182 w 1099156"/>
                  <a:gd name="connsiteY53" fmla="*/ 776155 h 1223925"/>
                  <a:gd name="connsiteX54" fmla="*/ 1022186 w 1099156"/>
                  <a:gd name="connsiteY54" fmla="*/ 701574 h 1223925"/>
                  <a:gd name="connsiteX55" fmla="*/ 971146 w 1099156"/>
                  <a:gd name="connsiteY55" fmla="*/ 661010 h 1223925"/>
                  <a:gd name="connsiteX56" fmla="*/ 966179 w 1099156"/>
                  <a:gd name="connsiteY56" fmla="*/ 661855 h 1223925"/>
                  <a:gd name="connsiteX57" fmla="*/ 901695 w 1099156"/>
                  <a:gd name="connsiteY57" fmla="*/ 772250 h 1223925"/>
                  <a:gd name="connsiteX58" fmla="*/ 903790 w 1099156"/>
                  <a:gd name="connsiteY58" fmla="*/ 813303 h 1223925"/>
                  <a:gd name="connsiteX59" fmla="*/ 881788 w 1099156"/>
                  <a:gd name="connsiteY59" fmla="*/ 779679 h 1223925"/>
                  <a:gd name="connsiteX60" fmla="*/ 813112 w 1099156"/>
                  <a:gd name="connsiteY60" fmla="*/ 683953 h 1223925"/>
                  <a:gd name="connsiteX61" fmla="*/ 792062 w 1099156"/>
                  <a:gd name="connsiteY61" fmla="*/ 654616 h 1223925"/>
                  <a:gd name="connsiteX62" fmla="*/ 876549 w 1099156"/>
                  <a:gd name="connsiteY62" fmla="*/ 608896 h 1223925"/>
                  <a:gd name="connsiteX63" fmla="*/ 908648 w 1099156"/>
                  <a:gd name="connsiteY63" fmla="*/ 534220 h 1223925"/>
                  <a:gd name="connsiteX64" fmla="*/ 857427 w 1099156"/>
                  <a:gd name="connsiteY64" fmla="*/ 493666 h 1223925"/>
                  <a:gd name="connsiteX65" fmla="*/ 852546 w 1099156"/>
                  <a:gd name="connsiteY65" fmla="*/ 494501 h 1223925"/>
                  <a:gd name="connsiteX66" fmla="*/ 788062 w 1099156"/>
                  <a:gd name="connsiteY66" fmla="*/ 604896 h 1223925"/>
                  <a:gd name="connsiteX67" fmla="*/ 790729 w 1099156"/>
                  <a:gd name="connsiteY67" fmla="*/ 652521 h 1223925"/>
                  <a:gd name="connsiteX68" fmla="*/ 746056 w 1099156"/>
                  <a:gd name="connsiteY68" fmla="*/ 587370 h 1223925"/>
                  <a:gd name="connsiteX69" fmla="*/ 694431 w 1099156"/>
                  <a:gd name="connsiteY69" fmla="*/ 495453 h 1223925"/>
                  <a:gd name="connsiteX70" fmla="*/ 779394 w 1099156"/>
                  <a:gd name="connsiteY70" fmla="*/ 449448 h 1223925"/>
                  <a:gd name="connsiteX71" fmla="*/ 811493 w 1099156"/>
                  <a:gd name="connsiteY71" fmla="*/ 374867 h 1223925"/>
                  <a:gd name="connsiteX72" fmla="*/ 760452 w 1099156"/>
                  <a:gd name="connsiteY72" fmla="*/ 334303 h 1223925"/>
                  <a:gd name="connsiteX73" fmla="*/ 755486 w 1099156"/>
                  <a:gd name="connsiteY73" fmla="*/ 335148 h 1223925"/>
                  <a:gd name="connsiteX74" fmla="*/ 691002 w 1099156"/>
                  <a:gd name="connsiteY74" fmla="*/ 445542 h 1223925"/>
                  <a:gd name="connsiteX75" fmla="*/ 693193 w 1099156"/>
                  <a:gd name="connsiteY75" fmla="*/ 488405 h 1223925"/>
                  <a:gd name="connsiteX76" fmla="*/ 691097 w 1099156"/>
                  <a:gd name="connsiteY76" fmla="*/ 488976 h 1223925"/>
                  <a:gd name="connsiteX77" fmla="*/ 656617 w 1099156"/>
                  <a:gd name="connsiteY77" fmla="*/ 388678 h 1223925"/>
                  <a:gd name="connsiteX78" fmla="*/ 644996 w 1099156"/>
                  <a:gd name="connsiteY78" fmla="*/ 333624 h 1223925"/>
                  <a:gd name="connsiteX79" fmla="*/ 732436 w 1099156"/>
                  <a:gd name="connsiteY79" fmla="*/ 297810 h 1223925"/>
                  <a:gd name="connsiteX80" fmla="*/ 772536 w 1099156"/>
                  <a:gd name="connsiteY80" fmla="*/ 227134 h 1223925"/>
                  <a:gd name="connsiteX81" fmla="*/ 725866 w 1099156"/>
                  <a:gd name="connsiteY81" fmla="*/ 181224 h 1223925"/>
                  <a:gd name="connsiteX82" fmla="*/ 721101 w 1099156"/>
                  <a:gd name="connsiteY82" fmla="*/ 181509 h 1223925"/>
                  <a:gd name="connsiteX83" fmla="*/ 644901 w 1099156"/>
                  <a:gd name="connsiteY83" fmla="*/ 284189 h 1223925"/>
                  <a:gd name="connsiteX84" fmla="*/ 642710 w 1099156"/>
                  <a:gd name="connsiteY84" fmla="*/ 319431 h 1223925"/>
                  <a:gd name="connsiteX85" fmla="*/ 638900 w 1099156"/>
                  <a:gd name="connsiteY85" fmla="*/ 295238 h 1223925"/>
                  <a:gd name="connsiteX86" fmla="*/ 631185 w 1099156"/>
                  <a:gd name="connsiteY86" fmla="*/ 215132 h 1223925"/>
                  <a:gd name="connsiteX87" fmla="*/ 629756 w 1099156"/>
                  <a:gd name="connsiteY87" fmla="*/ 177604 h 1223925"/>
                  <a:gd name="connsiteX88" fmla="*/ 690430 w 1099156"/>
                  <a:gd name="connsiteY88" fmla="*/ 105881 h 1223925"/>
                  <a:gd name="connsiteX89" fmla="*/ 693478 w 1099156"/>
                  <a:gd name="connsiteY89" fmla="*/ 24728 h 1223925"/>
                  <a:gd name="connsiteX90" fmla="*/ 631101 w 1099156"/>
                  <a:gd name="connsiteY90" fmla="*/ 5306 h 1223925"/>
                  <a:gd name="connsiteX91" fmla="*/ 626803 w 1099156"/>
                  <a:gd name="connsiteY91" fmla="*/ 7868 h 1223925"/>
                  <a:gd name="connsiteX92" fmla="*/ 606420 w 1099156"/>
                  <a:gd name="connsiteY92" fmla="*/ 134170 h 1223925"/>
                  <a:gd name="connsiteX93" fmla="*/ 627280 w 1099156"/>
                  <a:gd name="connsiteY93" fmla="*/ 179795 h 1223925"/>
                  <a:gd name="connsiteX94" fmla="*/ 627851 w 1099156"/>
                  <a:gd name="connsiteY94" fmla="*/ 179223 h 1223925"/>
                  <a:gd name="connsiteX95" fmla="*/ 628613 w 1099156"/>
                  <a:gd name="connsiteY95" fmla="*/ 215228 h 1223925"/>
                  <a:gd name="connsiteX96" fmla="*/ 634519 w 1099156"/>
                  <a:gd name="connsiteY96" fmla="*/ 295809 h 1223925"/>
                  <a:gd name="connsiteX97" fmla="*/ 650330 w 1099156"/>
                  <a:gd name="connsiteY97" fmla="*/ 390107 h 1223925"/>
                  <a:gd name="connsiteX98" fmla="*/ 682906 w 1099156"/>
                  <a:gd name="connsiteY98" fmla="*/ 492119 h 1223925"/>
                  <a:gd name="connsiteX99" fmla="*/ 683477 w 1099156"/>
                  <a:gd name="connsiteY99" fmla="*/ 493263 h 1223925"/>
                  <a:gd name="connsiteX100" fmla="*/ 652521 w 1099156"/>
                  <a:gd name="connsiteY100" fmla="*/ 459449 h 1223925"/>
                  <a:gd name="connsiteX101" fmla="*/ 528696 w 1099156"/>
                  <a:gd name="connsiteY101" fmla="*/ 428112 h 1223925"/>
                  <a:gd name="connsiteX102" fmla="*/ 514762 w 1099156"/>
                  <a:gd name="connsiteY102" fmla="*/ 491802 h 1223925"/>
                  <a:gd name="connsiteX103" fmla="*/ 517742 w 1099156"/>
                  <a:gd name="connsiteY103" fmla="*/ 495930 h 1223925"/>
                  <a:gd name="connsiteX104" fmla="*/ 593466 w 1099156"/>
                  <a:gd name="connsiteY104" fmla="*/ 525362 h 1223925"/>
                  <a:gd name="connsiteX105" fmla="*/ 685382 w 1099156"/>
                  <a:gd name="connsiteY105" fmla="*/ 496787 h 1223925"/>
                  <a:gd name="connsiteX106" fmla="*/ 736627 w 1099156"/>
                  <a:gd name="connsiteY106" fmla="*/ 593084 h 1223925"/>
                  <a:gd name="connsiteX107" fmla="*/ 771393 w 1099156"/>
                  <a:gd name="connsiteY107" fmla="*/ 646711 h 1223925"/>
                  <a:gd name="connsiteX108" fmla="*/ 757772 w 1099156"/>
                  <a:gd name="connsiteY108" fmla="*/ 632137 h 1223925"/>
                  <a:gd name="connsiteX109" fmla="*/ 633947 w 1099156"/>
                  <a:gd name="connsiteY109" fmla="*/ 600800 h 1223925"/>
                  <a:gd name="connsiteX110" fmla="*/ 620014 w 1099156"/>
                  <a:gd name="connsiteY110" fmla="*/ 664490 h 1223925"/>
                  <a:gd name="connsiteX111" fmla="*/ 622993 w 1099156"/>
                  <a:gd name="connsiteY111" fmla="*/ 668618 h 1223925"/>
                  <a:gd name="connsiteX112" fmla="*/ 698717 w 1099156"/>
                  <a:gd name="connsiteY112" fmla="*/ 698050 h 1223925"/>
                  <a:gd name="connsiteX113" fmla="*/ 788062 w 1099156"/>
                  <a:gd name="connsiteY113" fmla="*/ 670904 h 1223925"/>
                  <a:gd name="connsiteX114" fmla="*/ 802063 w 1099156"/>
                  <a:gd name="connsiteY114" fmla="*/ 691287 h 1223925"/>
                  <a:gd name="connsiteX115" fmla="*/ 868738 w 1099156"/>
                  <a:gd name="connsiteY115" fmla="*/ 788061 h 1223925"/>
                  <a:gd name="connsiteX116" fmla="*/ 890170 w 1099156"/>
                  <a:gd name="connsiteY116" fmla="*/ 822351 h 1223925"/>
                  <a:gd name="connsiteX117" fmla="*/ 878359 w 1099156"/>
                  <a:gd name="connsiteY117" fmla="*/ 809778 h 1223925"/>
                  <a:gd name="connsiteX118" fmla="*/ 754534 w 1099156"/>
                  <a:gd name="connsiteY118" fmla="*/ 778441 h 1223925"/>
                  <a:gd name="connsiteX119" fmla="*/ 740703 w 1099156"/>
                  <a:gd name="connsiteY119" fmla="*/ 842154 h 1223925"/>
                  <a:gd name="connsiteX120" fmla="*/ 743675 w 1099156"/>
                  <a:gd name="connsiteY120" fmla="*/ 846259 h 1223925"/>
                  <a:gd name="connsiteX121" fmla="*/ 819304 w 1099156"/>
                  <a:gd name="connsiteY121" fmla="*/ 875691 h 1223925"/>
                  <a:gd name="connsiteX122" fmla="*/ 906362 w 1099156"/>
                  <a:gd name="connsiteY122" fmla="*/ 849593 h 1223925"/>
                  <a:gd name="connsiteX123" fmla="*/ 926079 w 1099156"/>
                  <a:gd name="connsiteY123" fmla="*/ 885312 h 1223925"/>
                  <a:gd name="connsiteX124" fmla="*/ 937890 w 1099156"/>
                  <a:gd name="connsiteY124" fmla="*/ 909600 h 1223925"/>
                  <a:gd name="connsiteX125" fmla="*/ 948748 w 1099156"/>
                  <a:gd name="connsiteY125" fmla="*/ 934270 h 1223925"/>
                  <a:gd name="connsiteX126" fmla="*/ 967798 w 1099156"/>
                  <a:gd name="connsiteY126" fmla="*/ 982371 h 1223925"/>
                  <a:gd name="connsiteX127" fmla="*/ 979324 w 1099156"/>
                  <a:gd name="connsiteY127" fmla="*/ 1014185 h 1223925"/>
                  <a:gd name="connsiteX128" fmla="*/ 955797 w 1099156"/>
                  <a:gd name="connsiteY128" fmla="*/ 979038 h 1223925"/>
                  <a:gd name="connsiteX129" fmla="*/ 879597 w 1099156"/>
                  <a:gd name="connsiteY129" fmla="*/ 929889 h 1223925"/>
                  <a:gd name="connsiteX130" fmla="*/ 872358 w 1099156"/>
                  <a:gd name="connsiteY130" fmla="*/ 922649 h 1223925"/>
                  <a:gd name="connsiteX131" fmla="*/ 807172 w 1099156"/>
                  <a:gd name="connsiteY131" fmla="*/ 927005 h 1223925"/>
                  <a:gd name="connsiteX132" fmla="*/ 804159 w 1099156"/>
                  <a:gd name="connsiteY132" fmla="*/ 930841 h 1223925"/>
                  <a:gd name="connsiteX133" fmla="*/ 830543 w 1099156"/>
                  <a:gd name="connsiteY133" fmla="*/ 1056000 h 1223925"/>
                  <a:gd name="connsiteX134" fmla="*/ 857880 w 1099156"/>
                  <a:gd name="connsiteY134" fmla="*/ 1083241 h 1223925"/>
                  <a:gd name="connsiteX135" fmla="*/ 836353 w 1099156"/>
                  <a:gd name="connsiteY135" fmla="*/ 1069239 h 1223925"/>
                  <a:gd name="connsiteX136" fmla="*/ 792729 w 1099156"/>
                  <a:gd name="connsiteY136" fmla="*/ 1039807 h 1223925"/>
                  <a:gd name="connsiteX137" fmla="*/ 769774 w 1099156"/>
                  <a:gd name="connsiteY137" fmla="*/ 1025710 h 1223925"/>
                  <a:gd name="connsiteX138" fmla="*/ 745390 w 1099156"/>
                  <a:gd name="connsiteY138" fmla="*/ 1012089 h 1223925"/>
                  <a:gd name="connsiteX139" fmla="*/ 686239 w 1099156"/>
                  <a:gd name="connsiteY139" fmla="*/ 983514 h 1223925"/>
                  <a:gd name="connsiteX140" fmla="*/ 729578 w 1099156"/>
                  <a:gd name="connsiteY140" fmla="*/ 901409 h 1223925"/>
                  <a:gd name="connsiteX141" fmla="*/ 715195 w 1099156"/>
                  <a:gd name="connsiteY141" fmla="*/ 821494 h 1223925"/>
                  <a:gd name="connsiteX142" fmla="*/ 650100 w 1099156"/>
                  <a:gd name="connsiteY142" fmla="*/ 815945 h 1223925"/>
                  <a:gd name="connsiteX143" fmla="*/ 646520 w 1099156"/>
                  <a:gd name="connsiteY143" fmla="*/ 819303 h 1223925"/>
                  <a:gd name="connsiteX144" fmla="*/ 653569 w 1099156"/>
                  <a:gd name="connsiteY144" fmla="*/ 946938 h 1223925"/>
                  <a:gd name="connsiteX145" fmla="*/ 678048 w 1099156"/>
                  <a:gd name="connsiteY145" fmla="*/ 979990 h 1223925"/>
                  <a:gd name="connsiteX146" fmla="*/ 641186 w 1099156"/>
                  <a:gd name="connsiteY146" fmla="*/ 964179 h 1223925"/>
                  <a:gd name="connsiteX147" fmla="*/ 531077 w 1099156"/>
                  <a:gd name="connsiteY147" fmla="*/ 922173 h 1223925"/>
                  <a:gd name="connsiteX148" fmla="*/ 497263 w 1099156"/>
                  <a:gd name="connsiteY148" fmla="*/ 909315 h 1223925"/>
                  <a:gd name="connsiteX149" fmla="*/ 542507 w 1099156"/>
                  <a:gd name="connsiteY149" fmla="*/ 824542 h 1223925"/>
                  <a:gd name="connsiteX150" fmla="*/ 528124 w 1099156"/>
                  <a:gd name="connsiteY150" fmla="*/ 744628 h 1223925"/>
                  <a:gd name="connsiteX151" fmla="*/ 463029 w 1099156"/>
                  <a:gd name="connsiteY151" fmla="*/ 739078 h 1223925"/>
                  <a:gd name="connsiteX152" fmla="*/ 459449 w 1099156"/>
                  <a:gd name="connsiteY152" fmla="*/ 742437 h 1223925"/>
                  <a:gd name="connsiteX153" fmla="*/ 466593 w 1099156"/>
                  <a:gd name="connsiteY153" fmla="*/ 870072 h 1223925"/>
                  <a:gd name="connsiteX154" fmla="*/ 495168 w 1099156"/>
                  <a:gd name="connsiteY154" fmla="*/ 908172 h 1223925"/>
                  <a:gd name="connsiteX155" fmla="*/ 421921 w 1099156"/>
                  <a:gd name="connsiteY155" fmla="*/ 878549 h 1223925"/>
                  <a:gd name="connsiteX156" fmla="*/ 328195 w 1099156"/>
                  <a:gd name="connsiteY156" fmla="*/ 830353 h 1223925"/>
                  <a:gd name="connsiteX157" fmla="*/ 373724 w 1099156"/>
                  <a:gd name="connsiteY157" fmla="*/ 745104 h 1223925"/>
                  <a:gd name="connsiteX158" fmla="*/ 359341 w 1099156"/>
                  <a:gd name="connsiteY158" fmla="*/ 665189 h 1223925"/>
                  <a:gd name="connsiteX159" fmla="*/ 294246 w 1099156"/>
                  <a:gd name="connsiteY159" fmla="*/ 659639 h 1223925"/>
                  <a:gd name="connsiteX160" fmla="*/ 290666 w 1099156"/>
                  <a:gd name="connsiteY160" fmla="*/ 662998 h 1223925"/>
                  <a:gd name="connsiteX161" fmla="*/ 297715 w 1099156"/>
                  <a:gd name="connsiteY161" fmla="*/ 790633 h 1223925"/>
                  <a:gd name="connsiteX162" fmla="*/ 323337 w 1099156"/>
                  <a:gd name="connsiteY162" fmla="*/ 825209 h 1223925"/>
                  <a:gd name="connsiteX163" fmla="*/ 321813 w 1099156"/>
                  <a:gd name="connsiteY163" fmla="*/ 826828 h 1223925"/>
                  <a:gd name="connsiteX164" fmla="*/ 237802 w 1099156"/>
                  <a:gd name="connsiteY164" fmla="*/ 762153 h 1223925"/>
                  <a:gd name="connsiteX165" fmla="*/ 197607 w 1099156"/>
                  <a:gd name="connsiteY165" fmla="*/ 722624 h 1223925"/>
                  <a:gd name="connsiteX166" fmla="*/ 250852 w 1099156"/>
                  <a:gd name="connsiteY166" fmla="*/ 644520 h 1223925"/>
                  <a:gd name="connsiteX167" fmla="*/ 245327 w 1099156"/>
                  <a:gd name="connsiteY167" fmla="*/ 563557 h 1223925"/>
                  <a:gd name="connsiteX168" fmla="*/ 181048 w 1099156"/>
                  <a:gd name="connsiteY168" fmla="*/ 551146 h 1223925"/>
                  <a:gd name="connsiteX169" fmla="*/ 177223 w 1099156"/>
                  <a:gd name="connsiteY169" fmla="*/ 554032 h 1223925"/>
                  <a:gd name="connsiteX170" fmla="*/ 170270 w 1099156"/>
                  <a:gd name="connsiteY170" fmla="*/ 681762 h 1223925"/>
                  <a:gd name="connsiteX171" fmla="*/ 187987 w 1099156"/>
                  <a:gd name="connsiteY171" fmla="*/ 712338 h 1223925"/>
                  <a:gd name="connsiteX172" fmla="*/ 171413 w 1099156"/>
                  <a:gd name="connsiteY172" fmla="*/ 694336 h 1223925"/>
                  <a:gd name="connsiteX173" fmla="*/ 120835 w 1099156"/>
                  <a:gd name="connsiteY173" fmla="*/ 631661 h 1223925"/>
                  <a:gd name="connsiteX174" fmla="*/ 98833 w 1099156"/>
                  <a:gd name="connsiteY174" fmla="*/ 601276 h 1223925"/>
                  <a:gd name="connsiteX175" fmla="*/ 109977 w 1099156"/>
                  <a:gd name="connsiteY175" fmla="*/ 507931 h 1223925"/>
                  <a:gd name="connsiteX176" fmla="*/ 67686 w 1099156"/>
                  <a:gd name="connsiteY176" fmla="*/ 438589 h 1223925"/>
                  <a:gd name="connsiteX177" fmla="*/ 5076 w 1099156"/>
                  <a:gd name="connsiteY177" fmla="*/ 456772 h 1223925"/>
                  <a:gd name="connsiteX178" fmla="*/ 2916 w 1099156"/>
                  <a:gd name="connsiteY178" fmla="*/ 461259 h 1223925"/>
                  <a:gd name="connsiteX179" fmla="*/ 55494 w 1099156"/>
                  <a:gd name="connsiteY179" fmla="*/ 577749 h 1223925"/>
                  <a:gd name="connsiteX180" fmla="*/ 98071 w 1099156"/>
                  <a:gd name="connsiteY180" fmla="*/ 604324 h 1223925"/>
                  <a:gd name="connsiteX181" fmla="*/ 98071 w 1099156"/>
                  <a:gd name="connsiteY181" fmla="*/ 603467 h 1223925"/>
                  <a:gd name="connsiteX182" fmla="*/ 118549 w 1099156"/>
                  <a:gd name="connsiteY182" fmla="*/ 633185 h 1223925"/>
                  <a:gd name="connsiteX183" fmla="*/ 167984 w 1099156"/>
                  <a:gd name="connsiteY183" fmla="*/ 697098 h 1223925"/>
                  <a:gd name="connsiteX184" fmla="*/ 233230 w 1099156"/>
                  <a:gd name="connsiteY184" fmla="*/ 767106 h 1223925"/>
                  <a:gd name="connsiteX185" fmla="*/ 316574 w 1099156"/>
                  <a:gd name="connsiteY185" fmla="*/ 833781 h 1223925"/>
                  <a:gd name="connsiteX186" fmla="*/ 317717 w 1099156"/>
                  <a:gd name="connsiteY186" fmla="*/ 834448 h 1223925"/>
                  <a:gd name="connsiteX187" fmla="*/ 273235 w 1099156"/>
                  <a:gd name="connsiteY187" fmla="*/ 823304 h 1223925"/>
                  <a:gd name="connsiteX188" fmla="*/ 152554 w 1099156"/>
                  <a:gd name="connsiteY188" fmla="*/ 865499 h 1223925"/>
                  <a:gd name="connsiteX189" fmla="*/ 176291 w 1099156"/>
                  <a:gd name="connsiteY189" fmla="*/ 926366 h 1223925"/>
                  <a:gd name="connsiteX190" fmla="*/ 181129 w 1099156"/>
                  <a:gd name="connsiteY190" fmla="*/ 928174 h 1223925"/>
                  <a:gd name="connsiteX191" fmla="*/ 260472 w 1099156"/>
                  <a:gd name="connsiteY191" fmla="*/ 911029 h 1223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Lst>
                <a:rect l="l" t="t" r="r" b="b"/>
                <a:pathLst>
                  <a:path w="1099156" h="1223925">
                    <a:moveTo>
                      <a:pt x="260472" y="911029"/>
                    </a:moveTo>
                    <a:cubicBezTo>
                      <a:pt x="285046" y="894932"/>
                      <a:pt x="318955" y="841116"/>
                      <a:pt x="321622" y="836829"/>
                    </a:cubicBezTo>
                    <a:cubicBezTo>
                      <a:pt x="352365" y="856286"/>
                      <a:pt x="384378" y="873660"/>
                      <a:pt x="417444" y="888836"/>
                    </a:cubicBezTo>
                    <a:cubicBezTo>
                      <a:pt x="436494" y="897789"/>
                      <a:pt x="456306" y="906267"/>
                      <a:pt x="476118" y="914458"/>
                    </a:cubicBezTo>
                    <a:cubicBezTo>
                      <a:pt x="466593" y="911982"/>
                      <a:pt x="457925" y="909981"/>
                      <a:pt x="457068" y="909791"/>
                    </a:cubicBezTo>
                    <a:cubicBezTo>
                      <a:pt x="422492" y="905219"/>
                      <a:pt x="353055" y="916744"/>
                      <a:pt x="336386" y="951987"/>
                    </a:cubicBezTo>
                    <a:cubicBezTo>
                      <a:pt x="326133" y="975349"/>
                      <a:pt x="336761" y="1002600"/>
                      <a:pt x="360123" y="1012853"/>
                    </a:cubicBezTo>
                    <a:cubicBezTo>
                      <a:pt x="361701" y="1013546"/>
                      <a:pt x="363316" y="1014149"/>
                      <a:pt x="364961" y="1014661"/>
                    </a:cubicBezTo>
                    <a:cubicBezTo>
                      <a:pt x="390869" y="1024186"/>
                      <a:pt x="422111" y="1011708"/>
                      <a:pt x="444304" y="997421"/>
                    </a:cubicBezTo>
                    <a:cubicBezTo>
                      <a:pt x="466498" y="983133"/>
                      <a:pt x="496216" y="937509"/>
                      <a:pt x="503931" y="925412"/>
                    </a:cubicBezTo>
                    <a:lnTo>
                      <a:pt x="526791" y="934937"/>
                    </a:lnTo>
                    <a:cubicBezTo>
                      <a:pt x="563462" y="949510"/>
                      <a:pt x="600038" y="963512"/>
                      <a:pt x="635566" y="979133"/>
                    </a:cubicBezTo>
                    <a:cubicBezTo>
                      <a:pt x="648044" y="984467"/>
                      <a:pt x="660141" y="990277"/>
                      <a:pt x="672333" y="995897"/>
                    </a:cubicBezTo>
                    <a:cubicBezTo>
                      <a:pt x="663760" y="993801"/>
                      <a:pt x="656617" y="992087"/>
                      <a:pt x="655474" y="991992"/>
                    </a:cubicBezTo>
                    <a:cubicBezTo>
                      <a:pt x="620898" y="987420"/>
                      <a:pt x="551556" y="998945"/>
                      <a:pt x="534792" y="1034187"/>
                    </a:cubicBezTo>
                    <a:cubicBezTo>
                      <a:pt x="524552" y="1057499"/>
                      <a:pt x="535149" y="1084697"/>
                      <a:pt x="558460" y="1094936"/>
                    </a:cubicBezTo>
                    <a:cubicBezTo>
                      <a:pt x="560060" y="1095639"/>
                      <a:pt x="561698" y="1096250"/>
                      <a:pt x="563367" y="1096767"/>
                    </a:cubicBezTo>
                    <a:cubicBezTo>
                      <a:pt x="589370" y="1106292"/>
                      <a:pt x="620993" y="1093814"/>
                      <a:pt x="642710" y="1079526"/>
                    </a:cubicBezTo>
                    <a:cubicBezTo>
                      <a:pt x="664427" y="1065239"/>
                      <a:pt x="691669" y="1024091"/>
                      <a:pt x="701003" y="1009803"/>
                    </a:cubicBezTo>
                    <a:cubicBezTo>
                      <a:pt x="713195" y="1015995"/>
                      <a:pt x="725482" y="1022186"/>
                      <a:pt x="737103" y="1028853"/>
                    </a:cubicBezTo>
                    <a:cubicBezTo>
                      <a:pt x="744913" y="1033521"/>
                      <a:pt x="752819" y="1037426"/>
                      <a:pt x="760439" y="1042569"/>
                    </a:cubicBezTo>
                    <a:lnTo>
                      <a:pt x="783109" y="1057143"/>
                    </a:lnTo>
                    <a:cubicBezTo>
                      <a:pt x="797110" y="1066668"/>
                      <a:pt x="811684" y="1076955"/>
                      <a:pt x="825209" y="1086861"/>
                    </a:cubicBezTo>
                    <a:cubicBezTo>
                      <a:pt x="834734" y="1093719"/>
                      <a:pt x="843497" y="1100386"/>
                      <a:pt x="852451" y="1107054"/>
                    </a:cubicBezTo>
                    <a:cubicBezTo>
                      <a:pt x="840068" y="1101624"/>
                      <a:pt x="815589" y="1091337"/>
                      <a:pt x="813398" y="1090766"/>
                    </a:cubicBezTo>
                    <a:cubicBezTo>
                      <a:pt x="779965" y="1081241"/>
                      <a:pt x="709576" y="1081908"/>
                      <a:pt x="687763" y="1114197"/>
                    </a:cubicBezTo>
                    <a:cubicBezTo>
                      <a:pt x="674046" y="1135647"/>
                      <a:pt x="680315" y="1164156"/>
                      <a:pt x="701765" y="1177873"/>
                    </a:cubicBezTo>
                    <a:cubicBezTo>
                      <a:pt x="703209" y="1178797"/>
                      <a:pt x="704704" y="1179639"/>
                      <a:pt x="706242" y="1180396"/>
                    </a:cubicBezTo>
                    <a:cubicBezTo>
                      <a:pt x="730435" y="1193445"/>
                      <a:pt x="763392" y="1186206"/>
                      <a:pt x="787300" y="1175348"/>
                    </a:cubicBezTo>
                    <a:cubicBezTo>
                      <a:pt x="813303" y="1163442"/>
                      <a:pt x="853975" y="1117436"/>
                      <a:pt x="858547" y="1111626"/>
                    </a:cubicBezTo>
                    <a:cubicBezTo>
                      <a:pt x="873310" y="1122770"/>
                      <a:pt x="887598" y="1133724"/>
                      <a:pt x="900838" y="1144296"/>
                    </a:cubicBezTo>
                    <a:cubicBezTo>
                      <a:pt x="939509" y="1174872"/>
                      <a:pt x="971704" y="1202399"/>
                      <a:pt x="996088" y="1223925"/>
                    </a:cubicBezTo>
                    <a:lnTo>
                      <a:pt x="1015138" y="1206590"/>
                    </a:lnTo>
                    <a:cubicBezTo>
                      <a:pt x="989611" y="1185063"/>
                      <a:pt x="955511" y="1157060"/>
                      <a:pt x="914458" y="1126008"/>
                    </a:cubicBezTo>
                    <a:cubicBezTo>
                      <a:pt x="899504" y="1114674"/>
                      <a:pt x="883312" y="1102767"/>
                      <a:pt x="866833" y="1090766"/>
                    </a:cubicBezTo>
                    <a:cubicBezTo>
                      <a:pt x="875625" y="1073166"/>
                      <a:pt x="883385" y="1055070"/>
                      <a:pt x="890074" y="1036569"/>
                    </a:cubicBezTo>
                    <a:cubicBezTo>
                      <a:pt x="919316" y="1039521"/>
                      <a:pt x="974371" y="1024377"/>
                      <a:pt x="981514" y="1022376"/>
                    </a:cubicBezTo>
                    <a:cubicBezTo>
                      <a:pt x="987706" y="1039807"/>
                      <a:pt x="993516" y="1056857"/>
                      <a:pt x="998755" y="1072954"/>
                    </a:cubicBezTo>
                    <a:cubicBezTo>
                      <a:pt x="1013804" y="1118960"/>
                      <a:pt x="1025329" y="1158679"/>
                      <a:pt x="1033807" y="1190207"/>
                    </a:cubicBezTo>
                    <a:lnTo>
                      <a:pt x="1055143" y="1171157"/>
                    </a:lnTo>
                    <a:cubicBezTo>
                      <a:pt x="1046284" y="1141725"/>
                      <a:pt x="1034854" y="1105815"/>
                      <a:pt x="1020662" y="1065334"/>
                    </a:cubicBezTo>
                    <a:cubicBezTo>
                      <a:pt x="1014471" y="1047618"/>
                      <a:pt x="1007518" y="1028853"/>
                      <a:pt x="1000088" y="1009613"/>
                    </a:cubicBezTo>
                    <a:cubicBezTo>
                      <a:pt x="1006660" y="1005898"/>
                      <a:pt x="1059619" y="975037"/>
                      <a:pt x="1076288" y="951796"/>
                    </a:cubicBezTo>
                    <a:cubicBezTo>
                      <a:pt x="1091433" y="930651"/>
                      <a:pt x="1104863" y="899504"/>
                      <a:pt x="1096672" y="873120"/>
                    </a:cubicBezTo>
                    <a:cubicBezTo>
                      <a:pt x="1089845" y="848482"/>
                      <a:pt x="1064339" y="834042"/>
                      <a:pt x="1039701" y="840868"/>
                    </a:cubicBezTo>
                    <a:cubicBezTo>
                      <a:pt x="1038188" y="841288"/>
                      <a:pt x="1036698" y="841783"/>
                      <a:pt x="1035235" y="842354"/>
                    </a:cubicBezTo>
                    <a:cubicBezTo>
                      <a:pt x="999326" y="857689"/>
                      <a:pt x="985039" y="926555"/>
                      <a:pt x="988182" y="961226"/>
                    </a:cubicBezTo>
                    <a:cubicBezTo>
                      <a:pt x="988182" y="963321"/>
                      <a:pt x="992944" y="985324"/>
                      <a:pt x="995992" y="999326"/>
                    </a:cubicBezTo>
                    <a:cubicBezTo>
                      <a:pt x="992944" y="991420"/>
                      <a:pt x="990087" y="983800"/>
                      <a:pt x="986467" y="975799"/>
                    </a:cubicBezTo>
                    <a:cubicBezTo>
                      <a:pt x="980181" y="959797"/>
                      <a:pt x="973418" y="944081"/>
                      <a:pt x="966274" y="927126"/>
                    </a:cubicBezTo>
                    <a:cubicBezTo>
                      <a:pt x="962464" y="919030"/>
                      <a:pt x="958750" y="910934"/>
                      <a:pt x="954844" y="902742"/>
                    </a:cubicBezTo>
                    <a:cubicBezTo>
                      <a:pt x="950939" y="894551"/>
                      <a:pt x="946367" y="886264"/>
                      <a:pt x="942081" y="877882"/>
                    </a:cubicBezTo>
                    <a:cubicBezTo>
                      <a:pt x="931889" y="858832"/>
                      <a:pt x="920554" y="839782"/>
                      <a:pt x="908648" y="820732"/>
                    </a:cubicBezTo>
                    <a:cubicBezTo>
                      <a:pt x="922650" y="815208"/>
                      <a:pt x="971894" y="794824"/>
                      <a:pt x="990182" y="776155"/>
                    </a:cubicBezTo>
                    <a:cubicBezTo>
                      <a:pt x="1008470" y="757486"/>
                      <a:pt x="1026377" y="728530"/>
                      <a:pt x="1022186" y="701574"/>
                    </a:cubicBezTo>
                    <a:cubicBezTo>
                      <a:pt x="1019293" y="676278"/>
                      <a:pt x="996442" y="658117"/>
                      <a:pt x="971146" y="661010"/>
                    </a:cubicBezTo>
                    <a:cubicBezTo>
                      <a:pt x="969476" y="661201"/>
                      <a:pt x="967818" y="661483"/>
                      <a:pt x="966179" y="661855"/>
                    </a:cubicBezTo>
                    <a:cubicBezTo>
                      <a:pt x="928079" y="671380"/>
                      <a:pt x="903790" y="737484"/>
                      <a:pt x="901695" y="772250"/>
                    </a:cubicBezTo>
                    <a:cubicBezTo>
                      <a:pt x="901695" y="774345"/>
                      <a:pt x="902838" y="799491"/>
                      <a:pt x="903790" y="813303"/>
                    </a:cubicBezTo>
                    <a:cubicBezTo>
                      <a:pt x="896551" y="802063"/>
                      <a:pt x="889408" y="790824"/>
                      <a:pt x="881788" y="779679"/>
                    </a:cubicBezTo>
                    <a:cubicBezTo>
                      <a:pt x="859690" y="747580"/>
                      <a:pt x="836258" y="715767"/>
                      <a:pt x="813112" y="683953"/>
                    </a:cubicBezTo>
                    <a:cubicBezTo>
                      <a:pt x="805969" y="674428"/>
                      <a:pt x="799015" y="664427"/>
                      <a:pt x="792062" y="654616"/>
                    </a:cubicBezTo>
                    <a:cubicBezTo>
                      <a:pt x="797015" y="652711"/>
                      <a:pt x="856070" y="629756"/>
                      <a:pt x="876549" y="608896"/>
                    </a:cubicBezTo>
                    <a:cubicBezTo>
                      <a:pt x="894742" y="589846"/>
                      <a:pt x="912744" y="561271"/>
                      <a:pt x="908648" y="534220"/>
                    </a:cubicBezTo>
                    <a:cubicBezTo>
                      <a:pt x="905703" y="508877"/>
                      <a:pt x="882770" y="490721"/>
                      <a:pt x="857427" y="493666"/>
                    </a:cubicBezTo>
                    <a:cubicBezTo>
                      <a:pt x="855786" y="493857"/>
                      <a:pt x="854157" y="494136"/>
                      <a:pt x="852546" y="494501"/>
                    </a:cubicBezTo>
                    <a:cubicBezTo>
                      <a:pt x="814446" y="504026"/>
                      <a:pt x="790157" y="570129"/>
                      <a:pt x="788062" y="604896"/>
                    </a:cubicBezTo>
                    <a:cubicBezTo>
                      <a:pt x="788062" y="607563"/>
                      <a:pt x="789776" y="643662"/>
                      <a:pt x="790729" y="652521"/>
                    </a:cubicBezTo>
                    <a:cubicBezTo>
                      <a:pt x="775298" y="630899"/>
                      <a:pt x="760153" y="609277"/>
                      <a:pt x="746056" y="587370"/>
                    </a:cubicBezTo>
                    <a:cubicBezTo>
                      <a:pt x="726837" y="557905"/>
                      <a:pt x="709591" y="527199"/>
                      <a:pt x="694431" y="495453"/>
                    </a:cubicBezTo>
                    <a:cubicBezTo>
                      <a:pt x="696717" y="494596"/>
                      <a:pt x="758439" y="470879"/>
                      <a:pt x="779394" y="449448"/>
                    </a:cubicBezTo>
                    <a:cubicBezTo>
                      <a:pt x="797587" y="430398"/>
                      <a:pt x="815589" y="401823"/>
                      <a:pt x="811493" y="374867"/>
                    </a:cubicBezTo>
                    <a:cubicBezTo>
                      <a:pt x="808600" y="349571"/>
                      <a:pt x="785748" y="331410"/>
                      <a:pt x="760452" y="334303"/>
                    </a:cubicBezTo>
                    <a:cubicBezTo>
                      <a:pt x="758783" y="334494"/>
                      <a:pt x="757125" y="334775"/>
                      <a:pt x="755486" y="335148"/>
                    </a:cubicBezTo>
                    <a:cubicBezTo>
                      <a:pt x="717386" y="344673"/>
                      <a:pt x="693097" y="410776"/>
                      <a:pt x="691002" y="445542"/>
                    </a:cubicBezTo>
                    <a:cubicBezTo>
                      <a:pt x="691002" y="447828"/>
                      <a:pt x="692240" y="475356"/>
                      <a:pt x="693193" y="488405"/>
                    </a:cubicBezTo>
                    <a:lnTo>
                      <a:pt x="691097" y="488976"/>
                    </a:lnTo>
                    <a:cubicBezTo>
                      <a:pt x="676606" y="456651"/>
                      <a:pt x="665065" y="423081"/>
                      <a:pt x="656617" y="388678"/>
                    </a:cubicBezTo>
                    <a:cubicBezTo>
                      <a:pt x="651759" y="369628"/>
                      <a:pt x="648139" y="351436"/>
                      <a:pt x="644996" y="333624"/>
                    </a:cubicBezTo>
                    <a:cubicBezTo>
                      <a:pt x="656902" y="330385"/>
                      <a:pt x="711671" y="315050"/>
                      <a:pt x="732436" y="297810"/>
                    </a:cubicBezTo>
                    <a:cubicBezTo>
                      <a:pt x="753200" y="280569"/>
                      <a:pt x="773584" y="254661"/>
                      <a:pt x="772536" y="227134"/>
                    </a:cubicBezTo>
                    <a:cubicBezTo>
                      <a:pt x="772326" y="201569"/>
                      <a:pt x="751431" y="181014"/>
                      <a:pt x="725866" y="181224"/>
                    </a:cubicBezTo>
                    <a:cubicBezTo>
                      <a:pt x="724274" y="181237"/>
                      <a:pt x="722683" y="181333"/>
                      <a:pt x="721101" y="181509"/>
                    </a:cubicBezTo>
                    <a:cubicBezTo>
                      <a:pt x="682525" y="186939"/>
                      <a:pt x="650806" y="249804"/>
                      <a:pt x="644901" y="284189"/>
                    </a:cubicBezTo>
                    <a:cubicBezTo>
                      <a:pt x="644901" y="285999"/>
                      <a:pt x="643377" y="305334"/>
                      <a:pt x="642710" y="319431"/>
                    </a:cubicBezTo>
                    <a:cubicBezTo>
                      <a:pt x="641472" y="311335"/>
                      <a:pt x="639948" y="303048"/>
                      <a:pt x="638900" y="295238"/>
                    </a:cubicBezTo>
                    <a:cubicBezTo>
                      <a:pt x="634804" y="265996"/>
                      <a:pt x="632804" y="239040"/>
                      <a:pt x="631185" y="215132"/>
                    </a:cubicBezTo>
                    <a:cubicBezTo>
                      <a:pt x="630423" y="201512"/>
                      <a:pt x="630042" y="189129"/>
                      <a:pt x="629756" y="177604"/>
                    </a:cubicBezTo>
                    <a:cubicBezTo>
                      <a:pt x="639757" y="168079"/>
                      <a:pt x="679953" y="129979"/>
                      <a:pt x="690430" y="105881"/>
                    </a:cubicBezTo>
                    <a:cubicBezTo>
                      <a:pt x="700908" y="81782"/>
                      <a:pt x="707099" y="48731"/>
                      <a:pt x="693478" y="24728"/>
                    </a:cubicBezTo>
                    <a:cubicBezTo>
                      <a:pt x="681616" y="2139"/>
                      <a:pt x="653689" y="-6556"/>
                      <a:pt x="631101" y="5306"/>
                    </a:cubicBezTo>
                    <a:cubicBezTo>
                      <a:pt x="629623" y="6082"/>
                      <a:pt x="628188" y="6937"/>
                      <a:pt x="626803" y="7868"/>
                    </a:cubicBezTo>
                    <a:cubicBezTo>
                      <a:pt x="594990" y="30538"/>
                      <a:pt x="595847" y="100928"/>
                      <a:pt x="606420" y="134170"/>
                    </a:cubicBezTo>
                    <a:cubicBezTo>
                      <a:pt x="607372" y="137028"/>
                      <a:pt x="626708" y="180271"/>
                      <a:pt x="627280" y="179795"/>
                    </a:cubicBezTo>
                    <a:lnTo>
                      <a:pt x="627851" y="179223"/>
                    </a:lnTo>
                    <a:cubicBezTo>
                      <a:pt x="627851" y="190272"/>
                      <a:pt x="627851" y="202179"/>
                      <a:pt x="628613" y="215228"/>
                    </a:cubicBezTo>
                    <a:cubicBezTo>
                      <a:pt x="629661" y="239231"/>
                      <a:pt x="630994" y="266377"/>
                      <a:pt x="634519" y="295809"/>
                    </a:cubicBezTo>
                    <a:cubicBezTo>
                      <a:pt x="637955" y="327522"/>
                      <a:pt x="643234" y="359008"/>
                      <a:pt x="650330" y="390107"/>
                    </a:cubicBezTo>
                    <a:cubicBezTo>
                      <a:pt x="658105" y="425020"/>
                      <a:pt x="669008" y="459162"/>
                      <a:pt x="682906" y="492119"/>
                    </a:cubicBezTo>
                    <a:lnTo>
                      <a:pt x="683477" y="493263"/>
                    </a:lnTo>
                    <a:cubicBezTo>
                      <a:pt x="676048" y="484595"/>
                      <a:pt x="654426" y="461068"/>
                      <a:pt x="652521" y="459449"/>
                    </a:cubicBezTo>
                    <a:cubicBezTo>
                      <a:pt x="626232" y="436589"/>
                      <a:pt x="561938" y="407919"/>
                      <a:pt x="528696" y="428112"/>
                    </a:cubicBezTo>
                    <a:cubicBezTo>
                      <a:pt x="507261" y="441852"/>
                      <a:pt x="501022" y="470367"/>
                      <a:pt x="514762" y="491802"/>
                    </a:cubicBezTo>
                    <a:cubicBezTo>
                      <a:pt x="515679" y="493232"/>
                      <a:pt x="516674" y="494610"/>
                      <a:pt x="517742" y="495930"/>
                    </a:cubicBezTo>
                    <a:cubicBezTo>
                      <a:pt x="534316" y="517932"/>
                      <a:pt x="567367" y="525267"/>
                      <a:pt x="593466" y="525362"/>
                    </a:cubicBezTo>
                    <a:cubicBezTo>
                      <a:pt x="622803" y="525362"/>
                      <a:pt x="680715" y="499168"/>
                      <a:pt x="685382" y="496787"/>
                    </a:cubicBezTo>
                    <a:cubicBezTo>
                      <a:pt x="700299" y="529992"/>
                      <a:pt x="717419" y="562163"/>
                      <a:pt x="736627" y="593084"/>
                    </a:cubicBezTo>
                    <a:cubicBezTo>
                      <a:pt x="747676" y="611087"/>
                      <a:pt x="759391" y="628994"/>
                      <a:pt x="771393" y="646711"/>
                    </a:cubicBezTo>
                    <a:cubicBezTo>
                      <a:pt x="764725" y="639471"/>
                      <a:pt x="758725" y="632994"/>
                      <a:pt x="757772" y="632137"/>
                    </a:cubicBezTo>
                    <a:cubicBezTo>
                      <a:pt x="731483" y="609372"/>
                      <a:pt x="667189" y="580607"/>
                      <a:pt x="633947" y="600800"/>
                    </a:cubicBezTo>
                    <a:cubicBezTo>
                      <a:pt x="612512" y="614540"/>
                      <a:pt x="606274" y="643055"/>
                      <a:pt x="620014" y="664490"/>
                    </a:cubicBezTo>
                    <a:cubicBezTo>
                      <a:pt x="620930" y="665920"/>
                      <a:pt x="621925" y="667298"/>
                      <a:pt x="622993" y="668618"/>
                    </a:cubicBezTo>
                    <a:cubicBezTo>
                      <a:pt x="639472" y="690716"/>
                      <a:pt x="672619" y="697955"/>
                      <a:pt x="698717" y="698050"/>
                    </a:cubicBezTo>
                    <a:cubicBezTo>
                      <a:pt x="724816" y="698145"/>
                      <a:pt x="774917" y="676714"/>
                      <a:pt x="788062" y="670904"/>
                    </a:cubicBezTo>
                    <a:cubicBezTo>
                      <a:pt x="792729" y="677667"/>
                      <a:pt x="797587" y="684524"/>
                      <a:pt x="802063" y="691287"/>
                    </a:cubicBezTo>
                    <a:cubicBezTo>
                      <a:pt x="824542" y="723577"/>
                      <a:pt x="847117" y="755867"/>
                      <a:pt x="868738" y="788061"/>
                    </a:cubicBezTo>
                    <a:cubicBezTo>
                      <a:pt x="876263" y="799491"/>
                      <a:pt x="883216" y="810921"/>
                      <a:pt x="890170" y="822351"/>
                    </a:cubicBezTo>
                    <a:cubicBezTo>
                      <a:pt x="884264" y="815874"/>
                      <a:pt x="879216" y="810540"/>
                      <a:pt x="878359" y="809778"/>
                    </a:cubicBezTo>
                    <a:cubicBezTo>
                      <a:pt x="852070" y="786918"/>
                      <a:pt x="787776" y="758248"/>
                      <a:pt x="754534" y="778441"/>
                    </a:cubicBezTo>
                    <a:cubicBezTo>
                      <a:pt x="733121" y="792216"/>
                      <a:pt x="726928" y="820741"/>
                      <a:pt x="740703" y="842154"/>
                    </a:cubicBezTo>
                    <a:cubicBezTo>
                      <a:pt x="741618" y="843576"/>
                      <a:pt x="742610" y="844946"/>
                      <a:pt x="743675" y="846259"/>
                    </a:cubicBezTo>
                    <a:cubicBezTo>
                      <a:pt x="760153" y="868262"/>
                      <a:pt x="793300" y="875596"/>
                      <a:pt x="819304" y="875691"/>
                    </a:cubicBezTo>
                    <a:cubicBezTo>
                      <a:pt x="845307" y="875787"/>
                      <a:pt x="890741" y="856641"/>
                      <a:pt x="906362" y="849593"/>
                    </a:cubicBezTo>
                    <a:cubicBezTo>
                      <a:pt x="913220" y="861499"/>
                      <a:pt x="920078" y="873405"/>
                      <a:pt x="926079" y="885312"/>
                    </a:cubicBezTo>
                    <a:cubicBezTo>
                      <a:pt x="930079" y="893503"/>
                      <a:pt x="934461" y="901123"/>
                      <a:pt x="937890" y="909600"/>
                    </a:cubicBezTo>
                    <a:cubicBezTo>
                      <a:pt x="941319" y="918078"/>
                      <a:pt x="945224" y="926174"/>
                      <a:pt x="948748" y="934270"/>
                    </a:cubicBezTo>
                    <a:cubicBezTo>
                      <a:pt x="955130" y="950272"/>
                      <a:pt x="961702" y="966655"/>
                      <a:pt x="967798" y="982371"/>
                    </a:cubicBezTo>
                    <a:cubicBezTo>
                      <a:pt x="971894" y="993230"/>
                      <a:pt x="975609" y="1003707"/>
                      <a:pt x="979324" y="1014185"/>
                    </a:cubicBezTo>
                    <a:cubicBezTo>
                      <a:pt x="972085" y="1002755"/>
                      <a:pt x="957226" y="980752"/>
                      <a:pt x="955797" y="979038"/>
                    </a:cubicBezTo>
                    <a:cubicBezTo>
                      <a:pt x="935040" y="956382"/>
                      <a:pt x="908797" y="939455"/>
                      <a:pt x="879597" y="929889"/>
                    </a:cubicBezTo>
                    <a:cubicBezTo>
                      <a:pt x="877428" y="927243"/>
                      <a:pt x="875003" y="924819"/>
                      <a:pt x="872358" y="922649"/>
                    </a:cubicBezTo>
                    <a:cubicBezTo>
                      <a:pt x="853154" y="905852"/>
                      <a:pt x="823970" y="907802"/>
                      <a:pt x="807172" y="927005"/>
                    </a:cubicBezTo>
                    <a:cubicBezTo>
                      <a:pt x="806101" y="928230"/>
                      <a:pt x="805095" y="929510"/>
                      <a:pt x="804159" y="930841"/>
                    </a:cubicBezTo>
                    <a:cubicBezTo>
                      <a:pt x="782632" y="963417"/>
                      <a:pt x="808731" y="1028758"/>
                      <a:pt x="830543" y="1056000"/>
                    </a:cubicBezTo>
                    <a:cubicBezTo>
                      <a:pt x="831781" y="1057619"/>
                      <a:pt x="847688" y="1073430"/>
                      <a:pt x="857880" y="1083241"/>
                    </a:cubicBezTo>
                    <a:lnTo>
                      <a:pt x="836353" y="1069239"/>
                    </a:lnTo>
                    <a:cubicBezTo>
                      <a:pt x="822352" y="1059714"/>
                      <a:pt x="807778" y="1050189"/>
                      <a:pt x="792729" y="1039807"/>
                    </a:cubicBezTo>
                    <a:lnTo>
                      <a:pt x="769774" y="1025710"/>
                    </a:lnTo>
                    <a:cubicBezTo>
                      <a:pt x="762154" y="1020853"/>
                      <a:pt x="753581" y="1016661"/>
                      <a:pt x="745390" y="1012089"/>
                    </a:cubicBezTo>
                    <a:cubicBezTo>
                      <a:pt x="726340" y="1001803"/>
                      <a:pt x="706432" y="992278"/>
                      <a:pt x="686239" y="983514"/>
                    </a:cubicBezTo>
                    <a:cubicBezTo>
                      <a:pt x="694812" y="971227"/>
                      <a:pt x="724339" y="927126"/>
                      <a:pt x="729578" y="901409"/>
                    </a:cubicBezTo>
                    <a:cubicBezTo>
                      <a:pt x="734817" y="875691"/>
                      <a:pt x="733579" y="841973"/>
                      <a:pt x="715195" y="821494"/>
                    </a:cubicBezTo>
                    <a:cubicBezTo>
                      <a:pt x="698752" y="801986"/>
                      <a:pt x="669608" y="799501"/>
                      <a:pt x="650100" y="815945"/>
                    </a:cubicBezTo>
                    <a:cubicBezTo>
                      <a:pt x="648848" y="817000"/>
                      <a:pt x="647653" y="818121"/>
                      <a:pt x="646520" y="819303"/>
                    </a:cubicBezTo>
                    <a:cubicBezTo>
                      <a:pt x="620326" y="847878"/>
                      <a:pt x="636233" y="916744"/>
                      <a:pt x="653569" y="946938"/>
                    </a:cubicBezTo>
                    <a:cubicBezTo>
                      <a:pt x="654712" y="948843"/>
                      <a:pt x="669571" y="969036"/>
                      <a:pt x="678048" y="979990"/>
                    </a:cubicBezTo>
                    <a:cubicBezTo>
                      <a:pt x="665856" y="974656"/>
                      <a:pt x="653664" y="969227"/>
                      <a:pt x="641186" y="964179"/>
                    </a:cubicBezTo>
                    <a:cubicBezTo>
                      <a:pt x="604991" y="949605"/>
                      <a:pt x="567939" y="935604"/>
                      <a:pt x="531077" y="922173"/>
                    </a:cubicBezTo>
                    <a:cubicBezTo>
                      <a:pt x="519742" y="917982"/>
                      <a:pt x="508503" y="913601"/>
                      <a:pt x="497263" y="909315"/>
                    </a:cubicBezTo>
                    <a:cubicBezTo>
                      <a:pt x="500407" y="905028"/>
                      <a:pt x="536983" y="853308"/>
                      <a:pt x="542507" y="824542"/>
                    </a:cubicBezTo>
                    <a:cubicBezTo>
                      <a:pt x="547460" y="799015"/>
                      <a:pt x="546603" y="765106"/>
                      <a:pt x="528124" y="744628"/>
                    </a:cubicBezTo>
                    <a:cubicBezTo>
                      <a:pt x="511681" y="725119"/>
                      <a:pt x="482537" y="722635"/>
                      <a:pt x="463029" y="739078"/>
                    </a:cubicBezTo>
                    <a:cubicBezTo>
                      <a:pt x="461777" y="740134"/>
                      <a:pt x="460582" y="741254"/>
                      <a:pt x="459449" y="742437"/>
                    </a:cubicBezTo>
                    <a:cubicBezTo>
                      <a:pt x="433255" y="771012"/>
                      <a:pt x="449162" y="839878"/>
                      <a:pt x="466593" y="870072"/>
                    </a:cubicBezTo>
                    <a:cubicBezTo>
                      <a:pt x="467831" y="872358"/>
                      <a:pt x="489358" y="901409"/>
                      <a:pt x="495168" y="908172"/>
                    </a:cubicBezTo>
                    <a:cubicBezTo>
                      <a:pt x="470403" y="898647"/>
                      <a:pt x="445828" y="889122"/>
                      <a:pt x="421921" y="878549"/>
                    </a:cubicBezTo>
                    <a:cubicBezTo>
                      <a:pt x="389647" y="864574"/>
                      <a:pt x="358336" y="848473"/>
                      <a:pt x="328195" y="830353"/>
                    </a:cubicBezTo>
                    <a:cubicBezTo>
                      <a:pt x="329623" y="828352"/>
                      <a:pt x="368104" y="774536"/>
                      <a:pt x="373724" y="745104"/>
                    </a:cubicBezTo>
                    <a:cubicBezTo>
                      <a:pt x="378582" y="719577"/>
                      <a:pt x="377725" y="685668"/>
                      <a:pt x="359341" y="665189"/>
                    </a:cubicBezTo>
                    <a:cubicBezTo>
                      <a:pt x="342898" y="645681"/>
                      <a:pt x="313754" y="643196"/>
                      <a:pt x="294246" y="659639"/>
                    </a:cubicBezTo>
                    <a:cubicBezTo>
                      <a:pt x="292994" y="660695"/>
                      <a:pt x="291799" y="661816"/>
                      <a:pt x="290666" y="662998"/>
                    </a:cubicBezTo>
                    <a:cubicBezTo>
                      <a:pt x="264472" y="691573"/>
                      <a:pt x="280379" y="760439"/>
                      <a:pt x="297715" y="790633"/>
                    </a:cubicBezTo>
                    <a:cubicBezTo>
                      <a:pt x="298858" y="792633"/>
                      <a:pt x="315241" y="814827"/>
                      <a:pt x="323337" y="825209"/>
                    </a:cubicBezTo>
                    <a:lnTo>
                      <a:pt x="321813" y="826828"/>
                    </a:lnTo>
                    <a:cubicBezTo>
                      <a:pt x="291935" y="807820"/>
                      <a:pt x="263820" y="786176"/>
                      <a:pt x="237802" y="762153"/>
                    </a:cubicBezTo>
                    <a:cubicBezTo>
                      <a:pt x="223229" y="749104"/>
                      <a:pt x="210085" y="735864"/>
                      <a:pt x="197607" y="722624"/>
                    </a:cubicBezTo>
                    <a:cubicBezTo>
                      <a:pt x="205798" y="713099"/>
                      <a:pt x="242755" y="670523"/>
                      <a:pt x="250852" y="644520"/>
                    </a:cubicBezTo>
                    <a:cubicBezTo>
                      <a:pt x="258948" y="618516"/>
                      <a:pt x="261329" y="585846"/>
                      <a:pt x="245327" y="563557"/>
                    </a:cubicBezTo>
                    <a:cubicBezTo>
                      <a:pt x="231004" y="542380"/>
                      <a:pt x="202226" y="536823"/>
                      <a:pt x="181048" y="551146"/>
                    </a:cubicBezTo>
                    <a:cubicBezTo>
                      <a:pt x="179724" y="552041"/>
                      <a:pt x="178448" y="553005"/>
                      <a:pt x="177223" y="554032"/>
                    </a:cubicBezTo>
                    <a:cubicBezTo>
                      <a:pt x="148077" y="579940"/>
                      <a:pt x="156364" y="649854"/>
                      <a:pt x="170270" y="681762"/>
                    </a:cubicBezTo>
                    <a:cubicBezTo>
                      <a:pt x="171032" y="683477"/>
                      <a:pt x="180748" y="700241"/>
                      <a:pt x="187987" y="712338"/>
                    </a:cubicBezTo>
                    <a:cubicBezTo>
                      <a:pt x="182462" y="706337"/>
                      <a:pt x="176652" y="700241"/>
                      <a:pt x="171413" y="694336"/>
                    </a:cubicBezTo>
                    <a:cubicBezTo>
                      <a:pt x="152363" y="672237"/>
                      <a:pt x="135313" y="650806"/>
                      <a:pt x="120835" y="631661"/>
                    </a:cubicBezTo>
                    <a:cubicBezTo>
                      <a:pt x="112644" y="620707"/>
                      <a:pt x="105500" y="610706"/>
                      <a:pt x="98833" y="601276"/>
                    </a:cubicBezTo>
                    <a:cubicBezTo>
                      <a:pt x="102166" y="587941"/>
                      <a:pt x="114739" y="534125"/>
                      <a:pt x="109977" y="507931"/>
                    </a:cubicBezTo>
                    <a:cubicBezTo>
                      <a:pt x="105214" y="481737"/>
                      <a:pt x="92260" y="450781"/>
                      <a:pt x="67686" y="438589"/>
                    </a:cubicBezTo>
                    <a:cubicBezTo>
                      <a:pt x="45376" y="426321"/>
                      <a:pt x="17344" y="434462"/>
                      <a:pt x="5076" y="456772"/>
                    </a:cubicBezTo>
                    <a:cubicBezTo>
                      <a:pt x="4276" y="458228"/>
                      <a:pt x="3555" y="459725"/>
                      <a:pt x="2916" y="461259"/>
                    </a:cubicBezTo>
                    <a:cubicBezTo>
                      <a:pt x="-11086" y="497644"/>
                      <a:pt x="28443" y="555842"/>
                      <a:pt x="55494" y="577749"/>
                    </a:cubicBezTo>
                    <a:cubicBezTo>
                      <a:pt x="57875" y="579654"/>
                      <a:pt x="97880" y="604991"/>
                      <a:pt x="98071" y="604324"/>
                    </a:cubicBezTo>
                    <a:cubicBezTo>
                      <a:pt x="98091" y="604039"/>
                      <a:pt x="98091" y="603752"/>
                      <a:pt x="98071" y="603467"/>
                    </a:cubicBezTo>
                    <a:cubicBezTo>
                      <a:pt x="104262" y="612992"/>
                      <a:pt x="111025" y="622517"/>
                      <a:pt x="118549" y="633185"/>
                    </a:cubicBezTo>
                    <a:cubicBezTo>
                      <a:pt x="132646" y="652235"/>
                      <a:pt x="148839" y="674523"/>
                      <a:pt x="167984" y="697098"/>
                    </a:cubicBezTo>
                    <a:cubicBezTo>
                      <a:pt x="188374" y="721664"/>
                      <a:pt x="210159" y="745039"/>
                      <a:pt x="233230" y="767106"/>
                    </a:cubicBezTo>
                    <a:cubicBezTo>
                      <a:pt x="258997" y="791738"/>
                      <a:pt x="286887" y="814050"/>
                      <a:pt x="316574" y="833781"/>
                    </a:cubicBezTo>
                    <a:lnTo>
                      <a:pt x="317717" y="834448"/>
                    </a:lnTo>
                    <a:cubicBezTo>
                      <a:pt x="306763" y="831305"/>
                      <a:pt x="275712" y="823590"/>
                      <a:pt x="273235" y="823304"/>
                    </a:cubicBezTo>
                    <a:cubicBezTo>
                      <a:pt x="238660" y="818732"/>
                      <a:pt x="169318" y="830257"/>
                      <a:pt x="152554" y="865499"/>
                    </a:cubicBezTo>
                    <a:cubicBezTo>
                      <a:pt x="142301" y="888862"/>
                      <a:pt x="152928" y="916113"/>
                      <a:pt x="176291" y="926366"/>
                    </a:cubicBezTo>
                    <a:cubicBezTo>
                      <a:pt x="177868" y="927059"/>
                      <a:pt x="179484" y="927662"/>
                      <a:pt x="181129" y="928174"/>
                    </a:cubicBezTo>
                    <a:cubicBezTo>
                      <a:pt x="207132" y="937509"/>
                      <a:pt x="238755" y="925412"/>
                      <a:pt x="260472" y="911029"/>
                    </a:cubicBezTo>
                    <a:close/>
                  </a:path>
                </a:pathLst>
              </a:custGeom>
              <a:solidFill>
                <a:srgbClr val="9C9C9C"/>
              </a:solidFill>
              <a:ln w="9525" cap="flat">
                <a:noFill/>
                <a:prstDash val="solid"/>
                <a:miter/>
              </a:ln>
            </p:spPr>
            <p:txBody>
              <a:bodyPr rtlCol="0" anchor="ctr"/>
              <a:lstStyle/>
              <a:p>
                <a:pPr defTabSz="685800">
                  <a:buClrTx/>
                  <a:defRPr/>
                </a:pPr>
                <a:endParaRPr lang="en-US" sz="1350" kern="1200" dirty="0">
                  <a:solidFill>
                    <a:prstClr val="black"/>
                  </a:solidFill>
                  <a:latin typeface="Calibri" panose="020F0502020204030204" pitchFamily="34" charset="0"/>
                  <a:ea typeface="+mn-ea"/>
                  <a:cs typeface="Calibri" panose="020F0502020204030204" pitchFamily="34" charset="0"/>
                </a:endParaRPr>
              </a:p>
            </p:txBody>
          </p:sp>
          <p:sp>
            <p:nvSpPr>
              <p:cNvPr id="2627" name="Freeform: Shape 2626">
                <a:extLst>
                  <a:ext uri="{FF2B5EF4-FFF2-40B4-BE49-F238E27FC236}">
                    <a16:creationId xmlns:a16="http://schemas.microsoft.com/office/drawing/2014/main" id="{9576C933-6522-4BC2-E120-DD3878B7B008}"/>
                  </a:ext>
                </a:extLst>
              </p:cNvPr>
              <p:cNvSpPr/>
              <p:nvPr/>
            </p:nvSpPr>
            <p:spPr>
              <a:xfrm>
                <a:off x="2904513" y="2796182"/>
                <a:ext cx="138324" cy="227271"/>
              </a:xfrm>
              <a:custGeom>
                <a:avLst/>
                <a:gdLst>
                  <a:gd name="connsiteX0" fmla="*/ 23047 w 138324"/>
                  <a:gd name="connsiteY0" fmla="*/ 143165 h 227271"/>
                  <a:gd name="connsiteX1" fmla="*/ 116964 w 138324"/>
                  <a:gd name="connsiteY1" fmla="*/ 227271 h 227271"/>
                  <a:gd name="connsiteX2" fmla="*/ 136014 w 138324"/>
                  <a:gd name="connsiteY2" fmla="*/ 164978 h 227271"/>
                  <a:gd name="connsiteX3" fmla="*/ 88389 w 138324"/>
                  <a:gd name="connsiteY3" fmla="*/ 6196 h 227271"/>
                  <a:gd name="connsiteX4" fmla="*/ 8153 w 138324"/>
                  <a:gd name="connsiteY4" fmla="*/ 33419 h 227271"/>
                  <a:gd name="connsiteX5" fmla="*/ 5617 w 138324"/>
                  <a:gd name="connsiteY5" fmla="*/ 39343 h 227271"/>
                  <a:gd name="connsiteX6" fmla="*/ 23047 w 138324"/>
                  <a:gd name="connsiteY6" fmla="*/ 143165 h 227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24" h="227271">
                    <a:moveTo>
                      <a:pt x="23047" y="143165"/>
                    </a:moveTo>
                    <a:cubicBezTo>
                      <a:pt x="43431" y="177265"/>
                      <a:pt x="116869" y="227271"/>
                      <a:pt x="116964" y="227271"/>
                    </a:cubicBezTo>
                    <a:cubicBezTo>
                      <a:pt x="117059" y="227271"/>
                      <a:pt x="135252" y="168883"/>
                      <a:pt x="136014" y="164978"/>
                    </a:cubicBezTo>
                    <a:cubicBezTo>
                      <a:pt x="143824" y="120496"/>
                      <a:pt x="132775" y="29818"/>
                      <a:pt x="88389" y="6196"/>
                    </a:cubicBezTo>
                    <a:cubicBezTo>
                      <a:pt x="58715" y="-8443"/>
                      <a:pt x="22792" y="3745"/>
                      <a:pt x="8153" y="33419"/>
                    </a:cubicBezTo>
                    <a:cubicBezTo>
                      <a:pt x="7202" y="35347"/>
                      <a:pt x="6355" y="37324"/>
                      <a:pt x="5617" y="39343"/>
                    </a:cubicBezTo>
                    <a:cubicBezTo>
                      <a:pt x="-8195" y="72490"/>
                      <a:pt x="5712" y="114209"/>
                      <a:pt x="23047" y="143165"/>
                    </a:cubicBezTo>
                    <a:close/>
                  </a:path>
                </a:pathLst>
              </a:custGeom>
              <a:solidFill>
                <a:srgbClr val="9C9C9C"/>
              </a:solidFill>
              <a:ln w="9525" cap="flat">
                <a:noFill/>
                <a:prstDash val="solid"/>
                <a:miter/>
              </a:ln>
            </p:spPr>
            <p:txBody>
              <a:bodyPr rtlCol="0" anchor="ctr"/>
              <a:lstStyle/>
              <a:p>
                <a:pPr defTabSz="685800">
                  <a:buClrTx/>
                  <a:defRPr/>
                </a:pPr>
                <a:endParaRPr lang="en-US" sz="1350" kern="1200" dirty="0">
                  <a:solidFill>
                    <a:prstClr val="black"/>
                  </a:solidFill>
                  <a:latin typeface="Calibri" panose="020F0502020204030204" pitchFamily="34" charset="0"/>
                  <a:ea typeface="+mn-ea"/>
                  <a:cs typeface="Calibri" panose="020F0502020204030204" pitchFamily="34" charset="0"/>
                </a:endParaRPr>
              </a:p>
            </p:txBody>
          </p:sp>
          <p:sp>
            <p:nvSpPr>
              <p:cNvPr id="2628" name="Freeform: Shape 2627">
                <a:extLst>
                  <a:ext uri="{FF2B5EF4-FFF2-40B4-BE49-F238E27FC236}">
                    <a16:creationId xmlns:a16="http://schemas.microsoft.com/office/drawing/2014/main" id="{E36E5EDD-94E5-22A7-49CB-E5993C7BC6EF}"/>
                  </a:ext>
                </a:extLst>
              </p:cNvPr>
              <p:cNvSpPr/>
              <p:nvPr/>
            </p:nvSpPr>
            <p:spPr>
              <a:xfrm>
                <a:off x="3615767" y="3247658"/>
                <a:ext cx="137188" cy="230246"/>
              </a:xfrm>
              <a:custGeom>
                <a:avLst/>
                <a:gdLst>
                  <a:gd name="connsiteX0" fmla="*/ 31979 w 137188"/>
                  <a:gd name="connsiteY0" fmla="*/ 230233 h 230246"/>
                  <a:gd name="connsiteX1" fmla="*/ 82176 w 137188"/>
                  <a:gd name="connsiteY1" fmla="*/ 188704 h 230246"/>
                  <a:gd name="connsiteX2" fmla="*/ 129801 w 137188"/>
                  <a:gd name="connsiteY2" fmla="*/ 29732 h 230246"/>
                  <a:gd name="connsiteX3" fmla="*/ 47861 w 137188"/>
                  <a:gd name="connsiteY3" fmla="*/ 8172 h 230246"/>
                  <a:gd name="connsiteX4" fmla="*/ 42457 w 137188"/>
                  <a:gd name="connsiteY4" fmla="*/ 11730 h 230246"/>
                  <a:gd name="connsiteX5" fmla="*/ 70 w 137188"/>
                  <a:gd name="connsiteY5" fmla="*/ 108218 h 230246"/>
                  <a:gd name="connsiteX6" fmla="*/ 31979 w 137188"/>
                  <a:gd name="connsiteY6" fmla="*/ 230233 h 230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88" h="230246">
                    <a:moveTo>
                      <a:pt x="31979" y="230233"/>
                    </a:moveTo>
                    <a:cubicBezTo>
                      <a:pt x="31979" y="231090"/>
                      <a:pt x="79604" y="191562"/>
                      <a:pt x="82176" y="188704"/>
                    </a:cubicBezTo>
                    <a:cubicBezTo>
                      <a:pt x="113322" y="155843"/>
                      <a:pt x="154089" y="74404"/>
                      <a:pt x="129801" y="29732"/>
                    </a:cubicBezTo>
                    <a:cubicBezTo>
                      <a:pt x="113127" y="1151"/>
                      <a:pt x="76442" y="-8501"/>
                      <a:pt x="47861" y="8172"/>
                    </a:cubicBezTo>
                    <a:cubicBezTo>
                      <a:pt x="45997" y="9260"/>
                      <a:pt x="44193" y="10447"/>
                      <a:pt x="42457" y="11730"/>
                    </a:cubicBezTo>
                    <a:cubicBezTo>
                      <a:pt x="13024" y="32018"/>
                      <a:pt x="1689" y="74499"/>
                      <a:pt x="70" y="108218"/>
                    </a:cubicBezTo>
                    <a:cubicBezTo>
                      <a:pt x="-1739" y="147842"/>
                      <a:pt x="31979" y="230138"/>
                      <a:pt x="31979" y="230233"/>
                    </a:cubicBezTo>
                    <a:close/>
                  </a:path>
                </a:pathLst>
              </a:custGeom>
              <a:solidFill>
                <a:srgbClr val="9C9C9C"/>
              </a:solidFill>
              <a:ln w="9525" cap="flat">
                <a:noFill/>
                <a:prstDash val="solid"/>
                <a:miter/>
              </a:ln>
            </p:spPr>
            <p:txBody>
              <a:bodyPr rtlCol="0" anchor="ctr"/>
              <a:lstStyle/>
              <a:p>
                <a:pPr defTabSz="685800">
                  <a:buClrTx/>
                  <a:defRPr/>
                </a:pPr>
                <a:endParaRPr lang="en-US" sz="1350" kern="1200" dirty="0">
                  <a:solidFill>
                    <a:prstClr val="black"/>
                  </a:solidFill>
                  <a:latin typeface="Calibri" panose="020F0502020204030204" pitchFamily="34" charset="0"/>
                  <a:ea typeface="+mn-ea"/>
                  <a:cs typeface="Calibri" panose="020F0502020204030204" pitchFamily="34" charset="0"/>
                </a:endParaRPr>
              </a:p>
            </p:txBody>
          </p:sp>
          <p:sp>
            <p:nvSpPr>
              <p:cNvPr id="2629" name="Freeform: Shape 2628">
                <a:extLst>
                  <a:ext uri="{FF2B5EF4-FFF2-40B4-BE49-F238E27FC236}">
                    <a16:creationId xmlns:a16="http://schemas.microsoft.com/office/drawing/2014/main" id="{A43978DB-A5F1-D65E-A833-21C04FE86D83}"/>
                  </a:ext>
                </a:extLst>
              </p:cNvPr>
              <p:cNvSpPr/>
              <p:nvPr/>
            </p:nvSpPr>
            <p:spPr>
              <a:xfrm>
                <a:off x="2587563" y="2710586"/>
                <a:ext cx="1481950" cy="1535210"/>
              </a:xfrm>
              <a:custGeom>
                <a:avLst/>
                <a:gdLst>
                  <a:gd name="connsiteX0" fmla="*/ 215315 w 1481950"/>
                  <a:gd name="connsiteY0" fmla="*/ 456123 h 1535210"/>
                  <a:gd name="connsiteX1" fmla="*/ 326948 w 1481950"/>
                  <a:gd name="connsiteY1" fmla="*/ 512035 h 1535210"/>
                  <a:gd name="connsiteX2" fmla="*/ 288848 w 1481950"/>
                  <a:gd name="connsiteY2" fmla="*/ 648338 h 1535210"/>
                  <a:gd name="connsiteX3" fmla="*/ 273322 w 1481950"/>
                  <a:gd name="connsiteY3" fmla="*/ 729967 h 1535210"/>
                  <a:gd name="connsiteX4" fmla="*/ 273322 w 1481950"/>
                  <a:gd name="connsiteY4" fmla="*/ 703964 h 1535210"/>
                  <a:gd name="connsiteX5" fmla="*/ 185121 w 1481950"/>
                  <a:gd name="connsiteY5" fmla="*/ 563470 h 1535210"/>
                  <a:gd name="connsiteX6" fmla="*/ 114864 w 1481950"/>
                  <a:gd name="connsiteY6" fmla="*/ 610831 h 1535210"/>
                  <a:gd name="connsiteX7" fmla="*/ 113969 w 1481950"/>
                  <a:gd name="connsiteY7" fmla="*/ 617286 h 1535210"/>
                  <a:gd name="connsiteX8" fmla="*/ 158736 w 1481950"/>
                  <a:gd name="connsiteY8" fmla="*/ 712536 h 1535210"/>
                  <a:gd name="connsiteX9" fmla="*/ 266940 w 1481950"/>
                  <a:gd name="connsiteY9" fmla="*/ 767305 h 1535210"/>
                  <a:gd name="connsiteX10" fmla="*/ 261797 w 1481950"/>
                  <a:gd name="connsiteY10" fmla="*/ 798833 h 1535210"/>
                  <a:gd name="connsiteX11" fmla="*/ 237222 w 1481950"/>
                  <a:gd name="connsiteY11" fmla="*/ 949233 h 1535210"/>
                  <a:gd name="connsiteX12" fmla="*/ 226554 w 1481950"/>
                  <a:gd name="connsiteY12" fmla="*/ 1000668 h 1535210"/>
                  <a:gd name="connsiteX13" fmla="*/ 226554 w 1481950"/>
                  <a:gd name="connsiteY13" fmla="*/ 978189 h 1535210"/>
                  <a:gd name="connsiteX14" fmla="*/ 138353 w 1481950"/>
                  <a:gd name="connsiteY14" fmla="*/ 837600 h 1535210"/>
                  <a:gd name="connsiteX15" fmla="*/ 68178 w 1481950"/>
                  <a:gd name="connsiteY15" fmla="*/ 885081 h 1535210"/>
                  <a:gd name="connsiteX16" fmla="*/ 67296 w 1481950"/>
                  <a:gd name="connsiteY16" fmla="*/ 891511 h 1535210"/>
                  <a:gd name="connsiteX17" fmla="*/ 111969 w 1481950"/>
                  <a:gd name="connsiteY17" fmla="*/ 986761 h 1535210"/>
                  <a:gd name="connsiteX18" fmla="*/ 216744 w 1481950"/>
                  <a:gd name="connsiteY18" fmla="*/ 1040292 h 1535210"/>
                  <a:gd name="connsiteX19" fmla="*/ 203218 w 1481950"/>
                  <a:gd name="connsiteY19" fmla="*/ 1091536 h 1535210"/>
                  <a:gd name="connsiteX20" fmla="*/ 192550 w 1481950"/>
                  <a:gd name="connsiteY20" fmla="*/ 1124969 h 1535210"/>
                  <a:gd name="connsiteX21" fmla="*/ 180549 w 1481950"/>
                  <a:gd name="connsiteY21" fmla="*/ 1157830 h 1535210"/>
                  <a:gd name="connsiteX22" fmla="*/ 155117 w 1481950"/>
                  <a:gd name="connsiteY22" fmla="*/ 1219743 h 1535210"/>
                  <a:gd name="connsiteX23" fmla="*/ 137401 w 1481950"/>
                  <a:gd name="connsiteY23" fmla="*/ 1259938 h 1535210"/>
                  <a:gd name="connsiteX24" fmla="*/ 146926 w 1481950"/>
                  <a:gd name="connsiteY24" fmla="*/ 1205932 h 1535210"/>
                  <a:gd name="connsiteX25" fmla="*/ 81012 w 1481950"/>
                  <a:gd name="connsiteY25" fmla="*/ 1053532 h 1535210"/>
                  <a:gd name="connsiteX26" fmla="*/ 4400 w 1481950"/>
                  <a:gd name="connsiteY26" fmla="*/ 1089718 h 1535210"/>
                  <a:gd name="connsiteX27" fmla="*/ 2527 w 1481950"/>
                  <a:gd name="connsiteY27" fmla="*/ 1096013 h 1535210"/>
                  <a:gd name="connsiteX28" fmla="*/ 32244 w 1481950"/>
                  <a:gd name="connsiteY28" fmla="*/ 1197073 h 1535210"/>
                  <a:gd name="connsiteX29" fmla="*/ 133495 w 1481950"/>
                  <a:gd name="connsiteY29" fmla="*/ 1268987 h 1535210"/>
                  <a:gd name="connsiteX30" fmla="*/ 104349 w 1481950"/>
                  <a:gd name="connsiteY30" fmla="*/ 1331852 h 1535210"/>
                  <a:gd name="connsiteX31" fmla="*/ 31006 w 1481950"/>
                  <a:gd name="connsiteY31" fmla="*/ 1475489 h 1535210"/>
                  <a:gd name="connsiteX32" fmla="*/ 58534 w 1481950"/>
                  <a:gd name="connsiteY32" fmla="*/ 1495111 h 1535210"/>
                  <a:gd name="connsiteX33" fmla="*/ 131495 w 1481950"/>
                  <a:gd name="connsiteY33" fmla="*/ 1344520 h 1535210"/>
                  <a:gd name="connsiteX34" fmla="*/ 162356 w 1481950"/>
                  <a:gd name="connsiteY34" fmla="*/ 1273749 h 1535210"/>
                  <a:gd name="connsiteX35" fmla="*/ 237603 w 1481950"/>
                  <a:gd name="connsiteY35" fmla="*/ 1287561 h 1535210"/>
                  <a:gd name="connsiteX36" fmla="*/ 281895 w 1481950"/>
                  <a:gd name="connsiteY36" fmla="*/ 1399194 h 1535210"/>
                  <a:gd name="connsiteX37" fmla="*/ 222840 w 1481950"/>
                  <a:gd name="connsiteY37" fmla="*/ 1435579 h 1535210"/>
                  <a:gd name="connsiteX38" fmla="*/ 84632 w 1481950"/>
                  <a:gd name="connsiteY38" fmla="*/ 1513779 h 1535210"/>
                  <a:gd name="connsiteX39" fmla="*/ 114636 w 1481950"/>
                  <a:gd name="connsiteY39" fmla="*/ 1535211 h 1535210"/>
                  <a:gd name="connsiteX40" fmla="*/ 238461 w 1481950"/>
                  <a:gd name="connsiteY40" fmla="*/ 1461202 h 1535210"/>
                  <a:gd name="connsiteX41" fmla="*/ 303135 w 1481950"/>
                  <a:gd name="connsiteY41" fmla="*/ 1419101 h 1535210"/>
                  <a:gd name="connsiteX42" fmla="*/ 398385 w 1481950"/>
                  <a:gd name="connsiteY42" fmla="*/ 1498920 h 1535210"/>
                  <a:gd name="connsiteX43" fmla="*/ 503732 w 1481950"/>
                  <a:gd name="connsiteY43" fmla="*/ 1502064 h 1535210"/>
                  <a:gd name="connsiteX44" fmla="*/ 528407 w 1481950"/>
                  <a:gd name="connsiteY44" fmla="*/ 1421148 h 1535210"/>
                  <a:gd name="connsiteX45" fmla="*/ 524973 w 1481950"/>
                  <a:gd name="connsiteY45" fmla="*/ 1415482 h 1535210"/>
                  <a:gd name="connsiteX46" fmla="*/ 360952 w 1481950"/>
                  <a:gd name="connsiteY46" fmla="*/ 1390240 h 1535210"/>
                  <a:gd name="connsiteX47" fmla="*/ 315327 w 1481950"/>
                  <a:gd name="connsiteY47" fmla="*/ 1411005 h 1535210"/>
                  <a:gd name="connsiteX48" fmla="*/ 342474 w 1481950"/>
                  <a:gd name="connsiteY48" fmla="*/ 1392621 h 1535210"/>
                  <a:gd name="connsiteX49" fmla="*/ 398195 w 1481950"/>
                  <a:gd name="connsiteY49" fmla="*/ 1353093 h 1535210"/>
                  <a:gd name="connsiteX50" fmla="*/ 425818 w 1481950"/>
                  <a:gd name="connsiteY50" fmla="*/ 1331661 h 1535210"/>
                  <a:gd name="connsiteX51" fmla="*/ 453535 w 1481950"/>
                  <a:gd name="connsiteY51" fmla="*/ 1308325 h 1535210"/>
                  <a:gd name="connsiteX52" fmla="*/ 515734 w 1481950"/>
                  <a:gd name="connsiteY52" fmla="*/ 1249651 h 1535210"/>
                  <a:gd name="connsiteX53" fmla="*/ 595648 w 1481950"/>
                  <a:gd name="connsiteY53" fmla="*/ 1339853 h 1535210"/>
                  <a:gd name="connsiteX54" fmla="*/ 699280 w 1481950"/>
                  <a:gd name="connsiteY54" fmla="*/ 1358903 h 1535210"/>
                  <a:gd name="connsiteX55" fmla="*/ 735961 w 1481950"/>
                  <a:gd name="connsiteY55" fmla="*/ 1282526 h 1535210"/>
                  <a:gd name="connsiteX56" fmla="*/ 733475 w 1481950"/>
                  <a:gd name="connsiteY56" fmla="*/ 1276512 h 1535210"/>
                  <a:gd name="connsiteX57" fmla="*/ 575169 w 1481950"/>
                  <a:gd name="connsiteY57" fmla="*/ 1226696 h 1535210"/>
                  <a:gd name="connsiteX58" fmla="*/ 523830 w 1481950"/>
                  <a:gd name="connsiteY58" fmla="*/ 1241174 h 1535210"/>
                  <a:gd name="connsiteX59" fmla="*/ 559929 w 1481950"/>
                  <a:gd name="connsiteY59" fmla="*/ 1203645 h 1535210"/>
                  <a:gd name="connsiteX60" fmla="*/ 661276 w 1481950"/>
                  <a:gd name="connsiteY60" fmla="*/ 1089345 h 1535210"/>
                  <a:gd name="connsiteX61" fmla="*/ 692327 w 1481950"/>
                  <a:gd name="connsiteY61" fmla="*/ 1054294 h 1535210"/>
                  <a:gd name="connsiteX62" fmla="*/ 774623 w 1481950"/>
                  <a:gd name="connsiteY62" fmla="*/ 1148020 h 1535210"/>
                  <a:gd name="connsiteX63" fmla="*/ 878350 w 1481950"/>
                  <a:gd name="connsiteY63" fmla="*/ 1167070 h 1535210"/>
                  <a:gd name="connsiteX64" fmla="*/ 914921 w 1481950"/>
                  <a:gd name="connsiteY64" fmla="*/ 1090640 h 1535210"/>
                  <a:gd name="connsiteX65" fmla="*/ 912449 w 1481950"/>
                  <a:gd name="connsiteY65" fmla="*/ 1084678 h 1535210"/>
                  <a:gd name="connsiteX66" fmla="*/ 754144 w 1481950"/>
                  <a:gd name="connsiteY66" fmla="*/ 1034862 h 1535210"/>
                  <a:gd name="connsiteX67" fmla="*/ 694232 w 1481950"/>
                  <a:gd name="connsiteY67" fmla="*/ 1052007 h 1535210"/>
                  <a:gd name="connsiteX68" fmla="*/ 763764 w 1481950"/>
                  <a:gd name="connsiteY68" fmla="*/ 976665 h 1535210"/>
                  <a:gd name="connsiteX69" fmla="*/ 865206 w 1481950"/>
                  <a:gd name="connsiteY69" fmla="*/ 884844 h 1535210"/>
                  <a:gd name="connsiteX70" fmla="*/ 947883 w 1481950"/>
                  <a:gd name="connsiteY70" fmla="*/ 979236 h 1535210"/>
                  <a:gd name="connsiteX71" fmla="*/ 1051610 w 1481950"/>
                  <a:gd name="connsiteY71" fmla="*/ 998286 h 1535210"/>
                  <a:gd name="connsiteX72" fmla="*/ 1088181 w 1481950"/>
                  <a:gd name="connsiteY72" fmla="*/ 921857 h 1535210"/>
                  <a:gd name="connsiteX73" fmla="*/ 1085709 w 1481950"/>
                  <a:gd name="connsiteY73" fmla="*/ 915895 h 1535210"/>
                  <a:gd name="connsiteX74" fmla="*/ 927404 w 1481950"/>
                  <a:gd name="connsiteY74" fmla="*/ 866175 h 1535210"/>
                  <a:gd name="connsiteX75" fmla="*/ 873778 w 1481950"/>
                  <a:gd name="connsiteY75" fmla="*/ 881319 h 1535210"/>
                  <a:gd name="connsiteX76" fmla="*/ 872445 w 1481950"/>
                  <a:gd name="connsiteY76" fmla="*/ 878748 h 1535210"/>
                  <a:gd name="connsiteX77" fmla="*/ 989507 w 1481950"/>
                  <a:gd name="connsiteY77" fmla="*/ 806262 h 1535210"/>
                  <a:gd name="connsiteX78" fmla="*/ 1056182 w 1481950"/>
                  <a:gd name="connsiteY78" fmla="*/ 775687 h 1535210"/>
                  <a:gd name="connsiteX79" fmla="*/ 1126667 w 1481950"/>
                  <a:gd name="connsiteY79" fmla="*/ 875986 h 1535210"/>
                  <a:gd name="connsiteX80" fmla="*/ 1227632 w 1481950"/>
                  <a:gd name="connsiteY80" fmla="*/ 906370 h 1535210"/>
                  <a:gd name="connsiteX81" fmla="*/ 1272377 w 1481950"/>
                  <a:gd name="connsiteY81" fmla="*/ 834420 h 1535210"/>
                  <a:gd name="connsiteX82" fmla="*/ 1270590 w 1481950"/>
                  <a:gd name="connsiteY82" fmla="*/ 828265 h 1535210"/>
                  <a:gd name="connsiteX83" fmla="*/ 1118761 w 1481950"/>
                  <a:gd name="connsiteY83" fmla="*/ 761590 h 1535210"/>
                  <a:gd name="connsiteX84" fmla="*/ 1073422 w 1481950"/>
                  <a:gd name="connsiteY84" fmla="*/ 769020 h 1535210"/>
                  <a:gd name="connsiteX85" fmla="*/ 1102950 w 1481950"/>
                  <a:gd name="connsiteY85" fmla="*/ 757209 h 1535210"/>
                  <a:gd name="connsiteX86" fmla="*/ 1202200 w 1481950"/>
                  <a:gd name="connsiteY86" fmla="*/ 724443 h 1535210"/>
                  <a:gd name="connsiteX87" fmla="*/ 1249159 w 1481950"/>
                  <a:gd name="connsiteY87" fmla="*/ 711679 h 1535210"/>
                  <a:gd name="connsiteX88" fmla="*/ 1357458 w 1481950"/>
                  <a:gd name="connsiteY88" fmla="*/ 767877 h 1535210"/>
                  <a:gd name="connsiteX89" fmla="*/ 1460995 w 1481950"/>
                  <a:gd name="connsiteY89" fmla="*/ 748350 h 1535210"/>
                  <a:gd name="connsiteX90" fmla="*/ 1467555 w 1481950"/>
                  <a:gd name="connsiteY90" fmla="*/ 663876 h 1535210"/>
                  <a:gd name="connsiteX91" fmla="*/ 1463090 w 1481950"/>
                  <a:gd name="connsiteY91" fmla="*/ 659196 h 1535210"/>
                  <a:gd name="connsiteX92" fmla="*/ 1297545 w 1481950"/>
                  <a:gd name="connsiteY92" fmla="*/ 669769 h 1535210"/>
                  <a:gd name="connsiteX93" fmla="*/ 1245825 w 1481950"/>
                  <a:gd name="connsiteY93" fmla="*/ 709393 h 1535210"/>
                  <a:gd name="connsiteX94" fmla="*/ 1246682 w 1481950"/>
                  <a:gd name="connsiteY94" fmla="*/ 709965 h 1535210"/>
                  <a:gd name="connsiteX95" fmla="*/ 1201248 w 1481950"/>
                  <a:gd name="connsiteY95" fmla="*/ 721204 h 1535210"/>
                  <a:gd name="connsiteX96" fmla="*/ 1101045 w 1481950"/>
                  <a:gd name="connsiteY96" fmla="*/ 751970 h 1535210"/>
                  <a:gd name="connsiteX97" fmla="*/ 986173 w 1481950"/>
                  <a:gd name="connsiteY97" fmla="*/ 799595 h 1535210"/>
                  <a:gd name="connsiteX98" fmla="*/ 866444 w 1481950"/>
                  <a:gd name="connsiteY98" fmla="*/ 870080 h 1535210"/>
                  <a:gd name="connsiteX99" fmla="*/ 865206 w 1481950"/>
                  <a:gd name="connsiteY99" fmla="*/ 871128 h 1535210"/>
                  <a:gd name="connsiteX100" fmla="*/ 899115 w 1481950"/>
                  <a:gd name="connsiteY100" fmla="*/ 822265 h 1535210"/>
                  <a:gd name="connsiteX101" fmla="*/ 903115 w 1481950"/>
                  <a:gd name="connsiteY101" fmla="*/ 656339 h 1535210"/>
                  <a:gd name="connsiteX102" fmla="*/ 818124 w 1481950"/>
                  <a:gd name="connsiteY102" fmla="*/ 657429 h 1535210"/>
                  <a:gd name="connsiteX103" fmla="*/ 814057 w 1481950"/>
                  <a:gd name="connsiteY103" fmla="*/ 662054 h 1535210"/>
                  <a:gd name="connsiteX104" fmla="*/ 798721 w 1481950"/>
                  <a:gd name="connsiteY104" fmla="*/ 766353 h 1535210"/>
                  <a:gd name="connsiteX105" fmla="*/ 860919 w 1481950"/>
                  <a:gd name="connsiteY105" fmla="*/ 874557 h 1535210"/>
                  <a:gd name="connsiteX106" fmla="*/ 753859 w 1481950"/>
                  <a:gd name="connsiteY106" fmla="*/ 967140 h 1535210"/>
                  <a:gd name="connsiteX107" fmla="*/ 695946 w 1481950"/>
                  <a:gd name="connsiteY107" fmla="*/ 1026671 h 1535210"/>
                  <a:gd name="connsiteX108" fmla="*/ 710425 w 1481950"/>
                  <a:gd name="connsiteY108" fmla="*/ 1005144 h 1535210"/>
                  <a:gd name="connsiteX109" fmla="*/ 714425 w 1481950"/>
                  <a:gd name="connsiteY109" fmla="*/ 839314 h 1535210"/>
                  <a:gd name="connsiteX110" fmla="*/ 629834 w 1481950"/>
                  <a:gd name="connsiteY110" fmla="*/ 840056 h 1535210"/>
                  <a:gd name="connsiteX111" fmla="*/ 625461 w 1481950"/>
                  <a:gd name="connsiteY111" fmla="*/ 845029 h 1535210"/>
                  <a:gd name="connsiteX112" fmla="*/ 610031 w 1481950"/>
                  <a:gd name="connsiteY112" fmla="*/ 949233 h 1535210"/>
                  <a:gd name="connsiteX113" fmla="*/ 670134 w 1481950"/>
                  <a:gd name="connsiteY113" fmla="*/ 1054579 h 1535210"/>
                  <a:gd name="connsiteX114" fmla="*/ 648417 w 1481950"/>
                  <a:gd name="connsiteY114" fmla="*/ 1078106 h 1535210"/>
                  <a:gd name="connsiteX115" fmla="*/ 544975 w 1481950"/>
                  <a:gd name="connsiteY115" fmla="*/ 1189929 h 1535210"/>
                  <a:gd name="connsiteX116" fmla="*/ 507733 w 1481950"/>
                  <a:gd name="connsiteY116" fmla="*/ 1226982 h 1535210"/>
                  <a:gd name="connsiteX117" fmla="*/ 520305 w 1481950"/>
                  <a:gd name="connsiteY117" fmla="*/ 1207932 h 1535210"/>
                  <a:gd name="connsiteX118" fmla="*/ 524306 w 1481950"/>
                  <a:gd name="connsiteY118" fmla="*/ 1042102 h 1535210"/>
                  <a:gd name="connsiteX119" fmla="*/ 439447 w 1481950"/>
                  <a:gd name="connsiteY119" fmla="*/ 1042956 h 1535210"/>
                  <a:gd name="connsiteX120" fmla="*/ 435247 w 1481950"/>
                  <a:gd name="connsiteY120" fmla="*/ 1047721 h 1535210"/>
                  <a:gd name="connsiteX121" fmla="*/ 419912 w 1481950"/>
                  <a:gd name="connsiteY121" fmla="*/ 1152020 h 1535210"/>
                  <a:gd name="connsiteX122" fmla="*/ 478014 w 1481950"/>
                  <a:gd name="connsiteY122" fmla="*/ 1254699 h 1535210"/>
                  <a:gd name="connsiteX123" fmla="*/ 438390 w 1481950"/>
                  <a:gd name="connsiteY123" fmla="*/ 1289942 h 1535210"/>
                  <a:gd name="connsiteX124" fmla="*/ 411054 w 1481950"/>
                  <a:gd name="connsiteY124" fmla="*/ 1311945 h 1535210"/>
                  <a:gd name="connsiteX125" fmla="*/ 382955 w 1481950"/>
                  <a:gd name="connsiteY125" fmla="*/ 1332709 h 1535210"/>
                  <a:gd name="connsiteX126" fmla="*/ 327615 w 1481950"/>
                  <a:gd name="connsiteY126" fmla="*/ 1370333 h 1535210"/>
                  <a:gd name="connsiteX127" fmla="*/ 290562 w 1481950"/>
                  <a:gd name="connsiteY127" fmla="*/ 1394145 h 1535210"/>
                  <a:gd name="connsiteX128" fmla="*/ 328662 w 1481950"/>
                  <a:gd name="connsiteY128" fmla="*/ 1354236 h 1535210"/>
                  <a:gd name="connsiteX129" fmla="*/ 369048 w 1481950"/>
                  <a:gd name="connsiteY129" fmla="*/ 1243936 h 1535210"/>
                  <a:gd name="connsiteX130" fmla="*/ 376097 w 1481950"/>
                  <a:gd name="connsiteY130" fmla="*/ 1232697 h 1535210"/>
                  <a:gd name="connsiteX131" fmla="*/ 351746 w 1481950"/>
                  <a:gd name="connsiteY131" fmla="*/ 1151402 h 1535210"/>
                  <a:gd name="connsiteX132" fmla="*/ 345998 w 1481950"/>
                  <a:gd name="connsiteY132" fmla="*/ 1148686 h 1535210"/>
                  <a:gd name="connsiteX133" fmla="*/ 195312 w 1481950"/>
                  <a:gd name="connsiteY133" fmla="*/ 1218124 h 1535210"/>
                  <a:gd name="connsiteX134" fmla="*/ 168643 w 1481950"/>
                  <a:gd name="connsiteY134" fmla="*/ 1260605 h 1535210"/>
                  <a:gd name="connsiteX135" fmla="*/ 181215 w 1481950"/>
                  <a:gd name="connsiteY135" fmla="*/ 1230316 h 1535210"/>
                  <a:gd name="connsiteX136" fmla="*/ 205790 w 1481950"/>
                  <a:gd name="connsiteY136" fmla="*/ 1166593 h 1535210"/>
                  <a:gd name="connsiteX137" fmla="*/ 217029 w 1481950"/>
                  <a:gd name="connsiteY137" fmla="*/ 1133446 h 1535210"/>
                  <a:gd name="connsiteX138" fmla="*/ 227317 w 1481950"/>
                  <a:gd name="connsiteY138" fmla="*/ 1098775 h 1535210"/>
                  <a:gd name="connsiteX139" fmla="*/ 246843 w 1481950"/>
                  <a:gd name="connsiteY139" fmla="*/ 1015431 h 1535210"/>
                  <a:gd name="connsiteX140" fmla="*/ 363238 w 1481950"/>
                  <a:gd name="connsiteY140" fmla="*/ 1046673 h 1535210"/>
                  <a:gd name="connsiteX141" fmla="*/ 460298 w 1481950"/>
                  <a:gd name="connsiteY141" fmla="*/ 1005430 h 1535210"/>
                  <a:gd name="connsiteX142" fmla="*/ 448613 w 1481950"/>
                  <a:gd name="connsiteY142" fmla="*/ 921511 h 1535210"/>
                  <a:gd name="connsiteX143" fmla="*/ 443248 w 1481950"/>
                  <a:gd name="connsiteY143" fmla="*/ 917895 h 1535210"/>
                  <a:gd name="connsiteX144" fmla="*/ 283800 w 1481950"/>
                  <a:gd name="connsiteY144" fmla="*/ 963615 h 1535210"/>
                  <a:gd name="connsiteX145" fmla="*/ 248938 w 1481950"/>
                  <a:gd name="connsiteY145" fmla="*/ 1004097 h 1535210"/>
                  <a:gd name="connsiteX146" fmla="*/ 258463 w 1481950"/>
                  <a:gd name="connsiteY146" fmla="*/ 952852 h 1535210"/>
                  <a:gd name="connsiteX147" fmla="*/ 279894 w 1481950"/>
                  <a:gd name="connsiteY147" fmla="*/ 801405 h 1535210"/>
                  <a:gd name="connsiteX148" fmla="*/ 286371 w 1481950"/>
                  <a:gd name="connsiteY148" fmla="*/ 755018 h 1535210"/>
                  <a:gd name="connsiteX149" fmla="*/ 406768 w 1481950"/>
                  <a:gd name="connsiteY149" fmla="*/ 787784 h 1535210"/>
                  <a:gd name="connsiteX150" fmla="*/ 503732 w 1481950"/>
                  <a:gd name="connsiteY150" fmla="*/ 746541 h 1535210"/>
                  <a:gd name="connsiteX151" fmla="*/ 492116 w 1481950"/>
                  <a:gd name="connsiteY151" fmla="*/ 662612 h 1535210"/>
                  <a:gd name="connsiteX152" fmla="*/ 486777 w 1481950"/>
                  <a:gd name="connsiteY152" fmla="*/ 659006 h 1535210"/>
                  <a:gd name="connsiteX153" fmla="*/ 327234 w 1481950"/>
                  <a:gd name="connsiteY153" fmla="*/ 704821 h 1535210"/>
                  <a:gd name="connsiteX154" fmla="*/ 286752 w 1481950"/>
                  <a:gd name="connsiteY154" fmla="*/ 752446 h 1535210"/>
                  <a:gd name="connsiteX155" fmla="*/ 303135 w 1481950"/>
                  <a:gd name="connsiteY155" fmla="*/ 651291 h 1535210"/>
                  <a:gd name="connsiteX156" fmla="*/ 337330 w 1481950"/>
                  <a:gd name="connsiteY156" fmla="*/ 518608 h 1535210"/>
                  <a:gd name="connsiteX157" fmla="*/ 458393 w 1481950"/>
                  <a:gd name="connsiteY157" fmla="*/ 551754 h 1535210"/>
                  <a:gd name="connsiteX158" fmla="*/ 555358 w 1481950"/>
                  <a:gd name="connsiteY158" fmla="*/ 510511 h 1535210"/>
                  <a:gd name="connsiteX159" fmla="*/ 543690 w 1481950"/>
                  <a:gd name="connsiteY159" fmla="*/ 426454 h 1535210"/>
                  <a:gd name="connsiteX160" fmla="*/ 538403 w 1481950"/>
                  <a:gd name="connsiteY160" fmla="*/ 422881 h 1535210"/>
                  <a:gd name="connsiteX161" fmla="*/ 378859 w 1481950"/>
                  <a:gd name="connsiteY161" fmla="*/ 468696 h 1535210"/>
                  <a:gd name="connsiteX162" fmla="*/ 342474 w 1481950"/>
                  <a:gd name="connsiteY162" fmla="*/ 510987 h 1535210"/>
                  <a:gd name="connsiteX163" fmla="*/ 339997 w 1481950"/>
                  <a:gd name="connsiteY163" fmla="*/ 509559 h 1535210"/>
                  <a:gd name="connsiteX164" fmla="*/ 397147 w 1481950"/>
                  <a:gd name="connsiteY164" fmla="*/ 384591 h 1535210"/>
                  <a:gd name="connsiteX165" fmla="*/ 435247 w 1481950"/>
                  <a:gd name="connsiteY165" fmla="*/ 322392 h 1535210"/>
                  <a:gd name="connsiteX166" fmla="*/ 549547 w 1481950"/>
                  <a:gd name="connsiteY166" fmla="*/ 367255 h 1535210"/>
                  <a:gd name="connsiteX167" fmla="*/ 650512 w 1481950"/>
                  <a:gd name="connsiteY167" fmla="*/ 336870 h 1535210"/>
                  <a:gd name="connsiteX168" fmla="*/ 648103 w 1481950"/>
                  <a:gd name="connsiteY168" fmla="*/ 252176 h 1535210"/>
                  <a:gd name="connsiteX169" fmla="*/ 643178 w 1481950"/>
                  <a:gd name="connsiteY169" fmla="*/ 248002 h 1535210"/>
                  <a:gd name="connsiteX170" fmla="*/ 479634 w 1481950"/>
                  <a:gd name="connsiteY170" fmla="*/ 276006 h 1535210"/>
                  <a:gd name="connsiteX171" fmla="*/ 446010 w 1481950"/>
                  <a:gd name="connsiteY171" fmla="*/ 307152 h 1535210"/>
                  <a:gd name="connsiteX172" fmla="*/ 464108 w 1481950"/>
                  <a:gd name="connsiteY172" fmla="*/ 280959 h 1535210"/>
                  <a:gd name="connsiteX173" fmla="*/ 528687 w 1481950"/>
                  <a:gd name="connsiteY173" fmla="*/ 198853 h 1535210"/>
                  <a:gd name="connsiteX174" fmla="*/ 560882 w 1481950"/>
                  <a:gd name="connsiteY174" fmla="*/ 162372 h 1535210"/>
                  <a:gd name="connsiteX175" fmla="*/ 682230 w 1481950"/>
                  <a:gd name="connsiteY175" fmla="*/ 149514 h 1535210"/>
                  <a:gd name="connsiteX176" fmla="*/ 757859 w 1481950"/>
                  <a:gd name="connsiteY176" fmla="*/ 76076 h 1535210"/>
                  <a:gd name="connsiteX177" fmla="*/ 716710 w 1481950"/>
                  <a:gd name="connsiteY177" fmla="*/ 2010 h 1535210"/>
                  <a:gd name="connsiteX178" fmla="*/ 710234 w 1481950"/>
                  <a:gd name="connsiteY178" fmla="*/ 543 h 1535210"/>
                  <a:gd name="connsiteX179" fmla="*/ 577932 w 1481950"/>
                  <a:gd name="connsiteY179" fmla="*/ 100746 h 1535210"/>
                  <a:gd name="connsiteX180" fmla="*/ 556596 w 1481950"/>
                  <a:gd name="connsiteY180" fmla="*/ 162277 h 1535210"/>
                  <a:gd name="connsiteX181" fmla="*/ 557739 w 1481950"/>
                  <a:gd name="connsiteY181" fmla="*/ 162277 h 1535210"/>
                  <a:gd name="connsiteX182" fmla="*/ 526020 w 1481950"/>
                  <a:gd name="connsiteY182" fmla="*/ 196758 h 1535210"/>
                  <a:gd name="connsiteX183" fmla="*/ 459345 w 1481950"/>
                  <a:gd name="connsiteY183" fmla="*/ 277625 h 1535210"/>
                  <a:gd name="connsiteX184" fmla="*/ 389527 w 1481950"/>
                  <a:gd name="connsiteY184" fmla="*/ 380400 h 1535210"/>
                  <a:gd name="connsiteX185" fmla="*/ 328662 w 1481950"/>
                  <a:gd name="connsiteY185" fmla="*/ 505272 h 1535210"/>
                  <a:gd name="connsiteX186" fmla="*/ 328091 w 1481950"/>
                  <a:gd name="connsiteY186" fmla="*/ 506892 h 1535210"/>
                  <a:gd name="connsiteX187" fmla="*/ 329425 w 1481950"/>
                  <a:gd name="connsiteY187" fmla="*/ 447360 h 1535210"/>
                  <a:gd name="connsiteX188" fmla="*/ 241223 w 1481950"/>
                  <a:gd name="connsiteY188" fmla="*/ 306867 h 1535210"/>
                  <a:gd name="connsiteX189" fmla="*/ 171042 w 1481950"/>
                  <a:gd name="connsiteY189" fmla="*/ 354339 h 1535210"/>
                  <a:gd name="connsiteX190" fmla="*/ 170167 w 1481950"/>
                  <a:gd name="connsiteY190" fmla="*/ 360683 h 1535210"/>
                  <a:gd name="connsiteX191" fmla="*/ 215315 w 1481950"/>
                  <a:gd name="connsiteY191" fmla="*/ 456123 h 1535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Lst>
                <a:rect l="l" t="t" r="r" b="b"/>
                <a:pathLst>
                  <a:path w="1481950" h="1535210">
                    <a:moveTo>
                      <a:pt x="215315" y="456123"/>
                    </a:moveTo>
                    <a:cubicBezTo>
                      <a:pt x="242842" y="482508"/>
                      <a:pt x="320757" y="509940"/>
                      <a:pt x="326948" y="512035"/>
                    </a:cubicBezTo>
                    <a:cubicBezTo>
                      <a:pt x="311231" y="556572"/>
                      <a:pt x="298503" y="602107"/>
                      <a:pt x="288848" y="648338"/>
                    </a:cubicBezTo>
                    <a:cubicBezTo>
                      <a:pt x="283038" y="675198"/>
                      <a:pt x="277989" y="702535"/>
                      <a:pt x="273322" y="729967"/>
                    </a:cubicBezTo>
                    <a:cubicBezTo>
                      <a:pt x="273322" y="717108"/>
                      <a:pt x="273322" y="705583"/>
                      <a:pt x="273322" y="703964"/>
                    </a:cubicBezTo>
                    <a:cubicBezTo>
                      <a:pt x="269131" y="659006"/>
                      <a:pt x="234555" y="574424"/>
                      <a:pt x="185121" y="563470"/>
                    </a:cubicBezTo>
                    <a:cubicBezTo>
                      <a:pt x="152642" y="557148"/>
                      <a:pt x="121187" y="578352"/>
                      <a:pt x="114864" y="610831"/>
                    </a:cubicBezTo>
                    <a:cubicBezTo>
                      <a:pt x="114449" y="612965"/>
                      <a:pt x="114150" y="615120"/>
                      <a:pt x="113969" y="617286"/>
                    </a:cubicBezTo>
                    <a:cubicBezTo>
                      <a:pt x="109778" y="652815"/>
                      <a:pt x="134352" y="689391"/>
                      <a:pt x="158736" y="712536"/>
                    </a:cubicBezTo>
                    <a:cubicBezTo>
                      <a:pt x="183120" y="735682"/>
                      <a:pt x="249414" y="761019"/>
                      <a:pt x="266940" y="767305"/>
                    </a:cubicBezTo>
                    <a:cubicBezTo>
                      <a:pt x="265226" y="777783"/>
                      <a:pt x="263416" y="788356"/>
                      <a:pt x="261797" y="798833"/>
                    </a:cubicBezTo>
                    <a:cubicBezTo>
                      <a:pt x="253891" y="849411"/>
                      <a:pt x="246271" y="899893"/>
                      <a:pt x="237222" y="949233"/>
                    </a:cubicBezTo>
                    <a:cubicBezTo>
                      <a:pt x="234079" y="966568"/>
                      <a:pt x="230269" y="983618"/>
                      <a:pt x="226554" y="1000668"/>
                    </a:cubicBezTo>
                    <a:cubicBezTo>
                      <a:pt x="226554" y="989238"/>
                      <a:pt x="226554" y="979617"/>
                      <a:pt x="226554" y="978189"/>
                    </a:cubicBezTo>
                    <a:cubicBezTo>
                      <a:pt x="222363" y="933136"/>
                      <a:pt x="187788" y="848649"/>
                      <a:pt x="138353" y="837600"/>
                    </a:cubicBezTo>
                    <a:cubicBezTo>
                      <a:pt x="105863" y="831333"/>
                      <a:pt x="74445" y="852592"/>
                      <a:pt x="68178" y="885081"/>
                    </a:cubicBezTo>
                    <a:cubicBezTo>
                      <a:pt x="67768" y="887207"/>
                      <a:pt x="67474" y="889354"/>
                      <a:pt x="67296" y="891511"/>
                    </a:cubicBezTo>
                    <a:cubicBezTo>
                      <a:pt x="63105" y="926944"/>
                      <a:pt x="87585" y="963520"/>
                      <a:pt x="111969" y="986761"/>
                    </a:cubicBezTo>
                    <a:cubicBezTo>
                      <a:pt x="136353" y="1010002"/>
                      <a:pt x="196265" y="1032672"/>
                      <a:pt x="216744" y="1040292"/>
                    </a:cubicBezTo>
                    <a:cubicBezTo>
                      <a:pt x="212458" y="1057627"/>
                      <a:pt x="208171" y="1074963"/>
                      <a:pt x="203218" y="1091536"/>
                    </a:cubicBezTo>
                    <a:cubicBezTo>
                      <a:pt x="199503" y="1102776"/>
                      <a:pt x="196836" y="1113825"/>
                      <a:pt x="192550" y="1124969"/>
                    </a:cubicBezTo>
                    <a:lnTo>
                      <a:pt x="180549" y="1157830"/>
                    </a:lnTo>
                    <a:cubicBezTo>
                      <a:pt x="172262" y="1178404"/>
                      <a:pt x="163785" y="1199740"/>
                      <a:pt x="155117" y="1219743"/>
                    </a:cubicBezTo>
                    <a:cubicBezTo>
                      <a:pt x="149211" y="1233554"/>
                      <a:pt x="143306" y="1246699"/>
                      <a:pt x="137401" y="1259938"/>
                    </a:cubicBezTo>
                    <a:cubicBezTo>
                      <a:pt x="140734" y="1242698"/>
                      <a:pt x="146926" y="1208789"/>
                      <a:pt x="146926" y="1205932"/>
                    </a:cubicBezTo>
                    <a:cubicBezTo>
                      <a:pt x="149593" y="1160783"/>
                      <a:pt x="127876" y="1072010"/>
                      <a:pt x="81012" y="1053532"/>
                    </a:cubicBezTo>
                    <a:cubicBezTo>
                      <a:pt x="49864" y="1042368"/>
                      <a:pt x="15563" y="1058570"/>
                      <a:pt x="4400" y="1089718"/>
                    </a:cubicBezTo>
                    <a:cubicBezTo>
                      <a:pt x="3661" y="1091781"/>
                      <a:pt x="3035" y="1093882"/>
                      <a:pt x="2527" y="1096013"/>
                    </a:cubicBezTo>
                    <a:cubicBezTo>
                      <a:pt x="-6998" y="1130398"/>
                      <a:pt x="12052" y="1170308"/>
                      <a:pt x="32244" y="1197073"/>
                    </a:cubicBezTo>
                    <a:cubicBezTo>
                      <a:pt x="54914" y="1226601"/>
                      <a:pt x="124732" y="1264320"/>
                      <a:pt x="133495" y="1268987"/>
                    </a:cubicBezTo>
                    <a:cubicBezTo>
                      <a:pt x="123970" y="1290799"/>
                      <a:pt x="113874" y="1312040"/>
                      <a:pt x="104349" y="1331852"/>
                    </a:cubicBezTo>
                    <a:cubicBezTo>
                      <a:pt x="76726" y="1389669"/>
                      <a:pt x="51199" y="1438246"/>
                      <a:pt x="31006" y="1475489"/>
                    </a:cubicBezTo>
                    <a:lnTo>
                      <a:pt x="58534" y="1495111"/>
                    </a:lnTo>
                    <a:cubicBezTo>
                      <a:pt x="78536" y="1457011"/>
                      <a:pt x="104063" y="1405480"/>
                      <a:pt x="131495" y="1344520"/>
                    </a:cubicBezTo>
                    <a:cubicBezTo>
                      <a:pt x="141592" y="1322327"/>
                      <a:pt x="151974" y="1298419"/>
                      <a:pt x="162356" y="1273749"/>
                    </a:cubicBezTo>
                    <a:cubicBezTo>
                      <a:pt x="187136" y="1279871"/>
                      <a:pt x="212265" y="1284483"/>
                      <a:pt x="237603" y="1287561"/>
                    </a:cubicBezTo>
                    <a:cubicBezTo>
                      <a:pt x="242366" y="1325661"/>
                      <a:pt x="277323" y="1390812"/>
                      <a:pt x="281895" y="1399194"/>
                    </a:cubicBezTo>
                    <a:cubicBezTo>
                      <a:pt x="261606" y="1412053"/>
                      <a:pt x="241794" y="1424340"/>
                      <a:pt x="222840" y="1435579"/>
                    </a:cubicBezTo>
                    <a:cubicBezTo>
                      <a:pt x="169023" y="1467964"/>
                      <a:pt x="121684" y="1494063"/>
                      <a:pt x="84632" y="1513779"/>
                    </a:cubicBezTo>
                    <a:lnTo>
                      <a:pt x="114636" y="1535211"/>
                    </a:lnTo>
                    <a:cubicBezTo>
                      <a:pt x="149402" y="1515589"/>
                      <a:pt x="191502" y="1490824"/>
                      <a:pt x="238461" y="1461202"/>
                    </a:cubicBezTo>
                    <a:cubicBezTo>
                      <a:pt x="259130" y="1448247"/>
                      <a:pt x="280942" y="1433960"/>
                      <a:pt x="303135" y="1419101"/>
                    </a:cubicBezTo>
                    <a:cubicBezTo>
                      <a:pt x="309708" y="1426340"/>
                      <a:pt x="364000" y="1484443"/>
                      <a:pt x="398385" y="1498920"/>
                    </a:cubicBezTo>
                    <a:cubicBezTo>
                      <a:pt x="429532" y="1511970"/>
                      <a:pt x="472776" y="1520066"/>
                      <a:pt x="503732" y="1502064"/>
                    </a:cubicBezTo>
                    <a:cubicBezTo>
                      <a:pt x="532890" y="1486533"/>
                      <a:pt x="543937" y="1450307"/>
                      <a:pt x="528407" y="1421148"/>
                    </a:cubicBezTo>
                    <a:cubicBezTo>
                      <a:pt x="527368" y="1419197"/>
                      <a:pt x="526221" y="1417306"/>
                      <a:pt x="524973" y="1415482"/>
                    </a:cubicBezTo>
                    <a:cubicBezTo>
                      <a:pt x="495255" y="1374429"/>
                      <a:pt x="404005" y="1376238"/>
                      <a:pt x="360952" y="1390240"/>
                    </a:cubicBezTo>
                    <a:cubicBezTo>
                      <a:pt x="358476" y="1391097"/>
                      <a:pt x="331901" y="1403099"/>
                      <a:pt x="315327" y="1411005"/>
                    </a:cubicBezTo>
                    <a:cubicBezTo>
                      <a:pt x="324376" y="1404909"/>
                      <a:pt x="333235" y="1399003"/>
                      <a:pt x="342474" y="1392621"/>
                    </a:cubicBezTo>
                    <a:cubicBezTo>
                      <a:pt x="360857" y="1380048"/>
                      <a:pt x="378859" y="1366999"/>
                      <a:pt x="398195" y="1353093"/>
                    </a:cubicBezTo>
                    <a:lnTo>
                      <a:pt x="425818" y="1331661"/>
                    </a:lnTo>
                    <a:cubicBezTo>
                      <a:pt x="435343" y="1324613"/>
                      <a:pt x="444201" y="1316136"/>
                      <a:pt x="453535" y="1308325"/>
                    </a:cubicBezTo>
                    <a:cubicBezTo>
                      <a:pt x="474776" y="1289847"/>
                      <a:pt x="495445" y="1270225"/>
                      <a:pt x="515734" y="1249651"/>
                    </a:cubicBezTo>
                    <a:cubicBezTo>
                      <a:pt x="526783" y="1265653"/>
                      <a:pt x="566787" y="1322136"/>
                      <a:pt x="595648" y="1339853"/>
                    </a:cubicBezTo>
                    <a:cubicBezTo>
                      <a:pt x="624509" y="1357570"/>
                      <a:pt x="666038" y="1372047"/>
                      <a:pt x="699280" y="1358903"/>
                    </a:cubicBezTo>
                    <a:cubicBezTo>
                      <a:pt x="730500" y="1347941"/>
                      <a:pt x="746923" y="1313746"/>
                      <a:pt x="735961" y="1282526"/>
                    </a:cubicBezTo>
                    <a:cubicBezTo>
                      <a:pt x="735242" y="1280478"/>
                      <a:pt x="734412" y="1278470"/>
                      <a:pt x="733475" y="1276512"/>
                    </a:cubicBezTo>
                    <a:cubicBezTo>
                      <a:pt x="710329" y="1231458"/>
                      <a:pt x="619746" y="1219362"/>
                      <a:pt x="575169" y="1226696"/>
                    </a:cubicBezTo>
                    <a:cubicBezTo>
                      <a:pt x="572407" y="1227172"/>
                      <a:pt x="540975" y="1236221"/>
                      <a:pt x="523830" y="1241174"/>
                    </a:cubicBezTo>
                    <a:cubicBezTo>
                      <a:pt x="535927" y="1228887"/>
                      <a:pt x="548119" y="1216599"/>
                      <a:pt x="559929" y="1203645"/>
                    </a:cubicBezTo>
                    <a:cubicBezTo>
                      <a:pt x="594219" y="1166498"/>
                      <a:pt x="627747" y="1127445"/>
                      <a:pt x="661276" y="1089345"/>
                    </a:cubicBezTo>
                    <a:cubicBezTo>
                      <a:pt x="671562" y="1077535"/>
                      <a:pt x="682040" y="1065914"/>
                      <a:pt x="692327" y="1054294"/>
                    </a:cubicBezTo>
                    <a:cubicBezTo>
                      <a:pt x="696232" y="1060008"/>
                      <a:pt x="742238" y="1128112"/>
                      <a:pt x="774623" y="1148020"/>
                    </a:cubicBezTo>
                    <a:cubicBezTo>
                      <a:pt x="803198" y="1165641"/>
                      <a:pt x="845013" y="1180214"/>
                      <a:pt x="878350" y="1167070"/>
                    </a:cubicBezTo>
                    <a:cubicBezTo>
                      <a:pt x="909554" y="1156063"/>
                      <a:pt x="925928" y="1121844"/>
                      <a:pt x="914921" y="1090640"/>
                    </a:cubicBezTo>
                    <a:cubicBezTo>
                      <a:pt x="914205" y="1088609"/>
                      <a:pt x="913380" y="1086619"/>
                      <a:pt x="912449" y="1084678"/>
                    </a:cubicBezTo>
                    <a:cubicBezTo>
                      <a:pt x="889304" y="1039625"/>
                      <a:pt x="798721" y="1027528"/>
                      <a:pt x="754144" y="1034862"/>
                    </a:cubicBezTo>
                    <a:cubicBezTo>
                      <a:pt x="750811" y="1035339"/>
                      <a:pt x="705567" y="1048198"/>
                      <a:pt x="694232" y="1052007"/>
                    </a:cubicBezTo>
                    <a:cubicBezTo>
                      <a:pt x="717092" y="1026290"/>
                      <a:pt x="740047" y="1000858"/>
                      <a:pt x="763764" y="976665"/>
                    </a:cubicBezTo>
                    <a:cubicBezTo>
                      <a:pt x="795560" y="943900"/>
                      <a:pt x="829445" y="913228"/>
                      <a:pt x="865206" y="884844"/>
                    </a:cubicBezTo>
                    <a:cubicBezTo>
                      <a:pt x="867015" y="887511"/>
                      <a:pt x="914736" y="958853"/>
                      <a:pt x="947883" y="979236"/>
                    </a:cubicBezTo>
                    <a:cubicBezTo>
                      <a:pt x="976458" y="996858"/>
                      <a:pt x="1018272" y="1011336"/>
                      <a:pt x="1051610" y="998286"/>
                    </a:cubicBezTo>
                    <a:cubicBezTo>
                      <a:pt x="1082814" y="987280"/>
                      <a:pt x="1099188" y="953061"/>
                      <a:pt x="1088181" y="921857"/>
                    </a:cubicBezTo>
                    <a:cubicBezTo>
                      <a:pt x="1087465" y="919826"/>
                      <a:pt x="1086640" y="917836"/>
                      <a:pt x="1085709" y="915895"/>
                    </a:cubicBezTo>
                    <a:cubicBezTo>
                      <a:pt x="1062564" y="870842"/>
                      <a:pt x="971981" y="858745"/>
                      <a:pt x="927404" y="866175"/>
                    </a:cubicBezTo>
                    <a:cubicBezTo>
                      <a:pt x="924451" y="866175"/>
                      <a:pt x="890066" y="876366"/>
                      <a:pt x="873778" y="881319"/>
                    </a:cubicBezTo>
                    <a:lnTo>
                      <a:pt x="872445" y="878748"/>
                    </a:lnTo>
                    <a:cubicBezTo>
                      <a:pt x="909238" y="851162"/>
                      <a:pt x="948414" y="826904"/>
                      <a:pt x="989507" y="806262"/>
                    </a:cubicBezTo>
                    <a:cubicBezTo>
                      <a:pt x="1011986" y="794642"/>
                      <a:pt x="1034084" y="784831"/>
                      <a:pt x="1056182" y="775687"/>
                    </a:cubicBezTo>
                    <a:cubicBezTo>
                      <a:pt x="1063707" y="789879"/>
                      <a:pt x="1098854" y="854364"/>
                      <a:pt x="1126667" y="875986"/>
                    </a:cubicBezTo>
                    <a:cubicBezTo>
                      <a:pt x="1154480" y="897607"/>
                      <a:pt x="1193342" y="915705"/>
                      <a:pt x="1227632" y="906370"/>
                    </a:cubicBezTo>
                    <a:cubicBezTo>
                      <a:pt x="1259857" y="898858"/>
                      <a:pt x="1279889" y="866644"/>
                      <a:pt x="1272377" y="834420"/>
                    </a:cubicBezTo>
                    <a:cubicBezTo>
                      <a:pt x="1271891" y="832338"/>
                      <a:pt x="1271295" y="830283"/>
                      <a:pt x="1270590" y="828265"/>
                    </a:cubicBezTo>
                    <a:cubicBezTo>
                      <a:pt x="1252492" y="780640"/>
                      <a:pt x="1163910" y="758923"/>
                      <a:pt x="1118761" y="761590"/>
                    </a:cubicBezTo>
                    <a:cubicBezTo>
                      <a:pt x="1116285" y="761590"/>
                      <a:pt x="1091425" y="765877"/>
                      <a:pt x="1073422" y="769020"/>
                    </a:cubicBezTo>
                    <a:cubicBezTo>
                      <a:pt x="1082947" y="765115"/>
                      <a:pt x="1093425" y="760828"/>
                      <a:pt x="1102950" y="757209"/>
                    </a:cubicBezTo>
                    <a:cubicBezTo>
                      <a:pt x="1138764" y="743588"/>
                      <a:pt x="1172292" y="733301"/>
                      <a:pt x="1202200" y="724443"/>
                    </a:cubicBezTo>
                    <a:cubicBezTo>
                      <a:pt x="1219155" y="719490"/>
                      <a:pt x="1234680" y="714918"/>
                      <a:pt x="1249159" y="711679"/>
                    </a:cubicBezTo>
                    <a:cubicBezTo>
                      <a:pt x="1263827" y="721776"/>
                      <a:pt x="1323358" y="761686"/>
                      <a:pt x="1357458" y="767877"/>
                    </a:cubicBezTo>
                    <a:cubicBezTo>
                      <a:pt x="1391557" y="774068"/>
                      <a:pt x="1434705" y="772544"/>
                      <a:pt x="1460995" y="748350"/>
                    </a:cubicBezTo>
                    <a:cubicBezTo>
                      <a:pt x="1486133" y="726835"/>
                      <a:pt x="1489070" y="689015"/>
                      <a:pt x="1467555" y="663876"/>
                    </a:cubicBezTo>
                    <a:cubicBezTo>
                      <a:pt x="1466152" y="662237"/>
                      <a:pt x="1464661" y="660675"/>
                      <a:pt x="1463090" y="659196"/>
                    </a:cubicBezTo>
                    <a:cubicBezTo>
                      <a:pt x="1424990" y="625573"/>
                      <a:pt x="1336503" y="646909"/>
                      <a:pt x="1297545" y="669769"/>
                    </a:cubicBezTo>
                    <a:cubicBezTo>
                      <a:pt x="1294117" y="671769"/>
                      <a:pt x="1245063" y="708822"/>
                      <a:pt x="1245825" y="709393"/>
                    </a:cubicBezTo>
                    <a:lnTo>
                      <a:pt x="1246682" y="709965"/>
                    </a:lnTo>
                    <a:cubicBezTo>
                      <a:pt x="1232680" y="713203"/>
                      <a:pt x="1217631" y="716918"/>
                      <a:pt x="1201248" y="721204"/>
                    </a:cubicBezTo>
                    <a:cubicBezTo>
                      <a:pt x="1171244" y="729491"/>
                      <a:pt x="1137240" y="739111"/>
                      <a:pt x="1101045" y="751970"/>
                    </a:cubicBezTo>
                    <a:cubicBezTo>
                      <a:pt x="1061869" y="765619"/>
                      <a:pt x="1023514" y="781520"/>
                      <a:pt x="986173" y="799595"/>
                    </a:cubicBezTo>
                    <a:cubicBezTo>
                      <a:pt x="944268" y="819523"/>
                      <a:pt x="904203" y="843109"/>
                      <a:pt x="866444" y="870080"/>
                    </a:cubicBezTo>
                    <a:lnTo>
                      <a:pt x="865206" y="871128"/>
                    </a:lnTo>
                    <a:cubicBezTo>
                      <a:pt x="873969" y="859221"/>
                      <a:pt x="897591" y="825122"/>
                      <a:pt x="899115" y="822265"/>
                    </a:cubicBezTo>
                    <a:cubicBezTo>
                      <a:pt x="920451" y="782355"/>
                      <a:pt x="938262" y="692820"/>
                      <a:pt x="903115" y="656339"/>
                    </a:cubicBezTo>
                    <a:cubicBezTo>
                      <a:pt x="879345" y="633170"/>
                      <a:pt x="841293" y="633658"/>
                      <a:pt x="818124" y="657429"/>
                    </a:cubicBezTo>
                    <a:cubicBezTo>
                      <a:pt x="816690" y="658900"/>
                      <a:pt x="815332" y="660444"/>
                      <a:pt x="814057" y="662054"/>
                    </a:cubicBezTo>
                    <a:cubicBezTo>
                      <a:pt x="791006" y="689391"/>
                      <a:pt x="791292" y="733396"/>
                      <a:pt x="798721" y="766353"/>
                    </a:cubicBezTo>
                    <a:cubicBezTo>
                      <a:pt x="807103" y="803500"/>
                      <a:pt x="856919" y="869318"/>
                      <a:pt x="860919" y="874557"/>
                    </a:cubicBezTo>
                    <a:cubicBezTo>
                      <a:pt x="823214" y="903003"/>
                      <a:pt x="787448" y="933933"/>
                      <a:pt x="753859" y="967140"/>
                    </a:cubicBezTo>
                    <a:cubicBezTo>
                      <a:pt x="734142" y="986190"/>
                      <a:pt x="714996" y="1006383"/>
                      <a:pt x="695946" y="1026671"/>
                    </a:cubicBezTo>
                    <a:cubicBezTo>
                      <a:pt x="703281" y="1016098"/>
                      <a:pt x="709662" y="1006573"/>
                      <a:pt x="710425" y="1005144"/>
                    </a:cubicBezTo>
                    <a:cubicBezTo>
                      <a:pt x="731761" y="965330"/>
                      <a:pt x="749572" y="875700"/>
                      <a:pt x="714425" y="839314"/>
                    </a:cubicBezTo>
                    <a:cubicBezTo>
                      <a:pt x="690861" y="816160"/>
                      <a:pt x="652988" y="816492"/>
                      <a:pt x="629834" y="840056"/>
                    </a:cubicBezTo>
                    <a:cubicBezTo>
                      <a:pt x="628286" y="841632"/>
                      <a:pt x="626826" y="843292"/>
                      <a:pt x="625461" y="845029"/>
                    </a:cubicBezTo>
                    <a:cubicBezTo>
                      <a:pt x="602316" y="872271"/>
                      <a:pt x="602602" y="916276"/>
                      <a:pt x="610031" y="949233"/>
                    </a:cubicBezTo>
                    <a:cubicBezTo>
                      <a:pt x="617461" y="982189"/>
                      <a:pt x="658989" y="1039720"/>
                      <a:pt x="670134" y="1054579"/>
                    </a:cubicBezTo>
                    <a:lnTo>
                      <a:pt x="648417" y="1078106"/>
                    </a:lnTo>
                    <a:cubicBezTo>
                      <a:pt x="613936" y="1116206"/>
                      <a:pt x="579742" y="1153830"/>
                      <a:pt x="544975" y="1189929"/>
                    </a:cubicBezTo>
                    <a:cubicBezTo>
                      <a:pt x="532783" y="1202693"/>
                      <a:pt x="520210" y="1214790"/>
                      <a:pt x="507733" y="1226982"/>
                    </a:cubicBezTo>
                    <a:cubicBezTo>
                      <a:pt x="514210" y="1217457"/>
                      <a:pt x="519639" y="1209646"/>
                      <a:pt x="520305" y="1207932"/>
                    </a:cubicBezTo>
                    <a:cubicBezTo>
                      <a:pt x="541642" y="1168117"/>
                      <a:pt x="559453" y="1078487"/>
                      <a:pt x="524306" y="1042102"/>
                    </a:cubicBezTo>
                    <a:cubicBezTo>
                      <a:pt x="500637" y="1018904"/>
                      <a:pt x="462644" y="1019287"/>
                      <a:pt x="439447" y="1042956"/>
                    </a:cubicBezTo>
                    <a:cubicBezTo>
                      <a:pt x="437964" y="1044469"/>
                      <a:pt x="436562" y="1046060"/>
                      <a:pt x="435247" y="1047721"/>
                    </a:cubicBezTo>
                    <a:cubicBezTo>
                      <a:pt x="412197" y="1075058"/>
                      <a:pt x="412483" y="1119063"/>
                      <a:pt x="419912" y="1152020"/>
                    </a:cubicBezTo>
                    <a:cubicBezTo>
                      <a:pt x="427342" y="1184977"/>
                      <a:pt x="464775" y="1236888"/>
                      <a:pt x="478014" y="1254699"/>
                    </a:cubicBezTo>
                    <a:cubicBezTo>
                      <a:pt x="464870" y="1266701"/>
                      <a:pt x="451726" y="1278798"/>
                      <a:pt x="438390" y="1289942"/>
                    </a:cubicBezTo>
                    <a:cubicBezTo>
                      <a:pt x="428865" y="1297276"/>
                      <a:pt x="420769" y="1304991"/>
                      <a:pt x="411054" y="1311945"/>
                    </a:cubicBezTo>
                    <a:lnTo>
                      <a:pt x="382955" y="1332709"/>
                    </a:lnTo>
                    <a:cubicBezTo>
                      <a:pt x="364667" y="1345378"/>
                      <a:pt x="345808" y="1358427"/>
                      <a:pt x="327615" y="1370333"/>
                    </a:cubicBezTo>
                    <a:cubicBezTo>
                      <a:pt x="314946" y="1378620"/>
                      <a:pt x="302850" y="1386335"/>
                      <a:pt x="290562" y="1394145"/>
                    </a:cubicBezTo>
                    <a:cubicBezTo>
                      <a:pt x="302945" y="1381572"/>
                      <a:pt x="326567" y="1356522"/>
                      <a:pt x="328662" y="1354236"/>
                    </a:cubicBezTo>
                    <a:cubicBezTo>
                      <a:pt x="351316" y="1321518"/>
                      <a:pt x="365219" y="1283547"/>
                      <a:pt x="369048" y="1243936"/>
                    </a:cubicBezTo>
                    <a:cubicBezTo>
                      <a:pt x="371739" y="1240415"/>
                      <a:pt x="374099" y="1236652"/>
                      <a:pt x="376097" y="1232697"/>
                    </a:cubicBezTo>
                    <a:cubicBezTo>
                      <a:pt x="391821" y="1203524"/>
                      <a:pt x="380919" y="1167127"/>
                      <a:pt x="351746" y="1151402"/>
                    </a:cubicBezTo>
                    <a:cubicBezTo>
                      <a:pt x="349879" y="1150396"/>
                      <a:pt x="347960" y="1149489"/>
                      <a:pt x="345998" y="1148686"/>
                    </a:cubicBezTo>
                    <a:cubicBezTo>
                      <a:pt x="298373" y="1130874"/>
                      <a:pt x="223411" y="1182691"/>
                      <a:pt x="195312" y="1218124"/>
                    </a:cubicBezTo>
                    <a:cubicBezTo>
                      <a:pt x="193598" y="1220219"/>
                      <a:pt x="178168" y="1244889"/>
                      <a:pt x="168643" y="1260605"/>
                    </a:cubicBezTo>
                    <a:cubicBezTo>
                      <a:pt x="172834" y="1250508"/>
                      <a:pt x="177025" y="1240793"/>
                      <a:pt x="181215" y="1230316"/>
                    </a:cubicBezTo>
                    <a:cubicBezTo>
                      <a:pt x="189597" y="1209741"/>
                      <a:pt x="197408" y="1188977"/>
                      <a:pt x="205790" y="1166593"/>
                    </a:cubicBezTo>
                    <a:cubicBezTo>
                      <a:pt x="209505" y="1155640"/>
                      <a:pt x="213315" y="1144591"/>
                      <a:pt x="217029" y="1133446"/>
                    </a:cubicBezTo>
                    <a:cubicBezTo>
                      <a:pt x="220744" y="1122302"/>
                      <a:pt x="223792" y="1110396"/>
                      <a:pt x="227317" y="1098775"/>
                    </a:cubicBezTo>
                    <a:cubicBezTo>
                      <a:pt x="234841" y="1071534"/>
                      <a:pt x="241128" y="1043721"/>
                      <a:pt x="246843" y="1015431"/>
                    </a:cubicBezTo>
                    <a:cubicBezTo>
                      <a:pt x="264845" y="1022766"/>
                      <a:pt x="329329" y="1047816"/>
                      <a:pt x="363238" y="1046673"/>
                    </a:cubicBezTo>
                    <a:cubicBezTo>
                      <a:pt x="397147" y="1045531"/>
                      <a:pt x="439438" y="1034672"/>
                      <a:pt x="460298" y="1005430"/>
                    </a:cubicBezTo>
                    <a:cubicBezTo>
                      <a:pt x="480245" y="979030"/>
                      <a:pt x="475013" y="941458"/>
                      <a:pt x="448613" y="921511"/>
                    </a:cubicBezTo>
                    <a:cubicBezTo>
                      <a:pt x="446891" y="920210"/>
                      <a:pt x="445100" y="919003"/>
                      <a:pt x="443248" y="917895"/>
                    </a:cubicBezTo>
                    <a:cubicBezTo>
                      <a:pt x="399147" y="893035"/>
                      <a:pt x="316947" y="932945"/>
                      <a:pt x="283800" y="963615"/>
                    </a:cubicBezTo>
                    <a:cubicBezTo>
                      <a:pt x="281704" y="965616"/>
                      <a:pt x="260368" y="990286"/>
                      <a:pt x="248938" y="1004097"/>
                    </a:cubicBezTo>
                    <a:cubicBezTo>
                      <a:pt x="252177" y="987142"/>
                      <a:pt x="255606" y="970188"/>
                      <a:pt x="258463" y="952852"/>
                    </a:cubicBezTo>
                    <a:cubicBezTo>
                      <a:pt x="266464" y="902846"/>
                      <a:pt x="273036" y="852078"/>
                      <a:pt x="279894" y="801405"/>
                    </a:cubicBezTo>
                    <a:cubicBezTo>
                      <a:pt x="281895" y="785879"/>
                      <a:pt x="284181" y="770448"/>
                      <a:pt x="286371" y="755018"/>
                    </a:cubicBezTo>
                    <a:cubicBezTo>
                      <a:pt x="292753" y="757685"/>
                      <a:pt x="368763" y="789117"/>
                      <a:pt x="406768" y="787784"/>
                    </a:cubicBezTo>
                    <a:cubicBezTo>
                      <a:pt x="440486" y="786641"/>
                      <a:pt x="482968" y="775782"/>
                      <a:pt x="503732" y="746541"/>
                    </a:cubicBezTo>
                    <a:cubicBezTo>
                      <a:pt x="523701" y="720157"/>
                      <a:pt x="518500" y="682581"/>
                      <a:pt x="492116" y="662612"/>
                    </a:cubicBezTo>
                    <a:cubicBezTo>
                      <a:pt x="490403" y="661315"/>
                      <a:pt x="488620" y="660111"/>
                      <a:pt x="486777" y="659006"/>
                    </a:cubicBezTo>
                    <a:cubicBezTo>
                      <a:pt x="442581" y="634241"/>
                      <a:pt x="360381" y="674056"/>
                      <a:pt x="327234" y="704821"/>
                    </a:cubicBezTo>
                    <a:cubicBezTo>
                      <a:pt x="324757" y="707107"/>
                      <a:pt x="294087" y="742921"/>
                      <a:pt x="286752" y="752446"/>
                    </a:cubicBezTo>
                    <a:cubicBezTo>
                      <a:pt x="291610" y="718442"/>
                      <a:pt x="296277" y="684533"/>
                      <a:pt x="303135" y="651291"/>
                    </a:cubicBezTo>
                    <a:cubicBezTo>
                      <a:pt x="311679" y="606376"/>
                      <a:pt x="323101" y="562057"/>
                      <a:pt x="337330" y="518608"/>
                    </a:cubicBezTo>
                    <a:cubicBezTo>
                      <a:pt x="340283" y="519846"/>
                      <a:pt x="419436" y="553088"/>
                      <a:pt x="458393" y="551754"/>
                    </a:cubicBezTo>
                    <a:cubicBezTo>
                      <a:pt x="492111" y="550516"/>
                      <a:pt x="534593" y="539753"/>
                      <a:pt x="555358" y="510511"/>
                    </a:cubicBezTo>
                    <a:cubicBezTo>
                      <a:pt x="575347" y="484077"/>
                      <a:pt x="570124" y="446444"/>
                      <a:pt x="543690" y="426454"/>
                    </a:cubicBezTo>
                    <a:cubicBezTo>
                      <a:pt x="541992" y="425170"/>
                      <a:pt x="540227" y="423977"/>
                      <a:pt x="538403" y="422881"/>
                    </a:cubicBezTo>
                    <a:cubicBezTo>
                      <a:pt x="494207" y="398116"/>
                      <a:pt x="412102" y="437931"/>
                      <a:pt x="378859" y="468696"/>
                    </a:cubicBezTo>
                    <a:cubicBezTo>
                      <a:pt x="376669" y="470697"/>
                      <a:pt x="353332" y="497843"/>
                      <a:pt x="342474" y="510987"/>
                    </a:cubicBezTo>
                    <a:lnTo>
                      <a:pt x="339997" y="509559"/>
                    </a:lnTo>
                    <a:cubicBezTo>
                      <a:pt x="355277" y="466280"/>
                      <a:pt x="374403" y="424456"/>
                      <a:pt x="397147" y="384591"/>
                    </a:cubicBezTo>
                    <a:cubicBezTo>
                      <a:pt x="409530" y="362493"/>
                      <a:pt x="422484" y="342014"/>
                      <a:pt x="435247" y="322392"/>
                    </a:cubicBezTo>
                    <a:cubicBezTo>
                      <a:pt x="449344" y="330108"/>
                      <a:pt x="514210" y="364493"/>
                      <a:pt x="549547" y="367255"/>
                    </a:cubicBezTo>
                    <a:cubicBezTo>
                      <a:pt x="583266" y="369732"/>
                      <a:pt x="626795" y="363636"/>
                      <a:pt x="650512" y="336870"/>
                    </a:cubicBezTo>
                    <a:cubicBezTo>
                      <a:pt x="673235" y="312817"/>
                      <a:pt x="672156" y="274898"/>
                      <a:pt x="648103" y="252176"/>
                    </a:cubicBezTo>
                    <a:cubicBezTo>
                      <a:pt x="646538" y="250697"/>
                      <a:pt x="644893" y="249304"/>
                      <a:pt x="643178" y="248002"/>
                    </a:cubicBezTo>
                    <a:cubicBezTo>
                      <a:pt x="602030" y="218475"/>
                      <a:pt x="516019" y="249050"/>
                      <a:pt x="479634" y="276006"/>
                    </a:cubicBezTo>
                    <a:cubicBezTo>
                      <a:pt x="477729" y="277435"/>
                      <a:pt x="459250" y="294484"/>
                      <a:pt x="446010" y="307152"/>
                    </a:cubicBezTo>
                    <a:cubicBezTo>
                      <a:pt x="452011" y="298389"/>
                      <a:pt x="458107" y="289245"/>
                      <a:pt x="464108" y="280959"/>
                    </a:cubicBezTo>
                    <a:cubicBezTo>
                      <a:pt x="486396" y="249907"/>
                      <a:pt x="508780" y="222761"/>
                      <a:pt x="528687" y="198853"/>
                    </a:cubicBezTo>
                    <a:cubicBezTo>
                      <a:pt x="540213" y="185423"/>
                      <a:pt x="550881" y="173421"/>
                      <a:pt x="560882" y="162372"/>
                    </a:cubicBezTo>
                    <a:cubicBezTo>
                      <a:pt x="578694" y="162372"/>
                      <a:pt x="650417" y="163135"/>
                      <a:pt x="682230" y="149514"/>
                    </a:cubicBezTo>
                    <a:cubicBezTo>
                      <a:pt x="714044" y="135893"/>
                      <a:pt x="748905" y="110747"/>
                      <a:pt x="757859" y="76076"/>
                    </a:cubicBezTo>
                    <a:cubicBezTo>
                      <a:pt x="766949" y="44260"/>
                      <a:pt x="748526" y="11100"/>
                      <a:pt x="716710" y="2010"/>
                    </a:cubicBezTo>
                    <a:cubicBezTo>
                      <a:pt x="714580" y="1402"/>
                      <a:pt x="712418" y="912"/>
                      <a:pt x="710234" y="543"/>
                    </a:cubicBezTo>
                    <a:cubicBezTo>
                      <a:pt x="660133" y="-6696"/>
                      <a:pt x="597839" y="60169"/>
                      <a:pt x="577932" y="100746"/>
                    </a:cubicBezTo>
                    <a:cubicBezTo>
                      <a:pt x="576217" y="104270"/>
                      <a:pt x="555738" y="162277"/>
                      <a:pt x="556596" y="162277"/>
                    </a:cubicBezTo>
                    <a:lnTo>
                      <a:pt x="557739" y="162277"/>
                    </a:lnTo>
                    <a:cubicBezTo>
                      <a:pt x="548214" y="172755"/>
                      <a:pt x="537260" y="184089"/>
                      <a:pt x="526020" y="196758"/>
                    </a:cubicBezTo>
                    <a:cubicBezTo>
                      <a:pt x="505542" y="220189"/>
                      <a:pt x="482491" y="246954"/>
                      <a:pt x="459345" y="277625"/>
                    </a:cubicBezTo>
                    <a:cubicBezTo>
                      <a:pt x="434103" y="310503"/>
                      <a:pt x="410791" y="344819"/>
                      <a:pt x="389527" y="380400"/>
                    </a:cubicBezTo>
                    <a:cubicBezTo>
                      <a:pt x="365581" y="420139"/>
                      <a:pt x="345213" y="461928"/>
                      <a:pt x="328662" y="505272"/>
                    </a:cubicBezTo>
                    <a:lnTo>
                      <a:pt x="328091" y="506892"/>
                    </a:lnTo>
                    <a:cubicBezTo>
                      <a:pt x="328948" y="492033"/>
                      <a:pt x="329710" y="450599"/>
                      <a:pt x="329425" y="447360"/>
                    </a:cubicBezTo>
                    <a:cubicBezTo>
                      <a:pt x="325234" y="402307"/>
                      <a:pt x="290658" y="317820"/>
                      <a:pt x="241223" y="306867"/>
                    </a:cubicBezTo>
                    <a:cubicBezTo>
                      <a:pt x="208734" y="300596"/>
                      <a:pt x="177313" y="321850"/>
                      <a:pt x="171042" y="354339"/>
                    </a:cubicBezTo>
                    <a:cubicBezTo>
                      <a:pt x="170637" y="356437"/>
                      <a:pt x="170345" y="358554"/>
                      <a:pt x="170167" y="360683"/>
                    </a:cubicBezTo>
                    <a:cubicBezTo>
                      <a:pt x="166452" y="396211"/>
                      <a:pt x="190931" y="432787"/>
                      <a:pt x="215315" y="456123"/>
                    </a:cubicBezTo>
                    <a:close/>
                  </a:path>
                </a:pathLst>
              </a:custGeom>
              <a:solidFill>
                <a:srgbClr val="9C9C9C"/>
              </a:solidFill>
              <a:ln w="9525" cap="flat">
                <a:noFill/>
                <a:prstDash val="solid"/>
                <a:miter/>
              </a:ln>
            </p:spPr>
            <p:txBody>
              <a:bodyPr rtlCol="0" anchor="ctr"/>
              <a:lstStyle/>
              <a:p>
                <a:pPr defTabSz="685800">
                  <a:buClrTx/>
                  <a:defRPr/>
                </a:pPr>
                <a:endParaRPr lang="en-US" sz="1350" kern="1200" dirty="0">
                  <a:solidFill>
                    <a:prstClr val="black"/>
                  </a:solidFill>
                  <a:latin typeface="Calibri" panose="020F0502020204030204" pitchFamily="34" charset="0"/>
                  <a:ea typeface="+mn-ea"/>
                  <a:cs typeface="Calibri" panose="020F0502020204030204" pitchFamily="34" charset="0"/>
                </a:endParaRPr>
              </a:p>
            </p:txBody>
          </p:sp>
        </p:grpSp>
        <p:grpSp>
          <p:nvGrpSpPr>
            <p:cNvPr id="14" name="Graphic 7248">
              <a:extLst>
                <a:ext uri="{FF2B5EF4-FFF2-40B4-BE49-F238E27FC236}">
                  <a16:creationId xmlns:a16="http://schemas.microsoft.com/office/drawing/2014/main" id="{53EBD580-9AFC-8DD4-BA78-451DF77C45A2}"/>
                </a:ext>
              </a:extLst>
            </p:cNvPr>
            <p:cNvGrpSpPr/>
            <p:nvPr/>
          </p:nvGrpSpPr>
          <p:grpSpPr>
            <a:xfrm>
              <a:off x="410484" y="2152582"/>
              <a:ext cx="3345465" cy="3246130"/>
              <a:chOff x="410484" y="2152582"/>
              <a:chExt cx="3345465" cy="3246130"/>
            </a:xfrm>
          </p:grpSpPr>
          <p:sp>
            <p:nvSpPr>
              <p:cNvPr id="2618" name="Freeform: Shape 2617">
                <a:extLst>
                  <a:ext uri="{FF2B5EF4-FFF2-40B4-BE49-F238E27FC236}">
                    <a16:creationId xmlns:a16="http://schemas.microsoft.com/office/drawing/2014/main" id="{96D0E73A-9C9F-7AAF-3417-42184646C1F7}"/>
                  </a:ext>
                </a:extLst>
              </p:cNvPr>
              <p:cNvSpPr/>
              <p:nvPr/>
            </p:nvSpPr>
            <p:spPr>
              <a:xfrm>
                <a:off x="3207595" y="4286944"/>
                <a:ext cx="548354" cy="841533"/>
              </a:xfrm>
              <a:custGeom>
                <a:avLst/>
                <a:gdLst>
                  <a:gd name="connsiteX0" fmla="*/ 171355 w 548354"/>
                  <a:gd name="connsiteY0" fmla="*/ 556450 h 841533"/>
                  <a:gd name="connsiteX1" fmla="*/ 171355 w 548354"/>
                  <a:gd name="connsiteY1" fmla="*/ 524542 h 841533"/>
                  <a:gd name="connsiteX2" fmla="*/ 379381 w 548354"/>
                  <a:gd name="connsiteY2" fmla="*/ 236125 h 841533"/>
                  <a:gd name="connsiteX3" fmla="*/ 276511 w 548354"/>
                  <a:gd name="connsiteY3" fmla="*/ 152210 h 841533"/>
                  <a:gd name="connsiteX4" fmla="*/ 166592 w 548354"/>
                  <a:gd name="connsiteY4" fmla="*/ 240887 h 841533"/>
                  <a:gd name="connsiteX5" fmla="*/ 166592 w 548354"/>
                  <a:gd name="connsiteY5" fmla="*/ 253937 h 841533"/>
                  <a:gd name="connsiteX6" fmla="*/ 146495 w 548354"/>
                  <a:gd name="connsiteY6" fmla="*/ 272987 h 841533"/>
                  <a:gd name="connsiteX7" fmla="*/ 20098 w 548354"/>
                  <a:gd name="connsiteY7" fmla="*/ 268224 h 841533"/>
                  <a:gd name="connsiteX8" fmla="*/ 0 w 548354"/>
                  <a:gd name="connsiteY8" fmla="*/ 254127 h 841533"/>
                  <a:gd name="connsiteX9" fmla="*/ 0 w 548354"/>
                  <a:gd name="connsiteY9" fmla="*/ 241078 h 841533"/>
                  <a:gd name="connsiteX10" fmla="*/ 280130 w 548354"/>
                  <a:gd name="connsiteY10" fmla="*/ 0 h 841533"/>
                  <a:gd name="connsiteX11" fmla="*/ 548354 w 548354"/>
                  <a:gd name="connsiteY11" fmla="*/ 230410 h 841533"/>
                  <a:gd name="connsiteX12" fmla="*/ 336804 w 548354"/>
                  <a:gd name="connsiteY12" fmla="*/ 535210 h 841533"/>
                  <a:gd name="connsiteX13" fmla="*/ 336804 w 548354"/>
                  <a:gd name="connsiteY13" fmla="*/ 556450 h 841533"/>
                  <a:gd name="connsiteX14" fmla="*/ 320957 w 548354"/>
                  <a:gd name="connsiteY14" fmla="*/ 576548 h 841533"/>
                  <a:gd name="connsiteX15" fmla="*/ 316707 w 548354"/>
                  <a:gd name="connsiteY15" fmla="*/ 576548 h 841533"/>
                  <a:gd name="connsiteX16" fmla="*/ 191453 w 548354"/>
                  <a:gd name="connsiteY16" fmla="*/ 576548 h 841533"/>
                  <a:gd name="connsiteX17" fmla="*/ 171355 w 548354"/>
                  <a:gd name="connsiteY17" fmla="*/ 560702 h 841533"/>
                  <a:gd name="connsiteX18" fmla="*/ 171355 w 548354"/>
                  <a:gd name="connsiteY18" fmla="*/ 556451 h 841533"/>
                  <a:gd name="connsiteX19" fmla="*/ 160687 w 548354"/>
                  <a:gd name="connsiteY19" fmla="*/ 746950 h 841533"/>
                  <a:gd name="connsiteX20" fmla="*/ 262319 w 548354"/>
                  <a:gd name="connsiteY20" fmla="*/ 652367 h 841533"/>
                  <a:gd name="connsiteX21" fmla="*/ 362807 w 548354"/>
                  <a:gd name="connsiteY21" fmla="*/ 746950 h 841533"/>
                  <a:gd name="connsiteX22" fmla="*/ 261176 w 548354"/>
                  <a:gd name="connsiteY22" fmla="*/ 841534 h 841533"/>
                  <a:gd name="connsiteX23" fmla="*/ 160687 w 548354"/>
                  <a:gd name="connsiteY23" fmla="*/ 746760 h 8415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48354" h="841533">
                    <a:moveTo>
                      <a:pt x="171355" y="556450"/>
                    </a:moveTo>
                    <a:lnTo>
                      <a:pt x="171355" y="524542"/>
                    </a:lnTo>
                    <a:cubicBezTo>
                      <a:pt x="171355" y="360236"/>
                      <a:pt x="379381" y="353092"/>
                      <a:pt x="379381" y="236125"/>
                    </a:cubicBezTo>
                    <a:cubicBezTo>
                      <a:pt x="379381" y="185356"/>
                      <a:pt x="338042" y="152210"/>
                      <a:pt x="276511" y="152210"/>
                    </a:cubicBezTo>
                    <a:cubicBezTo>
                      <a:pt x="209169" y="152210"/>
                      <a:pt x="166592" y="188881"/>
                      <a:pt x="166592" y="240887"/>
                    </a:cubicBezTo>
                    <a:lnTo>
                      <a:pt x="166592" y="253937"/>
                    </a:lnTo>
                    <a:cubicBezTo>
                      <a:pt x="166592" y="266890"/>
                      <a:pt x="159544" y="272987"/>
                      <a:pt x="146495" y="272987"/>
                    </a:cubicBezTo>
                    <a:lnTo>
                      <a:pt x="20098" y="268224"/>
                    </a:lnTo>
                    <a:cubicBezTo>
                      <a:pt x="8287" y="268224"/>
                      <a:pt x="0" y="262319"/>
                      <a:pt x="0" y="254127"/>
                    </a:cubicBezTo>
                    <a:lnTo>
                      <a:pt x="0" y="241078"/>
                    </a:lnTo>
                    <a:cubicBezTo>
                      <a:pt x="0" y="98203"/>
                      <a:pt x="113443" y="0"/>
                      <a:pt x="280130" y="0"/>
                    </a:cubicBezTo>
                    <a:cubicBezTo>
                      <a:pt x="443198" y="0"/>
                      <a:pt x="548354" y="92202"/>
                      <a:pt x="548354" y="230410"/>
                    </a:cubicBezTo>
                    <a:cubicBezTo>
                      <a:pt x="548354" y="426625"/>
                      <a:pt x="336804" y="427863"/>
                      <a:pt x="336804" y="535210"/>
                    </a:cubicBezTo>
                    <a:lnTo>
                      <a:pt x="336804" y="556450"/>
                    </a:lnTo>
                    <a:cubicBezTo>
                      <a:pt x="337978" y="566376"/>
                      <a:pt x="330883" y="575374"/>
                      <a:pt x="320957" y="576548"/>
                    </a:cubicBezTo>
                    <a:cubicBezTo>
                      <a:pt x="319545" y="576715"/>
                      <a:pt x="318119" y="576715"/>
                      <a:pt x="316707" y="576548"/>
                    </a:cubicBezTo>
                    <a:lnTo>
                      <a:pt x="191453" y="576548"/>
                    </a:lnTo>
                    <a:cubicBezTo>
                      <a:pt x="181527" y="577722"/>
                      <a:pt x="172529" y="570627"/>
                      <a:pt x="171355" y="560702"/>
                    </a:cubicBezTo>
                    <a:cubicBezTo>
                      <a:pt x="171188" y="559289"/>
                      <a:pt x="171188" y="557863"/>
                      <a:pt x="171355" y="556451"/>
                    </a:cubicBezTo>
                    <a:close/>
                    <a:moveTo>
                      <a:pt x="160687" y="746950"/>
                    </a:moveTo>
                    <a:cubicBezTo>
                      <a:pt x="160687" y="694944"/>
                      <a:pt x="206788" y="652367"/>
                      <a:pt x="262319" y="652367"/>
                    </a:cubicBezTo>
                    <a:cubicBezTo>
                      <a:pt x="315563" y="652367"/>
                      <a:pt x="362807" y="694944"/>
                      <a:pt x="362807" y="746950"/>
                    </a:cubicBezTo>
                    <a:cubicBezTo>
                      <a:pt x="362807" y="798957"/>
                      <a:pt x="315182" y="841534"/>
                      <a:pt x="261176" y="841534"/>
                    </a:cubicBezTo>
                    <a:cubicBezTo>
                      <a:pt x="207169" y="841534"/>
                      <a:pt x="160687" y="798766"/>
                      <a:pt x="160687" y="746760"/>
                    </a:cubicBezTo>
                    <a:close/>
                  </a:path>
                </a:pathLst>
              </a:custGeom>
              <a:solidFill>
                <a:srgbClr val="263238"/>
              </a:solidFill>
              <a:ln w="9525" cap="flat">
                <a:noFill/>
                <a:prstDash val="solid"/>
                <a:miter/>
              </a:ln>
            </p:spPr>
            <p:txBody>
              <a:bodyPr rtlCol="0" anchor="ctr"/>
              <a:lstStyle/>
              <a:p>
                <a:pPr defTabSz="685800">
                  <a:buClrTx/>
                  <a:defRPr/>
                </a:pPr>
                <a:endParaRPr lang="en-US" sz="1350" kern="1200" dirty="0">
                  <a:solidFill>
                    <a:prstClr val="black"/>
                  </a:solidFill>
                  <a:latin typeface="Calibri" panose="020F0502020204030204" pitchFamily="34" charset="0"/>
                  <a:ea typeface="+mn-ea"/>
                  <a:cs typeface="Calibri" panose="020F0502020204030204" pitchFamily="34" charset="0"/>
                </a:endParaRPr>
              </a:p>
            </p:txBody>
          </p:sp>
          <p:sp>
            <p:nvSpPr>
              <p:cNvPr id="2619" name="Freeform: Shape 2618">
                <a:extLst>
                  <a:ext uri="{FF2B5EF4-FFF2-40B4-BE49-F238E27FC236}">
                    <a16:creationId xmlns:a16="http://schemas.microsoft.com/office/drawing/2014/main" id="{697A900A-ECC0-2433-5E08-DC07078C087C}"/>
                  </a:ext>
                </a:extLst>
              </p:cNvPr>
              <p:cNvSpPr/>
              <p:nvPr/>
            </p:nvSpPr>
            <p:spPr>
              <a:xfrm>
                <a:off x="733286" y="3006213"/>
                <a:ext cx="476345" cy="731071"/>
              </a:xfrm>
              <a:custGeom>
                <a:avLst/>
                <a:gdLst>
                  <a:gd name="connsiteX0" fmla="*/ 148209 w 476345"/>
                  <a:gd name="connsiteY0" fmla="*/ 483680 h 731071"/>
                  <a:gd name="connsiteX1" fmla="*/ 148209 w 476345"/>
                  <a:gd name="connsiteY1" fmla="*/ 455962 h 731071"/>
                  <a:gd name="connsiteX2" fmla="*/ 329184 w 476345"/>
                  <a:gd name="connsiteY2" fmla="*/ 205454 h 731071"/>
                  <a:gd name="connsiteX3" fmla="*/ 239935 w 476345"/>
                  <a:gd name="connsiteY3" fmla="*/ 132588 h 731071"/>
                  <a:gd name="connsiteX4" fmla="*/ 144685 w 476345"/>
                  <a:gd name="connsiteY4" fmla="*/ 209550 h 731071"/>
                  <a:gd name="connsiteX5" fmla="*/ 144685 w 476345"/>
                  <a:gd name="connsiteY5" fmla="*/ 220885 h 731071"/>
                  <a:gd name="connsiteX6" fmla="*/ 127254 w 476345"/>
                  <a:gd name="connsiteY6" fmla="*/ 237268 h 731071"/>
                  <a:gd name="connsiteX7" fmla="*/ 17431 w 476345"/>
                  <a:gd name="connsiteY7" fmla="*/ 233172 h 731071"/>
                  <a:gd name="connsiteX8" fmla="*/ 0 w 476345"/>
                  <a:gd name="connsiteY8" fmla="*/ 220885 h 731071"/>
                  <a:gd name="connsiteX9" fmla="*/ 0 w 476345"/>
                  <a:gd name="connsiteY9" fmla="*/ 209550 h 731071"/>
                  <a:gd name="connsiteX10" fmla="*/ 243268 w 476345"/>
                  <a:gd name="connsiteY10" fmla="*/ 0 h 731071"/>
                  <a:gd name="connsiteX11" fmla="*/ 476345 w 476345"/>
                  <a:gd name="connsiteY11" fmla="*/ 200025 h 731071"/>
                  <a:gd name="connsiteX12" fmla="*/ 292513 w 476345"/>
                  <a:gd name="connsiteY12" fmla="*/ 464915 h 731071"/>
                  <a:gd name="connsiteX13" fmla="*/ 292513 w 476345"/>
                  <a:gd name="connsiteY13" fmla="*/ 483394 h 731071"/>
                  <a:gd name="connsiteX14" fmla="*/ 278723 w 476345"/>
                  <a:gd name="connsiteY14" fmla="*/ 500825 h 731071"/>
                  <a:gd name="connsiteX15" fmla="*/ 275082 w 476345"/>
                  <a:gd name="connsiteY15" fmla="*/ 500825 h 731071"/>
                  <a:gd name="connsiteX16" fmla="*/ 165640 w 476345"/>
                  <a:gd name="connsiteY16" fmla="*/ 500825 h 731071"/>
                  <a:gd name="connsiteX17" fmla="*/ 148236 w 476345"/>
                  <a:gd name="connsiteY17" fmla="*/ 487000 h 731071"/>
                  <a:gd name="connsiteX18" fmla="*/ 148209 w 476345"/>
                  <a:gd name="connsiteY18" fmla="*/ 483680 h 731071"/>
                  <a:gd name="connsiteX19" fmla="*/ 138684 w 476345"/>
                  <a:gd name="connsiteY19" fmla="*/ 648938 h 731071"/>
                  <a:gd name="connsiteX20" fmla="*/ 226886 w 476345"/>
                  <a:gd name="connsiteY20" fmla="*/ 566833 h 731071"/>
                  <a:gd name="connsiteX21" fmla="*/ 314230 w 476345"/>
                  <a:gd name="connsiteY21" fmla="*/ 648938 h 731071"/>
                  <a:gd name="connsiteX22" fmla="*/ 225933 w 476345"/>
                  <a:gd name="connsiteY22" fmla="*/ 731044 h 731071"/>
                  <a:gd name="connsiteX23" fmla="*/ 138970 w 476345"/>
                  <a:gd name="connsiteY23" fmla="*/ 648938 h 731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76345" h="731071">
                    <a:moveTo>
                      <a:pt x="148209" y="483680"/>
                    </a:moveTo>
                    <a:lnTo>
                      <a:pt x="148209" y="455962"/>
                    </a:lnTo>
                    <a:cubicBezTo>
                      <a:pt x="148209" y="313087"/>
                      <a:pt x="329184" y="307086"/>
                      <a:pt x="329184" y="205454"/>
                    </a:cubicBezTo>
                    <a:cubicBezTo>
                      <a:pt x="329184" y="161258"/>
                      <a:pt x="293275" y="132588"/>
                      <a:pt x="239935" y="132588"/>
                    </a:cubicBezTo>
                    <a:cubicBezTo>
                      <a:pt x="181356" y="132588"/>
                      <a:pt x="144685" y="164402"/>
                      <a:pt x="144685" y="209550"/>
                    </a:cubicBezTo>
                    <a:lnTo>
                      <a:pt x="144685" y="220885"/>
                    </a:lnTo>
                    <a:cubicBezTo>
                      <a:pt x="144685" y="232124"/>
                      <a:pt x="138589" y="237268"/>
                      <a:pt x="127254" y="237268"/>
                    </a:cubicBezTo>
                    <a:lnTo>
                      <a:pt x="17431" y="233172"/>
                    </a:lnTo>
                    <a:cubicBezTo>
                      <a:pt x="7144" y="233172"/>
                      <a:pt x="0" y="228029"/>
                      <a:pt x="0" y="220885"/>
                    </a:cubicBezTo>
                    <a:lnTo>
                      <a:pt x="0" y="209550"/>
                    </a:lnTo>
                    <a:cubicBezTo>
                      <a:pt x="0" y="85725"/>
                      <a:pt x="98488" y="0"/>
                      <a:pt x="243268" y="0"/>
                    </a:cubicBezTo>
                    <a:cubicBezTo>
                      <a:pt x="384905" y="0"/>
                      <a:pt x="476345" y="80105"/>
                      <a:pt x="476345" y="200025"/>
                    </a:cubicBezTo>
                    <a:cubicBezTo>
                      <a:pt x="476345" y="370427"/>
                      <a:pt x="292513" y="371475"/>
                      <a:pt x="292513" y="464915"/>
                    </a:cubicBezTo>
                    <a:lnTo>
                      <a:pt x="292513" y="483394"/>
                    </a:lnTo>
                    <a:cubicBezTo>
                      <a:pt x="293518" y="492015"/>
                      <a:pt x="287344" y="499819"/>
                      <a:pt x="278723" y="500825"/>
                    </a:cubicBezTo>
                    <a:cubicBezTo>
                      <a:pt x="277513" y="500966"/>
                      <a:pt x="276291" y="500966"/>
                      <a:pt x="275082" y="500825"/>
                    </a:cubicBezTo>
                    <a:lnTo>
                      <a:pt x="165640" y="500825"/>
                    </a:lnTo>
                    <a:cubicBezTo>
                      <a:pt x="157016" y="501813"/>
                      <a:pt x="149225" y="495623"/>
                      <a:pt x="148236" y="487000"/>
                    </a:cubicBezTo>
                    <a:cubicBezTo>
                      <a:pt x="148110" y="485897"/>
                      <a:pt x="148101" y="484784"/>
                      <a:pt x="148209" y="483680"/>
                    </a:cubicBezTo>
                    <a:close/>
                    <a:moveTo>
                      <a:pt x="138684" y="648938"/>
                    </a:moveTo>
                    <a:cubicBezTo>
                      <a:pt x="138684" y="603790"/>
                      <a:pt x="178689" y="566833"/>
                      <a:pt x="226886" y="566833"/>
                    </a:cubicBezTo>
                    <a:cubicBezTo>
                      <a:pt x="273082" y="566833"/>
                      <a:pt x="314230" y="603790"/>
                      <a:pt x="314230" y="648938"/>
                    </a:cubicBezTo>
                    <a:cubicBezTo>
                      <a:pt x="314230" y="694087"/>
                      <a:pt x="273082" y="731044"/>
                      <a:pt x="225933" y="731044"/>
                    </a:cubicBezTo>
                    <a:cubicBezTo>
                      <a:pt x="179309" y="732220"/>
                      <a:pt x="140473" y="695553"/>
                      <a:pt x="138970" y="648938"/>
                    </a:cubicBezTo>
                    <a:close/>
                  </a:path>
                </a:pathLst>
              </a:custGeom>
              <a:solidFill>
                <a:srgbClr val="FFBA12"/>
              </a:solidFill>
              <a:ln w="9525" cap="flat">
                <a:solidFill>
                  <a:srgbClr val="FFBB11"/>
                </a:solidFill>
                <a:prstDash val="solid"/>
                <a:miter/>
              </a:ln>
            </p:spPr>
            <p:txBody>
              <a:bodyPr rtlCol="0" anchor="ctr"/>
              <a:lstStyle/>
              <a:p>
                <a:pPr defTabSz="685800">
                  <a:buClrTx/>
                  <a:defRPr/>
                </a:pPr>
                <a:endParaRPr lang="en-US" sz="1350" kern="1200" dirty="0">
                  <a:solidFill>
                    <a:prstClr val="black"/>
                  </a:solidFill>
                  <a:latin typeface="Calibri" panose="020F0502020204030204" pitchFamily="34" charset="0"/>
                  <a:ea typeface="+mn-ea"/>
                  <a:cs typeface="Calibri" panose="020F0502020204030204" pitchFamily="34" charset="0"/>
                </a:endParaRPr>
              </a:p>
            </p:txBody>
          </p:sp>
          <p:sp>
            <p:nvSpPr>
              <p:cNvPr id="2620" name="Freeform: Shape 2619">
                <a:extLst>
                  <a:ext uri="{FF2B5EF4-FFF2-40B4-BE49-F238E27FC236}">
                    <a16:creationId xmlns:a16="http://schemas.microsoft.com/office/drawing/2014/main" id="{0A998C44-B1B3-E416-1878-458F0F65E380}"/>
                  </a:ext>
                </a:extLst>
              </p:cNvPr>
              <p:cNvSpPr/>
              <p:nvPr/>
            </p:nvSpPr>
            <p:spPr>
              <a:xfrm>
                <a:off x="3105202" y="2152582"/>
                <a:ext cx="240696" cy="369312"/>
              </a:xfrm>
              <a:custGeom>
                <a:avLst/>
                <a:gdLst>
                  <a:gd name="connsiteX0" fmla="*/ 75247 w 240696"/>
                  <a:gd name="connsiteY0" fmla="*/ 244316 h 369312"/>
                  <a:gd name="connsiteX1" fmla="*/ 75247 w 240696"/>
                  <a:gd name="connsiteY1" fmla="*/ 230315 h 369312"/>
                  <a:gd name="connsiteX2" fmla="*/ 166497 w 240696"/>
                  <a:gd name="connsiteY2" fmla="*/ 103727 h 369312"/>
                  <a:gd name="connsiteX3" fmla="*/ 121349 w 240696"/>
                  <a:gd name="connsiteY3" fmla="*/ 66866 h 369312"/>
                  <a:gd name="connsiteX4" fmla="*/ 73152 w 240696"/>
                  <a:gd name="connsiteY4" fmla="*/ 105823 h 369312"/>
                  <a:gd name="connsiteX5" fmla="*/ 73152 w 240696"/>
                  <a:gd name="connsiteY5" fmla="*/ 111538 h 369312"/>
                  <a:gd name="connsiteX6" fmla="*/ 64294 w 240696"/>
                  <a:gd name="connsiteY6" fmla="*/ 119825 h 369312"/>
                  <a:gd name="connsiteX7" fmla="*/ 8858 w 240696"/>
                  <a:gd name="connsiteY7" fmla="*/ 117729 h 369312"/>
                  <a:gd name="connsiteX8" fmla="*/ 0 w 240696"/>
                  <a:gd name="connsiteY8" fmla="*/ 111538 h 369312"/>
                  <a:gd name="connsiteX9" fmla="*/ 0 w 240696"/>
                  <a:gd name="connsiteY9" fmla="*/ 105823 h 369312"/>
                  <a:gd name="connsiteX10" fmla="*/ 122968 w 240696"/>
                  <a:gd name="connsiteY10" fmla="*/ 0 h 369312"/>
                  <a:gd name="connsiteX11" fmla="*/ 240697 w 240696"/>
                  <a:gd name="connsiteY11" fmla="*/ 101156 h 369312"/>
                  <a:gd name="connsiteX12" fmla="*/ 147828 w 240696"/>
                  <a:gd name="connsiteY12" fmla="*/ 234506 h 369312"/>
                  <a:gd name="connsiteX13" fmla="*/ 147828 w 240696"/>
                  <a:gd name="connsiteY13" fmla="*/ 244031 h 369312"/>
                  <a:gd name="connsiteX14" fmla="*/ 140898 w 240696"/>
                  <a:gd name="connsiteY14" fmla="*/ 252804 h 369312"/>
                  <a:gd name="connsiteX15" fmla="*/ 138970 w 240696"/>
                  <a:gd name="connsiteY15" fmla="*/ 252794 h 369312"/>
                  <a:gd name="connsiteX16" fmla="*/ 84011 w 240696"/>
                  <a:gd name="connsiteY16" fmla="*/ 252794 h 369312"/>
                  <a:gd name="connsiteX17" fmla="*/ 75276 w 240696"/>
                  <a:gd name="connsiteY17" fmla="*/ 246032 h 369312"/>
                  <a:gd name="connsiteX18" fmla="*/ 75247 w 240696"/>
                  <a:gd name="connsiteY18" fmla="*/ 244316 h 369312"/>
                  <a:gd name="connsiteX19" fmla="*/ 70580 w 240696"/>
                  <a:gd name="connsiteY19" fmla="*/ 327850 h 369312"/>
                  <a:gd name="connsiteX20" fmla="*/ 111909 w 240696"/>
                  <a:gd name="connsiteY20" fmla="*/ 280425 h 369312"/>
                  <a:gd name="connsiteX21" fmla="*/ 159335 w 240696"/>
                  <a:gd name="connsiteY21" fmla="*/ 321755 h 369312"/>
                  <a:gd name="connsiteX22" fmla="*/ 118006 w 240696"/>
                  <a:gd name="connsiteY22" fmla="*/ 369180 h 369312"/>
                  <a:gd name="connsiteX23" fmla="*/ 114967 w 240696"/>
                  <a:gd name="connsiteY23" fmla="*/ 369284 h 369312"/>
                  <a:gd name="connsiteX24" fmla="*/ 70585 w 240696"/>
                  <a:gd name="connsiteY24" fmla="*/ 327997 h 369312"/>
                  <a:gd name="connsiteX25" fmla="*/ 70580 w 240696"/>
                  <a:gd name="connsiteY25" fmla="*/ 327851 h 369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40696" h="369312">
                    <a:moveTo>
                      <a:pt x="75247" y="244316"/>
                    </a:moveTo>
                    <a:lnTo>
                      <a:pt x="75247" y="230315"/>
                    </a:lnTo>
                    <a:cubicBezTo>
                      <a:pt x="75247" y="158210"/>
                      <a:pt x="166497" y="155067"/>
                      <a:pt x="166497" y="103727"/>
                    </a:cubicBezTo>
                    <a:cubicBezTo>
                      <a:pt x="166497" y="81439"/>
                      <a:pt x="148304" y="66866"/>
                      <a:pt x="121349" y="66866"/>
                    </a:cubicBezTo>
                    <a:cubicBezTo>
                      <a:pt x="91821" y="66866"/>
                      <a:pt x="73152" y="82963"/>
                      <a:pt x="73152" y="105823"/>
                    </a:cubicBezTo>
                    <a:lnTo>
                      <a:pt x="73152" y="111538"/>
                    </a:lnTo>
                    <a:cubicBezTo>
                      <a:pt x="73152" y="117253"/>
                      <a:pt x="70009" y="119825"/>
                      <a:pt x="64294" y="119825"/>
                    </a:cubicBezTo>
                    <a:lnTo>
                      <a:pt x="8858" y="117729"/>
                    </a:lnTo>
                    <a:cubicBezTo>
                      <a:pt x="3620" y="117729"/>
                      <a:pt x="0" y="115157"/>
                      <a:pt x="0" y="111538"/>
                    </a:cubicBezTo>
                    <a:lnTo>
                      <a:pt x="0" y="105823"/>
                    </a:lnTo>
                    <a:cubicBezTo>
                      <a:pt x="0" y="43053"/>
                      <a:pt x="49816" y="0"/>
                      <a:pt x="122968" y="0"/>
                    </a:cubicBezTo>
                    <a:cubicBezTo>
                      <a:pt x="194501" y="0"/>
                      <a:pt x="240697" y="40481"/>
                      <a:pt x="240697" y="101156"/>
                    </a:cubicBezTo>
                    <a:cubicBezTo>
                      <a:pt x="240697" y="186881"/>
                      <a:pt x="147828" y="187738"/>
                      <a:pt x="147828" y="234506"/>
                    </a:cubicBezTo>
                    <a:lnTo>
                      <a:pt x="147828" y="244031"/>
                    </a:lnTo>
                    <a:cubicBezTo>
                      <a:pt x="148337" y="248367"/>
                      <a:pt x="145234" y="252295"/>
                      <a:pt x="140898" y="252804"/>
                    </a:cubicBezTo>
                    <a:cubicBezTo>
                      <a:pt x="140257" y="252879"/>
                      <a:pt x="139610" y="252876"/>
                      <a:pt x="138970" y="252794"/>
                    </a:cubicBezTo>
                    <a:lnTo>
                      <a:pt x="84011" y="252794"/>
                    </a:lnTo>
                    <a:cubicBezTo>
                      <a:pt x="79731" y="253338"/>
                      <a:pt x="75821" y="250311"/>
                      <a:pt x="75276" y="246032"/>
                    </a:cubicBezTo>
                    <a:cubicBezTo>
                      <a:pt x="75204" y="245463"/>
                      <a:pt x="75194" y="244888"/>
                      <a:pt x="75247" y="244316"/>
                    </a:cubicBezTo>
                    <a:close/>
                    <a:moveTo>
                      <a:pt x="70580" y="327850"/>
                    </a:moveTo>
                    <a:cubicBezTo>
                      <a:pt x="68897" y="303342"/>
                      <a:pt x="87401" y="282109"/>
                      <a:pt x="111909" y="280425"/>
                    </a:cubicBezTo>
                    <a:cubicBezTo>
                      <a:pt x="136418" y="278742"/>
                      <a:pt x="157651" y="297246"/>
                      <a:pt x="159335" y="321755"/>
                    </a:cubicBezTo>
                    <a:cubicBezTo>
                      <a:pt x="161018" y="346263"/>
                      <a:pt x="142514" y="367496"/>
                      <a:pt x="118006" y="369180"/>
                    </a:cubicBezTo>
                    <a:cubicBezTo>
                      <a:pt x="116994" y="369249"/>
                      <a:pt x="115981" y="369284"/>
                      <a:pt x="114967" y="369284"/>
                    </a:cubicBezTo>
                    <a:cubicBezTo>
                      <a:pt x="91310" y="370139"/>
                      <a:pt x="71440" y="351653"/>
                      <a:pt x="70585" y="327997"/>
                    </a:cubicBezTo>
                    <a:cubicBezTo>
                      <a:pt x="70583" y="327948"/>
                      <a:pt x="70582" y="327899"/>
                      <a:pt x="70580" y="327851"/>
                    </a:cubicBezTo>
                    <a:close/>
                  </a:path>
                </a:pathLst>
              </a:custGeom>
              <a:solidFill>
                <a:srgbClr val="FFBA12"/>
              </a:solidFill>
              <a:ln w="9525" cap="flat">
                <a:solidFill>
                  <a:srgbClr val="FFBB11"/>
                </a:solidFill>
                <a:prstDash val="solid"/>
                <a:miter/>
              </a:ln>
            </p:spPr>
            <p:txBody>
              <a:bodyPr rtlCol="0" anchor="ctr"/>
              <a:lstStyle/>
              <a:p>
                <a:pPr defTabSz="685800">
                  <a:buClrTx/>
                  <a:defRPr/>
                </a:pPr>
                <a:endParaRPr lang="en-US" sz="1350" kern="1200" dirty="0">
                  <a:solidFill>
                    <a:prstClr val="black"/>
                  </a:solidFill>
                  <a:latin typeface="Calibri" panose="020F0502020204030204" pitchFamily="34" charset="0"/>
                  <a:ea typeface="+mn-ea"/>
                  <a:cs typeface="Calibri" panose="020F0502020204030204" pitchFamily="34" charset="0"/>
                </a:endParaRPr>
              </a:p>
            </p:txBody>
          </p:sp>
          <p:sp>
            <p:nvSpPr>
              <p:cNvPr id="2621" name="Freeform: Shape 2620">
                <a:extLst>
                  <a:ext uri="{FF2B5EF4-FFF2-40B4-BE49-F238E27FC236}">
                    <a16:creationId xmlns:a16="http://schemas.microsoft.com/office/drawing/2014/main" id="{16B4134F-0E62-00E1-D656-D276815BA8A3}"/>
                  </a:ext>
                </a:extLst>
              </p:cNvPr>
              <p:cNvSpPr/>
              <p:nvPr/>
            </p:nvSpPr>
            <p:spPr>
              <a:xfrm>
                <a:off x="410484" y="4015386"/>
                <a:ext cx="303276" cy="465420"/>
              </a:xfrm>
              <a:custGeom>
                <a:avLst/>
                <a:gdLst>
                  <a:gd name="connsiteX0" fmla="*/ 95059 w 303276"/>
                  <a:gd name="connsiteY0" fmla="*/ 307848 h 465420"/>
                  <a:gd name="connsiteX1" fmla="*/ 95059 w 303276"/>
                  <a:gd name="connsiteY1" fmla="*/ 290227 h 465420"/>
                  <a:gd name="connsiteX2" fmla="*/ 210122 w 303276"/>
                  <a:gd name="connsiteY2" fmla="*/ 130683 h 465420"/>
                  <a:gd name="connsiteX3" fmla="*/ 152972 w 303276"/>
                  <a:gd name="connsiteY3" fmla="*/ 84296 h 465420"/>
                  <a:gd name="connsiteX4" fmla="*/ 92202 w 303276"/>
                  <a:gd name="connsiteY4" fmla="*/ 133350 h 465420"/>
                  <a:gd name="connsiteX5" fmla="*/ 92202 w 303276"/>
                  <a:gd name="connsiteY5" fmla="*/ 140494 h 465420"/>
                  <a:gd name="connsiteX6" fmla="*/ 81058 w 303276"/>
                  <a:gd name="connsiteY6" fmla="*/ 150971 h 465420"/>
                  <a:gd name="connsiteX7" fmla="*/ 11144 w 303276"/>
                  <a:gd name="connsiteY7" fmla="*/ 148400 h 465420"/>
                  <a:gd name="connsiteX8" fmla="*/ 0 w 303276"/>
                  <a:gd name="connsiteY8" fmla="*/ 140494 h 465420"/>
                  <a:gd name="connsiteX9" fmla="*/ 0 w 303276"/>
                  <a:gd name="connsiteY9" fmla="*/ 133350 h 465420"/>
                  <a:gd name="connsiteX10" fmla="*/ 154972 w 303276"/>
                  <a:gd name="connsiteY10" fmla="*/ 0 h 465420"/>
                  <a:gd name="connsiteX11" fmla="*/ 303276 w 303276"/>
                  <a:gd name="connsiteY11" fmla="*/ 127445 h 465420"/>
                  <a:gd name="connsiteX12" fmla="*/ 186309 w 303276"/>
                  <a:gd name="connsiteY12" fmla="*/ 296132 h 465420"/>
                  <a:gd name="connsiteX13" fmla="*/ 186309 w 303276"/>
                  <a:gd name="connsiteY13" fmla="*/ 307848 h 465420"/>
                  <a:gd name="connsiteX14" fmla="*/ 177600 w 303276"/>
                  <a:gd name="connsiteY14" fmla="*/ 318992 h 465420"/>
                  <a:gd name="connsiteX15" fmla="*/ 175165 w 303276"/>
                  <a:gd name="connsiteY15" fmla="*/ 318992 h 465420"/>
                  <a:gd name="connsiteX16" fmla="*/ 106013 w 303276"/>
                  <a:gd name="connsiteY16" fmla="*/ 318992 h 465420"/>
                  <a:gd name="connsiteX17" fmla="*/ 95040 w 303276"/>
                  <a:gd name="connsiteY17" fmla="*/ 310068 h 465420"/>
                  <a:gd name="connsiteX18" fmla="*/ 95059 w 303276"/>
                  <a:gd name="connsiteY18" fmla="*/ 307848 h 465420"/>
                  <a:gd name="connsiteX19" fmla="*/ 89154 w 303276"/>
                  <a:gd name="connsiteY19" fmla="*/ 413099 h 465420"/>
                  <a:gd name="connsiteX20" fmla="*/ 141324 w 303276"/>
                  <a:gd name="connsiteY20" fmla="*/ 353501 h 465420"/>
                  <a:gd name="connsiteX21" fmla="*/ 200921 w 303276"/>
                  <a:gd name="connsiteY21" fmla="*/ 405671 h 465420"/>
                  <a:gd name="connsiteX22" fmla="*/ 148752 w 303276"/>
                  <a:gd name="connsiteY22" fmla="*/ 465269 h 465420"/>
                  <a:gd name="connsiteX23" fmla="*/ 144780 w 303276"/>
                  <a:gd name="connsiteY23" fmla="*/ 465391 h 465420"/>
                  <a:gd name="connsiteX24" fmla="*/ 88964 w 303276"/>
                  <a:gd name="connsiteY24" fmla="*/ 413099 h 46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03276" h="465420">
                    <a:moveTo>
                      <a:pt x="95059" y="307848"/>
                    </a:moveTo>
                    <a:lnTo>
                      <a:pt x="95059" y="290227"/>
                    </a:lnTo>
                    <a:cubicBezTo>
                      <a:pt x="95059" y="199358"/>
                      <a:pt x="210122" y="195453"/>
                      <a:pt x="210122" y="130683"/>
                    </a:cubicBezTo>
                    <a:cubicBezTo>
                      <a:pt x="210122" y="102584"/>
                      <a:pt x="187262" y="84296"/>
                      <a:pt x="152972" y="84296"/>
                    </a:cubicBezTo>
                    <a:cubicBezTo>
                      <a:pt x="115729" y="84296"/>
                      <a:pt x="92202" y="104585"/>
                      <a:pt x="92202" y="133350"/>
                    </a:cubicBezTo>
                    <a:lnTo>
                      <a:pt x="92202" y="140494"/>
                    </a:lnTo>
                    <a:cubicBezTo>
                      <a:pt x="92202" y="147733"/>
                      <a:pt x="88297" y="150971"/>
                      <a:pt x="81058" y="150971"/>
                    </a:cubicBezTo>
                    <a:lnTo>
                      <a:pt x="11144" y="148400"/>
                    </a:lnTo>
                    <a:cubicBezTo>
                      <a:pt x="4572" y="148400"/>
                      <a:pt x="0" y="145066"/>
                      <a:pt x="0" y="140494"/>
                    </a:cubicBezTo>
                    <a:lnTo>
                      <a:pt x="0" y="133350"/>
                    </a:lnTo>
                    <a:cubicBezTo>
                      <a:pt x="0" y="54293"/>
                      <a:pt x="62770" y="0"/>
                      <a:pt x="154972" y="0"/>
                    </a:cubicBezTo>
                    <a:cubicBezTo>
                      <a:pt x="245174" y="0"/>
                      <a:pt x="303276" y="50959"/>
                      <a:pt x="303276" y="127445"/>
                    </a:cubicBezTo>
                    <a:cubicBezTo>
                      <a:pt x="303276" y="235934"/>
                      <a:pt x="186309" y="236601"/>
                      <a:pt x="186309" y="296132"/>
                    </a:cubicBezTo>
                    <a:lnTo>
                      <a:pt x="186309" y="307848"/>
                    </a:lnTo>
                    <a:cubicBezTo>
                      <a:pt x="186981" y="313331"/>
                      <a:pt x="183082" y="318320"/>
                      <a:pt x="177600" y="318992"/>
                    </a:cubicBezTo>
                    <a:cubicBezTo>
                      <a:pt x="176791" y="319092"/>
                      <a:pt x="175973" y="319092"/>
                      <a:pt x="175165" y="318992"/>
                    </a:cubicBezTo>
                    <a:lnTo>
                      <a:pt x="106013" y="318992"/>
                    </a:lnTo>
                    <a:cubicBezTo>
                      <a:pt x="100519" y="319558"/>
                      <a:pt x="95606" y="315562"/>
                      <a:pt x="95040" y="310068"/>
                    </a:cubicBezTo>
                    <a:cubicBezTo>
                      <a:pt x="94964" y="309330"/>
                      <a:pt x="94971" y="308585"/>
                      <a:pt x="95059" y="307848"/>
                    </a:cubicBezTo>
                    <a:close/>
                    <a:moveTo>
                      <a:pt x="89154" y="413099"/>
                    </a:moveTo>
                    <a:cubicBezTo>
                      <a:pt x="87103" y="382235"/>
                      <a:pt x="110460" y="355553"/>
                      <a:pt x="141324" y="353501"/>
                    </a:cubicBezTo>
                    <a:cubicBezTo>
                      <a:pt x="172187" y="351450"/>
                      <a:pt x="198870" y="374807"/>
                      <a:pt x="200921" y="405671"/>
                    </a:cubicBezTo>
                    <a:cubicBezTo>
                      <a:pt x="202973" y="436535"/>
                      <a:pt x="179616" y="463217"/>
                      <a:pt x="148752" y="465269"/>
                    </a:cubicBezTo>
                    <a:cubicBezTo>
                      <a:pt x="147430" y="465356"/>
                      <a:pt x="146105" y="465397"/>
                      <a:pt x="144780" y="465391"/>
                    </a:cubicBezTo>
                    <a:cubicBezTo>
                      <a:pt x="114931" y="466354"/>
                      <a:pt x="89947" y="442948"/>
                      <a:pt x="88964" y="413099"/>
                    </a:cubicBezTo>
                    <a:close/>
                  </a:path>
                </a:pathLst>
              </a:custGeom>
              <a:noFill/>
              <a:ln w="9525" cap="flat">
                <a:solidFill>
                  <a:srgbClr val="263238"/>
                </a:solidFill>
                <a:prstDash val="solid"/>
                <a:miter/>
              </a:ln>
            </p:spPr>
            <p:txBody>
              <a:bodyPr rtlCol="0" anchor="ctr"/>
              <a:lstStyle/>
              <a:p>
                <a:pPr defTabSz="685800">
                  <a:buClrTx/>
                  <a:defRPr/>
                </a:pPr>
                <a:endParaRPr lang="en-US" sz="1350" kern="1200" dirty="0">
                  <a:solidFill>
                    <a:prstClr val="black"/>
                  </a:solidFill>
                  <a:latin typeface="Calibri" panose="020F0502020204030204" pitchFamily="34" charset="0"/>
                  <a:ea typeface="+mn-ea"/>
                  <a:cs typeface="Calibri" panose="020F0502020204030204" pitchFamily="34" charset="0"/>
                </a:endParaRPr>
              </a:p>
            </p:txBody>
          </p:sp>
          <p:sp>
            <p:nvSpPr>
              <p:cNvPr id="2622" name="Freeform: Shape 2621">
                <a:extLst>
                  <a:ext uri="{FF2B5EF4-FFF2-40B4-BE49-F238E27FC236}">
                    <a16:creationId xmlns:a16="http://schemas.microsoft.com/office/drawing/2014/main" id="{751EC113-F207-99BF-E304-613A10C6F693}"/>
                  </a:ext>
                </a:extLst>
              </p:cNvPr>
              <p:cNvSpPr/>
              <p:nvPr/>
            </p:nvSpPr>
            <p:spPr>
              <a:xfrm>
                <a:off x="1317169" y="2467288"/>
                <a:ext cx="207549" cy="320157"/>
              </a:xfrm>
              <a:custGeom>
                <a:avLst/>
                <a:gdLst>
                  <a:gd name="connsiteX0" fmla="*/ 64675 w 207549"/>
                  <a:gd name="connsiteY0" fmla="*/ 211741 h 320157"/>
                  <a:gd name="connsiteX1" fmla="*/ 64675 w 207549"/>
                  <a:gd name="connsiteY1" fmla="*/ 199644 h 320157"/>
                  <a:gd name="connsiteX2" fmla="*/ 143827 w 207549"/>
                  <a:gd name="connsiteY2" fmla="*/ 89916 h 320157"/>
                  <a:gd name="connsiteX3" fmla="*/ 104680 w 207549"/>
                  <a:gd name="connsiteY3" fmla="*/ 58007 h 320157"/>
                  <a:gd name="connsiteX4" fmla="*/ 62865 w 207549"/>
                  <a:gd name="connsiteY4" fmla="*/ 91726 h 320157"/>
                  <a:gd name="connsiteX5" fmla="*/ 62865 w 207549"/>
                  <a:gd name="connsiteY5" fmla="*/ 96679 h 320157"/>
                  <a:gd name="connsiteX6" fmla="*/ 55245 w 207549"/>
                  <a:gd name="connsiteY6" fmla="*/ 103823 h 320157"/>
                  <a:gd name="connsiteX7" fmla="*/ 7620 w 207549"/>
                  <a:gd name="connsiteY7" fmla="*/ 102013 h 320157"/>
                  <a:gd name="connsiteX8" fmla="*/ 0 w 207549"/>
                  <a:gd name="connsiteY8" fmla="*/ 96679 h 320157"/>
                  <a:gd name="connsiteX9" fmla="*/ 0 w 207549"/>
                  <a:gd name="connsiteY9" fmla="*/ 91726 h 320157"/>
                  <a:gd name="connsiteX10" fmla="*/ 106489 w 207549"/>
                  <a:gd name="connsiteY10" fmla="*/ 0 h 320157"/>
                  <a:gd name="connsiteX11" fmla="*/ 207550 w 207549"/>
                  <a:gd name="connsiteY11" fmla="*/ 87630 h 320157"/>
                  <a:gd name="connsiteX12" fmla="*/ 127063 w 207549"/>
                  <a:gd name="connsiteY12" fmla="*/ 203644 h 320157"/>
                  <a:gd name="connsiteX13" fmla="*/ 127063 w 207549"/>
                  <a:gd name="connsiteY13" fmla="*/ 211741 h 320157"/>
                  <a:gd name="connsiteX14" fmla="*/ 121064 w 207549"/>
                  <a:gd name="connsiteY14" fmla="*/ 219361 h 320157"/>
                  <a:gd name="connsiteX15" fmla="*/ 119444 w 207549"/>
                  <a:gd name="connsiteY15" fmla="*/ 219361 h 320157"/>
                  <a:gd name="connsiteX16" fmla="*/ 71818 w 207549"/>
                  <a:gd name="connsiteY16" fmla="*/ 219361 h 320157"/>
                  <a:gd name="connsiteX17" fmla="*/ 64639 w 207549"/>
                  <a:gd name="connsiteY17" fmla="*/ 212840 h 320157"/>
                  <a:gd name="connsiteX18" fmla="*/ 64675 w 207549"/>
                  <a:gd name="connsiteY18" fmla="*/ 211741 h 320157"/>
                  <a:gd name="connsiteX19" fmla="*/ 60674 w 207549"/>
                  <a:gd name="connsiteY19" fmla="*/ 284131 h 320157"/>
                  <a:gd name="connsiteX20" fmla="*/ 96621 w 207549"/>
                  <a:gd name="connsiteY20" fmla="*/ 243993 h 320157"/>
                  <a:gd name="connsiteX21" fmla="*/ 136759 w 207549"/>
                  <a:gd name="connsiteY21" fmla="*/ 279940 h 320157"/>
                  <a:gd name="connsiteX22" fmla="*/ 100812 w 207549"/>
                  <a:gd name="connsiteY22" fmla="*/ 320078 h 320157"/>
                  <a:gd name="connsiteX23" fmla="*/ 98774 w 207549"/>
                  <a:gd name="connsiteY23" fmla="*/ 320135 h 320157"/>
                  <a:gd name="connsiteX24" fmla="*/ 60388 w 207549"/>
                  <a:gd name="connsiteY24" fmla="*/ 284321 h 320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07549" h="320157">
                    <a:moveTo>
                      <a:pt x="64675" y="211741"/>
                    </a:moveTo>
                    <a:lnTo>
                      <a:pt x="64675" y="199644"/>
                    </a:lnTo>
                    <a:cubicBezTo>
                      <a:pt x="64675" y="137160"/>
                      <a:pt x="143827" y="134398"/>
                      <a:pt x="143827" y="89916"/>
                    </a:cubicBezTo>
                    <a:cubicBezTo>
                      <a:pt x="143827" y="70866"/>
                      <a:pt x="128111" y="58007"/>
                      <a:pt x="104680" y="58007"/>
                    </a:cubicBezTo>
                    <a:cubicBezTo>
                      <a:pt x="79057" y="58007"/>
                      <a:pt x="62865" y="71914"/>
                      <a:pt x="62865" y="91726"/>
                    </a:cubicBezTo>
                    <a:lnTo>
                      <a:pt x="62865" y="96679"/>
                    </a:lnTo>
                    <a:cubicBezTo>
                      <a:pt x="62865" y="101632"/>
                      <a:pt x="60198" y="103823"/>
                      <a:pt x="55245" y="103823"/>
                    </a:cubicBezTo>
                    <a:lnTo>
                      <a:pt x="7620" y="102013"/>
                    </a:lnTo>
                    <a:cubicBezTo>
                      <a:pt x="3143" y="102013"/>
                      <a:pt x="0" y="99822"/>
                      <a:pt x="0" y="96679"/>
                    </a:cubicBezTo>
                    <a:lnTo>
                      <a:pt x="0" y="91726"/>
                    </a:lnTo>
                    <a:cubicBezTo>
                      <a:pt x="0" y="37338"/>
                      <a:pt x="43148" y="0"/>
                      <a:pt x="106489" y="0"/>
                    </a:cubicBezTo>
                    <a:cubicBezTo>
                      <a:pt x="169831" y="0"/>
                      <a:pt x="207550" y="35052"/>
                      <a:pt x="207550" y="87630"/>
                    </a:cubicBezTo>
                    <a:cubicBezTo>
                      <a:pt x="207550" y="162306"/>
                      <a:pt x="127063" y="162782"/>
                      <a:pt x="127063" y="203644"/>
                    </a:cubicBezTo>
                    <a:lnTo>
                      <a:pt x="127063" y="211741"/>
                    </a:lnTo>
                    <a:cubicBezTo>
                      <a:pt x="127511" y="215502"/>
                      <a:pt x="124825" y="218913"/>
                      <a:pt x="121064" y="219361"/>
                    </a:cubicBezTo>
                    <a:cubicBezTo>
                      <a:pt x="120525" y="219425"/>
                      <a:pt x="119982" y="219425"/>
                      <a:pt x="119444" y="219361"/>
                    </a:cubicBezTo>
                    <a:lnTo>
                      <a:pt x="71818" y="219361"/>
                    </a:lnTo>
                    <a:cubicBezTo>
                      <a:pt x="68035" y="219542"/>
                      <a:pt x="64821" y="216623"/>
                      <a:pt x="64639" y="212840"/>
                    </a:cubicBezTo>
                    <a:cubicBezTo>
                      <a:pt x="64622" y="212473"/>
                      <a:pt x="64633" y="212106"/>
                      <a:pt x="64675" y="211741"/>
                    </a:cubicBezTo>
                    <a:close/>
                    <a:moveTo>
                      <a:pt x="60674" y="284131"/>
                    </a:moveTo>
                    <a:cubicBezTo>
                      <a:pt x="59517" y="263121"/>
                      <a:pt x="75611" y="245150"/>
                      <a:pt x="96621" y="243993"/>
                    </a:cubicBezTo>
                    <a:cubicBezTo>
                      <a:pt x="117631" y="242836"/>
                      <a:pt x="135602" y="258930"/>
                      <a:pt x="136759" y="279940"/>
                    </a:cubicBezTo>
                    <a:cubicBezTo>
                      <a:pt x="137916" y="300950"/>
                      <a:pt x="121822" y="318920"/>
                      <a:pt x="100812" y="320078"/>
                    </a:cubicBezTo>
                    <a:cubicBezTo>
                      <a:pt x="100133" y="320115"/>
                      <a:pt x="99454" y="320134"/>
                      <a:pt x="98774" y="320135"/>
                    </a:cubicBezTo>
                    <a:cubicBezTo>
                      <a:pt x="78290" y="320831"/>
                      <a:pt x="61112" y="304805"/>
                      <a:pt x="60388" y="284321"/>
                    </a:cubicBezTo>
                    <a:close/>
                  </a:path>
                </a:pathLst>
              </a:custGeom>
              <a:solidFill>
                <a:srgbClr val="263238"/>
              </a:solidFill>
              <a:ln w="9525" cap="flat">
                <a:noFill/>
                <a:prstDash val="solid"/>
                <a:miter/>
              </a:ln>
            </p:spPr>
            <p:txBody>
              <a:bodyPr rtlCol="0" anchor="ctr"/>
              <a:lstStyle/>
              <a:p>
                <a:pPr defTabSz="685800">
                  <a:buClrTx/>
                  <a:defRPr/>
                </a:pPr>
                <a:endParaRPr lang="en-US" sz="1350" kern="1200" dirty="0">
                  <a:solidFill>
                    <a:prstClr val="black"/>
                  </a:solidFill>
                  <a:latin typeface="Calibri" panose="020F0502020204030204" pitchFamily="34" charset="0"/>
                  <a:ea typeface="+mn-ea"/>
                  <a:cs typeface="Calibri" panose="020F0502020204030204" pitchFamily="34" charset="0"/>
                </a:endParaRPr>
              </a:p>
            </p:txBody>
          </p:sp>
          <p:sp>
            <p:nvSpPr>
              <p:cNvPr id="2623" name="Freeform: Shape 2622">
                <a:extLst>
                  <a:ext uri="{FF2B5EF4-FFF2-40B4-BE49-F238E27FC236}">
                    <a16:creationId xmlns:a16="http://schemas.microsoft.com/office/drawing/2014/main" id="{B7395F66-82C4-DDEB-08AD-1D55343AB126}"/>
                  </a:ext>
                </a:extLst>
              </p:cNvPr>
              <p:cNvSpPr/>
              <p:nvPr/>
            </p:nvSpPr>
            <p:spPr>
              <a:xfrm>
                <a:off x="2726869" y="5078567"/>
                <a:ext cx="208597" cy="320145"/>
              </a:xfrm>
              <a:custGeom>
                <a:avLst/>
                <a:gdLst>
                  <a:gd name="connsiteX0" fmla="*/ 64675 w 208597"/>
                  <a:gd name="connsiteY0" fmla="*/ 211741 h 320145"/>
                  <a:gd name="connsiteX1" fmla="*/ 64675 w 208597"/>
                  <a:gd name="connsiteY1" fmla="*/ 199644 h 320145"/>
                  <a:gd name="connsiteX2" fmla="*/ 143828 w 208597"/>
                  <a:gd name="connsiteY2" fmla="*/ 89916 h 320145"/>
                  <a:gd name="connsiteX3" fmla="*/ 104680 w 208597"/>
                  <a:gd name="connsiteY3" fmla="*/ 58008 h 320145"/>
                  <a:gd name="connsiteX4" fmla="*/ 62865 w 208597"/>
                  <a:gd name="connsiteY4" fmla="*/ 91726 h 320145"/>
                  <a:gd name="connsiteX5" fmla="*/ 62865 w 208597"/>
                  <a:gd name="connsiteY5" fmla="*/ 96679 h 320145"/>
                  <a:gd name="connsiteX6" fmla="*/ 55245 w 208597"/>
                  <a:gd name="connsiteY6" fmla="*/ 103918 h 320145"/>
                  <a:gd name="connsiteX7" fmla="*/ 7620 w 208597"/>
                  <a:gd name="connsiteY7" fmla="*/ 102108 h 320145"/>
                  <a:gd name="connsiteX8" fmla="*/ 0 w 208597"/>
                  <a:gd name="connsiteY8" fmla="*/ 96679 h 320145"/>
                  <a:gd name="connsiteX9" fmla="*/ 0 w 208597"/>
                  <a:gd name="connsiteY9" fmla="*/ 91726 h 320145"/>
                  <a:gd name="connsiteX10" fmla="*/ 106490 w 208597"/>
                  <a:gd name="connsiteY10" fmla="*/ 0 h 320145"/>
                  <a:gd name="connsiteX11" fmla="*/ 208597 w 208597"/>
                  <a:gd name="connsiteY11" fmla="*/ 87725 h 320145"/>
                  <a:gd name="connsiteX12" fmla="*/ 128111 w 208597"/>
                  <a:gd name="connsiteY12" fmla="*/ 203645 h 320145"/>
                  <a:gd name="connsiteX13" fmla="*/ 128111 w 208597"/>
                  <a:gd name="connsiteY13" fmla="*/ 211741 h 320145"/>
                  <a:gd name="connsiteX14" fmla="*/ 122003 w 208597"/>
                  <a:gd name="connsiteY14" fmla="*/ 219447 h 320145"/>
                  <a:gd name="connsiteX15" fmla="*/ 120491 w 208597"/>
                  <a:gd name="connsiteY15" fmla="*/ 219456 h 320145"/>
                  <a:gd name="connsiteX16" fmla="*/ 72866 w 208597"/>
                  <a:gd name="connsiteY16" fmla="*/ 219456 h 320145"/>
                  <a:gd name="connsiteX17" fmla="*/ 64740 w 208597"/>
                  <a:gd name="connsiteY17" fmla="*/ 213919 h 320145"/>
                  <a:gd name="connsiteX18" fmla="*/ 64675 w 208597"/>
                  <a:gd name="connsiteY18" fmla="*/ 211741 h 320145"/>
                  <a:gd name="connsiteX19" fmla="*/ 60674 w 208597"/>
                  <a:gd name="connsiteY19" fmla="*/ 284131 h 320145"/>
                  <a:gd name="connsiteX20" fmla="*/ 96621 w 208597"/>
                  <a:gd name="connsiteY20" fmla="*/ 243993 h 320145"/>
                  <a:gd name="connsiteX21" fmla="*/ 136759 w 208597"/>
                  <a:gd name="connsiteY21" fmla="*/ 279940 h 320145"/>
                  <a:gd name="connsiteX22" fmla="*/ 100812 w 208597"/>
                  <a:gd name="connsiteY22" fmla="*/ 320078 h 320145"/>
                  <a:gd name="connsiteX23" fmla="*/ 98774 w 208597"/>
                  <a:gd name="connsiteY23" fmla="*/ 320135 h 320145"/>
                  <a:gd name="connsiteX24" fmla="*/ 60770 w 208597"/>
                  <a:gd name="connsiteY24" fmla="*/ 284131 h 320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08597" h="320145">
                    <a:moveTo>
                      <a:pt x="64675" y="211741"/>
                    </a:moveTo>
                    <a:lnTo>
                      <a:pt x="64675" y="199644"/>
                    </a:lnTo>
                    <a:cubicBezTo>
                      <a:pt x="64675" y="137160"/>
                      <a:pt x="143828" y="134493"/>
                      <a:pt x="143828" y="89916"/>
                    </a:cubicBezTo>
                    <a:cubicBezTo>
                      <a:pt x="143828" y="70866"/>
                      <a:pt x="128111" y="58008"/>
                      <a:pt x="104680" y="58008"/>
                    </a:cubicBezTo>
                    <a:cubicBezTo>
                      <a:pt x="79058" y="58008"/>
                      <a:pt x="62865" y="71914"/>
                      <a:pt x="62865" y="91726"/>
                    </a:cubicBezTo>
                    <a:lnTo>
                      <a:pt x="62865" y="96679"/>
                    </a:lnTo>
                    <a:cubicBezTo>
                      <a:pt x="62865" y="101632"/>
                      <a:pt x="60198" y="103918"/>
                      <a:pt x="55245" y="103918"/>
                    </a:cubicBezTo>
                    <a:lnTo>
                      <a:pt x="7620" y="102108"/>
                    </a:lnTo>
                    <a:cubicBezTo>
                      <a:pt x="3143" y="102108"/>
                      <a:pt x="0" y="99822"/>
                      <a:pt x="0" y="96679"/>
                    </a:cubicBezTo>
                    <a:lnTo>
                      <a:pt x="0" y="91726"/>
                    </a:lnTo>
                    <a:cubicBezTo>
                      <a:pt x="0" y="37338"/>
                      <a:pt x="43148" y="0"/>
                      <a:pt x="106490" y="0"/>
                    </a:cubicBezTo>
                    <a:cubicBezTo>
                      <a:pt x="169831" y="0"/>
                      <a:pt x="208597" y="35052"/>
                      <a:pt x="208597" y="87725"/>
                    </a:cubicBezTo>
                    <a:cubicBezTo>
                      <a:pt x="208597" y="162306"/>
                      <a:pt x="128111" y="162783"/>
                      <a:pt x="128111" y="203645"/>
                    </a:cubicBezTo>
                    <a:lnTo>
                      <a:pt x="128111" y="211741"/>
                    </a:lnTo>
                    <a:cubicBezTo>
                      <a:pt x="128552" y="215556"/>
                      <a:pt x="125818" y="219006"/>
                      <a:pt x="122003" y="219447"/>
                    </a:cubicBezTo>
                    <a:cubicBezTo>
                      <a:pt x="121501" y="219505"/>
                      <a:pt x="120994" y="219508"/>
                      <a:pt x="120491" y="219456"/>
                    </a:cubicBezTo>
                    <a:lnTo>
                      <a:pt x="72866" y="219456"/>
                    </a:lnTo>
                    <a:cubicBezTo>
                      <a:pt x="69093" y="220171"/>
                      <a:pt x="65455" y="217692"/>
                      <a:pt x="64740" y="213919"/>
                    </a:cubicBezTo>
                    <a:cubicBezTo>
                      <a:pt x="64604" y="213201"/>
                      <a:pt x="64582" y="212466"/>
                      <a:pt x="64675" y="211741"/>
                    </a:cubicBezTo>
                    <a:close/>
                    <a:moveTo>
                      <a:pt x="60674" y="284131"/>
                    </a:moveTo>
                    <a:cubicBezTo>
                      <a:pt x="59517" y="263121"/>
                      <a:pt x="75611" y="245150"/>
                      <a:pt x="96621" y="243993"/>
                    </a:cubicBezTo>
                    <a:cubicBezTo>
                      <a:pt x="117631" y="242836"/>
                      <a:pt x="135602" y="258930"/>
                      <a:pt x="136759" y="279940"/>
                    </a:cubicBezTo>
                    <a:cubicBezTo>
                      <a:pt x="137916" y="300950"/>
                      <a:pt x="121822" y="318921"/>
                      <a:pt x="100812" y="320078"/>
                    </a:cubicBezTo>
                    <a:cubicBezTo>
                      <a:pt x="100133" y="320115"/>
                      <a:pt x="99454" y="320135"/>
                      <a:pt x="98774" y="320135"/>
                    </a:cubicBezTo>
                    <a:cubicBezTo>
                      <a:pt x="78365" y="320616"/>
                      <a:pt x="61392" y="304537"/>
                      <a:pt x="60770" y="284131"/>
                    </a:cubicBezTo>
                    <a:close/>
                  </a:path>
                </a:pathLst>
              </a:custGeom>
              <a:noFill/>
              <a:ln w="9525" cap="flat">
                <a:solidFill>
                  <a:srgbClr val="263238"/>
                </a:solidFill>
                <a:prstDash val="solid"/>
                <a:miter/>
              </a:ln>
            </p:spPr>
            <p:txBody>
              <a:bodyPr rtlCol="0" anchor="ctr"/>
              <a:lstStyle/>
              <a:p>
                <a:pPr defTabSz="685800">
                  <a:buClrTx/>
                  <a:defRPr/>
                </a:pPr>
                <a:endParaRPr lang="en-US" sz="1350" kern="1200" dirty="0">
                  <a:solidFill>
                    <a:prstClr val="black"/>
                  </a:solidFill>
                  <a:latin typeface="Calibri" panose="020F0502020204030204" pitchFamily="34" charset="0"/>
                  <a:ea typeface="+mn-ea"/>
                  <a:cs typeface="Calibri" panose="020F0502020204030204" pitchFamily="34" charset="0"/>
                </a:endParaRPr>
              </a:p>
            </p:txBody>
          </p:sp>
        </p:grpSp>
        <p:grpSp>
          <p:nvGrpSpPr>
            <p:cNvPr id="15" name="Graphic 7248">
              <a:extLst>
                <a:ext uri="{FF2B5EF4-FFF2-40B4-BE49-F238E27FC236}">
                  <a16:creationId xmlns:a16="http://schemas.microsoft.com/office/drawing/2014/main" id="{D21B0832-DA83-835C-9181-836E1089A7E6}"/>
                </a:ext>
              </a:extLst>
            </p:cNvPr>
            <p:cNvGrpSpPr/>
            <p:nvPr/>
          </p:nvGrpSpPr>
          <p:grpSpPr>
            <a:xfrm>
              <a:off x="1366413" y="3397119"/>
              <a:ext cx="1616487" cy="2793015"/>
              <a:chOff x="1366413" y="3397119"/>
              <a:chExt cx="1616487" cy="2793015"/>
            </a:xfrm>
          </p:grpSpPr>
          <p:sp>
            <p:nvSpPr>
              <p:cNvPr id="2612" name="Freeform: Shape 2611">
                <a:extLst>
                  <a:ext uri="{FF2B5EF4-FFF2-40B4-BE49-F238E27FC236}">
                    <a16:creationId xmlns:a16="http://schemas.microsoft.com/office/drawing/2014/main" id="{2FFD387A-F7E5-8CA1-2BF3-1E88335294B1}"/>
                  </a:ext>
                </a:extLst>
              </p:cNvPr>
              <p:cNvSpPr/>
              <p:nvPr/>
            </p:nvSpPr>
            <p:spPr>
              <a:xfrm>
                <a:off x="1840184" y="5228014"/>
                <a:ext cx="595695" cy="650271"/>
              </a:xfrm>
              <a:custGeom>
                <a:avLst/>
                <a:gdLst>
                  <a:gd name="connsiteX0" fmla="*/ 578456 w 595695"/>
                  <a:gd name="connsiteY0" fmla="*/ 279083 h 650271"/>
                  <a:gd name="connsiteX1" fmla="*/ 576360 w 595695"/>
                  <a:gd name="connsiteY1" fmla="*/ 273082 h 650271"/>
                  <a:gd name="connsiteX2" fmla="*/ 574265 w 595695"/>
                  <a:gd name="connsiteY2" fmla="*/ 266986 h 650271"/>
                  <a:gd name="connsiteX3" fmla="*/ 572169 w 595695"/>
                  <a:gd name="connsiteY3" fmla="*/ 260985 h 650271"/>
                  <a:gd name="connsiteX4" fmla="*/ 570074 w 595695"/>
                  <a:gd name="connsiteY4" fmla="*/ 254889 h 650271"/>
                  <a:gd name="connsiteX5" fmla="*/ 567978 w 595695"/>
                  <a:gd name="connsiteY5" fmla="*/ 248888 h 650271"/>
                  <a:gd name="connsiteX6" fmla="*/ 565883 w 595695"/>
                  <a:gd name="connsiteY6" fmla="*/ 242792 h 650271"/>
                  <a:gd name="connsiteX7" fmla="*/ 563787 w 595695"/>
                  <a:gd name="connsiteY7" fmla="*/ 236792 h 650271"/>
                  <a:gd name="connsiteX8" fmla="*/ 561692 w 595695"/>
                  <a:gd name="connsiteY8" fmla="*/ 230696 h 650271"/>
                  <a:gd name="connsiteX9" fmla="*/ 559596 w 595695"/>
                  <a:gd name="connsiteY9" fmla="*/ 224695 h 650271"/>
                  <a:gd name="connsiteX10" fmla="*/ 557501 w 595695"/>
                  <a:gd name="connsiteY10" fmla="*/ 218599 h 650271"/>
                  <a:gd name="connsiteX11" fmla="*/ 555405 w 595695"/>
                  <a:gd name="connsiteY11" fmla="*/ 212598 h 650271"/>
                  <a:gd name="connsiteX12" fmla="*/ 553310 w 595695"/>
                  <a:gd name="connsiteY12" fmla="*/ 206502 h 650271"/>
                  <a:gd name="connsiteX13" fmla="*/ 551309 w 595695"/>
                  <a:gd name="connsiteY13" fmla="*/ 200120 h 650271"/>
                  <a:gd name="connsiteX14" fmla="*/ 549214 w 595695"/>
                  <a:gd name="connsiteY14" fmla="*/ 194024 h 650271"/>
                  <a:gd name="connsiteX15" fmla="*/ 547023 w 595695"/>
                  <a:gd name="connsiteY15" fmla="*/ 188024 h 650271"/>
                  <a:gd name="connsiteX16" fmla="*/ 544927 w 595695"/>
                  <a:gd name="connsiteY16" fmla="*/ 181928 h 650271"/>
                  <a:gd name="connsiteX17" fmla="*/ 542832 w 595695"/>
                  <a:gd name="connsiteY17" fmla="*/ 175927 h 650271"/>
                  <a:gd name="connsiteX18" fmla="*/ 540737 w 595695"/>
                  <a:gd name="connsiteY18" fmla="*/ 169831 h 650271"/>
                  <a:gd name="connsiteX19" fmla="*/ 538641 w 595695"/>
                  <a:gd name="connsiteY19" fmla="*/ 163830 h 650271"/>
                  <a:gd name="connsiteX20" fmla="*/ 305945 w 595695"/>
                  <a:gd name="connsiteY20" fmla="*/ 0 h 650271"/>
                  <a:gd name="connsiteX21" fmla="*/ 77345 w 595695"/>
                  <a:gd name="connsiteY21" fmla="*/ 143637 h 650271"/>
                  <a:gd name="connsiteX22" fmla="*/ 74678 w 595695"/>
                  <a:gd name="connsiteY22" fmla="*/ 149447 h 650271"/>
                  <a:gd name="connsiteX23" fmla="*/ 72107 w 595695"/>
                  <a:gd name="connsiteY23" fmla="*/ 155353 h 650271"/>
                  <a:gd name="connsiteX24" fmla="*/ 69440 w 595695"/>
                  <a:gd name="connsiteY24" fmla="*/ 161163 h 650271"/>
                  <a:gd name="connsiteX25" fmla="*/ 66773 w 595695"/>
                  <a:gd name="connsiteY25" fmla="*/ 166973 h 650271"/>
                  <a:gd name="connsiteX26" fmla="*/ 64201 w 595695"/>
                  <a:gd name="connsiteY26" fmla="*/ 172784 h 650271"/>
                  <a:gd name="connsiteX27" fmla="*/ 61534 w 595695"/>
                  <a:gd name="connsiteY27" fmla="*/ 178689 h 650271"/>
                  <a:gd name="connsiteX28" fmla="*/ 58867 w 595695"/>
                  <a:gd name="connsiteY28" fmla="*/ 184499 h 650271"/>
                  <a:gd name="connsiteX29" fmla="*/ 56200 w 595695"/>
                  <a:gd name="connsiteY29" fmla="*/ 190310 h 650271"/>
                  <a:gd name="connsiteX30" fmla="*/ 53628 w 595695"/>
                  <a:gd name="connsiteY30" fmla="*/ 196120 h 650271"/>
                  <a:gd name="connsiteX31" fmla="*/ 50961 w 595695"/>
                  <a:gd name="connsiteY31" fmla="*/ 201930 h 650271"/>
                  <a:gd name="connsiteX32" fmla="*/ 48294 w 595695"/>
                  <a:gd name="connsiteY32" fmla="*/ 207740 h 650271"/>
                  <a:gd name="connsiteX33" fmla="*/ 45722 w 595695"/>
                  <a:gd name="connsiteY33" fmla="*/ 213646 h 650271"/>
                  <a:gd name="connsiteX34" fmla="*/ 43055 w 595695"/>
                  <a:gd name="connsiteY34" fmla="*/ 219456 h 650271"/>
                  <a:gd name="connsiteX35" fmla="*/ 40388 w 595695"/>
                  <a:gd name="connsiteY35" fmla="*/ 225266 h 650271"/>
                  <a:gd name="connsiteX36" fmla="*/ 37817 w 595695"/>
                  <a:gd name="connsiteY36" fmla="*/ 231077 h 650271"/>
                  <a:gd name="connsiteX37" fmla="*/ 35150 w 595695"/>
                  <a:gd name="connsiteY37" fmla="*/ 236982 h 650271"/>
                  <a:gd name="connsiteX38" fmla="*/ 32483 w 595695"/>
                  <a:gd name="connsiteY38" fmla="*/ 242792 h 650271"/>
                  <a:gd name="connsiteX39" fmla="*/ 29911 w 595695"/>
                  <a:gd name="connsiteY39" fmla="*/ 248603 h 650271"/>
                  <a:gd name="connsiteX40" fmla="*/ 27244 w 595695"/>
                  <a:gd name="connsiteY40" fmla="*/ 254413 h 650271"/>
                  <a:gd name="connsiteX41" fmla="*/ 24577 w 595695"/>
                  <a:gd name="connsiteY41" fmla="*/ 260318 h 650271"/>
                  <a:gd name="connsiteX42" fmla="*/ 2 w 595695"/>
                  <a:gd name="connsiteY42" fmla="*/ 371570 h 650271"/>
                  <a:gd name="connsiteX43" fmla="*/ 296135 w 595695"/>
                  <a:gd name="connsiteY43" fmla="*/ 650272 h 650271"/>
                  <a:gd name="connsiteX44" fmla="*/ 595696 w 595695"/>
                  <a:gd name="connsiteY44" fmla="*/ 371570 h 650271"/>
                  <a:gd name="connsiteX45" fmla="*/ 580551 w 595695"/>
                  <a:gd name="connsiteY45" fmla="*/ 285845 h 650271"/>
                  <a:gd name="connsiteX46" fmla="*/ 578456 w 595695"/>
                  <a:gd name="connsiteY46" fmla="*/ 279083 h 650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595695" h="650271">
                    <a:moveTo>
                      <a:pt x="578456" y="279083"/>
                    </a:moveTo>
                    <a:cubicBezTo>
                      <a:pt x="577789" y="277082"/>
                      <a:pt x="577122" y="275082"/>
                      <a:pt x="576360" y="273082"/>
                    </a:cubicBezTo>
                    <a:cubicBezTo>
                      <a:pt x="575598" y="271082"/>
                      <a:pt x="575027" y="268986"/>
                      <a:pt x="574265" y="266986"/>
                    </a:cubicBezTo>
                    <a:cubicBezTo>
                      <a:pt x="573502" y="264986"/>
                      <a:pt x="572931" y="262985"/>
                      <a:pt x="572169" y="260985"/>
                    </a:cubicBezTo>
                    <a:cubicBezTo>
                      <a:pt x="571407" y="258985"/>
                      <a:pt x="570836" y="256889"/>
                      <a:pt x="570074" y="254889"/>
                    </a:cubicBezTo>
                    <a:cubicBezTo>
                      <a:pt x="569312" y="252889"/>
                      <a:pt x="568740" y="250888"/>
                      <a:pt x="567978" y="248888"/>
                    </a:cubicBezTo>
                    <a:cubicBezTo>
                      <a:pt x="567216" y="246888"/>
                      <a:pt x="566644" y="244793"/>
                      <a:pt x="565883" y="242792"/>
                    </a:cubicBezTo>
                    <a:lnTo>
                      <a:pt x="563787" y="236792"/>
                    </a:lnTo>
                    <a:cubicBezTo>
                      <a:pt x="563120" y="234696"/>
                      <a:pt x="562358" y="232696"/>
                      <a:pt x="561692" y="230696"/>
                    </a:cubicBezTo>
                    <a:lnTo>
                      <a:pt x="559596" y="224695"/>
                    </a:lnTo>
                    <a:cubicBezTo>
                      <a:pt x="558929" y="222599"/>
                      <a:pt x="558167" y="220599"/>
                      <a:pt x="557501" y="218599"/>
                    </a:cubicBezTo>
                    <a:lnTo>
                      <a:pt x="555405" y="212598"/>
                    </a:lnTo>
                    <a:cubicBezTo>
                      <a:pt x="554738" y="210503"/>
                      <a:pt x="553976" y="208502"/>
                      <a:pt x="553310" y="206502"/>
                    </a:cubicBezTo>
                    <a:lnTo>
                      <a:pt x="551309" y="200120"/>
                    </a:lnTo>
                    <a:cubicBezTo>
                      <a:pt x="550643" y="198025"/>
                      <a:pt x="549881" y="196025"/>
                      <a:pt x="549214" y="194024"/>
                    </a:cubicBezTo>
                    <a:lnTo>
                      <a:pt x="547023" y="188024"/>
                    </a:lnTo>
                    <a:cubicBezTo>
                      <a:pt x="546356" y="185928"/>
                      <a:pt x="545690" y="183928"/>
                      <a:pt x="544927" y="181928"/>
                    </a:cubicBezTo>
                    <a:cubicBezTo>
                      <a:pt x="544166" y="179927"/>
                      <a:pt x="543594" y="177927"/>
                      <a:pt x="542832" y="175927"/>
                    </a:cubicBezTo>
                    <a:cubicBezTo>
                      <a:pt x="542070" y="173927"/>
                      <a:pt x="541499" y="171831"/>
                      <a:pt x="540737" y="169831"/>
                    </a:cubicBezTo>
                    <a:cubicBezTo>
                      <a:pt x="539975" y="167830"/>
                      <a:pt x="539403" y="165830"/>
                      <a:pt x="538641" y="163830"/>
                    </a:cubicBezTo>
                    <a:cubicBezTo>
                      <a:pt x="507590" y="69342"/>
                      <a:pt x="411578" y="0"/>
                      <a:pt x="305945" y="0"/>
                    </a:cubicBezTo>
                    <a:cubicBezTo>
                      <a:pt x="203552" y="0"/>
                      <a:pt x="114493" y="59627"/>
                      <a:pt x="77345" y="143637"/>
                    </a:cubicBezTo>
                    <a:cubicBezTo>
                      <a:pt x="76393" y="145542"/>
                      <a:pt x="75536" y="147542"/>
                      <a:pt x="74678" y="149447"/>
                    </a:cubicBezTo>
                    <a:lnTo>
                      <a:pt x="72107" y="155353"/>
                    </a:lnTo>
                    <a:cubicBezTo>
                      <a:pt x="71154" y="157258"/>
                      <a:pt x="70297" y="159163"/>
                      <a:pt x="69440" y="161163"/>
                    </a:cubicBezTo>
                    <a:cubicBezTo>
                      <a:pt x="68582" y="163163"/>
                      <a:pt x="67630" y="165068"/>
                      <a:pt x="66773" y="166973"/>
                    </a:cubicBezTo>
                    <a:lnTo>
                      <a:pt x="64201" y="172784"/>
                    </a:lnTo>
                    <a:cubicBezTo>
                      <a:pt x="63248" y="174784"/>
                      <a:pt x="62391" y="176689"/>
                      <a:pt x="61534" y="178689"/>
                    </a:cubicBezTo>
                    <a:cubicBezTo>
                      <a:pt x="60677" y="180689"/>
                      <a:pt x="59724" y="182499"/>
                      <a:pt x="58867" y="184499"/>
                    </a:cubicBezTo>
                    <a:cubicBezTo>
                      <a:pt x="58010" y="186500"/>
                      <a:pt x="57057" y="188309"/>
                      <a:pt x="56200" y="190310"/>
                    </a:cubicBezTo>
                    <a:lnTo>
                      <a:pt x="53628" y="196120"/>
                    </a:lnTo>
                    <a:cubicBezTo>
                      <a:pt x="52676" y="198025"/>
                      <a:pt x="51818" y="200025"/>
                      <a:pt x="50961" y="201930"/>
                    </a:cubicBezTo>
                    <a:cubicBezTo>
                      <a:pt x="50104" y="203835"/>
                      <a:pt x="49151" y="205835"/>
                      <a:pt x="48294" y="207740"/>
                    </a:cubicBezTo>
                    <a:lnTo>
                      <a:pt x="45722" y="213646"/>
                    </a:lnTo>
                    <a:cubicBezTo>
                      <a:pt x="44770" y="215551"/>
                      <a:pt x="43913" y="217456"/>
                      <a:pt x="43055" y="219456"/>
                    </a:cubicBezTo>
                    <a:cubicBezTo>
                      <a:pt x="42198" y="221456"/>
                      <a:pt x="41246" y="223361"/>
                      <a:pt x="40388" y="225266"/>
                    </a:cubicBezTo>
                    <a:lnTo>
                      <a:pt x="37817" y="231077"/>
                    </a:lnTo>
                    <a:cubicBezTo>
                      <a:pt x="36864" y="233077"/>
                      <a:pt x="36007" y="234982"/>
                      <a:pt x="35150" y="236982"/>
                    </a:cubicBezTo>
                    <a:cubicBezTo>
                      <a:pt x="34292" y="238982"/>
                      <a:pt x="33340" y="240792"/>
                      <a:pt x="32483" y="242792"/>
                    </a:cubicBezTo>
                    <a:lnTo>
                      <a:pt x="29911" y="248603"/>
                    </a:lnTo>
                    <a:cubicBezTo>
                      <a:pt x="28958" y="250508"/>
                      <a:pt x="28101" y="252508"/>
                      <a:pt x="27244" y="254413"/>
                    </a:cubicBezTo>
                    <a:cubicBezTo>
                      <a:pt x="26387" y="256318"/>
                      <a:pt x="25434" y="258318"/>
                      <a:pt x="24577" y="260318"/>
                    </a:cubicBezTo>
                    <a:cubicBezTo>
                      <a:pt x="8235" y="295121"/>
                      <a:pt x="-160" y="333123"/>
                      <a:pt x="2" y="371570"/>
                    </a:cubicBezTo>
                    <a:cubicBezTo>
                      <a:pt x="2" y="524923"/>
                      <a:pt x="132400" y="650272"/>
                      <a:pt x="296135" y="650272"/>
                    </a:cubicBezTo>
                    <a:cubicBezTo>
                      <a:pt x="456345" y="650272"/>
                      <a:pt x="595696" y="524923"/>
                      <a:pt x="595696" y="371570"/>
                    </a:cubicBezTo>
                    <a:cubicBezTo>
                      <a:pt x="595666" y="342333"/>
                      <a:pt x="590541" y="313324"/>
                      <a:pt x="580551" y="285845"/>
                    </a:cubicBezTo>
                    <a:cubicBezTo>
                      <a:pt x="579884" y="283083"/>
                      <a:pt x="579218" y="281083"/>
                      <a:pt x="578456" y="279083"/>
                    </a:cubicBezTo>
                    <a:close/>
                  </a:path>
                </a:pathLst>
              </a:custGeom>
              <a:solidFill>
                <a:srgbClr val="263238"/>
              </a:solidFill>
              <a:ln w="9525" cap="flat">
                <a:noFill/>
                <a:prstDash val="solid"/>
                <a:miter/>
              </a:ln>
            </p:spPr>
            <p:txBody>
              <a:bodyPr rtlCol="0" anchor="ctr"/>
              <a:lstStyle/>
              <a:p>
                <a:pPr defTabSz="685800">
                  <a:buClrTx/>
                  <a:defRPr/>
                </a:pPr>
                <a:endParaRPr lang="en-US" sz="1350" kern="1200" dirty="0">
                  <a:solidFill>
                    <a:prstClr val="black"/>
                  </a:solidFill>
                  <a:latin typeface="Calibri" panose="020F0502020204030204" pitchFamily="34" charset="0"/>
                  <a:ea typeface="+mn-ea"/>
                  <a:cs typeface="Calibri" panose="020F0502020204030204" pitchFamily="34" charset="0"/>
                </a:endParaRPr>
              </a:p>
            </p:txBody>
          </p:sp>
          <p:sp>
            <p:nvSpPr>
              <p:cNvPr id="2613" name="Freeform: Shape 2612">
                <a:extLst>
                  <a:ext uri="{FF2B5EF4-FFF2-40B4-BE49-F238E27FC236}">
                    <a16:creationId xmlns:a16="http://schemas.microsoft.com/office/drawing/2014/main" id="{4EC27DE0-F51E-89CE-B7E4-BA0DAF0DC0E6}"/>
                  </a:ext>
                </a:extLst>
              </p:cNvPr>
              <p:cNvSpPr/>
              <p:nvPr/>
            </p:nvSpPr>
            <p:spPr>
              <a:xfrm>
                <a:off x="1366413" y="3397405"/>
                <a:ext cx="1616487" cy="1699831"/>
              </a:xfrm>
              <a:custGeom>
                <a:avLst/>
                <a:gdLst>
                  <a:gd name="connsiteX0" fmla="*/ 825627 w 1616487"/>
                  <a:gd name="connsiteY0" fmla="*/ 0 h 1699831"/>
                  <a:gd name="connsiteX1" fmla="*/ 0 w 1616487"/>
                  <a:gd name="connsiteY1" fmla="*/ 710660 h 1699831"/>
                  <a:gd name="connsiteX2" fmla="*/ 0 w 1616487"/>
                  <a:gd name="connsiteY2" fmla="*/ 748760 h 1699831"/>
                  <a:gd name="connsiteX3" fmla="*/ 18097 w 1616487"/>
                  <a:gd name="connsiteY3" fmla="*/ 779812 h 1699831"/>
                  <a:gd name="connsiteX4" fmla="*/ 24765 w 1616487"/>
                  <a:gd name="connsiteY4" fmla="*/ 785146 h 1699831"/>
                  <a:gd name="connsiteX5" fmla="*/ 31528 w 1616487"/>
                  <a:gd name="connsiteY5" fmla="*/ 790480 h 1699831"/>
                  <a:gd name="connsiteX6" fmla="*/ 38291 w 1616487"/>
                  <a:gd name="connsiteY6" fmla="*/ 795814 h 1699831"/>
                  <a:gd name="connsiteX7" fmla="*/ 45053 w 1616487"/>
                  <a:gd name="connsiteY7" fmla="*/ 801148 h 1699831"/>
                  <a:gd name="connsiteX8" fmla="*/ 51721 w 1616487"/>
                  <a:gd name="connsiteY8" fmla="*/ 806482 h 1699831"/>
                  <a:gd name="connsiteX9" fmla="*/ 58484 w 1616487"/>
                  <a:gd name="connsiteY9" fmla="*/ 811911 h 1699831"/>
                  <a:gd name="connsiteX10" fmla="*/ 65246 w 1616487"/>
                  <a:gd name="connsiteY10" fmla="*/ 817245 h 1699831"/>
                  <a:gd name="connsiteX11" fmla="*/ 72009 w 1616487"/>
                  <a:gd name="connsiteY11" fmla="*/ 822579 h 1699831"/>
                  <a:gd name="connsiteX12" fmla="*/ 78677 w 1616487"/>
                  <a:gd name="connsiteY12" fmla="*/ 827913 h 1699831"/>
                  <a:gd name="connsiteX13" fmla="*/ 86011 w 1616487"/>
                  <a:gd name="connsiteY13" fmla="*/ 833628 h 1699831"/>
                  <a:gd name="connsiteX14" fmla="*/ 92202 w 1616487"/>
                  <a:gd name="connsiteY14" fmla="*/ 838486 h 1699831"/>
                  <a:gd name="connsiteX15" fmla="*/ 98965 w 1616487"/>
                  <a:gd name="connsiteY15" fmla="*/ 843820 h 1699831"/>
                  <a:gd name="connsiteX16" fmla="*/ 105633 w 1616487"/>
                  <a:gd name="connsiteY16" fmla="*/ 849154 h 1699831"/>
                  <a:gd name="connsiteX17" fmla="*/ 112395 w 1616487"/>
                  <a:gd name="connsiteY17" fmla="*/ 854488 h 1699831"/>
                  <a:gd name="connsiteX18" fmla="*/ 119158 w 1616487"/>
                  <a:gd name="connsiteY18" fmla="*/ 859822 h 1699831"/>
                  <a:gd name="connsiteX19" fmla="*/ 125826 w 1616487"/>
                  <a:gd name="connsiteY19" fmla="*/ 865156 h 1699831"/>
                  <a:gd name="connsiteX20" fmla="*/ 132588 w 1616487"/>
                  <a:gd name="connsiteY20" fmla="*/ 870490 h 1699831"/>
                  <a:gd name="connsiteX21" fmla="*/ 139256 w 1616487"/>
                  <a:gd name="connsiteY21" fmla="*/ 875824 h 1699831"/>
                  <a:gd name="connsiteX22" fmla="*/ 146019 w 1616487"/>
                  <a:gd name="connsiteY22" fmla="*/ 881158 h 1699831"/>
                  <a:gd name="connsiteX23" fmla="*/ 152686 w 1616487"/>
                  <a:gd name="connsiteY23" fmla="*/ 886492 h 1699831"/>
                  <a:gd name="connsiteX24" fmla="*/ 192691 w 1616487"/>
                  <a:gd name="connsiteY24" fmla="*/ 900398 h 1699831"/>
                  <a:gd name="connsiteX25" fmla="*/ 499015 w 1616487"/>
                  <a:gd name="connsiteY25" fmla="*/ 911828 h 1699831"/>
                  <a:gd name="connsiteX26" fmla="*/ 547688 w 1616487"/>
                  <a:gd name="connsiteY26" fmla="*/ 866013 h 1699831"/>
                  <a:gd name="connsiteX27" fmla="*/ 547688 w 1616487"/>
                  <a:gd name="connsiteY27" fmla="*/ 834581 h 1699831"/>
                  <a:gd name="connsiteX28" fmla="*/ 814388 w 1616487"/>
                  <a:gd name="connsiteY28" fmla="*/ 619887 h 1699831"/>
                  <a:gd name="connsiteX29" fmla="*/ 1063466 w 1616487"/>
                  <a:gd name="connsiteY29" fmla="*/ 823151 h 1699831"/>
                  <a:gd name="connsiteX30" fmla="*/ 1059466 w 1616487"/>
                  <a:gd name="connsiteY30" fmla="*/ 864965 h 1699831"/>
                  <a:gd name="connsiteX31" fmla="*/ 505587 w 1616487"/>
                  <a:gd name="connsiteY31" fmla="*/ 1546574 h 1699831"/>
                  <a:gd name="connsiteX32" fmla="*/ 505587 w 1616487"/>
                  <a:gd name="connsiteY32" fmla="*/ 1640681 h 1699831"/>
                  <a:gd name="connsiteX33" fmla="*/ 564832 w 1616487"/>
                  <a:gd name="connsiteY33" fmla="*/ 1699832 h 1699831"/>
                  <a:gd name="connsiteX34" fmla="*/ 933640 w 1616487"/>
                  <a:gd name="connsiteY34" fmla="*/ 1699832 h 1699831"/>
                  <a:gd name="connsiteX35" fmla="*/ 992886 w 1616487"/>
                  <a:gd name="connsiteY35" fmla="*/ 1640681 h 1699831"/>
                  <a:gd name="connsiteX36" fmla="*/ 992886 w 1616487"/>
                  <a:gd name="connsiteY36" fmla="*/ 1577911 h 1699831"/>
                  <a:gd name="connsiteX37" fmla="*/ 1616488 w 1616487"/>
                  <a:gd name="connsiteY37" fmla="*/ 679133 h 1699831"/>
                  <a:gd name="connsiteX38" fmla="*/ 825627 w 1616487"/>
                  <a:gd name="connsiteY38" fmla="*/ 0 h 16998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616487" h="1699831">
                    <a:moveTo>
                      <a:pt x="825627" y="0"/>
                    </a:moveTo>
                    <a:cubicBezTo>
                      <a:pt x="334423" y="0"/>
                      <a:pt x="0" y="289084"/>
                      <a:pt x="0" y="710660"/>
                    </a:cubicBezTo>
                    <a:lnTo>
                      <a:pt x="0" y="748760"/>
                    </a:lnTo>
                    <a:cubicBezTo>
                      <a:pt x="181" y="761565"/>
                      <a:pt x="7045" y="773343"/>
                      <a:pt x="18097" y="779812"/>
                    </a:cubicBezTo>
                    <a:cubicBezTo>
                      <a:pt x="20153" y="781789"/>
                      <a:pt x="22384" y="783575"/>
                      <a:pt x="24765" y="785146"/>
                    </a:cubicBezTo>
                    <a:cubicBezTo>
                      <a:pt x="26829" y="787152"/>
                      <a:pt x="29095" y="788940"/>
                      <a:pt x="31528" y="790480"/>
                    </a:cubicBezTo>
                    <a:cubicBezTo>
                      <a:pt x="33592" y="792486"/>
                      <a:pt x="35858" y="794274"/>
                      <a:pt x="38291" y="795814"/>
                    </a:cubicBezTo>
                    <a:cubicBezTo>
                      <a:pt x="40336" y="797842"/>
                      <a:pt x="42605" y="799631"/>
                      <a:pt x="45053" y="801148"/>
                    </a:cubicBezTo>
                    <a:cubicBezTo>
                      <a:pt x="47084" y="803153"/>
                      <a:pt x="49319" y="804941"/>
                      <a:pt x="51721" y="806482"/>
                    </a:cubicBezTo>
                    <a:cubicBezTo>
                      <a:pt x="53783" y="808519"/>
                      <a:pt x="56049" y="810338"/>
                      <a:pt x="58484" y="811911"/>
                    </a:cubicBezTo>
                    <a:cubicBezTo>
                      <a:pt x="60572" y="813890"/>
                      <a:pt x="62836" y="815675"/>
                      <a:pt x="65246" y="817245"/>
                    </a:cubicBezTo>
                    <a:cubicBezTo>
                      <a:pt x="67316" y="819246"/>
                      <a:pt x="69582" y="821033"/>
                      <a:pt x="72009" y="822579"/>
                    </a:cubicBezTo>
                    <a:cubicBezTo>
                      <a:pt x="74045" y="824579"/>
                      <a:pt x="76279" y="826366"/>
                      <a:pt x="78677" y="827913"/>
                    </a:cubicBezTo>
                    <a:cubicBezTo>
                      <a:pt x="80914" y="830070"/>
                      <a:pt x="83373" y="831986"/>
                      <a:pt x="86011" y="833628"/>
                    </a:cubicBezTo>
                    <a:cubicBezTo>
                      <a:pt x="87953" y="835397"/>
                      <a:pt x="90022" y="837020"/>
                      <a:pt x="92202" y="838486"/>
                    </a:cubicBezTo>
                    <a:cubicBezTo>
                      <a:pt x="94291" y="840465"/>
                      <a:pt x="96554" y="842250"/>
                      <a:pt x="98965" y="843820"/>
                    </a:cubicBezTo>
                    <a:cubicBezTo>
                      <a:pt x="101020" y="845797"/>
                      <a:pt x="103252" y="847583"/>
                      <a:pt x="105633" y="849154"/>
                    </a:cubicBezTo>
                    <a:cubicBezTo>
                      <a:pt x="107721" y="851133"/>
                      <a:pt x="109985" y="852918"/>
                      <a:pt x="112395" y="854488"/>
                    </a:cubicBezTo>
                    <a:cubicBezTo>
                      <a:pt x="114465" y="856488"/>
                      <a:pt x="116730" y="858275"/>
                      <a:pt x="119158" y="859822"/>
                    </a:cubicBezTo>
                    <a:cubicBezTo>
                      <a:pt x="121194" y="861822"/>
                      <a:pt x="123428" y="863609"/>
                      <a:pt x="125826" y="865156"/>
                    </a:cubicBezTo>
                    <a:cubicBezTo>
                      <a:pt x="127895" y="867156"/>
                      <a:pt x="130161" y="868943"/>
                      <a:pt x="132588" y="870490"/>
                    </a:cubicBezTo>
                    <a:cubicBezTo>
                      <a:pt x="134624" y="872490"/>
                      <a:pt x="136858" y="874277"/>
                      <a:pt x="139256" y="875824"/>
                    </a:cubicBezTo>
                    <a:cubicBezTo>
                      <a:pt x="141344" y="877802"/>
                      <a:pt x="143608" y="879588"/>
                      <a:pt x="146019" y="881158"/>
                    </a:cubicBezTo>
                    <a:cubicBezTo>
                      <a:pt x="148054" y="883158"/>
                      <a:pt x="150288" y="884945"/>
                      <a:pt x="152686" y="886492"/>
                    </a:cubicBezTo>
                    <a:cubicBezTo>
                      <a:pt x="163692" y="896176"/>
                      <a:pt x="178051" y="901168"/>
                      <a:pt x="192691" y="900398"/>
                    </a:cubicBezTo>
                    <a:lnTo>
                      <a:pt x="499015" y="911828"/>
                    </a:lnTo>
                    <a:cubicBezTo>
                      <a:pt x="530543" y="911828"/>
                      <a:pt x="547688" y="897541"/>
                      <a:pt x="547688" y="866013"/>
                    </a:cubicBezTo>
                    <a:lnTo>
                      <a:pt x="547688" y="834581"/>
                    </a:lnTo>
                    <a:cubicBezTo>
                      <a:pt x="547688" y="708565"/>
                      <a:pt x="650748" y="619887"/>
                      <a:pt x="814388" y="619887"/>
                    </a:cubicBezTo>
                    <a:cubicBezTo>
                      <a:pt x="963263" y="619887"/>
                      <a:pt x="1063466" y="699992"/>
                      <a:pt x="1063466" y="823151"/>
                    </a:cubicBezTo>
                    <a:cubicBezTo>
                      <a:pt x="1063469" y="837185"/>
                      <a:pt x="1062130" y="851187"/>
                      <a:pt x="1059466" y="864965"/>
                    </a:cubicBezTo>
                    <a:cubicBezTo>
                      <a:pt x="905732" y="1066514"/>
                      <a:pt x="505587" y="1155383"/>
                      <a:pt x="505587" y="1546574"/>
                    </a:cubicBezTo>
                    <a:lnTo>
                      <a:pt x="505587" y="1640681"/>
                    </a:lnTo>
                    <a:cubicBezTo>
                      <a:pt x="505587" y="1678781"/>
                      <a:pt x="526447" y="1699832"/>
                      <a:pt x="564832" y="1699832"/>
                    </a:cubicBezTo>
                    <a:lnTo>
                      <a:pt x="933640" y="1699832"/>
                    </a:lnTo>
                    <a:cubicBezTo>
                      <a:pt x="971740" y="1699832"/>
                      <a:pt x="992886" y="1678972"/>
                      <a:pt x="992886" y="1640681"/>
                    </a:cubicBezTo>
                    <a:lnTo>
                      <a:pt x="992886" y="1577911"/>
                    </a:lnTo>
                    <a:cubicBezTo>
                      <a:pt x="992886" y="1260919"/>
                      <a:pt x="1616488" y="1257395"/>
                      <a:pt x="1616488" y="679133"/>
                    </a:cubicBezTo>
                    <a:cubicBezTo>
                      <a:pt x="1616488" y="271653"/>
                      <a:pt x="1306354" y="0"/>
                      <a:pt x="825627" y="0"/>
                    </a:cubicBezTo>
                    <a:close/>
                  </a:path>
                </a:pathLst>
              </a:custGeom>
              <a:solidFill>
                <a:srgbClr val="263238"/>
              </a:solidFill>
              <a:ln w="9525" cap="flat">
                <a:noFill/>
                <a:prstDash val="solid"/>
                <a:miter/>
              </a:ln>
            </p:spPr>
            <p:txBody>
              <a:bodyPr rtlCol="0" anchor="ctr"/>
              <a:lstStyle/>
              <a:p>
                <a:pPr defTabSz="685800">
                  <a:buClrTx/>
                  <a:defRPr/>
                </a:pPr>
                <a:endParaRPr lang="en-US" sz="1350" kern="1200" dirty="0">
                  <a:solidFill>
                    <a:prstClr val="black"/>
                  </a:solidFill>
                  <a:latin typeface="Calibri" panose="020F0502020204030204" pitchFamily="34" charset="0"/>
                  <a:ea typeface="+mn-ea"/>
                  <a:cs typeface="Calibri" panose="020F0502020204030204" pitchFamily="34" charset="0"/>
                </a:endParaRPr>
              </a:p>
            </p:txBody>
          </p:sp>
          <p:sp>
            <p:nvSpPr>
              <p:cNvPr id="2614" name="Freeform: Shape 2613">
                <a:extLst>
                  <a:ext uri="{FF2B5EF4-FFF2-40B4-BE49-F238E27FC236}">
                    <a16:creationId xmlns:a16="http://schemas.microsoft.com/office/drawing/2014/main" id="{107838B0-827E-4662-2256-1C4D872118D4}"/>
                  </a:ext>
                </a:extLst>
              </p:cNvPr>
              <p:cNvSpPr/>
              <p:nvPr/>
            </p:nvSpPr>
            <p:spPr>
              <a:xfrm>
                <a:off x="1366508" y="3397119"/>
                <a:ext cx="1616202" cy="2480690"/>
              </a:xfrm>
              <a:custGeom>
                <a:avLst/>
                <a:gdLst>
                  <a:gd name="connsiteX0" fmla="*/ 505016 w 1616202"/>
                  <a:gd name="connsiteY0" fmla="*/ 1641158 h 2480690"/>
                  <a:gd name="connsiteX1" fmla="*/ 505016 w 1616202"/>
                  <a:gd name="connsiteY1" fmla="*/ 1547051 h 2480690"/>
                  <a:gd name="connsiteX2" fmla="*/ 1118140 w 1616202"/>
                  <a:gd name="connsiteY2" fmla="*/ 697040 h 2480690"/>
                  <a:gd name="connsiteX3" fmla="*/ 815054 w 1616202"/>
                  <a:gd name="connsiteY3" fmla="*/ 449389 h 2480690"/>
                  <a:gd name="connsiteX4" fmla="*/ 491204 w 1616202"/>
                  <a:gd name="connsiteY4" fmla="*/ 710660 h 2480690"/>
                  <a:gd name="connsiteX5" fmla="*/ 491204 w 1616202"/>
                  <a:gd name="connsiteY5" fmla="*/ 748760 h 2480690"/>
                  <a:gd name="connsiteX6" fmla="*/ 431959 w 1616202"/>
                  <a:gd name="connsiteY6" fmla="*/ 804577 h 2480690"/>
                  <a:gd name="connsiteX7" fmla="*/ 59150 w 1616202"/>
                  <a:gd name="connsiteY7" fmla="*/ 790575 h 2480690"/>
                  <a:gd name="connsiteX8" fmla="*/ 0 w 1616202"/>
                  <a:gd name="connsiteY8" fmla="*/ 748760 h 2480690"/>
                  <a:gd name="connsiteX9" fmla="*/ 0 w 1616202"/>
                  <a:gd name="connsiteY9" fmla="*/ 710660 h 2480690"/>
                  <a:gd name="connsiteX10" fmla="*/ 825627 w 1616202"/>
                  <a:gd name="connsiteY10" fmla="*/ 0 h 2480690"/>
                  <a:gd name="connsiteX11" fmla="*/ 1616202 w 1616202"/>
                  <a:gd name="connsiteY11" fmla="*/ 679323 h 2480690"/>
                  <a:gd name="connsiteX12" fmla="*/ 992600 w 1616202"/>
                  <a:gd name="connsiteY12" fmla="*/ 1578102 h 2480690"/>
                  <a:gd name="connsiteX13" fmla="*/ 992600 w 1616202"/>
                  <a:gd name="connsiteY13" fmla="*/ 1640872 h 2480690"/>
                  <a:gd name="connsiteX14" fmla="*/ 933355 w 1616202"/>
                  <a:gd name="connsiteY14" fmla="*/ 1700022 h 2480690"/>
                  <a:gd name="connsiteX15" fmla="*/ 564261 w 1616202"/>
                  <a:gd name="connsiteY15" fmla="*/ 1700022 h 2480690"/>
                  <a:gd name="connsiteX16" fmla="*/ 505016 w 1616202"/>
                  <a:gd name="connsiteY16" fmla="*/ 1641158 h 2480690"/>
                  <a:gd name="connsiteX17" fmla="*/ 473678 w 1616202"/>
                  <a:gd name="connsiteY17" fmla="*/ 2202466 h 2480690"/>
                  <a:gd name="connsiteX18" fmla="*/ 773240 w 1616202"/>
                  <a:gd name="connsiteY18" fmla="*/ 1923764 h 2480690"/>
                  <a:gd name="connsiteX19" fmla="*/ 1069372 w 1616202"/>
                  <a:gd name="connsiteY19" fmla="*/ 2202466 h 2480690"/>
                  <a:gd name="connsiteX20" fmla="*/ 769811 w 1616202"/>
                  <a:gd name="connsiteY20" fmla="*/ 2480691 h 2480690"/>
                  <a:gd name="connsiteX21" fmla="*/ 473678 w 1616202"/>
                  <a:gd name="connsiteY21" fmla="*/ 2202466 h 2480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616202" h="2480690">
                    <a:moveTo>
                      <a:pt x="505016" y="1641158"/>
                    </a:moveTo>
                    <a:lnTo>
                      <a:pt x="505016" y="1547051"/>
                    </a:lnTo>
                    <a:cubicBezTo>
                      <a:pt x="505016" y="1062800"/>
                      <a:pt x="1118140" y="1042226"/>
                      <a:pt x="1118140" y="697040"/>
                    </a:cubicBezTo>
                    <a:cubicBezTo>
                      <a:pt x="1118140" y="547211"/>
                      <a:pt x="996220" y="449389"/>
                      <a:pt x="815054" y="449389"/>
                    </a:cubicBezTo>
                    <a:cubicBezTo>
                      <a:pt x="616458" y="449389"/>
                      <a:pt x="491204" y="557403"/>
                      <a:pt x="491204" y="710660"/>
                    </a:cubicBezTo>
                    <a:lnTo>
                      <a:pt x="491204" y="748760"/>
                    </a:lnTo>
                    <a:cubicBezTo>
                      <a:pt x="491204" y="786860"/>
                      <a:pt x="470249" y="804577"/>
                      <a:pt x="431959" y="804577"/>
                    </a:cubicBezTo>
                    <a:lnTo>
                      <a:pt x="59150" y="790575"/>
                    </a:lnTo>
                    <a:cubicBezTo>
                      <a:pt x="24384" y="790575"/>
                      <a:pt x="0" y="773144"/>
                      <a:pt x="0" y="748760"/>
                    </a:cubicBezTo>
                    <a:lnTo>
                      <a:pt x="0" y="710660"/>
                    </a:lnTo>
                    <a:cubicBezTo>
                      <a:pt x="0" y="289084"/>
                      <a:pt x="334423" y="0"/>
                      <a:pt x="825627" y="0"/>
                    </a:cubicBezTo>
                    <a:cubicBezTo>
                      <a:pt x="1306354" y="0"/>
                      <a:pt x="1616202" y="271653"/>
                      <a:pt x="1616202" y="679323"/>
                    </a:cubicBezTo>
                    <a:cubicBezTo>
                      <a:pt x="1616202" y="1257586"/>
                      <a:pt x="992600" y="1261110"/>
                      <a:pt x="992600" y="1578102"/>
                    </a:cubicBezTo>
                    <a:lnTo>
                      <a:pt x="992600" y="1640872"/>
                    </a:lnTo>
                    <a:cubicBezTo>
                      <a:pt x="992600" y="1678972"/>
                      <a:pt x="971645" y="1700022"/>
                      <a:pt x="933355" y="1700022"/>
                    </a:cubicBezTo>
                    <a:lnTo>
                      <a:pt x="564261" y="1700022"/>
                    </a:lnTo>
                    <a:cubicBezTo>
                      <a:pt x="525875" y="1700308"/>
                      <a:pt x="505016" y="1679448"/>
                      <a:pt x="505016" y="1641158"/>
                    </a:cubicBezTo>
                    <a:close/>
                    <a:moveTo>
                      <a:pt x="473678" y="2202466"/>
                    </a:moveTo>
                    <a:cubicBezTo>
                      <a:pt x="473678" y="2049209"/>
                      <a:pt x="609505" y="1923764"/>
                      <a:pt x="773240" y="1923764"/>
                    </a:cubicBezTo>
                    <a:cubicBezTo>
                      <a:pt x="930021" y="1923764"/>
                      <a:pt x="1069372" y="2049209"/>
                      <a:pt x="1069372" y="2202466"/>
                    </a:cubicBezTo>
                    <a:cubicBezTo>
                      <a:pt x="1069372" y="2355723"/>
                      <a:pt x="929735" y="2480691"/>
                      <a:pt x="769811" y="2480691"/>
                    </a:cubicBezTo>
                    <a:cubicBezTo>
                      <a:pt x="605885" y="2480691"/>
                      <a:pt x="473678" y="2355342"/>
                      <a:pt x="473678" y="2202466"/>
                    </a:cubicBezTo>
                    <a:close/>
                  </a:path>
                </a:pathLst>
              </a:custGeom>
              <a:solidFill>
                <a:srgbClr val="FFBA12"/>
              </a:solidFill>
              <a:ln w="9525" cap="flat">
                <a:solidFill>
                  <a:srgbClr val="FFBB11"/>
                </a:solidFill>
                <a:prstDash val="solid"/>
                <a:miter/>
              </a:ln>
            </p:spPr>
            <p:txBody>
              <a:bodyPr rtlCol="0" anchor="ctr"/>
              <a:lstStyle/>
              <a:p>
                <a:pPr defTabSz="685800">
                  <a:buClrTx/>
                  <a:defRPr/>
                </a:pPr>
                <a:endParaRPr lang="en-US" sz="1350" kern="1200" dirty="0">
                  <a:solidFill>
                    <a:prstClr val="black"/>
                  </a:solidFill>
                  <a:latin typeface="Calibri" panose="020F0502020204030204" pitchFamily="34" charset="0"/>
                  <a:ea typeface="+mn-ea"/>
                  <a:cs typeface="Calibri" panose="020F0502020204030204" pitchFamily="34" charset="0"/>
                </a:endParaRPr>
              </a:p>
            </p:txBody>
          </p:sp>
          <p:sp>
            <p:nvSpPr>
              <p:cNvPr id="2617" name="Freeform: Shape 2616">
                <a:extLst>
                  <a:ext uri="{FF2B5EF4-FFF2-40B4-BE49-F238E27FC236}">
                    <a16:creationId xmlns:a16="http://schemas.microsoft.com/office/drawing/2014/main" id="{C8BDA2C1-ECB3-C2DA-3DF7-6A89A54C4EC7}"/>
                  </a:ext>
                </a:extLst>
              </p:cNvPr>
              <p:cNvSpPr/>
              <p:nvPr/>
            </p:nvSpPr>
            <p:spPr>
              <a:xfrm>
                <a:off x="1600919" y="5957534"/>
                <a:ext cx="1040320" cy="232600"/>
              </a:xfrm>
              <a:custGeom>
                <a:avLst/>
                <a:gdLst>
                  <a:gd name="connsiteX0" fmla="*/ 1040321 w 1040320"/>
                  <a:gd name="connsiteY0" fmla="*/ 116300 h 232600"/>
                  <a:gd name="connsiteX1" fmla="*/ 520160 w 1040320"/>
                  <a:gd name="connsiteY1" fmla="*/ 232601 h 232600"/>
                  <a:gd name="connsiteX2" fmla="*/ 0 w 1040320"/>
                  <a:gd name="connsiteY2" fmla="*/ 116300 h 232600"/>
                  <a:gd name="connsiteX3" fmla="*/ 520160 w 1040320"/>
                  <a:gd name="connsiteY3" fmla="*/ 0 h 232600"/>
                  <a:gd name="connsiteX4" fmla="*/ 1040321 w 1040320"/>
                  <a:gd name="connsiteY4" fmla="*/ 116300 h 23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40320" h="232600">
                    <a:moveTo>
                      <a:pt x="1040321" y="116300"/>
                    </a:moveTo>
                    <a:cubicBezTo>
                      <a:pt x="1040321" y="180531"/>
                      <a:pt x="807437" y="232601"/>
                      <a:pt x="520160" y="232601"/>
                    </a:cubicBezTo>
                    <a:cubicBezTo>
                      <a:pt x="232884" y="232601"/>
                      <a:pt x="0" y="180531"/>
                      <a:pt x="0" y="116300"/>
                    </a:cubicBezTo>
                    <a:cubicBezTo>
                      <a:pt x="0" y="52069"/>
                      <a:pt x="232884" y="0"/>
                      <a:pt x="520160" y="0"/>
                    </a:cubicBezTo>
                    <a:cubicBezTo>
                      <a:pt x="807437" y="0"/>
                      <a:pt x="1040321" y="52070"/>
                      <a:pt x="1040321" y="116300"/>
                    </a:cubicBezTo>
                    <a:close/>
                  </a:path>
                </a:pathLst>
              </a:custGeom>
              <a:solidFill>
                <a:srgbClr val="263238"/>
              </a:solidFill>
              <a:ln w="9525" cap="flat">
                <a:noFill/>
                <a:prstDash val="solid"/>
                <a:miter/>
              </a:ln>
            </p:spPr>
            <p:txBody>
              <a:bodyPr rtlCol="0" anchor="ctr"/>
              <a:lstStyle/>
              <a:p>
                <a:pPr defTabSz="685800">
                  <a:buClrTx/>
                  <a:defRPr/>
                </a:pPr>
                <a:endParaRPr lang="en-US" sz="1350" kern="1200" dirty="0">
                  <a:solidFill>
                    <a:prstClr val="black"/>
                  </a:solidFill>
                  <a:latin typeface="Calibri" panose="020F0502020204030204" pitchFamily="34" charset="0"/>
                  <a:ea typeface="+mn-ea"/>
                  <a:cs typeface="Calibri" panose="020F0502020204030204" pitchFamily="34" charset="0"/>
                </a:endParaRPr>
              </a:p>
            </p:txBody>
          </p:sp>
        </p:grpSp>
        <p:grpSp>
          <p:nvGrpSpPr>
            <p:cNvPr id="16" name="Graphic 7248">
              <a:extLst>
                <a:ext uri="{FF2B5EF4-FFF2-40B4-BE49-F238E27FC236}">
                  <a16:creationId xmlns:a16="http://schemas.microsoft.com/office/drawing/2014/main" id="{69E1AE25-26C0-96D9-D513-B0E98C831054}"/>
                </a:ext>
              </a:extLst>
            </p:cNvPr>
            <p:cNvGrpSpPr/>
            <p:nvPr/>
          </p:nvGrpSpPr>
          <p:grpSpPr>
            <a:xfrm>
              <a:off x="1587964" y="1971155"/>
              <a:ext cx="1262461" cy="2420251"/>
              <a:chOff x="1587964" y="1971155"/>
              <a:chExt cx="1262461" cy="2420251"/>
            </a:xfrm>
          </p:grpSpPr>
          <p:sp>
            <p:nvSpPr>
              <p:cNvPr id="17" name="Freeform: Shape 16">
                <a:extLst>
                  <a:ext uri="{FF2B5EF4-FFF2-40B4-BE49-F238E27FC236}">
                    <a16:creationId xmlns:a16="http://schemas.microsoft.com/office/drawing/2014/main" id="{E825A72F-9CE1-252F-4439-CDCF10404D3F}"/>
                  </a:ext>
                </a:extLst>
              </p:cNvPr>
              <p:cNvSpPr/>
              <p:nvPr/>
            </p:nvSpPr>
            <p:spPr>
              <a:xfrm>
                <a:off x="1587964" y="3435981"/>
                <a:ext cx="208883" cy="136840"/>
              </a:xfrm>
              <a:custGeom>
                <a:avLst/>
                <a:gdLst>
                  <a:gd name="connsiteX0" fmla="*/ 135541 w 208883"/>
                  <a:gd name="connsiteY0" fmla="*/ 0 h 136840"/>
                  <a:gd name="connsiteX1" fmla="*/ 115633 w 208883"/>
                  <a:gd name="connsiteY1" fmla="*/ 43434 h 136840"/>
                  <a:gd name="connsiteX2" fmla="*/ 0 w 208883"/>
                  <a:gd name="connsiteY2" fmla="*/ 64579 h 136840"/>
                  <a:gd name="connsiteX3" fmla="*/ 7525 w 208883"/>
                  <a:gd name="connsiteY3" fmla="*/ 135446 h 136840"/>
                  <a:gd name="connsiteX4" fmla="*/ 22384 w 208883"/>
                  <a:gd name="connsiteY4" fmla="*/ 135446 h 136840"/>
                  <a:gd name="connsiteX5" fmla="*/ 192691 w 208883"/>
                  <a:gd name="connsiteY5" fmla="*/ 91916 h 136840"/>
                  <a:gd name="connsiteX6" fmla="*/ 208883 w 208883"/>
                  <a:gd name="connsiteY6" fmla="*/ 14859 h 136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8883" h="136840">
                    <a:moveTo>
                      <a:pt x="135541" y="0"/>
                    </a:moveTo>
                    <a:lnTo>
                      <a:pt x="115633" y="43434"/>
                    </a:lnTo>
                    <a:cubicBezTo>
                      <a:pt x="115633" y="43434"/>
                      <a:pt x="0" y="55912"/>
                      <a:pt x="0" y="64579"/>
                    </a:cubicBezTo>
                    <a:cubicBezTo>
                      <a:pt x="0" y="73247"/>
                      <a:pt x="1238" y="132969"/>
                      <a:pt x="7525" y="135446"/>
                    </a:cubicBezTo>
                    <a:cubicBezTo>
                      <a:pt x="12303" y="137306"/>
                      <a:pt x="17605" y="137306"/>
                      <a:pt x="22384" y="135446"/>
                    </a:cubicBezTo>
                    <a:lnTo>
                      <a:pt x="192691" y="91916"/>
                    </a:lnTo>
                    <a:lnTo>
                      <a:pt x="208883" y="14859"/>
                    </a:lnTo>
                    <a:close/>
                  </a:path>
                </a:pathLst>
              </a:custGeom>
              <a:solidFill>
                <a:srgbClr val="FFFFFF"/>
              </a:solidFill>
              <a:ln w="9525" cap="rnd">
                <a:solidFill>
                  <a:srgbClr val="263238"/>
                </a:solidFill>
                <a:prstDash val="solid"/>
                <a:round/>
              </a:ln>
            </p:spPr>
            <p:txBody>
              <a:bodyPr rtlCol="0" anchor="ctr"/>
              <a:lstStyle/>
              <a:p>
                <a:pPr defTabSz="685800">
                  <a:buClrTx/>
                  <a:defRPr/>
                </a:pPr>
                <a:endParaRPr lang="en-US" sz="1350" kern="1200" dirty="0">
                  <a:solidFill>
                    <a:prstClr val="black"/>
                  </a:solidFill>
                  <a:latin typeface="Calibri" panose="020F0502020204030204" pitchFamily="34" charset="0"/>
                  <a:ea typeface="+mn-ea"/>
                  <a:cs typeface="Calibri" panose="020F0502020204030204" pitchFamily="34" charset="0"/>
                </a:endParaRPr>
              </a:p>
            </p:txBody>
          </p:sp>
          <p:sp>
            <p:nvSpPr>
              <p:cNvPr id="18" name="Freeform: Shape 17">
                <a:extLst>
                  <a:ext uri="{FF2B5EF4-FFF2-40B4-BE49-F238E27FC236}">
                    <a16:creationId xmlns:a16="http://schemas.microsoft.com/office/drawing/2014/main" id="{1F239F9A-75B4-C952-67FE-A56F3687DB2A}"/>
                  </a:ext>
                </a:extLst>
              </p:cNvPr>
              <p:cNvSpPr/>
              <p:nvPr/>
            </p:nvSpPr>
            <p:spPr>
              <a:xfrm>
                <a:off x="1598322" y="3496560"/>
                <a:ext cx="183475" cy="93535"/>
              </a:xfrm>
              <a:custGeom>
                <a:avLst/>
                <a:gdLst>
                  <a:gd name="connsiteX0" fmla="*/ 92798 w 183475"/>
                  <a:gd name="connsiteY0" fmla="*/ 17050 h 93535"/>
                  <a:gd name="connsiteX1" fmla="*/ 24694 w 183475"/>
                  <a:gd name="connsiteY1" fmla="*/ 62389 h 93535"/>
                  <a:gd name="connsiteX2" fmla="*/ 4882 w 183475"/>
                  <a:gd name="connsiteY2" fmla="*/ 93535 h 93535"/>
                  <a:gd name="connsiteX3" fmla="*/ 91369 w 183475"/>
                  <a:gd name="connsiteY3" fmla="*/ 60960 h 93535"/>
                  <a:gd name="connsiteX4" fmla="*/ 172141 w 183475"/>
                  <a:gd name="connsiteY4" fmla="*/ 36862 h 93535"/>
                  <a:gd name="connsiteX5" fmla="*/ 183476 w 183475"/>
                  <a:gd name="connsiteY5" fmla="*/ 0 h 93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3475" h="93535">
                    <a:moveTo>
                      <a:pt x="92798" y="17050"/>
                    </a:moveTo>
                    <a:cubicBezTo>
                      <a:pt x="71650" y="34375"/>
                      <a:pt x="48837" y="49562"/>
                      <a:pt x="24694" y="62389"/>
                    </a:cubicBezTo>
                    <a:cubicBezTo>
                      <a:pt x="-2833" y="74771"/>
                      <a:pt x="-3881" y="93535"/>
                      <a:pt x="4882" y="93535"/>
                    </a:cubicBezTo>
                    <a:cubicBezTo>
                      <a:pt x="13645" y="93535"/>
                      <a:pt x="91369" y="60960"/>
                      <a:pt x="91369" y="60960"/>
                    </a:cubicBezTo>
                    <a:cubicBezTo>
                      <a:pt x="91369" y="60960"/>
                      <a:pt x="161949" y="42481"/>
                      <a:pt x="172141" y="36862"/>
                    </a:cubicBezTo>
                    <a:cubicBezTo>
                      <a:pt x="182333" y="31242"/>
                      <a:pt x="183476" y="0"/>
                      <a:pt x="183476" y="0"/>
                    </a:cubicBezTo>
                  </a:path>
                </a:pathLst>
              </a:custGeom>
              <a:solidFill>
                <a:srgbClr val="FFFFFF"/>
              </a:solidFill>
              <a:ln w="9525" cap="rnd">
                <a:solidFill>
                  <a:srgbClr val="263238"/>
                </a:solidFill>
                <a:prstDash val="solid"/>
                <a:round/>
              </a:ln>
            </p:spPr>
            <p:txBody>
              <a:bodyPr rtlCol="0" anchor="ctr"/>
              <a:lstStyle/>
              <a:p>
                <a:pPr defTabSz="685800">
                  <a:buClrTx/>
                  <a:defRPr/>
                </a:pPr>
                <a:endParaRPr lang="en-US" sz="1350" kern="1200" dirty="0">
                  <a:solidFill>
                    <a:prstClr val="black"/>
                  </a:solidFill>
                  <a:latin typeface="Calibri" panose="020F0502020204030204" pitchFamily="34" charset="0"/>
                  <a:ea typeface="+mn-ea"/>
                  <a:cs typeface="Calibri" panose="020F0502020204030204" pitchFamily="34" charset="0"/>
                </a:endParaRPr>
              </a:p>
            </p:txBody>
          </p:sp>
          <p:sp>
            <p:nvSpPr>
              <p:cNvPr id="19" name="Freeform: Shape 18">
                <a:extLst>
                  <a:ext uri="{FF2B5EF4-FFF2-40B4-BE49-F238E27FC236}">
                    <a16:creationId xmlns:a16="http://schemas.microsoft.com/office/drawing/2014/main" id="{6DF69486-4F35-9A03-0947-5B88EE3F67B4}"/>
                  </a:ext>
                </a:extLst>
              </p:cNvPr>
              <p:cNvSpPr/>
              <p:nvPr/>
            </p:nvSpPr>
            <p:spPr>
              <a:xfrm>
                <a:off x="1704741" y="2601400"/>
                <a:ext cx="230314" cy="865441"/>
              </a:xfrm>
              <a:custGeom>
                <a:avLst/>
                <a:gdLst>
                  <a:gd name="connsiteX0" fmla="*/ 120491 w 230314"/>
                  <a:gd name="connsiteY0" fmla="*/ 0 h 865441"/>
                  <a:gd name="connsiteX1" fmla="*/ 49435 w 230314"/>
                  <a:gd name="connsiteY1" fmla="*/ 544640 h 865441"/>
                  <a:gd name="connsiteX2" fmla="*/ 0 w 230314"/>
                  <a:gd name="connsiteY2" fmla="*/ 839533 h 865441"/>
                  <a:gd name="connsiteX3" fmla="*/ 109728 w 230314"/>
                  <a:gd name="connsiteY3" fmla="*/ 865441 h 865441"/>
                  <a:gd name="connsiteX4" fmla="*/ 191548 w 230314"/>
                  <a:gd name="connsiteY4" fmla="*/ 516636 h 865441"/>
                  <a:gd name="connsiteX5" fmla="*/ 230315 w 230314"/>
                  <a:gd name="connsiteY5" fmla="*/ 297085 h 865441"/>
                  <a:gd name="connsiteX6" fmla="*/ 120491 w 230314"/>
                  <a:gd name="connsiteY6" fmla="*/ 0 h 86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0314" h="865441">
                    <a:moveTo>
                      <a:pt x="120491" y="0"/>
                    </a:moveTo>
                    <a:lnTo>
                      <a:pt x="49435" y="544640"/>
                    </a:lnTo>
                    <a:lnTo>
                      <a:pt x="0" y="839533"/>
                    </a:lnTo>
                    <a:lnTo>
                      <a:pt x="109728" y="865441"/>
                    </a:lnTo>
                    <a:lnTo>
                      <a:pt x="191548" y="516636"/>
                    </a:lnTo>
                    <a:lnTo>
                      <a:pt x="230315" y="297085"/>
                    </a:lnTo>
                    <a:lnTo>
                      <a:pt x="120491" y="0"/>
                    </a:lnTo>
                    <a:close/>
                  </a:path>
                </a:pathLst>
              </a:custGeom>
              <a:solidFill>
                <a:srgbClr val="7D7D7D"/>
              </a:solidFill>
              <a:ln w="9525" cap="rnd">
                <a:solidFill>
                  <a:srgbClr val="263238"/>
                </a:solidFill>
                <a:prstDash val="solid"/>
                <a:round/>
              </a:ln>
            </p:spPr>
            <p:txBody>
              <a:bodyPr rtlCol="0" anchor="ctr"/>
              <a:lstStyle/>
              <a:p>
                <a:pPr defTabSz="685800">
                  <a:buClrTx/>
                  <a:defRPr/>
                </a:pPr>
                <a:endParaRPr lang="en-US" sz="1350" kern="1200" dirty="0">
                  <a:solidFill>
                    <a:prstClr val="black"/>
                  </a:solidFill>
                  <a:latin typeface="Calibri" panose="020F0502020204030204" pitchFamily="34" charset="0"/>
                  <a:ea typeface="+mn-ea"/>
                  <a:cs typeface="Calibri" panose="020F0502020204030204" pitchFamily="34" charset="0"/>
                </a:endParaRPr>
              </a:p>
            </p:txBody>
          </p:sp>
          <p:sp>
            <p:nvSpPr>
              <p:cNvPr id="20" name="Freeform: Shape 19">
                <a:extLst>
                  <a:ext uri="{FF2B5EF4-FFF2-40B4-BE49-F238E27FC236}">
                    <a16:creationId xmlns:a16="http://schemas.microsoft.com/office/drawing/2014/main" id="{309C6E54-5A44-310C-5749-A6351A4FB457}"/>
                  </a:ext>
                </a:extLst>
              </p:cNvPr>
              <p:cNvSpPr/>
              <p:nvPr/>
            </p:nvSpPr>
            <p:spPr>
              <a:xfrm>
                <a:off x="2263287" y="2166584"/>
                <a:ext cx="137636" cy="118110"/>
              </a:xfrm>
              <a:custGeom>
                <a:avLst/>
                <a:gdLst>
                  <a:gd name="connsiteX0" fmla="*/ 135350 w 137636"/>
                  <a:gd name="connsiteY0" fmla="*/ 40481 h 118110"/>
                  <a:gd name="connsiteX1" fmla="*/ 92012 w 137636"/>
                  <a:gd name="connsiteY1" fmla="*/ 33623 h 118110"/>
                  <a:gd name="connsiteX2" fmla="*/ 3238 w 137636"/>
                  <a:gd name="connsiteY2" fmla="*/ 0 h 118110"/>
                  <a:gd name="connsiteX3" fmla="*/ 0 w 137636"/>
                  <a:gd name="connsiteY3" fmla="*/ 105442 h 118110"/>
                  <a:gd name="connsiteX4" fmla="*/ 137636 w 137636"/>
                  <a:gd name="connsiteY4" fmla="*/ 118110 h 118110"/>
                  <a:gd name="connsiteX5" fmla="*/ 135350 w 137636"/>
                  <a:gd name="connsiteY5" fmla="*/ 40481 h 118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636" h="118110">
                    <a:moveTo>
                      <a:pt x="135350" y="40481"/>
                    </a:moveTo>
                    <a:lnTo>
                      <a:pt x="92012" y="33623"/>
                    </a:lnTo>
                    <a:lnTo>
                      <a:pt x="3238" y="0"/>
                    </a:lnTo>
                    <a:lnTo>
                      <a:pt x="0" y="105442"/>
                    </a:lnTo>
                    <a:lnTo>
                      <a:pt x="137636" y="118110"/>
                    </a:lnTo>
                    <a:lnTo>
                      <a:pt x="135350" y="40481"/>
                    </a:lnTo>
                    <a:close/>
                  </a:path>
                </a:pathLst>
              </a:custGeom>
              <a:solidFill>
                <a:srgbClr val="FFFFFF"/>
              </a:solidFill>
              <a:ln w="9525" cap="rnd">
                <a:solidFill>
                  <a:srgbClr val="263238"/>
                </a:solidFill>
                <a:prstDash val="solid"/>
                <a:round/>
              </a:ln>
            </p:spPr>
            <p:txBody>
              <a:bodyPr rtlCol="0" anchor="ctr"/>
              <a:lstStyle/>
              <a:p>
                <a:pPr defTabSz="685800">
                  <a:buClrTx/>
                  <a:defRPr/>
                </a:pPr>
                <a:endParaRPr lang="en-US" sz="1350" kern="1200" dirty="0">
                  <a:solidFill>
                    <a:prstClr val="black"/>
                  </a:solidFill>
                  <a:latin typeface="Calibri" panose="020F0502020204030204" pitchFamily="34" charset="0"/>
                  <a:ea typeface="+mn-ea"/>
                  <a:cs typeface="Calibri" panose="020F0502020204030204" pitchFamily="34" charset="0"/>
                </a:endParaRPr>
              </a:p>
            </p:txBody>
          </p:sp>
          <p:sp>
            <p:nvSpPr>
              <p:cNvPr id="21" name="Freeform: Shape 20">
                <a:extLst>
                  <a:ext uri="{FF2B5EF4-FFF2-40B4-BE49-F238E27FC236}">
                    <a16:creationId xmlns:a16="http://schemas.microsoft.com/office/drawing/2014/main" id="{6EB14BF9-9B75-1701-F8FC-5B9FC9F806B8}"/>
                  </a:ext>
                </a:extLst>
              </p:cNvPr>
              <p:cNvSpPr/>
              <p:nvPr/>
            </p:nvSpPr>
            <p:spPr>
              <a:xfrm>
                <a:off x="1780314" y="4111864"/>
                <a:ext cx="232147" cy="279287"/>
              </a:xfrm>
              <a:custGeom>
                <a:avLst/>
                <a:gdLst>
                  <a:gd name="connsiteX0" fmla="*/ 111688 w 232147"/>
                  <a:gd name="connsiteY0" fmla="*/ 26586 h 279287"/>
                  <a:gd name="connsiteX1" fmla="*/ 21296 w 232147"/>
                  <a:gd name="connsiteY1" fmla="*/ 144696 h 279287"/>
                  <a:gd name="connsiteX2" fmla="*/ 42823 w 232147"/>
                  <a:gd name="connsiteY2" fmla="*/ 276045 h 279287"/>
                  <a:gd name="connsiteX3" fmla="*/ 161218 w 232147"/>
                  <a:gd name="connsiteY3" fmla="*/ 217848 h 279287"/>
                  <a:gd name="connsiteX4" fmla="*/ 195603 w 232147"/>
                  <a:gd name="connsiteY4" fmla="*/ 136123 h 279287"/>
                  <a:gd name="connsiteX5" fmla="*/ 230084 w 232147"/>
                  <a:gd name="connsiteY5" fmla="*/ 28491 h 279287"/>
                  <a:gd name="connsiteX6" fmla="*/ 111688 w 232147"/>
                  <a:gd name="connsiteY6" fmla="*/ 26586 h 279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2147" h="279287">
                    <a:moveTo>
                      <a:pt x="111688" y="26586"/>
                    </a:moveTo>
                    <a:cubicBezTo>
                      <a:pt x="79388" y="64247"/>
                      <a:pt x="49211" y="103678"/>
                      <a:pt x="21296" y="144696"/>
                    </a:cubicBezTo>
                    <a:cubicBezTo>
                      <a:pt x="-15375" y="200703"/>
                      <a:pt x="-2421" y="260901"/>
                      <a:pt x="42823" y="276045"/>
                    </a:cubicBezTo>
                    <a:cubicBezTo>
                      <a:pt x="88066" y="291190"/>
                      <a:pt x="146073" y="250137"/>
                      <a:pt x="161218" y="217848"/>
                    </a:cubicBezTo>
                    <a:cubicBezTo>
                      <a:pt x="176363" y="185558"/>
                      <a:pt x="171982" y="168413"/>
                      <a:pt x="195603" y="136123"/>
                    </a:cubicBezTo>
                    <a:cubicBezTo>
                      <a:pt x="219226" y="103833"/>
                      <a:pt x="238657" y="71544"/>
                      <a:pt x="230084" y="28491"/>
                    </a:cubicBezTo>
                    <a:cubicBezTo>
                      <a:pt x="221511" y="-14562"/>
                      <a:pt x="134929" y="-3513"/>
                      <a:pt x="111688" y="26586"/>
                    </a:cubicBezTo>
                    <a:close/>
                  </a:path>
                </a:pathLst>
              </a:custGeom>
              <a:solidFill>
                <a:srgbClr val="7D7D7D"/>
              </a:solidFill>
              <a:ln w="9525" cap="rnd">
                <a:solidFill>
                  <a:srgbClr val="263238"/>
                </a:solidFill>
                <a:prstDash val="solid"/>
                <a:round/>
              </a:ln>
            </p:spPr>
            <p:txBody>
              <a:bodyPr rtlCol="0" anchor="ctr"/>
              <a:lstStyle/>
              <a:p>
                <a:pPr defTabSz="685800">
                  <a:buClrTx/>
                  <a:defRPr/>
                </a:pPr>
                <a:endParaRPr lang="en-US" sz="1350" kern="1200" dirty="0">
                  <a:solidFill>
                    <a:prstClr val="black"/>
                  </a:solidFill>
                  <a:latin typeface="Calibri" panose="020F0502020204030204" pitchFamily="34" charset="0"/>
                  <a:ea typeface="+mn-ea"/>
                  <a:cs typeface="Calibri" panose="020F0502020204030204" pitchFamily="34" charset="0"/>
                </a:endParaRPr>
              </a:p>
            </p:txBody>
          </p:sp>
          <p:sp>
            <p:nvSpPr>
              <p:cNvPr id="22" name="Freeform: Shape 21">
                <a:extLst>
                  <a:ext uri="{FF2B5EF4-FFF2-40B4-BE49-F238E27FC236}">
                    <a16:creationId xmlns:a16="http://schemas.microsoft.com/office/drawing/2014/main" id="{684B17C0-550C-ED68-E4B3-BD5CDC92D100}"/>
                  </a:ext>
                </a:extLst>
              </p:cNvPr>
              <p:cNvSpPr/>
              <p:nvPr/>
            </p:nvSpPr>
            <p:spPr>
              <a:xfrm>
                <a:off x="1780633" y="4265480"/>
                <a:ext cx="156518" cy="125876"/>
              </a:xfrm>
              <a:custGeom>
                <a:avLst/>
                <a:gdLst>
                  <a:gd name="connsiteX0" fmla="*/ 156518 w 156518"/>
                  <a:gd name="connsiteY0" fmla="*/ 72328 h 125876"/>
                  <a:gd name="connsiteX1" fmla="*/ 145755 w 156518"/>
                  <a:gd name="connsiteY1" fmla="*/ 51659 h 125876"/>
                  <a:gd name="connsiteX2" fmla="*/ 12405 w 156518"/>
                  <a:gd name="connsiteY2" fmla="*/ 6987 h 125876"/>
                  <a:gd name="connsiteX3" fmla="*/ 42694 w 156518"/>
                  <a:gd name="connsiteY3" fmla="*/ 122716 h 125876"/>
                  <a:gd name="connsiteX4" fmla="*/ 156518 w 156518"/>
                  <a:gd name="connsiteY4" fmla="*/ 72328 h 1258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518" h="125876">
                    <a:moveTo>
                      <a:pt x="156518" y="72328"/>
                    </a:moveTo>
                    <a:cubicBezTo>
                      <a:pt x="153470" y="65851"/>
                      <a:pt x="149946" y="58993"/>
                      <a:pt x="145755" y="51659"/>
                    </a:cubicBezTo>
                    <a:cubicBezTo>
                      <a:pt x="111179" y="-9206"/>
                      <a:pt x="50505" y="-4348"/>
                      <a:pt x="12405" y="6987"/>
                    </a:cubicBezTo>
                    <a:cubicBezTo>
                      <a:pt x="-12646" y="58136"/>
                      <a:pt x="1641" y="109000"/>
                      <a:pt x="42694" y="122716"/>
                    </a:cubicBezTo>
                    <a:cubicBezTo>
                      <a:pt x="83747" y="136432"/>
                      <a:pt x="136706" y="102903"/>
                      <a:pt x="156518" y="72328"/>
                    </a:cubicBezTo>
                    <a:close/>
                  </a:path>
                </a:pathLst>
              </a:custGeom>
              <a:solidFill>
                <a:srgbClr val="FFFFFF"/>
              </a:solidFill>
              <a:ln w="9525" cap="rnd">
                <a:solidFill>
                  <a:srgbClr val="263238"/>
                </a:solidFill>
                <a:prstDash val="solid"/>
                <a:round/>
              </a:ln>
            </p:spPr>
            <p:txBody>
              <a:bodyPr rtlCol="0" anchor="ctr"/>
              <a:lstStyle/>
              <a:p>
                <a:pPr defTabSz="685800">
                  <a:buClrTx/>
                  <a:defRPr/>
                </a:pPr>
                <a:endParaRPr lang="en-US" sz="1350" kern="1200" dirty="0">
                  <a:solidFill>
                    <a:prstClr val="black"/>
                  </a:solidFill>
                  <a:latin typeface="Calibri" panose="020F0502020204030204" pitchFamily="34" charset="0"/>
                  <a:ea typeface="+mn-ea"/>
                  <a:cs typeface="Calibri" panose="020F0502020204030204" pitchFamily="34" charset="0"/>
                </a:endParaRPr>
              </a:p>
            </p:txBody>
          </p:sp>
          <p:sp>
            <p:nvSpPr>
              <p:cNvPr id="23" name="Freeform: Shape 22">
                <a:extLst>
                  <a:ext uri="{FF2B5EF4-FFF2-40B4-BE49-F238E27FC236}">
                    <a16:creationId xmlns:a16="http://schemas.microsoft.com/office/drawing/2014/main" id="{F52FB544-F352-9D93-464E-96204F1D998E}"/>
                  </a:ext>
                </a:extLst>
              </p:cNvPr>
              <p:cNvSpPr/>
              <p:nvPr/>
            </p:nvSpPr>
            <p:spPr>
              <a:xfrm>
                <a:off x="1781894" y="4140640"/>
                <a:ext cx="230948" cy="250766"/>
              </a:xfrm>
              <a:custGeom>
                <a:avLst/>
                <a:gdLst>
                  <a:gd name="connsiteX0" fmla="*/ 144494 w 230948"/>
                  <a:gd name="connsiteY0" fmla="*/ 176498 h 250766"/>
                  <a:gd name="connsiteX1" fmla="*/ 47625 w 230948"/>
                  <a:gd name="connsiteY1" fmla="*/ 226028 h 250766"/>
                  <a:gd name="connsiteX2" fmla="*/ 0 w 230948"/>
                  <a:gd name="connsiteY2" fmla="*/ 196025 h 250766"/>
                  <a:gd name="connsiteX3" fmla="*/ 41624 w 230948"/>
                  <a:gd name="connsiteY3" fmla="*/ 247555 h 250766"/>
                  <a:gd name="connsiteX4" fmla="*/ 160020 w 230948"/>
                  <a:gd name="connsiteY4" fmla="*/ 189357 h 250766"/>
                  <a:gd name="connsiteX5" fmla="*/ 194405 w 230948"/>
                  <a:gd name="connsiteY5" fmla="*/ 107633 h 250766"/>
                  <a:gd name="connsiteX6" fmla="*/ 228886 w 230948"/>
                  <a:gd name="connsiteY6" fmla="*/ 0 h 250766"/>
                  <a:gd name="connsiteX7" fmla="*/ 185833 w 230948"/>
                  <a:gd name="connsiteY7" fmla="*/ 88202 h 250766"/>
                  <a:gd name="connsiteX8" fmla="*/ 144494 w 230948"/>
                  <a:gd name="connsiteY8" fmla="*/ 176498 h 250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0948" h="250766">
                    <a:moveTo>
                      <a:pt x="144494" y="176498"/>
                    </a:moveTo>
                    <a:cubicBezTo>
                      <a:pt x="131636" y="195548"/>
                      <a:pt x="114395" y="247555"/>
                      <a:pt x="47625" y="226028"/>
                    </a:cubicBezTo>
                    <a:cubicBezTo>
                      <a:pt x="29005" y="221248"/>
                      <a:pt x="12351" y="210755"/>
                      <a:pt x="0" y="196025"/>
                    </a:cubicBezTo>
                    <a:cubicBezTo>
                      <a:pt x="2944" y="219720"/>
                      <a:pt x="19078" y="239693"/>
                      <a:pt x="41624" y="247555"/>
                    </a:cubicBezTo>
                    <a:cubicBezTo>
                      <a:pt x="86773" y="262604"/>
                      <a:pt x="144875" y="221647"/>
                      <a:pt x="160020" y="189357"/>
                    </a:cubicBezTo>
                    <a:cubicBezTo>
                      <a:pt x="175165" y="157067"/>
                      <a:pt x="170783" y="139922"/>
                      <a:pt x="194405" y="107633"/>
                    </a:cubicBezTo>
                    <a:cubicBezTo>
                      <a:pt x="218027" y="75343"/>
                      <a:pt x="237458" y="43053"/>
                      <a:pt x="228886" y="0"/>
                    </a:cubicBezTo>
                    <a:cubicBezTo>
                      <a:pt x="228886" y="51626"/>
                      <a:pt x="209836" y="60198"/>
                      <a:pt x="185833" y="88202"/>
                    </a:cubicBezTo>
                    <a:cubicBezTo>
                      <a:pt x="161830" y="116205"/>
                      <a:pt x="157448" y="157067"/>
                      <a:pt x="144494" y="176498"/>
                    </a:cubicBezTo>
                    <a:close/>
                  </a:path>
                </a:pathLst>
              </a:custGeom>
              <a:solidFill>
                <a:srgbClr val="FFFFFF"/>
              </a:solidFill>
              <a:ln w="9525" cap="rnd">
                <a:solidFill>
                  <a:srgbClr val="263238"/>
                </a:solidFill>
                <a:prstDash val="solid"/>
                <a:round/>
              </a:ln>
            </p:spPr>
            <p:txBody>
              <a:bodyPr rtlCol="0" anchor="ctr"/>
              <a:lstStyle/>
              <a:p>
                <a:pPr defTabSz="685800">
                  <a:buClrTx/>
                  <a:defRPr/>
                </a:pPr>
                <a:endParaRPr lang="en-US" sz="1350" kern="1200" dirty="0">
                  <a:solidFill>
                    <a:prstClr val="black"/>
                  </a:solidFill>
                  <a:latin typeface="Calibri" panose="020F0502020204030204" pitchFamily="34" charset="0"/>
                  <a:ea typeface="+mn-ea"/>
                  <a:cs typeface="Calibri" panose="020F0502020204030204" pitchFamily="34" charset="0"/>
                </a:endParaRPr>
              </a:p>
            </p:txBody>
          </p:sp>
          <p:sp>
            <p:nvSpPr>
              <p:cNvPr id="24" name="Freeform: Shape 23">
                <a:extLst>
                  <a:ext uri="{FF2B5EF4-FFF2-40B4-BE49-F238E27FC236}">
                    <a16:creationId xmlns:a16="http://schemas.microsoft.com/office/drawing/2014/main" id="{1F044415-C316-D931-859B-C16A5DA77F06}"/>
                  </a:ext>
                </a:extLst>
              </p:cNvPr>
              <p:cNvSpPr/>
              <p:nvPr/>
            </p:nvSpPr>
            <p:spPr>
              <a:xfrm>
                <a:off x="2406766" y="4111864"/>
                <a:ext cx="232147" cy="279287"/>
              </a:xfrm>
              <a:custGeom>
                <a:avLst/>
                <a:gdLst>
                  <a:gd name="connsiteX0" fmla="*/ 120459 w 232147"/>
                  <a:gd name="connsiteY0" fmla="*/ 26586 h 279287"/>
                  <a:gd name="connsiteX1" fmla="*/ 210851 w 232147"/>
                  <a:gd name="connsiteY1" fmla="*/ 144696 h 279287"/>
                  <a:gd name="connsiteX2" fmla="*/ 189325 w 232147"/>
                  <a:gd name="connsiteY2" fmla="*/ 276045 h 279287"/>
                  <a:gd name="connsiteX3" fmla="*/ 70929 w 232147"/>
                  <a:gd name="connsiteY3" fmla="*/ 217848 h 279287"/>
                  <a:gd name="connsiteX4" fmla="*/ 36544 w 232147"/>
                  <a:gd name="connsiteY4" fmla="*/ 136123 h 279287"/>
                  <a:gd name="connsiteX5" fmla="*/ 2063 w 232147"/>
                  <a:gd name="connsiteY5" fmla="*/ 28491 h 279287"/>
                  <a:gd name="connsiteX6" fmla="*/ 120459 w 232147"/>
                  <a:gd name="connsiteY6" fmla="*/ 26586 h 279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2147" h="279287">
                    <a:moveTo>
                      <a:pt x="120459" y="26586"/>
                    </a:moveTo>
                    <a:cubicBezTo>
                      <a:pt x="152759" y="64247"/>
                      <a:pt x="182937" y="103678"/>
                      <a:pt x="210851" y="144696"/>
                    </a:cubicBezTo>
                    <a:cubicBezTo>
                      <a:pt x="247522" y="200703"/>
                      <a:pt x="234568" y="260901"/>
                      <a:pt x="189325" y="276045"/>
                    </a:cubicBezTo>
                    <a:cubicBezTo>
                      <a:pt x="144081" y="291190"/>
                      <a:pt x="86074" y="250137"/>
                      <a:pt x="70929" y="217848"/>
                    </a:cubicBezTo>
                    <a:cubicBezTo>
                      <a:pt x="55784" y="185558"/>
                      <a:pt x="60166" y="168413"/>
                      <a:pt x="36544" y="136123"/>
                    </a:cubicBezTo>
                    <a:cubicBezTo>
                      <a:pt x="12922" y="103833"/>
                      <a:pt x="-6509" y="71544"/>
                      <a:pt x="2063" y="28491"/>
                    </a:cubicBezTo>
                    <a:cubicBezTo>
                      <a:pt x="10636" y="-14562"/>
                      <a:pt x="96837" y="-3513"/>
                      <a:pt x="120459" y="26586"/>
                    </a:cubicBezTo>
                    <a:close/>
                  </a:path>
                </a:pathLst>
              </a:custGeom>
              <a:solidFill>
                <a:srgbClr val="7D7D7D"/>
              </a:solidFill>
              <a:ln w="9525" cap="rnd">
                <a:solidFill>
                  <a:srgbClr val="263238"/>
                </a:solidFill>
                <a:prstDash val="solid"/>
                <a:round/>
              </a:ln>
            </p:spPr>
            <p:txBody>
              <a:bodyPr rtlCol="0" anchor="ctr"/>
              <a:lstStyle/>
              <a:p>
                <a:pPr defTabSz="685800">
                  <a:buClrTx/>
                  <a:defRPr/>
                </a:pPr>
                <a:endParaRPr lang="en-US" sz="1350" kern="1200" dirty="0">
                  <a:solidFill>
                    <a:prstClr val="black"/>
                  </a:solidFill>
                  <a:latin typeface="Calibri" panose="020F0502020204030204" pitchFamily="34" charset="0"/>
                  <a:ea typeface="+mn-ea"/>
                  <a:cs typeface="Calibri" panose="020F0502020204030204" pitchFamily="34" charset="0"/>
                </a:endParaRPr>
              </a:p>
            </p:txBody>
          </p:sp>
          <p:sp>
            <p:nvSpPr>
              <p:cNvPr id="25" name="Freeform: Shape 24">
                <a:extLst>
                  <a:ext uri="{FF2B5EF4-FFF2-40B4-BE49-F238E27FC236}">
                    <a16:creationId xmlns:a16="http://schemas.microsoft.com/office/drawing/2014/main" id="{09BEDBB1-57B7-9412-CB79-065E8524DBCC}"/>
                  </a:ext>
                </a:extLst>
              </p:cNvPr>
              <p:cNvSpPr/>
              <p:nvPr/>
            </p:nvSpPr>
            <p:spPr>
              <a:xfrm>
                <a:off x="2482171" y="4265480"/>
                <a:ext cx="156422" cy="125876"/>
              </a:xfrm>
              <a:custGeom>
                <a:avLst/>
                <a:gdLst>
                  <a:gd name="connsiteX0" fmla="*/ 0 w 156422"/>
                  <a:gd name="connsiteY0" fmla="*/ 72328 h 125876"/>
                  <a:gd name="connsiteX1" fmla="*/ 10668 w 156422"/>
                  <a:gd name="connsiteY1" fmla="*/ 51659 h 125876"/>
                  <a:gd name="connsiteX2" fmla="*/ 144018 w 156422"/>
                  <a:gd name="connsiteY2" fmla="*/ 6987 h 125876"/>
                  <a:gd name="connsiteX3" fmla="*/ 113729 w 156422"/>
                  <a:gd name="connsiteY3" fmla="*/ 122716 h 125876"/>
                  <a:gd name="connsiteX4" fmla="*/ 0 w 156422"/>
                  <a:gd name="connsiteY4" fmla="*/ 72328 h 1258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422" h="125876">
                    <a:moveTo>
                      <a:pt x="0" y="72328"/>
                    </a:moveTo>
                    <a:cubicBezTo>
                      <a:pt x="2953" y="65851"/>
                      <a:pt x="6477" y="58993"/>
                      <a:pt x="10668" y="51659"/>
                    </a:cubicBezTo>
                    <a:cubicBezTo>
                      <a:pt x="45244" y="-9206"/>
                      <a:pt x="105918" y="-4348"/>
                      <a:pt x="144018" y="6987"/>
                    </a:cubicBezTo>
                    <a:cubicBezTo>
                      <a:pt x="169069" y="58136"/>
                      <a:pt x="154781" y="109000"/>
                      <a:pt x="113729" y="122716"/>
                    </a:cubicBezTo>
                    <a:cubicBezTo>
                      <a:pt x="72676" y="136432"/>
                      <a:pt x="19717" y="102903"/>
                      <a:pt x="0" y="72328"/>
                    </a:cubicBezTo>
                    <a:close/>
                  </a:path>
                </a:pathLst>
              </a:custGeom>
              <a:solidFill>
                <a:srgbClr val="FFFFFF"/>
              </a:solidFill>
              <a:ln w="9525" cap="rnd">
                <a:solidFill>
                  <a:srgbClr val="263238"/>
                </a:solidFill>
                <a:prstDash val="solid"/>
                <a:round/>
              </a:ln>
            </p:spPr>
            <p:txBody>
              <a:bodyPr rtlCol="0" anchor="ctr"/>
              <a:lstStyle/>
              <a:p>
                <a:pPr defTabSz="685800">
                  <a:buClrTx/>
                  <a:defRPr/>
                </a:pPr>
                <a:endParaRPr lang="en-US" sz="1350" kern="1200" dirty="0">
                  <a:solidFill>
                    <a:prstClr val="black"/>
                  </a:solidFill>
                  <a:latin typeface="Calibri" panose="020F0502020204030204" pitchFamily="34" charset="0"/>
                  <a:ea typeface="+mn-ea"/>
                  <a:cs typeface="Calibri" panose="020F0502020204030204" pitchFamily="34" charset="0"/>
                </a:endParaRPr>
              </a:p>
            </p:txBody>
          </p:sp>
          <p:sp>
            <p:nvSpPr>
              <p:cNvPr id="26" name="Freeform: Shape 25">
                <a:extLst>
                  <a:ext uri="{FF2B5EF4-FFF2-40B4-BE49-F238E27FC236}">
                    <a16:creationId xmlns:a16="http://schemas.microsoft.com/office/drawing/2014/main" id="{B47F20D3-F609-8C15-34A1-8D841E3F8166}"/>
                  </a:ext>
                </a:extLst>
              </p:cNvPr>
              <p:cNvSpPr/>
              <p:nvPr/>
            </p:nvSpPr>
            <p:spPr>
              <a:xfrm>
                <a:off x="2406385" y="4140640"/>
                <a:ext cx="230948" cy="250766"/>
              </a:xfrm>
              <a:custGeom>
                <a:avLst/>
                <a:gdLst>
                  <a:gd name="connsiteX0" fmla="*/ 86455 w 230948"/>
                  <a:gd name="connsiteY0" fmla="*/ 176498 h 250766"/>
                  <a:gd name="connsiteX1" fmla="*/ 183324 w 230948"/>
                  <a:gd name="connsiteY1" fmla="*/ 226028 h 250766"/>
                  <a:gd name="connsiteX2" fmla="*/ 230949 w 230948"/>
                  <a:gd name="connsiteY2" fmla="*/ 196025 h 250766"/>
                  <a:gd name="connsiteX3" fmla="*/ 189325 w 230948"/>
                  <a:gd name="connsiteY3" fmla="*/ 247555 h 250766"/>
                  <a:gd name="connsiteX4" fmla="*/ 70929 w 230948"/>
                  <a:gd name="connsiteY4" fmla="*/ 189357 h 250766"/>
                  <a:gd name="connsiteX5" fmla="*/ 36544 w 230948"/>
                  <a:gd name="connsiteY5" fmla="*/ 107633 h 250766"/>
                  <a:gd name="connsiteX6" fmla="*/ 2063 w 230948"/>
                  <a:gd name="connsiteY6" fmla="*/ 0 h 250766"/>
                  <a:gd name="connsiteX7" fmla="*/ 45116 w 230948"/>
                  <a:gd name="connsiteY7" fmla="*/ 88202 h 250766"/>
                  <a:gd name="connsiteX8" fmla="*/ 86455 w 230948"/>
                  <a:gd name="connsiteY8" fmla="*/ 176498 h 250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0948" h="250766">
                    <a:moveTo>
                      <a:pt x="86455" y="176498"/>
                    </a:moveTo>
                    <a:cubicBezTo>
                      <a:pt x="99313" y="195548"/>
                      <a:pt x="116554" y="247555"/>
                      <a:pt x="183324" y="226028"/>
                    </a:cubicBezTo>
                    <a:cubicBezTo>
                      <a:pt x="201943" y="221248"/>
                      <a:pt x="218598" y="210755"/>
                      <a:pt x="230949" y="196025"/>
                    </a:cubicBezTo>
                    <a:cubicBezTo>
                      <a:pt x="228005" y="219720"/>
                      <a:pt x="211871" y="239693"/>
                      <a:pt x="189325" y="247555"/>
                    </a:cubicBezTo>
                    <a:cubicBezTo>
                      <a:pt x="144176" y="262604"/>
                      <a:pt x="86074" y="221647"/>
                      <a:pt x="70929" y="189357"/>
                    </a:cubicBezTo>
                    <a:cubicBezTo>
                      <a:pt x="55784" y="157067"/>
                      <a:pt x="60166" y="139922"/>
                      <a:pt x="36544" y="107633"/>
                    </a:cubicBezTo>
                    <a:cubicBezTo>
                      <a:pt x="12922" y="75343"/>
                      <a:pt x="-6509" y="43053"/>
                      <a:pt x="2063" y="0"/>
                    </a:cubicBezTo>
                    <a:cubicBezTo>
                      <a:pt x="2063" y="51626"/>
                      <a:pt x="21113" y="60198"/>
                      <a:pt x="45116" y="88202"/>
                    </a:cubicBezTo>
                    <a:cubicBezTo>
                      <a:pt x="69119" y="116205"/>
                      <a:pt x="73501" y="157067"/>
                      <a:pt x="86455" y="176498"/>
                    </a:cubicBezTo>
                    <a:close/>
                  </a:path>
                </a:pathLst>
              </a:custGeom>
              <a:solidFill>
                <a:srgbClr val="FFFFFF"/>
              </a:solidFill>
              <a:ln w="9525" cap="rnd">
                <a:solidFill>
                  <a:srgbClr val="263238"/>
                </a:solidFill>
                <a:prstDash val="solid"/>
                <a:round/>
              </a:ln>
            </p:spPr>
            <p:txBody>
              <a:bodyPr rtlCol="0" anchor="ctr"/>
              <a:lstStyle/>
              <a:p>
                <a:pPr defTabSz="685800">
                  <a:buClrTx/>
                  <a:defRPr/>
                </a:pPr>
                <a:endParaRPr lang="en-US" sz="1350" kern="1200" dirty="0">
                  <a:solidFill>
                    <a:prstClr val="black"/>
                  </a:solidFill>
                  <a:latin typeface="Calibri" panose="020F0502020204030204" pitchFamily="34" charset="0"/>
                  <a:ea typeface="+mn-ea"/>
                  <a:cs typeface="Calibri" panose="020F0502020204030204" pitchFamily="34" charset="0"/>
                </a:endParaRPr>
              </a:p>
            </p:txBody>
          </p:sp>
          <p:sp>
            <p:nvSpPr>
              <p:cNvPr id="27" name="Freeform: Shape 26">
                <a:extLst>
                  <a:ext uri="{FF2B5EF4-FFF2-40B4-BE49-F238E27FC236}">
                    <a16:creationId xmlns:a16="http://schemas.microsoft.com/office/drawing/2014/main" id="{629E8E50-33D7-3180-3F68-62FC8D1EABEA}"/>
                  </a:ext>
                </a:extLst>
              </p:cNvPr>
              <p:cNvSpPr/>
              <p:nvPr/>
            </p:nvSpPr>
            <p:spPr>
              <a:xfrm>
                <a:off x="1797324" y="3228072"/>
                <a:ext cx="830865" cy="947323"/>
              </a:xfrm>
              <a:custGeom>
                <a:avLst/>
                <a:gdLst>
                  <a:gd name="connsiteX0" fmla="*/ 830866 w 830865"/>
                  <a:gd name="connsiteY0" fmla="*/ 167714 h 947323"/>
                  <a:gd name="connsiteX1" fmla="*/ 764191 w 830865"/>
                  <a:gd name="connsiteY1" fmla="*/ 85894 h 947323"/>
                  <a:gd name="connsiteX2" fmla="*/ 415385 w 830865"/>
                  <a:gd name="connsiteY2" fmla="*/ 6360 h 947323"/>
                  <a:gd name="connsiteX3" fmla="*/ 66675 w 830865"/>
                  <a:gd name="connsiteY3" fmla="*/ 85894 h 947323"/>
                  <a:gd name="connsiteX4" fmla="*/ 0 w 830865"/>
                  <a:gd name="connsiteY4" fmla="*/ 167714 h 947323"/>
                  <a:gd name="connsiteX5" fmla="*/ 84011 w 830865"/>
                  <a:gd name="connsiteY5" fmla="*/ 906092 h 947323"/>
                  <a:gd name="connsiteX6" fmla="*/ 142113 w 830865"/>
                  <a:gd name="connsiteY6" fmla="*/ 946954 h 947323"/>
                  <a:gd name="connsiteX7" fmla="*/ 227838 w 830865"/>
                  <a:gd name="connsiteY7" fmla="*/ 916855 h 947323"/>
                  <a:gd name="connsiteX8" fmla="*/ 251555 w 830865"/>
                  <a:gd name="connsiteY8" fmla="*/ 324876 h 947323"/>
                  <a:gd name="connsiteX9" fmla="*/ 365855 w 830865"/>
                  <a:gd name="connsiteY9" fmla="*/ 253820 h 947323"/>
                  <a:gd name="connsiteX10" fmla="*/ 389477 w 830865"/>
                  <a:gd name="connsiteY10" fmla="*/ 250486 h 947323"/>
                  <a:gd name="connsiteX11" fmla="*/ 389477 w 830865"/>
                  <a:gd name="connsiteY11" fmla="*/ 251629 h 947323"/>
                  <a:gd name="connsiteX12" fmla="*/ 441198 w 830865"/>
                  <a:gd name="connsiteY12" fmla="*/ 251629 h 947323"/>
                  <a:gd name="connsiteX13" fmla="*/ 441198 w 830865"/>
                  <a:gd name="connsiteY13" fmla="*/ 250486 h 947323"/>
                  <a:gd name="connsiteX14" fmla="*/ 464820 w 830865"/>
                  <a:gd name="connsiteY14" fmla="*/ 253820 h 947323"/>
                  <a:gd name="connsiteX15" fmla="*/ 579120 w 830865"/>
                  <a:gd name="connsiteY15" fmla="*/ 324876 h 947323"/>
                  <a:gd name="connsiteX16" fmla="*/ 602837 w 830865"/>
                  <a:gd name="connsiteY16" fmla="*/ 916855 h 947323"/>
                  <a:gd name="connsiteX17" fmla="*/ 688562 w 830865"/>
                  <a:gd name="connsiteY17" fmla="*/ 946954 h 947323"/>
                  <a:gd name="connsiteX18" fmla="*/ 746665 w 830865"/>
                  <a:gd name="connsiteY18" fmla="*/ 906092 h 947323"/>
                  <a:gd name="connsiteX19" fmla="*/ 830866 w 830865"/>
                  <a:gd name="connsiteY19" fmla="*/ 167714 h 9473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30865" h="947323">
                    <a:moveTo>
                      <a:pt x="830866" y="167714"/>
                    </a:moveTo>
                    <a:cubicBezTo>
                      <a:pt x="830866" y="128947"/>
                      <a:pt x="764191" y="85894"/>
                      <a:pt x="764191" y="85894"/>
                    </a:cubicBezTo>
                    <a:cubicBezTo>
                      <a:pt x="663702" y="-16309"/>
                      <a:pt x="482346" y="-2784"/>
                      <a:pt x="415385" y="6360"/>
                    </a:cubicBezTo>
                    <a:cubicBezTo>
                      <a:pt x="348710" y="-3165"/>
                      <a:pt x="167164" y="-16309"/>
                      <a:pt x="66675" y="85894"/>
                    </a:cubicBezTo>
                    <a:cubicBezTo>
                      <a:pt x="66675" y="85894"/>
                      <a:pt x="0" y="128947"/>
                      <a:pt x="0" y="167714"/>
                    </a:cubicBezTo>
                    <a:cubicBezTo>
                      <a:pt x="0" y="206480"/>
                      <a:pt x="84011" y="906092"/>
                      <a:pt x="84011" y="906092"/>
                    </a:cubicBezTo>
                    <a:cubicBezTo>
                      <a:pt x="84011" y="906092"/>
                      <a:pt x="81820" y="942668"/>
                      <a:pt x="142113" y="946954"/>
                    </a:cubicBezTo>
                    <a:cubicBezTo>
                      <a:pt x="202406" y="951240"/>
                      <a:pt x="227838" y="916855"/>
                      <a:pt x="227838" y="916855"/>
                    </a:cubicBezTo>
                    <a:lnTo>
                      <a:pt x="251555" y="324876"/>
                    </a:lnTo>
                    <a:cubicBezTo>
                      <a:pt x="251555" y="324876"/>
                      <a:pt x="348425" y="255915"/>
                      <a:pt x="365855" y="253820"/>
                    </a:cubicBezTo>
                    <a:cubicBezTo>
                      <a:pt x="372142" y="252962"/>
                      <a:pt x="380333" y="251629"/>
                      <a:pt x="389477" y="250486"/>
                    </a:cubicBezTo>
                    <a:lnTo>
                      <a:pt x="389477" y="251629"/>
                    </a:lnTo>
                    <a:cubicBezTo>
                      <a:pt x="406534" y="248072"/>
                      <a:pt x="424141" y="248072"/>
                      <a:pt x="441198" y="251629"/>
                    </a:cubicBezTo>
                    <a:lnTo>
                      <a:pt x="441198" y="250486"/>
                    </a:lnTo>
                    <a:cubicBezTo>
                      <a:pt x="450723" y="251629"/>
                      <a:pt x="458438" y="252962"/>
                      <a:pt x="464820" y="253820"/>
                    </a:cubicBezTo>
                    <a:cubicBezTo>
                      <a:pt x="482060" y="255915"/>
                      <a:pt x="579120" y="324876"/>
                      <a:pt x="579120" y="324876"/>
                    </a:cubicBezTo>
                    <a:lnTo>
                      <a:pt x="602837" y="916855"/>
                    </a:lnTo>
                    <a:cubicBezTo>
                      <a:pt x="602837" y="916855"/>
                      <a:pt x="628650" y="951240"/>
                      <a:pt x="688562" y="946954"/>
                    </a:cubicBezTo>
                    <a:cubicBezTo>
                      <a:pt x="748475" y="942668"/>
                      <a:pt x="746665" y="906092"/>
                      <a:pt x="746665" y="906092"/>
                    </a:cubicBezTo>
                    <a:cubicBezTo>
                      <a:pt x="746665" y="906092"/>
                      <a:pt x="830866" y="206480"/>
                      <a:pt x="830866" y="167714"/>
                    </a:cubicBezTo>
                    <a:close/>
                  </a:path>
                </a:pathLst>
              </a:custGeom>
              <a:solidFill>
                <a:srgbClr val="263238"/>
              </a:solidFill>
              <a:ln w="9525" cap="rnd">
                <a:solidFill>
                  <a:srgbClr val="263238"/>
                </a:solidFill>
                <a:prstDash val="solid"/>
                <a:round/>
              </a:ln>
            </p:spPr>
            <p:txBody>
              <a:bodyPr rtlCol="0" anchor="ctr"/>
              <a:lstStyle/>
              <a:p>
                <a:pPr defTabSz="685800">
                  <a:buClrTx/>
                  <a:defRPr/>
                </a:pPr>
                <a:endParaRPr lang="en-US" sz="1350" kern="1200" dirty="0">
                  <a:solidFill>
                    <a:prstClr val="black"/>
                  </a:solidFill>
                  <a:latin typeface="Calibri" panose="020F0502020204030204" pitchFamily="34" charset="0"/>
                  <a:ea typeface="+mn-ea"/>
                  <a:cs typeface="Calibri" panose="020F0502020204030204" pitchFamily="34" charset="0"/>
                </a:endParaRPr>
              </a:p>
            </p:txBody>
          </p:sp>
          <p:sp>
            <p:nvSpPr>
              <p:cNvPr id="28" name="Freeform: Shape 27">
                <a:extLst>
                  <a:ext uri="{FF2B5EF4-FFF2-40B4-BE49-F238E27FC236}">
                    <a16:creationId xmlns:a16="http://schemas.microsoft.com/office/drawing/2014/main" id="{3F41A9E3-1C62-D246-042B-1A32EAF86C75}"/>
                  </a:ext>
                </a:extLst>
              </p:cNvPr>
              <p:cNvSpPr/>
              <p:nvPr/>
            </p:nvSpPr>
            <p:spPr>
              <a:xfrm>
                <a:off x="2375236" y="3357018"/>
                <a:ext cx="50642" cy="195929"/>
              </a:xfrm>
              <a:custGeom>
                <a:avLst/>
                <a:gdLst>
                  <a:gd name="connsiteX0" fmla="*/ 1113 w 50642"/>
                  <a:gd name="connsiteY0" fmla="*/ 195929 h 195929"/>
                  <a:gd name="connsiteX1" fmla="*/ 50643 w 50642"/>
                  <a:gd name="connsiteY1" fmla="*/ 0 h 195929"/>
                </a:gdLst>
                <a:ahLst/>
                <a:cxnLst>
                  <a:cxn ang="0">
                    <a:pos x="connsiteX0" y="connsiteY0"/>
                  </a:cxn>
                  <a:cxn ang="0">
                    <a:pos x="connsiteX1" y="connsiteY1"/>
                  </a:cxn>
                </a:cxnLst>
                <a:rect l="l" t="t" r="r" b="b"/>
                <a:pathLst>
                  <a:path w="50642" h="195929">
                    <a:moveTo>
                      <a:pt x="1113" y="195929"/>
                    </a:moveTo>
                    <a:cubicBezTo>
                      <a:pt x="1113" y="195929"/>
                      <a:pt x="-11841" y="53816"/>
                      <a:pt x="50643" y="0"/>
                    </a:cubicBezTo>
                  </a:path>
                </a:pathLst>
              </a:custGeom>
              <a:noFill/>
              <a:ln w="9525" cap="rnd">
                <a:solidFill>
                  <a:srgbClr val="707070"/>
                </a:solidFill>
                <a:prstDash val="solid"/>
                <a:round/>
              </a:ln>
            </p:spPr>
            <p:txBody>
              <a:bodyPr rtlCol="0" anchor="ctr"/>
              <a:lstStyle/>
              <a:p>
                <a:pPr defTabSz="685800">
                  <a:buClrTx/>
                  <a:defRPr/>
                </a:pPr>
                <a:endParaRPr lang="en-US" sz="1350" kern="1200" dirty="0">
                  <a:solidFill>
                    <a:prstClr val="black"/>
                  </a:solidFill>
                  <a:latin typeface="Calibri" panose="020F0502020204030204" pitchFamily="34" charset="0"/>
                  <a:ea typeface="+mn-ea"/>
                  <a:cs typeface="Calibri" panose="020F0502020204030204" pitchFamily="34" charset="0"/>
                </a:endParaRPr>
              </a:p>
            </p:txBody>
          </p:sp>
          <p:sp>
            <p:nvSpPr>
              <p:cNvPr id="29" name="Freeform: Shape 28">
                <a:extLst>
                  <a:ext uri="{FF2B5EF4-FFF2-40B4-BE49-F238E27FC236}">
                    <a16:creationId xmlns:a16="http://schemas.microsoft.com/office/drawing/2014/main" id="{63944E64-372A-DB19-EE31-9C2E28625AFD}"/>
                  </a:ext>
                </a:extLst>
              </p:cNvPr>
              <p:cNvSpPr/>
              <p:nvPr/>
            </p:nvSpPr>
            <p:spPr>
              <a:xfrm>
                <a:off x="2008207" y="3331206"/>
                <a:ext cx="42576" cy="221741"/>
              </a:xfrm>
              <a:custGeom>
                <a:avLst/>
                <a:gdLst>
                  <a:gd name="connsiteX0" fmla="*/ 40958 w 42576"/>
                  <a:gd name="connsiteY0" fmla="*/ 221742 h 221741"/>
                  <a:gd name="connsiteX1" fmla="*/ 34481 w 42576"/>
                  <a:gd name="connsiteY1" fmla="*/ 60293 h 221741"/>
                  <a:gd name="connsiteX2" fmla="*/ 0 w 42576"/>
                  <a:gd name="connsiteY2" fmla="*/ 0 h 221741"/>
                </a:gdLst>
                <a:ahLst/>
                <a:cxnLst>
                  <a:cxn ang="0">
                    <a:pos x="connsiteX0" y="connsiteY0"/>
                  </a:cxn>
                  <a:cxn ang="0">
                    <a:pos x="connsiteX1" y="connsiteY1"/>
                  </a:cxn>
                  <a:cxn ang="0">
                    <a:pos x="connsiteX2" y="connsiteY2"/>
                  </a:cxn>
                </a:cxnLst>
                <a:rect l="l" t="t" r="r" b="b"/>
                <a:pathLst>
                  <a:path w="42576" h="221741">
                    <a:moveTo>
                      <a:pt x="40958" y="221742"/>
                    </a:moveTo>
                    <a:cubicBezTo>
                      <a:pt x="40958" y="221742"/>
                      <a:pt x="47435" y="103346"/>
                      <a:pt x="34481" y="60293"/>
                    </a:cubicBezTo>
                    <a:cubicBezTo>
                      <a:pt x="21527" y="17240"/>
                      <a:pt x="0" y="0"/>
                      <a:pt x="0" y="0"/>
                    </a:cubicBezTo>
                  </a:path>
                </a:pathLst>
              </a:custGeom>
              <a:noFill/>
              <a:ln w="9525" cap="rnd">
                <a:solidFill>
                  <a:srgbClr val="707070"/>
                </a:solidFill>
                <a:prstDash val="solid"/>
                <a:round/>
              </a:ln>
            </p:spPr>
            <p:txBody>
              <a:bodyPr rtlCol="0" anchor="ctr"/>
              <a:lstStyle/>
              <a:p>
                <a:pPr defTabSz="685800">
                  <a:buClrTx/>
                  <a:defRPr/>
                </a:pPr>
                <a:endParaRPr lang="en-US" sz="1350" kern="1200" dirty="0">
                  <a:solidFill>
                    <a:prstClr val="black"/>
                  </a:solidFill>
                  <a:latin typeface="Calibri" panose="020F0502020204030204" pitchFamily="34" charset="0"/>
                  <a:ea typeface="+mn-ea"/>
                  <a:cs typeface="Calibri" panose="020F0502020204030204" pitchFamily="34" charset="0"/>
                </a:endParaRPr>
              </a:p>
            </p:txBody>
          </p:sp>
          <p:sp>
            <p:nvSpPr>
              <p:cNvPr id="30" name="Freeform: Shape 29">
                <a:extLst>
                  <a:ext uri="{FF2B5EF4-FFF2-40B4-BE49-F238E27FC236}">
                    <a16:creationId xmlns:a16="http://schemas.microsoft.com/office/drawing/2014/main" id="{2C4275DF-1823-C5D0-D505-2473E5C405B9}"/>
                  </a:ext>
                </a:extLst>
              </p:cNvPr>
              <p:cNvSpPr/>
              <p:nvPr/>
            </p:nvSpPr>
            <p:spPr>
              <a:xfrm>
                <a:off x="2128794" y="3270913"/>
                <a:ext cx="81819" cy="146399"/>
              </a:xfrm>
              <a:custGeom>
                <a:avLst/>
                <a:gdLst>
                  <a:gd name="connsiteX0" fmla="*/ 0 w 81819"/>
                  <a:gd name="connsiteY0" fmla="*/ 0 h 146399"/>
                  <a:gd name="connsiteX1" fmla="*/ 81820 w 81819"/>
                  <a:gd name="connsiteY1" fmla="*/ 146399 h 146399"/>
                </a:gdLst>
                <a:ahLst/>
                <a:cxnLst>
                  <a:cxn ang="0">
                    <a:pos x="connsiteX0" y="connsiteY0"/>
                  </a:cxn>
                  <a:cxn ang="0">
                    <a:pos x="connsiteX1" y="connsiteY1"/>
                  </a:cxn>
                </a:cxnLst>
                <a:rect l="l" t="t" r="r" b="b"/>
                <a:pathLst>
                  <a:path w="81819" h="146399">
                    <a:moveTo>
                      <a:pt x="0" y="0"/>
                    </a:moveTo>
                    <a:cubicBezTo>
                      <a:pt x="0" y="0"/>
                      <a:pt x="68866" y="79629"/>
                      <a:pt x="81820" y="146399"/>
                    </a:cubicBezTo>
                  </a:path>
                </a:pathLst>
              </a:custGeom>
              <a:noFill/>
              <a:ln w="9525" cap="rnd">
                <a:solidFill>
                  <a:srgbClr val="707070"/>
                </a:solidFill>
                <a:prstDash val="solid"/>
                <a:round/>
              </a:ln>
            </p:spPr>
            <p:txBody>
              <a:bodyPr rtlCol="0" anchor="ctr"/>
              <a:lstStyle/>
              <a:p>
                <a:pPr defTabSz="685800">
                  <a:buClrTx/>
                  <a:defRPr/>
                </a:pPr>
                <a:endParaRPr lang="en-US" sz="1350" kern="1200" dirty="0">
                  <a:solidFill>
                    <a:prstClr val="black"/>
                  </a:solidFill>
                  <a:latin typeface="Calibri" panose="020F0502020204030204" pitchFamily="34" charset="0"/>
                  <a:ea typeface="+mn-ea"/>
                  <a:cs typeface="Calibri" panose="020F0502020204030204" pitchFamily="34" charset="0"/>
                </a:endParaRPr>
              </a:p>
            </p:txBody>
          </p:sp>
          <p:sp>
            <p:nvSpPr>
              <p:cNvPr id="31" name="Freeform: Shape 30">
                <a:extLst>
                  <a:ext uri="{FF2B5EF4-FFF2-40B4-BE49-F238E27FC236}">
                    <a16:creationId xmlns:a16="http://schemas.microsoft.com/office/drawing/2014/main" id="{EEFDFAD0-3CA9-7D76-C8A0-7E6AA8CC51AB}"/>
                  </a:ext>
                </a:extLst>
              </p:cNvPr>
              <p:cNvSpPr/>
              <p:nvPr/>
            </p:nvSpPr>
            <p:spPr>
              <a:xfrm>
                <a:off x="2236427" y="3275485"/>
                <a:ext cx="43052" cy="75342"/>
              </a:xfrm>
              <a:custGeom>
                <a:avLst/>
                <a:gdLst>
                  <a:gd name="connsiteX0" fmla="*/ 43053 w 43052"/>
                  <a:gd name="connsiteY0" fmla="*/ 0 h 75342"/>
                  <a:gd name="connsiteX1" fmla="*/ 0 w 43052"/>
                  <a:gd name="connsiteY1" fmla="*/ 75343 h 75342"/>
                </a:gdLst>
                <a:ahLst/>
                <a:cxnLst>
                  <a:cxn ang="0">
                    <a:pos x="connsiteX0" y="connsiteY0"/>
                  </a:cxn>
                  <a:cxn ang="0">
                    <a:pos x="connsiteX1" y="connsiteY1"/>
                  </a:cxn>
                </a:cxnLst>
                <a:rect l="l" t="t" r="r" b="b"/>
                <a:pathLst>
                  <a:path w="43052" h="75342">
                    <a:moveTo>
                      <a:pt x="43053" y="0"/>
                    </a:moveTo>
                    <a:cubicBezTo>
                      <a:pt x="43053" y="0"/>
                      <a:pt x="4286" y="43053"/>
                      <a:pt x="0" y="75343"/>
                    </a:cubicBezTo>
                  </a:path>
                </a:pathLst>
              </a:custGeom>
              <a:noFill/>
              <a:ln w="9525" cap="rnd">
                <a:solidFill>
                  <a:srgbClr val="707070"/>
                </a:solidFill>
                <a:prstDash val="solid"/>
                <a:round/>
              </a:ln>
            </p:spPr>
            <p:txBody>
              <a:bodyPr rtlCol="0" anchor="ctr"/>
              <a:lstStyle/>
              <a:p>
                <a:pPr defTabSz="685800">
                  <a:buClrTx/>
                  <a:defRPr/>
                </a:pPr>
                <a:endParaRPr lang="en-US" sz="1350" kern="1200" dirty="0">
                  <a:solidFill>
                    <a:prstClr val="black"/>
                  </a:solidFill>
                  <a:latin typeface="Calibri" panose="020F0502020204030204" pitchFamily="34" charset="0"/>
                  <a:ea typeface="+mn-ea"/>
                  <a:cs typeface="Calibri" panose="020F0502020204030204" pitchFamily="34" charset="0"/>
                </a:endParaRPr>
              </a:p>
            </p:txBody>
          </p:sp>
          <p:sp>
            <p:nvSpPr>
              <p:cNvPr id="2592" name="Freeform: Shape 2591">
                <a:extLst>
                  <a:ext uri="{FF2B5EF4-FFF2-40B4-BE49-F238E27FC236}">
                    <a16:creationId xmlns:a16="http://schemas.microsoft.com/office/drawing/2014/main" id="{1EA77DFF-ADC7-F264-0B1D-0A31EBCBA98D}"/>
                  </a:ext>
                </a:extLst>
              </p:cNvPr>
              <p:cNvSpPr/>
              <p:nvPr/>
            </p:nvSpPr>
            <p:spPr>
              <a:xfrm>
                <a:off x="2003921" y="2436131"/>
                <a:ext cx="392666" cy="834495"/>
              </a:xfrm>
              <a:custGeom>
                <a:avLst/>
                <a:gdLst>
                  <a:gd name="connsiteX0" fmla="*/ 178689 w 392666"/>
                  <a:gd name="connsiteY0" fmla="*/ 1725 h 834495"/>
                  <a:gd name="connsiteX1" fmla="*/ 94774 w 392666"/>
                  <a:gd name="connsiteY1" fmla="*/ 14584 h 834495"/>
                  <a:gd name="connsiteX2" fmla="*/ 0 w 392666"/>
                  <a:gd name="connsiteY2" fmla="*/ 115453 h 834495"/>
                  <a:gd name="connsiteX3" fmla="*/ 38767 w 392666"/>
                  <a:gd name="connsiteY3" fmla="*/ 800015 h 834495"/>
                  <a:gd name="connsiteX4" fmla="*/ 202406 w 392666"/>
                  <a:gd name="connsiteY4" fmla="*/ 834496 h 834495"/>
                  <a:gd name="connsiteX5" fmla="*/ 383381 w 392666"/>
                  <a:gd name="connsiteY5" fmla="*/ 791443 h 834495"/>
                  <a:gd name="connsiteX6" fmla="*/ 385572 w 392666"/>
                  <a:gd name="connsiteY6" fmla="*/ 42301 h 834495"/>
                  <a:gd name="connsiteX7" fmla="*/ 178689 w 392666"/>
                  <a:gd name="connsiteY7" fmla="*/ 1725 h 834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2666" h="834495">
                    <a:moveTo>
                      <a:pt x="178689" y="1725"/>
                    </a:moveTo>
                    <a:cubicBezTo>
                      <a:pt x="178689" y="1725"/>
                      <a:pt x="116300" y="-6943"/>
                      <a:pt x="94774" y="14584"/>
                    </a:cubicBezTo>
                    <a:cubicBezTo>
                      <a:pt x="73247" y="36110"/>
                      <a:pt x="0" y="115453"/>
                      <a:pt x="0" y="115453"/>
                    </a:cubicBezTo>
                    <a:lnTo>
                      <a:pt x="38767" y="800015"/>
                    </a:lnTo>
                    <a:cubicBezTo>
                      <a:pt x="38767" y="800015"/>
                      <a:pt x="127063" y="834496"/>
                      <a:pt x="202406" y="834496"/>
                    </a:cubicBezTo>
                    <a:cubicBezTo>
                      <a:pt x="277749" y="834496"/>
                      <a:pt x="363855" y="806492"/>
                      <a:pt x="383381" y="791443"/>
                    </a:cubicBezTo>
                    <a:cubicBezTo>
                      <a:pt x="402907" y="776393"/>
                      <a:pt x="385572" y="42301"/>
                      <a:pt x="385572" y="42301"/>
                    </a:cubicBezTo>
                    <a:cubicBezTo>
                      <a:pt x="385572" y="42301"/>
                      <a:pt x="225647" y="-4752"/>
                      <a:pt x="178689" y="1725"/>
                    </a:cubicBezTo>
                    <a:close/>
                  </a:path>
                </a:pathLst>
              </a:custGeom>
              <a:solidFill>
                <a:srgbClr val="FFBA12"/>
              </a:solidFill>
              <a:ln w="9525" cap="rnd">
                <a:solidFill>
                  <a:srgbClr val="FFBB11"/>
                </a:solidFill>
                <a:prstDash val="solid"/>
                <a:round/>
              </a:ln>
            </p:spPr>
            <p:txBody>
              <a:bodyPr rtlCol="0" anchor="ctr"/>
              <a:lstStyle/>
              <a:p>
                <a:pPr defTabSz="685800">
                  <a:buClrTx/>
                  <a:defRPr/>
                </a:pPr>
                <a:endParaRPr lang="en-US" sz="1350" kern="1200" dirty="0">
                  <a:solidFill>
                    <a:prstClr val="black"/>
                  </a:solidFill>
                  <a:latin typeface="Calibri" panose="020F0502020204030204" pitchFamily="34" charset="0"/>
                  <a:ea typeface="+mn-ea"/>
                  <a:cs typeface="Calibri" panose="020F0502020204030204" pitchFamily="34" charset="0"/>
                </a:endParaRPr>
              </a:p>
            </p:txBody>
          </p:sp>
          <p:sp>
            <p:nvSpPr>
              <p:cNvPr id="2593" name="Freeform: Shape 2592">
                <a:extLst>
                  <a:ext uri="{FF2B5EF4-FFF2-40B4-BE49-F238E27FC236}">
                    <a16:creationId xmlns:a16="http://schemas.microsoft.com/office/drawing/2014/main" id="{08B85226-F9A7-DF16-AA58-0F2B3852AAE2}"/>
                  </a:ext>
                </a:extLst>
              </p:cNvPr>
              <p:cNvSpPr/>
              <p:nvPr/>
            </p:nvSpPr>
            <p:spPr>
              <a:xfrm>
                <a:off x="2262620" y="2190859"/>
                <a:ext cx="587805" cy="1120915"/>
              </a:xfrm>
              <a:custGeom>
                <a:avLst/>
                <a:gdLst>
                  <a:gd name="connsiteX0" fmla="*/ 34099 w 587805"/>
                  <a:gd name="connsiteY0" fmla="*/ 262046 h 1120915"/>
                  <a:gd name="connsiteX1" fmla="*/ 133064 w 587805"/>
                  <a:gd name="connsiteY1" fmla="*/ 253378 h 1120915"/>
                  <a:gd name="connsiteX2" fmla="*/ 218789 w 587805"/>
                  <a:gd name="connsiteY2" fmla="*/ 255569 h 1120915"/>
                  <a:gd name="connsiteX3" fmla="*/ 326422 w 587805"/>
                  <a:gd name="connsiteY3" fmla="*/ 152223 h 1120915"/>
                  <a:gd name="connsiteX4" fmla="*/ 109823 w 587805"/>
                  <a:gd name="connsiteY4" fmla="*/ 102693 h 1120915"/>
                  <a:gd name="connsiteX5" fmla="*/ 127063 w 587805"/>
                  <a:gd name="connsiteY5" fmla="*/ 3728 h 1120915"/>
                  <a:gd name="connsiteX6" fmla="*/ 365951 w 587805"/>
                  <a:gd name="connsiteY6" fmla="*/ 8014 h 1120915"/>
                  <a:gd name="connsiteX7" fmla="*/ 576929 w 587805"/>
                  <a:gd name="connsiteY7" fmla="*/ 61831 h 1120915"/>
                  <a:gd name="connsiteX8" fmla="*/ 585502 w 587805"/>
                  <a:gd name="connsiteY8" fmla="*/ 102693 h 1120915"/>
                  <a:gd name="connsiteX9" fmla="*/ 316039 w 587805"/>
                  <a:gd name="connsiteY9" fmla="*/ 401968 h 1120915"/>
                  <a:gd name="connsiteX10" fmla="*/ 204121 w 587805"/>
                  <a:gd name="connsiteY10" fmla="*/ 524650 h 1120915"/>
                  <a:gd name="connsiteX11" fmla="*/ 176498 w 587805"/>
                  <a:gd name="connsiteY11" fmla="*/ 1004710 h 1120915"/>
                  <a:gd name="connsiteX12" fmla="*/ 260509 w 587805"/>
                  <a:gd name="connsiteY12" fmla="*/ 1056336 h 1120915"/>
                  <a:gd name="connsiteX13" fmla="*/ 288512 w 587805"/>
                  <a:gd name="connsiteY13" fmla="*/ 1120915 h 1120915"/>
                  <a:gd name="connsiteX14" fmla="*/ 122682 w 587805"/>
                  <a:gd name="connsiteY14" fmla="*/ 1062813 h 1120915"/>
                  <a:gd name="connsiteX15" fmla="*/ 60293 w 587805"/>
                  <a:gd name="connsiteY15" fmla="*/ 1043763 h 1120915"/>
                  <a:gd name="connsiteX16" fmla="*/ 0 w 587805"/>
                  <a:gd name="connsiteY16" fmla="*/ 456070 h 1120915"/>
                  <a:gd name="connsiteX17" fmla="*/ 2191 w 587805"/>
                  <a:gd name="connsiteY17" fmla="*/ 273095 h 1120915"/>
                  <a:gd name="connsiteX18" fmla="*/ 34099 w 587805"/>
                  <a:gd name="connsiteY18" fmla="*/ 262046 h 11209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7805" h="1120915">
                    <a:moveTo>
                      <a:pt x="34099" y="262046"/>
                    </a:moveTo>
                    <a:cubicBezTo>
                      <a:pt x="66872" y="257070"/>
                      <a:pt x="99926" y="254175"/>
                      <a:pt x="133064" y="253378"/>
                    </a:cubicBezTo>
                    <a:cubicBezTo>
                      <a:pt x="176117" y="253378"/>
                      <a:pt x="218789" y="255569"/>
                      <a:pt x="218789" y="255569"/>
                    </a:cubicBezTo>
                    <a:lnTo>
                      <a:pt x="326422" y="152223"/>
                    </a:lnTo>
                    <a:lnTo>
                      <a:pt x="109823" y="102693"/>
                    </a:lnTo>
                    <a:lnTo>
                      <a:pt x="127063" y="3728"/>
                    </a:lnTo>
                    <a:cubicBezTo>
                      <a:pt x="127063" y="3728"/>
                      <a:pt x="286321" y="-7035"/>
                      <a:pt x="365951" y="8014"/>
                    </a:cubicBezTo>
                    <a:cubicBezTo>
                      <a:pt x="445580" y="23064"/>
                      <a:pt x="570452" y="61831"/>
                      <a:pt x="576929" y="61831"/>
                    </a:cubicBezTo>
                    <a:cubicBezTo>
                      <a:pt x="583406" y="61831"/>
                      <a:pt x="591979" y="85548"/>
                      <a:pt x="585502" y="102693"/>
                    </a:cubicBezTo>
                    <a:cubicBezTo>
                      <a:pt x="579025" y="119838"/>
                      <a:pt x="376523" y="343866"/>
                      <a:pt x="316039" y="401968"/>
                    </a:cubicBezTo>
                    <a:cubicBezTo>
                      <a:pt x="276474" y="440743"/>
                      <a:pt x="239110" y="481701"/>
                      <a:pt x="204121" y="524650"/>
                    </a:cubicBezTo>
                    <a:lnTo>
                      <a:pt x="176498" y="1004710"/>
                    </a:lnTo>
                    <a:cubicBezTo>
                      <a:pt x="176498" y="1004710"/>
                      <a:pt x="247555" y="1043477"/>
                      <a:pt x="260509" y="1056336"/>
                    </a:cubicBezTo>
                    <a:cubicBezTo>
                      <a:pt x="273463" y="1069195"/>
                      <a:pt x="288512" y="1120915"/>
                      <a:pt x="288512" y="1120915"/>
                    </a:cubicBezTo>
                    <a:cubicBezTo>
                      <a:pt x="288512" y="1120915"/>
                      <a:pt x="157163" y="1067099"/>
                      <a:pt x="122682" y="1062813"/>
                    </a:cubicBezTo>
                    <a:cubicBezTo>
                      <a:pt x="88202" y="1058527"/>
                      <a:pt x="66770" y="1056336"/>
                      <a:pt x="60293" y="1043763"/>
                    </a:cubicBezTo>
                    <a:cubicBezTo>
                      <a:pt x="53816" y="1031190"/>
                      <a:pt x="0" y="456070"/>
                      <a:pt x="0" y="456070"/>
                    </a:cubicBezTo>
                    <a:lnTo>
                      <a:pt x="2191" y="273095"/>
                    </a:lnTo>
                    <a:cubicBezTo>
                      <a:pt x="2191" y="273095"/>
                      <a:pt x="1810" y="262046"/>
                      <a:pt x="34099" y="262046"/>
                    </a:cubicBezTo>
                    <a:close/>
                  </a:path>
                </a:pathLst>
              </a:custGeom>
              <a:solidFill>
                <a:srgbClr val="7D7D7D"/>
              </a:solidFill>
              <a:ln w="9525" cap="rnd">
                <a:solidFill>
                  <a:srgbClr val="263238"/>
                </a:solidFill>
                <a:prstDash val="solid"/>
                <a:round/>
              </a:ln>
            </p:spPr>
            <p:txBody>
              <a:bodyPr rtlCol="0" anchor="ctr"/>
              <a:lstStyle/>
              <a:p>
                <a:pPr defTabSz="685800">
                  <a:buClrTx/>
                  <a:defRPr/>
                </a:pPr>
                <a:endParaRPr lang="en-US" sz="1350" kern="1200" dirty="0">
                  <a:solidFill>
                    <a:prstClr val="black"/>
                  </a:solidFill>
                  <a:latin typeface="Calibri" panose="020F0502020204030204" pitchFamily="34" charset="0"/>
                  <a:ea typeface="+mn-ea"/>
                  <a:cs typeface="Calibri" panose="020F0502020204030204" pitchFamily="34" charset="0"/>
                </a:endParaRPr>
              </a:p>
            </p:txBody>
          </p:sp>
          <p:sp>
            <p:nvSpPr>
              <p:cNvPr id="2594" name="Freeform: Shape 2593">
                <a:extLst>
                  <a:ext uri="{FF2B5EF4-FFF2-40B4-BE49-F238E27FC236}">
                    <a16:creationId xmlns:a16="http://schemas.microsoft.com/office/drawing/2014/main" id="{8A8FE393-270F-5E70-C5AF-9BD9D3EC2B74}"/>
                  </a:ext>
                </a:extLst>
              </p:cNvPr>
              <p:cNvSpPr/>
              <p:nvPr/>
            </p:nvSpPr>
            <p:spPr>
              <a:xfrm>
                <a:off x="2309578" y="2747799"/>
                <a:ext cx="124872" cy="73152"/>
              </a:xfrm>
              <a:custGeom>
                <a:avLst/>
                <a:gdLst>
                  <a:gd name="connsiteX0" fmla="*/ 116300 w 124872"/>
                  <a:gd name="connsiteY0" fmla="*/ 0 h 73152"/>
                  <a:gd name="connsiteX1" fmla="*/ 0 w 124872"/>
                  <a:gd name="connsiteY1" fmla="*/ 15050 h 73152"/>
                  <a:gd name="connsiteX2" fmla="*/ 10763 w 124872"/>
                  <a:gd name="connsiteY2" fmla="*/ 58102 h 73152"/>
                  <a:gd name="connsiteX3" fmla="*/ 68961 w 124872"/>
                  <a:gd name="connsiteY3" fmla="*/ 73152 h 73152"/>
                  <a:gd name="connsiteX4" fmla="*/ 124873 w 124872"/>
                  <a:gd name="connsiteY4" fmla="*/ 47339 h 73152"/>
                  <a:gd name="connsiteX5" fmla="*/ 116300 w 124872"/>
                  <a:gd name="connsiteY5" fmla="*/ 0 h 73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4872" h="73152">
                    <a:moveTo>
                      <a:pt x="116300" y="0"/>
                    </a:moveTo>
                    <a:lnTo>
                      <a:pt x="0" y="15050"/>
                    </a:lnTo>
                    <a:lnTo>
                      <a:pt x="10763" y="58102"/>
                    </a:lnTo>
                    <a:lnTo>
                      <a:pt x="68961" y="73152"/>
                    </a:lnTo>
                    <a:lnTo>
                      <a:pt x="124873" y="47339"/>
                    </a:lnTo>
                    <a:lnTo>
                      <a:pt x="116300" y="0"/>
                    </a:lnTo>
                    <a:close/>
                  </a:path>
                </a:pathLst>
              </a:custGeom>
              <a:noFill/>
              <a:ln w="9525" cap="rnd">
                <a:solidFill>
                  <a:srgbClr val="263238"/>
                </a:solidFill>
                <a:prstDash val="solid"/>
                <a:round/>
              </a:ln>
            </p:spPr>
            <p:txBody>
              <a:bodyPr rtlCol="0" anchor="ctr"/>
              <a:lstStyle/>
              <a:p>
                <a:pPr defTabSz="685800">
                  <a:buClrTx/>
                  <a:defRPr/>
                </a:pPr>
                <a:endParaRPr lang="en-US" sz="1350" kern="1200" dirty="0">
                  <a:solidFill>
                    <a:prstClr val="black"/>
                  </a:solidFill>
                  <a:latin typeface="Calibri" panose="020F0502020204030204" pitchFamily="34" charset="0"/>
                  <a:ea typeface="+mn-ea"/>
                  <a:cs typeface="Calibri" panose="020F0502020204030204" pitchFamily="34" charset="0"/>
                </a:endParaRPr>
              </a:p>
            </p:txBody>
          </p:sp>
          <p:sp>
            <p:nvSpPr>
              <p:cNvPr id="2595" name="Freeform: Shape 2594">
                <a:extLst>
                  <a:ext uri="{FF2B5EF4-FFF2-40B4-BE49-F238E27FC236}">
                    <a16:creationId xmlns:a16="http://schemas.microsoft.com/office/drawing/2014/main" id="{22248FA9-7C94-CA7A-F169-5BC67B3724A9}"/>
                  </a:ext>
                </a:extLst>
              </p:cNvPr>
              <p:cNvSpPr/>
              <p:nvPr/>
            </p:nvSpPr>
            <p:spPr>
              <a:xfrm>
                <a:off x="2466741" y="2489482"/>
                <a:ext cx="66770" cy="226028"/>
              </a:xfrm>
              <a:custGeom>
                <a:avLst/>
                <a:gdLst>
                  <a:gd name="connsiteX0" fmla="*/ 25813 w 66770"/>
                  <a:gd name="connsiteY0" fmla="*/ 0 h 226028"/>
                  <a:gd name="connsiteX1" fmla="*/ 0 w 66770"/>
                  <a:gd name="connsiteY1" fmla="*/ 226028 h 226028"/>
                  <a:gd name="connsiteX2" fmla="*/ 66770 w 66770"/>
                  <a:gd name="connsiteY2" fmla="*/ 34480 h 226028"/>
                </a:gdLst>
                <a:ahLst/>
                <a:cxnLst>
                  <a:cxn ang="0">
                    <a:pos x="connsiteX0" y="connsiteY0"/>
                  </a:cxn>
                  <a:cxn ang="0">
                    <a:pos x="connsiteX1" y="connsiteY1"/>
                  </a:cxn>
                  <a:cxn ang="0">
                    <a:pos x="connsiteX2" y="connsiteY2"/>
                  </a:cxn>
                </a:cxnLst>
                <a:rect l="l" t="t" r="r" b="b"/>
                <a:pathLst>
                  <a:path w="66770" h="226028">
                    <a:moveTo>
                      <a:pt x="25813" y="0"/>
                    </a:moveTo>
                    <a:lnTo>
                      <a:pt x="0" y="226028"/>
                    </a:lnTo>
                    <a:lnTo>
                      <a:pt x="66770" y="34480"/>
                    </a:lnTo>
                  </a:path>
                </a:pathLst>
              </a:custGeom>
              <a:noFill/>
              <a:ln w="9525" cap="rnd">
                <a:solidFill>
                  <a:srgbClr val="263238"/>
                </a:solidFill>
                <a:prstDash val="solid"/>
                <a:round/>
              </a:ln>
            </p:spPr>
            <p:txBody>
              <a:bodyPr rtlCol="0" anchor="ctr"/>
              <a:lstStyle/>
              <a:p>
                <a:pPr defTabSz="685800">
                  <a:buClrTx/>
                  <a:defRPr/>
                </a:pPr>
                <a:endParaRPr lang="en-US" sz="1350" kern="1200" dirty="0">
                  <a:solidFill>
                    <a:prstClr val="black"/>
                  </a:solidFill>
                  <a:latin typeface="Calibri" panose="020F0502020204030204" pitchFamily="34" charset="0"/>
                  <a:ea typeface="+mn-ea"/>
                  <a:cs typeface="Calibri" panose="020F0502020204030204" pitchFamily="34" charset="0"/>
                </a:endParaRPr>
              </a:p>
            </p:txBody>
          </p:sp>
          <p:sp>
            <p:nvSpPr>
              <p:cNvPr id="2596" name="Freeform: Shape 2595">
                <a:extLst>
                  <a:ext uri="{FF2B5EF4-FFF2-40B4-BE49-F238E27FC236}">
                    <a16:creationId xmlns:a16="http://schemas.microsoft.com/office/drawing/2014/main" id="{4745789E-9839-CCFB-44EA-D130D091FE71}"/>
                  </a:ext>
                </a:extLst>
              </p:cNvPr>
              <p:cNvSpPr/>
              <p:nvPr/>
            </p:nvSpPr>
            <p:spPr>
              <a:xfrm>
                <a:off x="2589423" y="2321556"/>
                <a:ext cx="135635" cy="23248"/>
              </a:xfrm>
              <a:custGeom>
                <a:avLst/>
                <a:gdLst>
                  <a:gd name="connsiteX0" fmla="*/ 0 w 135635"/>
                  <a:gd name="connsiteY0" fmla="*/ 21527 h 23248"/>
                  <a:gd name="connsiteX1" fmla="*/ 135636 w 135635"/>
                  <a:gd name="connsiteY1" fmla="*/ 0 h 23248"/>
                </a:gdLst>
                <a:ahLst/>
                <a:cxnLst>
                  <a:cxn ang="0">
                    <a:pos x="connsiteX0" y="connsiteY0"/>
                  </a:cxn>
                  <a:cxn ang="0">
                    <a:pos x="connsiteX1" y="connsiteY1"/>
                  </a:cxn>
                </a:cxnLst>
                <a:rect l="l" t="t" r="r" b="b"/>
                <a:pathLst>
                  <a:path w="135635" h="23248">
                    <a:moveTo>
                      <a:pt x="0" y="21527"/>
                    </a:moveTo>
                    <a:cubicBezTo>
                      <a:pt x="0" y="21527"/>
                      <a:pt x="53816" y="32290"/>
                      <a:pt x="135636" y="0"/>
                    </a:cubicBezTo>
                  </a:path>
                </a:pathLst>
              </a:custGeom>
              <a:noFill/>
              <a:ln w="9525" cap="rnd">
                <a:solidFill>
                  <a:srgbClr val="263238"/>
                </a:solidFill>
                <a:prstDash val="solid"/>
                <a:round/>
              </a:ln>
            </p:spPr>
            <p:txBody>
              <a:bodyPr rtlCol="0" anchor="ctr"/>
              <a:lstStyle/>
              <a:p>
                <a:pPr defTabSz="685800">
                  <a:buClrTx/>
                  <a:defRPr/>
                </a:pPr>
                <a:endParaRPr lang="en-US" sz="1350" kern="1200" dirty="0">
                  <a:solidFill>
                    <a:prstClr val="black"/>
                  </a:solidFill>
                  <a:latin typeface="Calibri" panose="020F0502020204030204" pitchFamily="34" charset="0"/>
                  <a:ea typeface="+mn-ea"/>
                  <a:cs typeface="Calibri" panose="020F0502020204030204" pitchFamily="34" charset="0"/>
                </a:endParaRPr>
              </a:p>
            </p:txBody>
          </p:sp>
          <p:sp>
            <p:nvSpPr>
              <p:cNvPr id="2597" name="Freeform: Shape 2596">
                <a:extLst>
                  <a:ext uri="{FF2B5EF4-FFF2-40B4-BE49-F238E27FC236}">
                    <a16:creationId xmlns:a16="http://schemas.microsoft.com/office/drawing/2014/main" id="{62D9A7B0-1B4F-1A82-D72D-31158C84CE5D}"/>
                  </a:ext>
                </a:extLst>
              </p:cNvPr>
              <p:cNvSpPr/>
              <p:nvPr/>
            </p:nvSpPr>
            <p:spPr>
              <a:xfrm>
                <a:off x="2645430" y="2349559"/>
                <a:ext cx="105441" cy="8760"/>
              </a:xfrm>
              <a:custGeom>
                <a:avLst/>
                <a:gdLst>
                  <a:gd name="connsiteX0" fmla="*/ 0 w 105441"/>
                  <a:gd name="connsiteY0" fmla="*/ 8573 h 8760"/>
                  <a:gd name="connsiteX1" fmla="*/ 105442 w 105441"/>
                  <a:gd name="connsiteY1" fmla="*/ 0 h 8760"/>
                </a:gdLst>
                <a:ahLst/>
                <a:cxnLst>
                  <a:cxn ang="0">
                    <a:pos x="connsiteX0" y="connsiteY0"/>
                  </a:cxn>
                  <a:cxn ang="0">
                    <a:pos x="connsiteX1" y="connsiteY1"/>
                  </a:cxn>
                </a:cxnLst>
                <a:rect l="l" t="t" r="r" b="b"/>
                <a:pathLst>
                  <a:path w="105441" h="8760">
                    <a:moveTo>
                      <a:pt x="0" y="8573"/>
                    </a:moveTo>
                    <a:cubicBezTo>
                      <a:pt x="35354" y="9557"/>
                      <a:pt x="70711" y="6682"/>
                      <a:pt x="105442" y="0"/>
                    </a:cubicBezTo>
                  </a:path>
                </a:pathLst>
              </a:custGeom>
              <a:noFill/>
              <a:ln w="9525" cap="rnd">
                <a:solidFill>
                  <a:srgbClr val="263238"/>
                </a:solidFill>
                <a:prstDash val="solid"/>
                <a:round/>
              </a:ln>
            </p:spPr>
            <p:txBody>
              <a:bodyPr rtlCol="0" anchor="ctr"/>
              <a:lstStyle/>
              <a:p>
                <a:pPr defTabSz="685800">
                  <a:buClrTx/>
                  <a:defRPr/>
                </a:pPr>
                <a:endParaRPr lang="en-US" sz="1350" kern="1200" dirty="0">
                  <a:solidFill>
                    <a:prstClr val="black"/>
                  </a:solidFill>
                  <a:latin typeface="Calibri" panose="020F0502020204030204" pitchFamily="34" charset="0"/>
                  <a:ea typeface="+mn-ea"/>
                  <a:cs typeface="Calibri" panose="020F0502020204030204" pitchFamily="34" charset="0"/>
                </a:endParaRPr>
              </a:p>
            </p:txBody>
          </p:sp>
          <p:sp>
            <p:nvSpPr>
              <p:cNvPr id="2598" name="Freeform: Shape 2597">
                <a:extLst>
                  <a:ext uri="{FF2B5EF4-FFF2-40B4-BE49-F238E27FC236}">
                    <a16:creationId xmlns:a16="http://schemas.microsoft.com/office/drawing/2014/main" id="{0CC56350-A61B-AF92-67D6-3E4B45C38626}"/>
                  </a:ext>
                </a:extLst>
              </p:cNvPr>
              <p:cNvSpPr/>
              <p:nvPr/>
            </p:nvSpPr>
            <p:spPr>
              <a:xfrm>
                <a:off x="2109458" y="2435665"/>
                <a:ext cx="154971" cy="198035"/>
              </a:xfrm>
              <a:custGeom>
                <a:avLst/>
                <a:gdLst>
                  <a:gd name="connsiteX0" fmla="*/ 0 w 154971"/>
                  <a:gd name="connsiteY0" fmla="*/ 0 h 198035"/>
                  <a:gd name="connsiteX1" fmla="*/ 10763 w 154971"/>
                  <a:gd name="connsiteY1" fmla="*/ 157163 h 198035"/>
                  <a:gd name="connsiteX2" fmla="*/ 94679 w 154971"/>
                  <a:gd name="connsiteY2" fmla="*/ 198025 h 198035"/>
                  <a:gd name="connsiteX3" fmla="*/ 154972 w 154971"/>
                  <a:gd name="connsiteY3" fmla="*/ 157163 h 198035"/>
                  <a:gd name="connsiteX4" fmla="*/ 154972 w 154971"/>
                  <a:gd name="connsiteY4" fmla="*/ 28003 h 1980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971" h="198035">
                    <a:moveTo>
                      <a:pt x="0" y="0"/>
                    </a:moveTo>
                    <a:lnTo>
                      <a:pt x="10763" y="157163"/>
                    </a:lnTo>
                    <a:cubicBezTo>
                      <a:pt x="30661" y="183334"/>
                      <a:pt x="61806" y="198499"/>
                      <a:pt x="94679" y="198025"/>
                    </a:cubicBezTo>
                    <a:cubicBezTo>
                      <a:pt x="148495" y="195929"/>
                      <a:pt x="154972" y="157163"/>
                      <a:pt x="154972" y="157163"/>
                    </a:cubicBezTo>
                    <a:lnTo>
                      <a:pt x="154972" y="28003"/>
                    </a:lnTo>
                    <a:close/>
                  </a:path>
                </a:pathLst>
              </a:custGeom>
              <a:solidFill>
                <a:srgbClr val="FFFFFF"/>
              </a:solidFill>
              <a:ln w="9525" cap="rnd">
                <a:solidFill>
                  <a:srgbClr val="263238"/>
                </a:solidFill>
                <a:prstDash val="solid"/>
                <a:round/>
              </a:ln>
            </p:spPr>
            <p:txBody>
              <a:bodyPr rtlCol="0" anchor="ctr"/>
              <a:lstStyle/>
              <a:p>
                <a:pPr defTabSz="685800">
                  <a:buClrTx/>
                  <a:defRPr/>
                </a:pPr>
                <a:endParaRPr lang="en-US" sz="1350" kern="1200" dirty="0">
                  <a:solidFill>
                    <a:prstClr val="black"/>
                  </a:solidFill>
                  <a:latin typeface="Calibri" panose="020F0502020204030204" pitchFamily="34" charset="0"/>
                  <a:ea typeface="+mn-ea"/>
                  <a:cs typeface="Calibri" panose="020F0502020204030204" pitchFamily="34" charset="0"/>
                </a:endParaRPr>
              </a:p>
            </p:txBody>
          </p:sp>
          <p:sp>
            <p:nvSpPr>
              <p:cNvPr id="2599" name="Freeform: Shape 2598">
                <a:extLst>
                  <a:ext uri="{FF2B5EF4-FFF2-40B4-BE49-F238E27FC236}">
                    <a16:creationId xmlns:a16="http://schemas.microsoft.com/office/drawing/2014/main" id="{F5DEB7C8-39EE-7F76-147A-E191FFC215C4}"/>
                  </a:ext>
                </a:extLst>
              </p:cNvPr>
              <p:cNvSpPr/>
              <p:nvPr/>
            </p:nvSpPr>
            <p:spPr>
              <a:xfrm>
                <a:off x="2262239" y="2430290"/>
                <a:ext cx="111690" cy="216544"/>
              </a:xfrm>
              <a:custGeom>
                <a:avLst/>
                <a:gdLst>
                  <a:gd name="connsiteX0" fmla="*/ 4286 w 111690"/>
                  <a:gd name="connsiteY0" fmla="*/ 87195 h 216544"/>
                  <a:gd name="connsiteX1" fmla="*/ 0 w 111690"/>
                  <a:gd name="connsiteY1" fmla="*/ 216544 h 216544"/>
                  <a:gd name="connsiteX2" fmla="*/ 45244 w 111690"/>
                  <a:gd name="connsiteY2" fmla="*/ 145488 h 216544"/>
                  <a:gd name="connsiteX3" fmla="*/ 107633 w 111690"/>
                  <a:gd name="connsiteY3" fmla="*/ 205781 h 216544"/>
                  <a:gd name="connsiteX4" fmla="*/ 94774 w 111690"/>
                  <a:gd name="connsiteY4" fmla="*/ 154155 h 216544"/>
                  <a:gd name="connsiteX5" fmla="*/ 49530 w 111690"/>
                  <a:gd name="connsiteY5" fmla="*/ 22806 h 216544"/>
                  <a:gd name="connsiteX6" fmla="*/ 1905 w 111690"/>
                  <a:gd name="connsiteY6" fmla="*/ 5565 h 216544"/>
                  <a:gd name="connsiteX7" fmla="*/ 1905 w 111690"/>
                  <a:gd name="connsiteY7" fmla="*/ 33569 h 216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1690" h="216544">
                    <a:moveTo>
                      <a:pt x="4286" y="87195"/>
                    </a:moveTo>
                    <a:lnTo>
                      <a:pt x="0" y="216544"/>
                    </a:lnTo>
                    <a:lnTo>
                      <a:pt x="45244" y="145488"/>
                    </a:lnTo>
                    <a:cubicBezTo>
                      <a:pt x="45244" y="145488"/>
                      <a:pt x="94774" y="207876"/>
                      <a:pt x="107633" y="205781"/>
                    </a:cubicBezTo>
                    <a:cubicBezTo>
                      <a:pt x="120491" y="203685"/>
                      <a:pt x="99060" y="177777"/>
                      <a:pt x="94774" y="154155"/>
                    </a:cubicBezTo>
                    <a:cubicBezTo>
                      <a:pt x="90488" y="130533"/>
                      <a:pt x="53816" y="46428"/>
                      <a:pt x="49530" y="22806"/>
                    </a:cubicBezTo>
                    <a:cubicBezTo>
                      <a:pt x="45244" y="-816"/>
                      <a:pt x="4286" y="-5198"/>
                      <a:pt x="1905" y="5565"/>
                    </a:cubicBezTo>
                    <a:cubicBezTo>
                      <a:pt x="711" y="14862"/>
                      <a:pt x="711" y="24272"/>
                      <a:pt x="1905" y="33569"/>
                    </a:cubicBezTo>
                    <a:close/>
                  </a:path>
                </a:pathLst>
              </a:custGeom>
              <a:solidFill>
                <a:srgbClr val="7D7D7D"/>
              </a:solidFill>
              <a:ln w="9525" cap="rnd">
                <a:solidFill>
                  <a:srgbClr val="263238"/>
                </a:solidFill>
                <a:prstDash val="solid"/>
                <a:round/>
              </a:ln>
            </p:spPr>
            <p:txBody>
              <a:bodyPr rtlCol="0" anchor="ctr"/>
              <a:lstStyle/>
              <a:p>
                <a:pPr defTabSz="685800">
                  <a:buClrTx/>
                  <a:defRPr/>
                </a:pPr>
                <a:endParaRPr lang="en-US" sz="1350" kern="1200" dirty="0">
                  <a:solidFill>
                    <a:prstClr val="black"/>
                  </a:solidFill>
                  <a:latin typeface="Calibri" panose="020F0502020204030204" pitchFamily="34" charset="0"/>
                  <a:ea typeface="+mn-ea"/>
                  <a:cs typeface="Calibri" panose="020F0502020204030204" pitchFamily="34" charset="0"/>
                </a:endParaRPr>
              </a:p>
            </p:txBody>
          </p:sp>
          <p:sp>
            <p:nvSpPr>
              <p:cNvPr id="2600" name="Freeform: Shape 2599">
                <a:extLst>
                  <a:ext uri="{FF2B5EF4-FFF2-40B4-BE49-F238E27FC236}">
                    <a16:creationId xmlns:a16="http://schemas.microsoft.com/office/drawing/2014/main" id="{2EA3F4D4-625B-03AE-D933-0DBCFFF95F0F}"/>
                  </a:ext>
                </a:extLst>
              </p:cNvPr>
              <p:cNvSpPr/>
              <p:nvPr/>
            </p:nvSpPr>
            <p:spPr>
              <a:xfrm>
                <a:off x="1824738" y="2446167"/>
                <a:ext cx="294977" cy="868179"/>
              </a:xfrm>
              <a:custGeom>
                <a:avLst/>
                <a:gdLst>
                  <a:gd name="connsiteX0" fmla="*/ 293293 w 294977"/>
                  <a:gd name="connsiteY0" fmla="*/ 187523 h 868179"/>
                  <a:gd name="connsiteX1" fmla="*/ 280339 w 294977"/>
                  <a:gd name="connsiteY1" fmla="*/ 797123 h 868179"/>
                  <a:gd name="connsiteX2" fmla="*/ 118414 w 294977"/>
                  <a:gd name="connsiteY2" fmla="*/ 831603 h 868179"/>
                  <a:gd name="connsiteX3" fmla="*/ 38785 w 294977"/>
                  <a:gd name="connsiteY3" fmla="*/ 868179 h 868179"/>
                  <a:gd name="connsiteX4" fmla="*/ 94792 w 294977"/>
                  <a:gd name="connsiteY4" fmla="*/ 777787 h 868179"/>
                  <a:gd name="connsiteX5" fmla="*/ 161467 w 294977"/>
                  <a:gd name="connsiteY5" fmla="*/ 732543 h 868179"/>
                  <a:gd name="connsiteX6" fmla="*/ 105555 w 294977"/>
                  <a:gd name="connsiteY6" fmla="*/ 444126 h 868179"/>
                  <a:gd name="connsiteX7" fmla="*/ 18 w 294977"/>
                  <a:gd name="connsiteY7" fmla="*/ 155614 h 868179"/>
                  <a:gd name="connsiteX8" fmla="*/ 236810 w 294977"/>
                  <a:gd name="connsiteY8" fmla="*/ 9215 h 868179"/>
                  <a:gd name="connsiteX9" fmla="*/ 288530 w 294977"/>
                  <a:gd name="connsiteY9" fmla="*/ 7119 h 8681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4977" h="868179">
                    <a:moveTo>
                      <a:pt x="293293" y="187523"/>
                    </a:moveTo>
                    <a:cubicBezTo>
                      <a:pt x="293293" y="187523"/>
                      <a:pt x="301865" y="790265"/>
                      <a:pt x="280339" y="797123"/>
                    </a:cubicBezTo>
                    <a:cubicBezTo>
                      <a:pt x="258812" y="803981"/>
                      <a:pt x="172706" y="805791"/>
                      <a:pt x="118414" y="831603"/>
                    </a:cubicBezTo>
                    <a:cubicBezTo>
                      <a:pt x="64121" y="857416"/>
                      <a:pt x="38785" y="868179"/>
                      <a:pt x="38785" y="868179"/>
                    </a:cubicBezTo>
                    <a:cubicBezTo>
                      <a:pt x="38785" y="868179"/>
                      <a:pt x="64598" y="805791"/>
                      <a:pt x="94792" y="777787"/>
                    </a:cubicBezTo>
                    <a:cubicBezTo>
                      <a:pt x="114860" y="759750"/>
                      <a:pt x="137291" y="744529"/>
                      <a:pt x="161467" y="732543"/>
                    </a:cubicBezTo>
                    <a:lnTo>
                      <a:pt x="105555" y="444126"/>
                    </a:lnTo>
                    <a:cubicBezTo>
                      <a:pt x="105555" y="444126"/>
                      <a:pt x="2209" y="170664"/>
                      <a:pt x="18" y="155614"/>
                    </a:cubicBezTo>
                    <a:cubicBezTo>
                      <a:pt x="-2173" y="140565"/>
                      <a:pt x="195947" y="28646"/>
                      <a:pt x="236810" y="9215"/>
                    </a:cubicBezTo>
                    <a:cubicBezTo>
                      <a:pt x="277672" y="-10216"/>
                      <a:pt x="288530" y="7119"/>
                      <a:pt x="288530" y="7119"/>
                    </a:cubicBezTo>
                    <a:close/>
                  </a:path>
                </a:pathLst>
              </a:custGeom>
              <a:solidFill>
                <a:srgbClr val="7D7D7D"/>
              </a:solidFill>
              <a:ln w="9525" cap="rnd">
                <a:solidFill>
                  <a:srgbClr val="263238"/>
                </a:solidFill>
                <a:prstDash val="solid"/>
                <a:round/>
              </a:ln>
            </p:spPr>
            <p:txBody>
              <a:bodyPr rtlCol="0" anchor="ctr"/>
              <a:lstStyle/>
              <a:p>
                <a:pPr defTabSz="685800">
                  <a:buClrTx/>
                  <a:defRPr/>
                </a:pPr>
                <a:endParaRPr lang="en-US" sz="1350" kern="1200" dirty="0">
                  <a:solidFill>
                    <a:prstClr val="black"/>
                  </a:solidFill>
                  <a:latin typeface="Calibri" panose="020F0502020204030204" pitchFamily="34" charset="0"/>
                  <a:ea typeface="+mn-ea"/>
                  <a:cs typeface="Calibri" panose="020F0502020204030204" pitchFamily="34" charset="0"/>
                </a:endParaRPr>
              </a:p>
            </p:txBody>
          </p:sp>
          <p:sp>
            <p:nvSpPr>
              <p:cNvPr id="2601" name="Freeform: Shape 2600">
                <a:extLst>
                  <a:ext uri="{FF2B5EF4-FFF2-40B4-BE49-F238E27FC236}">
                    <a16:creationId xmlns:a16="http://schemas.microsoft.com/office/drawing/2014/main" id="{32B21CA0-ACD6-2243-18A9-CE23D767CA52}"/>
                  </a:ext>
                </a:extLst>
              </p:cNvPr>
              <p:cNvSpPr/>
              <p:nvPr/>
            </p:nvSpPr>
            <p:spPr>
              <a:xfrm>
                <a:off x="2006594" y="2417144"/>
                <a:ext cx="111436" cy="216546"/>
              </a:xfrm>
              <a:custGeom>
                <a:avLst/>
                <a:gdLst>
                  <a:gd name="connsiteX0" fmla="*/ 57620 w 111436"/>
                  <a:gd name="connsiteY0" fmla="*/ 7758 h 216546"/>
                  <a:gd name="connsiteX1" fmla="*/ 1613 w 111436"/>
                  <a:gd name="connsiteY1" fmla="*/ 192924 h 216546"/>
                  <a:gd name="connsiteX2" fmla="*/ 16758 w 111436"/>
                  <a:gd name="connsiteY2" fmla="*/ 199306 h 216546"/>
                  <a:gd name="connsiteX3" fmla="*/ 70574 w 111436"/>
                  <a:gd name="connsiteY3" fmla="*/ 147681 h 216546"/>
                  <a:gd name="connsiteX4" fmla="*/ 111436 w 111436"/>
                  <a:gd name="connsiteY4" fmla="*/ 216546 h 216546"/>
                  <a:gd name="connsiteX5" fmla="*/ 109246 w 111436"/>
                  <a:gd name="connsiteY5" fmla="*/ 89578 h 216546"/>
                  <a:gd name="connsiteX6" fmla="*/ 109246 w 111436"/>
                  <a:gd name="connsiteY6" fmla="*/ 16331 h 216546"/>
                  <a:gd name="connsiteX7" fmla="*/ 57620 w 111436"/>
                  <a:gd name="connsiteY7" fmla="*/ 7758 h 2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1436" h="216546">
                    <a:moveTo>
                      <a:pt x="57620" y="7758"/>
                    </a:moveTo>
                    <a:cubicBezTo>
                      <a:pt x="57620" y="7758"/>
                      <a:pt x="5995" y="171398"/>
                      <a:pt x="1613" y="192924"/>
                    </a:cubicBezTo>
                    <a:cubicBezTo>
                      <a:pt x="-2768" y="214451"/>
                      <a:pt x="1613" y="214451"/>
                      <a:pt x="16758" y="199306"/>
                    </a:cubicBezTo>
                    <a:cubicBezTo>
                      <a:pt x="31903" y="184161"/>
                      <a:pt x="70574" y="147681"/>
                      <a:pt x="70574" y="147681"/>
                    </a:cubicBezTo>
                    <a:lnTo>
                      <a:pt x="111436" y="216546"/>
                    </a:lnTo>
                    <a:lnTo>
                      <a:pt x="109246" y="89578"/>
                    </a:lnTo>
                    <a:lnTo>
                      <a:pt x="109246" y="16331"/>
                    </a:lnTo>
                    <a:cubicBezTo>
                      <a:pt x="109246" y="16331"/>
                      <a:pt x="107150" y="-13768"/>
                      <a:pt x="57620" y="7758"/>
                    </a:cubicBezTo>
                    <a:close/>
                  </a:path>
                </a:pathLst>
              </a:custGeom>
              <a:solidFill>
                <a:srgbClr val="7D7D7D"/>
              </a:solidFill>
              <a:ln w="9525" cap="rnd">
                <a:solidFill>
                  <a:srgbClr val="263238"/>
                </a:solidFill>
                <a:prstDash val="solid"/>
                <a:round/>
              </a:ln>
            </p:spPr>
            <p:txBody>
              <a:bodyPr rtlCol="0" anchor="ctr"/>
              <a:lstStyle/>
              <a:p>
                <a:pPr defTabSz="685800">
                  <a:buClrTx/>
                  <a:defRPr/>
                </a:pPr>
                <a:endParaRPr lang="en-US" sz="1350" kern="1200" dirty="0">
                  <a:solidFill>
                    <a:prstClr val="black"/>
                  </a:solidFill>
                  <a:latin typeface="Calibri" panose="020F0502020204030204" pitchFamily="34" charset="0"/>
                  <a:ea typeface="+mn-ea"/>
                  <a:cs typeface="Calibri" panose="020F0502020204030204" pitchFamily="34" charset="0"/>
                </a:endParaRPr>
              </a:p>
            </p:txBody>
          </p:sp>
          <p:sp>
            <p:nvSpPr>
              <p:cNvPr id="2602" name="Freeform: Shape 2601">
                <a:extLst>
                  <a:ext uri="{FF2B5EF4-FFF2-40B4-BE49-F238E27FC236}">
                    <a16:creationId xmlns:a16="http://schemas.microsoft.com/office/drawing/2014/main" id="{A734D1C6-A3A5-25A3-EA20-4BB6D98E9061}"/>
                  </a:ext>
                </a:extLst>
              </p:cNvPr>
              <p:cNvSpPr/>
              <p:nvPr/>
            </p:nvSpPr>
            <p:spPr>
              <a:xfrm>
                <a:off x="1960868" y="2777994"/>
                <a:ext cx="129159" cy="70961"/>
              </a:xfrm>
              <a:custGeom>
                <a:avLst/>
                <a:gdLst>
                  <a:gd name="connsiteX0" fmla="*/ 2191 w 129159"/>
                  <a:gd name="connsiteY0" fmla="*/ 0 h 70961"/>
                  <a:gd name="connsiteX1" fmla="*/ 129159 w 129159"/>
                  <a:gd name="connsiteY1" fmla="*/ 0 h 70961"/>
                  <a:gd name="connsiteX2" fmla="*/ 127064 w 129159"/>
                  <a:gd name="connsiteY2" fmla="*/ 51626 h 70961"/>
                  <a:gd name="connsiteX3" fmla="*/ 71057 w 129159"/>
                  <a:gd name="connsiteY3" fmla="*/ 70961 h 70961"/>
                  <a:gd name="connsiteX4" fmla="*/ 0 w 129159"/>
                  <a:gd name="connsiteY4" fmla="*/ 51626 h 70961"/>
                  <a:gd name="connsiteX5" fmla="*/ 2191 w 129159"/>
                  <a:gd name="connsiteY5" fmla="*/ 0 h 70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9159" h="70961">
                    <a:moveTo>
                      <a:pt x="2191" y="0"/>
                    </a:moveTo>
                    <a:lnTo>
                      <a:pt x="129159" y="0"/>
                    </a:lnTo>
                    <a:lnTo>
                      <a:pt x="127064" y="51626"/>
                    </a:lnTo>
                    <a:lnTo>
                      <a:pt x="71057" y="70961"/>
                    </a:lnTo>
                    <a:lnTo>
                      <a:pt x="0" y="51626"/>
                    </a:lnTo>
                    <a:lnTo>
                      <a:pt x="2191" y="0"/>
                    </a:lnTo>
                    <a:close/>
                  </a:path>
                </a:pathLst>
              </a:custGeom>
              <a:noFill/>
              <a:ln w="9525" cap="rnd">
                <a:solidFill>
                  <a:srgbClr val="263238"/>
                </a:solidFill>
                <a:prstDash val="solid"/>
                <a:round/>
              </a:ln>
            </p:spPr>
            <p:txBody>
              <a:bodyPr rtlCol="0" anchor="ctr"/>
              <a:lstStyle/>
              <a:p>
                <a:pPr defTabSz="685800">
                  <a:buClrTx/>
                  <a:defRPr/>
                </a:pPr>
                <a:endParaRPr lang="en-US" sz="1350" kern="1200" dirty="0">
                  <a:solidFill>
                    <a:prstClr val="black"/>
                  </a:solidFill>
                  <a:latin typeface="Calibri" panose="020F0502020204030204" pitchFamily="34" charset="0"/>
                  <a:ea typeface="+mn-ea"/>
                  <a:cs typeface="Calibri" panose="020F0502020204030204" pitchFamily="34" charset="0"/>
                </a:endParaRPr>
              </a:p>
            </p:txBody>
          </p:sp>
          <p:sp>
            <p:nvSpPr>
              <p:cNvPr id="2603" name="Freeform: Shape 2602">
                <a:extLst>
                  <a:ext uri="{FF2B5EF4-FFF2-40B4-BE49-F238E27FC236}">
                    <a16:creationId xmlns:a16="http://schemas.microsoft.com/office/drawing/2014/main" id="{48B2D57D-0B50-A94C-669B-297F900E447C}"/>
                  </a:ext>
                </a:extLst>
              </p:cNvPr>
              <p:cNvSpPr/>
              <p:nvPr/>
            </p:nvSpPr>
            <p:spPr>
              <a:xfrm>
                <a:off x="1989059" y="2140771"/>
                <a:ext cx="359976" cy="378428"/>
              </a:xfrm>
              <a:custGeom>
                <a:avLst/>
                <a:gdLst>
                  <a:gd name="connsiteX0" fmla="*/ 322710 w 359976"/>
                  <a:gd name="connsiteY0" fmla="*/ 71057 h 378428"/>
                  <a:gd name="connsiteX1" fmla="*/ 359286 w 359976"/>
                  <a:gd name="connsiteY1" fmla="*/ 223457 h 378428"/>
                  <a:gd name="connsiteX2" fmla="*/ 311661 w 359976"/>
                  <a:gd name="connsiteY2" fmla="*/ 348329 h 378428"/>
                  <a:gd name="connsiteX3" fmla="*/ 264036 w 359976"/>
                  <a:gd name="connsiteY3" fmla="*/ 378428 h 378428"/>
                  <a:gd name="connsiteX4" fmla="*/ 147736 w 359976"/>
                  <a:gd name="connsiteY4" fmla="*/ 337566 h 378428"/>
                  <a:gd name="connsiteX5" fmla="*/ 109064 w 359976"/>
                  <a:gd name="connsiteY5" fmla="*/ 309563 h 378428"/>
                  <a:gd name="connsiteX6" fmla="*/ 53057 w 359976"/>
                  <a:gd name="connsiteY6" fmla="*/ 300990 h 378428"/>
                  <a:gd name="connsiteX7" fmla="*/ 1336 w 359976"/>
                  <a:gd name="connsiteY7" fmla="*/ 229934 h 378428"/>
                  <a:gd name="connsiteX8" fmla="*/ 50866 w 359976"/>
                  <a:gd name="connsiteY8" fmla="*/ 199835 h 378428"/>
                  <a:gd name="connsiteX9" fmla="*/ 66011 w 359976"/>
                  <a:gd name="connsiteY9" fmla="*/ 197644 h 378428"/>
                  <a:gd name="connsiteX10" fmla="*/ 22958 w 359976"/>
                  <a:gd name="connsiteY10" fmla="*/ 85725 h 378428"/>
                  <a:gd name="connsiteX11" fmla="*/ 169262 w 359976"/>
                  <a:gd name="connsiteY11" fmla="*/ 0 h 378428"/>
                  <a:gd name="connsiteX12" fmla="*/ 276895 w 359976"/>
                  <a:gd name="connsiteY12" fmla="*/ 25813 h 3784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9976" h="378428">
                    <a:moveTo>
                      <a:pt x="322710" y="71057"/>
                    </a:moveTo>
                    <a:cubicBezTo>
                      <a:pt x="322710" y="71057"/>
                      <a:pt x="352809" y="202311"/>
                      <a:pt x="359286" y="223457"/>
                    </a:cubicBezTo>
                    <a:cubicBezTo>
                      <a:pt x="365763" y="244602"/>
                      <a:pt x="324901" y="328994"/>
                      <a:pt x="311661" y="348329"/>
                    </a:cubicBezTo>
                    <a:cubicBezTo>
                      <a:pt x="301444" y="365334"/>
                      <a:pt x="283780" y="376498"/>
                      <a:pt x="264036" y="378428"/>
                    </a:cubicBezTo>
                    <a:cubicBezTo>
                      <a:pt x="248986" y="378428"/>
                      <a:pt x="167167" y="350520"/>
                      <a:pt x="147736" y="337566"/>
                    </a:cubicBezTo>
                    <a:cubicBezTo>
                      <a:pt x="128305" y="324612"/>
                      <a:pt x="109064" y="309563"/>
                      <a:pt x="109064" y="309563"/>
                    </a:cubicBezTo>
                    <a:cubicBezTo>
                      <a:pt x="90351" y="318095"/>
                      <a:pt x="68361" y="314729"/>
                      <a:pt x="53057" y="300990"/>
                    </a:cubicBezTo>
                    <a:cubicBezTo>
                      <a:pt x="27244" y="277273"/>
                      <a:pt x="-7236" y="249269"/>
                      <a:pt x="1336" y="229934"/>
                    </a:cubicBezTo>
                    <a:cubicBezTo>
                      <a:pt x="9891" y="210498"/>
                      <a:pt x="29675" y="198475"/>
                      <a:pt x="50866" y="199835"/>
                    </a:cubicBezTo>
                    <a:cubicBezTo>
                      <a:pt x="74584" y="199835"/>
                      <a:pt x="66011" y="197644"/>
                      <a:pt x="66011" y="197644"/>
                    </a:cubicBezTo>
                    <a:cubicBezTo>
                      <a:pt x="66011" y="197644"/>
                      <a:pt x="22958" y="135255"/>
                      <a:pt x="22958" y="85725"/>
                    </a:cubicBezTo>
                    <a:cubicBezTo>
                      <a:pt x="22958" y="36195"/>
                      <a:pt x="115446" y="0"/>
                      <a:pt x="169262" y="0"/>
                    </a:cubicBezTo>
                    <a:cubicBezTo>
                      <a:pt x="206473" y="1551"/>
                      <a:pt x="243028" y="10317"/>
                      <a:pt x="276895" y="25813"/>
                    </a:cubicBezTo>
                    <a:close/>
                  </a:path>
                </a:pathLst>
              </a:custGeom>
              <a:solidFill>
                <a:srgbClr val="FFFFFF"/>
              </a:solidFill>
              <a:ln w="9525" cap="rnd">
                <a:solidFill>
                  <a:srgbClr val="263238"/>
                </a:solidFill>
                <a:prstDash val="solid"/>
                <a:round/>
              </a:ln>
            </p:spPr>
            <p:txBody>
              <a:bodyPr rtlCol="0" anchor="ctr"/>
              <a:lstStyle/>
              <a:p>
                <a:pPr defTabSz="685800">
                  <a:buClrTx/>
                  <a:defRPr/>
                </a:pPr>
                <a:endParaRPr lang="en-US" sz="1350" kern="1200" dirty="0">
                  <a:solidFill>
                    <a:prstClr val="black"/>
                  </a:solidFill>
                  <a:latin typeface="Calibri" panose="020F0502020204030204" pitchFamily="34" charset="0"/>
                  <a:ea typeface="+mn-ea"/>
                  <a:cs typeface="Calibri" panose="020F0502020204030204" pitchFamily="34" charset="0"/>
                </a:endParaRPr>
              </a:p>
            </p:txBody>
          </p:sp>
          <p:sp>
            <p:nvSpPr>
              <p:cNvPr id="2604" name="Freeform: Shape 2603">
                <a:extLst>
                  <a:ext uri="{FF2B5EF4-FFF2-40B4-BE49-F238E27FC236}">
                    <a16:creationId xmlns:a16="http://schemas.microsoft.com/office/drawing/2014/main" id="{7708C13F-29E2-856B-12C0-40401AB58BE4}"/>
                  </a:ext>
                </a:extLst>
              </p:cNvPr>
              <p:cNvSpPr/>
              <p:nvPr/>
            </p:nvSpPr>
            <p:spPr>
              <a:xfrm>
                <a:off x="2219186" y="2261262"/>
                <a:ext cx="56007" cy="99060"/>
              </a:xfrm>
              <a:custGeom>
                <a:avLst/>
                <a:gdLst>
                  <a:gd name="connsiteX0" fmla="*/ 17240 w 56007"/>
                  <a:gd name="connsiteY0" fmla="*/ 0 h 99060"/>
                  <a:gd name="connsiteX1" fmla="*/ 56007 w 56007"/>
                  <a:gd name="connsiteY1" fmla="*/ 73247 h 99060"/>
                  <a:gd name="connsiteX2" fmla="*/ 17240 w 56007"/>
                  <a:gd name="connsiteY2" fmla="*/ 99060 h 99060"/>
                  <a:gd name="connsiteX3" fmla="*/ 0 w 56007"/>
                  <a:gd name="connsiteY3" fmla="*/ 77534 h 99060"/>
                </a:gdLst>
                <a:ahLst/>
                <a:cxnLst>
                  <a:cxn ang="0">
                    <a:pos x="connsiteX0" y="connsiteY0"/>
                  </a:cxn>
                  <a:cxn ang="0">
                    <a:pos x="connsiteX1" y="connsiteY1"/>
                  </a:cxn>
                  <a:cxn ang="0">
                    <a:pos x="connsiteX2" y="connsiteY2"/>
                  </a:cxn>
                  <a:cxn ang="0">
                    <a:pos x="connsiteX3" y="connsiteY3"/>
                  </a:cxn>
                </a:cxnLst>
                <a:rect l="l" t="t" r="r" b="b"/>
                <a:pathLst>
                  <a:path w="56007" h="99060">
                    <a:moveTo>
                      <a:pt x="17240" y="0"/>
                    </a:moveTo>
                    <a:lnTo>
                      <a:pt x="56007" y="73247"/>
                    </a:lnTo>
                    <a:lnTo>
                      <a:pt x="17240" y="99060"/>
                    </a:lnTo>
                    <a:lnTo>
                      <a:pt x="0" y="77534"/>
                    </a:lnTo>
                  </a:path>
                </a:pathLst>
              </a:custGeom>
              <a:noFill/>
              <a:ln w="9525" cap="rnd">
                <a:solidFill>
                  <a:srgbClr val="263238"/>
                </a:solidFill>
                <a:prstDash val="solid"/>
                <a:round/>
              </a:ln>
            </p:spPr>
            <p:txBody>
              <a:bodyPr rtlCol="0" anchor="ctr"/>
              <a:lstStyle/>
              <a:p>
                <a:pPr defTabSz="685800">
                  <a:buClrTx/>
                  <a:defRPr/>
                </a:pPr>
                <a:endParaRPr lang="en-US" sz="1350" kern="1200" dirty="0">
                  <a:solidFill>
                    <a:prstClr val="black"/>
                  </a:solidFill>
                  <a:latin typeface="Calibri" panose="020F0502020204030204" pitchFamily="34" charset="0"/>
                  <a:ea typeface="+mn-ea"/>
                  <a:cs typeface="Calibri" panose="020F0502020204030204" pitchFamily="34" charset="0"/>
                </a:endParaRPr>
              </a:p>
            </p:txBody>
          </p:sp>
          <p:sp>
            <p:nvSpPr>
              <p:cNvPr id="2605" name="Freeform: Shape 2604">
                <a:extLst>
                  <a:ext uri="{FF2B5EF4-FFF2-40B4-BE49-F238E27FC236}">
                    <a16:creationId xmlns:a16="http://schemas.microsoft.com/office/drawing/2014/main" id="{7C53A989-A41E-6AF5-F6EA-EF301D22EDDA}"/>
                  </a:ext>
                </a:extLst>
              </p:cNvPr>
              <p:cNvSpPr/>
              <p:nvPr/>
            </p:nvSpPr>
            <p:spPr>
              <a:xfrm>
                <a:off x="2283766" y="2328033"/>
                <a:ext cx="23758" cy="45243"/>
              </a:xfrm>
              <a:custGeom>
                <a:avLst/>
                <a:gdLst>
                  <a:gd name="connsiteX0" fmla="*/ 23717 w 23758"/>
                  <a:gd name="connsiteY0" fmla="*/ 0 h 45243"/>
                  <a:gd name="connsiteX1" fmla="*/ 0 w 23758"/>
                  <a:gd name="connsiteY1" fmla="*/ 45244 h 45243"/>
                </a:gdLst>
                <a:ahLst/>
                <a:cxnLst>
                  <a:cxn ang="0">
                    <a:pos x="connsiteX0" y="connsiteY0"/>
                  </a:cxn>
                  <a:cxn ang="0">
                    <a:pos x="connsiteX1" y="connsiteY1"/>
                  </a:cxn>
                </a:cxnLst>
                <a:rect l="l" t="t" r="r" b="b"/>
                <a:pathLst>
                  <a:path w="23758" h="45243">
                    <a:moveTo>
                      <a:pt x="23717" y="0"/>
                    </a:moveTo>
                    <a:cubicBezTo>
                      <a:pt x="23717" y="0"/>
                      <a:pt x="25813" y="17240"/>
                      <a:pt x="0" y="45244"/>
                    </a:cubicBezTo>
                  </a:path>
                </a:pathLst>
              </a:custGeom>
              <a:noFill/>
              <a:ln w="9525" cap="rnd">
                <a:solidFill>
                  <a:srgbClr val="263238"/>
                </a:solidFill>
                <a:prstDash val="solid"/>
                <a:round/>
              </a:ln>
            </p:spPr>
            <p:txBody>
              <a:bodyPr rtlCol="0" anchor="ctr"/>
              <a:lstStyle/>
              <a:p>
                <a:pPr defTabSz="685800">
                  <a:buClrTx/>
                  <a:defRPr/>
                </a:pPr>
                <a:endParaRPr lang="en-US" sz="1350" kern="1200" dirty="0">
                  <a:solidFill>
                    <a:prstClr val="black"/>
                  </a:solidFill>
                  <a:latin typeface="Calibri" panose="020F0502020204030204" pitchFamily="34" charset="0"/>
                  <a:ea typeface="+mn-ea"/>
                  <a:cs typeface="Calibri" panose="020F0502020204030204" pitchFamily="34" charset="0"/>
                </a:endParaRPr>
              </a:p>
            </p:txBody>
          </p:sp>
          <p:sp>
            <p:nvSpPr>
              <p:cNvPr id="2606" name="Freeform: Shape 2605">
                <a:extLst>
                  <a:ext uri="{FF2B5EF4-FFF2-40B4-BE49-F238E27FC236}">
                    <a16:creationId xmlns:a16="http://schemas.microsoft.com/office/drawing/2014/main" id="{63D2F859-BA0D-3BF9-D58D-08DB4F1BC758}"/>
                  </a:ext>
                </a:extLst>
              </p:cNvPr>
              <p:cNvSpPr/>
              <p:nvPr/>
            </p:nvSpPr>
            <p:spPr>
              <a:xfrm>
                <a:off x="2176514" y="2269930"/>
                <a:ext cx="19050" cy="36575"/>
              </a:xfrm>
              <a:custGeom>
                <a:avLst/>
                <a:gdLst>
                  <a:gd name="connsiteX0" fmla="*/ 19050 w 19050"/>
                  <a:gd name="connsiteY0" fmla="*/ 18288 h 36575"/>
                  <a:gd name="connsiteX1" fmla="*/ 9525 w 19050"/>
                  <a:gd name="connsiteY1" fmla="*/ 36576 h 36575"/>
                  <a:gd name="connsiteX2" fmla="*/ 0 w 19050"/>
                  <a:gd name="connsiteY2" fmla="*/ 18288 h 36575"/>
                  <a:gd name="connsiteX3" fmla="*/ 9525 w 19050"/>
                  <a:gd name="connsiteY3" fmla="*/ 0 h 36575"/>
                  <a:gd name="connsiteX4" fmla="*/ 19050 w 19050"/>
                  <a:gd name="connsiteY4" fmla="*/ 18288 h 365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 h="36575">
                    <a:moveTo>
                      <a:pt x="19050" y="18288"/>
                    </a:moveTo>
                    <a:cubicBezTo>
                      <a:pt x="19050" y="28385"/>
                      <a:pt x="14669" y="36576"/>
                      <a:pt x="9525" y="36576"/>
                    </a:cubicBezTo>
                    <a:cubicBezTo>
                      <a:pt x="4382" y="36576"/>
                      <a:pt x="0" y="28385"/>
                      <a:pt x="0" y="18288"/>
                    </a:cubicBezTo>
                    <a:cubicBezTo>
                      <a:pt x="0" y="8192"/>
                      <a:pt x="4382" y="0"/>
                      <a:pt x="9525" y="0"/>
                    </a:cubicBezTo>
                    <a:cubicBezTo>
                      <a:pt x="14669" y="0"/>
                      <a:pt x="19050" y="8192"/>
                      <a:pt x="19050" y="18288"/>
                    </a:cubicBezTo>
                    <a:close/>
                  </a:path>
                </a:pathLst>
              </a:custGeom>
              <a:solidFill>
                <a:srgbClr val="263238"/>
              </a:solidFill>
              <a:ln w="9525" cap="flat">
                <a:noFill/>
                <a:prstDash val="solid"/>
                <a:miter/>
              </a:ln>
            </p:spPr>
            <p:txBody>
              <a:bodyPr rtlCol="0" anchor="ctr"/>
              <a:lstStyle/>
              <a:p>
                <a:pPr defTabSz="685800">
                  <a:buClrTx/>
                  <a:defRPr/>
                </a:pPr>
                <a:endParaRPr lang="en-US" sz="1350" kern="1200" dirty="0">
                  <a:solidFill>
                    <a:prstClr val="black"/>
                  </a:solidFill>
                  <a:latin typeface="Calibri" panose="020F0502020204030204" pitchFamily="34" charset="0"/>
                  <a:ea typeface="+mn-ea"/>
                  <a:cs typeface="Calibri" panose="020F0502020204030204" pitchFamily="34" charset="0"/>
                </a:endParaRPr>
              </a:p>
            </p:txBody>
          </p:sp>
          <p:sp>
            <p:nvSpPr>
              <p:cNvPr id="2607" name="Freeform: Shape 2606">
                <a:extLst>
                  <a:ext uri="{FF2B5EF4-FFF2-40B4-BE49-F238E27FC236}">
                    <a16:creationId xmlns:a16="http://schemas.microsoft.com/office/drawing/2014/main" id="{9B37D98B-D520-B2EA-AA7B-919AFBB8883F}"/>
                  </a:ext>
                </a:extLst>
              </p:cNvPr>
              <p:cNvSpPr/>
              <p:nvPr/>
            </p:nvSpPr>
            <p:spPr>
              <a:xfrm>
                <a:off x="2253572" y="2235450"/>
                <a:ext cx="19430" cy="36576"/>
              </a:xfrm>
              <a:custGeom>
                <a:avLst/>
                <a:gdLst>
                  <a:gd name="connsiteX0" fmla="*/ 19431 w 19430"/>
                  <a:gd name="connsiteY0" fmla="*/ 18288 h 36576"/>
                  <a:gd name="connsiteX1" fmla="*/ 9716 w 19430"/>
                  <a:gd name="connsiteY1" fmla="*/ 36576 h 36576"/>
                  <a:gd name="connsiteX2" fmla="*/ 0 w 19430"/>
                  <a:gd name="connsiteY2" fmla="*/ 18288 h 36576"/>
                  <a:gd name="connsiteX3" fmla="*/ 9716 w 19430"/>
                  <a:gd name="connsiteY3" fmla="*/ 0 h 36576"/>
                  <a:gd name="connsiteX4" fmla="*/ 19431 w 19430"/>
                  <a:gd name="connsiteY4" fmla="*/ 18288 h 365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430" h="36576">
                    <a:moveTo>
                      <a:pt x="19431" y="18288"/>
                    </a:moveTo>
                    <a:cubicBezTo>
                      <a:pt x="19431" y="28388"/>
                      <a:pt x="15081" y="36576"/>
                      <a:pt x="9716" y="36576"/>
                    </a:cubicBezTo>
                    <a:cubicBezTo>
                      <a:pt x="4350" y="36576"/>
                      <a:pt x="0" y="28388"/>
                      <a:pt x="0" y="18288"/>
                    </a:cubicBezTo>
                    <a:cubicBezTo>
                      <a:pt x="0" y="8188"/>
                      <a:pt x="4350" y="0"/>
                      <a:pt x="9716" y="0"/>
                    </a:cubicBezTo>
                    <a:cubicBezTo>
                      <a:pt x="15081" y="0"/>
                      <a:pt x="19431" y="8188"/>
                      <a:pt x="19431" y="18288"/>
                    </a:cubicBezTo>
                    <a:close/>
                  </a:path>
                </a:pathLst>
              </a:custGeom>
              <a:solidFill>
                <a:srgbClr val="263238"/>
              </a:solidFill>
              <a:ln w="9525" cap="flat">
                <a:noFill/>
                <a:prstDash val="solid"/>
                <a:miter/>
              </a:ln>
            </p:spPr>
            <p:txBody>
              <a:bodyPr rtlCol="0" anchor="ctr"/>
              <a:lstStyle/>
              <a:p>
                <a:pPr defTabSz="685800">
                  <a:buClrTx/>
                  <a:defRPr/>
                </a:pPr>
                <a:endParaRPr lang="en-US" sz="1350" kern="1200" dirty="0">
                  <a:solidFill>
                    <a:prstClr val="black"/>
                  </a:solidFill>
                  <a:latin typeface="Calibri" panose="020F0502020204030204" pitchFamily="34" charset="0"/>
                  <a:ea typeface="+mn-ea"/>
                  <a:cs typeface="Calibri" panose="020F0502020204030204" pitchFamily="34" charset="0"/>
                </a:endParaRPr>
              </a:p>
            </p:txBody>
          </p:sp>
          <p:sp>
            <p:nvSpPr>
              <p:cNvPr id="2608" name="Freeform: Shape 2607">
                <a:extLst>
                  <a:ext uri="{FF2B5EF4-FFF2-40B4-BE49-F238E27FC236}">
                    <a16:creationId xmlns:a16="http://schemas.microsoft.com/office/drawing/2014/main" id="{624EAC7C-9E66-F949-BB48-DDD0B2810374}"/>
                  </a:ext>
                </a:extLst>
              </p:cNvPr>
              <p:cNvSpPr/>
              <p:nvPr/>
            </p:nvSpPr>
            <p:spPr>
              <a:xfrm>
                <a:off x="1939224" y="1971155"/>
                <a:ext cx="447792" cy="402732"/>
              </a:xfrm>
              <a:custGeom>
                <a:avLst/>
                <a:gdLst>
                  <a:gd name="connsiteX0" fmla="*/ 140040 w 447792"/>
                  <a:gd name="connsiteY0" fmla="*/ 128659 h 402732"/>
                  <a:gd name="connsiteX1" fmla="*/ 117 w 447792"/>
                  <a:gd name="connsiteY1" fmla="*/ 240673 h 402732"/>
                  <a:gd name="connsiteX2" fmla="*/ 127181 w 447792"/>
                  <a:gd name="connsiteY2" fmla="*/ 399931 h 402732"/>
                  <a:gd name="connsiteX3" fmla="*/ 152994 w 447792"/>
                  <a:gd name="connsiteY3" fmla="*/ 386977 h 402732"/>
                  <a:gd name="connsiteX4" fmla="*/ 144326 w 447792"/>
                  <a:gd name="connsiteY4" fmla="*/ 346115 h 402732"/>
                  <a:gd name="connsiteX5" fmla="*/ 178806 w 447792"/>
                  <a:gd name="connsiteY5" fmla="*/ 288012 h 402732"/>
                  <a:gd name="connsiteX6" fmla="*/ 146517 w 447792"/>
                  <a:gd name="connsiteY6" fmla="*/ 264295 h 402732"/>
                  <a:gd name="connsiteX7" fmla="*/ 273485 w 447792"/>
                  <a:gd name="connsiteY7" fmla="*/ 214765 h 402732"/>
                  <a:gd name="connsiteX8" fmla="*/ 396262 w 447792"/>
                  <a:gd name="connsiteY8" fmla="*/ 257818 h 402732"/>
                  <a:gd name="connsiteX9" fmla="*/ 381117 w 447792"/>
                  <a:gd name="connsiteY9" fmla="*/ 208383 h 402732"/>
                  <a:gd name="connsiteX10" fmla="*/ 447792 w 447792"/>
                  <a:gd name="connsiteY10" fmla="*/ 165330 h 402732"/>
                  <a:gd name="connsiteX11" fmla="*/ 398262 w 447792"/>
                  <a:gd name="connsiteY11" fmla="*/ 107132 h 402732"/>
                  <a:gd name="connsiteX12" fmla="*/ 342351 w 447792"/>
                  <a:gd name="connsiteY12" fmla="*/ 105037 h 402732"/>
                  <a:gd name="connsiteX13" fmla="*/ 344446 w 447792"/>
                  <a:gd name="connsiteY13" fmla="*/ 19312 h 402732"/>
                  <a:gd name="connsiteX14" fmla="*/ 256245 w 447792"/>
                  <a:gd name="connsiteY14" fmla="*/ 36552 h 402732"/>
                  <a:gd name="connsiteX15" fmla="*/ 234718 w 447792"/>
                  <a:gd name="connsiteY15" fmla="*/ 85987 h 402732"/>
                  <a:gd name="connsiteX16" fmla="*/ 170139 w 447792"/>
                  <a:gd name="connsiteY16" fmla="*/ 68842 h 402732"/>
                  <a:gd name="connsiteX17" fmla="*/ 140040 w 447792"/>
                  <a:gd name="connsiteY17" fmla="*/ 128659 h 402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47792" h="402732">
                    <a:moveTo>
                      <a:pt x="140040" y="128659"/>
                    </a:moveTo>
                    <a:cubicBezTo>
                      <a:pt x="140040" y="128659"/>
                      <a:pt x="4594" y="178189"/>
                      <a:pt x="117" y="240673"/>
                    </a:cubicBezTo>
                    <a:cubicBezTo>
                      <a:pt x="-4359" y="303157"/>
                      <a:pt x="120704" y="389168"/>
                      <a:pt x="127181" y="399931"/>
                    </a:cubicBezTo>
                    <a:cubicBezTo>
                      <a:pt x="133658" y="410694"/>
                      <a:pt x="152994" y="386977"/>
                      <a:pt x="152994" y="386977"/>
                    </a:cubicBezTo>
                    <a:cubicBezTo>
                      <a:pt x="144281" y="375273"/>
                      <a:pt x="141115" y="360348"/>
                      <a:pt x="144326" y="346115"/>
                    </a:cubicBezTo>
                    <a:cubicBezTo>
                      <a:pt x="150803" y="324588"/>
                      <a:pt x="178806" y="298490"/>
                      <a:pt x="178806" y="288012"/>
                    </a:cubicBezTo>
                    <a:cubicBezTo>
                      <a:pt x="178806" y="277535"/>
                      <a:pt x="146517" y="296585"/>
                      <a:pt x="146517" y="264295"/>
                    </a:cubicBezTo>
                    <a:cubicBezTo>
                      <a:pt x="146517" y="232005"/>
                      <a:pt x="226146" y="212669"/>
                      <a:pt x="273485" y="214765"/>
                    </a:cubicBezTo>
                    <a:cubicBezTo>
                      <a:pt x="320824" y="216860"/>
                      <a:pt x="361782" y="296585"/>
                      <a:pt x="396262" y="257818"/>
                    </a:cubicBezTo>
                    <a:cubicBezTo>
                      <a:pt x="430743" y="219051"/>
                      <a:pt x="381117" y="208383"/>
                      <a:pt x="381117" y="208383"/>
                    </a:cubicBezTo>
                    <a:cubicBezTo>
                      <a:pt x="381117" y="208383"/>
                      <a:pt x="447792" y="199715"/>
                      <a:pt x="447792" y="165330"/>
                    </a:cubicBezTo>
                    <a:cubicBezTo>
                      <a:pt x="447792" y="130945"/>
                      <a:pt x="413312" y="107132"/>
                      <a:pt x="398262" y="107132"/>
                    </a:cubicBezTo>
                    <a:cubicBezTo>
                      <a:pt x="383213" y="107132"/>
                      <a:pt x="342351" y="133040"/>
                      <a:pt x="342351" y="105037"/>
                    </a:cubicBezTo>
                    <a:cubicBezTo>
                      <a:pt x="342351" y="77033"/>
                      <a:pt x="383213" y="64079"/>
                      <a:pt x="344446" y="19312"/>
                    </a:cubicBezTo>
                    <a:cubicBezTo>
                      <a:pt x="305679" y="-25456"/>
                      <a:pt x="256245" y="19312"/>
                      <a:pt x="256245" y="36552"/>
                    </a:cubicBezTo>
                    <a:cubicBezTo>
                      <a:pt x="256245" y="53792"/>
                      <a:pt x="243291" y="85987"/>
                      <a:pt x="234718" y="85987"/>
                    </a:cubicBezTo>
                    <a:cubicBezTo>
                      <a:pt x="226146" y="85987"/>
                      <a:pt x="200238" y="47315"/>
                      <a:pt x="170139" y="68842"/>
                    </a:cubicBezTo>
                    <a:cubicBezTo>
                      <a:pt x="151823" y="83405"/>
                      <a:pt x="140820" y="105272"/>
                      <a:pt x="140040" y="128659"/>
                    </a:cubicBezTo>
                    <a:close/>
                  </a:path>
                </a:pathLst>
              </a:custGeom>
              <a:solidFill>
                <a:srgbClr val="263238"/>
              </a:solidFill>
              <a:ln w="9525" cap="rnd">
                <a:solidFill>
                  <a:srgbClr val="263238"/>
                </a:solidFill>
                <a:prstDash val="solid"/>
                <a:round/>
              </a:ln>
            </p:spPr>
            <p:txBody>
              <a:bodyPr rtlCol="0" anchor="ctr"/>
              <a:lstStyle/>
              <a:p>
                <a:pPr defTabSz="685800">
                  <a:buClrTx/>
                  <a:defRPr/>
                </a:pPr>
                <a:endParaRPr lang="en-US" sz="1350" kern="1200" dirty="0">
                  <a:solidFill>
                    <a:prstClr val="black"/>
                  </a:solidFill>
                  <a:latin typeface="Calibri" panose="020F0502020204030204" pitchFamily="34" charset="0"/>
                  <a:ea typeface="+mn-ea"/>
                  <a:cs typeface="Calibri" panose="020F0502020204030204" pitchFamily="34" charset="0"/>
                </a:endParaRPr>
              </a:p>
            </p:txBody>
          </p:sp>
          <p:sp>
            <p:nvSpPr>
              <p:cNvPr id="2609" name="Freeform: Shape 2608">
                <a:extLst>
                  <a:ext uri="{FF2B5EF4-FFF2-40B4-BE49-F238E27FC236}">
                    <a16:creationId xmlns:a16="http://schemas.microsoft.com/office/drawing/2014/main" id="{4A3ACDAB-031E-DA0F-9053-6C072F368FCF}"/>
                  </a:ext>
                </a:extLst>
              </p:cNvPr>
              <p:cNvSpPr/>
              <p:nvPr/>
            </p:nvSpPr>
            <p:spPr>
              <a:xfrm>
                <a:off x="2135271" y="2239736"/>
                <a:ext cx="68865" cy="25907"/>
              </a:xfrm>
              <a:custGeom>
                <a:avLst/>
                <a:gdLst>
                  <a:gd name="connsiteX0" fmla="*/ 0 w 68865"/>
                  <a:gd name="connsiteY0" fmla="*/ 25908 h 25907"/>
                  <a:gd name="connsiteX1" fmla="*/ 68866 w 68865"/>
                  <a:gd name="connsiteY1" fmla="*/ 0 h 25907"/>
                </a:gdLst>
                <a:ahLst/>
                <a:cxnLst>
                  <a:cxn ang="0">
                    <a:pos x="connsiteX0" y="connsiteY0"/>
                  </a:cxn>
                  <a:cxn ang="0">
                    <a:pos x="connsiteX1" y="connsiteY1"/>
                  </a:cxn>
                </a:cxnLst>
                <a:rect l="l" t="t" r="r" b="b"/>
                <a:pathLst>
                  <a:path w="68865" h="25907">
                    <a:moveTo>
                      <a:pt x="0" y="25908"/>
                    </a:moveTo>
                    <a:lnTo>
                      <a:pt x="68866" y="0"/>
                    </a:lnTo>
                  </a:path>
                </a:pathLst>
              </a:custGeom>
              <a:ln w="9525" cap="rnd">
                <a:solidFill>
                  <a:srgbClr val="263238"/>
                </a:solidFill>
                <a:prstDash val="solid"/>
                <a:round/>
              </a:ln>
            </p:spPr>
            <p:txBody>
              <a:bodyPr rtlCol="0" anchor="ctr"/>
              <a:lstStyle/>
              <a:p>
                <a:pPr defTabSz="685800">
                  <a:buClrTx/>
                  <a:defRPr/>
                </a:pPr>
                <a:endParaRPr lang="en-US" sz="1350" kern="1200" dirty="0">
                  <a:solidFill>
                    <a:prstClr val="black"/>
                  </a:solidFill>
                  <a:latin typeface="Calibri" panose="020F0502020204030204" pitchFamily="34" charset="0"/>
                  <a:ea typeface="+mn-ea"/>
                  <a:cs typeface="Calibri" panose="020F0502020204030204" pitchFamily="34" charset="0"/>
                </a:endParaRPr>
              </a:p>
            </p:txBody>
          </p:sp>
          <p:sp>
            <p:nvSpPr>
              <p:cNvPr id="2610" name="Freeform: Shape 2609">
                <a:extLst>
                  <a:ext uri="{FF2B5EF4-FFF2-40B4-BE49-F238E27FC236}">
                    <a16:creationId xmlns:a16="http://schemas.microsoft.com/office/drawing/2014/main" id="{6115FB84-3706-0820-A2EE-DF7DF85DD8FB}"/>
                  </a:ext>
                </a:extLst>
              </p:cNvPr>
              <p:cNvSpPr/>
              <p:nvPr/>
            </p:nvSpPr>
            <p:spPr>
              <a:xfrm>
                <a:off x="2214353" y="2189825"/>
                <a:ext cx="3595" cy="19812"/>
              </a:xfrm>
              <a:custGeom>
                <a:avLst/>
                <a:gdLst>
                  <a:gd name="connsiteX0" fmla="*/ 547 w 3595"/>
                  <a:gd name="connsiteY0" fmla="*/ 19812 h 19812"/>
                  <a:gd name="connsiteX1" fmla="*/ 3595 w 3595"/>
                  <a:gd name="connsiteY1" fmla="*/ 0 h 19812"/>
                </a:gdLst>
                <a:ahLst/>
                <a:cxnLst>
                  <a:cxn ang="0">
                    <a:pos x="connsiteX0" y="connsiteY0"/>
                  </a:cxn>
                  <a:cxn ang="0">
                    <a:pos x="connsiteX1" y="connsiteY1"/>
                  </a:cxn>
                </a:cxnLst>
                <a:rect l="l" t="t" r="r" b="b"/>
                <a:pathLst>
                  <a:path w="3595" h="19812">
                    <a:moveTo>
                      <a:pt x="547" y="19812"/>
                    </a:moveTo>
                    <a:cubicBezTo>
                      <a:pt x="-770" y="13054"/>
                      <a:pt x="308" y="6049"/>
                      <a:pt x="3595" y="0"/>
                    </a:cubicBezTo>
                  </a:path>
                </a:pathLst>
              </a:custGeom>
              <a:noFill/>
              <a:ln w="9525" cap="rnd">
                <a:solidFill>
                  <a:srgbClr val="263238"/>
                </a:solidFill>
                <a:prstDash val="solid"/>
                <a:round/>
              </a:ln>
            </p:spPr>
            <p:txBody>
              <a:bodyPr rtlCol="0" anchor="ctr"/>
              <a:lstStyle/>
              <a:p>
                <a:pPr defTabSz="685800">
                  <a:buClrTx/>
                  <a:defRPr/>
                </a:pPr>
                <a:endParaRPr lang="en-US" sz="1350" kern="1200" dirty="0">
                  <a:solidFill>
                    <a:prstClr val="black"/>
                  </a:solidFill>
                  <a:latin typeface="Calibri" panose="020F0502020204030204" pitchFamily="34" charset="0"/>
                  <a:ea typeface="+mn-ea"/>
                  <a:cs typeface="Calibri" panose="020F0502020204030204" pitchFamily="34" charset="0"/>
                </a:endParaRPr>
              </a:p>
            </p:txBody>
          </p:sp>
          <p:sp>
            <p:nvSpPr>
              <p:cNvPr id="2611" name="Freeform: Shape 2610">
                <a:extLst>
                  <a:ext uri="{FF2B5EF4-FFF2-40B4-BE49-F238E27FC236}">
                    <a16:creationId xmlns:a16="http://schemas.microsoft.com/office/drawing/2014/main" id="{13E7108A-2EB3-EB62-79A6-6C8A309D38FC}"/>
                  </a:ext>
                </a:extLst>
              </p:cNvPr>
              <p:cNvSpPr/>
              <p:nvPr/>
            </p:nvSpPr>
            <p:spPr>
              <a:xfrm>
                <a:off x="2217948" y="2157821"/>
                <a:ext cx="40004" cy="31813"/>
              </a:xfrm>
              <a:custGeom>
                <a:avLst/>
                <a:gdLst>
                  <a:gd name="connsiteX0" fmla="*/ 0 w 40004"/>
                  <a:gd name="connsiteY0" fmla="*/ 31814 h 31813"/>
                  <a:gd name="connsiteX1" fmla="*/ 40005 w 40004"/>
                  <a:gd name="connsiteY1" fmla="*/ 0 h 31813"/>
                </a:gdLst>
                <a:ahLst/>
                <a:cxnLst>
                  <a:cxn ang="0">
                    <a:pos x="connsiteX0" y="connsiteY0"/>
                  </a:cxn>
                  <a:cxn ang="0">
                    <a:pos x="connsiteX1" y="connsiteY1"/>
                  </a:cxn>
                </a:cxnLst>
                <a:rect l="l" t="t" r="r" b="b"/>
                <a:pathLst>
                  <a:path w="40004" h="31813">
                    <a:moveTo>
                      <a:pt x="0" y="31814"/>
                    </a:moveTo>
                    <a:cubicBezTo>
                      <a:pt x="4858" y="22289"/>
                      <a:pt x="15812" y="10001"/>
                      <a:pt x="40005" y="0"/>
                    </a:cubicBezTo>
                  </a:path>
                </a:pathLst>
              </a:custGeom>
              <a:noFill/>
              <a:ln w="9525" cap="rnd">
                <a:solidFill>
                  <a:srgbClr val="FFFFFF"/>
                </a:solidFill>
                <a:prstDash val="solid"/>
                <a:round/>
              </a:ln>
            </p:spPr>
            <p:txBody>
              <a:bodyPr rtlCol="0" anchor="ctr"/>
              <a:lstStyle/>
              <a:p>
                <a:pPr defTabSz="685800">
                  <a:buClrTx/>
                  <a:defRPr/>
                </a:pPr>
                <a:endParaRPr lang="en-US" sz="1350" kern="1200" dirty="0">
                  <a:solidFill>
                    <a:prstClr val="black"/>
                  </a:solidFill>
                  <a:latin typeface="Calibri" panose="020F0502020204030204" pitchFamily="34" charset="0"/>
                  <a:ea typeface="+mn-ea"/>
                  <a:cs typeface="Calibri" panose="020F0502020204030204" pitchFamily="34" charset="0"/>
                </a:endParaRPr>
              </a:p>
            </p:txBody>
          </p:sp>
        </p:grpSp>
      </p:grpSp>
      <p:sp>
        <p:nvSpPr>
          <p:cNvPr id="2630" name="Google Shape;1936;p37">
            <a:extLst>
              <a:ext uri="{FF2B5EF4-FFF2-40B4-BE49-F238E27FC236}">
                <a16:creationId xmlns:a16="http://schemas.microsoft.com/office/drawing/2014/main" id="{37464914-1E4A-A54E-F551-D91380579FF0}"/>
              </a:ext>
            </a:extLst>
          </p:cNvPr>
          <p:cNvSpPr txBox="1">
            <a:spLocks/>
          </p:cNvSpPr>
          <p:nvPr/>
        </p:nvSpPr>
        <p:spPr>
          <a:xfrm>
            <a:off x="676861" y="630508"/>
            <a:ext cx="2899841" cy="498798"/>
          </a:xfrm>
          <a:prstGeom prst="rect">
            <a:avLst/>
          </a:prstGeom>
          <a:noFill/>
          <a:ln>
            <a:noFill/>
          </a:ln>
        </p:spPr>
        <p:txBody>
          <a:bodyPr spcFirstLastPara="1" wrap="square" lIns="91425" tIns="91425" rIns="91425" bIns="91425" anchor="b" anchorCtr="0">
            <a:noAutofit/>
          </a:bodyPr>
          <a:lstStyle>
            <a:defPPr marR="0" lvl="0" algn="l" rtl="0">
              <a:lnSpc>
                <a:spcPct val="100000"/>
              </a:lnSpc>
              <a:spcBef>
                <a:spcPts val="0"/>
              </a:spcBef>
              <a:spcAft>
                <a:spcPts val="0"/>
              </a:spcAft>
              <a:defRPr/>
            </a:defPPr>
            <a:lvl1pPr algn="r">
              <a:buClr>
                <a:schemeClr val="lt1"/>
              </a:buClr>
              <a:buSzPts val="3000"/>
              <a:buFont typeface="Bodoni Moda SemiBold"/>
              <a:buNone/>
              <a:defRPr sz="4000">
                <a:solidFill>
                  <a:schemeClr val="lt1"/>
                </a:solidFill>
                <a:latin typeface="Fira Sans Condensed Black" panose="020B0A03050000020004" pitchFamily="34" charset="0"/>
                <a:ea typeface="Bodoni Moda SemiBold"/>
                <a:cs typeface="#9Slide03 Arima Madurai" panose="00000500000000000000" pitchFamily="2" charset="-93"/>
              </a:defRPr>
            </a:lvl1pPr>
            <a:lvl2pPr>
              <a:buClr>
                <a:schemeClr val="lt1"/>
              </a:buClr>
              <a:buSzPts val="3500"/>
              <a:buFont typeface="Bodoni Moda SemiBold"/>
              <a:buNone/>
              <a:defRPr sz="3500">
                <a:solidFill>
                  <a:schemeClr val="lt1"/>
                </a:solidFill>
                <a:latin typeface="Bodoni Moda SemiBold"/>
                <a:ea typeface="Bodoni Moda SemiBold"/>
                <a:cs typeface="Bodoni Moda SemiBold"/>
              </a:defRPr>
            </a:lvl2pPr>
            <a:lvl3pPr>
              <a:buClr>
                <a:schemeClr val="lt1"/>
              </a:buClr>
              <a:buSzPts val="3500"/>
              <a:buFont typeface="Bodoni Moda SemiBold"/>
              <a:buNone/>
              <a:defRPr sz="3500">
                <a:solidFill>
                  <a:schemeClr val="lt1"/>
                </a:solidFill>
                <a:latin typeface="Bodoni Moda SemiBold"/>
                <a:ea typeface="Bodoni Moda SemiBold"/>
                <a:cs typeface="Bodoni Moda SemiBold"/>
              </a:defRPr>
            </a:lvl3pPr>
            <a:lvl4pPr>
              <a:buClr>
                <a:schemeClr val="lt1"/>
              </a:buClr>
              <a:buSzPts val="3500"/>
              <a:buFont typeface="Bodoni Moda SemiBold"/>
              <a:buNone/>
              <a:defRPr sz="3500">
                <a:solidFill>
                  <a:schemeClr val="lt1"/>
                </a:solidFill>
                <a:latin typeface="Bodoni Moda SemiBold"/>
                <a:ea typeface="Bodoni Moda SemiBold"/>
                <a:cs typeface="Bodoni Moda SemiBold"/>
              </a:defRPr>
            </a:lvl4pPr>
            <a:lvl5pPr>
              <a:buClr>
                <a:schemeClr val="lt1"/>
              </a:buClr>
              <a:buSzPts val="3500"/>
              <a:buFont typeface="Bodoni Moda SemiBold"/>
              <a:buNone/>
              <a:defRPr sz="3500">
                <a:solidFill>
                  <a:schemeClr val="lt1"/>
                </a:solidFill>
                <a:latin typeface="Bodoni Moda SemiBold"/>
                <a:ea typeface="Bodoni Moda SemiBold"/>
                <a:cs typeface="Bodoni Moda SemiBold"/>
              </a:defRPr>
            </a:lvl5pPr>
            <a:lvl6pPr>
              <a:buClr>
                <a:schemeClr val="lt1"/>
              </a:buClr>
              <a:buSzPts val="3500"/>
              <a:buFont typeface="Bodoni Moda SemiBold"/>
              <a:buNone/>
              <a:defRPr sz="3500">
                <a:solidFill>
                  <a:schemeClr val="lt1"/>
                </a:solidFill>
                <a:latin typeface="Bodoni Moda SemiBold"/>
                <a:ea typeface="Bodoni Moda SemiBold"/>
                <a:cs typeface="Bodoni Moda SemiBold"/>
              </a:defRPr>
            </a:lvl6pPr>
            <a:lvl7pPr>
              <a:buClr>
                <a:schemeClr val="lt1"/>
              </a:buClr>
              <a:buSzPts val="3500"/>
              <a:buFont typeface="Bodoni Moda SemiBold"/>
              <a:buNone/>
              <a:defRPr sz="3500">
                <a:solidFill>
                  <a:schemeClr val="lt1"/>
                </a:solidFill>
                <a:latin typeface="Bodoni Moda SemiBold"/>
                <a:ea typeface="Bodoni Moda SemiBold"/>
                <a:cs typeface="Bodoni Moda SemiBold"/>
              </a:defRPr>
            </a:lvl7pPr>
            <a:lvl8pPr>
              <a:buClr>
                <a:schemeClr val="lt1"/>
              </a:buClr>
              <a:buSzPts val="3500"/>
              <a:buFont typeface="Bodoni Moda SemiBold"/>
              <a:buNone/>
              <a:defRPr sz="3500">
                <a:solidFill>
                  <a:schemeClr val="lt1"/>
                </a:solidFill>
                <a:latin typeface="Bodoni Moda SemiBold"/>
                <a:ea typeface="Bodoni Moda SemiBold"/>
                <a:cs typeface="Bodoni Moda SemiBold"/>
              </a:defRPr>
            </a:lvl8pPr>
            <a:lvl9pPr>
              <a:buClr>
                <a:schemeClr val="lt1"/>
              </a:buClr>
              <a:buSzPts val="3500"/>
              <a:buFont typeface="Bodoni Moda SemiBold"/>
              <a:buNone/>
              <a:defRPr sz="3500">
                <a:solidFill>
                  <a:schemeClr val="lt1"/>
                </a:solidFill>
                <a:latin typeface="Bodoni Moda SemiBold"/>
                <a:ea typeface="Bodoni Moda SemiBold"/>
                <a:cs typeface="Bodoni Moda SemiBold"/>
              </a:defRPr>
            </a:lvl9pPr>
          </a:lstStyle>
          <a:p>
            <a:pPr algn="l"/>
            <a:r>
              <a:rPr lang="en-US" sz="2200" dirty="0"/>
              <a:t>II. </a:t>
            </a:r>
            <a:r>
              <a:rPr lang="en-US" sz="2200" dirty="0" err="1"/>
              <a:t>Tính</a:t>
            </a:r>
            <a:r>
              <a:rPr lang="en-US" sz="2200" dirty="0"/>
              <a:t> </a:t>
            </a:r>
            <a:r>
              <a:rPr lang="en-US" sz="2200" dirty="0" err="1"/>
              <a:t>Chất</a:t>
            </a:r>
            <a:r>
              <a:rPr lang="en-US" sz="2200" dirty="0"/>
              <a:t> </a:t>
            </a:r>
            <a:r>
              <a:rPr lang="en-US" sz="2200" dirty="0" err="1"/>
              <a:t>Hóa</a:t>
            </a:r>
            <a:r>
              <a:rPr lang="en-US" sz="2200" dirty="0"/>
              <a:t> </a:t>
            </a:r>
            <a:r>
              <a:rPr lang="en-US" sz="2200" dirty="0" err="1"/>
              <a:t>Học</a:t>
            </a:r>
            <a:endParaRPr lang="en-US" sz="2200" dirty="0"/>
          </a:p>
        </p:txBody>
      </p:sp>
      <p:grpSp>
        <p:nvGrpSpPr>
          <p:cNvPr id="2631" name="Group 2630">
            <a:extLst>
              <a:ext uri="{FF2B5EF4-FFF2-40B4-BE49-F238E27FC236}">
                <a16:creationId xmlns:a16="http://schemas.microsoft.com/office/drawing/2014/main" id="{FA9DDDDF-8D6D-CAD5-DEF7-C3702EF16C7E}"/>
              </a:ext>
            </a:extLst>
          </p:cNvPr>
          <p:cNvGrpSpPr/>
          <p:nvPr/>
        </p:nvGrpSpPr>
        <p:grpSpPr>
          <a:xfrm>
            <a:off x="294515" y="676446"/>
            <a:ext cx="338790" cy="338790"/>
            <a:chOff x="7180424" y="955856"/>
            <a:chExt cx="1129990" cy="1129990"/>
          </a:xfrm>
        </p:grpSpPr>
        <p:sp>
          <p:nvSpPr>
            <p:cNvPr id="2632" name="Oval 2631">
              <a:extLst>
                <a:ext uri="{FF2B5EF4-FFF2-40B4-BE49-F238E27FC236}">
                  <a16:creationId xmlns:a16="http://schemas.microsoft.com/office/drawing/2014/main" id="{AAFF0203-7638-3CB0-8A14-51EA9A30539A}"/>
                </a:ext>
              </a:extLst>
            </p:cNvPr>
            <p:cNvSpPr/>
            <p:nvPr/>
          </p:nvSpPr>
          <p:spPr>
            <a:xfrm>
              <a:off x="7180424" y="955856"/>
              <a:ext cx="1129990" cy="1129990"/>
            </a:xfrm>
            <a:prstGeom prst="ellipse">
              <a:avLst/>
            </a:prstGeom>
            <a:solidFill>
              <a:schemeClr val="accent6"/>
            </a:solidFill>
            <a:ln>
              <a:noFill/>
            </a:ln>
            <a:effectLst>
              <a:glow rad="63500">
                <a:srgbClr val="FFC000">
                  <a:alpha val="40000"/>
                </a:srgbClr>
              </a:glo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633" name="Picture 2632" descr="Flask ">
              <a:extLst>
                <a:ext uri="{FF2B5EF4-FFF2-40B4-BE49-F238E27FC236}">
                  <a16:creationId xmlns:a16="http://schemas.microsoft.com/office/drawing/2014/main" id="{321FCF42-C7CF-FBDA-D01A-747459A4BAB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325699" y="1062096"/>
              <a:ext cx="832989" cy="832989"/>
            </a:xfrm>
            <a:prstGeom prst="rect">
              <a:avLst/>
            </a:prstGeom>
            <a:noFill/>
            <a:extLst>
              <a:ext uri="{909E8E84-426E-40DD-AFC4-6F175D3DCCD1}">
                <a14:hiddenFill xmlns:a14="http://schemas.microsoft.com/office/drawing/2010/main">
                  <a:solidFill>
                    <a:srgbClr val="FFFFFF"/>
                  </a:solidFill>
                </a14:hiddenFill>
              </a:ext>
            </a:extLst>
          </p:spPr>
        </p:pic>
      </p:gr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7"/>
                                        </p:tgtEl>
                                        <p:attrNameLst>
                                          <p:attrName>style.visibility</p:attrName>
                                        </p:attrNameLst>
                                      </p:cBhvr>
                                      <p:to>
                                        <p:strVal val="visible"/>
                                      </p:to>
                                    </p:set>
                                    <p:anim calcmode="lin" valueType="num">
                                      <p:cBhvr additive="base">
                                        <p:cTn id="13" dur="500" fill="hold"/>
                                        <p:tgtEl>
                                          <p:spTgt spid="7"/>
                                        </p:tgtEl>
                                        <p:attrNameLst>
                                          <p:attrName>ppt_x</p:attrName>
                                        </p:attrNameLst>
                                      </p:cBhvr>
                                      <p:tavLst>
                                        <p:tav tm="0">
                                          <p:val>
                                            <p:strVal val="#ppt_x"/>
                                          </p:val>
                                        </p:tav>
                                        <p:tav tm="100000">
                                          <p:val>
                                            <p:strVal val="#ppt_x"/>
                                          </p:val>
                                        </p:tav>
                                      </p:tavLst>
                                    </p:anim>
                                    <p:anim calcmode="lin" valueType="num">
                                      <p:cBhvr additive="base">
                                        <p:cTn id="14" dur="500" fill="hold"/>
                                        <p:tgtEl>
                                          <p:spTgt spid="7"/>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8"/>
                                        </p:tgtEl>
                                        <p:attrNameLst>
                                          <p:attrName>style.visibility</p:attrName>
                                        </p:attrNameLst>
                                      </p:cBhvr>
                                      <p:to>
                                        <p:strVal val="visible"/>
                                      </p:to>
                                    </p:set>
                                    <p:anim calcmode="lin" valueType="num">
                                      <p:cBhvr additive="base">
                                        <p:cTn id="19" dur="500" fill="hold"/>
                                        <p:tgtEl>
                                          <p:spTgt spid="8"/>
                                        </p:tgtEl>
                                        <p:attrNameLst>
                                          <p:attrName>ppt_x</p:attrName>
                                        </p:attrNameLst>
                                      </p:cBhvr>
                                      <p:tavLst>
                                        <p:tav tm="0">
                                          <p:val>
                                            <p:strVal val="#ppt_x"/>
                                          </p:val>
                                        </p:tav>
                                        <p:tav tm="100000">
                                          <p:val>
                                            <p:strVal val="#ppt_x"/>
                                          </p:val>
                                        </p:tav>
                                      </p:tavLst>
                                    </p:anim>
                                    <p:anim calcmode="lin" valueType="num">
                                      <p:cBhvr additive="base">
                                        <p:cTn id="20" dur="500" fill="hold"/>
                                        <p:tgtEl>
                                          <p:spTgt spid="8"/>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4" fill="hold" grpId="0" nodeType="clickEffect">
                                  <p:stCondLst>
                                    <p:cond delay="0"/>
                                  </p:stCondLst>
                                  <p:childTnLst>
                                    <p:set>
                                      <p:cBhvr>
                                        <p:cTn id="24" dur="1" fill="hold">
                                          <p:stCondLst>
                                            <p:cond delay="0"/>
                                          </p:stCondLst>
                                        </p:cTn>
                                        <p:tgtEl>
                                          <p:spTgt spid="9"/>
                                        </p:tgtEl>
                                        <p:attrNameLst>
                                          <p:attrName>style.visibility</p:attrName>
                                        </p:attrNameLst>
                                      </p:cBhvr>
                                      <p:to>
                                        <p:strVal val="visible"/>
                                      </p:to>
                                    </p:set>
                                    <p:anim calcmode="lin" valueType="num">
                                      <p:cBhvr additive="base">
                                        <p:cTn id="25" dur="500" fill="hold"/>
                                        <p:tgtEl>
                                          <p:spTgt spid="9"/>
                                        </p:tgtEl>
                                        <p:attrNameLst>
                                          <p:attrName>ppt_x</p:attrName>
                                        </p:attrNameLst>
                                      </p:cBhvr>
                                      <p:tavLst>
                                        <p:tav tm="0">
                                          <p:val>
                                            <p:strVal val="#ppt_x"/>
                                          </p:val>
                                        </p:tav>
                                        <p:tav tm="100000">
                                          <p:val>
                                            <p:strVal val="#ppt_x"/>
                                          </p:val>
                                        </p:tav>
                                      </p:tavLst>
                                    </p:anim>
                                    <p:anim calcmode="lin" valueType="num">
                                      <p:cBhvr additive="base">
                                        <p:cTn id="26" dur="500" fill="hold"/>
                                        <p:tgtEl>
                                          <p:spTgt spid="9"/>
                                        </p:tgtEl>
                                        <p:attrNameLst>
                                          <p:attrName>ppt_y</p:attrName>
                                        </p:attrNameLst>
                                      </p:cBhvr>
                                      <p:tavLst>
                                        <p:tav tm="0">
                                          <p:val>
                                            <p:strVal val="1+#ppt_h/2"/>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4" fill="hold" grpId="0" nodeType="clickEffect">
                                  <p:stCondLst>
                                    <p:cond delay="0"/>
                                  </p:stCondLst>
                                  <p:childTnLst>
                                    <p:set>
                                      <p:cBhvr>
                                        <p:cTn id="30" dur="1" fill="hold">
                                          <p:stCondLst>
                                            <p:cond delay="0"/>
                                          </p:stCondLst>
                                        </p:cTn>
                                        <p:tgtEl>
                                          <p:spTgt spid="10"/>
                                        </p:tgtEl>
                                        <p:attrNameLst>
                                          <p:attrName>style.visibility</p:attrName>
                                        </p:attrNameLst>
                                      </p:cBhvr>
                                      <p:to>
                                        <p:strVal val="visible"/>
                                      </p:to>
                                    </p:set>
                                    <p:anim calcmode="lin" valueType="num">
                                      <p:cBhvr additive="base">
                                        <p:cTn id="31" dur="500" fill="hold"/>
                                        <p:tgtEl>
                                          <p:spTgt spid="10"/>
                                        </p:tgtEl>
                                        <p:attrNameLst>
                                          <p:attrName>ppt_x</p:attrName>
                                        </p:attrNameLst>
                                      </p:cBhvr>
                                      <p:tavLst>
                                        <p:tav tm="0">
                                          <p:val>
                                            <p:strVal val="#ppt_x"/>
                                          </p:val>
                                        </p:tav>
                                        <p:tav tm="100000">
                                          <p:val>
                                            <p:strVal val="#ppt_x"/>
                                          </p:val>
                                        </p:tav>
                                      </p:tavLst>
                                    </p:anim>
                                    <p:anim calcmode="lin" valueType="num">
                                      <p:cBhvr additive="base">
                                        <p:cTn id="32" dur="500" fill="hold"/>
                                        <p:tgtEl>
                                          <p:spTgt spid="10"/>
                                        </p:tgtEl>
                                        <p:attrNameLst>
                                          <p:attrName>ppt_y</p:attrName>
                                        </p:attrNameLst>
                                      </p:cBhvr>
                                      <p:tavLst>
                                        <p:tav tm="0">
                                          <p:val>
                                            <p:strVal val="1+#ppt_h/2"/>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42" presetClass="entr" presetSubtype="0" fill="hold" nodeType="clickEffect">
                                  <p:stCondLst>
                                    <p:cond delay="0"/>
                                  </p:stCondLst>
                                  <p:childTnLst>
                                    <p:set>
                                      <p:cBhvr>
                                        <p:cTn id="36" dur="1" fill="hold">
                                          <p:stCondLst>
                                            <p:cond delay="0"/>
                                          </p:stCondLst>
                                        </p:cTn>
                                        <p:tgtEl>
                                          <p:spTgt spid="12"/>
                                        </p:tgtEl>
                                        <p:attrNameLst>
                                          <p:attrName>style.visibility</p:attrName>
                                        </p:attrNameLst>
                                      </p:cBhvr>
                                      <p:to>
                                        <p:strVal val="visible"/>
                                      </p:to>
                                    </p:set>
                                    <p:animEffect transition="in" filter="fade">
                                      <p:cBhvr>
                                        <p:cTn id="37" dur="1000"/>
                                        <p:tgtEl>
                                          <p:spTgt spid="12"/>
                                        </p:tgtEl>
                                      </p:cBhvr>
                                    </p:animEffect>
                                    <p:anim calcmode="lin" valueType="num">
                                      <p:cBhvr>
                                        <p:cTn id="38" dur="1000" fill="hold"/>
                                        <p:tgtEl>
                                          <p:spTgt spid="12"/>
                                        </p:tgtEl>
                                        <p:attrNameLst>
                                          <p:attrName>ppt_x</p:attrName>
                                        </p:attrNameLst>
                                      </p:cBhvr>
                                      <p:tavLst>
                                        <p:tav tm="0">
                                          <p:val>
                                            <p:strVal val="#ppt_x"/>
                                          </p:val>
                                        </p:tav>
                                        <p:tav tm="100000">
                                          <p:val>
                                            <p:strVal val="#ppt_x"/>
                                          </p:val>
                                        </p:tav>
                                      </p:tavLst>
                                    </p:anim>
                                    <p:anim calcmode="lin" valueType="num">
                                      <p:cBhvr>
                                        <p:cTn id="39" dur="1000" fill="hold"/>
                                        <p:tgtEl>
                                          <p:spTgt spid="1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7" grpId="0"/>
      <p:bldP spid="8" grpId="0"/>
      <p:bldP spid="9" grpId="0"/>
      <p:bldP spid="10" grpId="0"/>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Shape 2797"/>
        <p:cNvGrpSpPr/>
        <p:nvPr/>
      </p:nvGrpSpPr>
      <p:grpSpPr>
        <a:xfrm>
          <a:off x="0" y="0"/>
          <a:ext cx="0" cy="0"/>
          <a:chOff x="0" y="0"/>
          <a:chExt cx="0" cy="0"/>
        </a:xfrm>
      </p:grpSpPr>
      <p:grpSp>
        <p:nvGrpSpPr>
          <p:cNvPr id="4" name="Group 3">
            <a:extLst>
              <a:ext uri="{FF2B5EF4-FFF2-40B4-BE49-F238E27FC236}">
                <a16:creationId xmlns:a16="http://schemas.microsoft.com/office/drawing/2014/main" id="{64911204-4BA4-2FC6-3733-263418F19EE6}"/>
              </a:ext>
            </a:extLst>
          </p:cNvPr>
          <p:cNvGrpSpPr/>
          <p:nvPr/>
        </p:nvGrpSpPr>
        <p:grpSpPr>
          <a:xfrm>
            <a:off x="2899493" y="961655"/>
            <a:ext cx="3764525" cy="551154"/>
            <a:chOff x="3297674" y="1767540"/>
            <a:chExt cx="5019366" cy="734872"/>
          </a:xfrm>
        </p:grpSpPr>
        <p:sp>
          <p:nvSpPr>
            <p:cNvPr id="5" name="Rectangle: Rounded Corners 4">
              <a:extLst>
                <a:ext uri="{FF2B5EF4-FFF2-40B4-BE49-F238E27FC236}">
                  <a16:creationId xmlns:a16="http://schemas.microsoft.com/office/drawing/2014/main" id="{DBE4A0BF-473F-396B-8E88-D8122D5EB832}"/>
                </a:ext>
              </a:extLst>
            </p:cNvPr>
            <p:cNvSpPr/>
            <p:nvPr/>
          </p:nvSpPr>
          <p:spPr>
            <a:xfrm>
              <a:off x="3297674" y="1767540"/>
              <a:ext cx="4997388" cy="734872"/>
            </a:xfrm>
            <a:prstGeom prst="roundRect">
              <a:avLst>
                <a:gd name="adj" fmla="val 50000"/>
              </a:avLst>
            </a:prstGeom>
            <a:solidFill>
              <a:srgbClr val="FFC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defRPr/>
              </a:pPr>
              <a:endParaRPr lang="en-US" sz="1350" kern="1200">
                <a:solidFill>
                  <a:prstClr val="white"/>
                </a:solidFill>
                <a:latin typeface="Calibri"/>
              </a:endParaRPr>
            </a:p>
          </p:txBody>
        </p:sp>
        <p:sp>
          <p:nvSpPr>
            <p:cNvPr id="6" name="TextBox 5">
              <a:extLst>
                <a:ext uri="{FF2B5EF4-FFF2-40B4-BE49-F238E27FC236}">
                  <a16:creationId xmlns:a16="http://schemas.microsoft.com/office/drawing/2014/main" id="{9CF1072A-1C1E-24A9-6543-592F7881E556}"/>
                </a:ext>
              </a:extLst>
            </p:cNvPr>
            <p:cNvSpPr txBox="1"/>
            <p:nvPr/>
          </p:nvSpPr>
          <p:spPr>
            <a:xfrm>
              <a:off x="3513169" y="1886859"/>
              <a:ext cx="4803871" cy="615553"/>
            </a:xfrm>
            <a:prstGeom prst="rect">
              <a:avLst/>
            </a:prstGeom>
            <a:noFill/>
          </p:spPr>
          <p:txBody>
            <a:bodyPr wrap="square" rtlCol="0">
              <a:spAutoFit/>
            </a:bodyPr>
            <a:lstStyle/>
            <a:p>
              <a:pPr defTabSz="685800">
                <a:buClrTx/>
                <a:defRPr/>
              </a:pPr>
              <a:r>
                <a:rPr lang="en-US" sz="2400" b="1" kern="1200" dirty="0">
                  <a:solidFill>
                    <a:srgbClr val="70AD47">
                      <a:lumMod val="75000"/>
                    </a:srgbClr>
                  </a:solidFill>
                  <a:latin typeface="Fira Sans Condensed Black" panose="020B0A03050000020004" pitchFamily="34" charset="0"/>
                  <a:ea typeface="+mn-ea"/>
                  <a:cs typeface="+mn-cs"/>
                </a:rPr>
                <a:t>THỬ THÁCH: THÍ NGHIỆM</a:t>
              </a:r>
            </a:p>
          </p:txBody>
        </p:sp>
      </p:grpSp>
      <p:sp>
        <p:nvSpPr>
          <p:cNvPr id="7" name="Freeform: Shape 6">
            <a:extLst>
              <a:ext uri="{FF2B5EF4-FFF2-40B4-BE49-F238E27FC236}">
                <a16:creationId xmlns:a16="http://schemas.microsoft.com/office/drawing/2014/main" id="{529BB6F8-EF1E-F282-286D-1D238A2FDC58}"/>
              </a:ext>
            </a:extLst>
          </p:cNvPr>
          <p:cNvSpPr/>
          <p:nvPr/>
        </p:nvSpPr>
        <p:spPr>
          <a:xfrm>
            <a:off x="5139572" y="2691538"/>
            <a:ext cx="3324222" cy="1919252"/>
          </a:xfrm>
          <a:custGeom>
            <a:avLst/>
            <a:gdLst>
              <a:gd name="connsiteX0" fmla="*/ 649082 w 4432296"/>
              <a:gd name="connsiteY0" fmla="*/ 2184177 h 2559002"/>
              <a:gd name="connsiteX1" fmla="*/ 649082 w 4432296"/>
              <a:gd name="connsiteY1" fmla="*/ 374758 h 2559002"/>
              <a:gd name="connsiteX2" fmla="*/ 3783181 w 4432296"/>
              <a:gd name="connsiteY2" fmla="*/ 374758 h 2559002"/>
              <a:gd name="connsiteX3" fmla="*/ 3783181 w 4432296"/>
              <a:gd name="connsiteY3" fmla="*/ 2184177 h 2559002"/>
              <a:gd name="connsiteX4" fmla="*/ 649082 w 4432296"/>
              <a:gd name="connsiteY4" fmla="*/ 2184177 h 25590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2296" h="2559002">
                <a:moveTo>
                  <a:pt x="649082" y="2184177"/>
                </a:moveTo>
                <a:cubicBezTo>
                  <a:pt x="-216316" y="1684544"/>
                  <a:pt x="-216406" y="874390"/>
                  <a:pt x="649082" y="374758"/>
                </a:cubicBezTo>
                <a:cubicBezTo>
                  <a:pt x="1514570" y="-124874"/>
                  <a:pt x="2917693" y="-124964"/>
                  <a:pt x="3783181" y="374758"/>
                </a:cubicBezTo>
                <a:cubicBezTo>
                  <a:pt x="4648669" y="874481"/>
                  <a:pt x="4648669" y="1684544"/>
                  <a:pt x="3783181" y="2184177"/>
                </a:cubicBezTo>
                <a:cubicBezTo>
                  <a:pt x="2917693" y="2683809"/>
                  <a:pt x="1514570" y="2684080"/>
                  <a:pt x="649082" y="2184177"/>
                </a:cubicBezTo>
                <a:close/>
              </a:path>
            </a:pathLst>
          </a:custGeom>
          <a:solidFill>
            <a:srgbClr val="F5F5F5"/>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cs typeface="+mn-cs"/>
            </a:endParaRPr>
          </a:p>
        </p:txBody>
      </p:sp>
      <p:sp>
        <p:nvSpPr>
          <p:cNvPr id="8" name="Freeform: Shape 7">
            <a:extLst>
              <a:ext uri="{FF2B5EF4-FFF2-40B4-BE49-F238E27FC236}">
                <a16:creationId xmlns:a16="http://schemas.microsoft.com/office/drawing/2014/main" id="{FBE60816-2537-97C9-15AC-89499C9A312D}"/>
              </a:ext>
            </a:extLst>
          </p:cNvPr>
          <p:cNvSpPr/>
          <p:nvPr/>
        </p:nvSpPr>
        <p:spPr>
          <a:xfrm>
            <a:off x="7863345" y="3905525"/>
            <a:ext cx="492061" cy="291655"/>
          </a:xfrm>
          <a:custGeom>
            <a:avLst/>
            <a:gdLst>
              <a:gd name="connsiteX0" fmla="*/ 261521 w 656081"/>
              <a:gd name="connsiteY0" fmla="*/ 388874 h 388873"/>
              <a:gd name="connsiteX1" fmla="*/ 235343 w 656081"/>
              <a:gd name="connsiteY1" fmla="*/ 385082 h 388873"/>
              <a:gd name="connsiteX2" fmla="*/ 199236 w 656081"/>
              <a:gd name="connsiteY2" fmla="*/ 354482 h 388873"/>
              <a:gd name="connsiteX3" fmla="*/ 216568 w 656081"/>
              <a:gd name="connsiteY3" fmla="*/ 312146 h 388873"/>
              <a:gd name="connsiteX4" fmla="*/ 229927 w 656081"/>
              <a:gd name="connsiteY4" fmla="*/ 301585 h 388873"/>
              <a:gd name="connsiteX5" fmla="*/ 261341 w 656081"/>
              <a:gd name="connsiteY5" fmla="*/ 270984 h 388873"/>
              <a:gd name="connsiteX6" fmla="*/ 278762 w 656081"/>
              <a:gd name="connsiteY6" fmla="*/ 226301 h 388873"/>
              <a:gd name="connsiteX7" fmla="*/ 265583 w 656081"/>
              <a:gd name="connsiteY7" fmla="*/ 218719 h 388873"/>
              <a:gd name="connsiteX8" fmla="*/ 268381 w 656081"/>
              <a:gd name="connsiteY8" fmla="*/ 212129 h 388873"/>
              <a:gd name="connsiteX9" fmla="*/ 254751 w 656081"/>
              <a:gd name="connsiteY9" fmla="*/ 215018 h 388873"/>
              <a:gd name="connsiteX10" fmla="*/ 248613 w 656081"/>
              <a:gd name="connsiteY10" fmla="*/ 206804 h 388873"/>
              <a:gd name="connsiteX11" fmla="*/ 156630 w 656081"/>
              <a:gd name="connsiteY11" fmla="*/ 251938 h 388873"/>
              <a:gd name="connsiteX12" fmla="*/ 130001 w 656081"/>
              <a:gd name="connsiteY12" fmla="*/ 265478 h 388873"/>
              <a:gd name="connsiteX13" fmla="*/ 69973 w 656081"/>
              <a:gd name="connsiteY13" fmla="*/ 290753 h 388873"/>
              <a:gd name="connsiteX14" fmla="*/ 46142 w 656081"/>
              <a:gd name="connsiteY14" fmla="*/ 293641 h 388873"/>
              <a:gd name="connsiteX15" fmla="*/ 8861 w 656081"/>
              <a:gd name="connsiteY15" fmla="*/ 280101 h 388873"/>
              <a:gd name="connsiteX16" fmla="*/ 556 w 656081"/>
              <a:gd name="connsiteY16" fmla="*/ 249681 h 388873"/>
              <a:gd name="connsiteX17" fmla="*/ 129911 w 656081"/>
              <a:gd name="connsiteY17" fmla="*/ 166995 h 388873"/>
              <a:gd name="connsiteX18" fmla="*/ 171434 w 656081"/>
              <a:gd name="connsiteY18" fmla="*/ 165190 h 388873"/>
              <a:gd name="connsiteX19" fmla="*/ 190209 w 656081"/>
              <a:gd name="connsiteY19" fmla="*/ 165190 h 388873"/>
              <a:gd name="connsiteX20" fmla="*/ 202486 w 656081"/>
              <a:gd name="connsiteY20" fmla="*/ 165190 h 388873"/>
              <a:gd name="connsiteX21" fmla="*/ 212776 w 656081"/>
              <a:gd name="connsiteY21" fmla="*/ 165190 h 388873"/>
              <a:gd name="connsiteX22" fmla="*/ 279575 w 656081"/>
              <a:gd name="connsiteY22" fmla="*/ 154358 h 388873"/>
              <a:gd name="connsiteX23" fmla="*/ 285081 w 656081"/>
              <a:gd name="connsiteY23" fmla="*/ 153275 h 388873"/>
              <a:gd name="connsiteX24" fmla="*/ 288421 w 656081"/>
              <a:gd name="connsiteY24" fmla="*/ 157788 h 388873"/>
              <a:gd name="connsiteX25" fmla="*/ 300968 w 656081"/>
              <a:gd name="connsiteY25" fmla="*/ 155351 h 388873"/>
              <a:gd name="connsiteX26" fmla="*/ 474282 w 656081"/>
              <a:gd name="connsiteY26" fmla="*/ 33128 h 388873"/>
              <a:gd name="connsiteX27" fmla="*/ 536567 w 656081"/>
              <a:gd name="connsiteY27" fmla="*/ 0 h 388873"/>
              <a:gd name="connsiteX28" fmla="*/ 542073 w 656081"/>
              <a:gd name="connsiteY28" fmla="*/ 0 h 388873"/>
              <a:gd name="connsiteX29" fmla="*/ 545413 w 656081"/>
              <a:gd name="connsiteY29" fmla="*/ 5055 h 388873"/>
              <a:gd name="connsiteX30" fmla="*/ 547941 w 656081"/>
              <a:gd name="connsiteY30" fmla="*/ 9839 h 388873"/>
              <a:gd name="connsiteX31" fmla="*/ 544601 w 656081"/>
              <a:gd name="connsiteY31" fmla="*/ 15526 h 388873"/>
              <a:gd name="connsiteX32" fmla="*/ 496669 w 656081"/>
              <a:gd name="connsiteY32" fmla="*/ 70409 h 388873"/>
              <a:gd name="connsiteX33" fmla="*/ 424454 w 656081"/>
              <a:gd name="connsiteY33" fmla="*/ 131340 h 388873"/>
              <a:gd name="connsiteX34" fmla="*/ 656082 w 656081"/>
              <a:gd name="connsiteY34" fmla="*/ 86206 h 388873"/>
              <a:gd name="connsiteX35" fmla="*/ 645881 w 656081"/>
              <a:gd name="connsiteY35" fmla="*/ 103537 h 388873"/>
              <a:gd name="connsiteX36" fmla="*/ 549836 w 656081"/>
              <a:gd name="connsiteY36" fmla="*/ 145241 h 388873"/>
              <a:gd name="connsiteX37" fmla="*/ 352150 w 656081"/>
              <a:gd name="connsiteY37" fmla="*/ 193444 h 388873"/>
              <a:gd name="connsiteX38" fmla="*/ 341679 w 656081"/>
              <a:gd name="connsiteY38" fmla="*/ 202471 h 388873"/>
              <a:gd name="connsiteX39" fmla="*/ 337075 w 656081"/>
              <a:gd name="connsiteY39" fmla="*/ 267464 h 388873"/>
              <a:gd name="connsiteX40" fmla="*/ 340415 w 656081"/>
              <a:gd name="connsiteY40" fmla="*/ 289399 h 388873"/>
              <a:gd name="connsiteX41" fmla="*/ 336534 w 656081"/>
              <a:gd name="connsiteY41" fmla="*/ 343559 h 388873"/>
              <a:gd name="connsiteX42" fmla="*/ 261521 w 656081"/>
              <a:gd name="connsiteY42" fmla="*/ 388874 h 388873"/>
              <a:gd name="connsiteX43" fmla="*/ 277859 w 656081"/>
              <a:gd name="connsiteY43" fmla="*/ 322076 h 388873"/>
              <a:gd name="connsiteX44" fmla="*/ 247439 w 656081"/>
              <a:gd name="connsiteY44" fmla="*/ 333991 h 388873"/>
              <a:gd name="connsiteX45" fmla="*/ 244370 w 656081"/>
              <a:gd name="connsiteY45" fmla="*/ 343018 h 388873"/>
              <a:gd name="connsiteX46" fmla="*/ 254480 w 656081"/>
              <a:gd name="connsiteY46" fmla="*/ 350600 h 388873"/>
              <a:gd name="connsiteX47" fmla="*/ 264771 w 656081"/>
              <a:gd name="connsiteY47" fmla="*/ 351954 h 388873"/>
              <a:gd name="connsiteX48" fmla="*/ 295191 w 656081"/>
              <a:gd name="connsiteY48" fmla="*/ 340039 h 388873"/>
              <a:gd name="connsiteX49" fmla="*/ 298260 w 656081"/>
              <a:gd name="connsiteY49" fmla="*/ 331012 h 388873"/>
              <a:gd name="connsiteX50" fmla="*/ 288150 w 656081"/>
              <a:gd name="connsiteY50" fmla="*/ 323429 h 388873"/>
              <a:gd name="connsiteX51" fmla="*/ 277859 w 656081"/>
              <a:gd name="connsiteY51" fmla="*/ 321805 h 388873"/>
              <a:gd name="connsiteX52" fmla="*/ 159157 w 656081"/>
              <a:gd name="connsiteY52" fmla="*/ 198950 h 388873"/>
              <a:gd name="connsiteX53" fmla="*/ 109149 w 656081"/>
              <a:gd name="connsiteY53" fmla="*/ 207977 h 388873"/>
              <a:gd name="connsiteX54" fmla="*/ 45961 w 656081"/>
              <a:gd name="connsiteY54" fmla="*/ 250403 h 388873"/>
              <a:gd name="connsiteX55" fmla="*/ 45239 w 656081"/>
              <a:gd name="connsiteY55" fmla="*/ 256180 h 388873"/>
              <a:gd name="connsiteX56" fmla="*/ 52641 w 656081"/>
              <a:gd name="connsiteY56" fmla="*/ 258798 h 388873"/>
              <a:gd name="connsiteX57" fmla="*/ 57064 w 656081"/>
              <a:gd name="connsiteY57" fmla="*/ 258256 h 388873"/>
              <a:gd name="connsiteX58" fmla="*/ 80083 w 656081"/>
              <a:gd name="connsiteY58" fmla="*/ 247153 h 388873"/>
              <a:gd name="connsiteX59" fmla="*/ 108066 w 656081"/>
              <a:gd name="connsiteY59" fmla="*/ 231266 h 388873"/>
              <a:gd name="connsiteX60" fmla="*/ 180280 w 656081"/>
              <a:gd name="connsiteY60" fmla="*/ 202200 h 388873"/>
              <a:gd name="connsiteX61" fmla="*/ 181002 w 656081"/>
              <a:gd name="connsiteY61" fmla="*/ 202200 h 388873"/>
              <a:gd name="connsiteX62" fmla="*/ 159157 w 656081"/>
              <a:gd name="connsiteY62" fmla="*/ 198950 h 3888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656081" h="388873">
                <a:moveTo>
                  <a:pt x="261521" y="388874"/>
                </a:moveTo>
                <a:cubicBezTo>
                  <a:pt x="252662" y="388822"/>
                  <a:pt x="243853" y="387546"/>
                  <a:pt x="235343" y="385082"/>
                </a:cubicBezTo>
                <a:cubicBezTo>
                  <a:pt x="209707" y="377861"/>
                  <a:pt x="201764" y="364502"/>
                  <a:pt x="199236" y="354482"/>
                </a:cubicBezTo>
                <a:cubicBezTo>
                  <a:pt x="197153" y="338302"/>
                  <a:pt x="203737" y="322220"/>
                  <a:pt x="216568" y="312146"/>
                </a:cubicBezTo>
                <a:cubicBezTo>
                  <a:pt x="220539" y="308806"/>
                  <a:pt x="225594" y="305286"/>
                  <a:pt x="229927" y="301585"/>
                </a:cubicBezTo>
                <a:cubicBezTo>
                  <a:pt x="242294" y="292016"/>
                  <a:pt x="257730" y="280191"/>
                  <a:pt x="261341" y="270984"/>
                </a:cubicBezTo>
                <a:lnTo>
                  <a:pt x="278762" y="226301"/>
                </a:lnTo>
                <a:lnTo>
                  <a:pt x="265583" y="218719"/>
                </a:lnTo>
                <a:lnTo>
                  <a:pt x="268381" y="212129"/>
                </a:lnTo>
                <a:lnTo>
                  <a:pt x="254751" y="215018"/>
                </a:lnTo>
                <a:lnTo>
                  <a:pt x="248613" y="206804"/>
                </a:lnTo>
                <a:cubicBezTo>
                  <a:pt x="234982" y="213393"/>
                  <a:pt x="201493" y="229641"/>
                  <a:pt x="156630" y="251938"/>
                </a:cubicBezTo>
                <a:lnTo>
                  <a:pt x="130001" y="265478"/>
                </a:lnTo>
                <a:cubicBezTo>
                  <a:pt x="111165" y="276457"/>
                  <a:pt x="90988" y="284952"/>
                  <a:pt x="69973" y="290753"/>
                </a:cubicBezTo>
                <a:cubicBezTo>
                  <a:pt x="62167" y="292631"/>
                  <a:pt x="54170" y="293600"/>
                  <a:pt x="46142" y="293641"/>
                </a:cubicBezTo>
                <a:cubicBezTo>
                  <a:pt x="32351" y="294663"/>
                  <a:pt x="18782" y="289735"/>
                  <a:pt x="8861" y="280101"/>
                </a:cubicBezTo>
                <a:cubicBezTo>
                  <a:pt x="1695" y="271706"/>
                  <a:pt x="-1350" y="260552"/>
                  <a:pt x="556" y="249681"/>
                </a:cubicBezTo>
                <a:cubicBezTo>
                  <a:pt x="5251" y="207616"/>
                  <a:pt x="87304" y="170877"/>
                  <a:pt x="129911" y="166995"/>
                </a:cubicBezTo>
                <a:cubicBezTo>
                  <a:pt x="143902" y="165732"/>
                  <a:pt x="156991" y="165190"/>
                  <a:pt x="171434" y="165190"/>
                </a:cubicBezTo>
                <a:cubicBezTo>
                  <a:pt x="178384" y="165190"/>
                  <a:pt x="184613" y="165190"/>
                  <a:pt x="190209" y="165190"/>
                </a:cubicBezTo>
                <a:lnTo>
                  <a:pt x="202486" y="165190"/>
                </a:lnTo>
                <a:cubicBezTo>
                  <a:pt x="206277" y="165190"/>
                  <a:pt x="209617" y="165190"/>
                  <a:pt x="212776" y="165190"/>
                </a:cubicBezTo>
                <a:cubicBezTo>
                  <a:pt x="228934" y="163656"/>
                  <a:pt x="279123" y="154448"/>
                  <a:pt x="279575" y="154358"/>
                </a:cubicBezTo>
                <a:lnTo>
                  <a:pt x="285081" y="153275"/>
                </a:lnTo>
                <a:lnTo>
                  <a:pt x="288421" y="157788"/>
                </a:lnTo>
                <a:lnTo>
                  <a:pt x="300968" y="155351"/>
                </a:lnTo>
                <a:cubicBezTo>
                  <a:pt x="317577" y="143616"/>
                  <a:pt x="444313" y="53709"/>
                  <a:pt x="474282" y="33128"/>
                </a:cubicBezTo>
                <a:cubicBezTo>
                  <a:pt x="492968" y="20310"/>
                  <a:pt x="526457" y="0"/>
                  <a:pt x="536567" y="0"/>
                </a:cubicBezTo>
                <a:lnTo>
                  <a:pt x="542073" y="0"/>
                </a:lnTo>
                <a:lnTo>
                  <a:pt x="545413" y="5055"/>
                </a:lnTo>
                <a:lnTo>
                  <a:pt x="547941" y="9839"/>
                </a:lnTo>
                <a:lnTo>
                  <a:pt x="544601" y="15526"/>
                </a:lnTo>
                <a:cubicBezTo>
                  <a:pt x="531370" y="36048"/>
                  <a:pt x="515223" y="54536"/>
                  <a:pt x="496669" y="70409"/>
                </a:cubicBezTo>
                <a:cubicBezTo>
                  <a:pt x="486017" y="78894"/>
                  <a:pt x="455146" y="105072"/>
                  <a:pt x="424454" y="131340"/>
                </a:cubicBezTo>
                <a:lnTo>
                  <a:pt x="656082" y="86206"/>
                </a:lnTo>
                <a:lnTo>
                  <a:pt x="645881" y="103537"/>
                </a:lnTo>
                <a:cubicBezTo>
                  <a:pt x="643083" y="108321"/>
                  <a:pt x="627828" y="122132"/>
                  <a:pt x="549836" y="145241"/>
                </a:cubicBezTo>
                <a:cubicBezTo>
                  <a:pt x="502807" y="159052"/>
                  <a:pt x="416872" y="179001"/>
                  <a:pt x="352150" y="193444"/>
                </a:cubicBezTo>
                <a:lnTo>
                  <a:pt x="341679" y="202471"/>
                </a:lnTo>
                <a:cubicBezTo>
                  <a:pt x="340957" y="214025"/>
                  <a:pt x="338610" y="249139"/>
                  <a:pt x="337075" y="267464"/>
                </a:cubicBezTo>
                <a:cubicBezTo>
                  <a:pt x="337005" y="274907"/>
                  <a:pt x="338133" y="282313"/>
                  <a:pt x="340415" y="289399"/>
                </a:cubicBezTo>
                <a:cubicBezTo>
                  <a:pt x="344297" y="304925"/>
                  <a:pt x="349442" y="324152"/>
                  <a:pt x="336534" y="343559"/>
                </a:cubicBezTo>
                <a:cubicBezTo>
                  <a:pt x="321031" y="370603"/>
                  <a:pt x="292672" y="387734"/>
                  <a:pt x="261521" y="388874"/>
                </a:cubicBezTo>
                <a:close/>
                <a:moveTo>
                  <a:pt x="277859" y="322076"/>
                </a:moveTo>
                <a:cubicBezTo>
                  <a:pt x="266534" y="321817"/>
                  <a:pt x="255576" y="326109"/>
                  <a:pt x="247439" y="333991"/>
                </a:cubicBezTo>
                <a:cubicBezTo>
                  <a:pt x="245076" y="336364"/>
                  <a:pt x="243943" y="339696"/>
                  <a:pt x="244370" y="343018"/>
                </a:cubicBezTo>
                <a:cubicBezTo>
                  <a:pt x="246342" y="347010"/>
                  <a:pt x="250096" y="349825"/>
                  <a:pt x="254480" y="350600"/>
                </a:cubicBezTo>
                <a:cubicBezTo>
                  <a:pt x="257831" y="351528"/>
                  <a:pt x="261294" y="351984"/>
                  <a:pt x="264771" y="351954"/>
                </a:cubicBezTo>
                <a:cubicBezTo>
                  <a:pt x="276097" y="352213"/>
                  <a:pt x="287054" y="347921"/>
                  <a:pt x="295191" y="340039"/>
                </a:cubicBezTo>
                <a:cubicBezTo>
                  <a:pt x="297554" y="337666"/>
                  <a:pt x="298688" y="334334"/>
                  <a:pt x="298260" y="331012"/>
                </a:cubicBezTo>
                <a:cubicBezTo>
                  <a:pt x="296288" y="327020"/>
                  <a:pt x="292535" y="324204"/>
                  <a:pt x="288150" y="323429"/>
                </a:cubicBezTo>
                <a:cubicBezTo>
                  <a:pt x="284813" y="322410"/>
                  <a:pt x="281349" y="321863"/>
                  <a:pt x="277859" y="321805"/>
                </a:cubicBezTo>
                <a:close/>
                <a:moveTo>
                  <a:pt x="159157" y="198950"/>
                </a:moveTo>
                <a:cubicBezTo>
                  <a:pt x="142119" y="199331"/>
                  <a:pt x="125245" y="202377"/>
                  <a:pt x="109149" y="207977"/>
                </a:cubicBezTo>
                <a:cubicBezTo>
                  <a:pt x="64647" y="222600"/>
                  <a:pt x="50655" y="240834"/>
                  <a:pt x="45961" y="250403"/>
                </a:cubicBezTo>
                <a:cubicBezTo>
                  <a:pt x="45329" y="251576"/>
                  <a:pt x="44156" y="254645"/>
                  <a:pt x="45239" y="256180"/>
                </a:cubicBezTo>
                <a:cubicBezTo>
                  <a:pt x="47178" y="258136"/>
                  <a:pt x="49904" y="259100"/>
                  <a:pt x="52641" y="258798"/>
                </a:cubicBezTo>
                <a:cubicBezTo>
                  <a:pt x="54132" y="258790"/>
                  <a:pt x="55616" y="258608"/>
                  <a:pt x="57064" y="258256"/>
                </a:cubicBezTo>
                <a:cubicBezTo>
                  <a:pt x="65360" y="256018"/>
                  <a:pt x="73167" y="252252"/>
                  <a:pt x="80083" y="247153"/>
                </a:cubicBezTo>
                <a:cubicBezTo>
                  <a:pt x="89112" y="241348"/>
                  <a:pt x="98454" y="236044"/>
                  <a:pt x="108066" y="231266"/>
                </a:cubicBezTo>
                <a:cubicBezTo>
                  <a:pt x="131403" y="219845"/>
                  <a:pt x="155538" y="210131"/>
                  <a:pt x="180280" y="202200"/>
                </a:cubicBezTo>
                <a:lnTo>
                  <a:pt x="181002" y="202200"/>
                </a:lnTo>
                <a:cubicBezTo>
                  <a:pt x="173901" y="200134"/>
                  <a:pt x="166552" y="199041"/>
                  <a:pt x="159157" y="198950"/>
                </a:cubicBezTo>
                <a:close/>
              </a:path>
            </a:pathLst>
          </a:custGeom>
          <a:solidFill>
            <a:srgbClr val="E0E0E0"/>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cs typeface="+mn-cs"/>
            </a:endParaRPr>
          </a:p>
        </p:txBody>
      </p:sp>
      <p:sp>
        <p:nvSpPr>
          <p:cNvPr id="9" name="Freeform: Shape 8">
            <a:extLst>
              <a:ext uri="{FF2B5EF4-FFF2-40B4-BE49-F238E27FC236}">
                <a16:creationId xmlns:a16="http://schemas.microsoft.com/office/drawing/2014/main" id="{A6726F6D-5A34-88D1-F9D0-95B2320B5A74}"/>
              </a:ext>
            </a:extLst>
          </p:cNvPr>
          <p:cNvSpPr/>
          <p:nvPr/>
        </p:nvSpPr>
        <p:spPr>
          <a:xfrm>
            <a:off x="7641433" y="2681567"/>
            <a:ext cx="741324" cy="429488"/>
          </a:xfrm>
          <a:custGeom>
            <a:avLst/>
            <a:gdLst>
              <a:gd name="connsiteX0" fmla="*/ 988432 w 988432"/>
              <a:gd name="connsiteY0" fmla="*/ 401143 h 572651"/>
              <a:gd name="connsiteX1" fmla="*/ 305647 w 988432"/>
              <a:gd name="connsiteY1" fmla="*/ 5860 h 572651"/>
              <a:gd name="connsiteX2" fmla="*/ 279740 w 988432"/>
              <a:gd name="connsiteY2" fmla="*/ 534 h 572651"/>
              <a:gd name="connsiteX3" fmla="*/ 273150 w 988432"/>
              <a:gd name="connsiteY3" fmla="*/ 4235 h 572651"/>
              <a:gd name="connsiteX4" fmla="*/ 280462 w 988432"/>
              <a:gd name="connsiteY4" fmla="*/ 21837 h 572651"/>
              <a:gd name="connsiteX5" fmla="*/ 516873 w 988432"/>
              <a:gd name="connsiteY5" fmla="*/ 159586 h 572651"/>
              <a:gd name="connsiteX6" fmla="*/ 281094 w 988432"/>
              <a:gd name="connsiteY6" fmla="*/ 299862 h 572651"/>
              <a:gd name="connsiteX7" fmla="*/ 38905 w 988432"/>
              <a:gd name="connsiteY7" fmla="*/ 158864 h 572651"/>
              <a:gd name="connsiteX8" fmla="*/ 6770 w 988432"/>
              <a:gd name="connsiteY8" fmla="*/ 153448 h 572651"/>
              <a:gd name="connsiteX9" fmla="*/ 6770 w 988432"/>
              <a:gd name="connsiteY9" fmla="*/ 153448 h 572651"/>
              <a:gd name="connsiteX10" fmla="*/ 9297 w 988432"/>
              <a:gd name="connsiteY10" fmla="*/ 170870 h 572651"/>
              <a:gd name="connsiteX11" fmla="*/ 689646 w 988432"/>
              <a:gd name="connsiteY11" fmla="*/ 572652 h 572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88432" h="572651">
                <a:moveTo>
                  <a:pt x="988432" y="401143"/>
                </a:moveTo>
                <a:lnTo>
                  <a:pt x="305647" y="5860"/>
                </a:lnTo>
                <a:cubicBezTo>
                  <a:pt x="297995" y="872"/>
                  <a:pt x="288738" y="-1031"/>
                  <a:pt x="279740" y="534"/>
                </a:cubicBezTo>
                <a:lnTo>
                  <a:pt x="273150" y="4235"/>
                </a:lnTo>
                <a:cubicBezTo>
                  <a:pt x="271309" y="11082"/>
                  <a:pt x="274311" y="18310"/>
                  <a:pt x="280462" y="21837"/>
                </a:cubicBezTo>
                <a:lnTo>
                  <a:pt x="516873" y="159586"/>
                </a:lnTo>
                <a:lnTo>
                  <a:pt x="281094" y="299862"/>
                </a:lnTo>
                <a:lnTo>
                  <a:pt x="38905" y="158864"/>
                </a:lnTo>
                <a:cubicBezTo>
                  <a:pt x="28344" y="152816"/>
                  <a:pt x="17331" y="147310"/>
                  <a:pt x="6770" y="153448"/>
                </a:cubicBezTo>
                <a:lnTo>
                  <a:pt x="6770" y="153448"/>
                </a:lnTo>
                <a:cubicBezTo>
                  <a:pt x="-3792" y="159496"/>
                  <a:pt x="-1264" y="164731"/>
                  <a:pt x="9297" y="170870"/>
                </a:cubicBezTo>
                <a:lnTo>
                  <a:pt x="689646" y="572652"/>
                </a:lnTo>
                <a:close/>
              </a:path>
            </a:pathLst>
          </a:custGeom>
          <a:solidFill>
            <a:srgbClr val="E0E0E0"/>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cs typeface="+mn-cs"/>
            </a:endParaRPr>
          </a:p>
        </p:txBody>
      </p:sp>
      <p:grpSp>
        <p:nvGrpSpPr>
          <p:cNvPr id="10" name="Graphic 13">
            <a:extLst>
              <a:ext uri="{FF2B5EF4-FFF2-40B4-BE49-F238E27FC236}">
                <a16:creationId xmlns:a16="http://schemas.microsoft.com/office/drawing/2014/main" id="{C32375EC-F673-EEA0-F13B-5950651E5DE3}"/>
              </a:ext>
            </a:extLst>
          </p:cNvPr>
          <p:cNvGrpSpPr/>
          <p:nvPr/>
        </p:nvGrpSpPr>
        <p:grpSpPr>
          <a:xfrm>
            <a:off x="7004358" y="3936886"/>
            <a:ext cx="828160" cy="514172"/>
            <a:chOff x="9915274" y="5639224"/>
            <a:chExt cx="1104213" cy="685563"/>
          </a:xfrm>
        </p:grpSpPr>
        <p:sp>
          <p:nvSpPr>
            <p:cNvPr id="11" name="Freeform: Shape 10">
              <a:extLst>
                <a:ext uri="{FF2B5EF4-FFF2-40B4-BE49-F238E27FC236}">
                  <a16:creationId xmlns:a16="http://schemas.microsoft.com/office/drawing/2014/main" id="{2669A6AB-BB87-76C0-9314-DBC0E24F5636}"/>
                </a:ext>
              </a:extLst>
            </p:cNvPr>
            <p:cNvSpPr/>
            <p:nvPr/>
          </p:nvSpPr>
          <p:spPr>
            <a:xfrm>
              <a:off x="9915274" y="5680875"/>
              <a:ext cx="1104213" cy="643911"/>
            </a:xfrm>
            <a:custGeom>
              <a:avLst/>
              <a:gdLst>
                <a:gd name="connsiteX0" fmla="*/ 4256 w 1104213"/>
                <a:gd name="connsiteY0" fmla="*/ 609882 h 643911"/>
                <a:gd name="connsiteX1" fmla="*/ 68888 w 1104213"/>
                <a:gd name="connsiteY1" fmla="*/ 643191 h 643911"/>
                <a:gd name="connsiteX2" fmla="*/ 114022 w 1104213"/>
                <a:gd name="connsiteY2" fmla="*/ 635067 h 643911"/>
                <a:gd name="connsiteX3" fmla="*/ 997744 w 1104213"/>
                <a:gd name="connsiteY3" fmla="*/ 118825 h 643911"/>
                <a:gd name="connsiteX4" fmla="*/ 1101913 w 1104213"/>
                <a:gd name="connsiteY4" fmla="*/ 13663 h 643911"/>
                <a:gd name="connsiteX5" fmla="*/ 1101809 w 1104213"/>
                <a:gd name="connsiteY5" fmla="*/ 2301 h 643911"/>
                <a:gd name="connsiteX6" fmla="*/ 1093698 w 1104213"/>
                <a:gd name="connsiteY6" fmla="*/ 393 h 643911"/>
                <a:gd name="connsiteX7" fmla="*/ 902692 w 1104213"/>
                <a:gd name="connsiteY7" fmla="*/ 63581 h 643911"/>
                <a:gd name="connsiteX8" fmla="*/ 13373 w 1104213"/>
                <a:gd name="connsiteY8" fmla="*/ 576663 h 643911"/>
                <a:gd name="connsiteX9" fmla="*/ 4256 w 1104213"/>
                <a:gd name="connsiteY9" fmla="*/ 609882 h 643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04213" h="643911">
                  <a:moveTo>
                    <a:pt x="4256" y="609882"/>
                  </a:moveTo>
                  <a:cubicBezTo>
                    <a:pt x="17736" y="625408"/>
                    <a:pt x="39280" y="636511"/>
                    <a:pt x="68888" y="643191"/>
                  </a:cubicBezTo>
                  <a:cubicBezTo>
                    <a:pt x="84414" y="645386"/>
                    <a:pt x="100235" y="642539"/>
                    <a:pt x="114022" y="635067"/>
                  </a:cubicBezTo>
                  <a:lnTo>
                    <a:pt x="997744" y="118825"/>
                  </a:lnTo>
                  <a:lnTo>
                    <a:pt x="1101913" y="13663"/>
                  </a:lnTo>
                  <a:cubicBezTo>
                    <a:pt x="1105021" y="10497"/>
                    <a:pt x="1104975" y="5410"/>
                    <a:pt x="1101809" y="2301"/>
                  </a:cubicBezTo>
                  <a:cubicBezTo>
                    <a:pt x="1099672" y="204"/>
                    <a:pt x="1096546" y="-532"/>
                    <a:pt x="1093698" y="393"/>
                  </a:cubicBezTo>
                  <a:lnTo>
                    <a:pt x="902692" y="63581"/>
                  </a:lnTo>
                  <a:lnTo>
                    <a:pt x="13373" y="576663"/>
                  </a:lnTo>
                  <a:cubicBezTo>
                    <a:pt x="1277" y="583523"/>
                    <a:pt x="-4590" y="599411"/>
                    <a:pt x="4256" y="609882"/>
                  </a:cubicBezTo>
                  <a:close/>
                </a:path>
              </a:pathLst>
            </a:custGeom>
            <a:solidFill>
              <a:srgbClr val="000000">
                <a:alpha val="10000"/>
              </a:srgbClr>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cs typeface="+mn-cs"/>
              </a:endParaRPr>
            </a:p>
          </p:txBody>
        </p:sp>
        <p:sp>
          <p:nvSpPr>
            <p:cNvPr id="12" name="Freeform: Shape 11">
              <a:extLst>
                <a:ext uri="{FF2B5EF4-FFF2-40B4-BE49-F238E27FC236}">
                  <a16:creationId xmlns:a16="http://schemas.microsoft.com/office/drawing/2014/main" id="{40AA406E-0906-4409-CD5B-B72F42D7BEF6}"/>
                </a:ext>
              </a:extLst>
            </p:cNvPr>
            <p:cNvSpPr/>
            <p:nvPr/>
          </p:nvSpPr>
          <p:spPr>
            <a:xfrm>
              <a:off x="10824917" y="5639944"/>
              <a:ext cx="176596" cy="139805"/>
            </a:xfrm>
            <a:custGeom>
              <a:avLst/>
              <a:gdLst>
                <a:gd name="connsiteX0" fmla="*/ 0 w 176596"/>
                <a:gd name="connsiteY0" fmla="*/ 33470 h 139805"/>
                <a:gd name="connsiteX1" fmla="*/ 169974 w 176596"/>
                <a:gd name="connsiteY1" fmla="*/ 162 h 139805"/>
                <a:gd name="connsiteX2" fmla="*/ 176436 w 176596"/>
                <a:gd name="connsiteY2" fmla="*/ 4031 h 139805"/>
                <a:gd name="connsiteX3" fmla="*/ 174939 w 176596"/>
                <a:gd name="connsiteY3" fmla="*/ 9188 h 139805"/>
                <a:gd name="connsiteX4" fmla="*/ 59667 w 176596"/>
                <a:gd name="connsiteY4" fmla="*/ 139806 h 1398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6596" h="139805">
                  <a:moveTo>
                    <a:pt x="0" y="33470"/>
                  </a:moveTo>
                  <a:lnTo>
                    <a:pt x="169974" y="162"/>
                  </a:lnTo>
                  <a:cubicBezTo>
                    <a:pt x="172827" y="-555"/>
                    <a:pt x="175720" y="1178"/>
                    <a:pt x="176436" y="4031"/>
                  </a:cubicBezTo>
                  <a:cubicBezTo>
                    <a:pt x="176904" y="5894"/>
                    <a:pt x="176332" y="7865"/>
                    <a:pt x="174939" y="9188"/>
                  </a:cubicBezTo>
                  <a:lnTo>
                    <a:pt x="59667" y="139806"/>
                  </a:lnTo>
                  <a:close/>
                </a:path>
              </a:pathLst>
            </a:custGeom>
            <a:solidFill>
              <a:srgbClr val="FFA8A7"/>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cs typeface="+mn-cs"/>
              </a:endParaRPr>
            </a:p>
          </p:txBody>
        </p:sp>
        <p:sp>
          <p:nvSpPr>
            <p:cNvPr id="13" name="Freeform: Shape 12">
              <a:extLst>
                <a:ext uri="{FF2B5EF4-FFF2-40B4-BE49-F238E27FC236}">
                  <a16:creationId xmlns:a16="http://schemas.microsoft.com/office/drawing/2014/main" id="{6DA1C960-CF5A-7192-572F-1C55EFBFA841}"/>
                </a:ext>
              </a:extLst>
            </p:cNvPr>
            <p:cNvSpPr/>
            <p:nvPr/>
          </p:nvSpPr>
          <p:spPr>
            <a:xfrm>
              <a:off x="10961762" y="5639224"/>
              <a:ext cx="39750" cy="36718"/>
            </a:xfrm>
            <a:custGeom>
              <a:avLst/>
              <a:gdLst>
                <a:gd name="connsiteX0" fmla="*/ 38093 w 39750"/>
                <a:gd name="connsiteY0" fmla="*/ 9187 h 36718"/>
                <a:gd name="connsiteX1" fmla="*/ 38286 w 39750"/>
                <a:gd name="connsiteY1" fmla="*/ 1658 h 36718"/>
                <a:gd name="connsiteX2" fmla="*/ 33128 w 39750"/>
                <a:gd name="connsiteY2" fmla="*/ 160 h 36718"/>
                <a:gd name="connsiteX3" fmla="*/ 0 w 39750"/>
                <a:gd name="connsiteY3" fmla="*/ 6660 h 36718"/>
                <a:gd name="connsiteX4" fmla="*/ 0 w 39750"/>
                <a:gd name="connsiteY4" fmla="*/ 6660 h 36718"/>
                <a:gd name="connsiteX5" fmla="*/ 13721 w 39750"/>
                <a:gd name="connsiteY5" fmla="*/ 33740 h 36718"/>
                <a:gd name="connsiteX6" fmla="*/ 13721 w 39750"/>
                <a:gd name="connsiteY6" fmla="*/ 36719 h 36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750" h="36718">
                  <a:moveTo>
                    <a:pt x="38093" y="9187"/>
                  </a:moveTo>
                  <a:cubicBezTo>
                    <a:pt x="40225" y="7161"/>
                    <a:pt x="40312" y="3790"/>
                    <a:pt x="38286" y="1658"/>
                  </a:cubicBezTo>
                  <a:cubicBezTo>
                    <a:pt x="36963" y="265"/>
                    <a:pt x="34992" y="-307"/>
                    <a:pt x="33128" y="160"/>
                  </a:cubicBezTo>
                  <a:lnTo>
                    <a:pt x="0" y="6660"/>
                  </a:lnTo>
                  <a:lnTo>
                    <a:pt x="0" y="6660"/>
                  </a:lnTo>
                  <a:cubicBezTo>
                    <a:pt x="9252" y="12434"/>
                    <a:pt x="14536" y="22865"/>
                    <a:pt x="13721" y="33740"/>
                  </a:cubicBezTo>
                  <a:lnTo>
                    <a:pt x="13721" y="36719"/>
                  </a:lnTo>
                  <a:close/>
                </a:path>
              </a:pathLst>
            </a:custGeom>
            <a:solidFill>
              <a:srgbClr val="263238"/>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cs typeface="+mn-cs"/>
              </a:endParaRPr>
            </a:p>
          </p:txBody>
        </p:sp>
        <p:sp>
          <p:nvSpPr>
            <p:cNvPr id="14" name="Freeform: Shape 13">
              <a:extLst>
                <a:ext uri="{FF2B5EF4-FFF2-40B4-BE49-F238E27FC236}">
                  <a16:creationId xmlns:a16="http://schemas.microsoft.com/office/drawing/2014/main" id="{D1F97DE0-4C64-CC04-D87A-71C88CDA11C4}"/>
                </a:ext>
              </a:extLst>
            </p:cNvPr>
            <p:cNvSpPr/>
            <p:nvPr/>
          </p:nvSpPr>
          <p:spPr>
            <a:xfrm>
              <a:off x="10083186" y="5673505"/>
              <a:ext cx="804650" cy="530774"/>
            </a:xfrm>
            <a:custGeom>
              <a:avLst/>
              <a:gdLst>
                <a:gd name="connsiteX0" fmla="*/ 60570 w 804650"/>
                <a:gd name="connsiteY0" fmla="*/ 530775 h 530774"/>
                <a:gd name="connsiteX1" fmla="*/ 74471 w 804650"/>
                <a:gd name="connsiteY1" fmla="*/ 522831 h 530774"/>
                <a:gd name="connsiteX2" fmla="*/ 91261 w 804650"/>
                <a:gd name="connsiteY2" fmla="*/ 513263 h 530774"/>
                <a:gd name="connsiteX3" fmla="*/ 801398 w 804650"/>
                <a:gd name="connsiteY3" fmla="*/ 105884 h 530774"/>
                <a:gd name="connsiteX4" fmla="*/ 796614 w 804650"/>
                <a:gd name="connsiteY4" fmla="*/ 49557 h 530774"/>
                <a:gd name="connsiteX5" fmla="*/ 741821 w 804650"/>
                <a:gd name="connsiteY5" fmla="*/ 0 h 530774"/>
                <a:gd name="connsiteX6" fmla="*/ 32045 w 804650"/>
                <a:gd name="connsiteY6" fmla="*/ 407198 h 530774"/>
                <a:gd name="connsiteX7" fmla="*/ 0 w 804650"/>
                <a:gd name="connsiteY7" fmla="*/ 425252 h 530774"/>
                <a:gd name="connsiteX8" fmla="*/ 60570 w 804650"/>
                <a:gd name="connsiteY8" fmla="*/ 530775 h 530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04650" h="530774">
                  <a:moveTo>
                    <a:pt x="60570" y="530775"/>
                  </a:moveTo>
                  <a:lnTo>
                    <a:pt x="74471" y="522831"/>
                  </a:lnTo>
                  <a:lnTo>
                    <a:pt x="91261" y="513263"/>
                  </a:lnTo>
                  <a:lnTo>
                    <a:pt x="801398" y="105884"/>
                  </a:lnTo>
                  <a:cubicBezTo>
                    <a:pt x="807020" y="87183"/>
                    <a:pt x="805310" y="67042"/>
                    <a:pt x="796614" y="49557"/>
                  </a:cubicBezTo>
                  <a:cubicBezTo>
                    <a:pt x="784608" y="22477"/>
                    <a:pt x="761228" y="1264"/>
                    <a:pt x="741821" y="0"/>
                  </a:cubicBezTo>
                  <a:lnTo>
                    <a:pt x="32045" y="407198"/>
                  </a:lnTo>
                  <a:lnTo>
                    <a:pt x="0" y="425252"/>
                  </a:lnTo>
                  <a:cubicBezTo>
                    <a:pt x="21393" y="414781"/>
                    <a:pt x="81873" y="519762"/>
                    <a:pt x="60570" y="530775"/>
                  </a:cubicBezTo>
                  <a:close/>
                </a:path>
              </a:pathLst>
            </a:custGeom>
            <a:solidFill>
              <a:srgbClr val="407BFF"/>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cs typeface="+mn-cs"/>
              </a:endParaRPr>
            </a:p>
          </p:txBody>
        </p:sp>
        <p:sp>
          <p:nvSpPr>
            <p:cNvPr id="15" name="Freeform: Shape 14">
              <a:extLst>
                <a:ext uri="{FF2B5EF4-FFF2-40B4-BE49-F238E27FC236}">
                  <a16:creationId xmlns:a16="http://schemas.microsoft.com/office/drawing/2014/main" id="{8950CD2A-72AB-055C-3E3A-F48B2931F3F7}"/>
                </a:ext>
              </a:extLst>
            </p:cNvPr>
            <p:cNvSpPr/>
            <p:nvPr/>
          </p:nvSpPr>
          <p:spPr>
            <a:xfrm>
              <a:off x="10135902" y="6050310"/>
              <a:ext cx="96535" cy="123820"/>
            </a:xfrm>
            <a:custGeom>
              <a:avLst/>
              <a:gdLst>
                <a:gd name="connsiteX0" fmla="*/ 60840 w 96535"/>
                <a:gd name="connsiteY0" fmla="*/ 123820 h 123820"/>
                <a:gd name="connsiteX1" fmla="*/ 91893 w 96535"/>
                <a:gd name="connsiteY1" fmla="*/ 105767 h 123820"/>
                <a:gd name="connsiteX2" fmla="*/ 85122 w 96535"/>
                <a:gd name="connsiteY2" fmla="*/ 55126 h 123820"/>
                <a:gd name="connsiteX3" fmla="*/ 30962 w 96535"/>
                <a:gd name="connsiteY3" fmla="*/ 966 h 123820"/>
                <a:gd name="connsiteX4" fmla="*/ 8034 w 96535"/>
                <a:gd name="connsiteY4" fmla="*/ 14145 h 123820"/>
                <a:gd name="connsiteX5" fmla="*/ 0 w 96535"/>
                <a:gd name="connsiteY5" fmla="*/ 18929 h 123820"/>
                <a:gd name="connsiteX6" fmla="*/ 54161 w 96535"/>
                <a:gd name="connsiteY6" fmla="*/ 73090 h 123820"/>
                <a:gd name="connsiteX7" fmla="*/ 61834 w 96535"/>
                <a:gd name="connsiteY7" fmla="*/ 123008 h 123820"/>
                <a:gd name="connsiteX8" fmla="*/ 61834 w 96535"/>
                <a:gd name="connsiteY8" fmla="*/ 123008 h 123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6535" h="123820">
                  <a:moveTo>
                    <a:pt x="60840" y="123820"/>
                  </a:moveTo>
                  <a:lnTo>
                    <a:pt x="91893" y="105767"/>
                  </a:lnTo>
                  <a:cubicBezTo>
                    <a:pt x="100919" y="100892"/>
                    <a:pt x="95774" y="78686"/>
                    <a:pt x="85122" y="55126"/>
                  </a:cubicBezTo>
                  <a:cubicBezTo>
                    <a:pt x="70951" y="24165"/>
                    <a:pt x="43058" y="-5804"/>
                    <a:pt x="30962" y="966"/>
                  </a:cubicBezTo>
                  <a:lnTo>
                    <a:pt x="8034" y="14145"/>
                  </a:lnTo>
                  <a:lnTo>
                    <a:pt x="0" y="18929"/>
                  </a:lnTo>
                  <a:cubicBezTo>
                    <a:pt x="12096" y="12520"/>
                    <a:pt x="40079" y="42489"/>
                    <a:pt x="54161" y="73090"/>
                  </a:cubicBezTo>
                  <a:cubicBezTo>
                    <a:pt x="64361" y="95386"/>
                    <a:pt x="69596" y="117050"/>
                    <a:pt x="61834" y="123008"/>
                  </a:cubicBezTo>
                  <a:lnTo>
                    <a:pt x="61834" y="123008"/>
                  </a:lnTo>
                  <a:close/>
                </a:path>
              </a:pathLst>
            </a:custGeom>
            <a:solidFill>
              <a:srgbClr val="EBEBEB"/>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cs typeface="+mn-cs"/>
              </a:endParaRPr>
            </a:p>
          </p:txBody>
        </p:sp>
        <p:sp>
          <p:nvSpPr>
            <p:cNvPr id="16" name="Freeform: Shape 15">
              <a:extLst>
                <a:ext uri="{FF2B5EF4-FFF2-40B4-BE49-F238E27FC236}">
                  <a16:creationId xmlns:a16="http://schemas.microsoft.com/office/drawing/2014/main" id="{3CE76E46-D9D8-17D1-DA02-60AE24A41523}"/>
                </a:ext>
              </a:extLst>
            </p:cNvPr>
            <p:cNvSpPr/>
            <p:nvPr/>
          </p:nvSpPr>
          <p:spPr>
            <a:xfrm>
              <a:off x="10112613" y="6063699"/>
              <a:ext cx="96609" cy="123971"/>
            </a:xfrm>
            <a:custGeom>
              <a:avLst/>
              <a:gdLst>
                <a:gd name="connsiteX0" fmla="*/ 92163 w 96609"/>
                <a:gd name="connsiteY0" fmla="*/ 105918 h 123971"/>
                <a:gd name="connsiteX1" fmla="*/ 31142 w 96609"/>
                <a:gd name="connsiteY1" fmla="*/ 846 h 123971"/>
                <a:gd name="connsiteX2" fmla="*/ 0 w 96609"/>
                <a:gd name="connsiteY2" fmla="*/ 18900 h 123971"/>
                <a:gd name="connsiteX3" fmla="*/ 61021 w 96609"/>
                <a:gd name="connsiteY3" fmla="*/ 123972 h 123971"/>
              </a:gdLst>
              <a:ahLst/>
              <a:cxnLst>
                <a:cxn ang="0">
                  <a:pos x="connsiteX0" y="connsiteY0"/>
                </a:cxn>
                <a:cxn ang="0">
                  <a:pos x="connsiteX1" y="connsiteY1"/>
                </a:cxn>
                <a:cxn ang="0">
                  <a:pos x="connsiteX2" y="connsiteY2"/>
                </a:cxn>
                <a:cxn ang="0">
                  <a:pos x="connsiteX3" y="connsiteY3"/>
                </a:cxn>
              </a:cxnLst>
              <a:rect l="l" t="t" r="r" b="b"/>
              <a:pathLst>
                <a:path w="96609" h="123971">
                  <a:moveTo>
                    <a:pt x="92163" y="105918"/>
                  </a:moveTo>
                  <a:cubicBezTo>
                    <a:pt x="113466" y="94634"/>
                    <a:pt x="52446" y="-10437"/>
                    <a:pt x="31142" y="846"/>
                  </a:cubicBezTo>
                  <a:lnTo>
                    <a:pt x="0" y="18900"/>
                  </a:lnTo>
                  <a:cubicBezTo>
                    <a:pt x="21303" y="7616"/>
                    <a:pt x="82324" y="112688"/>
                    <a:pt x="61021" y="123972"/>
                  </a:cubicBezTo>
                  <a:close/>
                </a:path>
              </a:pathLst>
            </a:custGeom>
            <a:solidFill>
              <a:srgbClr val="407BFF"/>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cs typeface="+mn-cs"/>
              </a:endParaRPr>
            </a:p>
          </p:txBody>
        </p:sp>
        <p:sp>
          <p:nvSpPr>
            <p:cNvPr id="17" name="Freeform: Shape 16">
              <a:extLst>
                <a:ext uri="{FF2B5EF4-FFF2-40B4-BE49-F238E27FC236}">
                  <a16:creationId xmlns:a16="http://schemas.microsoft.com/office/drawing/2014/main" id="{AD331B8F-6B30-4BE7-0B49-C3C1F5551285}"/>
                </a:ext>
              </a:extLst>
            </p:cNvPr>
            <p:cNvSpPr/>
            <p:nvPr/>
          </p:nvSpPr>
          <p:spPr>
            <a:xfrm>
              <a:off x="10083186" y="6080381"/>
              <a:ext cx="95775" cy="123898"/>
            </a:xfrm>
            <a:custGeom>
              <a:avLst/>
              <a:gdLst>
                <a:gd name="connsiteX0" fmla="*/ 60570 w 95775"/>
                <a:gd name="connsiteY0" fmla="*/ 123899 h 123898"/>
                <a:gd name="connsiteX1" fmla="*/ 91261 w 95775"/>
                <a:gd name="connsiteY1" fmla="*/ 106387 h 123898"/>
                <a:gd name="connsiteX2" fmla="*/ 32045 w 95775"/>
                <a:gd name="connsiteY2" fmla="*/ 323 h 123898"/>
                <a:gd name="connsiteX3" fmla="*/ 30781 w 95775"/>
                <a:gd name="connsiteY3" fmla="*/ 774 h 123898"/>
                <a:gd name="connsiteX4" fmla="*/ 0 w 95775"/>
                <a:gd name="connsiteY4" fmla="*/ 18827 h 123898"/>
                <a:gd name="connsiteX5" fmla="*/ 60570 w 95775"/>
                <a:gd name="connsiteY5" fmla="*/ 123899 h 123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5775" h="123898">
                  <a:moveTo>
                    <a:pt x="60570" y="123899"/>
                  </a:moveTo>
                  <a:lnTo>
                    <a:pt x="91261" y="106387"/>
                  </a:lnTo>
                  <a:cubicBezTo>
                    <a:pt x="112293" y="95465"/>
                    <a:pt x="54251" y="-6447"/>
                    <a:pt x="32045" y="323"/>
                  </a:cubicBezTo>
                  <a:cubicBezTo>
                    <a:pt x="31603" y="407"/>
                    <a:pt x="31176" y="559"/>
                    <a:pt x="30781" y="774"/>
                  </a:cubicBezTo>
                  <a:lnTo>
                    <a:pt x="0" y="18827"/>
                  </a:lnTo>
                  <a:cubicBezTo>
                    <a:pt x="21393" y="7905"/>
                    <a:pt x="81873" y="112886"/>
                    <a:pt x="60570" y="123899"/>
                  </a:cubicBezTo>
                  <a:close/>
                </a:path>
              </a:pathLst>
            </a:custGeom>
            <a:solidFill>
              <a:srgbClr val="EBEBEB"/>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cs typeface="+mn-cs"/>
              </a:endParaRPr>
            </a:p>
          </p:txBody>
        </p:sp>
        <p:sp>
          <p:nvSpPr>
            <p:cNvPr id="18" name="Freeform: Shape 17">
              <a:extLst>
                <a:ext uri="{FF2B5EF4-FFF2-40B4-BE49-F238E27FC236}">
                  <a16:creationId xmlns:a16="http://schemas.microsoft.com/office/drawing/2014/main" id="{867A253C-860C-9635-F28A-B880257C7081}"/>
                </a:ext>
              </a:extLst>
            </p:cNvPr>
            <p:cNvSpPr/>
            <p:nvPr/>
          </p:nvSpPr>
          <p:spPr>
            <a:xfrm>
              <a:off x="10123897" y="5640106"/>
              <a:ext cx="877206" cy="564173"/>
            </a:xfrm>
            <a:custGeom>
              <a:avLst/>
              <a:gdLst>
                <a:gd name="connsiteX0" fmla="*/ 876771 w 877206"/>
                <a:gd name="connsiteY0" fmla="*/ 2979 h 564173"/>
                <a:gd name="connsiteX1" fmla="*/ 870994 w 877206"/>
                <a:gd name="connsiteY1" fmla="*/ 0 h 564173"/>
                <a:gd name="connsiteX2" fmla="*/ 747688 w 877206"/>
                <a:gd name="connsiteY2" fmla="*/ 67520 h 564173"/>
                <a:gd name="connsiteX3" fmla="*/ 2979 w 877206"/>
                <a:gd name="connsiteY3" fmla="*/ 494848 h 564173"/>
                <a:gd name="connsiteX4" fmla="*/ 0 w 877206"/>
                <a:gd name="connsiteY4" fmla="*/ 494126 h 564173"/>
                <a:gd name="connsiteX5" fmla="*/ 19859 w 877206"/>
                <a:gd name="connsiteY5" fmla="*/ 564174 h 564173"/>
                <a:gd name="connsiteX6" fmla="*/ 33760 w 877206"/>
                <a:gd name="connsiteY6" fmla="*/ 556231 h 564173"/>
                <a:gd name="connsiteX7" fmla="*/ 50550 w 877206"/>
                <a:gd name="connsiteY7" fmla="*/ 546662 h 564173"/>
                <a:gd name="connsiteX8" fmla="*/ 760687 w 877206"/>
                <a:gd name="connsiteY8" fmla="*/ 139283 h 564173"/>
                <a:gd name="connsiteX9" fmla="*/ 760687 w 877206"/>
                <a:gd name="connsiteY9" fmla="*/ 139283 h 564173"/>
                <a:gd name="connsiteX10" fmla="*/ 875959 w 877206"/>
                <a:gd name="connsiteY10" fmla="*/ 8305 h 564173"/>
                <a:gd name="connsiteX11" fmla="*/ 876771 w 877206"/>
                <a:gd name="connsiteY11" fmla="*/ 2979 h 5641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77206" h="564173">
                  <a:moveTo>
                    <a:pt x="876771" y="2979"/>
                  </a:moveTo>
                  <a:lnTo>
                    <a:pt x="870994" y="0"/>
                  </a:lnTo>
                  <a:lnTo>
                    <a:pt x="747688" y="67520"/>
                  </a:lnTo>
                  <a:lnTo>
                    <a:pt x="2979" y="494848"/>
                  </a:lnTo>
                  <a:cubicBezTo>
                    <a:pt x="1715" y="492953"/>
                    <a:pt x="722" y="492862"/>
                    <a:pt x="0" y="494126"/>
                  </a:cubicBezTo>
                  <a:cubicBezTo>
                    <a:pt x="18054" y="522380"/>
                    <a:pt x="31774" y="558036"/>
                    <a:pt x="19859" y="564174"/>
                  </a:cubicBezTo>
                  <a:lnTo>
                    <a:pt x="33760" y="556231"/>
                  </a:lnTo>
                  <a:lnTo>
                    <a:pt x="50550" y="546662"/>
                  </a:lnTo>
                  <a:lnTo>
                    <a:pt x="760687" y="139283"/>
                  </a:lnTo>
                  <a:lnTo>
                    <a:pt x="760687" y="139283"/>
                  </a:lnTo>
                  <a:lnTo>
                    <a:pt x="875959" y="8305"/>
                  </a:lnTo>
                  <a:cubicBezTo>
                    <a:pt x="877253" y="6844"/>
                    <a:pt x="877571" y="4760"/>
                    <a:pt x="876771" y="2979"/>
                  </a:cubicBezTo>
                  <a:close/>
                </a:path>
              </a:pathLst>
            </a:custGeom>
            <a:solidFill>
              <a:srgbClr val="000000">
                <a:alpha val="15000"/>
              </a:srgbClr>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cs typeface="+mn-cs"/>
              </a:endParaRPr>
            </a:p>
          </p:txBody>
        </p:sp>
        <p:sp>
          <p:nvSpPr>
            <p:cNvPr id="19" name="Freeform: Shape 18">
              <a:extLst>
                <a:ext uri="{FF2B5EF4-FFF2-40B4-BE49-F238E27FC236}">
                  <a16:creationId xmlns:a16="http://schemas.microsoft.com/office/drawing/2014/main" id="{EFAF85EB-1D8C-6B44-56D4-2F71D80385A5}"/>
                </a:ext>
              </a:extLst>
            </p:cNvPr>
            <p:cNvSpPr/>
            <p:nvPr/>
          </p:nvSpPr>
          <p:spPr>
            <a:xfrm>
              <a:off x="9940940" y="6098296"/>
              <a:ext cx="207515" cy="182983"/>
            </a:xfrm>
            <a:custGeom>
              <a:avLst/>
              <a:gdLst>
                <a:gd name="connsiteX0" fmla="*/ 72468 w 207515"/>
                <a:gd name="connsiteY0" fmla="*/ 180545 h 182983"/>
                <a:gd name="connsiteX1" fmla="*/ 202815 w 207515"/>
                <a:gd name="connsiteY1" fmla="*/ 105984 h 182983"/>
                <a:gd name="connsiteX2" fmla="*/ 196316 w 207515"/>
                <a:gd name="connsiteY2" fmla="*/ 55795 h 182983"/>
                <a:gd name="connsiteX3" fmla="*/ 142155 w 207515"/>
                <a:gd name="connsiteY3" fmla="*/ 822 h 182983"/>
                <a:gd name="connsiteX4" fmla="*/ 142155 w 207515"/>
                <a:gd name="connsiteY4" fmla="*/ 822 h 182983"/>
                <a:gd name="connsiteX5" fmla="*/ 11086 w 207515"/>
                <a:gd name="connsiteY5" fmla="*/ 75654 h 182983"/>
                <a:gd name="connsiteX6" fmla="*/ 38167 w 207515"/>
                <a:gd name="connsiteY6" fmla="*/ 172240 h 182983"/>
                <a:gd name="connsiteX7" fmla="*/ 72468 w 207515"/>
                <a:gd name="connsiteY7" fmla="*/ 180545 h 182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7515" h="182983">
                  <a:moveTo>
                    <a:pt x="72468" y="180545"/>
                  </a:moveTo>
                  <a:lnTo>
                    <a:pt x="202815" y="105984"/>
                  </a:lnTo>
                  <a:cubicBezTo>
                    <a:pt x="211842" y="101290"/>
                    <a:pt x="206877" y="78903"/>
                    <a:pt x="196316" y="55795"/>
                  </a:cubicBezTo>
                  <a:cubicBezTo>
                    <a:pt x="182234" y="24833"/>
                    <a:pt x="154522" y="-5407"/>
                    <a:pt x="142155" y="822"/>
                  </a:cubicBezTo>
                  <a:lnTo>
                    <a:pt x="142155" y="822"/>
                  </a:lnTo>
                  <a:lnTo>
                    <a:pt x="11086" y="75654"/>
                  </a:lnTo>
                  <a:cubicBezTo>
                    <a:pt x="-14821" y="90638"/>
                    <a:pt x="9010" y="147056"/>
                    <a:pt x="38167" y="172240"/>
                  </a:cubicBezTo>
                  <a:cubicBezTo>
                    <a:pt x="48999" y="181989"/>
                    <a:pt x="61095" y="185961"/>
                    <a:pt x="72468" y="180545"/>
                  </a:cubicBezTo>
                  <a:close/>
                </a:path>
              </a:pathLst>
            </a:custGeom>
            <a:solidFill>
              <a:srgbClr val="F28F8F"/>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cs typeface="+mn-cs"/>
              </a:endParaRPr>
            </a:p>
          </p:txBody>
        </p:sp>
        <p:sp>
          <p:nvSpPr>
            <p:cNvPr id="20" name="Freeform: Shape 19">
              <a:extLst>
                <a:ext uri="{FF2B5EF4-FFF2-40B4-BE49-F238E27FC236}">
                  <a16:creationId xmlns:a16="http://schemas.microsoft.com/office/drawing/2014/main" id="{27D51B09-FCAA-4DEB-0D85-485D52EF026D}"/>
                </a:ext>
              </a:extLst>
            </p:cNvPr>
            <p:cNvSpPr/>
            <p:nvPr/>
          </p:nvSpPr>
          <p:spPr>
            <a:xfrm>
              <a:off x="9941241" y="6172843"/>
              <a:ext cx="82259" cy="108024"/>
            </a:xfrm>
            <a:custGeom>
              <a:avLst/>
              <a:gdLst>
                <a:gd name="connsiteX0" fmla="*/ 80021 w 82259"/>
                <a:gd name="connsiteY0" fmla="*/ 65649 h 108024"/>
                <a:gd name="connsiteX1" fmla="*/ 26853 w 82259"/>
                <a:gd name="connsiteY1" fmla="*/ 1288 h 108024"/>
                <a:gd name="connsiteX2" fmla="*/ 7355 w 82259"/>
                <a:gd name="connsiteY2" fmla="*/ 3905 h 108024"/>
                <a:gd name="connsiteX3" fmla="*/ 37956 w 82259"/>
                <a:gd name="connsiteY3" fmla="*/ 97694 h 108024"/>
                <a:gd name="connsiteX4" fmla="*/ 71535 w 82259"/>
                <a:gd name="connsiteY4" fmla="*/ 106269 h 108024"/>
                <a:gd name="connsiteX5" fmla="*/ 80021 w 82259"/>
                <a:gd name="connsiteY5" fmla="*/ 65649 h 1080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259" h="108024">
                  <a:moveTo>
                    <a:pt x="80021" y="65649"/>
                  </a:moveTo>
                  <a:cubicBezTo>
                    <a:pt x="72528" y="36221"/>
                    <a:pt x="48698" y="7426"/>
                    <a:pt x="26853" y="1288"/>
                  </a:cubicBezTo>
                  <a:cubicBezTo>
                    <a:pt x="20319" y="-1104"/>
                    <a:pt x="13026" y="-125"/>
                    <a:pt x="7355" y="3905"/>
                  </a:cubicBezTo>
                  <a:cubicBezTo>
                    <a:pt x="-12233" y="21959"/>
                    <a:pt x="10514" y="73863"/>
                    <a:pt x="37956" y="97694"/>
                  </a:cubicBezTo>
                  <a:cubicBezTo>
                    <a:pt x="46404" y="107048"/>
                    <a:pt x="59636" y="110428"/>
                    <a:pt x="71535" y="106269"/>
                  </a:cubicBezTo>
                  <a:cubicBezTo>
                    <a:pt x="81284" y="100582"/>
                    <a:pt x="85076" y="85508"/>
                    <a:pt x="80021" y="65649"/>
                  </a:cubicBezTo>
                  <a:close/>
                </a:path>
              </a:pathLst>
            </a:custGeom>
            <a:solidFill>
              <a:srgbClr val="000000">
                <a:alpha val="10000"/>
              </a:srgbClr>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cs typeface="+mn-cs"/>
              </a:endParaRPr>
            </a:p>
          </p:txBody>
        </p:sp>
      </p:grpSp>
      <p:grpSp>
        <p:nvGrpSpPr>
          <p:cNvPr id="21" name="Graphic 13">
            <a:extLst>
              <a:ext uri="{FF2B5EF4-FFF2-40B4-BE49-F238E27FC236}">
                <a16:creationId xmlns:a16="http://schemas.microsoft.com/office/drawing/2014/main" id="{A88178F5-6DA6-14C7-789E-DAB3E5E403FC}"/>
              </a:ext>
            </a:extLst>
          </p:cNvPr>
          <p:cNvGrpSpPr/>
          <p:nvPr/>
        </p:nvGrpSpPr>
        <p:grpSpPr>
          <a:xfrm>
            <a:off x="7870528" y="3892126"/>
            <a:ext cx="471540" cy="285948"/>
            <a:chOff x="11070168" y="5579544"/>
            <a:chExt cx="628720" cy="381264"/>
          </a:xfrm>
        </p:grpSpPr>
        <p:sp>
          <p:nvSpPr>
            <p:cNvPr id="22" name="Freeform: Shape 21">
              <a:extLst>
                <a:ext uri="{FF2B5EF4-FFF2-40B4-BE49-F238E27FC236}">
                  <a16:creationId xmlns:a16="http://schemas.microsoft.com/office/drawing/2014/main" id="{F67D036C-1326-ED80-15F2-6AB6A78D9812}"/>
                </a:ext>
              </a:extLst>
            </p:cNvPr>
            <p:cNvSpPr/>
            <p:nvPr/>
          </p:nvSpPr>
          <p:spPr>
            <a:xfrm>
              <a:off x="11310738" y="5670526"/>
              <a:ext cx="388151" cy="115271"/>
            </a:xfrm>
            <a:custGeom>
              <a:avLst/>
              <a:gdLst>
                <a:gd name="connsiteX0" fmla="*/ 31413 w 388151"/>
                <a:gd name="connsiteY0" fmla="*/ 78804 h 115271"/>
                <a:gd name="connsiteX1" fmla="*/ 387339 w 388151"/>
                <a:gd name="connsiteY1" fmla="*/ 0 h 115271"/>
                <a:gd name="connsiteX2" fmla="*/ 388152 w 388151"/>
                <a:gd name="connsiteY2" fmla="*/ 9568 h 115271"/>
                <a:gd name="connsiteX3" fmla="*/ 297342 w 388151"/>
                <a:gd name="connsiteY3" fmla="*/ 47120 h 115271"/>
                <a:gd name="connsiteX4" fmla="*/ 8485 w 388151"/>
                <a:gd name="connsiteY4" fmla="*/ 115272 h 115271"/>
                <a:gd name="connsiteX5" fmla="*/ 0 w 388151"/>
                <a:gd name="connsiteY5" fmla="*/ 103898 h 115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8151" h="115271">
                  <a:moveTo>
                    <a:pt x="31413" y="78804"/>
                  </a:moveTo>
                  <a:lnTo>
                    <a:pt x="387339" y="0"/>
                  </a:lnTo>
                  <a:lnTo>
                    <a:pt x="388152" y="9568"/>
                  </a:lnTo>
                  <a:cubicBezTo>
                    <a:pt x="388152" y="9568"/>
                    <a:pt x="380479" y="22567"/>
                    <a:pt x="297342" y="47120"/>
                  </a:cubicBezTo>
                  <a:cubicBezTo>
                    <a:pt x="214206" y="71673"/>
                    <a:pt x="8485" y="115272"/>
                    <a:pt x="8485" y="115272"/>
                  </a:cubicBezTo>
                  <a:lnTo>
                    <a:pt x="0" y="103898"/>
                  </a:lnTo>
                  <a:close/>
                </a:path>
              </a:pathLst>
            </a:custGeom>
            <a:solidFill>
              <a:srgbClr val="263238"/>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cs typeface="+mn-cs"/>
              </a:endParaRPr>
            </a:p>
          </p:txBody>
        </p:sp>
        <p:sp>
          <p:nvSpPr>
            <p:cNvPr id="23" name="Freeform: Shape 22">
              <a:extLst>
                <a:ext uri="{FF2B5EF4-FFF2-40B4-BE49-F238E27FC236}">
                  <a16:creationId xmlns:a16="http://schemas.microsoft.com/office/drawing/2014/main" id="{9491EBD8-4A2B-9E87-CCB0-AB68C6035AB4}"/>
                </a:ext>
              </a:extLst>
            </p:cNvPr>
            <p:cNvSpPr/>
            <p:nvPr/>
          </p:nvSpPr>
          <p:spPr>
            <a:xfrm>
              <a:off x="11338270" y="5589935"/>
              <a:ext cx="260192" cy="213284"/>
            </a:xfrm>
            <a:custGeom>
              <a:avLst/>
              <a:gdLst>
                <a:gd name="connsiteX0" fmla="*/ 259791 w 260192"/>
                <a:gd name="connsiteY0" fmla="*/ 1517 h 213284"/>
                <a:gd name="connsiteX1" fmla="*/ 213754 w 260192"/>
                <a:gd name="connsiteY1" fmla="*/ 54414 h 213284"/>
                <a:gd name="connsiteX2" fmla="*/ 55605 w 260192"/>
                <a:gd name="connsiteY2" fmla="*/ 189815 h 213284"/>
                <a:gd name="connsiteX3" fmla="*/ 12908 w 260192"/>
                <a:gd name="connsiteY3" fmla="*/ 213285 h 213284"/>
                <a:gd name="connsiteX4" fmla="*/ 0 w 260192"/>
                <a:gd name="connsiteY4" fmla="*/ 205793 h 213284"/>
                <a:gd name="connsiteX5" fmla="*/ 19408 w 260192"/>
                <a:gd name="connsiteY5" fmla="*/ 160659 h 213284"/>
                <a:gd name="connsiteX6" fmla="*/ 202471 w 260192"/>
                <a:gd name="connsiteY6" fmla="*/ 31395 h 213284"/>
                <a:gd name="connsiteX7" fmla="*/ 259791 w 260192"/>
                <a:gd name="connsiteY7" fmla="*/ 1517 h 2132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0192" h="213284">
                  <a:moveTo>
                    <a:pt x="259791" y="1517"/>
                  </a:moveTo>
                  <a:cubicBezTo>
                    <a:pt x="247007" y="21225"/>
                    <a:pt x="231509" y="39032"/>
                    <a:pt x="213754" y="54414"/>
                  </a:cubicBezTo>
                  <a:cubicBezTo>
                    <a:pt x="188930" y="73911"/>
                    <a:pt x="55605" y="189815"/>
                    <a:pt x="55605" y="189815"/>
                  </a:cubicBezTo>
                  <a:lnTo>
                    <a:pt x="12908" y="213285"/>
                  </a:lnTo>
                  <a:lnTo>
                    <a:pt x="0" y="205793"/>
                  </a:lnTo>
                  <a:lnTo>
                    <a:pt x="19408" y="160659"/>
                  </a:lnTo>
                  <a:cubicBezTo>
                    <a:pt x="19408" y="160659"/>
                    <a:pt x="169613" y="53962"/>
                    <a:pt x="202471" y="31395"/>
                  </a:cubicBezTo>
                  <a:cubicBezTo>
                    <a:pt x="235328" y="8828"/>
                    <a:pt x="263943" y="-4712"/>
                    <a:pt x="259791" y="1517"/>
                  </a:cubicBezTo>
                  <a:close/>
                </a:path>
              </a:pathLst>
            </a:custGeom>
            <a:solidFill>
              <a:srgbClr val="37474F"/>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cs typeface="+mn-cs"/>
              </a:endParaRPr>
            </a:p>
          </p:txBody>
        </p:sp>
        <p:sp>
          <p:nvSpPr>
            <p:cNvPr id="24" name="Freeform: Shape 23">
              <a:extLst>
                <a:ext uri="{FF2B5EF4-FFF2-40B4-BE49-F238E27FC236}">
                  <a16:creationId xmlns:a16="http://schemas.microsoft.com/office/drawing/2014/main" id="{821D7E00-41F6-21E0-CC26-3AFB455D46DD}"/>
                </a:ext>
              </a:extLst>
            </p:cNvPr>
            <p:cNvSpPr/>
            <p:nvPr/>
          </p:nvSpPr>
          <p:spPr>
            <a:xfrm>
              <a:off x="11338089" y="5785257"/>
              <a:ext cx="12818" cy="15977"/>
            </a:xfrm>
            <a:custGeom>
              <a:avLst/>
              <a:gdLst>
                <a:gd name="connsiteX0" fmla="*/ 0 w 12818"/>
                <a:gd name="connsiteY0" fmla="*/ 0 h 15977"/>
                <a:gd name="connsiteX1" fmla="*/ 12818 w 12818"/>
                <a:gd name="connsiteY1" fmla="*/ 7402 h 15977"/>
                <a:gd name="connsiteX2" fmla="*/ 9478 w 12818"/>
                <a:gd name="connsiteY2" fmla="*/ 15977 h 15977"/>
                <a:gd name="connsiteX3" fmla="*/ 0 w 12818"/>
                <a:gd name="connsiteY3" fmla="*/ 10471 h 15977"/>
                <a:gd name="connsiteX4" fmla="*/ 0 w 12818"/>
                <a:gd name="connsiteY4" fmla="*/ 0 h 159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18" h="15977">
                  <a:moveTo>
                    <a:pt x="0" y="0"/>
                  </a:moveTo>
                  <a:lnTo>
                    <a:pt x="12818" y="7402"/>
                  </a:lnTo>
                  <a:lnTo>
                    <a:pt x="9478" y="15977"/>
                  </a:lnTo>
                  <a:lnTo>
                    <a:pt x="0" y="10471"/>
                  </a:lnTo>
                  <a:lnTo>
                    <a:pt x="0" y="0"/>
                  </a:lnTo>
                  <a:close/>
                </a:path>
              </a:pathLst>
            </a:custGeom>
            <a:solidFill>
              <a:srgbClr val="263238"/>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cs typeface="+mn-cs"/>
              </a:endParaRPr>
            </a:p>
          </p:txBody>
        </p:sp>
        <p:sp>
          <p:nvSpPr>
            <p:cNvPr id="25" name="Freeform: Shape 24">
              <a:extLst>
                <a:ext uri="{FF2B5EF4-FFF2-40B4-BE49-F238E27FC236}">
                  <a16:creationId xmlns:a16="http://schemas.microsoft.com/office/drawing/2014/main" id="{CD9D3451-6898-39E8-2851-D4A3011DED71}"/>
                </a:ext>
              </a:extLst>
            </p:cNvPr>
            <p:cNvSpPr/>
            <p:nvPr/>
          </p:nvSpPr>
          <p:spPr>
            <a:xfrm>
              <a:off x="11587589" y="5579897"/>
              <a:ext cx="10741" cy="26448"/>
            </a:xfrm>
            <a:custGeom>
              <a:avLst/>
              <a:gdLst>
                <a:gd name="connsiteX0" fmla="*/ 10742 w 10741"/>
                <a:gd name="connsiteY0" fmla="*/ 0 h 26448"/>
                <a:gd name="connsiteX1" fmla="*/ 10742 w 10741"/>
                <a:gd name="connsiteY1" fmla="*/ 10742 h 26448"/>
                <a:gd name="connsiteX2" fmla="*/ 0 w 10741"/>
                <a:gd name="connsiteY2" fmla="*/ 26448 h 26448"/>
                <a:gd name="connsiteX3" fmla="*/ 0 w 10741"/>
                <a:gd name="connsiteY3" fmla="*/ 9839 h 26448"/>
                <a:gd name="connsiteX4" fmla="*/ 10742 w 10741"/>
                <a:gd name="connsiteY4" fmla="*/ 0 h 264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741" h="26448">
                  <a:moveTo>
                    <a:pt x="10742" y="0"/>
                  </a:moveTo>
                  <a:lnTo>
                    <a:pt x="10742" y="10742"/>
                  </a:lnTo>
                  <a:lnTo>
                    <a:pt x="0" y="26448"/>
                  </a:lnTo>
                  <a:lnTo>
                    <a:pt x="0" y="9839"/>
                  </a:lnTo>
                  <a:lnTo>
                    <a:pt x="10742" y="0"/>
                  </a:lnTo>
                  <a:close/>
                </a:path>
              </a:pathLst>
            </a:custGeom>
            <a:solidFill>
              <a:srgbClr val="37474F"/>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cs typeface="+mn-cs"/>
              </a:endParaRPr>
            </a:p>
          </p:txBody>
        </p:sp>
        <p:sp>
          <p:nvSpPr>
            <p:cNvPr id="26" name="Freeform: Shape 25">
              <a:extLst>
                <a:ext uri="{FF2B5EF4-FFF2-40B4-BE49-F238E27FC236}">
                  <a16:creationId xmlns:a16="http://schemas.microsoft.com/office/drawing/2014/main" id="{4305825C-412D-F7FD-AF19-0B30334A935C}"/>
                </a:ext>
              </a:extLst>
            </p:cNvPr>
            <p:cNvSpPr/>
            <p:nvPr/>
          </p:nvSpPr>
          <p:spPr>
            <a:xfrm>
              <a:off x="11268781" y="5779479"/>
              <a:ext cx="127914" cy="181329"/>
            </a:xfrm>
            <a:custGeom>
              <a:avLst/>
              <a:gdLst>
                <a:gd name="connsiteX0" fmla="*/ 121122 w 127914"/>
                <a:gd name="connsiteY0" fmla="*/ 140818 h 181329"/>
                <a:gd name="connsiteX1" fmla="*/ 120310 w 127914"/>
                <a:gd name="connsiteY1" fmla="*/ 68604 h 181329"/>
                <a:gd name="connsiteX2" fmla="*/ 125094 w 127914"/>
                <a:gd name="connsiteY2" fmla="*/ 0 h 181329"/>
                <a:gd name="connsiteX3" fmla="*/ 82397 w 127914"/>
                <a:gd name="connsiteY3" fmla="*/ 23740 h 181329"/>
                <a:gd name="connsiteX4" fmla="*/ 62177 w 127914"/>
                <a:gd name="connsiteY4" fmla="*/ 75554 h 181329"/>
                <a:gd name="connsiteX5" fmla="*/ 14877 w 127914"/>
                <a:gd name="connsiteY5" fmla="*/ 120688 h 181329"/>
                <a:gd name="connsiteX6" fmla="*/ 29952 w 127914"/>
                <a:gd name="connsiteY6" fmla="*/ 178008 h 181329"/>
                <a:gd name="connsiteX7" fmla="*/ 121122 w 127914"/>
                <a:gd name="connsiteY7" fmla="*/ 140818 h 181329"/>
                <a:gd name="connsiteX8" fmla="*/ 43762 w 127914"/>
                <a:gd name="connsiteY8" fmla="*/ 160496 h 181329"/>
                <a:gd name="connsiteX9" fmla="*/ 32479 w 127914"/>
                <a:gd name="connsiteY9" fmla="*/ 129444 h 181329"/>
                <a:gd name="connsiteX10" fmla="*/ 82487 w 127914"/>
                <a:gd name="connsiteY10" fmla="*/ 116084 h 181329"/>
                <a:gd name="connsiteX11" fmla="*/ 93771 w 127914"/>
                <a:gd name="connsiteY11" fmla="*/ 147227 h 181329"/>
                <a:gd name="connsiteX12" fmla="*/ 43762 w 127914"/>
                <a:gd name="connsiteY12" fmla="*/ 160496 h 1813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7914" h="181329">
                  <a:moveTo>
                    <a:pt x="121122" y="140818"/>
                  </a:moveTo>
                  <a:cubicBezTo>
                    <a:pt x="137731" y="115091"/>
                    <a:pt x="118414" y="90629"/>
                    <a:pt x="120310" y="68604"/>
                  </a:cubicBezTo>
                  <a:cubicBezTo>
                    <a:pt x="122205" y="46578"/>
                    <a:pt x="125094" y="0"/>
                    <a:pt x="125094" y="0"/>
                  </a:cubicBezTo>
                  <a:lnTo>
                    <a:pt x="82397" y="23740"/>
                  </a:lnTo>
                  <a:lnTo>
                    <a:pt x="62177" y="75554"/>
                  </a:lnTo>
                  <a:cubicBezTo>
                    <a:pt x="56310" y="90990"/>
                    <a:pt x="30583" y="107148"/>
                    <a:pt x="14877" y="120688"/>
                  </a:cubicBezTo>
                  <a:cubicBezTo>
                    <a:pt x="-830" y="134228"/>
                    <a:pt x="-14099" y="165822"/>
                    <a:pt x="29952" y="178008"/>
                  </a:cubicBezTo>
                  <a:cubicBezTo>
                    <a:pt x="74002" y="190194"/>
                    <a:pt x="104603" y="166815"/>
                    <a:pt x="121122" y="140818"/>
                  </a:cubicBezTo>
                  <a:close/>
                  <a:moveTo>
                    <a:pt x="43762" y="160496"/>
                  </a:moveTo>
                  <a:cubicBezTo>
                    <a:pt x="26882" y="155622"/>
                    <a:pt x="21737" y="141721"/>
                    <a:pt x="32479" y="129444"/>
                  </a:cubicBezTo>
                  <a:cubicBezTo>
                    <a:pt x="45637" y="116502"/>
                    <a:pt x="64628" y="111428"/>
                    <a:pt x="82487" y="116084"/>
                  </a:cubicBezTo>
                  <a:cubicBezTo>
                    <a:pt x="99368" y="121049"/>
                    <a:pt x="104513" y="134951"/>
                    <a:pt x="93771" y="147227"/>
                  </a:cubicBezTo>
                  <a:cubicBezTo>
                    <a:pt x="80623" y="160185"/>
                    <a:pt x="61606" y="165232"/>
                    <a:pt x="43762" y="160496"/>
                  </a:cubicBezTo>
                  <a:close/>
                </a:path>
              </a:pathLst>
            </a:custGeom>
            <a:solidFill>
              <a:srgbClr val="407BFF"/>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cs typeface="+mn-cs"/>
              </a:endParaRPr>
            </a:p>
          </p:txBody>
        </p:sp>
        <p:sp>
          <p:nvSpPr>
            <p:cNvPr id="27" name="Freeform: Shape 26">
              <a:extLst>
                <a:ext uri="{FF2B5EF4-FFF2-40B4-BE49-F238E27FC236}">
                  <a16:creationId xmlns:a16="http://schemas.microsoft.com/office/drawing/2014/main" id="{4C79ED4D-84C1-BD3F-4070-5910FFCF9A34}"/>
                </a:ext>
              </a:extLst>
            </p:cNvPr>
            <p:cNvSpPr/>
            <p:nvPr/>
          </p:nvSpPr>
          <p:spPr>
            <a:xfrm>
              <a:off x="11268781" y="5779479"/>
              <a:ext cx="127914" cy="181329"/>
            </a:xfrm>
            <a:custGeom>
              <a:avLst/>
              <a:gdLst>
                <a:gd name="connsiteX0" fmla="*/ 121122 w 127914"/>
                <a:gd name="connsiteY0" fmla="*/ 140818 h 181329"/>
                <a:gd name="connsiteX1" fmla="*/ 120310 w 127914"/>
                <a:gd name="connsiteY1" fmla="*/ 68604 h 181329"/>
                <a:gd name="connsiteX2" fmla="*/ 125094 w 127914"/>
                <a:gd name="connsiteY2" fmla="*/ 0 h 181329"/>
                <a:gd name="connsiteX3" fmla="*/ 82397 w 127914"/>
                <a:gd name="connsiteY3" fmla="*/ 23740 h 181329"/>
                <a:gd name="connsiteX4" fmla="*/ 62177 w 127914"/>
                <a:gd name="connsiteY4" fmla="*/ 75554 h 181329"/>
                <a:gd name="connsiteX5" fmla="*/ 14877 w 127914"/>
                <a:gd name="connsiteY5" fmla="*/ 120688 h 181329"/>
                <a:gd name="connsiteX6" fmla="*/ 29952 w 127914"/>
                <a:gd name="connsiteY6" fmla="*/ 178008 h 181329"/>
                <a:gd name="connsiteX7" fmla="*/ 121122 w 127914"/>
                <a:gd name="connsiteY7" fmla="*/ 140818 h 181329"/>
                <a:gd name="connsiteX8" fmla="*/ 43762 w 127914"/>
                <a:gd name="connsiteY8" fmla="*/ 160496 h 181329"/>
                <a:gd name="connsiteX9" fmla="*/ 32479 w 127914"/>
                <a:gd name="connsiteY9" fmla="*/ 129444 h 181329"/>
                <a:gd name="connsiteX10" fmla="*/ 82487 w 127914"/>
                <a:gd name="connsiteY10" fmla="*/ 116084 h 181329"/>
                <a:gd name="connsiteX11" fmla="*/ 93771 w 127914"/>
                <a:gd name="connsiteY11" fmla="*/ 147227 h 181329"/>
                <a:gd name="connsiteX12" fmla="*/ 43762 w 127914"/>
                <a:gd name="connsiteY12" fmla="*/ 160496 h 1813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7914" h="181329">
                  <a:moveTo>
                    <a:pt x="121122" y="140818"/>
                  </a:moveTo>
                  <a:cubicBezTo>
                    <a:pt x="137731" y="115091"/>
                    <a:pt x="118414" y="90629"/>
                    <a:pt x="120310" y="68604"/>
                  </a:cubicBezTo>
                  <a:cubicBezTo>
                    <a:pt x="122205" y="46578"/>
                    <a:pt x="125094" y="0"/>
                    <a:pt x="125094" y="0"/>
                  </a:cubicBezTo>
                  <a:lnTo>
                    <a:pt x="82397" y="23740"/>
                  </a:lnTo>
                  <a:lnTo>
                    <a:pt x="62177" y="75554"/>
                  </a:lnTo>
                  <a:cubicBezTo>
                    <a:pt x="56310" y="90990"/>
                    <a:pt x="30583" y="107148"/>
                    <a:pt x="14877" y="120688"/>
                  </a:cubicBezTo>
                  <a:cubicBezTo>
                    <a:pt x="-830" y="134228"/>
                    <a:pt x="-14099" y="165822"/>
                    <a:pt x="29952" y="178008"/>
                  </a:cubicBezTo>
                  <a:cubicBezTo>
                    <a:pt x="74002" y="190194"/>
                    <a:pt x="104603" y="166815"/>
                    <a:pt x="121122" y="140818"/>
                  </a:cubicBezTo>
                  <a:close/>
                  <a:moveTo>
                    <a:pt x="43762" y="160496"/>
                  </a:moveTo>
                  <a:cubicBezTo>
                    <a:pt x="26882" y="155622"/>
                    <a:pt x="21737" y="141721"/>
                    <a:pt x="32479" y="129444"/>
                  </a:cubicBezTo>
                  <a:cubicBezTo>
                    <a:pt x="45637" y="116502"/>
                    <a:pt x="64628" y="111428"/>
                    <a:pt x="82487" y="116084"/>
                  </a:cubicBezTo>
                  <a:cubicBezTo>
                    <a:pt x="99368" y="121049"/>
                    <a:pt x="104513" y="134951"/>
                    <a:pt x="93771" y="147227"/>
                  </a:cubicBezTo>
                  <a:cubicBezTo>
                    <a:pt x="80623" y="160185"/>
                    <a:pt x="61606" y="165232"/>
                    <a:pt x="43762" y="160496"/>
                  </a:cubicBezTo>
                  <a:close/>
                </a:path>
              </a:pathLst>
            </a:custGeom>
            <a:solidFill>
              <a:srgbClr val="000000">
                <a:alpha val="20000"/>
              </a:srgbClr>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cs typeface="+mn-cs"/>
              </a:endParaRPr>
            </a:p>
          </p:txBody>
        </p:sp>
        <p:sp>
          <p:nvSpPr>
            <p:cNvPr id="28" name="Freeform: Shape 27">
              <a:extLst>
                <a:ext uri="{FF2B5EF4-FFF2-40B4-BE49-F238E27FC236}">
                  <a16:creationId xmlns:a16="http://schemas.microsoft.com/office/drawing/2014/main" id="{C853CFBE-083B-5466-A886-37635C00E8C4}"/>
                </a:ext>
              </a:extLst>
            </p:cNvPr>
            <p:cNvSpPr/>
            <p:nvPr/>
          </p:nvSpPr>
          <p:spPr>
            <a:xfrm>
              <a:off x="11366463" y="5751960"/>
              <a:ext cx="26642" cy="15688"/>
            </a:xfrm>
            <a:custGeom>
              <a:avLst/>
              <a:gdLst>
                <a:gd name="connsiteX0" fmla="*/ 25245 w 26642"/>
                <a:gd name="connsiteY0" fmla="*/ 11272 h 15688"/>
                <a:gd name="connsiteX1" fmla="*/ 7191 w 26642"/>
                <a:gd name="connsiteY1" fmla="*/ 14702 h 15688"/>
                <a:gd name="connsiteX2" fmla="*/ 1414 w 26642"/>
                <a:gd name="connsiteY2" fmla="*/ 4502 h 15688"/>
                <a:gd name="connsiteX3" fmla="*/ 19468 w 26642"/>
                <a:gd name="connsiteY3" fmla="*/ 1071 h 15688"/>
                <a:gd name="connsiteX4" fmla="*/ 25245 w 26642"/>
                <a:gd name="connsiteY4" fmla="*/ 11272 h 156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42" h="15688">
                  <a:moveTo>
                    <a:pt x="25245" y="11272"/>
                  </a:moveTo>
                  <a:cubicBezTo>
                    <a:pt x="20244" y="15500"/>
                    <a:pt x="13394" y="16801"/>
                    <a:pt x="7191" y="14702"/>
                  </a:cubicBezTo>
                  <a:cubicBezTo>
                    <a:pt x="692" y="12806"/>
                    <a:pt x="-1836" y="8203"/>
                    <a:pt x="1414" y="4502"/>
                  </a:cubicBezTo>
                  <a:cubicBezTo>
                    <a:pt x="6356" y="152"/>
                    <a:pt x="13274" y="-1163"/>
                    <a:pt x="19468" y="1071"/>
                  </a:cubicBezTo>
                  <a:cubicBezTo>
                    <a:pt x="25877" y="2967"/>
                    <a:pt x="28494" y="7571"/>
                    <a:pt x="25245" y="11272"/>
                  </a:cubicBezTo>
                  <a:close/>
                </a:path>
              </a:pathLst>
            </a:custGeom>
            <a:solidFill>
              <a:srgbClr val="263238"/>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cs typeface="+mn-cs"/>
              </a:endParaRPr>
            </a:p>
          </p:txBody>
        </p:sp>
        <p:sp>
          <p:nvSpPr>
            <p:cNvPr id="29" name="Freeform: Shape 28">
              <a:extLst>
                <a:ext uri="{FF2B5EF4-FFF2-40B4-BE49-F238E27FC236}">
                  <a16:creationId xmlns:a16="http://schemas.microsoft.com/office/drawing/2014/main" id="{5A667519-EE51-EDBB-A66B-DD0073FE8B50}"/>
                </a:ext>
              </a:extLst>
            </p:cNvPr>
            <p:cNvSpPr/>
            <p:nvPr/>
          </p:nvSpPr>
          <p:spPr>
            <a:xfrm>
              <a:off x="11070168" y="5744275"/>
              <a:ext cx="275322" cy="121243"/>
            </a:xfrm>
            <a:custGeom>
              <a:avLst/>
              <a:gdLst>
                <a:gd name="connsiteX0" fmla="*/ 271983 w 275322"/>
                <a:gd name="connsiteY0" fmla="*/ 0 h 121243"/>
                <a:gd name="connsiteX1" fmla="*/ 204282 w 275322"/>
                <a:gd name="connsiteY1" fmla="*/ 10922 h 121243"/>
                <a:gd name="connsiteX2" fmla="*/ 121416 w 275322"/>
                <a:gd name="connsiteY2" fmla="*/ 12728 h 121243"/>
                <a:gd name="connsiteX3" fmla="*/ 276 w 275322"/>
                <a:gd name="connsiteY3" fmla="*/ 87379 h 121243"/>
                <a:gd name="connsiteX4" fmla="*/ 58499 w 275322"/>
                <a:gd name="connsiteY4" fmla="*/ 118522 h 121243"/>
                <a:gd name="connsiteX5" fmla="*/ 143351 w 275322"/>
                <a:gd name="connsiteY5" fmla="*/ 80519 h 121243"/>
                <a:gd name="connsiteX6" fmla="*/ 242104 w 275322"/>
                <a:gd name="connsiteY6" fmla="*/ 31955 h 121243"/>
                <a:gd name="connsiteX7" fmla="*/ 275322 w 275322"/>
                <a:gd name="connsiteY7" fmla="*/ 4423 h 121243"/>
                <a:gd name="connsiteX8" fmla="*/ 173410 w 275322"/>
                <a:gd name="connsiteY8" fmla="*/ 46939 h 121243"/>
                <a:gd name="connsiteX9" fmla="*/ 102730 w 275322"/>
                <a:gd name="connsiteY9" fmla="*/ 75554 h 121243"/>
                <a:gd name="connsiteX10" fmla="*/ 49834 w 275322"/>
                <a:gd name="connsiteY10" fmla="*/ 103266 h 121243"/>
                <a:gd name="connsiteX11" fmla="*/ 28440 w 275322"/>
                <a:gd name="connsiteY11" fmla="*/ 82776 h 121243"/>
                <a:gd name="connsiteX12" fmla="*/ 96682 w 275322"/>
                <a:gd name="connsiteY12" fmla="*/ 35566 h 121243"/>
                <a:gd name="connsiteX13" fmla="*/ 182347 w 275322"/>
                <a:gd name="connsiteY13" fmla="*/ 32677 h 121243"/>
                <a:gd name="connsiteX14" fmla="*/ 173500 w 275322"/>
                <a:gd name="connsiteY14" fmla="*/ 46939 h 1212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75322" h="121243">
                  <a:moveTo>
                    <a:pt x="271983" y="0"/>
                  </a:moveTo>
                  <a:cubicBezTo>
                    <a:pt x="271983" y="0"/>
                    <a:pt x="221071" y="9027"/>
                    <a:pt x="204282" y="10922"/>
                  </a:cubicBezTo>
                  <a:cubicBezTo>
                    <a:pt x="187492" y="12818"/>
                    <a:pt x="163390" y="8936"/>
                    <a:pt x="121416" y="12728"/>
                  </a:cubicBezTo>
                  <a:cubicBezTo>
                    <a:pt x="79441" y="16519"/>
                    <a:pt x="4068" y="52446"/>
                    <a:pt x="276" y="87379"/>
                  </a:cubicBezTo>
                  <a:cubicBezTo>
                    <a:pt x="-3515" y="122313"/>
                    <a:pt x="32502" y="124841"/>
                    <a:pt x="58499" y="118522"/>
                  </a:cubicBezTo>
                  <a:cubicBezTo>
                    <a:pt x="84496" y="112203"/>
                    <a:pt x="98849" y="102725"/>
                    <a:pt x="143351" y="80519"/>
                  </a:cubicBezTo>
                  <a:cubicBezTo>
                    <a:pt x="202657" y="50821"/>
                    <a:pt x="242104" y="31955"/>
                    <a:pt x="242104" y="31955"/>
                  </a:cubicBezTo>
                  <a:lnTo>
                    <a:pt x="275322" y="4423"/>
                  </a:lnTo>
                  <a:close/>
                  <a:moveTo>
                    <a:pt x="173410" y="46939"/>
                  </a:moveTo>
                  <a:cubicBezTo>
                    <a:pt x="149217" y="54833"/>
                    <a:pt x="125601" y="64394"/>
                    <a:pt x="102730" y="75554"/>
                  </a:cubicBezTo>
                  <a:cubicBezTo>
                    <a:pt x="74386" y="89546"/>
                    <a:pt x="67526" y="99114"/>
                    <a:pt x="49834" y="103266"/>
                  </a:cubicBezTo>
                  <a:cubicBezTo>
                    <a:pt x="35391" y="106697"/>
                    <a:pt x="21128" y="98573"/>
                    <a:pt x="28440" y="82776"/>
                  </a:cubicBezTo>
                  <a:cubicBezTo>
                    <a:pt x="35752" y="66979"/>
                    <a:pt x="57416" y="48474"/>
                    <a:pt x="96682" y="35566"/>
                  </a:cubicBezTo>
                  <a:cubicBezTo>
                    <a:pt x="135949" y="22657"/>
                    <a:pt x="168084" y="25094"/>
                    <a:pt x="182347" y="32677"/>
                  </a:cubicBezTo>
                  <a:cubicBezTo>
                    <a:pt x="187943" y="35566"/>
                    <a:pt x="190742" y="41343"/>
                    <a:pt x="173500" y="46939"/>
                  </a:cubicBezTo>
                  <a:close/>
                </a:path>
              </a:pathLst>
            </a:custGeom>
            <a:solidFill>
              <a:srgbClr val="407BFF"/>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cs typeface="+mn-cs"/>
              </a:endParaRPr>
            </a:p>
          </p:txBody>
        </p:sp>
        <p:sp>
          <p:nvSpPr>
            <p:cNvPr id="30" name="Freeform: Shape 29">
              <a:extLst>
                <a:ext uri="{FF2B5EF4-FFF2-40B4-BE49-F238E27FC236}">
                  <a16:creationId xmlns:a16="http://schemas.microsoft.com/office/drawing/2014/main" id="{013C954B-40B5-BEC5-3EFC-203F4FDF7CC1}"/>
                </a:ext>
              </a:extLst>
            </p:cNvPr>
            <p:cNvSpPr/>
            <p:nvPr/>
          </p:nvSpPr>
          <p:spPr>
            <a:xfrm>
              <a:off x="11070168" y="5744275"/>
              <a:ext cx="275322" cy="121243"/>
            </a:xfrm>
            <a:custGeom>
              <a:avLst/>
              <a:gdLst>
                <a:gd name="connsiteX0" fmla="*/ 271983 w 275322"/>
                <a:gd name="connsiteY0" fmla="*/ 0 h 121243"/>
                <a:gd name="connsiteX1" fmla="*/ 204282 w 275322"/>
                <a:gd name="connsiteY1" fmla="*/ 10922 h 121243"/>
                <a:gd name="connsiteX2" fmla="*/ 121416 w 275322"/>
                <a:gd name="connsiteY2" fmla="*/ 12728 h 121243"/>
                <a:gd name="connsiteX3" fmla="*/ 276 w 275322"/>
                <a:gd name="connsiteY3" fmla="*/ 87379 h 121243"/>
                <a:gd name="connsiteX4" fmla="*/ 58499 w 275322"/>
                <a:gd name="connsiteY4" fmla="*/ 118522 h 121243"/>
                <a:gd name="connsiteX5" fmla="*/ 143351 w 275322"/>
                <a:gd name="connsiteY5" fmla="*/ 80519 h 121243"/>
                <a:gd name="connsiteX6" fmla="*/ 242104 w 275322"/>
                <a:gd name="connsiteY6" fmla="*/ 31955 h 121243"/>
                <a:gd name="connsiteX7" fmla="*/ 275322 w 275322"/>
                <a:gd name="connsiteY7" fmla="*/ 4423 h 121243"/>
                <a:gd name="connsiteX8" fmla="*/ 173410 w 275322"/>
                <a:gd name="connsiteY8" fmla="*/ 46939 h 121243"/>
                <a:gd name="connsiteX9" fmla="*/ 102730 w 275322"/>
                <a:gd name="connsiteY9" fmla="*/ 75554 h 121243"/>
                <a:gd name="connsiteX10" fmla="*/ 49834 w 275322"/>
                <a:gd name="connsiteY10" fmla="*/ 103266 h 121243"/>
                <a:gd name="connsiteX11" fmla="*/ 28440 w 275322"/>
                <a:gd name="connsiteY11" fmla="*/ 82776 h 121243"/>
                <a:gd name="connsiteX12" fmla="*/ 96682 w 275322"/>
                <a:gd name="connsiteY12" fmla="*/ 35566 h 121243"/>
                <a:gd name="connsiteX13" fmla="*/ 182347 w 275322"/>
                <a:gd name="connsiteY13" fmla="*/ 32677 h 121243"/>
                <a:gd name="connsiteX14" fmla="*/ 173500 w 275322"/>
                <a:gd name="connsiteY14" fmla="*/ 46939 h 1212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75322" h="121243">
                  <a:moveTo>
                    <a:pt x="271983" y="0"/>
                  </a:moveTo>
                  <a:cubicBezTo>
                    <a:pt x="271983" y="0"/>
                    <a:pt x="221071" y="9027"/>
                    <a:pt x="204282" y="10922"/>
                  </a:cubicBezTo>
                  <a:cubicBezTo>
                    <a:pt x="187492" y="12818"/>
                    <a:pt x="163390" y="8936"/>
                    <a:pt x="121416" y="12728"/>
                  </a:cubicBezTo>
                  <a:cubicBezTo>
                    <a:pt x="79441" y="16519"/>
                    <a:pt x="4068" y="52446"/>
                    <a:pt x="276" y="87379"/>
                  </a:cubicBezTo>
                  <a:cubicBezTo>
                    <a:pt x="-3515" y="122313"/>
                    <a:pt x="32502" y="124841"/>
                    <a:pt x="58499" y="118522"/>
                  </a:cubicBezTo>
                  <a:cubicBezTo>
                    <a:pt x="84496" y="112203"/>
                    <a:pt x="98849" y="102725"/>
                    <a:pt x="143351" y="80519"/>
                  </a:cubicBezTo>
                  <a:cubicBezTo>
                    <a:pt x="202657" y="50821"/>
                    <a:pt x="242104" y="31955"/>
                    <a:pt x="242104" y="31955"/>
                  </a:cubicBezTo>
                  <a:lnTo>
                    <a:pt x="275322" y="4423"/>
                  </a:lnTo>
                  <a:close/>
                  <a:moveTo>
                    <a:pt x="173410" y="46939"/>
                  </a:moveTo>
                  <a:cubicBezTo>
                    <a:pt x="149217" y="54833"/>
                    <a:pt x="125601" y="64394"/>
                    <a:pt x="102730" y="75554"/>
                  </a:cubicBezTo>
                  <a:cubicBezTo>
                    <a:pt x="74386" y="89546"/>
                    <a:pt x="67526" y="99114"/>
                    <a:pt x="49834" y="103266"/>
                  </a:cubicBezTo>
                  <a:cubicBezTo>
                    <a:pt x="35391" y="106697"/>
                    <a:pt x="21128" y="98573"/>
                    <a:pt x="28440" y="82776"/>
                  </a:cubicBezTo>
                  <a:cubicBezTo>
                    <a:pt x="35752" y="66979"/>
                    <a:pt x="57416" y="48474"/>
                    <a:pt x="96682" y="35566"/>
                  </a:cubicBezTo>
                  <a:cubicBezTo>
                    <a:pt x="135949" y="22657"/>
                    <a:pt x="168084" y="25094"/>
                    <a:pt x="182347" y="32677"/>
                  </a:cubicBezTo>
                  <a:cubicBezTo>
                    <a:pt x="187943" y="35566"/>
                    <a:pt x="190742" y="41343"/>
                    <a:pt x="173500" y="46939"/>
                  </a:cubicBezTo>
                  <a:close/>
                </a:path>
              </a:pathLst>
            </a:custGeom>
            <a:solidFill>
              <a:srgbClr val="000000">
                <a:alpha val="20000"/>
              </a:srgbClr>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cs typeface="+mn-cs"/>
              </a:endParaRPr>
            </a:p>
          </p:txBody>
        </p:sp>
        <p:sp>
          <p:nvSpPr>
            <p:cNvPr id="31" name="Freeform: Shape 30">
              <a:extLst>
                <a:ext uri="{FF2B5EF4-FFF2-40B4-BE49-F238E27FC236}">
                  <a16:creationId xmlns:a16="http://schemas.microsoft.com/office/drawing/2014/main" id="{120028E7-D504-9923-904B-4E00977626EE}"/>
                </a:ext>
              </a:extLst>
            </p:cNvPr>
            <p:cNvSpPr/>
            <p:nvPr/>
          </p:nvSpPr>
          <p:spPr>
            <a:xfrm>
              <a:off x="11312363" y="5765759"/>
              <a:ext cx="7130" cy="20039"/>
            </a:xfrm>
            <a:custGeom>
              <a:avLst/>
              <a:gdLst>
                <a:gd name="connsiteX0" fmla="*/ 7131 w 7130"/>
                <a:gd name="connsiteY0" fmla="*/ 20039 h 20039"/>
                <a:gd name="connsiteX1" fmla="*/ 7131 w 7130"/>
                <a:gd name="connsiteY1" fmla="*/ 9568 h 20039"/>
                <a:gd name="connsiteX2" fmla="*/ 0 w 7130"/>
                <a:gd name="connsiteY2" fmla="*/ 0 h 20039"/>
                <a:gd name="connsiteX3" fmla="*/ 0 w 7130"/>
                <a:gd name="connsiteY3" fmla="*/ 10471 h 20039"/>
                <a:gd name="connsiteX4" fmla="*/ 7131 w 7130"/>
                <a:gd name="connsiteY4" fmla="*/ 20039 h 200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0" h="20039">
                  <a:moveTo>
                    <a:pt x="7131" y="20039"/>
                  </a:moveTo>
                  <a:lnTo>
                    <a:pt x="7131" y="9568"/>
                  </a:lnTo>
                  <a:lnTo>
                    <a:pt x="0" y="0"/>
                  </a:lnTo>
                  <a:lnTo>
                    <a:pt x="0" y="10471"/>
                  </a:lnTo>
                  <a:lnTo>
                    <a:pt x="7131" y="20039"/>
                  </a:lnTo>
                  <a:close/>
                </a:path>
              </a:pathLst>
            </a:custGeom>
            <a:solidFill>
              <a:srgbClr val="263238"/>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cs typeface="+mn-cs"/>
              </a:endParaRPr>
            </a:p>
          </p:txBody>
        </p:sp>
        <p:sp>
          <p:nvSpPr>
            <p:cNvPr id="2784" name="Freeform: Shape 2783">
              <a:extLst>
                <a:ext uri="{FF2B5EF4-FFF2-40B4-BE49-F238E27FC236}">
                  <a16:creationId xmlns:a16="http://schemas.microsoft.com/office/drawing/2014/main" id="{F28592E6-337F-33C6-C106-E830DD308F91}"/>
                </a:ext>
              </a:extLst>
            </p:cNvPr>
            <p:cNvSpPr/>
            <p:nvPr/>
          </p:nvSpPr>
          <p:spPr>
            <a:xfrm>
              <a:off x="11310738" y="5669443"/>
              <a:ext cx="388151" cy="105703"/>
            </a:xfrm>
            <a:custGeom>
              <a:avLst/>
              <a:gdLst>
                <a:gd name="connsiteX0" fmla="*/ 31413 w 388151"/>
                <a:gd name="connsiteY0" fmla="*/ 69236 h 105703"/>
                <a:gd name="connsiteX1" fmla="*/ 388152 w 388151"/>
                <a:gd name="connsiteY1" fmla="*/ 0 h 105703"/>
                <a:gd name="connsiteX2" fmla="*/ 297342 w 388151"/>
                <a:gd name="connsiteY2" fmla="*/ 37551 h 105703"/>
                <a:gd name="connsiteX3" fmla="*/ 8485 w 388151"/>
                <a:gd name="connsiteY3" fmla="*/ 105704 h 105703"/>
                <a:gd name="connsiteX4" fmla="*/ 0 w 388151"/>
                <a:gd name="connsiteY4" fmla="*/ 94330 h 1057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8151" h="105703">
                  <a:moveTo>
                    <a:pt x="31413" y="69236"/>
                  </a:moveTo>
                  <a:lnTo>
                    <a:pt x="388152" y="0"/>
                  </a:lnTo>
                  <a:cubicBezTo>
                    <a:pt x="388152" y="0"/>
                    <a:pt x="380479" y="12999"/>
                    <a:pt x="297342" y="37551"/>
                  </a:cubicBezTo>
                  <a:cubicBezTo>
                    <a:pt x="214206" y="62104"/>
                    <a:pt x="8485" y="105704"/>
                    <a:pt x="8485" y="105704"/>
                  </a:cubicBezTo>
                  <a:lnTo>
                    <a:pt x="0" y="94330"/>
                  </a:lnTo>
                  <a:close/>
                </a:path>
              </a:pathLst>
            </a:custGeom>
            <a:solidFill>
              <a:srgbClr val="37474F"/>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cs typeface="+mn-cs"/>
              </a:endParaRPr>
            </a:p>
          </p:txBody>
        </p:sp>
        <p:sp>
          <p:nvSpPr>
            <p:cNvPr id="2785" name="Freeform: Shape 2784">
              <a:extLst>
                <a:ext uri="{FF2B5EF4-FFF2-40B4-BE49-F238E27FC236}">
                  <a16:creationId xmlns:a16="http://schemas.microsoft.com/office/drawing/2014/main" id="{8E9108A8-71A2-DFEF-4462-4A958F1E1FEC}"/>
                </a:ext>
              </a:extLst>
            </p:cNvPr>
            <p:cNvSpPr/>
            <p:nvPr/>
          </p:nvSpPr>
          <p:spPr>
            <a:xfrm>
              <a:off x="11338270" y="5579544"/>
              <a:ext cx="260187" cy="213295"/>
            </a:xfrm>
            <a:custGeom>
              <a:avLst/>
              <a:gdLst>
                <a:gd name="connsiteX0" fmla="*/ 259791 w 260187"/>
                <a:gd name="connsiteY0" fmla="*/ 1436 h 213295"/>
                <a:gd name="connsiteX1" fmla="*/ 213754 w 260187"/>
                <a:gd name="connsiteY1" fmla="*/ 54333 h 213295"/>
                <a:gd name="connsiteX2" fmla="*/ 55605 w 260187"/>
                <a:gd name="connsiteY2" fmla="*/ 189735 h 213295"/>
                <a:gd name="connsiteX3" fmla="*/ 12908 w 260187"/>
                <a:gd name="connsiteY3" fmla="*/ 213295 h 213295"/>
                <a:gd name="connsiteX4" fmla="*/ 0 w 260187"/>
                <a:gd name="connsiteY4" fmla="*/ 205893 h 213295"/>
                <a:gd name="connsiteX5" fmla="*/ 19408 w 260187"/>
                <a:gd name="connsiteY5" fmla="*/ 160759 h 213295"/>
                <a:gd name="connsiteX6" fmla="*/ 202380 w 260187"/>
                <a:gd name="connsiteY6" fmla="*/ 31767 h 213295"/>
                <a:gd name="connsiteX7" fmla="*/ 259791 w 260187"/>
                <a:gd name="connsiteY7" fmla="*/ 1436 h 213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0187" h="213295">
                  <a:moveTo>
                    <a:pt x="259791" y="1436"/>
                  </a:moveTo>
                  <a:cubicBezTo>
                    <a:pt x="247007" y="21145"/>
                    <a:pt x="231509" y="38952"/>
                    <a:pt x="213754" y="54333"/>
                  </a:cubicBezTo>
                  <a:cubicBezTo>
                    <a:pt x="188930" y="73831"/>
                    <a:pt x="55605" y="189735"/>
                    <a:pt x="55605" y="189735"/>
                  </a:cubicBezTo>
                  <a:lnTo>
                    <a:pt x="12908" y="213295"/>
                  </a:lnTo>
                  <a:lnTo>
                    <a:pt x="0" y="205893"/>
                  </a:lnTo>
                  <a:lnTo>
                    <a:pt x="19408" y="160759"/>
                  </a:lnTo>
                  <a:cubicBezTo>
                    <a:pt x="19408" y="160759"/>
                    <a:pt x="169884" y="54063"/>
                    <a:pt x="202380" y="31767"/>
                  </a:cubicBezTo>
                  <a:cubicBezTo>
                    <a:pt x="234877" y="9470"/>
                    <a:pt x="263943" y="-4702"/>
                    <a:pt x="259791" y="1436"/>
                  </a:cubicBezTo>
                  <a:close/>
                </a:path>
              </a:pathLst>
            </a:custGeom>
            <a:solidFill>
              <a:srgbClr val="455A64"/>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cs typeface="+mn-cs"/>
              </a:endParaRPr>
            </a:p>
          </p:txBody>
        </p:sp>
        <p:sp>
          <p:nvSpPr>
            <p:cNvPr id="2786" name="Freeform: Shape 2785">
              <a:extLst>
                <a:ext uri="{FF2B5EF4-FFF2-40B4-BE49-F238E27FC236}">
                  <a16:creationId xmlns:a16="http://schemas.microsoft.com/office/drawing/2014/main" id="{0414AD86-D307-C150-4771-1230E16D075B}"/>
                </a:ext>
              </a:extLst>
            </p:cNvPr>
            <p:cNvSpPr/>
            <p:nvPr/>
          </p:nvSpPr>
          <p:spPr>
            <a:xfrm>
              <a:off x="11268781" y="5769370"/>
              <a:ext cx="127914" cy="181103"/>
            </a:xfrm>
            <a:custGeom>
              <a:avLst/>
              <a:gdLst>
                <a:gd name="connsiteX0" fmla="*/ 121122 w 127914"/>
                <a:gd name="connsiteY0" fmla="*/ 140818 h 181103"/>
                <a:gd name="connsiteX1" fmla="*/ 120310 w 127914"/>
                <a:gd name="connsiteY1" fmla="*/ 68604 h 181103"/>
                <a:gd name="connsiteX2" fmla="*/ 125094 w 127914"/>
                <a:gd name="connsiteY2" fmla="*/ 0 h 181103"/>
                <a:gd name="connsiteX3" fmla="*/ 82397 w 127914"/>
                <a:gd name="connsiteY3" fmla="*/ 23470 h 181103"/>
                <a:gd name="connsiteX4" fmla="*/ 62177 w 127914"/>
                <a:gd name="connsiteY4" fmla="*/ 75374 h 181103"/>
                <a:gd name="connsiteX5" fmla="*/ 14877 w 127914"/>
                <a:gd name="connsiteY5" fmla="*/ 120508 h 181103"/>
                <a:gd name="connsiteX6" fmla="*/ 29952 w 127914"/>
                <a:gd name="connsiteY6" fmla="*/ 177828 h 181103"/>
                <a:gd name="connsiteX7" fmla="*/ 121122 w 127914"/>
                <a:gd name="connsiteY7" fmla="*/ 140818 h 181103"/>
                <a:gd name="connsiteX8" fmla="*/ 43762 w 127914"/>
                <a:gd name="connsiteY8" fmla="*/ 160587 h 181103"/>
                <a:gd name="connsiteX9" fmla="*/ 32479 w 127914"/>
                <a:gd name="connsiteY9" fmla="*/ 129444 h 181103"/>
                <a:gd name="connsiteX10" fmla="*/ 82487 w 127914"/>
                <a:gd name="connsiteY10" fmla="*/ 116175 h 181103"/>
                <a:gd name="connsiteX11" fmla="*/ 93771 w 127914"/>
                <a:gd name="connsiteY11" fmla="*/ 147317 h 181103"/>
                <a:gd name="connsiteX12" fmla="*/ 43762 w 127914"/>
                <a:gd name="connsiteY12" fmla="*/ 160135 h 181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7914" h="181103">
                  <a:moveTo>
                    <a:pt x="121122" y="140818"/>
                  </a:moveTo>
                  <a:cubicBezTo>
                    <a:pt x="137731" y="115182"/>
                    <a:pt x="118414" y="90719"/>
                    <a:pt x="120310" y="68604"/>
                  </a:cubicBezTo>
                  <a:cubicBezTo>
                    <a:pt x="122205" y="46488"/>
                    <a:pt x="125094" y="0"/>
                    <a:pt x="125094" y="0"/>
                  </a:cubicBezTo>
                  <a:lnTo>
                    <a:pt x="82397" y="23470"/>
                  </a:lnTo>
                  <a:lnTo>
                    <a:pt x="62177" y="75374"/>
                  </a:lnTo>
                  <a:cubicBezTo>
                    <a:pt x="56310" y="90809"/>
                    <a:pt x="30583" y="106967"/>
                    <a:pt x="14877" y="120508"/>
                  </a:cubicBezTo>
                  <a:cubicBezTo>
                    <a:pt x="-830" y="134048"/>
                    <a:pt x="-14099" y="165642"/>
                    <a:pt x="29952" y="177828"/>
                  </a:cubicBezTo>
                  <a:cubicBezTo>
                    <a:pt x="74002" y="190014"/>
                    <a:pt x="104603" y="166093"/>
                    <a:pt x="121122" y="140818"/>
                  </a:cubicBezTo>
                  <a:close/>
                  <a:moveTo>
                    <a:pt x="43762" y="160587"/>
                  </a:moveTo>
                  <a:cubicBezTo>
                    <a:pt x="26882" y="155712"/>
                    <a:pt x="21737" y="141721"/>
                    <a:pt x="32479" y="129444"/>
                  </a:cubicBezTo>
                  <a:cubicBezTo>
                    <a:pt x="45673" y="116566"/>
                    <a:pt x="64644" y="111533"/>
                    <a:pt x="82487" y="116175"/>
                  </a:cubicBezTo>
                  <a:cubicBezTo>
                    <a:pt x="99368" y="121049"/>
                    <a:pt x="104513" y="135041"/>
                    <a:pt x="93771" y="147317"/>
                  </a:cubicBezTo>
                  <a:cubicBezTo>
                    <a:pt x="80504" y="160066"/>
                    <a:pt x="61527" y="164931"/>
                    <a:pt x="43762" y="160135"/>
                  </a:cubicBezTo>
                  <a:close/>
                </a:path>
              </a:pathLst>
            </a:custGeom>
            <a:solidFill>
              <a:srgbClr val="407BFF"/>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cs typeface="+mn-cs"/>
              </a:endParaRPr>
            </a:p>
          </p:txBody>
        </p:sp>
        <p:sp>
          <p:nvSpPr>
            <p:cNvPr id="2787" name="Freeform: Shape 2786">
              <a:extLst>
                <a:ext uri="{FF2B5EF4-FFF2-40B4-BE49-F238E27FC236}">
                  <a16:creationId xmlns:a16="http://schemas.microsoft.com/office/drawing/2014/main" id="{483489F2-0321-E4A8-B783-EBC11DDFD46B}"/>
                </a:ext>
              </a:extLst>
            </p:cNvPr>
            <p:cNvSpPr/>
            <p:nvPr/>
          </p:nvSpPr>
          <p:spPr>
            <a:xfrm>
              <a:off x="11366463" y="5741548"/>
              <a:ext cx="26642" cy="15629"/>
            </a:xfrm>
            <a:custGeom>
              <a:avLst/>
              <a:gdLst>
                <a:gd name="connsiteX0" fmla="*/ 25245 w 26642"/>
                <a:gd name="connsiteY0" fmla="*/ 11213 h 15629"/>
                <a:gd name="connsiteX1" fmla="*/ 7191 w 26642"/>
                <a:gd name="connsiteY1" fmla="*/ 14643 h 15629"/>
                <a:gd name="connsiteX2" fmla="*/ 1414 w 26642"/>
                <a:gd name="connsiteY2" fmla="*/ 4352 h 15629"/>
                <a:gd name="connsiteX3" fmla="*/ 19468 w 26642"/>
                <a:gd name="connsiteY3" fmla="*/ 1012 h 15629"/>
                <a:gd name="connsiteX4" fmla="*/ 25245 w 26642"/>
                <a:gd name="connsiteY4" fmla="*/ 11213 h 156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42" h="15629">
                  <a:moveTo>
                    <a:pt x="25245" y="11213"/>
                  </a:moveTo>
                  <a:cubicBezTo>
                    <a:pt x="20244" y="15441"/>
                    <a:pt x="13394" y="16742"/>
                    <a:pt x="7191" y="14643"/>
                  </a:cubicBezTo>
                  <a:cubicBezTo>
                    <a:pt x="692" y="12747"/>
                    <a:pt x="-1836" y="8144"/>
                    <a:pt x="1414" y="4352"/>
                  </a:cubicBezTo>
                  <a:cubicBezTo>
                    <a:pt x="6432" y="155"/>
                    <a:pt x="13280" y="-1112"/>
                    <a:pt x="19468" y="1012"/>
                  </a:cubicBezTo>
                  <a:cubicBezTo>
                    <a:pt x="25877" y="2908"/>
                    <a:pt x="28494" y="7512"/>
                    <a:pt x="25245" y="11213"/>
                  </a:cubicBezTo>
                  <a:close/>
                </a:path>
              </a:pathLst>
            </a:custGeom>
            <a:solidFill>
              <a:srgbClr val="263238"/>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cs typeface="+mn-cs"/>
              </a:endParaRPr>
            </a:p>
          </p:txBody>
        </p:sp>
        <p:sp>
          <p:nvSpPr>
            <p:cNvPr id="2788" name="Freeform: Shape 2787">
              <a:extLst>
                <a:ext uri="{FF2B5EF4-FFF2-40B4-BE49-F238E27FC236}">
                  <a16:creationId xmlns:a16="http://schemas.microsoft.com/office/drawing/2014/main" id="{408EA074-4C76-A272-617F-BD2A5F030EA1}"/>
                </a:ext>
              </a:extLst>
            </p:cNvPr>
            <p:cNvSpPr/>
            <p:nvPr/>
          </p:nvSpPr>
          <p:spPr>
            <a:xfrm>
              <a:off x="11070168" y="5733714"/>
              <a:ext cx="275322" cy="121303"/>
            </a:xfrm>
            <a:custGeom>
              <a:avLst/>
              <a:gdLst>
                <a:gd name="connsiteX0" fmla="*/ 271983 w 275322"/>
                <a:gd name="connsiteY0" fmla="*/ 0 h 121303"/>
                <a:gd name="connsiteX1" fmla="*/ 204282 w 275322"/>
                <a:gd name="connsiteY1" fmla="*/ 11013 h 121303"/>
                <a:gd name="connsiteX2" fmla="*/ 121416 w 275322"/>
                <a:gd name="connsiteY2" fmla="*/ 12818 h 121303"/>
                <a:gd name="connsiteX3" fmla="*/ 276 w 275322"/>
                <a:gd name="connsiteY3" fmla="*/ 87379 h 121303"/>
                <a:gd name="connsiteX4" fmla="*/ 58499 w 275322"/>
                <a:gd name="connsiteY4" fmla="*/ 118612 h 121303"/>
                <a:gd name="connsiteX5" fmla="*/ 143351 w 275322"/>
                <a:gd name="connsiteY5" fmla="*/ 80519 h 121303"/>
                <a:gd name="connsiteX6" fmla="*/ 242104 w 275322"/>
                <a:gd name="connsiteY6" fmla="*/ 32045 h 121303"/>
                <a:gd name="connsiteX7" fmla="*/ 275322 w 275322"/>
                <a:gd name="connsiteY7" fmla="*/ 4513 h 121303"/>
                <a:gd name="connsiteX8" fmla="*/ 173410 w 275322"/>
                <a:gd name="connsiteY8" fmla="*/ 47029 h 121303"/>
                <a:gd name="connsiteX9" fmla="*/ 102730 w 275322"/>
                <a:gd name="connsiteY9" fmla="*/ 75644 h 121303"/>
                <a:gd name="connsiteX10" fmla="*/ 49834 w 275322"/>
                <a:gd name="connsiteY10" fmla="*/ 103356 h 121303"/>
                <a:gd name="connsiteX11" fmla="*/ 28440 w 275322"/>
                <a:gd name="connsiteY11" fmla="*/ 82866 h 121303"/>
                <a:gd name="connsiteX12" fmla="*/ 96682 w 275322"/>
                <a:gd name="connsiteY12" fmla="*/ 35656 h 121303"/>
                <a:gd name="connsiteX13" fmla="*/ 182347 w 275322"/>
                <a:gd name="connsiteY13" fmla="*/ 32677 h 121303"/>
                <a:gd name="connsiteX14" fmla="*/ 173500 w 275322"/>
                <a:gd name="connsiteY14" fmla="*/ 47029 h 121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75322" h="121303">
                  <a:moveTo>
                    <a:pt x="271983" y="0"/>
                  </a:moveTo>
                  <a:cubicBezTo>
                    <a:pt x="271983" y="0"/>
                    <a:pt x="221071" y="9027"/>
                    <a:pt x="204282" y="11013"/>
                  </a:cubicBezTo>
                  <a:cubicBezTo>
                    <a:pt x="187492" y="12999"/>
                    <a:pt x="163390" y="8936"/>
                    <a:pt x="121416" y="12818"/>
                  </a:cubicBezTo>
                  <a:cubicBezTo>
                    <a:pt x="79441" y="16699"/>
                    <a:pt x="4068" y="52536"/>
                    <a:pt x="276" y="87379"/>
                  </a:cubicBezTo>
                  <a:cubicBezTo>
                    <a:pt x="-3515" y="122222"/>
                    <a:pt x="32502" y="124931"/>
                    <a:pt x="58499" y="118612"/>
                  </a:cubicBezTo>
                  <a:cubicBezTo>
                    <a:pt x="84496" y="112293"/>
                    <a:pt x="98849" y="102815"/>
                    <a:pt x="143351" y="80519"/>
                  </a:cubicBezTo>
                  <a:cubicBezTo>
                    <a:pt x="202657" y="50911"/>
                    <a:pt x="242104" y="32045"/>
                    <a:pt x="242104" y="32045"/>
                  </a:cubicBezTo>
                  <a:lnTo>
                    <a:pt x="275322" y="4513"/>
                  </a:lnTo>
                  <a:close/>
                  <a:moveTo>
                    <a:pt x="173410" y="47029"/>
                  </a:moveTo>
                  <a:cubicBezTo>
                    <a:pt x="149217" y="54923"/>
                    <a:pt x="125601" y="64484"/>
                    <a:pt x="102730" y="75644"/>
                  </a:cubicBezTo>
                  <a:cubicBezTo>
                    <a:pt x="74386" y="89636"/>
                    <a:pt x="67526" y="99204"/>
                    <a:pt x="49834" y="103356"/>
                  </a:cubicBezTo>
                  <a:cubicBezTo>
                    <a:pt x="35391" y="106787"/>
                    <a:pt x="21128" y="98663"/>
                    <a:pt x="28440" y="82866"/>
                  </a:cubicBezTo>
                  <a:cubicBezTo>
                    <a:pt x="35752" y="67069"/>
                    <a:pt x="57416" y="48564"/>
                    <a:pt x="96682" y="35656"/>
                  </a:cubicBezTo>
                  <a:cubicBezTo>
                    <a:pt x="135949" y="22747"/>
                    <a:pt x="168084" y="25094"/>
                    <a:pt x="182347" y="32677"/>
                  </a:cubicBezTo>
                  <a:cubicBezTo>
                    <a:pt x="187943" y="35656"/>
                    <a:pt x="190742" y="41072"/>
                    <a:pt x="173500" y="47029"/>
                  </a:cubicBezTo>
                  <a:close/>
                </a:path>
              </a:pathLst>
            </a:custGeom>
            <a:solidFill>
              <a:srgbClr val="407BFF"/>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cs typeface="+mn-cs"/>
              </a:endParaRPr>
            </a:p>
          </p:txBody>
        </p:sp>
      </p:grpSp>
      <p:grpSp>
        <p:nvGrpSpPr>
          <p:cNvPr id="2789" name="Graphic 13">
            <a:extLst>
              <a:ext uri="{FF2B5EF4-FFF2-40B4-BE49-F238E27FC236}">
                <a16:creationId xmlns:a16="http://schemas.microsoft.com/office/drawing/2014/main" id="{87C1131B-4451-BCB2-94F1-C271035BAFB3}"/>
              </a:ext>
            </a:extLst>
          </p:cNvPr>
          <p:cNvGrpSpPr/>
          <p:nvPr/>
        </p:nvGrpSpPr>
        <p:grpSpPr>
          <a:xfrm>
            <a:off x="7651564" y="1837534"/>
            <a:ext cx="730583" cy="1257284"/>
            <a:chOff x="10778217" y="2840088"/>
            <a:chExt cx="974110" cy="1676379"/>
          </a:xfrm>
        </p:grpSpPr>
        <p:sp>
          <p:nvSpPr>
            <p:cNvPr id="2790" name="Freeform: Shape 2789">
              <a:extLst>
                <a:ext uri="{FF2B5EF4-FFF2-40B4-BE49-F238E27FC236}">
                  <a16:creationId xmlns:a16="http://schemas.microsoft.com/office/drawing/2014/main" id="{781E51EA-CDF7-D2AD-5176-4FB5A0E47B34}"/>
                </a:ext>
              </a:extLst>
            </p:cNvPr>
            <p:cNvSpPr/>
            <p:nvPr/>
          </p:nvSpPr>
          <p:spPr>
            <a:xfrm>
              <a:off x="11033107" y="2988468"/>
              <a:ext cx="392943" cy="1002983"/>
            </a:xfrm>
            <a:custGeom>
              <a:avLst/>
              <a:gdLst>
                <a:gd name="connsiteX0" fmla="*/ 385862 w 392943"/>
                <a:gd name="connsiteY0" fmla="*/ 27101 h 1002983"/>
                <a:gd name="connsiteX1" fmla="*/ 30477 w 392943"/>
                <a:gd name="connsiteY1" fmla="*/ 994501 h 1002983"/>
                <a:gd name="connsiteX2" fmla="*/ 30477 w 392943"/>
                <a:gd name="connsiteY2" fmla="*/ 994501 h 1002983"/>
                <a:gd name="connsiteX3" fmla="*/ 24249 w 392943"/>
                <a:gd name="connsiteY3" fmla="*/ 1001181 h 1002983"/>
                <a:gd name="connsiteX4" fmla="*/ 1140 w 392943"/>
                <a:gd name="connsiteY4" fmla="*/ 987731 h 1002983"/>
                <a:gd name="connsiteX5" fmla="*/ 357427 w 392943"/>
                <a:gd name="connsiteY5" fmla="*/ 15095 h 1002983"/>
                <a:gd name="connsiteX6" fmla="*/ 386855 w 392943"/>
                <a:gd name="connsiteY6" fmla="*/ 1374 h 1002983"/>
                <a:gd name="connsiteX7" fmla="*/ 385862 w 392943"/>
                <a:gd name="connsiteY7" fmla="*/ 27101 h 1002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2943" h="1002983">
                  <a:moveTo>
                    <a:pt x="385862" y="27101"/>
                  </a:moveTo>
                  <a:lnTo>
                    <a:pt x="30477" y="994501"/>
                  </a:lnTo>
                  <a:lnTo>
                    <a:pt x="30477" y="994501"/>
                  </a:lnTo>
                  <a:cubicBezTo>
                    <a:pt x="29292" y="997417"/>
                    <a:pt x="27075" y="999795"/>
                    <a:pt x="24249" y="1001181"/>
                  </a:cubicBezTo>
                  <a:cubicBezTo>
                    <a:pt x="15222" y="1006416"/>
                    <a:pt x="-4998" y="999737"/>
                    <a:pt x="1140" y="987731"/>
                  </a:cubicBezTo>
                  <a:lnTo>
                    <a:pt x="357427" y="15095"/>
                  </a:lnTo>
                  <a:cubicBezTo>
                    <a:pt x="361790" y="3204"/>
                    <a:pt x="374941" y="-2928"/>
                    <a:pt x="386855" y="1374"/>
                  </a:cubicBezTo>
                  <a:cubicBezTo>
                    <a:pt x="398770" y="6068"/>
                    <a:pt x="390285" y="15095"/>
                    <a:pt x="385862" y="27101"/>
                  </a:cubicBezTo>
                  <a:close/>
                </a:path>
              </a:pathLst>
            </a:custGeom>
            <a:solidFill>
              <a:srgbClr val="37474F"/>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cs typeface="+mn-cs"/>
              </a:endParaRPr>
            </a:p>
          </p:txBody>
        </p:sp>
        <p:sp>
          <p:nvSpPr>
            <p:cNvPr id="2791" name="Freeform: Shape 2790">
              <a:extLst>
                <a:ext uri="{FF2B5EF4-FFF2-40B4-BE49-F238E27FC236}">
                  <a16:creationId xmlns:a16="http://schemas.microsoft.com/office/drawing/2014/main" id="{2B76F758-C601-1FE4-7666-0C2972808AB1}"/>
                </a:ext>
              </a:extLst>
            </p:cNvPr>
            <p:cNvSpPr/>
            <p:nvPr/>
          </p:nvSpPr>
          <p:spPr>
            <a:xfrm>
              <a:off x="10945605" y="3661616"/>
              <a:ext cx="362876" cy="234154"/>
            </a:xfrm>
            <a:custGeom>
              <a:avLst/>
              <a:gdLst>
                <a:gd name="connsiteX0" fmla="*/ 356468 w 362876"/>
                <a:gd name="connsiteY0" fmla="*/ 234155 h 234154"/>
                <a:gd name="connsiteX1" fmla="*/ 0 w 362876"/>
                <a:gd name="connsiteY1" fmla="*/ 28344 h 234154"/>
                <a:gd name="connsiteX2" fmla="*/ 6409 w 362876"/>
                <a:gd name="connsiteY2" fmla="*/ 0 h 234154"/>
                <a:gd name="connsiteX3" fmla="*/ 362876 w 362876"/>
                <a:gd name="connsiteY3" fmla="*/ 205811 h 234154"/>
                <a:gd name="connsiteX4" fmla="*/ 356468 w 362876"/>
                <a:gd name="connsiteY4" fmla="*/ 234155 h 2341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2876" h="234154">
                  <a:moveTo>
                    <a:pt x="356468" y="234155"/>
                  </a:moveTo>
                  <a:lnTo>
                    <a:pt x="0" y="28344"/>
                  </a:lnTo>
                  <a:lnTo>
                    <a:pt x="6409" y="0"/>
                  </a:lnTo>
                  <a:lnTo>
                    <a:pt x="362876" y="205811"/>
                  </a:lnTo>
                  <a:lnTo>
                    <a:pt x="356468" y="234155"/>
                  </a:lnTo>
                  <a:close/>
                </a:path>
              </a:pathLst>
            </a:custGeom>
            <a:solidFill>
              <a:srgbClr val="263238"/>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cs typeface="+mn-cs"/>
              </a:endParaRPr>
            </a:p>
          </p:txBody>
        </p:sp>
        <p:sp>
          <p:nvSpPr>
            <p:cNvPr id="2792" name="Freeform: Shape 2791">
              <a:extLst>
                <a:ext uri="{FF2B5EF4-FFF2-40B4-BE49-F238E27FC236}">
                  <a16:creationId xmlns:a16="http://schemas.microsoft.com/office/drawing/2014/main" id="{921C6256-06E3-63C0-5BCE-899A4E2D5853}"/>
                </a:ext>
              </a:extLst>
            </p:cNvPr>
            <p:cNvSpPr/>
            <p:nvPr/>
          </p:nvSpPr>
          <p:spPr>
            <a:xfrm>
              <a:off x="10778217" y="3130669"/>
              <a:ext cx="393007" cy="1002954"/>
            </a:xfrm>
            <a:custGeom>
              <a:avLst/>
              <a:gdLst>
                <a:gd name="connsiteX0" fmla="*/ 385926 w 393007"/>
                <a:gd name="connsiteY0" fmla="*/ 27072 h 1002954"/>
                <a:gd name="connsiteX1" fmla="*/ 30451 w 393007"/>
                <a:gd name="connsiteY1" fmla="*/ 994473 h 1002954"/>
                <a:gd name="connsiteX2" fmla="*/ 30451 w 393007"/>
                <a:gd name="connsiteY2" fmla="*/ 994473 h 1002954"/>
                <a:gd name="connsiteX3" fmla="*/ 24222 w 393007"/>
                <a:gd name="connsiteY3" fmla="*/ 1001153 h 1002954"/>
                <a:gd name="connsiteX4" fmla="*/ 1114 w 393007"/>
                <a:gd name="connsiteY4" fmla="*/ 987703 h 1002954"/>
                <a:gd name="connsiteX5" fmla="*/ 357491 w 393007"/>
                <a:gd name="connsiteY5" fmla="*/ 15067 h 1002954"/>
                <a:gd name="connsiteX6" fmla="*/ 386741 w 393007"/>
                <a:gd name="connsiteY6" fmla="*/ 1371 h 1002954"/>
                <a:gd name="connsiteX7" fmla="*/ 386919 w 393007"/>
                <a:gd name="connsiteY7" fmla="*/ 1436 h 1002954"/>
                <a:gd name="connsiteX8" fmla="*/ 385926 w 393007"/>
                <a:gd name="connsiteY8" fmla="*/ 27072 h 1002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007" h="1002954">
                  <a:moveTo>
                    <a:pt x="385926" y="27072"/>
                  </a:moveTo>
                  <a:lnTo>
                    <a:pt x="30451" y="994473"/>
                  </a:lnTo>
                  <a:lnTo>
                    <a:pt x="30451" y="994473"/>
                  </a:lnTo>
                  <a:cubicBezTo>
                    <a:pt x="29353" y="997444"/>
                    <a:pt x="27109" y="999850"/>
                    <a:pt x="24222" y="1001153"/>
                  </a:cubicBezTo>
                  <a:cubicBezTo>
                    <a:pt x="15196" y="1006388"/>
                    <a:pt x="-4934" y="999708"/>
                    <a:pt x="1114" y="987703"/>
                  </a:cubicBezTo>
                  <a:lnTo>
                    <a:pt x="357491" y="15067"/>
                  </a:lnTo>
                  <a:cubicBezTo>
                    <a:pt x="361787" y="3208"/>
                    <a:pt x="374882" y="-2924"/>
                    <a:pt x="386741" y="1371"/>
                  </a:cubicBezTo>
                  <a:cubicBezTo>
                    <a:pt x="386801" y="1393"/>
                    <a:pt x="386860" y="1414"/>
                    <a:pt x="386919" y="1436"/>
                  </a:cubicBezTo>
                  <a:cubicBezTo>
                    <a:pt x="398834" y="5769"/>
                    <a:pt x="390349" y="15247"/>
                    <a:pt x="385926" y="27072"/>
                  </a:cubicBezTo>
                  <a:close/>
                </a:path>
              </a:pathLst>
            </a:custGeom>
            <a:solidFill>
              <a:srgbClr val="37474F"/>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cs typeface="+mn-cs"/>
              </a:endParaRPr>
            </a:p>
          </p:txBody>
        </p:sp>
        <p:sp>
          <p:nvSpPr>
            <p:cNvPr id="2793" name="Freeform: Shape 2792">
              <a:extLst>
                <a:ext uri="{FF2B5EF4-FFF2-40B4-BE49-F238E27FC236}">
                  <a16:creationId xmlns:a16="http://schemas.microsoft.com/office/drawing/2014/main" id="{E80AC2F0-D626-0A47-172B-F5B14316C7E1}"/>
                </a:ext>
              </a:extLst>
            </p:cNvPr>
            <p:cNvSpPr/>
            <p:nvPr/>
          </p:nvSpPr>
          <p:spPr>
            <a:xfrm>
              <a:off x="11204854" y="3511952"/>
              <a:ext cx="362876" cy="234154"/>
            </a:xfrm>
            <a:custGeom>
              <a:avLst/>
              <a:gdLst>
                <a:gd name="connsiteX0" fmla="*/ 356468 w 362876"/>
                <a:gd name="connsiteY0" fmla="*/ 234155 h 234154"/>
                <a:gd name="connsiteX1" fmla="*/ 0 w 362876"/>
                <a:gd name="connsiteY1" fmla="*/ 28434 h 234154"/>
                <a:gd name="connsiteX2" fmla="*/ 6409 w 362876"/>
                <a:gd name="connsiteY2" fmla="*/ 0 h 234154"/>
                <a:gd name="connsiteX3" fmla="*/ 362876 w 362876"/>
                <a:gd name="connsiteY3" fmla="*/ 205811 h 234154"/>
                <a:gd name="connsiteX4" fmla="*/ 356468 w 362876"/>
                <a:gd name="connsiteY4" fmla="*/ 234155 h 2341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2876" h="234154">
                  <a:moveTo>
                    <a:pt x="356468" y="234155"/>
                  </a:moveTo>
                  <a:lnTo>
                    <a:pt x="0" y="28434"/>
                  </a:lnTo>
                  <a:lnTo>
                    <a:pt x="6409" y="0"/>
                  </a:lnTo>
                  <a:lnTo>
                    <a:pt x="362876" y="205811"/>
                  </a:lnTo>
                  <a:lnTo>
                    <a:pt x="356468" y="234155"/>
                  </a:lnTo>
                  <a:close/>
                </a:path>
              </a:pathLst>
            </a:custGeom>
            <a:solidFill>
              <a:srgbClr val="263238"/>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cs typeface="+mn-cs"/>
              </a:endParaRPr>
            </a:p>
          </p:txBody>
        </p:sp>
        <p:sp>
          <p:nvSpPr>
            <p:cNvPr id="2794" name="Freeform: Shape 2793">
              <a:extLst>
                <a:ext uri="{FF2B5EF4-FFF2-40B4-BE49-F238E27FC236}">
                  <a16:creationId xmlns:a16="http://schemas.microsoft.com/office/drawing/2014/main" id="{36080EEA-1CC5-E414-714D-79AB3376D7FB}"/>
                </a:ext>
              </a:extLst>
            </p:cNvPr>
            <p:cNvSpPr/>
            <p:nvPr/>
          </p:nvSpPr>
          <p:spPr>
            <a:xfrm>
              <a:off x="11145999" y="2840088"/>
              <a:ext cx="575819" cy="1526800"/>
            </a:xfrm>
            <a:custGeom>
              <a:avLst/>
              <a:gdLst>
                <a:gd name="connsiteX0" fmla="*/ 575819 w 575819"/>
                <a:gd name="connsiteY0" fmla="*/ 1518847 h 1526800"/>
                <a:gd name="connsiteX1" fmla="*/ 571486 w 575819"/>
                <a:gd name="connsiteY1" fmla="*/ 1523450 h 1526800"/>
                <a:gd name="connsiteX2" fmla="*/ 557675 w 575819"/>
                <a:gd name="connsiteY2" fmla="*/ 1526790 h 1526800"/>
                <a:gd name="connsiteX3" fmla="*/ 543954 w 575819"/>
                <a:gd name="connsiteY3" fmla="*/ 1523540 h 1526800"/>
                <a:gd name="connsiteX4" fmla="*/ 539621 w 575819"/>
                <a:gd name="connsiteY4" fmla="*/ 1518395 h 1526800"/>
                <a:gd name="connsiteX5" fmla="*/ 224406 w 575819"/>
                <a:gd name="connsiteY5" fmla="*/ 46127 h 1526800"/>
                <a:gd name="connsiteX6" fmla="*/ 218719 w 575819"/>
                <a:gd name="connsiteY6" fmla="*/ 37100 h 1526800"/>
                <a:gd name="connsiteX7" fmla="*/ 215740 w 575819"/>
                <a:gd name="connsiteY7" fmla="*/ 36559 h 1526800"/>
                <a:gd name="connsiteX8" fmla="*/ 208158 w 575819"/>
                <a:gd name="connsiteY8" fmla="*/ 38906 h 1526800"/>
                <a:gd name="connsiteX9" fmla="*/ 18054 w 575819"/>
                <a:gd name="connsiteY9" fmla="*/ 148310 h 1526800"/>
                <a:gd name="connsiteX10" fmla="*/ 0 w 575819"/>
                <a:gd name="connsiteY10" fmla="*/ 116987 h 1526800"/>
                <a:gd name="connsiteX11" fmla="*/ 190104 w 575819"/>
                <a:gd name="connsiteY11" fmla="*/ 7222 h 1526800"/>
                <a:gd name="connsiteX12" fmla="*/ 215740 w 575819"/>
                <a:gd name="connsiteY12" fmla="*/ 0 h 1526800"/>
                <a:gd name="connsiteX13" fmla="*/ 233342 w 575819"/>
                <a:gd name="connsiteY13" fmla="*/ 3701 h 1526800"/>
                <a:gd name="connsiteX14" fmla="*/ 259791 w 575819"/>
                <a:gd name="connsiteY14" fmla="*/ 38093 h 1526800"/>
                <a:gd name="connsiteX15" fmla="*/ 575728 w 575819"/>
                <a:gd name="connsiteY15" fmla="*/ 1514694 h 1526800"/>
                <a:gd name="connsiteX16" fmla="*/ 575728 w 575819"/>
                <a:gd name="connsiteY16" fmla="*/ 1517312 h 1526800"/>
                <a:gd name="connsiteX17" fmla="*/ 575819 w 575819"/>
                <a:gd name="connsiteY17" fmla="*/ 1518847 h 1526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75819" h="1526800">
                  <a:moveTo>
                    <a:pt x="575819" y="1518847"/>
                  </a:moveTo>
                  <a:cubicBezTo>
                    <a:pt x="575093" y="1520926"/>
                    <a:pt x="573518" y="1522600"/>
                    <a:pt x="571486" y="1523450"/>
                  </a:cubicBezTo>
                  <a:cubicBezTo>
                    <a:pt x="567261" y="1525773"/>
                    <a:pt x="562494" y="1526926"/>
                    <a:pt x="557675" y="1526790"/>
                  </a:cubicBezTo>
                  <a:cubicBezTo>
                    <a:pt x="552899" y="1526892"/>
                    <a:pt x="548176" y="1525773"/>
                    <a:pt x="543954" y="1523540"/>
                  </a:cubicBezTo>
                  <a:cubicBezTo>
                    <a:pt x="541901" y="1522448"/>
                    <a:pt x="540349" y="1520604"/>
                    <a:pt x="539621" y="1518395"/>
                  </a:cubicBezTo>
                  <a:lnTo>
                    <a:pt x="224406" y="46127"/>
                  </a:lnTo>
                  <a:cubicBezTo>
                    <a:pt x="223901" y="42439"/>
                    <a:pt x="221828" y="39148"/>
                    <a:pt x="218719" y="37100"/>
                  </a:cubicBezTo>
                  <a:cubicBezTo>
                    <a:pt x="217768" y="36739"/>
                    <a:pt x="216758" y="36555"/>
                    <a:pt x="215740" y="36559"/>
                  </a:cubicBezTo>
                  <a:cubicBezTo>
                    <a:pt x="213061" y="36720"/>
                    <a:pt x="210460" y="37525"/>
                    <a:pt x="208158" y="38906"/>
                  </a:cubicBezTo>
                  <a:lnTo>
                    <a:pt x="18054" y="148310"/>
                  </a:lnTo>
                  <a:lnTo>
                    <a:pt x="0" y="116987"/>
                  </a:lnTo>
                  <a:lnTo>
                    <a:pt x="190104" y="7222"/>
                  </a:lnTo>
                  <a:cubicBezTo>
                    <a:pt x="197866" y="2602"/>
                    <a:pt x="206708" y="111"/>
                    <a:pt x="215740" y="0"/>
                  </a:cubicBezTo>
                  <a:cubicBezTo>
                    <a:pt x="221803" y="-19"/>
                    <a:pt x="227801" y="1242"/>
                    <a:pt x="233342" y="3701"/>
                  </a:cubicBezTo>
                  <a:cubicBezTo>
                    <a:pt x="247206" y="10208"/>
                    <a:pt x="257062" y="23024"/>
                    <a:pt x="259791" y="38093"/>
                  </a:cubicBezTo>
                  <a:lnTo>
                    <a:pt x="575728" y="1514694"/>
                  </a:lnTo>
                  <a:cubicBezTo>
                    <a:pt x="575804" y="1515565"/>
                    <a:pt x="575804" y="1516441"/>
                    <a:pt x="575728" y="1517312"/>
                  </a:cubicBezTo>
                  <a:cubicBezTo>
                    <a:pt x="575794" y="1517821"/>
                    <a:pt x="575824" y="1518334"/>
                    <a:pt x="575819" y="1518847"/>
                  </a:cubicBezTo>
                  <a:close/>
                </a:path>
              </a:pathLst>
            </a:custGeom>
            <a:solidFill>
              <a:srgbClr val="455A64"/>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cs typeface="+mn-cs"/>
              </a:endParaRPr>
            </a:p>
          </p:txBody>
        </p:sp>
        <p:sp>
          <p:nvSpPr>
            <p:cNvPr id="2795" name="Freeform: Shape 2794">
              <a:extLst>
                <a:ext uri="{FF2B5EF4-FFF2-40B4-BE49-F238E27FC236}">
                  <a16:creationId xmlns:a16="http://schemas.microsoft.com/office/drawing/2014/main" id="{8C1693E6-2C45-0C93-998A-DCBFB8A845F2}"/>
                </a:ext>
              </a:extLst>
            </p:cNvPr>
            <p:cNvSpPr/>
            <p:nvPr/>
          </p:nvSpPr>
          <p:spPr>
            <a:xfrm>
              <a:off x="11331138" y="4108176"/>
              <a:ext cx="421189" cy="257254"/>
            </a:xfrm>
            <a:custGeom>
              <a:avLst/>
              <a:gdLst>
                <a:gd name="connsiteX0" fmla="*/ 122674 w 421189"/>
                <a:gd name="connsiteY0" fmla="*/ 255634 h 257254"/>
                <a:gd name="connsiteX1" fmla="*/ 6860 w 421189"/>
                <a:gd name="connsiteY1" fmla="*/ 188745 h 257254"/>
                <a:gd name="connsiteX2" fmla="*/ 0 w 421189"/>
                <a:gd name="connsiteY2" fmla="*/ 176740 h 257254"/>
                <a:gd name="connsiteX3" fmla="*/ 0 w 421189"/>
                <a:gd name="connsiteY3" fmla="*/ 174032 h 257254"/>
                <a:gd name="connsiteX4" fmla="*/ 6860 w 421189"/>
                <a:gd name="connsiteY4" fmla="*/ 162026 h 257254"/>
                <a:gd name="connsiteX5" fmla="*/ 284705 w 421189"/>
                <a:gd name="connsiteY5" fmla="*/ 1620 h 257254"/>
                <a:gd name="connsiteX6" fmla="*/ 298516 w 421189"/>
                <a:gd name="connsiteY6" fmla="*/ 1620 h 257254"/>
                <a:gd name="connsiteX7" fmla="*/ 414329 w 421189"/>
                <a:gd name="connsiteY7" fmla="*/ 68870 h 257254"/>
                <a:gd name="connsiteX8" fmla="*/ 421190 w 421189"/>
                <a:gd name="connsiteY8" fmla="*/ 80875 h 257254"/>
                <a:gd name="connsiteX9" fmla="*/ 421190 w 421189"/>
                <a:gd name="connsiteY9" fmla="*/ 83583 h 257254"/>
                <a:gd name="connsiteX10" fmla="*/ 414329 w 421189"/>
                <a:gd name="connsiteY10" fmla="*/ 95589 h 257254"/>
                <a:gd name="connsiteX11" fmla="*/ 136485 w 421189"/>
                <a:gd name="connsiteY11" fmla="*/ 255634 h 257254"/>
                <a:gd name="connsiteX12" fmla="*/ 122674 w 421189"/>
                <a:gd name="connsiteY12" fmla="*/ 255634 h 2572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21189" h="257254">
                  <a:moveTo>
                    <a:pt x="122674" y="255634"/>
                  </a:moveTo>
                  <a:lnTo>
                    <a:pt x="6860" y="188745"/>
                  </a:lnTo>
                  <a:cubicBezTo>
                    <a:pt x="2787" y="186069"/>
                    <a:pt x="238" y="181608"/>
                    <a:pt x="0" y="176740"/>
                  </a:cubicBezTo>
                  <a:lnTo>
                    <a:pt x="0" y="174032"/>
                  </a:lnTo>
                  <a:cubicBezTo>
                    <a:pt x="266" y="169172"/>
                    <a:pt x="2809" y="164723"/>
                    <a:pt x="6860" y="162026"/>
                  </a:cubicBezTo>
                  <a:lnTo>
                    <a:pt x="284705" y="1620"/>
                  </a:lnTo>
                  <a:cubicBezTo>
                    <a:pt x="289055" y="-540"/>
                    <a:pt x="294165" y="-540"/>
                    <a:pt x="298516" y="1620"/>
                  </a:cubicBezTo>
                  <a:lnTo>
                    <a:pt x="414329" y="68870"/>
                  </a:lnTo>
                  <a:cubicBezTo>
                    <a:pt x="418381" y="71566"/>
                    <a:pt x="420923" y="76016"/>
                    <a:pt x="421190" y="80875"/>
                  </a:cubicBezTo>
                  <a:lnTo>
                    <a:pt x="421190" y="83583"/>
                  </a:lnTo>
                  <a:cubicBezTo>
                    <a:pt x="420924" y="88443"/>
                    <a:pt x="418381" y="92892"/>
                    <a:pt x="414329" y="95589"/>
                  </a:cubicBezTo>
                  <a:lnTo>
                    <a:pt x="136485" y="255634"/>
                  </a:lnTo>
                  <a:cubicBezTo>
                    <a:pt x="132135" y="257794"/>
                    <a:pt x="127024" y="257794"/>
                    <a:pt x="122674" y="255634"/>
                  </a:cubicBezTo>
                  <a:close/>
                </a:path>
              </a:pathLst>
            </a:custGeom>
            <a:solidFill>
              <a:srgbClr val="407BFF"/>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cs typeface="+mn-cs"/>
              </a:endParaRPr>
            </a:p>
          </p:txBody>
        </p:sp>
        <p:sp>
          <p:nvSpPr>
            <p:cNvPr id="2796" name="Freeform: Shape 2795">
              <a:extLst>
                <a:ext uri="{FF2B5EF4-FFF2-40B4-BE49-F238E27FC236}">
                  <a16:creationId xmlns:a16="http://schemas.microsoft.com/office/drawing/2014/main" id="{A9695736-1043-FE04-D4D8-7A3693C85460}"/>
                </a:ext>
              </a:extLst>
            </p:cNvPr>
            <p:cNvSpPr/>
            <p:nvPr/>
          </p:nvSpPr>
          <p:spPr>
            <a:xfrm>
              <a:off x="11331138" y="4275437"/>
              <a:ext cx="129624" cy="90000"/>
            </a:xfrm>
            <a:custGeom>
              <a:avLst/>
              <a:gdLst>
                <a:gd name="connsiteX0" fmla="*/ 1986 w 129624"/>
                <a:gd name="connsiteY0" fmla="*/ 0 h 90000"/>
                <a:gd name="connsiteX1" fmla="*/ 0 w 129624"/>
                <a:gd name="connsiteY1" fmla="*/ 6770 h 90000"/>
                <a:gd name="connsiteX2" fmla="*/ 0 w 129624"/>
                <a:gd name="connsiteY2" fmla="*/ 9478 h 90000"/>
                <a:gd name="connsiteX3" fmla="*/ 6860 w 129624"/>
                <a:gd name="connsiteY3" fmla="*/ 21484 h 90000"/>
                <a:gd name="connsiteX4" fmla="*/ 122674 w 129624"/>
                <a:gd name="connsiteY4" fmla="*/ 88372 h 90000"/>
                <a:gd name="connsiteX5" fmla="*/ 129624 w 129624"/>
                <a:gd name="connsiteY5" fmla="*/ 89997 h 90000"/>
                <a:gd name="connsiteX6" fmla="*/ 129625 w 129624"/>
                <a:gd name="connsiteY6" fmla="*/ 73659 h 9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9624" h="90000">
                  <a:moveTo>
                    <a:pt x="1986" y="0"/>
                  </a:moveTo>
                  <a:cubicBezTo>
                    <a:pt x="753" y="2048"/>
                    <a:pt x="69" y="4380"/>
                    <a:pt x="0" y="6770"/>
                  </a:cubicBezTo>
                  <a:lnTo>
                    <a:pt x="0" y="9478"/>
                  </a:lnTo>
                  <a:cubicBezTo>
                    <a:pt x="238" y="14346"/>
                    <a:pt x="2787" y="18808"/>
                    <a:pt x="6860" y="21484"/>
                  </a:cubicBezTo>
                  <a:lnTo>
                    <a:pt x="122674" y="88372"/>
                  </a:lnTo>
                  <a:cubicBezTo>
                    <a:pt x="124817" y="89491"/>
                    <a:pt x="127208" y="90050"/>
                    <a:pt x="129624" y="89997"/>
                  </a:cubicBezTo>
                  <a:lnTo>
                    <a:pt x="129625" y="73659"/>
                  </a:lnTo>
                  <a:close/>
                </a:path>
              </a:pathLst>
            </a:custGeom>
            <a:solidFill>
              <a:srgbClr val="000000">
                <a:alpha val="10000"/>
              </a:srgbClr>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cs typeface="+mn-cs"/>
              </a:endParaRPr>
            </a:p>
          </p:txBody>
        </p:sp>
        <p:sp>
          <p:nvSpPr>
            <p:cNvPr id="2797" name="Freeform: Shape 2796">
              <a:extLst>
                <a:ext uri="{FF2B5EF4-FFF2-40B4-BE49-F238E27FC236}">
                  <a16:creationId xmlns:a16="http://schemas.microsoft.com/office/drawing/2014/main" id="{3920FD98-81E2-7A34-EE93-E4565C1CDD90}"/>
                </a:ext>
              </a:extLst>
            </p:cNvPr>
            <p:cNvSpPr/>
            <p:nvPr/>
          </p:nvSpPr>
          <p:spPr>
            <a:xfrm>
              <a:off x="11460763" y="4181829"/>
              <a:ext cx="291564" cy="183606"/>
            </a:xfrm>
            <a:custGeom>
              <a:avLst/>
              <a:gdLst>
                <a:gd name="connsiteX0" fmla="*/ 0 w 291564"/>
                <a:gd name="connsiteY0" fmla="*/ 167266 h 183606"/>
                <a:gd name="connsiteX1" fmla="*/ 0 w 291564"/>
                <a:gd name="connsiteY1" fmla="*/ 183605 h 183606"/>
                <a:gd name="connsiteX2" fmla="*/ 6860 w 291564"/>
                <a:gd name="connsiteY2" fmla="*/ 181980 h 183606"/>
                <a:gd name="connsiteX3" fmla="*/ 145782 w 291564"/>
                <a:gd name="connsiteY3" fmla="*/ 101732 h 183606"/>
                <a:gd name="connsiteX4" fmla="*/ 284705 w 291564"/>
                <a:gd name="connsiteY4" fmla="*/ 21574 h 183606"/>
                <a:gd name="connsiteX5" fmla="*/ 291565 w 291564"/>
                <a:gd name="connsiteY5" fmla="*/ 9568 h 183606"/>
                <a:gd name="connsiteX6" fmla="*/ 291565 w 291564"/>
                <a:gd name="connsiteY6" fmla="*/ 6860 h 183606"/>
                <a:gd name="connsiteX7" fmla="*/ 289579 w 291564"/>
                <a:gd name="connsiteY7" fmla="*/ 0 h 183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1564" h="183606">
                  <a:moveTo>
                    <a:pt x="0" y="167266"/>
                  </a:moveTo>
                  <a:lnTo>
                    <a:pt x="0" y="183605"/>
                  </a:lnTo>
                  <a:cubicBezTo>
                    <a:pt x="2387" y="183646"/>
                    <a:pt x="4746" y="183087"/>
                    <a:pt x="6860" y="181980"/>
                  </a:cubicBezTo>
                  <a:lnTo>
                    <a:pt x="145782" y="101732"/>
                  </a:lnTo>
                  <a:lnTo>
                    <a:pt x="284705" y="21574"/>
                  </a:lnTo>
                  <a:cubicBezTo>
                    <a:pt x="288756" y="18878"/>
                    <a:pt x="291299" y="14428"/>
                    <a:pt x="291565" y="9568"/>
                  </a:cubicBezTo>
                  <a:lnTo>
                    <a:pt x="291565" y="6860"/>
                  </a:lnTo>
                  <a:cubicBezTo>
                    <a:pt x="291512" y="4440"/>
                    <a:pt x="290827" y="2075"/>
                    <a:pt x="289579" y="0"/>
                  </a:cubicBezTo>
                  <a:close/>
                </a:path>
              </a:pathLst>
            </a:custGeom>
            <a:solidFill>
              <a:srgbClr val="000000">
                <a:alpha val="15000"/>
              </a:srgbClr>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cs typeface="+mn-cs"/>
              </a:endParaRPr>
            </a:p>
          </p:txBody>
        </p:sp>
        <p:sp>
          <p:nvSpPr>
            <p:cNvPr id="2800" name="Freeform: Shape 2799">
              <a:extLst>
                <a:ext uri="{FF2B5EF4-FFF2-40B4-BE49-F238E27FC236}">
                  <a16:creationId xmlns:a16="http://schemas.microsoft.com/office/drawing/2014/main" id="{81C9B85F-B5A1-134B-CC01-E0466396E97F}"/>
                </a:ext>
              </a:extLst>
            </p:cNvPr>
            <p:cNvSpPr/>
            <p:nvPr/>
          </p:nvSpPr>
          <p:spPr>
            <a:xfrm>
              <a:off x="11281040" y="3873402"/>
              <a:ext cx="421280" cy="257286"/>
            </a:xfrm>
            <a:custGeom>
              <a:avLst/>
              <a:gdLst>
                <a:gd name="connsiteX0" fmla="*/ 122584 w 421280"/>
                <a:gd name="connsiteY0" fmla="*/ 255621 h 257286"/>
                <a:gd name="connsiteX1" fmla="*/ 6951 w 421280"/>
                <a:gd name="connsiteY1" fmla="*/ 188733 h 257286"/>
                <a:gd name="connsiteX2" fmla="*/ 0 w 421280"/>
                <a:gd name="connsiteY2" fmla="*/ 176817 h 257286"/>
                <a:gd name="connsiteX3" fmla="*/ 0 w 421280"/>
                <a:gd name="connsiteY3" fmla="*/ 174019 h 257286"/>
                <a:gd name="connsiteX4" fmla="*/ 6951 w 421280"/>
                <a:gd name="connsiteY4" fmla="*/ 162013 h 257286"/>
                <a:gd name="connsiteX5" fmla="*/ 284795 w 421280"/>
                <a:gd name="connsiteY5" fmla="*/ 1698 h 257286"/>
                <a:gd name="connsiteX6" fmla="*/ 298606 w 421280"/>
                <a:gd name="connsiteY6" fmla="*/ 1698 h 257286"/>
                <a:gd name="connsiteX7" fmla="*/ 414420 w 421280"/>
                <a:gd name="connsiteY7" fmla="*/ 68496 h 257286"/>
                <a:gd name="connsiteX8" fmla="*/ 421280 w 421280"/>
                <a:gd name="connsiteY8" fmla="*/ 80501 h 257286"/>
                <a:gd name="connsiteX9" fmla="*/ 421280 w 421280"/>
                <a:gd name="connsiteY9" fmla="*/ 83209 h 257286"/>
                <a:gd name="connsiteX10" fmla="*/ 414419 w 421280"/>
                <a:gd name="connsiteY10" fmla="*/ 95215 h 257286"/>
                <a:gd name="connsiteX11" fmla="*/ 136575 w 421280"/>
                <a:gd name="connsiteY11" fmla="*/ 255621 h 257286"/>
                <a:gd name="connsiteX12" fmla="*/ 122584 w 421280"/>
                <a:gd name="connsiteY12" fmla="*/ 255621 h 257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21280" h="257286">
                  <a:moveTo>
                    <a:pt x="122584" y="255621"/>
                  </a:moveTo>
                  <a:lnTo>
                    <a:pt x="6951" y="188733"/>
                  </a:lnTo>
                  <a:cubicBezTo>
                    <a:pt x="2878" y="186085"/>
                    <a:pt x="301" y="181665"/>
                    <a:pt x="0" y="176817"/>
                  </a:cubicBezTo>
                  <a:lnTo>
                    <a:pt x="0" y="174019"/>
                  </a:lnTo>
                  <a:cubicBezTo>
                    <a:pt x="301" y="169147"/>
                    <a:pt x="2875" y="164700"/>
                    <a:pt x="6951" y="162013"/>
                  </a:cubicBezTo>
                  <a:lnTo>
                    <a:pt x="284795" y="1698"/>
                  </a:lnTo>
                  <a:cubicBezTo>
                    <a:pt x="289120" y="-566"/>
                    <a:pt x="294280" y="-566"/>
                    <a:pt x="298606" y="1698"/>
                  </a:cubicBezTo>
                  <a:lnTo>
                    <a:pt x="414420" y="68496"/>
                  </a:lnTo>
                  <a:cubicBezTo>
                    <a:pt x="418471" y="71192"/>
                    <a:pt x="421014" y="75642"/>
                    <a:pt x="421280" y="80501"/>
                  </a:cubicBezTo>
                  <a:lnTo>
                    <a:pt x="421280" y="83209"/>
                  </a:lnTo>
                  <a:cubicBezTo>
                    <a:pt x="421014" y="88069"/>
                    <a:pt x="418471" y="92518"/>
                    <a:pt x="414419" y="95215"/>
                  </a:cubicBezTo>
                  <a:lnTo>
                    <a:pt x="136575" y="255621"/>
                  </a:lnTo>
                  <a:cubicBezTo>
                    <a:pt x="132175" y="257841"/>
                    <a:pt x="126983" y="257841"/>
                    <a:pt x="122584" y="255621"/>
                  </a:cubicBezTo>
                  <a:close/>
                </a:path>
              </a:pathLst>
            </a:custGeom>
            <a:solidFill>
              <a:srgbClr val="407BFF"/>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cs typeface="+mn-cs"/>
              </a:endParaRPr>
            </a:p>
          </p:txBody>
        </p:sp>
        <p:sp>
          <p:nvSpPr>
            <p:cNvPr id="2801" name="Freeform: Shape 2800">
              <a:extLst>
                <a:ext uri="{FF2B5EF4-FFF2-40B4-BE49-F238E27FC236}">
                  <a16:creationId xmlns:a16="http://schemas.microsoft.com/office/drawing/2014/main" id="{F17F7E68-5CE8-3C14-5636-558C7EBDF077}"/>
                </a:ext>
              </a:extLst>
            </p:cNvPr>
            <p:cNvSpPr/>
            <p:nvPr/>
          </p:nvSpPr>
          <p:spPr>
            <a:xfrm>
              <a:off x="11280859" y="4040651"/>
              <a:ext cx="129624" cy="90450"/>
            </a:xfrm>
            <a:custGeom>
              <a:avLst/>
              <a:gdLst>
                <a:gd name="connsiteX0" fmla="*/ 2076 w 129624"/>
                <a:gd name="connsiteY0" fmla="*/ 0 h 90450"/>
                <a:gd name="connsiteX1" fmla="*/ 0 w 129624"/>
                <a:gd name="connsiteY1" fmla="*/ 6770 h 90450"/>
                <a:gd name="connsiteX2" fmla="*/ 0 w 129624"/>
                <a:gd name="connsiteY2" fmla="*/ 10020 h 90450"/>
                <a:gd name="connsiteX3" fmla="*/ 6951 w 129624"/>
                <a:gd name="connsiteY3" fmla="*/ 21935 h 90450"/>
                <a:gd name="connsiteX4" fmla="*/ 122764 w 129624"/>
                <a:gd name="connsiteY4" fmla="*/ 88824 h 90450"/>
                <a:gd name="connsiteX5" fmla="*/ 129625 w 129624"/>
                <a:gd name="connsiteY5" fmla="*/ 90448 h 90450"/>
                <a:gd name="connsiteX6" fmla="*/ 129625 w 129624"/>
                <a:gd name="connsiteY6" fmla="*/ 74110 h 90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9624" h="90450">
                  <a:moveTo>
                    <a:pt x="2076" y="0"/>
                  </a:moveTo>
                  <a:cubicBezTo>
                    <a:pt x="819" y="2043"/>
                    <a:pt x="104" y="4373"/>
                    <a:pt x="0" y="6770"/>
                  </a:cubicBezTo>
                  <a:lnTo>
                    <a:pt x="0" y="10020"/>
                  </a:lnTo>
                  <a:cubicBezTo>
                    <a:pt x="301" y="14868"/>
                    <a:pt x="2878" y="19287"/>
                    <a:pt x="6951" y="21935"/>
                  </a:cubicBezTo>
                  <a:lnTo>
                    <a:pt x="122764" y="88824"/>
                  </a:lnTo>
                  <a:cubicBezTo>
                    <a:pt x="124879" y="89931"/>
                    <a:pt x="127238" y="90489"/>
                    <a:pt x="129625" y="90448"/>
                  </a:cubicBezTo>
                  <a:lnTo>
                    <a:pt x="129625" y="74110"/>
                  </a:lnTo>
                  <a:close/>
                </a:path>
              </a:pathLst>
            </a:custGeom>
            <a:solidFill>
              <a:srgbClr val="000000">
                <a:alpha val="10000"/>
              </a:srgbClr>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cs typeface="+mn-cs"/>
              </a:endParaRPr>
            </a:p>
          </p:txBody>
        </p:sp>
        <p:sp>
          <p:nvSpPr>
            <p:cNvPr id="2802" name="Freeform: Shape 2801">
              <a:extLst>
                <a:ext uri="{FF2B5EF4-FFF2-40B4-BE49-F238E27FC236}">
                  <a16:creationId xmlns:a16="http://schemas.microsoft.com/office/drawing/2014/main" id="{A52C7F41-8B99-7F3A-C34B-68F3B2629632}"/>
                </a:ext>
              </a:extLst>
            </p:cNvPr>
            <p:cNvSpPr/>
            <p:nvPr/>
          </p:nvSpPr>
          <p:spPr>
            <a:xfrm>
              <a:off x="11410484" y="3947043"/>
              <a:ext cx="291655" cy="183608"/>
            </a:xfrm>
            <a:custGeom>
              <a:avLst/>
              <a:gdLst>
                <a:gd name="connsiteX0" fmla="*/ 0 w 291655"/>
                <a:gd name="connsiteY0" fmla="*/ 167266 h 183608"/>
                <a:gd name="connsiteX1" fmla="*/ 0 w 291655"/>
                <a:gd name="connsiteY1" fmla="*/ 183605 h 183608"/>
                <a:gd name="connsiteX2" fmla="*/ 6951 w 291655"/>
                <a:gd name="connsiteY2" fmla="*/ 181980 h 183608"/>
                <a:gd name="connsiteX3" fmla="*/ 145873 w 291655"/>
                <a:gd name="connsiteY3" fmla="*/ 101732 h 183608"/>
                <a:gd name="connsiteX4" fmla="*/ 284795 w 291655"/>
                <a:gd name="connsiteY4" fmla="*/ 21574 h 183608"/>
                <a:gd name="connsiteX5" fmla="*/ 291655 w 291655"/>
                <a:gd name="connsiteY5" fmla="*/ 9568 h 183608"/>
                <a:gd name="connsiteX6" fmla="*/ 291655 w 291655"/>
                <a:gd name="connsiteY6" fmla="*/ 6860 h 183608"/>
                <a:gd name="connsiteX7" fmla="*/ 289669 w 291655"/>
                <a:gd name="connsiteY7" fmla="*/ 0 h 183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1655" h="183608">
                  <a:moveTo>
                    <a:pt x="0" y="167266"/>
                  </a:moveTo>
                  <a:lnTo>
                    <a:pt x="0" y="183605"/>
                  </a:lnTo>
                  <a:cubicBezTo>
                    <a:pt x="2417" y="183657"/>
                    <a:pt x="4808" y="183098"/>
                    <a:pt x="6951" y="181980"/>
                  </a:cubicBezTo>
                  <a:lnTo>
                    <a:pt x="145873" y="101732"/>
                  </a:lnTo>
                  <a:lnTo>
                    <a:pt x="284795" y="21574"/>
                  </a:lnTo>
                  <a:cubicBezTo>
                    <a:pt x="288847" y="18878"/>
                    <a:pt x="291389" y="14428"/>
                    <a:pt x="291655" y="9568"/>
                  </a:cubicBezTo>
                  <a:lnTo>
                    <a:pt x="291655" y="6860"/>
                  </a:lnTo>
                  <a:cubicBezTo>
                    <a:pt x="291556" y="4447"/>
                    <a:pt x="290875" y="2093"/>
                    <a:pt x="289669" y="0"/>
                  </a:cubicBezTo>
                  <a:close/>
                </a:path>
              </a:pathLst>
            </a:custGeom>
            <a:solidFill>
              <a:srgbClr val="000000">
                <a:alpha val="15000"/>
              </a:srgbClr>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cs typeface="+mn-cs"/>
              </a:endParaRPr>
            </a:p>
          </p:txBody>
        </p:sp>
        <p:sp>
          <p:nvSpPr>
            <p:cNvPr id="2803" name="Freeform: Shape 2802">
              <a:extLst>
                <a:ext uri="{FF2B5EF4-FFF2-40B4-BE49-F238E27FC236}">
                  <a16:creationId xmlns:a16="http://schemas.microsoft.com/office/drawing/2014/main" id="{B35483E2-02CD-CB82-BEEE-E991A5A3E5CA}"/>
                </a:ext>
              </a:extLst>
            </p:cNvPr>
            <p:cNvSpPr/>
            <p:nvPr/>
          </p:nvSpPr>
          <p:spPr>
            <a:xfrm>
              <a:off x="11230670" y="3638615"/>
              <a:ext cx="421280" cy="257241"/>
            </a:xfrm>
            <a:custGeom>
              <a:avLst/>
              <a:gdLst>
                <a:gd name="connsiteX0" fmla="*/ 122764 w 421280"/>
                <a:gd name="connsiteY0" fmla="*/ 255621 h 257241"/>
                <a:gd name="connsiteX1" fmla="*/ 6951 w 421280"/>
                <a:gd name="connsiteY1" fmla="*/ 188733 h 257241"/>
                <a:gd name="connsiteX2" fmla="*/ 0 w 421280"/>
                <a:gd name="connsiteY2" fmla="*/ 176817 h 257241"/>
                <a:gd name="connsiteX3" fmla="*/ 0 w 421280"/>
                <a:gd name="connsiteY3" fmla="*/ 174019 h 257241"/>
                <a:gd name="connsiteX4" fmla="*/ 6951 w 421280"/>
                <a:gd name="connsiteY4" fmla="*/ 162104 h 257241"/>
                <a:gd name="connsiteX5" fmla="*/ 284705 w 421280"/>
                <a:gd name="connsiteY5" fmla="*/ 1698 h 257241"/>
                <a:gd name="connsiteX6" fmla="*/ 298516 w 421280"/>
                <a:gd name="connsiteY6" fmla="*/ 1698 h 257241"/>
                <a:gd name="connsiteX7" fmla="*/ 414329 w 421280"/>
                <a:gd name="connsiteY7" fmla="*/ 68496 h 257241"/>
                <a:gd name="connsiteX8" fmla="*/ 421280 w 421280"/>
                <a:gd name="connsiteY8" fmla="*/ 80501 h 257241"/>
                <a:gd name="connsiteX9" fmla="*/ 421280 w 421280"/>
                <a:gd name="connsiteY9" fmla="*/ 83210 h 257241"/>
                <a:gd name="connsiteX10" fmla="*/ 414330 w 421280"/>
                <a:gd name="connsiteY10" fmla="*/ 95215 h 257241"/>
                <a:gd name="connsiteX11" fmla="*/ 136575 w 421280"/>
                <a:gd name="connsiteY11" fmla="*/ 255621 h 257241"/>
                <a:gd name="connsiteX12" fmla="*/ 122764 w 421280"/>
                <a:gd name="connsiteY12" fmla="*/ 255621 h 2572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21280" h="257241">
                  <a:moveTo>
                    <a:pt x="122764" y="255621"/>
                  </a:moveTo>
                  <a:lnTo>
                    <a:pt x="6951" y="188733"/>
                  </a:lnTo>
                  <a:cubicBezTo>
                    <a:pt x="2846" y="186116"/>
                    <a:pt x="257" y="181678"/>
                    <a:pt x="0" y="176817"/>
                  </a:cubicBezTo>
                  <a:lnTo>
                    <a:pt x="0" y="174019"/>
                  </a:lnTo>
                  <a:cubicBezTo>
                    <a:pt x="242" y="169154"/>
                    <a:pt x="2835" y="164709"/>
                    <a:pt x="6951" y="162104"/>
                  </a:cubicBezTo>
                  <a:lnTo>
                    <a:pt x="284705" y="1698"/>
                  </a:lnTo>
                  <a:cubicBezTo>
                    <a:pt x="289030" y="-566"/>
                    <a:pt x="294190" y="-566"/>
                    <a:pt x="298516" y="1698"/>
                  </a:cubicBezTo>
                  <a:lnTo>
                    <a:pt x="414329" y="68496"/>
                  </a:lnTo>
                  <a:cubicBezTo>
                    <a:pt x="418437" y="71152"/>
                    <a:pt x="421022" y="75617"/>
                    <a:pt x="421280" y="80501"/>
                  </a:cubicBezTo>
                  <a:lnTo>
                    <a:pt x="421280" y="83210"/>
                  </a:lnTo>
                  <a:cubicBezTo>
                    <a:pt x="421037" y="88099"/>
                    <a:pt x="418448" y="92570"/>
                    <a:pt x="414330" y="95215"/>
                  </a:cubicBezTo>
                  <a:lnTo>
                    <a:pt x="136575" y="255621"/>
                  </a:lnTo>
                  <a:cubicBezTo>
                    <a:pt x="132225" y="257781"/>
                    <a:pt x="127115" y="257781"/>
                    <a:pt x="122764" y="255621"/>
                  </a:cubicBezTo>
                  <a:close/>
                </a:path>
              </a:pathLst>
            </a:custGeom>
            <a:solidFill>
              <a:srgbClr val="407BFF"/>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cs typeface="+mn-cs"/>
              </a:endParaRPr>
            </a:p>
          </p:txBody>
        </p:sp>
        <p:sp>
          <p:nvSpPr>
            <p:cNvPr id="2804" name="Freeform: Shape 2803">
              <a:extLst>
                <a:ext uri="{FF2B5EF4-FFF2-40B4-BE49-F238E27FC236}">
                  <a16:creationId xmlns:a16="http://schemas.microsoft.com/office/drawing/2014/main" id="{D6F67FDB-F971-9E50-D014-5CD9A0DFFF77}"/>
                </a:ext>
              </a:extLst>
            </p:cNvPr>
            <p:cNvSpPr/>
            <p:nvPr/>
          </p:nvSpPr>
          <p:spPr>
            <a:xfrm>
              <a:off x="11230670" y="3805864"/>
              <a:ext cx="129624" cy="90000"/>
            </a:xfrm>
            <a:custGeom>
              <a:avLst/>
              <a:gdLst>
                <a:gd name="connsiteX0" fmla="*/ 2076 w 129624"/>
                <a:gd name="connsiteY0" fmla="*/ 0 h 90000"/>
                <a:gd name="connsiteX1" fmla="*/ 0 w 129624"/>
                <a:gd name="connsiteY1" fmla="*/ 6770 h 90000"/>
                <a:gd name="connsiteX2" fmla="*/ 0 w 129624"/>
                <a:gd name="connsiteY2" fmla="*/ 9568 h 90000"/>
                <a:gd name="connsiteX3" fmla="*/ 6951 w 129624"/>
                <a:gd name="connsiteY3" fmla="*/ 21484 h 90000"/>
                <a:gd name="connsiteX4" fmla="*/ 64812 w 129624"/>
                <a:gd name="connsiteY4" fmla="*/ 54973 h 90000"/>
                <a:gd name="connsiteX5" fmla="*/ 122764 w 129624"/>
                <a:gd name="connsiteY5" fmla="*/ 88372 h 90000"/>
                <a:gd name="connsiteX6" fmla="*/ 129625 w 129624"/>
                <a:gd name="connsiteY6" fmla="*/ 89997 h 90000"/>
                <a:gd name="connsiteX7" fmla="*/ 129625 w 129624"/>
                <a:gd name="connsiteY7" fmla="*/ 73297 h 9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9624" h="90000">
                  <a:moveTo>
                    <a:pt x="2076" y="0"/>
                  </a:moveTo>
                  <a:cubicBezTo>
                    <a:pt x="819" y="2043"/>
                    <a:pt x="104" y="4373"/>
                    <a:pt x="0" y="6770"/>
                  </a:cubicBezTo>
                  <a:lnTo>
                    <a:pt x="0" y="9568"/>
                  </a:lnTo>
                  <a:cubicBezTo>
                    <a:pt x="257" y="14429"/>
                    <a:pt x="2846" y="18867"/>
                    <a:pt x="6951" y="21484"/>
                  </a:cubicBezTo>
                  <a:lnTo>
                    <a:pt x="64812" y="54973"/>
                  </a:lnTo>
                  <a:lnTo>
                    <a:pt x="122764" y="88372"/>
                  </a:lnTo>
                  <a:cubicBezTo>
                    <a:pt x="124875" y="89490"/>
                    <a:pt x="127237" y="90050"/>
                    <a:pt x="129625" y="89997"/>
                  </a:cubicBezTo>
                  <a:lnTo>
                    <a:pt x="129625" y="73297"/>
                  </a:lnTo>
                  <a:close/>
                </a:path>
              </a:pathLst>
            </a:custGeom>
            <a:solidFill>
              <a:srgbClr val="000000">
                <a:alpha val="10000"/>
              </a:srgbClr>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cs typeface="+mn-cs"/>
              </a:endParaRPr>
            </a:p>
          </p:txBody>
        </p:sp>
        <p:sp>
          <p:nvSpPr>
            <p:cNvPr id="2805" name="Freeform: Shape 2804">
              <a:extLst>
                <a:ext uri="{FF2B5EF4-FFF2-40B4-BE49-F238E27FC236}">
                  <a16:creationId xmlns:a16="http://schemas.microsoft.com/office/drawing/2014/main" id="{1F80D85E-6F0B-CEB3-4FFE-6A00F7C9B249}"/>
                </a:ext>
              </a:extLst>
            </p:cNvPr>
            <p:cNvSpPr/>
            <p:nvPr/>
          </p:nvSpPr>
          <p:spPr>
            <a:xfrm>
              <a:off x="11360205" y="3711895"/>
              <a:ext cx="291655" cy="183606"/>
            </a:xfrm>
            <a:custGeom>
              <a:avLst/>
              <a:gdLst>
                <a:gd name="connsiteX0" fmla="*/ 0 w 291655"/>
                <a:gd name="connsiteY0" fmla="*/ 167266 h 183606"/>
                <a:gd name="connsiteX1" fmla="*/ 0 w 291655"/>
                <a:gd name="connsiteY1" fmla="*/ 183605 h 183606"/>
                <a:gd name="connsiteX2" fmla="*/ 6951 w 291655"/>
                <a:gd name="connsiteY2" fmla="*/ 181980 h 183606"/>
                <a:gd name="connsiteX3" fmla="*/ 145782 w 291655"/>
                <a:gd name="connsiteY3" fmla="*/ 101732 h 183606"/>
                <a:gd name="connsiteX4" fmla="*/ 284705 w 291655"/>
                <a:gd name="connsiteY4" fmla="*/ 21574 h 183606"/>
                <a:gd name="connsiteX5" fmla="*/ 291655 w 291655"/>
                <a:gd name="connsiteY5" fmla="*/ 9568 h 183606"/>
                <a:gd name="connsiteX6" fmla="*/ 291655 w 291655"/>
                <a:gd name="connsiteY6" fmla="*/ 6860 h 183606"/>
                <a:gd name="connsiteX7" fmla="*/ 289579 w 291655"/>
                <a:gd name="connsiteY7" fmla="*/ 0 h 183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1655" h="183606">
                  <a:moveTo>
                    <a:pt x="0" y="167266"/>
                  </a:moveTo>
                  <a:lnTo>
                    <a:pt x="0" y="183605"/>
                  </a:lnTo>
                  <a:cubicBezTo>
                    <a:pt x="2416" y="183646"/>
                    <a:pt x="4803" y="183087"/>
                    <a:pt x="6951" y="181980"/>
                  </a:cubicBezTo>
                  <a:lnTo>
                    <a:pt x="145782" y="101732"/>
                  </a:lnTo>
                  <a:lnTo>
                    <a:pt x="284705" y="21574"/>
                  </a:lnTo>
                  <a:cubicBezTo>
                    <a:pt x="288823" y="18928"/>
                    <a:pt x="291412" y="14458"/>
                    <a:pt x="291655" y="9568"/>
                  </a:cubicBezTo>
                  <a:lnTo>
                    <a:pt x="291655" y="6860"/>
                  </a:lnTo>
                  <a:cubicBezTo>
                    <a:pt x="291567" y="4433"/>
                    <a:pt x="290851" y="2069"/>
                    <a:pt x="289579" y="0"/>
                  </a:cubicBezTo>
                  <a:close/>
                </a:path>
              </a:pathLst>
            </a:custGeom>
            <a:solidFill>
              <a:srgbClr val="000000">
                <a:alpha val="15000"/>
              </a:srgbClr>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cs typeface="+mn-cs"/>
              </a:endParaRPr>
            </a:p>
          </p:txBody>
        </p:sp>
        <p:sp>
          <p:nvSpPr>
            <p:cNvPr id="2806" name="Freeform: Shape 2805">
              <a:extLst>
                <a:ext uri="{FF2B5EF4-FFF2-40B4-BE49-F238E27FC236}">
                  <a16:creationId xmlns:a16="http://schemas.microsoft.com/office/drawing/2014/main" id="{7760A97A-9645-236C-641B-D5A82A8DC2AE}"/>
                </a:ext>
              </a:extLst>
            </p:cNvPr>
            <p:cNvSpPr/>
            <p:nvPr/>
          </p:nvSpPr>
          <p:spPr>
            <a:xfrm>
              <a:off x="11180481" y="3403829"/>
              <a:ext cx="421280" cy="257241"/>
            </a:xfrm>
            <a:custGeom>
              <a:avLst/>
              <a:gdLst>
                <a:gd name="connsiteX0" fmla="*/ 122674 w 421280"/>
                <a:gd name="connsiteY0" fmla="*/ 255621 h 257241"/>
                <a:gd name="connsiteX1" fmla="*/ 6951 w 421280"/>
                <a:gd name="connsiteY1" fmla="*/ 188732 h 257241"/>
                <a:gd name="connsiteX2" fmla="*/ 0 w 421280"/>
                <a:gd name="connsiteY2" fmla="*/ 176817 h 257241"/>
                <a:gd name="connsiteX3" fmla="*/ 0 w 421280"/>
                <a:gd name="connsiteY3" fmla="*/ 174019 h 257241"/>
                <a:gd name="connsiteX4" fmla="*/ 6951 w 421280"/>
                <a:gd name="connsiteY4" fmla="*/ 162103 h 257241"/>
                <a:gd name="connsiteX5" fmla="*/ 284705 w 421280"/>
                <a:gd name="connsiteY5" fmla="*/ 1698 h 257241"/>
                <a:gd name="connsiteX6" fmla="*/ 298516 w 421280"/>
                <a:gd name="connsiteY6" fmla="*/ 1698 h 257241"/>
                <a:gd name="connsiteX7" fmla="*/ 414329 w 421280"/>
                <a:gd name="connsiteY7" fmla="*/ 68496 h 257241"/>
                <a:gd name="connsiteX8" fmla="*/ 421280 w 421280"/>
                <a:gd name="connsiteY8" fmla="*/ 80501 h 257241"/>
                <a:gd name="connsiteX9" fmla="*/ 421280 w 421280"/>
                <a:gd name="connsiteY9" fmla="*/ 83209 h 257241"/>
                <a:gd name="connsiteX10" fmla="*/ 414330 w 421280"/>
                <a:gd name="connsiteY10" fmla="*/ 95215 h 257241"/>
                <a:gd name="connsiteX11" fmla="*/ 136485 w 421280"/>
                <a:gd name="connsiteY11" fmla="*/ 255621 h 257241"/>
                <a:gd name="connsiteX12" fmla="*/ 122674 w 421280"/>
                <a:gd name="connsiteY12" fmla="*/ 255621 h 2572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21280" h="257241">
                  <a:moveTo>
                    <a:pt x="122674" y="255621"/>
                  </a:moveTo>
                  <a:lnTo>
                    <a:pt x="6951" y="188732"/>
                  </a:lnTo>
                  <a:cubicBezTo>
                    <a:pt x="2835" y="186127"/>
                    <a:pt x="242" y="181683"/>
                    <a:pt x="0" y="176817"/>
                  </a:cubicBezTo>
                  <a:lnTo>
                    <a:pt x="0" y="174019"/>
                  </a:lnTo>
                  <a:cubicBezTo>
                    <a:pt x="242" y="169153"/>
                    <a:pt x="2835" y="164709"/>
                    <a:pt x="6951" y="162103"/>
                  </a:cubicBezTo>
                  <a:lnTo>
                    <a:pt x="284705" y="1698"/>
                  </a:lnTo>
                  <a:cubicBezTo>
                    <a:pt x="289030" y="-566"/>
                    <a:pt x="294190" y="-566"/>
                    <a:pt x="298516" y="1698"/>
                  </a:cubicBezTo>
                  <a:lnTo>
                    <a:pt x="414329" y="68496"/>
                  </a:lnTo>
                  <a:cubicBezTo>
                    <a:pt x="418405" y="71183"/>
                    <a:pt x="420979" y="75629"/>
                    <a:pt x="421280" y="80501"/>
                  </a:cubicBezTo>
                  <a:lnTo>
                    <a:pt x="421280" y="83209"/>
                  </a:lnTo>
                  <a:cubicBezTo>
                    <a:pt x="421008" y="88090"/>
                    <a:pt x="418426" y="92549"/>
                    <a:pt x="414330" y="95215"/>
                  </a:cubicBezTo>
                  <a:lnTo>
                    <a:pt x="136485" y="255621"/>
                  </a:lnTo>
                  <a:cubicBezTo>
                    <a:pt x="132135" y="257781"/>
                    <a:pt x="127024" y="257781"/>
                    <a:pt x="122674" y="255621"/>
                  </a:cubicBezTo>
                  <a:close/>
                </a:path>
              </a:pathLst>
            </a:custGeom>
            <a:solidFill>
              <a:srgbClr val="407BFF"/>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cs typeface="+mn-cs"/>
              </a:endParaRPr>
            </a:p>
          </p:txBody>
        </p:sp>
        <p:sp>
          <p:nvSpPr>
            <p:cNvPr id="2807" name="Freeform: Shape 2806">
              <a:extLst>
                <a:ext uri="{FF2B5EF4-FFF2-40B4-BE49-F238E27FC236}">
                  <a16:creationId xmlns:a16="http://schemas.microsoft.com/office/drawing/2014/main" id="{AC832A71-0E20-A795-44E8-6206A81F71D3}"/>
                </a:ext>
              </a:extLst>
            </p:cNvPr>
            <p:cNvSpPr/>
            <p:nvPr/>
          </p:nvSpPr>
          <p:spPr>
            <a:xfrm>
              <a:off x="11310106" y="3477560"/>
              <a:ext cx="291745" cy="183247"/>
            </a:xfrm>
            <a:custGeom>
              <a:avLst/>
              <a:gdLst>
                <a:gd name="connsiteX0" fmla="*/ 0 w 291745"/>
                <a:gd name="connsiteY0" fmla="*/ 166905 h 183247"/>
                <a:gd name="connsiteX1" fmla="*/ 0 w 291745"/>
                <a:gd name="connsiteY1" fmla="*/ 183244 h 183247"/>
                <a:gd name="connsiteX2" fmla="*/ 6860 w 291745"/>
                <a:gd name="connsiteY2" fmla="*/ 181619 h 183247"/>
                <a:gd name="connsiteX3" fmla="*/ 145782 w 291745"/>
                <a:gd name="connsiteY3" fmla="*/ 101371 h 183247"/>
                <a:gd name="connsiteX4" fmla="*/ 284795 w 291745"/>
                <a:gd name="connsiteY4" fmla="*/ 21484 h 183247"/>
                <a:gd name="connsiteX5" fmla="*/ 291745 w 291745"/>
                <a:gd name="connsiteY5" fmla="*/ 9478 h 183247"/>
                <a:gd name="connsiteX6" fmla="*/ 291745 w 291745"/>
                <a:gd name="connsiteY6" fmla="*/ 6770 h 183247"/>
                <a:gd name="connsiteX7" fmla="*/ 289669 w 291745"/>
                <a:gd name="connsiteY7" fmla="*/ 0 h 1832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1745" h="183247">
                  <a:moveTo>
                    <a:pt x="0" y="166905"/>
                  </a:moveTo>
                  <a:lnTo>
                    <a:pt x="0" y="183244"/>
                  </a:lnTo>
                  <a:cubicBezTo>
                    <a:pt x="2388" y="183297"/>
                    <a:pt x="4750" y="182737"/>
                    <a:pt x="6860" y="181619"/>
                  </a:cubicBezTo>
                  <a:lnTo>
                    <a:pt x="145782" y="101371"/>
                  </a:lnTo>
                  <a:lnTo>
                    <a:pt x="284795" y="21484"/>
                  </a:lnTo>
                  <a:cubicBezTo>
                    <a:pt x="288892" y="18817"/>
                    <a:pt x="291473" y="14359"/>
                    <a:pt x="291745" y="9478"/>
                  </a:cubicBezTo>
                  <a:lnTo>
                    <a:pt x="291745" y="6770"/>
                  </a:lnTo>
                  <a:cubicBezTo>
                    <a:pt x="291641" y="4373"/>
                    <a:pt x="290927" y="2043"/>
                    <a:pt x="289669" y="0"/>
                  </a:cubicBezTo>
                  <a:close/>
                </a:path>
              </a:pathLst>
            </a:custGeom>
            <a:solidFill>
              <a:srgbClr val="000000">
                <a:alpha val="15000"/>
              </a:srgbClr>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cs typeface="+mn-cs"/>
              </a:endParaRPr>
            </a:p>
          </p:txBody>
        </p:sp>
        <p:sp>
          <p:nvSpPr>
            <p:cNvPr id="2808" name="Freeform: Shape 2807">
              <a:extLst>
                <a:ext uri="{FF2B5EF4-FFF2-40B4-BE49-F238E27FC236}">
                  <a16:creationId xmlns:a16="http://schemas.microsoft.com/office/drawing/2014/main" id="{D3901CEF-897A-14F9-D345-9D50A2CEFB50}"/>
                </a:ext>
              </a:extLst>
            </p:cNvPr>
            <p:cNvSpPr/>
            <p:nvPr/>
          </p:nvSpPr>
          <p:spPr>
            <a:xfrm>
              <a:off x="11180481" y="3571077"/>
              <a:ext cx="129624" cy="90000"/>
            </a:xfrm>
            <a:custGeom>
              <a:avLst/>
              <a:gdLst>
                <a:gd name="connsiteX0" fmla="*/ 1986 w 129624"/>
                <a:gd name="connsiteY0" fmla="*/ 0 h 90000"/>
                <a:gd name="connsiteX1" fmla="*/ 0 w 129624"/>
                <a:gd name="connsiteY1" fmla="*/ 6770 h 90000"/>
                <a:gd name="connsiteX2" fmla="*/ 0 w 129624"/>
                <a:gd name="connsiteY2" fmla="*/ 9568 h 90000"/>
                <a:gd name="connsiteX3" fmla="*/ 6951 w 129624"/>
                <a:gd name="connsiteY3" fmla="*/ 21484 h 90000"/>
                <a:gd name="connsiteX4" fmla="*/ 122674 w 129624"/>
                <a:gd name="connsiteY4" fmla="*/ 88372 h 90000"/>
                <a:gd name="connsiteX5" fmla="*/ 129624 w 129624"/>
                <a:gd name="connsiteY5" fmla="*/ 89997 h 90000"/>
                <a:gd name="connsiteX6" fmla="*/ 129625 w 129624"/>
                <a:gd name="connsiteY6" fmla="*/ 73388 h 9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9624" h="90000">
                  <a:moveTo>
                    <a:pt x="1986" y="0"/>
                  </a:moveTo>
                  <a:cubicBezTo>
                    <a:pt x="791" y="2065"/>
                    <a:pt x="110" y="4387"/>
                    <a:pt x="0" y="6770"/>
                  </a:cubicBezTo>
                  <a:lnTo>
                    <a:pt x="0" y="9568"/>
                  </a:lnTo>
                  <a:cubicBezTo>
                    <a:pt x="242" y="14434"/>
                    <a:pt x="2835" y="18878"/>
                    <a:pt x="6951" y="21484"/>
                  </a:cubicBezTo>
                  <a:lnTo>
                    <a:pt x="122674" y="88372"/>
                  </a:lnTo>
                  <a:cubicBezTo>
                    <a:pt x="124817" y="89491"/>
                    <a:pt x="127208" y="90050"/>
                    <a:pt x="129624" y="89997"/>
                  </a:cubicBezTo>
                  <a:lnTo>
                    <a:pt x="129625" y="73388"/>
                  </a:lnTo>
                  <a:close/>
                </a:path>
              </a:pathLst>
            </a:custGeom>
            <a:solidFill>
              <a:srgbClr val="000000">
                <a:alpha val="10000"/>
              </a:srgbClr>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cs typeface="+mn-cs"/>
              </a:endParaRPr>
            </a:p>
          </p:txBody>
        </p:sp>
        <p:sp>
          <p:nvSpPr>
            <p:cNvPr id="2809" name="Freeform: Shape 2808">
              <a:extLst>
                <a:ext uri="{FF2B5EF4-FFF2-40B4-BE49-F238E27FC236}">
                  <a16:creationId xmlns:a16="http://schemas.microsoft.com/office/drawing/2014/main" id="{5E4C3EE3-8400-7F46-BB6A-1AFBDEE25923}"/>
                </a:ext>
              </a:extLst>
            </p:cNvPr>
            <p:cNvSpPr/>
            <p:nvPr/>
          </p:nvSpPr>
          <p:spPr>
            <a:xfrm>
              <a:off x="11053294" y="3124708"/>
              <a:ext cx="497827" cy="301398"/>
            </a:xfrm>
            <a:custGeom>
              <a:avLst/>
              <a:gdLst>
                <a:gd name="connsiteX0" fmla="*/ 199672 w 497827"/>
                <a:gd name="connsiteY0" fmla="*/ 299955 h 301398"/>
                <a:gd name="connsiteX1" fmla="*/ 7221 w 497827"/>
                <a:gd name="connsiteY1" fmla="*/ 188836 h 301398"/>
                <a:gd name="connsiteX2" fmla="*/ 0 w 497827"/>
                <a:gd name="connsiteY2" fmla="*/ 176740 h 301398"/>
                <a:gd name="connsiteX3" fmla="*/ 0 w 497827"/>
                <a:gd name="connsiteY3" fmla="*/ 173942 h 301398"/>
                <a:gd name="connsiteX4" fmla="*/ 6860 w 497827"/>
                <a:gd name="connsiteY4" fmla="*/ 162026 h 301398"/>
                <a:gd name="connsiteX5" fmla="*/ 284705 w 497827"/>
                <a:gd name="connsiteY5" fmla="*/ 1620 h 301398"/>
                <a:gd name="connsiteX6" fmla="*/ 298516 w 497827"/>
                <a:gd name="connsiteY6" fmla="*/ 1620 h 301398"/>
                <a:gd name="connsiteX7" fmla="*/ 490967 w 497827"/>
                <a:gd name="connsiteY7" fmla="*/ 112650 h 301398"/>
                <a:gd name="connsiteX8" fmla="*/ 497827 w 497827"/>
                <a:gd name="connsiteY8" fmla="*/ 124655 h 301398"/>
                <a:gd name="connsiteX9" fmla="*/ 497827 w 497827"/>
                <a:gd name="connsiteY9" fmla="*/ 127454 h 301398"/>
                <a:gd name="connsiteX10" fmla="*/ 490967 w 497827"/>
                <a:gd name="connsiteY10" fmla="*/ 139369 h 301398"/>
                <a:gd name="connsiteX11" fmla="*/ 213122 w 497827"/>
                <a:gd name="connsiteY11" fmla="*/ 299775 h 301398"/>
                <a:gd name="connsiteX12" fmla="*/ 199672 w 497827"/>
                <a:gd name="connsiteY12" fmla="*/ 299955 h 3013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7827" h="301398">
                  <a:moveTo>
                    <a:pt x="199672" y="299955"/>
                  </a:moveTo>
                  <a:lnTo>
                    <a:pt x="7221" y="188836"/>
                  </a:lnTo>
                  <a:cubicBezTo>
                    <a:pt x="2962" y="186246"/>
                    <a:pt x="259" y="181718"/>
                    <a:pt x="0" y="176740"/>
                  </a:cubicBezTo>
                  <a:lnTo>
                    <a:pt x="0" y="173942"/>
                  </a:lnTo>
                  <a:cubicBezTo>
                    <a:pt x="266" y="169106"/>
                    <a:pt x="2812" y="164684"/>
                    <a:pt x="6860" y="162026"/>
                  </a:cubicBezTo>
                  <a:lnTo>
                    <a:pt x="284705" y="1620"/>
                  </a:lnTo>
                  <a:cubicBezTo>
                    <a:pt x="289055" y="-540"/>
                    <a:pt x="294165" y="-540"/>
                    <a:pt x="298516" y="1620"/>
                  </a:cubicBezTo>
                  <a:lnTo>
                    <a:pt x="490967" y="112650"/>
                  </a:lnTo>
                  <a:cubicBezTo>
                    <a:pt x="495019" y="115346"/>
                    <a:pt x="497561" y="119796"/>
                    <a:pt x="497827" y="124655"/>
                  </a:cubicBezTo>
                  <a:lnTo>
                    <a:pt x="497827" y="127454"/>
                  </a:lnTo>
                  <a:cubicBezTo>
                    <a:pt x="497561" y="132289"/>
                    <a:pt x="495015" y="136711"/>
                    <a:pt x="490967" y="139369"/>
                  </a:cubicBezTo>
                  <a:lnTo>
                    <a:pt x="213122" y="299775"/>
                  </a:lnTo>
                  <a:cubicBezTo>
                    <a:pt x="208899" y="301875"/>
                    <a:pt x="203950" y="301941"/>
                    <a:pt x="199672" y="299955"/>
                  </a:cubicBezTo>
                  <a:close/>
                </a:path>
              </a:pathLst>
            </a:custGeom>
            <a:solidFill>
              <a:srgbClr val="407BFF"/>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cs typeface="+mn-cs"/>
              </a:endParaRPr>
            </a:p>
          </p:txBody>
        </p:sp>
        <p:sp>
          <p:nvSpPr>
            <p:cNvPr id="2810" name="Freeform: Shape 2809">
              <a:extLst>
                <a:ext uri="{FF2B5EF4-FFF2-40B4-BE49-F238E27FC236}">
                  <a16:creationId xmlns:a16="http://schemas.microsoft.com/office/drawing/2014/main" id="{ED5C0992-B96C-5DA2-6F61-CA32685E4585}"/>
                </a:ext>
              </a:extLst>
            </p:cNvPr>
            <p:cNvSpPr/>
            <p:nvPr/>
          </p:nvSpPr>
          <p:spPr>
            <a:xfrm>
              <a:off x="11259917" y="3242773"/>
              <a:ext cx="291204" cy="183336"/>
            </a:xfrm>
            <a:custGeom>
              <a:avLst/>
              <a:gdLst>
                <a:gd name="connsiteX0" fmla="*/ 0 w 291204"/>
                <a:gd name="connsiteY0" fmla="*/ 166995 h 183336"/>
                <a:gd name="connsiteX1" fmla="*/ 0 w 291204"/>
                <a:gd name="connsiteY1" fmla="*/ 183334 h 183336"/>
                <a:gd name="connsiteX2" fmla="*/ 6860 w 291204"/>
                <a:gd name="connsiteY2" fmla="*/ 181709 h 183336"/>
                <a:gd name="connsiteX3" fmla="*/ 145421 w 291204"/>
                <a:gd name="connsiteY3" fmla="*/ 101732 h 183336"/>
                <a:gd name="connsiteX4" fmla="*/ 284344 w 291204"/>
                <a:gd name="connsiteY4" fmla="*/ 21484 h 183336"/>
                <a:gd name="connsiteX5" fmla="*/ 291204 w 291204"/>
                <a:gd name="connsiteY5" fmla="*/ 9568 h 183336"/>
                <a:gd name="connsiteX6" fmla="*/ 291204 w 291204"/>
                <a:gd name="connsiteY6" fmla="*/ 6770 h 183336"/>
                <a:gd name="connsiteX7" fmla="*/ 289218 w 291204"/>
                <a:gd name="connsiteY7" fmla="*/ 0 h 183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1204" h="183336">
                  <a:moveTo>
                    <a:pt x="0" y="166995"/>
                  </a:moveTo>
                  <a:lnTo>
                    <a:pt x="0" y="183334"/>
                  </a:lnTo>
                  <a:cubicBezTo>
                    <a:pt x="2387" y="183375"/>
                    <a:pt x="4746" y="182816"/>
                    <a:pt x="6860" y="181709"/>
                  </a:cubicBezTo>
                  <a:lnTo>
                    <a:pt x="145421" y="101732"/>
                  </a:lnTo>
                  <a:lnTo>
                    <a:pt x="284344" y="21484"/>
                  </a:lnTo>
                  <a:cubicBezTo>
                    <a:pt x="288392" y="18826"/>
                    <a:pt x="290938" y="14404"/>
                    <a:pt x="291204" y="9568"/>
                  </a:cubicBezTo>
                  <a:lnTo>
                    <a:pt x="291204" y="6770"/>
                  </a:lnTo>
                  <a:cubicBezTo>
                    <a:pt x="291135" y="4380"/>
                    <a:pt x="290451" y="2048"/>
                    <a:pt x="289218" y="0"/>
                  </a:cubicBezTo>
                  <a:close/>
                </a:path>
              </a:pathLst>
            </a:custGeom>
            <a:solidFill>
              <a:srgbClr val="000000">
                <a:alpha val="15000"/>
              </a:srgbClr>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cs typeface="+mn-cs"/>
              </a:endParaRPr>
            </a:p>
          </p:txBody>
        </p:sp>
        <p:sp>
          <p:nvSpPr>
            <p:cNvPr id="2811" name="Freeform: Shape 2810">
              <a:extLst>
                <a:ext uri="{FF2B5EF4-FFF2-40B4-BE49-F238E27FC236}">
                  <a16:creationId xmlns:a16="http://schemas.microsoft.com/office/drawing/2014/main" id="{F3D85232-9D9D-BF1C-75C7-E109E89B02EE}"/>
                </a:ext>
              </a:extLst>
            </p:cNvPr>
            <p:cNvSpPr/>
            <p:nvPr/>
          </p:nvSpPr>
          <p:spPr>
            <a:xfrm>
              <a:off x="11053655" y="3292421"/>
              <a:ext cx="206262" cy="133689"/>
            </a:xfrm>
            <a:custGeom>
              <a:avLst/>
              <a:gdLst>
                <a:gd name="connsiteX0" fmla="*/ 1986 w 206262"/>
                <a:gd name="connsiteY0" fmla="*/ 0 h 133689"/>
                <a:gd name="connsiteX1" fmla="*/ 0 w 206262"/>
                <a:gd name="connsiteY1" fmla="*/ 6770 h 133689"/>
                <a:gd name="connsiteX2" fmla="*/ 0 w 206262"/>
                <a:gd name="connsiteY2" fmla="*/ 9027 h 133689"/>
                <a:gd name="connsiteX3" fmla="*/ 6860 w 206262"/>
                <a:gd name="connsiteY3" fmla="*/ 20942 h 133689"/>
                <a:gd name="connsiteX4" fmla="*/ 199311 w 206262"/>
                <a:gd name="connsiteY4" fmla="*/ 132062 h 133689"/>
                <a:gd name="connsiteX5" fmla="*/ 206262 w 206262"/>
                <a:gd name="connsiteY5" fmla="*/ 133687 h 133689"/>
                <a:gd name="connsiteX6" fmla="*/ 206262 w 206262"/>
                <a:gd name="connsiteY6" fmla="*/ 117348 h 133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6262" h="133689">
                  <a:moveTo>
                    <a:pt x="1986" y="0"/>
                  </a:moveTo>
                  <a:cubicBezTo>
                    <a:pt x="753" y="2048"/>
                    <a:pt x="69" y="4380"/>
                    <a:pt x="0" y="6770"/>
                  </a:cubicBezTo>
                  <a:lnTo>
                    <a:pt x="0" y="9027"/>
                  </a:lnTo>
                  <a:cubicBezTo>
                    <a:pt x="237" y="13871"/>
                    <a:pt x="2790" y="18305"/>
                    <a:pt x="6860" y="20942"/>
                  </a:cubicBezTo>
                  <a:lnTo>
                    <a:pt x="199311" y="132062"/>
                  </a:lnTo>
                  <a:cubicBezTo>
                    <a:pt x="201454" y="133180"/>
                    <a:pt x="203845" y="133739"/>
                    <a:pt x="206262" y="133687"/>
                  </a:cubicBezTo>
                  <a:lnTo>
                    <a:pt x="206262" y="117348"/>
                  </a:lnTo>
                  <a:close/>
                </a:path>
              </a:pathLst>
            </a:custGeom>
            <a:solidFill>
              <a:srgbClr val="000000">
                <a:alpha val="10000"/>
              </a:srgbClr>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cs typeface="+mn-cs"/>
              </a:endParaRPr>
            </a:p>
          </p:txBody>
        </p:sp>
        <p:sp>
          <p:nvSpPr>
            <p:cNvPr id="2812" name="Freeform: Shape 2811">
              <a:extLst>
                <a:ext uri="{FF2B5EF4-FFF2-40B4-BE49-F238E27FC236}">
                  <a16:creationId xmlns:a16="http://schemas.microsoft.com/office/drawing/2014/main" id="{FD9F0BE7-D426-85CE-C9B2-F745C98EA1D1}"/>
                </a:ext>
              </a:extLst>
            </p:cNvPr>
            <p:cNvSpPr/>
            <p:nvPr/>
          </p:nvSpPr>
          <p:spPr>
            <a:xfrm>
              <a:off x="11109949" y="2957076"/>
              <a:ext cx="352655" cy="1559392"/>
            </a:xfrm>
            <a:custGeom>
              <a:avLst/>
              <a:gdLst>
                <a:gd name="connsiteX0" fmla="*/ 352619 w 352655"/>
                <a:gd name="connsiteY0" fmla="*/ 1551523 h 1559392"/>
                <a:gd name="connsiteX1" fmla="*/ 348377 w 352655"/>
                <a:gd name="connsiteY1" fmla="*/ 1556127 h 1559392"/>
                <a:gd name="connsiteX2" fmla="*/ 334656 w 352655"/>
                <a:gd name="connsiteY2" fmla="*/ 1559377 h 1559392"/>
                <a:gd name="connsiteX3" fmla="*/ 320845 w 352655"/>
                <a:gd name="connsiteY3" fmla="*/ 1556127 h 1559392"/>
                <a:gd name="connsiteX4" fmla="*/ 316964 w 352655"/>
                <a:gd name="connsiteY4" fmla="*/ 1552516 h 1559392"/>
                <a:gd name="connsiteX5" fmla="*/ 316512 w 352655"/>
                <a:gd name="connsiteY5" fmla="*/ 1551162 h 1559392"/>
                <a:gd name="connsiteX6" fmla="*/ 316512 w 352655"/>
                <a:gd name="connsiteY6" fmla="*/ 1550621 h 1559392"/>
                <a:gd name="connsiteX7" fmla="*/ 1207 w 352655"/>
                <a:gd name="connsiteY7" fmla="*/ 78533 h 1559392"/>
                <a:gd name="connsiteX8" fmla="*/ 36050 w 352655"/>
                <a:gd name="connsiteY8" fmla="*/ 0 h 1559392"/>
                <a:gd name="connsiteX9" fmla="*/ 54104 w 352655"/>
                <a:gd name="connsiteY9" fmla="*/ 31323 h 1559392"/>
                <a:gd name="connsiteX10" fmla="*/ 36592 w 352655"/>
                <a:gd name="connsiteY10" fmla="*/ 70770 h 1559392"/>
                <a:gd name="connsiteX11" fmla="*/ 352529 w 352655"/>
                <a:gd name="connsiteY11" fmla="*/ 1547461 h 1559392"/>
                <a:gd name="connsiteX12" fmla="*/ 352529 w 352655"/>
                <a:gd name="connsiteY12" fmla="*/ 1550260 h 1559392"/>
                <a:gd name="connsiteX13" fmla="*/ 352619 w 352655"/>
                <a:gd name="connsiteY13" fmla="*/ 1551523 h 1559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52655" h="1559392">
                  <a:moveTo>
                    <a:pt x="352619" y="1551523"/>
                  </a:moveTo>
                  <a:cubicBezTo>
                    <a:pt x="351799" y="1553515"/>
                    <a:pt x="350295" y="1555148"/>
                    <a:pt x="348377" y="1556127"/>
                  </a:cubicBezTo>
                  <a:cubicBezTo>
                    <a:pt x="344163" y="1558383"/>
                    <a:pt x="339434" y="1559503"/>
                    <a:pt x="334656" y="1559377"/>
                  </a:cubicBezTo>
                  <a:cubicBezTo>
                    <a:pt x="329845" y="1559540"/>
                    <a:pt x="325078" y="1558418"/>
                    <a:pt x="320845" y="1556127"/>
                  </a:cubicBezTo>
                  <a:cubicBezTo>
                    <a:pt x="319199" y="1555369"/>
                    <a:pt x="317839" y="1554103"/>
                    <a:pt x="316964" y="1552516"/>
                  </a:cubicBezTo>
                  <a:lnTo>
                    <a:pt x="316512" y="1551162"/>
                  </a:lnTo>
                  <a:lnTo>
                    <a:pt x="316512" y="1550621"/>
                  </a:lnTo>
                  <a:lnTo>
                    <a:pt x="1207" y="78533"/>
                  </a:lnTo>
                  <a:cubicBezTo>
                    <a:pt x="-4324" y="47694"/>
                    <a:pt x="9475" y="16594"/>
                    <a:pt x="36050" y="0"/>
                  </a:cubicBezTo>
                  <a:lnTo>
                    <a:pt x="54104" y="31323"/>
                  </a:lnTo>
                  <a:cubicBezTo>
                    <a:pt x="41134" y="39983"/>
                    <a:pt x="34315" y="55342"/>
                    <a:pt x="36592" y="70770"/>
                  </a:cubicBezTo>
                  <a:lnTo>
                    <a:pt x="352529" y="1547461"/>
                  </a:lnTo>
                  <a:cubicBezTo>
                    <a:pt x="352698" y="1548386"/>
                    <a:pt x="352698" y="1549334"/>
                    <a:pt x="352529" y="1550260"/>
                  </a:cubicBezTo>
                  <a:cubicBezTo>
                    <a:pt x="352595" y="1550677"/>
                    <a:pt x="352625" y="1551100"/>
                    <a:pt x="352619" y="1551523"/>
                  </a:cubicBezTo>
                  <a:close/>
                </a:path>
              </a:pathLst>
            </a:custGeom>
            <a:solidFill>
              <a:srgbClr val="455A64"/>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cs typeface="+mn-cs"/>
              </a:endParaRPr>
            </a:p>
          </p:txBody>
        </p:sp>
      </p:grpSp>
      <p:grpSp>
        <p:nvGrpSpPr>
          <p:cNvPr id="2813" name="Graphic 13">
            <a:extLst>
              <a:ext uri="{FF2B5EF4-FFF2-40B4-BE49-F238E27FC236}">
                <a16:creationId xmlns:a16="http://schemas.microsoft.com/office/drawing/2014/main" id="{668DF35C-F3F0-68E0-72B8-FF523680B276}"/>
              </a:ext>
            </a:extLst>
          </p:cNvPr>
          <p:cNvGrpSpPr/>
          <p:nvPr/>
        </p:nvGrpSpPr>
        <p:grpSpPr>
          <a:xfrm>
            <a:off x="5241505" y="1655352"/>
            <a:ext cx="917414" cy="951400"/>
            <a:chOff x="7564804" y="2597178"/>
            <a:chExt cx="1223219" cy="1268533"/>
          </a:xfrm>
        </p:grpSpPr>
        <p:sp>
          <p:nvSpPr>
            <p:cNvPr id="2814" name="Freeform: Shape 2813">
              <a:extLst>
                <a:ext uri="{FF2B5EF4-FFF2-40B4-BE49-F238E27FC236}">
                  <a16:creationId xmlns:a16="http://schemas.microsoft.com/office/drawing/2014/main" id="{816AF04E-9504-534B-9DE0-791F0E5CBFDA}"/>
                </a:ext>
              </a:extLst>
            </p:cNvPr>
            <p:cNvSpPr/>
            <p:nvPr/>
          </p:nvSpPr>
          <p:spPr>
            <a:xfrm>
              <a:off x="7653898" y="2651068"/>
              <a:ext cx="1079422" cy="1205436"/>
            </a:xfrm>
            <a:custGeom>
              <a:avLst/>
              <a:gdLst>
                <a:gd name="connsiteX0" fmla="*/ 0 w 1079422"/>
                <a:gd name="connsiteY0" fmla="*/ 1205437 h 1205436"/>
                <a:gd name="connsiteX1" fmla="*/ 0 w 1079422"/>
                <a:gd name="connsiteY1" fmla="*/ 612648 h 1205436"/>
                <a:gd name="connsiteX2" fmla="*/ 1063355 w 1079422"/>
                <a:gd name="connsiteY2" fmla="*/ 0 h 1205436"/>
                <a:gd name="connsiteX3" fmla="*/ 1079423 w 1079422"/>
                <a:gd name="connsiteY3" fmla="*/ 9207 h 1205436"/>
                <a:gd name="connsiteX4" fmla="*/ 1079423 w 1079422"/>
                <a:gd name="connsiteY4" fmla="*/ 600732 h 12054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79422" h="1205436">
                  <a:moveTo>
                    <a:pt x="0" y="1205437"/>
                  </a:moveTo>
                  <a:lnTo>
                    <a:pt x="0" y="612648"/>
                  </a:lnTo>
                  <a:lnTo>
                    <a:pt x="1063355" y="0"/>
                  </a:lnTo>
                  <a:lnTo>
                    <a:pt x="1079423" y="9207"/>
                  </a:lnTo>
                  <a:lnTo>
                    <a:pt x="1079423" y="600732"/>
                  </a:lnTo>
                </a:path>
              </a:pathLst>
            </a:custGeom>
            <a:solidFill>
              <a:srgbClr val="37474F"/>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cs typeface="+mn-cs"/>
              </a:endParaRPr>
            </a:p>
          </p:txBody>
        </p:sp>
        <p:sp>
          <p:nvSpPr>
            <p:cNvPr id="2815" name="Freeform: Shape 2814">
              <a:extLst>
                <a:ext uri="{FF2B5EF4-FFF2-40B4-BE49-F238E27FC236}">
                  <a16:creationId xmlns:a16="http://schemas.microsoft.com/office/drawing/2014/main" id="{31AF277F-0C36-D47B-C0BA-C9CADAE48739}"/>
                </a:ext>
              </a:extLst>
            </p:cNvPr>
            <p:cNvSpPr/>
            <p:nvPr/>
          </p:nvSpPr>
          <p:spPr>
            <a:xfrm>
              <a:off x="7669876" y="2660275"/>
              <a:ext cx="1063445" cy="1205436"/>
            </a:xfrm>
            <a:custGeom>
              <a:avLst/>
              <a:gdLst>
                <a:gd name="connsiteX0" fmla="*/ 0 w 1063445"/>
                <a:gd name="connsiteY0" fmla="*/ 612738 h 1205436"/>
                <a:gd name="connsiteX1" fmla="*/ 0 w 1063445"/>
                <a:gd name="connsiteY1" fmla="*/ 1205436 h 1205436"/>
                <a:gd name="connsiteX2" fmla="*/ 1063355 w 1063445"/>
                <a:gd name="connsiteY2" fmla="*/ 591525 h 1205436"/>
                <a:gd name="connsiteX3" fmla="*/ 1063445 w 1063445"/>
                <a:gd name="connsiteY3" fmla="*/ 0 h 1205436"/>
                <a:gd name="connsiteX4" fmla="*/ 0 w 1063445"/>
                <a:gd name="connsiteY4" fmla="*/ 612738 h 12054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3445" h="1205436">
                  <a:moveTo>
                    <a:pt x="0" y="612738"/>
                  </a:moveTo>
                  <a:lnTo>
                    <a:pt x="0" y="1205436"/>
                  </a:lnTo>
                  <a:lnTo>
                    <a:pt x="1063355" y="591525"/>
                  </a:lnTo>
                  <a:lnTo>
                    <a:pt x="1063445" y="0"/>
                  </a:lnTo>
                  <a:lnTo>
                    <a:pt x="0" y="612738"/>
                  </a:lnTo>
                  <a:close/>
                </a:path>
              </a:pathLst>
            </a:custGeom>
            <a:solidFill>
              <a:srgbClr val="455A64"/>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cs typeface="+mn-cs"/>
              </a:endParaRPr>
            </a:p>
          </p:txBody>
        </p:sp>
        <p:sp>
          <p:nvSpPr>
            <p:cNvPr id="2816" name="Freeform: Shape 2815">
              <a:extLst>
                <a:ext uri="{FF2B5EF4-FFF2-40B4-BE49-F238E27FC236}">
                  <a16:creationId xmlns:a16="http://schemas.microsoft.com/office/drawing/2014/main" id="{15080CCE-BF09-A892-2BA6-53F080945273}"/>
                </a:ext>
              </a:extLst>
            </p:cNvPr>
            <p:cNvSpPr/>
            <p:nvPr/>
          </p:nvSpPr>
          <p:spPr>
            <a:xfrm>
              <a:off x="7778074" y="3248317"/>
              <a:ext cx="162374" cy="350194"/>
            </a:xfrm>
            <a:custGeom>
              <a:avLst/>
              <a:gdLst>
                <a:gd name="connsiteX0" fmla="*/ 154932 w 162374"/>
                <a:gd name="connsiteY0" fmla="*/ 956 h 350194"/>
                <a:gd name="connsiteX1" fmla="*/ 160168 w 162374"/>
                <a:gd name="connsiteY1" fmla="*/ 956 h 350194"/>
                <a:gd name="connsiteX2" fmla="*/ 162334 w 162374"/>
                <a:gd name="connsiteY2" fmla="*/ 7726 h 350194"/>
                <a:gd name="connsiteX3" fmla="*/ 162334 w 162374"/>
                <a:gd name="connsiteY3" fmla="*/ 52860 h 350194"/>
                <a:gd name="connsiteX4" fmla="*/ 160167 w 162374"/>
                <a:gd name="connsiteY4" fmla="*/ 61887 h 350194"/>
                <a:gd name="connsiteX5" fmla="*/ 154932 w 162374"/>
                <a:gd name="connsiteY5" fmla="*/ 68296 h 350194"/>
                <a:gd name="connsiteX6" fmla="*/ 106819 w 162374"/>
                <a:gd name="connsiteY6" fmla="*/ 96459 h 350194"/>
                <a:gd name="connsiteX7" fmla="*/ 106819 w 162374"/>
                <a:gd name="connsiteY7" fmla="*/ 313102 h 350194"/>
                <a:gd name="connsiteX8" fmla="*/ 104653 w 162374"/>
                <a:gd name="connsiteY8" fmla="*/ 322129 h 350194"/>
                <a:gd name="connsiteX9" fmla="*/ 99417 w 162374"/>
                <a:gd name="connsiteY9" fmla="*/ 328448 h 350194"/>
                <a:gd name="connsiteX10" fmla="*/ 63310 w 162374"/>
                <a:gd name="connsiteY10" fmla="*/ 349209 h 350194"/>
                <a:gd name="connsiteX11" fmla="*/ 58075 w 162374"/>
                <a:gd name="connsiteY11" fmla="*/ 349209 h 350194"/>
                <a:gd name="connsiteX12" fmla="*/ 55908 w 162374"/>
                <a:gd name="connsiteY12" fmla="*/ 342439 h 350194"/>
                <a:gd name="connsiteX13" fmla="*/ 55908 w 162374"/>
                <a:gd name="connsiteY13" fmla="*/ 125796 h 350194"/>
                <a:gd name="connsiteX14" fmla="*/ 7525 w 162374"/>
                <a:gd name="connsiteY14" fmla="*/ 153689 h 350194"/>
                <a:gd name="connsiteX15" fmla="*/ 2289 w 162374"/>
                <a:gd name="connsiteY15" fmla="*/ 153689 h 350194"/>
                <a:gd name="connsiteX16" fmla="*/ 32 w 162374"/>
                <a:gd name="connsiteY16" fmla="*/ 146919 h 350194"/>
                <a:gd name="connsiteX17" fmla="*/ 32 w 162374"/>
                <a:gd name="connsiteY17" fmla="*/ 101785 h 350194"/>
                <a:gd name="connsiteX18" fmla="*/ 2289 w 162374"/>
                <a:gd name="connsiteY18" fmla="*/ 92758 h 350194"/>
                <a:gd name="connsiteX19" fmla="*/ 7525 w 162374"/>
                <a:gd name="connsiteY19" fmla="*/ 86349 h 3501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2374" h="350194">
                  <a:moveTo>
                    <a:pt x="154932" y="956"/>
                  </a:moveTo>
                  <a:cubicBezTo>
                    <a:pt x="156444" y="-319"/>
                    <a:pt x="158655" y="-319"/>
                    <a:pt x="160168" y="956"/>
                  </a:cubicBezTo>
                  <a:cubicBezTo>
                    <a:pt x="161785" y="2821"/>
                    <a:pt x="162568" y="5268"/>
                    <a:pt x="162334" y="7726"/>
                  </a:cubicBezTo>
                  <a:lnTo>
                    <a:pt x="162334" y="52860"/>
                  </a:lnTo>
                  <a:cubicBezTo>
                    <a:pt x="162275" y="55991"/>
                    <a:pt x="161536" y="59071"/>
                    <a:pt x="160167" y="61887"/>
                  </a:cubicBezTo>
                  <a:cubicBezTo>
                    <a:pt x="159089" y="64491"/>
                    <a:pt x="157269" y="66720"/>
                    <a:pt x="154932" y="68296"/>
                  </a:cubicBezTo>
                  <a:lnTo>
                    <a:pt x="106819" y="96459"/>
                  </a:lnTo>
                  <a:lnTo>
                    <a:pt x="106819" y="313102"/>
                  </a:lnTo>
                  <a:cubicBezTo>
                    <a:pt x="106741" y="316230"/>
                    <a:pt x="106003" y="319306"/>
                    <a:pt x="104653" y="322129"/>
                  </a:cubicBezTo>
                  <a:cubicBezTo>
                    <a:pt x="103636" y="324745"/>
                    <a:pt x="101799" y="326962"/>
                    <a:pt x="99417" y="328448"/>
                  </a:cubicBezTo>
                  <a:lnTo>
                    <a:pt x="63310" y="349209"/>
                  </a:lnTo>
                  <a:cubicBezTo>
                    <a:pt x="61812" y="350522"/>
                    <a:pt x="59573" y="350522"/>
                    <a:pt x="58075" y="349209"/>
                  </a:cubicBezTo>
                  <a:cubicBezTo>
                    <a:pt x="56457" y="347344"/>
                    <a:pt x="55674" y="344897"/>
                    <a:pt x="55908" y="342439"/>
                  </a:cubicBezTo>
                  <a:lnTo>
                    <a:pt x="55908" y="125796"/>
                  </a:lnTo>
                  <a:lnTo>
                    <a:pt x="7525" y="153689"/>
                  </a:lnTo>
                  <a:cubicBezTo>
                    <a:pt x="6026" y="155002"/>
                    <a:pt x="3787" y="155002"/>
                    <a:pt x="2289" y="153689"/>
                  </a:cubicBezTo>
                  <a:cubicBezTo>
                    <a:pt x="639" y="151838"/>
                    <a:pt x="-177" y="149390"/>
                    <a:pt x="32" y="146919"/>
                  </a:cubicBezTo>
                  <a:lnTo>
                    <a:pt x="32" y="101785"/>
                  </a:lnTo>
                  <a:cubicBezTo>
                    <a:pt x="133" y="98650"/>
                    <a:pt x="903" y="95572"/>
                    <a:pt x="2289" y="92758"/>
                  </a:cubicBezTo>
                  <a:cubicBezTo>
                    <a:pt x="3333" y="90134"/>
                    <a:pt x="5161" y="87896"/>
                    <a:pt x="7525" y="86349"/>
                  </a:cubicBezTo>
                  <a:close/>
                </a:path>
              </a:pathLst>
            </a:custGeom>
            <a:solidFill>
              <a:srgbClr val="FAFAFA"/>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cs typeface="+mn-cs"/>
              </a:endParaRPr>
            </a:p>
          </p:txBody>
        </p:sp>
        <p:sp>
          <p:nvSpPr>
            <p:cNvPr id="2817" name="Freeform: Shape 2816">
              <a:extLst>
                <a:ext uri="{FF2B5EF4-FFF2-40B4-BE49-F238E27FC236}">
                  <a16:creationId xmlns:a16="http://schemas.microsoft.com/office/drawing/2014/main" id="{FC43D384-C73D-4B13-17EE-54F4562BC703}"/>
                </a:ext>
              </a:extLst>
            </p:cNvPr>
            <p:cNvSpPr/>
            <p:nvPr/>
          </p:nvSpPr>
          <p:spPr>
            <a:xfrm>
              <a:off x="7985772" y="3139995"/>
              <a:ext cx="144952" cy="371406"/>
            </a:xfrm>
            <a:custGeom>
              <a:avLst/>
              <a:gdLst>
                <a:gd name="connsiteX0" fmla="*/ 137519 w 144952"/>
                <a:gd name="connsiteY0" fmla="*/ 227709 h 371406"/>
                <a:gd name="connsiteX1" fmla="*/ 142664 w 144952"/>
                <a:gd name="connsiteY1" fmla="*/ 227709 h 371406"/>
                <a:gd name="connsiteX2" fmla="*/ 144921 w 144952"/>
                <a:gd name="connsiteY2" fmla="*/ 234479 h 371406"/>
                <a:gd name="connsiteX3" fmla="*/ 144921 w 144952"/>
                <a:gd name="connsiteY3" fmla="*/ 279613 h 371406"/>
                <a:gd name="connsiteX4" fmla="*/ 142664 w 144952"/>
                <a:gd name="connsiteY4" fmla="*/ 288640 h 371406"/>
                <a:gd name="connsiteX5" fmla="*/ 137519 w 144952"/>
                <a:gd name="connsiteY5" fmla="*/ 295049 h 371406"/>
                <a:gd name="connsiteX6" fmla="*/ 7443 w 144952"/>
                <a:gd name="connsiteY6" fmla="*/ 370422 h 371406"/>
                <a:gd name="connsiteX7" fmla="*/ 2207 w 144952"/>
                <a:gd name="connsiteY7" fmla="*/ 370422 h 371406"/>
                <a:gd name="connsiteX8" fmla="*/ 41 w 144952"/>
                <a:gd name="connsiteY8" fmla="*/ 363652 h 371406"/>
                <a:gd name="connsiteX9" fmla="*/ 41 w 144952"/>
                <a:gd name="connsiteY9" fmla="*/ 90231 h 371406"/>
                <a:gd name="connsiteX10" fmla="*/ 2207 w 144952"/>
                <a:gd name="connsiteY10" fmla="*/ 81204 h 371406"/>
                <a:gd name="connsiteX11" fmla="*/ 7443 w 144952"/>
                <a:gd name="connsiteY11" fmla="*/ 74885 h 371406"/>
                <a:gd name="connsiteX12" fmla="*/ 135352 w 144952"/>
                <a:gd name="connsiteY12" fmla="*/ 956 h 371406"/>
                <a:gd name="connsiteX13" fmla="*/ 140588 w 144952"/>
                <a:gd name="connsiteY13" fmla="*/ 956 h 371406"/>
                <a:gd name="connsiteX14" fmla="*/ 142844 w 144952"/>
                <a:gd name="connsiteY14" fmla="*/ 7997 h 371406"/>
                <a:gd name="connsiteX15" fmla="*/ 142844 w 144952"/>
                <a:gd name="connsiteY15" fmla="*/ 53131 h 371406"/>
                <a:gd name="connsiteX16" fmla="*/ 140678 w 144952"/>
                <a:gd name="connsiteY16" fmla="*/ 62158 h 371406"/>
                <a:gd name="connsiteX17" fmla="*/ 135442 w 144952"/>
                <a:gd name="connsiteY17" fmla="*/ 68476 h 371406"/>
                <a:gd name="connsiteX18" fmla="*/ 50952 w 144952"/>
                <a:gd name="connsiteY18" fmla="*/ 117311 h 371406"/>
                <a:gd name="connsiteX19" fmla="*/ 50952 w 144952"/>
                <a:gd name="connsiteY19" fmla="*/ 162987 h 371406"/>
                <a:gd name="connsiteX20" fmla="*/ 129395 w 144952"/>
                <a:gd name="connsiteY20" fmla="*/ 117853 h 371406"/>
                <a:gd name="connsiteX21" fmla="*/ 134630 w 144952"/>
                <a:gd name="connsiteY21" fmla="*/ 117853 h 371406"/>
                <a:gd name="connsiteX22" fmla="*/ 136797 w 144952"/>
                <a:gd name="connsiteY22" fmla="*/ 124623 h 371406"/>
                <a:gd name="connsiteX23" fmla="*/ 136797 w 144952"/>
                <a:gd name="connsiteY23" fmla="*/ 169757 h 371406"/>
                <a:gd name="connsiteX24" fmla="*/ 134630 w 144952"/>
                <a:gd name="connsiteY24" fmla="*/ 178784 h 371406"/>
                <a:gd name="connsiteX25" fmla="*/ 129395 w 144952"/>
                <a:gd name="connsiteY25" fmla="*/ 185193 h 371406"/>
                <a:gd name="connsiteX26" fmla="*/ 50952 w 144952"/>
                <a:gd name="connsiteY26" fmla="*/ 230327 h 371406"/>
                <a:gd name="connsiteX27" fmla="*/ 50952 w 144952"/>
                <a:gd name="connsiteY27" fmla="*/ 277717 h 371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44952" h="371406">
                  <a:moveTo>
                    <a:pt x="137519" y="227709"/>
                  </a:moveTo>
                  <a:cubicBezTo>
                    <a:pt x="138987" y="226409"/>
                    <a:pt x="141195" y="226409"/>
                    <a:pt x="142664" y="227709"/>
                  </a:cubicBezTo>
                  <a:cubicBezTo>
                    <a:pt x="144314" y="229560"/>
                    <a:pt x="145130" y="232008"/>
                    <a:pt x="144921" y="234479"/>
                  </a:cubicBezTo>
                  <a:lnTo>
                    <a:pt x="144921" y="279613"/>
                  </a:lnTo>
                  <a:cubicBezTo>
                    <a:pt x="144861" y="282754"/>
                    <a:pt x="144089" y="285840"/>
                    <a:pt x="142664" y="288640"/>
                  </a:cubicBezTo>
                  <a:cubicBezTo>
                    <a:pt x="141649" y="291254"/>
                    <a:pt x="139852" y="293493"/>
                    <a:pt x="137519" y="295049"/>
                  </a:cubicBezTo>
                  <a:lnTo>
                    <a:pt x="7443" y="370422"/>
                  </a:lnTo>
                  <a:cubicBezTo>
                    <a:pt x="5944" y="371735"/>
                    <a:pt x="3705" y="371735"/>
                    <a:pt x="2207" y="370422"/>
                  </a:cubicBezTo>
                  <a:cubicBezTo>
                    <a:pt x="589" y="368557"/>
                    <a:pt x="-193" y="366110"/>
                    <a:pt x="41" y="363652"/>
                  </a:cubicBezTo>
                  <a:lnTo>
                    <a:pt x="41" y="90231"/>
                  </a:lnTo>
                  <a:cubicBezTo>
                    <a:pt x="116" y="87103"/>
                    <a:pt x="855" y="84026"/>
                    <a:pt x="2207" y="81204"/>
                  </a:cubicBezTo>
                  <a:cubicBezTo>
                    <a:pt x="3257" y="78607"/>
                    <a:pt x="5086" y="76399"/>
                    <a:pt x="7443" y="74885"/>
                  </a:cubicBezTo>
                  <a:lnTo>
                    <a:pt x="135352" y="956"/>
                  </a:lnTo>
                  <a:cubicBezTo>
                    <a:pt x="136865" y="-319"/>
                    <a:pt x="139075" y="-319"/>
                    <a:pt x="140588" y="956"/>
                  </a:cubicBezTo>
                  <a:cubicBezTo>
                    <a:pt x="142311" y="2873"/>
                    <a:pt x="143132" y="5435"/>
                    <a:pt x="142844" y="7997"/>
                  </a:cubicBezTo>
                  <a:lnTo>
                    <a:pt x="142844" y="53131"/>
                  </a:lnTo>
                  <a:cubicBezTo>
                    <a:pt x="142769" y="56259"/>
                    <a:pt x="142031" y="59336"/>
                    <a:pt x="140678" y="62158"/>
                  </a:cubicBezTo>
                  <a:cubicBezTo>
                    <a:pt x="139634" y="64758"/>
                    <a:pt x="137803" y="66967"/>
                    <a:pt x="135442" y="68476"/>
                  </a:cubicBezTo>
                  <a:lnTo>
                    <a:pt x="50952" y="117311"/>
                  </a:lnTo>
                  <a:lnTo>
                    <a:pt x="50952" y="162987"/>
                  </a:lnTo>
                  <a:lnTo>
                    <a:pt x="129395" y="117853"/>
                  </a:lnTo>
                  <a:cubicBezTo>
                    <a:pt x="130893" y="116540"/>
                    <a:pt x="133132" y="116540"/>
                    <a:pt x="134630" y="117853"/>
                  </a:cubicBezTo>
                  <a:cubicBezTo>
                    <a:pt x="136248" y="119718"/>
                    <a:pt x="137031" y="122165"/>
                    <a:pt x="136797" y="124623"/>
                  </a:cubicBezTo>
                  <a:lnTo>
                    <a:pt x="136797" y="169757"/>
                  </a:lnTo>
                  <a:cubicBezTo>
                    <a:pt x="136729" y="172886"/>
                    <a:pt x="135991" y="175965"/>
                    <a:pt x="134630" y="178784"/>
                  </a:cubicBezTo>
                  <a:cubicBezTo>
                    <a:pt x="133613" y="181423"/>
                    <a:pt x="131778" y="183669"/>
                    <a:pt x="129395" y="185193"/>
                  </a:cubicBezTo>
                  <a:lnTo>
                    <a:pt x="50952" y="230327"/>
                  </a:lnTo>
                  <a:lnTo>
                    <a:pt x="50952" y="277717"/>
                  </a:lnTo>
                  <a:close/>
                </a:path>
              </a:pathLst>
            </a:custGeom>
            <a:solidFill>
              <a:srgbClr val="FAFAFA"/>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cs typeface="+mn-cs"/>
              </a:endParaRPr>
            </a:p>
          </p:txBody>
        </p:sp>
        <p:sp>
          <p:nvSpPr>
            <p:cNvPr id="2818" name="Freeform: Shape 2817">
              <a:extLst>
                <a:ext uri="{FF2B5EF4-FFF2-40B4-BE49-F238E27FC236}">
                  <a16:creationId xmlns:a16="http://schemas.microsoft.com/office/drawing/2014/main" id="{0DF7F962-94B6-ECF4-6A8F-7AF5F8BC07BC}"/>
                </a:ext>
              </a:extLst>
            </p:cNvPr>
            <p:cNvSpPr/>
            <p:nvPr/>
          </p:nvSpPr>
          <p:spPr>
            <a:xfrm>
              <a:off x="8166595" y="3044759"/>
              <a:ext cx="191121" cy="363332"/>
            </a:xfrm>
            <a:custGeom>
              <a:avLst/>
              <a:gdLst>
                <a:gd name="connsiteX0" fmla="*/ 117824 w 191121"/>
                <a:gd name="connsiteY0" fmla="*/ 1591 h 363332"/>
                <a:gd name="connsiteX1" fmla="*/ 126219 w 191121"/>
                <a:gd name="connsiteY1" fmla="*/ 1591 h 363332"/>
                <a:gd name="connsiteX2" fmla="*/ 130190 w 191121"/>
                <a:gd name="connsiteY2" fmla="*/ 8632 h 363332"/>
                <a:gd name="connsiteX3" fmla="*/ 190038 w 191121"/>
                <a:gd name="connsiteY3" fmla="*/ 240350 h 363332"/>
                <a:gd name="connsiteX4" fmla="*/ 191121 w 191121"/>
                <a:gd name="connsiteY4" fmla="*/ 246036 h 363332"/>
                <a:gd name="connsiteX5" fmla="*/ 189316 w 191121"/>
                <a:gd name="connsiteY5" fmla="*/ 253619 h 363332"/>
                <a:gd name="connsiteX6" fmla="*/ 185073 w 191121"/>
                <a:gd name="connsiteY6" fmla="*/ 258854 h 363332"/>
                <a:gd name="connsiteX7" fmla="*/ 150501 w 191121"/>
                <a:gd name="connsiteY7" fmla="*/ 278804 h 363332"/>
                <a:gd name="connsiteX8" fmla="*/ 142647 w 191121"/>
                <a:gd name="connsiteY8" fmla="*/ 279797 h 363332"/>
                <a:gd name="connsiteX9" fmla="*/ 139759 w 191121"/>
                <a:gd name="connsiteY9" fmla="*/ 274471 h 363332"/>
                <a:gd name="connsiteX10" fmla="*/ 132086 w 191121"/>
                <a:gd name="connsiteY10" fmla="*/ 243780 h 363332"/>
                <a:gd name="connsiteX11" fmla="*/ 59059 w 191121"/>
                <a:gd name="connsiteY11" fmla="*/ 285935 h 363332"/>
                <a:gd name="connsiteX12" fmla="*/ 51387 w 191121"/>
                <a:gd name="connsiteY12" fmla="*/ 325472 h 363332"/>
                <a:gd name="connsiteX13" fmla="*/ 48498 w 191121"/>
                <a:gd name="connsiteY13" fmla="*/ 334499 h 363332"/>
                <a:gd name="connsiteX14" fmla="*/ 40645 w 191121"/>
                <a:gd name="connsiteY14" fmla="*/ 342623 h 363332"/>
                <a:gd name="connsiteX15" fmla="*/ 6072 w 191121"/>
                <a:gd name="connsiteY15" fmla="*/ 362572 h 363332"/>
                <a:gd name="connsiteX16" fmla="*/ 1829 w 191121"/>
                <a:gd name="connsiteY16" fmla="*/ 362572 h 363332"/>
                <a:gd name="connsiteX17" fmla="*/ 24 w 191121"/>
                <a:gd name="connsiteY17" fmla="*/ 357066 h 363332"/>
                <a:gd name="connsiteX18" fmla="*/ 1107 w 191121"/>
                <a:gd name="connsiteY18" fmla="*/ 350025 h 363332"/>
                <a:gd name="connsiteX19" fmla="*/ 61316 w 191121"/>
                <a:gd name="connsiteY19" fmla="*/ 48350 h 363332"/>
                <a:gd name="connsiteX20" fmla="*/ 65288 w 191121"/>
                <a:gd name="connsiteY20" fmla="*/ 36796 h 363332"/>
                <a:gd name="connsiteX21" fmla="*/ 73683 w 191121"/>
                <a:gd name="connsiteY21" fmla="*/ 27769 h 363332"/>
                <a:gd name="connsiteX22" fmla="*/ 73322 w 191121"/>
                <a:gd name="connsiteY22" fmla="*/ 212005 h 363332"/>
                <a:gd name="connsiteX23" fmla="*/ 117824 w 191121"/>
                <a:gd name="connsiteY23" fmla="*/ 186369 h 363332"/>
                <a:gd name="connsiteX24" fmla="*/ 95618 w 191121"/>
                <a:gd name="connsiteY24" fmla="*/ 97726 h 3633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1121" h="363332">
                  <a:moveTo>
                    <a:pt x="117824" y="1591"/>
                  </a:moveTo>
                  <a:cubicBezTo>
                    <a:pt x="121434" y="-485"/>
                    <a:pt x="124233" y="-575"/>
                    <a:pt x="126219" y="1591"/>
                  </a:cubicBezTo>
                  <a:cubicBezTo>
                    <a:pt x="128121" y="3561"/>
                    <a:pt x="129488" y="5985"/>
                    <a:pt x="130190" y="8632"/>
                  </a:cubicBezTo>
                  <a:lnTo>
                    <a:pt x="190038" y="240350"/>
                  </a:lnTo>
                  <a:cubicBezTo>
                    <a:pt x="190653" y="242188"/>
                    <a:pt x="191017" y="244101"/>
                    <a:pt x="191121" y="246036"/>
                  </a:cubicBezTo>
                  <a:cubicBezTo>
                    <a:pt x="191079" y="248665"/>
                    <a:pt x="190463" y="251253"/>
                    <a:pt x="189316" y="253619"/>
                  </a:cubicBezTo>
                  <a:cubicBezTo>
                    <a:pt x="188473" y="255758"/>
                    <a:pt x="186992" y="257586"/>
                    <a:pt x="185073" y="258854"/>
                  </a:cubicBezTo>
                  <a:lnTo>
                    <a:pt x="150501" y="278804"/>
                  </a:lnTo>
                  <a:cubicBezTo>
                    <a:pt x="146800" y="280970"/>
                    <a:pt x="144182" y="281241"/>
                    <a:pt x="142647" y="279797"/>
                  </a:cubicBezTo>
                  <a:cubicBezTo>
                    <a:pt x="141158" y="278362"/>
                    <a:pt x="140149" y="276502"/>
                    <a:pt x="139759" y="274471"/>
                  </a:cubicBezTo>
                  <a:lnTo>
                    <a:pt x="132086" y="243780"/>
                  </a:lnTo>
                  <a:lnTo>
                    <a:pt x="59059" y="285935"/>
                  </a:lnTo>
                  <a:lnTo>
                    <a:pt x="51387" y="325472"/>
                  </a:lnTo>
                  <a:cubicBezTo>
                    <a:pt x="50873" y="328607"/>
                    <a:pt x="49899" y="331648"/>
                    <a:pt x="48498" y="334499"/>
                  </a:cubicBezTo>
                  <a:cubicBezTo>
                    <a:pt x="46777" y="337949"/>
                    <a:pt x="44035" y="340786"/>
                    <a:pt x="40645" y="342623"/>
                  </a:cubicBezTo>
                  <a:lnTo>
                    <a:pt x="6072" y="362572"/>
                  </a:lnTo>
                  <a:cubicBezTo>
                    <a:pt x="4839" y="363586"/>
                    <a:pt x="3062" y="363586"/>
                    <a:pt x="1829" y="362572"/>
                  </a:cubicBezTo>
                  <a:cubicBezTo>
                    <a:pt x="514" y="361053"/>
                    <a:pt x="-137" y="359069"/>
                    <a:pt x="24" y="357066"/>
                  </a:cubicBezTo>
                  <a:cubicBezTo>
                    <a:pt x="159" y="354690"/>
                    <a:pt x="521" y="352332"/>
                    <a:pt x="1107" y="350025"/>
                  </a:cubicBezTo>
                  <a:lnTo>
                    <a:pt x="61316" y="48350"/>
                  </a:lnTo>
                  <a:cubicBezTo>
                    <a:pt x="62220" y="44367"/>
                    <a:pt x="63552" y="40493"/>
                    <a:pt x="65288" y="36796"/>
                  </a:cubicBezTo>
                  <a:cubicBezTo>
                    <a:pt x="67098" y="33000"/>
                    <a:pt x="70028" y="29849"/>
                    <a:pt x="73683" y="27769"/>
                  </a:cubicBezTo>
                  <a:close/>
                  <a:moveTo>
                    <a:pt x="73322" y="212005"/>
                  </a:moveTo>
                  <a:lnTo>
                    <a:pt x="117824" y="186369"/>
                  </a:lnTo>
                  <a:lnTo>
                    <a:pt x="95618" y="97726"/>
                  </a:lnTo>
                  <a:close/>
                </a:path>
              </a:pathLst>
            </a:custGeom>
            <a:solidFill>
              <a:srgbClr val="FAFAFA"/>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cs typeface="+mn-cs"/>
              </a:endParaRPr>
            </a:p>
          </p:txBody>
        </p:sp>
        <p:sp>
          <p:nvSpPr>
            <p:cNvPr id="2819" name="Freeform: Shape 2818">
              <a:extLst>
                <a:ext uri="{FF2B5EF4-FFF2-40B4-BE49-F238E27FC236}">
                  <a16:creationId xmlns:a16="http://schemas.microsoft.com/office/drawing/2014/main" id="{846149EA-A701-0299-EAF1-F3548910D031}"/>
                </a:ext>
              </a:extLst>
            </p:cNvPr>
            <p:cNvSpPr/>
            <p:nvPr/>
          </p:nvSpPr>
          <p:spPr>
            <a:xfrm>
              <a:off x="8400110" y="2873496"/>
              <a:ext cx="191170" cy="398154"/>
            </a:xfrm>
            <a:custGeom>
              <a:avLst/>
              <a:gdLst>
                <a:gd name="connsiteX0" fmla="*/ 80551 w 191170"/>
                <a:gd name="connsiteY0" fmla="*/ 280725 h 398154"/>
                <a:gd name="connsiteX1" fmla="*/ 76850 w 191170"/>
                <a:gd name="connsiteY1" fmla="*/ 275941 h 398154"/>
                <a:gd name="connsiteX2" fmla="*/ 51034 w 191170"/>
                <a:gd name="connsiteY2" fmla="*/ 221058 h 398154"/>
                <a:gd name="connsiteX3" fmla="*/ 51034 w 191170"/>
                <a:gd name="connsiteY3" fmla="*/ 360973 h 398154"/>
                <a:gd name="connsiteX4" fmla="*/ 48867 w 191170"/>
                <a:gd name="connsiteY4" fmla="*/ 370000 h 398154"/>
                <a:gd name="connsiteX5" fmla="*/ 43632 w 191170"/>
                <a:gd name="connsiteY5" fmla="*/ 376409 h 398154"/>
                <a:gd name="connsiteX6" fmla="*/ 7525 w 191170"/>
                <a:gd name="connsiteY6" fmla="*/ 397170 h 398154"/>
                <a:gd name="connsiteX7" fmla="*/ 2289 w 191170"/>
                <a:gd name="connsiteY7" fmla="*/ 397170 h 398154"/>
                <a:gd name="connsiteX8" fmla="*/ 32 w 191170"/>
                <a:gd name="connsiteY8" fmla="*/ 390400 h 398154"/>
                <a:gd name="connsiteX9" fmla="*/ 32 w 191170"/>
                <a:gd name="connsiteY9" fmla="*/ 117250 h 398154"/>
                <a:gd name="connsiteX10" fmla="*/ 2289 w 191170"/>
                <a:gd name="connsiteY10" fmla="*/ 108223 h 398154"/>
                <a:gd name="connsiteX11" fmla="*/ 7525 w 191170"/>
                <a:gd name="connsiteY11" fmla="*/ 101814 h 398154"/>
                <a:gd name="connsiteX12" fmla="*/ 39299 w 191170"/>
                <a:gd name="connsiteY12" fmla="*/ 83760 h 398154"/>
                <a:gd name="connsiteX13" fmla="*/ 47603 w 191170"/>
                <a:gd name="connsiteY13" fmla="*/ 83760 h 398154"/>
                <a:gd name="connsiteX14" fmla="*/ 51124 w 191170"/>
                <a:gd name="connsiteY14" fmla="*/ 88454 h 398154"/>
                <a:gd name="connsiteX15" fmla="*/ 95626 w 191170"/>
                <a:gd name="connsiteY15" fmla="*/ 179896 h 398154"/>
                <a:gd name="connsiteX16" fmla="*/ 140128 w 191170"/>
                <a:gd name="connsiteY16" fmla="*/ 37092 h 398154"/>
                <a:gd name="connsiteX17" fmla="*/ 143648 w 191170"/>
                <a:gd name="connsiteY17" fmla="*/ 28065 h 398154"/>
                <a:gd name="connsiteX18" fmla="*/ 151863 w 191170"/>
                <a:gd name="connsiteY18" fmla="*/ 19038 h 398154"/>
                <a:gd name="connsiteX19" fmla="*/ 183727 w 191170"/>
                <a:gd name="connsiteY19" fmla="*/ 985 h 398154"/>
                <a:gd name="connsiteX20" fmla="*/ 188963 w 191170"/>
                <a:gd name="connsiteY20" fmla="*/ 985 h 398154"/>
                <a:gd name="connsiteX21" fmla="*/ 191129 w 191170"/>
                <a:gd name="connsiteY21" fmla="*/ 7755 h 398154"/>
                <a:gd name="connsiteX22" fmla="*/ 191129 w 191170"/>
                <a:gd name="connsiteY22" fmla="*/ 280003 h 398154"/>
                <a:gd name="connsiteX23" fmla="*/ 188963 w 191170"/>
                <a:gd name="connsiteY23" fmla="*/ 289029 h 398154"/>
                <a:gd name="connsiteX24" fmla="*/ 183727 w 191170"/>
                <a:gd name="connsiteY24" fmla="*/ 295438 h 398154"/>
                <a:gd name="connsiteX25" fmla="*/ 147620 w 191170"/>
                <a:gd name="connsiteY25" fmla="*/ 316200 h 398154"/>
                <a:gd name="connsiteX26" fmla="*/ 142385 w 191170"/>
                <a:gd name="connsiteY26" fmla="*/ 316200 h 398154"/>
                <a:gd name="connsiteX27" fmla="*/ 140218 w 191170"/>
                <a:gd name="connsiteY27" fmla="*/ 309430 h 398154"/>
                <a:gd name="connsiteX28" fmla="*/ 140218 w 191170"/>
                <a:gd name="connsiteY28" fmla="*/ 169424 h 398154"/>
                <a:gd name="connsiteX29" fmla="*/ 114402 w 191170"/>
                <a:gd name="connsiteY29" fmla="*/ 254005 h 398154"/>
                <a:gd name="connsiteX30" fmla="*/ 110701 w 191170"/>
                <a:gd name="connsiteY30" fmla="*/ 263032 h 398154"/>
                <a:gd name="connsiteX31" fmla="*/ 104201 w 191170"/>
                <a:gd name="connsiteY31" fmla="*/ 270344 h 398154"/>
                <a:gd name="connsiteX32" fmla="*/ 86689 w 191170"/>
                <a:gd name="connsiteY32" fmla="*/ 280544 h 398154"/>
                <a:gd name="connsiteX33" fmla="*/ 80551 w 191170"/>
                <a:gd name="connsiteY33" fmla="*/ 280725 h 398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91170" h="398154">
                  <a:moveTo>
                    <a:pt x="80551" y="280725"/>
                  </a:moveTo>
                  <a:cubicBezTo>
                    <a:pt x="79057" y="279350"/>
                    <a:pt x="77806" y="277732"/>
                    <a:pt x="76850" y="275941"/>
                  </a:cubicBezTo>
                  <a:lnTo>
                    <a:pt x="51034" y="221058"/>
                  </a:lnTo>
                  <a:lnTo>
                    <a:pt x="51034" y="360973"/>
                  </a:lnTo>
                  <a:cubicBezTo>
                    <a:pt x="50975" y="364103"/>
                    <a:pt x="50236" y="367184"/>
                    <a:pt x="48867" y="370000"/>
                  </a:cubicBezTo>
                  <a:cubicBezTo>
                    <a:pt x="47818" y="372621"/>
                    <a:pt x="45991" y="374858"/>
                    <a:pt x="43632" y="376409"/>
                  </a:cubicBezTo>
                  <a:lnTo>
                    <a:pt x="7525" y="397170"/>
                  </a:lnTo>
                  <a:cubicBezTo>
                    <a:pt x="6026" y="398483"/>
                    <a:pt x="3787" y="398483"/>
                    <a:pt x="2289" y="397170"/>
                  </a:cubicBezTo>
                  <a:cubicBezTo>
                    <a:pt x="639" y="395319"/>
                    <a:pt x="-177" y="392871"/>
                    <a:pt x="32" y="390400"/>
                  </a:cubicBezTo>
                  <a:lnTo>
                    <a:pt x="32" y="117250"/>
                  </a:lnTo>
                  <a:cubicBezTo>
                    <a:pt x="133" y="114114"/>
                    <a:pt x="903" y="111037"/>
                    <a:pt x="2289" y="108223"/>
                  </a:cubicBezTo>
                  <a:cubicBezTo>
                    <a:pt x="3333" y="105599"/>
                    <a:pt x="5161" y="103361"/>
                    <a:pt x="7525" y="101814"/>
                  </a:cubicBezTo>
                  <a:lnTo>
                    <a:pt x="39299" y="83760"/>
                  </a:lnTo>
                  <a:cubicBezTo>
                    <a:pt x="43000" y="81684"/>
                    <a:pt x="45708" y="81684"/>
                    <a:pt x="47603" y="83760"/>
                  </a:cubicBezTo>
                  <a:cubicBezTo>
                    <a:pt x="48944" y="85193"/>
                    <a:pt x="50124" y="86767"/>
                    <a:pt x="51124" y="88454"/>
                  </a:cubicBezTo>
                  <a:lnTo>
                    <a:pt x="95626" y="179896"/>
                  </a:lnTo>
                  <a:lnTo>
                    <a:pt x="140128" y="37092"/>
                  </a:lnTo>
                  <a:cubicBezTo>
                    <a:pt x="140670" y="35377"/>
                    <a:pt x="141843" y="32488"/>
                    <a:pt x="143648" y="28065"/>
                  </a:cubicBezTo>
                  <a:cubicBezTo>
                    <a:pt x="145350" y="24255"/>
                    <a:pt x="148229" y="21091"/>
                    <a:pt x="151863" y="19038"/>
                  </a:cubicBezTo>
                  <a:lnTo>
                    <a:pt x="183727" y="985"/>
                  </a:lnTo>
                  <a:cubicBezTo>
                    <a:pt x="185225" y="-328"/>
                    <a:pt x="187465" y="-328"/>
                    <a:pt x="188963" y="985"/>
                  </a:cubicBezTo>
                  <a:cubicBezTo>
                    <a:pt x="190581" y="2850"/>
                    <a:pt x="191363" y="5297"/>
                    <a:pt x="191129" y="7755"/>
                  </a:cubicBezTo>
                  <a:lnTo>
                    <a:pt x="191129" y="280003"/>
                  </a:lnTo>
                  <a:cubicBezTo>
                    <a:pt x="191062" y="283132"/>
                    <a:pt x="190323" y="286210"/>
                    <a:pt x="188963" y="289029"/>
                  </a:cubicBezTo>
                  <a:cubicBezTo>
                    <a:pt x="187889" y="291636"/>
                    <a:pt x="186068" y="293866"/>
                    <a:pt x="183727" y="295438"/>
                  </a:cubicBezTo>
                  <a:lnTo>
                    <a:pt x="147620" y="316200"/>
                  </a:lnTo>
                  <a:cubicBezTo>
                    <a:pt x="146108" y="317475"/>
                    <a:pt x="143897" y="317475"/>
                    <a:pt x="142385" y="316200"/>
                  </a:cubicBezTo>
                  <a:cubicBezTo>
                    <a:pt x="140767" y="314335"/>
                    <a:pt x="139984" y="311888"/>
                    <a:pt x="140218" y="309430"/>
                  </a:cubicBezTo>
                  <a:lnTo>
                    <a:pt x="140218" y="169424"/>
                  </a:lnTo>
                  <a:lnTo>
                    <a:pt x="114402" y="254005"/>
                  </a:lnTo>
                  <a:cubicBezTo>
                    <a:pt x="113359" y="257089"/>
                    <a:pt x="112123" y="260104"/>
                    <a:pt x="110701" y="263032"/>
                  </a:cubicBezTo>
                  <a:cubicBezTo>
                    <a:pt x="109368" y="266099"/>
                    <a:pt x="107091" y="268661"/>
                    <a:pt x="104201" y="270344"/>
                  </a:cubicBezTo>
                  <a:lnTo>
                    <a:pt x="86689" y="280544"/>
                  </a:lnTo>
                  <a:cubicBezTo>
                    <a:pt x="84433" y="282169"/>
                    <a:pt x="82266" y="282259"/>
                    <a:pt x="80551" y="280725"/>
                  </a:cubicBezTo>
                  <a:close/>
                </a:path>
              </a:pathLst>
            </a:custGeom>
            <a:solidFill>
              <a:srgbClr val="FAFAFA"/>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cs typeface="+mn-cs"/>
              </a:endParaRPr>
            </a:p>
          </p:txBody>
        </p:sp>
        <p:sp>
          <p:nvSpPr>
            <p:cNvPr id="2820" name="Freeform: Shape 2819">
              <a:extLst>
                <a:ext uri="{FF2B5EF4-FFF2-40B4-BE49-F238E27FC236}">
                  <a16:creationId xmlns:a16="http://schemas.microsoft.com/office/drawing/2014/main" id="{DA07A91E-3F4C-5777-C3CE-8CAC0501A120}"/>
                </a:ext>
              </a:extLst>
            </p:cNvPr>
            <p:cNvSpPr/>
            <p:nvPr/>
          </p:nvSpPr>
          <p:spPr>
            <a:xfrm>
              <a:off x="7653898" y="3263715"/>
              <a:ext cx="15977" cy="601996"/>
            </a:xfrm>
            <a:custGeom>
              <a:avLst/>
              <a:gdLst>
                <a:gd name="connsiteX0" fmla="*/ 0 w 15977"/>
                <a:gd name="connsiteY0" fmla="*/ 0 h 601996"/>
                <a:gd name="connsiteX1" fmla="*/ 0 w 15977"/>
                <a:gd name="connsiteY1" fmla="*/ 592789 h 601996"/>
                <a:gd name="connsiteX2" fmla="*/ 15977 w 15977"/>
                <a:gd name="connsiteY2" fmla="*/ 601996 h 601996"/>
                <a:gd name="connsiteX3" fmla="*/ 15977 w 15977"/>
                <a:gd name="connsiteY3" fmla="*/ 9298 h 601996"/>
                <a:gd name="connsiteX4" fmla="*/ 0 w 15977"/>
                <a:gd name="connsiteY4" fmla="*/ 0 h 6019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977" h="601996">
                  <a:moveTo>
                    <a:pt x="0" y="0"/>
                  </a:moveTo>
                  <a:lnTo>
                    <a:pt x="0" y="592789"/>
                  </a:lnTo>
                  <a:lnTo>
                    <a:pt x="15977" y="601996"/>
                  </a:lnTo>
                  <a:lnTo>
                    <a:pt x="15977" y="9298"/>
                  </a:lnTo>
                  <a:lnTo>
                    <a:pt x="0" y="0"/>
                  </a:lnTo>
                  <a:close/>
                </a:path>
              </a:pathLst>
            </a:custGeom>
            <a:solidFill>
              <a:srgbClr val="263238"/>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cs typeface="+mn-cs"/>
              </a:endParaRPr>
            </a:p>
          </p:txBody>
        </p:sp>
        <p:grpSp>
          <p:nvGrpSpPr>
            <p:cNvPr id="2821" name="Graphic 13">
              <a:extLst>
                <a:ext uri="{FF2B5EF4-FFF2-40B4-BE49-F238E27FC236}">
                  <a16:creationId xmlns:a16="http://schemas.microsoft.com/office/drawing/2014/main" id="{23AC2D11-0AA8-C619-22DD-25C4E6134F16}"/>
                </a:ext>
              </a:extLst>
            </p:cNvPr>
            <p:cNvGrpSpPr/>
            <p:nvPr/>
          </p:nvGrpSpPr>
          <p:grpSpPr>
            <a:xfrm>
              <a:off x="8655690" y="2597178"/>
              <a:ext cx="132332" cy="199852"/>
              <a:chOff x="8655690" y="2597178"/>
              <a:chExt cx="132332" cy="199852"/>
            </a:xfrm>
          </p:grpSpPr>
          <p:sp>
            <p:nvSpPr>
              <p:cNvPr id="2825" name="Freeform: Shape 2824">
                <a:extLst>
                  <a:ext uri="{FF2B5EF4-FFF2-40B4-BE49-F238E27FC236}">
                    <a16:creationId xmlns:a16="http://schemas.microsoft.com/office/drawing/2014/main" id="{3C7CDDB4-4878-665F-A2EE-C6CCAD7F4974}"/>
                  </a:ext>
                </a:extLst>
              </p:cNvPr>
              <p:cNvSpPr/>
              <p:nvPr/>
            </p:nvSpPr>
            <p:spPr>
              <a:xfrm>
                <a:off x="8655690" y="2597178"/>
                <a:ext cx="132332" cy="199852"/>
              </a:xfrm>
              <a:custGeom>
                <a:avLst/>
                <a:gdLst>
                  <a:gd name="connsiteX0" fmla="*/ 61653 w 132332"/>
                  <a:gd name="connsiteY0" fmla="*/ 194076 h 199852"/>
                  <a:gd name="connsiteX1" fmla="*/ 49828 w 132332"/>
                  <a:gd name="connsiteY1" fmla="*/ 199853 h 199852"/>
                  <a:gd name="connsiteX2" fmla="*/ 49286 w 132332"/>
                  <a:gd name="connsiteY2" fmla="*/ 183785 h 199852"/>
                  <a:gd name="connsiteX3" fmla="*/ 37551 w 132332"/>
                  <a:gd name="connsiteY3" fmla="*/ 189562 h 199852"/>
                  <a:gd name="connsiteX4" fmla="*/ 37010 w 132332"/>
                  <a:gd name="connsiteY4" fmla="*/ 173585 h 199852"/>
                  <a:gd name="connsiteX5" fmla="*/ 25275 w 132332"/>
                  <a:gd name="connsiteY5" fmla="*/ 179362 h 199852"/>
                  <a:gd name="connsiteX6" fmla="*/ 24643 w 132332"/>
                  <a:gd name="connsiteY6" fmla="*/ 163385 h 199852"/>
                  <a:gd name="connsiteX7" fmla="*/ 12908 w 132332"/>
                  <a:gd name="connsiteY7" fmla="*/ 169072 h 199852"/>
                  <a:gd name="connsiteX8" fmla="*/ 12367 w 132332"/>
                  <a:gd name="connsiteY8" fmla="*/ 153094 h 199852"/>
                  <a:gd name="connsiteX9" fmla="*/ 632 w 132332"/>
                  <a:gd name="connsiteY9" fmla="*/ 158871 h 199852"/>
                  <a:gd name="connsiteX10" fmla="*/ 0 w 132332"/>
                  <a:gd name="connsiteY10" fmla="*/ 142894 h 199852"/>
                  <a:gd name="connsiteX11" fmla="*/ 70770 w 132332"/>
                  <a:gd name="connsiteY11" fmla="*/ 5687 h 199852"/>
                  <a:gd name="connsiteX12" fmla="*/ 82505 w 132332"/>
                  <a:gd name="connsiteY12" fmla="*/ 0 h 199852"/>
                  <a:gd name="connsiteX13" fmla="*/ 83046 w 132332"/>
                  <a:gd name="connsiteY13" fmla="*/ 15977 h 199852"/>
                  <a:gd name="connsiteX14" fmla="*/ 94871 w 132332"/>
                  <a:gd name="connsiteY14" fmla="*/ 10200 h 199852"/>
                  <a:gd name="connsiteX15" fmla="*/ 95413 w 132332"/>
                  <a:gd name="connsiteY15" fmla="*/ 26178 h 199852"/>
                  <a:gd name="connsiteX16" fmla="*/ 107148 w 132332"/>
                  <a:gd name="connsiteY16" fmla="*/ 20401 h 199852"/>
                  <a:gd name="connsiteX17" fmla="*/ 107690 w 132332"/>
                  <a:gd name="connsiteY17" fmla="*/ 36378 h 199852"/>
                  <a:gd name="connsiteX18" fmla="*/ 119515 w 132332"/>
                  <a:gd name="connsiteY18" fmla="*/ 30691 h 199852"/>
                  <a:gd name="connsiteX19" fmla="*/ 120056 w 132332"/>
                  <a:gd name="connsiteY19" fmla="*/ 46668 h 199852"/>
                  <a:gd name="connsiteX20" fmla="*/ 131791 w 132332"/>
                  <a:gd name="connsiteY20" fmla="*/ 40891 h 199852"/>
                  <a:gd name="connsiteX21" fmla="*/ 132333 w 132332"/>
                  <a:gd name="connsiteY21" fmla="*/ 56869 h 199852"/>
                  <a:gd name="connsiteX22" fmla="*/ 61653 w 132332"/>
                  <a:gd name="connsiteY22" fmla="*/ 194076 h 1998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32332" h="199852">
                    <a:moveTo>
                      <a:pt x="61653" y="194076"/>
                    </a:moveTo>
                    <a:lnTo>
                      <a:pt x="49828" y="199853"/>
                    </a:lnTo>
                    <a:lnTo>
                      <a:pt x="49286" y="183785"/>
                    </a:lnTo>
                    <a:lnTo>
                      <a:pt x="37551" y="189562"/>
                    </a:lnTo>
                    <a:lnTo>
                      <a:pt x="37010" y="173585"/>
                    </a:lnTo>
                    <a:lnTo>
                      <a:pt x="25275" y="179362"/>
                    </a:lnTo>
                    <a:lnTo>
                      <a:pt x="24643" y="163385"/>
                    </a:lnTo>
                    <a:lnTo>
                      <a:pt x="12908" y="169072"/>
                    </a:lnTo>
                    <a:lnTo>
                      <a:pt x="12367" y="153094"/>
                    </a:lnTo>
                    <a:lnTo>
                      <a:pt x="632" y="158871"/>
                    </a:lnTo>
                    <a:lnTo>
                      <a:pt x="0" y="142894"/>
                    </a:lnTo>
                    <a:lnTo>
                      <a:pt x="70770" y="5687"/>
                    </a:lnTo>
                    <a:lnTo>
                      <a:pt x="82505" y="0"/>
                    </a:lnTo>
                    <a:lnTo>
                      <a:pt x="83046" y="15977"/>
                    </a:lnTo>
                    <a:lnTo>
                      <a:pt x="94871" y="10200"/>
                    </a:lnTo>
                    <a:lnTo>
                      <a:pt x="95413" y="26178"/>
                    </a:lnTo>
                    <a:lnTo>
                      <a:pt x="107148" y="20401"/>
                    </a:lnTo>
                    <a:lnTo>
                      <a:pt x="107690" y="36378"/>
                    </a:lnTo>
                    <a:lnTo>
                      <a:pt x="119515" y="30691"/>
                    </a:lnTo>
                    <a:lnTo>
                      <a:pt x="120056" y="46668"/>
                    </a:lnTo>
                    <a:lnTo>
                      <a:pt x="131791" y="40891"/>
                    </a:lnTo>
                    <a:lnTo>
                      <a:pt x="132333" y="56869"/>
                    </a:lnTo>
                    <a:lnTo>
                      <a:pt x="61653" y="194076"/>
                    </a:lnTo>
                    <a:close/>
                  </a:path>
                </a:pathLst>
              </a:custGeom>
              <a:solidFill>
                <a:srgbClr val="407BFF"/>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cs typeface="+mn-cs"/>
                </a:endParaRPr>
              </a:p>
            </p:txBody>
          </p:sp>
          <p:sp>
            <p:nvSpPr>
              <p:cNvPr id="2826" name="Freeform: Shape 2825">
                <a:extLst>
                  <a:ext uri="{FF2B5EF4-FFF2-40B4-BE49-F238E27FC236}">
                    <a16:creationId xmlns:a16="http://schemas.microsoft.com/office/drawing/2014/main" id="{809BE985-AA3D-9225-95A0-24C7F08EF1B9}"/>
                  </a:ext>
                </a:extLst>
              </p:cNvPr>
              <p:cNvSpPr/>
              <p:nvPr/>
            </p:nvSpPr>
            <p:spPr>
              <a:xfrm>
                <a:off x="8655690" y="2597178"/>
                <a:ext cx="132332" cy="199852"/>
              </a:xfrm>
              <a:custGeom>
                <a:avLst/>
                <a:gdLst>
                  <a:gd name="connsiteX0" fmla="*/ 61653 w 132332"/>
                  <a:gd name="connsiteY0" fmla="*/ 194076 h 199852"/>
                  <a:gd name="connsiteX1" fmla="*/ 49828 w 132332"/>
                  <a:gd name="connsiteY1" fmla="*/ 199853 h 199852"/>
                  <a:gd name="connsiteX2" fmla="*/ 49286 w 132332"/>
                  <a:gd name="connsiteY2" fmla="*/ 183785 h 199852"/>
                  <a:gd name="connsiteX3" fmla="*/ 37551 w 132332"/>
                  <a:gd name="connsiteY3" fmla="*/ 189562 h 199852"/>
                  <a:gd name="connsiteX4" fmla="*/ 37010 w 132332"/>
                  <a:gd name="connsiteY4" fmla="*/ 173585 h 199852"/>
                  <a:gd name="connsiteX5" fmla="*/ 25275 w 132332"/>
                  <a:gd name="connsiteY5" fmla="*/ 179362 h 199852"/>
                  <a:gd name="connsiteX6" fmla="*/ 24643 w 132332"/>
                  <a:gd name="connsiteY6" fmla="*/ 163385 h 199852"/>
                  <a:gd name="connsiteX7" fmla="*/ 12908 w 132332"/>
                  <a:gd name="connsiteY7" fmla="*/ 169072 h 199852"/>
                  <a:gd name="connsiteX8" fmla="*/ 12367 w 132332"/>
                  <a:gd name="connsiteY8" fmla="*/ 153094 h 199852"/>
                  <a:gd name="connsiteX9" fmla="*/ 632 w 132332"/>
                  <a:gd name="connsiteY9" fmla="*/ 158871 h 199852"/>
                  <a:gd name="connsiteX10" fmla="*/ 0 w 132332"/>
                  <a:gd name="connsiteY10" fmla="*/ 142894 h 199852"/>
                  <a:gd name="connsiteX11" fmla="*/ 70770 w 132332"/>
                  <a:gd name="connsiteY11" fmla="*/ 5687 h 199852"/>
                  <a:gd name="connsiteX12" fmla="*/ 82505 w 132332"/>
                  <a:gd name="connsiteY12" fmla="*/ 0 h 199852"/>
                  <a:gd name="connsiteX13" fmla="*/ 83046 w 132332"/>
                  <a:gd name="connsiteY13" fmla="*/ 15977 h 199852"/>
                  <a:gd name="connsiteX14" fmla="*/ 94871 w 132332"/>
                  <a:gd name="connsiteY14" fmla="*/ 10200 h 199852"/>
                  <a:gd name="connsiteX15" fmla="*/ 95413 w 132332"/>
                  <a:gd name="connsiteY15" fmla="*/ 26178 h 199852"/>
                  <a:gd name="connsiteX16" fmla="*/ 107148 w 132332"/>
                  <a:gd name="connsiteY16" fmla="*/ 20401 h 199852"/>
                  <a:gd name="connsiteX17" fmla="*/ 107690 w 132332"/>
                  <a:gd name="connsiteY17" fmla="*/ 36378 h 199852"/>
                  <a:gd name="connsiteX18" fmla="*/ 119515 w 132332"/>
                  <a:gd name="connsiteY18" fmla="*/ 30691 h 199852"/>
                  <a:gd name="connsiteX19" fmla="*/ 120056 w 132332"/>
                  <a:gd name="connsiteY19" fmla="*/ 46668 h 199852"/>
                  <a:gd name="connsiteX20" fmla="*/ 131791 w 132332"/>
                  <a:gd name="connsiteY20" fmla="*/ 40891 h 199852"/>
                  <a:gd name="connsiteX21" fmla="*/ 132333 w 132332"/>
                  <a:gd name="connsiteY21" fmla="*/ 56869 h 199852"/>
                  <a:gd name="connsiteX22" fmla="*/ 61653 w 132332"/>
                  <a:gd name="connsiteY22" fmla="*/ 194076 h 1998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32332" h="199852">
                    <a:moveTo>
                      <a:pt x="61653" y="194076"/>
                    </a:moveTo>
                    <a:lnTo>
                      <a:pt x="49828" y="199853"/>
                    </a:lnTo>
                    <a:lnTo>
                      <a:pt x="49286" y="183785"/>
                    </a:lnTo>
                    <a:lnTo>
                      <a:pt x="37551" y="189562"/>
                    </a:lnTo>
                    <a:lnTo>
                      <a:pt x="37010" y="173585"/>
                    </a:lnTo>
                    <a:lnTo>
                      <a:pt x="25275" y="179362"/>
                    </a:lnTo>
                    <a:lnTo>
                      <a:pt x="24643" y="163385"/>
                    </a:lnTo>
                    <a:lnTo>
                      <a:pt x="12908" y="169072"/>
                    </a:lnTo>
                    <a:lnTo>
                      <a:pt x="12367" y="153094"/>
                    </a:lnTo>
                    <a:lnTo>
                      <a:pt x="632" y="158871"/>
                    </a:lnTo>
                    <a:lnTo>
                      <a:pt x="0" y="142894"/>
                    </a:lnTo>
                    <a:lnTo>
                      <a:pt x="70770" y="5687"/>
                    </a:lnTo>
                    <a:lnTo>
                      <a:pt x="82505" y="0"/>
                    </a:lnTo>
                    <a:lnTo>
                      <a:pt x="83046" y="15977"/>
                    </a:lnTo>
                    <a:lnTo>
                      <a:pt x="94871" y="10200"/>
                    </a:lnTo>
                    <a:lnTo>
                      <a:pt x="95413" y="26178"/>
                    </a:lnTo>
                    <a:lnTo>
                      <a:pt x="107148" y="20401"/>
                    </a:lnTo>
                    <a:lnTo>
                      <a:pt x="107690" y="36378"/>
                    </a:lnTo>
                    <a:lnTo>
                      <a:pt x="119515" y="30691"/>
                    </a:lnTo>
                    <a:lnTo>
                      <a:pt x="120056" y="46668"/>
                    </a:lnTo>
                    <a:lnTo>
                      <a:pt x="131791" y="40891"/>
                    </a:lnTo>
                    <a:lnTo>
                      <a:pt x="132333" y="56869"/>
                    </a:lnTo>
                    <a:lnTo>
                      <a:pt x="61653" y="194076"/>
                    </a:lnTo>
                    <a:close/>
                  </a:path>
                </a:pathLst>
              </a:custGeom>
              <a:solidFill>
                <a:srgbClr val="FFFFFF">
                  <a:alpha val="80000"/>
                </a:srgbClr>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cs typeface="+mn-cs"/>
                </a:endParaRPr>
              </a:p>
            </p:txBody>
          </p:sp>
        </p:grpSp>
        <p:grpSp>
          <p:nvGrpSpPr>
            <p:cNvPr id="2822" name="Graphic 13">
              <a:extLst>
                <a:ext uri="{FF2B5EF4-FFF2-40B4-BE49-F238E27FC236}">
                  <a16:creationId xmlns:a16="http://schemas.microsoft.com/office/drawing/2014/main" id="{58A3FA6B-8DBA-F5C5-9472-39CA30D5F661}"/>
                </a:ext>
              </a:extLst>
            </p:cNvPr>
            <p:cNvGrpSpPr/>
            <p:nvPr/>
          </p:nvGrpSpPr>
          <p:grpSpPr>
            <a:xfrm>
              <a:off x="7564804" y="3155123"/>
              <a:ext cx="177105" cy="200394"/>
              <a:chOff x="7564804" y="3155123"/>
              <a:chExt cx="177105" cy="200394"/>
            </a:xfrm>
          </p:grpSpPr>
          <p:sp>
            <p:nvSpPr>
              <p:cNvPr id="2823" name="Freeform: Shape 2822">
                <a:extLst>
                  <a:ext uri="{FF2B5EF4-FFF2-40B4-BE49-F238E27FC236}">
                    <a16:creationId xmlns:a16="http://schemas.microsoft.com/office/drawing/2014/main" id="{DECC58CC-78C4-77E4-4459-4B3F97B894FF}"/>
                  </a:ext>
                </a:extLst>
              </p:cNvPr>
              <p:cNvSpPr/>
              <p:nvPr/>
            </p:nvSpPr>
            <p:spPr>
              <a:xfrm>
                <a:off x="7564804" y="3155123"/>
                <a:ext cx="177105" cy="200394"/>
              </a:xfrm>
              <a:custGeom>
                <a:avLst/>
                <a:gdLst>
                  <a:gd name="connsiteX0" fmla="*/ 3159 w 177105"/>
                  <a:gd name="connsiteY0" fmla="*/ 83227 h 200394"/>
                  <a:gd name="connsiteX1" fmla="*/ 0 w 177105"/>
                  <a:gd name="connsiteY1" fmla="*/ 68513 h 200394"/>
                  <a:gd name="connsiteX2" fmla="*/ 11103 w 177105"/>
                  <a:gd name="connsiteY2" fmla="*/ 66527 h 200394"/>
                  <a:gd name="connsiteX3" fmla="*/ 7944 w 177105"/>
                  <a:gd name="connsiteY3" fmla="*/ 51814 h 200394"/>
                  <a:gd name="connsiteX4" fmla="*/ 19046 w 177105"/>
                  <a:gd name="connsiteY4" fmla="*/ 49918 h 200394"/>
                  <a:gd name="connsiteX5" fmla="*/ 15887 w 177105"/>
                  <a:gd name="connsiteY5" fmla="*/ 35204 h 200394"/>
                  <a:gd name="connsiteX6" fmla="*/ 26990 w 177105"/>
                  <a:gd name="connsiteY6" fmla="*/ 33219 h 200394"/>
                  <a:gd name="connsiteX7" fmla="*/ 23831 w 177105"/>
                  <a:gd name="connsiteY7" fmla="*/ 18505 h 200394"/>
                  <a:gd name="connsiteX8" fmla="*/ 34934 w 177105"/>
                  <a:gd name="connsiteY8" fmla="*/ 16609 h 200394"/>
                  <a:gd name="connsiteX9" fmla="*/ 31865 w 177105"/>
                  <a:gd name="connsiteY9" fmla="*/ 1896 h 200394"/>
                  <a:gd name="connsiteX10" fmla="*/ 42967 w 177105"/>
                  <a:gd name="connsiteY10" fmla="*/ 0 h 200394"/>
                  <a:gd name="connsiteX11" fmla="*/ 173946 w 177105"/>
                  <a:gd name="connsiteY11" fmla="*/ 117168 h 200394"/>
                  <a:gd name="connsiteX12" fmla="*/ 177105 w 177105"/>
                  <a:gd name="connsiteY12" fmla="*/ 131881 h 200394"/>
                  <a:gd name="connsiteX13" fmla="*/ 166003 w 177105"/>
                  <a:gd name="connsiteY13" fmla="*/ 133777 h 200394"/>
                  <a:gd name="connsiteX14" fmla="*/ 169162 w 177105"/>
                  <a:gd name="connsiteY14" fmla="*/ 148491 h 200394"/>
                  <a:gd name="connsiteX15" fmla="*/ 158059 w 177105"/>
                  <a:gd name="connsiteY15" fmla="*/ 150476 h 200394"/>
                  <a:gd name="connsiteX16" fmla="*/ 161218 w 177105"/>
                  <a:gd name="connsiteY16" fmla="*/ 165190 h 200394"/>
                  <a:gd name="connsiteX17" fmla="*/ 150025 w 177105"/>
                  <a:gd name="connsiteY17" fmla="*/ 167086 h 200394"/>
                  <a:gd name="connsiteX18" fmla="*/ 153184 w 177105"/>
                  <a:gd name="connsiteY18" fmla="*/ 181799 h 200394"/>
                  <a:gd name="connsiteX19" fmla="*/ 142082 w 177105"/>
                  <a:gd name="connsiteY19" fmla="*/ 183785 h 200394"/>
                  <a:gd name="connsiteX20" fmla="*/ 145241 w 177105"/>
                  <a:gd name="connsiteY20" fmla="*/ 198499 h 200394"/>
                  <a:gd name="connsiteX21" fmla="*/ 134138 w 177105"/>
                  <a:gd name="connsiteY21" fmla="*/ 200395 h 200394"/>
                  <a:gd name="connsiteX22" fmla="*/ 3159 w 177105"/>
                  <a:gd name="connsiteY22" fmla="*/ 83227 h 2003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7105" h="200394">
                    <a:moveTo>
                      <a:pt x="3159" y="83227"/>
                    </a:moveTo>
                    <a:lnTo>
                      <a:pt x="0" y="68513"/>
                    </a:lnTo>
                    <a:lnTo>
                      <a:pt x="11103" y="66527"/>
                    </a:lnTo>
                    <a:lnTo>
                      <a:pt x="7944" y="51814"/>
                    </a:lnTo>
                    <a:lnTo>
                      <a:pt x="19046" y="49918"/>
                    </a:lnTo>
                    <a:lnTo>
                      <a:pt x="15887" y="35204"/>
                    </a:lnTo>
                    <a:lnTo>
                      <a:pt x="26990" y="33219"/>
                    </a:lnTo>
                    <a:lnTo>
                      <a:pt x="23831" y="18505"/>
                    </a:lnTo>
                    <a:lnTo>
                      <a:pt x="34934" y="16609"/>
                    </a:lnTo>
                    <a:lnTo>
                      <a:pt x="31865" y="1896"/>
                    </a:lnTo>
                    <a:lnTo>
                      <a:pt x="42967" y="0"/>
                    </a:lnTo>
                    <a:lnTo>
                      <a:pt x="173946" y="117168"/>
                    </a:lnTo>
                    <a:lnTo>
                      <a:pt x="177105" y="131881"/>
                    </a:lnTo>
                    <a:lnTo>
                      <a:pt x="166003" y="133777"/>
                    </a:lnTo>
                    <a:lnTo>
                      <a:pt x="169162" y="148491"/>
                    </a:lnTo>
                    <a:lnTo>
                      <a:pt x="158059" y="150476"/>
                    </a:lnTo>
                    <a:lnTo>
                      <a:pt x="161218" y="165190"/>
                    </a:lnTo>
                    <a:lnTo>
                      <a:pt x="150025" y="167086"/>
                    </a:lnTo>
                    <a:lnTo>
                      <a:pt x="153184" y="181799"/>
                    </a:lnTo>
                    <a:lnTo>
                      <a:pt x="142082" y="183785"/>
                    </a:lnTo>
                    <a:lnTo>
                      <a:pt x="145241" y="198499"/>
                    </a:lnTo>
                    <a:lnTo>
                      <a:pt x="134138" y="200395"/>
                    </a:lnTo>
                    <a:lnTo>
                      <a:pt x="3159" y="83227"/>
                    </a:lnTo>
                    <a:close/>
                  </a:path>
                </a:pathLst>
              </a:custGeom>
              <a:solidFill>
                <a:srgbClr val="407BFF"/>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cs typeface="+mn-cs"/>
                </a:endParaRPr>
              </a:p>
            </p:txBody>
          </p:sp>
          <p:sp>
            <p:nvSpPr>
              <p:cNvPr id="2824" name="Freeform: Shape 2823">
                <a:extLst>
                  <a:ext uri="{FF2B5EF4-FFF2-40B4-BE49-F238E27FC236}">
                    <a16:creationId xmlns:a16="http://schemas.microsoft.com/office/drawing/2014/main" id="{7D750D8C-0B56-4AD5-3847-F5A17E63F132}"/>
                  </a:ext>
                </a:extLst>
              </p:cNvPr>
              <p:cNvSpPr/>
              <p:nvPr/>
            </p:nvSpPr>
            <p:spPr>
              <a:xfrm>
                <a:off x="7564804" y="3155123"/>
                <a:ext cx="177105" cy="200394"/>
              </a:xfrm>
              <a:custGeom>
                <a:avLst/>
                <a:gdLst>
                  <a:gd name="connsiteX0" fmla="*/ 3159 w 177105"/>
                  <a:gd name="connsiteY0" fmla="*/ 83227 h 200394"/>
                  <a:gd name="connsiteX1" fmla="*/ 0 w 177105"/>
                  <a:gd name="connsiteY1" fmla="*/ 68513 h 200394"/>
                  <a:gd name="connsiteX2" fmla="*/ 11103 w 177105"/>
                  <a:gd name="connsiteY2" fmla="*/ 66527 h 200394"/>
                  <a:gd name="connsiteX3" fmla="*/ 7944 w 177105"/>
                  <a:gd name="connsiteY3" fmla="*/ 51814 h 200394"/>
                  <a:gd name="connsiteX4" fmla="*/ 19046 w 177105"/>
                  <a:gd name="connsiteY4" fmla="*/ 49918 h 200394"/>
                  <a:gd name="connsiteX5" fmla="*/ 15887 w 177105"/>
                  <a:gd name="connsiteY5" fmla="*/ 35204 h 200394"/>
                  <a:gd name="connsiteX6" fmla="*/ 26990 w 177105"/>
                  <a:gd name="connsiteY6" fmla="*/ 33219 h 200394"/>
                  <a:gd name="connsiteX7" fmla="*/ 23831 w 177105"/>
                  <a:gd name="connsiteY7" fmla="*/ 18505 h 200394"/>
                  <a:gd name="connsiteX8" fmla="*/ 34934 w 177105"/>
                  <a:gd name="connsiteY8" fmla="*/ 16609 h 200394"/>
                  <a:gd name="connsiteX9" fmla="*/ 31865 w 177105"/>
                  <a:gd name="connsiteY9" fmla="*/ 1896 h 200394"/>
                  <a:gd name="connsiteX10" fmla="*/ 42967 w 177105"/>
                  <a:gd name="connsiteY10" fmla="*/ 0 h 200394"/>
                  <a:gd name="connsiteX11" fmla="*/ 173946 w 177105"/>
                  <a:gd name="connsiteY11" fmla="*/ 117168 h 200394"/>
                  <a:gd name="connsiteX12" fmla="*/ 177105 w 177105"/>
                  <a:gd name="connsiteY12" fmla="*/ 131881 h 200394"/>
                  <a:gd name="connsiteX13" fmla="*/ 166003 w 177105"/>
                  <a:gd name="connsiteY13" fmla="*/ 133777 h 200394"/>
                  <a:gd name="connsiteX14" fmla="*/ 169162 w 177105"/>
                  <a:gd name="connsiteY14" fmla="*/ 148491 h 200394"/>
                  <a:gd name="connsiteX15" fmla="*/ 158059 w 177105"/>
                  <a:gd name="connsiteY15" fmla="*/ 150476 h 200394"/>
                  <a:gd name="connsiteX16" fmla="*/ 161218 w 177105"/>
                  <a:gd name="connsiteY16" fmla="*/ 165190 h 200394"/>
                  <a:gd name="connsiteX17" fmla="*/ 150025 w 177105"/>
                  <a:gd name="connsiteY17" fmla="*/ 167086 h 200394"/>
                  <a:gd name="connsiteX18" fmla="*/ 153184 w 177105"/>
                  <a:gd name="connsiteY18" fmla="*/ 181799 h 200394"/>
                  <a:gd name="connsiteX19" fmla="*/ 142082 w 177105"/>
                  <a:gd name="connsiteY19" fmla="*/ 183785 h 200394"/>
                  <a:gd name="connsiteX20" fmla="*/ 145241 w 177105"/>
                  <a:gd name="connsiteY20" fmla="*/ 198499 h 200394"/>
                  <a:gd name="connsiteX21" fmla="*/ 134138 w 177105"/>
                  <a:gd name="connsiteY21" fmla="*/ 200395 h 200394"/>
                  <a:gd name="connsiteX22" fmla="*/ 3159 w 177105"/>
                  <a:gd name="connsiteY22" fmla="*/ 83227 h 2003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7105" h="200394">
                    <a:moveTo>
                      <a:pt x="3159" y="83227"/>
                    </a:moveTo>
                    <a:lnTo>
                      <a:pt x="0" y="68513"/>
                    </a:lnTo>
                    <a:lnTo>
                      <a:pt x="11103" y="66527"/>
                    </a:lnTo>
                    <a:lnTo>
                      <a:pt x="7944" y="51814"/>
                    </a:lnTo>
                    <a:lnTo>
                      <a:pt x="19046" y="49918"/>
                    </a:lnTo>
                    <a:lnTo>
                      <a:pt x="15887" y="35204"/>
                    </a:lnTo>
                    <a:lnTo>
                      <a:pt x="26990" y="33219"/>
                    </a:lnTo>
                    <a:lnTo>
                      <a:pt x="23831" y="18505"/>
                    </a:lnTo>
                    <a:lnTo>
                      <a:pt x="34934" y="16609"/>
                    </a:lnTo>
                    <a:lnTo>
                      <a:pt x="31865" y="1896"/>
                    </a:lnTo>
                    <a:lnTo>
                      <a:pt x="42967" y="0"/>
                    </a:lnTo>
                    <a:lnTo>
                      <a:pt x="173946" y="117168"/>
                    </a:lnTo>
                    <a:lnTo>
                      <a:pt x="177105" y="131881"/>
                    </a:lnTo>
                    <a:lnTo>
                      <a:pt x="166003" y="133777"/>
                    </a:lnTo>
                    <a:lnTo>
                      <a:pt x="169162" y="148491"/>
                    </a:lnTo>
                    <a:lnTo>
                      <a:pt x="158059" y="150476"/>
                    </a:lnTo>
                    <a:lnTo>
                      <a:pt x="161218" y="165190"/>
                    </a:lnTo>
                    <a:lnTo>
                      <a:pt x="150025" y="167086"/>
                    </a:lnTo>
                    <a:lnTo>
                      <a:pt x="153184" y="181799"/>
                    </a:lnTo>
                    <a:lnTo>
                      <a:pt x="142082" y="183785"/>
                    </a:lnTo>
                    <a:lnTo>
                      <a:pt x="145241" y="198499"/>
                    </a:lnTo>
                    <a:lnTo>
                      <a:pt x="134138" y="200395"/>
                    </a:lnTo>
                    <a:lnTo>
                      <a:pt x="3159" y="83227"/>
                    </a:lnTo>
                    <a:close/>
                  </a:path>
                </a:pathLst>
              </a:custGeom>
              <a:solidFill>
                <a:srgbClr val="FFFFFF">
                  <a:alpha val="80000"/>
                </a:srgbClr>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cs typeface="+mn-cs"/>
                </a:endParaRPr>
              </a:p>
            </p:txBody>
          </p:sp>
        </p:grpSp>
      </p:grpSp>
      <p:grpSp>
        <p:nvGrpSpPr>
          <p:cNvPr id="2827" name="Group 2826">
            <a:extLst>
              <a:ext uri="{FF2B5EF4-FFF2-40B4-BE49-F238E27FC236}">
                <a16:creationId xmlns:a16="http://schemas.microsoft.com/office/drawing/2014/main" id="{15659E7D-B3FE-7B8D-4F56-784CED354DA7}"/>
              </a:ext>
            </a:extLst>
          </p:cNvPr>
          <p:cNvGrpSpPr/>
          <p:nvPr/>
        </p:nvGrpSpPr>
        <p:grpSpPr>
          <a:xfrm>
            <a:off x="7018382" y="2268386"/>
            <a:ext cx="1354017" cy="1575666"/>
            <a:chOff x="9933973" y="3414558"/>
            <a:chExt cx="1805356" cy="2100888"/>
          </a:xfrm>
        </p:grpSpPr>
        <p:sp>
          <p:nvSpPr>
            <p:cNvPr id="2828" name="Freeform: Shape 2827">
              <a:extLst>
                <a:ext uri="{FF2B5EF4-FFF2-40B4-BE49-F238E27FC236}">
                  <a16:creationId xmlns:a16="http://schemas.microsoft.com/office/drawing/2014/main" id="{FD87BC6A-DEDD-CC84-7110-4112098DAC55}"/>
                </a:ext>
              </a:extLst>
            </p:cNvPr>
            <p:cNvSpPr/>
            <p:nvPr/>
          </p:nvSpPr>
          <p:spPr>
            <a:xfrm>
              <a:off x="9933973" y="4473124"/>
              <a:ext cx="1805356" cy="1042322"/>
            </a:xfrm>
            <a:custGeom>
              <a:avLst/>
              <a:gdLst>
                <a:gd name="connsiteX0" fmla="*/ 675835 w 1805356"/>
                <a:gd name="connsiteY0" fmla="*/ 921996 h 1042322"/>
                <a:gd name="connsiteX1" fmla="*/ 545759 w 1805356"/>
                <a:gd name="connsiteY1" fmla="*/ 864675 h 1042322"/>
                <a:gd name="connsiteX2" fmla="*/ 478419 w 1805356"/>
                <a:gd name="connsiteY2" fmla="*/ 956839 h 1042322"/>
                <a:gd name="connsiteX3" fmla="*/ 207616 w 1805356"/>
                <a:gd name="connsiteY3" fmla="*/ 956839 h 1042322"/>
                <a:gd name="connsiteX4" fmla="*/ 134319 w 1805356"/>
                <a:gd name="connsiteY4" fmla="*/ 844817 h 1042322"/>
                <a:gd name="connsiteX5" fmla="*/ 207616 w 1805356"/>
                <a:gd name="connsiteY5" fmla="*/ 732704 h 1042322"/>
                <a:gd name="connsiteX6" fmla="*/ 297884 w 1805356"/>
                <a:gd name="connsiteY6" fmla="*/ 704631 h 1042322"/>
                <a:gd name="connsiteX7" fmla="*/ 267102 w 1805356"/>
                <a:gd name="connsiteY7" fmla="*/ 686035 h 1042322"/>
                <a:gd name="connsiteX8" fmla="*/ 0 w 1805356"/>
                <a:gd name="connsiteY8" fmla="*/ 531948 h 1042322"/>
                <a:gd name="connsiteX9" fmla="*/ 285608 w 1805356"/>
                <a:gd name="connsiteY9" fmla="*/ 367029 h 1042322"/>
                <a:gd name="connsiteX10" fmla="*/ 485641 w 1805356"/>
                <a:gd name="connsiteY10" fmla="*/ 292919 h 1042322"/>
                <a:gd name="connsiteX11" fmla="*/ 585838 w 1805356"/>
                <a:gd name="connsiteY11" fmla="*/ 371542 h 1042322"/>
                <a:gd name="connsiteX12" fmla="*/ 600371 w 1805356"/>
                <a:gd name="connsiteY12" fmla="*/ 401962 h 1042322"/>
                <a:gd name="connsiteX13" fmla="*/ 754639 w 1805356"/>
                <a:gd name="connsiteY13" fmla="*/ 401962 h 1042322"/>
                <a:gd name="connsiteX14" fmla="*/ 768360 w 1805356"/>
                <a:gd name="connsiteY14" fmla="*/ 391221 h 1042322"/>
                <a:gd name="connsiteX15" fmla="*/ 754639 w 1805356"/>
                <a:gd name="connsiteY15" fmla="*/ 380479 h 1042322"/>
                <a:gd name="connsiteX16" fmla="*/ 657330 w 1805356"/>
                <a:gd name="connsiteY16" fmla="*/ 363328 h 1042322"/>
                <a:gd name="connsiteX17" fmla="*/ 552078 w 1805356"/>
                <a:gd name="connsiteY17" fmla="*/ 297613 h 1042322"/>
                <a:gd name="connsiteX18" fmla="*/ 694250 w 1805356"/>
                <a:gd name="connsiteY18" fmla="*/ 131159 h 1042322"/>
                <a:gd name="connsiteX19" fmla="*/ 921364 w 1805356"/>
                <a:gd name="connsiteY19" fmla="*/ 0 h 1042322"/>
                <a:gd name="connsiteX20" fmla="*/ 1129792 w 1805356"/>
                <a:gd name="connsiteY20" fmla="*/ 120327 h 1042322"/>
                <a:gd name="connsiteX21" fmla="*/ 1271874 w 1805356"/>
                <a:gd name="connsiteY21" fmla="*/ 286781 h 1042322"/>
                <a:gd name="connsiteX22" fmla="*/ 1166712 w 1805356"/>
                <a:gd name="connsiteY22" fmla="*/ 352496 h 1042322"/>
                <a:gd name="connsiteX23" fmla="*/ 1069313 w 1805356"/>
                <a:gd name="connsiteY23" fmla="*/ 369647 h 1042322"/>
                <a:gd name="connsiteX24" fmla="*/ 1055592 w 1805356"/>
                <a:gd name="connsiteY24" fmla="*/ 380389 h 1042322"/>
                <a:gd name="connsiteX25" fmla="*/ 1069313 w 1805356"/>
                <a:gd name="connsiteY25" fmla="*/ 391130 h 1042322"/>
                <a:gd name="connsiteX26" fmla="*/ 1223580 w 1805356"/>
                <a:gd name="connsiteY26" fmla="*/ 391130 h 1042322"/>
                <a:gd name="connsiteX27" fmla="*/ 1238204 w 1805356"/>
                <a:gd name="connsiteY27" fmla="*/ 360800 h 1042322"/>
                <a:gd name="connsiteX28" fmla="*/ 1338401 w 1805356"/>
                <a:gd name="connsiteY28" fmla="*/ 282087 h 1042322"/>
                <a:gd name="connsiteX29" fmla="*/ 1538344 w 1805356"/>
                <a:gd name="connsiteY29" fmla="*/ 356287 h 1042322"/>
                <a:gd name="connsiteX30" fmla="*/ 1805356 w 1805356"/>
                <a:gd name="connsiteY30" fmla="*/ 510374 h 1042322"/>
                <a:gd name="connsiteX31" fmla="*/ 1520020 w 1805356"/>
                <a:gd name="connsiteY31" fmla="*/ 675203 h 1042322"/>
                <a:gd name="connsiteX32" fmla="*/ 1489148 w 1805356"/>
                <a:gd name="connsiteY32" fmla="*/ 693799 h 1042322"/>
                <a:gd name="connsiteX33" fmla="*/ 1580409 w 1805356"/>
                <a:gd name="connsiteY33" fmla="*/ 721962 h 1042322"/>
                <a:gd name="connsiteX34" fmla="*/ 1653797 w 1805356"/>
                <a:gd name="connsiteY34" fmla="*/ 833984 h 1042322"/>
                <a:gd name="connsiteX35" fmla="*/ 1580409 w 1805356"/>
                <a:gd name="connsiteY35" fmla="*/ 946007 h 1042322"/>
                <a:gd name="connsiteX36" fmla="*/ 1309605 w 1805356"/>
                <a:gd name="connsiteY36" fmla="*/ 946007 h 1042322"/>
                <a:gd name="connsiteX37" fmla="*/ 1241905 w 1805356"/>
                <a:gd name="connsiteY37" fmla="*/ 853934 h 1042322"/>
                <a:gd name="connsiteX38" fmla="*/ 1111739 w 1805356"/>
                <a:gd name="connsiteY38" fmla="*/ 911163 h 1042322"/>
                <a:gd name="connsiteX39" fmla="*/ 884625 w 1805356"/>
                <a:gd name="connsiteY39" fmla="*/ 1042322 h 10423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805356" h="1042322">
                  <a:moveTo>
                    <a:pt x="675835" y="921996"/>
                  </a:moveTo>
                  <a:cubicBezTo>
                    <a:pt x="603621" y="880201"/>
                    <a:pt x="564264" y="867835"/>
                    <a:pt x="545759" y="864675"/>
                  </a:cubicBezTo>
                  <a:cubicBezTo>
                    <a:pt x="538558" y="904065"/>
                    <a:pt x="513758" y="938008"/>
                    <a:pt x="478419" y="956839"/>
                  </a:cubicBezTo>
                  <a:cubicBezTo>
                    <a:pt x="393577" y="1001100"/>
                    <a:pt x="292458" y="1001100"/>
                    <a:pt x="207616" y="956839"/>
                  </a:cubicBezTo>
                  <a:cubicBezTo>
                    <a:pt x="161038" y="929758"/>
                    <a:pt x="134319" y="889138"/>
                    <a:pt x="134319" y="844817"/>
                  </a:cubicBezTo>
                  <a:cubicBezTo>
                    <a:pt x="134319" y="800495"/>
                    <a:pt x="161399" y="759604"/>
                    <a:pt x="207616" y="732704"/>
                  </a:cubicBezTo>
                  <a:cubicBezTo>
                    <a:pt x="235469" y="717271"/>
                    <a:pt x="266191" y="707717"/>
                    <a:pt x="297884" y="704631"/>
                  </a:cubicBezTo>
                  <a:cubicBezTo>
                    <a:pt x="288857" y="699034"/>
                    <a:pt x="278837" y="692805"/>
                    <a:pt x="267102" y="686035"/>
                  </a:cubicBezTo>
                  <a:lnTo>
                    <a:pt x="0" y="531948"/>
                  </a:lnTo>
                  <a:lnTo>
                    <a:pt x="285608" y="367029"/>
                  </a:lnTo>
                  <a:cubicBezTo>
                    <a:pt x="372084" y="317201"/>
                    <a:pt x="437438" y="292919"/>
                    <a:pt x="485641" y="292919"/>
                  </a:cubicBezTo>
                  <a:cubicBezTo>
                    <a:pt x="549551" y="292919"/>
                    <a:pt x="579339" y="333540"/>
                    <a:pt x="585838" y="371542"/>
                  </a:cubicBezTo>
                  <a:cubicBezTo>
                    <a:pt x="589900" y="395915"/>
                    <a:pt x="589900" y="395915"/>
                    <a:pt x="600371" y="401962"/>
                  </a:cubicBezTo>
                  <a:cubicBezTo>
                    <a:pt x="649117" y="425429"/>
                    <a:pt x="705894" y="425429"/>
                    <a:pt x="754639" y="401962"/>
                  </a:cubicBezTo>
                  <a:cubicBezTo>
                    <a:pt x="759819" y="399232"/>
                    <a:pt x="764466" y="395593"/>
                    <a:pt x="768360" y="391221"/>
                  </a:cubicBezTo>
                  <a:cubicBezTo>
                    <a:pt x="764492" y="386820"/>
                    <a:pt x="759839" y="383177"/>
                    <a:pt x="754639" y="380479"/>
                  </a:cubicBezTo>
                  <a:cubicBezTo>
                    <a:pt x="733426" y="368202"/>
                    <a:pt x="706707" y="366126"/>
                    <a:pt x="657330" y="363328"/>
                  </a:cubicBezTo>
                  <a:cubicBezTo>
                    <a:pt x="582227" y="359085"/>
                    <a:pt x="558668" y="325235"/>
                    <a:pt x="552078" y="297613"/>
                  </a:cubicBezTo>
                  <a:cubicBezTo>
                    <a:pt x="537455" y="236050"/>
                    <a:pt x="598385" y="186493"/>
                    <a:pt x="694250" y="131159"/>
                  </a:cubicBezTo>
                  <a:lnTo>
                    <a:pt x="921364" y="0"/>
                  </a:lnTo>
                  <a:lnTo>
                    <a:pt x="1129792" y="120327"/>
                  </a:lnTo>
                  <a:cubicBezTo>
                    <a:pt x="1225657" y="175661"/>
                    <a:pt x="1286497" y="225218"/>
                    <a:pt x="1271874" y="286781"/>
                  </a:cubicBezTo>
                  <a:cubicBezTo>
                    <a:pt x="1265284" y="314403"/>
                    <a:pt x="1241724" y="348253"/>
                    <a:pt x="1166712" y="352496"/>
                  </a:cubicBezTo>
                  <a:cubicBezTo>
                    <a:pt x="1117335" y="355294"/>
                    <a:pt x="1090526" y="357370"/>
                    <a:pt x="1069313" y="369647"/>
                  </a:cubicBezTo>
                  <a:cubicBezTo>
                    <a:pt x="1064130" y="372373"/>
                    <a:pt x="1059482" y="376012"/>
                    <a:pt x="1055592" y="380389"/>
                  </a:cubicBezTo>
                  <a:cubicBezTo>
                    <a:pt x="1059507" y="384739"/>
                    <a:pt x="1064150" y="388374"/>
                    <a:pt x="1069313" y="391130"/>
                  </a:cubicBezTo>
                  <a:cubicBezTo>
                    <a:pt x="1118058" y="414597"/>
                    <a:pt x="1174835" y="414597"/>
                    <a:pt x="1223580" y="391130"/>
                  </a:cubicBezTo>
                  <a:cubicBezTo>
                    <a:pt x="1234051" y="385082"/>
                    <a:pt x="1234051" y="385082"/>
                    <a:pt x="1238204" y="360800"/>
                  </a:cubicBezTo>
                  <a:cubicBezTo>
                    <a:pt x="1244703" y="322707"/>
                    <a:pt x="1274311" y="282087"/>
                    <a:pt x="1338401" y="282087"/>
                  </a:cubicBezTo>
                  <a:cubicBezTo>
                    <a:pt x="1386514" y="282087"/>
                    <a:pt x="1451958" y="306369"/>
                    <a:pt x="1538344" y="356287"/>
                  </a:cubicBezTo>
                  <a:lnTo>
                    <a:pt x="1805356" y="510374"/>
                  </a:lnTo>
                  <a:lnTo>
                    <a:pt x="1520020" y="675203"/>
                  </a:lnTo>
                  <a:cubicBezTo>
                    <a:pt x="1508285" y="681973"/>
                    <a:pt x="1498085" y="688202"/>
                    <a:pt x="1489148" y="693799"/>
                  </a:cubicBezTo>
                  <a:cubicBezTo>
                    <a:pt x="1521198" y="696726"/>
                    <a:pt x="1552283" y="706319"/>
                    <a:pt x="1580409" y="721962"/>
                  </a:cubicBezTo>
                  <a:cubicBezTo>
                    <a:pt x="1627078" y="749042"/>
                    <a:pt x="1653797" y="789663"/>
                    <a:pt x="1653797" y="833984"/>
                  </a:cubicBezTo>
                  <a:cubicBezTo>
                    <a:pt x="1653797" y="878306"/>
                    <a:pt x="1626716" y="919107"/>
                    <a:pt x="1580409" y="946007"/>
                  </a:cubicBezTo>
                  <a:cubicBezTo>
                    <a:pt x="1495574" y="990299"/>
                    <a:pt x="1394440" y="990299"/>
                    <a:pt x="1309605" y="946007"/>
                  </a:cubicBezTo>
                  <a:cubicBezTo>
                    <a:pt x="1274151" y="927278"/>
                    <a:pt x="1249211" y="893360"/>
                    <a:pt x="1241905" y="853934"/>
                  </a:cubicBezTo>
                  <a:cubicBezTo>
                    <a:pt x="1223309" y="857273"/>
                    <a:pt x="1184133" y="869369"/>
                    <a:pt x="1111739" y="911163"/>
                  </a:cubicBezTo>
                  <a:lnTo>
                    <a:pt x="884625" y="1042322"/>
                  </a:lnTo>
                  <a:close/>
                </a:path>
              </a:pathLst>
            </a:custGeom>
            <a:solidFill>
              <a:srgbClr val="E0E0E0"/>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cs typeface="+mn-cs"/>
              </a:endParaRPr>
            </a:p>
          </p:txBody>
        </p:sp>
        <p:sp>
          <p:nvSpPr>
            <p:cNvPr id="2829" name="Freeform: Shape 2828">
              <a:extLst>
                <a:ext uri="{FF2B5EF4-FFF2-40B4-BE49-F238E27FC236}">
                  <a16:creationId xmlns:a16="http://schemas.microsoft.com/office/drawing/2014/main" id="{7C0E9E7F-8F65-A4C2-51C6-D7EE6B15A2D5}"/>
                </a:ext>
              </a:extLst>
            </p:cNvPr>
            <p:cNvSpPr/>
            <p:nvPr/>
          </p:nvSpPr>
          <p:spPr>
            <a:xfrm>
              <a:off x="10051321" y="4410207"/>
              <a:ext cx="1571652" cy="1037808"/>
            </a:xfrm>
            <a:custGeom>
              <a:avLst/>
              <a:gdLst>
                <a:gd name="connsiteX0" fmla="*/ 1571292 w 1571652"/>
                <a:gd name="connsiteY0" fmla="*/ 442764 h 1037808"/>
                <a:gd name="connsiteX1" fmla="*/ 1392110 w 1571652"/>
                <a:gd name="connsiteY1" fmla="*/ 339317 h 1037808"/>
                <a:gd name="connsiteX2" fmla="*/ 1178898 w 1571652"/>
                <a:gd name="connsiteY2" fmla="*/ 303210 h 1037808"/>
                <a:gd name="connsiteX3" fmla="*/ 1135840 w 1571652"/>
                <a:gd name="connsiteY3" fmla="*/ 374431 h 1037808"/>
                <a:gd name="connsiteX4" fmla="*/ 930481 w 1571652"/>
                <a:gd name="connsiteY4" fmla="*/ 378312 h 1037808"/>
                <a:gd name="connsiteX5" fmla="*/ 1046385 w 1571652"/>
                <a:gd name="connsiteY5" fmla="*/ 357370 h 1037808"/>
                <a:gd name="connsiteX6" fmla="*/ 1098379 w 1571652"/>
                <a:gd name="connsiteY6" fmla="*/ 332818 h 1037808"/>
                <a:gd name="connsiteX7" fmla="*/ 1098379 w 1571652"/>
                <a:gd name="connsiteY7" fmla="*/ 202019 h 1037808"/>
                <a:gd name="connsiteX8" fmla="*/ 983558 w 1571652"/>
                <a:gd name="connsiteY8" fmla="*/ 103447 h 1037808"/>
                <a:gd name="connsiteX9" fmla="*/ 804376 w 1571652"/>
                <a:gd name="connsiteY9" fmla="*/ 0 h 1037808"/>
                <a:gd name="connsiteX10" fmla="*/ 606510 w 1571652"/>
                <a:gd name="connsiteY10" fmla="*/ 114279 h 1037808"/>
                <a:gd name="connsiteX11" fmla="*/ 491598 w 1571652"/>
                <a:gd name="connsiteY11" fmla="*/ 212852 h 1037808"/>
                <a:gd name="connsiteX12" fmla="*/ 491598 w 1571652"/>
                <a:gd name="connsiteY12" fmla="*/ 343469 h 1037808"/>
                <a:gd name="connsiteX13" fmla="*/ 543683 w 1571652"/>
                <a:gd name="connsiteY13" fmla="*/ 368022 h 1037808"/>
                <a:gd name="connsiteX14" fmla="*/ 659497 w 1571652"/>
                <a:gd name="connsiteY14" fmla="*/ 388874 h 1037808"/>
                <a:gd name="connsiteX15" fmla="*/ 454137 w 1571652"/>
                <a:gd name="connsiteY15" fmla="*/ 385082 h 1037808"/>
                <a:gd name="connsiteX16" fmla="*/ 411170 w 1571652"/>
                <a:gd name="connsiteY16" fmla="*/ 313861 h 1037808"/>
                <a:gd name="connsiteX17" fmla="*/ 197867 w 1571652"/>
                <a:gd name="connsiteY17" fmla="*/ 349968 h 1037808"/>
                <a:gd name="connsiteX18" fmla="*/ 0 w 1571652"/>
                <a:gd name="connsiteY18" fmla="*/ 464428 h 1037808"/>
                <a:gd name="connsiteX19" fmla="*/ 0 w 1571652"/>
                <a:gd name="connsiteY19" fmla="*/ 595045 h 1037808"/>
                <a:gd name="connsiteX20" fmla="*/ 176113 w 1571652"/>
                <a:gd name="connsiteY20" fmla="*/ 696597 h 1037808"/>
                <a:gd name="connsiteX21" fmla="*/ 118702 w 1571652"/>
                <a:gd name="connsiteY21" fmla="*/ 715643 h 1037808"/>
                <a:gd name="connsiteX22" fmla="*/ 74651 w 1571652"/>
                <a:gd name="connsiteY22" fmla="*/ 777025 h 1037808"/>
                <a:gd name="connsiteX23" fmla="*/ 74651 w 1571652"/>
                <a:gd name="connsiteY23" fmla="*/ 907823 h 1037808"/>
                <a:gd name="connsiteX24" fmla="*/ 118702 w 1571652"/>
                <a:gd name="connsiteY24" fmla="*/ 969296 h 1037808"/>
                <a:gd name="connsiteX25" fmla="*/ 331463 w 1571652"/>
                <a:gd name="connsiteY25" fmla="*/ 969296 h 1037808"/>
                <a:gd name="connsiteX26" fmla="*/ 374521 w 1571652"/>
                <a:gd name="connsiteY26" fmla="*/ 898075 h 1037808"/>
                <a:gd name="connsiteX27" fmla="*/ 587734 w 1571652"/>
                <a:gd name="connsiteY27" fmla="*/ 934182 h 1037808"/>
                <a:gd name="connsiteX28" fmla="*/ 767277 w 1571652"/>
                <a:gd name="connsiteY28" fmla="*/ 1037809 h 1037808"/>
                <a:gd name="connsiteX29" fmla="*/ 965144 w 1571652"/>
                <a:gd name="connsiteY29" fmla="*/ 923530 h 1037808"/>
                <a:gd name="connsiteX30" fmla="*/ 1178446 w 1571652"/>
                <a:gd name="connsiteY30" fmla="*/ 887423 h 1037808"/>
                <a:gd name="connsiteX31" fmla="*/ 1221504 w 1571652"/>
                <a:gd name="connsiteY31" fmla="*/ 958554 h 1037808"/>
                <a:gd name="connsiteX32" fmla="*/ 1434266 w 1571652"/>
                <a:gd name="connsiteY32" fmla="*/ 958554 h 1037808"/>
                <a:gd name="connsiteX33" fmla="*/ 1478316 w 1571652"/>
                <a:gd name="connsiteY33" fmla="*/ 897172 h 1037808"/>
                <a:gd name="connsiteX34" fmla="*/ 1478316 w 1571652"/>
                <a:gd name="connsiteY34" fmla="*/ 766464 h 1037808"/>
                <a:gd name="connsiteX35" fmla="*/ 1434266 w 1571652"/>
                <a:gd name="connsiteY35" fmla="*/ 704992 h 1037808"/>
                <a:gd name="connsiteX36" fmla="*/ 1376765 w 1571652"/>
                <a:gd name="connsiteY36" fmla="*/ 685945 h 1037808"/>
                <a:gd name="connsiteX37" fmla="*/ 1571653 w 1571652"/>
                <a:gd name="connsiteY37" fmla="*/ 573381 h 10378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71652" h="1037808">
                  <a:moveTo>
                    <a:pt x="1571292" y="442764"/>
                  </a:moveTo>
                  <a:lnTo>
                    <a:pt x="1392110" y="339317"/>
                  </a:lnTo>
                  <a:cubicBezTo>
                    <a:pt x="1252917" y="258978"/>
                    <a:pt x="1186571" y="258076"/>
                    <a:pt x="1178898" y="303210"/>
                  </a:cubicBezTo>
                  <a:cubicBezTo>
                    <a:pt x="1173572" y="334262"/>
                    <a:pt x="1169871" y="354933"/>
                    <a:pt x="1135840" y="374431"/>
                  </a:cubicBezTo>
                  <a:cubicBezTo>
                    <a:pt x="1079423" y="407018"/>
                    <a:pt x="989606" y="408191"/>
                    <a:pt x="930481" y="378312"/>
                  </a:cubicBezTo>
                  <a:cubicBezTo>
                    <a:pt x="962074" y="362425"/>
                    <a:pt x="996557" y="360259"/>
                    <a:pt x="1046385" y="357370"/>
                  </a:cubicBezTo>
                  <a:cubicBezTo>
                    <a:pt x="1079603" y="355475"/>
                    <a:pt x="1098379" y="347531"/>
                    <a:pt x="1098379" y="332818"/>
                  </a:cubicBezTo>
                  <a:lnTo>
                    <a:pt x="1098379" y="202019"/>
                  </a:lnTo>
                  <a:cubicBezTo>
                    <a:pt x="1098379" y="182070"/>
                    <a:pt x="1063716" y="149754"/>
                    <a:pt x="983558" y="103447"/>
                  </a:cubicBezTo>
                  <a:lnTo>
                    <a:pt x="804376" y="0"/>
                  </a:lnTo>
                  <a:lnTo>
                    <a:pt x="606510" y="114279"/>
                  </a:lnTo>
                  <a:cubicBezTo>
                    <a:pt x="526352" y="160496"/>
                    <a:pt x="491598" y="192902"/>
                    <a:pt x="491598" y="212852"/>
                  </a:cubicBezTo>
                  <a:lnTo>
                    <a:pt x="491598" y="343469"/>
                  </a:lnTo>
                  <a:cubicBezTo>
                    <a:pt x="491598" y="358183"/>
                    <a:pt x="510374" y="366126"/>
                    <a:pt x="543683" y="368022"/>
                  </a:cubicBezTo>
                  <a:cubicBezTo>
                    <a:pt x="593421" y="370820"/>
                    <a:pt x="627903" y="373077"/>
                    <a:pt x="659497" y="388874"/>
                  </a:cubicBezTo>
                  <a:cubicBezTo>
                    <a:pt x="600461" y="418843"/>
                    <a:pt x="510555" y="417579"/>
                    <a:pt x="454137" y="385082"/>
                  </a:cubicBezTo>
                  <a:cubicBezTo>
                    <a:pt x="420467" y="365585"/>
                    <a:pt x="416406" y="344823"/>
                    <a:pt x="411170" y="313861"/>
                  </a:cubicBezTo>
                  <a:cubicBezTo>
                    <a:pt x="403407" y="268727"/>
                    <a:pt x="336970" y="269811"/>
                    <a:pt x="197867" y="349968"/>
                  </a:cubicBezTo>
                  <a:lnTo>
                    <a:pt x="0" y="464428"/>
                  </a:lnTo>
                  <a:lnTo>
                    <a:pt x="0" y="595045"/>
                  </a:lnTo>
                  <a:lnTo>
                    <a:pt x="176113" y="696597"/>
                  </a:lnTo>
                  <a:cubicBezTo>
                    <a:pt x="155940" y="699243"/>
                    <a:pt x="136456" y="705707"/>
                    <a:pt x="118702" y="715643"/>
                  </a:cubicBezTo>
                  <a:cubicBezTo>
                    <a:pt x="89365" y="732614"/>
                    <a:pt x="74651" y="754820"/>
                    <a:pt x="74651" y="777025"/>
                  </a:cubicBezTo>
                  <a:lnTo>
                    <a:pt x="74651" y="907823"/>
                  </a:lnTo>
                  <a:cubicBezTo>
                    <a:pt x="74651" y="930029"/>
                    <a:pt x="89275" y="952325"/>
                    <a:pt x="118702" y="969296"/>
                  </a:cubicBezTo>
                  <a:cubicBezTo>
                    <a:pt x="177467" y="1003237"/>
                    <a:pt x="272699" y="1003237"/>
                    <a:pt x="331463" y="969296"/>
                  </a:cubicBezTo>
                  <a:cubicBezTo>
                    <a:pt x="365133" y="949798"/>
                    <a:pt x="369195" y="929127"/>
                    <a:pt x="374521" y="898075"/>
                  </a:cubicBezTo>
                  <a:cubicBezTo>
                    <a:pt x="382194" y="852941"/>
                    <a:pt x="448541" y="854024"/>
                    <a:pt x="587734" y="934182"/>
                  </a:cubicBezTo>
                  <a:lnTo>
                    <a:pt x="767277" y="1037809"/>
                  </a:lnTo>
                  <a:lnTo>
                    <a:pt x="965144" y="923530"/>
                  </a:lnTo>
                  <a:cubicBezTo>
                    <a:pt x="1104246" y="843282"/>
                    <a:pt x="1170683" y="842289"/>
                    <a:pt x="1178446" y="887423"/>
                  </a:cubicBezTo>
                  <a:cubicBezTo>
                    <a:pt x="1183772" y="918385"/>
                    <a:pt x="1187473" y="939146"/>
                    <a:pt x="1221504" y="958554"/>
                  </a:cubicBezTo>
                  <a:cubicBezTo>
                    <a:pt x="1280268" y="992495"/>
                    <a:pt x="1375411" y="992495"/>
                    <a:pt x="1434266" y="958554"/>
                  </a:cubicBezTo>
                  <a:cubicBezTo>
                    <a:pt x="1463603" y="941584"/>
                    <a:pt x="1478316" y="919378"/>
                    <a:pt x="1478316" y="897172"/>
                  </a:cubicBezTo>
                  <a:lnTo>
                    <a:pt x="1478316" y="766464"/>
                  </a:lnTo>
                  <a:cubicBezTo>
                    <a:pt x="1478316" y="744168"/>
                    <a:pt x="1463603" y="721962"/>
                    <a:pt x="1434266" y="704992"/>
                  </a:cubicBezTo>
                  <a:cubicBezTo>
                    <a:pt x="1416467" y="695083"/>
                    <a:pt x="1396959" y="688621"/>
                    <a:pt x="1376765" y="685945"/>
                  </a:cubicBezTo>
                  <a:lnTo>
                    <a:pt x="1571653" y="573381"/>
                  </a:lnTo>
                  <a:close/>
                </a:path>
              </a:pathLst>
            </a:custGeom>
            <a:solidFill>
              <a:srgbClr val="407BFF"/>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cs typeface="+mn-cs"/>
              </a:endParaRPr>
            </a:p>
          </p:txBody>
        </p:sp>
        <p:sp>
          <p:nvSpPr>
            <p:cNvPr id="2830" name="Freeform: Shape 2829">
              <a:extLst>
                <a:ext uri="{FF2B5EF4-FFF2-40B4-BE49-F238E27FC236}">
                  <a16:creationId xmlns:a16="http://schemas.microsoft.com/office/drawing/2014/main" id="{4FD0535C-F7C0-4F63-3A60-03DF82E41459}"/>
                </a:ext>
              </a:extLst>
            </p:cNvPr>
            <p:cNvSpPr/>
            <p:nvPr/>
          </p:nvSpPr>
          <p:spPr>
            <a:xfrm>
              <a:off x="10542920" y="4623059"/>
              <a:ext cx="219373" cy="176022"/>
            </a:xfrm>
            <a:custGeom>
              <a:avLst/>
              <a:gdLst>
                <a:gd name="connsiteX0" fmla="*/ 0 w 219373"/>
                <a:gd name="connsiteY0" fmla="*/ 130618 h 176022"/>
                <a:gd name="connsiteX1" fmla="*/ 0 w 219373"/>
                <a:gd name="connsiteY1" fmla="*/ 0 h 176022"/>
                <a:gd name="connsiteX2" fmla="*/ 52085 w 219373"/>
                <a:gd name="connsiteY2" fmla="*/ 24372 h 176022"/>
                <a:gd name="connsiteX3" fmla="*/ 175300 w 219373"/>
                <a:gd name="connsiteY3" fmla="*/ 49196 h 176022"/>
                <a:gd name="connsiteX4" fmla="*/ 175300 w 219373"/>
                <a:gd name="connsiteY4" fmla="*/ 172050 h 176022"/>
                <a:gd name="connsiteX5" fmla="*/ 167898 w 219373"/>
                <a:gd name="connsiteY5" fmla="*/ 176022 h 176022"/>
                <a:gd name="connsiteX6" fmla="*/ 52085 w 219373"/>
                <a:gd name="connsiteY6" fmla="*/ 155170 h 176022"/>
                <a:gd name="connsiteX7" fmla="*/ 0 w 219373"/>
                <a:gd name="connsiteY7" fmla="*/ 130618 h 176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9373" h="176022">
                  <a:moveTo>
                    <a:pt x="0" y="130618"/>
                  </a:moveTo>
                  <a:lnTo>
                    <a:pt x="0" y="0"/>
                  </a:lnTo>
                  <a:cubicBezTo>
                    <a:pt x="0" y="14623"/>
                    <a:pt x="18956" y="22477"/>
                    <a:pt x="52085" y="24372"/>
                  </a:cubicBezTo>
                  <a:cubicBezTo>
                    <a:pt x="105704" y="27441"/>
                    <a:pt x="141630" y="29788"/>
                    <a:pt x="175300" y="49196"/>
                  </a:cubicBezTo>
                  <a:cubicBezTo>
                    <a:pt x="234065" y="83137"/>
                    <a:pt x="234065" y="138110"/>
                    <a:pt x="175300" y="172050"/>
                  </a:cubicBezTo>
                  <a:cubicBezTo>
                    <a:pt x="172863" y="173404"/>
                    <a:pt x="170426" y="174758"/>
                    <a:pt x="167898" y="176022"/>
                  </a:cubicBezTo>
                  <a:cubicBezTo>
                    <a:pt x="136304" y="160225"/>
                    <a:pt x="101822" y="157969"/>
                    <a:pt x="52085" y="155170"/>
                  </a:cubicBezTo>
                  <a:cubicBezTo>
                    <a:pt x="18776" y="153275"/>
                    <a:pt x="0" y="145241"/>
                    <a:pt x="0" y="130618"/>
                  </a:cubicBezTo>
                  <a:close/>
                </a:path>
              </a:pathLst>
            </a:custGeom>
            <a:solidFill>
              <a:srgbClr val="FFFFFF">
                <a:alpha val="30000"/>
              </a:srgbClr>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cs typeface="+mn-cs"/>
              </a:endParaRPr>
            </a:p>
          </p:txBody>
        </p:sp>
        <p:sp>
          <p:nvSpPr>
            <p:cNvPr id="2831" name="Freeform: Shape 2830">
              <a:extLst>
                <a:ext uri="{FF2B5EF4-FFF2-40B4-BE49-F238E27FC236}">
                  <a16:creationId xmlns:a16="http://schemas.microsoft.com/office/drawing/2014/main" id="{1EDEF02D-7FC1-5C66-26A2-6A5637D0C795}"/>
                </a:ext>
              </a:extLst>
            </p:cNvPr>
            <p:cNvSpPr/>
            <p:nvPr/>
          </p:nvSpPr>
          <p:spPr>
            <a:xfrm>
              <a:off x="10425842" y="5147690"/>
              <a:ext cx="392755" cy="300325"/>
            </a:xfrm>
            <a:custGeom>
              <a:avLst/>
              <a:gdLst>
                <a:gd name="connsiteX0" fmla="*/ 213213 w 392755"/>
                <a:gd name="connsiteY0" fmla="*/ 66171 h 300325"/>
                <a:gd name="connsiteX1" fmla="*/ 0 w 392755"/>
                <a:gd name="connsiteY1" fmla="*/ 30064 h 300325"/>
                <a:gd name="connsiteX2" fmla="*/ 0 w 392755"/>
                <a:gd name="connsiteY2" fmla="*/ 160772 h 300325"/>
                <a:gd name="connsiteX3" fmla="*/ 213213 w 392755"/>
                <a:gd name="connsiteY3" fmla="*/ 196879 h 300325"/>
                <a:gd name="connsiteX4" fmla="*/ 392755 w 392755"/>
                <a:gd name="connsiteY4" fmla="*/ 300326 h 300325"/>
                <a:gd name="connsiteX5" fmla="*/ 392755 w 392755"/>
                <a:gd name="connsiteY5" fmla="*/ 169528 h 300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2755" h="300325">
                  <a:moveTo>
                    <a:pt x="213213" y="66171"/>
                  </a:moveTo>
                  <a:cubicBezTo>
                    <a:pt x="74020" y="-14257"/>
                    <a:pt x="7673" y="-15070"/>
                    <a:pt x="0" y="30064"/>
                  </a:cubicBezTo>
                  <a:lnTo>
                    <a:pt x="0" y="160772"/>
                  </a:lnTo>
                  <a:cubicBezTo>
                    <a:pt x="7673" y="115638"/>
                    <a:pt x="74020" y="116721"/>
                    <a:pt x="213213" y="196879"/>
                  </a:cubicBezTo>
                  <a:lnTo>
                    <a:pt x="392755" y="300326"/>
                  </a:lnTo>
                  <a:lnTo>
                    <a:pt x="392755" y="169528"/>
                  </a:lnTo>
                  <a:close/>
                </a:path>
              </a:pathLst>
            </a:custGeom>
            <a:solidFill>
              <a:srgbClr val="FFFFFF">
                <a:alpha val="30000"/>
              </a:srgbClr>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cs typeface="+mn-cs"/>
              </a:endParaRPr>
            </a:p>
          </p:txBody>
        </p:sp>
        <p:sp>
          <p:nvSpPr>
            <p:cNvPr id="2832" name="Freeform: Shape 2831">
              <a:extLst>
                <a:ext uri="{FF2B5EF4-FFF2-40B4-BE49-F238E27FC236}">
                  <a16:creationId xmlns:a16="http://schemas.microsoft.com/office/drawing/2014/main" id="{5E389F00-B0E9-83F2-6EA5-E16909854931}"/>
                </a:ext>
              </a:extLst>
            </p:cNvPr>
            <p:cNvSpPr/>
            <p:nvPr/>
          </p:nvSpPr>
          <p:spPr>
            <a:xfrm>
              <a:off x="11229407" y="5166742"/>
              <a:ext cx="299869" cy="227384"/>
            </a:xfrm>
            <a:custGeom>
              <a:avLst/>
              <a:gdLst>
                <a:gd name="connsiteX0" fmla="*/ 255819 w 299869"/>
                <a:gd name="connsiteY0" fmla="*/ 71131 h 227384"/>
                <a:gd name="connsiteX1" fmla="*/ 42967 w 299869"/>
                <a:gd name="connsiteY1" fmla="*/ 71131 h 227384"/>
                <a:gd name="connsiteX2" fmla="*/ 0 w 299869"/>
                <a:gd name="connsiteY2" fmla="*/ 0 h 227384"/>
                <a:gd name="connsiteX3" fmla="*/ 0 w 299869"/>
                <a:gd name="connsiteY3" fmla="*/ 130798 h 227384"/>
                <a:gd name="connsiteX4" fmla="*/ 42967 w 299869"/>
                <a:gd name="connsiteY4" fmla="*/ 201929 h 227384"/>
                <a:gd name="connsiteX5" fmla="*/ 255819 w 299869"/>
                <a:gd name="connsiteY5" fmla="*/ 201929 h 227384"/>
                <a:gd name="connsiteX6" fmla="*/ 299870 w 299869"/>
                <a:gd name="connsiteY6" fmla="*/ 140547 h 227384"/>
                <a:gd name="connsiteX7" fmla="*/ 299870 w 299869"/>
                <a:gd name="connsiteY7" fmla="*/ 9929 h 227384"/>
                <a:gd name="connsiteX8" fmla="*/ 255819 w 299869"/>
                <a:gd name="connsiteY8" fmla="*/ 71131 h 227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9869" h="227384">
                  <a:moveTo>
                    <a:pt x="255819" y="71131"/>
                  </a:moveTo>
                  <a:cubicBezTo>
                    <a:pt x="197055" y="105072"/>
                    <a:pt x="101732" y="105072"/>
                    <a:pt x="42967" y="71131"/>
                  </a:cubicBezTo>
                  <a:cubicBezTo>
                    <a:pt x="9298" y="51633"/>
                    <a:pt x="5235" y="30962"/>
                    <a:pt x="0" y="0"/>
                  </a:cubicBezTo>
                  <a:lnTo>
                    <a:pt x="0" y="130798"/>
                  </a:lnTo>
                  <a:cubicBezTo>
                    <a:pt x="5235" y="161760"/>
                    <a:pt x="9027" y="182521"/>
                    <a:pt x="42967" y="201929"/>
                  </a:cubicBezTo>
                  <a:cubicBezTo>
                    <a:pt x="101732" y="235870"/>
                    <a:pt x="197055" y="235870"/>
                    <a:pt x="255819" y="201929"/>
                  </a:cubicBezTo>
                  <a:cubicBezTo>
                    <a:pt x="285156" y="184959"/>
                    <a:pt x="299870" y="162753"/>
                    <a:pt x="299870" y="140547"/>
                  </a:cubicBezTo>
                  <a:lnTo>
                    <a:pt x="299870" y="9929"/>
                  </a:lnTo>
                  <a:cubicBezTo>
                    <a:pt x="299779" y="32045"/>
                    <a:pt x="285066" y="54251"/>
                    <a:pt x="255819" y="71131"/>
                  </a:cubicBezTo>
                  <a:close/>
                </a:path>
              </a:pathLst>
            </a:custGeom>
            <a:solidFill>
              <a:srgbClr val="FFFFFF">
                <a:alpha val="30000"/>
              </a:srgbClr>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cs typeface="+mn-cs"/>
              </a:endParaRPr>
            </a:p>
          </p:txBody>
        </p:sp>
        <p:sp>
          <p:nvSpPr>
            <p:cNvPr id="2833" name="Freeform: Shape 2832">
              <a:extLst>
                <a:ext uri="{FF2B5EF4-FFF2-40B4-BE49-F238E27FC236}">
                  <a16:creationId xmlns:a16="http://schemas.microsoft.com/office/drawing/2014/main" id="{D154CCAF-7850-D388-5C38-7C61FD8D496C}"/>
                </a:ext>
              </a:extLst>
            </p:cNvPr>
            <p:cNvSpPr/>
            <p:nvPr/>
          </p:nvSpPr>
          <p:spPr>
            <a:xfrm>
              <a:off x="10930327" y="4612226"/>
              <a:ext cx="219373" cy="176022"/>
            </a:xfrm>
            <a:custGeom>
              <a:avLst/>
              <a:gdLst>
                <a:gd name="connsiteX0" fmla="*/ 44073 w 219373"/>
                <a:gd name="connsiteY0" fmla="*/ 49196 h 176022"/>
                <a:gd name="connsiteX1" fmla="*/ 167289 w 219373"/>
                <a:gd name="connsiteY1" fmla="*/ 24372 h 176022"/>
                <a:gd name="connsiteX2" fmla="*/ 219373 w 219373"/>
                <a:gd name="connsiteY2" fmla="*/ 0 h 176022"/>
                <a:gd name="connsiteX3" fmla="*/ 219373 w 219373"/>
                <a:gd name="connsiteY3" fmla="*/ 130617 h 176022"/>
                <a:gd name="connsiteX4" fmla="*/ 167289 w 219373"/>
                <a:gd name="connsiteY4" fmla="*/ 155170 h 176022"/>
                <a:gd name="connsiteX5" fmla="*/ 51565 w 219373"/>
                <a:gd name="connsiteY5" fmla="*/ 176022 h 176022"/>
                <a:gd name="connsiteX6" fmla="*/ 44073 w 219373"/>
                <a:gd name="connsiteY6" fmla="*/ 172050 h 176022"/>
                <a:gd name="connsiteX7" fmla="*/ 44073 w 219373"/>
                <a:gd name="connsiteY7" fmla="*/ 49196 h 176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9373" h="176022">
                  <a:moveTo>
                    <a:pt x="44073" y="49196"/>
                  </a:moveTo>
                  <a:cubicBezTo>
                    <a:pt x="77743" y="29788"/>
                    <a:pt x="113670" y="27441"/>
                    <a:pt x="167289" y="24372"/>
                  </a:cubicBezTo>
                  <a:cubicBezTo>
                    <a:pt x="200507" y="22477"/>
                    <a:pt x="219193" y="14533"/>
                    <a:pt x="219373" y="0"/>
                  </a:cubicBezTo>
                  <a:lnTo>
                    <a:pt x="219373" y="130617"/>
                  </a:lnTo>
                  <a:cubicBezTo>
                    <a:pt x="219373" y="145331"/>
                    <a:pt x="200598" y="153275"/>
                    <a:pt x="167289" y="155170"/>
                  </a:cubicBezTo>
                  <a:cubicBezTo>
                    <a:pt x="117642" y="157969"/>
                    <a:pt x="83159" y="160225"/>
                    <a:pt x="51565" y="176022"/>
                  </a:cubicBezTo>
                  <a:cubicBezTo>
                    <a:pt x="49038" y="174849"/>
                    <a:pt x="46510" y="173405"/>
                    <a:pt x="44073" y="172050"/>
                  </a:cubicBezTo>
                  <a:cubicBezTo>
                    <a:pt x="-14691" y="138110"/>
                    <a:pt x="-14691" y="83137"/>
                    <a:pt x="44073" y="49196"/>
                  </a:cubicBezTo>
                  <a:close/>
                </a:path>
              </a:pathLst>
            </a:custGeom>
            <a:solidFill>
              <a:srgbClr val="FFFFFF">
                <a:alpha val="50000"/>
              </a:srgbClr>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cs typeface="+mn-cs"/>
              </a:endParaRPr>
            </a:p>
          </p:txBody>
        </p:sp>
        <p:sp>
          <p:nvSpPr>
            <p:cNvPr id="2834" name="Freeform: Shape 2833">
              <a:extLst>
                <a:ext uri="{FF2B5EF4-FFF2-40B4-BE49-F238E27FC236}">
                  <a16:creationId xmlns:a16="http://schemas.microsoft.com/office/drawing/2014/main" id="{A56D4CB3-7B88-D087-B718-3090A4477192}"/>
                </a:ext>
              </a:extLst>
            </p:cNvPr>
            <p:cNvSpPr/>
            <p:nvPr/>
          </p:nvSpPr>
          <p:spPr>
            <a:xfrm>
              <a:off x="10818598" y="5136700"/>
              <a:ext cx="411169" cy="311316"/>
            </a:xfrm>
            <a:custGeom>
              <a:avLst/>
              <a:gdLst>
                <a:gd name="connsiteX0" fmla="*/ 197506 w 411169"/>
                <a:gd name="connsiteY0" fmla="*/ 66330 h 311316"/>
                <a:gd name="connsiteX1" fmla="*/ 0 w 411169"/>
                <a:gd name="connsiteY1" fmla="*/ 180518 h 311316"/>
                <a:gd name="connsiteX2" fmla="*/ 0 w 411169"/>
                <a:gd name="connsiteY2" fmla="*/ 311316 h 311316"/>
                <a:gd name="connsiteX3" fmla="*/ 197867 w 411169"/>
                <a:gd name="connsiteY3" fmla="*/ 197128 h 311316"/>
                <a:gd name="connsiteX4" fmla="*/ 411170 w 411169"/>
                <a:gd name="connsiteY4" fmla="*/ 161021 h 311316"/>
                <a:gd name="connsiteX5" fmla="*/ 411170 w 411169"/>
                <a:gd name="connsiteY5" fmla="*/ 30042 h 311316"/>
                <a:gd name="connsiteX6" fmla="*/ 197506 w 411169"/>
                <a:gd name="connsiteY6" fmla="*/ 66330 h 311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1169" h="311316">
                  <a:moveTo>
                    <a:pt x="197506" y="66330"/>
                  </a:moveTo>
                  <a:lnTo>
                    <a:pt x="0" y="180518"/>
                  </a:lnTo>
                  <a:lnTo>
                    <a:pt x="0" y="311316"/>
                  </a:lnTo>
                  <a:lnTo>
                    <a:pt x="197867" y="197128"/>
                  </a:lnTo>
                  <a:cubicBezTo>
                    <a:pt x="336970" y="116699"/>
                    <a:pt x="403407" y="115887"/>
                    <a:pt x="411170" y="161021"/>
                  </a:cubicBezTo>
                  <a:lnTo>
                    <a:pt x="411170" y="30042"/>
                  </a:lnTo>
                  <a:cubicBezTo>
                    <a:pt x="403046" y="-15273"/>
                    <a:pt x="336609" y="-14009"/>
                    <a:pt x="197506" y="66330"/>
                  </a:cubicBezTo>
                  <a:close/>
                </a:path>
              </a:pathLst>
            </a:custGeom>
            <a:solidFill>
              <a:srgbClr val="FFFFFF">
                <a:alpha val="50000"/>
              </a:srgbClr>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cs typeface="+mn-cs"/>
              </a:endParaRPr>
            </a:p>
          </p:txBody>
        </p:sp>
        <p:sp>
          <p:nvSpPr>
            <p:cNvPr id="2835" name="Freeform: Shape 2834">
              <a:extLst>
                <a:ext uri="{FF2B5EF4-FFF2-40B4-BE49-F238E27FC236}">
                  <a16:creationId xmlns:a16="http://schemas.microsoft.com/office/drawing/2014/main" id="{A5E6F6AB-3E96-2B99-C12C-55463F034025}"/>
                </a:ext>
              </a:extLst>
            </p:cNvPr>
            <p:cNvSpPr/>
            <p:nvPr/>
          </p:nvSpPr>
          <p:spPr>
            <a:xfrm>
              <a:off x="11309870" y="4852971"/>
              <a:ext cx="313013" cy="243000"/>
            </a:xfrm>
            <a:custGeom>
              <a:avLst/>
              <a:gdLst>
                <a:gd name="connsiteX0" fmla="*/ 312743 w 313013"/>
                <a:gd name="connsiteY0" fmla="*/ 0 h 243000"/>
                <a:gd name="connsiteX1" fmla="*/ 312743 w 313013"/>
                <a:gd name="connsiteY1" fmla="*/ 130618 h 243000"/>
                <a:gd name="connsiteX2" fmla="*/ 118126 w 313013"/>
                <a:gd name="connsiteY2" fmla="*/ 243001 h 243000"/>
                <a:gd name="connsiteX3" fmla="*/ 52050 w 313013"/>
                <a:gd name="connsiteY3" fmla="*/ 237224 h 243000"/>
                <a:gd name="connsiteX4" fmla="*/ 115237 w 313013"/>
                <a:gd name="connsiteY4" fmla="*/ 114098 h 243000"/>
                <a:gd name="connsiteX5" fmla="*/ 313014 w 313013"/>
                <a:gd name="connsiteY5" fmla="*/ 0 h 243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3013" h="243000">
                  <a:moveTo>
                    <a:pt x="312743" y="0"/>
                  </a:moveTo>
                  <a:lnTo>
                    <a:pt x="312743" y="130618"/>
                  </a:lnTo>
                  <a:lnTo>
                    <a:pt x="118126" y="243001"/>
                  </a:lnTo>
                  <a:cubicBezTo>
                    <a:pt x="98989" y="239932"/>
                    <a:pt x="77505" y="238758"/>
                    <a:pt x="52050" y="237224"/>
                  </a:cubicBezTo>
                  <a:cubicBezTo>
                    <a:pt x="-26484" y="232801"/>
                    <a:pt x="-24317" y="194527"/>
                    <a:pt x="115237" y="114098"/>
                  </a:cubicBezTo>
                  <a:lnTo>
                    <a:pt x="313014" y="0"/>
                  </a:lnTo>
                  <a:close/>
                </a:path>
              </a:pathLst>
            </a:custGeom>
            <a:solidFill>
              <a:srgbClr val="FFFFFF">
                <a:alpha val="50000"/>
              </a:srgbClr>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cs typeface="+mn-cs"/>
              </a:endParaRPr>
            </a:p>
          </p:txBody>
        </p:sp>
        <p:sp>
          <p:nvSpPr>
            <p:cNvPr id="2836" name="Freeform: Shape 2835">
              <a:extLst>
                <a:ext uri="{FF2B5EF4-FFF2-40B4-BE49-F238E27FC236}">
                  <a16:creationId xmlns:a16="http://schemas.microsoft.com/office/drawing/2014/main" id="{458C1F12-8EAD-87C3-4EC8-1F15DD05FEBC}"/>
                </a:ext>
              </a:extLst>
            </p:cNvPr>
            <p:cNvSpPr/>
            <p:nvPr/>
          </p:nvSpPr>
          <p:spPr>
            <a:xfrm>
              <a:off x="10051321" y="4410026"/>
              <a:ext cx="1572014" cy="907191"/>
            </a:xfrm>
            <a:custGeom>
              <a:avLst/>
              <a:gdLst>
                <a:gd name="connsiteX0" fmla="*/ 923079 w 1572014"/>
                <a:gd name="connsiteY0" fmla="*/ 251396 h 907191"/>
                <a:gd name="connsiteX1" fmla="*/ 1046385 w 1572014"/>
                <a:gd name="connsiteY1" fmla="*/ 226572 h 907191"/>
                <a:gd name="connsiteX2" fmla="*/ 983197 w 1572014"/>
                <a:gd name="connsiteY2" fmla="*/ 103447 h 907191"/>
                <a:gd name="connsiteX3" fmla="*/ 804016 w 1572014"/>
                <a:gd name="connsiteY3" fmla="*/ 0 h 907191"/>
                <a:gd name="connsiteX4" fmla="*/ 606148 w 1572014"/>
                <a:gd name="connsiteY4" fmla="*/ 114279 h 907191"/>
                <a:gd name="connsiteX5" fmla="*/ 542961 w 1572014"/>
                <a:gd name="connsiteY5" fmla="*/ 237404 h 907191"/>
                <a:gd name="connsiteX6" fmla="*/ 666176 w 1572014"/>
                <a:gd name="connsiteY6" fmla="*/ 262228 h 907191"/>
                <a:gd name="connsiteX7" fmla="*/ 666176 w 1572014"/>
                <a:gd name="connsiteY7" fmla="*/ 385083 h 907191"/>
                <a:gd name="connsiteX8" fmla="*/ 453415 w 1572014"/>
                <a:gd name="connsiteY8" fmla="*/ 385083 h 907191"/>
                <a:gd name="connsiteX9" fmla="*/ 410448 w 1572014"/>
                <a:gd name="connsiteY9" fmla="*/ 313861 h 907191"/>
                <a:gd name="connsiteX10" fmla="*/ 197145 w 1572014"/>
                <a:gd name="connsiteY10" fmla="*/ 349968 h 907191"/>
                <a:gd name="connsiteX11" fmla="*/ 0 w 1572014"/>
                <a:gd name="connsiteY11" fmla="*/ 464428 h 907191"/>
                <a:gd name="connsiteX12" fmla="*/ 179182 w 1572014"/>
                <a:gd name="connsiteY12" fmla="*/ 567875 h 907191"/>
                <a:gd name="connsiteX13" fmla="*/ 242369 w 1572014"/>
                <a:gd name="connsiteY13" fmla="*/ 691000 h 907191"/>
                <a:gd name="connsiteX14" fmla="*/ 119063 w 1572014"/>
                <a:gd name="connsiteY14" fmla="*/ 715824 h 907191"/>
                <a:gd name="connsiteX15" fmla="*/ 119063 w 1572014"/>
                <a:gd name="connsiteY15" fmla="*/ 838678 h 907191"/>
                <a:gd name="connsiteX16" fmla="*/ 331825 w 1572014"/>
                <a:gd name="connsiteY16" fmla="*/ 838678 h 907191"/>
                <a:gd name="connsiteX17" fmla="*/ 374882 w 1572014"/>
                <a:gd name="connsiteY17" fmla="*/ 767547 h 907191"/>
                <a:gd name="connsiteX18" fmla="*/ 588095 w 1572014"/>
                <a:gd name="connsiteY18" fmla="*/ 803654 h 907191"/>
                <a:gd name="connsiteX19" fmla="*/ 767277 w 1572014"/>
                <a:gd name="connsiteY19" fmla="*/ 907192 h 907191"/>
                <a:gd name="connsiteX20" fmla="*/ 965144 w 1572014"/>
                <a:gd name="connsiteY20" fmla="*/ 793003 h 907191"/>
                <a:gd name="connsiteX21" fmla="*/ 1178446 w 1572014"/>
                <a:gd name="connsiteY21" fmla="*/ 756896 h 907191"/>
                <a:gd name="connsiteX22" fmla="*/ 1221504 w 1572014"/>
                <a:gd name="connsiteY22" fmla="*/ 828027 h 907191"/>
                <a:gd name="connsiteX23" fmla="*/ 1434266 w 1572014"/>
                <a:gd name="connsiteY23" fmla="*/ 828027 h 907191"/>
                <a:gd name="connsiteX24" fmla="*/ 1434266 w 1572014"/>
                <a:gd name="connsiteY24" fmla="*/ 705172 h 907191"/>
                <a:gd name="connsiteX25" fmla="*/ 1310960 w 1572014"/>
                <a:gd name="connsiteY25" fmla="*/ 680349 h 907191"/>
                <a:gd name="connsiteX26" fmla="*/ 1374147 w 1572014"/>
                <a:gd name="connsiteY26" fmla="*/ 557223 h 907191"/>
                <a:gd name="connsiteX27" fmla="*/ 1572014 w 1572014"/>
                <a:gd name="connsiteY27" fmla="*/ 442944 h 907191"/>
                <a:gd name="connsiteX28" fmla="*/ 1392832 w 1572014"/>
                <a:gd name="connsiteY28" fmla="*/ 339588 h 907191"/>
                <a:gd name="connsiteX29" fmla="*/ 1179620 w 1572014"/>
                <a:gd name="connsiteY29" fmla="*/ 303480 h 907191"/>
                <a:gd name="connsiteX30" fmla="*/ 1136562 w 1572014"/>
                <a:gd name="connsiteY30" fmla="*/ 374611 h 907191"/>
                <a:gd name="connsiteX31" fmla="*/ 923801 w 1572014"/>
                <a:gd name="connsiteY31" fmla="*/ 374611 h 907191"/>
                <a:gd name="connsiteX32" fmla="*/ 923079 w 1572014"/>
                <a:gd name="connsiteY32" fmla="*/ 251396 h 907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572014" h="907191">
                  <a:moveTo>
                    <a:pt x="923079" y="251396"/>
                  </a:moveTo>
                  <a:cubicBezTo>
                    <a:pt x="956839" y="231988"/>
                    <a:pt x="992675" y="229641"/>
                    <a:pt x="1046385" y="226572"/>
                  </a:cubicBezTo>
                  <a:cubicBezTo>
                    <a:pt x="1124827" y="222149"/>
                    <a:pt x="1122661" y="183785"/>
                    <a:pt x="983197" y="103447"/>
                  </a:cubicBezTo>
                  <a:lnTo>
                    <a:pt x="804016" y="0"/>
                  </a:lnTo>
                  <a:lnTo>
                    <a:pt x="606148" y="114279"/>
                  </a:lnTo>
                  <a:cubicBezTo>
                    <a:pt x="466956" y="194617"/>
                    <a:pt x="464789" y="232891"/>
                    <a:pt x="542961" y="237404"/>
                  </a:cubicBezTo>
                  <a:cubicBezTo>
                    <a:pt x="596580" y="240473"/>
                    <a:pt x="632507" y="242821"/>
                    <a:pt x="666176" y="262228"/>
                  </a:cubicBezTo>
                  <a:cubicBezTo>
                    <a:pt x="724941" y="296169"/>
                    <a:pt x="724941" y="351142"/>
                    <a:pt x="666176" y="385083"/>
                  </a:cubicBezTo>
                  <a:cubicBezTo>
                    <a:pt x="607412" y="419023"/>
                    <a:pt x="512270" y="419023"/>
                    <a:pt x="453415" y="385083"/>
                  </a:cubicBezTo>
                  <a:cubicBezTo>
                    <a:pt x="419745" y="365585"/>
                    <a:pt x="415683" y="344913"/>
                    <a:pt x="410448" y="313861"/>
                  </a:cubicBezTo>
                  <a:cubicBezTo>
                    <a:pt x="402685" y="268727"/>
                    <a:pt x="336248" y="269901"/>
                    <a:pt x="197145" y="349968"/>
                  </a:cubicBezTo>
                  <a:lnTo>
                    <a:pt x="0" y="464428"/>
                  </a:lnTo>
                  <a:lnTo>
                    <a:pt x="179182" y="567875"/>
                  </a:lnTo>
                  <a:cubicBezTo>
                    <a:pt x="318284" y="648213"/>
                    <a:pt x="320451" y="686577"/>
                    <a:pt x="242369" y="691000"/>
                  </a:cubicBezTo>
                  <a:cubicBezTo>
                    <a:pt x="188660" y="694069"/>
                    <a:pt x="152733" y="696416"/>
                    <a:pt x="119063" y="715824"/>
                  </a:cubicBezTo>
                  <a:cubicBezTo>
                    <a:pt x="60299" y="749765"/>
                    <a:pt x="60299" y="804738"/>
                    <a:pt x="119063" y="838678"/>
                  </a:cubicBezTo>
                  <a:cubicBezTo>
                    <a:pt x="177828" y="872619"/>
                    <a:pt x="273060" y="872619"/>
                    <a:pt x="331825" y="838678"/>
                  </a:cubicBezTo>
                  <a:cubicBezTo>
                    <a:pt x="365494" y="819180"/>
                    <a:pt x="369556" y="798509"/>
                    <a:pt x="374882" y="767547"/>
                  </a:cubicBezTo>
                  <a:cubicBezTo>
                    <a:pt x="382555" y="722413"/>
                    <a:pt x="448902" y="723406"/>
                    <a:pt x="588095" y="803654"/>
                  </a:cubicBezTo>
                  <a:lnTo>
                    <a:pt x="767277" y="907192"/>
                  </a:lnTo>
                  <a:lnTo>
                    <a:pt x="965144" y="793003"/>
                  </a:lnTo>
                  <a:cubicBezTo>
                    <a:pt x="1104246" y="712665"/>
                    <a:pt x="1170683" y="711762"/>
                    <a:pt x="1178446" y="756896"/>
                  </a:cubicBezTo>
                  <a:cubicBezTo>
                    <a:pt x="1183772" y="787858"/>
                    <a:pt x="1187473" y="808619"/>
                    <a:pt x="1221504" y="828027"/>
                  </a:cubicBezTo>
                  <a:cubicBezTo>
                    <a:pt x="1280268" y="861967"/>
                    <a:pt x="1375411" y="861967"/>
                    <a:pt x="1434266" y="828027"/>
                  </a:cubicBezTo>
                  <a:cubicBezTo>
                    <a:pt x="1493120" y="794086"/>
                    <a:pt x="1493030" y="739113"/>
                    <a:pt x="1434266" y="705172"/>
                  </a:cubicBezTo>
                  <a:cubicBezTo>
                    <a:pt x="1400505" y="685765"/>
                    <a:pt x="1364669" y="683418"/>
                    <a:pt x="1310960" y="680349"/>
                  </a:cubicBezTo>
                  <a:cubicBezTo>
                    <a:pt x="1232517" y="675926"/>
                    <a:pt x="1234593" y="637562"/>
                    <a:pt x="1374147" y="557223"/>
                  </a:cubicBezTo>
                  <a:lnTo>
                    <a:pt x="1572014" y="442944"/>
                  </a:lnTo>
                  <a:lnTo>
                    <a:pt x="1392832" y="339588"/>
                  </a:lnTo>
                  <a:cubicBezTo>
                    <a:pt x="1253640" y="259159"/>
                    <a:pt x="1187293" y="258346"/>
                    <a:pt x="1179620" y="303480"/>
                  </a:cubicBezTo>
                  <a:cubicBezTo>
                    <a:pt x="1174294" y="334442"/>
                    <a:pt x="1170593" y="355204"/>
                    <a:pt x="1136562" y="374611"/>
                  </a:cubicBezTo>
                  <a:cubicBezTo>
                    <a:pt x="1077798" y="408552"/>
                    <a:pt x="982565" y="408552"/>
                    <a:pt x="923801" y="374611"/>
                  </a:cubicBezTo>
                  <a:cubicBezTo>
                    <a:pt x="865036" y="340671"/>
                    <a:pt x="864314" y="285337"/>
                    <a:pt x="923079" y="251396"/>
                  </a:cubicBezTo>
                  <a:close/>
                </a:path>
              </a:pathLst>
            </a:custGeom>
            <a:solidFill>
              <a:srgbClr val="407BFF"/>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cs typeface="+mn-cs"/>
              </a:endParaRPr>
            </a:p>
          </p:txBody>
        </p:sp>
        <p:sp>
          <p:nvSpPr>
            <p:cNvPr id="2837" name="Freeform: Shape 2836">
              <a:extLst>
                <a:ext uri="{FF2B5EF4-FFF2-40B4-BE49-F238E27FC236}">
                  <a16:creationId xmlns:a16="http://schemas.microsoft.com/office/drawing/2014/main" id="{5C23A59F-DCDD-F588-CB3A-2C70626B09EC}"/>
                </a:ext>
              </a:extLst>
            </p:cNvPr>
            <p:cNvSpPr/>
            <p:nvPr/>
          </p:nvSpPr>
          <p:spPr>
            <a:xfrm>
              <a:off x="10051321" y="4410026"/>
              <a:ext cx="1572014" cy="907191"/>
            </a:xfrm>
            <a:custGeom>
              <a:avLst/>
              <a:gdLst>
                <a:gd name="connsiteX0" fmla="*/ 923079 w 1572014"/>
                <a:gd name="connsiteY0" fmla="*/ 251396 h 907191"/>
                <a:gd name="connsiteX1" fmla="*/ 1046385 w 1572014"/>
                <a:gd name="connsiteY1" fmla="*/ 226572 h 907191"/>
                <a:gd name="connsiteX2" fmla="*/ 983197 w 1572014"/>
                <a:gd name="connsiteY2" fmla="*/ 103447 h 907191"/>
                <a:gd name="connsiteX3" fmla="*/ 804016 w 1572014"/>
                <a:gd name="connsiteY3" fmla="*/ 0 h 907191"/>
                <a:gd name="connsiteX4" fmla="*/ 606148 w 1572014"/>
                <a:gd name="connsiteY4" fmla="*/ 114279 h 907191"/>
                <a:gd name="connsiteX5" fmla="*/ 542961 w 1572014"/>
                <a:gd name="connsiteY5" fmla="*/ 237404 h 907191"/>
                <a:gd name="connsiteX6" fmla="*/ 666176 w 1572014"/>
                <a:gd name="connsiteY6" fmla="*/ 262228 h 907191"/>
                <a:gd name="connsiteX7" fmla="*/ 666176 w 1572014"/>
                <a:gd name="connsiteY7" fmla="*/ 385083 h 907191"/>
                <a:gd name="connsiteX8" fmla="*/ 453415 w 1572014"/>
                <a:gd name="connsiteY8" fmla="*/ 385083 h 907191"/>
                <a:gd name="connsiteX9" fmla="*/ 410448 w 1572014"/>
                <a:gd name="connsiteY9" fmla="*/ 313861 h 907191"/>
                <a:gd name="connsiteX10" fmla="*/ 197145 w 1572014"/>
                <a:gd name="connsiteY10" fmla="*/ 349968 h 907191"/>
                <a:gd name="connsiteX11" fmla="*/ 0 w 1572014"/>
                <a:gd name="connsiteY11" fmla="*/ 464428 h 907191"/>
                <a:gd name="connsiteX12" fmla="*/ 179182 w 1572014"/>
                <a:gd name="connsiteY12" fmla="*/ 567875 h 907191"/>
                <a:gd name="connsiteX13" fmla="*/ 242369 w 1572014"/>
                <a:gd name="connsiteY13" fmla="*/ 691000 h 907191"/>
                <a:gd name="connsiteX14" fmla="*/ 119063 w 1572014"/>
                <a:gd name="connsiteY14" fmla="*/ 715824 h 907191"/>
                <a:gd name="connsiteX15" fmla="*/ 119063 w 1572014"/>
                <a:gd name="connsiteY15" fmla="*/ 838678 h 907191"/>
                <a:gd name="connsiteX16" fmla="*/ 331825 w 1572014"/>
                <a:gd name="connsiteY16" fmla="*/ 838678 h 907191"/>
                <a:gd name="connsiteX17" fmla="*/ 374882 w 1572014"/>
                <a:gd name="connsiteY17" fmla="*/ 767547 h 907191"/>
                <a:gd name="connsiteX18" fmla="*/ 588095 w 1572014"/>
                <a:gd name="connsiteY18" fmla="*/ 803654 h 907191"/>
                <a:gd name="connsiteX19" fmla="*/ 767277 w 1572014"/>
                <a:gd name="connsiteY19" fmla="*/ 907192 h 907191"/>
                <a:gd name="connsiteX20" fmla="*/ 965144 w 1572014"/>
                <a:gd name="connsiteY20" fmla="*/ 793003 h 907191"/>
                <a:gd name="connsiteX21" fmla="*/ 1178446 w 1572014"/>
                <a:gd name="connsiteY21" fmla="*/ 756896 h 907191"/>
                <a:gd name="connsiteX22" fmla="*/ 1221504 w 1572014"/>
                <a:gd name="connsiteY22" fmla="*/ 828027 h 907191"/>
                <a:gd name="connsiteX23" fmla="*/ 1434266 w 1572014"/>
                <a:gd name="connsiteY23" fmla="*/ 828027 h 907191"/>
                <a:gd name="connsiteX24" fmla="*/ 1434266 w 1572014"/>
                <a:gd name="connsiteY24" fmla="*/ 705172 h 907191"/>
                <a:gd name="connsiteX25" fmla="*/ 1310960 w 1572014"/>
                <a:gd name="connsiteY25" fmla="*/ 680349 h 907191"/>
                <a:gd name="connsiteX26" fmla="*/ 1374147 w 1572014"/>
                <a:gd name="connsiteY26" fmla="*/ 557223 h 907191"/>
                <a:gd name="connsiteX27" fmla="*/ 1572014 w 1572014"/>
                <a:gd name="connsiteY27" fmla="*/ 442944 h 907191"/>
                <a:gd name="connsiteX28" fmla="*/ 1392832 w 1572014"/>
                <a:gd name="connsiteY28" fmla="*/ 339588 h 907191"/>
                <a:gd name="connsiteX29" fmla="*/ 1179620 w 1572014"/>
                <a:gd name="connsiteY29" fmla="*/ 303480 h 907191"/>
                <a:gd name="connsiteX30" fmla="*/ 1136562 w 1572014"/>
                <a:gd name="connsiteY30" fmla="*/ 374611 h 907191"/>
                <a:gd name="connsiteX31" fmla="*/ 923801 w 1572014"/>
                <a:gd name="connsiteY31" fmla="*/ 374611 h 907191"/>
                <a:gd name="connsiteX32" fmla="*/ 923079 w 1572014"/>
                <a:gd name="connsiteY32" fmla="*/ 251396 h 907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572014" h="907191">
                  <a:moveTo>
                    <a:pt x="923079" y="251396"/>
                  </a:moveTo>
                  <a:cubicBezTo>
                    <a:pt x="956839" y="231988"/>
                    <a:pt x="992675" y="229641"/>
                    <a:pt x="1046385" y="226572"/>
                  </a:cubicBezTo>
                  <a:cubicBezTo>
                    <a:pt x="1124827" y="222149"/>
                    <a:pt x="1122661" y="183785"/>
                    <a:pt x="983197" y="103447"/>
                  </a:cubicBezTo>
                  <a:lnTo>
                    <a:pt x="804016" y="0"/>
                  </a:lnTo>
                  <a:lnTo>
                    <a:pt x="606148" y="114279"/>
                  </a:lnTo>
                  <a:cubicBezTo>
                    <a:pt x="466956" y="194617"/>
                    <a:pt x="464789" y="232891"/>
                    <a:pt x="542961" y="237404"/>
                  </a:cubicBezTo>
                  <a:cubicBezTo>
                    <a:pt x="596580" y="240473"/>
                    <a:pt x="632507" y="242821"/>
                    <a:pt x="666176" y="262228"/>
                  </a:cubicBezTo>
                  <a:cubicBezTo>
                    <a:pt x="724941" y="296169"/>
                    <a:pt x="724941" y="351142"/>
                    <a:pt x="666176" y="385083"/>
                  </a:cubicBezTo>
                  <a:cubicBezTo>
                    <a:pt x="607412" y="419023"/>
                    <a:pt x="512270" y="419023"/>
                    <a:pt x="453415" y="385083"/>
                  </a:cubicBezTo>
                  <a:cubicBezTo>
                    <a:pt x="419745" y="365585"/>
                    <a:pt x="415683" y="344913"/>
                    <a:pt x="410448" y="313861"/>
                  </a:cubicBezTo>
                  <a:cubicBezTo>
                    <a:pt x="402685" y="268727"/>
                    <a:pt x="336248" y="269901"/>
                    <a:pt x="197145" y="349968"/>
                  </a:cubicBezTo>
                  <a:lnTo>
                    <a:pt x="0" y="464428"/>
                  </a:lnTo>
                  <a:lnTo>
                    <a:pt x="179182" y="567875"/>
                  </a:lnTo>
                  <a:cubicBezTo>
                    <a:pt x="318284" y="648213"/>
                    <a:pt x="320451" y="686577"/>
                    <a:pt x="242369" y="691000"/>
                  </a:cubicBezTo>
                  <a:cubicBezTo>
                    <a:pt x="188660" y="694069"/>
                    <a:pt x="152733" y="696416"/>
                    <a:pt x="119063" y="715824"/>
                  </a:cubicBezTo>
                  <a:cubicBezTo>
                    <a:pt x="60299" y="749765"/>
                    <a:pt x="60299" y="804738"/>
                    <a:pt x="119063" y="838678"/>
                  </a:cubicBezTo>
                  <a:cubicBezTo>
                    <a:pt x="177828" y="872619"/>
                    <a:pt x="273060" y="872619"/>
                    <a:pt x="331825" y="838678"/>
                  </a:cubicBezTo>
                  <a:cubicBezTo>
                    <a:pt x="365494" y="819180"/>
                    <a:pt x="369556" y="798509"/>
                    <a:pt x="374882" y="767547"/>
                  </a:cubicBezTo>
                  <a:cubicBezTo>
                    <a:pt x="382555" y="722413"/>
                    <a:pt x="448902" y="723406"/>
                    <a:pt x="588095" y="803654"/>
                  </a:cubicBezTo>
                  <a:lnTo>
                    <a:pt x="767277" y="907192"/>
                  </a:lnTo>
                  <a:lnTo>
                    <a:pt x="965144" y="793003"/>
                  </a:lnTo>
                  <a:cubicBezTo>
                    <a:pt x="1104246" y="712665"/>
                    <a:pt x="1170683" y="711762"/>
                    <a:pt x="1178446" y="756896"/>
                  </a:cubicBezTo>
                  <a:cubicBezTo>
                    <a:pt x="1183772" y="787858"/>
                    <a:pt x="1187473" y="808619"/>
                    <a:pt x="1221504" y="828027"/>
                  </a:cubicBezTo>
                  <a:cubicBezTo>
                    <a:pt x="1280268" y="861967"/>
                    <a:pt x="1375411" y="861967"/>
                    <a:pt x="1434266" y="828027"/>
                  </a:cubicBezTo>
                  <a:cubicBezTo>
                    <a:pt x="1493120" y="794086"/>
                    <a:pt x="1493030" y="739113"/>
                    <a:pt x="1434266" y="705172"/>
                  </a:cubicBezTo>
                  <a:cubicBezTo>
                    <a:pt x="1400505" y="685765"/>
                    <a:pt x="1364669" y="683418"/>
                    <a:pt x="1310960" y="680349"/>
                  </a:cubicBezTo>
                  <a:cubicBezTo>
                    <a:pt x="1232517" y="675926"/>
                    <a:pt x="1234593" y="637562"/>
                    <a:pt x="1374147" y="557223"/>
                  </a:cubicBezTo>
                  <a:lnTo>
                    <a:pt x="1572014" y="442944"/>
                  </a:lnTo>
                  <a:lnTo>
                    <a:pt x="1392832" y="339588"/>
                  </a:lnTo>
                  <a:cubicBezTo>
                    <a:pt x="1253640" y="259159"/>
                    <a:pt x="1187293" y="258346"/>
                    <a:pt x="1179620" y="303480"/>
                  </a:cubicBezTo>
                  <a:cubicBezTo>
                    <a:pt x="1174294" y="334442"/>
                    <a:pt x="1170593" y="355204"/>
                    <a:pt x="1136562" y="374611"/>
                  </a:cubicBezTo>
                  <a:cubicBezTo>
                    <a:pt x="1077798" y="408552"/>
                    <a:pt x="982565" y="408552"/>
                    <a:pt x="923801" y="374611"/>
                  </a:cubicBezTo>
                  <a:cubicBezTo>
                    <a:pt x="865036" y="340671"/>
                    <a:pt x="864314" y="285337"/>
                    <a:pt x="923079" y="251396"/>
                  </a:cubicBezTo>
                  <a:close/>
                </a:path>
              </a:pathLst>
            </a:custGeom>
            <a:solidFill>
              <a:srgbClr val="FFFFFF">
                <a:alpha val="70000"/>
              </a:srgbClr>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cs typeface="+mn-cs"/>
              </a:endParaRPr>
            </a:p>
          </p:txBody>
        </p:sp>
        <p:sp>
          <p:nvSpPr>
            <p:cNvPr id="2838" name="Freeform: Shape 2837">
              <a:extLst>
                <a:ext uri="{FF2B5EF4-FFF2-40B4-BE49-F238E27FC236}">
                  <a16:creationId xmlns:a16="http://schemas.microsoft.com/office/drawing/2014/main" id="{39444621-4BF5-261D-FF57-A79055CF1E30}"/>
                </a:ext>
              </a:extLst>
            </p:cNvPr>
            <p:cNvSpPr/>
            <p:nvPr/>
          </p:nvSpPr>
          <p:spPr>
            <a:xfrm>
              <a:off x="10051321" y="4410026"/>
              <a:ext cx="1572014" cy="907191"/>
            </a:xfrm>
            <a:custGeom>
              <a:avLst/>
              <a:gdLst>
                <a:gd name="connsiteX0" fmla="*/ 804376 w 1572014"/>
                <a:gd name="connsiteY0" fmla="*/ 19769 h 907191"/>
                <a:gd name="connsiteX1" fmla="*/ 974892 w 1572014"/>
                <a:gd name="connsiteY1" fmla="*/ 118161 h 907191"/>
                <a:gd name="connsiteX2" fmla="*/ 1081138 w 1572014"/>
                <a:gd name="connsiteY2" fmla="*/ 201478 h 907191"/>
                <a:gd name="connsiteX3" fmla="*/ 1045030 w 1572014"/>
                <a:gd name="connsiteY3" fmla="*/ 209602 h 907191"/>
                <a:gd name="connsiteX4" fmla="*/ 914233 w 1572014"/>
                <a:gd name="connsiteY4" fmla="*/ 236682 h 907191"/>
                <a:gd name="connsiteX5" fmla="*/ 861697 w 1572014"/>
                <a:gd name="connsiteY5" fmla="*/ 312868 h 907191"/>
                <a:gd name="connsiteX6" fmla="*/ 914233 w 1572014"/>
                <a:gd name="connsiteY6" fmla="*/ 388964 h 907191"/>
                <a:gd name="connsiteX7" fmla="*/ 1143964 w 1572014"/>
                <a:gd name="connsiteY7" fmla="*/ 388964 h 907191"/>
                <a:gd name="connsiteX8" fmla="*/ 1195236 w 1572014"/>
                <a:gd name="connsiteY8" fmla="*/ 305918 h 907191"/>
                <a:gd name="connsiteX9" fmla="*/ 1221053 w 1572014"/>
                <a:gd name="connsiteY9" fmla="*/ 290031 h 907191"/>
                <a:gd name="connsiteX10" fmla="*/ 1383535 w 1572014"/>
                <a:gd name="connsiteY10" fmla="*/ 354121 h 907191"/>
                <a:gd name="connsiteX11" fmla="*/ 1536990 w 1572014"/>
                <a:gd name="connsiteY11" fmla="*/ 442764 h 907191"/>
                <a:gd name="connsiteX12" fmla="*/ 1364579 w 1572014"/>
                <a:gd name="connsiteY12" fmla="*/ 542058 h 907191"/>
                <a:gd name="connsiteX13" fmla="*/ 1242085 w 1572014"/>
                <a:gd name="connsiteY13" fmla="*/ 662927 h 907191"/>
                <a:gd name="connsiteX14" fmla="*/ 1309245 w 1572014"/>
                <a:gd name="connsiteY14" fmla="*/ 696868 h 907191"/>
                <a:gd name="connsiteX15" fmla="*/ 1424968 w 1572014"/>
                <a:gd name="connsiteY15" fmla="*/ 719525 h 907191"/>
                <a:gd name="connsiteX16" fmla="*/ 1461075 w 1572014"/>
                <a:gd name="connsiteY16" fmla="*/ 766193 h 907191"/>
                <a:gd name="connsiteX17" fmla="*/ 1424968 w 1572014"/>
                <a:gd name="connsiteY17" fmla="*/ 812862 h 907191"/>
                <a:gd name="connsiteX18" fmla="*/ 1229267 w 1572014"/>
                <a:gd name="connsiteY18" fmla="*/ 812862 h 907191"/>
                <a:gd name="connsiteX19" fmla="*/ 1194514 w 1572014"/>
                <a:gd name="connsiteY19" fmla="*/ 753556 h 907191"/>
                <a:gd name="connsiteX20" fmla="*/ 1135208 w 1572014"/>
                <a:gd name="connsiteY20" fmla="*/ 709415 h 907191"/>
                <a:gd name="connsiteX21" fmla="*/ 955936 w 1572014"/>
                <a:gd name="connsiteY21" fmla="*/ 777928 h 907191"/>
                <a:gd name="connsiteX22" fmla="*/ 766374 w 1572014"/>
                <a:gd name="connsiteY22" fmla="*/ 887333 h 907191"/>
                <a:gd name="connsiteX23" fmla="*/ 595677 w 1572014"/>
                <a:gd name="connsiteY23" fmla="*/ 788760 h 907191"/>
                <a:gd name="connsiteX24" fmla="*/ 416496 w 1572014"/>
                <a:gd name="connsiteY24" fmla="*/ 720157 h 907191"/>
                <a:gd name="connsiteX25" fmla="*/ 357190 w 1572014"/>
                <a:gd name="connsiteY25" fmla="*/ 764388 h 907191"/>
                <a:gd name="connsiteX26" fmla="*/ 322437 w 1572014"/>
                <a:gd name="connsiteY26" fmla="*/ 823694 h 907191"/>
                <a:gd name="connsiteX27" fmla="*/ 126646 w 1572014"/>
                <a:gd name="connsiteY27" fmla="*/ 823694 h 907191"/>
                <a:gd name="connsiteX28" fmla="*/ 91080 w 1572014"/>
                <a:gd name="connsiteY28" fmla="*/ 777026 h 907191"/>
                <a:gd name="connsiteX29" fmla="*/ 126646 w 1572014"/>
                <a:gd name="connsiteY29" fmla="*/ 730267 h 907191"/>
                <a:gd name="connsiteX30" fmla="*/ 242369 w 1572014"/>
                <a:gd name="connsiteY30" fmla="*/ 707700 h 907191"/>
                <a:gd name="connsiteX31" fmla="*/ 309619 w 1572014"/>
                <a:gd name="connsiteY31" fmla="*/ 673759 h 907191"/>
                <a:gd name="connsiteX32" fmla="*/ 187125 w 1572014"/>
                <a:gd name="connsiteY32" fmla="*/ 552890 h 907191"/>
                <a:gd name="connsiteX33" fmla="*/ 33670 w 1572014"/>
                <a:gd name="connsiteY33" fmla="*/ 464157 h 907191"/>
                <a:gd name="connsiteX34" fmla="*/ 205991 w 1572014"/>
                <a:gd name="connsiteY34" fmla="*/ 364863 h 907191"/>
                <a:gd name="connsiteX35" fmla="*/ 368473 w 1572014"/>
                <a:gd name="connsiteY35" fmla="*/ 300863 h 907191"/>
                <a:gd name="connsiteX36" fmla="*/ 394200 w 1572014"/>
                <a:gd name="connsiteY36" fmla="*/ 316750 h 907191"/>
                <a:gd name="connsiteX37" fmla="*/ 445472 w 1572014"/>
                <a:gd name="connsiteY37" fmla="*/ 399796 h 907191"/>
                <a:gd name="connsiteX38" fmla="*/ 675203 w 1572014"/>
                <a:gd name="connsiteY38" fmla="*/ 399796 h 907191"/>
                <a:gd name="connsiteX39" fmla="*/ 727830 w 1572014"/>
                <a:gd name="connsiteY39" fmla="*/ 323701 h 907191"/>
                <a:gd name="connsiteX40" fmla="*/ 675203 w 1572014"/>
                <a:gd name="connsiteY40" fmla="*/ 247514 h 907191"/>
                <a:gd name="connsiteX41" fmla="*/ 544405 w 1572014"/>
                <a:gd name="connsiteY41" fmla="*/ 220434 h 907191"/>
                <a:gd name="connsiteX42" fmla="*/ 508298 w 1572014"/>
                <a:gd name="connsiteY42" fmla="*/ 212310 h 907191"/>
                <a:gd name="connsiteX43" fmla="*/ 614634 w 1572014"/>
                <a:gd name="connsiteY43" fmla="*/ 128993 h 907191"/>
                <a:gd name="connsiteX44" fmla="*/ 804196 w 1572014"/>
                <a:gd name="connsiteY44" fmla="*/ 19678 h 907191"/>
                <a:gd name="connsiteX45" fmla="*/ 804196 w 1572014"/>
                <a:gd name="connsiteY45" fmla="*/ 0 h 907191"/>
                <a:gd name="connsiteX46" fmla="*/ 606329 w 1572014"/>
                <a:gd name="connsiteY46" fmla="*/ 114279 h 907191"/>
                <a:gd name="connsiteX47" fmla="*/ 543142 w 1572014"/>
                <a:gd name="connsiteY47" fmla="*/ 237404 h 907191"/>
                <a:gd name="connsiteX48" fmla="*/ 666357 w 1572014"/>
                <a:gd name="connsiteY48" fmla="*/ 262228 h 907191"/>
                <a:gd name="connsiteX49" fmla="*/ 666357 w 1572014"/>
                <a:gd name="connsiteY49" fmla="*/ 385083 h 907191"/>
                <a:gd name="connsiteX50" fmla="*/ 453596 w 1572014"/>
                <a:gd name="connsiteY50" fmla="*/ 385083 h 907191"/>
                <a:gd name="connsiteX51" fmla="*/ 410628 w 1572014"/>
                <a:gd name="connsiteY51" fmla="*/ 313861 h 907191"/>
                <a:gd name="connsiteX52" fmla="*/ 368112 w 1572014"/>
                <a:gd name="connsiteY52" fmla="*/ 283892 h 907191"/>
                <a:gd name="connsiteX53" fmla="*/ 197325 w 1572014"/>
                <a:gd name="connsiteY53" fmla="*/ 350149 h 907191"/>
                <a:gd name="connsiteX54" fmla="*/ 0 w 1572014"/>
                <a:gd name="connsiteY54" fmla="*/ 464428 h 907191"/>
                <a:gd name="connsiteX55" fmla="*/ 179182 w 1572014"/>
                <a:gd name="connsiteY55" fmla="*/ 567875 h 907191"/>
                <a:gd name="connsiteX56" fmla="*/ 242369 w 1572014"/>
                <a:gd name="connsiteY56" fmla="*/ 691000 h 907191"/>
                <a:gd name="connsiteX57" fmla="*/ 119063 w 1572014"/>
                <a:gd name="connsiteY57" fmla="*/ 715824 h 907191"/>
                <a:gd name="connsiteX58" fmla="*/ 119063 w 1572014"/>
                <a:gd name="connsiteY58" fmla="*/ 838678 h 907191"/>
                <a:gd name="connsiteX59" fmla="*/ 331825 w 1572014"/>
                <a:gd name="connsiteY59" fmla="*/ 838678 h 907191"/>
                <a:gd name="connsiteX60" fmla="*/ 374882 w 1572014"/>
                <a:gd name="connsiteY60" fmla="*/ 767547 h 907191"/>
                <a:gd name="connsiteX61" fmla="*/ 417398 w 1572014"/>
                <a:gd name="connsiteY61" fmla="*/ 737488 h 907191"/>
                <a:gd name="connsiteX62" fmla="*/ 588095 w 1572014"/>
                <a:gd name="connsiteY62" fmla="*/ 803745 h 907191"/>
                <a:gd name="connsiteX63" fmla="*/ 767277 w 1572014"/>
                <a:gd name="connsiteY63" fmla="*/ 907192 h 907191"/>
                <a:gd name="connsiteX64" fmla="*/ 965144 w 1572014"/>
                <a:gd name="connsiteY64" fmla="*/ 793003 h 907191"/>
                <a:gd name="connsiteX65" fmla="*/ 1135930 w 1572014"/>
                <a:gd name="connsiteY65" fmla="*/ 726656 h 907191"/>
                <a:gd name="connsiteX66" fmla="*/ 1178446 w 1572014"/>
                <a:gd name="connsiteY66" fmla="*/ 756715 h 907191"/>
                <a:gd name="connsiteX67" fmla="*/ 1221504 w 1572014"/>
                <a:gd name="connsiteY67" fmla="*/ 827846 h 907191"/>
                <a:gd name="connsiteX68" fmla="*/ 1434266 w 1572014"/>
                <a:gd name="connsiteY68" fmla="*/ 827846 h 907191"/>
                <a:gd name="connsiteX69" fmla="*/ 1434266 w 1572014"/>
                <a:gd name="connsiteY69" fmla="*/ 704992 h 907191"/>
                <a:gd name="connsiteX70" fmla="*/ 1310960 w 1572014"/>
                <a:gd name="connsiteY70" fmla="*/ 680168 h 907191"/>
                <a:gd name="connsiteX71" fmla="*/ 1374147 w 1572014"/>
                <a:gd name="connsiteY71" fmla="*/ 557043 h 907191"/>
                <a:gd name="connsiteX72" fmla="*/ 1572014 w 1572014"/>
                <a:gd name="connsiteY72" fmla="*/ 442764 h 907191"/>
                <a:gd name="connsiteX73" fmla="*/ 1392832 w 1572014"/>
                <a:gd name="connsiteY73" fmla="*/ 339407 h 907191"/>
                <a:gd name="connsiteX74" fmla="*/ 1222136 w 1572014"/>
                <a:gd name="connsiteY74" fmla="*/ 273060 h 907191"/>
                <a:gd name="connsiteX75" fmla="*/ 1179620 w 1572014"/>
                <a:gd name="connsiteY75" fmla="*/ 303120 h 907191"/>
                <a:gd name="connsiteX76" fmla="*/ 1136562 w 1572014"/>
                <a:gd name="connsiteY76" fmla="*/ 374250 h 907191"/>
                <a:gd name="connsiteX77" fmla="*/ 923801 w 1572014"/>
                <a:gd name="connsiteY77" fmla="*/ 374250 h 907191"/>
                <a:gd name="connsiteX78" fmla="*/ 923801 w 1572014"/>
                <a:gd name="connsiteY78" fmla="*/ 251396 h 907191"/>
                <a:gd name="connsiteX79" fmla="*/ 1047107 w 1572014"/>
                <a:gd name="connsiteY79" fmla="*/ 226572 h 907191"/>
                <a:gd name="connsiteX80" fmla="*/ 983919 w 1572014"/>
                <a:gd name="connsiteY80" fmla="*/ 103447 h 907191"/>
                <a:gd name="connsiteX81" fmla="*/ 804738 w 1572014"/>
                <a:gd name="connsiteY81" fmla="*/ 0 h 907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Lst>
              <a:rect l="l" t="t" r="r" b="b"/>
              <a:pathLst>
                <a:path w="1572014" h="907191">
                  <a:moveTo>
                    <a:pt x="804376" y="19769"/>
                  </a:moveTo>
                  <a:lnTo>
                    <a:pt x="974892" y="118161"/>
                  </a:lnTo>
                  <a:cubicBezTo>
                    <a:pt x="1071569" y="174036"/>
                    <a:pt x="1080325" y="197777"/>
                    <a:pt x="1081138" y="201478"/>
                  </a:cubicBezTo>
                  <a:cubicBezTo>
                    <a:pt x="1079513" y="202922"/>
                    <a:pt x="1071660" y="208158"/>
                    <a:pt x="1045030" y="209602"/>
                  </a:cubicBezTo>
                  <a:cubicBezTo>
                    <a:pt x="990870" y="212671"/>
                    <a:pt x="951964" y="214928"/>
                    <a:pt x="914233" y="236682"/>
                  </a:cubicBezTo>
                  <a:cubicBezTo>
                    <a:pt x="880292" y="256270"/>
                    <a:pt x="861697" y="283351"/>
                    <a:pt x="861697" y="312868"/>
                  </a:cubicBezTo>
                  <a:cubicBezTo>
                    <a:pt x="861697" y="342386"/>
                    <a:pt x="880292" y="369376"/>
                    <a:pt x="914233" y="388964"/>
                  </a:cubicBezTo>
                  <a:cubicBezTo>
                    <a:pt x="986353" y="425910"/>
                    <a:pt x="1071843" y="425910"/>
                    <a:pt x="1143964" y="388964"/>
                  </a:cubicBezTo>
                  <a:cubicBezTo>
                    <a:pt x="1185126" y="365224"/>
                    <a:pt x="1190091" y="336428"/>
                    <a:pt x="1195236" y="305918"/>
                  </a:cubicBezTo>
                  <a:cubicBezTo>
                    <a:pt x="1196229" y="300411"/>
                    <a:pt x="1197944" y="290031"/>
                    <a:pt x="1221053" y="290031"/>
                  </a:cubicBezTo>
                  <a:cubicBezTo>
                    <a:pt x="1244161" y="290031"/>
                    <a:pt x="1291552" y="301134"/>
                    <a:pt x="1383535" y="354121"/>
                  </a:cubicBezTo>
                  <a:lnTo>
                    <a:pt x="1536990" y="442764"/>
                  </a:lnTo>
                  <a:lnTo>
                    <a:pt x="1364579" y="542058"/>
                  </a:lnTo>
                  <a:cubicBezTo>
                    <a:pt x="1247231" y="609759"/>
                    <a:pt x="1236850" y="641353"/>
                    <a:pt x="1242085" y="662927"/>
                  </a:cubicBezTo>
                  <a:cubicBezTo>
                    <a:pt x="1249307" y="693437"/>
                    <a:pt x="1294441" y="696055"/>
                    <a:pt x="1309245" y="696868"/>
                  </a:cubicBezTo>
                  <a:cubicBezTo>
                    <a:pt x="1365120" y="700027"/>
                    <a:pt x="1395631" y="702555"/>
                    <a:pt x="1424968" y="719525"/>
                  </a:cubicBezTo>
                  <a:cubicBezTo>
                    <a:pt x="1447986" y="732704"/>
                    <a:pt x="1461075" y="749313"/>
                    <a:pt x="1461075" y="766193"/>
                  </a:cubicBezTo>
                  <a:cubicBezTo>
                    <a:pt x="1461075" y="783073"/>
                    <a:pt x="1448437" y="799593"/>
                    <a:pt x="1424968" y="812862"/>
                  </a:cubicBezTo>
                  <a:cubicBezTo>
                    <a:pt x="1363400" y="843788"/>
                    <a:pt x="1290835" y="843788"/>
                    <a:pt x="1229267" y="812862"/>
                  </a:cubicBezTo>
                  <a:cubicBezTo>
                    <a:pt x="1202187" y="797065"/>
                    <a:pt x="1199389" y="782532"/>
                    <a:pt x="1194514" y="753556"/>
                  </a:cubicBezTo>
                  <a:cubicBezTo>
                    <a:pt x="1189640" y="724580"/>
                    <a:pt x="1168066" y="709415"/>
                    <a:pt x="1135208" y="709415"/>
                  </a:cubicBezTo>
                  <a:cubicBezTo>
                    <a:pt x="1095129" y="709415"/>
                    <a:pt x="1034740" y="732433"/>
                    <a:pt x="955936" y="777928"/>
                  </a:cubicBezTo>
                  <a:lnTo>
                    <a:pt x="766374" y="887333"/>
                  </a:lnTo>
                  <a:lnTo>
                    <a:pt x="595677" y="788760"/>
                  </a:lnTo>
                  <a:cubicBezTo>
                    <a:pt x="516874" y="743626"/>
                    <a:pt x="456575" y="720157"/>
                    <a:pt x="416496" y="720157"/>
                  </a:cubicBezTo>
                  <a:cubicBezTo>
                    <a:pt x="383548" y="720157"/>
                    <a:pt x="362335" y="736315"/>
                    <a:pt x="357190" y="764388"/>
                  </a:cubicBezTo>
                  <a:cubicBezTo>
                    <a:pt x="352045" y="792461"/>
                    <a:pt x="349788" y="807897"/>
                    <a:pt x="322437" y="823694"/>
                  </a:cubicBezTo>
                  <a:cubicBezTo>
                    <a:pt x="260837" y="854622"/>
                    <a:pt x="188245" y="854622"/>
                    <a:pt x="126646" y="823694"/>
                  </a:cubicBezTo>
                  <a:cubicBezTo>
                    <a:pt x="103718" y="810425"/>
                    <a:pt x="91080" y="793815"/>
                    <a:pt x="91080" y="777026"/>
                  </a:cubicBezTo>
                  <a:cubicBezTo>
                    <a:pt x="91080" y="760236"/>
                    <a:pt x="103718" y="743536"/>
                    <a:pt x="126646" y="730267"/>
                  </a:cubicBezTo>
                  <a:cubicBezTo>
                    <a:pt x="156073" y="713296"/>
                    <a:pt x="186584" y="710859"/>
                    <a:pt x="242369" y="707700"/>
                  </a:cubicBezTo>
                  <a:cubicBezTo>
                    <a:pt x="257263" y="706887"/>
                    <a:pt x="302307" y="704269"/>
                    <a:pt x="309619" y="673759"/>
                  </a:cubicBezTo>
                  <a:cubicBezTo>
                    <a:pt x="314764" y="651914"/>
                    <a:pt x="304293" y="620501"/>
                    <a:pt x="187125" y="552890"/>
                  </a:cubicBezTo>
                  <a:lnTo>
                    <a:pt x="33670" y="464157"/>
                  </a:lnTo>
                  <a:lnTo>
                    <a:pt x="205991" y="364863"/>
                  </a:lnTo>
                  <a:cubicBezTo>
                    <a:pt x="297703" y="311966"/>
                    <a:pt x="344823" y="300863"/>
                    <a:pt x="368473" y="300863"/>
                  </a:cubicBezTo>
                  <a:cubicBezTo>
                    <a:pt x="392123" y="300863"/>
                    <a:pt x="393297" y="311244"/>
                    <a:pt x="394200" y="316750"/>
                  </a:cubicBezTo>
                  <a:cubicBezTo>
                    <a:pt x="399435" y="347260"/>
                    <a:pt x="404310" y="376056"/>
                    <a:pt x="445472" y="399796"/>
                  </a:cubicBezTo>
                  <a:cubicBezTo>
                    <a:pt x="517593" y="436742"/>
                    <a:pt x="603082" y="436742"/>
                    <a:pt x="675203" y="399796"/>
                  </a:cubicBezTo>
                  <a:cubicBezTo>
                    <a:pt x="709144" y="380208"/>
                    <a:pt x="727830" y="353218"/>
                    <a:pt x="727830" y="323701"/>
                  </a:cubicBezTo>
                  <a:cubicBezTo>
                    <a:pt x="727830" y="294183"/>
                    <a:pt x="709144" y="267102"/>
                    <a:pt x="675203" y="247514"/>
                  </a:cubicBezTo>
                  <a:cubicBezTo>
                    <a:pt x="637471" y="225670"/>
                    <a:pt x="598476" y="223503"/>
                    <a:pt x="544405" y="220434"/>
                  </a:cubicBezTo>
                  <a:cubicBezTo>
                    <a:pt x="517866" y="218899"/>
                    <a:pt x="510104" y="213664"/>
                    <a:pt x="508298" y="212310"/>
                  </a:cubicBezTo>
                  <a:cubicBezTo>
                    <a:pt x="508930" y="208519"/>
                    <a:pt x="517325" y="185230"/>
                    <a:pt x="614634" y="128993"/>
                  </a:cubicBezTo>
                  <a:lnTo>
                    <a:pt x="804196" y="19678"/>
                  </a:lnTo>
                  <a:moveTo>
                    <a:pt x="804196" y="0"/>
                  </a:moveTo>
                  <a:lnTo>
                    <a:pt x="606329" y="114279"/>
                  </a:lnTo>
                  <a:cubicBezTo>
                    <a:pt x="467136" y="194617"/>
                    <a:pt x="464970" y="232891"/>
                    <a:pt x="543142" y="237404"/>
                  </a:cubicBezTo>
                  <a:cubicBezTo>
                    <a:pt x="596760" y="240473"/>
                    <a:pt x="632687" y="242821"/>
                    <a:pt x="666357" y="262228"/>
                  </a:cubicBezTo>
                  <a:cubicBezTo>
                    <a:pt x="725121" y="296169"/>
                    <a:pt x="725121" y="351142"/>
                    <a:pt x="666357" y="385083"/>
                  </a:cubicBezTo>
                  <a:cubicBezTo>
                    <a:pt x="599510" y="419075"/>
                    <a:pt x="520443" y="419075"/>
                    <a:pt x="453596" y="385083"/>
                  </a:cubicBezTo>
                  <a:cubicBezTo>
                    <a:pt x="419926" y="365585"/>
                    <a:pt x="415864" y="344913"/>
                    <a:pt x="410628" y="313861"/>
                  </a:cubicBezTo>
                  <a:cubicBezTo>
                    <a:pt x="407379" y="294724"/>
                    <a:pt x="393477" y="283892"/>
                    <a:pt x="368112" y="283892"/>
                  </a:cubicBezTo>
                  <a:cubicBezTo>
                    <a:pt x="333540" y="283892"/>
                    <a:pt x="277844" y="303932"/>
                    <a:pt x="197325" y="350149"/>
                  </a:cubicBezTo>
                  <a:lnTo>
                    <a:pt x="0" y="464428"/>
                  </a:lnTo>
                  <a:lnTo>
                    <a:pt x="179182" y="567875"/>
                  </a:lnTo>
                  <a:cubicBezTo>
                    <a:pt x="318284" y="648213"/>
                    <a:pt x="320451" y="686577"/>
                    <a:pt x="242369" y="691000"/>
                  </a:cubicBezTo>
                  <a:cubicBezTo>
                    <a:pt x="188660" y="694069"/>
                    <a:pt x="152733" y="696416"/>
                    <a:pt x="119063" y="715824"/>
                  </a:cubicBezTo>
                  <a:cubicBezTo>
                    <a:pt x="60299" y="749765"/>
                    <a:pt x="60299" y="804738"/>
                    <a:pt x="119063" y="838678"/>
                  </a:cubicBezTo>
                  <a:cubicBezTo>
                    <a:pt x="185910" y="872671"/>
                    <a:pt x="264977" y="872671"/>
                    <a:pt x="331825" y="838678"/>
                  </a:cubicBezTo>
                  <a:cubicBezTo>
                    <a:pt x="365494" y="819180"/>
                    <a:pt x="369556" y="798509"/>
                    <a:pt x="374882" y="767547"/>
                  </a:cubicBezTo>
                  <a:cubicBezTo>
                    <a:pt x="378132" y="748320"/>
                    <a:pt x="391943" y="737488"/>
                    <a:pt x="417398" y="737488"/>
                  </a:cubicBezTo>
                  <a:cubicBezTo>
                    <a:pt x="451971" y="737488"/>
                    <a:pt x="507666" y="757437"/>
                    <a:pt x="588095" y="803745"/>
                  </a:cubicBezTo>
                  <a:lnTo>
                    <a:pt x="767277" y="907192"/>
                  </a:lnTo>
                  <a:lnTo>
                    <a:pt x="965144" y="793003"/>
                  </a:lnTo>
                  <a:cubicBezTo>
                    <a:pt x="1045301" y="746695"/>
                    <a:pt x="1101358" y="726656"/>
                    <a:pt x="1135930" y="726656"/>
                  </a:cubicBezTo>
                  <a:cubicBezTo>
                    <a:pt x="1161386" y="726656"/>
                    <a:pt x="1175197" y="737488"/>
                    <a:pt x="1178446" y="756715"/>
                  </a:cubicBezTo>
                  <a:cubicBezTo>
                    <a:pt x="1183772" y="787677"/>
                    <a:pt x="1187473" y="808439"/>
                    <a:pt x="1221504" y="827846"/>
                  </a:cubicBezTo>
                  <a:cubicBezTo>
                    <a:pt x="1288351" y="861838"/>
                    <a:pt x="1367418" y="861838"/>
                    <a:pt x="1434266" y="827846"/>
                  </a:cubicBezTo>
                  <a:cubicBezTo>
                    <a:pt x="1493030" y="793906"/>
                    <a:pt x="1493030" y="738933"/>
                    <a:pt x="1434266" y="704992"/>
                  </a:cubicBezTo>
                  <a:cubicBezTo>
                    <a:pt x="1400505" y="685584"/>
                    <a:pt x="1364669" y="683237"/>
                    <a:pt x="1310960" y="680168"/>
                  </a:cubicBezTo>
                  <a:cubicBezTo>
                    <a:pt x="1232517" y="675745"/>
                    <a:pt x="1234593" y="637381"/>
                    <a:pt x="1374147" y="557043"/>
                  </a:cubicBezTo>
                  <a:lnTo>
                    <a:pt x="1572014" y="442764"/>
                  </a:lnTo>
                  <a:lnTo>
                    <a:pt x="1392832" y="339407"/>
                  </a:lnTo>
                  <a:cubicBezTo>
                    <a:pt x="1312675" y="293100"/>
                    <a:pt x="1256709" y="273060"/>
                    <a:pt x="1222136" y="273060"/>
                  </a:cubicBezTo>
                  <a:cubicBezTo>
                    <a:pt x="1196681" y="273060"/>
                    <a:pt x="1182870" y="283892"/>
                    <a:pt x="1179620" y="303120"/>
                  </a:cubicBezTo>
                  <a:cubicBezTo>
                    <a:pt x="1174294" y="334081"/>
                    <a:pt x="1170593" y="354843"/>
                    <a:pt x="1136562" y="374250"/>
                  </a:cubicBezTo>
                  <a:cubicBezTo>
                    <a:pt x="1069715" y="408243"/>
                    <a:pt x="990648" y="408243"/>
                    <a:pt x="923801" y="374250"/>
                  </a:cubicBezTo>
                  <a:cubicBezTo>
                    <a:pt x="865036" y="340310"/>
                    <a:pt x="865036" y="285337"/>
                    <a:pt x="923801" y="251396"/>
                  </a:cubicBezTo>
                  <a:cubicBezTo>
                    <a:pt x="957561" y="231988"/>
                    <a:pt x="993397" y="229641"/>
                    <a:pt x="1047107" y="226572"/>
                  </a:cubicBezTo>
                  <a:cubicBezTo>
                    <a:pt x="1125550" y="222149"/>
                    <a:pt x="1123383" y="183785"/>
                    <a:pt x="983919" y="103447"/>
                  </a:cubicBezTo>
                  <a:lnTo>
                    <a:pt x="804738" y="0"/>
                  </a:lnTo>
                  <a:close/>
                </a:path>
              </a:pathLst>
            </a:custGeom>
            <a:solidFill>
              <a:srgbClr val="FFFFFF"/>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cs typeface="+mn-cs"/>
              </a:endParaRPr>
            </a:p>
          </p:txBody>
        </p:sp>
        <p:sp>
          <p:nvSpPr>
            <p:cNvPr id="2839" name="Freeform: Shape 2838">
              <a:extLst>
                <a:ext uri="{FF2B5EF4-FFF2-40B4-BE49-F238E27FC236}">
                  <a16:creationId xmlns:a16="http://schemas.microsoft.com/office/drawing/2014/main" id="{6B9A5822-58B3-FA4D-CC98-43977F14C79E}"/>
                </a:ext>
              </a:extLst>
            </p:cNvPr>
            <p:cNvSpPr/>
            <p:nvPr/>
          </p:nvSpPr>
          <p:spPr>
            <a:xfrm>
              <a:off x="10039225" y="4486303"/>
              <a:ext cx="299909" cy="227294"/>
            </a:xfrm>
            <a:custGeom>
              <a:avLst/>
              <a:gdLst>
                <a:gd name="connsiteX0" fmla="*/ 299870 w 299909"/>
                <a:gd name="connsiteY0" fmla="*/ 9749 h 227294"/>
                <a:gd name="connsiteX1" fmla="*/ 255819 w 299909"/>
                <a:gd name="connsiteY1" fmla="*/ 71221 h 227294"/>
                <a:gd name="connsiteX2" fmla="*/ 43058 w 299909"/>
                <a:gd name="connsiteY2" fmla="*/ 71221 h 227294"/>
                <a:gd name="connsiteX3" fmla="*/ 0 w 299909"/>
                <a:gd name="connsiteY3" fmla="*/ 0 h 227294"/>
                <a:gd name="connsiteX4" fmla="*/ 0 w 299909"/>
                <a:gd name="connsiteY4" fmla="*/ 130708 h 227294"/>
                <a:gd name="connsiteX5" fmla="*/ 43058 w 299909"/>
                <a:gd name="connsiteY5" fmla="*/ 201839 h 227294"/>
                <a:gd name="connsiteX6" fmla="*/ 255819 w 299909"/>
                <a:gd name="connsiteY6" fmla="*/ 201839 h 227294"/>
                <a:gd name="connsiteX7" fmla="*/ 299870 w 299909"/>
                <a:gd name="connsiteY7" fmla="*/ 140637 h 227294"/>
                <a:gd name="connsiteX8" fmla="*/ 299870 w 299909"/>
                <a:gd name="connsiteY8" fmla="*/ 9749 h 2272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9909" h="227294">
                  <a:moveTo>
                    <a:pt x="299870" y="9749"/>
                  </a:moveTo>
                  <a:cubicBezTo>
                    <a:pt x="299870" y="32045"/>
                    <a:pt x="285156" y="54251"/>
                    <a:pt x="255819" y="71221"/>
                  </a:cubicBezTo>
                  <a:cubicBezTo>
                    <a:pt x="197055" y="105162"/>
                    <a:pt x="101822" y="105162"/>
                    <a:pt x="43058" y="71221"/>
                  </a:cubicBezTo>
                  <a:cubicBezTo>
                    <a:pt x="9298" y="51724"/>
                    <a:pt x="5326" y="31052"/>
                    <a:pt x="0" y="0"/>
                  </a:cubicBezTo>
                  <a:lnTo>
                    <a:pt x="0" y="130708"/>
                  </a:lnTo>
                  <a:cubicBezTo>
                    <a:pt x="5326" y="161670"/>
                    <a:pt x="9027" y="182341"/>
                    <a:pt x="43058" y="201839"/>
                  </a:cubicBezTo>
                  <a:cubicBezTo>
                    <a:pt x="101822" y="235780"/>
                    <a:pt x="197055" y="235780"/>
                    <a:pt x="255819" y="201839"/>
                  </a:cubicBezTo>
                  <a:cubicBezTo>
                    <a:pt x="285066" y="184959"/>
                    <a:pt x="299779" y="162753"/>
                    <a:pt x="299870" y="140637"/>
                  </a:cubicBezTo>
                  <a:cubicBezTo>
                    <a:pt x="299960" y="118522"/>
                    <a:pt x="299870" y="32045"/>
                    <a:pt x="299870" y="9749"/>
                  </a:cubicBezTo>
                  <a:close/>
                </a:path>
              </a:pathLst>
            </a:custGeom>
            <a:solidFill>
              <a:srgbClr val="FFFFFF">
                <a:alpha val="30000"/>
              </a:srgbClr>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cs typeface="+mn-cs"/>
              </a:endParaRPr>
            </a:p>
          </p:txBody>
        </p:sp>
        <p:grpSp>
          <p:nvGrpSpPr>
            <p:cNvPr id="2840" name="Graphic 13">
              <a:extLst>
                <a:ext uri="{FF2B5EF4-FFF2-40B4-BE49-F238E27FC236}">
                  <a16:creationId xmlns:a16="http://schemas.microsoft.com/office/drawing/2014/main" id="{7F8AF5E4-290F-FD43-8AD6-59178B34D6EF}"/>
                </a:ext>
              </a:extLst>
            </p:cNvPr>
            <p:cNvGrpSpPr/>
            <p:nvPr/>
          </p:nvGrpSpPr>
          <p:grpSpPr>
            <a:xfrm>
              <a:off x="10413746" y="3414558"/>
              <a:ext cx="690546" cy="1726930"/>
              <a:chOff x="10413746" y="3414558"/>
              <a:chExt cx="690546" cy="1726930"/>
            </a:xfrm>
          </p:grpSpPr>
          <p:grpSp>
            <p:nvGrpSpPr>
              <p:cNvPr id="2841" name="Graphic 13">
                <a:extLst>
                  <a:ext uri="{FF2B5EF4-FFF2-40B4-BE49-F238E27FC236}">
                    <a16:creationId xmlns:a16="http://schemas.microsoft.com/office/drawing/2014/main" id="{D7887A24-AF5B-826D-6950-2B71E503CE02}"/>
                  </a:ext>
                </a:extLst>
              </p:cNvPr>
              <p:cNvGrpSpPr/>
              <p:nvPr/>
            </p:nvGrpSpPr>
            <p:grpSpPr>
              <a:xfrm>
                <a:off x="10538703" y="4013841"/>
                <a:ext cx="511863" cy="1127647"/>
                <a:chOff x="10538703" y="4013841"/>
                <a:chExt cx="511863" cy="1127647"/>
              </a:xfrm>
            </p:grpSpPr>
            <p:sp>
              <p:nvSpPr>
                <p:cNvPr id="2868" name="Freeform: Shape 2867">
                  <a:extLst>
                    <a:ext uri="{FF2B5EF4-FFF2-40B4-BE49-F238E27FC236}">
                      <a16:creationId xmlns:a16="http://schemas.microsoft.com/office/drawing/2014/main" id="{A2B49A3B-FEA8-5947-69EB-2F79B1E8C1AF}"/>
                    </a:ext>
                  </a:extLst>
                </p:cNvPr>
                <p:cNvSpPr/>
                <p:nvPr/>
              </p:nvSpPr>
              <p:spPr>
                <a:xfrm>
                  <a:off x="10587783" y="4617372"/>
                  <a:ext cx="197686" cy="373807"/>
                </a:xfrm>
                <a:custGeom>
                  <a:avLst/>
                  <a:gdLst>
                    <a:gd name="connsiteX0" fmla="*/ 100829 w 197686"/>
                    <a:gd name="connsiteY0" fmla="*/ 249681 h 373807"/>
                    <a:gd name="connsiteX1" fmla="*/ 90629 w 197686"/>
                    <a:gd name="connsiteY1" fmla="*/ 0 h 373807"/>
                    <a:gd name="connsiteX2" fmla="*/ 197686 w 197686"/>
                    <a:gd name="connsiteY2" fmla="*/ 83678 h 373807"/>
                    <a:gd name="connsiteX3" fmla="*/ 169433 w 197686"/>
                    <a:gd name="connsiteY3" fmla="*/ 269450 h 373807"/>
                    <a:gd name="connsiteX4" fmla="*/ 169433 w 197686"/>
                    <a:gd name="connsiteY4" fmla="*/ 269450 h 373807"/>
                    <a:gd name="connsiteX5" fmla="*/ 169884 w 197686"/>
                    <a:gd name="connsiteY5" fmla="*/ 274956 h 373807"/>
                    <a:gd name="connsiteX6" fmla="*/ 116536 w 197686"/>
                    <a:gd name="connsiteY6" fmla="*/ 330200 h 373807"/>
                    <a:gd name="connsiteX7" fmla="*/ 54161 w 197686"/>
                    <a:gd name="connsiteY7" fmla="*/ 368383 h 373807"/>
                    <a:gd name="connsiteX8" fmla="*/ 0 w 197686"/>
                    <a:gd name="connsiteY8" fmla="*/ 365314 h 373807"/>
                    <a:gd name="connsiteX9" fmla="*/ 83227 w 197686"/>
                    <a:gd name="connsiteY9" fmla="*/ 299599 h 373807"/>
                    <a:gd name="connsiteX10" fmla="*/ 100829 w 197686"/>
                    <a:gd name="connsiteY10" fmla="*/ 249681 h 373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7686" h="373807">
                      <a:moveTo>
                        <a:pt x="100829" y="249681"/>
                      </a:moveTo>
                      <a:cubicBezTo>
                        <a:pt x="99746" y="227114"/>
                        <a:pt x="90629" y="0"/>
                        <a:pt x="90629" y="0"/>
                      </a:cubicBezTo>
                      <a:lnTo>
                        <a:pt x="197686" y="83678"/>
                      </a:lnTo>
                      <a:cubicBezTo>
                        <a:pt x="178008" y="213122"/>
                        <a:pt x="170606" y="247785"/>
                        <a:pt x="169433" y="269450"/>
                      </a:cubicBezTo>
                      <a:lnTo>
                        <a:pt x="169433" y="269450"/>
                      </a:lnTo>
                      <a:cubicBezTo>
                        <a:pt x="169865" y="271251"/>
                        <a:pt x="170017" y="273108"/>
                        <a:pt x="169884" y="274956"/>
                      </a:cubicBezTo>
                      <a:cubicBezTo>
                        <a:pt x="169072" y="300682"/>
                        <a:pt x="139644" y="313681"/>
                        <a:pt x="116536" y="330200"/>
                      </a:cubicBezTo>
                      <a:cubicBezTo>
                        <a:pt x="96881" y="344697"/>
                        <a:pt x="76012" y="357472"/>
                        <a:pt x="54161" y="368383"/>
                      </a:cubicBezTo>
                      <a:cubicBezTo>
                        <a:pt x="37461" y="376146"/>
                        <a:pt x="4062" y="375965"/>
                        <a:pt x="0" y="365314"/>
                      </a:cubicBezTo>
                      <a:cubicBezTo>
                        <a:pt x="28073" y="345004"/>
                        <a:pt x="60660" y="322978"/>
                        <a:pt x="83227" y="299599"/>
                      </a:cubicBezTo>
                      <a:cubicBezTo>
                        <a:pt x="94330" y="288406"/>
                        <a:pt x="102093" y="276671"/>
                        <a:pt x="100829" y="249681"/>
                      </a:cubicBezTo>
                      <a:close/>
                    </a:path>
                  </a:pathLst>
                </a:custGeom>
                <a:solidFill>
                  <a:srgbClr val="B16668"/>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cs typeface="+mn-cs"/>
                  </a:endParaRPr>
                </a:p>
              </p:txBody>
            </p:sp>
            <p:sp>
              <p:nvSpPr>
                <p:cNvPr id="2869" name="Freeform: Shape 2868">
                  <a:extLst>
                    <a:ext uri="{FF2B5EF4-FFF2-40B4-BE49-F238E27FC236}">
                      <a16:creationId xmlns:a16="http://schemas.microsoft.com/office/drawing/2014/main" id="{9D29BA55-2641-4AC4-51EF-7A30B724909C}"/>
                    </a:ext>
                  </a:extLst>
                </p:cNvPr>
                <p:cNvSpPr/>
                <p:nvPr/>
              </p:nvSpPr>
              <p:spPr>
                <a:xfrm>
                  <a:off x="10538703" y="4957591"/>
                  <a:ext cx="230427" cy="92506"/>
                </a:xfrm>
                <a:custGeom>
                  <a:avLst/>
                  <a:gdLst>
                    <a:gd name="connsiteX0" fmla="*/ 1599 w 230427"/>
                    <a:gd name="connsiteY0" fmla="*/ 51362 h 92506"/>
                    <a:gd name="connsiteX1" fmla="*/ 5029 w 230427"/>
                    <a:gd name="connsiteY1" fmla="*/ 73659 h 92506"/>
                    <a:gd name="connsiteX2" fmla="*/ 73813 w 230427"/>
                    <a:gd name="connsiteY2" fmla="*/ 91712 h 92506"/>
                    <a:gd name="connsiteX3" fmla="*/ 141243 w 230427"/>
                    <a:gd name="connsiteY3" fmla="*/ 67069 h 92506"/>
                    <a:gd name="connsiteX4" fmla="*/ 190619 w 230427"/>
                    <a:gd name="connsiteY4" fmla="*/ 37371 h 92506"/>
                    <a:gd name="connsiteX5" fmla="*/ 225734 w 230427"/>
                    <a:gd name="connsiteY5" fmla="*/ 24192 h 92506"/>
                    <a:gd name="connsiteX6" fmla="*/ 230428 w 230427"/>
                    <a:gd name="connsiteY6" fmla="*/ 0 h 92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0427" h="92506">
                      <a:moveTo>
                        <a:pt x="1599" y="51362"/>
                      </a:moveTo>
                      <a:cubicBezTo>
                        <a:pt x="-1419" y="58863"/>
                        <a:pt x="-104" y="67412"/>
                        <a:pt x="5029" y="73659"/>
                      </a:cubicBezTo>
                      <a:cubicBezTo>
                        <a:pt x="24724" y="88419"/>
                        <a:pt x="49408" y="94898"/>
                        <a:pt x="73813" y="91712"/>
                      </a:cubicBezTo>
                      <a:cubicBezTo>
                        <a:pt x="98276" y="90562"/>
                        <a:pt x="121803" y="81964"/>
                        <a:pt x="141243" y="67069"/>
                      </a:cubicBezTo>
                      <a:cubicBezTo>
                        <a:pt x="155325" y="55966"/>
                        <a:pt x="175003" y="39989"/>
                        <a:pt x="190619" y="37371"/>
                      </a:cubicBezTo>
                      <a:cubicBezTo>
                        <a:pt x="203092" y="35384"/>
                        <a:pt x="215035" y="30902"/>
                        <a:pt x="225734" y="24192"/>
                      </a:cubicBezTo>
                      <a:cubicBezTo>
                        <a:pt x="230518" y="19859"/>
                        <a:pt x="230428" y="0"/>
                        <a:pt x="230428" y="0"/>
                      </a:cubicBezTo>
                      <a:close/>
                    </a:path>
                  </a:pathLst>
                </a:custGeom>
                <a:solidFill>
                  <a:srgbClr val="263238"/>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cs typeface="+mn-cs"/>
                  </a:endParaRPr>
                </a:p>
              </p:txBody>
            </p:sp>
            <p:sp>
              <p:nvSpPr>
                <p:cNvPr id="2870" name="Freeform: Shape 2869">
                  <a:extLst>
                    <a:ext uri="{FF2B5EF4-FFF2-40B4-BE49-F238E27FC236}">
                      <a16:creationId xmlns:a16="http://schemas.microsoft.com/office/drawing/2014/main" id="{2F03BD1B-9C1A-2A73-BDAB-BB10A810CADA}"/>
                    </a:ext>
                  </a:extLst>
                </p:cNvPr>
                <p:cNvSpPr/>
                <p:nvPr/>
              </p:nvSpPr>
              <p:spPr>
                <a:xfrm>
                  <a:off x="10538923" y="4880502"/>
                  <a:ext cx="230361" cy="159593"/>
                </a:xfrm>
                <a:custGeom>
                  <a:avLst/>
                  <a:gdLst>
                    <a:gd name="connsiteX0" fmla="*/ 218744 w 230361"/>
                    <a:gd name="connsiteY0" fmla="*/ 0 h 159593"/>
                    <a:gd name="connsiteX1" fmla="*/ 223799 w 230361"/>
                    <a:gd name="connsiteY1" fmla="*/ 4784 h 159593"/>
                    <a:gd name="connsiteX2" fmla="*/ 227409 w 230361"/>
                    <a:gd name="connsiteY2" fmla="*/ 35204 h 159593"/>
                    <a:gd name="connsiteX3" fmla="*/ 229395 w 230361"/>
                    <a:gd name="connsiteY3" fmla="*/ 83498 h 159593"/>
                    <a:gd name="connsiteX4" fmla="*/ 188323 w 230361"/>
                    <a:gd name="connsiteY4" fmla="*/ 105343 h 159593"/>
                    <a:gd name="connsiteX5" fmla="*/ 138676 w 230361"/>
                    <a:gd name="connsiteY5" fmla="*/ 134680 h 159593"/>
                    <a:gd name="connsiteX6" fmla="*/ 65469 w 230361"/>
                    <a:gd name="connsiteY6" fmla="*/ 159594 h 159593"/>
                    <a:gd name="connsiteX7" fmla="*/ 2913 w 230361"/>
                    <a:gd name="connsiteY7" fmla="*/ 136756 h 159593"/>
                    <a:gd name="connsiteX8" fmla="*/ 41548 w 230361"/>
                    <a:gd name="connsiteY8" fmla="*/ 95594 h 159593"/>
                    <a:gd name="connsiteX9" fmla="*/ 84696 w 230361"/>
                    <a:gd name="connsiteY9" fmla="*/ 72305 h 159593"/>
                    <a:gd name="connsiteX10" fmla="*/ 145537 w 230361"/>
                    <a:gd name="connsiteY10" fmla="*/ 10923 h 159593"/>
                    <a:gd name="connsiteX11" fmla="*/ 151404 w 230361"/>
                    <a:gd name="connsiteY11" fmla="*/ 2889 h 159593"/>
                    <a:gd name="connsiteX12" fmla="*/ 159077 w 230361"/>
                    <a:gd name="connsiteY12" fmla="*/ 2437 h 159593"/>
                    <a:gd name="connsiteX13" fmla="*/ 177762 w 230361"/>
                    <a:gd name="connsiteY13" fmla="*/ 8666 h 159593"/>
                    <a:gd name="connsiteX14" fmla="*/ 190129 w 230361"/>
                    <a:gd name="connsiteY14" fmla="*/ 21213 h 159593"/>
                    <a:gd name="connsiteX15" fmla="*/ 188414 w 230361"/>
                    <a:gd name="connsiteY15" fmla="*/ 28073 h 159593"/>
                    <a:gd name="connsiteX16" fmla="*/ 188414 w 230361"/>
                    <a:gd name="connsiteY16" fmla="*/ 32045 h 159593"/>
                    <a:gd name="connsiteX17" fmla="*/ 192115 w 230361"/>
                    <a:gd name="connsiteY17" fmla="*/ 31143 h 159593"/>
                    <a:gd name="connsiteX18" fmla="*/ 203037 w 230361"/>
                    <a:gd name="connsiteY18" fmla="*/ 18776 h 159593"/>
                    <a:gd name="connsiteX19" fmla="*/ 209446 w 230361"/>
                    <a:gd name="connsiteY19" fmla="*/ 12638 h 159593"/>
                    <a:gd name="connsiteX20" fmla="*/ 216306 w 230361"/>
                    <a:gd name="connsiteY20" fmla="*/ 8395 h 159593"/>
                    <a:gd name="connsiteX21" fmla="*/ 218744 w 230361"/>
                    <a:gd name="connsiteY21" fmla="*/ 0 h 1595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30361" h="159593">
                      <a:moveTo>
                        <a:pt x="218744" y="0"/>
                      </a:moveTo>
                      <a:cubicBezTo>
                        <a:pt x="221351" y="193"/>
                        <a:pt x="223463" y="2192"/>
                        <a:pt x="223799" y="4784"/>
                      </a:cubicBezTo>
                      <a:cubicBezTo>
                        <a:pt x="224701" y="10291"/>
                        <a:pt x="225333" y="26178"/>
                        <a:pt x="227409" y="35204"/>
                      </a:cubicBezTo>
                      <a:cubicBezTo>
                        <a:pt x="230499" y="51110"/>
                        <a:pt x="231168" y="67392"/>
                        <a:pt x="229395" y="83498"/>
                      </a:cubicBezTo>
                      <a:cubicBezTo>
                        <a:pt x="227229" y="93608"/>
                        <a:pt x="203488" y="100017"/>
                        <a:pt x="188323" y="105343"/>
                      </a:cubicBezTo>
                      <a:cubicBezTo>
                        <a:pt x="170366" y="112513"/>
                        <a:pt x="153620" y="122408"/>
                        <a:pt x="138676" y="134680"/>
                      </a:cubicBezTo>
                      <a:cubicBezTo>
                        <a:pt x="117160" y="149818"/>
                        <a:pt x="91753" y="158465"/>
                        <a:pt x="65469" y="159594"/>
                      </a:cubicBezTo>
                      <a:cubicBezTo>
                        <a:pt x="39020" y="158601"/>
                        <a:pt x="9413" y="149213"/>
                        <a:pt x="2913" y="136756"/>
                      </a:cubicBezTo>
                      <a:cubicBezTo>
                        <a:pt x="-5030" y="121320"/>
                        <a:pt x="1830" y="112654"/>
                        <a:pt x="41548" y="95594"/>
                      </a:cubicBezTo>
                      <a:cubicBezTo>
                        <a:pt x="49130" y="92344"/>
                        <a:pt x="75669" y="77540"/>
                        <a:pt x="84696" y="72305"/>
                      </a:cubicBezTo>
                      <a:cubicBezTo>
                        <a:pt x="109249" y="57862"/>
                        <a:pt x="133711" y="37461"/>
                        <a:pt x="145537" y="10923"/>
                      </a:cubicBezTo>
                      <a:cubicBezTo>
                        <a:pt x="146507" y="7648"/>
                        <a:pt x="148580" y="4810"/>
                        <a:pt x="151404" y="2889"/>
                      </a:cubicBezTo>
                      <a:cubicBezTo>
                        <a:pt x="153849" y="1927"/>
                        <a:pt x="156536" y="1769"/>
                        <a:pt x="159077" y="2437"/>
                      </a:cubicBezTo>
                      <a:cubicBezTo>
                        <a:pt x="165585" y="3554"/>
                        <a:pt x="171886" y="5654"/>
                        <a:pt x="177762" y="8666"/>
                      </a:cubicBezTo>
                      <a:cubicBezTo>
                        <a:pt x="182998" y="11374"/>
                        <a:pt x="190399" y="14443"/>
                        <a:pt x="190129" y="21213"/>
                      </a:cubicBezTo>
                      <a:cubicBezTo>
                        <a:pt x="189868" y="23566"/>
                        <a:pt x="189291" y="25874"/>
                        <a:pt x="188414" y="28073"/>
                      </a:cubicBezTo>
                      <a:cubicBezTo>
                        <a:pt x="187872" y="29427"/>
                        <a:pt x="187511" y="31233"/>
                        <a:pt x="188414" y="32045"/>
                      </a:cubicBezTo>
                      <a:cubicBezTo>
                        <a:pt x="189316" y="32858"/>
                        <a:pt x="191031" y="32045"/>
                        <a:pt x="192115" y="31143"/>
                      </a:cubicBezTo>
                      <a:cubicBezTo>
                        <a:pt x="196059" y="27299"/>
                        <a:pt x="199710" y="23165"/>
                        <a:pt x="203037" y="18776"/>
                      </a:cubicBezTo>
                      <a:cubicBezTo>
                        <a:pt x="204899" y="16462"/>
                        <a:pt x="207053" y="14398"/>
                        <a:pt x="209446" y="12638"/>
                      </a:cubicBezTo>
                      <a:cubicBezTo>
                        <a:pt x="211816" y="11363"/>
                        <a:pt x="214107" y="9946"/>
                        <a:pt x="216306" y="8395"/>
                      </a:cubicBezTo>
                      <a:cubicBezTo>
                        <a:pt x="219014" y="6138"/>
                        <a:pt x="218563" y="3159"/>
                        <a:pt x="218744" y="0"/>
                      </a:cubicBezTo>
                      <a:close/>
                    </a:path>
                  </a:pathLst>
                </a:custGeom>
                <a:solidFill>
                  <a:srgbClr val="37474F"/>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cs typeface="+mn-cs"/>
                  </a:endParaRPr>
                </a:p>
              </p:txBody>
            </p:sp>
            <p:sp>
              <p:nvSpPr>
                <p:cNvPr id="2871" name="Freeform: Shape 2870">
                  <a:extLst>
                    <a:ext uri="{FF2B5EF4-FFF2-40B4-BE49-F238E27FC236}">
                      <a16:creationId xmlns:a16="http://schemas.microsoft.com/office/drawing/2014/main" id="{A5704512-3F6C-E3CB-A05B-824755AC497F}"/>
                    </a:ext>
                  </a:extLst>
                </p:cNvPr>
                <p:cNvSpPr/>
                <p:nvPr/>
              </p:nvSpPr>
              <p:spPr>
                <a:xfrm>
                  <a:off x="10538923" y="4972305"/>
                  <a:ext cx="160611" cy="68603"/>
                </a:xfrm>
                <a:custGeom>
                  <a:avLst/>
                  <a:gdLst>
                    <a:gd name="connsiteX0" fmla="*/ 138676 w 160611"/>
                    <a:gd name="connsiteY0" fmla="*/ 42877 h 68603"/>
                    <a:gd name="connsiteX1" fmla="*/ 160611 w 160611"/>
                    <a:gd name="connsiteY1" fmla="*/ 27441 h 68603"/>
                    <a:gd name="connsiteX2" fmla="*/ 160611 w 160611"/>
                    <a:gd name="connsiteY2" fmla="*/ 27441 h 68603"/>
                    <a:gd name="connsiteX3" fmla="*/ 95347 w 160611"/>
                    <a:gd name="connsiteY3" fmla="*/ 40891 h 68603"/>
                    <a:gd name="connsiteX4" fmla="*/ 89931 w 160611"/>
                    <a:gd name="connsiteY4" fmla="*/ 19408 h 68603"/>
                    <a:gd name="connsiteX5" fmla="*/ 49401 w 160611"/>
                    <a:gd name="connsiteY5" fmla="*/ 0 h 68603"/>
                    <a:gd name="connsiteX6" fmla="*/ 49401 w 160611"/>
                    <a:gd name="connsiteY6" fmla="*/ 0 h 68603"/>
                    <a:gd name="connsiteX7" fmla="*/ 41548 w 160611"/>
                    <a:gd name="connsiteY7" fmla="*/ 3791 h 68603"/>
                    <a:gd name="connsiteX8" fmla="*/ 2913 w 160611"/>
                    <a:gd name="connsiteY8" fmla="*/ 44953 h 68603"/>
                    <a:gd name="connsiteX9" fmla="*/ 65018 w 160611"/>
                    <a:gd name="connsiteY9" fmla="*/ 68604 h 68603"/>
                    <a:gd name="connsiteX10" fmla="*/ 138676 w 160611"/>
                    <a:gd name="connsiteY10" fmla="*/ 42877 h 686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0611" h="68603">
                      <a:moveTo>
                        <a:pt x="138676" y="42877"/>
                      </a:moveTo>
                      <a:cubicBezTo>
                        <a:pt x="145717" y="37358"/>
                        <a:pt x="153039" y="32205"/>
                        <a:pt x="160611" y="27441"/>
                      </a:cubicBezTo>
                      <a:lnTo>
                        <a:pt x="160611" y="27441"/>
                      </a:lnTo>
                      <a:cubicBezTo>
                        <a:pt x="160611" y="27441"/>
                        <a:pt x="113582" y="54522"/>
                        <a:pt x="95347" y="40891"/>
                      </a:cubicBezTo>
                      <a:cubicBezTo>
                        <a:pt x="88332" y="36156"/>
                        <a:pt x="85999" y="26903"/>
                        <a:pt x="89931" y="19408"/>
                      </a:cubicBezTo>
                      <a:cubicBezTo>
                        <a:pt x="89932" y="16158"/>
                        <a:pt x="61046" y="1354"/>
                        <a:pt x="49401" y="0"/>
                      </a:cubicBezTo>
                      <a:lnTo>
                        <a:pt x="49401" y="0"/>
                      </a:lnTo>
                      <a:cubicBezTo>
                        <a:pt x="46061" y="1715"/>
                        <a:pt x="43353" y="3069"/>
                        <a:pt x="41548" y="3791"/>
                      </a:cubicBezTo>
                      <a:cubicBezTo>
                        <a:pt x="1830" y="20852"/>
                        <a:pt x="-5030" y="29517"/>
                        <a:pt x="2913" y="44953"/>
                      </a:cubicBezTo>
                      <a:cubicBezTo>
                        <a:pt x="9413" y="57410"/>
                        <a:pt x="30716" y="67611"/>
                        <a:pt x="65018" y="68604"/>
                      </a:cubicBezTo>
                      <a:cubicBezTo>
                        <a:pt x="91498" y="67108"/>
                        <a:pt x="117023" y="58193"/>
                        <a:pt x="138676" y="42877"/>
                      </a:cubicBezTo>
                      <a:close/>
                    </a:path>
                  </a:pathLst>
                </a:custGeom>
                <a:solidFill>
                  <a:srgbClr val="455A64"/>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cs typeface="+mn-cs"/>
                  </a:endParaRPr>
                </a:p>
              </p:txBody>
            </p:sp>
            <p:sp>
              <p:nvSpPr>
                <p:cNvPr id="2872" name="Freeform: Shape 2871">
                  <a:extLst>
                    <a:ext uri="{FF2B5EF4-FFF2-40B4-BE49-F238E27FC236}">
                      <a16:creationId xmlns:a16="http://schemas.microsoft.com/office/drawing/2014/main" id="{B4A81AA3-4489-BAA9-CE38-80D972009160}"/>
                    </a:ext>
                  </a:extLst>
                </p:cNvPr>
                <p:cNvSpPr/>
                <p:nvPr/>
              </p:nvSpPr>
              <p:spPr>
                <a:xfrm>
                  <a:off x="10616692" y="4880683"/>
                  <a:ext cx="147293" cy="116940"/>
                </a:xfrm>
                <a:custGeom>
                  <a:avLst/>
                  <a:gdLst>
                    <a:gd name="connsiteX0" fmla="*/ 15593 w 147293"/>
                    <a:gd name="connsiteY0" fmla="*/ 101822 h 116940"/>
                    <a:gd name="connsiteX1" fmla="*/ 8010 w 147293"/>
                    <a:gd name="connsiteY1" fmla="*/ 116897 h 116940"/>
                    <a:gd name="connsiteX2" fmla="*/ 82301 w 147293"/>
                    <a:gd name="connsiteY2" fmla="*/ 76096 h 116940"/>
                    <a:gd name="connsiteX3" fmla="*/ 136010 w 147293"/>
                    <a:gd name="connsiteY3" fmla="*/ 26719 h 116940"/>
                    <a:gd name="connsiteX4" fmla="*/ 147294 w 147293"/>
                    <a:gd name="connsiteY4" fmla="*/ 17692 h 116940"/>
                    <a:gd name="connsiteX5" fmla="*/ 146030 w 147293"/>
                    <a:gd name="connsiteY5" fmla="*/ 4784 h 116940"/>
                    <a:gd name="connsiteX6" fmla="*/ 140975 w 147293"/>
                    <a:gd name="connsiteY6" fmla="*/ 0 h 116940"/>
                    <a:gd name="connsiteX7" fmla="*/ 138808 w 147293"/>
                    <a:gd name="connsiteY7" fmla="*/ 8395 h 116940"/>
                    <a:gd name="connsiteX8" fmla="*/ 131948 w 147293"/>
                    <a:gd name="connsiteY8" fmla="*/ 12637 h 116940"/>
                    <a:gd name="connsiteX9" fmla="*/ 125539 w 147293"/>
                    <a:gd name="connsiteY9" fmla="*/ 18776 h 116940"/>
                    <a:gd name="connsiteX10" fmla="*/ 114617 w 147293"/>
                    <a:gd name="connsiteY10" fmla="*/ 31142 h 116940"/>
                    <a:gd name="connsiteX11" fmla="*/ 15593 w 147293"/>
                    <a:gd name="connsiteY11" fmla="*/ 101822 h 116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7293" h="116940">
                      <a:moveTo>
                        <a:pt x="15593" y="101822"/>
                      </a:moveTo>
                      <a:cubicBezTo>
                        <a:pt x="-9050" y="110849"/>
                        <a:pt x="1240" y="115723"/>
                        <a:pt x="8010" y="116897"/>
                      </a:cubicBezTo>
                      <a:cubicBezTo>
                        <a:pt x="14780" y="118070"/>
                        <a:pt x="56665" y="95232"/>
                        <a:pt x="82301" y="76096"/>
                      </a:cubicBezTo>
                      <a:cubicBezTo>
                        <a:pt x="107937" y="56959"/>
                        <a:pt x="126081" y="34031"/>
                        <a:pt x="136010" y="26719"/>
                      </a:cubicBezTo>
                      <a:cubicBezTo>
                        <a:pt x="139711" y="24011"/>
                        <a:pt x="143773" y="20671"/>
                        <a:pt x="147294" y="17692"/>
                      </a:cubicBezTo>
                      <a:cubicBezTo>
                        <a:pt x="146842" y="12276"/>
                        <a:pt x="146481" y="7402"/>
                        <a:pt x="146030" y="4784"/>
                      </a:cubicBezTo>
                      <a:cubicBezTo>
                        <a:pt x="145694" y="2192"/>
                        <a:pt x="143582" y="193"/>
                        <a:pt x="140975" y="0"/>
                      </a:cubicBezTo>
                      <a:cubicBezTo>
                        <a:pt x="140975" y="3159"/>
                        <a:pt x="140975" y="6138"/>
                        <a:pt x="138808" y="8395"/>
                      </a:cubicBezTo>
                      <a:cubicBezTo>
                        <a:pt x="136609" y="9946"/>
                        <a:pt x="134318" y="11363"/>
                        <a:pt x="131948" y="12637"/>
                      </a:cubicBezTo>
                      <a:cubicBezTo>
                        <a:pt x="129555" y="14398"/>
                        <a:pt x="127401" y="16461"/>
                        <a:pt x="125539" y="18776"/>
                      </a:cubicBezTo>
                      <a:cubicBezTo>
                        <a:pt x="122212" y="23165"/>
                        <a:pt x="118561" y="27299"/>
                        <a:pt x="114617" y="31142"/>
                      </a:cubicBezTo>
                      <a:cubicBezTo>
                        <a:pt x="86455" y="60843"/>
                        <a:pt x="52834" y="84840"/>
                        <a:pt x="15593" y="101822"/>
                      </a:cubicBezTo>
                      <a:close/>
                    </a:path>
                  </a:pathLst>
                </a:custGeom>
                <a:solidFill>
                  <a:srgbClr val="263238"/>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cs typeface="+mn-cs"/>
                  </a:endParaRPr>
                </a:p>
              </p:txBody>
            </p:sp>
            <p:sp>
              <p:nvSpPr>
                <p:cNvPr id="2873" name="Freeform: Shape 2872">
                  <a:extLst>
                    <a:ext uri="{FF2B5EF4-FFF2-40B4-BE49-F238E27FC236}">
                      <a16:creationId xmlns:a16="http://schemas.microsoft.com/office/drawing/2014/main" id="{4C291A21-CB99-BBB3-8FD3-63D5DE135ACF}"/>
                    </a:ext>
                  </a:extLst>
                </p:cNvPr>
                <p:cNvSpPr/>
                <p:nvPr/>
              </p:nvSpPr>
              <p:spPr>
                <a:xfrm>
                  <a:off x="10582089" y="4971209"/>
                  <a:ext cx="46969" cy="22850"/>
                </a:xfrm>
                <a:custGeom>
                  <a:avLst/>
                  <a:gdLst>
                    <a:gd name="connsiteX0" fmla="*/ 44509 w 46969"/>
                    <a:gd name="connsiteY0" fmla="*/ 22851 h 22850"/>
                    <a:gd name="connsiteX1" fmla="*/ 46969 w 46969"/>
                    <a:gd name="connsiteY1" fmla="*/ 20437 h 22850"/>
                    <a:gd name="connsiteX2" fmla="*/ 46495 w 46969"/>
                    <a:gd name="connsiteY2" fmla="*/ 18969 h 22850"/>
                    <a:gd name="connsiteX3" fmla="*/ 2264 w 46969"/>
                    <a:gd name="connsiteY3" fmla="*/ 13 h 22850"/>
                    <a:gd name="connsiteX4" fmla="*/ 6 w 46969"/>
                    <a:gd name="connsiteY4" fmla="*/ 2617 h 22850"/>
                    <a:gd name="connsiteX5" fmla="*/ 7 w 46969"/>
                    <a:gd name="connsiteY5" fmla="*/ 2631 h 22850"/>
                    <a:gd name="connsiteX6" fmla="*/ 2513 w 46969"/>
                    <a:gd name="connsiteY6" fmla="*/ 4808 h 22850"/>
                    <a:gd name="connsiteX7" fmla="*/ 2625 w 46969"/>
                    <a:gd name="connsiteY7" fmla="*/ 4797 h 22850"/>
                    <a:gd name="connsiteX8" fmla="*/ 42614 w 46969"/>
                    <a:gd name="connsiteY8" fmla="*/ 21858 h 22850"/>
                    <a:gd name="connsiteX9" fmla="*/ 44509 w 46969"/>
                    <a:gd name="connsiteY9" fmla="*/ 22851 h 22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6969" h="22850">
                      <a:moveTo>
                        <a:pt x="44509" y="22851"/>
                      </a:moveTo>
                      <a:cubicBezTo>
                        <a:pt x="45855" y="22863"/>
                        <a:pt x="46957" y="21782"/>
                        <a:pt x="46969" y="20437"/>
                      </a:cubicBezTo>
                      <a:cubicBezTo>
                        <a:pt x="46974" y="19909"/>
                        <a:pt x="46808" y="19394"/>
                        <a:pt x="46495" y="18969"/>
                      </a:cubicBezTo>
                      <a:cubicBezTo>
                        <a:pt x="35175" y="6568"/>
                        <a:pt x="19052" y="-342"/>
                        <a:pt x="2264" y="13"/>
                      </a:cubicBezTo>
                      <a:cubicBezTo>
                        <a:pt x="921" y="109"/>
                        <a:pt x="-89" y="1275"/>
                        <a:pt x="6" y="2617"/>
                      </a:cubicBezTo>
                      <a:cubicBezTo>
                        <a:pt x="7" y="2622"/>
                        <a:pt x="7" y="2626"/>
                        <a:pt x="7" y="2631"/>
                      </a:cubicBezTo>
                      <a:cubicBezTo>
                        <a:pt x="98" y="3924"/>
                        <a:pt x="1220" y="4898"/>
                        <a:pt x="2513" y="4808"/>
                      </a:cubicBezTo>
                      <a:cubicBezTo>
                        <a:pt x="2550" y="4805"/>
                        <a:pt x="2588" y="4802"/>
                        <a:pt x="2625" y="4797"/>
                      </a:cubicBezTo>
                      <a:cubicBezTo>
                        <a:pt x="17752" y="4650"/>
                        <a:pt x="32252" y="10836"/>
                        <a:pt x="42614" y="21858"/>
                      </a:cubicBezTo>
                      <a:cubicBezTo>
                        <a:pt x="43049" y="22474"/>
                        <a:pt x="43755" y="22844"/>
                        <a:pt x="44509" y="22851"/>
                      </a:cubicBezTo>
                      <a:close/>
                    </a:path>
                  </a:pathLst>
                </a:custGeom>
                <a:solidFill>
                  <a:srgbClr val="F0F0F0"/>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cs typeface="+mn-cs"/>
                  </a:endParaRPr>
                </a:p>
              </p:txBody>
            </p:sp>
            <p:sp>
              <p:nvSpPr>
                <p:cNvPr id="2874" name="Freeform: Shape 2873">
                  <a:extLst>
                    <a:ext uri="{FF2B5EF4-FFF2-40B4-BE49-F238E27FC236}">
                      <a16:creationId xmlns:a16="http://schemas.microsoft.com/office/drawing/2014/main" id="{8C952BBA-2468-0A9C-1C19-65F0BE45E3CD}"/>
                    </a:ext>
                  </a:extLst>
                </p:cNvPr>
                <p:cNvSpPr/>
                <p:nvPr/>
              </p:nvSpPr>
              <p:spPr>
                <a:xfrm>
                  <a:off x="10603758" y="4958752"/>
                  <a:ext cx="46999" cy="22776"/>
                </a:xfrm>
                <a:custGeom>
                  <a:avLst/>
                  <a:gdLst>
                    <a:gd name="connsiteX0" fmla="*/ 44504 w 46999"/>
                    <a:gd name="connsiteY0" fmla="*/ 22760 h 22776"/>
                    <a:gd name="connsiteX1" fmla="*/ 46039 w 46999"/>
                    <a:gd name="connsiteY1" fmla="*/ 22309 h 22776"/>
                    <a:gd name="connsiteX2" fmla="*/ 46501 w 46999"/>
                    <a:gd name="connsiteY2" fmla="*/ 18894 h 22776"/>
                    <a:gd name="connsiteX3" fmla="*/ 46490 w 46999"/>
                    <a:gd name="connsiteY3" fmla="*/ 18879 h 22776"/>
                    <a:gd name="connsiteX4" fmla="*/ 2259 w 46999"/>
                    <a:gd name="connsiteY4" fmla="*/ 13 h 22776"/>
                    <a:gd name="connsiteX5" fmla="*/ 2 w 46999"/>
                    <a:gd name="connsiteY5" fmla="*/ 2541 h 22776"/>
                    <a:gd name="connsiteX6" fmla="*/ 2606 w 46999"/>
                    <a:gd name="connsiteY6" fmla="*/ 4798 h 22776"/>
                    <a:gd name="connsiteX7" fmla="*/ 2620 w 46999"/>
                    <a:gd name="connsiteY7" fmla="*/ 4797 h 22776"/>
                    <a:gd name="connsiteX8" fmla="*/ 42608 w 46999"/>
                    <a:gd name="connsiteY8" fmla="*/ 21858 h 22776"/>
                    <a:gd name="connsiteX9" fmla="*/ 44504 w 46999"/>
                    <a:gd name="connsiteY9" fmla="*/ 22761 h 22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6999" h="22776">
                      <a:moveTo>
                        <a:pt x="44504" y="22760"/>
                      </a:moveTo>
                      <a:cubicBezTo>
                        <a:pt x="45056" y="22832"/>
                        <a:pt x="45613" y="22668"/>
                        <a:pt x="46039" y="22309"/>
                      </a:cubicBezTo>
                      <a:cubicBezTo>
                        <a:pt x="47110" y="21494"/>
                        <a:pt x="47317" y="19965"/>
                        <a:pt x="46501" y="18894"/>
                      </a:cubicBezTo>
                      <a:cubicBezTo>
                        <a:pt x="46498" y="18889"/>
                        <a:pt x="46494" y="18884"/>
                        <a:pt x="46490" y="18879"/>
                      </a:cubicBezTo>
                      <a:cubicBezTo>
                        <a:pt x="35139" y="6531"/>
                        <a:pt x="19027" y="-341"/>
                        <a:pt x="2259" y="13"/>
                      </a:cubicBezTo>
                      <a:cubicBezTo>
                        <a:pt x="948" y="109"/>
                        <a:pt x="-50" y="1227"/>
                        <a:pt x="2" y="2541"/>
                      </a:cubicBezTo>
                      <a:cubicBezTo>
                        <a:pt x="98" y="3883"/>
                        <a:pt x="1264" y="4894"/>
                        <a:pt x="2606" y="4798"/>
                      </a:cubicBezTo>
                      <a:cubicBezTo>
                        <a:pt x="2611" y="4798"/>
                        <a:pt x="2615" y="4798"/>
                        <a:pt x="2620" y="4797"/>
                      </a:cubicBezTo>
                      <a:cubicBezTo>
                        <a:pt x="17747" y="4650"/>
                        <a:pt x="32246" y="10836"/>
                        <a:pt x="42608" y="21858"/>
                      </a:cubicBezTo>
                      <a:cubicBezTo>
                        <a:pt x="43053" y="22452"/>
                        <a:pt x="43762" y="22790"/>
                        <a:pt x="44504" y="22761"/>
                      </a:cubicBezTo>
                      <a:close/>
                    </a:path>
                  </a:pathLst>
                </a:custGeom>
                <a:solidFill>
                  <a:srgbClr val="F0F0F0"/>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cs typeface="+mn-cs"/>
                  </a:endParaRPr>
                </a:p>
              </p:txBody>
            </p:sp>
            <p:sp>
              <p:nvSpPr>
                <p:cNvPr id="2875" name="Freeform: Shape 2874">
                  <a:extLst>
                    <a:ext uri="{FF2B5EF4-FFF2-40B4-BE49-F238E27FC236}">
                      <a16:creationId xmlns:a16="http://schemas.microsoft.com/office/drawing/2014/main" id="{36FFB334-7164-CCA7-AC6D-096EBDC133D0}"/>
                    </a:ext>
                  </a:extLst>
                </p:cNvPr>
                <p:cNvSpPr/>
                <p:nvPr/>
              </p:nvSpPr>
              <p:spPr>
                <a:xfrm>
                  <a:off x="10624777" y="4946894"/>
                  <a:ext cx="47590" cy="22890"/>
                </a:xfrm>
                <a:custGeom>
                  <a:avLst/>
                  <a:gdLst>
                    <a:gd name="connsiteX0" fmla="*/ 45150 w 47590"/>
                    <a:gd name="connsiteY0" fmla="*/ 22883 h 22890"/>
                    <a:gd name="connsiteX1" fmla="*/ 47589 w 47590"/>
                    <a:gd name="connsiteY1" fmla="*/ 20270 h 22890"/>
                    <a:gd name="connsiteX2" fmla="*/ 47136 w 47590"/>
                    <a:gd name="connsiteY2" fmla="*/ 18912 h 22890"/>
                    <a:gd name="connsiteX3" fmla="*/ 2904 w 47590"/>
                    <a:gd name="connsiteY3" fmla="*/ 46 h 22890"/>
                    <a:gd name="connsiteX4" fmla="*/ 46 w 47590"/>
                    <a:gd name="connsiteY4" fmla="*/ 1971 h 22890"/>
                    <a:gd name="connsiteX5" fmla="*/ 1971 w 47590"/>
                    <a:gd name="connsiteY5" fmla="*/ 4830 h 22890"/>
                    <a:gd name="connsiteX6" fmla="*/ 2905 w 47590"/>
                    <a:gd name="connsiteY6" fmla="*/ 4830 h 22890"/>
                    <a:gd name="connsiteX7" fmla="*/ 42893 w 47590"/>
                    <a:gd name="connsiteY7" fmla="*/ 21891 h 22890"/>
                    <a:gd name="connsiteX8" fmla="*/ 45150 w 47590"/>
                    <a:gd name="connsiteY8" fmla="*/ 22883 h 22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590" h="22890">
                      <a:moveTo>
                        <a:pt x="45150" y="22883"/>
                      </a:moveTo>
                      <a:cubicBezTo>
                        <a:pt x="46545" y="22835"/>
                        <a:pt x="47637" y="21665"/>
                        <a:pt x="47589" y="20270"/>
                      </a:cubicBezTo>
                      <a:cubicBezTo>
                        <a:pt x="47572" y="19783"/>
                        <a:pt x="47414" y="19311"/>
                        <a:pt x="47136" y="18912"/>
                      </a:cubicBezTo>
                      <a:cubicBezTo>
                        <a:pt x="35778" y="6573"/>
                        <a:pt x="19671" y="-297"/>
                        <a:pt x="2904" y="46"/>
                      </a:cubicBezTo>
                      <a:cubicBezTo>
                        <a:pt x="1583" y="-212"/>
                        <a:pt x="303" y="650"/>
                        <a:pt x="46" y="1971"/>
                      </a:cubicBezTo>
                      <a:cubicBezTo>
                        <a:pt x="-212" y="3292"/>
                        <a:pt x="650" y="4572"/>
                        <a:pt x="1971" y="4830"/>
                      </a:cubicBezTo>
                      <a:cubicBezTo>
                        <a:pt x="2279" y="4890"/>
                        <a:pt x="2596" y="4890"/>
                        <a:pt x="2905" y="4830"/>
                      </a:cubicBezTo>
                      <a:cubicBezTo>
                        <a:pt x="18032" y="4682"/>
                        <a:pt x="32532" y="10868"/>
                        <a:pt x="42893" y="21891"/>
                      </a:cubicBezTo>
                      <a:cubicBezTo>
                        <a:pt x="43433" y="22577"/>
                        <a:pt x="44279" y="22950"/>
                        <a:pt x="45150" y="22883"/>
                      </a:cubicBezTo>
                      <a:close/>
                    </a:path>
                  </a:pathLst>
                </a:custGeom>
                <a:solidFill>
                  <a:srgbClr val="F0F0F0"/>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cs typeface="+mn-cs"/>
                  </a:endParaRPr>
                </a:p>
              </p:txBody>
            </p:sp>
            <p:sp>
              <p:nvSpPr>
                <p:cNvPr id="2876" name="Freeform: Shape 2875">
                  <a:extLst>
                    <a:ext uri="{FF2B5EF4-FFF2-40B4-BE49-F238E27FC236}">
                      <a16:creationId xmlns:a16="http://schemas.microsoft.com/office/drawing/2014/main" id="{3615EE40-154B-E181-783F-3FA92E1F0988}"/>
                    </a:ext>
                  </a:extLst>
                </p:cNvPr>
                <p:cNvSpPr/>
                <p:nvPr/>
              </p:nvSpPr>
              <p:spPr>
                <a:xfrm>
                  <a:off x="10645547" y="4933296"/>
                  <a:ext cx="46997" cy="22851"/>
                </a:xfrm>
                <a:custGeom>
                  <a:avLst/>
                  <a:gdLst>
                    <a:gd name="connsiteX0" fmla="*/ 44509 w 46997"/>
                    <a:gd name="connsiteY0" fmla="*/ 22851 h 22851"/>
                    <a:gd name="connsiteX1" fmla="*/ 46044 w 46997"/>
                    <a:gd name="connsiteY1" fmla="*/ 22309 h 22851"/>
                    <a:gd name="connsiteX2" fmla="*/ 46539 w 46997"/>
                    <a:gd name="connsiteY2" fmla="*/ 19027 h 22851"/>
                    <a:gd name="connsiteX3" fmla="*/ 46495 w 46997"/>
                    <a:gd name="connsiteY3" fmla="*/ 18969 h 22851"/>
                    <a:gd name="connsiteX4" fmla="*/ 2264 w 46997"/>
                    <a:gd name="connsiteY4" fmla="*/ 13 h 22851"/>
                    <a:gd name="connsiteX5" fmla="*/ 6 w 46997"/>
                    <a:gd name="connsiteY5" fmla="*/ 2617 h 22851"/>
                    <a:gd name="connsiteX6" fmla="*/ 7 w 46997"/>
                    <a:gd name="connsiteY6" fmla="*/ 2631 h 22851"/>
                    <a:gd name="connsiteX7" fmla="*/ 2513 w 46997"/>
                    <a:gd name="connsiteY7" fmla="*/ 4808 h 22851"/>
                    <a:gd name="connsiteX8" fmla="*/ 2625 w 46997"/>
                    <a:gd name="connsiteY8" fmla="*/ 4797 h 22851"/>
                    <a:gd name="connsiteX9" fmla="*/ 42614 w 46997"/>
                    <a:gd name="connsiteY9" fmla="*/ 21858 h 22851"/>
                    <a:gd name="connsiteX10" fmla="*/ 44509 w 46997"/>
                    <a:gd name="connsiteY10" fmla="*/ 22851 h 22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997" h="22851">
                      <a:moveTo>
                        <a:pt x="44509" y="22851"/>
                      </a:moveTo>
                      <a:cubicBezTo>
                        <a:pt x="45067" y="22852"/>
                        <a:pt x="45609" y="22660"/>
                        <a:pt x="46044" y="22309"/>
                      </a:cubicBezTo>
                      <a:cubicBezTo>
                        <a:pt x="47087" y="21540"/>
                        <a:pt x="47309" y="20071"/>
                        <a:pt x="46539" y="19027"/>
                      </a:cubicBezTo>
                      <a:cubicBezTo>
                        <a:pt x="46525" y="19008"/>
                        <a:pt x="46510" y="18989"/>
                        <a:pt x="46495" y="18969"/>
                      </a:cubicBezTo>
                      <a:cubicBezTo>
                        <a:pt x="35175" y="6568"/>
                        <a:pt x="19052" y="-342"/>
                        <a:pt x="2264" y="13"/>
                      </a:cubicBezTo>
                      <a:cubicBezTo>
                        <a:pt x="921" y="109"/>
                        <a:pt x="-89" y="1275"/>
                        <a:pt x="6" y="2617"/>
                      </a:cubicBezTo>
                      <a:cubicBezTo>
                        <a:pt x="7" y="2622"/>
                        <a:pt x="7" y="2626"/>
                        <a:pt x="7" y="2631"/>
                      </a:cubicBezTo>
                      <a:cubicBezTo>
                        <a:pt x="98" y="3924"/>
                        <a:pt x="1220" y="4898"/>
                        <a:pt x="2513" y="4808"/>
                      </a:cubicBezTo>
                      <a:cubicBezTo>
                        <a:pt x="2550" y="4805"/>
                        <a:pt x="2588" y="4802"/>
                        <a:pt x="2625" y="4797"/>
                      </a:cubicBezTo>
                      <a:cubicBezTo>
                        <a:pt x="17752" y="4650"/>
                        <a:pt x="32252" y="10836"/>
                        <a:pt x="42614" y="21858"/>
                      </a:cubicBezTo>
                      <a:cubicBezTo>
                        <a:pt x="43049" y="22474"/>
                        <a:pt x="43755" y="22844"/>
                        <a:pt x="44509" y="22851"/>
                      </a:cubicBezTo>
                      <a:close/>
                    </a:path>
                  </a:pathLst>
                </a:custGeom>
                <a:solidFill>
                  <a:srgbClr val="F0F0F0"/>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cs typeface="+mn-cs"/>
                  </a:endParaRPr>
                </a:p>
              </p:txBody>
            </p:sp>
            <p:sp>
              <p:nvSpPr>
                <p:cNvPr id="2877" name="Freeform: Shape 2876">
                  <a:extLst>
                    <a:ext uri="{FF2B5EF4-FFF2-40B4-BE49-F238E27FC236}">
                      <a16:creationId xmlns:a16="http://schemas.microsoft.com/office/drawing/2014/main" id="{108B7BF2-8EE3-93CC-4905-3BCEF432AC46}"/>
                    </a:ext>
                  </a:extLst>
                </p:cNvPr>
                <p:cNvSpPr/>
                <p:nvPr/>
              </p:nvSpPr>
              <p:spPr>
                <a:xfrm>
                  <a:off x="10662073" y="4919232"/>
                  <a:ext cx="50665" cy="23283"/>
                </a:xfrm>
                <a:custGeom>
                  <a:avLst/>
                  <a:gdLst>
                    <a:gd name="connsiteX0" fmla="*/ 48203 w 50665"/>
                    <a:gd name="connsiteY0" fmla="*/ 23284 h 23283"/>
                    <a:gd name="connsiteX1" fmla="*/ 49647 w 50665"/>
                    <a:gd name="connsiteY1" fmla="*/ 22833 h 23283"/>
                    <a:gd name="connsiteX2" fmla="*/ 50210 w 50665"/>
                    <a:gd name="connsiteY2" fmla="*/ 19432 h 23283"/>
                    <a:gd name="connsiteX3" fmla="*/ 50189 w 50665"/>
                    <a:gd name="connsiteY3" fmla="*/ 19402 h 23283"/>
                    <a:gd name="connsiteX4" fmla="*/ 1805 w 50665"/>
                    <a:gd name="connsiteY4" fmla="*/ 175 h 23283"/>
                    <a:gd name="connsiteX5" fmla="*/ 84 w 50665"/>
                    <a:gd name="connsiteY5" fmla="*/ 3161 h 23283"/>
                    <a:gd name="connsiteX6" fmla="*/ 2257 w 50665"/>
                    <a:gd name="connsiteY6" fmla="*/ 4959 h 23283"/>
                    <a:gd name="connsiteX7" fmla="*/ 46307 w 50665"/>
                    <a:gd name="connsiteY7" fmla="*/ 22291 h 23283"/>
                    <a:gd name="connsiteX8" fmla="*/ 48203 w 50665"/>
                    <a:gd name="connsiteY8" fmla="*/ 23284 h 23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0665" h="23283">
                      <a:moveTo>
                        <a:pt x="48203" y="23284"/>
                      </a:moveTo>
                      <a:cubicBezTo>
                        <a:pt x="48715" y="23260"/>
                        <a:pt x="49212" y="23105"/>
                        <a:pt x="49647" y="22833"/>
                      </a:cubicBezTo>
                      <a:cubicBezTo>
                        <a:pt x="50742" y="22049"/>
                        <a:pt x="50994" y="20527"/>
                        <a:pt x="50210" y="19432"/>
                      </a:cubicBezTo>
                      <a:cubicBezTo>
                        <a:pt x="50203" y="19422"/>
                        <a:pt x="50196" y="19412"/>
                        <a:pt x="50189" y="19402"/>
                      </a:cubicBezTo>
                      <a:cubicBezTo>
                        <a:pt x="37895" y="5867"/>
                        <a:pt x="20037" y="-1230"/>
                        <a:pt x="1805" y="175"/>
                      </a:cubicBezTo>
                      <a:cubicBezTo>
                        <a:pt x="505" y="525"/>
                        <a:pt x="-265" y="1862"/>
                        <a:pt x="84" y="3161"/>
                      </a:cubicBezTo>
                      <a:cubicBezTo>
                        <a:pt x="353" y="4161"/>
                        <a:pt x="1224" y="4882"/>
                        <a:pt x="2257" y="4959"/>
                      </a:cubicBezTo>
                      <a:cubicBezTo>
                        <a:pt x="18799" y="3821"/>
                        <a:pt x="34976" y="10186"/>
                        <a:pt x="46307" y="22291"/>
                      </a:cubicBezTo>
                      <a:cubicBezTo>
                        <a:pt x="46743" y="22908"/>
                        <a:pt x="47448" y="23277"/>
                        <a:pt x="48203" y="23284"/>
                      </a:cubicBezTo>
                      <a:close/>
                    </a:path>
                  </a:pathLst>
                </a:custGeom>
                <a:solidFill>
                  <a:srgbClr val="F0F0F0"/>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cs typeface="+mn-cs"/>
                  </a:endParaRPr>
                </a:p>
              </p:txBody>
            </p:sp>
            <p:sp>
              <p:nvSpPr>
                <p:cNvPr id="2878" name="Freeform: Shape 2877">
                  <a:extLst>
                    <a:ext uri="{FF2B5EF4-FFF2-40B4-BE49-F238E27FC236}">
                      <a16:creationId xmlns:a16="http://schemas.microsoft.com/office/drawing/2014/main" id="{A3AF6EAB-78F5-48BD-D5D7-254A8F075A0D}"/>
                    </a:ext>
                  </a:extLst>
                </p:cNvPr>
                <p:cNvSpPr/>
                <p:nvPr/>
              </p:nvSpPr>
              <p:spPr>
                <a:xfrm>
                  <a:off x="10912386" y="4690579"/>
                  <a:ext cx="114483" cy="380600"/>
                </a:xfrm>
                <a:custGeom>
                  <a:avLst/>
                  <a:gdLst>
                    <a:gd name="connsiteX0" fmla="*/ 0 w 114483"/>
                    <a:gd name="connsiteY0" fmla="*/ 10561 h 380600"/>
                    <a:gd name="connsiteX1" fmla="*/ 104801 w 114483"/>
                    <a:gd name="connsiteY1" fmla="*/ 0 h 380600"/>
                    <a:gd name="connsiteX2" fmla="*/ 108050 w 114483"/>
                    <a:gd name="connsiteY2" fmla="*/ 222420 h 380600"/>
                    <a:gd name="connsiteX3" fmla="*/ 113918 w 114483"/>
                    <a:gd name="connsiteY3" fmla="*/ 348795 h 380600"/>
                    <a:gd name="connsiteX4" fmla="*/ 58042 w 114483"/>
                    <a:gd name="connsiteY4" fmla="*/ 364050 h 380600"/>
                    <a:gd name="connsiteX5" fmla="*/ 49737 w 114483"/>
                    <a:gd name="connsiteY5" fmla="*/ 228648 h 380600"/>
                    <a:gd name="connsiteX6" fmla="*/ 9117 w 114483"/>
                    <a:gd name="connsiteY6" fmla="*/ 52897 h 380600"/>
                    <a:gd name="connsiteX7" fmla="*/ 0 w 114483"/>
                    <a:gd name="connsiteY7" fmla="*/ 10561 h 380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4483" h="380600">
                      <a:moveTo>
                        <a:pt x="0" y="10561"/>
                      </a:moveTo>
                      <a:lnTo>
                        <a:pt x="104801" y="0"/>
                      </a:lnTo>
                      <a:cubicBezTo>
                        <a:pt x="109224" y="72665"/>
                        <a:pt x="104350" y="154177"/>
                        <a:pt x="108050" y="222420"/>
                      </a:cubicBezTo>
                      <a:cubicBezTo>
                        <a:pt x="108773" y="235238"/>
                        <a:pt x="116626" y="321714"/>
                        <a:pt x="113918" y="348795"/>
                      </a:cubicBezTo>
                      <a:cubicBezTo>
                        <a:pt x="109946" y="389054"/>
                        <a:pt x="62465" y="387520"/>
                        <a:pt x="58042" y="364050"/>
                      </a:cubicBezTo>
                      <a:cubicBezTo>
                        <a:pt x="53619" y="340580"/>
                        <a:pt x="50730" y="238849"/>
                        <a:pt x="49737" y="228648"/>
                      </a:cubicBezTo>
                      <a:cubicBezTo>
                        <a:pt x="46488" y="184959"/>
                        <a:pt x="26358" y="130346"/>
                        <a:pt x="9117" y="52897"/>
                      </a:cubicBezTo>
                      <a:cubicBezTo>
                        <a:pt x="7853" y="48654"/>
                        <a:pt x="812" y="14262"/>
                        <a:pt x="0" y="10561"/>
                      </a:cubicBezTo>
                      <a:close/>
                    </a:path>
                  </a:pathLst>
                </a:custGeom>
                <a:solidFill>
                  <a:srgbClr val="B16668"/>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cs typeface="+mn-cs"/>
                  </a:endParaRPr>
                </a:p>
              </p:txBody>
            </p:sp>
            <p:sp>
              <p:nvSpPr>
                <p:cNvPr id="2879" name="Freeform: Shape 2878">
                  <a:extLst>
                    <a:ext uri="{FF2B5EF4-FFF2-40B4-BE49-F238E27FC236}">
                      <a16:creationId xmlns:a16="http://schemas.microsoft.com/office/drawing/2014/main" id="{95B52C09-03F9-2006-E85F-26D1484C4968}"/>
                    </a:ext>
                  </a:extLst>
                </p:cNvPr>
                <p:cNvSpPr/>
                <p:nvPr/>
              </p:nvSpPr>
              <p:spPr>
                <a:xfrm>
                  <a:off x="10953965" y="5050206"/>
                  <a:ext cx="96602" cy="91282"/>
                </a:xfrm>
                <a:custGeom>
                  <a:avLst/>
                  <a:gdLst>
                    <a:gd name="connsiteX0" fmla="*/ 34 w 96602"/>
                    <a:gd name="connsiteY0" fmla="*/ 22296 h 91282"/>
                    <a:gd name="connsiteX1" fmla="*/ 12311 w 96602"/>
                    <a:gd name="connsiteY1" fmla="*/ 75013 h 91282"/>
                    <a:gd name="connsiteX2" fmla="*/ 51758 w 96602"/>
                    <a:gd name="connsiteY2" fmla="*/ 89726 h 91282"/>
                    <a:gd name="connsiteX3" fmla="*/ 93010 w 96602"/>
                    <a:gd name="connsiteY3" fmla="*/ 55605 h 91282"/>
                    <a:gd name="connsiteX4" fmla="*/ 94093 w 96602"/>
                    <a:gd name="connsiteY4" fmla="*/ 0 h 912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602" h="91282">
                      <a:moveTo>
                        <a:pt x="34" y="22296"/>
                      </a:moveTo>
                      <a:cubicBezTo>
                        <a:pt x="-428" y="40627"/>
                        <a:pt x="3797" y="58772"/>
                        <a:pt x="12311" y="75013"/>
                      </a:cubicBezTo>
                      <a:cubicBezTo>
                        <a:pt x="20571" y="88333"/>
                        <a:pt x="36792" y="94383"/>
                        <a:pt x="51758" y="89726"/>
                      </a:cubicBezTo>
                      <a:cubicBezTo>
                        <a:pt x="67645" y="86025"/>
                        <a:pt x="87865" y="75644"/>
                        <a:pt x="93010" y="55605"/>
                      </a:cubicBezTo>
                      <a:cubicBezTo>
                        <a:pt x="97401" y="37368"/>
                        <a:pt x="97771" y="18394"/>
                        <a:pt x="94093" y="0"/>
                      </a:cubicBezTo>
                      <a:close/>
                    </a:path>
                  </a:pathLst>
                </a:custGeom>
                <a:solidFill>
                  <a:srgbClr val="263238"/>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cs typeface="+mn-cs"/>
                  </a:endParaRPr>
                </a:p>
              </p:txBody>
            </p:sp>
            <p:sp>
              <p:nvSpPr>
                <p:cNvPr id="2880" name="Freeform: Shape 2879">
                  <a:extLst>
                    <a:ext uri="{FF2B5EF4-FFF2-40B4-BE49-F238E27FC236}">
                      <a16:creationId xmlns:a16="http://schemas.microsoft.com/office/drawing/2014/main" id="{CBBDE0DE-3004-40F8-DF1C-4CA647E46828}"/>
                    </a:ext>
                  </a:extLst>
                </p:cNvPr>
                <p:cNvSpPr/>
                <p:nvPr/>
              </p:nvSpPr>
              <p:spPr>
                <a:xfrm>
                  <a:off x="10953297" y="4904694"/>
                  <a:ext cx="95275" cy="226466"/>
                </a:xfrm>
                <a:custGeom>
                  <a:avLst/>
                  <a:gdLst>
                    <a:gd name="connsiteX0" fmla="*/ 66237 w 95275"/>
                    <a:gd name="connsiteY0" fmla="*/ 0 h 226466"/>
                    <a:gd name="connsiteX1" fmla="*/ 77340 w 95275"/>
                    <a:gd name="connsiteY1" fmla="*/ 63187 h 226466"/>
                    <a:gd name="connsiteX2" fmla="*/ 93678 w 95275"/>
                    <a:gd name="connsiteY2" fmla="*/ 138652 h 226466"/>
                    <a:gd name="connsiteX3" fmla="*/ 83929 w 95275"/>
                    <a:gd name="connsiteY3" fmla="*/ 203103 h 226466"/>
                    <a:gd name="connsiteX4" fmla="*/ 14333 w 95275"/>
                    <a:gd name="connsiteY4" fmla="*/ 212129 h 226466"/>
                    <a:gd name="connsiteX5" fmla="*/ 883 w 95275"/>
                    <a:gd name="connsiteY5" fmla="*/ 133506 h 226466"/>
                    <a:gd name="connsiteX6" fmla="*/ 3771 w 95275"/>
                    <a:gd name="connsiteY6" fmla="*/ 53439 h 226466"/>
                    <a:gd name="connsiteX7" fmla="*/ 7382 w 95275"/>
                    <a:gd name="connsiteY7" fmla="*/ 4423 h 226466"/>
                    <a:gd name="connsiteX8" fmla="*/ 8465 w 95275"/>
                    <a:gd name="connsiteY8" fmla="*/ 15707 h 226466"/>
                    <a:gd name="connsiteX9" fmla="*/ 12889 w 95275"/>
                    <a:gd name="connsiteY9" fmla="*/ 31323 h 226466"/>
                    <a:gd name="connsiteX10" fmla="*/ 12889 w 95275"/>
                    <a:gd name="connsiteY10" fmla="*/ 22296 h 226466"/>
                    <a:gd name="connsiteX11" fmla="*/ 14784 w 95275"/>
                    <a:gd name="connsiteY11" fmla="*/ 14714 h 226466"/>
                    <a:gd name="connsiteX12" fmla="*/ 22096 w 95275"/>
                    <a:gd name="connsiteY12" fmla="*/ 11554 h 226466"/>
                    <a:gd name="connsiteX13" fmla="*/ 41503 w 95275"/>
                    <a:gd name="connsiteY13" fmla="*/ 8937 h 226466"/>
                    <a:gd name="connsiteX14" fmla="*/ 51252 w 95275"/>
                    <a:gd name="connsiteY14" fmla="*/ 8937 h 226466"/>
                    <a:gd name="connsiteX15" fmla="*/ 59466 w 95275"/>
                    <a:gd name="connsiteY15" fmla="*/ 10291 h 226466"/>
                    <a:gd name="connsiteX16" fmla="*/ 62987 w 95275"/>
                    <a:gd name="connsiteY16" fmla="*/ 13540 h 226466"/>
                    <a:gd name="connsiteX17" fmla="*/ 62987 w 95275"/>
                    <a:gd name="connsiteY17" fmla="*/ 17151 h 226466"/>
                    <a:gd name="connsiteX18" fmla="*/ 63709 w 95275"/>
                    <a:gd name="connsiteY18" fmla="*/ 23650 h 226466"/>
                    <a:gd name="connsiteX19" fmla="*/ 65424 w 95275"/>
                    <a:gd name="connsiteY19" fmla="*/ 25546 h 226466"/>
                    <a:gd name="connsiteX20" fmla="*/ 66598 w 95275"/>
                    <a:gd name="connsiteY20" fmla="*/ 23650 h 226466"/>
                    <a:gd name="connsiteX21" fmla="*/ 66147 w 95275"/>
                    <a:gd name="connsiteY21" fmla="*/ 12638 h 226466"/>
                    <a:gd name="connsiteX22" fmla="*/ 66147 w 95275"/>
                    <a:gd name="connsiteY22" fmla="*/ 5777 h 226466"/>
                    <a:gd name="connsiteX23" fmla="*/ 66237 w 95275"/>
                    <a:gd name="connsiteY23" fmla="*/ 0 h 2264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5275" h="226466">
                      <a:moveTo>
                        <a:pt x="66237" y="0"/>
                      </a:moveTo>
                      <a:cubicBezTo>
                        <a:pt x="72736" y="542"/>
                        <a:pt x="74180" y="31955"/>
                        <a:pt x="77340" y="63187"/>
                      </a:cubicBezTo>
                      <a:cubicBezTo>
                        <a:pt x="80770" y="96948"/>
                        <a:pt x="90519" y="111030"/>
                        <a:pt x="93678" y="138652"/>
                      </a:cubicBezTo>
                      <a:cubicBezTo>
                        <a:pt x="97199" y="170245"/>
                        <a:pt x="95303" y="184237"/>
                        <a:pt x="83929" y="203103"/>
                      </a:cubicBezTo>
                      <a:cubicBezTo>
                        <a:pt x="72555" y="221969"/>
                        <a:pt x="33108" y="239932"/>
                        <a:pt x="14333" y="212129"/>
                      </a:cubicBezTo>
                      <a:cubicBezTo>
                        <a:pt x="-922" y="189653"/>
                        <a:pt x="-1103" y="164919"/>
                        <a:pt x="883" y="133506"/>
                      </a:cubicBezTo>
                      <a:cubicBezTo>
                        <a:pt x="3200" y="106883"/>
                        <a:pt x="4164" y="80160"/>
                        <a:pt x="3771" y="53439"/>
                      </a:cubicBezTo>
                      <a:cubicBezTo>
                        <a:pt x="2869" y="29879"/>
                        <a:pt x="1695" y="6951"/>
                        <a:pt x="7382" y="4423"/>
                      </a:cubicBezTo>
                      <a:cubicBezTo>
                        <a:pt x="7382" y="7944"/>
                        <a:pt x="8104" y="12367"/>
                        <a:pt x="8465" y="15707"/>
                      </a:cubicBezTo>
                      <a:cubicBezTo>
                        <a:pt x="8826" y="19047"/>
                        <a:pt x="9278" y="31143"/>
                        <a:pt x="12889" y="31323"/>
                      </a:cubicBezTo>
                      <a:cubicBezTo>
                        <a:pt x="13125" y="28319"/>
                        <a:pt x="13125" y="25300"/>
                        <a:pt x="12889" y="22296"/>
                      </a:cubicBezTo>
                      <a:cubicBezTo>
                        <a:pt x="12478" y="19617"/>
                        <a:pt x="13161" y="16885"/>
                        <a:pt x="14784" y="14714"/>
                      </a:cubicBezTo>
                      <a:cubicBezTo>
                        <a:pt x="16803" y="12877"/>
                        <a:pt x="19375" y="11766"/>
                        <a:pt x="22096" y="11554"/>
                      </a:cubicBezTo>
                      <a:cubicBezTo>
                        <a:pt x="28505" y="10471"/>
                        <a:pt x="35004" y="9388"/>
                        <a:pt x="41503" y="8937"/>
                      </a:cubicBezTo>
                      <a:cubicBezTo>
                        <a:pt x="44750" y="8756"/>
                        <a:pt x="48005" y="8756"/>
                        <a:pt x="51252" y="8937"/>
                      </a:cubicBezTo>
                      <a:cubicBezTo>
                        <a:pt x="54046" y="8931"/>
                        <a:pt x="56822" y="9388"/>
                        <a:pt x="59466" y="10291"/>
                      </a:cubicBezTo>
                      <a:cubicBezTo>
                        <a:pt x="61043" y="10834"/>
                        <a:pt x="62320" y="12012"/>
                        <a:pt x="62987" y="13540"/>
                      </a:cubicBezTo>
                      <a:cubicBezTo>
                        <a:pt x="63166" y="14737"/>
                        <a:pt x="63166" y="15954"/>
                        <a:pt x="62987" y="17151"/>
                      </a:cubicBezTo>
                      <a:cubicBezTo>
                        <a:pt x="62959" y="19339"/>
                        <a:pt x="63201" y="21522"/>
                        <a:pt x="63709" y="23650"/>
                      </a:cubicBezTo>
                      <a:cubicBezTo>
                        <a:pt x="63709" y="24553"/>
                        <a:pt x="64522" y="25726"/>
                        <a:pt x="65424" y="25546"/>
                      </a:cubicBezTo>
                      <a:cubicBezTo>
                        <a:pt x="66327" y="25366"/>
                        <a:pt x="66508" y="24372"/>
                        <a:pt x="66598" y="23650"/>
                      </a:cubicBezTo>
                      <a:cubicBezTo>
                        <a:pt x="66598" y="19859"/>
                        <a:pt x="66598" y="17061"/>
                        <a:pt x="66147" y="12638"/>
                      </a:cubicBezTo>
                      <a:cubicBezTo>
                        <a:pt x="66147" y="10561"/>
                        <a:pt x="66147" y="7763"/>
                        <a:pt x="66147" y="5777"/>
                      </a:cubicBezTo>
                      <a:cubicBezTo>
                        <a:pt x="66147" y="3791"/>
                        <a:pt x="66417" y="1986"/>
                        <a:pt x="66237" y="0"/>
                      </a:cubicBezTo>
                      <a:close/>
                    </a:path>
                  </a:pathLst>
                </a:custGeom>
                <a:solidFill>
                  <a:srgbClr val="37474F"/>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cs typeface="+mn-cs"/>
                  </a:endParaRPr>
                </a:p>
              </p:txBody>
            </p:sp>
            <p:sp>
              <p:nvSpPr>
                <p:cNvPr id="2881" name="Freeform: Shape 2880">
                  <a:extLst>
                    <a:ext uri="{FF2B5EF4-FFF2-40B4-BE49-F238E27FC236}">
                      <a16:creationId xmlns:a16="http://schemas.microsoft.com/office/drawing/2014/main" id="{931F4314-9B26-B61E-F886-DEF9A106A7FC}"/>
                    </a:ext>
                  </a:extLst>
                </p:cNvPr>
                <p:cNvSpPr/>
                <p:nvPr/>
              </p:nvSpPr>
              <p:spPr>
                <a:xfrm>
                  <a:off x="10953283" y="5034590"/>
                  <a:ext cx="95290" cy="96805"/>
                </a:xfrm>
                <a:custGeom>
                  <a:avLst/>
                  <a:gdLst>
                    <a:gd name="connsiteX0" fmla="*/ 92339 w 95290"/>
                    <a:gd name="connsiteY0" fmla="*/ 0 h 96805"/>
                    <a:gd name="connsiteX1" fmla="*/ 87916 w 95290"/>
                    <a:gd name="connsiteY1" fmla="*/ 39989 h 96805"/>
                    <a:gd name="connsiteX2" fmla="*/ 74556 w 95290"/>
                    <a:gd name="connsiteY2" fmla="*/ 21935 h 96805"/>
                    <a:gd name="connsiteX3" fmla="*/ 23284 w 95290"/>
                    <a:gd name="connsiteY3" fmla="*/ 27893 h 96805"/>
                    <a:gd name="connsiteX4" fmla="*/ 11549 w 95290"/>
                    <a:gd name="connsiteY4" fmla="*/ 45224 h 96805"/>
                    <a:gd name="connsiteX5" fmla="*/ 717 w 95290"/>
                    <a:gd name="connsiteY5" fmla="*/ 6680 h 96805"/>
                    <a:gd name="connsiteX6" fmla="*/ 14347 w 95290"/>
                    <a:gd name="connsiteY6" fmla="*/ 82595 h 96805"/>
                    <a:gd name="connsiteX7" fmla="*/ 83944 w 95290"/>
                    <a:gd name="connsiteY7" fmla="*/ 73568 h 96805"/>
                    <a:gd name="connsiteX8" fmla="*/ 93693 w 95290"/>
                    <a:gd name="connsiteY8" fmla="*/ 9117 h 96805"/>
                    <a:gd name="connsiteX9" fmla="*/ 92339 w 95290"/>
                    <a:gd name="connsiteY9" fmla="*/ 0 h 968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5290" h="96805">
                      <a:moveTo>
                        <a:pt x="92339" y="0"/>
                      </a:moveTo>
                      <a:cubicBezTo>
                        <a:pt x="92880" y="4604"/>
                        <a:pt x="96220" y="34753"/>
                        <a:pt x="87916" y="39989"/>
                      </a:cubicBezTo>
                      <a:cubicBezTo>
                        <a:pt x="79611" y="45224"/>
                        <a:pt x="74556" y="21935"/>
                        <a:pt x="74556" y="21935"/>
                      </a:cubicBezTo>
                      <a:cubicBezTo>
                        <a:pt x="57279" y="18144"/>
                        <a:pt x="39231" y="20241"/>
                        <a:pt x="23284" y="27893"/>
                      </a:cubicBezTo>
                      <a:cubicBezTo>
                        <a:pt x="24818" y="32767"/>
                        <a:pt x="19853" y="48745"/>
                        <a:pt x="11549" y="45224"/>
                      </a:cubicBezTo>
                      <a:cubicBezTo>
                        <a:pt x="3244" y="41704"/>
                        <a:pt x="717" y="7131"/>
                        <a:pt x="717" y="6680"/>
                      </a:cubicBezTo>
                      <a:cubicBezTo>
                        <a:pt x="-1089" y="36829"/>
                        <a:pt x="-457" y="60840"/>
                        <a:pt x="14347" y="82595"/>
                      </a:cubicBezTo>
                      <a:cubicBezTo>
                        <a:pt x="33123" y="110217"/>
                        <a:pt x="72570" y="92254"/>
                        <a:pt x="83944" y="73568"/>
                      </a:cubicBezTo>
                      <a:cubicBezTo>
                        <a:pt x="95318" y="54883"/>
                        <a:pt x="97213" y="40711"/>
                        <a:pt x="93693" y="9117"/>
                      </a:cubicBezTo>
                      <a:cubicBezTo>
                        <a:pt x="93332" y="5777"/>
                        <a:pt x="92880" y="2798"/>
                        <a:pt x="92339" y="0"/>
                      </a:cubicBezTo>
                      <a:close/>
                    </a:path>
                  </a:pathLst>
                </a:custGeom>
                <a:solidFill>
                  <a:srgbClr val="455A64"/>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cs typeface="+mn-cs"/>
                  </a:endParaRPr>
                </a:p>
              </p:txBody>
            </p:sp>
            <p:sp>
              <p:nvSpPr>
                <p:cNvPr id="2882" name="Freeform: Shape 2881">
                  <a:extLst>
                    <a:ext uri="{FF2B5EF4-FFF2-40B4-BE49-F238E27FC236}">
                      <a16:creationId xmlns:a16="http://schemas.microsoft.com/office/drawing/2014/main" id="{269F7B70-EA89-9261-45DA-733485A0779D}"/>
                    </a:ext>
                  </a:extLst>
                </p:cNvPr>
                <p:cNvSpPr/>
                <p:nvPr/>
              </p:nvSpPr>
              <p:spPr>
                <a:xfrm>
                  <a:off x="11019534" y="4904875"/>
                  <a:ext cx="17930" cy="160204"/>
                </a:xfrm>
                <a:custGeom>
                  <a:avLst/>
                  <a:gdLst>
                    <a:gd name="connsiteX0" fmla="*/ 5867 w 17930"/>
                    <a:gd name="connsiteY0" fmla="*/ 153546 h 160204"/>
                    <a:gd name="connsiteX1" fmla="*/ 17873 w 17930"/>
                    <a:gd name="connsiteY1" fmla="*/ 145241 h 160204"/>
                    <a:gd name="connsiteX2" fmla="*/ 11103 w 17930"/>
                    <a:gd name="connsiteY2" fmla="*/ 63187 h 160204"/>
                    <a:gd name="connsiteX3" fmla="*/ 0 w 17930"/>
                    <a:gd name="connsiteY3" fmla="*/ 0 h 160204"/>
                    <a:gd name="connsiteX4" fmla="*/ 0 w 17930"/>
                    <a:gd name="connsiteY4" fmla="*/ 1083 h 160204"/>
                    <a:gd name="connsiteX5" fmla="*/ 542 w 17930"/>
                    <a:gd name="connsiteY5" fmla="*/ 17060 h 160204"/>
                    <a:gd name="connsiteX6" fmla="*/ 542 w 17930"/>
                    <a:gd name="connsiteY6" fmla="*/ 23921 h 160204"/>
                    <a:gd name="connsiteX7" fmla="*/ 4333 w 17930"/>
                    <a:gd name="connsiteY7" fmla="*/ 113376 h 160204"/>
                    <a:gd name="connsiteX8" fmla="*/ 5867 w 17930"/>
                    <a:gd name="connsiteY8" fmla="*/ 153546 h 1602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930" h="160204">
                      <a:moveTo>
                        <a:pt x="5867" y="153546"/>
                      </a:moveTo>
                      <a:cubicBezTo>
                        <a:pt x="5867" y="165010"/>
                        <a:pt x="17060" y="161309"/>
                        <a:pt x="17873" y="145241"/>
                      </a:cubicBezTo>
                      <a:cubicBezTo>
                        <a:pt x="18685" y="129173"/>
                        <a:pt x="10561" y="91080"/>
                        <a:pt x="11103" y="63187"/>
                      </a:cubicBezTo>
                      <a:cubicBezTo>
                        <a:pt x="7944" y="31774"/>
                        <a:pt x="6589" y="0"/>
                        <a:pt x="0" y="0"/>
                      </a:cubicBezTo>
                      <a:cubicBezTo>
                        <a:pt x="0" y="0"/>
                        <a:pt x="0" y="722"/>
                        <a:pt x="0" y="1083"/>
                      </a:cubicBezTo>
                      <a:lnTo>
                        <a:pt x="542" y="17060"/>
                      </a:lnTo>
                      <a:cubicBezTo>
                        <a:pt x="542" y="19408"/>
                        <a:pt x="542" y="21484"/>
                        <a:pt x="542" y="23921"/>
                      </a:cubicBezTo>
                      <a:cubicBezTo>
                        <a:pt x="542" y="47120"/>
                        <a:pt x="2708" y="92073"/>
                        <a:pt x="4333" y="113376"/>
                      </a:cubicBezTo>
                      <a:cubicBezTo>
                        <a:pt x="5576" y="126728"/>
                        <a:pt x="6089" y="140138"/>
                        <a:pt x="5867" y="153546"/>
                      </a:cubicBezTo>
                      <a:close/>
                    </a:path>
                  </a:pathLst>
                </a:custGeom>
                <a:solidFill>
                  <a:srgbClr val="263238"/>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cs typeface="+mn-cs"/>
                  </a:endParaRPr>
                </a:p>
              </p:txBody>
            </p:sp>
            <p:sp>
              <p:nvSpPr>
                <p:cNvPr id="2883" name="Freeform: Shape 2882">
                  <a:extLst>
                    <a:ext uri="{FF2B5EF4-FFF2-40B4-BE49-F238E27FC236}">
                      <a16:creationId xmlns:a16="http://schemas.microsoft.com/office/drawing/2014/main" id="{0313B171-7093-34D1-C9C3-C85C4F8E8972}"/>
                    </a:ext>
                  </a:extLst>
                </p:cNvPr>
                <p:cNvSpPr/>
                <p:nvPr/>
              </p:nvSpPr>
              <p:spPr>
                <a:xfrm>
                  <a:off x="10956427" y="4909569"/>
                  <a:ext cx="23882" cy="159907"/>
                </a:xfrm>
                <a:custGeom>
                  <a:avLst/>
                  <a:gdLst>
                    <a:gd name="connsiteX0" fmla="*/ 23660 w 23882"/>
                    <a:gd name="connsiteY0" fmla="*/ 152643 h 159907"/>
                    <a:gd name="connsiteX1" fmla="*/ 18153 w 23882"/>
                    <a:gd name="connsiteY1" fmla="*/ 112564 h 159907"/>
                    <a:gd name="connsiteX2" fmla="*/ 7411 w 23882"/>
                    <a:gd name="connsiteY2" fmla="*/ 24192 h 159907"/>
                    <a:gd name="connsiteX3" fmla="*/ 5335 w 23882"/>
                    <a:gd name="connsiteY3" fmla="*/ 11193 h 159907"/>
                    <a:gd name="connsiteX4" fmla="*/ 4342 w 23882"/>
                    <a:gd name="connsiteY4" fmla="*/ 632 h 159907"/>
                    <a:gd name="connsiteX5" fmla="*/ 4342 w 23882"/>
                    <a:gd name="connsiteY5" fmla="*/ 0 h 159907"/>
                    <a:gd name="connsiteX6" fmla="*/ 100 w 23882"/>
                    <a:gd name="connsiteY6" fmla="*/ 30240 h 159907"/>
                    <a:gd name="connsiteX7" fmla="*/ 3801 w 23882"/>
                    <a:gd name="connsiteY7" fmla="*/ 64361 h 159907"/>
                    <a:gd name="connsiteX8" fmla="*/ 10480 w 23882"/>
                    <a:gd name="connsiteY8" fmla="*/ 146595 h 159907"/>
                    <a:gd name="connsiteX9" fmla="*/ 23660 w 23882"/>
                    <a:gd name="connsiteY9" fmla="*/ 152643 h 159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882" h="159907">
                      <a:moveTo>
                        <a:pt x="23660" y="152643"/>
                      </a:moveTo>
                      <a:cubicBezTo>
                        <a:pt x="21133" y="139387"/>
                        <a:pt x="19295" y="126010"/>
                        <a:pt x="18153" y="112564"/>
                      </a:cubicBezTo>
                      <a:cubicBezTo>
                        <a:pt x="16348" y="91441"/>
                        <a:pt x="11473" y="47301"/>
                        <a:pt x="7411" y="24192"/>
                      </a:cubicBezTo>
                      <a:cubicBezTo>
                        <a:pt x="6253" y="19946"/>
                        <a:pt x="5556" y="15588"/>
                        <a:pt x="5335" y="11193"/>
                      </a:cubicBezTo>
                      <a:cubicBezTo>
                        <a:pt x="5335" y="8034"/>
                        <a:pt x="4703" y="4062"/>
                        <a:pt x="4342" y="632"/>
                      </a:cubicBezTo>
                      <a:cubicBezTo>
                        <a:pt x="4298" y="424"/>
                        <a:pt x="4298" y="209"/>
                        <a:pt x="4342" y="0"/>
                      </a:cubicBezTo>
                      <a:cubicBezTo>
                        <a:pt x="190" y="1896"/>
                        <a:pt x="-262" y="14443"/>
                        <a:pt x="100" y="30240"/>
                      </a:cubicBezTo>
                      <a:cubicBezTo>
                        <a:pt x="731" y="39267"/>
                        <a:pt x="1995" y="50640"/>
                        <a:pt x="3801" y="64361"/>
                      </a:cubicBezTo>
                      <a:cubicBezTo>
                        <a:pt x="8856" y="91441"/>
                        <a:pt x="7140" y="130888"/>
                        <a:pt x="10480" y="146595"/>
                      </a:cubicBezTo>
                      <a:cubicBezTo>
                        <a:pt x="13820" y="162302"/>
                        <a:pt x="25645" y="163836"/>
                        <a:pt x="23660" y="152643"/>
                      </a:cubicBezTo>
                      <a:close/>
                    </a:path>
                  </a:pathLst>
                </a:custGeom>
                <a:solidFill>
                  <a:srgbClr val="263238"/>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cs typeface="+mn-cs"/>
                  </a:endParaRPr>
                </a:p>
              </p:txBody>
            </p:sp>
            <p:sp>
              <p:nvSpPr>
                <p:cNvPr id="2884" name="Freeform: Shape 2883">
                  <a:extLst>
                    <a:ext uri="{FF2B5EF4-FFF2-40B4-BE49-F238E27FC236}">
                      <a16:creationId xmlns:a16="http://schemas.microsoft.com/office/drawing/2014/main" id="{11169C40-7565-845A-C347-B6E99B36AA98}"/>
                    </a:ext>
                  </a:extLst>
                </p:cNvPr>
                <p:cNvSpPr/>
                <p:nvPr/>
              </p:nvSpPr>
              <p:spPr>
                <a:xfrm>
                  <a:off x="10972975" y="5051736"/>
                  <a:ext cx="56844" cy="11730"/>
                </a:xfrm>
                <a:custGeom>
                  <a:avLst/>
                  <a:gdLst>
                    <a:gd name="connsiteX0" fmla="*/ 2959 w 56844"/>
                    <a:gd name="connsiteY0" fmla="*/ 11649 h 11730"/>
                    <a:gd name="connsiteX1" fmla="*/ 3862 w 56844"/>
                    <a:gd name="connsiteY1" fmla="*/ 11649 h 11730"/>
                    <a:gd name="connsiteX2" fmla="*/ 54141 w 56844"/>
                    <a:gd name="connsiteY2" fmla="*/ 7316 h 11730"/>
                    <a:gd name="connsiteX3" fmla="*/ 56830 w 56844"/>
                    <a:gd name="connsiteY3" fmla="*/ 5159 h 11730"/>
                    <a:gd name="connsiteX4" fmla="*/ 55495 w 56844"/>
                    <a:gd name="connsiteY4" fmla="*/ 2712 h 11730"/>
                    <a:gd name="connsiteX5" fmla="*/ 1334 w 56844"/>
                    <a:gd name="connsiteY5" fmla="*/ 7316 h 11730"/>
                    <a:gd name="connsiteX6" fmla="*/ 251 w 56844"/>
                    <a:gd name="connsiteY6" fmla="*/ 10565 h 11730"/>
                    <a:gd name="connsiteX7" fmla="*/ 2959 w 56844"/>
                    <a:gd name="connsiteY7" fmla="*/ 11648 h 11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6844" h="11730">
                      <a:moveTo>
                        <a:pt x="2959" y="11649"/>
                      </a:moveTo>
                      <a:lnTo>
                        <a:pt x="3862" y="11649"/>
                      </a:lnTo>
                      <a:cubicBezTo>
                        <a:pt x="19661" y="4604"/>
                        <a:pt x="37370" y="3078"/>
                        <a:pt x="54141" y="7316"/>
                      </a:cubicBezTo>
                      <a:cubicBezTo>
                        <a:pt x="55479" y="7463"/>
                        <a:pt x="56683" y="6497"/>
                        <a:pt x="56830" y="5159"/>
                      </a:cubicBezTo>
                      <a:cubicBezTo>
                        <a:pt x="56942" y="4144"/>
                        <a:pt x="56409" y="3167"/>
                        <a:pt x="55495" y="2712"/>
                      </a:cubicBezTo>
                      <a:cubicBezTo>
                        <a:pt x="37456" y="-2101"/>
                        <a:pt x="18303" y="-473"/>
                        <a:pt x="1334" y="7316"/>
                      </a:cubicBezTo>
                      <a:cubicBezTo>
                        <a:pt x="145" y="7920"/>
                        <a:pt x="-338" y="9368"/>
                        <a:pt x="251" y="10565"/>
                      </a:cubicBezTo>
                      <a:cubicBezTo>
                        <a:pt x="814" y="11486"/>
                        <a:pt x="1916" y="11927"/>
                        <a:pt x="2959" y="11648"/>
                      </a:cubicBezTo>
                      <a:close/>
                    </a:path>
                  </a:pathLst>
                </a:custGeom>
                <a:solidFill>
                  <a:srgbClr val="F0F0F0"/>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cs typeface="+mn-cs"/>
                  </a:endParaRPr>
                </a:p>
              </p:txBody>
            </p:sp>
            <p:sp>
              <p:nvSpPr>
                <p:cNvPr id="2885" name="Freeform: Shape 2884">
                  <a:extLst>
                    <a:ext uri="{FF2B5EF4-FFF2-40B4-BE49-F238E27FC236}">
                      <a16:creationId xmlns:a16="http://schemas.microsoft.com/office/drawing/2014/main" id="{75D33516-255C-8C65-BD6C-206F04B3CD98}"/>
                    </a:ext>
                  </a:extLst>
                </p:cNvPr>
                <p:cNvSpPr/>
                <p:nvPr/>
              </p:nvSpPr>
              <p:spPr>
                <a:xfrm>
                  <a:off x="10968332" y="5026696"/>
                  <a:ext cx="62748" cy="11889"/>
                </a:xfrm>
                <a:custGeom>
                  <a:avLst/>
                  <a:gdLst>
                    <a:gd name="connsiteX0" fmla="*/ 2638 w 62748"/>
                    <a:gd name="connsiteY0" fmla="*/ 11865 h 11889"/>
                    <a:gd name="connsiteX1" fmla="*/ 3450 w 62748"/>
                    <a:gd name="connsiteY1" fmla="*/ 11865 h 11889"/>
                    <a:gd name="connsiteX2" fmla="*/ 59777 w 62748"/>
                    <a:gd name="connsiteY2" fmla="*/ 7081 h 11889"/>
                    <a:gd name="connsiteX3" fmla="*/ 62652 w 62748"/>
                    <a:gd name="connsiteY3" fmla="*/ 5421 h 11889"/>
                    <a:gd name="connsiteX4" fmla="*/ 62666 w 62748"/>
                    <a:gd name="connsiteY4" fmla="*/ 5366 h 11889"/>
                    <a:gd name="connsiteX5" fmla="*/ 60951 w 62748"/>
                    <a:gd name="connsiteY5" fmla="*/ 2387 h 11889"/>
                    <a:gd name="connsiteX6" fmla="*/ 1374 w 62748"/>
                    <a:gd name="connsiteY6" fmla="*/ 7532 h 11889"/>
                    <a:gd name="connsiteX7" fmla="*/ 200 w 62748"/>
                    <a:gd name="connsiteY7" fmla="*/ 10692 h 11889"/>
                    <a:gd name="connsiteX8" fmla="*/ 2637 w 62748"/>
                    <a:gd name="connsiteY8" fmla="*/ 11865 h 11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748" h="11889">
                      <a:moveTo>
                        <a:pt x="2638" y="11865"/>
                      </a:moveTo>
                      <a:lnTo>
                        <a:pt x="3450" y="11865"/>
                      </a:lnTo>
                      <a:cubicBezTo>
                        <a:pt x="21314" y="4628"/>
                        <a:pt x="40949" y="2961"/>
                        <a:pt x="59777" y="7081"/>
                      </a:cubicBezTo>
                      <a:cubicBezTo>
                        <a:pt x="61029" y="7416"/>
                        <a:pt x="62317" y="6673"/>
                        <a:pt x="62652" y="5421"/>
                      </a:cubicBezTo>
                      <a:cubicBezTo>
                        <a:pt x="62657" y="5403"/>
                        <a:pt x="62661" y="5385"/>
                        <a:pt x="62666" y="5366"/>
                      </a:cubicBezTo>
                      <a:cubicBezTo>
                        <a:pt x="63011" y="4070"/>
                        <a:pt x="62245" y="2739"/>
                        <a:pt x="60951" y="2387"/>
                      </a:cubicBezTo>
                      <a:cubicBezTo>
                        <a:pt x="41035" y="-2060"/>
                        <a:pt x="20232" y="-264"/>
                        <a:pt x="1374" y="7532"/>
                      </a:cubicBezTo>
                      <a:cubicBezTo>
                        <a:pt x="200" y="8102"/>
                        <a:pt x="-317" y="9494"/>
                        <a:pt x="200" y="10692"/>
                      </a:cubicBezTo>
                      <a:cubicBezTo>
                        <a:pt x="701" y="11539"/>
                        <a:pt x="1663" y="12002"/>
                        <a:pt x="2637" y="11865"/>
                      </a:cubicBezTo>
                      <a:close/>
                    </a:path>
                  </a:pathLst>
                </a:custGeom>
                <a:solidFill>
                  <a:srgbClr val="F0F0F0"/>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cs typeface="+mn-cs"/>
                  </a:endParaRPr>
                </a:p>
              </p:txBody>
            </p:sp>
            <p:sp>
              <p:nvSpPr>
                <p:cNvPr id="2886" name="Freeform: Shape 2885">
                  <a:extLst>
                    <a:ext uri="{FF2B5EF4-FFF2-40B4-BE49-F238E27FC236}">
                      <a16:creationId xmlns:a16="http://schemas.microsoft.com/office/drawing/2014/main" id="{AD9E279D-6FF6-BA7F-0AAF-B30C1F1A8D70}"/>
                    </a:ext>
                  </a:extLst>
                </p:cNvPr>
                <p:cNvSpPr/>
                <p:nvPr/>
              </p:nvSpPr>
              <p:spPr>
                <a:xfrm>
                  <a:off x="10966969" y="5001860"/>
                  <a:ext cx="62200" cy="12479"/>
                </a:xfrm>
                <a:custGeom>
                  <a:avLst/>
                  <a:gdLst>
                    <a:gd name="connsiteX0" fmla="*/ 59967 w 62200"/>
                    <a:gd name="connsiteY0" fmla="*/ 8177 h 12479"/>
                    <a:gd name="connsiteX1" fmla="*/ 62043 w 62200"/>
                    <a:gd name="connsiteY1" fmla="*/ 6552 h 12479"/>
                    <a:gd name="connsiteX2" fmla="*/ 60697 w 62200"/>
                    <a:gd name="connsiteY2" fmla="*/ 3518 h 12479"/>
                    <a:gd name="connsiteX3" fmla="*/ 60599 w 62200"/>
                    <a:gd name="connsiteY3" fmla="*/ 3483 h 12479"/>
                    <a:gd name="connsiteX4" fmla="*/ 1112 w 62200"/>
                    <a:gd name="connsiteY4" fmla="*/ 7996 h 12479"/>
                    <a:gd name="connsiteX5" fmla="*/ 392 w 62200"/>
                    <a:gd name="connsiteY5" fmla="*/ 11367 h 12479"/>
                    <a:gd name="connsiteX6" fmla="*/ 3279 w 62200"/>
                    <a:gd name="connsiteY6" fmla="*/ 12329 h 12479"/>
                    <a:gd name="connsiteX7" fmla="*/ 58884 w 62200"/>
                    <a:gd name="connsiteY7" fmla="*/ 7996 h 12479"/>
                    <a:gd name="connsiteX8" fmla="*/ 59967 w 62200"/>
                    <a:gd name="connsiteY8" fmla="*/ 8177 h 1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200" h="12479">
                      <a:moveTo>
                        <a:pt x="59967" y="8177"/>
                      </a:moveTo>
                      <a:cubicBezTo>
                        <a:pt x="60917" y="8088"/>
                        <a:pt x="61729" y="7453"/>
                        <a:pt x="62043" y="6552"/>
                      </a:cubicBezTo>
                      <a:cubicBezTo>
                        <a:pt x="62509" y="5342"/>
                        <a:pt x="61906" y="3984"/>
                        <a:pt x="60697" y="3518"/>
                      </a:cubicBezTo>
                      <a:cubicBezTo>
                        <a:pt x="60664" y="3506"/>
                        <a:pt x="60632" y="3494"/>
                        <a:pt x="60599" y="3483"/>
                      </a:cubicBezTo>
                      <a:cubicBezTo>
                        <a:pt x="40891" y="-2398"/>
                        <a:pt x="19706" y="-791"/>
                        <a:pt x="1112" y="7996"/>
                      </a:cubicBezTo>
                      <a:cubicBezTo>
                        <a:pt x="-18" y="8728"/>
                        <a:pt x="-340" y="10237"/>
                        <a:pt x="392" y="11367"/>
                      </a:cubicBezTo>
                      <a:cubicBezTo>
                        <a:pt x="1012" y="12323"/>
                        <a:pt x="2210" y="12722"/>
                        <a:pt x="3279" y="12329"/>
                      </a:cubicBezTo>
                      <a:cubicBezTo>
                        <a:pt x="20695" y="4267"/>
                        <a:pt x="40429" y="2730"/>
                        <a:pt x="58884" y="7996"/>
                      </a:cubicBezTo>
                      <a:cubicBezTo>
                        <a:pt x="59225" y="8145"/>
                        <a:pt x="59596" y="8207"/>
                        <a:pt x="59967" y="8177"/>
                      </a:cubicBezTo>
                      <a:close/>
                    </a:path>
                  </a:pathLst>
                </a:custGeom>
                <a:solidFill>
                  <a:srgbClr val="F0F0F0"/>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cs typeface="+mn-cs"/>
                  </a:endParaRPr>
                </a:p>
              </p:txBody>
            </p:sp>
            <p:sp>
              <p:nvSpPr>
                <p:cNvPr id="2887" name="Freeform: Shape 2886">
                  <a:extLst>
                    <a:ext uri="{FF2B5EF4-FFF2-40B4-BE49-F238E27FC236}">
                      <a16:creationId xmlns:a16="http://schemas.microsoft.com/office/drawing/2014/main" id="{FE989DFE-CCD0-3030-57E6-9DA3044FF50B}"/>
                    </a:ext>
                  </a:extLst>
                </p:cNvPr>
                <p:cNvSpPr/>
                <p:nvPr/>
              </p:nvSpPr>
              <p:spPr>
                <a:xfrm>
                  <a:off x="10964485" y="4978763"/>
                  <a:ext cx="63371" cy="13272"/>
                </a:xfrm>
                <a:custGeom>
                  <a:avLst/>
                  <a:gdLst>
                    <a:gd name="connsiteX0" fmla="*/ 61187 w 63371"/>
                    <a:gd name="connsiteY0" fmla="*/ 9068 h 13272"/>
                    <a:gd name="connsiteX1" fmla="*/ 63173 w 63371"/>
                    <a:gd name="connsiteY1" fmla="*/ 7533 h 13272"/>
                    <a:gd name="connsiteX2" fmla="*/ 62039 w 63371"/>
                    <a:gd name="connsiteY2" fmla="*/ 4549 h 13272"/>
                    <a:gd name="connsiteX3" fmla="*/ 61819 w 63371"/>
                    <a:gd name="connsiteY3" fmla="*/ 4464 h 13272"/>
                    <a:gd name="connsiteX4" fmla="*/ 1159 w 63371"/>
                    <a:gd name="connsiteY4" fmla="*/ 8797 h 13272"/>
                    <a:gd name="connsiteX5" fmla="*/ 324 w 63371"/>
                    <a:gd name="connsiteY5" fmla="*/ 12009 h 13272"/>
                    <a:gd name="connsiteX6" fmla="*/ 346 w 63371"/>
                    <a:gd name="connsiteY6" fmla="*/ 12046 h 13272"/>
                    <a:gd name="connsiteX7" fmla="*/ 3529 w 63371"/>
                    <a:gd name="connsiteY7" fmla="*/ 12986 h 13272"/>
                    <a:gd name="connsiteX8" fmla="*/ 3596 w 63371"/>
                    <a:gd name="connsiteY8" fmla="*/ 12949 h 13272"/>
                    <a:gd name="connsiteX9" fmla="*/ 60103 w 63371"/>
                    <a:gd name="connsiteY9" fmla="*/ 8977 h 13272"/>
                    <a:gd name="connsiteX10" fmla="*/ 61187 w 63371"/>
                    <a:gd name="connsiteY10" fmla="*/ 9068 h 13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3371" h="13272">
                      <a:moveTo>
                        <a:pt x="61187" y="9068"/>
                      </a:moveTo>
                      <a:cubicBezTo>
                        <a:pt x="62118" y="9059"/>
                        <a:pt x="62930" y="8432"/>
                        <a:pt x="63173" y="7533"/>
                      </a:cubicBezTo>
                      <a:cubicBezTo>
                        <a:pt x="63684" y="6396"/>
                        <a:pt x="63176" y="5060"/>
                        <a:pt x="62039" y="4549"/>
                      </a:cubicBezTo>
                      <a:cubicBezTo>
                        <a:pt x="61967" y="4517"/>
                        <a:pt x="61894" y="4489"/>
                        <a:pt x="61819" y="4464"/>
                      </a:cubicBezTo>
                      <a:cubicBezTo>
                        <a:pt x="41897" y="-2744"/>
                        <a:pt x="19854" y="-1169"/>
                        <a:pt x="1159" y="8797"/>
                      </a:cubicBezTo>
                      <a:cubicBezTo>
                        <a:pt x="41" y="9453"/>
                        <a:pt x="-333" y="10891"/>
                        <a:pt x="324" y="12009"/>
                      </a:cubicBezTo>
                      <a:cubicBezTo>
                        <a:pt x="331" y="12021"/>
                        <a:pt x="339" y="12034"/>
                        <a:pt x="346" y="12046"/>
                      </a:cubicBezTo>
                      <a:cubicBezTo>
                        <a:pt x="965" y="13185"/>
                        <a:pt x="2391" y="13606"/>
                        <a:pt x="3529" y="12986"/>
                      </a:cubicBezTo>
                      <a:cubicBezTo>
                        <a:pt x="3552" y="12974"/>
                        <a:pt x="3574" y="12962"/>
                        <a:pt x="3596" y="12949"/>
                      </a:cubicBezTo>
                      <a:cubicBezTo>
                        <a:pt x="21072" y="3869"/>
                        <a:pt x="41528" y="2431"/>
                        <a:pt x="60103" y="8977"/>
                      </a:cubicBezTo>
                      <a:cubicBezTo>
                        <a:pt x="60452" y="9095"/>
                        <a:pt x="60823" y="9126"/>
                        <a:pt x="61187" y="9068"/>
                      </a:cubicBezTo>
                      <a:close/>
                    </a:path>
                  </a:pathLst>
                </a:custGeom>
                <a:solidFill>
                  <a:srgbClr val="F0F0F0"/>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cs typeface="+mn-cs"/>
                  </a:endParaRPr>
                </a:p>
              </p:txBody>
            </p:sp>
            <p:sp>
              <p:nvSpPr>
                <p:cNvPr id="2888" name="Freeform: Shape 2887">
                  <a:extLst>
                    <a:ext uri="{FF2B5EF4-FFF2-40B4-BE49-F238E27FC236}">
                      <a16:creationId xmlns:a16="http://schemas.microsoft.com/office/drawing/2014/main" id="{386E89B9-EE32-E06B-57A1-8128BF1DC996}"/>
                    </a:ext>
                  </a:extLst>
                </p:cNvPr>
                <p:cNvSpPr/>
                <p:nvPr/>
              </p:nvSpPr>
              <p:spPr>
                <a:xfrm>
                  <a:off x="10962264" y="4954316"/>
                  <a:ext cx="64207" cy="13642"/>
                </a:xfrm>
                <a:custGeom>
                  <a:avLst/>
                  <a:gdLst>
                    <a:gd name="connsiteX0" fmla="*/ 61873 w 64207"/>
                    <a:gd name="connsiteY0" fmla="*/ 8601 h 13642"/>
                    <a:gd name="connsiteX1" fmla="*/ 64208 w 64207"/>
                    <a:gd name="connsiteY1" fmla="*/ 6242 h 13642"/>
                    <a:gd name="connsiteX2" fmla="*/ 62505 w 64207"/>
                    <a:gd name="connsiteY2" fmla="*/ 3998 h 13642"/>
                    <a:gd name="connsiteX3" fmla="*/ 1484 w 64207"/>
                    <a:gd name="connsiteY3" fmla="*/ 8962 h 13642"/>
                    <a:gd name="connsiteX4" fmla="*/ 195 w 64207"/>
                    <a:gd name="connsiteY4" fmla="*/ 12159 h 13642"/>
                    <a:gd name="connsiteX5" fmla="*/ 3392 w 64207"/>
                    <a:gd name="connsiteY5" fmla="*/ 13448 h 13642"/>
                    <a:gd name="connsiteX6" fmla="*/ 3831 w 64207"/>
                    <a:gd name="connsiteY6" fmla="*/ 13205 h 13642"/>
                    <a:gd name="connsiteX7" fmla="*/ 60700 w 64207"/>
                    <a:gd name="connsiteY7" fmla="*/ 8511 h 13642"/>
                    <a:gd name="connsiteX8" fmla="*/ 61873 w 64207"/>
                    <a:gd name="connsiteY8" fmla="*/ 8601 h 136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4207" h="13642">
                      <a:moveTo>
                        <a:pt x="61873" y="8601"/>
                      </a:moveTo>
                      <a:cubicBezTo>
                        <a:pt x="63170" y="8594"/>
                        <a:pt x="64215" y="7538"/>
                        <a:pt x="64208" y="6242"/>
                      </a:cubicBezTo>
                      <a:cubicBezTo>
                        <a:pt x="64202" y="5198"/>
                        <a:pt x="63509" y="4284"/>
                        <a:pt x="62505" y="3998"/>
                      </a:cubicBezTo>
                      <a:cubicBezTo>
                        <a:pt x="42336" y="-2713"/>
                        <a:pt x="20304" y="-920"/>
                        <a:pt x="1484" y="8962"/>
                      </a:cubicBezTo>
                      <a:cubicBezTo>
                        <a:pt x="245" y="9489"/>
                        <a:pt x="-332" y="10920"/>
                        <a:pt x="195" y="12159"/>
                      </a:cubicBezTo>
                      <a:cubicBezTo>
                        <a:pt x="722" y="13398"/>
                        <a:pt x="2153" y="13975"/>
                        <a:pt x="3392" y="13448"/>
                      </a:cubicBezTo>
                      <a:cubicBezTo>
                        <a:pt x="3546" y="13382"/>
                        <a:pt x="3694" y="13301"/>
                        <a:pt x="3831" y="13205"/>
                      </a:cubicBezTo>
                      <a:cubicBezTo>
                        <a:pt x="21410" y="4142"/>
                        <a:pt x="41874" y="2453"/>
                        <a:pt x="60700" y="8511"/>
                      </a:cubicBezTo>
                      <a:cubicBezTo>
                        <a:pt x="61079" y="8630"/>
                        <a:pt x="61480" y="8660"/>
                        <a:pt x="61873" y="8601"/>
                      </a:cubicBezTo>
                      <a:close/>
                    </a:path>
                  </a:pathLst>
                </a:custGeom>
                <a:solidFill>
                  <a:srgbClr val="EBEBEB"/>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cs typeface="+mn-cs"/>
                  </a:endParaRPr>
                </a:p>
              </p:txBody>
            </p:sp>
            <p:sp>
              <p:nvSpPr>
                <p:cNvPr id="2889" name="Freeform: Shape 2888">
                  <a:extLst>
                    <a:ext uri="{FF2B5EF4-FFF2-40B4-BE49-F238E27FC236}">
                      <a16:creationId xmlns:a16="http://schemas.microsoft.com/office/drawing/2014/main" id="{F5CE28D9-5E8D-094C-B927-175DED2CF650}"/>
                    </a:ext>
                  </a:extLst>
                </p:cNvPr>
                <p:cNvSpPr/>
                <p:nvPr/>
              </p:nvSpPr>
              <p:spPr>
                <a:xfrm>
                  <a:off x="10669274" y="4013841"/>
                  <a:ext cx="354735" cy="788820"/>
                </a:xfrm>
                <a:custGeom>
                  <a:avLst/>
                  <a:gdLst>
                    <a:gd name="connsiteX0" fmla="*/ 289960 w 354735"/>
                    <a:gd name="connsiteY0" fmla="*/ 7582 h 788820"/>
                    <a:gd name="connsiteX1" fmla="*/ 332838 w 354735"/>
                    <a:gd name="connsiteY1" fmla="*/ 179091 h 788820"/>
                    <a:gd name="connsiteX2" fmla="*/ 330581 w 354735"/>
                    <a:gd name="connsiteY2" fmla="*/ 508208 h 788820"/>
                    <a:gd name="connsiteX3" fmla="*/ 349537 w 354735"/>
                    <a:gd name="connsiteY3" fmla="*/ 602989 h 788820"/>
                    <a:gd name="connsiteX4" fmla="*/ 353689 w 354735"/>
                    <a:gd name="connsiteY4" fmla="*/ 770797 h 788820"/>
                    <a:gd name="connsiteX5" fmla="*/ 259811 w 354735"/>
                    <a:gd name="connsiteY5" fmla="*/ 776394 h 788820"/>
                    <a:gd name="connsiteX6" fmla="*/ 195811 w 354735"/>
                    <a:gd name="connsiteY6" fmla="*/ 518589 h 788820"/>
                    <a:gd name="connsiteX7" fmla="*/ 163856 w 354735"/>
                    <a:gd name="connsiteY7" fmla="*/ 331824 h 788820"/>
                    <a:gd name="connsiteX8" fmla="*/ 131992 w 354735"/>
                    <a:gd name="connsiteY8" fmla="*/ 518408 h 788820"/>
                    <a:gd name="connsiteX9" fmla="*/ 132714 w 354735"/>
                    <a:gd name="connsiteY9" fmla="*/ 603621 h 788820"/>
                    <a:gd name="connsiteX10" fmla="*/ 102384 w 354735"/>
                    <a:gd name="connsiteY10" fmla="*/ 781539 h 788820"/>
                    <a:gd name="connsiteX11" fmla="*/ 13831 w 354735"/>
                    <a:gd name="connsiteY11" fmla="*/ 773144 h 788820"/>
                    <a:gd name="connsiteX12" fmla="*/ 20 w 354735"/>
                    <a:gd name="connsiteY12" fmla="*/ 503424 h 788820"/>
                    <a:gd name="connsiteX13" fmla="*/ 33780 w 354735"/>
                    <a:gd name="connsiteY13" fmla="*/ 0 h 788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54735" h="788820">
                      <a:moveTo>
                        <a:pt x="289960" y="7582"/>
                      </a:moveTo>
                      <a:cubicBezTo>
                        <a:pt x="309910" y="55695"/>
                        <a:pt x="331845" y="89455"/>
                        <a:pt x="332838" y="179091"/>
                      </a:cubicBezTo>
                      <a:cubicBezTo>
                        <a:pt x="335185" y="370279"/>
                        <a:pt x="330581" y="508208"/>
                        <a:pt x="330581" y="508208"/>
                      </a:cubicBezTo>
                      <a:cubicBezTo>
                        <a:pt x="331574" y="525088"/>
                        <a:pt x="339608" y="515971"/>
                        <a:pt x="349537" y="602989"/>
                      </a:cubicBezTo>
                      <a:cubicBezTo>
                        <a:pt x="354555" y="658776"/>
                        <a:pt x="355943" y="714830"/>
                        <a:pt x="353689" y="770797"/>
                      </a:cubicBezTo>
                      <a:cubicBezTo>
                        <a:pt x="353690" y="770797"/>
                        <a:pt x="304584" y="795530"/>
                        <a:pt x="259811" y="776394"/>
                      </a:cubicBezTo>
                      <a:cubicBezTo>
                        <a:pt x="243021" y="713928"/>
                        <a:pt x="213955" y="602086"/>
                        <a:pt x="195811" y="518589"/>
                      </a:cubicBezTo>
                      <a:cubicBezTo>
                        <a:pt x="179382" y="442764"/>
                        <a:pt x="163856" y="331824"/>
                        <a:pt x="163856" y="331824"/>
                      </a:cubicBezTo>
                      <a:lnTo>
                        <a:pt x="131992" y="518408"/>
                      </a:lnTo>
                      <a:cubicBezTo>
                        <a:pt x="134418" y="546752"/>
                        <a:pt x="134659" y="575240"/>
                        <a:pt x="132714" y="603621"/>
                      </a:cubicBezTo>
                      <a:cubicBezTo>
                        <a:pt x="128923" y="654893"/>
                        <a:pt x="102384" y="781539"/>
                        <a:pt x="102384" y="781539"/>
                      </a:cubicBezTo>
                      <a:cubicBezTo>
                        <a:pt x="102384" y="781539"/>
                        <a:pt x="52014" y="802571"/>
                        <a:pt x="13831" y="773144"/>
                      </a:cubicBezTo>
                      <a:cubicBezTo>
                        <a:pt x="13831" y="773144"/>
                        <a:pt x="-612" y="565528"/>
                        <a:pt x="20" y="503424"/>
                      </a:cubicBezTo>
                      <a:cubicBezTo>
                        <a:pt x="1374" y="382013"/>
                        <a:pt x="7693" y="105704"/>
                        <a:pt x="33780" y="0"/>
                      </a:cubicBezTo>
                      <a:close/>
                    </a:path>
                  </a:pathLst>
                </a:custGeom>
                <a:solidFill>
                  <a:srgbClr val="37474F"/>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cs typeface="+mn-cs"/>
                  </a:endParaRPr>
                </a:p>
              </p:txBody>
            </p:sp>
            <p:sp>
              <p:nvSpPr>
                <p:cNvPr id="2890" name="Freeform: Shape 2889">
                  <a:extLst>
                    <a:ext uri="{FF2B5EF4-FFF2-40B4-BE49-F238E27FC236}">
                      <a16:creationId xmlns:a16="http://schemas.microsoft.com/office/drawing/2014/main" id="{E8DD5411-0405-7E66-AF42-753071261213}"/>
                    </a:ext>
                  </a:extLst>
                </p:cNvPr>
                <p:cNvSpPr/>
                <p:nvPr/>
              </p:nvSpPr>
              <p:spPr>
                <a:xfrm>
                  <a:off x="10923940" y="4766765"/>
                  <a:ext cx="101731" cy="44472"/>
                </a:xfrm>
                <a:custGeom>
                  <a:avLst/>
                  <a:gdLst>
                    <a:gd name="connsiteX0" fmla="*/ 101732 w 101731"/>
                    <a:gd name="connsiteY0" fmla="*/ 0 h 44472"/>
                    <a:gd name="connsiteX1" fmla="*/ 0 w 101731"/>
                    <a:gd name="connsiteY1" fmla="*/ 7944 h 44472"/>
                    <a:gd name="connsiteX2" fmla="*/ 6499 w 101731"/>
                    <a:gd name="connsiteY2" fmla="*/ 37461 h 44472"/>
                    <a:gd name="connsiteX3" fmla="*/ 52175 w 101731"/>
                    <a:gd name="connsiteY3" fmla="*/ 44322 h 44472"/>
                    <a:gd name="connsiteX4" fmla="*/ 100378 w 101731"/>
                    <a:gd name="connsiteY4" fmla="*/ 28976 h 444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1731" h="44472">
                      <a:moveTo>
                        <a:pt x="101732" y="0"/>
                      </a:moveTo>
                      <a:cubicBezTo>
                        <a:pt x="83227" y="11193"/>
                        <a:pt x="24824" y="18054"/>
                        <a:pt x="0" y="7944"/>
                      </a:cubicBezTo>
                      <a:lnTo>
                        <a:pt x="6499" y="37461"/>
                      </a:lnTo>
                      <a:cubicBezTo>
                        <a:pt x="6499" y="37461"/>
                        <a:pt x="17692" y="45676"/>
                        <a:pt x="52175" y="44322"/>
                      </a:cubicBezTo>
                      <a:cubicBezTo>
                        <a:pt x="86657" y="42968"/>
                        <a:pt x="100378" y="28976"/>
                        <a:pt x="100378" y="28976"/>
                      </a:cubicBezTo>
                      <a:close/>
                    </a:path>
                  </a:pathLst>
                </a:custGeom>
                <a:solidFill>
                  <a:srgbClr val="455A64"/>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cs typeface="+mn-cs"/>
                  </a:endParaRPr>
                </a:p>
              </p:txBody>
            </p:sp>
            <p:sp>
              <p:nvSpPr>
                <p:cNvPr id="2891" name="Freeform: Shape 2890">
                  <a:extLst>
                    <a:ext uri="{FF2B5EF4-FFF2-40B4-BE49-F238E27FC236}">
                      <a16:creationId xmlns:a16="http://schemas.microsoft.com/office/drawing/2014/main" id="{8247A00A-D839-D67C-D3B3-9A8038A3F6EC}"/>
                    </a:ext>
                  </a:extLst>
                </p:cNvPr>
                <p:cNvSpPr/>
                <p:nvPr/>
              </p:nvSpPr>
              <p:spPr>
                <a:xfrm>
                  <a:off x="10679946" y="4765501"/>
                  <a:ext cx="97398" cy="42790"/>
                </a:xfrm>
                <a:custGeom>
                  <a:avLst/>
                  <a:gdLst>
                    <a:gd name="connsiteX0" fmla="*/ 97399 w 97398"/>
                    <a:gd name="connsiteY0" fmla="*/ 5145 h 42790"/>
                    <a:gd name="connsiteX1" fmla="*/ 0 w 97398"/>
                    <a:gd name="connsiteY1" fmla="*/ 0 h 42790"/>
                    <a:gd name="connsiteX2" fmla="*/ 2708 w 97398"/>
                    <a:gd name="connsiteY2" fmla="*/ 30059 h 42790"/>
                    <a:gd name="connsiteX3" fmla="*/ 45044 w 97398"/>
                    <a:gd name="connsiteY3" fmla="*/ 42697 h 42790"/>
                    <a:gd name="connsiteX4" fmla="*/ 92253 w 97398"/>
                    <a:gd name="connsiteY4" fmla="*/ 33670 h 427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398" h="42790">
                      <a:moveTo>
                        <a:pt x="97399" y="5145"/>
                      </a:moveTo>
                      <a:cubicBezTo>
                        <a:pt x="77540" y="14172"/>
                        <a:pt x="23379" y="12908"/>
                        <a:pt x="0" y="0"/>
                      </a:cubicBezTo>
                      <a:lnTo>
                        <a:pt x="2708" y="30059"/>
                      </a:lnTo>
                      <a:cubicBezTo>
                        <a:pt x="2708" y="30059"/>
                        <a:pt x="10561" y="41523"/>
                        <a:pt x="45044" y="42697"/>
                      </a:cubicBezTo>
                      <a:cubicBezTo>
                        <a:pt x="79526" y="43870"/>
                        <a:pt x="92253" y="33670"/>
                        <a:pt x="92253" y="33670"/>
                      </a:cubicBezTo>
                      <a:close/>
                    </a:path>
                  </a:pathLst>
                </a:custGeom>
                <a:solidFill>
                  <a:srgbClr val="455A64"/>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cs typeface="+mn-cs"/>
                  </a:endParaRPr>
                </a:p>
              </p:txBody>
            </p:sp>
            <p:sp>
              <p:nvSpPr>
                <p:cNvPr id="2892" name="Freeform: Shape 2891">
                  <a:extLst>
                    <a:ext uri="{FF2B5EF4-FFF2-40B4-BE49-F238E27FC236}">
                      <a16:creationId xmlns:a16="http://schemas.microsoft.com/office/drawing/2014/main" id="{05A6114C-DE0C-B0BC-10CA-5EE3BAF2AE26}"/>
                    </a:ext>
                  </a:extLst>
                </p:cNvPr>
                <p:cNvSpPr/>
                <p:nvPr/>
              </p:nvSpPr>
              <p:spPr>
                <a:xfrm>
                  <a:off x="10705853" y="4170817"/>
                  <a:ext cx="127277" cy="359988"/>
                </a:xfrm>
                <a:custGeom>
                  <a:avLst/>
                  <a:gdLst>
                    <a:gd name="connsiteX0" fmla="*/ 127277 w 127277"/>
                    <a:gd name="connsiteY0" fmla="*/ 175120 h 359988"/>
                    <a:gd name="connsiteX1" fmla="*/ 109224 w 127277"/>
                    <a:gd name="connsiteY1" fmla="*/ 39718 h 359988"/>
                    <a:gd name="connsiteX2" fmla="*/ 0 w 127277"/>
                    <a:gd name="connsiteY2" fmla="*/ 0 h 359988"/>
                    <a:gd name="connsiteX3" fmla="*/ 90268 w 127277"/>
                    <a:gd name="connsiteY3" fmla="*/ 62285 h 359988"/>
                    <a:gd name="connsiteX4" fmla="*/ 111210 w 127277"/>
                    <a:gd name="connsiteY4" fmla="*/ 174578 h 359988"/>
                    <a:gd name="connsiteX5" fmla="*/ 95774 w 127277"/>
                    <a:gd name="connsiteY5" fmla="*/ 359988 h 359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7277" h="359988">
                      <a:moveTo>
                        <a:pt x="127277" y="175120"/>
                      </a:moveTo>
                      <a:lnTo>
                        <a:pt x="109224" y="39718"/>
                      </a:lnTo>
                      <a:cubicBezTo>
                        <a:pt x="109224" y="39718"/>
                        <a:pt x="28795" y="28705"/>
                        <a:pt x="0" y="0"/>
                      </a:cubicBezTo>
                      <a:cubicBezTo>
                        <a:pt x="0" y="0"/>
                        <a:pt x="36107" y="52807"/>
                        <a:pt x="90268" y="62285"/>
                      </a:cubicBezTo>
                      <a:lnTo>
                        <a:pt x="111210" y="174578"/>
                      </a:lnTo>
                      <a:lnTo>
                        <a:pt x="95774" y="359988"/>
                      </a:lnTo>
                      <a:close/>
                    </a:path>
                  </a:pathLst>
                </a:custGeom>
                <a:solidFill>
                  <a:srgbClr val="263238"/>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cs typeface="+mn-cs"/>
                  </a:endParaRPr>
                </a:p>
              </p:txBody>
            </p:sp>
          </p:grpSp>
          <p:grpSp>
            <p:nvGrpSpPr>
              <p:cNvPr id="2842" name="Graphic 13">
                <a:extLst>
                  <a:ext uri="{FF2B5EF4-FFF2-40B4-BE49-F238E27FC236}">
                    <a16:creationId xmlns:a16="http://schemas.microsoft.com/office/drawing/2014/main" id="{BC0F576E-0203-7F10-9689-062E6770A543}"/>
                  </a:ext>
                </a:extLst>
              </p:cNvPr>
              <p:cNvGrpSpPr/>
              <p:nvPr/>
            </p:nvGrpSpPr>
            <p:grpSpPr>
              <a:xfrm>
                <a:off x="10413746" y="3414558"/>
                <a:ext cx="690546" cy="804262"/>
                <a:chOff x="10413746" y="3414558"/>
                <a:chExt cx="690546" cy="804262"/>
              </a:xfrm>
            </p:grpSpPr>
            <p:sp>
              <p:nvSpPr>
                <p:cNvPr id="2843" name="Freeform: Shape 2842">
                  <a:extLst>
                    <a:ext uri="{FF2B5EF4-FFF2-40B4-BE49-F238E27FC236}">
                      <a16:creationId xmlns:a16="http://schemas.microsoft.com/office/drawing/2014/main" id="{AC3B8DA5-3244-B93D-7A29-86EA08343AC7}"/>
                    </a:ext>
                  </a:extLst>
                </p:cNvPr>
                <p:cNvSpPr/>
                <p:nvPr/>
              </p:nvSpPr>
              <p:spPr>
                <a:xfrm>
                  <a:off x="10485148" y="3710812"/>
                  <a:ext cx="296439" cy="316027"/>
                </a:xfrm>
                <a:custGeom>
                  <a:avLst/>
                  <a:gdLst>
                    <a:gd name="connsiteX0" fmla="*/ 296440 w 296439"/>
                    <a:gd name="connsiteY0" fmla="*/ 0 h 316027"/>
                    <a:gd name="connsiteX1" fmla="*/ 209060 w 296439"/>
                    <a:gd name="connsiteY1" fmla="*/ 55515 h 316027"/>
                    <a:gd name="connsiteX2" fmla="*/ 130437 w 296439"/>
                    <a:gd name="connsiteY2" fmla="*/ 184056 h 316027"/>
                    <a:gd name="connsiteX3" fmla="*/ 0 w 296439"/>
                    <a:gd name="connsiteY3" fmla="*/ 238217 h 316027"/>
                    <a:gd name="connsiteX4" fmla="*/ 10742 w 296439"/>
                    <a:gd name="connsiteY4" fmla="*/ 316028 h 316027"/>
                    <a:gd name="connsiteX5" fmla="*/ 155170 w 296439"/>
                    <a:gd name="connsiteY5" fmla="*/ 271616 h 316027"/>
                    <a:gd name="connsiteX6" fmla="*/ 198048 w 296439"/>
                    <a:gd name="connsiteY6" fmla="*/ 243813 h 316027"/>
                    <a:gd name="connsiteX7" fmla="*/ 266741 w 296439"/>
                    <a:gd name="connsiteY7" fmla="*/ 154899 h 3160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6439" h="316027">
                      <a:moveTo>
                        <a:pt x="296440" y="0"/>
                      </a:moveTo>
                      <a:cubicBezTo>
                        <a:pt x="262047" y="0"/>
                        <a:pt x="239481" y="5597"/>
                        <a:pt x="209060" y="55515"/>
                      </a:cubicBezTo>
                      <a:cubicBezTo>
                        <a:pt x="178640" y="105433"/>
                        <a:pt x="130437" y="184056"/>
                        <a:pt x="130437" y="184056"/>
                      </a:cubicBezTo>
                      <a:lnTo>
                        <a:pt x="0" y="238217"/>
                      </a:lnTo>
                      <a:lnTo>
                        <a:pt x="10742" y="316028"/>
                      </a:lnTo>
                      <a:cubicBezTo>
                        <a:pt x="10742" y="316028"/>
                        <a:pt x="102093" y="292197"/>
                        <a:pt x="155170" y="271616"/>
                      </a:cubicBezTo>
                      <a:cubicBezTo>
                        <a:pt x="177737" y="262589"/>
                        <a:pt x="190375" y="255187"/>
                        <a:pt x="198048" y="243813"/>
                      </a:cubicBezTo>
                      <a:cubicBezTo>
                        <a:pt x="204457" y="234787"/>
                        <a:pt x="266741" y="154899"/>
                        <a:pt x="266741" y="154899"/>
                      </a:cubicBezTo>
                      <a:close/>
                    </a:path>
                  </a:pathLst>
                </a:custGeom>
                <a:solidFill>
                  <a:srgbClr val="874C4C"/>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cs typeface="+mn-cs"/>
                  </a:endParaRPr>
                </a:p>
              </p:txBody>
            </p:sp>
            <p:sp>
              <p:nvSpPr>
                <p:cNvPr id="2844" name="Freeform: Shape 2843">
                  <a:extLst>
                    <a:ext uri="{FF2B5EF4-FFF2-40B4-BE49-F238E27FC236}">
                      <a16:creationId xmlns:a16="http://schemas.microsoft.com/office/drawing/2014/main" id="{330D2C63-1734-C777-BAF8-B50B0B4A334F}"/>
                    </a:ext>
                  </a:extLst>
                </p:cNvPr>
                <p:cNvSpPr/>
                <p:nvPr/>
              </p:nvSpPr>
              <p:spPr>
                <a:xfrm>
                  <a:off x="10673211" y="3710809"/>
                  <a:ext cx="320325" cy="445850"/>
                </a:xfrm>
                <a:custGeom>
                  <a:avLst/>
                  <a:gdLst>
                    <a:gd name="connsiteX0" fmla="*/ 203428 w 320325"/>
                    <a:gd name="connsiteY0" fmla="*/ 184 h 445850"/>
                    <a:gd name="connsiteX1" fmla="*/ 248562 w 320325"/>
                    <a:gd name="connsiteY1" fmla="*/ 5690 h 445850"/>
                    <a:gd name="connsiteX2" fmla="*/ 294599 w 320325"/>
                    <a:gd name="connsiteY2" fmla="*/ 53532 h 445850"/>
                    <a:gd name="connsiteX3" fmla="*/ 291710 w 320325"/>
                    <a:gd name="connsiteY3" fmla="*/ 140280 h 445850"/>
                    <a:gd name="connsiteX4" fmla="*/ 275823 w 320325"/>
                    <a:gd name="connsiteY4" fmla="*/ 262773 h 445850"/>
                    <a:gd name="connsiteX5" fmla="*/ 320325 w 320325"/>
                    <a:gd name="connsiteY5" fmla="*/ 401966 h 445850"/>
                    <a:gd name="connsiteX6" fmla="*/ 10887 w 320325"/>
                    <a:gd name="connsiteY6" fmla="*/ 406118 h 445850"/>
                    <a:gd name="connsiteX7" fmla="*/ 28941 w 320325"/>
                    <a:gd name="connsiteY7" fmla="*/ 281639 h 445850"/>
                    <a:gd name="connsiteX8" fmla="*/ 25962 w 320325"/>
                    <a:gd name="connsiteY8" fmla="*/ 200398 h 445850"/>
                    <a:gd name="connsiteX9" fmla="*/ 11068 w 320325"/>
                    <a:gd name="connsiteY9" fmla="*/ 99298 h 445850"/>
                    <a:gd name="connsiteX10" fmla="*/ 108286 w 320325"/>
                    <a:gd name="connsiteY10" fmla="*/ 3 h 445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20325" h="445850">
                      <a:moveTo>
                        <a:pt x="203428" y="184"/>
                      </a:moveTo>
                      <a:lnTo>
                        <a:pt x="248562" y="5690"/>
                      </a:lnTo>
                      <a:cubicBezTo>
                        <a:pt x="278531" y="13453"/>
                        <a:pt x="291891" y="26903"/>
                        <a:pt x="294599" y="53532"/>
                      </a:cubicBezTo>
                      <a:cubicBezTo>
                        <a:pt x="299729" y="82331"/>
                        <a:pt x="298745" y="111886"/>
                        <a:pt x="291710" y="140280"/>
                      </a:cubicBezTo>
                      <a:cubicBezTo>
                        <a:pt x="281691" y="177560"/>
                        <a:pt x="275823" y="262773"/>
                        <a:pt x="275823" y="262773"/>
                      </a:cubicBezTo>
                      <a:cubicBezTo>
                        <a:pt x="295149" y="307613"/>
                        <a:pt x="310054" y="354232"/>
                        <a:pt x="320325" y="401966"/>
                      </a:cubicBezTo>
                      <a:cubicBezTo>
                        <a:pt x="212546" y="470028"/>
                        <a:pt x="54486" y="448905"/>
                        <a:pt x="10887" y="406118"/>
                      </a:cubicBezTo>
                      <a:cubicBezTo>
                        <a:pt x="16935" y="362519"/>
                        <a:pt x="25420" y="317114"/>
                        <a:pt x="28941" y="281639"/>
                      </a:cubicBezTo>
                      <a:cubicBezTo>
                        <a:pt x="29626" y="254523"/>
                        <a:pt x="28631" y="227391"/>
                        <a:pt x="25962" y="200398"/>
                      </a:cubicBezTo>
                      <a:cubicBezTo>
                        <a:pt x="-1912" y="174264"/>
                        <a:pt x="-8085" y="132360"/>
                        <a:pt x="11068" y="99298"/>
                      </a:cubicBezTo>
                      <a:cubicBezTo>
                        <a:pt x="48078" y="43422"/>
                        <a:pt x="94656" y="-448"/>
                        <a:pt x="108286" y="3"/>
                      </a:cubicBezTo>
                      <a:close/>
                    </a:path>
                  </a:pathLst>
                </a:custGeom>
                <a:solidFill>
                  <a:srgbClr val="407BFF"/>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cs typeface="+mn-cs"/>
                  </a:endParaRPr>
                </a:p>
              </p:txBody>
            </p:sp>
            <p:sp>
              <p:nvSpPr>
                <p:cNvPr id="2845" name="Freeform: Shape 2844">
                  <a:extLst>
                    <a:ext uri="{FF2B5EF4-FFF2-40B4-BE49-F238E27FC236}">
                      <a16:creationId xmlns:a16="http://schemas.microsoft.com/office/drawing/2014/main" id="{CADFF026-D77E-7564-233C-701E5E36C501}"/>
                    </a:ext>
                  </a:extLst>
                </p:cNvPr>
                <p:cNvSpPr/>
                <p:nvPr/>
              </p:nvSpPr>
              <p:spPr>
                <a:xfrm>
                  <a:off x="10673211" y="3710809"/>
                  <a:ext cx="320325" cy="445850"/>
                </a:xfrm>
                <a:custGeom>
                  <a:avLst/>
                  <a:gdLst>
                    <a:gd name="connsiteX0" fmla="*/ 203428 w 320325"/>
                    <a:gd name="connsiteY0" fmla="*/ 184 h 445850"/>
                    <a:gd name="connsiteX1" fmla="*/ 248562 w 320325"/>
                    <a:gd name="connsiteY1" fmla="*/ 5690 h 445850"/>
                    <a:gd name="connsiteX2" fmla="*/ 294599 w 320325"/>
                    <a:gd name="connsiteY2" fmla="*/ 53532 h 445850"/>
                    <a:gd name="connsiteX3" fmla="*/ 291710 w 320325"/>
                    <a:gd name="connsiteY3" fmla="*/ 140280 h 445850"/>
                    <a:gd name="connsiteX4" fmla="*/ 275823 w 320325"/>
                    <a:gd name="connsiteY4" fmla="*/ 262773 h 445850"/>
                    <a:gd name="connsiteX5" fmla="*/ 320325 w 320325"/>
                    <a:gd name="connsiteY5" fmla="*/ 401966 h 445850"/>
                    <a:gd name="connsiteX6" fmla="*/ 10887 w 320325"/>
                    <a:gd name="connsiteY6" fmla="*/ 406118 h 445850"/>
                    <a:gd name="connsiteX7" fmla="*/ 28941 w 320325"/>
                    <a:gd name="connsiteY7" fmla="*/ 281639 h 445850"/>
                    <a:gd name="connsiteX8" fmla="*/ 25962 w 320325"/>
                    <a:gd name="connsiteY8" fmla="*/ 200398 h 445850"/>
                    <a:gd name="connsiteX9" fmla="*/ 11068 w 320325"/>
                    <a:gd name="connsiteY9" fmla="*/ 99298 h 445850"/>
                    <a:gd name="connsiteX10" fmla="*/ 108286 w 320325"/>
                    <a:gd name="connsiteY10" fmla="*/ 3 h 445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20325" h="445850">
                      <a:moveTo>
                        <a:pt x="203428" y="184"/>
                      </a:moveTo>
                      <a:lnTo>
                        <a:pt x="248562" y="5690"/>
                      </a:lnTo>
                      <a:cubicBezTo>
                        <a:pt x="278531" y="13453"/>
                        <a:pt x="291891" y="26903"/>
                        <a:pt x="294599" y="53532"/>
                      </a:cubicBezTo>
                      <a:cubicBezTo>
                        <a:pt x="299729" y="82331"/>
                        <a:pt x="298745" y="111886"/>
                        <a:pt x="291710" y="140280"/>
                      </a:cubicBezTo>
                      <a:cubicBezTo>
                        <a:pt x="281691" y="177560"/>
                        <a:pt x="275823" y="262773"/>
                        <a:pt x="275823" y="262773"/>
                      </a:cubicBezTo>
                      <a:cubicBezTo>
                        <a:pt x="295149" y="307613"/>
                        <a:pt x="310054" y="354232"/>
                        <a:pt x="320325" y="401966"/>
                      </a:cubicBezTo>
                      <a:cubicBezTo>
                        <a:pt x="212546" y="470028"/>
                        <a:pt x="54486" y="448905"/>
                        <a:pt x="10887" y="406118"/>
                      </a:cubicBezTo>
                      <a:cubicBezTo>
                        <a:pt x="16935" y="362519"/>
                        <a:pt x="25420" y="317114"/>
                        <a:pt x="28941" y="281639"/>
                      </a:cubicBezTo>
                      <a:cubicBezTo>
                        <a:pt x="29626" y="254523"/>
                        <a:pt x="28631" y="227391"/>
                        <a:pt x="25962" y="200398"/>
                      </a:cubicBezTo>
                      <a:cubicBezTo>
                        <a:pt x="-1912" y="174264"/>
                        <a:pt x="-8085" y="132360"/>
                        <a:pt x="11068" y="99298"/>
                      </a:cubicBezTo>
                      <a:cubicBezTo>
                        <a:pt x="48078" y="43422"/>
                        <a:pt x="94656" y="-448"/>
                        <a:pt x="108286" y="3"/>
                      </a:cubicBezTo>
                      <a:close/>
                    </a:path>
                  </a:pathLst>
                </a:custGeom>
                <a:solidFill>
                  <a:srgbClr val="FFFFFF">
                    <a:alpha val="30000"/>
                  </a:srgbClr>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cs typeface="+mn-cs"/>
                  </a:endParaRPr>
                </a:p>
              </p:txBody>
            </p:sp>
            <p:sp>
              <p:nvSpPr>
                <p:cNvPr id="2846" name="Freeform: Shape 2845">
                  <a:extLst>
                    <a:ext uri="{FF2B5EF4-FFF2-40B4-BE49-F238E27FC236}">
                      <a16:creationId xmlns:a16="http://schemas.microsoft.com/office/drawing/2014/main" id="{12966039-60DE-E803-FDCE-439BA1940166}"/>
                    </a:ext>
                  </a:extLst>
                </p:cNvPr>
                <p:cNvSpPr/>
                <p:nvPr/>
              </p:nvSpPr>
              <p:spPr>
                <a:xfrm>
                  <a:off x="10738316" y="3597616"/>
                  <a:ext cx="215102" cy="112030"/>
                </a:xfrm>
                <a:custGeom>
                  <a:avLst/>
                  <a:gdLst>
                    <a:gd name="connsiteX0" fmla="*/ 206656 w 215102"/>
                    <a:gd name="connsiteY0" fmla="*/ 2618 h 112030"/>
                    <a:gd name="connsiteX1" fmla="*/ 206656 w 215102"/>
                    <a:gd name="connsiteY1" fmla="*/ 32587 h 112030"/>
                    <a:gd name="connsiteX2" fmla="*/ 214509 w 215102"/>
                    <a:gd name="connsiteY2" fmla="*/ 60841 h 112030"/>
                    <a:gd name="connsiteX3" fmla="*/ 193296 w 215102"/>
                    <a:gd name="connsiteY3" fmla="*/ 101822 h 112030"/>
                    <a:gd name="connsiteX4" fmla="*/ 196817 w 215102"/>
                    <a:gd name="connsiteY4" fmla="*/ 75825 h 112030"/>
                    <a:gd name="connsiteX5" fmla="*/ 111785 w 215102"/>
                    <a:gd name="connsiteY5" fmla="*/ 111932 h 112030"/>
                    <a:gd name="connsiteX6" fmla="*/ 33703 w 215102"/>
                    <a:gd name="connsiteY6" fmla="*/ 100017 h 112030"/>
                    <a:gd name="connsiteX7" fmla="*/ 20253 w 215102"/>
                    <a:gd name="connsiteY7" fmla="*/ 86116 h 112030"/>
                    <a:gd name="connsiteX8" fmla="*/ 18538 w 215102"/>
                    <a:gd name="connsiteY8" fmla="*/ 100107 h 112030"/>
                    <a:gd name="connsiteX9" fmla="*/ 936 w 215102"/>
                    <a:gd name="connsiteY9" fmla="*/ 79797 h 112030"/>
                    <a:gd name="connsiteX10" fmla="*/ 3102 w 215102"/>
                    <a:gd name="connsiteY10" fmla="*/ 42787 h 112030"/>
                    <a:gd name="connsiteX11" fmla="*/ 12671 w 215102"/>
                    <a:gd name="connsiteY11" fmla="*/ 0 h 112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5102" h="112030">
                      <a:moveTo>
                        <a:pt x="206656" y="2618"/>
                      </a:moveTo>
                      <a:cubicBezTo>
                        <a:pt x="207559" y="13360"/>
                        <a:pt x="203226" y="21845"/>
                        <a:pt x="206656" y="32587"/>
                      </a:cubicBezTo>
                      <a:cubicBezTo>
                        <a:pt x="209904" y="41818"/>
                        <a:pt x="212528" y="51257"/>
                        <a:pt x="214509" y="60841"/>
                      </a:cubicBezTo>
                      <a:cubicBezTo>
                        <a:pt x="217127" y="75193"/>
                        <a:pt x="211260" y="99475"/>
                        <a:pt x="193296" y="101822"/>
                      </a:cubicBezTo>
                      <a:cubicBezTo>
                        <a:pt x="198018" y="94017"/>
                        <a:pt x="199293" y="84604"/>
                        <a:pt x="196817" y="75825"/>
                      </a:cubicBezTo>
                      <a:cubicBezTo>
                        <a:pt x="187790" y="109585"/>
                        <a:pt x="142115" y="111932"/>
                        <a:pt x="111785" y="111932"/>
                      </a:cubicBezTo>
                      <a:cubicBezTo>
                        <a:pt x="83802" y="111932"/>
                        <a:pt x="58617" y="113918"/>
                        <a:pt x="33703" y="100017"/>
                      </a:cubicBezTo>
                      <a:cubicBezTo>
                        <a:pt x="21336" y="93157"/>
                        <a:pt x="20253" y="86116"/>
                        <a:pt x="20253" y="86116"/>
                      </a:cubicBezTo>
                      <a:cubicBezTo>
                        <a:pt x="20253" y="86116"/>
                        <a:pt x="17274" y="88914"/>
                        <a:pt x="18538" y="100107"/>
                      </a:cubicBezTo>
                      <a:cubicBezTo>
                        <a:pt x="9144" y="97455"/>
                        <a:pt x="2225" y="89473"/>
                        <a:pt x="936" y="79797"/>
                      </a:cubicBezTo>
                      <a:cubicBezTo>
                        <a:pt x="-829" y="67440"/>
                        <a:pt x="-92" y="54854"/>
                        <a:pt x="3102" y="42787"/>
                      </a:cubicBezTo>
                      <a:cubicBezTo>
                        <a:pt x="3824" y="38815"/>
                        <a:pt x="10324" y="-90"/>
                        <a:pt x="12671" y="0"/>
                      </a:cubicBezTo>
                      <a:close/>
                    </a:path>
                  </a:pathLst>
                </a:custGeom>
                <a:solidFill>
                  <a:srgbClr val="263238"/>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cs typeface="+mn-cs"/>
                  </a:endParaRPr>
                </a:p>
              </p:txBody>
            </p:sp>
            <p:sp>
              <p:nvSpPr>
                <p:cNvPr id="2847" name="Freeform: Shape 2846">
                  <a:extLst>
                    <a:ext uri="{FF2B5EF4-FFF2-40B4-BE49-F238E27FC236}">
                      <a16:creationId xmlns:a16="http://schemas.microsoft.com/office/drawing/2014/main" id="{DB3C301B-582F-54C4-A4CE-9F07257C0511}"/>
                    </a:ext>
                  </a:extLst>
                </p:cNvPr>
                <p:cNvSpPr/>
                <p:nvPr/>
              </p:nvSpPr>
              <p:spPr>
                <a:xfrm>
                  <a:off x="10930126" y="3468210"/>
                  <a:ext cx="33442" cy="29298"/>
                </a:xfrm>
                <a:custGeom>
                  <a:avLst/>
                  <a:gdLst>
                    <a:gd name="connsiteX0" fmla="*/ 33442 w 33442"/>
                    <a:gd name="connsiteY0" fmla="*/ 6641 h 29298"/>
                    <a:gd name="connsiteX1" fmla="*/ 3744 w 33442"/>
                    <a:gd name="connsiteY1" fmla="*/ 29299 h 29298"/>
                    <a:gd name="connsiteX2" fmla="*/ 6994 w 33442"/>
                    <a:gd name="connsiteY2" fmla="*/ 4024 h 29298"/>
                    <a:gd name="connsiteX3" fmla="*/ 33442 w 33442"/>
                    <a:gd name="connsiteY3" fmla="*/ 6641 h 29298"/>
                  </a:gdLst>
                  <a:ahLst/>
                  <a:cxnLst>
                    <a:cxn ang="0">
                      <a:pos x="connsiteX0" y="connsiteY0"/>
                    </a:cxn>
                    <a:cxn ang="0">
                      <a:pos x="connsiteX1" y="connsiteY1"/>
                    </a:cxn>
                    <a:cxn ang="0">
                      <a:pos x="connsiteX2" y="connsiteY2"/>
                    </a:cxn>
                    <a:cxn ang="0">
                      <a:pos x="connsiteX3" y="connsiteY3"/>
                    </a:cxn>
                  </a:cxnLst>
                  <a:rect l="l" t="t" r="r" b="b"/>
                  <a:pathLst>
                    <a:path w="33442" h="29298">
                      <a:moveTo>
                        <a:pt x="33442" y="6641"/>
                      </a:moveTo>
                      <a:lnTo>
                        <a:pt x="3744" y="29299"/>
                      </a:lnTo>
                      <a:cubicBezTo>
                        <a:pt x="-2318" y="21417"/>
                        <a:pt x="-866" y="10116"/>
                        <a:pt x="6994" y="4024"/>
                      </a:cubicBezTo>
                      <a:cubicBezTo>
                        <a:pt x="15118" y="-2224"/>
                        <a:pt x="26700" y="-1078"/>
                        <a:pt x="33442" y="6641"/>
                      </a:cubicBezTo>
                      <a:close/>
                    </a:path>
                  </a:pathLst>
                </a:custGeom>
                <a:solidFill>
                  <a:srgbClr val="263238"/>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cs typeface="+mn-cs"/>
                  </a:endParaRPr>
                </a:p>
              </p:txBody>
            </p:sp>
            <p:sp>
              <p:nvSpPr>
                <p:cNvPr id="2848" name="Freeform: Shape 2847">
                  <a:extLst>
                    <a:ext uri="{FF2B5EF4-FFF2-40B4-BE49-F238E27FC236}">
                      <a16:creationId xmlns:a16="http://schemas.microsoft.com/office/drawing/2014/main" id="{F8114D3E-8544-45C6-7F2F-AD907397664D}"/>
                    </a:ext>
                  </a:extLst>
                </p:cNvPr>
                <p:cNvSpPr/>
                <p:nvPr/>
              </p:nvSpPr>
              <p:spPr>
                <a:xfrm>
                  <a:off x="10696995" y="3414558"/>
                  <a:ext cx="263841" cy="269354"/>
                </a:xfrm>
                <a:custGeom>
                  <a:avLst/>
                  <a:gdLst>
                    <a:gd name="connsiteX0" fmla="*/ 183798 w 263841"/>
                    <a:gd name="connsiteY0" fmla="*/ 269354 h 269354"/>
                    <a:gd name="connsiteX1" fmla="*/ 250686 w 263841"/>
                    <a:gd name="connsiteY1" fmla="*/ 188113 h 269354"/>
                    <a:gd name="connsiteX2" fmla="*/ 235521 w 263841"/>
                    <a:gd name="connsiteY2" fmla="*/ 77084 h 269354"/>
                    <a:gd name="connsiteX3" fmla="*/ 234618 w 263841"/>
                    <a:gd name="connsiteY3" fmla="*/ 68057 h 269354"/>
                    <a:gd name="connsiteX4" fmla="*/ 227307 w 263841"/>
                    <a:gd name="connsiteY4" fmla="*/ 47115 h 269354"/>
                    <a:gd name="connsiteX5" fmla="*/ 166737 w 263841"/>
                    <a:gd name="connsiteY5" fmla="*/ 4418 h 269354"/>
                    <a:gd name="connsiteX6" fmla="*/ 9039 w 263841"/>
                    <a:gd name="connsiteY6" fmla="*/ 62370 h 269354"/>
                    <a:gd name="connsiteX7" fmla="*/ 12 w 263841"/>
                    <a:gd name="connsiteY7" fmla="*/ 105157 h 269354"/>
                    <a:gd name="connsiteX8" fmla="*/ 36661 w 263841"/>
                    <a:gd name="connsiteY8" fmla="*/ 152367 h 269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3841" h="269354">
                      <a:moveTo>
                        <a:pt x="183798" y="269354"/>
                      </a:moveTo>
                      <a:cubicBezTo>
                        <a:pt x="184339" y="251301"/>
                        <a:pt x="227577" y="225575"/>
                        <a:pt x="250686" y="188113"/>
                      </a:cubicBezTo>
                      <a:cubicBezTo>
                        <a:pt x="273794" y="150652"/>
                        <a:pt x="265039" y="87826"/>
                        <a:pt x="235521" y="77084"/>
                      </a:cubicBezTo>
                      <a:cubicBezTo>
                        <a:pt x="235521" y="77084"/>
                        <a:pt x="234709" y="69050"/>
                        <a:pt x="234618" y="68057"/>
                      </a:cubicBezTo>
                      <a:cubicBezTo>
                        <a:pt x="233328" y="60727"/>
                        <a:pt x="230859" y="53655"/>
                        <a:pt x="227307" y="47115"/>
                      </a:cubicBezTo>
                      <a:cubicBezTo>
                        <a:pt x="214159" y="24869"/>
                        <a:pt x="192107" y="9325"/>
                        <a:pt x="166737" y="4418"/>
                      </a:cubicBezTo>
                      <a:cubicBezTo>
                        <a:pt x="72588" y="-12642"/>
                        <a:pt x="27815" y="22472"/>
                        <a:pt x="9039" y="62370"/>
                      </a:cubicBezTo>
                      <a:cubicBezTo>
                        <a:pt x="2865" y="75777"/>
                        <a:pt x="-220" y="90399"/>
                        <a:pt x="12" y="105157"/>
                      </a:cubicBezTo>
                      <a:cubicBezTo>
                        <a:pt x="205" y="127351"/>
                        <a:pt x="15209" y="146677"/>
                        <a:pt x="36661" y="152367"/>
                      </a:cubicBezTo>
                      <a:close/>
                    </a:path>
                  </a:pathLst>
                </a:custGeom>
                <a:solidFill>
                  <a:srgbClr val="263238"/>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cs typeface="+mn-cs"/>
                  </a:endParaRPr>
                </a:p>
              </p:txBody>
            </p:sp>
            <p:sp>
              <p:nvSpPr>
                <p:cNvPr id="2849" name="Freeform: Shape 2848">
                  <a:extLst>
                    <a:ext uri="{FF2B5EF4-FFF2-40B4-BE49-F238E27FC236}">
                      <a16:creationId xmlns:a16="http://schemas.microsoft.com/office/drawing/2014/main" id="{820C5967-A1CE-9FC6-9EF1-3C14FFB3C6DE}"/>
                    </a:ext>
                  </a:extLst>
                </p:cNvPr>
                <p:cNvSpPr/>
                <p:nvPr/>
              </p:nvSpPr>
              <p:spPr>
                <a:xfrm>
                  <a:off x="10716988" y="3465735"/>
                  <a:ext cx="216752" cy="280890"/>
                </a:xfrm>
                <a:custGeom>
                  <a:avLst/>
                  <a:gdLst>
                    <a:gd name="connsiteX0" fmla="*/ 40047 w 216752"/>
                    <a:gd name="connsiteY0" fmla="*/ 0 h 280890"/>
                    <a:gd name="connsiteX1" fmla="*/ 149 w 216752"/>
                    <a:gd name="connsiteY1" fmla="*/ 114460 h 280890"/>
                    <a:gd name="connsiteX2" fmla="*/ 28313 w 216752"/>
                    <a:gd name="connsiteY2" fmla="*/ 204727 h 280890"/>
                    <a:gd name="connsiteX3" fmla="*/ 77960 w 216752"/>
                    <a:gd name="connsiteY3" fmla="*/ 206713 h 280890"/>
                    <a:gd name="connsiteX4" fmla="*/ 77418 w 216752"/>
                    <a:gd name="connsiteY4" fmla="*/ 244535 h 280890"/>
                    <a:gd name="connsiteX5" fmla="*/ 66947 w 216752"/>
                    <a:gd name="connsiteY5" fmla="*/ 267915 h 280890"/>
                    <a:gd name="connsiteX6" fmla="*/ 121108 w 216752"/>
                    <a:gd name="connsiteY6" fmla="*/ 277393 h 280890"/>
                    <a:gd name="connsiteX7" fmla="*/ 163714 w 216752"/>
                    <a:gd name="connsiteY7" fmla="*/ 245619 h 280890"/>
                    <a:gd name="connsiteX8" fmla="*/ 167325 w 216752"/>
                    <a:gd name="connsiteY8" fmla="*/ 161128 h 280890"/>
                    <a:gd name="connsiteX9" fmla="*/ 198919 w 216752"/>
                    <a:gd name="connsiteY9" fmla="*/ 156615 h 280890"/>
                    <a:gd name="connsiteX10" fmla="*/ 210744 w 216752"/>
                    <a:gd name="connsiteY10" fmla="*/ 104169 h 280890"/>
                    <a:gd name="connsiteX11" fmla="*/ 168047 w 216752"/>
                    <a:gd name="connsiteY11" fmla="*/ 103176 h 280890"/>
                    <a:gd name="connsiteX12" fmla="*/ 157937 w 216752"/>
                    <a:gd name="connsiteY12" fmla="*/ 97399 h 280890"/>
                    <a:gd name="connsiteX13" fmla="*/ 96013 w 216752"/>
                    <a:gd name="connsiteY13" fmla="*/ 73749 h 280890"/>
                    <a:gd name="connsiteX14" fmla="*/ 40047 w 216752"/>
                    <a:gd name="connsiteY14" fmla="*/ 0 h 280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16752" h="280890">
                      <a:moveTo>
                        <a:pt x="40047" y="0"/>
                      </a:moveTo>
                      <a:cubicBezTo>
                        <a:pt x="21181" y="7402"/>
                        <a:pt x="2586" y="35205"/>
                        <a:pt x="149" y="114460"/>
                      </a:cubicBezTo>
                      <a:cubicBezTo>
                        <a:pt x="-1927" y="181709"/>
                        <a:pt x="18203" y="199402"/>
                        <a:pt x="28313" y="204727"/>
                      </a:cubicBezTo>
                      <a:cubicBezTo>
                        <a:pt x="38423" y="210053"/>
                        <a:pt x="58101" y="209151"/>
                        <a:pt x="77960" y="206713"/>
                      </a:cubicBezTo>
                      <a:lnTo>
                        <a:pt x="77418" y="244535"/>
                      </a:lnTo>
                      <a:cubicBezTo>
                        <a:pt x="77418" y="244535"/>
                        <a:pt x="62073" y="258617"/>
                        <a:pt x="66947" y="267915"/>
                      </a:cubicBezTo>
                      <a:cubicBezTo>
                        <a:pt x="71822" y="277213"/>
                        <a:pt x="90778" y="285969"/>
                        <a:pt x="121108" y="277393"/>
                      </a:cubicBezTo>
                      <a:cubicBezTo>
                        <a:pt x="155229" y="267915"/>
                        <a:pt x="163714" y="245619"/>
                        <a:pt x="163714" y="245619"/>
                      </a:cubicBezTo>
                      <a:lnTo>
                        <a:pt x="167325" y="161128"/>
                      </a:lnTo>
                      <a:cubicBezTo>
                        <a:pt x="167325" y="161128"/>
                        <a:pt x="178338" y="173495"/>
                        <a:pt x="198919" y="156615"/>
                      </a:cubicBezTo>
                      <a:cubicBezTo>
                        <a:pt x="215889" y="142713"/>
                        <a:pt x="222659" y="118161"/>
                        <a:pt x="210744" y="104169"/>
                      </a:cubicBezTo>
                      <a:cubicBezTo>
                        <a:pt x="198828" y="90178"/>
                        <a:pt x="182941" y="88462"/>
                        <a:pt x="168047" y="103176"/>
                      </a:cubicBezTo>
                      <a:lnTo>
                        <a:pt x="157937" y="97399"/>
                      </a:lnTo>
                      <a:cubicBezTo>
                        <a:pt x="136093" y="93123"/>
                        <a:pt x="115146" y="85123"/>
                        <a:pt x="96013" y="73749"/>
                      </a:cubicBezTo>
                      <a:cubicBezTo>
                        <a:pt x="67597" y="58385"/>
                        <a:pt x="47197" y="31503"/>
                        <a:pt x="40047" y="0"/>
                      </a:cubicBezTo>
                      <a:close/>
                    </a:path>
                  </a:pathLst>
                </a:custGeom>
                <a:solidFill>
                  <a:srgbClr val="B16668"/>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cs typeface="+mn-cs"/>
                  </a:endParaRPr>
                </a:p>
              </p:txBody>
            </p:sp>
            <p:sp>
              <p:nvSpPr>
                <p:cNvPr id="2850" name="Freeform: Shape 2849">
                  <a:extLst>
                    <a:ext uri="{FF2B5EF4-FFF2-40B4-BE49-F238E27FC236}">
                      <a16:creationId xmlns:a16="http://schemas.microsoft.com/office/drawing/2014/main" id="{B49B2366-CBB1-2C67-F4DF-F2ADFB240334}"/>
                    </a:ext>
                  </a:extLst>
                </p:cNvPr>
                <p:cNvSpPr/>
                <p:nvPr/>
              </p:nvSpPr>
              <p:spPr>
                <a:xfrm>
                  <a:off x="10794767" y="3642299"/>
                  <a:ext cx="72846" cy="42877"/>
                </a:xfrm>
                <a:custGeom>
                  <a:avLst/>
                  <a:gdLst>
                    <a:gd name="connsiteX0" fmla="*/ 181 w 72846"/>
                    <a:gd name="connsiteY0" fmla="*/ 30150 h 42877"/>
                    <a:gd name="connsiteX1" fmla="*/ 72846 w 72846"/>
                    <a:gd name="connsiteY1" fmla="*/ 0 h 42877"/>
                    <a:gd name="connsiteX2" fmla="*/ 56688 w 72846"/>
                    <a:gd name="connsiteY2" fmla="*/ 21574 h 42877"/>
                    <a:gd name="connsiteX3" fmla="*/ 0 w 72846"/>
                    <a:gd name="connsiteY3" fmla="*/ 42877 h 42877"/>
                  </a:gdLst>
                  <a:ahLst/>
                  <a:cxnLst>
                    <a:cxn ang="0">
                      <a:pos x="connsiteX0" y="connsiteY0"/>
                    </a:cxn>
                    <a:cxn ang="0">
                      <a:pos x="connsiteX1" y="connsiteY1"/>
                    </a:cxn>
                    <a:cxn ang="0">
                      <a:pos x="connsiteX2" y="connsiteY2"/>
                    </a:cxn>
                    <a:cxn ang="0">
                      <a:pos x="connsiteX3" y="connsiteY3"/>
                    </a:cxn>
                  </a:cxnLst>
                  <a:rect l="l" t="t" r="r" b="b"/>
                  <a:pathLst>
                    <a:path w="72846" h="42877">
                      <a:moveTo>
                        <a:pt x="181" y="30150"/>
                      </a:moveTo>
                      <a:cubicBezTo>
                        <a:pt x="21033" y="28434"/>
                        <a:pt x="65264" y="17151"/>
                        <a:pt x="72846" y="0"/>
                      </a:cubicBezTo>
                      <a:cubicBezTo>
                        <a:pt x="69783" y="8669"/>
                        <a:pt x="64146" y="16196"/>
                        <a:pt x="56688" y="21574"/>
                      </a:cubicBezTo>
                      <a:cubicBezTo>
                        <a:pt x="43329" y="32316"/>
                        <a:pt x="0" y="42877"/>
                        <a:pt x="0" y="42877"/>
                      </a:cubicBezTo>
                      <a:close/>
                    </a:path>
                  </a:pathLst>
                </a:custGeom>
                <a:solidFill>
                  <a:srgbClr val="874C4C"/>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cs typeface="+mn-cs"/>
                  </a:endParaRPr>
                </a:p>
              </p:txBody>
            </p:sp>
            <p:sp>
              <p:nvSpPr>
                <p:cNvPr id="2851" name="Freeform: Shape 2850">
                  <a:extLst>
                    <a:ext uri="{FF2B5EF4-FFF2-40B4-BE49-F238E27FC236}">
                      <a16:creationId xmlns:a16="http://schemas.microsoft.com/office/drawing/2014/main" id="{6CC1A9D2-81F1-1ACC-E983-E86EA176D587}"/>
                    </a:ext>
                  </a:extLst>
                </p:cNvPr>
                <p:cNvSpPr/>
                <p:nvPr/>
              </p:nvSpPr>
              <p:spPr>
                <a:xfrm>
                  <a:off x="10866220" y="3557898"/>
                  <a:ext cx="18905" cy="37370"/>
                </a:xfrm>
                <a:custGeom>
                  <a:avLst/>
                  <a:gdLst>
                    <a:gd name="connsiteX0" fmla="*/ 18905 w 18905"/>
                    <a:gd name="connsiteY0" fmla="*/ 0 h 37370"/>
                    <a:gd name="connsiteX1" fmla="*/ 17371 w 18905"/>
                    <a:gd name="connsiteY1" fmla="*/ 37371 h 37370"/>
                    <a:gd name="connsiteX2" fmla="*/ 1 w 18905"/>
                    <a:gd name="connsiteY2" fmla="*/ 19718 h 37370"/>
                    <a:gd name="connsiteX3" fmla="*/ 39 w 18905"/>
                    <a:gd name="connsiteY3" fmla="*/ 18686 h 37370"/>
                    <a:gd name="connsiteX4" fmla="*/ 18905 w 18905"/>
                    <a:gd name="connsiteY4" fmla="*/ 0 h 373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905" h="37370">
                      <a:moveTo>
                        <a:pt x="18905" y="0"/>
                      </a:moveTo>
                      <a:lnTo>
                        <a:pt x="17371" y="37371"/>
                      </a:lnTo>
                      <a:cubicBezTo>
                        <a:pt x="7700" y="37293"/>
                        <a:pt x="-77" y="29390"/>
                        <a:pt x="1" y="19718"/>
                      </a:cubicBezTo>
                      <a:cubicBezTo>
                        <a:pt x="3" y="19374"/>
                        <a:pt x="16" y="19029"/>
                        <a:pt x="39" y="18686"/>
                      </a:cubicBezTo>
                      <a:cubicBezTo>
                        <a:pt x="417" y="8456"/>
                        <a:pt x="8673" y="279"/>
                        <a:pt x="18905" y="0"/>
                      </a:cubicBezTo>
                      <a:close/>
                    </a:path>
                  </a:pathLst>
                </a:custGeom>
                <a:solidFill>
                  <a:srgbClr val="263238"/>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cs typeface="+mn-cs"/>
                  </a:endParaRPr>
                </a:p>
              </p:txBody>
            </p:sp>
            <p:sp>
              <p:nvSpPr>
                <p:cNvPr id="2852" name="Freeform: Shape 2851">
                  <a:extLst>
                    <a:ext uri="{FF2B5EF4-FFF2-40B4-BE49-F238E27FC236}">
                      <a16:creationId xmlns:a16="http://schemas.microsoft.com/office/drawing/2014/main" id="{F71EB6E6-0645-7E35-FE4A-3667EBCB83F9}"/>
                    </a:ext>
                  </a:extLst>
                </p:cNvPr>
                <p:cNvSpPr/>
                <p:nvPr/>
              </p:nvSpPr>
              <p:spPr>
                <a:xfrm>
                  <a:off x="10802981" y="3554929"/>
                  <a:ext cx="20043" cy="20039"/>
                </a:xfrm>
                <a:custGeom>
                  <a:avLst/>
                  <a:gdLst>
                    <a:gd name="connsiteX0" fmla="*/ 20039 w 20043"/>
                    <a:gd name="connsiteY0" fmla="*/ 10100 h 20039"/>
                    <a:gd name="connsiteX1" fmla="*/ 10656 w 20043"/>
                    <a:gd name="connsiteY1" fmla="*/ 20026 h 20039"/>
                    <a:gd name="connsiteX2" fmla="*/ 10471 w 20043"/>
                    <a:gd name="connsiteY2" fmla="*/ 20030 h 20039"/>
                    <a:gd name="connsiteX3" fmla="*/ 10 w 20043"/>
                    <a:gd name="connsiteY3" fmla="*/ 10471 h 20039"/>
                    <a:gd name="connsiteX4" fmla="*/ 9569 w 20043"/>
                    <a:gd name="connsiteY4" fmla="*/ 10 h 20039"/>
                    <a:gd name="connsiteX5" fmla="*/ 20029 w 20043"/>
                    <a:gd name="connsiteY5" fmla="*/ 9569 h 20039"/>
                    <a:gd name="connsiteX6" fmla="*/ 20039 w 20043"/>
                    <a:gd name="connsiteY6" fmla="*/ 10100 h 200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043" h="20039">
                      <a:moveTo>
                        <a:pt x="20039" y="10100"/>
                      </a:moveTo>
                      <a:cubicBezTo>
                        <a:pt x="20189" y="15432"/>
                        <a:pt x="15988" y="19876"/>
                        <a:pt x="10656" y="20026"/>
                      </a:cubicBezTo>
                      <a:cubicBezTo>
                        <a:pt x="10594" y="20028"/>
                        <a:pt x="10533" y="20029"/>
                        <a:pt x="10471" y="20030"/>
                      </a:cubicBezTo>
                      <a:cubicBezTo>
                        <a:pt x="4943" y="20279"/>
                        <a:pt x="259" y="15999"/>
                        <a:pt x="10" y="10471"/>
                      </a:cubicBezTo>
                      <a:cubicBezTo>
                        <a:pt x="-239" y="4943"/>
                        <a:pt x="4041" y="260"/>
                        <a:pt x="9569" y="10"/>
                      </a:cubicBezTo>
                      <a:cubicBezTo>
                        <a:pt x="15097" y="-239"/>
                        <a:pt x="19780" y="4041"/>
                        <a:pt x="20029" y="9569"/>
                      </a:cubicBezTo>
                      <a:cubicBezTo>
                        <a:pt x="20037" y="9746"/>
                        <a:pt x="20041" y="9923"/>
                        <a:pt x="20039" y="10100"/>
                      </a:cubicBezTo>
                      <a:close/>
                    </a:path>
                  </a:pathLst>
                </a:custGeom>
                <a:solidFill>
                  <a:srgbClr val="000000"/>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cs typeface="+mn-cs"/>
                  </a:endParaRPr>
                </a:p>
              </p:txBody>
            </p:sp>
            <p:sp>
              <p:nvSpPr>
                <p:cNvPr id="2853" name="Freeform: Shape 2852">
                  <a:extLst>
                    <a:ext uri="{FF2B5EF4-FFF2-40B4-BE49-F238E27FC236}">
                      <a16:creationId xmlns:a16="http://schemas.microsoft.com/office/drawing/2014/main" id="{AD319BF1-E07F-CEDC-54FD-1A2EE89D950D}"/>
                    </a:ext>
                  </a:extLst>
                </p:cNvPr>
                <p:cNvSpPr/>
                <p:nvPr/>
              </p:nvSpPr>
              <p:spPr>
                <a:xfrm>
                  <a:off x="10728114" y="3514487"/>
                  <a:ext cx="24407" cy="15157"/>
                </a:xfrm>
                <a:custGeom>
                  <a:avLst/>
                  <a:gdLst>
                    <a:gd name="connsiteX0" fmla="*/ 216 w 24407"/>
                    <a:gd name="connsiteY0" fmla="*/ 15157 h 15157"/>
                    <a:gd name="connsiteX1" fmla="*/ 24407 w 24407"/>
                    <a:gd name="connsiteY1" fmla="*/ 9922 h 15157"/>
                    <a:gd name="connsiteX2" fmla="*/ 10832 w 24407"/>
                    <a:gd name="connsiteY2" fmla="*/ 156 h 15157"/>
                    <a:gd name="connsiteX3" fmla="*/ 9874 w 24407"/>
                    <a:gd name="connsiteY3" fmla="*/ 354 h 15157"/>
                    <a:gd name="connsiteX4" fmla="*/ 215 w 24407"/>
                    <a:gd name="connsiteY4" fmla="*/ 15157 h 151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407" h="15157">
                      <a:moveTo>
                        <a:pt x="216" y="15157"/>
                      </a:moveTo>
                      <a:lnTo>
                        <a:pt x="24407" y="9922"/>
                      </a:lnTo>
                      <a:cubicBezTo>
                        <a:pt x="23355" y="3476"/>
                        <a:pt x="17277" y="-896"/>
                        <a:pt x="10832" y="156"/>
                      </a:cubicBezTo>
                      <a:cubicBezTo>
                        <a:pt x="10510" y="209"/>
                        <a:pt x="10190" y="275"/>
                        <a:pt x="9874" y="354"/>
                      </a:cubicBezTo>
                      <a:cubicBezTo>
                        <a:pt x="3223" y="1924"/>
                        <a:pt x="-1026" y="8437"/>
                        <a:pt x="215" y="15157"/>
                      </a:cubicBezTo>
                      <a:close/>
                    </a:path>
                  </a:pathLst>
                </a:custGeom>
                <a:solidFill>
                  <a:srgbClr val="263238"/>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cs typeface="+mn-cs"/>
                  </a:endParaRPr>
                </a:p>
              </p:txBody>
            </p:sp>
            <p:sp>
              <p:nvSpPr>
                <p:cNvPr id="2854" name="Freeform: Shape 2853">
                  <a:extLst>
                    <a:ext uri="{FF2B5EF4-FFF2-40B4-BE49-F238E27FC236}">
                      <a16:creationId xmlns:a16="http://schemas.microsoft.com/office/drawing/2014/main" id="{756D8C99-594E-1EDB-06C6-579470939086}"/>
                    </a:ext>
                  </a:extLst>
                </p:cNvPr>
                <p:cNvSpPr/>
                <p:nvPr/>
              </p:nvSpPr>
              <p:spPr>
                <a:xfrm>
                  <a:off x="10743946" y="3552031"/>
                  <a:ext cx="30149" cy="55153"/>
                </a:xfrm>
                <a:custGeom>
                  <a:avLst/>
                  <a:gdLst>
                    <a:gd name="connsiteX0" fmla="*/ 30149 w 30149"/>
                    <a:gd name="connsiteY0" fmla="*/ 0 h 55153"/>
                    <a:gd name="connsiteX1" fmla="*/ 29427 w 30149"/>
                    <a:gd name="connsiteY1" fmla="*/ 55154 h 55153"/>
                    <a:gd name="connsiteX2" fmla="*/ 0 w 30149"/>
                    <a:gd name="connsiteY2" fmla="*/ 47481 h 55153"/>
                    <a:gd name="connsiteX3" fmla="*/ 30149 w 30149"/>
                    <a:gd name="connsiteY3" fmla="*/ 0 h 55153"/>
                  </a:gdLst>
                  <a:ahLst/>
                  <a:cxnLst>
                    <a:cxn ang="0">
                      <a:pos x="connsiteX0" y="connsiteY0"/>
                    </a:cxn>
                    <a:cxn ang="0">
                      <a:pos x="connsiteX1" y="connsiteY1"/>
                    </a:cxn>
                    <a:cxn ang="0">
                      <a:pos x="connsiteX2" y="connsiteY2"/>
                    </a:cxn>
                    <a:cxn ang="0">
                      <a:pos x="connsiteX3" y="connsiteY3"/>
                    </a:cxn>
                  </a:cxnLst>
                  <a:rect l="l" t="t" r="r" b="b"/>
                  <a:pathLst>
                    <a:path w="30149" h="55153">
                      <a:moveTo>
                        <a:pt x="30149" y="0"/>
                      </a:moveTo>
                      <a:lnTo>
                        <a:pt x="29427" y="55154"/>
                      </a:lnTo>
                      <a:lnTo>
                        <a:pt x="0" y="47481"/>
                      </a:lnTo>
                      <a:lnTo>
                        <a:pt x="30149" y="0"/>
                      </a:lnTo>
                      <a:close/>
                    </a:path>
                  </a:pathLst>
                </a:custGeom>
                <a:solidFill>
                  <a:srgbClr val="874C4C"/>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cs typeface="+mn-cs"/>
                  </a:endParaRPr>
                </a:p>
              </p:txBody>
            </p:sp>
            <p:sp>
              <p:nvSpPr>
                <p:cNvPr id="2855" name="Freeform: Shape 2854">
                  <a:extLst>
                    <a:ext uri="{FF2B5EF4-FFF2-40B4-BE49-F238E27FC236}">
                      <a16:creationId xmlns:a16="http://schemas.microsoft.com/office/drawing/2014/main" id="{A58CBAA5-7C3D-A560-16F1-5381D45EBDEA}"/>
                    </a:ext>
                  </a:extLst>
                </p:cNvPr>
                <p:cNvSpPr/>
                <p:nvPr/>
              </p:nvSpPr>
              <p:spPr>
                <a:xfrm>
                  <a:off x="10777526" y="3619551"/>
                  <a:ext cx="29543" cy="20052"/>
                </a:xfrm>
                <a:custGeom>
                  <a:avLst/>
                  <a:gdLst>
                    <a:gd name="connsiteX0" fmla="*/ 29066 w 29543"/>
                    <a:gd name="connsiteY0" fmla="*/ 0 h 20052"/>
                    <a:gd name="connsiteX1" fmla="*/ 0 w 29543"/>
                    <a:gd name="connsiteY1" fmla="*/ 7943 h 20052"/>
                    <a:gd name="connsiteX2" fmla="*/ 16922 w 29543"/>
                    <a:gd name="connsiteY2" fmla="*/ 19832 h 20052"/>
                    <a:gd name="connsiteX3" fmla="*/ 18054 w 29543"/>
                    <a:gd name="connsiteY3" fmla="*/ 19588 h 20052"/>
                    <a:gd name="connsiteX4" fmla="*/ 29066 w 29543"/>
                    <a:gd name="connsiteY4" fmla="*/ 0 h 200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543" h="20052">
                      <a:moveTo>
                        <a:pt x="29066" y="0"/>
                      </a:moveTo>
                      <a:lnTo>
                        <a:pt x="0" y="7943"/>
                      </a:lnTo>
                      <a:cubicBezTo>
                        <a:pt x="1390" y="15899"/>
                        <a:pt x="8966" y="21222"/>
                        <a:pt x="16922" y="19832"/>
                      </a:cubicBezTo>
                      <a:cubicBezTo>
                        <a:pt x="17302" y="19766"/>
                        <a:pt x="17679" y="19684"/>
                        <a:pt x="18054" y="19588"/>
                      </a:cubicBezTo>
                      <a:cubicBezTo>
                        <a:pt x="26314" y="16983"/>
                        <a:pt x="31133" y="8412"/>
                        <a:pt x="29066" y="0"/>
                      </a:cubicBezTo>
                      <a:close/>
                    </a:path>
                  </a:pathLst>
                </a:custGeom>
                <a:solidFill>
                  <a:srgbClr val="874C4C"/>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cs typeface="+mn-cs"/>
                  </a:endParaRPr>
                </a:p>
              </p:txBody>
            </p:sp>
            <p:sp>
              <p:nvSpPr>
                <p:cNvPr id="2856" name="Freeform: Shape 2855">
                  <a:extLst>
                    <a:ext uri="{FF2B5EF4-FFF2-40B4-BE49-F238E27FC236}">
                      <a16:creationId xmlns:a16="http://schemas.microsoft.com/office/drawing/2014/main" id="{19767552-6AC1-F2EA-6227-EB2B562C3780}"/>
                    </a:ext>
                  </a:extLst>
                </p:cNvPr>
                <p:cNvSpPr/>
                <p:nvPr/>
              </p:nvSpPr>
              <p:spPr>
                <a:xfrm>
                  <a:off x="10789983" y="3624867"/>
                  <a:ext cx="16880" cy="14725"/>
                </a:xfrm>
                <a:custGeom>
                  <a:avLst/>
                  <a:gdLst>
                    <a:gd name="connsiteX0" fmla="*/ 0 w 16880"/>
                    <a:gd name="connsiteY0" fmla="*/ 14634 h 14725"/>
                    <a:gd name="connsiteX1" fmla="*/ 15687 w 16880"/>
                    <a:gd name="connsiteY1" fmla="*/ 10 h 14725"/>
                    <a:gd name="connsiteX2" fmla="*/ 15707 w 16880"/>
                    <a:gd name="connsiteY2" fmla="*/ 10 h 14725"/>
                    <a:gd name="connsiteX3" fmla="*/ 16880 w 16880"/>
                    <a:gd name="connsiteY3" fmla="*/ 10 h 14725"/>
                    <a:gd name="connsiteX4" fmla="*/ 5597 w 16880"/>
                    <a:gd name="connsiteY4" fmla="*/ 14092 h 14725"/>
                    <a:gd name="connsiteX5" fmla="*/ 0 w 16880"/>
                    <a:gd name="connsiteY5" fmla="*/ 14634 h 14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880" h="14725">
                      <a:moveTo>
                        <a:pt x="0" y="14634"/>
                      </a:moveTo>
                      <a:cubicBezTo>
                        <a:pt x="294" y="6263"/>
                        <a:pt x="7317" y="-284"/>
                        <a:pt x="15687" y="10"/>
                      </a:cubicBezTo>
                      <a:cubicBezTo>
                        <a:pt x="15694" y="10"/>
                        <a:pt x="15700" y="10"/>
                        <a:pt x="15707" y="10"/>
                      </a:cubicBezTo>
                      <a:lnTo>
                        <a:pt x="16880" y="10"/>
                      </a:lnTo>
                      <a:cubicBezTo>
                        <a:pt x="16359" y="6572"/>
                        <a:pt x="11888" y="12153"/>
                        <a:pt x="5597" y="14092"/>
                      </a:cubicBezTo>
                      <a:cubicBezTo>
                        <a:pt x="3792" y="14673"/>
                        <a:pt x="1883" y="14858"/>
                        <a:pt x="0" y="14634"/>
                      </a:cubicBezTo>
                      <a:close/>
                    </a:path>
                  </a:pathLst>
                </a:custGeom>
                <a:solidFill>
                  <a:srgbClr val="F28F8F"/>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cs typeface="+mn-cs"/>
                  </a:endParaRPr>
                </a:p>
              </p:txBody>
            </p:sp>
            <p:sp>
              <p:nvSpPr>
                <p:cNvPr id="2857" name="Freeform: Shape 2856">
                  <a:extLst>
                    <a:ext uri="{FF2B5EF4-FFF2-40B4-BE49-F238E27FC236}">
                      <a16:creationId xmlns:a16="http://schemas.microsoft.com/office/drawing/2014/main" id="{01E4086F-1687-9C37-FFC2-F03D1D3F8C29}"/>
                    </a:ext>
                  </a:extLst>
                </p:cNvPr>
                <p:cNvSpPr/>
                <p:nvPr/>
              </p:nvSpPr>
              <p:spPr>
                <a:xfrm>
                  <a:off x="10734017" y="3549503"/>
                  <a:ext cx="18053" cy="18053"/>
                </a:xfrm>
                <a:custGeom>
                  <a:avLst/>
                  <a:gdLst>
                    <a:gd name="connsiteX0" fmla="*/ 18054 w 18053"/>
                    <a:gd name="connsiteY0" fmla="*/ 9027 h 18053"/>
                    <a:gd name="connsiteX1" fmla="*/ 9027 w 18053"/>
                    <a:gd name="connsiteY1" fmla="*/ 18054 h 18053"/>
                    <a:gd name="connsiteX2" fmla="*/ 0 w 18053"/>
                    <a:gd name="connsiteY2" fmla="*/ 9027 h 18053"/>
                    <a:gd name="connsiteX3" fmla="*/ 9027 w 18053"/>
                    <a:gd name="connsiteY3" fmla="*/ 0 h 18053"/>
                    <a:gd name="connsiteX4" fmla="*/ 18054 w 18053"/>
                    <a:gd name="connsiteY4" fmla="*/ 9027 h 180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53" h="18053">
                      <a:moveTo>
                        <a:pt x="18054" y="9027"/>
                      </a:moveTo>
                      <a:cubicBezTo>
                        <a:pt x="18054" y="14012"/>
                        <a:pt x="14012" y="18054"/>
                        <a:pt x="9027" y="18054"/>
                      </a:cubicBezTo>
                      <a:cubicBezTo>
                        <a:pt x="4042" y="18054"/>
                        <a:pt x="0" y="14012"/>
                        <a:pt x="0" y="9027"/>
                      </a:cubicBezTo>
                      <a:cubicBezTo>
                        <a:pt x="0" y="4041"/>
                        <a:pt x="4042" y="0"/>
                        <a:pt x="9027" y="0"/>
                      </a:cubicBezTo>
                      <a:cubicBezTo>
                        <a:pt x="14012" y="0"/>
                        <a:pt x="18054" y="4041"/>
                        <a:pt x="18054" y="9027"/>
                      </a:cubicBezTo>
                      <a:close/>
                    </a:path>
                  </a:pathLst>
                </a:custGeom>
                <a:solidFill>
                  <a:srgbClr val="000000"/>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cs typeface="+mn-cs"/>
                  </a:endParaRPr>
                </a:p>
              </p:txBody>
            </p:sp>
            <p:sp>
              <p:nvSpPr>
                <p:cNvPr id="2858" name="Freeform: Shape 2857">
                  <a:extLst>
                    <a:ext uri="{FF2B5EF4-FFF2-40B4-BE49-F238E27FC236}">
                      <a16:creationId xmlns:a16="http://schemas.microsoft.com/office/drawing/2014/main" id="{9D587124-9001-01AE-D9CD-27243494DAAE}"/>
                    </a:ext>
                  </a:extLst>
                </p:cNvPr>
                <p:cNvSpPr/>
                <p:nvPr/>
              </p:nvSpPr>
              <p:spPr>
                <a:xfrm>
                  <a:off x="10413746" y="3845311"/>
                  <a:ext cx="268005" cy="332817"/>
                </a:xfrm>
                <a:custGeom>
                  <a:avLst/>
                  <a:gdLst>
                    <a:gd name="connsiteX0" fmla="*/ 4784 w 268005"/>
                    <a:gd name="connsiteY0" fmla="*/ 0 h 332817"/>
                    <a:gd name="connsiteX1" fmla="*/ 213754 w 268005"/>
                    <a:gd name="connsiteY1" fmla="*/ 77089 h 332817"/>
                    <a:gd name="connsiteX2" fmla="*/ 268005 w 268005"/>
                    <a:gd name="connsiteY2" fmla="*/ 327853 h 332817"/>
                    <a:gd name="connsiteX3" fmla="*/ 263221 w 268005"/>
                    <a:gd name="connsiteY3" fmla="*/ 332817 h 332817"/>
                    <a:gd name="connsiteX4" fmla="*/ 64632 w 268005"/>
                    <a:gd name="connsiteY4" fmla="*/ 255368 h 332817"/>
                    <a:gd name="connsiteX5" fmla="*/ 0 w 268005"/>
                    <a:gd name="connsiteY5" fmla="*/ 4874 h 332817"/>
                    <a:gd name="connsiteX6" fmla="*/ 4784 w 268005"/>
                    <a:gd name="connsiteY6" fmla="*/ 0 h 332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8005" h="332817">
                      <a:moveTo>
                        <a:pt x="4784" y="0"/>
                      </a:moveTo>
                      <a:lnTo>
                        <a:pt x="213754" y="77089"/>
                      </a:lnTo>
                      <a:lnTo>
                        <a:pt x="268005" y="327853"/>
                      </a:lnTo>
                      <a:lnTo>
                        <a:pt x="263221" y="332817"/>
                      </a:lnTo>
                      <a:lnTo>
                        <a:pt x="64632" y="255368"/>
                      </a:lnTo>
                      <a:lnTo>
                        <a:pt x="0" y="4874"/>
                      </a:lnTo>
                      <a:lnTo>
                        <a:pt x="4784" y="0"/>
                      </a:lnTo>
                      <a:close/>
                    </a:path>
                  </a:pathLst>
                </a:custGeom>
                <a:solidFill>
                  <a:srgbClr val="407BFF"/>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cs typeface="+mn-cs"/>
                  </a:endParaRPr>
                </a:p>
              </p:txBody>
            </p:sp>
            <p:sp>
              <p:nvSpPr>
                <p:cNvPr id="2859" name="Freeform: Shape 2858">
                  <a:extLst>
                    <a:ext uri="{FF2B5EF4-FFF2-40B4-BE49-F238E27FC236}">
                      <a16:creationId xmlns:a16="http://schemas.microsoft.com/office/drawing/2014/main" id="{60762D88-C7E1-DD41-F9EE-4D40AA2B2D9D}"/>
                    </a:ext>
                  </a:extLst>
                </p:cNvPr>
                <p:cNvSpPr/>
                <p:nvPr/>
              </p:nvSpPr>
              <p:spPr>
                <a:xfrm>
                  <a:off x="10622716" y="3922400"/>
                  <a:ext cx="59035" cy="255728"/>
                </a:xfrm>
                <a:custGeom>
                  <a:avLst/>
                  <a:gdLst>
                    <a:gd name="connsiteX0" fmla="*/ 0 w 59035"/>
                    <a:gd name="connsiteY0" fmla="*/ 4965 h 255728"/>
                    <a:gd name="connsiteX1" fmla="*/ 54251 w 59035"/>
                    <a:gd name="connsiteY1" fmla="*/ 255729 h 255728"/>
                    <a:gd name="connsiteX2" fmla="*/ 59035 w 59035"/>
                    <a:gd name="connsiteY2" fmla="*/ 250764 h 255728"/>
                    <a:gd name="connsiteX3" fmla="*/ 4784 w 59035"/>
                    <a:gd name="connsiteY3" fmla="*/ 0 h 255728"/>
                    <a:gd name="connsiteX4" fmla="*/ 0 w 59035"/>
                    <a:gd name="connsiteY4" fmla="*/ 4965 h 2557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035" h="255728">
                      <a:moveTo>
                        <a:pt x="0" y="4965"/>
                      </a:moveTo>
                      <a:lnTo>
                        <a:pt x="54251" y="255729"/>
                      </a:lnTo>
                      <a:lnTo>
                        <a:pt x="59035" y="250764"/>
                      </a:lnTo>
                      <a:lnTo>
                        <a:pt x="4784" y="0"/>
                      </a:lnTo>
                      <a:lnTo>
                        <a:pt x="0" y="4965"/>
                      </a:lnTo>
                      <a:close/>
                    </a:path>
                  </a:pathLst>
                </a:custGeom>
                <a:solidFill>
                  <a:srgbClr val="000000">
                    <a:alpha val="35000"/>
                  </a:srgbClr>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cs typeface="+mn-cs"/>
                  </a:endParaRPr>
                </a:p>
              </p:txBody>
            </p:sp>
            <p:sp>
              <p:nvSpPr>
                <p:cNvPr id="2860" name="Freeform: Shape 2859">
                  <a:extLst>
                    <a:ext uri="{FF2B5EF4-FFF2-40B4-BE49-F238E27FC236}">
                      <a16:creationId xmlns:a16="http://schemas.microsoft.com/office/drawing/2014/main" id="{E5CF4951-BB9D-A2B5-2D71-2E13587B4F63}"/>
                    </a:ext>
                  </a:extLst>
                </p:cNvPr>
                <p:cNvSpPr/>
                <p:nvPr/>
              </p:nvSpPr>
              <p:spPr>
                <a:xfrm>
                  <a:off x="10413746" y="3850185"/>
                  <a:ext cx="263220" cy="327943"/>
                </a:xfrm>
                <a:custGeom>
                  <a:avLst/>
                  <a:gdLst>
                    <a:gd name="connsiteX0" fmla="*/ 0 w 263220"/>
                    <a:gd name="connsiteY0" fmla="*/ 0 h 327943"/>
                    <a:gd name="connsiteX1" fmla="*/ 208970 w 263220"/>
                    <a:gd name="connsiteY1" fmla="*/ 77179 h 327943"/>
                    <a:gd name="connsiteX2" fmla="*/ 263221 w 263220"/>
                    <a:gd name="connsiteY2" fmla="*/ 327943 h 327943"/>
                    <a:gd name="connsiteX3" fmla="*/ 64632 w 263220"/>
                    <a:gd name="connsiteY3" fmla="*/ 250493 h 327943"/>
                    <a:gd name="connsiteX4" fmla="*/ 0 w 263220"/>
                    <a:gd name="connsiteY4" fmla="*/ 0 h 3279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220" h="327943">
                      <a:moveTo>
                        <a:pt x="0" y="0"/>
                      </a:moveTo>
                      <a:lnTo>
                        <a:pt x="208970" y="77179"/>
                      </a:lnTo>
                      <a:lnTo>
                        <a:pt x="263221" y="327943"/>
                      </a:lnTo>
                      <a:lnTo>
                        <a:pt x="64632" y="250493"/>
                      </a:lnTo>
                      <a:lnTo>
                        <a:pt x="0" y="0"/>
                      </a:lnTo>
                      <a:close/>
                    </a:path>
                  </a:pathLst>
                </a:custGeom>
                <a:solidFill>
                  <a:srgbClr val="000000">
                    <a:alpha val="25000"/>
                  </a:srgbClr>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cs typeface="+mn-cs"/>
                  </a:endParaRPr>
                </a:p>
              </p:txBody>
            </p:sp>
            <p:sp>
              <p:nvSpPr>
                <p:cNvPr id="2861" name="Freeform: Shape 2860">
                  <a:extLst>
                    <a:ext uri="{FF2B5EF4-FFF2-40B4-BE49-F238E27FC236}">
                      <a16:creationId xmlns:a16="http://schemas.microsoft.com/office/drawing/2014/main" id="{36256A0D-F056-357E-05DD-136BDF988B9B}"/>
                    </a:ext>
                  </a:extLst>
                </p:cNvPr>
                <p:cNvSpPr/>
                <p:nvPr/>
              </p:nvSpPr>
              <p:spPr>
                <a:xfrm>
                  <a:off x="10474630" y="3891605"/>
                  <a:ext cx="98619" cy="46591"/>
                </a:xfrm>
                <a:custGeom>
                  <a:avLst/>
                  <a:gdLst>
                    <a:gd name="connsiteX0" fmla="*/ 1672 w 98619"/>
                    <a:gd name="connsiteY0" fmla="*/ 10665 h 46591"/>
                    <a:gd name="connsiteX1" fmla="*/ 47 w 98619"/>
                    <a:gd name="connsiteY1" fmla="*/ 2270 h 46591"/>
                    <a:gd name="connsiteX2" fmla="*/ 27127 w 98619"/>
                    <a:gd name="connsiteY2" fmla="*/ 8137 h 46591"/>
                    <a:gd name="connsiteX3" fmla="*/ 64859 w 98619"/>
                    <a:gd name="connsiteY3" fmla="*/ 20143 h 46591"/>
                    <a:gd name="connsiteX4" fmla="*/ 96995 w 98619"/>
                    <a:gd name="connsiteY4" fmla="*/ 38197 h 46591"/>
                    <a:gd name="connsiteX5" fmla="*/ 98619 w 98619"/>
                    <a:gd name="connsiteY5" fmla="*/ 46592 h 465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8619" h="46591">
                      <a:moveTo>
                        <a:pt x="1672" y="10665"/>
                      </a:moveTo>
                      <a:lnTo>
                        <a:pt x="47" y="2270"/>
                      </a:lnTo>
                      <a:cubicBezTo>
                        <a:pt x="-856" y="-2334"/>
                        <a:pt x="11421" y="284"/>
                        <a:pt x="27127" y="8137"/>
                      </a:cubicBezTo>
                      <a:lnTo>
                        <a:pt x="64859" y="20143"/>
                      </a:lnTo>
                      <a:cubicBezTo>
                        <a:pt x="80927" y="27996"/>
                        <a:pt x="96182" y="33864"/>
                        <a:pt x="96995" y="38197"/>
                      </a:cubicBezTo>
                      <a:lnTo>
                        <a:pt x="98619" y="46592"/>
                      </a:lnTo>
                      <a:close/>
                    </a:path>
                  </a:pathLst>
                </a:custGeom>
                <a:solidFill>
                  <a:srgbClr val="000000"/>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cs typeface="+mn-cs"/>
                  </a:endParaRPr>
                </a:p>
              </p:txBody>
            </p:sp>
            <p:sp>
              <p:nvSpPr>
                <p:cNvPr id="2862" name="Freeform: Shape 2861">
                  <a:extLst>
                    <a:ext uri="{FF2B5EF4-FFF2-40B4-BE49-F238E27FC236}">
                      <a16:creationId xmlns:a16="http://schemas.microsoft.com/office/drawing/2014/main" id="{51371386-1335-3A0A-C001-F9D4CE28020B}"/>
                    </a:ext>
                  </a:extLst>
                </p:cNvPr>
                <p:cNvSpPr/>
                <p:nvPr/>
              </p:nvSpPr>
              <p:spPr>
                <a:xfrm>
                  <a:off x="10464331" y="3861655"/>
                  <a:ext cx="107474" cy="47565"/>
                </a:xfrm>
                <a:custGeom>
                  <a:avLst/>
                  <a:gdLst>
                    <a:gd name="connsiteX0" fmla="*/ 56 w 107474"/>
                    <a:gd name="connsiteY0" fmla="*/ 2522 h 47565"/>
                    <a:gd name="connsiteX1" fmla="*/ 10888 w 107474"/>
                    <a:gd name="connsiteY1" fmla="*/ 2522 h 47565"/>
                    <a:gd name="connsiteX2" fmla="*/ 22984 w 107474"/>
                    <a:gd name="connsiteY2" fmla="*/ 6855 h 47565"/>
                    <a:gd name="connsiteX3" fmla="*/ 46724 w 107474"/>
                    <a:gd name="connsiteY3" fmla="*/ 2793 h 47565"/>
                    <a:gd name="connsiteX4" fmla="*/ 78589 w 107474"/>
                    <a:gd name="connsiteY4" fmla="*/ 27526 h 47565"/>
                    <a:gd name="connsiteX5" fmla="*/ 93573 w 107474"/>
                    <a:gd name="connsiteY5" fmla="*/ 33213 h 47565"/>
                    <a:gd name="connsiteX6" fmla="*/ 105940 w 107474"/>
                    <a:gd name="connsiteY6" fmla="*/ 42240 h 47565"/>
                    <a:gd name="connsiteX7" fmla="*/ 107475 w 107474"/>
                    <a:gd name="connsiteY7" fmla="*/ 47566 h 47565"/>
                    <a:gd name="connsiteX8" fmla="*/ 868 w 107474"/>
                    <a:gd name="connsiteY8" fmla="*/ 8389 h 47565"/>
                    <a:gd name="connsiteX9" fmla="*/ 56 w 107474"/>
                    <a:gd name="connsiteY9" fmla="*/ 2522 h 47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7474" h="47565">
                      <a:moveTo>
                        <a:pt x="56" y="2522"/>
                      </a:moveTo>
                      <a:cubicBezTo>
                        <a:pt x="-576" y="-367"/>
                        <a:pt x="4208" y="355"/>
                        <a:pt x="10888" y="2522"/>
                      </a:cubicBezTo>
                      <a:lnTo>
                        <a:pt x="22984" y="6855"/>
                      </a:lnTo>
                      <a:cubicBezTo>
                        <a:pt x="22984" y="6855"/>
                        <a:pt x="18200" y="-5331"/>
                        <a:pt x="46724" y="2793"/>
                      </a:cubicBezTo>
                      <a:cubicBezTo>
                        <a:pt x="78138" y="11819"/>
                        <a:pt x="78589" y="27526"/>
                        <a:pt x="78589" y="27526"/>
                      </a:cubicBezTo>
                      <a:cubicBezTo>
                        <a:pt x="83465" y="29722"/>
                        <a:pt x="88469" y="31621"/>
                        <a:pt x="93573" y="33213"/>
                      </a:cubicBezTo>
                      <a:cubicBezTo>
                        <a:pt x="104044" y="36824"/>
                        <a:pt x="105128" y="38900"/>
                        <a:pt x="105940" y="42240"/>
                      </a:cubicBezTo>
                      <a:lnTo>
                        <a:pt x="107475" y="47566"/>
                      </a:lnTo>
                      <a:lnTo>
                        <a:pt x="868" y="8389"/>
                      </a:lnTo>
                      <a:cubicBezTo>
                        <a:pt x="868" y="8389"/>
                        <a:pt x="598" y="5501"/>
                        <a:pt x="56" y="2522"/>
                      </a:cubicBezTo>
                      <a:close/>
                    </a:path>
                  </a:pathLst>
                </a:custGeom>
                <a:solidFill>
                  <a:srgbClr val="37474F"/>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cs typeface="+mn-cs"/>
                  </a:endParaRPr>
                </a:p>
              </p:txBody>
            </p:sp>
            <p:sp>
              <p:nvSpPr>
                <p:cNvPr id="2863" name="Freeform: Shape 2862">
                  <a:extLst>
                    <a:ext uri="{FF2B5EF4-FFF2-40B4-BE49-F238E27FC236}">
                      <a16:creationId xmlns:a16="http://schemas.microsoft.com/office/drawing/2014/main" id="{9DF99964-0F30-7D32-FD8C-4BD67AB0F42D}"/>
                    </a:ext>
                  </a:extLst>
                </p:cNvPr>
                <p:cNvSpPr/>
                <p:nvPr/>
              </p:nvSpPr>
              <p:spPr>
                <a:xfrm>
                  <a:off x="10472421" y="3870135"/>
                  <a:ext cx="88552" cy="58764"/>
                </a:xfrm>
                <a:custGeom>
                  <a:avLst/>
                  <a:gdLst>
                    <a:gd name="connsiteX0" fmla="*/ 3159 w 88552"/>
                    <a:gd name="connsiteY0" fmla="*/ 10291 h 58764"/>
                    <a:gd name="connsiteX1" fmla="*/ 18415 w 88552"/>
                    <a:gd name="connsiteY1" fmla="*/ 24372 h 58764"/>
                    <a:gd name="connsiteX2" fmla="*/ 20310 w 88552"/>
                    <a:gd name="connsiteY2" fmla="*/ 35927 h 58764"/>
                    <a:gd name="connsiteX3" fmla="*/ 75825 w 88552"/>
                    <a:gd name="connsiteY3" fmla="*/ 58764 h 58764"/>
                    <a:gd name="connsiteX4" fmla="*/ 72214 w 88552"/>
                    <a:gd name="connsiteY4" fmla="*/ 42697 h 58764"/>
                    <a:gd name="connsiteX5" fmla="*/ 88553 w 88552"/>
                    <a:gd name="connsiteY5" fmla="*/ 43329 h 58764"/>
                    <a:gd name="connsiteX6" fmla="*/ 86386 w 88552"/>
                    <a:gd name="connsiteY6" fmla="*/ 33309 h 58764"/>
                    <a:gd name="connsiteX7" fmla="*/ 0 w 88552"/>
                    <a:gd name="connsiteY7" fmla="*/ 0 h 58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552" h="58764">
                      <a:moveTo>
                        <a:pt x="3159" y="10291"/>
                      </a:moveTo>
                      <a:cubicBezTo>
                        <a:pt x="12999" y="14984"/>
                        <a:pt x="17061" y="17241"/>
                        <a:pt x="18415" y="24372"/>
                      </a:cubicBezTo>
                      <a:cubicBezTo>
                        <a:pt x="19769" y="31504"/>
                        <a:pt x="20310" y="35927"/>
                        <a:pt x="20310" y="35927"/>
                      </a:cubicBezTo>
                      <a:lnTo>
                        <a:pt x="75825" y="58764"/>
                      </a:lnTo>
                      <a:cubicBezTo>
                        <a:pt x="75825" y="58764"/>
                        <a:pt x="72937" y="46668"/>
                        <a:pt x="72214" y="42697"/>
                      </a:cubicBezTo>
                      <a:cubicBezTo>
                        <a:pt x="71492" y="38725"/>
                        <a:pt x="78984" y="38725"/>
                        <a:pt x="88553" y="43329"/>
                      </a:cubicBezTo>
                      <a:lnTo>
                        <a:pt x="86386" y="33309"/>
                      </a:lnTo>
                      <a:lnTo>
                        <a:pt x="0" y="0"/>
                      </a:lnTo>
                      <a:close/>
                    </a:path>
                  </a:pathLst>
                </a:custGeom>
                <a:solidFill>
                  <a:srgbClr val="37474F"/>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cs typeface="+mn-cs"/>
                  </a:endParaRPr>
                </a:p>
              </p:txBody>
            </p:sp>
            <p:sp>
              <p:nvSpPr>
                <p:cNvPr id="2864" name="Freeform: Shape 2863">
                  <a:extLst>
                    <a:ext uri="{FF2B5EF4-FFF2-40B4-BE49-F238E27FC236}">
                      <a16:creationId xmlns:a16="http://schemas.microsoft.com/office/drawing/2014/main" id="{D5C3679D-1A95-452A-BED3-256C0B6539C9}"/>
                    </a:ext>
                  </a:extLst>
                </p:cNvPr>
                <p:cNvSpPr/>
                <p:nvPr/>
              </p:nvSpPr>
              <p:spPr>
                <a:xfrm>
                  <a:off x="10471742" y="3891695"/>
                  <a:ext cx="98619" cy="46591"/>
                </a:xfrm>
                <a:custGeom>
                  <a:avLst/>
                  <a:gdLst>
                    <a:gd name="connsiteX0" fmla="*/ 1672 w 98619"/>
                    <a:gd name="connsiteY0" fmla="*/ 10665 h 46591"/>
                    <a:gd name="connsiteX1" fmla="*/ 47 w 98619"/>
                    <a:gd name="connsiteY1" fmla="*/ 2270 h 46591"/>
                    <a:gd name="connsiteX2" fmla="*/ 27127 w 98619"/>
                    <a:gd name="connsiteY2" fmla="*/ 8137 h 46591"/>
                    <a:gd name="connsiteX3" fmla="*/ 64949 w 98619"/>
                    <a:gd name="connsiteY3" fmla="*/ 20143 h 46591"/>
                    <a:gd name="connsiteX4" fmla="*/ 97085 w 98619"/>
                    <a:gd name="connsiteY4" fmla="*/ 38197 h 46591"/>
                    <a:gd name="connsiteX5" fmla="*/ 98619 w 98619"/>
                    <a:gd name="connsiteY5" fmla="*/ 46592 h 465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8619" h="46591">
                      <a:moveTo>
                        <a:pt x="1672" y="10665"/>
                      </a:moveTo>
                      <a:lnTo>
                        <a:pt x="47" y="2270"/>
                      </a:lnTo>
                      <a:cubicBezTo>
                        <a:pt x="-856" y="-2334"/>
                        <a:pt x="11421" y="284"/>
                        <a:pt x="27127" y="8137"/>
                      </a:cubicBezTo>
                      <a:lnTo>
                        <a:pt x="64949" y="20143"/>
                      </a:lnTo>
                      <a:cubicBezTo>
                        <a:pt x="80927" y="27996"/>
                        <a:pt x="96182" y="33954"/>
                        <a:pt x="97085" y="38197"/>
                      </a:cubicBezTo>
                      <a:lnTo>
                        <a:pt x="98619" y="46592"/>
                      </a:lnTo>
                      <a:close/>
                    </a:path>
                  </a:pathLst>
                </a:custGeom>
                <a:solidFill>
                  <a:srgbClr val="37474F"/>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cs typeface="+mn-cs"/>
                  </a:endParaRPr>
                </a:p>
              </p:txBody>
            </p:sp>
            <p:sp>
              <p:nvSpPr>
                <p:cNvPr id="2865" name="Freeform: Shape 2864">
                  <a:extLst>
                    <a:ext uri="{FF2B5EF4-FFF2-40B4-BE49-F238E27FC236}">
                      <a16:creationId xmlns:a16="http://schemas.microsoft.com/office/drawing/2014/main" id="{7A9EC10F-85AF-1B20-4738-D3D1D3B30D29}"/>
                    </a:ext>
                  </a:extLst>
                </p:cNvPr>
                <p:cNvSpPr/>
                <p:nvPr/>
              </p:nvSpPr>
              <p:spPr>
                <a:xfrm>
                  <a:off x="10465018" y="4049316"/>
                  <a:ext cx="45314" cy="14845"/>
                </a:xfrm>
                <a:custGeom>
                  <a:avLst/>
                  <a:gdLst>
                    <a:gd name="connsiteX0" fmla="*/ 45315 w 45314"/>
                    <a:gd name="connsiteY0" fmla="*/ 1354 h 14845"/>
                    <a:gd name="connsiteX1" fmla="*/ 3701 w 45314"/>
                    <a:gd name="connsiteY1" fmla="*/ 14533 h 14845"/>
                    <a:gd name="connsiteX2" fmla="*/ 0 w 45314"/>
                    <a:gd name="connsiteY2" fmla="*/ 0 h 14845"/>
                  </a:gdLst>
                  <a:ahLst/>
                  <a:cxnLst>
                    <a:cxn ang="0">
                      <a:pos x="connsiteX0" y="connsiteY0"/>
                    </a:cxn>
                    <a:cxn ang="0">
                      <a:pos x="connsiteX1" y="connsiteY1"/>
                    </a:cxn>
                    <a:cxn ang="0">
                      <a:pos x="connsiteX2" y="connsiteY2"/>
                    </a:cxn>
                  </a:cxnLst>
                  <a:rect l="l" t="t" r="r" b="b"/>
                  <a:pathLst>
                    <a:path w="45314" h="14845">
                      <a:moveTo>
                        <a:pt x="45315" y="1354"/>
                      </a:moveTo>
                      <a:cubicBezTo>
                        <a:pt x="43238" y="6228"/>
                        <a:pt x="27261" y="16790"/>
                        <a:pt x="3701" y="14533"/>
                      </a:cubicBezTo>
                      <a:lnTo>
                        <a:pt x="0" y="0"/>
                      </a:lnTo>
                      <a:close/>
                    </a:path>
                  </a:pathLst>
                </a:custGeom>
                <a:solidFill>
                  <a:srgbClr val="000000">
                    <a:alpha val="20000"/>
                  </a:srgbClr>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cs typeface="+mn-cs"/>
                  </a:endParaRPr>
                </a:p>
              </p:txBody>
            </p:sp>
            <p:sp>
              <p:nvSpPr>
                <p:cNvPr id="2866" name="Freeform: Shape 2865">
                  <a:extLst>
                    <a:ext uri="{FF2B5EF4-FFF2-40B4-BE49-F238E27FC236}">
                      <a16:creationId xmlns:a16="http://schemas.microsoft.com/office/drawing/2014/main" id="{AFC9B7F0-CAE9-1363-0D0E-55455F76C104}"/>
                    </a:ext>
                  </a:extLst>
                </p:cNvPr>
                <p:cNvSpPr/>
                <p:nvPr/>
              </p:nvSpPr>
              <p:spPr>
                <a:xfrm>
                  <a:off x="10419282" y="3931024"/>
                  <a:ext cx="110699" cy="126596"/>
                </a:xfrm>
                <a:custGeom>
                  <a:avLst/>
                  <a:gdLst>
                    <a:gd name="connsiteX0" fmla="*/ 16580 w 110699"/>
                    <a:gd name="connsiteY0" fmla="*/ 5006 h 126596"/>
                    <a:gd name="connsiteX1" fmla="*/ 25607 w 110699"/>
                    <a:gd name="connsiteY1" fmla="*/ 39488 h 126596"/>
                    <a:gd name="connsiteX2" fmla="*/ 78865 w 110699"/>
                    <a:gd name="connsiteY2" fmla="*/ 65214 h 126596"/>
                    <a:gd name="connsiteX3" fmla="*/ 107118 w 110699"/>
                    <a:gd name="connsiteY3" fmla="*/ 100329 h 126596"/>
                    <a:gd name="connsiteX4" fmla="*/ 48174 w 110699"/>
                    <a:gd name="connsiteY4" fmla="*/ 125604 h 126596"/>
                    <a:gd name="connsiteX5" fmla="*/ 7914 w 110699"/>
                    <a:gd name="connsiteY5" fmla="*/ 89497 h 126596"/>
                    <a:gd name="connsiteX6" fmla="*/ 693 w 110699"/>
                    <a:gd name="connsiteY6" fmla="*/ 16289 h 126596"/>
                    <a:gd name="connsiteX7" fmla="*/ 16580 w 110699"/>
                    <a:gd name="connsiteY7" fmla="*/ 5006 h 1265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0699" h="126596">
                      <a:moveTo>
                        <a:pt x="16580" y="5006"/>
                      </a:moveTo>
                      <a:cubicBezTo>
                        <a:pt x="16580" y="5006"/>
                        <a:pt x="23621" y="32086"/>
                        <a:pt x="25607" y="39488"/>
                      </a:cubicBezTo>
                      <a:cubicBezTo>
                        <a:pt x="27593" y="46890"/>
                        <a:pt x="61714" y="62868"/>
                        <a:pt x="78865" y="65214"/>
                      </a:cubicBezTo>
                      <a:cubicBezTo>
                        <a:pt x="111722" y="69818"/>
                        <a:pt x="114972" y="77040"/>
                        <a:pt x="107118" y="100329"/>
                      </a:cubicBezTo>
                      <a:cubicBezTo>
                        <a:pt x="99446" y="121722"/>
                        <a:pt x="77872" y="129575"/>
                        <a:pt x="48174" y="125604"/>
                      </a:cubicBezTo>
                      <a:cubicBezTo>
                        <a:pt x="29275" y="121608"/>
                        <a:pt x="13935" y="107850"/>
                        <a:pt x="7914" y="89497"/>
                      </a:cubicBezTo>
                      <a:cubicBezTo>
                        <a:pt x="-1113" y="61875"/>
                        <a:pt x="4303" y="32447"/>
                        <a:pt x="693" y="16289"/>
                      </a:cubicBezTo>
                      <a:cubicBezTo>
                        <a:pt x="-2918" y="131"/>
                        <a:pt x="8365" y="-4743"/>
                        <a:pt x="16580" y="5006"/>
                      </a:cubicBezTo>
                      <a:close/>
                    </a:path>
                  </a:pathLst>
                </a:custGeom>
                <a:solidFill>
                  <a:srgbClr val="B16668"/>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cs typeface="+mn-cs"/>
                  </a:endParaRPr>
                </a:p>
              </p:txBody>
            </p:sp>
            <p:sp>
              <p:nvSpPr>
                <p:cNvPr id="2867" name="Freeform: Shape 2866">
                  <a:extLst>
                    <a:ext uri="{FF2B5EF4-FFF2-40B4-BE49-F238E27FC236}">
                      <a16:creationId xmlns:a16="http://schemas.microsoft.com/office/drawing/2014/main" id="{00306299-E18B-83C0-C43E-7CED10DBCF5B}"/>
                    </a:ext>
                  </a:extLst>
                </p:cNvPr>
                <p:cNvSpPr/>
                <p:nvPr/>
              </p:nvSpPr>
              <p:spPr>
                <a:xfrm>
                  <a:off x="10781673" y="3716228"/>
                  <a:ext cx="322619" cy="502591"/>
                </a:xfrm>
                <a:custGeom>
                  <a:avLst/>
                  <a:gdLst>
                    <a:gd name="connsiteX0" fmla="*/ 124033 w 322619"/>
                    <a:gd name="connsiteY0" fmla="*/ 382736 h 502591"/>
                    <a:gd name="connsiteX1" fmla="*/ 77725 w 322619"/>
                    <a:gd name="connsiteY1" fmla="*/ 399796 h 502591"/>
                    <a:gd name="connsiteX2" fmla="*/ 38549 w 322619"/>
                    <a:gd name="connsiteY2" fmla="*/ 414420 h 502591"/>
                    <a:gd name="connsiteX3" fmla="*/ 47576 w 322619"/>
                    <a:gd name="connsiteY3" fmla="*/ 430216 h 502591"/>
                    <a:gd name="connsiteX4" fmla="*/ 72761 w 322619"/>
                    <a:gd name="connsiteY4" fmla="*/ 429585 h 502591"/>
                    <a:gd name="connsiteX5" fmla="*/ 52631 w 322619"/>
                    <a:gd name="connsiteY5" fmla="*/ 448089 h 502591"/>
                    <a:gd name="connsiteX6" fmla="*/ 2081 w 322619"/>
                    <a:gd name="connsiteY6" fmla="*/ 478871 h 502591"/>
                    <a:gd name="connsiteX7" fmla="*/ 5 w 322619"/>
                    <a:gd name="connsiteY7" fmla="*/ 484648 h 502591"/>
                    <a:gd name="connsiteX8" fmla="*/ 6504 w 322619"/>
                    <a:gd name="connsiteY8" fmla="*/ 489522 h 502591"/>
                    <a:gd name="connsiteX9" fmla="*/ 15531 w 322619"/>
                    <a:gd name="connsiteY9" fmla="*/ 488439 h 502591"/>
                    <a:gd name="connsiteX10" fmla="*/ 23745 w 322619"/>
                    <a:gd name="connsiteY10" fmla="*/ 490154 h 502591"/>
                    <a:gd name="connsiteX11" fmla="*/ 28259 w 322619"/>
                    <a:gd name="connsiteY11" fmla="*/ 496744 h 502591"/>
                    <a:gd name="connsiteX12" fmla="*/ 33043 w 322619"/>
                    <a:gd name="connsiteY12" fmla="*/ 498549 h 502591"/>
                    <a:gd name="connsiteX13" fmla="*/ 42070 w 322619"/>
                    <a:gd name="connsiteY13" fmla="*/ 498549 h 502591"/>
                    <a:gd name="connsiteX14" fmla="*/ 49832 w 322619"/>
                    <a:gd name="connsiteY14" fmla="*/ 497466 h 502591"/>
                    <a:gd name="connsiteX15" fmla="*/ 63011 w 322619"/>
                    <a:gd name="connsiteY15" fmla="*/ 501077 h 502591"/>
                    <a:gd name="connsiteX16" fmla="*/ 117172 w 322619"/>
                    <a:gd name="connsiteY16" fmla="*/ 486092 h 502591"/>
                    <a:gd name="connsiteX17" fmla="*/ 174583 w 322619"/>
                    <a:gd name="connsiteY17" fmla="*/ 433015 h 502591"/>
                    <a:gd name="connsiteX18" fmla="*/ 300416 w 322619"/>
                    <a:gd name="connsiteY18" fmla="*/ 321895 h 502591"/>
                    <a:gd name="connsiteX19" fmla="*/ 303485 w 322619"/>
                    <a:gd name="connsiteY19" fmla="*/ 233613 h 502591"/>
                    <a:gd name="connsiteX20" fmla="*/ 221161 w 322619"/>
                    <a:gd name="connsiteY20" fmla="*/ 55515 h 502591"/>
                    <a:gd name="connsiteX21" fmla="*/ 139920 w 322619"/>
                    <a:gd name="connsiteY21" fmla="*/ 0 h 502591"/>
                    <a:gd name="connsiteX22" fmla="*/ 157973 w 322619"/>
                    <a:gd name="connsiteY22" fmla="*/ 151740 h 502591"/>
                    <a:gd name="connsiteX23" fmla="*/ 215654 w 322619"/>
                    <a:gd name="connsiteY23" fmla="*/ 267464 h 502591"/>
                    <a:gd name="connsiteX24" fmla="*/ 174763 w 322619"/>
                    <a:gd name="connsiteY24" fmla="*/ 320992 h 502591"/>
                    <a:gd name="connsiteX25" fmla="*/ 124033 w 322619"/>
                    <a:gd name="connsiteY25" fmla="*/ 382736 h 5025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322619" h="502591">
                      <a:moveTo>
                        <a:pt x="124033" y="382736"/>
                      </a:moveTo>
                      <a:cubicBezTo>
                        <a:pt x="112298" y="391762"/>
                        <a:pt x="96230" y="392575"/>
                        <a:pt x="77725" y="399796"/>
                      </a:cubicBezTo>
                      <a:cubicBezTo>
                        <a:pt x="59220" y="407018"/>
                        <a:pt x="48117" y="414420"/>
                        <a:pt x="38549" y="414420"/>
                      </a:cubicBezTo>
                      <a:cubicBezTo>
                        <a:pt x="28981" y="414420"/>
                        <a:pt x="35480" y="429585"/>
                        <a:pt x="47576" y="430216"/>
                      </a:cubicBezTo>
                      <a:cubicBezTo>
                        <a:pt x="59672" y="430848"/>
                        <a:pt x="72761" y="424349"/>
                        <a:pt x="72761" y="429585"/>
                      </a:cubicBezTo>
                      <a:cubicBezTo>
                        <a:pt x="72761" y="437528"/>
                        <a:pt x="57956" y="445020"/>
                        <a:pt x="52631" y="448089"/>
                      </a:cubicBezTo>
                      <a:cubicBezTo>
                        <a:pt x="36112" y="457748"/>
                        <a:pt x="13816" y="462713"/>
                        <a:pt x="2081" y="478871"/>
                      </a:cubicBezTo>
                      <a:cubicBezTo>
                        <a:pt x="676" y="480461"/>
                        <a:pt x="-66" y="482528"/>
                        <a:pt x="5" y="484648"/>
                      </a:cubicBezTo>
                      <a:cubicBezTo>
                        <a:pt x="847" y="487537"/>
                        <a:pt x="3495" y="489522"/>
                        <a:pt x="6504" y="489522"/>
                      </a:cubicBezTo>
                      <a:cubicBezTo>
                        <a:pt x="9544" y="489500"/>
                        <a:pt x="12572" y="489137"/>
                        <a:pt x="15531" y="488439"/>
                      </a:cubicBezTo>
                      <a:cubicBezTo>
                        <a:pt x="18387" y="487729"/>
                        <a:pt x="21411" y="488361"/>
                        <a:pt x="23745" y="490154"/>
                      </a:cubicBezTo>
                      <a:cubicBezTo>
                        <a:pt x="25731" y="492050"/>
                        <a:pt x="26273" y="495029"/>
                        <a:pt x="28259" y="496744"/>
                      </a:cubicBezTo>
                      <a:cubicBezTo>
                        <a:pt x="29670" y="497749"/>
                        <a:pt x="31319" y="498371"/>
                        <a:pt x="33043" y="498549"/>
                      </a:cubicBezTo>
                      <a:cubicBezTo>
                        <a:pt x="36034" y="499008"/>
                        <a:pt x="39078" y="499008"/>
                        <a:pt x="42070" y="498549"/>
                      </a:cubicBezTo>
                      <a:cubicBezTo>
                        <a:pt x="44630" y="498011"/>
                        <a:pt x="47223" y="497649"/>
                        <a:pt x="49832" y="497466"/>
                      </a:cubicBezTo>
                      <a:cubicBezTo>
                        <a:pt x="54360" y="498108"/>
                        <a:pt x="58789" y="499322"/>
                        <a:pt x="63011" y="501077"/>
                      </a:cubicBezTo>
                      <a:cubicBezTo>
                        <a:pt x="81787" y="506673"/>
                        <a:pt x="101466" y="495661"/>
                        <a:pt x="117172" y="486092"/>
                      </a:cubicBezTo>
                      <a:cubicBezTo>
                        <a:pt x="149939" y="465421"/>
                        <a:pt x="157522" y="447728"/>
                        <a:pt x="174583" y="433015"/>
                      </a:cubicBezTo>
                      <a:cubicBezTo>
                        <a:pt x="191643" y="418301"/>
                        <a:pt x="266295" y="357461"/>
                        <a:pt x="300416" y="321895"/>
                      </a:cubicBezTo>
                      <a:cubicBezTo>
                        <a:pt x="336523" y="284705"/>
                        <a:pt x="321900" y="281455"/>
                        <a:pt x="303485" y="233613"/>
                      </a:cubicBezTo>
                      <a:cubicBezTo>
                        <a:pt x="285070" y="185771"/>
                        <a:pt x="238221" y="92525"/>
                        <a:pt x="221161" y="55515"/>
                      </a:cubicBezTo>
                      <a:cubicBezTo>
                        <a:pt x="201573" y="13089"/>
                        <a:pt x="182075" y="6319"/>
                        <a:pt x="139920" y="0"/>
                      </a:cubicBezTo>
                      <a:cubicBezTo>
                        <a:pt x="120151" y="21664"/>
                        <a:pt x="110763" y="89275"/>
                        <a:pt x="157973" y="151740"/>
                      </a:cubicBezTo>
                      <a:lnTo>
                        <a:pt x="215654" y="267464"/>
                      </a:lnTo>
                      <a:cubicBezTo>
                        <a:pt x="215654" y="267464"/>
                        <a:pt x="205093" y="280011"/>
                        <a:pt x="174763" y="320992"/>
                      </a:cubicBezTo>
                      <a:cubicBezTo>
                        <a:pt x="152557" y="350961"/>
                        <a:pt x="136219" y="374070"/>
                        <a:pt x="124033" y="382736"/>
                      </a:cubicBezTo>
                      <a:close/>
                    </a:path>
                  </a:pathLst>
                </a:custGeom>
                <a:solidFill>
                  <a:srgbClr val="B16668"/>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cs typeface="+mn-cs"/>
                  </a:endParaRPr>
                </a:p>
              </p:txBody>
            </p:sp>
          </p:grpSp>
        </p:grpSp>
      </p:grpSp>
      <p:grpSp>
        <p:nvGrpSpPr>
          <p:cNvPr id="2893" name="Group 2892">
            <a:extLst>
              <a:ext uri="{FF2B5EF4-FFF2-40B4-BE49-F238E27FC236}">
                <a16:creationId xmlns:a16="http://schemas.microsoft.com/office/drawing/2014/main" id="{F0554B5F-E407-9C02-668E-A654E97B2C93}"/>
              </a:ext>
            </a:extLst>
          </p:cNvPr>
          <p:cNvGrpSpPr/>
          <p:nvPr/>
        </p:nvGrpSpPr>
        <p:grpSpPr>
          <a:xfrm>
            <a:off x="6126016" y="1631126"/>
            <a:ext cx="1353950" cy="1702868"/>
            <a:chOff x="8744153" y="2564878"/>
            <a:chExt cx="1805266" cy="2270490"/>
          </a:xfrm>
        </p:grpSpPr>
        <p:sp>
          <p:nvSpPr>
            <p:cNvPr id="2894" name="Freeform: Shape 2893">
              <a:extLst>
                <a:ext uri="{FF2B5EF4-FFF2-40B4-BE49-F238E27FC236}">
                  <a16:creationId xmlns:a16="http://schemas.microsoft.com/office/drawing/2014/main" id="{CDFA2313-2BE9-5A8A-5A11-37D55B58828F}"/>
                </a:ext>
              </a:extLst>
            </p:cNvPr>
            <p:cNvSpPr/>
            <p:nvPr/>
          </p:nvSpPr>
          <p:spPr>
            <a:xfrm>
              <a:off x="8744153" y="3792775"/>
              <a:ext cx="1805266" cy="1042593"/>
            </a:xfrm>
            <a:custGeom>
              <a:avLst/>
              <a:gdLst>
                <a:gd name="connsiteX0" fmla="*/ 673759 w 1805266"/>
                <a:gd name="connsiteY0" fmla="*/ 920913 h 1042593"/>
                <a:gd name="connsiteX1" fmla="*/ 533393 w 1805266"/>
                <a:gd name="connsiteY1" fmla="*/ 755451 h 1042593"/>
                <a:gd name="connsiteX2" fmla="*/ 638555 w 1805266"/>
                <a:gd name="connsiteY2" fmla="*/ 689736 h 1042593"/>
                <a:gd name="connsiteX3" fmla="*/ 735954 w 1805266"/>
                <a:gd name="connsiteY3" fmla="*/ 672676 h 1042593"/>
                <a:gd name="connsiteX4" fmla="*/ 749674 w 1805266"/>
                <a:gd name="connsiteY4" fmla="*/ 661934 h 1042593"/>
                <a:gd name="connsiteX5" fmla="*/ 735954 w 1805266"/>
                <a:gd name="connsiteY5" fmla="*/ 651102 h 1042593"/>
                <a:gd name="connsiteX6" fmla="*/ 581686 w 1805266"/>
                <a:gd name="connsiteY6" fmla="*/ 651102 h 1042593"/>
                <a:gd name="connsiteX7" fmla="*/ 567062 w 1805266"/>
                <a:gd name="connsiteY7" fmla="*/ 681432 h 1042593"/>
                <a:gd name="connsiteX8" fmla="*/ 466865 w 1805266"/>
                <a:gd name="connsiteY8" fmla="*/ 760145 h 1042593"/>
                <a:gd name="connsiteX9" fmla="*/ 268727 w 1805266"/>
                <a:gd name="connsiteY9" fmla="*/ 687119 h 1042593"/>
                <a:gd name="connsiteX10" fmla="*/ 0 w 1805266"/>
                <a:gd name="connsiteY10" fmla="*/ 531948 h 1042593"/>
                <a:gd name="connsiteX11" fmla="*/ 285607 w 1805266"/>
                <a:gd name="connsiteY11" fmla="*/ 367029 h 1042593"/>
                <a:gd name="connsiteX12" fmla="*/ 485641 w 1805266"/>
                <a:gd name="connsiteY12" fmla="*/ 292919 h 1042593"/>
                <a:gd name="connsiteX13" fmla="*/ 585838 w 1805266"/>
                <a:gd name="connsiteY13" fmla="*/ 371542 h 1042593"/>
                <a:gd name="connsiteX14" fmla="*/ 600462 w 1805266"/>
                <a:gd name="connsiteY14" fmla="*/ 401963 h 1042593"/>
                <a:gd name="connsiteX15" fmla="*/ 754729 w 1805266"/>
                <a:gd name="connsiteY15" fmla="*/ 401963 h 1042593"/>
                <a:gd name="connsiteX16" fmla="*/ 768450 w 1805266"/>
                <a:gd name="connsiteY16" fmla="*/ 391131 h 1042593"/>
                <a:gd name="connsiteX17" fmla="*/ 754729 w 1805266"/>
                <a:gd name="connsiteY17" fmla="*/ 380389 h 1042593"/>
                <a:gd name="connsiteX18" fmla="*/ 657330 w 1805266"/>
                <a:gd name="connsiteY18" fmla="*/ 363328 h 1042593"/>
                <a:gd name="connsiteX19" fmla="*/ 552078 w 1805266"/>
                <a:gd name="connsiteY19" fmla="*/ 297523 h 1042593"/>
                <a:gd name="connsiteX20" fmla="*/ 694250 w 1805266"/>
                <a:gd name="connsiteY20" fmla="*/ 131159 h 1042593"/>
                <a:gd name="connsiteX21" fmla="*/ 921364 w 1805266"/>
                <a:gd name="connsiteY21" fmla="*/ 0 h 1042593"/>
                <a:gd name="connsiteX22" fmla="*/ 1129792 w 1805266"/>
                <a:gd name="connsiteY22" fmla="*/ 120327 h 1042593"/>
                <a:gd name="connsiteX23" fmla="*/ 1259868 w 1805266"/>
                <a:gd name="connsiteY23" fmla="*/ 177557 h 1042593"/>
                <a:gd name="connsiteX24" fmla="*/ 1327569 w 1805266"/>
                <a:gd name="connsiteY24" fmla="*/ 85393 h 1042593"/>
                <a:gd name="connsiteX25" fmla="*/ 1598824 w 1805266"/>
                <a:gd name="connsiteY25" fmla="*/ 85393 h 1042593"/>
                <a:gd name="connsiteX26" fmla="*/ 1672121 w 1805266"/>
                <a:gd name="connsiteY26" fmla="*/ 197506 h 1042593"/>
                <a:gd name="connsiteX27" fmla="*/ 1598824 w 1805266"/>
                <a:gd name="connsiteY27" fmla="*/ 309528 h 1042593"/>
                <a:gd name="connsiteX28" fmla="*/ 1507563 w 1805266"/>
                <a:gd name="connsiteY28" fmla="*/ 337602 h 1042593"/>
                <a:gd name="connsiteX29" fmla="*/ 1538344 w 1805266"/>
                <a:gd name="connsiteY29" fmla="*/ 356197 h 1042593"/>
                <a:gd name="connsiteX30" fmla="*/ 1805266 w 1805266"/>
                <a:gd name="connsiteY30" fmla="*/ 510645 h 1042593"/>
                <a:gd name="connsiteX31" fmla="*/ 1519659 w 1805266"/>
                <a:gd name="connsiteY31" fmla="*/ 675565 h 1042593"/>
                <a:gd name="connsiteX32" fmla="*/ 1488787 w 1805266"/>
                <a:gd name="connsiteY32" fmla="*/ 694160 h 1042593"/>
                <a:gd name="connsiteX33" fmla="*/ 1580138 w 1805266"/>
                <a:gd name="connsiteY33" fmla="*/ 722233 h 1042593"/>
                <a:gd name="connsiteX34" fmla="*/ 1653436 w 1805266"/>
                <a:gd name="connsiteY34" fmla="*/ 834346 h 1042593"/>
                <a:gd name="connsiteX35" fmla="*/ 1580138 w 1805266"/>
                <a:gd name="connsiteY35" fmla="*/ 946368 h 1042593"/>
                <a:gd name="connsiteX36" fmla="*/ 1444736 w 1805266"/>
                <a:gd name="connsiteY36" fmla="*/ 979677 h 1042593"/>
                <a:gd name="connsiteX37" fmla="*/ 1444736 w 1805266"/>
                <a:gd name="connsiteY37" fmla="*/ 979677 h 1042593"/>
                <a:gd name="connsiteX38" fmla="*/ 1309335 w 1805266"/>
                <a:gd name="connsiteY38" fmla="*/ 946368 h 1042593"/>
                <a:gd name="connsiteX39" fmla="*/ 1241634 w 1805266"/>
                <a:gd name="connsiteY39" fmla="*/ 854204 h 1042593"/>
                <a:gd name="connsiteX40" fmla="*/ 1111468 w 1805266"/>
                <a:gd name="connsiteY40" fmla="*/ 911434 h 1042593"/>
                <a:gd name="connsiteX41" fmla="*/ 884354 w 1805266"/>
                <a:gd name="connsiteY41" fmla="*/ 1042593 h 10425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805266" h="1042593">
                  <a:moveTo>
                    <a:pt x="673759" y="920913"/>
                  </a:moveTo>
                  <a:cubicBezTo>
                    <a:pt x="578888" y="865939"/>
                    <a:pt x="518769" y="816743"/>
                    <a:pt x="533393" y="755451"/>
                  </a:cubicBezTo>
                  <a:cubicBezTo>
                    <a:pt x="539982" y="727830"/>
                    <a:pt x="563632" y="693979"/>
                    <a:pt x="638555" y="689736"/>
                  </a:cubicBezTo>
                  <a:cubicBezTo>
                    <a:pt x="687931" y="686938"/>
                    <a:pt x="714650" y="684952"/>
                    <a:pt x="735954" y="672676"/>
                  </a:cubicBezTo>
                  <a:cubicBezTo>
                    <a:pt x="741117" y="669920"/>
                    <a:pt x="745760" y="666285"/>
                    <a:pt x="749674" y="661934"/>
                  </a:cubicBezTo>
                  <a:cubicBezTo>
                    <a:pt x="745796" y="657520"/>
                    <a:pt x="741147" y="653849"/>
                    <a:pt x="735954" y="651102"/>
                  </a:cubicBezTo>
                  <a:cubicBezTo>
                    <a:pt x="687208" y="627636"/>
                    <a:pt x="630431" y="627636"/>
                    <a:pt x="581686" y="651102"/>
                  </a:cubicBezTo>
                  <a:cubicBezTo>
                    <a:pt x="571215" y="657150"/>
                    <a:pt x="571215" y="657150"/>
                    <a:pt x="567062" y="681432"/>
                  </a:cubicBezTo>
                  <a:cubicBezTo>
                    <a:pt x="560563" y="719525"/>
                    <a:pt x="530955" y="760145"/>
                    <a:pt x="466865" y="760145"/>
                  </a:cubicBezTo>
                  <a:cubicBezTo>
                    <a:pt x="419113" y="760145"/>
                    <a:pt x="354301" y="736224"/>
                    <a:pt x="268727" y="687119"/>
                  </a:cubicBezTo>
                  <a:lnTo>
                    <a:pt x="0" y="531948"/>
                  </a:lnTo>
                  <a:lnTo>
                    <a:pt x="285607" y="367029"/>
                  </a:lnTo>
                  <a:cubicBezTo>
                    <a:pt x="372084" y="317111"/>
                    <a:pt x="437438" y="292919"/>
                    <a:pt x="485641" y="292919"/>
                  </a:cubicBezTo>
                  <a:cubicBezTo>
                    <a:pt x="549551" y="292919"/>
                    <a:pt x="579339" y="333540"/>
                    <a:pt x="585838" y="371542"/>
                  </a:cubicBezTo>
                  <a:cubicBezTo>
                    <a:pt x="589991" y="395915"/>
                    <a:pt x="589991" y="395915"/>
                    <a:pt x="600462" y="401963"/>
                  </a:cubicBezTo>
                  <a:cubicBezTo>
                    <a:pt x="649207" y="425429"/>
                    <a:pt x="705984" y="425429"/>
                    <a:pt x="754729" y="401963"/>
                  </a:cubicBezTo>
                  <a:cubicBezTo>
                    <a:pt x="759885" y="399158"/>
                    <a:pt x="764525" y="395495"/>
                    <a:pt x="768450" y="391131"/>
                  </a:cubicBezTo>
                  <a:cubicBezTo>
                    <a:pt x="764513" y="386804"/>
                    <a:pt x="759875" y="383172"/>
                    <a:pt x="754729" y="380389"/>
                  </a:cubicBezTo>
                  <a:cubicBezTo>
                    <a:pt x="733426" y="368112"/>
                    <a:pt x="706707" y="366126"/>
                    <a:pt x="657330" y="363328"/>
                  </a:cubicBezTo>
                  <a:cubicBezTo>
                    <a:pt x="582318" y="358995"/>
                    <a:pt x="558668" y="325145"/>
                    <a:pt x="552078" y="297523"/>
                  </a:cubicBezTo>
                  <a:cubicBezTo>
                    <a:pt x="537455" y="235960"/>
                    <a:pt x="598385" y="186493"/>
                    <a:pt x="694250" y="131159"/>
                  </a:cubicBezTo>
                  <a:lnTo>
                    <a:pt x="921364" y="0"/>
                  </a:lnTo>
                  <a:lnTo>
                    <a:pt x="1129792" y="120327"/>
                  </a:lnTo>
                  <a:cubicBezTo>
                    <a:pt x="1202006" y="162121"/>
                    <a:pt x="1241363" y="174488"/>
                    <a:pt x="1259868" y="177557"/>
                  </a:cubicBezTo>
                  <a:cubicBezTo>
                    <a:pt x="1267187" y="138114"/>
                    <a:pt x="1292119" y="104172"/>
                    <a:pt x="1327569" y="85393"/>
                  </a:cubicBezTo>
                  <a:cubicBezTo>
                    <a:pt x="1412532" y="40975"/>
                    <a:pt x="1513861" y="40975"/>
                    <a:pt x="1598824" y="85393"/>
                  </a:cubicBezTo>
                  <a:cubicBezTo>
                    <a:pt x="1645402" y="112474"/>
                    <a:pt x="1672121" y="153185"/>
                    <a:pt x="1672121" y="197506"/>
                  </a:cubicBezTo>
                  <a:cubicBezTo>
                    <a:pt x="1672121" y="241828"/>
                    <a:pt x="1645041" y="282629"/>
                    <a:pt x="1598824" y="309528"/>
                  </a:cubicBezTo>
                  <a:cubicBezTo>
                    <a:pt x="1570709" y="325184"/>
                    <a:pt x="1539616" y="334749"/>
                    <a:pt x="1507563" y="337602"/>
                  </a:cubicBezTo>
                  <a:cubicBezTo>
                    <a:pt x="1516590" y="343289"/>
                    <a:pt x="1526609" y="349427"/>
                    <a:pt x="1538344" y="356197"/>
                  </a:cubicBezTo>
                  <a:lnTo>
                    <a:pt x="1805266" y="510645"/>
                  </a:lnTo>
                  <a:lnTo>
                    <a:pt x="1519659" y="675565"/>
                  </a:lnTo>
                  <a:cubicBezTo>
                    <a:pt x="1507924" y="682335"/>
                    <a:pt x="1497724" y="688473"/>
                    <a:pt x="1488787" y="694160"/>
                  </a:cubicBezTo>
                  <a:cubicBezTo>
                    <a:pt x="1520857" y="697068"/>
                    <a:pt x="1551969" y="706629"/>
                    <a:pt x="1580138" y="722233"/>
                  </a:cubicBezTo>
                  <a:cubicBezTo>
                    <a:pt x="1626716" y="749313"/>
                    <a:pt x="1653436" y="790024"/>
                    <a:pt x="1653436" y="834346"/>
                  </a:cubicBezTo>
                  <a:cubicBezTo>
                    <a:pt x="1653436" y="878667"/>
                    <a:pt x="1626355" y="919468"/>
                    <a:pt x="1580138" y="946368"/>
                  </a:cubicBezTo>
                  <a:cubicBezTo>
                    <a:pt x="1538610" y="968906"/>
                    <a:pt x="1491981" y="980376"/>
                    <a:pt x="1444736" y="979677"/>
                  </a:cubicBezTo>
                  <a:lnTo>
                    <a:pt x="1444736" y="979677"/>
                  </a:lnTo>
                  <a:cubicBezTo>
                    <a:pt x="1397490" y="980393"/>
                    <a:pt x="1350857" y="968921"/>
                    <a:pt x="1309335" y="946368"/>
                  </a:cubicBezTo>
                  <a:cubicBezTo>
                    <a:pt x="1273858" y="927620"/>
                    <a:pt x="1248915" y="893664"/>
                    <a:pt x="1241634" y="854204"/>
                  </a:cubicBezTo>
                  <a:cubicBezTo>
                    <a:pt x="1223039" y="857635"/>
                    <a:pt x="1183862" y="869731"/>
                    <a:pt x="1111468" y="911434"/>
                  </a:cubicBezTo>
                  <a:lnTo>
                    <a:pt x="884354" y="1042593"/>
                  </a:lnTo>
                  <a:close/>
                </a:path>
              </a:pathLst>
            </a:custGeom>
            <a:solidFill>
              <a:srgbClr val="E0E0E0"/>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cs typeface="+mn-cs"/>
              </a:endParaRPr>
            </a:p>
          </p:txBody>
        </p:sp>
        <p:sp>
          <p:nvSpPr>
            <p:cNvPr id="2895" name="Freeform: Shape 2894">
              <a:extLst>
                <a:ext uri="{FF2B5EF4-FFF2-40B4-BE49-F238E27FC236}">
                  <a16:creationId xmlns:a16="http://schemas.microsoft.com/office/drawing/2014/main" id="{090F3693-F1B3-1B96-765E-AD899E8C05A7}"/>
                </a:ext>
              </a:extLst>
            </p:cNvPr>
            <p:cNvSpPr/>
            <p:nvPr/>
          </p:nvSpPr>
          <p:spPr>
            <a:xfrm>
              <a:off x="8861140" y="3729768"/>
              <a:ext cx="1571292" cy="1037448"/>
            </a:xfrm>
            <a:custGeom>
              <a:avLst/>
              <a:gdLst>
                <a:gd name="connsiteX0" fmla="*/ 1571292 w 1571292"/>
                <a:gd name="connsiteY0" fmla="*/ 442673 h 1037448"/>
                <a:gd name="connsiteX1" fmla="*/ 1395179 w 1571292"/>
                <a:gd name="connsiteY1" fmla="*/ 340942 h 1037448"/>
                <a:gd name="connsiteX2" fmla="*/ 1452590 w 1571292"/>
                <a:gd name="connsiteY2" fmla="*/ 321895 h 1037448"/>
                <a:gd name="connsiteX3" fmla="*/ 1496641 w 1571292"/>
                <a:gd name="connsiteY3" fmla="*/ 260513 h 1037448"/>
                <a:gd name="connsiteX4" fmla="*/ 1496641 w 1571292"/>
                <a:gd name="connsiteY4" fmla="*/ 129805 h 1037448"/>
                <a:gd name="connsiteX5" fmla="*/ 1452590 w 1571292"/>
                <a:gd name="connsiteY5" fmla="*/ 68423 h 1037448"/>
                <a:gd name="connsiteX6" fmla="*/ 1239829 w 1571292"/>
                <a:gd name="connsiteY6" fmla="*/ 68423 h 1037448"/>
                <a:gd name="connsiteX7" fmla="*/ 1196861 w 1571292"/>
                <a:gd name="connsiteY7" fmla="*/ 139554 h 1037448"/>
                <a:gd name="connsiteX8" fmla="*/ 983558 w 1571292"/>
                <a:gd name="connsiteY8" fmla="*/ 103447 h 1037448"/>
                <a:gd name="connsiteX9" fmla="*/ 804377 w 1571292"/>
                <a:gd name="connsiteY9" fmla="*/ 0 h 1037448"/>
                <a:gd name="connsiteX10" fmla="*/ 606510 w 1571292"/>
                <a:gd name="connsiteY10" fmla="*/ 114189 h 1037448"/>
                <a:gd name="connsiteX11" fmla="*/ 491599 w 1571292"/>
                <a:gd name="connsiteY11" fmla="*/ 212761 h 1037448"/>
                <a:gd name="connsiteX12" fmla="*/ 491599 w 1571292"/>
                <a:gd name="connsiteY12" fmla="*/ 343469 h 1037448"/>
                <a:gd name="connsiteX13" fmla="*/ 543683 w 1571292"/>
                <a:gd name="connsiteY13" fmla="*/ 368022 h 1037448"/>
                <a:gd name="connsiteX14" fmla="*/ 659587 w 1571292"/>
                <a:gd name="connsiteY14" fmla="*/ 388874 h 1037448"/>
                <a:gd name="connsiteX15" fmla="*/ 454228 w 1571292"/>
                <a:gd name="connsiteY15" fmla="*/ 384992 h 1037448"/>
                <a:gd name="connsiteX16" fmla="*/ 411170 w 1571292"/>
                <a:gd name="connsiteY16" fmla="*/ 313861 h 1037448"/>
                <a:gd name="connsiteX17" fmla="*/ 197867 w 1571292"/>
                <a:gd name="connsiteY17" fmla="*/ 349968 h 1037448"/>
                <a:gd name="connsiteX18" fmla="*/ 0 w 1571292"/>
                <a:gd name="connsiteY18" fmla="*/ 464247 h 1037448"/>
                <a:gd name="connsiteX19" fmla="*/ 0 w 1571292"/>
                <a:gd name="connsiteY19" fmla="*/ 594865 h 1037448"/>
                <a:gd name="connsiteX20" fmla="*/ 180536 w 1571292"/>
                <a:gd name="connsiteY20" fmla="*/ 699305 h 1037448"/>
                <a:gd name="connsiteX21" fmla="*/ 392033 w 1571292"/>
                <a:gd name="connsiteY21" fmla="*/ 734600 h 1037448"/>
                <a:gd name="connsiteX22" fmla="*/ 435091 w 1571292"/>
                <a:gd name="connsiteY22" fmla="*/ 663378 h 1037448"/>
                <a:gd name="connsiteX23" fmla="*/ 640450 w 1571292"/>
                <a:gd name="connsiteY23" fmla="*/ 659497 h 1037448"/>
                <a:gd name="connsiteX24" fmla="*/ 524546 w 1571292"/>
                <a:gd name="connsiteY24" fmla="*/ 680439 h 1037448"/>
                <a:gd name="connsiteX25" fmla="*/ 472552 w 1571292"/>
                <a:gd name="connsiteY25" fmla="*/ 704992 h 1037448"/>
                <a:gd name="connsiteX26" fmla="*/ 472552 w 1571292"/>
                <a:gd name="connsiteY26" fmla="*/ 835429 h 1037448"/>
                <a:gd name="connsiteX27" fmla="*/ 585658 w 1571292"/>
                <a:gd name="connsiteY27" fmla="*/ 933008 h 1037448"/>
                <a:gd name="connsiteX28" fmla="*/ 766193 w 1571292"/>
                <a:gd name="connsiteY28" fmla="*/ 1037448 h 1037448"/>
                <a:gd name="connsiteX29" fmla="*/ 964512 w 1571292"/>
                <a:gd name="connsiteY29" fmla="*/ 923440 h 1037448"/>
                <a:gd name="connsiteX30" fmla="*/ 1177815 w 1571292"/>
                <a:gd name="connsiteY30" fmla="*/ 887333 h 1037448"/>
                <a:gd name="connsiteX31" fmla="*/ 1220872 w 1571292"/>
                <a:gd name="connsiteY31" fmla="*/ 958464 h 1037448"/>
                <a:gd name="connsiteX32" fmla="*/ 1433634 w 1571292"/>
                <a:gd name="connsiteY32" fmla="*/ 958464 h 1037448"/>
                <a:gd name="connsiteX33" fmla="*/ 1477684 w 1571292"/>
                <a:gd name="connsiteY33" fmla="*/ 897262 h 1037448"/>
                <a:gd name="connsiteX34" fmla="*/ 1477684 w 1571292"/>
                <a:gd name="connsiteY34" fmla="*/ 766374 h 1037448"/>
                <a:gd name="connsiteX35" fmla="*/ 1433634 w 1571292"/>
                <a:gd name="connsiteY35" fmla="*/ 704992 h 1037448"/>
                <a:gd name="connsiteX36" fmla="*/ 1376223 w 1571292"/>
                <a:gd name="connsiteY36" fmla="*/ 685945 h 1037448"/>
                <a:gd name="connsiteX37" fmla="*/ 1571292 w 1571292"/>
                <a:gd name="connsiteY37" fmla="*/ 573652 h 1037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71292" h="1037448">
                  <a:moveTo>
                    <a:pt x="1571292" y="442673"/>
                  </a:moveTo>
                  <a:lnTo>
                    <a:pt x="1395179" y="340942"/>
                  </a:lnTo>
                  <a:cubicBezTo>
                    <a:pt x="1415352" y="338295"/>
                    <a:pt x="1434836" y="331831"/>
                    <a:pt x="1452590" y="321895"/>
                  </a:cubicBezTo>
                  <a:cubicBezTo>
                    <a:pt x="1482017" y="304925"/>
                    <a:pt x="1496641" y="282719"/>
                    <a:pt x="1496641" y="260513"/>
                  </a:cubicBezTo>
                  <a:lnTo>
                    <a:pt x="1496641" y="129805"/>
                  </a:lnTo>
                  <a:cubicBezTo>
                    <a:pt x="1496641" y="107599"/>
                    <a:pt x="1482017" y="85393"/>
                    <a:pt x="1452590" y="68423"/>
                  </a:cubicBezTo>
                  <a:cubicBezTo>
                    <a:pt x="1393826" y="34482"/>
                    <a:pt x="1298593" y="34482"/>
                    <a:pt x="1239829" y="68423"/>
                  </a:cubicBezTo>
                  <a:cubicBezTo>
                    <a:pt x="1206159" y="87921"/>
                    <a:pt x="1202097" y="108592"/>
                    <a:pt x="1196861" y="139554"/>
                  </a:cubicBezTo>
                  <a:cubicBezTo>
                    <a:pt x="1189098" y="184688"/>
                    <a:pt x="1122751" y="183695"/>
                    <a:pt x="983558" y="103447"/>
                  </a:cubicBezTo>
                  <a:lnTo>
                    <a:pt x="804377" y="0"/>
                  </a:lnTo>
                  <a:lnTo>
                    <a:pt x="606510" y="114189"/>
                  </a:lnTo>
                  <a:cubicBezTo>
                    <a:pt x="526352" y="160496"/>
                    <a:pt x="491599" y="192812"/>
                    <a:pt x="491599" y="212761"/>
                  </a:cubicBezTo>
                  <a:lnTo>
                    <a:pt x="491599" y="343469"/>
                  </a:lnTo>
                  <a:cubicBezTo>
                    <a:pt x="491599" y="358092"/>
                    <a:pt x="510374" y="366126"/>
                    <a:pt x="543683" y="368022"/>
                  </a:cubicBezTo>
                  <a:cubicBezTo>
                    <a:pt x="593421" y="370820"/>
                    <a:pt x="627903" y="373077"/>
                    <a:pt x="659587" y="388874"/>
                  </a:cubicBezTo>
                  <a:cubicBezTo>
                    <a:pt x="600462" y="418843"/>
                    <a:pt x="510555" y="417579"/>
                    <a:pt x="454228" y="384992"/>
                  </a:cubicBezTo>
                  <a:cubicBezTo>
                    <a:pt x="420468" y="365585"/>
                    <a:pt x="416406" y="344823"/>
                    <a:pt x="411170" y="313861"/>
                  </a:cubicBezTo>
                  <a:cubicBezTo>
                    <a:pt x="403407" y="268727"/>
                    <a:pt x="336970" y="269811"/>
                    <a:pt x="197867" y="349968"/>
                  </a:cubicBezTo>
                  <a:lnTo>
                    <a:pt x="0" y="464247"/>
                  </a:lnTo>
                  <a:lnTo>
                    <a:pt x="0" y="594865"/>
                  </a:lnTo>
                  <a:lnTo>
                    <a:pt x="180536" y="699305"/>
                  </a:lnTo>
                  <a:cubicBezTo>
                    <a:pt x="318555" y="778650"/>
                    <a:pt x="384360" y="779643"/>
                    <a:pt x="392033" y="734600"/>
                  </a:cubicBezTo>
                  <a:cubicBezTo>
                    <a:pt x="397359" y="703547"/>
                    <a:pt x="401060" y="682876"/>
                    <a:pt x="435091" y="663378"/>
                  </a:cubicBezTo>
                  <a:cubicBezTo>
                    <a:pt x="491508" y="630792"/>
                    <a:pt x="581325" y="629618"/>
                    <a:pt x="640450" y="659497"/>
                  </a:cubicBezTo>
                  <a:cubicBezTo>
                    <a:pt x="608857" y="675384"/>
                    <a:pt x="574374" y="677550"/>
                    <a:pt x="524546" y="680439"/>
                  </a:cubicBezTo>
                  <a:cubicBezTo>
                    <a:pt x="491328" y="682334"/>
                    <a:pt x="472552" y="690278"/>
                    <a:pt x="472552" y="704992"/>
                  </a:cubicBezTo>
                  <a:lnTo>
                    <a:pt x="472552" y="835429"/>
                  </a:lnTo>
                  <a:cubicBezTo>
                    <a:pt x="472552" y="855197"/>
                    <a:pt x="506764" y="887243"/>
                    <a:pt x="585658" y="933008"/>
                  </a:cubicBezTo>
                  <a:lnTo>
                    <a:pt x="766193" y="1037448"/>
                  </a:lnTo>
                  <a:lnTo>
                    <a:pt x="964512" y="923440"/>
                  </a:lnTo>
                  <a:cubicBezTo>
                    <a:pt x="1103615" y="843192"/>
                    <a:pt x="1170052" y="842199"/>
                    <a:pt x="1177815" y="887333"/>
                  </a:cubicBezTo>
                  <a:cubicBezTo>
                    <a:pt x="1183140" y="918295"/>
                    <a:pt x="1186841" y="938966"/>
                    <a:pt x="1220872" y="958464"/>
                  </a:cubicBezTo>
                  <a:cubicBezTo>
                    <a:pt x="1279637" y="992405"/>
                    <a:pt x="1374869" y="992405"/>
                    <a:pt x="1433634" y="958464"/>
                  </a:cubicBezTo>
                  <a:cubicBezTo>
                    <a:pt x="1462880" y="941584"/>
                    <a:pt x="1477594" y="919378"/>
                    <a:pt x="1477684" y="897262"/>
                  </a:cubicBezTo>
                  <a:cubicBezTo>
                    <a:pt x="1477774" y="875147"/>
                    <a:pt x="1477684" y="788941"/>
                    <a:pt x="1477684" y="766374"/>
                  </a:cubicBezTo>
                  <a:cubicBezTo>
                    <a:pt x="1477684" y="743807"/>
                    <a:pt x="1462971" y="721962"/>
                    <a:pt x="1433634" y="704992"/>
                  </a:cubicBezTo>
                  <a:cubicBezTo>
                    <a:pt x="1415880" y="695055"/>
                    <a:pt x="1396396" y="688592"/>
                    <a:pt x="1376223" y="685945"/>
                  </a:cubicBezTo>
                  <a:lnTo>
                    <a:pt x="1571292" y="573652"/>
                  </a:lnTo>
                  <a:close/>
                </a:path>
              </a:pathLst>
            </a:custGeom>
            <a:solidFill>
              <a:srgbClr val="407BFF"/>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cs typeface="+mn-cs"/>
              </a:endParaRPr>
            </a:p>
          </p:txBody>
        </p:sp>
        <p:sp>
          <p:nvSpPr>
            <p:cNvPr id="2896" name="Freeform: Shape 2895">
              <a:extLst>
                <a:ext uri="{FF2B5EF4-FFF2-40B4-BE49-F238E27FC236}">
                  <a16:creationId xmlns:a16="http://schemas.microsoft.com/office/drawing/2014/main" id="{ADBF536C-7F0E-92FA-EB9B-34FFB80484EB}"/>
                </a:ext>
              </a:extLst>
            </p:cNvPr>
            <p:cNvSpPr/>
            <p:nvPr/>
          </p:nvSpPr>
          <p:spPr>
            <a:xfrm>
              <a:off x="10119700" y="4172442"/>
              <a:ext cx="312732" cy="243181"/>
            </a:xfrm>
            <a:custGeom>
              <a:avLst/>
              <a:gdLst>
                <a:gd name="connsiteX0" fmla="*/ 52039 w 312732"/>
                <a:gd name="connsiteY0" fmla="*/ 237404 h 243181"/>
                <a:gd name="connsiteX1" fmla="*/ 117935 w 312732"/>
                <a:gd name="connsiteY1" fmla="*/ 243181 h 243181"/>
                <a:gd name="connsiteX2" fmla="*/ 117935 w 312732"/>
                <a:gd name="connsiteY2" fmla="*/ 243181 h 243181"/>
                <a:gd name="connsiteX3" fmla="*/ 312732 w 312732"/>
                <a:gd name="connsiteY3" fmla="*/ 130979 h 243181"/>
                <a:gd name="connsiteX4" fmla="*/ 312732 w 312732"/>
                <a:gd name="connsiteY4" fmla="*/ 0 h 243181"/>
                <a:gd name="connsiteX5" fmla="*/ 114865 w 312732"/>
                <a:gd name="connsiteY5" fmla="*/ 114279 h 243181"/>
                <a:gd name="connsiteX6" fmla="*/ 52039 w 312732"/>
                <a:gd name="connsiteY6" fmla="*/ 237404 h 243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2732" h="243181">
                  <a:moveTo>
                    <a:pt x="52039" y="237404"/>
                  </a:moveTo>
                  <a:cubicBezTo>
                    <a:pt x="77404" y="238849"/>
                    <a:pt x="98798" y="240112"/>
                    <a:pt x="117935" y="243181"/>
                  </a:cubicBezTo>
                  <a:lnTo>
                    <a:pt x="117935" y="243181"/>
                  </a:lnTo>
                  <a:lnTo>
                    <a:pt x="312732" y="130979"/>
                  </a:lnTo>
                  <a:lnTo>
                    <a:pt x="312732" y="0"/>
                  </a:lnTo>
                  <a:lnTo>
                    <a:pt x="114865" y="114279"/>
                  </a:lnTo>
                  <a:cubicBezTo>
                    <a:pt x="-24328" y="194617"/>
                    <a:pt x="-26404" y="232891"/>
                    <a:pt x="52039" y="237404"/>
                  </a:cubicBezTo>
                  <a:close/>
                </a:path>
              </a:pathLst>
            </a:custGeom>
            <a:solidFill>
              <a:srgbClr val="FFFFFF">
                <a:alpha val="50000"/>
              </a:srgbClr>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cs typeface="+mn-cs"/>
              </a:endParaRPr>
            </a:p>
          </p:txBody>
        </p:sp>
        <p:sp>
          <p:nvSpPr>
            <p:cNvPr id="2897" name="Freeform: Shape 2896">
              <a:extLst>
                <a:ext uri="{FF2B5EF4-FFF2-40B4-BE49-F238E27FC236}">
                  <a16:creationId xmlns:a16="http://schemas.microsoft.com/office/drawing/2014/main" id="{57EFF69E-BBAA-6B18-CE28-18C6C27E533D}"/>
                </a:ext>
              </a:extLst>
            </p:cNvPr>
            <p:cNvSpPr/>
            <p:nvPr/>
          </p:nvSpPr>
          <p:spPr>
            <a:xfrm>
              <a:off x="9352456" y="3941807"/>
              <a:ext cx="219655" cy="176834"/>
            </a:xfrm>
            <a:custGeom>
              <a:avLst/>
              <a:gdLst>
                <a:gd name="connsiteX0" fmla="*/ 175311 w 219655"/>
                <a:gd name="connsiteY0" fmla="*/ 50099 h 176834"/>
                <a:gd name="connsiteX1" fmla="*/ 52096 w 219655"/>
                <a:gd name="connsiteY1" fmla="*/ 25275 h 176834"/>
                <a:gd name="connsiteX2" fmla="*/ 11 w 219655"/>
                <a:gd name="connsiteY2" fmla="*/ 0 h 176834"/>
                <a:gd name="connsiteX3" fmla="*/ 11 w 219655"/>
                <a:gd name="connsiteY3" fmla="*/ 131340 h 176834"/>
                <a:gd name="connsiteX4" fmla="*/ 52096 w 219655"/>
                <a:gd name="connsiteY4" fmla="*/ 155893 h 176834"/>
                <a:gd name="connsiteX5" fmla="*/ 168090 w 219655"/>
                <a:gd name="connsiteY5" fmla="*/ 176835 h 176834"/>
                <a:gd name="connsiteX6" fmla="*/ 175311 w 219655"/>
                <a:gd name="connsiteY6" fmla="*/ 172863 h 176834"/>
                <a:gd name="connsiteX7" fmla="*/ 175311 w 219655"/>
                <a:gd name="connsiteY7" fmla="*/ 50099 h 1768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9655" h="176834">
                  <a:moveTo>
                    <a:pt x="175311" y="50099"/>
                  </a:moveTo>
                  <a:cubicBezTo>
                    <a:pt x="141642" y="30601"/>
                    <a:pt x="105715" y="28254"/>
                    <a:pt x="52096" y="25275"/>
                  </a:cubicBezTo>
                  <a:cubicBezTo>
                    <a:pt x="18336" y="23289"/>
                    <a:pt x="-530" y="15075"/>
                    <a:pt x="11" y="0"/>
                  </a:cubicBezTo>
                  <a:lnTo>
                    <a:pt x="11" y="131340"/>
                  </a:lnTo>
                  <a:cubicBezTo>
                    <a:pt x="11" y="145963"/>
                    <a:pt x="18787" y="153997"/>
                    <a:pt x="52096" y="155893"/>
                  </a:cubicBezTo>
                  <a:cubicBezTo>
                    <a:pt x="101833" y="158691"/>
                    <a:pt x="136406" y="160948"/>
                    <a:pt x="168090" y="176835"/>
                  </a:cubicBezTo>
                  <a:cubicBezTo>
                    <a:pt x="170565" y="175638"/>
                    <a:pt x="172975" y="174312"/>
                    <a:pt x="175311" y="172863"/>
                  </a:cubicBezTo>
                  <a:cubicBezTo>
                    <a:pt x="234437" y="139012"/>
                    <a:pt x="234437" y="84039"/>
                    <a:pt x="175311" y="50099"/>
                  </a:cubicBezTo>
                  <a:close/>
                </a:path>
              </a:pathLst>
            </a:custGeom>
            <a:solidFill>
              <a:srgbClr val="FFFFFF">
                <a:alpha val="30000"/>
              </a:srgbClr>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cs typeface="+mn-cs"/>
              </a:endParaRPr>
            </a:p>
          </p:txBody>
        </p:sp>
        <p:sp>
          <p:nvSpPr>
            <p:cNvPr id="2898" name="Freeform: Shape 2897">
              <a:extLst>
                <a:ext uri="{FF2B5EF4-FFF2-40B4-BE49-F238E27FC236}">
                  <a16:creationId xmlns:a16="http://schemas.microsoft.com/office/drawing/2014/main" id="{0AAACB94-6715-C94C-3390-AEEEE4325F98}"/>
                </a:ext>
              </a:extLst>
            </p:cNvPr>
            <p:cNvSpPr/>
            <p:nvPr/>
          </p:nvSpPr>
          <p:spPr>
            <a:xfrm>
              <a:off x="10138440" y="3859573"/>
              <a:ext cx="219701" cy="211136"/>
            </a:xfrm>
            <a:custGeom>
              <a:avLst/>
              <a:gdLst>
                <a:gd name="connsiteX0" fmla="*/ 175289 w 219701"/>
                <a:gd name="connsiteY0" fmla="*/ 61472 h 211136"/>
                <a:gd name="connsiteX1" fmla="*/ 51983 w 219701"/>
                <a:gd name="connsiteY1" fmla="*/ 86296 h 211136"/>
                <a:gd name="connsiteX2" fmla="*/ 115171 w 219701"/>
                <a:gd name="connsiteY2" fmla="*/ 209421 h 211136"/>
                <a:gd name="connsiteX3" fmla="*/ 118240 w 219701"/>
                <a:gd name="connsiteY3" fmla="*/ 211136 h 211136"/>
                <a:gd name="connsiteX4" fmla="*/ 175650 w 219701"/>
                <a:gd name="connsiteY4" fmla="*/ 192090 h 211136"/>
                <a:gd name="connsiteX5" fmla="*/ 219701 w 219701"/>
                <a:gd name="connsiteY5" fmla="*/ 130708 h 211136"/>
                <a:gd name="connsiteX6" fmla="*/ 219701 w 219701"/>
                <a:gd name="connsiteY6" fmla="*/ 0 h 211136"/>
                <a:gd name="connsiteX7" fmla="*/ 175289 w 219701"/>
                <a:gd name="connsiteY7" fmla="*/ 61472 h 211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9701" h="211136">
                  <a:moveTo>
                    <a:pt x="175289" y="61472"/>
                  </a:moveTo>
                  <a:cubicBezTo>
                    <a:pt x="141619" y="80880"/>
                    <a:pt x="105693" y="83227"/>
                    <a:pt x="51983" y="86296"/>
                  </a:cubicBezTo>
                  <a:cubicBezTo>
                    <a:pt x="-26459" y="90719"/>
                    <a:pt x="-24293" y="129083"/>
                    <a:pt x="115171" y="209421"/>
                  </a:cubicBezTo>
                  <a:lnTo>
                    <a:pt x="118240" y="211136"/>
                  </a:lnTo>
                  <a:cubicBezTo>
                    <a:pt x="138413" y="208490"/>
                    <a:pt x="157896" y="202026"/>
                    <a:pt x="175650" y="192090"/>
                  </a:cubicBezTo>
                  <a:cubicBezTo>
                    <a:pt x="205078" y="175120"/>
                    <a:pt x="219701" y="152914"/>
                    <a:pt x="219701" y="130708"/>
                  </a:cubicBezTo>
                  <a:lnTo>
                    <a:pt x="219701" y="0"/>
                  </a:lnTo>
                  <a:cubicBezTo>
                    <a:pt x="219791" y="22296"/>
                    <a:pt x="204716" y="44502"/>
                    <a:pt x="175289" y="61472"/>
                  </a:cubicBezTo>
                  <a:close/>
                </a:path>
              </a:pathLst>
            </a:custGeom>
            <a:solidFill>
              <a:srgbClr val="FFFFFF">
                <a:alpha val="50000"/>
              </a:srgbClr>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cs typeface="+mn-cs"/>
              </a:endParaRPr>
            </a:p>
          </p:txBody>
        </p:sp>
        <p:sp>
          <p:nvSpPr>
            <p:cNvPr id="2899" name="Freeform: Shape 2898">
              <a:extLst>
                <a:ext uri="{FF2B5EF4-FFF2-40B4-BE49-F238E27FC236}">
                  <a16:creationId xmlns:a16="http://schemas.microsoft.com/office/drawing/2014/main" id="{1A24AC8A-6BA7-22C2-1AF0-B2B16E42A5D4}"/>
                </a:ext>
              </a:extLst>
            </p:cNvPr>
            <p:cNvSpPr/>
            <p:nvPr/>
          </p:nvSpPr>
          <p:spPr>
            <a:xfrm>
              <a:off x="8861501" y="4194106"/>
              <a:ext cx="392033" cy="300356"/>
            </a:xfrm>
            <a:custGeom>
              <a:avLst/>
              <a:gdLst>
                <a:gd name="connsiteX0" fmla="*/ 180536 w 392033"/>
                <a:gd name="connsiteY0" fmla="*/ 104440 h 300356"/>
                <a:gd name="connsiteX1" fmla="*/ 0 w 392033"/>
                <a:gd name="connsiteY1" fmla="*/ 0 h 300356"/>
                <a:gd name="connsiteX2" fmla="*/ 0 w 392033"/>
                <a:gd name="connsiteY2" fmla="*/ 130618 h 300356"/>
                <a:gd name="connsiteX3" fmla="*/ 180536 w 392033"/>
                <a:gd name="connsiteY3" fmla="*/ 235057 h 300356"/>
                <a:gd name="connsiteX4" fmla="*/ 392033 w 392033"/>
                <a:gd name="connsiteY4" fmla="*/ 270352 h 300356"/>
                <a:gd name="connsiteX5" fmla="*/ 392033 w 392033"/>
                <a:gd name="connsiteY5" fmla="*/ 139644 h 300356"/>
                <a:gd name="connsiteX6" fmla="*/ 180536 w 392033"/>
                <a:gd name="connsiteY6" fmla="*/ 104440 h 3003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2033" h="300356">
                  <a:moveTo>
                    <a:pt x="180536" y="104440"/>
                  </a:moveTo>
                  <a:lnTo>
                    <a:pt x="0" y="0"/>
                  </a:lnTo>
                  <a:lnTo>
                    <a:pt x="0" y="130618"/>
                  </a:lnTo>
                  <a:lnTo>
                    <a:pt x="180536" y="235057"/>
                  </a:lnTo>
                  <a:cubicBezTo>
                    <a:pt x="318555" y="314403"/>
                    <a:pt x="384360" y="315396"/>
                    <a:pt x="392033" y="270352"/>
                  </a:cubicBezTo>
                  <a:lnTo>
                    <a:pt x="392033" y="139644"/>
                  </a:lnTo>
                  <a:cubicBezTo>
                    <a:pt x="384360" y="184778"/>
                    <a:pt x="318555" y="183785"/>
                    <a:pt x="180536" y="104440"/>
                  </a:cubicBezTo>
                  <a:close/>
                </a:path>
              </a:pathLst>
            </a:custGeom>
            <a:solidFill>
              <a:srgbClr val="FFFFFF">
                <a:alpha val="30000"/>
              </a:srgbClr>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cs typeface="+mn-cs"/>
              </a:endParaRPr>
            </a:p>
          </p:txBody>
        </p:sp>
        <p:sp>
          <p:nvSpPr>
            <p:cNvPr id="2900" name="Freeform: Shape 2899">
              <a:extLst>
                <a:ext uri="{FF2B5EF4-FFF2-40B4-BE49-F238E27FC236}">
                  <a16:creationId xmlns:a16="http://schemas.microsoft.com/office/drawing/2014/main" id="{9A8AD033-9595-7466-35D2-75817743A704}"/>
                </a:ext>
              </a:extLst>
            </p:cNvPr>
            <p:cNvSpPr/>
            <p:nvPr/>
          </p:nvSpPr>
          <p:spPr>
            <a:xfrm>
              <a:off x="9253895" y="4237164"/>
              <a:ext cx="299655" cy="227294"/>
            </a:xfrm>
            <a:custGeom>
              <a:avLst/>
              <a:gdLst>
                <a:gd name="connsiteX0" fmla="*/ 255819 w 299655"/>
                <a:gd name="connsiteY0" fmla="*/ 25455 h 227294"/>
                <a:gd name="connsiteX1" fmla="*/ 43058 w 299655"/>
                <a:gd name="connsiteY1" fmla="*/ 25455 h 227294"/>
                <a:gd name="connsiteX2" fmla="*/ 0 w 299655"/>
                <a:gd name="connsiteY2" fmla="*/ 96587 h 227294"/>
                <a:gd name="connsiteX3" fmla="*/ 0 w 299655"/>
                <a:gd name="connsiteY3" fmla="*/ 227294 h 227294"/>
                <a:gd name="connsiteX4" fmla="*/ 43058 w 299655"/>
                <a:gd name="connsiteY4" fmla="*/ 156073 h 227294"/>
                <a:gd name="connsiteX5" fmla="*/ 248417 w 299655"/>
                <a:gd name="connsiteY5" fmla="*/ 152192 h 227294"/>
                <a:gd name="connsiteX6" fmla="*/ 255819 w 299655"/>
                <a:gd name="connsiteY6" fmla="*/ 148310 h 227294"/>
                <a:gd name="connsiteX7" fmla="*/ 255819 w 299655"/>
                <a:gd name="connsiteY7" fmla="*/ 25455 h 2272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9655" h="227294">
                  <a:moveTo>
                    <a:pt x="255819" y="25455"/>
                  </a:moveTo>
                  <a:cubicBezTo>
                    <a:pt x="197055" y="-8485"/>
                    <a:pt x="101822" y="-8485"/>
                    <a:pt x="43058" y="25455"/>
                  </a:cubicBezTo>
                  <a:cubicBezTo>
                    <a:pt x="9388" y="44863"/>
                    <a:pt x="5326" y="65625"/>
                    <a:pt x="0" y="96587"/>
                  </a:cubicBezTo>
                  <a:lnTo>
                    <a:pt x="0" y="227294"/>
                  </a:lnTo>
                  <a:cubicBezTo>
                    <a:pt x="5326" y="196242"/>
                    <a:pt x="9027" y="175571"/>
                    <a:pt x="43058" y="156073"/>
                  </a:cubicBezTo>
                  <a:cubicBezTo>
                    <a:pt x="99475" y="123486"/>
                    <a:pt x="189292" y="122313"/>
                    <a:pt x="248417" y="152192"/>
                  </a:cubicBezTo>
                  <a:cubicBezTo>
                    <a:pt x="248417" y="152192"/>
                    <a:pt x="251125" y="150928"/>
                    <a:pt x="255819" y="148310"/>
                  </a:cubicBezTo>
                  <a:cubicBezTo>
                    <a:pt x="314312" y="114460"/>
                    <a:pt x="314222" y="59396"/>
                    <a:pt x="255819" y="25455"/>
                  </a:cubicBezTo>
                  <a:close/>
                </a:path>
              </a:pathLst>
            </a:custGeom>
            <a:solidFill>
              <a:srgbClr val="FFFFFF">
                <a:alpha val="15000"/>
              </a:srgbClr>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cs typeface="+mn-cs"/>
              </a:endParaRPr>
            </a:p>
          </p:txBody>
        </p:sp>
        <p:sp>
          <p:nvSpPr>
            <p:cNvPr id="2901" name="Freeform: Shape 2900">
              <a:extLst>
                <a:ext uri="{FF2B5EF4-FFF2-40B4-BE49-F238E27FC236}">
                  <a16:creationId xmlns:a16="http://schemas.microsoft.com/office/drawing/2014/main" id="{3948CCB7-9325-E998-116D-62AD6BFD3EA0}"/>
                </a:ext>
              </a:extLst>
            </p:cNvPr>
            <p:cNvSpPr/>
            <p:nvPr/>
          </p:nvSpPr>
          <p:spPr>
            <a:xfrm>
              <a:off x="9627785" y="4456261"/>
              <a:ext cx="411169" cy="311226"/>
            </a:xfrm>
            <a:custGeom>
              <a:avLst/>
              <a:gdLst>
                <a:gd name="connsiteX0" fmla="*/ 197867 w 411169"/>
                <a:gd name="connsiteY0" fmla="*/ 66330 h 311226"/>
                <a:gd name="connsiteX1" fmla="*/ 0 w 411169"/>
                <a:gd name="connsiteY1" fmla="*/ 180609 h 311226"/>
                <a:gd name="connsiteX2" fmla="*/ 0 w 411169"/>
                <a:gd name="connsiteY2" fmla="*/ 311226 h 311226"/>
                <a:gd name="connsiteX3" fmla="*/ 197867 w 411169"/>
                <a:gd name="connsiteY3" fmla="*/ 196947 h 311226"/>
                <a:gd name="connsiteX4" fmla="*/ 411170 w 411169"/>
                <a:gd name="connsiteY4" fmla="*/ 160840 h 311226"/>
                <a:gd name="connsiteX5" fmla="*/ 411170 w 411169"/>
                <a:gd name="connsiteY5" fmla="*/ 30042 h 311226"/>
                <a:gd name="connsiteX6" fmla="*/ 197867 w 411169"/>
                <a:gd name="connsiteY6" fmla="*/ 66330 h 3112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1169" h="311226">
                  <a:moveTo>
                    <a:pt x="197867" y="66330"/>
                  </a:moveTo>
                  <a:lnTo>
                    <a:pt x="0" y="180609"/>
                  </a:lnTo>
                  <a:lnTo>
                    <a:pt x="0" y="311226"/>
                  </a:lnTo>
                  <a:lnTo>
                    <a:pt x="197867" y="196947"/>
                  </a:lnTo>
                  <a:cubicBezTo>
                    <a:pt x="336970" y="116699"/>
                    <a:pt x="403407" y="115706"/>
                    <a:pt x="411170" y="160840"/>
                  </a:cubicBezTo>
                  <a:lnTo>
                    <a:pt x="411170" y="30042"/>
                  </a:lnTo>
                  <a:cubicBezTo>
                    <a:pt x="403678" y="-15272"/>
                    <a:pt x="337241" y="-14009"/>
                    <a:pt x="197867" y="66330"/>
                  </a:cubicBezTo>
                  <a:close/>
                </a:path>
              </a:pathLst>
            </a:custGeom>
            <a:solidFill>
              <a:srgbClr val="FFFFFF">
                <a:alpha val="50000"/>
              </a:srgbClr>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cs typeface="+mn-cs"/>
              </a:endParaRPr>
            </a:p>
          </p:txBody>
        </p:sp>
        <p:sp>
          <p:nvSpPr>
            <p:cNvPr id="2902" name="Freeform: Shape 2901">
              <a:extLst>
                <a:ext uri="{FF2B5EF4-FFF2-40B4-BE49-F238E27FC236}">
                  <a16:creationId xmlns:a16="http://schemas.microsoft.com/office/drawing/2014/main" id="{D74AFC20-C9B6-74CA-1222-8391D8ACA962}"/>
                </a:ext>
              </a:extLst>
            </p:cNvPr>
            <p:cNvSpPr/>
            <p:nvPr/>
          </p:nvSpPr>
          <p:spPr>
            <a:xfrm>
              <a:off x="9334099" y="4433135"/>
              <a:ext cx="293685" cy="334081"/>
            </a:xfrm>
            <a:custGeom>
              <a:avLst/>
              <a:gdLst>
                <a:gd name="connsiteX0" fmla="*/ 113059 w 293685"/>
                <a:gd name="connsiteY0" fmla="*/ 99295 h 334081"/>
                <a:gd name="connsiteX1" fmla="*/ 44 w 293685"/>
                <a:gd name="connsiteY1" fmla="*/ 0 h 334081"/>
                <a:gd name="connsiteX2" fmla="*/ 44 w 293685"/>
                <a:gd name="connsiteY2" fmla="*/ 1264 h 334081"/>
                <a:gd name="connsiteX3" fmla="*/ 44 w 293685"/>
                <a:gd name="connsiteY3" fmla="*/ 132062 h 334081"/>
                <a:gd name="connsiteX4" fmla="*/ 113150 w 293685"/>
                <a:gd name="connsiteY4" fmla="*/ 229641 h 334081"/>
                <a:gd name="connsiteX5" fmla="*/ 293685 w 293685"/>
                <a:gd name="connsiteY5" fmla="*/ 334081 h 334081"/>
                <a:gd name="connsiteX6" fmla="*/ 293685 w 293685"/>
                <a:gd name="connsiteY6" fmla="*/ 203735 h 334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3685" h="334081">
                  <a:moveTo>
                    <a:pt x="113059" y="99295"/>
                  </a:moveTo>
                  <a:cubicBezTo>
                    <a:pt x="32540" y="52536"/>
                    <a:pt x="-1400" y="20220"/>
                    <a:pt x="44" y="0"/>
                  </a:cubicBezTo>
                  <a:cubicBezTo>
                    <a:pt x="44" y="451"/>
                    <a:pt x="44" y="813"/>
                    <a:pt x="44" y="1264"/>
                  </a:cubicBezTo>
                  <a:lnTo>
                    <a:pt x="44" y="132062"/>
                  </a:lnTo>
                  <a:cubicBezTo>
                    <a:pt x="44" y="151831"/>
                    <a:pt x="34256" y="183876"/>
                    <a:pt x="113150" y="229641"/>
                  </a:cubicBezTo>
                  <a:lnTo>
                    <a:pt x="293685" y="334081"/>
                  </a:lnTo>
                  <a:lnTo>
                    <a:pt x="293685" y="203735"/>
                  </a:lnTo>
                  <a:close/>
                </a:path>
              </a:pathLst>
            </a:custGeom>
            <a:solidFill>
              <a:srgbClr val="FFFFFF">
                <a:alpha val="30000"/>
              </a:srgbClr>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cs typeface="+mn-cs"/>
              </a:endParaRPr>
            </a:p>
          </p:txBody>
        </p:sp>
        <p:sp>
          <p:nvSpPr>
            <p:cNvPr id="2903" name="Freeform: Shape 2902">
              <a:extLst>
                <a:ext uri="{FF2B5EF4-FFF2-40B4-BE49-F238E27FC236}">
                  <a16:creationId xmlns:a16="http://schemas.microsoft.com/office/drawing/2014/main" id="{D8D19687-46BF-46EB-E9DD-36FD318B8DE1}"/>
                </a:ext>
              </a:extLst>
            </p:cNvPr>
            <p:cNvSpPr/>
            <p:nvPr/>
          </p:nvSpPr>
          <p:spPr>
            <a:xfrm>
              <a:off x="8860779" y="3729497"/>
              <a:ext cx="1571743" cy="907011"/>
            </a:xfrm>
            <a:custGeom>
              <a:avLst/>
              <a:gdLst>
                <a:gd name="connsiteX0" fmla="*/ 1240190 w 1571743"/>
                <a:gd name="connsiteY0" fmla="*/ 68423 h 907011"/>
                <a:gd name="connsiteX1" fmla="*/ 1197222 w 1571743"/>
                <a:gd name="connsiteY1" fmla="*/ 139554 h 907011"/>
                <a:gd name="connsiteX2" fmla="*/ 983919 w 1571743"/>
                <a:gd name="connsiteY2" fmla="*/ 103447 h 907011"/>
                <a:gd name="connsiteX3" fmla="*/ 804738 w 1571743"/>
                <a:gd name="connsiteY3" fmla="*/ 0 h 907011"/>
                <a:gd name="connsiteX4" fmla="*/ 606871 w 1571743"/>
                <a:gd name="connsiteY4" fmla="*/ 114189 h 907011"/>
                <a:gd name="connsiteX5" fmla="*/ 543683 w 1571743"/>
                <a:gd name="connsiteY5" fmla="*/ 237404 h 907011"/>
                <a:gd name="connsiteX6" fmla="*/ 666899 w 1571743"/>
                <a:gd name="connsiteY6" fmla="*/ 262228 h 907011"/>
                <a:gd name="connsiteX7" fmla="*/ 666899 w 1571743"/>
                <a:gd name="connsiteY7" fmla="*/ 384992 h 907011"/>
                <a:gd name="connsiteX8" fmla="*/ 454228 w 1571743"/>
                <a:gd name="connsiteY8" fmla="*/ 384992 h 907011"/>
                <a:gd name="connsiteX9" fmla="*/ 411170 w 1571743"/>
                <a:gd name="connsiteY9" fmla="*/ 313861 h 907011"/>
                <a:gd name="connsiteX10" fmla="*/ 197867 w 1571743"/>
                <a:gd name="connsiteY10" fmla="*/ 349968 h 907011"/>
                <a:gd name="connsiteX11" fmla="*/ 0 w 1571743"/>
                <a:gd name="connsiteY11" fmla="*/ 464247 h 907011"/>
                <a:gd name="connsiteX12" fmla="*/ 180536 w 1571743"/>
                <a:gd name="connsiteY12" fmla="*/ 568687 h 907011"/>
                <a:gd name="connsiteX13" fmla="*/ 392033 w 1571743"/>
                <a:gd name="connsiteY13" fmla="*/ 603892 h 907011"/>
                <a:gd name="connsiteX14" fmla="*/ 435091 w 1571743"/>
                <a:gd name="connsiteY14" fmla="*/ 532761 h 907011"/>
                <a:gd name="connsiteX15" fmla="*/ 647852 w 1571743"/>
                <a:gd name="connsiteY15" fmla="*/ 532761 h 907011"/>
                <a:gd name="connsiteX16" fmla="*/ 647852 w 1571743"/>
                <a:gd name="connsiteY16" fmla="*/ 655615 h 907011"/>
                <a:gd name="connsiteX17" fmla="*/ 524546 w 1571743"/>
                <a:gd name="connsiteY17" fmla="*/ 680439 h 907011"/>
                <a:gd name="connsiteX18" fmla="*/ 585658 w 1571743"/>
                <a:gd name="connsiteY18" fmla="*/ 802571 h 907011"/>
                <a:gd name="connsiteX19" fmla="*/ 766193 w 1571743"/>
                <a:gd name="connsiteY19" fmla="*/ 907011 h 907011"/>
                <a:gd name="connsiteX20" fmla="*/ 964873 w 1571743"/>
                <a:gd name="connsiteY20" fmla="*/ 793093 h 907011"/>
                <a:gd name="connsiteX21" fmla="*/ 1178176 w 1571743"/>
                <a:gd name="connsiteY21" fmla="*/ 756986 h 907011"/>
                <a:gd name="connsiteX22" fmla="*/ 1221233 w 1571743"/>
                <a:gd name="connsiteY22" fmla="*/ 828207 h 907011"/>
                <a:gd name="connsiteX23" fmla="*/ 1433995 w 1571743"/>
                <a:gd name="connsiteY23" fmla="*/ 828207 h 907011"/>
                <a:gd name="connsiteX24" fmla="*/ 1433995 w 1571743"/>
                <a:gd name="connsiteY24" fmla="*/ 705353 h 907011"/>
                <a:gd name="connsiteX25" fmla="*/ 1310689 w 1571743"/>
                <a:gd name="connsiteY25" fmla="*/ 680529 h 907011"/>
                <a:gd name="connsiteX26" fmla="*/ 1373876 w 1571743"/>
                <a:gd name="connsiteY26" fmla="*/ 557404 h 907011"/>
                <a:gd name="connsiteX27" fmla="*/ 1571743 w 1571743"/>
                <a:gd name="connsiteY27" fmla="*/ 443125 h 907011"/>
                <a:gd name="connsiteX28" fmla="*/ 1392471 w 1571743"/>
                <a:gd name="connsiteY28" fmla="*/ 339226 h 907011"/>
                <a:gd name="connsiteX29" fmla="*/ 1329284 w 1571743"/>
                <a:gd name="connsiteY29" fmla="*/ 216101 h 907011"/>
                <a:gd name="connsiteX30" fmla="*/ 1452590 w 1571743"/>
                <a:gd name="connsiteY30" fmla="*/ 191278 h 907011"/>
                <a:gd name="connsiteX31" fmla="*/ 1452590 w 1571743"/>
                <a:gd name="connsiteY31" fmla="*/ 68423 h 907011"/>
                <a:gd name="connsiteX32" fmla="*/ 1240190 w 1571743"/>
                <a:gd name="connsiteY32" fmla="*/ 68423 h 907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571743" h="907011">
                  <a:moveTo>
                    <a:pt x="1240190" y="68423"/>
                  </a:moveTo>
                  <a:cubicBezTo>
                    <a:pt x="1206520" y="87921"/>
                    <a:pt x="1202458" y="108592"/>
                    <a:pt x="1197222" y="139554"/>
                  </a:cubicBezTo>
                  <a:cubicBezTo>
                    <a:pt x="1189459" y="184688"/>
                    <a:pt x="1123112" y="183695"/>
                    <a:pt x="983919" y="103447"/>
                  </a:cubicBezTo>
                  <a:lnTo>
                    <a:pt x="804738" y="0"/>
                  </a:lnTo>
                  <a:lnTo>
                    <a:pt x="606871" y="114189"/>
                  </a:lnTo>
                  <a:cubicBezTo>
                    <a:pt x="467678" y="194617"/>
                    <a:pt x="465511" y="232891"/>
                    <a:pt x="543683" y="237404"/>
                  </a:cubicBezTo>
                  <a:cubicBezTo>
                    <a:pt x="597302" y="240383"/>
                    <a:pt x="633229" y="242730"/>
                    <a:pt x="666899" y="262228"/>
                  </a:cubicBezTo>
                  <a:cubicBezTo>
                    <a:pt x="725753" y="296169"/>
                    <a:pt x="725753" y="351142"/>
                    <a:pt x="666899" y="384992"/>
                  </a:cubicBezTo>
                  <a:cubicBezTo>
                    <a:pt x="608044" y="418843"/>
                    <a:pt x="512992" y="418933"/>
                    <a:pt x="454228" y="384992"/>
                  </a:cubicBezTo>
                  <a:cubicBezTo>
                    <a:pt x="420468" y="365585"/>
                    <a:pt x="416406" y="344823"/>
                    <a:pt x="411170" y="313861"/>
                  </a:cubicBezTo>
                  <a:cubicBezTo>
                    <a:pt x="403407" y="268727"/>
                    <a:pt x="336970" y="269811"/>
                    <a:pt x="197867" y="349968"/>
                  </a:cubicBezTo>
                  <a:lnTo>
                    <a:pt x="0" y="464247"/>
                  </a:lnTo>
                  <a:lnTo>
                    <a:pt x="180536" y="568687"/>
                  </a:lnTo>
                  <a:cubicBezTo>
                    <a:pt x="318555" y="648033"/>
                    <a:pt x="384360" y="649026"/>
                    <a:pt x="392033" y="603892"/>
                  </a:cubicBezTo>
                  <a:cubicBezTo>
                    <a:pt x="397359" y="572930"/>
                    <a:pt x="401060" y="552168"/>
                    <a:pt x="435091" y="532761"/>
                  </a:cubicBezTo>
                  <a:cubicBezTo>
                    <a:pt x="493855" y="498820"/>
                    <a:pt x="589088" y="498820"/>
                    <a:pt x="647852" y="532761"/>
                  </a:cubicBezTo>
                  <a:cubicBezTo>
                    <a:pt x="706617" y="566701"/>
                    <a:pt x="706617" y="621674"/>
                    <a:pt x="647852" y="655615"/>
                  </a:cubicBezTo>
                  <a:cubicBezTo>
                    <a:pt x="614092" y="675023"/>
                    <a:pt x="578256" y="677370"/>
                    <a:pt x="524546" y="680439"/>
                  </a:cubicBezTo>
                  <a:cubicBezTo>
                    <a:pt x="446374" y="684862"/>
                    <a:pt x="448270" y="722955"/>
                    <a:pt x="585658" y="802571"/>
                  </a:cubicBezTo>
                  <a:lnTo>
                    <a:pt x="766193" y="907011"/>
                  </a:lnTo>
                  <a:lnTo>
                    <a:pt x="964873" y="793093"/>
                  </a:lnTo>
                  <a:cubicBezTo>
                    <a:pt x="1103976" y="712755"/>
                    <a:pt x="1170413" y="711852"/>
                    <a:pt x="1178176" y="756986"/>
                  </a:cubicBezTo>
                  <a:cubicBezTo>
                    <a:pt x="1183501" y="788038"/>
                    <a:pt x="1187202" y="808709"/>
                    <a:pt x="1221233" y="828207"/>
                  </a:cubicBezTo>
                  <a:cubicBezTo>
                    <a:pt x="1279998" y="862148"/>
                    <a:pt x="1375230" y="862148"/>
                    <a:pt x="1433995" y="828207"/>
                  </a:cubicBezTo>
                  <a:cubicBezTo>
                    <a:pt x="1492759" y="794267"/>
                    <a:pt x="1492759" y="739294"/>
                    <a:pt x="1433995" y="705353"/>
                  </a:cubicBezTo>
                  <a:cubicBezTo>
                    <a:pt x="1400235" y="685945"/>
                    <a:pt x="1364398" y="683598"/>
                    <a:pt x="1310689" y="680529"/>
                  </a:cubicBezTo>
                  <a:cubicBezTo>
                    <a:pt x="1232246" y="676016"/>
                    <a:pt x="1234322" y="637742"/>
                    <a:pt x="1373876" y="557404"/>
                  </a:cubicBezTo>
                  <a:lnTo>
                    <a:pt x="1571743" y="443125"/>
                  </a:lnTo>
                  <a:lnTo>
                    <a:pt x="1392471" y="339226"/>
                  </a:lnTo>
                  <a:cubicBezTo>
                    <a:pt x="1253369" y="258888"/>
                    <a:pt x="1251202" y="220524"/>
                    <a:pt x="1329284" y="216101"/>
                  </a:cubicBezTo>
                  <a:cubicBezTo>
                    <a:pt x="1382993" y="213032"/>
                    <a:pt x="1418920" y="210685"/>
                    <a:pt x="1452590" y="191278"/>
                  </a:cubicBezTo>
                  <a:cubicBezTo>
                    <a:pt x="1511354" y="157337"/>
                    <a:pt x="1511354" y="102364"/>
                    <a:pt x="1452590" y="68423"/>
                  </a:cubicBezTo>
                  <a:cubicBezTo>
                    <a:pt x="1393825" y="34482"/>
                    <a:pt x="1298864" y="34753"/>
                    <a:pt x="1240190" y="68423"/>
                  </a:cubicBezTo>
                  <a:close/>
                </a:path>
              </a:pathLst>
            </a:custGeom>
            <a:solidFill>
              <a:srgbClr val="407BFF"/>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cs typeface="+mn-cs"/>
              </a:endParaRPr>
            </a:p>
          </p:txBody>
        </p:sp>
        <p:sp>
          <p:nvSpPr>
            <p:cNvPr id="2904" name="Freeform: Shape 2903">
              <a:extLst>
                <a:ext uri="{FF2B5EF4-FFF2-40B4-BE49-F238E27FC236}">
                  <a16:creationId xmlns:a16="http://schemas.microsoft.com/office/drawing/2014/main" id="{1BD3263F-4EBC-6FAD-67AE-5DC19BCC825B}"/>
                </a:ext>
              </a:extLst>
            </p:cNvPr>
            <p:cNvSpPr/>
            <p:nvPr/>
          </p:nvSpPr>
          <p:spPr>
            <a:xfrm>
              <a:off x="8860779" y="3729497"/>
              <a:ext cx="1571743" cy="907011"/>
            </a:xfrm>
            <a:custGeom>
              <a:avLst/>
              <a:gdLst>
                <a:gd name="connsiteX0" fmla="*/ 1240190 w 1571743"/>
                <a:gd name="connsiteY0" fmla="*/ 68423 h 907011"/>
                <a:gd name="connsiteX1" fmla="*/ 1197222 w 1571743"/>
                <a:gd name="connsiteY1" fmla="*/ 139554 h 907011"/>
                <a:gd name="connsiteX2" fmla="*/ 983919 w 1571743"/>
                <a:gd name="connsiteY2" fmla="*/ 103447 h 907011"/>
                <a:gd name="connsiteX3" fmla="*/ 804738 w 1571743"/>
                <a:gd name="connsiteY3" fmla="*/ 0 h 907011"/>
                <a:gd name="connsiteX4" fmla="*/ 606871 w 1571743"/>
                <a:gd name="connsiteY4" fmla="*/ 114189 h 907011"/>
                <a:gd name="connsiteX5" fmla="*/ 543683 w 1571743"/>
                <a:gd name="connsiteY5" fmla="*/ 237404 h 907011"/>
                <a:gd name="connsiteX6" fmla="*/ 666899 w 1571743"/>
                <a:gd name="connsiteY6" fmla="*/ 262228 h 907011"/>
                <a:gd name="connsiteX7" fmla="*/ 666899 w 1571743"/>
                <a:gd name="connsiteY7" fmla="*/ 384992 h 907011"/>
                <a:gd name="connsiteX8" fmla="*/ 454228 w 1571743"/>
                <a:gd name="connsiteY8" fmla="*/ 384992 h 907011"/>
                <a:gd name="connsiteX9" fmla="*/ 411170 w 1571743"/>
                <a:gd name="connsiteY9" fmla="*/ 313861 h 907011"/>
                <a:gd name="connsiteX10" fmla="*/ 197867 w 1571743"/>
                <a:gd name="connsiteY10" fmla="*/ 349968 h 907011"/>
                <a:gd name="connsiteX11" fmla="*/ 0 w 1571743"/>
                <a:gd name="connsiteY11" fmla="*/ 464247 h 907011"/>
                <a:gd name="connsiteX12" fmla="*/ 180536 w 1571743"/>
                <a:gd name="connsiteY12" fmla="*/ 568687 h 907011"/>
                <a:gd name="connsiteX13" fmla="*/ 392033 w 1571743"/>
                <a:gd name="connsiteY13" fmla="*/ 603892 h 907011"/>
                <a:gd name="connsiteX14" fmla="*/ 435091 w 1571743"/>
                <a:gd name="connsiteY14" fmla="*/ 532761 h 907011"/>
                <a:gd name="connsiteX15" fmla="*/ 647852 w 1571743"/>
                <a:gd name="connsiteY15" fmla="*/ 532761 h 907011"/>
                <a:gd name="connsiteX16" fmla="*/ 647852 w 1571743"/>
                <a:gd name="connsiteY16" fmla="*/ 655615 h 907011"/>
                <a:gd name="connsiteX17" fmla="*/ 524546 w 1571743"/>
                <a:gd name="connsiteY17" fmla="*/ 680439 h 907011"/>
                <a:gd name="connsiteX18" fmla="*/ 585658 w 1571743"/>
                <a:gd name="connsiteY18" fmla="*/ 802571 h 907011"/>
                <a:gd name="connsiteX19" fmla="*/ 766193 w 1571743"/>
                <a:gd name="connsiteY19" fmla="*/ 907011 h 907011"/>
                <a:gd name="connsiteX20" fmla="*/ 964873 w 1571743"/>
                <a:gd name="connsiteY20" fmla="*/ 793093 h 907011"/>
                <a:gd name="connsiteX21" fmla="*/ 1178176 w 1571743"/>
                <a:gd name="connsiteY21" fmla="*/ 756986 h 907011"/>
                <a:gd name="connsiteX22" fmla="*/ 1221233 w 1571743"/>
                <a:gd name="connsiteY22" fmla="*/ 828207 h 907011"/>
                <a:gd name="connsiteX23" fmla="*/ 1433995 w 1571743"/>
                <a:gd name="connsiteY23" fmla="*/ 828207 h 907011"/>
                <a:gd name="connsiteX24" fmla="*/ 1433995 w 1571743"/>
                <a:gd name="connsiteY24" fmla="*/ 705353 h 907011"/>
                <a:gd name="connsiteX25" fmla="*/ 1310689 w 1571743"/>
                <a:gd name="connsiteY25" fmla="*/ 680529 h 907011"/>
                <a:gd name="connsiteX26" fmla="*/ 1373876 w 1571743"/>
                <a:gd name="connsiteY26" fmla="*/ 557404 h 907011"/>
                <a:gd name="connsiteX27" fmla="*/ 1571743 w 1571743"/>
                <a:gd name="connsiteY27" fmla="*/ 443125 h 907011"/>
                <a:gd name="connsiteX28" fmla="*/ 1392471 w 1571743"/>
                <a:gd name="connsiteY28" fmla="*/ 339226 h 907011"/>
                <a:gd name="connsiteX29" fmla="*/ 1329284 w 1571743"/>
                <a:gd name="connsiteY29" fmla="*/ 216101 h 907011"/>
                <a:gd name="connsiteX30" fmla="*/ 1452590 w 1571743"/>
                <a:gd name="connsiteY30" fmla="*/ 191278 h 907011"/>
                <a:gd name="connsiteX31" fmla="*/ 1452590 w 1571743"/>
                <a:gd name="connsiteY31" fmla="*/ 68423 h 907011"/>
                <a:gd name="connsiteX32" fmla="*/ 1240190 w 1571743"/>
                <a:gd name="connsiteY32" fmla="*/ 68423 h 907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571743" h="907011">
                  <a:moveTo>
                    <a:pt x="1240190" y="68423"/>
                  </a:moveTo>
                  <a:cubicBezTo>
                    <a:pt x="1206520" y="87921"/>
                    <a:pt x="1202458" y="108592"/>
                    <a:pt x="1197222" y="139554"/>
                  </a:cubicBezTo>
                  <a:cubicBezTo>
                    <a:pt x="1189459" y="184688"/>
                    <a:pt x="1123112" y="183695"/>
                    <a:pt x="983919" y="103447"/>
                  </a:cubicBezTo>
                  <a:lnTo>
                    <a:pt x="804738" y="0"/>
                  </a:lnTo>
                  <a:lnTo>
                    <a:pt x="606871" y="114189"/>
                  </a:lnTo>
                  <a:cubicBezTo>
                    <a:pt x="467678" y="194617"/>
                    <a:pt x="465511" y="232891"/>
                    <a:pt x="543683" y="237404"/>
                  </a:cubicBezTo>
                  <a:cubicBezTo>
                    <a:pt x="597302" y="240383"/>
                    <a:pt x="633229" y="242730"/>
                    <a:pt x="666899" y="262228"/>
                  </a:cubicBezTo>
                  <a:cubicBezTo>
                    <a:pt x="725753" y="296169"/>
                    <a:pt x="725753" y="351142"/>
                    <a:pt x="666899" y="384992"/>
                  </a:cubicBezTo>
                  <a:cubicBezTo>
                    <a:pt x="608044" y="418843"/>
                    <a:pt x="512992" y="418933"/>
                    <a:pt x="454228" y="384992"/>
                  </a:cubicBezTo>
                  <a:cubicBezTo>
                    <a:pt x="420468" y="365585"/>
                    <a:pt x="416406" y="344823"/>
                    <a:pt x="411170" y="313861"/>
                  </a:cubicBezTo>
                  <a:cubicBezTo>
                    <a:pt x="403407" y="268727"/>
                    <a:pt x="336970" y="269811"/>
                    <a:pt x="197867" y="349968"/>
                  </a:cubicBezTo>
                  <a:lnTo>
                    <a:pt x="0" y="464247"/>
                  </a:lnTo>
                  <a:lnTo>
                    <a:pt x="180536" y="568687"/>
                  </a:lnTo>
                  <a:cubicBezTo>
                    <a:pt x="318555" y="648033"/>
                    <a:pt x="384360" y="649026"/>
                    <a:pt x="392033" y="603892"/>
                  </a:cubicBezTo>
                  <a:cubicBezTo>
                    <a:pt x="397359" y="572930"/>
                    <a:pt x="401060" y="552168"/>
                    <a:pt x="435091" y="532761"/>
                  </a:cubicBezTo>
                  <a:cubicBezTo>
                    <a:pt x="493855" y="498820"/>
                    <a:pt x="589088" y="498820"/>
                    <a:pt x="647852" y="532761"/>
                  </a:cubicBezTo>
                  <a:cubicBezTo>
                    <a:pt x="706617" y="566701"/>
                    <a:pt x="706617" y="621674"/>
                    <a:pt x="647852" y="655615"/>
                  </a:cubicBezTo>
                  <a:cubicBezTo>
                    <a:pt x="614092" y="675023"/>
                    <a:pt x="578256" y="677370"/>
                    <a:pt x="524546" y="680439"/>
                  </a:cubicBezTo>
                  <a:cubicBezTo>
                    <a:pt x="446374" y="684862"/>
                    <a:pt x="448270" y="722955"/>
                    <a:pt x="585658" y="802571"/>
                  </a:cubicBezTo>
                  <a:lnTo>
                    <a:pt x="766193" y="907011"/>
                  </a:lnTo>
                  <a:lnTo>
                    <a:pt x="964873" y="793093"/>
                  </a:lnTo>
                  <a:cubicBezTo>
                    <a:pt x="1103976" y="712755"/>
                    <a:pt x="1170413" y="711852"/>
                    <a:pt x="1178176" y="756986"/>
                  </a:cubicBezTo>
                  <a:cubicBezTo>
                    <a:pt x="1183501" y="788038"/>
                    <a:pt x="1187202" y="808709"/>
                    <a:pt x="1221233" y="828207"/>
                  </a:cubicBezTo>
                  <a:cubicBezTo>
                    <a:pt x="1279998" y="862148"/>
                    <a:pt x="1375230" y="862148"/>
                    <a:pt x="1433995" y="828207"/>
                  </a:cubicBezTo>
                  <a:cubicBezTo>
                    <a:pt x="1492759" y="794267"/>
                    <a:pt x="1492759" y="739294"/>
                    <a:pt x="1433995" y="705353"/>
                  </a:cubicBezTo>
                  <a:cubicBezTo>
                    <a:pt x="1400235" y="685945"/>
                    <a:pt x="1364398" y="683598"/>
                    <a:pt x="1310689" y="680529"/>
                  </a:cubicBezTo>
                  <a:cubicBezTo>
                    <a:pt x="1232246" y="676016"/>
                    <a:pt x="1234322" y="637742"/>
                    <a:pt x="1373876" y="557404"/>
                  </a:cubicBezTo>
                  <a:lnTo>
                    <a:pt x="1571743" y="443125"/>
                  </a:lnTo>
                  <a:lnTo>
                    <a:pt x="1392471" y="339226"/>
                  </a:lnTo>
                  <a:cubicBezTo>
                    <a:pt x="1253369" y="258888"/>
                    <a:pt x="1251202" y="220524"/>
                    <a:pt x="1329284" y="216101"/>
                  </a:cubicBezTo>
                  <a:cubicBezTo>
                    <a:pt x="1382993" y="213032"/>
                    <a:pt x="1418920" y="210685"/>
                    <a:pt x="1452590" y="191278"/>
                  </a:cubicBezTo>
                  <a:cubicBezTo>
                    <a:pt x="1511354" y="157337"/>
                    <a:pt x="1511354" y="102364"/>
                    <a:pt x="1452590" y="68423"/>
                  </a:cubicBezTo>
                  <a:cubicBezTo>
                    <a:pt x="1393825" y="34482"/>
                    <a:pt x="1298864" y="34753"/>
                    <a:pt x="1240190" y="68423"/>
                  </a:cubicBezTo>
                  <a:close/>
                </a:path>
              </a:pathLst>
            </a:custGeom>
            <a:solidFill>
              <a:srgbClr val="FFFFFF">
                <a:alpha val="70000"/>
              </a:srgbClr>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cs typeface="+mn-cs"/>
              </a:endParaRPr>
            </a:p>
          </p:txBody>
        </p:sp>
        <p:sp>
          <p:nvSpPr>
            <p:cNvPr id="2905" name="Freeform: Shape 2904">
              <a:extLst>
                <a:ext uri="{FF2B5EF4-FFF2-40B4-BE49-F238E27FC236}">
                  <a16:creationId xmlns:a16="http://schemas.microsoft.com/office/drawing/2014/main" id="{F1540F22-06F0-2892-AE4B-CB8F2747ED2A}"/>
                </a:ext>
              </a:extLst>
            </p:cNvPr>
            <p:cNvSpPr/>
            <p:nvPr/>
          </p:nvSpPr>
          <p:spPr>
            <a:xfrm>
              <a:off x="8860779" y="3729407"/>
              <a:ext cx="1571743" cy="907462"/>
            </a:xfrm>
            <a:custGeom>
              <a:avLst/>
              <a:gdLst>
                <a:gd name="connsiteX0" fmla="*/ 804738 w 1571743"/>
                <a:gd name="connsiteY0" fmla="*/ 19859 h 907462"/>
                <a:gd name="connsiteX1" fmla="*/ 975434 w 1571743"/>
                <a:gd name="connsiteY1" fmla="*/ 118431 h 907462"/>
                <a:gd name="connsiteX2" fmla="*/ 1154616 w 1571743"/>
                <a:gd name="connsiteY2" fmla="*/ 187035 h 907462"/>
                <a:gd name="connsiteX3" fmla="*/ 1213922 w 1571743"/>
                <a:gd name="connsiteY3" fmla="*/ 142804 h 907462"/>
                <a:gd name="connsiteX4" fmla="*/ 1248675 w 1571743"/>
                <a:gd name="connsiteY4" fmla="*/ 83498 h 907462"/>
                <a:gd name="connsiteX5" fmla="*/ 1444466 w 1571743"/>
                <a:gd name="connsiteY5" fmla="*/ 83498 h 907462"/>
                <a:gd name="connsiteX6" fmla="*/ 1480031 w 1571743"/>
                <a:gd name="connsiteY6" fmla="*/ 130166 h 907462"/>
                <a:gd name="connsiteX7" fmla="*/ 1444466 w 1571743"/>
                <a:gd name="connsiteY7" fmla="*/ 176925 h 907462"/>
                <a:gd name="connsiteX8" fmla="*/ 1328742 w 1571743"/>
                <a:gd name="connsiteY8" fmla="*/ 199492 h 907462"/>
                <a:gd name="connsiteX9" fmla="*/ 1261493 w 1571743"/>
                <a:gd name="connsiteY9" fmla="*/ 233433 h 907462"/>
                <a:gd name="connsiteX10" fmla="*/ 1383986 w 1571743"/>
                <a:gd name="connsiteY10" fmla="*/ 354301 h 907462"/>
                <a:gd name="connsiteX11" fmla="*/ 1537442 w 1571743"/>
                <a:gd name="connsiteY11" fmla="*/ 443034 h 907462"/>
                <a:gd name="connsiteX12" fmla="*/ 1365030 w 1571743"/>
                <a:gd name="connsiteY12" fmla="*/ 542329 h 907462"/>
                <a:gd name="connsiteX13" fmla="*/ 1242537 w 1571743"/>
                <a:gd name="connsiteY13" fmla="*/ 663198 h 907462"/>
                <a:gd name="connsiteX14" fmla="*/ 1309696 w 1571743"/>
                <a:gd name="connsiteY14" fmla="*/ 697138 h 907462"/>
                <a:gd name="connsiteX15" fmla="*/ 1425419 w 1571743"/>
                <a:gd name="connsiteY15" fmla="*/ 719705 h 907462"/>
                <a:gd name="connsiteX16" fmla="*/ 1461075 w 1571743"/>
                <a:gd name="connsiteY16" fmla="*/ 766374 h 907462"/>
                <a:gd name="connsiteX17" fmla="*/ 1425419 w 1571743"/>
                <a:gd name="connsiteY17" fmla="*/ 813133 h 907462"/>
                <a:gd name="connsiteX18" fmla="*/ 1229719 w 1571743"/>
                <a:gd name="connsiteY18" fmla="*/ 813133 h 907462"/>
                <a:gd name="connsiteX19" fmla="*/ 1194965 w 1571743"/>
                <a:gd name="connsiteY19" fmla="*/ 753827 h 907462"/>
                <a:gd name="connsiteX20" fmla="*/ 1135660 w 1571743"/>
                <a:gd name="connsiteY20" fmla="*/ 709595 h 907462"/>
                <a:gd name="connsiteX21" fmla="*/ 956388 w 1571743"/>
                <a:gd name="connsiteY21" fmla="*/ 778199 h 907462"/>
                <a:gd name="connsiteX22" fmla="*/ 766825 w 1571743"/>
                <a:gd name="connsiteY22" fmla="*/ 887513 h 907462"/>
                <a:gd name="connsiteX23" fmla="*/ 594414 w 1571743"/>
                <a:gd name="connsiteY23" fmla="*/ 788219 h 907462"/>
                <a:gd name="connsiteX24" fmla="*/ 489884 w 1571743"/>
                <a:gd name="connsiteY24" fmla="*/ 705894 h 907462"/>
                <a:gd name="connsiteX25" fmla="*/ 525991 w 1571743"/>
                <a:gd name="connsiteY25" fmla="*/ 697770 h 907462"/>
                <a:gd name="connsiteX26" fmla="*/ 656789 w 1571743"/>
                <a:gd name="connsiteY26" fmla="*/ 670690 h 907462"/>
                <a:gd name="connsiteX27" fmla="*/ 709325 w 1571743"/>
                <a:gd name="connsiteY27" fmla="*/ 594504 h 907462"/>
                <a:gd name="connsiteX28" fmla="*/ 656789 w 1571743"/>
                <a:gd name="connsiteY28" fmla="*/ 518408 h 907462"/>
                <a:gd name="connsiteX29" fmla="*/ 427057 w 1571743"/>
                <a:gd name="connsiteY29" fmla="*/ 518408 h 907462"/>
                <a:gd name="connsiteX30" fmla="*/ 375785 w 1571743"/>
                <a:gd name="connsiteY30" fmla="*/ 601454 h 907462"/>
                <a:gd name="connsiteX31" fmla="*/ 349968 w 1571743"/>
                <a:gd name="connsiteY31" fmla="*/ 617342 h 907462"/>
                <a:gd name="connsiteX32" fmla="*/ 189472 w 1571743"/>
                <a:gd name="connsiteY32" fmla="*/ 554154 h 907462"/>
                <a:gd name="connsiteX33" fmla="*/ 34121 w 1571743"/>
                <a:gd name="connsiteY33" fmla="*/ 464428 h 907462"/>
                <a:gd name="connsiteX34" fmla="*/ 206442 w 1571743"/>
                <a:gd name="connsiteY34" fmla="*/ 365133 h 907462"/>
                <a:gd name="connsiteX35" fmla="*/ 368925 w 1571743"/>
                <a:gd name="connsiteY35" fmla="*/ 301133 h 907462"/>
                <a:gd name="connsiteX36" fmla="*/ 394651 w 1571743"/>
                <a:gd name="connsiteY36" fmla="*/ 317021 h 907462"/>
                <a:gd name="connsiteX37" fmla="*/ 445923 w 1571743"/>
                <a:gd name="connsiteY37" fmla="*/ 400067 h 907462"/>
                <a:gd name="connsiteX38" fmla="*/ 675745 w 1571743"/>
                <a:gd name="connsiteY38" fmla="*/ 400067 h 907462"/>
                <a:gd name="connsiteX39" fmla="*/ 728281 w 1571743"/>
                <a:gd name="connsiteY39" fmla="*/ 323881 h 907462"/>
                <a:gd name="connsiteX40" fmla="*/ 675745 w 1571743"/>
                <a:gd name="connsiteY40" fmla="*/ 247785 h 907462"/>
                <a:gd name="connsiteX41" fmla="*/ 544947 w 1571743"/>
                <a:gd name="connsiteY41" fmla="*/ 220705 h 907462"/>
                <a:gd name="connsiteX42" fmla="*/ 508840 w 1571743"/>
                <a:gd name="connsiteY42" fmla="*/ 212490 h 907462"/>
                <a:gd name="connsiteX43" fmla="*/ 615175 w 1571743"/>
                <a:gd name="connsiteY43" fmla="*/ 129263 h 907462"/>
                <a:gd name="connsiteX44" fmla="*/ 804738 w 1571743"/>
                <a:gd name="connsiteY44" fmla="*/ 19859 h 907462"/>
                <a:gd name="connsiteX45" fmla="*/ 804738 w 1571743"/>
                <a:gd name="connsiteY45" fmla="*/ 271 h 907462"/>
                <a:gd name="connsiteX46" fmla="*/ 606871 w 1571743"/>
                <a:gd name="connsiteY46" fmla="*/ 114460 h 907462"/>
                <a:gd name="connsiteX47" fmla="*/ 543683 w 1571743"/>
                <a:gd name="connsiteY47" fmla="*/ 237675 h 907462"/>
                <a:gd name="connsiteX48" fmla="*/ 666899 w 1571743"/>
                <a:gd name="connsiteY48" fmla="*/ 262499 h 907462"/>
                <a:gd name="connsiteX49" fmla="*/ 666899 w 1571743"/>
                <a:gd name="connsiteY49" fmla="*/ 385263 h 907462"/>
                <a:gd name="connsiteX50" fmla="*/ 454228 w 1571743"/>
                <a:gd name="connsiteY50" fmla="*/ 385263 h 907462"/>
                <a:gd name="connsiteX51" fmla="*/ 411170 w 1571743"/>
                <a:gd name="connsiteY51" fmla="*/ 314132 h 907462"/>
                <a:gd name="connsiteX52" fmla="*/ 368654 w 1571743"/>
                <a:gd name="connsiteY52" fmla="*/ 284073 h 907462"/>
                <a:gd name="connsiteX53" fmla="*/ 197867 w 1571743"/>
                <a:gd name="connsiteY53" fmla="*/ 350420 h 907462"/>
                <a:gd name="connsiteX54" fmla="*/ 0 w 1571743"/>
                <a:gd name="connsiteY54" fmla="*/ 464699 h 907462"/>
                <a:gd name="connsiteX55" fmla="*/ 180536 w 1571743"/>
                <a:gd name="connsiteY55" fmla="*/ 569139 h 907462"/>
                <a:gd name="connsiteX56" fmla="*/ 349517 w 1571743"/>
                <a:gd name="connsiteY56" fmla="*/ 634402 h 907462"/>
                <a:gd name="connsiteX57" fmla="*/ 392033 w 1571743"/>
                <a:gd name="connsiteY57" fmla="*/ 604343 h 907462"/>
                <a:gd name="connsiteX58" fmla="*/ 435091 w 1571743"/>
                <a:gd name="connsiteY58" fmla="*/ 533212 h 907462"/>
                <a:gd name="connsiteX59" fmla="*/ 647852 w 1571743"/>
                <a:gd name="connsiteY59" fmla="*/ 533212 h 907462"/>
                <a:gd name="connsiteX60" fmla="*/ 647852 w 1571743"/>
                <a:gd name="connsiteY60" fmla="*/ 656066 h 907462"/>
                <a:gd name="connsiteX61" fmla="*/ 524546 w 1571743"/>
                <a:gd name="connsiteY61" fmla="*/ 680890 h 907462"/>
                <a:gd name="connsiteX62" fmla="*/ 585658 w 1571743"/>
                <a:gd name="connsiteY62" fmla="*/ 803022 h 907462"/>
                <a:gd name="connsiteX63" fmla="*/ 766193 w 1571743"/>
                <a:gd name="connsiteY63" fmla="*/ 907462 h 907462"/>
                <a:gd name="connsiteX64" fmla="*/ 964873 w 1571743"/>
                <a:gd name="connsiteY64" fmla="*/ 793183 h 907462"/>
                <a:gd name="connsiteX65" fmla="*/ 1135660 w 1571743"/>
                <a:gd name="connsiteY65" fmla="*/ 726927 h 907462"/>
                <a:gd name="connsiteX66" fmla="*/ 1178176 w 1571743"/>
                <a:gd name="connsiteY66" fmla="*/ 756896 h 907462"/>
                <a:gd name="connsiteX67" fmla="*/ 1221233 w 1571743"/>
                <a:gd name="connsiteY67" fmla="*/ 828117 h 907462"/>
                <a:gd name="connsiteX68" fmla="*/ 1433995 w 1571743"/>
                <a:gd name="connsiteY68" fmla="*/ 828117 h 907462"/>
                <a:gd name="connsiteX69" fmla="*/ 1433995 w 1571743"/>
                <a:gd name="connsiteY69" fmla="*/ 705262 h 907462"/>
                <a:gd name="connsiteX70" fmla="*/ 1310689 w 1571743"/>
                <a:gd name="connsiteY70" fmla="*/ 680439 h 907462"/>
                <a:gd name="connsiteX71" fmla="*/ 1373876 w 1571743"/>
                <a:gd name="connsiteY71" fmla="*/ 557313 h 907462"/>
                <a:gd name="connsiteX72" fmla="*/ 1571743 w 1571743"/>
                <a:gd name="connsiteY72" fmla="*/ 443034 h 907462"/>
                <a:gd name="connsiteX73" fmla="*/ 1392471 w 1571743"/>
                <a:gd name="connsiteY73" fmla="*/ 339317 h 907462"/>
                <a:gd name="connsiteX74" fmla="*/ 1329284 w 1571743"/>
                <a:gd name="connsiteY74" fmla="*/ 216191 h 907462"/>
                <a:gd name="connsiteX75" fmla="*/ 1452590 w 1571743"/>
                <a:gd name="connsiteY75" fmla="*/ 191368 h 907462"/>
                <a:gd name="connsiteX76" fmla="*/ 1452590 w 1571743"/>
                <a:gd name="connsiteY76" fmla="*/ 68513 h 907462"/>
                <a:gd name="connsiteX77" fmla="*/ 1239828 w 1571743"/>
                <a:gd name="connsiteY77" fmla="*/ 68513 h 907462"/>
                <a:gd name="connsiteX78" fmla="*/ 1196861 w 1571743"/>
                <a:gd name="connsiteY78" fmla="*/ 139644 h 907462"/>
                <a:gd name="connsiteX79" fmla="*/ 1154255 w 1571743"/>
                <a:gd name="connsiteY79" fmla="*/ 169704 h 907462"/>
                <a:gd name="connsiteX80" fmla="*/ 983558 w 1571743"/>
                <a:gd name="connsiteY80" fmla="*/ 103447 h 907462"/>
                <a:gd name="connsiteX81" fmla="*/ 804377 w 1571743"/>
                <a:gd name="connsiteY81" fmla="*/ 0 h 9074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Lst>
              <a:rect l="l" t="t" r="r" b="b"/>
              <a:pathLst>
                <a:path w="1571743" h="907462">
                  <a:moveTo>
                    <a:pt x="804738" y="19859"/>
                  </a:moveTo>
                  <a:lnTo>
                    <a:pt x="975434" y="118431"/>
                  </a:lnTo>
                  <a:cubicBezTo>
                    <a:pt x="1054238" y="163565"/>
                    <a:pt x="1114537" y="187035"/>
                    <a:pt x="1154616" y="187035"/>
                  </a:cubicBezTo>
                  <a:cubicBezTo>
                    <a:pt x="1187564" y="187035"/>
                    <a:pt x="1208776" y="170877"/>
                    <a:pt x="1213922" y="142804"/>
                  </a:cubicBezTo>
                  <a:cubicBezTo>
                    <a:pt x="1219067" y="114730"/>
                    <a:pt x="1221324" y="99295"/>
                    <a:pt x="1248675" y="83498"/>
                  </a:cubicBezTo>
                  <a:cubicBezTo>
                    <a:pt x="1310274" y="52570"/>
                    <a:pt x="1382866" y="52570"/>
                    <a:pt x="1444466" y="83498"/>
                  </a:cubicBezTo>
                  <a:cubicBezTo>
                    <a:pt x="1467394" y="96767"/>
                    <a:pt x="1480031" y="113376"/>
                    <a:pt x="1480031" y="130166"/>
                  </a:cubicBezTo>
                  <a:cubicBezTo>
                    <a:pt x="1480031" y="146956"/>
                    <a:pt x="1467394" y="163655"/>
                    <a:pt x="1444466" y="176925"/>
                  </a:cubicBezTo>
                  <a:cubicBezTo>
                    <a:pt x="1415038" y="193895"/>
                    <a:pt x="1384528" y="196333"/>
                    <a:pt x="1328742" y="199492"/>
                  </a:cubicBezTo>
                  <a:cubicBezTo>
                    <a:pt x="1313939" y="200304"/>
                    <a:pt x="1268805" y="202922"/>
                    <a:pt x="1261493" y="233433"/>
                  </a:cubicBezTo>
                  <a:cubicBezTo>
                    <a:pt x="1256348" y="255277"/>
                    <a:pt x="1266819" y="286691"/>
                    <a:pt x="1383986" y="354301"/>
                  </a:cubicBezTo>
                  <a:lnTo>
                    <a:pt x="1537442" y="443034"/>
                  </a:lnTo>
                  <a:lnTo>
                    <a:pt x="1365030" y="542329"/>
                  </a:lnTo>
                  <a:cubicBezTo>
                    <a:pt x="1247682" y="609940"/>
                    <a:pt x="1237301" y="641624"/>
                    <a:pt x="1242537" y="663198"/>
                  </a:cubicBezTo>
                  <a:cubicBezTo>
                    <a:pt x="1249758" y="693708"/>
                    <a:pt x="1294892" y="696326"/>
                    <a:pt x="1309696" y="697138"/>
                  </a:cubicBezTo>
                  <a:cubicBezTo>
                    <a:pt x="1365572" y="700298"/>
                    <a:pt x="1396082" y="702735"/>
                    <a:pt x="1425419" y="719705"/>
                  </a:cubicBezTo>
                  <a:cubicBezTo>
                    <a:pt x="1448438" y="732975"/>
                    <a:pt x="1461075" y="749584"/>
                    <a:pt x="1461075" y="766374"/>
                  </a:cubicBezTo>
                  <a:cubicBezTo>
                    <a:pt x="1461075" y="783164"/>
                    <a:pt x="1448438" y="799863"/>
                    <a:pt x="1425419" y="813133"/>
                  </a:cubicBezTo>
                  <a:cubicBezTo>
                    <a:pt x="1363824" y="843944"/>
                    <a:pt x="1291314" y="843944"/>
                    <a:pt x="1229719" y="813133"/>
                  </a:cubicBezTo>
                  <a:cubicBezTo>
                    <a:pt x="1202638" y="797336"/>
                    <a:pt x="1199840" y="782803"/>
                    <a:pt x="1194965" y="753827"/>
                  </a:cubicBezTo>
                  <a:cubicBezTo>
                    <a:pt x="1190091" y="724851"/>
                    <a:pt x="1168517" y="709595"/>
                    <a:pt x="1135660" y="709595"/>
                  </a:cubicBezTo>
                  <a:cubicBezTo>
                    <a:pt x="1095581" y="709595"/>
                    <a:pt x="1035282" y="732704"/>
                    <a:pt x="956388" y="778199"/>
                  </a:cubicBezTo>
                  <a:lnTo>
                    <a:pt x="766825" y="887513"/>
                  </a:lnTo>
                  <a:lnTo>
                    <a:pt x="594414" y="788219"/>
                  </a:lnTo>
                  <a:cubicBezTo>
                    <a:pt x="499362" y="733065"/>
                    <a:pt x="490696" y="709595"/>
                    <a:pt x="489884" y="705894"/>
                  </a:cubicBezTo>
                  <a:cubicBezTo>
                    <a:pt x="491599" y="704450"/>
                    <a:pt x="498910" y="699305"/>
                    <a:pt x="525991" y="697770"/>
                  </a:cubicBezTo>
                  <a:cubicBezTo>
                    <a:pt x="580151" y="694701"/>
                    <a:pt x="618966" y="692444"/>
                    <a:pt x="656789" y="670690"/>
                  </a:cubicBezTo>
                  <a:cubicBezTo>
                    <a:pt x="690729" y="651102"/>
                    <a:pt x="709325" y="624021"/>
                    <a:pt x="709325" y="594504"/>
                  </a:cubicBezTo>
                  <a:cubicBezTo>
                    <a:pt x="709325" y="564986"/>
                    <a:pt x="690729" y="537996"/>
                    <a:pt x="656789" y="518408"/>
                  </a:cubicBezTo>
                  <a:cubicBezTo>
                    <a:pt x="584668" y="481463"/>
                    <a:pt x="499178" y="481463"/>
                    <a:pt x="427057" y="518408"/>
                  </a:cubicBezTo>
                  <a:cubicBezTo>
                    <a:pt x="385805" y="542149"/>
                    <a:pt x="380930" y="570944"/>
                    <a:pt x="375785" y="601454"/>
                  </a:cubicBezTo>
                  <a:cubicBezTo>
                    <a:pt x="374792" y="606961"/>
                    <a:pt x="373077" y="617342"/>
                    <a:pt x="349968" y="617342"/>
                  </a:cubicBezTo>
                  <a:cubicBezTo>
                    <a:pt x="326860" y="617342"/>
                    <a:pt x="280101" y="606419"/>
                    <a:pt x="189472" y="554154"/>
                  </a:cubicBezTo>
                  <a:lnTo>
                    <a:pt x="34121" y="464428"/>
                  </a:lnTo>
                  <a:lnTo>
                    <a:pt x="206442" y="365133"/>
                  </a:lnTo>
                  <a:cubicBezTo>
                    <a:pt x="298155" y="312236"/>
                    <a:pt x="345274" y="301133"/>
                    <a:pt x="368925" y="301133"/>
                  </a:cubicBezTo>
                  <a:cubicBezTo>
                    <a:pt x="392575" y="301133"/>
                    <a:pt x="393748" y="311424"/>
                    <a:pt x="394651" y="317021"/>
                  </a:cubicBezTo>
                  <a:cubicBezTo>
                    <a:pt x="399886" y="347441"/>
                    <a:pt x="404761" y="376236"/>
                    <a:pt x="445923" y="400067"/>
                  </a:cubicBezTo>
                  <a:cubicBezTo>
                    <a:pt x="518076" y="437014"/>
                    <a:pt x="603592" y="437014"/>
                    <a:pt x="675745" y="400067"/>
                  </a:cubicBezTo>
                  <a:cubicBezTo>
                    <a:pt x="709595" y="380479"/>
                    <a:pt x="728281" y="353398"/>
                    <a:pt x="728281" y="323881"/>
                  </a:cubicBezTo>
                  <a:cubicBezTo>
                    <a:pt x="728281" y="294363"/>
                    <a:pt x="709595" y="267373"/>
                    <a:pt x="675745" y="247785"/>
                  </a:cubicBezTo>
                  <a:cubicBezTo>
                    <a:pt x="637923" y="225940"/>
                    <a:pt x="598927" y="223774"/>
                    <a:pt x="544947" y="220705"/>
                  </a:cubicBezTo>
                  <a:cubicBezTo>
                    <a:pt x="517866" y="219170"/>
                    <a:pt x="510555" y="213935"/>
                    <a:pt x="508840" y="212490"/>
                  </a:cubicBezTo>
                  <a:cubicBezTo>
                    <a:pt x="509472" y="208699"/>
                    <a:pt x="517866" y="185410"/>
                    <a:pt x="615175" y="129263"/>
                  </a:cubicBezTo>
                  <a:lnTo>
                    <a:pt x="804738" y="19859"/>
                  </a:lnTo>
                  <a:moveTo>
                    <a:pt x="804738" y="271"/>
                  </a:moveTo>
                  <a:lnTo>
                    <a:pt x="606871" y="114460"/>
                  </a:lnTo>
                  <a:cubicBezTo>
                    <a:pt x="467678" y="194888"/>
                    <a:pt x="465511" y="233162"/>
                    <a:pt x="543683" y="237675"/>
                  </a:cubicBezTo>
                  <a:cubicBezTo>
                    <a:pt x="597302" y="240654"/>
                    <a:pt x="633229" y="243001"/>
                    <a:pt x="666899" y="262499"/>
                  </a:cubicBezTo>
                  <a:cubicBezTo>
                    <a:pt x="725753" y="296440"/>
                    <a:pt x="725753" y="351413"/>
                    <a:pt x="666899" y="385263"/>
                  </a:cubicBezTo>
                  <a:cubicBezTo>
                    <a:pt x="600076" y="419225"/>
                    <a:pt x="521051" y="419225"/>
                    <a:pt x="454228" y="385263"/>
                  </a:cubicBezTo>
                  <a:cubicBezTo>
                    <a:pt x="420468" y="365855"/>
                    <a:pt x="416406" y="345094"/>
                    <a:pt x="411170" y="314132"/>
                  </a:cubicBezTo>
                  <a:cubicBezTo>
                    <a:pt x="407920" y="294905"/>
                    <a:pt x="394019" y="284073"/>
                    <a:pt x="368654" y="284073"/>
                  </a:cubicBezTo>
                  <a:cubicBezTo>
                    <a:pt x="334081" y="284073"/>
                    <a:pt x="278386" y="304112"/>
                    <a:pt x="197867" y="350420"/>
                  </a:cubicBezTo>
                  <a:lnTo>
                    <a:pt x="0" y="464699"/>
                  </a:lnTo>
                  <a:lnTo>
                    <a:pt x="180536" y="569139"/>
                  </a:lnTo>
                  <a:cubicBezTo>
                    <a:pt x="259791" y="614273"/>
                    <a:pt x="315215" y="634402"/>
                    <a:pt x="349517" y="634402"/>
                  </a:cubicBezTo>
                  <a:cubicBezTo>
                    <a:pt x="374972" y="634402"/>
                    <a:pt x="388783" y="623570"/>
                    <a:pt x="392033" y="604343"/>
                  </a:cubicBezTo>
                  <a:cubicBezTo>
                    <a:pt x="397359" y="573381"/>
                    <a:pt x="401060" y="552620"/>
                    <a:pt x="435091" y="533212"/>
                  </a:cubicBezTo>
                  <a:cubicBezTo>
                    <a:pt x="501938" y="499220"/>
                    <a:pt x="581005" y="499220"/>
                    <a:pt x="647852" y="533212"/>
                  </a:cubicBezTo>
                  <a:cubicBezTo>
                    <a:pt x="706617" y="567153"/>
                    <a:pt x="706617" y="622126"/>
                    <a:pt x="647852" y="656066"/>
                  </a:cubicBezTo>
                  <a:cubicBezTo>
                    <a:pt x="614092" y="675474"/>
                    <a:pt x="578256" y="677821"/>
                    <a:pt x="524546" y="680890"/>
                  </a:cubicBezTo>
                  <a:cubicBezTo>
                    <a:pt x="446374" y="685313"/>
                    <a:pt x="448270" y="723406"/>
                    <a:pt x="585658" y="803022"/>
                  </a:cubicBezTo>
                  <a:lnTo>
                    <a:pt x="766193" y="907462"/>
                  </a:lnTo>
                  <a:lnTo>
                    <a:pt x="964873" y="793183"/>
                  </a:lnTo>
                  <a:cubicBezTo>
                    <a:pt x="1045031" y="746966"/>
                    <a:pt x="1101087" y="726927"/>
                    <a:pt x="1135660" y="726927"/>
                  </a:cubicBezTo>
                  <a:cubicBezTo>
                    <a:pt x="1161115" y="726927"/>
                    <a:pt x="1174926" y="737759"/>
                    <a:pt x="1178176" y="756896"/>
                  </a:cubicBezTo>
                  <a:cubicBezTo>
                    <a:pt x="1183501" y="787948"/>
                    <a:pt x="1187202" y="808619"/>
                    <a:pt x="1221233" y="828117"/>
                  </a:cubicBezTo>
                  <a:cubicBezTo>
                    <a:pt x="1288081" y="862109"/>
                    <a:pt x="1367147" y="862109"/>
                    <a:pt x="1433995" y="828117"/>
                  </a:cubicBezTo>
                  <a:cubicBezTo>
                    <a:pt x="1492759" y="794176"/>
                    <a:pt x="1492759" y="739203"/>
                    <a:pt x="1433995" y="705262"/>
                  </a:cubicBezTo>
                  <a:cubicBezTo>
                    <a:pt x="1400235" y="685855"/>
                    <a:pt x="1364398" y="683508"/>
                    <a:pt x="1310689" y="680439"/>
                  </a:cubicBezTo>
                  <a:cubicBezTo>
                    <a:pt x="1232246" y="675925"/>
                    <a:pt x="1234322" y="637652"/>
                    <a:pt x="1373876" y="557313"/>
                  </a:cubicBezTo>
                  <a:lnTo>
                    <a:pt x="1571743" y="443034"/>
                  </a:lnTo>
                  <a:lnTo>
                    <a:pt x="1392471" y="339317"/>
                  </a:lnTo>
                  <a:cubicBezTo>
                    <a:pt x="1253369" y="258978"/>
                    <a:pt x="1251202" y="220615"/>
                    <a:pt x="1329284" y="216191"/>
                  </a:cubicBezTo>
                  <a:cubicBezTo>
                    <a:pt x="1382993" y="213122"/>
                    <a:pt x="1418920" y="210775"/>
                    <a:pt x="1452590" y="191368"/>
                  </a:cubicBezTo>
                  <a:cubicBezTo>
                    <a:pt x="1511354" y="157427"/>
                    <a:pt x="1511354" y="102454"/>
                    <a:pt x="1452590" y="68513"/>
                  </a:cubicBezTo>
                  <a:cubicBezTo>
                    <a:pt x="1385743" y="34521"/>
                    <a:pt x="1306676" y="34521"/>
                    <a:pt x="1239828" y="68513"/>
                  </a:cubicBezTo>
                  <a:cubicBezTo>
                    <a:pt x="1206159" y="88011"/>
                    <a:pt x="1202097" y="108682"/>
                    <a:pt x="1196861" y="139644"/>
                  </a:cubicBezTo>
                  <a:cubicBezTo>
                    <a:pt x="1193521" y="158871"/>
                    <a:pt x="1179710" y="169704"/>
                    <a:pt x="1154255" y="169704"/>
                  </a:cubicBezTo>
                  <a:cubicBezTo>
                    <a:pt x="1119772" y="169704"/>
                    <a:pt x="1063987" y="149754"/>
                    <a:pt x="983558" y="103447"/>
                  </a:cubicBezTo>
                  <a:lnTo>
                    <a:pt x="804377" y="0"/>
                  </a:lnTo>
                  <a:close/>
                </a:path>
              </a:pathLst>
            </a:custGeom>
            <a:solidFill>
              <a:srgbClr val="FFFFFF"/>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cs typeface="+mn-cs"/>
              </a:endParaRPr>
            </a:p>
          </p:txBody>
        </p:sp>
        <p:grpSp>
          <p:nvGrpSpPr>
            <p:cNvPr id="2906" name="Graphic 13">
              <a:extLst>
                <a:ext uri="{FF2B5EF4-FFF2-40B4-BE49-F238E27FC236}">
                  <a16:creationId xmlns:a16="http://schemas.microsoft.com/office/drawing/2014/main" id="{7F2F74EE-6B21-8536-C3FC-E95D36C3096D}"/>
                </a:ext>
              </a:extLst>
            </p:cNvPr>
            <p:cNvGrpSpPr/>
            <p:nvPr/>
          </p:nvGrpSpPr>
          <p:grpSpPr>
            <a:xfrm>
              <a:off x="9287982" y="2564878"/>
              <a:ext cx="889323" cy="1846656"/>
              <a:chOff x="9287982" y="2564878"/>
              <a:chExt cx="889323" cy="1846656"/>
            </a:xfrm>
          </p:grpSpPr>
          <p:grpSp>
            <p:nvGrpSpPr>
              <p:cNvPr id="2907" name="Graphic 13">
                <a:extLst>
                  <a:ext uri="{FF2B5EF4-FFF2-40B4-BE49-F238E27FC236}">
                    <a16:creationId xmlns:a16="http://schemas.microsoft.com/office/drawing/2014/main" id="{C1367B02-C43B-61C6-75C7-0DA3AFB69300}"/>
                  </a:ext>
                </a:extLst>
              </p:cNvPr>
              <p:cNvGrpSpPr/>
              <p:nvPr/>
            </p:nvGrpSpPr>
            <p:grpSpPr>
              <a:xfrm>
                <a:off x="9571240" y="3329340"/>
                <a:ext cx="500174" cy="1082193"/>
                <a:chOff x="9571240" y="3329340"/>
                <a:chExt cx="500174" cy="1082193"/>
              </a:xfrm>
            </p:grpSpPr>
            <p:sp>
              <p:nvSpPr>
                <p:cNvPr id="2947" name="Freeform: Shape 2946">
                  <a:extLst>
                    <a:ext uri="{FF2B5EF4-FFF2-40B4-BE49-F238E27FC236}">
                      <a16:creationId xmlns:a16="http://schemas.microsoft.com/office/drawing/2014/main" id="{595984F5-115D-12D1-75DB-65225CA531B0}"/>
                    </a:ext>
                  </a:extLst>
                </p:cNvPr>
                <p:cNvSpPr/>
                <p:nvPr/>
              </p:nvSpPr>
              <p:spPr>
                <a:xfrm>
                  <a:off x="9609370" y="3875099"/>
                  <a:ext cx="209782" cy="400428"/>
                </a:xfrm>
                <a:custGeom>
                  <a:avLst/>
                  <a:gdLst>
                    <a:gd name="connsiteX0" fmla="*/ 107419 w 209782"/>
                    <a:gd name="connsiteY0" fmla="*/ 267283 h 400428"/>
                    <a:gd name="connsiteX1" fmla="*/ 93247 w 209782"/>
                    <a:gd name="connsiteY1" fmla="*/ 0 h 400428"/>
                    <a:gd name="connsiteX2" fmla="*/ 209782 w 209782"/>
                    <a:gd name="connsiteY2" fmla="*/ 87379 h 400428"/>
                    <a:gd name="connsiteX3" fmla="*/ 182702 w 209782"/>
                    <a:gd name="connsiteY3" fmla="*/ 290662 h 400428"/>
                    <a:gd name="connsiteX4" fmla="*/ 182702 w 209782"/>
                    <a:gd name="connsiteY4" fmla="*/ 290662 h 400428"/>
                    <a:gd name="connsiteX5" fmla="*/ 183153 w 209782"/>
                    <a:gd name="connsiteY5" fmla="*/ 296530 h 400428"/>
                    <a:gd name="connsiteX6" fmla="*/ 125292 w 209782"/>
                    <a:gd name="connsiteY6" fmla="*/ 354843 h 400428"/>
                    <a:gd name="connsiteX7" fmla="*/ 57862 w 209782"/>
                    <a:gd name="connsiteY7" fmla="*/ 394922 h 400428"/>
                    <a:gd name="connsiteX8" fmla="*/ 0 w 209782"/>
                    <a:gd name="connsiteY8" fmla="*/ 391130 h 400428"/>
                    <a:gd name="connsiteX9" fmla="*/ 90268 w 209782"/>
                    <a:gd name="connsiteY9" fmla="*/ 321985 h 400428"/>
                    <a:gd name="connsiteX10" fmla="*/ 107419 w 209782"/>
                    <a:gd name="connsiteY10" fmla="*/ 267283 h 4004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9782" h="400428">
                      <a:moveTo>
                        <a:pt x="107419" y="267283"/>
                      </a:moveTo>
                      <a:cubicBezTo>
                        <a:pt x="106516" y="243362"/>
                        <a:pt x="93247" y="0"/>
                        <a:pt x="93247" y="0"/>
                      </a:cubicBezTo>
                      <a:lnTo>
                        <a:pt x="209782" y="87379"/>
                      </a:lnTo>
                      <a:cubicBezTo>
                        <a:pt x="191729" y="225489"/>
                        <a:pt x="183966" y="267915"/>
                        <a:pt x="182702" y="290662"/>
                      </a:cubicBezTo>
                      <a:lnTo>
                        <a:pt x="182702" y="290662"/>
                      </a:lnTo>
                      <a:cubicBezTo>
                        <a:pt x="183172" y="292580"/>
                        <a:pt x="183325" y="294562"/>
                        <a:pt x="183153" y="296530"/>
                      </a:cubicBezTo>
                      <a:cubicBezTo>
                        <a:pt x="181980" y="323610"/>
                        <a:pt x="150296" y="337511"/>
                        <a:pt x="125292" y="354843"/>
                      </a:cubicBezTo>
                      <a:cubicBezTo>
                        <a:pt x="104011" y="370119"/>
                        <a:pt x="81451" y="383529"/>
                        <a:pt x="57862" y="394922"/>
                      </a:cubicBezTo>
                      <a:cubicBezTo>
                        <a:pt x="39808" y="403046"/>
                        <a:pt x="3701" y="402504"/>
                        <a:pt x="0" y="391130"/>
                      </a:cubicBezTo>
                      <a:cubicBezTo>
                        <a:pt x="30420" y="369827"/>
                        <a:pt x="65625" y="346719"/>
                        <a:pt x="90268" y="321985"/>
                      </a:cubicBezTo>
                      <a:cubicBezTo>
                        <a:pt x="101732" y="310250"/>
                        <a:pt x="108592" y="296078"/>
                        <a:pt x="107419" y="267283"/>
                      </a:cubicBezTo>
                      <a:close/>
                    </a:path>
                  </a:pathLst>
                </a:custGeom>
                <a:solidFill>
                  <a:srgbClr val="C8856A"/>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cs typeface="+mn-cs"/>
                  </a:endParaRPr>
                </a:p>
              </p:txBody>
            </p:sp>
            <p:sp>
              <p:nvSpPr>
                <p:cNvPr id="2948" name="Freeform: Shape 2947">
                  <a:extLst>
                    <a:ext uri="{FF2B5EF4-FFF2-40B4-BE49-F238E27FC236}">
                      <a16:creationId xmlns:a16="http://schemas.microsoft.com/office/drawing/2014/main" id="{740A7626-07FD-8267-52F8-880EF18B7EFD}"/>
                    </a:ext>
                  </a:extLst>
                </p:cNvPr>
                <p:cNvSpPr/>
                <p:nvPr/>
              </p:nvSpPr>
              <p:spPr>
                <a:xfrm>
                  <a:off x="9572110" y="4240955"/>
                  <a:ext cx="232058" cy="97266"/>
                </a:xfrm>
                <a:custGeom>
                  <a:avLst/>
                  <a:gdLst>
                    <a:gd name="connsiteX0" fmla="*/ 1695 w 232058"/>
                    <a:gd name="connsiteY0" fmla="*/ 53439 h 97266"/>
                    <a:gd name="connsiteX1" fmla="*/ 4945 w 232058"/>
                    <a:gd name="connsiteY1" fmla="*/ 77179 h 97266"/>
                    <a:gd name="connsiteX2" fmla="*/ 73819 w 232058"/>
                    <a:gd name="connsiteY2" fmla="*/ 96496 h 97266"/>
                    <a:gd name="connsiteX3" fmla="*/ 141791 w 232058"/>
                    <a:gd name="connsiteY3" fmla="*/ 70770 h 97266"/>
                    <a:gd name="connsiteX4" fmla="*/ 191709 w 232058"/>
                    <a:gd name="connsiteY4" fmla="*/ 39447 h 97266"/>
                    <a:gd name="connsiteX5" fmla="*/ 227094 w 232058"/>
                    <a:gd name="connsiteY5" fmla="*/ 25726 h 97266"/>
                    <a:gd name="connsiteX6" fmla="*/ 232058 w 232058"/>
                    <a:gd name="connsiteY6" fmla="*/ 0 h 97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2058" h="97266">
                      <a:moveTo>
                        <a:pt x="1695" y="53439"/>
                      </a:moveTo>
                      <a:cubicBezTo>
                        <a:pt x="-1419" y="61379"/>
                        <a:pt x="-189" y="70367"/>
                        <a:pt x="4945" y="77179"/>
                      </a:cubicBezTo>
                      <a:cubicBezTo>
                        <a:pt x="24308" y="92741"/>
                        <a:pt x="49187" y="99719"/>
                        <a:pt x="73819" y="96496"/>
                      </a:cubicBezTo>
                      <a:cubicBezTo>
                        <a:pt x="98628" y="95330"/>
                        <a:pt x="122427" y="86322"/>
                        <a:pt x="141791" y="70770"/>
                      </a:cubicBezTo>
                      <a:cubicBezTo>
                        <a:pt x="156053" y="59035"/>
                        <a:pt x="176002" y="42516"/>
                        <a:pt x="191709" y="39447"/>
                      </a:cubicBezTo>
                      <a:cubicBezTo>
                        <a:pt x="204333" y="37398"/>
                        <a:pt x="216388" y="32724"/>
                        <a:pt x="227094" y="25726"/>
                      </a:cubicBezTo>
                      <a:cubicBezTo>
                        <a:pt x="231878" y="21123"/>
                        <a:pt x="232058" y="0"/>
                        <a:pt x="232058" y="0"/>
                      </a:cubicBezTo>
                      <a:close/>
                    </a:path>
                  </a:pathLst>
                </a:custGeom>
                <a:solidFill>
                  <a:srgbClr val="263238"/>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cs typeface="+mn-cs"/>
                  </a:endParaRPr>
                </a:p>
              </p:txBody>
            </p:sp>
            <p:sp>
              <p:nvSpPr>
                <p:cNvPr id="2949" name="Freeform: Shape 2948">
                  <a:extLst>
                    <a:ext uri="{FF2B5EF4-FFF2-40B4-BE49-F238E27FC236}">
                      <a16:creationId xmlns:a16="http://schemas.microsoft.com/office/drawing/2014/main" id="{DC0F95FF-9117-D6E9-D4D8-F9E482A3B5CF}"/>
                    </a:ext>
                  </a:extLst>
                </p:cNvPr>
                <p:cNvSpPr/>
                <p:nvPr/>
              </p:nvSpPr>
              <p:spPr>
                <a:xfrm>
                  <a:off x="9571824" y="4158992"/>
                  <a:ext cx="232210" cy="168620"/>
                </a:xfrm>
                <a:custGeom>
                  <a:avLst/>
                  <a:gdLst>
                    <a:gd name="connsiteX0" fmla="*/ 220609 w 232210"/>
                    <a:gd name="connsiteY0" fmla="*/ 0 h 168620"/>
                    <a:gd name="connsiteX1" fmla="*/ 225122 w 232210"/>
                    <a:gd name="connsiteY1" fmla="*/ 4874 h 168620"/>
                    <a:gd name="connsiteX2" fmla="*/ 228913 w 232210"/>
                    <a:gd name="connsiteY2" fmla="*/ 37371 h 168620"/>
                    <a:gd name="connsiteX3" fmla="*/ 231441 w 232210"/>
                    <a:gd name="connsiteY3" fmla="*/ 88914 h 168620"/>
                    <a:gd name="connsiteX4" fmla="*/ 189918 w 232210"/>
                    <a:gd name="connsiteY4" fmla="*/ 111752 h 168620"/>
                    <a:gd name="connsiteX5" fmla="*/ 139819 w 232210"/>
                    <a:gd name="connsiteY5" fmla="*/ 142623 h 168620"/>
                    <a:gd name="connsiteX6" fmla="*/ 66070 w 232210"/>
                    <a:gd name="connsiteY6" fmla="*/ 168620 h 168620"/>
                    <a:gd name="connsiteX7" fmla="*/ 3515 w 232210"/>
                    <a:gd name="connsiteY7" fmla="*/ 143887 h 168620"/>
                    <a:gd name="connsiteX8" fmla="*/ 38719 w 232210"/>
                    <a:gd name="connsiteY8" fmla="*/ 98121 h 168620"/>
                    <a:gd name="connsiteX9" fmla="*/ 83853 w 232210"/>
                    <a:gd name="connsiteY9" fmla="*/ 72485 h 168620"/>
                    <a:gd name="connsiteX10" fmla="*/ 135757 w 232210"/>
                    <a:gd name="connsiteY10" fmla="*/ 10200 h 168620"/>
                    <a:gd name="connsiteX11" fmla="*/ 141714 w 232210"/>
                    <a:gd name="connsiteY11" fmla="*/ 1715 h 168620"/>
                    <a:gd name="connsiteX12" fmla="*/ 149477 w 232210"/>
                    <a:gd name="connsiteY12" fmla="*/ 1715 h 168620"/>
                    <a:gd name="connsiteX13" fmla="*/ 180710 w 232210"/>
                    <a:gd name="connsiteY13" fmla="*/ 9388 h 168620"/>
                    <a:gd name="connsiteX14" fmla="*/ 192987 w 232210"/>
                    <a:gd name="connsiteY14" fmla="*/ 22838 h 168620"/>
                    <a:gd name="connsiteX15" fmla="*/ 191181 w 232210"/>
                    <a:gd name="connsiteY15" fmla="*/ 30059 h 168620"/>
                    <a:gd name="connsiteX16" fmla="*/ 191181 w 232210"/>
                    <a:gd name="connsiteY16" fmla="*/ 34392 h 168620"/>
                    <a:gd name="connsiteX17" fmla="*/ 194882 w 232210"/>
                    <a:gd name="connsiteY17" fmla="*/ 33399 h 168620"/>
                    <a:gd name="connsiteX18" fmla="*/ 205985 w 232210"/>
                    <a:gd name="connsiteY18" fmla="*/ 20310 h 168620"/>
                    <a:gd name="connsiteX19" fmla="*/ 212485 w 232210"/>
                    <a:gd name="connsiteY19" fmla="*/ 13811 h 168620"/>
                    <a:gd name="connsiteX20" fmla="*/ 219435 w 232210"/>
                    <a:gd name="connsiteY20" fmla="*/ 9388 h 168620"/>
                    <a:gd name="connsiteX21" fmla="*/ 220609 w 232210"/>
                    <a:gd name="connsiteY21" fmla="*/ 0 h 168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32210" h="168620">
                      <a:moveTo>
                        <a:pt x="220609" y="0"/>
                      </a:moveTo>
                      <a:cubicBezTo>
                        <a:pt x="220609" y="0"/>
                        <a:pt x="224400" y="0"/>
                        <a:pt x="225122" y="4874"/>
                      </a:cubicBezTo>
                      <a:cubicBezTo>
                        <a:pt x="225844" y="9749"/>
                        <a:pt x="226927" y="27712"/>
                        <a:pt x="228913" y="37371"/>
                      </a:cubicBezTo>
                      <a:cubicBezTo>
                        <a:pt x="232168" y="54348"/>
                        <a:pt x="233019" y="71699"/>
                        <a:pt x="231441" y="88914"/>
                      </a:cubicBezTo>
                      <a:cubicBezTo>
                        <a:pt x="229094" y="99565"/>
                        <a:pt x="205263" y="106245"/>
                        <a:pt x="189918" y="111752"/>
                      </a:cubicBezTo>
                      <a:cubicBezTo>
                        <a:pt x="171713" y="119372"/>
                        <a:pt x="154810" y="129788"/>
                        <a:pt x="139819" y="142623"/>
                      </a:cubicBezTo>
                      <a:cubicBezTo>
                        <a:pt x="118266" y="158236"/>
                        <a:pt x="92650" y="167266"/>
                        <a:pt x="66070" y="168620"/>
                      </a:cubicBezTo>
                      <a:cubicBezTo>
                        <a:pt x="31678" y="167808"/>
                        <a:pt x="9833" y="157156"/>
                        <a:pt x="3515" y="143887"/>
                      </a:cubicBezTo>
                      <a:cubicBezTo>
                        <a:pt x="-4429" y="127368"/>
                        <a:pt x="-1360" y="115994"/>
                        <a:pt x="38719" y="98121"/>
                      </a:cubicBezTo>
                      <a:cubicBezTo>
                        <a:pt x="54245" y="90452"/>
                        <a:pt x="69315" y="81893"/>
                        <a:pt x="83853" y="72485"/>
                      </a:cubicBezTo>
                      <a:cubicBezTo>
                        <a:pt x="107083" y="57482"/>
                        <a:pt x="125189" y="35755"/>
                        <a:pt x="135757" y="10200"/>
                      </a:cubicBezTo>
                      <a:cubicBezTo>
                        <a:pt x="136763" y="6797"/>
                        <a:pt x="138855" y="3817"/>
                        <a:pt x="141714" y="1715"/>
                      </a:cubicBezTo>
                      <a:cubicBezTo>
                        <a:pt x="144238" y="901"/>
                        <a:pt x="146954" y="901"/>
                        <a:pt x="149477" y="1715"/>
                      </a:cubicBezTo>
                      <a:cubicBezTo>
                        <a:pt x="160112" y="3257"/>
                        <a:pt x="170572" y="5827"/>
                        <a:pt x="180710" y="9388"/>
                      </a:cubicBezTo>
                      <a:cubicBezTo>
                        <a:pt x="185946" y="12276"/>
                        <a:pt x="193348" y="15616"/>
                        <a:pt x="192987" y="22838"/>
                      </a:cubicBezTo>
                      <a:cubicBezTo>
                        <a:pt x="192738" y="25320"/>
                        <a:pt x="192130" y="27752"/>
                        <a:pt x="191181" y="30059"/>
                      </a:cubicBezTo>
                      <a:cubicBezTo>
                        <a:pt x="190640" y="31504"/>
                        <a:pt x="190189" y="33399"/>
                        <a:pt x="191181" y="34392"/>
                      </a:cubicBezTo>
                      <a:cubicBezTo>
                        <a:pt x="192174" y="35385"/>
                        <a:pt x="193799" y="34392"/>
                        <a:pt x="194882" y="33399"/>
                      </a:cubicBezTo>
                      <a:cubicBezTo>
                        <a:pt x="198918" y="29331"/>
                        <a:pt x="202630" y="24955"/>
                        <a:pt x="205985" y="20310"/>
                      </a:cubicBezTo>
                      <a:cubicBezTo>
                        <a:pt x="207873" y="17882"/>
                        <a:pt x="210056" y="15698"/>
                        <a:pt x="212485" y="13811"/>
                      </a:cubicBezTo>
                      <a:cubicBezTo>
                        <a:pt x="214887" y="12475"/>
                        <a:pt x="217208" y="10998"/>
                        <a:pt x="219435" y="9388"/>
                      </a:cubicBezTo>
                      <a:cubicBezTo>
                        <a:pt x="219997" y="6282"/>
                        <a:pt x="220388" y="3148"/>
                        <a:pt x="220609" y="0"/>
                      </a:cubicBezTo>
                      <a:close/>
                    </a:path>
                  </a:pathLst>
                </a:custGeom>
                <a:solidFill>
                  <a:srgbClr val="455A64"/>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cs typeface="+mn-cs"/>
                  </a:endParaRPr>
                </a:p>
              </p:txBody>
            </p:sp>
            <p:sp>
              <p:nvSpPr>
                <p:cNvPr id="2950" name="Freeform: Shape 2949">
                  <a:extLst>
                    <a:ext uri="{FF2B5EF4-FFF2-40B4-BE49-F238E27FC236}">
                      <a16:creationId xmlns:a16="http://schemas.microsoft.com/office/drawing/2014/main" id="{076F6E65-D44E-00E6-732B-9B20CE1FA226}"/>
                    </a:ext>
                  </a:extLst>
                </p:cNvPr>
                <p:cNvSpPr/>
                <p:nvPr/>
              </p:nvSpPr>
              <p:spPr>
                <a:xfrm>
                  <a:off x="9571240" y="4257203"/>
                  <a:ext cx="103232" cy="70499"/>
                </a:xfrm>
                <a:custGeom>
                  <a:avLst/>
                  <a:gdLst>
                    <a:gd name="connsiteX0" fmla="*/ 38220 w 103232"/>
                    <a:gd name="connsiteY0" fmla="*/ 0 h 70499"/>
                    <a:gd name="connsiteX1" fmla="*/ 102130 w 103232"/>
                    <a:gd name="connsiteY1" fmla="*/ 63910 h 70499"/>
                    <a:gd name="connsiteX2" fmla="*/ 66654 w 103232"/>
                    <a:gd name="connsiteY2" fmla="*/ 70499 h 70499"/>
                    <a:gd name="connsiteX3" fmla="*/ 2654 w 103232"/>
                    <a:gd name="connsiteY3" fmla="*/ 45675 h 70499"/>
                    <a:gd name="connsiteX4" fmla="*/ 38220 w 103232"/>
                    <a:gd name="connsiteY4" fmla="*/ 0 h 704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232" h="70499">
                      <a:moveTo>
                        <a:pt x="38220" y="0"/>
                      </a:moveTo>
                      <a:cubicBezTo>
                        <a:pt x="87687" y="5506"/>
                        <a:pt x="108448" y="39447"/>
                        <a:pt x="102130" y="63910"/>
                      </a:cubicBezTo>
                      <a:cubicBezTo>
                        <a:pt x="90733" y="67990"/>
                        <a:pt x="78756" y="70215"/>
                        <a:pt x="66654" y="70499"/>
                      </a:cubicBezTo>
                      <a:cubicBezTo>
                        <a:pt x="32262" y="69687"/>
                        <a:pt x="9064" y="59035"/>
                        <a:pt x="2654" y="45675"/>
                      </a:cubicBezTo>
                      <a:cubicBezTo>
                        <a:pt x="-4838" y="30149"/>
                        <a:pt x="2474" y="12818"/>
                        <a:pt x="38220" y="0"/>
                      </a:cubicBezTo>
                      <a:close/>
                    </a:path>
                  </a:pathLst>
                </a:custGeom>
                <a:solidFill>
                  <a:srgbClr val="FAFAFA"/>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cs typeface="+mn-cs"/>
                  </a:endParaRPr>
                </a:p>
              </p:txBody>
            </p:sp>
            <p:sp>
              <p:nvSpPr>
                <p:cNvPr id="2951" name="Freeform: Shape 2950">
                  <a:extLst>
                    <a:ext uri="{FF2B5EF4-FFF2-40B4-BE49-F238E27FC236}">
                      <a16:creationId xmlns:a16="http://schemas.microsoft.com/office/drawing/2014/main" id="{B12A5B9C-6EE0-97AE-5D35-4A8B17A2E0CB}"/>
                    </a:ext>
                  </a:extLst>
                </p:cNvPr>
                <p:cNvSpPr/>
                <p:nvPr/>
              </p:nvSpPr>
              <p:spPr>
                <a:xfrm>
                  <a:off x="9632386" y="4240139"/>
                  <a:ext cx="46982" cy="24556"/>
                </a:xfrm>
                <a:custGeom>
                  <a:avLst/>
                  <a:gdLst>
                    <a:gd name="connsiteX0" fmla="*/ 44505 w 46982"/>
                    <a:gd name="connsiteY0" fmla="*/ 24556 h 24556"/>
                    <a:gd name="connsiteX1" fmla="*/ 46039 w 46982"/>
                    <a:gd name="connsiteY1" fmla="*/ 24015 h 24556"/>
                    <a:gd name="connsiteX2" fmla="*/ 46490 w 46982"/>
                    <a:gd name="connsiteY2" fmla="*/ 20404 h 24556"/>
                    <a:gd name="connsiteX3" fmla="*/ 2259 w 46982"/>
                    <a:gd name="connsiteY3" fmla="*/ 4 h 24556"/>
                    <a:gd name="connsiteX4" fmla="*/ 3 w 46982"/>
                    <a:gd name="connsiteY4" fmla="*/ 2712 h 24556"/>
                    <a:gd name="connsiteX5" fmla="*/ 2617 w 46982"/>
                    <a:gd name="connsiteY5" fmla="*/ 5149 h 24556"/>
                    <a:gd name="connsiteX6" fmla="*/ 2620 w 46982"/>
                    <a:gd name="connsiteY6" fmla="*/ 5149 h 24556"/>
                    <a:gd name="connsiteX7" fmla="*/ 42609 w 46982"/>
                    <a:gd name="connsiteY7" fmla="*/ 23202 h 24556"/>
                    <a:gd name="connsiteX8" fmla="*/ 44505 w 46982"/>
                    <a:gd name="connsiteY8" fmla="*/ 24556 h 245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982" h="24556">
                      <a:moveTo>
                        <a:pt x="44505" y="24556"/>
                      </a:moveTo>
                      <a:cubicBezTo>
                        <a:pt x="45063" y="24557"/>
                        <a:pt x="45605" y="24366"/>
                        <a:pt x="46039" y="24015"/>
                      </a:cubicBezTo>
                      <a:cubicBezTo>
                        <a:pt x="47096" y="23107"/>
                        <a:pt x="47292" y="21544"/>
                        <a:pt x="46490" y="20404"/>
                      </a:cubicBezTo>
                      <a:cubicBezTo>
                        <a:pt x="35561" y="7304"/>
                        <a:pt x="19319" y="-187"/>
                        <a:pt x="2259" y="4"/>
                      </a:cubicBezTo>
                      <a:cubicBezTo>
                        <a:pt x="921" y="189"/>
                        <a:pt x="-57" y="1362"/>
                        <a:pt x="3" y="2712"/>
                      </a:cubicBezTo>
                      <a:cubicBezTo>
                        <a:pt x="51" y="4107"/>
                        <a:pt x="1222" y="5198"/>
                        <a:pt x="2617" y="5149"/>
                      </a:cubicBezTo>
                      <a:cubicBezTo>
                        <a:pt x="2618" y="5149"/>
                        <a:pt x="2619" y="5149"/>
                        <a:pt x="2620" y="5149"/>
                      </a:cubicBezTo>
                      <a:cubicBezTo>
                        <a:pt x="17948" y="5034"/>
                        <a:pt x="32558" y="11630"/>
                        <a:pt x="42609" y="23202"/>
                      </a:cubicBezTo>
                      <a:cubicBezTo>
                        <a:pt x="42994" y="23926"/>
                        <a:pt x="43695" y="24427"/>
                        <a:pt x="44505" y="24556"/>
                      </a:cubicBezTo>
                      <a:close/>
                    </a:path>
                  </a:pathLst>
                </a:custGeom>
                <a:solidFill>
                  <a:srgbClr val="F0F0F0"/>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cs typeface="+mn-cs"/>
                  </a:endParaRPr>
                </a:p>
              </p:txBody>
            </p:sp>
            <p:sp>
              <p:nvSpPr>
                <p:cNvPr id="2952" name="Freeform: Shape 2951">
                  <a:extLst>
                    <a:ext uri="{FF2B5EF4-FFF2-40B4-BE49-F238E27FC236}">
                      <a16:creationId xmlns:a16="http://schemas.microsoft.com/office/drawing/2014/main" id="{196F3C32-DC07-53C7-350B-89C35E77B95C}"/>
                    </a:ext>
                  </a:extLst>
                </p:cNvPr>
                <p:cNvSpPr/>
                <p:nvPr/>
              </p:nvSpPr>
              <p:spPr>
                <a:xfrm>
                  <a:off x="9652157" y="4227588"/>
                  <a:ext cx="47250" cy="24485"/>
                </a:xfrm>
                <a:custGeom>
                  <a:avLst/>
                  <a:gdLst>
                    <a:gd name="connsiteX0" fmla="*/ 44773 w 47250"/>
                    <a:gd name="connsiteY0" fmla="*/ 24469 h 24485"/>
                    <a:gd name="connsiteX1" fmla="*/ 46307 w 47250"/>
                    <a:gd name="connsiteY1" fmla="*/ 24018 h 24485"/>
                    <a:gd name="connsiteX2" fmla="*/ 46759 w 47250"/>
                    <a:gd name="connsiteY2" fmla="*/ 20407 h 24485"/>
                    <a:gd name="connsiteX3" fmla="*/ 2527 w 47250"/>
                    <a:gd name="connsiteY3" fmla="*/ 7 h 24485"/>
                    <a:gd name="connsiteX4" fmla="*/ 0 w 47250"/>
                    <a:gd name="connsiteY4" fmla="*/ 2534 h 24485"/>
                    <a:gd name="connsiteX5" fmla="*/ 2527 w 47250"/>
                    <a:gd name="connsiteY5" fmla="*/ 5062 h 24485"/>
                    <a:gd name="connsiteX6" fmla="*/ 42516 w 47250"/>
                    <a:gd name="connsiteY6" fmla="*/ 23116 h 24485"/>
                    <a:gd name="connsiteX7" fmla="*/ 44773 w 47250"/>
                    <a:gd name="connsiteY7" fmla="*/ 24469 h 24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7250" h="24485">
                      <a:moveTo>
                        <a:pt x="44773" y="24469"/>
                      </a:moveTo>
                      <a:cubicBezTo>
                        <a:pt x="45325" y="24541"/>
                        <a:pt x="45882" y="24377"/>
                        <a:pt x="46307" y="24018"/>
                      </a:cubicBezTo>
                      <a:cubicBezTo>
                        <a:pt x="47364" y="23110"/>
                        <a:pt x="47560" y="21548"/>
                        <a:pt x="46759" y="20407"/>
                      </a:cubicBezTo>
                      <a:cubicBezTo>
                        <a:pt x="35878" y="7244"/>
                        <a:pt x="19604" y="-262"/>
                        <a:pt x="2527" y="7"/>
                      </a:cubicBezTo>
                      <a:cubicBezTo>
                        <a:pt x="1132" y="7"/>
                        <a:pt x="0" y="1139"/>
                        <a:pt x="0" y="2534"/>
                      </a:cubicBezTo>
                      <a:cubicBezTo>
                        <a:pt x="0" y="3930"/>
                        <a:pt x="1132" y="5062"/>
                        <a:pt x="2527" y="5062"/>
                      </a:cubicBezTo>
                      <a:cubicBezTo>
                        <a:pt x="17847" y="4983"/>
                        <a:pt x="32443" y="11573"/>
                        <a:pt x="42516" y="23116"/>
                      </a:cubicBezTo>
                      <a:cubicBezTo>
                        <a:pt x="42921" y="23986"/>
                        <a:pt x="43814" y="24522"/>
                        <a:pt x="44773" y="24469"/>
                      </a:cubicBezTo>
                      <a:close/>
                    </a:path>
                  </a:pathLst>
                </a:custGeom>
                <a:solidFill>
                  <a:srgbClr val="F0F0F0"/>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cs typeface="+mn-cs"/>
                  </a:endParaRPr>
                </a:p>
              </p:txBody>
            </p:sp>
            <p:sp>
              <p:nvSpPr>
                <p:cNvPr id="2953" name="Freeform: Shape 2952">
                  <a:extLst>
                    <a:ext uri="{FF2B5EF4-FFF2-40B4-BE49-F238E27FC236}">
                      <a16:creationId xmlns:a16="http://schemas.microsoft.com/office/drawing/2014/main" id="{29D0607F-9FEB-F537-9AD6-D41CB7057F7E}"/>
                    </a:ext>
                  </a:extLst>
                </p:cNvPr>
                <p:cNvSpPr/>
                <p:nvPr/>
              </p:nvSpPr>
              <p:spPr>
                <a:xfrm>
                  <a:off x="9671819" y="4211435"/>
                  <a:ext cx="47135" cy="24564"/>
                </a:xfrm>
                <a:custGeom>
                  <a:avLst/>
                  <a:gdLst>
                    <a:gd name="connsiteX0" fmla="*/ 44879 w 47135"/>
                    <a:gd name="connsiteY0" fmla="*/ 24555 h 24564"/>
                    <a:gd name="connsiteX1" fmla="*/ 46414 w 47135"/>
                    <a:gd name="connsiteY1" fmla="*/ 24013 h 24564"/>
                    <a:gd name="connsiteX2" fmla="*/ 46414 w 47135"/>
                    <a:gd name="connsiteY2" fmla="*/ 20403 h 24564"/>
                    <a:gd name="connsiteX3" fmla="*/ 2273 w 47135"/>
                    <a:gd name="connsiteY3" fmla="*/ 2 h 24564"/>
                    <a:gd name="connsiteX4" fmla="*/ 13 w 47135"/>
                    <a:gd name="connsiteY4" fmla="*/ 2772 h 24564"/>
                    <a:gd name="connsiteX5" fmla="*/ 16 w 47135"/>
                    <a:gd name="connsiteY5" fmla="*/ 2801 h 24564"/>
                    <a:gd name="connsiteX6" fmla="*/ 2540 w 47135"/>
                    <a:gd name="connsiteY6" fmla="*/ 5148 h 24564"/>
                    <a:gd name="connsiteX7" fmla="*/ 2544 w 47135"/>
                    <a:gd name="connsiteY7" fmla="*/ 5147 h 24564"/>
                    <a:gd name="connsiteX8" fmla="*/ 42532 w 47135"/>
                    <a:gd name="connsiteY8" fmla="*/ 23201 h 24564"/>
                    <a:gd name="connsiteX9" fmla="*/ 44879 w 47135"/>
                    <a:gd name="connsiteY9" fmla="*/ 24555 h 245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7135" h="24564">
                      <a:moveTo>
                        <a:pt x="44879" y="24555"/>
                      </a:moveTo>
                      <a:cubicBezTo>
                        <a:pt x="45437" y="24556"/>
                        <a:pt x="45979" y="24364"/>
                        <a:pt x="46414" y="24013"/>
                      </a:cubicBezTo>
                      <a:cubicBezTo>
                        <a:pt x="47377" y="23002"/>
                        <a:pt x="47377" y="21414"/>
                        <a:pt x="46414" y="20403"/>
                      </a:cubicBezTo>
                      <a:cubicBezTo>
                        <a:pt x="35496" y="7338"/>
                        <a:pt x="19298" y="-148"/>
                        <a:pt x="2273" y="2"/>
                      </a:cubicBezTo>
                      <a:cubicBezTo>
                        <a:pt x="884" y="143"/>
                        <a:pt x="-128" y="1383"/>
                        <a:pt x="13" y="2772"/>
                      </a:cubicBezTo>
                      <a:cubicBezTo>
                        <a:pt x="14" y="2781"/>
                        <a:pt x="15" y="2791"/>
                        <a:pt x="16" y="2801"/>
                      </a:cubicBezTo>
                      <a:cubicBezTo>
                        <a:pt x="65" y="4146"/>
                        <a:pt x="1195" y="5196"/>
                        <a:pt x="2540" y="5148"/>
                      </a:cubicBezTo>
                      <a:cubicBezTo>
                        <a:pt x="2541" y="5148"/>
                        <a:pt x="2542" y="5147"/>
                        <a:pt x="2544" y="5147"/>
                      </a:cubicBezTo>
                      <a:cubicBezTo>
                        <a:pt x="17866" y="5057"/>
                        <a:pt x="32466" y="11649"/>
                        <a:pt x="42532" y="23201"/>
                      </a:cubicBezTo>
                      <a:cubicBezTo>
                        <a:pt x="42949" y="24104"/>
                        <a:pt x="43889" y="24646"/>
                        <a:pt x="44879" y="24555"/>
                      </a:cubicBezTo>
                      <a:close/>
                    </a:path>
                  </a:pathLst>
                </a:custGeom>
                <a:solidFill>
                  <a:srgbClr val="F0F0F0"/>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cs typeface="+mn-cs"/>
                  </a:endParaRPr>
                </a:p>
              </p:txBody>
            </p:sp>
            <p:sp>
              <p:nvSpPr>
                <p:cNvPr id="2954" name="Freeform: Shape 2953">
                  <a:extLst>
                    <a:ext uri="{FF2B5EF4-FFF2-40B4-BE49-F238E27FC236}">
                      <a16:creationId xmlns:a16="http://schemas.microsoft.com/office/drawing/2014/main" id="{38E9A157-9A26-615D-0E28-94907A30A381}"/>
                    </a:ext>
                  </a:extLst>
                </p:cNvPr>
                <p:cNvSpPr/>
                <p:nvPr/>
              </p:nvSpPr>
              <p:spPr>
                <a:xfrm>
                  <a:off x="9687977" y="4194979"/>
                  <a:ext cx="50754" cy="24853"/>
                </a:xfrm>
                <a:custGeom>
                  <a:avLst/>
                  <a:gdLst>
                    <a:gd name="connsiteX0" fmla="*/ 48219 w 50754"/>
                    <a:gd name="connsiteY0" fmla="*/ 24853 h 24853"/>
                    <a:gd name="connsiteX1" fmla="*/ 49754 w 50754"/>
                    <a:gd name="connsiteY1" fmla="*/ 24311 h 24853"/>
                    <a:gd name="connsiteX2" fmla="*/ 50295 w 50754"/>
                    <a:gd name="connsiteY2" fmla="*/ 20701 h 24853"/>
                    <a:gd name="connsiteX3" fmla="*/ 2273 w 50754"/>
                    <a:gd name="connsiteY3" fmla="*/ 120 h 24853"/>
                    <a:gd name="connsiteX4" fmla="*/ 6 w 50754"/>
                    <a:gd name="connsiteY4" fmla="*/ 2716 h 24853"/>
                    <a:gd name="connsiteX5" fmla="*/ 16 w 50754"/>
                    <a:gd name="connsiteY5" fmla="*/ 2828 h 24853"/>
                    <a:gd name="connsiteX6" fmla="*/ 2356 w 50754"/>
                    <a:gd name="connsiteY6" fmla="*/ 5182 h 24853"/>
                    <a:gd name="connsiteX7" fmla="*/ 2543 w 50754"/>
                    <a:gd name="connsiteY7" fmla="*/ 5175 h 24853"/>
                    <a:gd name="connsiteX8" fmla="*/ 46684 w 50754"/>
                    <a:gd name="connsiteY8" fmla="*/ 23951 h 24853"/>
                    <a:gd name="connsiteX9" fmla="*/ 48219 w 50754"/>
                    <a:gd name="connsiteY9" fmla="*/ 24853 h 24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0754" h="24853">
                      <a:moveTo>
                        <a:pt x="48219" y="24853"/>
                      </a:moveTo>
                      <a:cubicBezTo>
                        <a:pt x="48777" y="24854"/>
                        <a:pt x="49319" y="24662"/>
                        <a:pt x="49754" y="24311"/>
                      </a:cubicBezTo>
                      <a:cubicBezTo>
                        <a:pt x="50840" y="23429"/>
                        <a:pt x="51075" y="21863"/>
                        <a:pt x="50295" y="20701"/>
                      </a:cubicBezTo>
                      <a:cubicBezTo>
                        <a:pt x="38481" y="6580"/>
                        <a:pt x="20645" y="-1064"/>
                        <a:pt x="2273" y="120"/>
                      </a:cubicBezTo>
                      <a:cubicBezTo>
                        <a:pt x="930" y="211"/>
                        <a:pt x="-85" y="1373"/>
                        <a:pt x="6" y="2716"/>
                      </a:cubicBezTo>
                      <a:cubicBezTo>
                        <a:pt x="8" y="2754"/>
                        <a:pt x="12" y="2791"/>
                        <a:pt x="16" y="2828"/>
                      </a:cubicBezTo>
                      <a:cubicBezTo>
                        <a:pt x="12" y="4124"/>
                        <a:pt x="1060" y="5178"/>
                        <a:pt x="2356" y="5182"/>
                      </a:cubicBezTo>
                      <a:cubicBezTo>
                        <a:pt x="2418" y="5182"/>
                        <a:pt x="2481" y="5180"/>
                        <a:pt x="2543" y="5175"/>
                      </a:cubicBezTo>
                      <a:cubicBezTo>
                        <a:pt x="19377" y="4221"/>
                        <a:pt x="35695" y="11162"/>
                        <a:pt x="46684" y="23951"/>
                      </a:cubicBezTo>
                      <a:cubicBezTo>
                        <a:pt x="47064" y="24434"/>
                        <a:pt x="47612" y="24757"/>
                        <a:pt x="48219" y="24853"/>
                      </a:cubicBezTo>
                      <a:close/>
                    </a:path>
                  </a:pathLst>
                </a:custGeom>
                <a:solidFill>
                  <a:srgbClr val="F0F0F0"/>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cs typeface="+mn-cs"/>
                  </a:endParaRPr>
                </a:p>
              </p:txBody>
            </p:sp>
            <p:sp>
              <p:nvSpPr>
                <p:cNvPr id="2955" name="Freeform: Shape 2954">
                  <a:extLst>
                    <a:ext uri="{FF2B5EF4-FFF2-40B4-BE49-F238E27FC236}">
                      <a16:creationId xmlns:a16="http://schemas.microsoft.com/office/drawing/2014/main" id="{FB44043C-041B-562E-34A0-B5AA3BA3A6FB}"/>
                    </a:ext>
                  </a:extLst>
                </p:cNvPr>
                <p:cNvSpPr/>
                <p:nvPr/>
              </p:nvSpPr>
              <p:spPr>
                <a:xfrm>
                  <a:off x="9927835" y="3928719"/>
                  <a:ext cx="123044" cy="409553"/>
                </a:xfrm>
                <a:custGeom>
                  <a:avLst/>
                  <a:gdLst>
                    <a:gd name="connsiteX0" fmla="*/ 0 w 123044"/>
                    <a:gd name="connsiteY0" fmla="*/ 21393 h 409553"/>
                    <a:gd name="connsiteX1" fmla="*/ 122764 w 123044"/>
                    <a:gd name="connsiteY1" fmla="*/ 0 h 409553"/>
                    <a:gd name="connsiteX2" fmla="*/ 116716 w 123044"/>
                    <a:gd name="connsiteY2" fmla="*/ 246612 h 409553"/>
                    <a:gd name="connsiteX3" fmla="*/ 117529 w 123044"/>
                    <a:gd name="connsiteY3" fmla="*/ 378042 h 409553"/>
                    <a:gd name="connsiteX4" fmla="*/ 53619 w 123044"/>
                    <a:gd name="connsiteY4" fmla="*/ 391130 h 409553"/>
                    <a:gd name="connsiteX5" fmla="*/ 47120 w 123044"/>
                    <a:gd name="connsiteY5" fmla="*/ 250674 h 409553"/>
                    <a:gd name="connsiteX6" fmla="*/ 6229 w 123044"/>
                    <a:gd name="connsiteY6" fmla="*/ 46849 h 409553"/>
                    <a:gd name="connsiteX7" fmla="*/ 0 w 123044"/>
                    <a:gd name="connsiteY7" fmla="*/ 21393 h 409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044" h="409553">
                      <a:moveTo>
                        <a:pt x="0" y="21393"/>
                      </a:moveTo>
                      <a:lnTo>
                        <a:pt x="122764" y="0"/>
                      </a:lnTo>
                      <a:cubicBezTo>
                        <a:pt x="124299" y="75735"/>
                        <a:pt x="119153" y="176744"/>
                        <a:pt x="116716" y="246612"/>
                      </a:cubicBezTo>
                      <a:cubicBezTo>
                        <a:pt x="116265" y="259971"/>
                        <a:pt x="121771" y="350420"/>
                        <a:pt x="117529" y="378042"/>
                      </a:cubicBezTo>
                      <a:cubicBezTo>
                        <a:pt x="111210" y="419655"/>
                        <a:pt x="57591" y="415774"/>
                        <a:pt x="53619" y="391130"/>
                      </a:cubicBezTo>
                      <a:cubicBezTo>
                        <a:pt x="49647" y="366487"/>
                        <a:pt x="47842" y="261596"/>
                        <a:pt x="47120" y="250674"/>
                      </a:cubicBezTo>
                      <a:cubicBezTo>
                        <a:pt x="45585" y="205540"/>
                        <a:pt x="22115" y="128180"/>
                        <a:pt x="6229" y="46849"/>
                      </a:cubicBezTo>
                      <a:cubicBezTo>
                        <a:pt x="5416" y="42787"/>
                        <a:pt x="722" y="25275"/>
                        <a:pt x="0" y="21393"/>
                      </a:cubicBezTo>
                      <a:close/>
                    </a:path>
                  </a:pathLst>
                </a:custGeom>
                <a:solidFill>
                  <a:srgbClr val="C8856A"/>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cs typeface="+mn-cs"/>
                  </a:endParaRPr>
                </a:p>
              </p:txBody>
            </p:sp>
            <p:sp>
              <p:nvSpPr>
                <p:cNvPr id="2956" name="Freeform: Shape 2955">
                  <a:extLst>
                    <a:ext uri="{FF2B5EF4-FFF2-40B4-BE49-F238E27FC236}">
                      <a16:creationId xmlns:a16="http://schemas.microsoft.com/office/drawing/2014/main" id="{089C5AD6-701E-F325-BAEC-C287021F0298}"/>
                    </a:ext>
                  </a:extLst>
                </p:cNvPr>
                <p:cNvSpPr/>
                <p:nvPr/>
              </p:nvSpPr>
              <p:spPr>
                <a:xfrm>
                  <a:off x="9961812" y="4319217"/>
                  <a:ext cx="109602" cy="92316"/>
                </a:xfrm>
                <a:custGeom>
                  <a:avLst/>
                  <a:gdLst>
                    <a:gd name="connsiteX0" fmla="*/ 235 w 109602"/>
                    <a:gd name="connsiteY0" fmla="*/ 18505 h 92316"/>
                    <a:gd name="connsiteX1" fmla="*/ 11789 w 109602"/>
                    <a:gd name="connsiteY1" fmla="*/ 73929 h 92316"/>
                    <a:gd name="connsiteX2" fmla="*/ 55840 w 109602"/>
                    <a:gd name="connsiteY2" fmla="*/ 91080 h 92316"/>
                    <a:gd name="connsiteX3" fmla="*/ 104043 w 109602"/>
                    <a:gd name="connsiteY3" fmla="*/ 57681 h 92316"/>
                    <a:gd name="connsiteX4" fmla="*/ 107744 w 109602"/>
                    <a:gd name="connsiteY4" fmla="*/ 0 h 923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9602" h="92316">
                      <a:moveTo>
                        <a:pt x="235" y="18505"/>
                      </a:moveTo>
                      <a:cubicBezTo>
                        <a:pt x="-1048" y="37688"/>
                        <a:pt x="2948" y="56857"/>
                        <a:pt x="11789" y="73929"/>
                      </a:cubicBezTo>
                      <a:cubicBezTo>
                        <a:pt x="21328" y="88437"/>
                        <a:pt x="39003" y="95318"/>
                        <a:pt x="55840" y="91080"/>
                      </a:cubicBezTo>
                      <a:cubicBezTo>
                        <a:pt x="73893" y="88011"/>
                        <a:pt x="97544" y="78262"/>
                        <a:pt x="104043" y="57681"/>
                      </a:cubicBezTo>
                      <a:cubicBezTo>
                        <a:pt x="109870" y="39026"/>
                        <a:pt x="111139" y="19246"/>
                        <a:pt x="107744" y="0"/>
                      </a:cubicBezTo>
                      <a:close/>
                    </a:path>
                  </a:pathLst>
                </a:custGeom>
                <a:solidFill>
                  <a:srgbClr val="263238"/>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cs typeface="+mn-cs"/>
                  </a:endParaRPr>
                </a:p>
              </p:txBody>
            </p:sp>
            <p:sp>
              <p:nvSpPr>
                <p:cNvPr id="2957" name="Freeform: Shape 2956">
                  <a:extLst>
                    <a:ext uri="{FF2B5EF4-FFF2-40B4-BE49-F238E27FC236}">
                      <a16:creationId xmlns:a16="http://schemas.microsoft.com/office/drawing/2014/main" id="{9FED99A6-EC8C-0CDF-A689-E5C1DA61E666}"/>
                    </a:ext>
                  </a:extLst>
                </p:cNvPr>
                <p:cNvSpPr/>
                <p:nvPr/>
              </p:nvSpPr>
              <p:spPr>
                <a:xfrm>
                  <a:off x="9961790" y="4168018"/>
                  <a:ext cx="107909" cy="233551"/>
                </a:xfrm>
                <a:custGeom>
                  <a:avLst/>
                  <a:gdLst>
                    <a:gd name="connsiteX0" fmla="*/ 83032 w 107909"/>
                    <a:gd name="connsiteY0" fmla="*/ 0 h 233551"/>
                    <a:gd name="connsiteX1" fmla="*/ 92059 w 107909"/>
                    <a:gd name="connsiteY1" fmla="*/ 65444 h 233551"/>
                    <a:gd name="connsiteX2" fmla="*/ 107043 w 107909"/>
                    <a:gd name="connsiteY2" fmla="*/ 144609 h 233551"/>
                    <a:gd name="connsiteX3" fmla="*/ 93052 w 107909"/>
                    <a:gd name="connsiteY3" fmla="*/ 211136 h 233551"/>
                    <a:gd name="connsiteX4" fmla="*/ 13887 w 107909"/>
                    <a:gd name="connsiteY4" fmla="*/ 217275 h 233551"/>
                    <a:gd name="connsiteX5" fmla="*/ 2242 w 107909"/>
                    <a:gd name="connsiteY5" fmla="*/ 134950 h 233551"/>
                    <a:gd name="connsiteX6" fmla="*/ 9193 w 107909"/>
                    <a:gd name="connsiteY6" fmla="*/ 51904 h 233551"/>
                    <a:gd name="connsiteX7" fmla="*/ 12262 w 107909"/>
                    <a:gd name="connsiteY7" fmla="*/ 2076 h 233551"/>
                    <a:gd name="connsiteX8" fmla="*/ 12984 w 107909"/>
                    <a:gd name="connsiteY8" fmla="*/ 13811 h 233551"/>
                    <a:gd name="connsiteX9" fmla="*/ 17227 w 107909"/>
                    <a:gd name="connsiteY9" fmla="*/ 30240 h 233551"/>
                    <a:gd name="connsiteX10" fmla="*/ 17949 w 107909"/>
                    <a:gd name="connsiteY10" fmla="*/ 21213 h 233551"/>
                    <a:gd name="connsiteX11" fmla="*/ 20476 w 107909"/>
                    <a:gd name="connsiteY11" fmla="*/ 13450 h 233551"/>
                    <a:gd name="connsiteX12" fmla="*/ 32121 w 107909"/>
                    <a:gd name="connsiteY12" fmla="*/ 9659 h 233551"/>
                    <a:gd name="connsiteX13" fmla="*/ 54237 w 107909"/>
                    <a:gd name="connsiteY13" fmla="*/ 7944 h 233551"/>
                    <a:gd name="connsiteX14" fmla="*/ 65340 w 107909"/>
                    <a:gd name="connsiteY14" fmla="*/ 7944 h 233551"/>
                    <a:gd name="connsiteX15" fmla="*/ 74366 w 107909"/>
                    <a:gd name="connsiteY15" fmla="*/ 9749 h 233551"/>
                    <a:gd name="connsiteX16" fmla="*/ 78158 w 107909"/>
                    <a:gd name="connsiteY16" fmla="*/ 13269 h 233551"/>
                    <a:gd name="connsiteX17" fmla="*/ 78158 w 107909"/>
                    <a:gd name="connsiteY17" fmla="*/ 17061 h 233551"/>
                    <a:gd name="connsiteX18" fmla="*/ 78609 w 107909"/>
                    <a:gd name="connsiteY18" fmla="*/ 23831 h 233551"/>
                    <a:gd name="connsiteX19" fmla="*/ 80595 w 107909"/>
                    <a:gd name="connsiteY19" fmla="*/ 25817 h 233551"/>
                    <a:gd name="connsiteX20" fmla="*/ 81858 w 107909"/>
                    <a:gd name="connsiteY20" fmla="*/ 23921 h 233551"/>
                    <a:gd name="connsiteX21" fmla="*/ 81858 w 107909"/>
                    <a:gd name="connsiteY21" fmla="*/ 12547 h 233551"/>
                    <a:gd name="connsiteX22" fmla="*/ 81858 w 107909"/>
                    <a:gd name="connsiteY22" fmla="*/ 6229 h 233551"/>
                    <a:gd name="connsiteX23" fmla="*/ 83032 w 107909"/>
                    <a:gd name="connsiteY23" fmla="*/ 0 h 2335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07909" h="233551">
                      <a:moveTo>
                        <a:pt x="83032" y="0"/>
                      </a:moveTo>
                      <a:cubicBezTo>
                        <a:pt x="90344" y="993"/>
                        <a:pt x="90163" y="32677"/>
                        <a:pt x="92059" y="65444"/>
                      </a:cubicBezTo>
                      <a:cubicBezTo>
                        <a:pt x="94315" y="100649"/>
                        <a:pt x="104787" y="115814"/>
                        <a:pt x="107043" y="144609"/>
                      </a:cubicBezTo>
                      <a:cubicBezTo>
                        <a:pt x="109571" y="177647"/>
                        <a:pt x="107043" y="192090"/>
                        <a:pt x="93052" y="211136"/>
                      </a:cubicBezTo>
                      <a:cubicBezTo>
                        <a:pt x="79060" y="230183"/>
                        <a:pt x="33836" y="247244"/>
                        <a:pt x="13887" y="217275"/>
                      </a:cubicBezTo>
                      <a:cubicBezTo>
                        <a:pt x="-2361" y="193173"/>
                        <a:pt x="-1459" y="167447"/>
                        <a:pt x="2242" y="134950"/>
                      </a:cubicBezTo>
                      <a:cubicBezTo>
                        <a:pt x="6027" y="107411"/>
                        <a:pt x="8347" y="79690"/>
                        <a:pt x="9193" y="51904"/>
                      </a:cubicBezTo>
                      <a:cubicBezTo>
                        <a:pt x="9193" y="27351"/>
                        <a:pt x="5672" y="4423"/>
                        <a:pt x="12262" y="2076"/>
                      </a:cubicBezTo>
                      <a:cubicBezTo>
                        <a:pt x="12262" y="5687"/>
                        <a:pt x="12262" y="10291"/>
                        <a:pt x="12984" y="13811"/>
                      </a:cubicBezTo>
                      <a:cubicBezTo>
                        <a:pt x="13706" y="17331"/>
                        <a:pt x="12984" y="29879"/>
                        <a:pt x="17227" y="30240"/>
                      </a:cubicBezTo>
                      <a:cubicBezTo>
                        <a:pt x="17769" y="27263"/>
                        <a:pt x="18011" y="24239"/>
                        <a:pt x="17949" y="21213"/>
                      </a:cubicBezTo>
                      <a:cubicBezTo>
                        <a:pt x="17615" y="18380"/>
                        <a:pt x="18538" y="15543"/>
                        <a:pt x="20476" y="13450"/>
                      </a:cubicBezTo>
                      <a:cubicBezTo>
                        <a:pt x="24026" y="11334"/>
                        <a:pt x="28005" y="10038"/>
                        <a:pt x="32121" y="9659"/>
                      </a:cubicBezTo>
                      <a:cubicBezTo>
                        <a:pt x="39433" y="8846"/>
                        <a:pt x="46834" y="8034"/>
                        <a:pt x="54237" y="7944"/>
                      </a:cubicBezTo>
                      <a:cubicBezTo>
                        <a:pt x="57938" y="7944"/>
                        <a:pt x="61639" y="7944"/>
                        <a:pt x="65340" y="7944"/>
                      </a:cubicBezTo>
                      <a:cubicBezTo>
                        <a:pt x="68426" y="8057"/>
                        <a:pt x="71474" y="8667"/>
                        <a:pt x="74366" y="9749"/>
                      </a:cubicBezTo>
                      <a:cubicBezTo>
                        <a:pt x="76068" y="10337"/>
                        <a:pt x="77445" y="11615"/>
                        <a:pt x="78158" y="13269"/>
                      </a:cubicBezTo>
                      <a:cubicBezTo>
                        <a:pt x="78426" y="14519"/>
                        <a:pt x="78426" y="15811"/>
                        <a:pt x="78158" y="17061"/>
                      </a:cubicBezTo>
                      <a:cubicBezTo>
                        <a:pt x="77993" y="19327"/>
                        <a:pt x="78145" y="21606"/>
                        <a:pt x="78609" y="23831"/>
                      </a:cubicBezTo>
                      <a:cubicBezTo>
                        <a:pt x="78609" y="24824"/>
                        <a:pt x="79512" y="25997"/>
                        <a:pt x="80595" y="25817"/>
                      </a:cubicBezTo>
                      <a:cubicBezTo>
                        <a:pt x="81678" y="25636"/>
                        <a:pt x="81858" y="24733"/>
                        <a:pt x="81858" y="23921"/>
                      </a:cubicBezTo>
                      <a:cubicBezTo>
                        <a:pt x="81858" y="20039"/>
                        <a:pt x="81858" y="17061"/>
                        <a:pt x="81858" y="12547"/>
                      </a:cubicBezTo>
                      <a:cubicBezTo>
                        <a:pt x="81858" y="10381"/>
                        <a:pt x="81858" y="8395"/>
                        <a:pt x="81858" y="6229"/>
                      </a:cubicBezTo>
                      <a:cubicBezTo>
                        <a:pt x="81858" y="4062"/>
                        <a:pt x="83032" y="1625"/>
                        <a:pt x="83032" y="0"/>
                      </a:cubicBezTo>
                      <a:close/>
                    </a:path>
                  </a:pathLst>
                </a:custGeom>
                <a:solidFill>
                  <a:srgbClr val="455A64"/>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cs typeface="+mn-cs"/>
                  </a:endParaRPr>
                </a:p>
              </p:txBody>
            </p:sp>
            <p:sp>
              <p:nvSpPr>
                <p:cNvPr id="2958" name="Freeform: Shape 2957">
                  <a:extLst>
                    <a:ext uri="{FF2B5EF4-FFF2-40B4-BE49-F238E27FC236}">
                      <a16:creationId xmlns:a16="http://schemas.microsoft.com/office/drawing/2014/main" id="{07488A4B-3617-FB14-C498-D1C521D08E85}"/>
                    </a:ext>
                  </a:extLst>
                </p:cNvPr>
                <p:cNvSpPr/>
                <p:nvPr/>
              </p:nvSpPr>
              <p:spPr>
                <a:xfrm>
                  <a:off x="9962030" y="4318876"/>
                  <a:ext cx="108175" cy="83656"/>
                </a:xfrm>
                <a:custGeom>
                  <a:avLst/>
                  <a:gdLst>
                    <a:gd name="connsiteX0" fmla="*/ 107887 w 108175"/>
                    <a:gd name="connsiteY0" fmla="*/ 12437 h 83656"/>
                    <a:gd name="connsiteX1" fmla="*/ 94978 w 108175"/>
                    <a:gd name="connsiteY1" fmla="*/ 61543 h 83656"/>
                    <a:gd name="connsiteX2" fmla="*/ 12293 w 108175"/>
                    <a:gd name="connsiteY2" fmla="*/ 67501 h 83656"/>
                    <a:gd name="connsiteX3" fmla="*/ 107 w 108175"/>
                    <a:gd name="connsiteY3" fmla="*/ 18846 h 83656"/>
                    <a:gd name="connsiteX4" fmla="*/ 107887 w 108175"/>
                    <a:gd name="connsiteY4" fmla="*/ 12437 h 836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175" h="83656">
                      <a:moveTo>
                        <a:pt x="107887" y="12437"/>
                      </a:moveTo>
                      <a:cubicBezTo>
                        <a:pt x="109415" y="29808"/>
                        <a:pt x="104851" y="47169"/>
                        <a:pt x="94978" y="61543"/>
                      </a:cubicBezTo>
                      <a:cubicBezTo>
                        <a:pt x="81257" y="80499"/>
                        <a:pt x="32242" y="97109"/>
                        <a:pt x="12293" y="67501"/>
                      </a:cubicBezTo>
                      <a:cubicBezTo>
                        <a:pt x="3498" y="52849"/>
                        <a:pt x="-743" y="35914"/>
                        <a:pt x="107" y="18846"/>
                      </a:cubicBezTo>
                      <a:cubicBezTo>
                        <a:pt x="14550" y="-2186"/>
                        <a:pt x="88479" y="-7422"/>
                        <a:pt x="107887" y="12437"/>
                      </a:cubicBezTo>
                      <a:close/>
                    </a:path>
                  </a:pathLst>
                </a:custGeom>
                <a:solidFill>
                  <a:srgbClr val="FAFAFA"/>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cs typeface="+mn-cs"/>
                  </a:endParaRPr>
                </a:p>
              </p:txBody>
            </p:sp>
            <p:sp>
              <p:nvSpPr>
                <p:cNvPr id="2959" name="Freeform: Shape 2958">
                  <a:extLst>
                    <a:ext uri="{FF2B5EF4-FFF2-40B4-BE49-F238E27FC236}">
                      <a16:creationId xmlns:a16="http://schemas.microsoft.com/office/drawing/2014/main" id="{F6C1C594-0EED-2D5A-7446-ED4CB50F1A3F}"/>
                    </a:ext>
                  </a:extLst>
                </p:cNvPr>
                <p:cNvSpPr/>
                <p:nvPr/>
              </p:nvSpPr>
              <p:spPr>
                <a:xfrm>
                  <a:off x="9980459" y="4292655"/>
                  <a:ext cx="71228" cy="10767"/>
                </a:xfrm>
                <a:custGeom>
                  <a:avLst/>
                  <a:gdLst>
                    <a:gd name="connsiteX0" fmla="*/ 2800 w 71228"/>
                    <a:gd name="connsiteY0" fmla="*/ 10765 h 10767"/>
                    <a:gd name="connsiteX1" fmla="*/ 3702 w 71228"/>
                    <a:gd name="connsiteY1" fmla="*/ 10765 h 10767"/>
                    <a:gd name="connsiteX2" fmla="*/ 67702 w 71228"/>
                    <a:gd name="connsiteY2" fmla="*/ 8508 h 10767"/>
                    <a:gd name="connsiteX3" fmla="*/ 71133 w 71228"/>
                    <a:gd name="connsiteY3" fmla="*/ 6883 h 10767"/>
                    <a:gd name="connsiteX4" fmla="*/ 69390 w 71228"/>
                    <a:gd name="connsiteY4" fmla="*/ 3762 h 10767"/>
                    <a:gd name="connsiteX5" fmla="*/ 69237 w 71228"/>
                    <a:gd name="connsiteY5" fmla="*/ 3724 h 10767"/>
                    <a:gd name="connsiteX6" fmla="*/ 1716 w 71228"/>
                    <a:gd name="connsiteY6" fmla="*/ 6071 h 10767"/>
                    <a:gd name="connsiteX7" fmla="*/ 110 w 71228"/>
                    <a:gd name="connsiteY7" fmla="*/ 9121 h 10767"/>
                    <a:gd name="connsiteX8" fmla="*/ 182 w 71228"/>
                    <a:gd name="connsiteY8" fmla="*/ 9321 h 10767"/>
                    <a:gd name="connsiteX9" fmla="*/ 2799 w 71228"/>
                    <a:gd name="connsiteY9" fmla="*/ 10765 h 10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1228" h="10767">
                      <a:moveTo>
                        <a:pt x="2800" y="10765"/>
                      </a:moveTo>
                      <a:lnTo>
                        <a:pt x="3702" y="10765"/>
                      </a:lnTo>
                      <a:cubicBezTo>
                        <a:pt x="24414" y="4094"/>
                        <a:pt x="46572" y="3312"/>
                        <a:pt x="67702" y="8508"/>
                      </a:cubicBezTo>
                      <a:cubicBezTo>
                        <a:pt x="69091" y="8899"/>
                        <a:pt x="70555" y="8206"/>
                        <a:pt x="71133" y="6883"/>
                      </a:cubicBezTo>
                      <a:cubicBezTo>
                        <a:pt x="71513" y="5541"/>
                        <a:pt x="70733" y="4143"/>
                        <a:pt x="69390" y="3762"/>
                      </a:cubicBezTo>
                      <a:cubicBezTo>
                        <a:pt x="69339" y="3748"/>
                        <a:pt x="69288" y="3735"/>
                        <a:pt x="69237" y="3724"/>
                      </a:cubicBezTo>
                      <a:cubicBezTo>
                        <a:pt x="46966" y="-1943"/>
                        <a:pt x="23540" y="-1128"/>
                        <a:pt x="1716" y="6071"/>
                      </a:cubicBezTo>
                      <a:cubicBezTo>
                        <a:pt x="431" y="6470"/>
                        <a:pt x="-289" y="7835"/>
                        <a:pt x="110" y="9121"/>
                      </a:cubicBezTo>
                      <a:cubicBezTo>
                        <a:pt x="131" y="9188"/>
                        <a:pt x="155" y="9255"/>
                        <a:pt x="182" y="9321"/>
                      </a:cubicBezTo>
                      <a:cubicBezTo>
                        <a:pt x="718" y="10251"/>
                        <a:pt x="1726" y="10808"/>
                        <a:pt x="2799" y="10765"/>
                      </a:cubicBezTo>
                      <a:close/>
                    </a:path>
                  </a:pathLst>
                </a:custGeom>
                <a:solidFill>
                  <a:srgbClr val="F0F0F0"/>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cs typeface="+mn-cs"/>
                  </a:endParaRPr>
                </a:p>
              </p:txBody>
            </p:sp>
            <p:sp>
              <p:nvSpPr>
                <p:cNvPr id="2960" name="Freeform: Shape 2959">
                  <a:extLst>
                    <a:ext uri="{FF2B5EF4-FFF2-40B4-BE49-F238E27FC236}">
                      <a16:creationId xmlns:a16="http://schemas.microsoft.com/office/drawing/2014/main" id="{3E3EC979-5531-103F-C78B-BAF2DCF758DD}"/>
                    </a:ext>
                  </a:extLst>
                </p:cNvPr>
                <p:cNvSpPr/>
                <p:nvPr/>
              </p:nvSpPr>
              <p:spPr>
                <a:xfrm>
                  <a:off x="9979770" y="4266635"/>
                  <a:ext cx="70784" cy="11453"/>
                </a:xfrm>
                <a:custGeom>
                  <a:avLst/>
                  <a:gdLst>
                    <a:gd name="connsiteX0" fmla="*/ 68212 w 70784"/>
                    <a:gd name="connsiteY0" fmla="*/ 9705 h 11453"/>
                    <a:gd name="connsiteX1" fmla="*/ 70559 w 70784"/>
                    <a:gd name="connsiteY1" fmla="*/ 8170 h 11453"/>
                    <a:gd name="connsiteX2" fmla="*/ 69440 w 70784"/>
                    <a:gd name="connsiteY2" fmla="*/ 5046 h 11453"/>
                    <a:gd name="connsiteX3" fmla="*/ 69115 w 70784"/>
                    <a:gd name="connsiteY3" fmla="*/ 4921 h 11453"/>
                    <a:gd name="connsiteX4" fmla="*/ 1594 w 70784"/>
                    <a:gd name="connsiteY4" fmla="*/ 6636 h 11453"/>
                    <a:gd name="connsiteX5" fmla="*/ 151 w 70784"/>
                    <a:gd name="connsiteY5" fmla="*/ 9766 h 11453"/>
                    <a:gd name="connsiteX6" fmla="*/ 240 w 70784"/>
                    <a:gd name="connsiteY6" fmla="*/ 9976 h 11453"/>
                    <a:gd name="connsiteX7" fmla="*/ 3851 w 70784"/>
                    <a:gd name="connsiteY7" fmla="*/ 11240 h 11453"/>
                    <a:gd name="connsiteX8" fmla="*/ 67038 w 70784"/>
                    <a:gd name="connsiteY8" fmla="*/ 9525 h 11453"/>
                    <a:gd name="connsiteX9" fmla="*/ 68212 w 70784"/>
                    <a:gd name="connsiteY9" fmla="*/ 9705 h 11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0784" h="11453">
                      <a:moveTo>
                        <a:pt x="68212" y="9705"/>
                      </a:moveTo>
                      <a:cubicBezTo>
                        <a:pt x="69225" y="9691"/>
                        <a:pt x="70140" y="9093"/>
                        <a:pt x="70559" y="8170"/>
                      </a:cubicBezTo>
                      <a:cubicBezTo>
                        <a:pt x="71113" y="6998"/>
                        <a:pt x="70611" y="5600"/>
                        <a:pt x="69440" y="5046"/>
                      </a:cubicBezTo>
                      <a:cubicBezTo>
                        <a:pt x="69335" y="4996"/>
                        <a:pt x="69226" y="4954"/>
                        <a:pt x="69115" y="4921"/>
                      </a:cubicBezTo>
                      <a:cubicBezTo>
                        <a:pt x="47065" y="-2185"/>
                        <a:pt x="23254" y="-1580"/>
                        <a:pt x="1594" y="6636"/>
                      </a:cubicBezTo>
                      <a:cubicBezTo>
                        <a:pt x="331" y="7102"/>
                        <a:pt x="-315" y="8503"/>
                        <a:pt x="151" y="9766"/>
                      </a:cubicBezTo>
                      <a:cubicBezTo>
                        <a:pt x="178" y="9838"/>
                        <a:pt x="207" y="9908"/>
                        <a:pt x="240" y="9976"/>
                      </a:cubicBezTo>
                      <a:cubicBezTo>
                        <a:pt x="952" y="11248"/>
                        <a:pt x="2501" y="11790"/>
                        <a:pt x="3851" y="11240"/>
                      </a:cubicBezTo>
                      <a:cubicBezTo>
                        <a:pt x="24140" y="3673"/>
                        <a:pt x="46369" y="3070"/>
                        <a:pt x="67038" y="9525"/>
                      </a:cubicBezTo>
                      <a:cubicBezTo>
                        <a:pt x="67409" y="9681"/>
                        <a:pt x="67812" y="9743"/>
                        <a:pt x="68212" y="9705"/>
                      </a:cubicBezTo>
                      <a:close/>
                    </a:path>
                  </a:pathLst>
                </a:custGeom>
                <a:solidFill>
                  <a:srgbClr val="F0F0F0"/>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cs typeface="+mn-cs"/>
                  </a:endParaRPr>
                </a:p>
              </p:txBody>
            </p:sp>
            <p:sp>
              <p:nvSpPr>
                <p:cNvPr id="2961" name="Freeform: Shape 2960">
                  <a:extLst>
                    <a:ext uri="{FF2B5EF4-FFF2-40B4-BE49-F238E27FC236}">
                      <a16:creationId xmlns:a16="http://schemas.microsoft.com/office/drawing/2014/main" id="{532491C1-5B70-9788-BF90-1E82510389E8}"/>
                    </a:ext>
                  </a:extLst>
                </p:cNvPr>
                <p:cNvSpPr/>
                <p:nvPr/>
              </p:nvSpPr>
              <p:spPr>
                <a:xfrm>
                  <a:off x="9978241" y="4242555"/>
                  <a:ext cx="71875" cy="12223"/>
                </a:xfrm>
                <a:custGeom>
                  <a:avLst/>
                  <a:gdLst>
                    <a:gd name="connsiteX0" fmla="*/ 69289 w 71875"/>
                    <a:gd name="connsiteY0" fmla="*/ 10767 h 12223"/>
                    <a:gd name="connsiteX1" fmla="*/ 71636 w 71875"/>
                    <a:gd name="connsiteY1" fmla="*/ 9323 h 12223"/>
                    <a:gd name="connsiteX2" fmla="*/ 70492 w 71875"/>
                    <a:gd name="connsiteY2" fmla="*/ 6071 h 12223"/>
                    <a:gd name="connsiteX3" fmla="*/ 70282 w 71875"/>
                    <a:gd name="connsiteY3" fmla="*/ 5983 h 12223"/>
                    <a:gd name="connsiteX4" fmla="*/ 1408 w 71875"/>
                    <a:gd name="connsiteY4" fmla="*/ 7517 h 12223"/>
                    <a:gd name="connsiteX5" fmla="*/ 197 w 71875"/>
                    <a:gd name="connsiteY5" fmla="*/ 10608 h 12223"/>
                    <a:gd name="connsiteX6" fmla="*/ 324 w 71875"/>
                    <a:gd name="connsiteY6" fmla="*/ 10857 h 12223"/>
                    <a:gd name="connsiteX7" fmla="*/ 4025 w 71875"/>
                    <a:gd name="connsiteY7" fmla="*/ 11940 h 12223"/>
                    <a:gd name="connsiteX8" fmla="*/ 68116 w 71875"/>
                    <a:gd name="connsiteY8" fmla="*/ 10586 h 12223"/>
                    <a:gd name="connsiteX9" fmla="*/ 69289 w 71875"/>
                    <a:gd name="connsiteY9" fmla="*/ 10767 h 122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1875" h="12223">
                      <a:moveTo>
                        <a:pt x="69289" y="10767"/>
                      </a:moveTo>
                      <a:cubicBezTo>
                        <a:pt x="70288" y="10792"/>
                        <a:pt x="71208" y="10226"/>
                        <a:pt x="71636" y="9323"/>
                      </a:cubicBezTo>
                      <a:cubicBezTo>
                        <a:pt x="72218" y="8109"/>
                        <a:pt x="71705" y="6653"/>
                        <a:pt x="70492" y="6071"/>
                      </a:cubicBezTo>
                      <a:cubicBezTo>
                        <a:pt x="70423" y="6038"/>
                        <a:pt x="70353" y="6009"/>
                        <a:pt x="70282" y="5983"/>
                      </a:cubicBezTo>
                      <a:cubicBezTo>
                        <a:pt x="48000" y="-2495"/>
                        <a:pt x="23290" y="-1944"/>
                        <a:pt x="1408" y="7517"/>
                      </a:cubicBezTo>
                      <a:cubicBezTo>
                        <a:pt x="220" y="8036"/>
                        <a:pt x="-322" y="9420"/>
                        <a:pt x="197" y="10608"/>
                      </a:cubicBezTo>
                      <a:cubicBezTo>
                        <a:pt x="235" y="10693"/>
                        <a:pt x="277" y="10776"/>
                        <a:pt x="324" y="10857"/>
                      </a:cubicBezTo>
                      <a:cubicBezTo>
                        <a:pt x="1101" y="12109"/>
                        <a:pt x="2696" y="12576"/>
                        <a:pt x="4025" y="11940"/>
                      </a:cubicBezTo>
                      <a:cubicBezTo>
                        <a:pt x="24434" y="3331"/>
                        <a:pt x="47361" y="2847"/>
                        <a:pt x="68116" y="10586"/>
                      </a:cubicBezTo>
                      <a:cubicBezTo>
                        <a:pt x="68489" y="10733"/>
                        <a:pt x="68889" y="10794"/>
                        <a:pt x="69289" y="10767"/>
                      </a:cubicBezTo>
                      <a:close/>
                    </a:path>
                  </a:pathLst>
                </a:custGeom>
                <a:solidFill>
                  <a:srgbClr val="F0F0F0"/>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cs typeface="+mn-cs"/>
                  </a:endParaRPr>
                </a:p>
              </p:txBody>
            </p:sp>
            <p:sp>
              <p:nvSpPr>
                <p:cNvPr id="2962" name="Freeform: Shape 2961">
                  <a:extLst>
                    <a:ext uri="{FF2B5EF4-FFF2-40B4-BE49-F238E27FC236}">
                      <a16:creationId xmlns:a16="http://schemas.microsoft.com/office/drawing/2014/main" id="{8CA1CEFC-9BC1-E240-0AEF-0D4F2CBB8DE9}"/>
                    </a:ext>
                  </a:extLst>
                </p:cNvPr>
                <p:cNvSpPr/>
                <p:nvPr/>
              </p:nvSpPr>
              <p:spPr>
                <a:xfrm>
                  <a:off x="9977085" y="4217118"/>
                  <a:ext cx="72475" cy="12477"/>
                </a:xfrm>
                <a:custGeom>
                  <a:avLst/>
                  <a:gdLst>
                    <a:gd name="connsiteX0" fmla="*/ 69813 w 72475"/>
                    <a:gd name="connsiteY0" fmla="*/ 10296 h 12477"/>
                    <a:gd name="connsiteX1" fmla="*/ 72250 w 72475"/>
                    <a:gd name="connsiteY1" fmla="*/ 8762 h 12477"/>
                    <a:gd name="connsiteX2" fmla="*/ 71131 w 72475"/>
                    <a:gd name="connsiteY2" fmla="*/ 5637 h 12477"/>
                    <a:gd name="connsiteX3" fmla="*/ 70806 w 72475"/>
                    <a:gd name="connsiteY3" fmla="*/ 5512 h 12477"/>
                    <a:gd name="connsiteX4" fmla="*/ 1480 w 72475"/>
                    <a:gd name="connsiteY4" fmla="*/ 7679 h 12477"/>
                    <a:gd name="connsiteX5" fmla="*/ 167 w 72475"/>
                    <a:gd name="connsiteY5" fmla="*/ 10727 h 12477"/>
                    <a:gd name="connsiteX6" fmla="*/ 307 w 72475"/>
                    <a:gd name="connsiteY6" fmla="*/ 11019 h 12477"/>
                    <a:gd name="connsiteX7" fmla="*/ 3917 w 72475"/>
                    <a:gd name="connsiteY7" fmla="*/ 12192 h 12477"/>
                    <a:gd name="connsiteX8" fmla="*/ 68640 w 72475"/>
                    <a:gd name="connsiteY8" fmla="*/ 10026 h 12477"/>
                    <a:gd name="connsiteX9" fmla="*/ 69813 w 72475"/>
                    <a:gd name="connsiteY9" fmla="*/ 10296 h 12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2475" h="12477">
                      <a:moveTo>
                        <a:pt x="69813" y="10296"/>
                      </a:moveTo>
                      <a:cubicBezTo>
                        <a:pt x="70835" y="10238"/>
                        <a:pt x="71755" y="9658"/>
                        <a:pt x="72250" y="8762"/>
                      </a:cubicBezTo>
                      <a:cubicBezTo>
                        <a:pt x="72804" y="7590"/>
                        <a:pt x="72303" y="6191"/>
                        <a:pt x="71131" y="5637"/>
                      </a:cubicBezTo>
                      <a:cubicBezTo>
                        <a:pt x="71026" y="5588"/>
                        <a:pt x="70917" y="5546"/>
                        <a:pt x="70806" y="5512"/>
                      </a:cubicBezTo>
                      <a:cubicBezTo>
                        <a:pt x="48249" y="-2523"/>
                        <a:pt x="23491" y="-1750"/>
                        <a:pt x="1480" y="7679"/>
                      </a:cubicBezTo>
                      <a:cubicBezTo>
                        <a:pt x="276" y="8158"/>
                        <a:pt x="-312" y="9523"/>
                        <a:pt x="167" y="10727"/>
                      </a:cubicBezTo>
                      <a:cubicBezTo>
                        <a:pt x="207" y="10827"/>
                        <a:pt x="254" y="10925"/>
                        <a:pt x="307" y="11019"/>
                      </a:cubicBezTo>
                      <a:cubicBezTo>
                        <a:pt x="989" y="12329"/>
                        <a:pt x="2595" y="12851"/>
                        <a:pt x="3917" y="12192"/>
                      </a:cubicBezTo>
                      <a:cubicBezTo>
                        <a:pt x="24505" y="3599"/>
                        <a:pt x="47524" y="2829"/>
                        <a:pt x="68640" y="10026"/>
                      </a:cubicBezTo>
                      <a:cubicBezTo>
                        <a:pt x="69006" y="10200"/>
                        <a:pt x="69407" y="10292"/>
                        <a:pt x="69813" y="10296"/>
                      </a:cubicBezTo>
                      <a:close/>
                    </a:path>
                  </a:pathLst>
                </a:custGeom>
                <a:solidFill>
                  <a:srgbClr val="EBEBEB"/>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cs typeface="+mn-cs"/>
                  </a:endParaRPr>
                </a:p>
              </p:txBody>
            </p:sp>
            <p:sp>
              <p:nvSpPr>
                <p:cNvPr id="2963" name="Freeform: Shape 2962">
                  <a:extLst>
                    <a:ext uri="{FF2B5EF4-FFF2-40B4-BE49-F238E27FC236}">
                      <a16:creationId xmlns:a16="http://schemas.microsoft.com/office/drawing/2014/main" id="{044BD288-B114-97DD-84BB-27219DDC8847}"/>
                    </a:ext>
                  </a:extLst>
                </p:cNvPr>
                <p:cNvSpPr/>
                <p:nvPr/>
              </p:nvSpPr>
              <p:spPr>
                <a:xfrm>
                  <a:off x="9692834" y="3329340"/>
                  <a:ext cx="358311" cy="776135"/>
                </a:xfrm>
                <a:custGeom>
                  <a:avLst/>
                  <a:gdLst>
                    <a:gd name="connsiteX0" fmla="*/ 314707 w 358311"/>
                    <a:gd name="connsiteY0" fmla="*/ 32948 h 776135"/>
                    <a:gd name="connsiteX1" fmla="*/ 332761 w 358311"/>
                    <a:gd name="connsiteY1" fmla="*/ 446465 h 776135"/>
                    <a:gd name="connsiteX2" fmla="*/ 357495 w 358311"/>
                    <a:gd name="connsiteY2" fmla="*/ 599378 h 776135"/>
                    <a:gd name="connsiteX3" fmla="*/ 356140 w 358311"/>
                    <a:gd name="connsiteY3" fmla="*/ 765652 h 776135"/>
                    <a:gd name="connsiteX4" fmla="*/ 266685 w 358311"/>
                    <a:gd name="connsiteY4" fmla="*/ 770255 h 776135"/>
                    <a:gd name="connsiteX5" fmla="*/ 206206 w 358311"/>
                    <a:gd name="connsiteY5" fmla="*/ 508479 h 776135"/>
                    <a:gd name="connsiteX6" fmla="*/ 155746 w 358311"/>
                    <a:gd name="connsiteY6" fmla="*/ 282809 h 776135"/>
                    <a:gd name="connsiteX7" fmla="*/ 130742 w 358311"/>
                    <a:gd name="connsiteY7" fmla="*/ 484016 h 776135"/>
                    <a:gd name="connsiteX8" fmla="*/ 130742 w 358311"/>
                    <a:gd name="connsiteY8" fmla="*/ 614814 h 776135"/>
                    <a:gd name="connsiteX9" fmla="*/ 110883 w 358311"/>
                    <a:gd name="connsiteY9" fmla="*/ 760777 h 776135"/>
                    <a:gd name="connsiteX10" fmla="*/ 20073 w 358311"/>
                    <a:gd name="connsiteY10" fmla="*/ 763937 h 776135"/>
                    <a:gd name="connsiteX11" fmla="*/ 1298 w 358311"/>
                    <a:gd name="connsiteY11" fmla="*/ 464157 h 776135"/>
                    <a:gd name="connsiteX12" fmla="*/ 7978 w 358311"/>
                    <a:gd name="connsiteY12" fmla="*/ 0 h 776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8311" h="776135">
                      <a:moveTo>
                        <a:pt x="314707" y="32948"/>
                      </a:moveTo>
                      <a:cubicBezTo>
                        <a:pt x="314707" y="170696"/>
                        <a:pt x="332761" y="446465"/>
                        <a:pt x="332761" y="446465"/>
                      </a:cubicBezTo>
                      <a:cubicBezTo>
                        <a:pt x="334386" y="463345"/>
                        <a:pt x="355960" y="538267"/>
                        <a:pt x="357495" y="599378"/>
                      </a:cubicBezTo>
                      <a:cubicBezTo>
                        <a:pt x="359932" y="697590"/>
                        <a:pt x="356140" y="765652"/>
                        <a:pt x="356140" y="765652"/>
                      </a:cubicBezTo>
                      <a:cubicBezTo>
                        <a:pt x="356140" y="765652"/>
                        <a:pt x="304236" y="785781"/>
                        <a:pt x="266685" y="770255"/>
                      </a:cubicBezTo>
                      <a:cubicBezTo>
                        <a:pt x="266685" y="770255"/>
                        <a:pt x="218663" y="572749"/>
                        <a:pt x="206206" y="508479"/>
                      </a:cubicBezTo>
                      <a:cubicBezTo>
                        <a:pt x="191221" y="432293"/>
                        <a:pt x="155746" y="282809"/>
                        <a:pt x="155746" y="282809"/>
                      </a:cubicBezTo>
                      <a:lnTo>
                        <a:pt x="130742" y="484016"/>
                      </a:lnTo>
                      <a:cubicBezTo>
                        <a:pt x="135178" y="527503"/>
                        <a:pt x="135178" y="571328"/>
                        <a:pt x="130742" y="614814"/>
                      </a:cubicBezTo>
                      <a:cubicBezTo>
                        <a:pt x="125416" y="655164"/>
                        <a:pt x="110883" y="760777"/>
                        <a:pt x="110883" y="760777"/>
                      </a:cubicBezTo>
                      <a:cubicBezTo>
                        <a:pt x="110883" y="760777"/>
                        <a:pt x="60965" y="777477"/>
                        <a:pt x="20073" y="763937"/>
                      </a:cubicBezTo>
                      <a:cubicBezTo>
                        <a:pt x="20073" y="763937"/>
                        <a:pt x="3735" y="501257"/>
                        <a:pt x="1298" y="464157"/>
                      </a:cubicBezTo>
                      <a:cubicBezTo>
                        <a:pt x="-1140" y="427057"/>
                        <a:pt x="-779" y="234606"/>
                        <a:pt x="7978" y="0"/>
                      </a:cubicBezTo>
                      <a:close/>
                    </a:path>
                  </a:pathLst>
                </a:custGeom>
                <a:solidFill>
                  <a:srgbClr val="455A64"/>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cs typeface="+mn-cs"/>
                  </a:endParaRPr>
                </a:p>
              </p:txBody>
            </p:sp>
            <p:sp>
              <p:nvSpPr>
                <p:cNvPr id="2964" name="Freeform: Shape 2963">
                  <a:extLst>
                    <a:ext uri="{FF2B5EF4-FFF2-40B4-BE49-F238E27FC236}">
                      <a16:creationId xmlns:a16="http://schemas.microsoft.com/office/drawing/2014/main" id="{591B79D3-D640-1516-5E2B-3B66AA46FF88}"/>
                    </a:ext>
                  </a:extLst>
                </p:cNvPr>
                <p:cNvSpPr/>
                <p:nvPr/>
              </p:nvSpPr>
              <p:spPr>
                <a:xfrm>
                  <a:off x="9757861" y="3450750"/>
                  <a:ext cx="90989" cy="362966"/>
                </a:xfrm>
                <a:custGeom>
                  <a:avLst/>
                  <a:gdLst>
                    <a:gd name="connsiteX0" fmla="*/ 90990 w 90989"/>
                    <a:gd name="connsiteY0" fmla="*/ 161940 h 362966"/>
                    <a:gd name="connsiteX1" fmla="*/ 70138 w 90989"/>
                    <a:gd name="connsiteY1" fmla="*/ 31233 h 362966"/>
                    <a:gd name="connsiteX2" fmla="*/ 0 w 90989"/>
                    <a:gd name="connsiteY2" fmla="*/ 0 h 362966"/>
                    <a:gd name="connsiteX3" fmla="*/ 59125 w 90989"/>
                    <a:gd name="connsiteY3" fmla="*/ 49286 h 362966"/>
                    <a:gd name="connsiteX4" fmla="*/ 78262 w 90989"/>
                    <a:gd name="connsiteY4" fmla="*/ 157608 h 362966"/>
                    <a:gd name="connsiteX5" fmla="*/ 65985 w 90989"/>
                    <a:gd name="connsiteY5" fmla="*/ 362967 h 3629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0989" h="362966">
                      <a:moveTo>
                        <a:pt x="90990" y="161940"/>
                      </a:moveTo>
                      <a:lnTo>
                        <a:pt x="70138" y="31233"/>
                      </a:lnTo>
                      <a:cubicBezTo>
                        <a:pt x="43759" y="29612"/>
                        <a:pt x="18852" y="18521"/>
                        <a:pt x="0" y="0"/>
                      </a:cubicBezTo>
                      <a:cubicBezTo>
                        <a:pt x="0" y="0"/>
                        <a:pt x="3250" y="30059"/>
                        <a:pt x="59125" y="49286"/>
                      </a:cubicBezTo>
                      <a:lnTo>
                        <a:pt x="78262" y="157608"/>
                      </a:lnTo>
                      <a:lnTo>
                        <a:pt x="65985" y="362967"/>
                      </a:lnTo>
                      <a:close/>
                    </a:path>
                  </a:pathLst>
                </a:custGeom>
                <a:solidFill>
                  <a:srgbClr val="37474F"/>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cs typeface="+mn-cs"/>
                  </a:endParaRPr>
                </a:p>
              </p:txBody>
            </p:sp>
          </p:grpSp>
          <p:grpSp>
            <p:nvGrpSpPr>
              <p:cNvPr id="2908" name="Graphic 13">
                <a:extLst>
                  <a:ext uri="{FF2B5EF4-FFF2-40B4-BE49-F238E27FC236}">
                    <a16:creationId xmlns:a16="http://schemas.microsoft.com/office/drawing/2014/main" id="{64052A6E-8F50-C998-F251-B01E1DF6C320}"/>
                  </a:ext>
                </a:extLst>
              </p:cNvPr>
              <p:cNvGrpSpPr/>
              <p:nvPr/>
            </p:nvGrpSpPr>
            <p:grpSpPr>
              <a:xfrm>
                <a:off x="9287982" y="2564878"/>
                <a:ext cx="889323" cy="1621743"/>
                <a:chOff x="9287982" y="2564878"/>
                <a:chExt cx="889323" cy="1621743"/>
              </a:xfrm>
            </p:grpSpPr>
            <p:sp>
              <p:nvSpPr>
                <p:cNvPr id="2909" name="Freeform: Shape 2908">
                  <a:extLst>
                    <a:ext uri="{FF2B5EF4-FFF2-40B4-BE49-F238E27FC236}">
                      <a16:creationId xmlns:a16="http://schemas.microsoft.com/office/drawing/2014/main" id="{C7B2C974-CCA0-8231-62E9-481884C60871}"/>
                    </a:ext>
                  </a:extLst>
                </p:cNvPr>
                <p:cNvSpPr/>
                <p:nvPr/>
              </p:nvSpPr>
              <p:spPr>
                <a:xfrm>
                  <a:off x="9510346" y="2942904"/>
                  <a:ext cx="262859" cy="385894"/>
                </a:xfrm>
                <a:custGeom>
                  <a:avLst/>
                  <a:gdLst>
                    <a:gd name="connsiteX0" fmla="*/ 246160 w 262859"/>
                    <a:gd name="connsiteY0" fmla="*/ 0 h 385894"/>
                    <a:gd name="connsiteX1" fmla="*/ 175029 w 262859"/>
                    <a:gd name="connsiteY1" fmla="*/ 80699 h 385894"/>
                    <a:gd name="connsiteX2" fmla="*/ 140728 w 262859"/>
                    <a:gd name="connsiteY2" fmla="*/ 278205 h 385894"/>
                    <a:gd name="connsiteX3" fmla="*/ 85754 w 262859"/>
                    <a:gd name="connsiteY3" fmla="*/ 291023 h 385894"/>
                    <a:gd name="connsiteX4" fmla="*/ 0 w 262859"/>
                    <a:gd name="connsiteY4" fmla="*/ 298877 h 385894"/>
                    <a:gd name="connsiteX5" fmla="*/ 21845 w 262859"/>
                    <a:gd name="connsiteY5" fmla="*/ 385895 h 385894"/>
                    <a:gd name="connsiteX6" fmla="*/ 139193 w 262859"/>
                    <a:gd name="connsiteY6" fmla="*/ 379035 h 385894"/>
                    <a:gd name="connsiteX7" fmla="*/ 211407 w 262859"/>
                    <a:gd name="connsiteY7" fmla="*/ 357822 h 385894"/>
                    <a:gd name="connsiteX8" fmla="*/ 262860 w 262859"/>
                    <a:gd name="connsiteY8" fmla="*/ 172412 h 385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2859" h="385894">
                      <a:moveTo>
                        <a:pt x="246160" y="0"/>
                      </a:moveTo>
                      <a:cubicBezTo>
                        <a:pt x="212761" y="7492"/>
                        <a:pt x="186222" y="15707"/>
                        <a:pt x="175029" y="80699"/>
                      </a:cubicBezTo>
                      <a:cubicBezTo>
                        <a:pt x="165100" y="138922"/>
                        <a:pt x="140728" y="278205"/>
                        <a:pt x="140728" y="278205"/>
                      </a:cubicBezTo>
                      <a:cubicBezTo>
                        <a:pt x="140728" y="278205"/>
                        <a:pt x="129534" y="281004"/>
                        <a:pt x="85754" y="291023"/>
                      </a:cubicBezTo>
                      <a:cubicBezTo>
                        <a:pt x="45134" y="300050"/>
                        <a:pt x="22567" y="308535"/>
                        <a:pt x="0" y="298877"/>
                      </a:cubicBezTo>
                      <a:lnTo>
                        <a:pt x="21845" y="385895"/>
                      </a:lnTo>
                      <a:cubicBezTo>
                        <a:pt x="57410" y="384451"/>
                        <a:pt x="97489" y="382194"/>
                        <a:pt x="139193" y="379035"/>
                      </a:cubicBezTo>
                      <a:cubicBezTo>
                        <a:pt x="173946" y="376327"/>
                        <a:pt x="205720" y="372987"/>
                        <a:pt x="211407" y="357822"/>
                      </a:cubicBezTo>
                      <a:cubicBezTo>
                        <a:pt x="222420" y="330741"/>
                        <a:pt x="262860" y="172412"/>
                        <a:pt x="262860" y="172412"/>
                      </a:cubicBezTo>
                      <a:close/>
                    </a:path>
                  </a:pathLst>
                </a:custGeom>
                <a:solidFill>
                  <a:srgbClr val="C8856A"/>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cs typeface="+mn-cs"/>
                  </a:endParaRPr>
                </a:p>
              </p:txBody>
            </p:sp>
            <p:sp>
              <p:nvSpPr>
                <p:cNvPr id="2910" name="Freeform: Shape 2909">
                  <a:extLst>
                    <a:ext uri="{FF2B5EF4-FFF2-40B4-BE49-F238E27FC236}">
                      <a16:creationId xmlns:a16="http://schemas.microsoft.com/office/drawing/2014/main" id="{1EA68A5C-14EF-AA09-B806-F3C67452EF1D}"/>
                    </a:ext>
                  </a:extLst>
                </p:cNvPr>
                <p:cNvSpPr/>
                <p:nvPr/>
              </p:nvSpPr>
              <p:spPr>
                <a:xfrm>
                  <a:off x="9664885" y="2932974"/>
                  <a:ext cx="118070" cy="219263"/>
                </a:xfrm>
                <a:custGeom>
                  <a:avLst/>
                  <a:gdLst>
                    <a:gd name="connsiteX0" fmla="*/ 111390 w 118070"/>
                    <a:gd name="connsiteY0" fmla="*/ 0 h 219263"/>
                    <a:gd name="connsiteX1" fmla="*/ 25636 w 118070"/>
                    <a:gd name="connsiteY1" fmla="*/ 64993 h 219263"/>
                    <a:gd name="connsiteX2" fmla="*/ 0 w 118070"/>
                    <a:gd name="connsiteY2" fmla="*/ 192090 h 219263"/>
                    <a:gd name="connsiteX3" fmla="*/ 94962 w 118070"/>
                    <a:gd name="connsiteY3" fmla="*/ 217816 h 219263"/>
                    <a:gd name="connsiteX4" fmla="*/ 118070 w 118070"/>
                    <a:gd name="connsiteY4" fmla="*/ 102544 h 2192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8070" h="219263">
                      <a:moveTo>
                        <a:pt x="111390" y="0"/>
                      </a:moveTo>
                      <a:cubicBezTo>
                        <a:pt x="77360" y="3340"/>
                        <a:pt x="39176" y="14082"/>
                        <a:pt x="25636" y="64993"/>
                      </a:cubicBezTo>
                      <a:cubicBezTo>
                        <a:pt x="15436" y="104711"/>
                        <a:pt x="0" y="192090"/>
                        <a:pt x="0" y="192090"/>
                      </a:cubicBezTo>
                      <a:cubicBezTo>
                        <a:pt x="26569" y="213753"/>
                        <a:pt x="61091" y="223106"/>
                        <a:pt x="94962" y="217816"/>
                      </a:cubicBezTo>
                      <a:lnTo>
                        <a:pt x="118070" y="102544"/>
                      </a:lnTo>
                      <a:close/>
                    </a:path>
                  </a:pathLst>
                </a:custGeom>
                <a:solidFill>
                  <a:srgbClr val="407BFF"/>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cs typeface="+mn-cs"/>
                  </a:endParaRPr>
                </a:p>
              </p:txBody>
            </p:sp>
            <p:grpSp>
              <p:nvGrpSpPr>
                <p:cNvPr id="2911" name="Graphic 13">
                  <a:extLst>
                    <a:ext uri="{FF2B5EF4-FFF2-40B4-BE49-F238E27FC236}">
                      <a16:creationId xmlns:a16="http://schemas.microsoft.com/office/drawing/2014/main" id="{B89088DF-5F3F-373B-4721-24BC6EA59A18}"/>
                    </a:ext>
                  </a:extLst>
                </p:cNvPr>
                <p:cNvGrpSpPr/>
                <p:nvPr/>
              </p:nvGrpSpPr>
              <p:grpSpPr>
                <a:xfrm>
                  <a:off x="9287982" y="2564878"/>
                  <a:ext cx="325901" cy="1621743"/>
                  <a:chOff x="9287982" y="2564878"/>
                  <a:chExt cx="325901" cy="1621743"/>
                </a:xfrm>
              </p:grpSpPr>
              <p:sp>
                <p:nvSpPr>
                  <p:cNvPr id="2930" name="Freeform: Shape 2929">
                    <a:extLst>
                      <a:ext uri="{FF2B5EF4-FFF2-40B4-BE49-F238E27FC236}">
                        <a16:creationId xmlns:a16="http://schemas.microsoft.com/office/drawing/2014/main" id="{D3ABA013-8CBA-E8FD-9FD7-E64197C3FDF7}"/>
                      </a:ext>
                    </a:extLst>
                  </p:cNvPr>
                  <p:cNvSpPr/>
                  <p:nvPr/>
                </p:nvSpPr>
                <p:spPr>
                  <a:xfrm>
                    <a:off x="9406628" y="3212034"/>
                    <a:ext cx="103717" cy="29973"/>
                  </a:xfrm>
                  <a:custGeom>
                    <a:avLst/>
                    <a:gdLst>
                      <a:gd name="connsiteX0" fmla="*/ 0 w 103717"/>
                      <a:gd name="connsiteY0" fmla="*/ 8172 h 29973"/>
                      <a:gd name="connsiteX1" fmla="*/ 64271 w 103717"/>
                      <a:gd name="connsiteY1" fmla="*/ 4832 h 29973"/>
                      <a:gd name="connsiteX2" fmla="*/ 103718 w 103717"/>
                      <a:gd name="connsiteY2" fmla="*/ 29836 h 29973"/>
                      <a:gd name="connsiteX3" fmla="*/ 40982 w 103717"/>
                      <a:gd name="connsiteY3" fmla="*/ 26135 h 29973"/>
                      <a:gd name="connsiteX4" fmla="*/ 0 w 103717"/>
                      <a:gd name="connsiteY4" fmla="*/ 8172 h 299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717" h="29973">
                        <a:moveTo>
                          <a:pt x="0" y="8172"/>
                        </a:moveTo>
                        <a:cubicBezTo>
                          <a:pt x="20134" y="-1415"/>
                          <a:pt x="43251" y="-2617"/>
                          <a:pt x="64271" y="4832"/>
                        </a:cubicBezTo>
                        <a:cubicBezTo>
                          <a:pt x="75103" y="10699"/>
                          <a:pt x="93337" y="27941"/>
                          <a:pt x="103718" y="29836"/>
                        </a:cubicBezTo>
                        <a:cubicBezTo>
                          <a:pt x="82738" y="30413"/>
                          <a:pt x="61748" y="29175"/>
                          <a:pt x="40982" y="26135"/>
                        </a:cubicBezTo>
                        <a:cubicBezTo>
                          <a:pt x="26106" y="23428"/>
                          <a:pt x="12071" y="17276"/>
                          <a:pt x="0" y="8172"/>
                        </a:cubicBezTo>
                        <a:close/>
                      </a:path>
                    </a:pathLst>
                  </a:custGeom>
                  <a:solidFill>
                    <a:srgbClr val="AF6152"/>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cs typeface="+mn-cs"/>
                    </a:endParaRPr>
                  </a:p>
                </p:txBody>
              </p:sp>
              <p:sp>
                <p:nvSpPr>
                  <p:cNvPr id="2931" name="Freeform: Shape 2930">
                    <a:extLst>
                      <a:ext uri="{FF2B5EF4-FFF2-40B4-BE49-F238E27FC236}">
                        <a16:creationId xmlns:a16="http://schemas.microsoft.com/office/drawing/2014/main" id="{BAE5BF18-06BD-F659-97B7-BD407F70CCFE}"/>
                      </a:ext>
                    </a:extLst>
                  </p:cNvPr>
                  <p:cNvSpPr/>
                  <p:nvPr/>
                </p:nvSpPr>
                <p:spPr>
                  <a:xfrm>
                    <a:off x="9440930" y="3292240"/>
                    <a:ext cx="86837" cy="40291"/>
                  </a:xfrm>
                  <a:custGeom>
                    <a:avLst/>
                    <a:gdLst>
                      <a:gd name="connsiteX0" fmla="*/ 86838 w 86837"/>
                      <a:gd name="connsiteY0" fmla="*/ 34392 h 40291"/>
                      <a:gd name="connsiteX1" fmla="*/ 47661 w 86837"/>
                      <a:gd name="connsiteY1" fmla="*/ 39989 h 40291"/>
                      <a:gd name="connsiteX2" fmla="*/ 0 w 86837"/>
                      <a:gd name="connsiteY2" fmla="*/ 5597 h 40291"/>
                      <a:gd name="connsiteX3" fmla="*/ 53258 w 86837"/>
                      <a:gd name="connsiteY3" fmla="*/ 0 h 40291"/>
                    </a:gdLst>
                    <a:ahLst/>
                    <a:cxnLst>
                      <a:cxn ang="0">
                        <a:pos x="connsiteX0" y="connsiteY0"/>
                      </a:cxn>
                      <a:cxn ang="0">
                        <a:pos x="connsiteX1" y="connsiteY1"/>
                      </a:cxn>
                      <a:cxn ang="0">
                        <a:pos x="connsiteX2" y="connsiteY2"/>
                      </a:cxn>
                      <a:cxn ang="0">
                        <a:pos x="connsiteX3" y="connsiteY3"/>
                      </a:cxn>
                    </a:cxnLst>
                    <a:rect l="l" t="t" r="r" b="b"/>
                    <a:pathLst>
                      <a:path w="86837" h="40291">
                        <a:moveTo>
                          <a:pt x="86838" y="34392"/>
                        </a:moveTo>
                        <a:cubicBezTo>
                          <a:pt x="74365" y="39177"/>
                          <a:pt x="60975" y="41090"/>
                          <a:pt x="47661" y="39989"/>
                        </a:cubicBezTo>
                        <a:cubicBezTo>
                          <a:pt x="35475" y="39086"/>
                          <a:pt x="0" y="5597"/>
                          <a:pt x="0" y="5597"/>
                        </a:cubicBezTo>
                        <a:lnTo>
                          <a:pt x="53258" y="0"/>
                        </a:lnTo>
                        <a:close/>
                      </a:path>
                    </a:pathLst>
                  </a:custGeom>
                  <a:solidFill>
                    <a:srgbClr val="AF6152"/>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cs typeface="+mn-cs"/>
                    </a:endParaRPr>
                  </a:p>
                </p:txBody>
              </p:sp>
              <p:grpSp>
                <p:nvGrpSpPr>
                  <p:cNvPr id="2932" name="Graphic 13">
                    <a:extLst>
                      <a:ext uri="{FF2B5EF4-FFF2-40B4-BE49-F238E27FC236}">
                        <a16:creationId xmlns:a16="http://schemas.microsoft.com/office/drawing/2014/main" id="{22D2B11B-3885-F18A-2737-4E897047272A}"/>
                      </a:ext>
                    </a:extLst>
                  </p:cNvPr>
                  <p:cNvGrpSpPr/>
                  <p:nvPr/>
                </p:nvGrpSpPr>
                <p:grpSpPr>
                  <a:xfrm>
                    <a:off x="9287982" y="2564878"/>
                    <a:ext cx="305634" cy="1621743"/>
                    <a:chOff x="9287982" y="2564878"/>
                    <a:chExt cx="305634" cy="1621743"/>
                  </a:xfrm>
                </p:grpSpPr>
                <p:sp>
                  <p:nvSpPr>
                    <p:cNvPr id="2940" name="Freeform: Shape 2939">
                      <a:extLst>
                        <a:ext uri="{FF2B5EF4-FFF2-40B4-BE49-F238E27FC236}">
                          <a16:creationId xmlns:a16="http://schemas.microsoft.com/office/drawing/2014/main" id="{BFFE899B-8731-A62B-7B70-53CC77634045}"/>
                        </a:ext>
                      </a:extLst>
                    </p:cNvPr>
                    <p:cNvSpPr/>
                    <p:nvPr/>
                  </p:nvSpPr>
                  <p:spPr>
                    <a:xfrm>
                      <a:off x="9428473" y="2760292"/>
                      <a:ext cx="77359" cy="1426329"/>
                    </a:xfrm>
                    <a:custGeom>
                      <a:avLst/>
                      <a:gdLst>
                        <a:gd name="connsiteX0" fmla="*/ 49557 w 77359"/>
                        <a:gd name="connsiteY0" fmla="*/ 1423975 h 1426329"/>
                        <a:gd name="connsiteX1" fmla="*/ 72846 w 77359"/>
                        <a:gd name="connsiteY1" fmla="*/ 1423163 h 1426329"/>
                        <a:gd name="connsiteX2" fmla="*/ 77360 w 77359"/>
                        <a:gd name="connsiteY2" fmla="*/ 1416122 h 1426329"/>
                        <a:gd name="connsiteX3" fmla="*/ 32857 w 77359"/>
                        <a:gd name="connsiteY3" fmla="*/ 0 h 1426329"/>
                        <a:gd name="connsiteX4" fmla="*/ 0 w 77359"/>
                        <a:gd name="connsiteY4" fmla="*/ 1173 h 1426329"/>
                        <a:gd name="connsiteX5" fmla="*/ 44502 w 77359"/>
                        <a:gd name="connsiteY5" fmla="*/ 1417295 h 1426329"/>
                        <a:gd name="connsiteX6" fmla="*/ 49557 w 77359"/>
                        <a:gd name="connsiteY6" fmla="*/ 1423975 h 14263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7359" h="1426329">
                          <a:moveTo>
                            <a:pt x="49557" y="1423975"/>
                          </a:moveTo>
                          <a:cubicBezTo>
                            <a:pt x="57016" y="1427379"/>
                            <a:pt x="65642" y="1427078"/>
                            <a:pt x="72846" y="1423163"/>
                          </a:cubicBezTo>
                          <a:cubicBezTo>
                            <a:pt x="75550" y="1421845"/>
                            <a:pt x="77292" y="1419129"/>
                            <a:pt x="77360" y="1416122"/>
                          </a:cubicBezTo>
                          <a:lnTo>
                            <a:pt x="32857" y="0"/>
                          </a:lnTo>
                          <a:lnTo>
                            <a:pt x="0" y="1173"/>
                          </a:lnTo>
                          <a:lnTo>
                            <a:pt x="44502" y="1417295"/>
                          </a:lnTo>
                          <a:cubicBezTo>
                            <a:pt x="44821" y="1420286"/>
                            <a:pt x="46765" y="1422856"/>
                            <a:pt x="49557" y="1423975"/>
                          </a:cubicBezTo>
                          <a:close/>
                        </a:path>
                      </a:pathLst>
                    </a:custGeom>
                    <a:solidFill>
                      <a:srgbClr val="263238"/>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cs typeface="+mn-cs"/>
                      </a:endParaRPr>
                    </a:p>
                  </p:txBody>
                </p:sp>
                <p:sp>
                  <p:nvSpPr>
                    <p:cNvPr id="2941" name="Freeform: Shape 2940">
                      <a:extLst>
                        <a:ext uri="{FF2B5EF4-FFF2-40B4-BE49-F238E27FC236}">
                          <a16:creationId xmlns:a16="http://schemas.microsoft.com/office/drawing/2014/main" id="{EED8F9AA-8E86-ABE6-3029-71F8C0771225}"/>
                        </a:ext>
                      </a:extLst>
                    </p:cNvPr>
                    <p:cNvSpPr/>
                    <p:nvPr/>
                  </p:nvSpPr>
                  <p:spPr>
                    <a:xfrm>
                      <a:off x="9428863" y="2751357"/>
                      <a:ext cx="32624" cy="18912"/>
                    </a:xfrm>
                    <a:custGeom>
                      <a:avLst/>
                      <a:gdLst>
                        <a:gd name="connsiteX0" fmla="*/ 27864 w 32624"/>
                        <a:gd name="connsiteY0" fmla="*/ 15796 h 18912"/>
                        <a:gd name="connsiteX1" fmla="*/ 32216 w 32624"/>
                        <a:gd name="connsiteY1" fmla="*/ 6698 h 18912"/>
                        <a:gd name="connsiteX2" fmla="*/ 27864 w 32624"/>
                        <a:gd name="connsiteY2" fmla="*/ 2346 h 18912"/>
                        <a:gd name="connsiteX3" fmla="*/ 4575 w 32624"/>
                        <a:gd name="connsiteY3" fmla="*/ 3248 h 18912"/>
                        <a:gd name="connsiteX4" fmla="*/ 5116 w 32624"/>
                        <a:gd name="connsiteY4" fmla="*/ 16608 h 18912"/>
                        <a:gd name="connsiteX5" fmla="*/ 27864 w 32624"/>
                        <a:gd name="connsiteY5" fmla="*/ 15796 h 18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624" h="18912">
                          <a:moveTo>
                            <a:pt x="27864" y="15796"/>
                          </a:moveTo>
                          <a:cubicBezTo>
                            <a:pt x="31578" y="14485"/>
                            <a:pt x="33527" y="10412"/>
                            <a:pt x="32216" y="6698"/>
                          </a:cubicBezTo>
                          <a:cubicBezTo>
                            <a:pt x="31498" y="4664"/>
                            <a:pt x="29898" y="3063"/>
                            <a:pt x="27864" y="2346"/>
                          </a:cubicBezTo>
                          <a:cubicBezTo>
                            <a:pt x="20399" y="-1074"/>
                            <a:pt x="11752" y="-739"/>
                            <a:pt x="4575" y="3248"/>
                          </a:cubicBezTo>
                          <a:cubicBezTo>
                            <a:pt x="-1744" y="7130"/>
                            <a:pt x="-1473" y="13178"/>
                            <a:pt x="5116" y="16608"/>
                          </a:cubicBezTo>
                          <a:cubicBezTo>
                            <a:pt x="12401" y="19946"/>
                            <a:pt x="20835" y="19644"/>
                            <a:pt x="27864" y="15796"/>
                          </a:cubicBezTo>
                          <a:close/>
                        </a:path>
                      </a:pathLst>
                    </a:custGeom>
                    <a:solidFill>
                      <a:srgbClr val="37474F"/>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cs typeface="+mn-cs"/>
                      </a:endParaRPr>
                    </a:p>
                  </p:txBody>
                </p:sp>
                <p:sp>
                  <p:nvSpPr>
                    <p:cNvPr id="2942" name="Freeform: Shape 2941">
                      <a:extLst>
                        <a:ext uri="{FF2B5EF4-FFF2-40B4-BE49-F238E27FC236}">
                          <a16:creationId xmlns:a16="http://schemas.microsoft.com/office/drawing/2014/main" id="{ED7AF6E3-347D-A170-A7C0-2CB35A8777E4}"/>
                        </a:ext>
                      </a:extLst>
                    </p:cNvPr>
                    <p:cNvSpPr/>
                    <p:nvPr/>
                  </p:nvSpPr>
                  <p:spPr>
                    <a:xfrm>
                      <a:off x="9311848" y="2614292"/>
                      <a:ext cx="14456" cy="66383"/>
                    </a:xfrm>
                    <a:custGeom>
                      <a:avLst/>
                      <a:gdLst>
                        <a:gd name="connsiteX0" fmla="*/ 11012 w 14456"/>
                        <a:gd name="connsiteY0" fmla="*/ 66383 h 66383"/>
                        <a:gd name="connsiteX1" fmla="*/ 11554 w 14456"/>
                        <a:gd name="connsiteY1" fmla="*/ 66383 h 66383"/>
                        <a:gd name="connsiteX2" fmla="*/ 14442 w 14456"/>
                        <a:gd name="connsiteY2" fmla="*/ 62682 h 66383"/>
                        <a:gd name="connsiteX3" fmla="*/ 6499 w 14456"/>
                        <a:gd name="connsiteY3" fmla="*/ 3196 h 66383"/>
                        <a:gd name="connsiteX4" fmla="*/ 3196 w 14456"/>
                        <a:gd name="connsiteY4" fmla="*/ 0 h 66383"/>
                        <a:gd name="connsiteX5" fmla="*/ 0 w 14456"/>
                        <a:gd name="connsiteY5" fmla="*/ 3303 h 66383"/>
                        <a:gd name="connsiteX6" fmla="*/ 90 w 14456"/>
                        <a:gd name="connsiteY6" fmla="*/ 4008 h 66383"/>
                        <a:gd name="connsiteX7" fmla="*/ 7943 w 14456"/>
                        <a:gd name="connsiteY7" fmla="*/ 63495 h 66383"/>
                        <a:gd name="connsiteX8" fmla="*/ 11012 w 14456"/>
                        <a:gd name="connsiteY8" fmla="*/ 66383 h 66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456" h="66383">
                          <a:moveTo>
                            <a:pt x="11012" y="66383"/>
                          </a:moveTo>
                          <a:lnTo>
                            <a:pt x="11554" y="66383"/>
                          </a:lnTo>
                          <a:cubicBezTo>
                            <a:pt x="13342" y="66105"/>
                            <a:pt x="14607" y="64485"/>
                            <a:pt x="14442" y="62682"/>
                          </a:cubicBezTo>
                          <a:lnTo>
                            <a:pt x="6499" y="3196"/>
                          </a:lnTo>
                          <a:cubicBezTo>
                            <a:pt x="6469" y="1402"/>
                            <a:pt x="4990" y="-29"/>
                            <a:pt x="3196" y="0"/>
                          </a:cubicBezTo>
                          <a:cubicBezTo>
                            <a:pt x="1402" y="30"/>
                            <a:pt x="-29" y="1509"/>
                            <a:pt x="0" y="3303"/>
                          </a:cubicBezTo>
                          <a:cubicBezTo>
                            <a:pt x="4" y="3541"/>
                            <a:pt x="34" y="3777"/>
                            <a:pt x="90" y="4008"/>
                          </a:cubicBezTo>
                          <a:lnTo>
                            <a:pt x="7943" y="63495"/>
                          </a:lnTo>
                          <a:cubicBezTo>
                            <a:pt x="8118" y="65081"/>
                            <a:pt x="9419" y="66305"/>
                            <a:pt x="11012" y="66383"/>
                          </a:cubicBezTo>
                          <a:close/>
                        </a:path>
                      </a:pathLst>
                    </a:custGeom>
                    <a:solidFill>
                      <a:srgbClr val="37474F"/>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cs typeface="+mn-cs"/>
                      </a:endParaRPr>
                    </a:p>
                  </p:txBody>
                </p:sp>
                <p:sp>
                  <p:nvSpPr>
                    <p:cNvPr id="2943" name="Freeform: Shape 2942">
                      <a:extLst>
                        <a:ext uri="{FF2B5EF4-FFF2-40B4-BE49-F238E27FC236}">
                          <a16:creationId xmlns:a16="http://schemas.microsoft.com/office/drawing/2014/main" id="{FE67D299-F4F7-975E-E597-AC3E61F455DD}"/>
                        </a:ext>
                      </a:extLst>
                    </p:cNvPr>
                    <p:cNvSpPr/>
                    <p:nvPr/>
                  </p:nvSpPr>
                  <p:spPr>
                    <a:xfrm>
                      <a:off x="9287982" y="2564878"/>
                      <a:ext cx="291780" cy="198753"/>
                    </a:xfrm>
                    <a:custGeom>
                      <a:avLst/>
                      <a:gdLst>
                        <a:gd name="connsiteX0" fmla="*/ 216 w 291780"/>
                        <a:gd name="connsiteY0" fmla="*/ 76351 h 198753"/>
                        <a:gd name="connsiteX1" fmla="*/ 29192 w 291780"/>
                        <a:gd name="connsiteY1" fmla="*/ 7206 h 198753"/>
                        <a:gd name="connsiteX2" fmla="*/ 55550 w 291780"/>
                        <a:gd name="connsiteY2" fmla="*/ 1428 h 198753"/>
                        <a:gd name="connsiteX3" fmla="*/ 55550 w 291780"/>
                        <a:gd name="connsiteY3" fmla="*/ 1428 h 198753"/>
                        <a:gd name="connsiteX4" fmla="*/ 291780 w 291780"/>
                        <a:gd name="connsiteY4" fmla="*/ 100723 h 198753"/>
                        <a:gd name="connsiteX5" fmla="*/ 251341 w 291780"/>
                        <a:gd name="connsiteY5" fmla="*/ 198754 h 198753"/>
                        <a:gd name="connsiteX6" fmla="*/ 15019 w 291780"/>
                        <a:gd name="connsiteY6" fmla="*/ 99459 h 198753"/>
                        <a:gd name="connsiteX7" fmla="*/ 15019 w 291780"/>
                        <a:gd name="connsiteY7" fmla="*/ 99459 h 198753"/>
                        <a:gd name="connsiteX8" fmla="*/ 216 w 291780"/>
                        <a:gd name="connsiteY8" fmla="*/ 76351 h 1987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1780" h="198753">
                          <a:moveTo>
                            <a:pt x="216" y="76351"/>
                          </a:moveTo>
                          <a:cubicBezTo>
                            <a:pt x="-1686" y="50004"/>
                            <a:pt x="9075" y="24326"/>
                            <a:pt x="29192" y="7206"/>
                          </a:cubicBezTo>
                          <a:cubicBezTo>
                            <a:pt x="36192" y="476"/>
                            <a:pt x="46376" y="-1756"/>
                            <a:pt x="55550" y="1428"/>
                          </a:cubicBezTo>
                          <a:lnTo>
                            <a:pt x="55550" y="1428"/>
                          </a:lnTo>
                          <a:lnTo>
                            <a:pt x="291780" y="100723"/>
                          </a:lnTo>
                          <a:lnTo>
                            <a:pt x="251341" y="198754"/>
                          </a:lnTo>
                          <a:lnTo>
                            <a:pt x="15019" y="99459"/>
                          </a:lnTo>
                          <a:lnTo>
                            <a:pt x="15019" y="99459"/>
                          </a:lnTo>
                          <a:cubicBezTo>
                            <a:pt x="6105" y="95184"/>
                            <a:pt x="372" y="86237"/>
                            <a:pt x="216" y="76351"/>
                          </a:cubicBezTo>
                          <a:close/>
                        </a:path>
                      </a:pathLst>
                    </a:custGeom>
                    <a:solidFill>
                      <a:srgbClr val="F0F0F0"/>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cs typeface="+mn-cs"/>
                      </a:endParaRPr>
                    </a:p>
                  </p:txBody>
                </p:sp>
                <p:sp>
                  <p:nvSpPr>
                    <p:cNvPr id="2944" name="Freeform: Shape 2943">
                      <a:extLst>
                        <a:ext uri="{FF2B5EF4-FFF2-40B4-BE49-F238E27FC236}">
                          <a16:creationId xmlns:a16="http://schemas.microsoft.com/office/drawing/2014/main" id="{FA64645A-CB49-F8CD-8A54-3A6114956DE8}"/>
                        </a:ext>
                      </a:extLst>
                    </p:cNvPr>
                    <p:cNvSpPr/>
                    <p:nvPr/>
                  </p:nvSpPr>
                  <p:spPr>
                    <a:xfrm>
                      <a:off x="9524294" y="2664144"/>
                      <a:ext cx="69322" cy="100763"/>
                    </a:xfrm>
                    <a:custGeom>
                      <a:avLst/>
                      <a:gdLst>
                        <a:gd name="connsiteX0" fmla="*/ 29110 w 69322"/>
                        <a:gd name="connsiteY0" fmla="*/ 7414 h 100763"/>
                        <a:gd name="connsiteX1" fmla="*/ 224 w 69322"/>
                        <a:gd name="connsiteY1" fmla="*/ 76650 h 100763"/>
                        <a:gd name="connsiteX2" fmla="*/ 40213 w 69322"/>
                        <a:gd name="connsiteY2" fmla="*/ 93349 h 100763"/>
                        <a:gd name="connsiteX3" fmla="*/ 69098 w 69322"/>
                        <a:gd name="connsiteY3" fmla="*/ 24114 h 100763"/>
                        <a:gd name="connsiteX4" fmla="*/ 29110 w 69322"/>
                        <a:gd name="connsiteY4" fmla="*/ 7414 h 1007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322" h="100763">
                          <a:moveTo>
                            <a:pt x="29110" y="7414"/>
                          </a:moveTo>
                          <a:cubicBezTo>
                            <a:pt x="9012" y="24581"/>
                            <a:pt x="-1714" y="50290"/>
                            <a:pt x="224" y="76650"/>
                          </a:cubicBezTo>
                          <a:cubicBezTo>
                            <a:pt x="3293" y="100390"/>
                            <a:pt x="21166" y="107882"/>
                            <a:pt x="40213" y="93349"/>
                          </a:cubicBezTo>
                          <a:cubicBezTo>
                            <a:pt x="60310" y="76183"/>
                            <a:pt x="71036" y="50474"/>
                            <a:pt x="69098" y="24114"/>
                          </a:cubicBezTo>
                          <a:cubicBezTo>
                            <a:pt x="66029" y="373"/>
                            <a:pt x="48607" y="-7119"/>
                            <a:pt x="29110" y="7414"/>
                          </a:cubicBezTo>
                          <a:close/>
                        </a:path>
                      </a:pathLst>
                    </a:custGeom>
                    <a:solidFill>
                      <a:srgbClr val="E0E0E0"/>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cs typeface="+mn-cs"/>
                      </a:endParaRPr>
                    </a:p>
                  </p:txBody>
                </p:sp>
                <p:sp>
                  <p:nvSpPr>
                    <p:cNvPr id="2945" name="Freeform: Shape 2944">
                      <a:extLst>
                        <a:ext uri="{FF2B5EF4-FFF2-40B4-BE49-F238E27FC236}">
                          <a16:creationId xmlns:a16="http://schemas.microsoft.com/office/drawing/2014/main" id="{D26258DC-ED10-4624-9DE2-170EDE50D9E6}"/>
                        </a:ext>
                      </a:extLst>
                    </p:cNvPr>
                    <p:cNvSpPr/>
                    <p:nvPr/>
                  </p:nvSpPr>
                  <p:spPr>
                    <a:xfrm>
                      <a:off x="9549916" y="2701405"/>
                      <a:ext cx="18070" cy="26241"/>
                    </a:xfrm>
                    <a:custGeom>
                      <a:avLst/>
                      <a:gdLst>
                        <a:gd name="connsiteX0" fmla="*/ 7641 w 18070"/>
                        <a:gd name="connsiteY0" fmla="*/ 1928 h 26241"/>
                        <a:gd name="connsiteX1" fmla="*/ 58 w 18070"/>
                        <a:gd name="connsiteY1" fmla="*/ 19981 h 26241"/>
                        <a:gd name="connsiteX2" fmla="*/ 10439 w 18070"/>
                        <a:gd name="connsiteY2" fmla="*/ 24314 h 26241"/>
                        <a:gd name="connsiteX3" fmla="*/ 18021 w 18070"/>
                        <a:gd name="connsiteY3" fmla="*/ 6261 h 26241"/>
                        <a:gd name="connsiteX4" fmla="*/ 7641 w 18070"/>
                        <a:gd name="connsiteY4" fmla="*/ 1928 h 262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70" h="26241">
                          <a:moveTo>
                            <a:pt x="7641" y="1928"/>
                          </a:moveTo>
                          <a:cubicBezTo>
                            <a:pt x="2370" y="6386"/>
                            <a:pt x="-448" y="13097"/>
                            <a:pt x="58" y="19981"/>
                          </a:cubicBezTo>
                          <a:cubicBezTo>
                            <a:pt x="871" y="26120"/>
                            <a:pt x="5565" y="28105"/>
                            <a:pt x="10439" y="24314"/>
                          </a:cubicBezTo>
                          <a:cubicBezTo>
                            <a:pt x="15673" y="19830"/>
                            <a:pt x="18484" y="13138"/>
                            <a:pt x="18021" y="6261"/>
                          </a:cubicBezTo>
                          <a:cubicBezTo>
                            <a:pt x="17209" y="122"/>
                            <a:pt x="12515" y="-1863"/>
                            <a:pt x="7641" y="1928"/>
                          </a:cubicBezTo>
                          <a:close/>
                        </a:path>
                      </a:pathLst>
                    </a:custGeom>
                    <a:solidFill>
                      <a:srgbClr val="455A64"/>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cs typeface="+mn-cs"/>
                      </a:endParaRPr>
                    </a:p>
                  </p:txBody>
                </p:sp>
                <p:sp>
                  <p:nvSpPr>
                    <p:cNvPr id="2946" name="Freeform: Shape 2945">
                      <a:extLst>
                        <a:ext uri="{FF2B5EF4-FFF2-40B4-BE49-F238E27FC236}">
                          <a16:creationId xmlns:a16="http://schemas.microsoft.com/office/drawing/2014/main" id="{99A87BD9-1247-6394-E09F-16386816984B}"/>
                        </a:ext>
                      </a:extLst>
                    </p:cNvPr>
                    <p:cNvSpPr/>
                    <p:nvPr/>
                  </p:nvSpPr>
                  <p:spPr>
                    <a:xfrm>
                      <a:off x="9319765" y="2674286"/>
                      <a:ext cx="250274" cy="130191"/>
                    </a:xfrm>
                    <a:custGeom>
                      <a:avLst/>
                      <a:gdLst>
                        <a:gd name="connsiteX0" fmla="*/ 230209 w 250274"/>
                        <a:gd name="connsiteY0" fmla="*/ 130147 h 130191"/>
                        <a:gd name="connsiteX1" fmla="*/ 242575 w 250274"/>
                        <a:gd name="connsiteY1" fmla="*/ 126536 h 130191"/>
                        <a:gd name="connsiteX2" fmla="*/ 249706 w 250274"/>
                        <a:gd name="connsiteY2" fmla="*/ 104330 h 130191"/>
                        <a:gd name="connsiteX3" fmla="*/ 241402 w 250274"/>
                        <a:gd name="connsiteY3" fmla="*/ 41594 h 130191"/>
                        <a:gd name="connsiteX4" fmla="*/ 237946 w 250274"/>
                        <a:gd name="connsiteY4" fmla="*/ 38762 h 130191"/>
                        <a:gd name="connsiteX5" fmla="*/ 237701 w 250274"/>
                        <a:gd name="connsiteY5" fmla="*/ 38796 h 130191"/>
                        <a:gd name="connsiteX6" fmla="*/ 234903 w 250274"/>
                        <a:gd name="connsiteY6" fmla="*/ 42406 h 130191"/>
                        <a:gd name="connsiteX7" fmla="*/ 243207 w 250274"/>
                        <a:gd name="connsiteY7" fmla="*/ 105594 h 130191"/>
                        <a:gd name="connsiteX8" fmla="*/ 234500 w 250274"/>
                        <a:gd name="connsiteY8" fmla="*/ 123504 h 130191"/>
                        <a:gd name="connsiteX9" fmla="*/ 221723 w 250274"/>
                        <a:gd name="connsiteY9" fmla="*/ 121662 h 130191"/>
                        <a:gd name="connsiteX10" fmla="*/ 38841 w 250274"/>
                        <a:gd name="connsiteY10" fmla="*/ 45295 h 130191"/>
                        <a:gd name="connsiteX11" fmla="*/ 6525 w 250274"/>
                        <a:gd name="connsiteY11" fmla="*/ 2869 h 130191"/>
                        <a:gd name="connsiteX12" fmla="*/ 2869 w 250274"/>
                        <a:gd name="connsiteY12" fmla="*/ 26 h 130191"/>
                        <a:gd name="connsiteX13" fmla="*/ 26 w 250274"/>
                        <a:gd name="connsiteY13" fmla="*/ 3681 h 130191"/>
                        <a:gd name="connsiteX14" fmla="*/ 36133 w 250274"/>
                        <a:gd name="connsiteY14" fmla="*/ 51253 h 130191"/>
                        <a:gd name="connsiteX15" fmla="*/ 219106 w 250274"/>
                        <a:gd name="connsiteY15" fmla="*/ 127709 h 130191"/>
                        <a:gd name="connsiteX16" fmla="*/ 230209 w 250274"/>
                        <a:gd name="connsiteY16" fmla="*/ 130147 h 130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50274" h="130191">
                          <a:moveTo>
                            <a:pt x="230209" y="130147"/>
                          </a:moveTo>
                          <a:cubicBezTo>
                            <a:pt x="234630" y="130455"/>
                            <a:pt x="239015" y="129175"/>
                            <a:pt x="242575" y="126536"/>
                          </a:cubicBezTo>
                          <a:cubicBezTo>
                            <a:pt x="248821" y="120986"/>
                            <a:pt x="251553" y="112478"/>
                            <a:pt x="249706" y="104330"/>
                          </a:cubicBezTo>
                          <a:lnTo>
                            <a:pt x="241402" y="41594"/>
                          </a:lnTo>
                          <a:cubicBezTo>
                            <a:pt x="241230" y="39858"/>
                            <a:pt x="239683" y="38589"/>
                            <a:pt x="237946" y="38762"/>
                          </a:cubicBezTo>
                          <a:cubicBezTo>
                            <a:pt x="237864" y="38770"/>
                            <a:pt x="237782" y="38781"/>
                            <a:pt x="237701" y="38796"/>
                          </a:cubicBezTo>
                          <a:cubicBezTo>
                            <a:pt x="235937" y="39030"/>
                            <a:pt x="234689" y="40640"/>
                            <a:pt x="234903" y="42406"/>
                          </a:cubicBezTo>
                          <a:lnTo>
                            <a:pt x="243207" y="105594"/>
                          </a:lnTo>
                          <a:cubicBezTo>
                            <a:pt x="245749" y="112944"/>
                            <a:pt x="241851" y="120963"/>
                            <a:pt x="234500" y="123504"/>
                          </a:cubicBezTo>
                          <a:cubicBezTo>
                            <a:pt x="230194" y="124993"/>
                            <a:pt x="225433" y="124307"/>
                            <a:pt x="221723" y="121662"/>
                          </a:cubicBezTo>
                          <a:lnTo>
                            <a:pt x="38841" y="45295"/>
                          </a:lnTo>
                          <a:cubicBezTo>
                            <a:pt x="21940" y="37090"/>
                            <a:pt x="9945" y="21342"/>
                            <a:pt x="6525" y="2869"/>
                          </a:cubicBezTo>
                          <a:cubicBezTo>
                            <a:pt x="6301" y="1074"/>
                            <a:pt x="4664" y="-199"/>
                            <a:pt x="2869" y="26"/>
                          </a:cubicBezTo>
                          <a:cubicBezTo>
                            <a:pt x="1074" y="250"/>
                            <a:pt x="-199" y="1887"/>
                            <a:pt x="26" y="3681"/>
                          </a:cubicBezTo>
                          <a:cubicBezTo>
                            <a:pt x="3786" y="24389"/>
                            <a:pt x="17199" y="42061"/>
                            <a:pt x="36133" y="51253"/>
                          </a:cubicBezTo>
                          <a:lnTo>
                            <a:pt x="219106" y="127709"/>
                          </a:lnTo>
                          <a:cubicBezTo>
                            <a:pt x="222632" y="129177"/>
                            <a:pt x="226392" y="130002"/>
                            <a:pt x="230209" y="130147"/>
                          </a:cubicBezTo>
                          <a:close/>
                        </a:path>
                      </a:pathLst>
                    </a:custGeom>
                    <a:solidFill>
                      <a:srgbClr val="37474F"/>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cs typeface="+mn-cs"/>
                      </a:endParaRPr>
                    </a:p>
                  </p:txBody>
                </p:sp>
              </p:grpSp>
              <p:sp>
                <p:nvSpPr>
                  <p:cNvPr id="2933" name="Freeform: Shape 2932">
                    <a:extLst>
                      <a:ext uri="{FF2B5EF4-FFF2-40B4-BE49-F238E27FC236}">
                        <a16:creationId xmlns:a16="http://schemas.microsoft.com/office/drawing/2014/main" id="{3A2CEB88-ED6A-CB6B-3BD0-068DECC2AE6B}"/>
                      </a:ext>
                    </a:extLst>
                  </p:cNvPr>
                  <p:cNvSpPr/>
                  <p:nvPr/>
                </p:nvSpPr>
                <p:spPr>
                  <a:xfrm>
                    <a:off x="9397584" y="3218341"/>
                    <a:ext cx="92179" cy="110551"/>
                  </a:xfrm>
                  <a:custGeom>
                    <a:avLst/>
                    <a:gdLst>
                      <a:gd name="connsiteX0" fmla="*/ 9044 w 92179"/>
                      <a:gd name="connsiteY0" fmla="*/ 1865 h 110551"/>
                      <a:gd name="connsiteX1" fmla="*/ 3177 w 92179"/>
                      <a:gd name="connsiteY1" fmla="*/ 36799 h 110551"/>
                      <a:gd name="connsiteX2" fmla="*/ 9044 w 92179"/>
                      <a:gd name="connsiteY2" fmla="*/ 63879 h 110551"/>
                      <a:gd name="connsiteX3" fmla="*/ 19696 w 92179"/>
                      <a:gd name="connsiteY3" fmla="*/ 78954 h 110551"/>
                      <a:gd name="connsiteX4" fmla="*/ 23577 w 92179"/>
                      <a:gd name="connsiteY4" fmla="*/ 94931 h 110551"/>
                      <a:gd name="connsiteX5" fmla="*/ 49575 w 92179"/>
                      <a:gd name="connsiteY5" fmla="*/ 110548 h 110551"/>
                      <a:gd name="connsiteX6" fmla="*/ 81078 w 92179"/>
                      <a:gd name="connsiteY6" fmla="*/ 107569 h 110551"/>
                      <a:gd name="connsiteX7" fmla="*/ 67718 w 92179"/>
                      <a:gd name="connsiteY7" fmla="*/ 87890 h 110551"/>
                      <a:gd name="connsiteX8" fmla="*/ 82251 w 92179"/>
                      <a:gd name="connsiteY8" fmla="*/ 87890 h 110551"/>
                      <a:gd name="connsiteX9" fmla="*/ 88299 w 92179"/>
                      <a:gd name="connsiteY9" fmla="*/ 70920 h 110551"/>
                      <a:gd name="connsiteX10" fmla="*/ 50748 w 92179"/>
                      <a:gd name="connsiteY10" fmla="*/ 11433 h 110551"/>
                      <a:gd name="connsiteX11" fmla="*/ 9044 w 92179"/>
                      <a:gd name="connsiteY11" fmla="*/ 1865 h 1105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179" h="110551">
                        <a:moveTo>
                          <a:pt x="9044" y="1865"/>
                        </a:moveTo>
                        <a:cubicBezTo>
                          <a:pt x="-1156" y="8184"/>
                          <a:pt x="-2149" y="25154"/>
                          <a:pt x="3177" y="36799"/>
                        </a:cubicBezTo>
                        <a:cubicBezTo>
                          <a:pt x="6389" y="45507"/>
                          <a:pt x="8364" y="54622"/>
                          <a:pt x="9044" y="63879"/>
                        </a:cubicBezTo>
                        <a:cubicBezTo>
                          <a:pt x="10940" y="71642"/>
                          <a:pt x="19696" y="74079"/>
                          <a:pt x="19696" y="78954"/>
                        </a:cubicBezTo>
                        <a:cubicBezTo>
                          <a:pt x="19696" y="83828"/>
                          <a:pt x="13377" y="86175"/>
                          <a:pt x="23577" y="94931"/>
                        </a:cubicBezTo>
                        <a:cubicBezTo>
                          <a:pt x="30689" y="102369"/>
                          <a:pt x="39667" y="107762"/>
                          <a:pt x="49575" y="110548"/>
                        </a:cubicBezTo>
                        <a:cubicBezTo>
                          <a:pt x="60149" y="110618"/>
                          <a:pt x="70704" y="109620"/>
                          <a:pt x="81078" y="107569"/>
                        </a:cubicBezTo>
                        <a:cubicBezTo>
                          <a:pt x="88029" y="106215"/>
                          <a:pt x="87487" y="92133"/>
                          <a:pt x="67718" y="87890"/>
                        </a:cubicBezTo>
                        <a:cubicBezTo>
                          <a:pt x="67718" y="87890"/>
                          <a:pt x="76294" y="87890"/>
                          <a:pt x="82251" y="87890"/>
                        </a:cubicBezTo>
                        <a:cubicBezTo>
                          <a:pt x="88209" y="87890"/>
                          <a:pt x="97507" y="86807"/>
                          <a:pt x="88299" y="70920"/>
                        </a:cubicBezTo>
                        <a:cubicBezTo>
                          <a:pt x="79092" y="55033"/>
                          <a:pt x="60046" y="19558"/>
                          <a:pt x="50748" y="11433"/>
                        </a:cubicBezTo>
                        <a:cubicBezTo>
                          <a:pt x="39536" y="1057"/>
                          <a:pt x="23658" y="-2586"/>
                          <a:pt x="9044" y="1865"/>
                        </a:cubicBezTo>
                        <a:close/>
                      </a:path>
                    </a:pathLst>
                  </a:custGeom>
                  <a:solidFill>
                    <a:srgbClr val="C8856A"/>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cs typeface="+mn-cs"/>
                    </a:endParaRPr>
                  </a:p>
                </p:txBody>
              </p:sp>
              <p:sp>
                <p:nvSpPr>
                  <p:cNvPr id="2934" name="Freeform: Shape 2933">
                    <a:extLst>
                      <a:ext uri="{FF2B5EF4-FFF2-40B4-BE49-F238E27FC236}">
                        <a16:creationId xmlns:a16="http://schemas.microsoft.com/office/drawing/2014/main" id="{92A7CA9F-00B4-E9C6-E77A-9DA8BD187F0D}"/>
                      </a:ext>
                    </a:extLst>
                  </p:cNvPr>
                  <p:cNvSpPr/>
                  <p:nvPr/>
                </p:nvSpPr>
                <p:spPr>
                  <a:xfrm>
                    <a:off x="9404812" y="3229504"/>
                    <a:ext cx="84922" cy="74832"/>
                  </a:xfrm>
                  <a:custGeom>
                    <a:avLst/>
                    <a:gdLst>
                      <a:gd name="connsiteX0" fmla="*/ 1095 w 84922"/>
                      <a:gd name="connsiteY0" fmla="*/ 9749 h 74832"/>
                      <a:gd name="connsiteX1" fmla="*/ 40812 w 84922"/>
                      <a:gd name="connsiteY1" fmla="*/ 722 h 74832"/>
                      <a:gd name="connsiteX2" fmla="*/ 46228 w 84922"/>
                      <a:gd name="connsiteY2" fmla="*/ 0 h 74832"/>
                      <a:gd name="connsiteX3" fmla="*/ 81072 w 84922"/>
                      <a:gd name="connsiteY3" fmla="*/ 59938 h 74832"/>
                      <a:gd name="connsiteX4" fmla="*/ 83329 w 84922"/>
                      <a:gd name="connsiteY4" fmla="*/ 74832 h 74832"/>
                      <a:gd name="connsiteX5" fmla="*/ 80620 w 84922"/>
                      <a:gd name="connsiteY5" fmla="*/ 65805 h 74832"/>
                      <a:gd name="connsiteX6" fmla="*/ 50651 w 84922"/>
                      <a:gd name="connsiteY6" fmla="*/ 34121 h 74832"/>
                      <a:gd name="connsiteX7" fmla="*/ 15176 w 84922"/>
                      <a:gd name="connsiteY7" fmla="*/ 27622 h 74832"/>
                      <a:gd name="connsiteX8" fmla="*/ 1095 w 84922"/>
                      <a:gd name="connsiteY8" fmla="*/ 9749 h 74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4922" h="74832">
                        <a:moveTo>
                          <a:pt x="1095" y="9749"/>
                        </a:moveTo>
                        <a:cubicBezTo>
                          <a:pt x="13912" y="5118"/>
                          <a:pt x="27252" y="2087"/>
                          <a:pt x="40812" y="722"/>
                        </a:cubicBezTo>
                        <a:lnTo>
                          <a:pt x="46228" y="0"/>
                        </a:lnTo>
                        <a:cubicBezTo>
                          <a:pt x="57512" y="6138"/>
                          <a:pt x="72045" y="44412"/>
                          <a:pt x="81072" y="59938"/>
                        </a:cubicBezTo>
                        <a:cubicBezTo>
                          <a:pt x="85946" y="68333"/>
                          <a:pt x="85585" y="72666"/>
                          <a:pt x="83329" y="74832"/>
                        </a:cubicBezTo>
                        <a:cubicBezTo>
                          <a:pt x="82426" y="72034"/>
                          <a:pt x="81613" y="68965"/>
                          <a:pt x="80620" y="65805"/>
                        </a:cubicBezTo>
                        <a:cubicBezTo>
                          <a:pt x="77487" y="50395"/>
                          <a:pt x="65864" y="38107"/>
                          <a:pt x="50651" y="34121"/>
                        </a:cubicBezTo>
                        <a:cubicBezTo>
                          <a:pt x="39187" y="30312"/>
                          <a:pt x="27246" y="28125"/>
                          <a:pt x="15176" y="27622"/>
                        </a:cubicBezTo>
                        <a:cubicBezTo>
                          <a:pt x="6962" y="26087"/>
                          <a:pt x="-3419" y="17783"/>
                          <a:pt x="1095" y="9749"/>
                        </a:cubicBezTo>
                        <a:close/>
                      </a:path>
                    </a:pathLst>
                  </a:custGeom>
                  <a:solidFill>
                    <a:srgbClr val="AF6152"/>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cs typeface="+mn-cs"/>
                    </a:endParaRPr>
                  </a:p>
                </p:txBody>
              </p:sp>
              <p:sp>
                <p:nvSpPr>
                  <p:cNvPr id="2935" name="Freeform: Shape 2934">
                    <a:extLst>
                      <a:ext uri="{FF2B5EF4-FFF2-40B4-BE49-F238E27FC236}">
                        <a16:creationId xmlns:a16="http://schemas.microsoft.com/office/drawing/2014/main" id="{0D5B07D2-977C-4217-F0D7-CCA8BA9A50E0}"/>
                      </a:ext>
                    </a:extLst>
                  </p:cNvPr>
                  <p:cNvSpPr/>
                  <p:nvPr/>
                </p:nvSpPr>
                <p:spPr>
                  <a:xfrm>
                    <a:off x="9422227" y="3228646"/>
                    <a:ext cx="79410" cy="77797"/>
                  </a:xfrm>
                  <a:custGeom>
                    <a:avLst/>
                    <a:gdLst>
                      <a:gd name="connsiteX0" fmla="*/ 46867 w 79410"/>
                      <a:gd name="connsiteY0" fmla="*/ 54748 h 77797"/>
                      <a:gd name="connsiteX1" fmla="*/ 41631 w 79410"/>
                      <a:gd name="connsiteY1" fmla="*/ 34618 h 77797"/>
                      <a:gd name="connsiteX2" fmla="*/ 19245 w 79410"/>
                      <a:gd name="connsiteY2" fmla="*/ 21259 h 77797"/>
                      <a:gd name="connsiteX3" fmla="*/ 6246 w 79410"/>
                      <a:gd name="connsiteY3" fmla="*/ 15030 h 77797"/>
                      <a:gd name="connsiteX4" fmla="*/ 740 w 79410"/>
                      <a:gd name="connsiteY4" fmla="*/ 12683 h 77797"/>
                      <a:gd name="connsiteX5" fmla="*/ 740 w 79410"/>
                      <a:gd name="connsiteY5" fmla="*/ 7267 h 77797"/>
                      <a:gd name="connsiteX6" fmla="*/ 6246 w 79410"/>
                      <a:gd name="connsiteY6" fmla="*/ 2844 h 77797"/>
                      <a:gd name="connsiteX7" fmla="*/ 31973 w 79410"/>
                      <a:gd name="connsiteY7" fmla="*/ 2844 h 77797"/>
                      <a:gd name="connsiteX8" fmla="*/ 44068 w 79410"/>
                      <a:gd name="connsiteY8" fmla="*/ 14489 h 77797"/>
                      <a:gd name="connsiteX9" fmla="*/ 77287 w 79410"/>
                      <a:gd name="connsiteY9" fmla="*/ 59623 h 77797"/>
                      <a:gd name="connsiteX10" fmla="*/ 58060 w 79410"/>
                      <a:gd name="connsiteY10" fmla="*/ 77676 h 77797"/>
                      <a:gd name="connsiteX11" fmla="*/ 58060 w 79410"/>
                      <a:gd name="connsiteY11" fmla="*/ 77676 h 77797"/>
                      <a:gd name="connsiteX12" fmla="*/ 47499 w 79410"/>
                      <a:gd name="connsiteY12" fmla="*/ 54116 h 77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9410" h="77797">
                        <a:moveTo>
                          <a:pt x="46867" y="54748"/>
                        </a:moveTo>
                        <a:cubicBezTo>
                          <a:pt x="53095" y="52491"/>
                          <a:pt x="50387" y="41659"/>
                          <a:pt x="41631" y="34618"/>
                        </a:cubicBezTo>
                        <a:cubicBezTo>
                          <a:pt x="34679" y="29361"/>
                          <a:pt x="27172" y="24881"/>
                          <a:pt x="19245" y="21259"/>
                        </a:cubicBezTo>
                        <a:cubicBezTo>
                          <a:pt x="15019" y="18967"/>
                          <a:pt x="10681" y="16888"/>
                          <a:pt x="6246" y="15030"/>
                        </a:cubicBezTo>
                        <a:cubicBezTo>
                          <a:pt x="4441" y="14398"/>
                          <a:pt x="1913" y="14128"/>
                          <a:pt x="740" y="12683"/>
                        </a:cubicBezTo>
                        <a:cubicBezTo>
                          <a:pt x="-247" y="11013"/>
                          <a:pt x="-247" y="8938"/>
                          <a:pt x="740" y="7267"/>
                        </a:cubicBezTo>
                        <a:cubicBezTo>
                          <a:pt x="2073" y="5258"/>
                          <a:pt x="3997" y="3713"/>
                          <a:pt x="6246" y="2844"/>
                        </a:cubicBezTo>
                        <a:cubicBezTo>
                          <a:pt x="14402" y="-948"/>
                          <a:pt x="23816" y="-948"/>
                          <a:pt x="31973" y="2844"/>
                        </a:cubicBezTo>
                        <a:cubicBezTo>
                          <a:pt x="36517" y="6156"/>
                          <a:pt x="40586" y="10074"/>
                          <a:pt x="44068" y="14489"/>
                        </a:cubicBezTo>
                        <a:cubicBezTo>
                          <a:pt x="56598" y="28405"/>
                          <a:pt x="67724" y="43523"/>
                          <a:pt x="77287" y="59623"/>
                        </a:cubicBezTo>
                        <a:cubicBezTo>
                          <a:pt x="86314" y="75510"/>
                          <a:pt x="64018" y="78489"/>
                          <a:pt x="58060" y="77676"/>
                        </a:cubicBezTo>
                        <a:lnTo>
                          <a:pt x="58060" y="77676"/>
                        </a:lnTo>
                        <a:cubicBezTo>
                          <a:pt x="67628" y="76683"/>
                          <a:pt x="64830" y="58178"/>
                          <a:pt x="47499" y="54116"/>
                        </a:cubicBezTo>
                      </a:path>
                    </a:pathLst>
                  </a:custGeom>
                  <a:solidFill>
                    <a:srgbClr val="AF6152"/>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cs typeface="+mn-cs"/>
                    </a:endParaRPr>
                  </a:p>
                </p:txBody>
              </p:sp>
              <p:sp>
                <p:nvSpPr>
                  <p:cNvPr id="2936" name="Freeform: Shape 2935">
                    <a:extLst>
                      <a:ext uri="{FF2B5EF4-FFF2-40B4-BE49-F238E27FC236}">
                        <a16:creationId xmlns:a16="http://schemas.microsoft.com/office/drawing/2014/main" id="{76B3EBFA-3635-3A66-64BB-90433CA9EC93}"/>
                      </a:ext>
                    </a:extLst>
                  </p:cNvPr>
                  <p:cNvSpPr/>
                  <p:nvPr/>
                </p:nvSpPr>
                <p:spPr>
                  <a:xfrm>
                    <a:off x="9420891" y="3294136"/>
                    <a:ext cx="44411" cy="13208"/>
                  </a:xfrm>
                  <a:custGeom>
                    <a:avLst/>
                    <a:gdLst>
                      <a:gd name="connsiteX0" fmla="*/ 0 w 44411"/>
                      <a:gd name="connsiteY0" fmla="*/ 0 h 13208"/>
                      <a:gd name="connsiteX1" fmla="*/ 10110 w 44411"/>
                      <a:gd name="connsiteY1" fmla="*/ 6138 h 13208"/>
                      <a:gd name="connsiteX2" fmla="*/ 20852 w 44411"/>
                      <a:gd name="connsiteY2" fmla="*/ 11103 h 13208"/>
                      <a:gd name="connsiteX3" fmla="*/ 32587 w 44411"/>
                      <a:gd name="connsiteY3" fmla="*/ 13179 h 13208"/>
                      <a:gd name="connsiteX4" fmla="*/ 44412 w 44411"/>
                      <a:gd name="connsiteY4" fmla="*/ 12006 h 13208"/>
                      <a:gd name="connsiteX5" fmla="*/ 32587 w 44411"/>
                      <a:gd name="connsiteY5" fmla="*/ 12006 h 13208"/>
                      <a:gd name="connsiteX6" fmla="*/ 26810 w 44411"/>
                      <a:gd name="connsiteY6" fmla="*/ 11464 h 13208"/>
                      <a:gd name="connsiteX7" fmla="*/ 21303 w 44411"/>
                      <a:gd name="connsiteY7" fmla="*/ 9749 h 13208"/>
                      <a:gd name="connsiteX8" fmla="*/ 10471 w 44411"/>
                      <a:gd name="connsiteY8" fmla="*/ 5145 h 13208"/>
                      <a:gd name="connsiteX9" fmla="*/ 0 w 44411"/>
                      <a:gd name="connsiteY9" fmla="*/ 0 h 13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4411" h="13208">
                        <a:moveTo>
                          <a:pt x="0" y="0"/>
                        </a:moveTo>
                        <a:cubicBezTo>
                          <a:pt x="3161" y="2372"/>
                          <a:pt x="6547" y="4428"/>
                          <a:pt x="10110" y="6138"/>
                        </a:cubicBezTo>
                        <a:cubicBezTo>
                          <a:pt x="13630" y="7853"/>
                          <a:pt x="17241" y="9568"/>
                          <a:pt x="20852" y="11103"/>
                        </a:cubicBezTo>
                        <a:cubicBezTo>
                          <a:pt x="24561" y="12658"/>
                          <a:pt x="28569" y="13367"/>
                          <a:pt x="32587" y="13179"/>
                        </a:cubicBezTo>
                        <a:cubicBezTo>
                          <a:pt x="36554" y="13106"/>
                          <a:pt x="40508" y="12713"/>
                          <a:pt x="44412" y="12006"/>
                        </a:cubicBezTo>
                        <a:cubicBezTo>
                          <a:pt x="40440" y="12006"/>
                          <a:pt x="36558" y="12006"/>
                          <a:pt x="32587" y="12006"/>
                        </a:cubicBezTo>
                        <a:cubicBezTo>
                          <a:pt x="30651" y="11959"/>
                          <a:pt x="28720" y="11778"/>
                          <a:pt x="26810" y="11464"/>
                        </a:cubicBezTo>
                        <a:cubicBezTo>
                          <a:pt x="25004" y="11464"/>
                          <a:pt x="23109" y="10381"/>
                          <a:pt x="21303" y="9749"/>
                        </a:cubicBezTo>
                        <a:cubicBezTo>
                          <a:pt x="17602" y="8395"/>
                          <a:pt x="13992" y="6770"/>
                          <a:pt x="10471" y="5145"/>
                        </a:cubicBezTo>
                        <a:cubicBezTo>
                          <a:pt x="6951" y="3520"/>
                          <a:pt x="3340" y="2076"/>
                          <a:pt x="0" y="0"/>
                        </a:cubicBezTo>
                        <a:close/>
                      </a:path>
                    </a:pathLst>
                  </a:custGeom>
                  <a:solidFill>
                    <a:srgbClr val="AF6152"/>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cs typeface="+mn-cs"/>
                    </a:endParaRPr>
                  </a:p>
                </p:txBody>
              </p:sp>
              <p:sp>
                <p:nvSpPr>
                  <p:cNvPr id="2937" name="Freeform: Shape 2936">
                    <a:extLst>
                      <a:ext uri="{FF2B5EF4-FFF2-40B4-BE49-F238E27FC236}">
                        <a16:creationId xmlns:a16="http://schemas.microsoft.com/office/drawing/2014/main" id="{748C0535-4FF9-8E0F-F0C5-46C3DE4526D1}"/>
                      </a:ext>
                    </a:extLst>
                  </p:cNvPr>
                  <p:cNvSpPr/>
                  <p:nvPr/>
                </p:nvSpPr>
                <p:spPr>
                  <a:xfrm>
                    <a:off x="9416829" y="3266153"/>
                    <a:ext cx="55785" cy="16699"/>
                  </a:xfrm>
                  <a:custGeom>
                    <a:avLst/>
                    <a:gdLst>
                      <a:gd name="connsiteX0" fmla="*/ 0 w 55785"/>
                      <a:gd name="connsiteY0" fmla="*/ 0 h 16699"/>
                      <a:gd name="connsiteX1" fmla="*/ 12637 w 55785"/>
                      <a:gd name="connsiteY1" fmla="*/ 7944 h 16699"/>
                      <a:gd name="connsiteX2" fmla="*/ 26087 w 55785"/>
                      <a:gd name="connsiteY2" fmla="*/ 14533 h 16699"/>
                      <a:gd name="connsiteX3" fmla="*/ 40891 w 55785"/>
                      <a:gd name="connsiteY3" fmla="*/ 16700 h 16699"/>
                      <a:gd name="connsiteX4" fmla="*/ 55785 w 55785"/>
                      <a:gd name="connsiteY4" fmla="*/ 16700 h 16699"/>
                      <a:gd name="connsiteX5" fmla="*/ 40982 w 55785"/>
                      <a:gd name="connsiteY5" fmla="*/ 15707 h 16699"/>
                      <a:gd name="connsiteX6" fmla="*/ 26448 w 55785"/>
                      <a:gd name="connsiteY6" fmla="*/ 13179 h 16699"/>
                      <a:gd name="connsiteX7" fmla="*/ 12998 w 55785"/>
                      <a:gd name="connsiteY7" fmla="*/ 7041 h 16699"/>
                      <a:gd name="connsiteX8" fmla="*/ 0 w 55785"/>
                      <a:gd name="connsiteY8" fmla="*/ 0 h 166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5785" h="16699">
                        <a:moveTo>
                          <a:pt x="0" y="0"/>
                        </a:moveTo>
                        <a:cubicBezTo>
                          <a:pt x="4048" y="2901"/>
                          <a:pt x="8268" y="5553"/>
                          <a:pt x="12637" y="7944"/>
                        </a:cubicBezTo>
                        <a:cubicBezTo>
                          <a:pt x="16974" y="10428"/>
                          <a:pt x="21467" y="12629"/>
                          <a:pt x="26087" y="14533"/>
                        </a:cubicBezTo>
                        <a:cubicBezTo>
                          <a:pt x="30892" y="15965"/>
                          <a:pt x="35878" y="16695"/>
                          <a:pt x="40891" y="16700"/>
                        </a:cubicBezTo>
                        <a:cubicBezTo>
                          <a:pt x="45856" y="16700"/>
                          <a:pt x="50821" y="16700"/>
                          <a:pt x="55785" y="16700"/>
                        </a:cubicBezTo>
                        <a:lnTo>
                          <a:pt x="40982" y="15707"/>
                        </a:lnTo>
                        <a:cubicBezTo>
                          <a:pt x="36041" y="15564"/>
                          <a:pt x="31147" y="14713"/>
                          <a:pt x="26448" y="13179"/>
                        </a:cubicBezTo>
                        <a:cubicBezTo>
                          <a:pt x="21835" y="11431"/>
                          <a:pt x="17342" y="9380"/>
                          <a:pt x="12998" y="7041"/>
                        </a:cubicBezTo>
                        <a:cubicBezTo>
                          <a:pt x="8666" y="4874"/>
                          <a:pt x="4333" y="2528"/>
                          <a:pt x="0" y="0"/>
                        </a:cubicBezTo>
                        <a:close/>
                      </a:path>
                    </a:pathLst>
                  </a:custGeom>
                  <a:solidFill>
                    <a:srgbClr val="AF6152"/>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cs typeface="+mn-cs"/>
                    </a:endParaRPr>
                  </a:p>
                </p:txBody>
              </p:sp>
              <p:sp>
                <p:nvSpPr>
                  <p:cNvPr id="2938" name="Freeform: Shape 2937">
                    <a:extLst>
                      <a:ext uri="{FF2B5EF4-FFF2-40B4-BE49-F238E27FC236}">
                        <a16:creationId xmlns:a16="http://schemas.microsoft.com/office/drawing/2014/main" id="{8030F24B-45AE-A66B-DC1B-B01AA8198679}"/>
                      </a:ext>
                    </a:extLst>
                  </p:cNvPr>
                  <p:cNvSpPr/>
                  <p:nvPr/>
                </p:nvSpPr>
                <p:spPr>
                  <a:xfrm>
                    <a:off x="9404936" y="3223619"/>
                    <a:ext cx="208947" cy="105904"/>
                  </a:xfrm>
                  <a:custGeom>
                    <a:avLst/>
                    <a:gdLst>
                      <a:gd name="connsiteX0" fmla="*/ 167966 w 208947"/>
                      <a:gd name="connsiteY0" fmla="*/ 25112 h 105904"/>
                      <a:gd name="connsiteX1" fmla="*/ 116603 w 208947"/>
                      <a:gd name="connsiteY1" fmla="*/ 21411 h 105904"/>
                      <a:gd name="connsiteX2" fmla="*/ 77698 w 208947"/>
                      <a:gd name="connsiteY2" fmla="*/ 5614 h 105904"/>
                      <a:gd name="connsiteX3" fmla="*/ 40688 w 208947"/>
                      <a:gd name="connsiteY3" fmla="*/ 1822 h 105904"/>
                      <a:gd name="connsiteX4" fmla="*/ 970 w 208947"/>
                      <a:gd name="connsiteY4" fmla="*/ 10849 h 105904"/>
                      <a:gd name="connsiteX5" fmla="*/ 15052 w 208947"/>
                      <a:gd name="connsiteY5" fmla="*/ 28903 h 105904"/>
                      <a:gd name="connsiteX6" fmla="*/ 50527 w 208947"/>
                      <a:gd name="connsiteY6" fmla="*/ 35312 h 105904"/>
                      <a:gd name="connsiteX7" fmla="*/ 80496 w 208947"/>
                      <a:gd name="connsiteY7" fmla="*/ 67086 h 105904"/>
                      <a:gd name="connsiteX8" fmla="*/ 115159 w 208947"/>
                      <a:gd name="connsiteY8" fmla="*/ 105811 h 105904"/>
                      <a:gd name="connsiteX9" fmla="*/ 208947 w 208947"/>
                      <a:gd name="connsiteY9" fmla="*/ 99763 h 105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8947" h="105904">
                        <a:moveTo>
                          <a:pt x="167966" y="25112"/>
                        </a:moveTo>
                        <a:cubicBezTo>
                          <a:pt x="150767" y="25475"/>
                          <a:pt x="133572" y="24236"/>
                          <a:pt x="116603" y="21411"/>
                        </a:cubicBezTo>
                        <a:cubicBezTo>
                          <a:pt x="103075" y="17646"/>
                          <a:pt x="90021" y="12346"/>
                          <a:pt x="77698" y="5614"/>
                        </a:cubicBezTo>
                        <a:cubicBezTo>
                          <a:pt x="66261" y="-205"/>
                          <a:pt x="53067" y="-1557"/>
                          <a:pt x="40688" y="1822"/>
                        </a:cubicBezTo>
                        <a:cubicBezTo>
                          <a:pt x="18663" y="6336"/>
                          <a:pt x="11893" y="8773"/>
                          <a:pt x="970" y="10849"/>
                        </a:cubicBezTo>
                        <a:cubicBezTo>
                          <a:pt x="-3182" y="18702"/>
                          <a:pt x="6838" y="27278"/>
                          <a:pt x="15052" y="28903"/>
                        </a:cubicBezTo>
                        <a:cubicBezTo>
                          <a:pt x="27124" y="29320"/>
                          <a:pt x="39072" y="31479"/>
                          <a:pt x="50527" y="35312"/>
                        </a:cubicBezTo>
                        <a:cubicBezTo>
                          <a:pt x="65730" y="39369"/>
                          <a:pt x="77334" y="51672"/>
                          <a:pt x="80496" y="67086"/>
                        </a:cubicBezTo>
                        <a:cubicBezTo>
                          <a:pt x="86815" y="87667"/>
                          <a:pt x="90245" y="107436"/>
                          <a:pt x="115159" y="105811"/>
                        </a:cubicBezTo>
                        <a:cubicBezTo>
                          <a:pt x="144586" y="103825"/>
                          <a:pt x="187373" y="101027"/>
                          <a:pt x="208947" y="99763"/>
                        </a:cubicBezTo>
                        <a:close/>
                      </a:path>
                    </a:pathLst>
                  </a:custGeom>
                  <a:solidFill>
                    <a:srgbClr val="C8856A"/>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cs typeface="+mn-cs"/>
                    </a:endParaRPr>
                  </a:p>
                </p:txBody>
              </p:sp>
              <p:sp>
                <p:nvSpPr>
                  <p:cNvPr id="2939" name="Freeform: Shape 2938">
                    <a:extLst>
                      <a:ext uri="{FF2B5EF4-FFF2-40B4-BE49-F238E27FC236}">
                        <a16:creationId xmlns:a16="http://schemas.microsoft.com/office/drawing/2014/main" id="{0FEB38C2-D40C-0D17-0A3E-9C16AA2A9D83}"/>
                      </a:ext>
                    </a:extLst>
                  </p:cNvPr>
                  <p:cNvSpPr/>
                  <p:nvPr/>
                </p:nvSpPr>
                <p:spPr>
                  <a:xfrm>
                    <a:off x="9404873" y="3225713"/>
                    <a:ext cx="40751" cy="26719"/>
                  </a:xfrm>
                  <a:custGeom>
                    <a:avLst/>
                    <a:gdLst>
                      <a:gd name="connsiteX0" fmla="*/ 40751 w 40751"/>
                      <a:gd name="connsiteY0" fmla="*/ 0 h 26719"/>
                      <a:gd name="connsiteX1" fmla="*/ 943 w 40751"/>
                      <a:gd name="connsiteY1" fmla="*/ 8395 h 26719"/>
                      <a:gd name="connsiteX2" fmla="*/ 943 w 40751"/>
                      <a:gd name="connsiteY2" fmla="*/ 8395 h 26719"/>
                      <a:gd name="connsiteX3" fmla="*/ 943 w 40751"/>
                      <a:gd name="connsiteY3" fmla="*/ 8395 h 26719"/>
                      <a:gd name="connsiteX4" fmla="*/ 402 w 40751"/>
                      <a:gd name="connsiteY4" fmla="*/ 15075 h 26719"/>
                      <a:gd name="connsiteX5" fmla="*/ 4012 w 40751"/>
                      <a:gd name="connsiteY5" fmla="*/ 20671 h 26719"/>
                      <a:gd name="connsiteX6" fmla="*/ 15476 w 40751"/>
                      <a:gd name="connsiteY6" fmla="*/ 26719 h 26719"/>
                      <a:gd name="connsiteX7" fmla="*/ 4554 w 40751"/>
                      <a:gd name="connsiteY7" fmla="*/ 20130 h 26719"/>
                      <a:gd name="connsiteX8" fmla="*/ 1214 w 40751"/>
                      <a:gd name="connsiteY8" fmla="*/ 14804 h 26719"/>
                      <a:gd name="connsiteX9" fmla="*/ 1846 w 40751"/>
                      <a:gd name="connsiteY9" fmla="*/ 8846 h 26719"/>
                      <a:gd name="connsiteX10" fmla="*/ 1846 w 40751"/>
                      <a:gd name="connsiteY10" fmla="*/ 8846 h 26719"/>
                      <a:gd name="connsiteX11" fmla="*/ 21705 w 40751"/>
                      <a:gd name="connsiteY11" fmla="*/ 4333 h 26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0751" h="26719">
                        <a:moveTo>
                          <a:pt x="40751" y="0"/>
                        </a:moveTo>
                        <a:cubicBezTo>
                          <a:pt x="27301" y="2076"/>
                          <a:pt x="14213" y="5777"/>
                          <a:pt x="943" y="8395"/>
                        </a:cubicBezTo>
                        <a:lnTo>
                          <a:pt x="943" y="8395"/>
                        </a:lnTo>
                        <a:lnTo>
                          <a:pt x="943" y="8395"/>
                        </a:lnTo>
                        <a:cubicBezTo>
                          <a:pt x="-88" y="10470"/>
                          <a:pt x="-282" y="12861"/>
                          <a:pt x="402" y="15075"/>
                        </a:cubicBezTo>
                        <a:cubicBezTo>
                          <a:pt x="1159" y="17193"/>
                          <a:pt x="2394" y="19108"/>
                          <a:pt x="4012" y="20671"/>
                        </a:cubicBezTo>
                        <a:cubicBezTo>
                          <a:pt x="7147" y="23783"/>
                          <a:pt x="11139" y="25888"/>
                          <a:pt x="15476" y="26719"/>
                        </a:cubicBezTo>
                        <a:cubicBezTo>
                          <a:pt x="11306" y="25552"/>
                          <a:pt x="7531" y="23274"/>
                          <a:pt x="4554" y="20130"/>
                        </a:cubicBezTo>
                        <a:cubicBezTo>
                          <a:pt x="3030" y="18648"/>
                          <a:pt x="1885" y="16821"/>
                          <a:pt x="1214" y="14804"/>
                        </a:cubicBezTo>
                        <a:cubicBezTo>
                          <a:pt x="649" y="12811"/>
                          <a:pt x="875" y="10676"/>
                          <a:pt x="1846" y="8846"/>
                        </a:cubicBezTo>
                        <a:lnTo>
                          <a:pt x="1846" y="8846"/>
                        </a:lnTo>
                        <a:cubicBezTo>
                          <a:pt x="8616" y="7853"/>
                          <a:pt x="15115" y="5958"/>
                          <a:pt x="21705" y="4333"/>
                        </a:cubicBezTo>
                        <a:close/>
                      </a:path>
                    </a:pathLst>
                  </a:custGeom>
                  <a:solidFill>
                    <a:srgbClr val="AF6152"/>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cs typeface="+mn-cs"/>
                    </a:endParaRPr>
                  </a:p>
                </p:txBody>
              </p:sp>
            </p:grpSp>
            <p:sp>
              <p:nvSpPr>
                <p:cNvPr id="2912" name="Freeform: Shape 2911">
                  <a:extLst>
                    <a:ext uri="{FF2B5EF4-FFF2-40B4-BE49-F238E27FC236}">
                      <a16:creationId xmlns:a16="http://schemas.microsoft.com/office/drawing/2014/main" id="{CC2DC8F2-B8B0-8F3F-49AE-2EA2D7583DC4}"/>
                    </a:ext>
                  </a:extLst>
                </p:cNvPr>
                <p:cNvSpPr/>
                <p:nvPr/>
              </p:nvSpPr>
              <p:spPr>
                <a:xfrm>
                  <a:off x="9698719" y="2923581"/>
                  <a:ext cx="309814" cy="479751"/>
                </a:xfrm>
                <a:custGeom>
                  <a:avLst/>
                  <a:gdLst>
                    <a:gd name="connsiteX0" fmla="*/ 11570 w 309814"/>
                    <a:gd name="connsiteY0" fmla="*/ 111938 h 479751"/>
                    <a:gd name="connsiteX1" fmla="*/ 100032 w 309814"/>
                    <a:gd name="connsiteY1" fmla="*/ 5692 h 479751"/>
                    <a:gd name="connsiteX2" fmla="*/ 189307 w 309814"/>
                    <a:gd name="connsiteY2" fmla="*/ 1450 h 479751"/>
                    <a:gd name="connsiteX3" fmla="*/ 293025 w 309814"/>
                    <a:gd name="connsiteY3" fmla="*/ 22934 h 479751"/>
                    <a:gd name="connsiteX4" fmla="*/ 309815 w 309814"/>
                    <a:gd name="connsiteY4" fmla="*/ 230550 h 479751"/>
                    <a:gd name="connsiteX5" fmla="*/ 309815 w 309814"/>
                    <a:gd name="connsiteY5" fmla="*/ 459108 h 479751"/>
                    <a:gd name="connsiteX6" fmla="*/ 467 w 309814"/>
                    <a:gd name="connsiteY6" fmla="*/ 434645 h 479751"/>
                    <a:gd name="connsiteX7" fmla="*/ 11570 w 309814"/>
                    <a:gd name="connsiteY7" fmla="*/ 111938 h 4797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9814" h="479751">
                      <a:moveTo>
                        <a:pt x="11570" y="111938"/>
                      </a:moveTo>
                      <a:cubicBezTo>
                        <a:pt x="18701" y="13456"/>
                        <a:pt x="43435" y="15080"/>
                        <a:pt x="100032" y="5692"/>
                      </a:cubicBezTo>
                      <a:cubicBezTo>
                        <a:pt x="129432" y="-8"/>
                        <a:pt x="159500" y="-1437"/>
                        <a:pt x="189307" y="1450"/>
                      </a:cubicBezTo>
                      <a:cubicBezTo>
                        <a:pt x="224436" y="5601"/>
                        <a:pt x="259138" y="12789"/>
                        <a:pt x="293025" y="22934"/>
                      </a:cubicBezTo>
                      <a:lnTo>
                        <a:pt x="309815" y="230550"/>
                      </a:lnTo>
                      <a:lnTo>
                        <a:pt x="309815" y="459108"/>
                      </a:lnTo>
                      <a:cubicBezTo>
                        <a:pt x="246628" y="499367"/>
                        <a:pt x="67536" y="475085"/>
                        <a:pt x="467" y="434645"/>
                      </a:cubicBezTo>
                      <a:cubicBezTo>
                        <a:pt x="-2060" y="373444"/>
                        <a:pt x="6244" y="185416"/>
                        <a:pt x="11570" y="111938"/>
                      </a:cubicBezTo>
                      <a:close/>
                    </a:path>
                  </a:pathLst>
                </a:custGeom>
                <a:solidFill>
                  <a:srgbClr val="263238"/>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cs typeface="+mn-cs"/>
                  </a:endParaRPr>
                </a:p>
              </p:txBody>
            </p:sp>
            <p:grpSp>
              <p:nvGrpSpPr>
                <p:cNvPr id="2913" name="Graphic 13">
                  <a:extLst>
                    <a:ext uri="{FF2B5EF4-FFF2-40B4-BE49-F238E27FC236}">
                      <a16:creationId xmlns:a16="http://schemas.microsoft.com/office/drawing/2014/main" id="{35AD6F01-517E-E4A8-C491-D3F0B2735FC4}"/>
                    </a:ext>
                  </a:extLst>
                </p:cNvPr>
                <p:cNvGrpSpPr/>
                <p:nvPr/>
              </p:nvGrpSpPr>
              <p:grpSpPr>
                <a:xfrm>
                  <a:off x="9717330" y="2645823"/>
                  <a:ext cx="252913" cy="335398"/>
                  <a:chOff x="9717330" y="2645823"/>
                  <a:chExt cx="252913" cy="335398"/>
                </a:xfrm>
              </p:grpSpPr>
              <p:sp>
                <p:nvSpPr>
                  <p:cNvPr id="2917" name="Freeform: Shape 2916">
                    <a:extLst>
                      <a:ext uri="{FF2B5EF4-FFF2-40B4-BE49-F238E27FC236}">
                        <a16:creationId xmlns:a16="http://schemas.microsoft.com/office/drawing/2014/main" id="{BAE9D916-31FC-EA04-AA6B-59F8E07EBD0D}"/>
                      </a:ext>
                    </a:extLst>
                  </p:cNvPr>
                  <p:cNvSpPr/>
                  <p:nvPr/>
                </p:nvSpPr>
                <p:spPr>
                  <a:xfrm>
                    <a:off x="9889380" y="2700025"/>
                    <a:ext cx="80004" cy="183667"/>
                  </a:xfrm>
                  <a:custGeom>
                    <a:avLst/>
                    <a:gdLst>
                      <a:gd name="connsiteX0" fmla="*/ 19769 w 80004"/>
                      <a:gd name="connsiteY0" fmla="*/ 142230 h 183667"/>
                      <a:gd name="connsiteX1" fmla="*/ 21484 w 80004"/>
                      <a:gd name="connsiteY1" fmla="*/ 112532 h 183667"/>
                      <a:gd name="connsiteX2" fmla="*/ 632 w 80004"/>
                      <a:gd name="connsiteY2" fmla="*/ 64961 h 183667"/>
                      <a:gd name="connsiteX3" fmla="*/ 3972 w 80004"/>
                      <a:gd name="connsiteY3" fmla="*/ 26236 h 183667"/>
                      <a:gd name="connsiteX4" fmla="*/ 47300 w 80004"/>
                      <a:gd name="connsiteY4" fmla="*/ 58 h 183667"/>
                      <a:gd name="connsiteX5" fmla="*/ 77631 w 80004"/>
                      <a:gd name="connsiteY5" fmla="*/ 33728 h 183667"/>
                      <a:gd name="connsiteX6" fmla="*/ 76818 w 80004"/>
                      <a:gd name="connsiteY6" fmla="*/ 96916 h 183667"/>
                      <a:gd name="connsiteX7" fmla="*/ 59667 w 80004"/>
                      <a:gd name="connsiteY7" fmla="*/ 140425 h 183667"/>
                      <a:gd name="connsiteX8" fmla="*/ 27171 w 80004"/>
                      <a:gd name="connsiteY8" fmla="*/ 181406 h 183667"/>
                      <a:gd name="connsiteX9" fmla="*/ 23741 w 80004"/>
                      <a:gd name="connsiteY9" fmla="*/ 183663 h 183667"/>
                      <a:gd name="connsiteX10" fmla="*/ 20672 w 80004"/>
                      <a:gd name="connsiteY10" fmla="*/ 179962 h 183667"/>
                      <a:gd name="connsiteX11" fmla="*/ 19769 w 80004"/>
                      <a:gd name="connsiteY11" fmla="*/ 142230 h 1836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0004" h="183667">
                        <a:moveTo>
                          <a:pt x="19769" y="142230"/>
                        </a:moveTo>
                        <a:lnTo>
                          <a:pt x="21484" y="112532"/>
                        </a:lnTo>
                        <a:cubicBezTo>
                          <a:pt x="21484" y="112532"/>
                          <a:pt x="2528" y="86354"/>
                          <a:pt x="632" y="64961"/>
                        </a:cubicBezTo>
                        <a:cubicBezTo>
                          <a:pt x="-1895" y="37880"/>
                          <a:pt x="3972" y="26236"/>
                          <a:pt x="3972" y="26236"/>
                        </a:cubicBezTo>
                        <a:cubicBezTo>
                          <a:pt x="13540" y="19014"/>
                          <a:pt x="35024" y="1141"/>
                          <a:pt x="47300" y="58"/>
                        </a:cubicBezTo>
                        <a:cubicBezTo>
                          <a:pt x="64903" y="-1386"/>
                          <a:pt x="75284" y="24431"/>
                          <a:pt x="77631" y="33728"/>
                        </a:cubicBezTo>
                        <a:cubicBezTo>
                          <a:pt x="81049" y="54677"/>
                          <a:pt x="80774" y="76062"/>
                          <a:pt x="76818" y="96916"/>
                        </a:cubicBezTo>
                        <a:cubicBezTo>
                          <a:pt x="74446" y="112524"/>
                          <a:pt x="68583" y="127396"/>
                          <a:pt x="59667" y="140425"/>
                        </a:cubicBezTo>
                        <a:cubicBezTo>
                          <a:pt x="49918" y="154868"/>
                          <a:pt x="38003" y="167505"/>
                          <a:pt x="27171" y="181406"/>
                        </a:cubicBezTo>
                        <a:cubicBezTo>
                          <a:pt x="26268" y="182580"/>
                          <a:pt x="25185" y="183753"/>
                          <a:pt x="23741" y="183663"/>
                        </a:cubicBezTo>
                        <a:cubicBezTo>
                          <a:pt x="22296" y="183573"/>
                          <a:pt x="21123" y="181677"/>
                          <a:pt x="20672" y="179962"/>
                        </a:cubicBezTo>
                        <a:cubicBezTo>
                          <a:pt x="18630" y="167487"/>
                          <a:pt x="18326" y="154789"/>
                          <a:pt x="19769" y="142230"/>
                        </a:cubicBezTo>
                        <a:close/>
                      </a:path>
                    </a:pathLst>
                  </a:custGeom>
                  <a:solidFill>
                    <a:srgbClr val="000000"/>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cs typeface="+mn-cs"/>
                    </a:endParaRPr>
                  </a:p>
                </p:txBody>
              </p:sp>
              <p:sp>
                <p:nvSpPr>
                  <p:cNvPr id="2918" name="Freeform: Shape 2917">
                    <a:extLst>
                      <a:ext uri="{FF2B5EF4-FFF2-40B4-BE49-F238E27FC236}">
                        <a16:creationId xmlns:a16="http://schemas.microsoft.com/office/drawing/2014/main" id="{4B627F17-A826-4FE0-6512-BCED9409E527}"/>
                      </a:ext>
                    </a:extLst>
                  </p:cNvPr>
                  <p:cNvSpPr/>
                  <p:nvPr/>
                </p:nvSpPr>
                <p:spPr>
                  <a:xfrm>
                    <a:off x="9741066" y="2645823"/>
                    <a:ext cx="196110" cy="184699"/>
                  </a:xfrm>
                  <a:custGeom>
                    <a:avLst/>
                    <a:gdLst>
                      <a:gd name="connsiteX0" fmla="*/ 195254 w 196110"/>
                      <a:gd name="connsiteY0" fmla="*/ 52365 h 184699"/>
                      <a:gd name="connsiteX1" fmla="*/ 73573 w 196110"/>
                      <a:gd name="connsiteY1" fmla="*/ 184698 h 184699"/>
                      <a:gd name="connsiteX2" fmla="*/ 5 w 196110"/>
                      <a:gd name="connsiteY2" fmla="*/ 82153 h 184699"/>
                      <a:gd name="connsiteX3" fmla="*/ 85579 w 196110"/>
                      <a:gd name="connsiteY3" fmla="*/ 1815 h 184699"/>
                      <a:gd name="connsiteX4" fmla="*/ 195254 w 196110"/>
                      <a:gd name="connsiteY4" fmla="*/ 52365 h 1846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110" h="184699">
                        <a:moveTo>
                          <a:pt x="195254" y="52365"/>
                        </a:moveTo>
                        <a:cubicBezTo>
                          <a:pt x="205725" y="95152"/>
                          <a:pt x="117534" y="185149"/>
                          <a:pt x="73573" y="184698"/>
                        </a:cubicBezTo>
                        <a:cubicBezTo>
                          <a:pt x="29613" y="184246"/>
                          <a:pt x="-446" y="126114"/>
                          <a:pt x="5" y="82153"/>
                        </a:cubicBezTo>
                        <a:cubicBezTo>
                          <a:pt x="456" y="38193"/>
                          <a:pt x="18691" y="14272"/>
                          <a:pt x="85579" y="1815"/>
                        </a:cubicBezTo>
                        <a:cubicBezTo>
                          <a:pt x="128817" y="-6219"/>
                          <a:pt x="185505" y="12737"/>
                          <a:pt x="195254" y="52365"/>
                        </a:cubicBezTo>
                        <a:close/>
                      </a:path>
                    </a:pathLst>
                  </a:custGeom>
                  <a:solidFill>
                    <a:srgbClr val="000000"/>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cs typeface="+mn-cs"/>
                    </a:endParaRPr>
                  </a:p>
                </p:txBody>
              </p:sp>
              <p:sp>
                <p:nvSpPr>
                  <p:cNvPr id="2919" name="Freeform: Shape 2918">
                    <a:extLst>
                      <a:ext uri="{FF2B5EF4-FFF2-40B4-BE49-F238E27FC236}">
                        <a16:creationId xmlns:a16="http://schemas.microsoft.com/office/drawing/2014/main" id="{BB3F2ADF-3EC2-F623-ABB7-CE3B51C09E90}"/>
                      </a:ext>
                    </a:extLst>
                  </p:cNvPr>
                  <p:cNvSpPr/>
                  <p:nvPr/>
                </p:nvSpPr>
                <p:spPr>
                  <a:xfrm>
                    <a:off x="9741134" y="2703552"/>
                    <a:ext cx="229109" cy="277668"/>
                  </a:xfrm>
                  <a:custGeom>
                    <a:avLst/>
                    <a:gdLst>
                      <a:gd name="connsiteX0" fmla="*/ 204574 w 229109"/>
                      <a:gd name="connsiteY0" fmla="*/ 150708 h 277668"/>
                      <a:gd name="connsiteX1" fmla="*/ 177494 w 229109"/>
                      <a:gd name="connsiteY1" fmla="*/ 146014 h 277668"/>
                      <a:gd name="connsiteX2" fmla="*/ 174244 w 229109"/>
                      <a:gd name="connsiteY2" fmla="*/ 236824 h 277668"/>
                      <a:gd name="connsiteX3" fmla="*/ 142199 w 229109"/>
                      <a:gd name="connsiteY3" fmla="*/ 267425 h 277668"/>
                      <a:gd name="connsiteX4" fmla="*/ 74227 w 229109"/>
                      <a:gd name="connsiteY4" fmla="*/ 274375 h 277668"/>
                      <a:gd name="connsiteX5" fmla="*/ 72783 w 229109"/>
                      <a:gd name="connsiteY5" fmla="*/ 230685 h 277668"/>
                      <a:gd name="connsiteX6" fmla="*/ 73776 w 229109"/>
                      <a:gd name="connsiteY6" fmla="*/ 203605 h 277668"/>
                      <a:gd name="connsiteX7" fmla="*/ 42814 w 229109"/>
                      <a:gd name="connsiteY7" fmla="*/ 203605 h 277668"/>
                      <a:gd name="connsiteX8" fmla="*/ 5353 w 229109"/>
                      <a:gd name="connsiteY8" fmla="*/ 163617 h 277668"/>
                      <a:gd name="connsiteX9" fmla="*/ 12304 w 229109"/>
                      <a:gd name="connsiteY9" fmla="*/ 12237 h 277668"/>
                      <a:gd name="connsiteX10" fmla="*/ 152219 w 229109"/>
                      <a:gd name="connsiteY10" fmla="*/ 22708 h 277668"/>
                      <a:gd name="connsiteX11" fmla="*/ 157003 w 229109"/>
                      <a:gd name="connsiteY11" fmla="*/ 81021 h 277668"/>
                      <a:gd name="connsiteX12" fmla="*/ 170814 w 229109"/>
                      <a:gd name="connsiteY12" fmla="*/ 103137 h 277668"/>
                      <a:gd name="connsiteX13" fmla="*/ 187784 w 229109"/>
                      <a:gd name="connsiteY13" fmla="*/ 88243 h 277668"/>
                      <a:gd name="connsiteX14" fmla="*/ 223449 w 229109"/>
                      <a:gd name="connsiteY14" fmla="*/ 94008 h 277668"/>
                      <a:gd name="connsiteX15" fmla="*/ 226329 w 229109"/>
                      <a:gd name="connsiteY15" fmla="*/ 99165 h 277668"/>
                      <a:gd name="connsiteX16" fmla="*/ 204574 w 229109"/>
                      <a:gd name="connsiteY16" fmla="*/ 150708 h 277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9109" h="277668">
                        <a:moveTo>
                          <a:pt x="204574" y="150708"/>
                        </a:moveTo>
                        <a:cubicBezTo>
                          <a:pt x="195488" y="155204"/>
                          <a:pt x="184537" y="153306"/>
                          <a:pt x="177494" y="146014"/>
                        </a:cubicBezTo>
                        <a:lnTo>
                          <a:pt x="174244" y="236824"/>
                        </a:lnTo>
                        <a:cubicBezTo>
                          <a:pt x="167176" y="250239"/>
                          <a:pt x="155926" y="260982"/>
                          <a:pt x="142199" y="267425"/>
                        </a:cubicBezTo>
                        <a:cubicBezTo>
                          <a:pt x="120264" y="276451"/>
                          <a:pt x="92552" y="281326"/>
                          <a:pt x="74227" y="274375"/>
                        </a:cubicBezTo>
                        <a:cubicBezTo>
                          <a:pt x="55903" y="267425"/>
                          <a:pt x="46334" y="253072"/>
                          <a:pt x="72783" y="230685"/>
                        </a:cubicBezTo>
                        <a:lnTo>
                          <a:pt x="73776" y="203605"/>
                        </a:lnTo>
                        <a:cubicBezTo>
                          <a:pt x="63480" y="204611"/>
                          <a:pt x="53110" y="204611"/>
                          <a:pt x="42814" y="203605"/>
                        </a:cubicBezTo>
                        <a:cubicBezTo>
                          <a:pt x="23316" y="200446"/>
                          <a:pt x="11130" y="184829"/>
                          <a:pt x="5353" y="163617"/>
                        </a:cubicBezTo>
                        <a:cubicBezTo>
                          <a:pt x="-3674" y="129495"/>
                          <a:pt x="-1237" y="78313"/>
                          <a:pt x="12304" y="12237"/>
                        </a:cubicBezTo>
                        <a:cubicBezTo>
                          <a:pt x="34329" y="-4552"/>
                          <a:pt x="106363" y="-6719"/>
                          <a:pt x="152219" y="22708"/>
                        </a:cubicBezTo>
                        <a:cubicBezTo>
                          <a:pt x="149818" y="42269"/>
                          <a:pt x="151447" y="62114"/>
                          <a:pt x="157003" y="81021"/>
                        </a:cubicBezTo>
                        <a:cubicBezTo>
                          <a:pt x="158357" y="86889"/>
                          <a:pt x="166030" y="102325"/>
                          <a:pt x="170814" y="103137"/>
                        </a:cubicBezTo>
                        <a:cubicBezTo>
                          <a:pt x="179841" y="104581"/>
                          <a:pt x="181736" y="94110"/>
                          <a:pt x="187784" y="88243"/>
                        </a:cubicBezTo>
                        <a:cubicBezTo>
                          <a:pt x="199224" y="79986"/>
                          <a:pt x="215192" y="82567"/>
                          <a:pt x="223449" y="94008"/>
                        </a:cubicBezTo>
                        <a:cubicBezTo>
                          <a:pt x="224605" y="95610"/>
                          <a:pt x="225572" y="97340"/>
                          <a:pt x="226329" y="99165"/>
                        </a:cubicBezTo>
                        <a:cubicBezTo>
                          <a:pt x="236078" y="120288"/>
                          <a:pt x="218114" y="145563"/>
                          <a:pt x="204574" y="150708"/>
                        </a:cubicBezTo>
                        <a:close/>
                      </a:path>
                    </a:pathLst>
                  </a:custGeom>
                  <a:solidFill>
                    <a:srgbClr val="C8856A"/>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cs typeface="+mn-cs"/>
                    </a:endParaRPr>
                  </a:p>
                </p:txBody>
              </p:sp>
              <p:sp>
                <p:nvSpPr>
                  <p:cNvPr id="2920" name="Freeform: Shape 2919">
                    <a:extLst>
                      <a:ext uri="{FF2B5EF4-FFF2-40B4-BE49-F238E27FC236}">
                        <a16:creationId xmlns:a16="http://schemas.microsoft.com/office/drawing/2014/main" id="{08D850DE-1326-3999-B6C5-57433C377535}"/>
                      </a:ext>
                    </a:extLst>
                  </p:cNvPr>
                  <p:cNvSpPr/>
                  <p:nvPr/>
                </p:nvSpPr>
                <p:spPr>
                  <a:xfrm>
                    <a:off x="9814368" y="2850108"/>
                    <a:ext cx="94510" cy="73116"/>
                  </a:xfrm>
                  <a:custGeom>
                    <a:avLst/>
                    <a:gdLst>
                      <a:gd name="connsiteX0" fmla="*/ 542 w 94510"/>
                      <a:gd name="connsiteY0" fmla="*/ 57410 h 73116"/>
                      <a:gd name="connsiteX1" fmla="*/ 80699 w 94510"/>
                      <a:gd name="connsiteY1" fmla="*/ 26087 h 73116"/>
                      <a:gd name="connsiteX2" fmla="*/ 94510 w 94510"/>
                      <a:gd name="connsiteY2" fmla="*/ 0 h 73116"/>
                      <a:gd name="connsiteX3" fmla="*/ 85484 w 94510"/>
                      <a:gd name="connsiteY3" fmla="*/ 37010 h 73116"/>
                      <a:gd name="connsiteX4" fmla="*/ 0 w 94510"/>
                      <a:gd name="connsiteY4" fmla="*/ 73117 h 731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510" h="73116">
                        <a:moveTo>
                          <a:pt x="542" y="57410"/>
                        </a:moveTo>
                        <a:cubicBezTo>
                          <a:pt x="31774" y="54522"/>
                          <a:pt x="70590" y="40350"/>
                          <a:pt x="80699" y="26087"/>
                        </a:cubicBezTo>
                        <a:cubicBezTo>
                          <a:pt x="86523" y="18095"/>
                          <a:pt x="91174" y="9310"/>
                          <a:pt x="94510" y="0"/>
                        </a:cubicBezTo>
                        <a:cubicBezTo>
                          <a:pt x="93891" y="12800"/>
                          <a:pt x="90827" y="25363"/>
                          <a:pt x="85484" y="37010"/>
                        </a:cubicBezTo>
                        <a:cubicBezTo>
                          <a:pt x="77811" y="49467"/>
                          <a:pt x="48925" y="70499"/>
                          <a:pt x="0" y="73117"/>
                        </a:cubicBezTo>
                        <a:close/>
                      </a:path>
                    </a:pathLst>
                  </a:custGeom>
                  <a:solidFill>
                    <a:srgbClr val="AF6152"/>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cs typeface="+mn-cs"/>
                    </a:endParaRPr>
                  </a:p>
                </p:txBody>
              </p:sp>
              <p:sp>
                <p:nvSpPr>
                  <p:cNvPr id="2921" name="Freeform: Shape 2920">
                    <a:extLst>
                      <a:ext uri="{FF2B5EF4-FFF2-40B4-BE49-F238E27FC236}">
                        <a16:creationId xmlns:a16="http://schemas.microsoft.com/office/drawing/2014/main" id="{DEB6AEB0-E7F6-C4BF-4BE6-827361F9551C}"/>
                      </a:ext>
                    </a:extLst>
                  </p:cNvPr>
                  <p:cNvSpPr/>
                  <p:nvPr/>
                </p:nvSpPr>
                <p:spPr>
                  <a:xfrm>
                    <a:off x="9833595" y="2782407"/>
                    <a:ext cx="18053" cy="18053"/>
                  </a:xfrm>
                  <a:custGeom>
                    <a:avLst/>
                    <a:gdLst>
                      <a:gd name="connsiteX0" fmla="*/ 0 w 18053"/>
                      <a:gd name="connsiteY0" fmla="*/ 9027 h 18053"/>
                      <a:gd name="connsiteX1" fmla="*/ 9027 w 18053"/>
                      <a:gd name="connsiteY1" fmla="*/ 18054 h 18053"/>
                      <a:gd name="connsiteX2" fmla="*/ 18054 w 18053"/>
                      <a:gd name="connsiteY2" fmla="*/ 9027 h 18053"/>
                      <a:gd name="connsiteX3" fmla="*/ 9027 w 18053"/>
                      <a:gd name="connsiteY3" fmla="*/ 0 h 18053"/>
                      <a:gd name="connsiteX4" fmla="*/ 0 w 18053"/>
                      <a:gd name="connsiteY4" fmla="*/ 9027 h 180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53" h="18053">
                        <a:moveTo>
                          <a:pt x="0" y="9027"/>
                        </a:moveTo>
                        <a:cubicBezTo>
                          <a:pt x="0" y="14012"/>
                          <a:pt x="4042" y="18054"/>
                          <a:pt x="9027" y="18054"/>
                        </a:cubicBezTo>
                        <a:cubicBezTo>
                          <a:pt x="14012" y="18054"/>
                          <a:pt x="18054" y="14012"/>
                          <a:pt x="18054" y="9027"/>
                        </a:cubicBezTo>
                        <a:cubicBezTo>
                          <a:pt x="18054" y="4041"/>
                          <a:pt x="14012" y="0"/>
                          <a:pt x="9027" y="0"/>
                        </a:cubicBezTo>
                        <a:cubicBezTo>
                          <a:pt x="4042" y="0"/>
                          <a:pt x="0" y="4041"/>
                          <a:pt x="0" y="9027"/>
                        </a:cubicBezTo>
                        <a:close/>
                      </a:path>
                    </a:pathLst>
                  </a:custGeom>
                  <a:solidFill>
                    <a:srgbClr val="263238"/>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cs typeface="+mn-cs"/>
                    </a:endParaRPr>
                  </a:p>
                </p:txBody>
              </p:sp>
              <p:sp>
                <p:nvSpPr>
                  <p:cNvPr id="2922" name="Freeform: Shape 2921">
                    <a:extLst>
                      <a:ext uri="{FF2B5EF4-FFF2-40B4-BE49-F238E27FC236}">
                        <a16:creationId xmlns:a16="http://schemas.microsoft.com/office/drawing/2014/main" id="{A0E649A4-5C56-6F67-4675-ACE7951533E5}"/>
                      </a:ext>
                    </a:extLst>
                  </p:cNvPr>
                  <p:cNvSpPr/>
                  <p:nvPr/>
                </p:nvSpPr>
                <p:spPr>
                  <a:xfrm>
                    <a:off x="9835220" y="2749083"/>
                    <a:ext cx="20435" cy="15361"/>
                  </a:xfrm>
                  <a:custGeom>
                    <a:avLst/>
                    <a:gdLst>
                      <a:gd name="connsiteX0" fmla="*/ 0 w 20435"/>
                      <a:gd name="connsiteY0" fmla="*/ 6335 h 15361"/>
                      <a:gd name="connsiteX1" fmla="*/ 19588 w 20435"/>
                      <a:gd name="connsiteY1" fmla="*/ 15361 h 15361"/>
                      <a:gd name="connsiteX2" fmla="*/ 13901 w 20435"/>
                      <a:gd name="connsiteY2" fmla="*/ 919 h 15361"/>
                      <a:gd name="connsiteX3" fmla="*/ 63 w 20435"/>
                      <a:gd name="connsiteY3" fmla="*/ 6191 h 15361"/>
                      <a:gd name="connsiteX4" fmla="*/ 0 w 20435"/>
                      <a:gd name="connsiteY4" fmla="*/ 6335 h 153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435" h="15361">
                        <a:moveTo>
                          <a:pt x="0" y="6335"/>
                        </a:moveTo>
                        <a:lnTo>
                          <a:pt x="19588" y="15361"/>
                        </a:lnTo>
                        <a:cubicBezTo>
                          <a:pt x="21881" y="9801"/>
                          <a:pt x="19369" y="3423"/>
                          <a:pt x="13901" y="919"/>
                        </a:cubicBezTo>
                        <a:cubicBezTo>
                          <a:pt x="8624" y="-1447"/>
                          <a:pt x="2429" y="914"/>
                          <a:pt x="63" y="6191"/>
                        </a:cubicBezTo>
                        <a:cubicBezTo>
                          <a:pt x="42" y="6239"/>
                          <a:pt x="21" y="6287"/>
                          <a:pt x="0" y="6335"/>
                        </a:cubicBezTo>
                        <a:close/>
                      </a:path>
                    </a:pathLst>
                  </a:custGeom>
                  <a:solidFill>
                    <a:srgbClr val="263238"/>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cs typeface="+mn-cs"/>
                    </a:endParaRPr>
                  </a:p>
                </p:txBody>
              </p:sp>
              <p:sp>
                <p:nvSpPr>
                  <p:cNvPr id="2923" name="Freeform: Shape 2922">
                    <a:extLst>
                      <a:ext uri="{FF2B5EF4-FFF2-40B4-BE49-F238E27FC236}">
                        <a16:creationId xmlns:a16="http://schemas.microsoft.com/office/drawing/2014/main" id="{1C85126E-1077-9017-82FE-9A6A91670002}"/>
                      </a:ext>
                    </a:extLst>
                  </p:cNvPr>
                  <p:cNvSpPr/>
                  <p:nvPr/>
                </p:nvSpPr>
                <p:spPr>
                  <a:xfrm>
                    <a:off x="9757251" y="2748689"/>
                    <a:ext cx="21190" cy="13588"/>
                  </a:xfrm>
                  <a:custGeom>
                    <a:avLst/>
                    <a:gdLst>
                      <a:gd name="connsiteX0" fmla="*/ 248 w 21190"/>
                      <a:gd name="connsiteY0" fmla="*/ 13589 h 13588"/>
                      <a:gd name="connsiteX1" fmla="*/ 21190 w 21190"/>
                      <a:gd name="connsiteY1" fmla="*/ 8353 h 13588"/>
                      <a:gd name="connsiteX2" fmla="*/ 8980 w 21190"/>
                      <a:gd name="connsiteY2" fmla="*/ 202 h 13588"/>
                      <a:gd name="connsiteX3" fmla="*/ 8463 w 21190"/>
                      <a:gd name="connsiteY3" fmla="*/ 319 h 13588"/>
                      <a:gd name="connsiteX4" fmla="*/ 248 w 21190"/>
                      <a:gd name="connsiteY4" fmla="*/ 13589 h 135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90" h="13588">
                        <a:moveTo>
                          <a:pt x="248" y="13589"/>
                        </a:moveTo>
                        <a:lnTo>
                          <a:pt x="21190" y="8353"/>
                        </a:lnTo>
                        <a:cubicBezTo>
                          <a:pt x="20069" y="2731"/>
                          <a:pt x="14603" y="-919"/>
                          <a:pt x="8980" y="202"/>
                        </a:cubicBezTo>
                        <a:cubicBezTo>
                          <a:pt x="8807" y="237"/>
                          <a:pt x="8634" y="276"/>
                          <a:pt x="8463" y="319"/>
                        </a:cubicBezTo>
                        <a:cubicBezTo>
                          <a:pt x="2614" y="1831"/>
                          <a:pt x="-1007" y="7680"/>
                          <a:pt x="248" y="13589"/>
                        </a:cubicBezTo>
                        <a:close/>
                      </a:path>
                    </a:pathLst>
                  </a:custGeom>
                  <a:solidFill>
                    <a:srgbClr val="263238"/>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cs typeface="+mn-cs"/>
                    </a:endParaRPr>
                  </a:p>
                </p:txBody>
              </p:sp>
              <p:sp>
                <p:nvSpPr>
                  <p:cNvPr id="2924" name="Freeform: Shape 2923">
                    <a:extLst>
                      <a:ext uri="{FF2B5EF4-FFF2-40B4-BE49-F238E27FC236}">
                        <a16:creationId xmlns:a16="http://schemas.microsoft.com/office/drawing/2014/main" id="{87A5FF63-BD99-1A82-8176-123EEFBB8032}"/>
                      </a:ext>
                    </a:extLst>
                  </p:cNvPr>
                  <p:cNvSpPr/>
                  <p:nvPr/>
                </p:nvSpPr>
                <p:spPr>
                  <a:xfrm>
                    <a:off x="9756506" y="2778586"/>
                    <a:ext cx="18326" cy="20250"/>
                  </a:xfrm>
                  <a:custGeom>
                    <a:avLst/>
                    <a:gdLst>
                      <a:gd name="connsiteX0" fmla="*/ 0 w 18326"/>
                      <a:gd name="connsiteY0" fmla="*/ 11223 h 20250"/>
                      <a:gd name="connsiteX1" fmla="*/ 9027 w 18326"/>
                      <a:gd name="connsiteY1" fmla="*/ 20250 h 20250"/>
                      <a:gd name="connsiteX2" fmla="*/ 18054 w 18326"/>
                      <a:gd name="connsiteY2" fmla="*/ 11223 h 20250"/>
                      <a:gd name="connsiteX3" fmla="*/ 11492 w 18326"/>
                      <a:gd name="connsiteY3" fmla="*/ 273 h 20250"/>
                      <a:gd name="connsiteX4" fmla="*/ 542 w 18326"/>
                      <a:gd name="connsiteY4" fmla="*/ 6834 h 20250"/>
                      <a:gd name="connsiteX5" fmla="*/ 542 w 18326"/>
                      <a:gd name="connsiteY5" fmla="*/ 11223 h 20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326" h="20250">
                        <a:moveTo>
                          <a:pt x="0" y="11223"/>
                        </a:moveTo>
                        <a:cubicBezTo>
                          <a:pt x="0" y="16209"/>
                          <a:pt x="4042" y="20250"/>
                          <a:pt x="9027" y="20250"/>
                        </a:cubicBezTo>
                        <a:cubicBezTo>
                          <a:pt x="14012" y="20250"/>
                          <a:pt x="18054" y="16209"/>
                          <a:pt x="18054" y="11223"/>
                        </a:cubicBezTo>
                        <a:cubicBezTo>
                          <a:pt x="19266" y="6388"/>
                          <a:pt x="16328" y="1485"/>
                          <a:pt x="11492" y="273"/>
                        </a:cubicBezTo>
                        <a:cubicBezTo>
                          <a:pt x="6656" y="-939"/>
                          <a:pt x="1754" y="1999"/>
                          <a:pt x="542" y="6834"/>
                        </a:cubicBezTo>
                        <a:cubicBezTo>
                          <a:pt x="180" y="8275"/>
                          <a:pt x="180" y="9783"/>
                          <a:pt x="542" y="11223"/>
                        </a:cubicBezTo>
                        <a:close/>
                      </a:path>
                    </a:pathLst>
                  </a:custGeom>
                  <a:solidFill>
                    <a:srgbClr val="263238"/>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cs typeface="+mn-cs"/>
                    </a:endParaRPr>
                  </a:p>
                </p:txBody>
              </p:sp>
              <p:sp>
                <p:nvSpPr>
                  <p:cNvPr id="2925" name="Freeform: Shape 2924">
                    <a:extLst>
                      <a:ext uri="{FF2B5EF4-FFF2-40B4-BE49-F238E27FC236}">
                        <a16:creationId xmlns:a16="http://schemas.microsoft.com/office/drawing/2014/main" id="{6E71F18F-4CCE-1012-CB49-5774DA5228FE}"/>
                      </a:ext>
                    </a:extLst>
                  </p:cNvPr>
                  <p:cNvSpPr/>
                  <p:nvPr/>
                </p:nvSpPr>
                <p:spPr>
                  <a:xfrm>
                    <a:off x="9877375" y="2762910"/>
                    <a:ext cx="67520" cy="33038"/>
                  </a:xfrm>
                  <a:custGeom>
                    <a:avLst/>
                    <a:gdLst>
                      <a:gd name="connsiteX0" fmla="*/ 0 w 67520"/>
                      <a:gd name="connsiteY0" fmla="*/ 0 h 33038"/>
                      <a:gd name="connsiteX1" fmla="*/ 67520 w 67520"/>
                      <a:gd name="connsiteY1" fmla="*/ 24011 h 33038"/>
                      <a:gd name="connsiteX2" fmla="*/ 48113 w 67520"/>
                      <a:gd name="connsiteY2" fmla="*/ 33038 h 33038"/>
                      <a:gd name="connsiteX3" fmla="*/ 271 w 67520"/>
                      <a:gd name="connsiteY3" fmla="*/ 14984 h 33038"/>
                    </a:gdLst>
                    <a:ahLst/>
                    <a:cxnLst>
                      <a:cxn ang="0">
                        <a:pos x="connsiteX0" y="connsiteY0"/>
                      </a:cxn>
                      <a:cxn ang="0">
                        <a:pos x="connsiteX1" y="connsiteY1"/>
                      </a:cxn>
                      <a:cxn ang="0">
                        <a:pos x="connsiteX2" y="connsiteY2"/>
                      </a:cxn>
                      <a:cxn ang="0">
                        <a:pos x="connsiteX3" y="connsiteY3"/>
                      </a:cxn>
                    </a:cxnLst>
                    <a:rect l="l" t="t" r="r" b="b"/>
                    <a:pathLst>
                      <a:path w="67520" h="33038">
                        <a:moveTo>
                          <a:pt x="0" y="0"/>
                        </a:moveTo>
                        <a:lnTo>
                          <a:pt x="67520" y="24011"/>
                        </a:lnTo>
                        <a:cubicBezTo>
                          <a:pt x="59922" y="23445"/>
                          <a:pt x="52575" y="26863"/>
                          <a:pt x="48113" y="33038"/>
                        </a:cubicBezTo>
                        <a:lnTo>
                          <a:pt x="271" y="14984"/>
                        </a:lnTo>
                        <a:close/>
                      </a:path>
                    </a:pathLst>
                  </a:custGeom>
                  <a:solidFill>
                    <a:srgbClr val="455A64"/>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cs typeface="+mn-cs"/>
                    </a:endParaRPr>
                  </a:p>
                </p:txBody>
              </p:sp>
              <p:sp>
                <p:nvSpPr>
                  <p:cNvPr id="2926" name="Freeform: Shape 2925">
                    <a:extLst>
                      <a:ext uri="{FF2B5EF4-FFF2-40B4-BE49-F238E27FC236}">
                        <a16:creationId xmlns:a16="http://schemas.microsoft.com/office/drawing/2014/main" id="{918330B2-9702-66A4-C016-F1A2713FD703}"/>
                      </a:ext>
                    </a:extLst>
                  </p:cNvPr>
                  <p:cNvSpPr/>
                  <p:nvPr/>
                </p:nvSpPr>
                <p:spPr>
                  <a:xfrm>
                    <a:off x="9717330" y="2759786"/>
                    <a:ext cx="166376" cy="66494"/>
                  </a:xfrm>
                  <a:custGeom>
                    <a:avLst/>
                    <a:gdLst>
                      <a:gd name="connsiteX0" fmla="*/ 0 w 166376"/>
                      <a:gd name="connsiteY0" fmla="*/ 7998 h 66494"/>
                      <a:gd name="connsiteX1" fmla="*/ 4243 w 166376"/>
                      <a:gd name="connsiteY1" fmla="*/ 17025 h 66494"/>
                      <a:gd name="connsiteX2" fmla="*/ 5958 w 166376"/>
                      <a:gd name="connsiteY2" fmla="*/ 20455 h 66494"/>
                      <a:gd name="connsiteX3" fmla="*/ 11915 w 166376"/>
                      <a:gd name="connsiteY3" fmla="*/ 46181 h 66494"/>
                      <a:gd name="connsiteX4" fmla="*/ 39537 w 166376"/>
                      <a:gd name="connsiteY4" fmla="*/ 64235 h 66494"/>
                      <a:gd name="connsiteX5" fmla="*/ 49015 w 166376"/>
                      <a:gd name="connsiteY5" fmla="*/ 63422 h 66494"/>
                      <a:gd name="connsiteX6" fmla="*/ 49738 w 166376"/>
                      <a:gd name="connsiteY6" fmla="*/ 63422 h 66494"/>
                      <a:gd name="connsiteX7" fmla="*/ 57320 w 166376"/>
                      <a:gd name="connsiteY7" fmla="*/ 60444 h 66494"/>
                      <a:gd name="connsiteX8" fmla="*/ 57862 w 166376"/>
                      <a:gd name="connsiteY8" fmla="*/ 60444 h 66494"/>
                      <a:gd name="connsiteX9" fmla="*/ 58494 w 166376"/>
                      <a:gd name="connsiteY9" fmla="*/ 59992 h 66494"/>
                      <a:gd name="connsiteX10" fmla="*/ 59306 w 166376"/>
                      <a:gd name="connsiteY10" fmla="*/ 59451 h 66494"/>
                      <a:gd name="connsiteX11" fmla="*/ 60028 w 166376"/>
                      <a:gd name="connsiteY11" fmla="*/ 58819 h 66494"/>
                      <a:gd name="connsiteX12" fmla="*/ 60840 w 166376"/>
                      <a:gd name="connsiteY12" fmla="*/ 58187 h 66494"/>
                      <a:gd name="connsiteX13" fmla="*/ 61653 w 166376"/>
                      <a:gd name="connsiteY13" fmla="*/ 57465 h 66494"/>
                      <a:gd name="connsiteX14" fmla="*/ 63187 w 166376"/>
                      <a:gd name="connsiteY14" fmla="*/ 56020 h 66494"/>
                      <a:gd name="connsiteX15" fmla="*/ 69326 w 166376"/>
                      <a:gd name="connsiteY15" fmla="*/ 46181 h 66494"/>
                      <a:gd name="connsiteX16" fmla="*/ 78804 w 166376"/>
                      <a:gd name="connsiteY16" fmla="*/ 23163 h 66494"/>
                      <a:gd name="connsiteX17" fmla="*/ 80519 w 166376"/>
                      <a:gd name="connsiteY17" fmla="*/ 23163 h 66494"/>
                      <a:gd name="connsiteX18" fmla="*/ 93337 w 166376"/>
                      <a:gd name="connsiteY18" fmla="*/ 46723 h 66494"/>
                      <a:gd name="connsiteX19" fmla="*/ 126375 w 166376"/>
                      <a:gd name="connsiteY19" fmla="*/ 66401 h 66494"/>
                      <a:gd name="connsiteX20" fmla="*/ 130888 w 166376"/>
                      <a:gd name="connsiteY20" fmla="*/ 66401 h 66494"/>
                      <a:gd name="connsiteX21" fmla="*/ 135492 w 166376"/>
                      <a:gd name="connsiteY21" fmla="*/ 65679 h 66494"/>
                      <a:gd name="connsiteX22" fmla="*/ 137026 w 166376"/>
                      <a:gd name="connsiteY22" fmla="*/ 65679 h 66494"/>
                      <a:gd name="connsiteX23" fmla="*/ 138380 w 166376"/>
                      <a:gd name="connsiteY23" fmla="*/ 65679 h 66494"/>
                      <a:gd name="connsiteX24" fmla="*/ 139283 w 166376"/>
                      <a:gd name="connsiteY24" fmla="*/ 65679 h 66494"/>
                      <a:gd name="connsiteX25" fmla="*/ 144519 w 166376"/>
                      <a:gd name="connsiteY25" fmla="*/ 63242 h 66494"/>
                      <a:gd name="connsiteX26" fmla="*/ 146324 w 166376"/>
                      <a:gd name="connsiteY26" fmla="*/ 61978 h 66494"/>
                      <a:gd name="connsiteX27" fmla="*/ 149393 w 166376"/>
                      <a:gd name="connsiteY27" fmla="*/ 59360 h 66494"/>
                      <a:gd name="connsiteX28" fmla="*/ 155170 w 166376"/>
                      <a:gd name="connsiteY28" fmla="*/ 50334 h 66494"/>
                      <a:gd name="connsiteX29" fmla="*/ 160496 w 166376"/>
                      <a:gd name="connsiteY29" fmla="*/ 24878 h 66494"/>
                      <a:gd name="connsiteX30" fmla="*/ 161940 w 166376"/>
                      <a:gd name="connsiteY30" fmla="*/ 21177 h 66494"/>
                      <a:gd name="connsiteX31" fmla="*/ 166364 w 166376"/>
                      <a:gd name="connsiteY31" fmla="*/ 12150 h 66494"/>
                      <a:gd name="connsiteX32" fmla="*/ 160947 w 166376"/>
                      <a:gd name="connsiteY32" fmla="*/ 4026 h 66494"/>
                      <a:gd name="connsiteX33" fmla="*/ 156163 w 166376"/>
                      <a:gd name="connsiteY33" fmla="*/ 3394 h 66494"/>
                      <a:gd name="connsiteX34" fmla="*/ 109043 w 166376"/>
                      <a:gd name="connsiteY34" fmla="*/ 4026 h 66494"/>
                      <a:gd name="connsiteX35" fmla="*/ 80609 w 166376"/>
                      <a:gd name="connsiteY35" fmla="*/ 13053 h 66494"/>
                      <a:gd name="connsiteX36" fmla="*/ 53529 w 166376"/>
                      <a:gd name="connsiteY36" fmla="*/ 3214 h 66494"/>
                      <a:gd name="connsiteX37" fmla="*/ 9388 w 166376"/>
                      <a:gd name="connsiteY37" fmla="*/ 957 h 66494"/>
                      <a:gd name="connsiteX38" fmla="*/ 4965 w 166376"/>
                      <a:gd name="connsiteY38" fmla="*/ 957 h 66494"/>
                      <a:gd name="connsiteX39" fmla="*/ 0 w 166376"/>
                      <a:gd name="connsiteY39" fmla="*/ 7998 h 66494"/>
                      <a:gd name="connsiteX40" fmla="*/ 98211 w 166376"/>
                      <a:gd name="connsiteY40" fmla="*/ 17025 h 66494"/>
                      <a:gd name="connsiteX41" fmla="*/ 102454 w 166376"/>
                      <a:gd name="connsiteY41" fmla="*/ 13504 h 66494"/>
                      <a:gd name="connsiteX42" fmla="*/ 103266 w 166376"/>
                      <a:gd name="connsiteY42" fmla="*/ 13053 h 66494"/>
                      <a:gd name="connsiteX43" fmla="*/ 103266 w 166376"/>
                      <a:gd name="connsiteY43" fmla="*/ 13053 h 66494"/>
                      <a:gd name="connsiteX44" fmla="*/ 105433 w 166376"/>
                      <a:gd name="connsiteY44" fmla="*/ 12060 h 66494"/>
                      <a:gd name="connsiteX45" fmla="*/ 107329 w 166376"/>
                      <a:gd name="connsiteY45" fmla="*/ 11248 h 66494"/>
                      <a:gd name="connsiteX46" fmla="*/ 113738 w 166376"/>
                      <a:gd name="connsiteY46" fmla="*/ 9262 h 66494"/>
                      <a:gd name="connsiteX47" fmla="*/ 116265 w 166376"/>
                      <a:gd name="connsiteY47" fmla="*/ 8630 h 66494"/>
                      <a:gd name="connsiteX48" fmla="*/ 122854 w 166376"/>
                      <a:gd name="connsiteY48" fmla="*/ 7547 h 66494"/>
                      <a:gd name="connsiteX49" fmla="*/ 124299 w 166376"/>
                      <a:gd name="connsiteY49" fmla="*/ 7547 h 66494"/>
                      <a:gd name="connsiteX50" fmla="*/ 150928 w 166376"/>
                      <a:gd name="connsiteY50" fmla="*/ 12692 h 66494"/>
                      <a:gd name="connsiteX51" fmla="*/ 151469 w 166376"/>
                      <a:gd name="connsiteY51" fmla="*/ 35800 h 66494"/>
                      <a:gd name="connsiteX52" fmla="*/ 151469 w 166376"/>
                      <a:gd name="connsiteY52" fmla="*/ 36342 h 66494"/>
                      <a:gd name="connsiteX53" fmla="*/ 151469 w 166376"/>
                      <a:gd name="connsiteY53" fmla="*/ 36884 h 66494"/>
                      <a:gd name="connsiteX54" fmla="*/ 150837 w 166376"/>
                      <a:gd name="connsiteY54" fmla="*/ 39592 h 66494"/>
                      <a:gd name="connsiteX55" fmla="*/ 150386 w 166376"/>
                      <a:gd name="connsiteY55" fmla="*/ 41307 h 66494"/>
                      <a:gd name="connsiteX56" fmla="*/ 150386 w 166376"/>
                      <a:gd name="connsiteY56" fmla="*/ 41307 h 66494"/>
                      <a:gd name="connsiteX57" fmla="*/ 149483 w 166376"/>
                      <a:gd name="connsiteY57" fmla="*/ 44195 h 66494"/>
                      <a:gd name="connsiteX58" fmla="*/ 149032 w 166376"/>
                      <a:gd name="connsiteY58" fmla="*/ 45098 h 66494"/>
                      <a:gd name="connsiteX59" fmla="*/ 149032 w 166376"/>
                      <a:gd name="connsiteY59" fmla="*/ 45730 h 66494"/>
                      <a:gd name="connsiteX60" fmla="*/ 149032 w 166376"/>
                      <a:gd name="connsiteY60" fmla="*/ 46362 h 66494"/>
                      <a:gd name="connsiteX61" fmla="*/ 149032 w 166376"/>
                      <a:gd name="connsiteY61" fmla="*/ 47174 h 66494"/>
                      <a:gd name="connsiteX62" fmla="*/ 148491 w 166376"/>
                      <a:gd name="connsiteY62" fmla="*/ 48077 h 66494"/>
                      <a:gd name="connsiteX63" fmla="*/ 147949 w 166376"/>
                      <a:gd name="connsiteY63" fmla="*/ 48979 h 66494"/>
                      <a:gd name="connsiteX64" fmla="*/ 147317 w 166376"/>
                      <a:gd name="connsiteY64" fmla="*/ 49972 h 66494"/>
                      <a:gd name="connsiteX65" fmla="*/ 126375 w 166376"/>
                      <a:gd name="connsiteY65" fmla="*/ 59541 h 66494"/>
                      <a:gd name="connsiteX66" fmla="*/ 105162 w 166376"/>
                      <a:gd name="connsiteY66" fmla="*/ 51417 h 66494"/>
                      <a:gd name="connsiteX67" fmla="*/ 98211 w 166376"/>
                      <a:gd name="connsiteY67" fmla="*/ 37786 h 66494"/>
                      <a:gd name="connsiteX68" fmla="*/ 98302 w 166376"/>
                      <a:gd name="connsiteY68" fmla="*/ 17386 h 66494"/>
                      <a:gd name="connsiteX69" fmla="*/ 13631 w 166376"/>
                      <a:gd name="connsiteY69" fmla="*/ 9894 h 66494"/>
                      <a:gd name="connsiteX70" fmla="*/ 17151 w 166376"/>
                      <a:gd name="connsiteY70" fmla="*/ 7727 h 66494"/>
                      <a:gd name="connsiteX71" fmla="*/ 17151 w 166376"/>
                      <a:gd name="connsiteY71" fmla="*/ 7727 h 66494"/>
                      <a:gd name="connsiteX72" fmla="*/ 18686 w 166376"/>
                      <a:gd name="connsiteY72" fmla="*/ 7095 h 66494"/>
                      <a:gd name="connsiteX73" fmla="*/ 19678 w 166376"/>
                      <a:gd name="connsiteY73" fmla="*/ 7095 h 66494"/>
                      <a:gd name="connsiteX74" fmla="*/ 20491 w 166376"/>
                      <a:gd name="connsiteY74" fmla="*/ 7095 h 66494"/>
                      <a:gd name="connsiteX75" fmla="*/ 21032 w 166376"/>
                      <a:gd name="connsiteY75" fmla="*/ 7095 h 66494"/>
                      <a:gd name="connsiteX76" fmla="*/ 21032 w 166376"/>
                      <a:gd name="connsiteY76" fmla="*/ 7095 h 66494"/>
                      <a:gd name="connsiteX77" fmla="*/ 21845 w 166376"/>
                      <a:gd name="connsiteY77" fmla="*/ 7095 h 66494"/>
                      <a:gd name="connsiteX78" fmla="*/ 25094 w 166376"/>
                      <a:gd name="connsiteY78" fmla="*/ 6463 h 66494"/>
                      <a:gd name="connsiteX79" fmla="*/ 32767 w 166376"/>
                      <a:gd name="connsiteY79" fmla="*/ 6463 h 66494"/>
                      <a:gd name="connsiteX80" fmla="*/ 39357 w 166376"/>
                      <a:gd name="connsiteY80" fmla="*/ 7095 h 66494"/>
                      <a:gd name="connsiteX81" fmla="*/ 63097 w 166376"/>
                      <a:gd name="connsiteY81" fmla="*/ 17566 h 66494"/>
                      <a:gd name="connsiteX82" fmla="*/ 64000 w 166376"/>
                      <a:gd name="connsiteY82" fmla="*/ 37967 h 66494"/>
                      <a:gd name="connsiteX83" fmla="*/ 62646 w 166376"/>
                      <a:gd name="connsiteY83" fmla="*/ 43022 h 66494"/>
                      <a:gd name="connsiteX84" fmla="*/ 62646 w 166376"/>
                      <a:gd name="connsiteY84" fmla="*/ 43022 h 66494"/>
                      <a:gd name="connsiteX85" fmla="*/ 62646 w 166376"/>
                      <a:gd name="connsiteY85" fmla="*/ 43563 h 66494"/>
                      <a:gd name="connsiteX86" fmla="*/ 62646 w 166376"/>
                      <a:gd name="connsiteY86" fmla="*/ 43563 h 66494"/>
                      <a:gd name="connsiteX87" fmla="*/ 62646 w 166376"/>
                      <a:gd name="connsiteY87" fmla="*/ 44105 h 66494"/>
                      <a:gd name="connsiteX88" fmla="*/ 62104 w 166376"/>
                      <a:gd name="connsiteY88" fmla="*/ 45369 h 66494"/>
                      <a:gd name="connsiteX89" fmla="*/ 61563 w 166376"/>
                      <a:gd name="connsiteY89" fmla="*/ 46452 h 66494"/>
                      <a:gd name="connsiteX90" fmla="*/ 61563 w 166376"/>
                      <a:gd name="connsiteY90" fmla="*/ 47174 h 66494"/>
                      <a:gd name="connsiteX91" fmla="*/ 61563 w 166376"/>
                      <a:gd name="connsiteY91" fmla="*/ 47716 h 66494"/>
                      <a:gd name="connsiteX92" fmla="*/ 61563 w 166376"/>
                      <a:gd name="connsiteY92" fmla="*/ 47716 h 66494"/>
                      <a:gd name="connsiteX93" fmla="*/ 40260 w 166376"/>
                      <a:gd name="connsiteY93" fmla="*/ 57465 h 66494"/>
                      <a:gd name="connsiteX94" fmla="*/ 29518 w 166376"/>
                      <a:gd name="connsiteY94" fmla="*/ 54847 h 66494"/>
                      <a:gd name="connsiteX95" fmla="*/ 15436 w 166376"/>
                      <a:gd name="connsiteY95" fmla="*/ 32912 h 66494"/>
                      <a:gd name="connsiteX96" fmla="*/ 13721 w 166376"/>
                      <a:gd name="connsiteY96" fmla="*/ 10255 h 66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166376" h="66494">
                        <a:moveTo>
                          <a:pt x="0" y="7998"/>
                        </a:moveTo>
                        <a:cubicBezTo>
                          <a:pt x="539" y="11346"/>
                          <a:pt x="2009" y="14474"/>
                          <a:pt x="4243" y="17025"/>
                        </a:cubicBezTo>
                        <a:cubicBezTo>
                          <a:pt x="5080" y="18015"/>
                          <a:pt x="5668" y="19191"/>
                          <a:pt x="5958" y="20455"/>
                        </a:cubicBezTo>
                        <a:cubicBezTo>
                          <a:pt x="7305" y="29166"/>
                          <a:pt x="9296" y="37765"/>
                          <a:pt x="11915" y="46181"/>
                        </a:cubicBezTo>
                        <a:cubicBezTo>
                          <a:pt x="16376" y="57437"/>
                          <a:pt x="27438" y="64666"/>
                          <a:pt x="39537" y="64235"/>
                        </a:cubicBezTo>
                        <a:cubicBezTo>
                          <a:pt x="42716" y="64269"/>
                          <a:pt x="45890" y="63997"/>
                          <a:pt x="49015" y="63422"/>
                        </a:cubicBezTo>
                        <a:lnTo>
                          <a:pt x="49738" y="63422"/>
                        </a:lnTo>
                        <a:cubicBezTo>
                          <a:pt x="52393" y="62793"/>
                          <a:pt x="54946" y="61790"/>
                          <a:pt x="57320" y="60444"/>
                        </a:cubicBezTo>
                        <a:lnTo>
                          <a:pt x="57862" y="60444"/>
                        </a:lnTo>
                        <a:lnTo>
                          <a:pt x="58494" y="59992"/>
                        </a:lnTo>
                        <a:lnTo>
                          <a:pt x="59306" y="59451"/>
                        </a:lnTo>
                        <a:lnTo>
                          <a:pt x="60028" y="58819"/>
                        </a:lnTo>
                        <a:lnTo>
                          <a:pt x="60840" y="58187"/>
                        </a:lnTo>
                        <a:cubicBezTo>
                          <a:pt x="61131" y="57969"/>
                          <a:pt x="61402" y="57727"/>
                          <a:pt x="61653" y="57465"/>
                        </a:cubicBezTo>
                        <a:lnTo>
                          <a:pt x="63187" y="56020"/>
                        </a:lnTo>
                        <a:cubicBezTo>
                          <a:pt x="65683" y="53043"/>
                          <a:pt x="67749" y="49731"/>
                          <a:pt x="69326" y="46181"/>
                        </a:cubicBezTo>
                        <a:cubicBezTo>
                          <a:pt x="73297" y="37154"/>
                          <a:pt x="72305" y="24697"/>
                          <a:pt x="78804" y="23163"/>
                        </a:cubicBezTo>
                        <a:lnTo>
                          <a:pt x="80519" y="23163"/>
                        </a:lnTo>
                        <a:cubicBezTo>
                          <a:pt x="89546" y="23163"/>
                          <a:pt x="88372" y="36974"/>
                          <a:pt x="93337" y="46723"/>
                        </a:cubicBezTo>
                        <a:cubicBezTo>
                          <a:pt x="99111" y="59581"/>
                          <a:pt x="112318" y="67448"/>
                          <a:pt x="126375" y="66401"/>
                        </a:cubicBezTo>
                        <a:lnTo>
                          <a:pt x="130888" y="66401"/>
                        </a:lnTo>
                        <a:cubicBezTo>
                          <a:pt x="132438" y="66270"/>
                          <a:pt x="133976" y="66028"/>
                          <a:pt x="135492" y="65679"/>
                        </a:cubicBezTo>
                        <a:lnTo>
                          <a:pt x="137026" y="65679"/>
                        </a:lnTo>
                        <a:lnTo>
                          <a:pt x="138380" y="65679"/>
                        </a:lnTo>
                        <a:lnTo>
                          <a:pt x="139283" y="65679"/>
                        </a:lnTo>
                        <a:cubicBezTo>
                          <a:pt x="141099" y="65029"/>
                          <a:pt x="142852" y="64213"/>
                          <a:pt x="144519" y="63242"/>
                        </a:cubicBezTo>
                        <a:lnTo>
                          <a:pt x="146324" y="61978"/>
                        </a:lnTo>
                        <a:cubicBezTo>
                          <a:pt x="147430" y="61208"/>
                          <a:pt x="148458" y="60331"/>
                          <a:pt x="149393" y="59360"/>
                        </a:cubicBezTo>
                        <a:cubicBezTo>
                          <a:pt x="151836" y="56716"/>
                          <a:pt x="153792" y="53660"/>
                          <a:pt x="155170" y="50334"/>
                        </a:cubicBezTo>
                        <a:cubicBezTo>
                          <a:pt x="157599" y="41998"/>
                          <a:pt x="159380" y="33488"/>
                          <a:pt x="160496" y="24878"/>
                        </a:cubicBezTo>
                        <a:cubicBezTo>
                          <a:pt x="160755" y="23569"/>
                          <a:pt x="161244" y="22316"/>
                          <a:pt x="161940" y="21177"/>
                        </a:cubicBezTo>
                        <a:cubicBezTo>
                          <a:pt x="164240" y="18648"/>
                          <a:pt x="165773" y="15517"/>
                          <a:pt x="166364" y="12150"/>
                        </a:cubicBezTo>
                        <a:cubicBezTo>
                          <a:pt x="166568" y="8538"/>
                          <a:pt x="164360" y="5226"/>
                          <a:pt x="160947" y="4026"/>
                        </a:cubicBezTo>
                        <a:lnTo>
                          <a:pt x="156163" y="3394"/>
                        </a:lnTo>
                        <a:cubicBezTo>
                          <a:pt x="140526" y="1048"/>
                          <a:pt x="124612" y="1262"/>
                          <a:pt x="109043" y="4026"/>
                        </a:cubicBezTo>
                        <a:cubicBezTo>
                          <a:pt x="94149" y="8088"/>
                          <a:pt x="88914" y="13053"/>
                          <a:pt x="80609" y="13053"/>
                        </a:cubicBezTo>
                        <a:cubicBezTo>
                          <a:pt x="72305" y="13053"/>
                          <a:pt x="67791" y="7908"/>
                          <a:pt x="53529" y="3214"/>
                        </a:cubicBezTo>
                        <a:cubicBezTo>
                          <a:pt x="39057" y="-91"/>
                          <a:pt x="24121" y="-854"/>
                          <a:pt x="9388" y="957"/>
                        </a:cubicBezTo>
                        <a:lnTo>
                          <a:pt x="4965" y="957"/>
                        </a:lnTo>
                        <a:cubicBezTo>
                          <a:pt x="2008" y="2045"/>
                          <a:pt x="31" y="4847"/>
                          <a:pt x="0" y="7998"/>
                        </a:cubicBezTo>
                        <a:close/>
                        <a:moveTo>
                          <a:pt x="98211" y="17025"/>
                        </a:moveTo>
                        <a:cubicBezTo>
                          <a:pt x="99318" y="15524"/>
                          <a:pt x="100774" y="14315"/>
                          <a:pt x="102454" y="13504"/>
                        </a:cubicBezTo>
                        <a:lnTo>
                          <a:pt x="103266" y="13053"/>
                        </a:lnTo>
                        <a:lnTo>
                          <a:pt x="103266" y="13053"/>
                        </a:lnTo>
                        <a:cubicBezTo>
                          <a:pt x="103963" y="12668"/>
                          <a:pt x="104687" y="12336"/>
                          <a:pt x="105433" y="12060"/>
                        </a:cubicBezTo>
                        <a:lnTo>
                          <a:pt x="107329" y="11248"/>
                        </a:lnTo>
                        <a:cubicBezTo>
                          <a:pt x="109412" y="10425"/>
                          <a:pt x="111554" y="9761"/>
                          <a:pt x="113738" y="9262"/>
                        </a:cubicBezTo>
                        <a:lnTo>
                          <a:pt x="116265" y="8630"/>
                        </a:lnTo>
                        <a:cubicBezTo>
                          <a:pt x="118431" y="8630"/>
                          <a:pt x="120598" y="7817"/>
                          <a:pt x="122854" y="7547"/>
                        </a:cubicBezTo>
                        <a:lnTo>
                          <a:pt x="124299" y="7547"/>
                        </a:lnTo>
                        <a:cubicBezTo>
                          <a:pt x="133506" y="5954"/>
                          <a:pt x="142977" y="7784"/>
                          <a:pt x="150928" y="12692"/>
                        </a:cubicBezTo>
                        <a:cubicBezTo>
                          <a:pt x="154358" y="15851"/>
                          <a:pt x="152823" y="29030"/>
                          <a:pt x="151469" y="35800"/>
                        </a:cubicBezTo>
                        <a:cubicBezTo>
                          <a:pt x="151427" y="35978"/>
                          <a:pt x="151427" y="36164"/>
                          <a:pt x="151469" y="36342"/>
                        </a:cubicBezTo>
                        <a:cubicBezTo>
                          <a:pt x="151469" y="36342"/>
                          <a:pt x="151469" y="36342"/>
                          <a:pt x="151469" y="36884"/>
                        </a:cubicBezTo>
                        <a:cubicBezTo>
                          <a:pt x="151369" y="37808"/>
                          <a:pt x="151156" y="38718"/>
                          <a:pt x="150837" y="39592"/>
                        </a:cubicBezTo>
                        <a:cubicBezTo>
                          <a:pt x="150718" y="40171"/>
                          <a:pt x="150568" y="40744"/>
                          <a:pt x="150386" y="41307"/>
                        </a:cubicBezTo>
                        <a:lnTo>
                          <a:pt x="150386" y="41307"/>
                        </a:lnTo>
                        <a:cubicBezTo>
                          <a:pt x="150386" y="42300"/>
                          <a:pt x="149845" y="43202"/>
                          <a:pt x="149483" y="44195"/>
                        </a:cubicBezTo>
                        <a:cubicBezTo>
                          <a:pt x="149122" y="45188"/>
                          <a:pt x="149483" y="44827"/>
                          <a:pt x="149032" y="45098"/>
                        </a:cubicBezTo>
                        <a:cubicBezTo>
                          <a:pt x="148993" y="45307"/>
                          <a:pt x="148993" y="45521"/>
                          <a:pt x="149032" y="45730"/>
                        </a:cubicBezTo>
                        <a:cubicBezTo>
                          <a:pt x="148986" y="45938"/>
                          <a:pt x="148986" y="46154"/>
                          <a:pt x="149032" y="46362"/>
                        </a:cubicBezTo>
                        <a:cubicBezTo>
                          <a:pt x="148998" y="46631"/>
                          <a:pt x="148998" y="46904"/>
                          <a:pt x="149032" y="47174"/>
                        </a:cubicBezTo>
                        <a:lnTo>
                          <a:pt x="148491" y="48077"/>
                        </a:lnTo>
                        <a:lnTo>
                          <a:pt x="147949" y="48979"/>
                        </a:lnTo>
                        <a:lnTo>
                          <a:pt x="147317" y="49972"/>
                        </a:lnTo>
                        <a:cubicBezTo>
                          <a:pt x="142585" y="56720"/>
                          <a:pt x="134574" y="60381"/>
                          <a:pt x="126375" y="59541"/>
                        </a:cubicBezTo>
                        <a:cubicBezTo>
                          <a:pt x="118466" y="60000"/>
                          <a:pt x="110741" y="57041"/>
                          <a:pt x="105162" y="51417"/>
                        </a:cubicBezTo>
                        <a:cubicBezTo>
                          <a:pt x="101694" y="47558"/>
                          <a:pt x="99298" y="42859"/>
                          <a:pt x="98211" y="37786"/>
                        </a:cubicBezTo>
                        <a:cubicBezTo>
                          <a:pt x="95900" y="31177"/>
                          <a:pt x="95932" y="23974"/>
                          <a:pt x="98302" y="17386"/>
                        </a:cubicBezTo>
                        <a:close/>
                        <a:moveTo>
                          <a:pt x="13631" y="9894"/>
                        </a:moveTo>
                        <a:cubicBezTo>
                          <a:pt x="14675" y="8980"/>
                          <a:pt x="15865" y="8248"/>
                          <a:pt x="17151" y="7727"/>
                        </a:cubicBezTo>
                        <a:lnTo>
                          <a:pt x="17151" y="7727"/>
                        </a:lnTo>
                        <a:lnTo>
                          <a:pt x="18686" y="7095"/>
                        </a:lnTo>
                        <a:cubicBezTo>
                          <a:pt x="19015" y="7136"/>
                          <a:pt x="19349" y="7136"/>
                          <a:pt x="19678" y="7095"/>
                        </a:cubicBezTo>
                        <a:lnTo>
                          <a:pt x="20491" y="7095"/>
                        </a:lnTo>
                        <a:lnTo>
                          <a:pt x="21032" y="7095"/>
                        </a:lnTo>
                        <a:lnTo>
                          <a:pt x="21032" y="7095"/>
                        </a:lnTo>
                        <a:lnTo>
                          <a:pt x="21845" y="7095"/>
                        </a:lnTo>
                        <a:lnTo>
                          <a:pt x="25094" y="6463"/>
                        </a:lnTo>
                        <a:lnTo>
                          <a:pt x="32767" y="6463"/>
                        </a:lnTo>
                        <a:cubicBezTo>
                          <a:pt x="34974" y="6557"/>
                          <a:pt x="37173" y="6767"/>
                          <a:pt x="39357" y="7095"/>
                        </a:cubicBezTo>
                        <a:cubicBezTo>
                          <a:pt x="48216" y="7843"/>
                          <a:pt x="56572" y="11528"/>
                          <a:pt x="63097" y="17566"/>
                        </a:cubicBezTo>
                        <a:cubicBezTo>
                          <a:pt x="65521" y="24105"/>
                          <a:pt x="65836" y="31239"/>
                          <a:pt x="64000" y="37967"/>
                        </a:cubicBezTo>
                        <a:cubicBezTo>
                          <a:pt x="64000" y="39411"/>
                          <a:pt x="63278" y="41216"/>
                          <a:pt x="62646" y="43022"/>
                        </a:cubicBezTo>
                        <a:lnTo>
                          <a:pt x="62646" y="43022"/>
                        </a:lnTo>
                        <a:lnTo>
                          <a:pt x="62646" y="43563"/>
                        </a:lnTo>
                        <a:lnTo>
                          <a:pt x="62646" y="43563"/>
                        </a:lnTo>
                        <a:cubicBezTo>
                          <a:pt x="62646" y="43563"/>
                          <a:pt x="62646" y="43563"/>
                          <a:pt x="62646" y="44105"/>
                        </a:cubicBezTo>
                        <a:cubicBezTo>
                          <a:pt x="62521" y="44548"/>
                          <a:pt x="62339" y="44973"/>
                          <a:pt x="62104" y="45369"/>
                        </a:cubicBezTo>
                        <a:cubicBezTo>
                          <a:pt x="61961" y="45747"/>
                          <a:pt x="61779" y="46110"/>
                          <a:pt x="61563" y="46452"/>
                        </a:cubicBezTo>
                        <a:cubicBezTo>
                          <a:pt x="61546" y="46692"/>
                          <a:pt x="61546" y="46934"/>
                          <a:pt x="61563" y="47174"/>
                        </a:cubicBezTo>
                        <a:cubicBezTo>
                          <a:pt x="61563" y="47174"/>
                          <a:pt x="61563" y="47174"/>
                          <a:pt x="61563" y="47716"/>
                        </a:cubicBezTo>
                        <a:lnTo>
                          <a:pt x="61563" y="47716"/>
                        </a:lnTo>
                        <a:cubicBezTo>
                          <a:pt x="56823" y="54669"/>
                          <a:pt x="48620" y="58423"/>
                          <a:pt x="40260" y="57465"/>
                        </a:cubicBezTo>
                        <a:cubicBezTo>
                          <a:pt x="36522" y="57456"/>
                          <a:pt x="32840" y="56559"/>
                          <a:pt x="29518" y="54847"/>
                        </a:cubicBezTo>
                        <a:cubicBezTo>
                          <a:pt x="21798" y="49991"/>
                          <a:pt x="16638" y="41953"/>
                          <a:pt x="15436" y="32912"/>
                        </a:cubicBezTo>
                        <a:cubicBezTo>
                          <a:pt x="12728" y="26593"/>
                          <a:pt x="10742" y="13233"/>
                          <a:pt x="13721" y="10255"/>
                        </a:cubicBezTo>
                        <a:close/>
                      </a:path>
                    </a:pathLst>
                  </a:custGeom>
                  <a:solidFill>
                    <a:srgbClr val="455A64"/>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cs typeface="+mn-cs"/>
                    </a:endParaRPr>
                  </a:p>
                </p:txBody>
              </p:sp>
              <p:sp>
                <p:nvSpPr>
                  <p:cNvPr id="2927" name="Freeform: Shape 2926">
                    <a:extLst>
                      <a:ext uri="{FF2B5EF4-FFF2-40B4-BE49-F238E27FC236}">
                        <a16:creationId xmlns:a16="http://schemas.microsoft.com/office/drawing/2014/main" id="{20041080-EA36-8C23-8FB8-84A643AC54FA}"/>
                      </a:ext>
                    </a:extLst>
                  </p:cNvPr>
                  <p:cNvSpPr/>
                  <p:nvPr/>
                </p:nvSpPr>
                <p:spPr>
                  <a:xfrm>
                    <a:off x="9765262" y="2783037"/>
                    <a:ext cx="36739" cy="50913"/>
                  </a:xfrm>
                  <a:custGeom>
                    <a:avLst/>
                    <a:gdLst>
                      <a:gd name="connsiteX0" fmla="*/ 0 w 36739"/>
                      <a:gd name="connsiteY0" fmla="*/ 42879 h 50913"/>
                      <a:gd name="connsiteX1" fmla="*/ 31594 w 36739"/>
                      <a:gd name="connsiteY1" fmla="*/ 50913 h 50913"/>
                      <a:gd name="connsiteX2" fmla="*/ 36739 w 36739"/>
                      <a:gd name="connsiteY2" fmla="*/ 1446 h 50913"/>
                      <a:gd name="connsiteX3" fmla="*/ 32587 w 36739"/>
                      <a:gd name="connsiteY3" fmla="*/ 2 h 50913"/>
                      <a:gd name="connsiteX4" fmla="*/ 30962 w 36739"/>
                      <a:gd name="connsiteY4" fmla="*/ 2 h 50913"/>
                      <a:gd name="connsiteX5" fmla="*/ 29156 w 36739"/>
                      <a:gd name="connsiteY5" fmla="*/ 815 h 50913"/>
                      <a:gd name="connsiteX6" fmla="*/ 0 w 36739"/>
                      <a:gd name="connsiteY6" fmla="*/ 42879 h 50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739" h="50913">
                        <a:moveTo>
                          <a:pt x="0" y="42879"/>
                        </a:moveTo>
                        <a:lnTo>
                          <a:pt x="31594" y="50913"/>
                        </a:lnTo>
                        <a:lnTo>
                          <a:pt x="36739" y="1446"/>
                        </a:lnTo>
                        <a:cubicBezTo>
                          <a:pt x="35577" y="476"/>
                          <a:pt x="34100" y="-37"/>
                          <a:pt x="32587" y="2"/>
                        </a:cubicBezTo>
                        <a:lnTo>
                          <a:pt x="30962" y="2"/>
                        </a:lnTo>
                        <a:cubicBezTo>
                          <a:pt x="30316" y="162"/>
                          <a:pt x="29704" y="437"/>
                          <a:pt x="29156" y="815"/>
                        </a:cubicBezTo>
                        <a:cubicBezTo>
                          <a:pt x="28705" y="1266"/>
                          <a:pt x="0" y="42879"/>
                          <a:pt x="0" y="42879"/>
                        </a:cubicBezTo>
                        <a:close/>
                      </a:path>
                    </a:pathLst>
                  </a:custGeom>
                  <a:solidFill>
                    <a:srgbClr val="AF6152"/>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cs typeface="+mn-cs"/>
                    </a:endParaRPr>
                  </a:p>
                </p:txBody>
              </p:sp>
              <p:sp>
                <p:nvSpPr>
                  <p:cNvPr id="2928" name="Freeform: Shape 2927">
                    <a:extLst>
                      <a:ext uri="{FF2B5EF4-FFF2-40B4-BE49-F238E27FC236}">
                        <a16:creationId xmlns:a16="http://schemas.microsoft.com/office/drawing/2014/main" id="{CADA143B-5E89-B95B-FD5C-CBEF1634A369}"/>
                      </a:ext>
                    </a:extLst>
                  </p:cNvPr>
                  <p:cNvSpPr/>
                  <p:nvPr/>
                </p:nvSpPr>
                <p:spPr>
                  <a:xfrm>
                    <a:off x="9794509" y="2846407"/>
                    <a:ext cx="37042" cy="23346"/>
                  </a:xfrm>
                  <a:custGeom>
                    <a:avLst/>
                    <a:gdLst>
                      <a:gd name="connsiteX0" fmla="*/ 36649 w 37042"/>
                      <a:gd name="connsiteY0" fmla="*/ 0 h 23346"/>
                      <a:gd name="connsiteX1" fmla="*/ 0 w 37042"/>
                      <a:gd name="connsiteY1" fmla="*/ 7853 h 23346"/>
                      <a:gd name="connsiteX2" fmla="*/ 20434 w 37042"/>
                      <a:gd name="connsiteY2" fmla="*/ 23161 h 23346"/>
                      <a:gd name="connsiteX3" fmla="*/ 22116 w 37042"/>
                      <a:gd name="connsiteY3" fmla="*/ 22838 h 23346"/>
                      <a:gd name="connsiteX4" fmla="*/ 36649 w 37042"/>
                      <a:gd name="connsiteY4" fmla="*/ 0 h 233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042" h="23346">
                        <a:moveTo>
                          <a:pt x="36649" y="0"/>
                        </a:moveTo>
                        <a:lnTo>
                          <a:pt x="0" y="7853"/>
                        </a:lnTo>
                        <a:cubicBezTo>
                          <a:pt x="1415" y="17723"/>
                          <a:pt x="10564" y="24577"/>
                          <a:pt x="20434" y="23161"/>
                        </a:cubicBezTo>
                        <a:cubicBezTo>
                          <a:pt x="20999" y="23080"/>
                          <a:pt x="21560" y="22972"/>
                          <a:pt x="22116" y="22838"/>
                        </a:cubicBezTo>
                        <a:cubicBezTo>
                          <a:pt x="32316" y="20376"/>
                          <a:pt x="38739" y="10283"/>
                          <a:pt x="36649" y="0"/>
                        </a:cubicBezTo>
                        <a:close/>
                      </a:path>
                    </a:pathLst>
                  </a:custGeom>
                  <a:solidFill>
                    <a:srgbClr val="AF6152"/>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cs typeface="+mn-cs"/>
                    </a:endParaRPr>
                  </a:p>
                </p:txBody>
              </p:sp>
              <p:sp>
                <p:nvSpPr>
                  <p:cNvPr id="2929" name="Freeform: Shape 2928">
                    <a:extLst>
                      <a:ext uri="{FF2B5EF4-FFF2-40B4-BE49-F238E27FC236}">
                        <a16:creationId xmlns:a16="http://schemas.microsoft.com/office/drawing/2014/main" id="{3FFFB4C7-3B82-1D85-0BB7-654CDFAC3816}"/>
                      </a:ext>
                    </a:extLst>
                  </p:cNvPr>
                  <p:cNvSpPr/>
                  <p:nvPr/>
                </p:nvSpPr>
                <p:spPr>
                  <a:xfrm>
                    <a:off x="9810667" y="2852229"/>
                    <a:ext cx="20581" cy="17286"/>
                  </a:xfrm>
                  <a:custGeom>
                    <a:avLst/>
                    <a:gdLst>
                      <a:gd name="connsiteX0" fmla="*/ 16068 w 20581"/>
                      <a:gd name="connsiteY0" fmla="*/ 136 h 17286"/>
                      <a:gd name="connsiteX1" fmla="*/ 20581 w 20581"/>
                      <a:gd name="connsiteY1" fmla="*/ 136 h 17286"/>
                      <a:gd name="connsiteX2" fmla="*/ 5958 w 20581"/>
                      <a:gd name="connsiteY2" fmla="*/ 17016 h 17286"/>
                      <a:gd name="connsiteX3" fmla="*/ 0 w 20581"/>
                      <a:gd name="connsiteY3" fmla="*/ 17016 h 17286"/>
                      <a:gd name="connsiteX4" fmla="*/ 16068 w 20581"/>
                      <a:gd name="connsiteY4" fmla="*/ 136 h 17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581" h="17286">
                        <a:moveTo>
                          <a:pt x="16068" y="136"/>
                        </a:moveTo>
                        <a:cubicBezTo>
                          <a:pt x="17567" y="-45"/>
                          <a:pt x="19082" y="-45"/>
                          <a:pt x="20581" y="136"/>
                        </a:cubicBezTo>
                        <a:cubicBezTo>
                          <a:pt x="19836" y="8319"/>
                          <a:pt x="13950" y="15112"/>
                          <a:pt x="5958" y="17016"/>
                        </a:cubicBezTo>
                        <a:cubicBezTo>
                          <a:pt x="3988" y="17377"/>
                          <a:pt x="1970" y="17377"/>
                          <a:pt x="0" y="17016"/>
                        </a:cubicBezTo>
                        <a:cubicBezTo>
                          <a:pt x="167" y="8074"/>
                          <a:pt x="7144" y="743"/>
                          <a:pt x="16068" y="136"/>
                        </a:cubicBezTo>
                        <a:close/>
                      </a:path>
                    </a:pathLst>
                  </a:custGeom>
                  <a:solidFill>
                    <a:srgbClr val="FFA8A7"/>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cs typeface="+mn-cs"/>
                    </a:endParaRPr>
                  </a:p>
                </p:txBody>
              </p:sp>
            </p:grpSp>
            <p:sp>
              <p:nvSpPr>
                <p:cNvPr id="2914" name="Freeform: Shape 2913">
                  <a:extLst>
                    <a:ext uri="{FF2B5EF4-FFF2-40B4-BE49-F238E27FC236}">
                      <a16:creationId xmlns:a16="http://schemas.microsoft.com/office/drawing/2014/main" id="{022494D0-AE50-3320-7F90-E3CE4EC39A19}"/>
                    </a:ext>
                  </a:extLst>
                </p:cNvPr>
                <p:cNvSpPr/>
                <p:nvPr/>
              </p:nvSpPr>
              <p:spPr>
                <a:xfrm>
                  <a:off x="10041170" y="3357843"/>
                  <a:ext cx="60059" cy="95423"/>
                </a:xfrm>
                <a:custGeom>
                  <a:avLst/>
                  <a:gdLst>
                    <a:gd name="connsiteX0" fmla="*/ 14213 w 60059"/>
                    <a:gd name="connsiteY0" fmla="*/ 94713 h 95423"/>
                    <a:gd name="connsiteX1" fmla="*/ 57903 w 60059"/>
                    <a:gd name="connsiteY1" fmla="*/ 71694 h 95423"/>
                    <a:gd name="connsiteX2" fmla="*/ 52667 w 60059"/>
                    <a:gd name="connsiteY2" fmla="*/ 33060 h 95423"/>
                    <a:gd name="connsiteX3" fmla="*/ 34613 w 60059"/>
                    <a:gd name="connsiteY3" fmla="*/ 1195 h 95423"/>
                    <a:gd name="connsiteX4" fmla="*/ 14213 w 60059"/>
                    <a:gd name="connsiteY4" fmla="*/ 94713 h 954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059" h="95423">
                      <a:moveTo>
                        <a:pt x="14213" y="94713"/>
                      </a:moveTo>
                      <a:cubicBezTo>
                        <a:pt x="30822" y="99497"/>
                        <a:pt x="52035" y="78826"/>
                        <a:pt x="57903" y="71694"/>
                      </a:cubicBezTo>
                      <a:cubicBezTo>
                        <a:pt x="63770" y="64563"/>
                        <a:pt x="56188" y="47503"/>
                        <a:pt x="52667" y="33060"/>
                      </a:cubicBezTo>
                      <a:cubicBezTo>
                        <a:pt x="49147" y="18617"/>
                        <a:pt x="52667" y="-5665"/>
                        <a:pt x="34613" y="1195"/>
                      </a:cubicBezTo>
                      <a:cubicBezTo>
                        <a:pt x="16560" y="8056"/>
                        <a:pt x="-20269" y="56078"/>
                        <a:pt x="14213" y="94713"/>
                      </a:cubicBezTo>
                      <a:close/>
                    </a:path>
                  </a:pathLst>
                </a:custGeom>
                <a:solidFill>
                  <a:srgbClr val="AF6152"/>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cs typeface="+mn-cs"/>
                  </a:endParaRPr>
                </a:p>
              </p:txBody>
            </p:sp>
            <p:sp>
              <p:nvSpPr>
                <p:cNvPr id="2915" name="Freeform: Shape 2914">
                  <a:extLst>
                    <a:ext uri="{FF2B5EF4-FFF2-40B4-BE49-F238E27FC236}">
                      <a16:creationId xmlns:a16="http://schemas.microsoft.com/office/drawing/2014/main" id="{19134C2D-79C1-CA56-84AB-33CE99BFFCA3}"/>
                    </a:ext>
                  </a:extLst>
                </p:cNvPr>
                <p:cNvSpPr/>
                <p:nvPr/>
              </p:nvSpPr>
              <p:spPr>
                <a:xfrm>
                  <a:off x="9973691" y="2956173"/>
                  <a:ext cx="203614" cy="508855"/>
                </a:xfrm>
                <a:custGeom>
                  <a:avLst/>
                  <a:gdLst>
                    <a:gd name="connsiteX0" fmla="*/ 18866 w 203614"/>
                    <a:gd name="connsiteY0" fmla="*/ 0 h 508855"/>
                    <a:gd name="connsiteX1" fmla="*/ 99475 w 203614"/>
                    <a:gd name="connsiteY1" fmla="*/ 67701 h 508855"/>
                    <a:gd name="connsiteX2" fmla="*/ 192812 w 203614"/>
                    <a:gd name="connsiteY2" fmla="*/ 240925 h 508855"/>
                    <a:gd name="connsiteX3" fmla="*/ 185139 w 203614"/>
                    <a:gd name="connsiteY3" fmla="*/ 315035 h 508855"/>
                    <a:gd name="connsiteX4" fmla="*/ 73839 w 203614"/>
                    <a:gd name="connsiteY4" fmla="*/ 448541 h 508855"/>
                    <a:gd name="connsiteX5" fmla="*/ 108773 w 203614"/>
                    <a:gd name="connsiteY5" fmla="*/ 488439 h 508855"/>
                    <a:gd name="connsiteX6" fmla="*/ 68965 w 203614"/>
                    <a:gd name="connsiteY6" fmla="*/ 508659 h 508855"/>
                    <a:gd name="connsiteX7" fmla="*/ 20040 w 203614"/>
                    <a:gd name="connsiteY7" fmla="*/ 458922 h 508855"/>
                    <a:gd name="connsiteX8" fmla="*/ 35114 w 203614"/>
                    <a:gd name="connsiteY8" fmla="*/ 391311 h 508855"/>
                    <a:gd name="connsiteX9" fmla="*/ 98843 w 203614"/>
                    <a:gd name="connsiteY9" fmla="*/ 273963 h 508855"/>
                    <a:gd name="connsiteX10" fmla="*/ 13811 w 203614"/>
                    <a:gd name="connsiteY10" fmla="*/ 133416 h 508855"/>
                    <a:gd name="connsiteX11" fmla="*/ 18866 w 203614"/>
                    <a:gd name="connsiteY11" fmla="*/ 0 h 508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3614" h="508855">
                      <a:moveTo>
                        <a:pt x="18866" y="0"/>
                      </a:moveTo>
                      <a:cubicBezTo>
                        <a:pt x="66527" y="9027"/>
                        <a:pt x="68784" y="13360"/>
                        <a:pt x="99475" y="67701"/>
                      </a:cubicBezTo>
                      <a:cubicBezTo>
                        <a:pt x="132062" y="125563"/>
                        <a:pt x="182251" y="218268"/>
                        <a:pt x="192812" y="240925"/>
                      </a:cubicBezTo>
                      <a:cubicBezTo>
                        <a:pt x="203373" y="263582"/>
                        <a:pt x="213574" y="280101"/>
                        <a:pt x="185139" y="315035"/>
                      </a:cubicBezTo>
                      <a:cubicBezTo>
                        <a:pt x="159774" y="346087"/>
                        <a:pt x="84942" y="435723"/>
                        <a:pt x="73839" y="448541"/>
                      </a:cubicBezTo>
                      <a:cubicBezTo>
                        <a:pt x="64000" y="459915"/>
                        <a:pt x="75013" y="493675"/>
                        <a:pt x="108773" y="488439"/>
                      </a:cubicBezTo>
                      <a:cubicBezTo>
                        <a:pt x="108773" y="488439"/>
                        <a:pt x="83137" y="511187"/>
                        <a:pt x="68965" y="508659"/>
                      </a:cubicBezTo>
                      <a:cubicBezTo>
                        <a:pt x="56779" y="506493"/>
                        <a:pt x="37642" y="495841"/>
                        <a:pt x="20040" y="458922"/>
                      </a:cubicBezTo>
                      <a:cubicBezTo>
                        <a:pt x="8937" y="435542"/>
                        <a:pt x="18234" y="417308"/>
                        <a:pt x="35114" y="391311"/>
                      </a:cubicBezTo>
                      <a:cubicBezTo>
                        <a:pt x="55244" y="360349"/>
                        <a:pt x="98843" y="273963"/>
                        <a:pt x="98843" y="273963"/>
                      </a:cubicBezTo>
                      <a:lnTo>
                        <a:pt x="13811" y="133416"/>
                      </a:lnTo>
                      <a:cubicBezTo>
                        <a:pt x="13811" y="133416"/>
                        <a:pt x="-20400" y="40982"/>
                        <a:pt x="18866" y="0"/>
                      </a:cubicBezTo>
                      <a:close/>
                    </a:path>
                  </a:pathLst>
                </a:custGeom>
                <a:solidFill>
                  <a:srgbClr val="C8856A"/>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cs typeface="+mn-cs"/>
                  </a:endParaRPr>
                </a:p>
              </p:txBody>
            </p:sp>
            <p:sp>
              <p:nvSpPr>
                <p:cNvPr id="2916" name="Freeform: Shape 2915">
                  <a:extLst>
                    <a:ext uri="{FF2B5EF4-FFF2-40B4-BE49-F238E27FC236}">
                      <a16:creationId xmlns:a16="http://schemas.microsoft.com/office/drawing/2014/main" id="{319ADA42-799E-200E-FED7-99195F43C6BE}"/>
                    </a:ext>
                  </a:extLst>
                </p:cNvPr>
                <p:cNvSpPr/>
                <p:nvPr/>
              </p:nvSpPr>
              <p:spPr>
                <a:xfrm>
                  <a:off x="9965422" y="2946514"/>
                  <a:ext cx="166147" cy="235869"/>
                </a:xfrm>
                <a:custGeom>
                  <a:avLst/>
                  <a:gdLst>
                    <a:gd name="connsiteX0" fmla="*/ 26322 w 166147"/>
                    <a:gd name="connsiteY0" fmla="*/ 0 h 235869"/>
                    <a:gd name="connsiteX1" fmla="*/ 82108 w 166147"/>
                    <a:gd name="connsiteY1" fmla="*/ 27080 h 235869"/>
                    <a:gd name="connsiteX2" fmla="*/ 166147 w 166147"/>
                    <a:gd name="connsiteY2" fmla="*/ 177015 h 235869"/>
                    <a:gd name="connsiteX3" fmla="*/ 74345 w 166147"/>
                    <a:gd name="connsiteY3" fmla="*/ 235870 h 235869"/>
                    <a:gd name="connsiteX4" fmla="*/ 17476 w 166147"/>
                    <a:gd name="connsiteY4" fmla="*/ 148852 h 235869"/>
                    <a:gd name="connsiteX5" fmla="*/ 26322 w 166147"/>
                    <a:gd name="connsiteY5" fmla="*/ 0 h 2358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6147" h="235869">
                      <a:moveTo>
                        <a:pt x="26322" y="0"/>
                      </a:moveTo>
                      <a:cubicBezTo>
                        <a:pt x="53403" y="7221"/>
                        <a:pt x="69922" y="10110"/>
                        <a:pt x="82108" y="27080"/>
                      </a:cubicBezTo>
                      <a:cubicBezTo>
                        <a:pt x="94294" y="44051"/>
                        <a:pt x="166147" y="177015"/>
                        <a:pt x="166147" y="177015"/>
                      </a:cubicBezTo>
                      <a:cubicBezTo>
                        <a:pt x="148686" y="212011"/>
                        <a:pt x="113435" y="234610"/>
                        <a:pt x="74345" y="235870"/>
                      </a:cubicBezTo>
                      <a:lnTo>
                        <a:pt x="17476" y="148852"/>
                      </a:lnTo>
                      <a:cubicBezTo>
                        <a:pt x="17476" y="148852"/>
                        <a:pt x="-27206" y="41162"/>
                        <a:pt x="26322" y="0"/>
                      </a:cubicBezTo>
                      <a:close/>
                    </a:path>
                  </a:pathLst>
                </a:custGeom>
                <a:solidFill>
                  <a:srgbClr val="407BFF"/>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cs typeface="+mn-cs"/>
                  </a:endParaRPr>
                </a:p>
              </p:txBody>
            </p:sp>
          </p:grpSp>
        </p:grpSp>
      </p:grpSp>
      <p:grpSp>
        <p:nvGrpSpPr>
          <p:cNvPr id="2965" name="Group 2964">
            <a:extLst>
              <a:ext uri="{FF2B5EF4-FFF2-40B4-BE49-F238E27FC236}">
                <a16:creationId xmlns:a16="http://schemas.microsoft.com/office/drawing/2014/main" id="{8686BEEE-75A5-E16B-54FD-617784AA750F}"/>
              </a:ext>
            </a:extLst>
          </p:cNvPr>
          <p:cNvGrpSpPr/>
          <p:nvPr/>
        </p:nvGrpSpPr>
        <p:grpSpPr>
          <a:xfrm>
            <a:off x="6228650" y="3546027"/>
            <a:ext cx="1353950" cy="1192372"/>
            <a:chOff x="8702269" y="5026963"/>
            <a:chExt cx="1805266" cy="1589829"/>
          </a:xfrm>
        </p:grpSpPr>
        <p:sp>
          <p:nvSpPr>
            <p:cNvPr id="2966" name="Freeform: Shape 2965">
              <a:extLst>
                <a:ext uri="{FF2B5EF4-FFF2-40B4-BE49-F238E27FC236}">
                  <a16:creationId xmlns:a16="http://schemas.microsoft.com/office/drawing/2014/main" id="{B4D56533-3AC7-8FFB-02DF-02F6BCC8E3AD}"/>
                </a:ext>
              </a:extLst>
            </p:cNvPr>
            <p:cNvSpPr/>
            <p:nvPr/>
          </p:nvSpPr>
          <p:spPr>
            <a:xfrm>
              <a:off x="8702269" y="5179018"/>
              <a:ext cx="1805266" cy="1042593"/>
            </a:xfrm>
            <a:custGeom>
              <a:avLst/>
              <a:gdLst>
                <a:gd name="connsiteX0" fmla="*/ 675474 w 1805266"/>
                <a:gd name="connsiteY0" fmla="*/ 922266 h 1042593"/>
                <a:gd name="connsiteX1" fmla="*/ 545398 w 1805266"/>
                <a:gd name="connsiteY1" fmla="*/ 865036 h 1042593"/>
                <a:gd name="connsiteX2" fmla="*/ 477697 w 1805266"/>
                <a:gd name="connsiteY2" fmla="*/ 957200 h 1042593"/>
                <a:gd name="connsiteX3" fmla="*/ 206442 w 1805266"/>
                <a:gd name="connsiteY3" fmla="*/ 957200 h 1042593"/>
                <a:gd name="connsiteX4" fmla="*/ 133145 w 1805266"/>
                <a:gd name="connsiteY4" fmla="*/ 845087 h 1042593"/>
                <a:gd name="connsiteX5" fmla="*/ 206442 w 1805266"/>
                <a:gd name="connsiteY5" fmla="*/ 733065 h 1042593"/>
                <a:gd name="connsiteX6" fmla="*/ 297703 w 1805266"/>
                <a:gd name="connsiteY6" fmla="*/ 704901 h 1042593"/>
                <a:gd name="connsiteX7" fmla="*/ 266922 w 1805266"/>
                <a:gd name="connsiteY7" fmla="*/ 686848 h 1042593"/>
                <a:gd name="connsiteX8" fmla="*/ 0 w 1805266"/>
                <a:gd name="connsiteY8" fmla="*/ 532580 h 1042593"/>
                <a:gd name="connsiteX9" fmla="*/ 285607 w 1805266"/>
                <a:gd name="connsiteY9" fmla="*/ 367661 h 1042593"/>
                <a:gd name="connsiteX10" fmla="*/ 316479 w 1805266"/>
                <a:gd name="connsiteY10" fmla="*/ 349066 h 1042593"/>
                <a:gd name="connsiteX11" fmla="*/ 225218 w 1805266"/>
                <a:gd name="connsiteY11" fmla="*/ 320993 h 1042593"/>
                <a:gd name="connsiteX12" fmla="*/ 151830 w 1805266"/>
                <a:gd name="connsiteY12" fmla="*/ 208880 h 1042593"/>
                <a:gd name="connsiteX13" fmla="*/ 225218 w 1805266"/>
                <a:gd name="connsiteY13" fmla="*/ 96857 h 1042593"/>
                <a:gd name="connsiteX14" fmla="*/ 496022 w 1805266"/>
                <a:gd name="connsiteY14" fmla="*/ 96857 h 1042593"/>
                <a:gd name="connsiteX15" fmla="*/ 563723 w 1805266"/>
                <a:gd name="connsiteY15" fmla="*/ 188931 h 1042593"/>
                <a:gd name="connsiteX16" fmla="*/ 693889 w 1805266"/>
                <a:gd name="connsiteY16" fmla="*/ 131701 h 1042593"/>
                <a:gd name="connsiteX17" fmla="*/ 921364 w 1805266"/>
                <a:gd name="connsiteY17" fmla="*/ 0 h 1042593"/>
                <a:gd name="connsiteX18" fmla="*/ 1129792 w 1805266"/>
                <a:gd name="connsiteY18" fmla="*/ 120327 h 1042593"/>
                <a:gd name="connsiteX19" fmla="*/ 1271874 w 1805266"/>
                <a:gd name="connsiteY19" fmla="*/ 286691 h 1042593"/>
                <a:gd name="connsiteX20" fmla="*/ 1166711 w 1805266"/>
                <a:gd name="connsiteY20" fmla="*/ 352496 h 1042593"/>
                <a:gd name="connsiteX21" fmla="*/ 1069313 w 1805266"/>
                <a:gd name="connsiteY21" fmla="*/ 369556 h 1042593"/>
                <a:gd name="connsiteX22" fmla="*/ 1055592 w 1805266"/>
                <a:gd name="connsiteY22" fmla="*/ 380298 h 1042593"/>
                <a:gd name="connsiteX23" fmla="*/ 1069313 w 1805266"/>
                <a:gd name="connsiteY23" fmla="*/ 391131 h 1042593"/>
                <a:gd name="connsiteX24" fmla="*/ 1223580 w 1805266"/>
                <a:gd name="connsiteY24" fmla="*/ 391131 h 1042593"/>
                <a:gd name="connsiteX25" fmla="*/ 1238204 w 1805266"/>
                <a:gd name="connsiteY25" fmla="*/ 360710 h 1042593"/>
                <a:gd name="connsiteX26" fmla="*/ 1338401 w 1805266"/>
                <a:gd name="connsiteY26" fmla="*/ 281997 h 1042593"/>
                <a:gd name="connsiteX27" fmla="*/ 1538344 w 1805266"/>
                <a:gd name="connsiteY27" fmla="*/ 356197 h 1042593"/>
                <a:gd name="connsiteX28" fmla="*/ 1805266 w 1805266"/>
                <a:gd name="connsiteY28" fmla="*/ 510284 h 1042593"/>
                <a:gd name="connsiteX29" fmla="*/ 1519659 w 1805266"/>
                <a:gd name="connsiteY29" fmla="*/ 675564 h 1042593"/>
                <a:gd name="connsiteX30" fmla="*/ 1319625 w 1805266"/>
                <a:gd name="connsiteY30" fmla="*/ 749674 h 1042593"/>
                <a:gd name="connsiteX31" fmla="*/ 1219518 w 1805266"/>
                <a:gd name="connsiteY31" fmla="*/ 670961 h 1042593"/>
                <a:gd name="connsiteX32" fmla="*/ 1204895 w 1805266"/>
                <a:gd name="connsiteY32" fmla="*/ 640631 h 1042593"/>
                <a:gd name="connsiteX33" fmla="*/ 1050627 w 1805266"/>
                <a:gd name="connsiteY33" fmla="*/ 640631 h 1042593"/>
                <a:gd name="connsiteX34" fmla="*/ 1036907 w 1805266"/>
                <a:gd name="connsiteY34" fmla="*/ 651373 h 1042593"/>
                <a:gd name="connsiteX35" fmla="*/ 1050627 w 1805266"/>
                <a:gd name="connsiteY35" fmla="*/ 662205 h 1042593"/>
                <a:gd name="connsiteX36" fmla="*/ 1147936 w 1805266"/>
                <a:gd name="connsiteY36" fmla="*/ 679265 h 1042593"/>
                <a:gd name="connsiteX37" fmla="*/ 1253188 w 1805266"/>
                <a:gd name="connsiteY37" fmla="*/ 745071 h 1042593"/>
                <a:gd name="connsiteX38" fmla="*/ 1111016 w 1805266"/>
                <a:gd name="connsiteY38" fmla="*/ 911434 h 1042593"/>
                <a:gd name="connsiteX39" fmla="*/ 883903 w 1805266"/>
                <a:gd name="connsiteY39" fmla="*/ 1042593 h 10425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805266" h="1042593">
                  <a:moveTo>
                    <a:pt x="675474" y="922266"/>
                  </a:moveTo>
                  <a:cubicBezTo>
                    <a:pt x="603260" y="880472"/>
                    <a:pt x="563903" y="868106"/>
                    <a:pt x="545398" y="865036"/>
                  </a:cubicBezTo>
                  <a:cubicBezTo>
                    <a:pt x="538079" y="904480"/>
                    <a:pt x="513147" y="938421"/>
                    <a:pt x="477697" y="957200"/>
                  </a:cubicBezTo>
                  <a:cubicBezTo>
                    <a:pt x="392704" y="1001495"/>
                    <a:pt x="291436" y="1001495"/>
                    <a:pt x="206442" y="957200"/>
                  </a:cubicBezTo>
                  <a:cubicBezTo>
                    <a:pt x="159864" y="930120"/>
                    <a:pt x="133145" y="889409"/>
                    <a:pt x="133145" y="845087"/>
                  </a:cubicBezTo>
                  <a:cubicBezTo>
                    <a:pt x="133145" y="800766"/>
                    <a:pt x="160225" y="759965"/>
                    <a:pt x="206442" y="733065"/>
                  </a:cubicBezTo>
                  <a:cubicBezTo>
                    <a:pt x="234574" y="717434"/>
                    <a:pt x="265656" y="707842"/>
                    <a:pt x="297703" y="704901"/>
                  </a:cubicBezTo>
                  <a:cubicBezTo>
                    <a:pt x="288676" y="699305"/>
                    <a:pt x="278657" y="693167"/>
                    <a:pt x="266922" y="686848"/>
                  </a:cubicBezTo>
                  <a:lnTo>
                    <a:pt x="0" y="532580"/>
                  </a:lnTo>
                  <a:lnTo>
                    <a:pt x="285607" y="367661"/>
                  </a:lnTo>
                  <a:cubicBezTo>
                    <a:pt x="297342" y="360891"/>
                    <a:pt x="307542" y="354662"/>
                    <a:pt x="316479" y="349066"/>
                  </a:cubicBezTo>
                  <a:cubicBezTo>
                    <a:pt x="284443" y="346127"/>
                    <a:pt x="253367" y="336567"/>
                    <a:pt x="225218" y="320993"/>
                  </a:cubicBezTo>
                  <a:cubicBezTo>
                    <a:pt x="178550" y="293912"/>
                    <a:pt x="151830" y="253201"/>
                    <a:pt x="151830" y="208880"/>
                  </a:cubicBezTo>
                  <a:cubicBezTo>
                    <a:pt x="151830" y="164558"/>
                    <a:pt x="178911" y="123757"/>
                    <a:pt x="225218" y="96857"/>
                  </a:cubicBezTo>
                  <a:cubicBezTo>
                    <a:pt x="310053" y="52565"/>
                    <a:pt x="411187" y="52565"/>
                    <a:pt x="496022" y="96857"/>
                  </a:cubicBezTo>
                  <a:cubicBezTo>
                    <a:pt x="531503" y="115555"/>
                    <a:pt x="556454" y="149488"/>
                    <a:pt x="563723" y="188931"/>
                  </a:cubicBezTo>
                  <a:cubicBezTo>
                    <a:pt x="582318" y="185591"/>
                    <a:pt x="621494" y="173495"/>
                    <a:pt x="693889" y="131701"/>
                  </a:cubicBezTo>
                  <a:lnTo>
                    <a:pt x="921364" y="0"/>
                  </a:lnTo>
                  <a:lnTo>
                    <a:pt x="1129792" y="120327"/>
                  </a:lnTo>
                  <a:cubicBezTo>
                    <a:pt x="1225656" y="175661"/>
                    <a:pt x="1286497" y="225128"/>
                    <a:pt x="1271874" y="286691"/>
                  </a:cubicBezTo>
                  <a:cubicBezTo>
                    <a:pt x="1265284" y="314313"/>
                    <a:pt x="1241724" y="348163"/>
                    <a:pt x="1166711" y="352496"/>
                  </a:cubicBezTo>
                  <a:cubicBezTo>
                    <a:pt x="1117335" y="355294"/>
                    <a:pt x="1090616" y="357280"/>
                    <a:pt x="1069313" y="369556"/>
                  </a:cubicBezTo>
                  <a:cubicBezTo>
                    <a:pt x="1064150" y="372313"/>
                    <a:pt x="1059507" y="375948"/>
                    <a:pt x="1055592" y="380298"/>
                  </a:cubicBezTo>
                  <a:cubicBezTo>
                    <a:pt x="1059496" y="384685"/>
                    <a:pt x="1064140" y="388352"/>
                    <a:pt x="1069313" y="391131"/>
                  </a:cubicBezTo>
                  <a:cubicBezTo>
                    <a:pt x="1118058" y="414597"/>
                    <a:pt x="1174835" y="414597"/>
                    <a:pt x="1223580" y="391131"/>
                  </a:cubicBezTo>
                  <a:cubicBezTo>
                    <a:pt x="1234051" y="384992"/>
                    <a:pt x="1234051" y="384992"/>
                    <a:pt x="1238204" y="360710"/>
                  </a:cubicBezTo>
                  <a:cubicBezTo>
                    <a:pt x="1244703" y="322707"/>
                    <a:pt x="1274311" y="281997"/>
                    <a:pt x="1338401" y="281997"/>
                  </a:cubicBezTo>
                  <a:cubicBezTo>
                    <a:pt x="1386514" y="281997"/>
                    <a:pt x="1451958" y="306279"/>
                    <a:pt x="1538344" y="356197"/>
                  </a:cubicBezTo>
                  <a:lnTo>
                    <a:pt x="1805266" y="510284"/>
                  </a:lnTo>
                  <a:lnTo>
                    <a:pt x="1519659" y="675564"/>
                  </a:lnTo>
                  <a:cubicBezTo>
                    <a:pt x="1433182" y="725482"/>
                    <a:pt x="1367828" y="749674"/>
                    <a:pt x="1319625" y="749674"/>
                  </a:cubicBezTo>
                  <a:cubicBezTo>
                    <a:pt x="1255716" y="749674"/>
                    <a:pt x="1225927" y="709054"/>
                    <a:pt x="1219518" y="670961"/>
                  </a:cubicBezTo>
                  <a:cubicBezTo>
                    <a:pt x="1215366" y="646679"/>
                    <a:pt x="1215366" y="646679"/>
                    <a:pt x="1204895" y="640631"/>
                  </a:cubicBezTo>
                  <a:cubicBezTo>
                    <a:pt x="1156149" y="617165"/>
                    <a:pt x="1099373" y="617165"/>
                    <a:pt x="1050627" y="640631"/>
                  </a:cubicBezTo>
                  <a:cubicBezTo>
                    <a:pt x="1045448" y="643362"/>
                    <a:pt x="1040800" y="647000"/>
                    <a:pt x="1036907" y="651373"/>
                  </a:cubicBezTo>
                  <a:cubicBezTo>
                    <a:pt x="1040763" y="655809"/>
                    <a:pt x="1045417" y="659483"/>
                    <a:pt x="1050627" y="662205"/>
                  </a:cubicBezTo>
                  <a:cubicBezTo>
                    <a:pt x="1071840" y="674481"/>
                    <a:pt x="1098559" y="676467"/>
                    <a:pt x="1147936" y="679265"/>
                  </a:cubicBezTo>
                  <a:cubicBezTo>
                    <a:pt x="1223039" y="683508"/>
                    <a:pt x="1246599" y="717358"/>
                    <a:pt x="1253188" y="745071"/>
                  </a:cubicBezTo>
                  <a:cubicBezTo>
                    <a:pt x="1267812" y="806633"/>
                    <a:pt x="1206971" y="856100"/>
                    <a:pt x="1111016" y="911434"/>
                  </a:cubicBezTo>
                  <a:lnTo>
                    <a:pt x="883903" y="1042593"/>
                  </a:lnTo>
                  <a:close/>
                </a:path>
              </a:pathLst>
            </a:custGeom>
            <a:solidFill>
              <a:srgbClr val="E0E0E0"/>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cs typeface="+mn-cs"/>
              </a:endParaRPr>
            </a:p>
          </p:txBody>
        </p:sp>
        <p:sp>
          <p:nvSpPr>
            <p:cNvPr id="2967" name="Freeform: Shape 2966">
              <a:extLst>
                <a:ext uri="{FF2B5EF4-FFF2-40B4-BE49-F238E27FC236}">
                  <a16:creationId xmlns:a16="http://schemas.microsoft.com/office/drawing/2014/main" id="{953C524B-62D0-A2C2-9FB2-2C3645123155}"/>
                </a:ext>
              </a:extLst>
            </p:cNvPr>
            <p:cNvSpPr/>
            <p:nvPr/>
          </p:nvSpPr>
          <p:spPr>
            <a:xfrm>
              <a:off x="9764022" y="5539818"/>
              <a:ext cx="293969" cy="232259"/>
            </a:xfrm>
            <a:custGeom>
              <a:avLst/>
              <a:gdLst>
                <a:gd name="connsiteX0" fmla="*/ 175932 w 293969"/>
                <a:gd name="connsiteY0" fmla="*/ 232259 h 232259"/>
                <a:gd name="connsiteX1" fmla="*/ 0 w 293969"/>
                <a:gd name="connsiteY1" fmla="*/ 130708 h 232259"/>
                <a:gd name="connsiteX2" fmla="*/ 0 w 293969"/>
                <a:gd name="connsiteY2" fmla="*/ 0 h 232259"/>
                <a:gd name="connsiteX3" fmla="*/ 0 w 293969"/>
                <a:gd name="connsiteY3" fmla="*/ 0 h 232259"/>
                <a:gd name="connsiteX4" fmla="*/ 179091 w 293969"/>
                <a:gd name="connsiteY4" fmla="*/ 103357 h 232259"/>
                <a:gd name="connsiteX5" fmla="*/ 242279 w 293969"/>
                <a:gd name="connsiteY5" fmla="*/ 226482 h 232259"/>
                <a:gd name="connsiteX6" fmla="*/ 175932 w 293969"/>
                <a:gd name="connsiteY6" fmla="*/ 232259 h 232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3969" h="232259">
                  <a:moveTo>
                    <a:pt x="175932" y="232259"/>
                  </a:moveTo>
                  <a:lnTo>
                    <a:pt x="0" y="130708"/>
                  </a:lnTo>
                  <a:lnTo>
                    <a:pt x="0" y="0"/>
                  </a:lnTo>
                  <a:lnTo>
                    <a:pt x="0" y="0"/>
                  </a:lnTo>
                  <a:lnTo>
                    <a:pt x="179091" y="103357"/>
                  </a:lnTo>
                  <a:cubicBezTo>
                    <a:pt x="318104" y="183695"/>
                    <a:pt x="320360" y="222059"/>
                    <a:pt x="242279" y="226482"/>
                  </a:cubicBezTo>
                  <a:cubicBezTo>
                    <a:pt x="216643" y="227926"/>
                    <a:pt x="195069" y="229190"/>
                    <a:pt x="175932" y="232259"/>
                  </a:cubicBezTo>
                  <a:close/>
                </a:path>
              </a:pathLst>
            </a:custGeom>
            <a:solidFill>
              <a:srgbClr val="FFFFFF">
                <a:alpha val="30000"/>
              </a:srgbClr>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cs typeface="+mn-cs"/>
              </a:endParaRPr>
            </a:p>
          </p:txBody>
        </p:sp>
        <p:grpSp>
          <p:nvGrpSpPr>
            <p:cNvPr id="2968" name="Group 2967">
              <a:extLst>
                <a:ext uri="{FF2B5EF4-FFF2-40B4-BE49-F238E27FC236}">
                  <a16:creationId xmlns:a16="http://schemas.microsoft.com/office/drawing/2014/main" id="{0A99D683-3032-1529-25F2-0D1E134AFFC9}"/>
                </a:ext>
              </a:extLst>
            </p:cNvPr>
            <p:cNvGrpSpPr/>
            <p:nvPr/>
          </p:nvGrpSpPr>
          <p:grpSpPr>
            <a:xfrm>
              <a:off x="8799688" y="5026963"/>
              <a:ext cx="1606946" cy="1589829"/>
              <a:chOff x="8531596" y="5638174"/>
              <a:chExt cx="1606946" cy="1589829"/>
            </a:xfrm>
          </p:grpSpPr>
          <p:sp>
            <p:nvSpPr>
              <p:cNvPr id="2969" name="Freeform: Shape 2968">
                <a:extLst>
                  <a:ext uri="{FF2B5EF4-FFF2-40B4-BE49-F238E27FC236}">
                    <a16:creationId xmlns:a16="http://schemas.microsoft.com/office/drawing/2014/main" id="{4BEB3FB0-9ABD-F0AB-FB34-B820B80486F1}"/>
                  </a:ext>
                </a:extLst>
              </p:cNvPr>
              <p:cNvSpPr/>
              <p:nvPr/>
            </p:nvSpPr>
            <p:spPr>
              <a:xfrm>
                <a:off x="9838583" y="5842847"/>
                <a:ext cx="299959" cy="227384"/>
              </a:xfrm>
              <a:custGeom>
                <a:avLst/>
                <a:gdLst>
                  <a:gd name="connsiteX0" fmla="*/ 256902 w 299959"/>
                  <a:gd name="connsiteY0" fmla="*/ 71131 h 227384"/>
                  <a:gd name="connsiteX1" fmla="*/ 44141 w 299959"/>
                  <a:gd name="connsiteY1" fmla="*/ 71131 h 227384"/>
                  <a:gd name="connsiteX2" fmla="*/ 0 w 299959"/>
                  <a:gd name="connsiteY2" fmla="*/ 9839 h 227384"/>
                  <a:gd name="connsiteX3" fmla="*/ 0 w 299959"/>
                  <a:gd name="connsiteY3" fmla="*/ 140457 h 227384"/>
                  <a:gd name="connsiteX4" fmla="*/ 44141 w 299959"/>
                  <a:gd name="connsiteY4" fmla="*/ 201929 h 227384"/>
                  <a:gd name="connsiteX5" fmla="*/ 256902 w 299959"/>
                  <a:gd name="connsiteY5" fmla="*/ 201929 h 227384"/>
                  <a:gd name="connsiteX6" fmla="*/ 299960 w 299959"/>
                  <a:gd name="connsiteY6" fmla="*/ 130708 h 227384"/>
                  <a:gd name="connsiteX7" fmla="*/ 299960 w 299959"/>
                  <a:gd name="connsiteY7" fmla="*/ 0 h 227384"/>
                  <a:gd name="connsiteX8" fmla="*/ 256902 w 299959"/>
                  <a:gd name="connsiteY8" fmla="*/ 71131 h 227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9959" h="227384">
                    <a:moveTo>
                      <a:pt x="256902" y="71131"/>
                    </a:moveTo>
                    <a:cubicBezTo>
                      <a:pt x="198138" y="105072"/>
                      <a:pt x="102905" y="105072"/>
                      <a:pt x="44141" y="71131"/>
                    </a:cubicBezTo>
                    <a:cubicBezTo>
                      <a:pt x="14894" y="54251"/>
                      <a:pt x="90" y="31955"/>
                      <a:pt x="0" y="9839"/>
                    </a:cubicBezTo>
                    <a:cubicBezTo>
                      <a:pt x="0" y="32045"/>
                      <a:pt x="0" y="118161"/>
                      <a:pt x="0" y="140457"/>
                    </a:cubicBezTo>
                    <a:cubicBezTo>
                      <a:pt x="0" y="162753"/>
                      <a:pt x="14714" y="184959"/>
                      <a:pt x="44141" y="201929"/>
                    </a:cubicBezTo>
                    <a:cubicBezTo>
                      <a:pt x="102905" y="235870"/>
                      <a:pt x="198138" y="235870"/>
                      <a:pt x="256902" y="201929"/>
                    </a:cubicBezTo>
                    <a:cubicBezTo>
                      <a:pt x="290572" y="182431"/>
                      <a:pt x="294634" y="161670"/>
                      <a:pt x="299960" y="130708"/>
                    </a:cubicBezTo>
                    <a:lnTo>
                      <a:pt x="299960" y="0"/>
                    </a:lnTo>
                    <a:cubicBezTo>
                      <a:pt x="294634" y="30962"/>
                      <a:pt x="290572" y="51724"/>
                      <a:pt x="256902" y="71131"/>
                    </a:cubicBezTo>
                    <a:close/>
                  </a:path>
                </a:pathLst>
              </a:custGeom>
              <a:solidFill>
                <a:srgbClr val="FFFFFF">
                  <a:alpha val="50000"/>
                </a:srgbClr>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cs typeface="+mn-cs"/>
                </a:endParaRPr>
              </a:p>
            </p:txBody>
          </p:sp>
          <p:sp>
            <p:nvSpPr>
              <p:cNvPr id="2970" name="Freeform: Shape 2969">
                <a:extLst>
                  <a:ext uri="{FF2B5EF4-FFF2-40B4-BE49-F238E27FC236}">
                    <a16:creationId xmlns:a16="http://schemas.microsoft.com/office/drawing/2014/main" id="{330E0E19-5F3A-A74A-386D-6F72DAFF7323}"/>
                  </a:ext>
                </a:extLst>
              </p:cNvPr>
              <p:cNvSpPr/>
              <p:nvPr/>
            </p:nvSpPr>
            <p:spPr>
              <a:xfrm>
                <a:off x="8531957" y="5781555"/>
                <a:ext cx="1571291" cy="1037628"/>
              </a:xfrm>
              <a:custGeom>
                <a:avLst/>
                <a:gdLst>
                  <a:gd name="connsiteX0" fmla="*/ 1571292 w 1571291"/>
                  <a:gd name="connsiteY0" fmla="*/ 442764 h 1037628"/>
                  <a:gd name="connsiteX1" fmla="*/ 1392111 w 1571291"/>
                  <a:gd name="connsiteY1" fmla="*/ 339317 h 1037628"/>
                  <a:gd name="connsiteX2" fmla="*/ 1178898 w 1571291"/>
                  <a:gd name="connsiteY2" fmla="*/ 303210 h 1037628"/>
                  <a:gd name="connsiteX3" fmla="*/ 1135840 w 1571291"/>
                  <a:gd name="connsiteY3" fmla="*/ 374341 h 1037628"/>
                  <a:gd name="connsiteX4" fmla="*/ 930481 w 1571291"/>
                  <a:gd name="connsiteY4" fmla="*/ 378222 h 1037628"/>
                  <a:gd name="connsiteX5" fmla="*/ 1046385 w 1571291"/>
                  <a:gd name="connsiteY5" fmla="*/ 357371 h 1037628"/>
                  <a:gd name="connsiteX6" fmla="*/ 1098379 w 1571291"/>
                  <a:gd name="connsiteY6" fmla="*/ 332818 h 1037628"/>
                  <a:gd name="connsiteX7" fmla="*/ 1098379 w 1571291"/>
                  <a:gd name="connsiteY7" fmla="*/ 202019 h 1037628"/>
                  <a:gd name="connsiteX8" fmla="*/ 983558 w 1571291"/>
                  <a:gd name="connsiteY8" fmla="*/ 103357 h 1037628"/>
                  <a:gd name="connsiteX9" fmla="*/ 804377 w 1571291"/>
                  <a:gd name="connsiteY9" fmla="*/ 0 h 1037628"/>
                  <a:gd name="connsiteX10" fmla="*/ 606510 w 1571291"/>
                  <a:gd name="connsiteY10" fmla="*/ 114189 h 1037628"/>
                  <a:gd name="connsiteX11" fmla="*/ 393207 w 1571291"/>
                  <a:gd name="connsiteY11" fmla="*/ 150296 h 1037628"/>
                  <a:gd name="connsiteX12" fmla="*/ 350149 w 1571291"/>
                  <a:gd name="connsiteY12" fmla="*/ 79165 h 1037628"/>
                  <a:gd name="connsiteX13" fmla="*/ 137478 w 1571291"/>
                  <a:gd name="connsiteY13" fmla="*/ 79165 h 1037628"/>
                  <a:gd name="connsiteX14" fmla="*/ 93337 w 1571291"/>
                  <a:gd name="connsiteY14" fmla="*/ 140547 h 1037628"/>
                  <a:gd name="connsiteX15" fmla="*/ 93337 w 1571291"/>
                  <a:gd name="connsiteY15" fmla="*/ 271165 h 1037628"/>
                  <a:gd name="connsiteX16" fmla="*/ 137478 w 1571291"/>
                  <a:gd name="connsiteY16" fmla="*/ 332637 h 1037628"/>
                  <a:gd name="connsiteX17" fmla="*/ 194888 w 1571291"/>
                  <a:gd name="connsiteY17" fmla="*/ 351593 h 1037628"/>
                  <a:gd name="connsiteX18" fmla="*/ 0 w 1571291"/>
                  <a:gd name="connsiteY18" fmla="*/ 464067 h 1037628"/>
                  <a:gd name="connsiteX19" fmla="*/ 0 w 1571291"/>
                  <a:gd name="connsiteY19" fmla="*/ 595316 h 1037628"/>
                  <a:gd name="connsiteX20" fmla="*/ 175932 w 1571291"/>
                  <a:gd name="connsiteY20" fmla="*/ 696687 h 1037628"/>
                  <a:gd name="connsiteX21" fmla="*/ 118522 w 1571291"/>
                  <a:gd name="connsiteY21" fmla="*/ 715824 h 1037628"/>
                  <a:gd name="connsiteX22" fmla="*/ 74471 w 1571291"/>
                  <a:gd name="connsiteY22" fmla="*/ 777206 h 1037628"/>
                  <a:gd name="connsiteX23" fmla="*/ 74471 w 1571291"/>
                  <a:gd name="connsiteY23" fmla="*/ 907824 h 1037628"/>
                  <a:gd name="connsiteX24" fmla="*/ 118522 w 1571291"/>
                  <a:gd name="connsiteY24" fmla="*/ 969296 h 1037628"/>
                  <a:gd name="connsiteX25" fmla="*/ 331283 w 1571291"/>
                  <a:gd name="connsiteY25" fmla="*/ 969296 h 1037628"/>
                  <a:gd name="connsiteX26" fmla="*/ 374341 w 1571291"/>
                  <a:gd name="connsiteY26" fmla="*/ 898165 h 1037628"/>
                  <a:gd name="connsiteX27" fmla="*/ 587553 w 1571291"/>
                  <a:gd name="connsiteY27" fmla="*/ 934272 h 1037628"/>
                  <a:gd name="connsiteX28" fmla="*/ 766915 w 1571291"/>
                  <a:gd name="connsiteY28" fmla="*/ 1037629 h 1037628"/>
                  <a:gd name="connsiteX29" fmla="*/ 964783 w 1571291"/>
                  <a:gd name="connsiteY29" fmla="*/ 923350 h 1037628"/>
                  <a:gd name="connsiteX30" fmla="*/ 1079693 w 1571291"/>
                  <a:gd name="connsiteY30" fmla="*/ 824777 h 1037628"/>
                  <a:gd name="connsiteX31" fmla="*/ 1079693 w 1571291"/>
                  <a:gd name="connsiteY31" fmla="*/ 694160 h 1037628"/>
                  <a:gd name="connsiteX32" fmla="*/ 1027609 w 1571291"/>
                  <a:gd name="connsiteY32" fmla="*/ 669607 h 1037628"/>
                  <a:gd name="connsiteX33" fmla="*/ 911795 w 1571291"/>
                  <a:gd name="connsiteY33" fmla="*/ 648665 h 1037628"/>
                  <a:gd name="connsiteX34" fmla="*/ 1117155 w 1571291"/>
                  <a:gd name="connsiteY34" fmla="*/ 652546 h 1037628"/>
                  <a:gd name="connsiteX35" fmla="*/ 1160122 w 1571291"/>
                  <a:gd name="connsiteY35" fmla="*/ 723768 h 1037628"/>
                  <a:gd name="connsiteX36" fmla="*/ 1373425 w 1571291"/>
                  <a:gd name="connsiteY36" fmla="*/ 687660 h 1037628"/>
                  <a:gd name="connsiteX37" fmla="*/ 1571292 w 1571291"/>
                  <a:gd name="connsiteY37" fmla="*/ 573381 h 1037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71291" h="1037628">
                    <a:moveTo>
                      <a:pt x="1571292" y="442764"/>
                    </a:moveTo>
                    <a:lnTo>
                      <a:pt x="1392111" y="339317"/>
                    </a:lnTo>
                    <a:cubicBezTo>
                      <a:pt x="1252917" y="258978"/>
                      <a:pt x="1186571" y="258076"/>
                      <a:pt x="1178898" y="303210"/>
                    </a:cubicBezTo>
                    <a:cubicBezTo>
                      <a:pt x="1173572" y="334172"/>
                      <a:pt x="1169871" y="354933"/>
                      <a:pt x="1135840" y="374341"/>
                    </a:cubicBezTo>
                    <a:cubicBezTo>
                      <a:pt x="1079423" y="406928"/>
                      <a:pt x="989606" y="408191"/>
                      <a:pt x="930481" y="378222"/>
                    </a:cubicBezTo>
                    <a:cubicBezTo>
                      <a:pt x="962074" y="362426"/>
                      <a:pt x="996557" y="360169"/>
                      <a:pt x="1046385" y="357371"/>
                    </a:cubicBezTo>
                    <a:cubicBezTo>
                      <a:pt x="1079603" y="355475"/>
                      <a:pt x="1098379" y="347441"/>
                      <a:pt x="1098379" y="332818"/>
                    </a:cubicBezTo>
                    <a:lnTo>
                      <a:pt x="1098379" y="202019"/>
                    </a:lnTo>
                    <a:cubicBezTo>
                      <a:pt x="1098379" y="182070"/>
                      <a:pt x="1063716" y="149664"/>
                      <a:pt x="983558" y="103357"/>
                    </a:cubicBezTo>
                    <a:lnTo>
                      <a:pt x="804377" y="0"/>
                    </a:lnTo>
                    <a:lnTo>
                      <a:pt x="606510" y="114189"/>
                    </a:lnTo>
                    <a:cubicBezTo>
                      <a:pt x="467407" y="194527"/>
                      <a:pt x="400970" y="195430"/>
                      <a:pt x="393207" y="150296"/>
                    </a:cubicBezTo>
                    <a:cubicBezTo>
                      <a:pt x="387971" y="119334"/>
                      <a:pt x="384180" y="98573"/>
                      <a:pt x="350149" y="79165"/>
                    </a:cubicBezTo>
                    <a:cubicBezTo>
                      <a:pt x="291385" y="45224"/>
                      <a:pt x="196242" y="45224"/>
                      <a:pt x="137478" y="79165"/>
                    </a:cubicBezTo>
                    <a:cubicBezTo>
                      <a:pt x="108051" y="96135"/>
                      <a:pt x="93337" y="118341"/>
                      <a:pt x="93337" y="140547"/>
                    </a:cubicBezTo>
                    <a:lnTo>
                      <a:pt x="93337" y="271165"/>
                    </a:lnTo>
                    <a:cubicBezTo>
                      <a:pt x="93337" y="293370"/>
                      <a:pt x="108051" y="315667"/>
                      <a:pt x="137478" y="332637"/>
                    </a:cubicBezTo>
                    <a:cubicBezTo>
                      <a:pt x="155245" y="342528"/>
                      <a:pt x="174725" y="348960"/>
                      <a:pt x="194888" y="351593"/>
                    </a:cubicBezTo>
                    <a:lnTo>
                      <a:pt x="0" y="464067"/>
                    </a:lnTo>
                    <a:lnTo>
                      <a:pt x="0" y="595316"/>
                    </a:lnTo>
                    <a:lnTo>
                      <a:pt x="175932" y="696687"/>
                    </a:lnTo>
                    <a:cubicBezTo>
                      <a:pt x="155754" y="699366"/>
                      <a:pt x="136271" y="705860"/>
                      <a:pt x="118522" y="715824"/>
                    </a:cubicBezTo>
                    <a:cubicBezTo>
                      <a:pt x="89185" y="732794"/>
                      <a:pt x="74471" y="755000"/>
                      <a:pt x="74471" y="777206"/>
                    </a:cubicBezTo>
                    <a:lnTo>
                      <a:pt x="74471" y="907824"/>
                    </a:lnTo>
                    <a:cubicBezTo>
                      <a:pt x="74471" y="930029"/>
                      <a:pt x="89185" y="952326"/>
                      <a:pt x="118522" y="969296"/>
                    </a:cubicBezTo>
                    <a:cubicBezTo>
                      <a:pt x="177286" y="1003146"/>
                      <a:pt x="272519" y="1003146"/>
                      <a:pt x="331283" y="969296"/>
                    </a:cubicBezTo>
                    <a:cubicBezTo>
                      <a:pt x="364953" y="949888"/>
                      <a:pt x="369015" y="929127"/>
                      <a:pt x="374341" y="898165"/>
                    </a:cubicBezTo>
                    <a:cubicBezTo>
                      <a:pt x="382013" y="853031"/>
                      <a:pt x="448360" y="854114"/>
                      <a:pt x="587553" y="934272"/>
                    </a:cubicBezTo>
                    <a:lnTo>
                      <a:pt x="766915" y="1037629"/>
                    </a:lnTo>
                    <a:lnTo>
                      <a:pt x="964783" y="923350"/>
                    </a:lnTo>
                    <a:cubicBezTo>
                      <a:pt x="1045031" y="877042"/>
                      <a:pt x="1079693" y="844726"/>
                      <a:pt x="1079693" y="824777"/>
                    </a:cubicBezTo>
                    <a:cubicBezTo>
                      <a:pt x="1079693" y="810064"/>
                      <a:pt x="1079693" y="714199"/>
                      <a:pt x="1079693" y="694160"/>
                    </a:cubicBezTo>
                    <a:cubicBezTo>
                      <a:pt x="1079693" y="679446"/>
                      <a:pt x="1060918" y="671502"/>
                      <a:pt x="1027609" y="669607"/>
                    </a:cubicBezTo>
                    <a:cubicBezTo>
                      <a:pt x="977871" y="666809"/>
                      <a:pt x="943389" y="664552"/>
                      <a:pt x="911795" y="648665"/>
                    </a:cubicBezTo>
                    <a:cubicBezTo>
                      <a:pt x="970830" y="618786"/>
                      <a:pt x="1060737" y="619960"/>
                      <a:pt x="1117155" y="652546"/>
                    </a:cubicBezTo>
                    <a:cubicBezTo>
                      <a:pt x="1150825" y="672044"/>
                      <a:pt x="1154887" y="692715"/>
                      <a:pt x="1160122" y="723768"/>
                    </a:cubicBezTo>
                    <a:cubicBezTo>
                      <a:pt x="1167885" y="768902"/>
                      <a:pt x="1234322" y="767728"/>
                      <a:pt x="1373425" y="687660"/>
                    </a:cubicBezTo>
                    <a:lnTo>
                      <a:pt x="1571292" y="573381"/>
                    </a:lnTo>
                    <a:close/>
                  </a:path>
                </a:pathLst>
              </a:custGeom>
              <a:solidFill>
                <a:srgbClr val="407BFF"/>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cs typeface="+mn-cs"/>
                </a:endParaRPr>
              </a:p>
            </p:txBody>
          </p:sp>
          <p:sp>
            <p:nvSpPr>
              <p:cNvPr id="2971" name="Freeform: Shape 2970">
                <a:extLst>
                  <a:ext uri="{FF2B5EF4-FFF2-40B4-BE49-F238E27FC236}">
                    <a16:creationId xmlns:a16="http://schemas.microsoft.com/office/drawing/2014/main" id="{E128FE55-18F6-B9CA-4F57-40D3DE18E06A}"/>
                  </a:ext>
                </a:extLst>
              </p:cNvPr>
              <p:cNvSpPr/>
              <p:nvPr/>
            </p:nvSpPr>
            <p:spPr>
              <a:xfrm>
                <a:off x="9692079" y="6224319"/>
                <a:ext cx="411169" cy="311045"/>
              </a:xfrm>
              <a:custGeom>
                <a:avLst/>
                <a:gdLst>
                  <a:gd name="connsiteX0" fmla="*/ 213303 w 411169"/>
                  <a:gd name="connsiteY0" fmla="*/ 114279 h 311045"/>
                  <a:gd name="connsiteX1" fmla="*/ 0 w 411169"/>
                  <a:gd name="connsiteY1" fmla="*/ 150386 h 311045"/>
                  <a:gd name="connsiteX2" fmla="*/ 0 w 411169"/>
                  <a:gd name="connsiteY2" fmla="*/ 281094 h 311045"/>
                  <a:gd name="connsiteX3" fmla="*/ 213303 w 411169"/>
                  <a:gd name="connsiteY3" fmla="*/ 244987 h 311045"/>
                  <a:gd name="connsiteX4" fmla="*/ 411170 w 411169"/>
                  <a:gd name="connsiteY4" fmla="*/ 130708 h 311045"/>
                  <a:gd name="connsiteX5" fmla="*/ 411170 w 411169"/>
                  <a:gd name="connsiteY5" fmla="*/ 0 h 311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1169" h="311045">
                    <a:moveTo>
                      <a:pt x="213303" y="114279"/>
                    </a:moveTo>
                    <a:cubicBezTo>
                      <a:pt x="74200" y="194527"/>
                      <a:pt x="7763" y="195520"/>
                      <a:pt x="0" y="150386"/>
                    </a:cubicBezTo>
                    <a:lnTo>
                      <a:pt x="0" y="281094"/>
                    </a:lnTo>
                    <a:cubicBezTo>
                      <a:pt x="7763" y="326228"/>
                      <a:pt x="74200" y="325054"/>
                      <a:pt x="213303" y="244987"/>
                    </a:cubicBezTo>
                    <a:lnTo>
                      <a:pt x="411170" y="130708"/>
                    </a:lnTo>
                    <a:lnTo>
                      <a:pt x="411170" y="0"/>
                    </a:lnTo>
                    <a:close/>
                  </a:path>
                </a:pathLst>
              </a:custGeom>
              <a:solidFill>
                <a:srgbClr val="FFFFFF">
                  <a:alpha val="50000"/>
                </a:srgbClr>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cs typeface="+mn-cs"/>
                </a:endParaRPr>
              </a:p>
            </p:txBody>
          </p:sp>
          <p:sp>
            <p:nvSpPr>
              <p:cNvPr id="2972" name="Freeform: Shape 2971">
                <a:extLst>
                  <a:ext uri="{FF2B5EF4-FFF2-40B4-BE49-F238E27FC236}">
                    <a16:creationId xmlns:a16="http://schemas.microsoft.com/office/drawing/2014/main" id="{F6F2F5E3-887D-549D-F357-DC132D396EA1}"/>
                  </a:ext>
                </a:extLst>
              </p:cNvPr>
              <p:cNvSpPr/>
              <p:nvPr/>
            </p:nvSpPr>
            <p:spPr>
              <a:xfrm>
                <a:off x="9410985" y="5983574"/>
                <a:ext cx="219350" cy="176112"/>
              </a:xfrm>
              <a:custGeom>
                <a:avLst/>
                <a:gdLst>
                  <a:gd name="connsiteX0" fmla="*/ 44141 w 219350"/>
                  <a:gd name="connsiteY0" fmla="*/ 172141 h 176112"/>
                  <a:gd name="connsiteX1" fmla="*/ 51453 w 219350"/>
                  <a:gd name="connsiteY1" fmla="*/ 176113 h 176112"/>
                  <a:gd name="connsiteX2" fmla="*/ 167357 w 219350"/>
                  <a:gd name="connsiteY2" fmla="*/ 155170 h 176112"/>
                  <a:gd name="connsiteX3" fmla="*/ 219351 w 219350"/>
                  <a:gd name="connsiteY3" fmla="*/ 130618 h 176112"/>
                  <a:gd name="connsiteX4" fmla="*/ 219351 w 219350"/>
                  <a:gd name="connsiteY4" fmla="*/ 0 h 176112"/>
                  <a:gd name="connsiteX5" fmla="*/ 167357 w 219350"/>
                  <a:gd name="connsiteY5" fmla="*/ 24463 h 176112"/>
                  <a:gd name="connsiteX6" fmla="*/ 44141 w 219350"/>
                  <a:gd name="connsiteY6" fmla="*/ 49377 h 176112"/>
                  <a:gd name="connsiteX7" fmla="*/ 44141 w 219350"/>
                  <a:gd name="connsiteY7" fmla="*/ 172141 h 176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9350" h="176112">
                    <a:moveTo>
                      <a:pt x="44141" y="172141"/>
                    </a:moveTo>
                    <a:cubicBezTo>
                      <a:pt x="46488" y="173585"/>
                      <a:pt x="49016" y="174849"/>
                      <a:pt x="51453" y="176113"/>
                    </a:cubicBezTo>
                    <a:cubicBezTo>
                      <a:pt x="83046" y="160225"/>
                      <a:pt x="117529" y="158059"/>
                      <a:pt x="167357" y="155170"/>
                    </a:cubicBezTo>
                    <a:cubicBezTo>
                      <a:pt x="200665" y="153275"/>
                      <a:pt x="219351" y="145331"/>
                      <a:pt x="219351" y="130618"/>
                    </a:cubicBezTo>
                    <a:lnTo>
                      <a:pt x="219351" y="0"/>
                    </a:lnTo>
                    <a:cubicBezTo>
                      <a:pt x="219351" y="14623"/>
                      <a:pt x="200665" y="22567"/>
                      <a:pt x="167357" y="24463"/>
                    </a:cubicBezTo>
                    <a:cubicBezTo>
                      <a:pt x="113647" y="27532"/>
                      <a:pt x="77811" y="29879"/>
                      <a:pt x="44141" y="49377"/>
                    </a:cubicBezTo>
                    <a:cubicBezTo>
                      <a:pt x="-14714" y="83227"/>
                      <a:pt x="-14714" y="138290"/>
                      <a:pt x="44141" y="172141"/>
                    </a:cubicBezTo>
                    <a:close/>
                  </a:path>
                </a:pathLst>
              </a:custGeom>
              <a:solidFill>
                <a:srgbClr val="FFFFFF">
                  <a:alpha val="50000"/>
                </a:srgbClr>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cs typeface="+mn-cs"/>
                </a:endParaRPr>
              </a:p>
            </p:txBody>
          </p:sp>
          <p:sp>
            <p:nvSpPr>
              <p:cNvPr id="2973" name="Freeform: Shape 2972">
                <a:extLst>
                  <a:ext uri="{FF2B5EF4-FFF2-40B4-BE49-F238E27FC236}">
                    <a16:creationId xmlns:a16="http://schemas.microsoft.com/office/drawing/2014/main" id="{F99ED205-97B5-0BBB-7991-1E1276321190}"/>
                  </a:ext>
                </a:extLst>
              </p:cNvPr>
              <p:cNvSpPr/>
              <p:nvPr/>
            </p:nvSpPr>
            <p:spPr>
              <a:xfrm>
                <a:off x="9298872" y="6476166"/>
                <a:ext cx="312777" cy="343017"/>
              </a:xfrm>
              <a:custGeom>
                <a:avLst/>
                <a:gdLst>
                  <a:gd name="connsiteX0" fmla="*/ 312778 w 312777"/>
                  <a:gd name="connsiteY0" fmla="*/ 0 h 343017"/>
                  <a:gd name="connsiteX1" fmla="*/ 197957 w 312777"/>
                  <a:gd name="connsiteY1" fmla="*/ 98482 h 343017"/>
                  <a:gd name="connsiteX2" fmla="*/ 0 w 312777"/>
                  <a:gd name="connsiteY2" fmla="*/ 212761 h 343017"/>
                  <a:gd name="connsiteX3" fmla="*/ 0 w 312777"/>
                  <a:gd name="connsiteY3" fmla="*/ 343018 h 343017"/>
                  <a:gd name="connsiteX4" fmla="*/ 197957 w 312777"/>
                  <a:gd name="connsiteY4" fmla="*/ 228739 h 343017"/>
                  <a:gd name="connsiteX5" fmla="*/ 312778 w 312777"/>
                  <a:gd name="connsiteY5" fmla="*/ 130166 h 343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2777" h="343017">
                    <a:moveTo>
                      <a:pt x="312778" y="0"/>
                    </a:moveTo>
                    <a:cubicBezTo>
                      <a:pt x="312778" y="19859"/>
                      <a:pt x="278025" y="52265"/>
                      <a:pt x="197957" y="98482"/>
                    </a:cubicBezTo>
                    <a:lnTo>
                      <a:pt x="0" y="212761"/>
                    </a:lnTo>
                    <a:lnTo>
                      <a:pt x="0" y="343018"/>
                    </a:lnTo>
                    <a:lnTo>
                      <a:pt x="197957" y="228739"/>
                    </a:lnTo>
                    <a:cubicBezTo>
                      <a:pt x="278115" y="182431"/>
                      <a:pt x="312778" y="150115"/>
                      <a:pt x="312778" y="130166"/>
                    </a:cubicBezTo>
                    <a:close/>
                  </a:path>
                </a:pathLst>
              </a:custGeom>
              <a:solidFill>
                <a:srgbClr val="FFFFFF">
                  <a:alpha val="50000"/>
                </a:srgbClr>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cs typeface="+mn-cs"/>
                </a:endParaRPr>
              </a:p>
            </p:txBody>
          </p:sp>
          <p:sp>
            <p:nvSpPr>
              <p:cNvPr id="2974" name="Freeform: Shape 2973">
                <a:extLst>
                  <a:ext uri="{FF2B5EF4-FFF2-40B4-BE49-F238E27FC236}">
                    <a16:creationId xmlns:a16="http://schemas.microsoft.com/office/drawing/2014/main" id="{6AC43020-9E9F-59C1-F1ED-6208A6C3E66E}"/>
                  </a:ext>
                </a:extLst>
              </p:cNvPr>
              <p:cNvSpPr/>
              <p:nvPr/>
            </p:nvSpPr>
            <p:spPr>
              <a:xfrm>
                <a:off x="8606608" y="6549012"/>
                <a:ext cx="299779" cy="227723"/>
              </a:xfrm>
              <a:custGeom>
                <a:avLst/>
                <a:gdLst>
                  <a:gd name="connsiteX0" fmla="*/ 256812 w 299779"/>
                  <a:gd name="connsiteY0" fmla="*/ 71582 h 227723"/>
                  <a:gd name="connsiteX1" fmla="*/ 44051 w 299779"/>
                  <a:gd name="connsiteY1" fmla="*/ 71582 h 227723"/>
                  <a:gd name="connsiteX2" fmla="*/ 0 w 299779"/>
                  <a:gd name="connsiteY2" fmla="*/ 10200 h 227723"/>
                  <a:gd name="connsiteX3" fmla="*/ 0 w 299779"/>
                  <a:gd name="connsiteY3" fmla="*/ 140818 h 227723"/>
                  <a:gd name="connsiteX4" fmla="*/ 44051 w 299779"/>
                  <a:gd name="connsiteY4" fmla="*/ 202200 h 227723"/>
                  <a:gd name="connsiteX5" fmla="*/ 256812 w 299779"/>
                  <a:gd name="connsiteY5" fmla="*/ 202200 h 227723"/>
                  <a:gd name="connsiteX6" fmla="*/ 299780 w 299779"/>
                  <a:gd name="connsiteY6" fmla="*/ 131069 h 227723"/>
                  <a:gd name="connsiteX7" fmla="*/ 299780 w 299779"/>
                  <a:gd name="connsiteY7" fmla="*/ 0 h 227723"/>
                  <a:gd name="connsiteX8" fmla="*/ 256812 w 299779"/>
                  <a:gd name="connsiteY8" fmla="*/ 71582 h 227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9779" h="227723">
                    <a:moveTo>
                      <a:pt x="256812" y="71582"/>
                    </a:moveTo>
                    <a:cubicBezTo>
                      <a:pt x="198048" y="105523"/>
                      <a:pt x="102815" y="105523"/>
                      <a:pt x="44051" y="71582"/>
                    </a:cubicBezTo>
                    <a:cubicBezTo>
                      <a:pt x="14714" y="54702"/>
                      <a:pt x="0" y="32406"/>
                      <a:pt x="0" y="10200"/>
                    </a:cubicBezTo>
                    <a:lnTo>
                      <a:pt x="0" y="140818"/>
                    </a:lnTo>
                    <a:cubicBezTo>
                      <a:pt x="0" y="163024"/>
                      <a:pt x="14714" y="185320"/>
                      <a:pt x="44051" y="202200"/>
                    </a:cubicBezTo>
                    <a:cubicBezTo>
                      <a:pt x="102815" y="236231"/>
                      <a:pt x="198048" y="236231"/>
                      <a:pt x="256812" y="202200"/>
                    </a:cubicBezTo>
                    <a:cubicBezTo>
                      <a:pt x="290482" y="182792"/>
                      <a:pt x="294544" y="162031"/>
                      <a:pt x="299780" y="131069"/>
                    </a:cubicBezTo>
                    <a:lnTo>
                      <a:pt x="299780" y="0"/>
                    </a:lnTo>
                    <a:cubicBezTo>
                      <a:pt x="294544" y="30962"/>
                      <a:pt x="290843" y="51723"/>
                      <a:pt x="256812" y="71582"/>
                    </a:cubicBezTo>
                    <a:close/>
                  </a:path>
                </a:pathLst>
              </a:custGeom>
              <a:solidFill>
                <a:srgbClr val="FFFFFF">
                  <a:alpha val="50000"/>
                </a:srgbClr>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cs typeface="+mn-cs"/>
                </a:endParaRPr>
              </a:p>
            </p:txBody>
          </p:sp>
          <p:sp>
            <p:nvSpPr>
              <p:cNvPr id="2975" name="Freeform: Shape 2974">
                <a:extLst>
                  <a:ext uri="{FF2B5EF4-FFF2-40B4-BE49-F238E27FC236}">
                    <a16:creationId xmlns:a16="http://schemas.microsoft.com/office/drawing/2014/main" id="{B2E3D44A-5EE7-DB9B-87EF-FC414FE6215C}"/>
                  </a:ext>
                </a:extLst>
              </p:cNvPr>
              <p:cNvSpPr/>
              <p:nvPr/>
            </p:nvSpPr>
            <p:spPr>
              <a:xfrm>
                <a:off x="9392277" y="6278209"/>
                <a:ext cx="299801" cy="227294"/>
              </a:xfrm>
              <a:custGeom>
                <a:avLst/>
                <a:gdLst>
                  <a:gd name="connsiteX0" fmla="*/ 256834 w 299801"/>
                  <a:gd name="connsiteY0" fmla="*/ 25456 h 227294"/>
                  <a:gd name="connsiteX1" fmla="*/ 44073 w 299801"/>
                  <a:gd name="connsiteY1" fmla="*/ 25456 h 227294"/>
                  <a:gd name="connsiteX2" fmla="*/ 44073 w 299801"/>
                  <a:gd name="connsiteY2" fmla="*/ 148220 h 227294"/>
                  <a:gd name="connsiteX3" fmla="*/ 51475 w 299801"/>
                  <a:gd name="connsiteY3" fmla="*/ 152191 h 227294"/>
                  <a:gd name="connsiteX4" fmla="*/ 256834 w 299801"/>
                  <a:gd name="connsiteY4" fmla="*/ 156073 h 227294"/>
                  <a:gd name="connsiteX5" fmla="*/ 299802 w 299801"/>
                  <a:gd name="connsiteY5" fmla="*/ 227294 h 227294"/>
                  <a:gd name="connsiteX6" fmla="*/ 299802 w 299801"/>
                  <a:gd name="connsiteY6" fmla="*/ 96586 h 227294"/>
                  <a:gd name="connsiteX7" fmla="*/ 256834 w 299801"/>
                  <a:gd name="connsiteY7" fmla="*/ 25456 h 2272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9801" h="227294">
                    <a:moveTo>
                      <a:pt x="256834" y="25456"/>
                    </a:moveTo>
                    <a:cubicBezTo>
                      <a:pt x="197980" y="-8485"/>
                      <a:pt x="102837" y="-8485"/>
                      <a:pt x="44073" y="25456"/>
                    </a:cubicBezTo>
                    <a:cubicBezTo>
                      <a:pt x="-14691" y="59396"/>
                      <a:pt x="-14691" y="114369"/>
                      <a:pt x="44073" y="148220"/>
                    </a:cubicBezTo>
                    <a:cubicBezTo>
                      <a:pt x="46510" y="149664"/>
                      <a:pt x="49038" y="150928"/>
                      <a:pt x="51475" y="152191"/>
                    </a:cubicBezTo>
                    <a:cubicBezTo>
                      <a:pt x="110601" y="122313"/>
                      <a:pt x="200417" y="123577"/>
                      <a:pt x="256834" y="156073"/>
                    </a:cubicBezTo>
                    <a:cubicBezTo>
                      <a:pt x="290504" y="175571"/>
                      <a:pt x="294567" y="196333"/>
                      <a:pt x="299802" y="227294"/>
                    </a:cubicBezTo>
                    <a:lnTo>
                      <a:pt x="299802" y="96586"/>
                    </a:lnTo>
                    <a:cubicBezTo>
                      <a:pt x="294567" y="65625"/>
                      <a:pt x="290504" y="44953"/>
                      <a:pt x="256834" y="25456"/>
                    </a:cubicBezTo>
                    <a:close/>
                  </a:path>
                </a:pathLst>
              </a:custGeom>
              <a:solidFill>
                <a:srgbClr val="FFFFFF">
                  <a:alpha val="30000"/>
                </a:srgbClr>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cs typeface="+mn-cs"/>
                </a:endParaRPr>
              </a:p>
            </p:txBody>
          </p:sp>
          <p:sp>
            <p:nvSpPr>
              <p:cNvPr id="2976" name="Freeform: Shape 2975">
                <a:extLst>
                  <a:ext uri="{FF2B5EF4-FFF2-40B4-BE49-F238E27FC236}">
                    <a16:creationId xmlns:a16="http://schemas.microsoft.com/office/drawing/2014/main" id="{B15ACC21-7641-0AC6-8031-F6CD3C416E3B}"/>
                  </a:ext>
                </a:extLst>
              </p:cNvPr>
              <p:cNvSpPr/>
              <p:nvPr/>
            </p:nvSpPr>
            <p:spPr>
              <a:xfrm>
                <a:off x="8906388" y="6519157"/>
                <a:ext cx="392484" cy="300026"/>
              </a:xfrm>
              <a:custGeom>
                <a:avLst/>
                <a:gdLst>
                  <a:gd name="connsiteX0" fmla="*/ 213303 w 392484"/>
                  <a:gd name="connsiteY0" fmla="*/ 66143 h 300026"/>
                  <a:gd name="connsiteX1" fmla="*/ 0 w 392484"/>
                  <a:gd name="connsiteY1" fmla="*/ 30036 h 300026"/>
                  <a:gd name="connsiteX2" fmla="*/ 0 w 392484"/>
                  <a:gd name="connsiteY2" fmla="*/ 160653 h 300026"/>
                  <a:gd name="connsiteX3" fmla="*/ 213303 w 392484"/>
                  <a:gd name="connsiteY3" fmla="*/ 196760 h 300026"/>
                  <a:gd name="connsiteX4" fmla="*/ 392484 w 392484"/>
                  <a:gd name="connsiteY4" fmla="*/ 300027 h 300026"/>
                  <a:gd name="connsiteX5" fmla="*/ 392484 w 392484"/>
                  <a:gd name="connsiteY5" fmla="*/ 169590 h 3000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2484" h="300026">
                    <a:moveTo>
                      <a:pt x="213303" y="66143"/>
                    </a:moveTo>
                    <a:cubicBezTo>
                      <a:pt x="74110" y="-14195"/>
                      <a:pt x="7853" y="-15098"/>
                      <a:pt x="0" y="30036"/>
                    </a:cubicBezTo>
                    <a:lnTo>
                      <a:pt x="0" y="160653"/>
                    </a:lnTo>
                    <a:cubicBezTo>
                      <a:pt x="7853" y="115519"/>
                      <a:pt x="74110" y="116603"/>
                      <a:pt x="213303" y="196760"/>
                    </a:cubicBezTo>
                    <a:lnTo>
                      <a:pt x="392484" y="300027"/>
                    </a:lnTo>
                    <a:lnTo>
                      <a:pt x="392484" y="169590"/>
                    </a:lnTo>
                    <a:close/>
                  </a:path>
                </a:pathLst>
              </a:custGeom>
              <a:solidFill>
                <a:srgbClr val="FFFFFF">
                  <a:alpha val="30000"/>
                </a:srgbClr>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cs typeface="+mn-cs"/>
                </a:endParaRPr>
              </a:p>
            </p:txBody>
          </p:sp>
          <p:sp>
            <p:nvSpPr>
              <p:cNvPr id="2977" name="Freeform: Shape 2976">
                <a:extLst>
                  <a:ext uri="{FF2B5EF4-FFF2-40B4-BE49-F238E27FC236}">
                    <a16:creationId xmlns:a16="http://schemas.microsoft.com/office/drawing/2014/main" id="{A7894628-7A25-C7C1-2284-8562D6DFFF8F}"/>
                  </a:ext>
                </a:extLst>
              </p:cNvPr>
              <p:cNvSpPr/>
              <p:nvPr/>
            </p:nvSpPr>
            <p:spPr>
              <a:xfrm>
                <a:off x="8531957" y="6245892"/>
                <a:ext cx="294001" cy="232349"/>
              </a:xfrm>
              <a:custGeom>
                <a:avLst/>
                <a:gdLst>
                  <a:gd name="connsiteX0" fmla="*/ 241918 w 294001"/>
                  <a:gd name="connsiteY0" fmla="*/ 226572 h 232349"/>
                  <a:gd name="connsiteX1" fmla="*/ 179182 w 294001"/>
                  <a:gd name="connsiteY1" fmla="*/ 103447 h 232349"/>
                  <a:gd name="connsiteX2" fmla="*/ 0 w 294001"/>
                  <a:gd name="connsiteY2" fmla="*/ 0 h 232349"/>
                  <a:gd name="connsiteX3" fmla="*/ 0 w 294001"/>
                  <a:gd name="connsiteY3" fmla="*/ 130979 h 232349"/>
                  <a:gd name="connsiteX4" fmla="*/ 175932 w 294001"/>
                  <a:gd name="connsiteY4" fmla="*/ 232350 h 232349"/>
                  <a:gd name="connsiteX5" fmla="*/ 241918 w 294001"/>
                  <a:gd name="connsiteY5" fmla="*/ 226572 h 232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4001" h="232349">
                    <a:moveTo>
                      <a:pt x="241918" y="226572"/>
                    </a:moveTo>
                    <a:cubicBezTo>
                      <a:pt x="320451" y="222149"/>
                      <a:pt x="318284" y="183785"/>
                      <a:pt x="179182" y="103447"/>
                    </a:cubicBezTo>
                    <a:lnTo>
                      <a:pt x="0" y="0"/>
                    </a:lnTo>
                    <a:lnTo>
                      <a:pt x="0" y="130979"/>
                    </a:lnTo>
                    <a:lnTo>
                      <a:pt x="175932" y="232350"/>
                    </a:lnTo>
                    <a:cubicBezTo>
                      <a:pt x="195159" y="229371"/>
                      <a:pt x="216643" y="228017"/>
                      <a:pt x="241918" y="226572"/>
                    </a:cubicBezTo>
                    <a:close/>
                  </a:path>
                </a:pathLst>
              </a:custGeom>
              <a:solidFill>
                <a:srgbClr val="FFFFFF">
                  <a:alpha val="30000"/>
                </a:srgbClr>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cs typeface="+mn-cs"/>
                </a:endParaRPr>
              </a:p>
            </p:txBody>
          </p:sp>
          <p:sp>
            <p:nvSpPr>
              <p:cNvPr id="2978" name="Freeform: Shape 2977">
                <a:extLst>
                  <a:ext uri="{FF2B5EF4-FFF2-40B4-BE49-F238E27FC236}">
                    <a16:creationId xmlns:a16="http://schemas.microsoft.com/office/drawing/2014/main" id="{9FF397D2-CE06-1497-6D39-1264A88075D2}"/>
                  </a:ext>
                </a:extLst>
              </p:cNvPr>
              <p:cNvSpPr/>
              <p:nvPr/>
            </p:nvSpPr>
            <p:spPr>
              <a:xfrm>
                <a:off x="8531596" y="5781555"/>
                <a:ext cx="1572375" cy="907462"/>
              </a:xfrm>
              <a:custGeom>
                <a:avLst/>
                <a:gdLst>
                  <a:gd name="connsiteX0" fmla="*/ 923440 w 1572375"/>
                  <a:gd name="connsiteY0" fmla="*/ 251396 h 907462"/>
                  <a:gd name="connsiteX1" fmla="*/ 1046746 w 1572375"/>
                  <a:gd name="connsiteY1" fmla="*/ 226572 h 907462"/>
                  <a:gd name="connsiteX2" fmla="*/ 983558 w 1572375"/>
                  <a:gd name="connsiteY2" fmla="*/ 103447 h 907462"/>
                  <a:gd name="connsiteX3" fmla="*/ 804377 w 1572375"/>
                  <a:gd name="connsiteY3" fmla="*/ 0 h 907462"/>
                  <a:gd name="connsiteX4" fmla="*/ 606871 w 1572375"/>
                  <a:gd name="connsiteY4" fmla="*/ 114189 h 907462"/>
                  <a:gd name="connsiteX5" fmla="*/ 393568 w 1572375"/>
                  <a:gd name="connsiteY5" fmla="*/ 150296 h 907462"/>
                  <a:gd name="connsiteX6" fmla="*/ 350510 w 1572375"/>
                  <a:gd name="connsiteY6" fmla="*/ 79165 h 907462"/>
                  <a:gd name="connsiteX7" fmla="*/ 137839 w 1572375"/>
                  <a:gd name="connsiteY7" fmla="*/ 79165 h 907462"/>
                  <a:gd name="connsiteX8" fmla="*/ 137839 w 1572375"/>
                  <a:gd name="connsiteY8" fmla="*/ 201929 h 907462"/>
                  <a:gd name="connsiteX9" fmla="*/ 261055 w 1572375"/>
                  <a:gd name="connsiteY9" fmla="*/ 226843 h 907462"/>
                  <a:gd name="connsiteX10" fmla="*/ 197867 w 1572375"/>
                  <a:gd name="connsiteY10" fmla="*/ 349969 h 907462"/>
                  <a:gd name="connsiteX11" fmla="*/ 0 w 1572375"/>
                  <a:gd name="connsiteY11" fmla="*/ 464157 h 907462"/>
                  <a:gd name="connsiteX12" fmla="*/ 179543 w 1572375"/>
                  <a:gd name="connsiteY12" fmla="*/ 568236 h 907462"/>
                  <a:gd name="connsiteX13" fmla="*/ 242730 w 1572375"/>
                  <a:gd name="connsiteY13" fmla="*/ 691362 h 907462"/>
                  <a:gd name="connsiteX14" fmla="*/ 119424 w 1572375"/>
                  <a:gd name="connsiteY14" fmla="*/ 716275 h 907462"/>
                  <a:gd name="connsiteX15" fmla="*/ 119424 w 1572375"/>
                  <a:gd name="connsiteY15" fmla="*/ 839040 h 907462"/>
                  <a:gd name="connsiteX16" fmla="*/ 332186 w 1572375"/>
                  <a:gd name="connsiteY16" fmla="*/ 839040 h 907462"/>
                  <a:gd name="connsiteX17" fmla="*/ 375243 w 1572375"/>
                  <a:gd name="connsiteY17" fmla="*/ 767908 h 907462"/>
                  <a:gd name="connsiteX18" fmla="*/ 588456 w 1572375"/>
                  <a:gd name="connsiteY18" fmla="*/ 804016 h 907462"/>
                  <a:gd name="connsiteX19" fmla="*/ 767638 w 1572375"/>
                  <a:gd name="connsiteY19" fmla="*/ 907462 h 907462"/>
                  <a:gd name="connsiteX20" fmla="*/ 965505 w 1572375"/>
                  <a:gd name="connsiteY20" fmla="*/ 793184 h 907462"/>
                  <a:gd name="connsiteX21" fmla="*/ 1028692 w 1572375"/>
                  <a:gd name="connsiteY21" fmla="*/ 670058 h 907462"/>
                  <a:gd name="connsiteX22" fmla="*/ 905477 w 1572375"/>
                  <a:gd name="connsiteY22" fmla="*/ 645235 h 907462"/>
                  <a:gd name="connsiteX23" fmla="*/ 905477 w 1572375"/>
                  <a:gd name="connsiteY23" fmla="*/ 522380 h 907462"/>
                  <a:gd name="connsiteX24" fmla="*/ 1118238 w 1572375"/>
                  <a:gd name="connsiteY24" fmla="*/ 522380 h 907462"/>
                  <a:gd name="connsiteX25" fmla="*/ 1161205 w 1572375"/>
                  <a:gd name="connsiteY25" fmla="*/ 593511 h 907462"/>
                  <a:gd name="connsiteX26" fmla="*/ 1374508 w 1572375"/>
                  <a:gd name="connsiteY26" fmla="*/ 557404 h 907462"/>
                  <a:gd name="connsiteX27" fmla="*/ 1572375 w 1572375"/>
                  <a:gd name="connsiteY27" fmla="*/ 443125 h 907462"/>
                  <a:gd name="connsiteX28" fmla="*/ 1393194 w 1572375"/>
                  <a:gd name="connsiteY28" fmla="*/ 339678 h 907462"/>
                  <a:gd name="connsiteX29" fmla="*/ 1179981 w 1572375"/>
                  <a:gd name="connsiteY29" fmla="*/ 303571 h 907462"/>
                  <a:gd name="connsiteX30" fmla="*/ 1136923 w 1572375"/>
                  <a:gd name="connsiteY30" fmla="*/ 374702 h 907462"/>
                  <a:gd name="connsiteX31" fmla="*/ 924162 w 1572375"/>
                  <a:gd name="connsiteY31" fmla="*/ 374702 h 907462"/>
                  <a:gd name="connsiteX32" fmla="*/ 923440 w 1572375"/>
                  <a:gd name="connsiteY32" fmla="*/ 251396 h 9074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572375" h="907462">
                    <a:moveTo>
                      <a:pt x="923440" y="251396"/>
                    </a:moveTo>
                    <a:cubicBezTo>
                      <a:pt x="957200" y="231898"/>
                      <a:pt x="993036" y="229551"/>
                      <a:pt x="1046746" y="226572"/>
                    </a:cubicBezTo>
                    <a:cubicBezTo>
                      <a:pt x="1125188" y="222059"/>
                      <a:pt x="1123022" y="183695"/>
                      <a:pt x="983558" y="103447"/>
                    </a:cubicBezTo>
                    <a:lnTo>
                      <a:pt x="804377" y="0"/>
                    </a:lnTo>
                    <a:lnTo>
                      <a:pt x="606871" y="114189"/>
                    </a:lnTo>
                    <a:cubicBezTo>
                      <a:pt x="467768" y="194527"/>
                      <a:pt x="401331" y="195430"/>
                      <a:pt x="393568" y="150296"/>
                    </a:cubicBezTo>
                    <a:cubicBezTo>
                      <a:pt x="388332" y="119334"/>
                      <a:pt x="384541" y="98573"/>
                      <a:pt x="350510" y="79165"/>
                    </a:cubicBezTo>
                    <a:cubicBezTo>
                      <a:pt x="291746" y="45224"/>
                      <a:pt x="196603" y="45224"/>
                      <a:pt x="137839" y="79165"/>
                    </a:cubicBezTo>
                    <a:cubicBezTo>
                      <a:pt x="79075" y="113106"/>
                      <a:pt x="78984" y="167989"/>
                      <a:pt x="137839" y="201929"/>
                    </a:cubicBezTo>
                    <a:cubicBezTo>
                      <a:pt x="171509" y="221427"/>
                      <a:pt x="207435" y="223774"/>
                      <a:pt x="261055" y="226843"/>
                    </a:cubicBezTo>
                    <a:cubicBezTo>
                      <a:pt x="339588" y="231266"/>
                      <a:pt x="337421" y="269540"/>
                      <a:pt x="197867" y="349969"/>
                    </a:cubicBezTo>
                    <a:lnTo>
                      <a:pt x="0" y="464157"/>
                    </a:lnTo>
                    <a:lnTo>
                      <a:pt x="179543" y="568236"/>
                    </a:lnTo>
                    <a:cubicBezTo>
                      <a:pt x="318645" y="648574"/>
                      <a:pt x="320812" y="686938"/>
                      <a:pt x="242730" y="691362"/>
                    </a:cubicBezTo>
                    <a:cubicBezTo>
                      <a:pt x="189021" y="694431"/>
                      <a:pt x="153094" y="696777"/>
                      <a:pt x="119424" y="716275"/>
                    </a:cubicBezTo>
                    <a:cubicBezTo>
                      <a:pt x="60660" y="750126"/>
                      <a:pt x="60660" y="805099"/>
                      <a:pt x="119424" y="839040"/>
                    </a:cubicBezTo>
                    <a:cubicBezTo>
                      <a:pt x="178189" y="872980"/>
                      <a:pt x="273421" y="872980"/>
                      <a:pt x="332186" y="839040"/>
                    </a:cubicBezTo>
                    <a:cubicBezTo>
                      <a:pt x="365855" y="819632"/>
                      <a:pt x="369918" y="798870"/>
                      <a:pt x="375243" y="767908"/>
                    </a:cubicBezTo>
                    <a:cubicBezTo>
                      <a:pt x="382916" y="722775"/>
                      <a:pt x="449263" y="723768"/>
                      <a:pt x="588456" y="804016"/>
                    </a:cubicBezTo>
                    <a:lnTo>
                      <a:pt x="767638" y="907462"/>
                    </a:lnTo>
                    <a:lnTo>
                      <a:pt x="965505" y="793184"/>
                    </a:lnTo>
                    <a:cubicBezTo>
                      <a:pt x="1104698" y="712845"/>
                      <a:pt x="1106864" y="674481"/>
                      <a:pt x="1028692" y="670058"/>
                    </a:cubicBezTo>
                    <a:cubicBezTo>
                      <a:pt x="975073" y="666989"/>
                      <a:pt x="939147" y="664642"/>
                      <a:pt x="905477" y="645235"/>
                    </a:cubicBezTo>
                    <a:cubicBezTo>
                      <a:pt x="846712" y="611294"/>
                      <a:pt x="846712" y="556321"/>
                      <a:pt x="905477" y="522380"/>
                    </a:cubicBezTo>
                    <a:cubicBezTo>
                      <a:pt x="964241" y="488439"/>
                      <a:pt x="1059473" y="488439"/>
                      <a:pt x="1118238" y="522380"/>
                    </a:cubicBezTo>
                    <a:cubicBezTo>
                      <a:pt x="1151908" y="541788"/>
                      <a:pt x="1155970" y="562549"/>
                      <a:pt x="1161205" y="593511"/>
                    </a:cubicBezTo>
                    <a:cubicBezTo>
                      <a:pt x="1168968" y="638645"/>
                      <a:pt x="1235405" y="637562"/>
                      <a:pt x="1374508" y="557404"/>
                    </a:cubicBezTo>
                    <a:lnTo>
                      <a:pt x="1572375" y="443125"/>
                    </a:lnTo>
                    <a:lnTo>
                      <a:pt x="1393194" y="339678"/>
                    </a:lnTo>
                    <a:cubicBezTo>
                      <a:pt x="1254001" y="259340"/>
                      <a:pt x="1187654" y="258437"/>
                      <a:pt x="1179981" y="303571"/>
                    </a:cubicBezTo>
                    <a:cubicBezTo>
                      <a:pt x="1174655" y="334533"/>
                      <a:pt x="1170954" y="355294"/>
                      <a:pt x="1136923" y="374702"/>
                    </a:cubicBezTo>
                    <a:cubicBezTo>
                      <a:pt x="1078159" y="408643"/>
                      <a:pt x="982926" y="408643"/>
                      <a:pt x="924162" y="374702"/>
                    </a:cubicBezTo>
                    <a:cubicBezTo>
                      <a:pt x="865398" y="340761"/>
                      <a:pt x="864675" y="285337"/>
                      <a:pt x="923440" y="251396"/>
                    </a:cubicBezTo>
                    <a:close/>
                  </a:path>
                </a:pathLst>
              </a:custGeom>
              <a:solidFill>
                <a:srgbClr val="407BFF"/>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cs typeface="+mn-cs"/>
                </a:endParaRPr>
              </a:p>
            </p:txBody>
          </p:sp>
          <p:sp>
            <p:nvSpPr>
              <p:cNvPr id="2979" name="Freeform: Shape 2978">
                <a:extLst>
                  <a:ext uri="{FF2B5EF4-FFF2-40B4-BE49-F238E27FC236}">
                    <a16:creationId xmlns:a16="http://schemas.microsoft.com/office/drawing/2014/main" id="{5BACFF0F-0679-FEDC-358E-8BC1A1BC2817}"/>
                  </a:ext>
                </a:extLst>
              </p:cNvPr>
              <p:cNvSpPr/>
              <p:nvPr/>
            </p:nvSpPr>
            <p:spPr>
              <a:xfrm>
                <a:off x="8531596" y="5781555"/>
                <a:ext cx="1572375" cy="907462"/>
              </a:xfrm>
              <a:custGeom>
                <a:avLst/>
                <a:gdLst>
                  <a:gd name="connsiteX0" fmla="*/ 923440 w 1572375"/>
                  <a:gd name="connsiteY0" fmla="*/ 251396 h 907462"/>
                  <a:gd name="connsiteX1" fmla="*/ 1046746 w 1572375"/>
                  <a:gd name="connsiteY1" fmla="*/ 226572 h 907462"/>
                  <a:gd name="connsiteX2" fmla="*/ 983558 w 1572375"/>
                  <a:gd name="connsiteY2" fmla="*/ 103447 h 907462"/>
                  <a:gd name="connsiteX3" fmla="*/ 804377 w 1572375"/>
                  <a:gd name="connsiteY3" fmla="*/ 0 h 907462"/>
                  <a:gd name="connsiteX4" fmla="*/ 606871 w 1572375"/>
                  <a:gd name="connsiteY4" fmla="*/ 114189 h 907462"/>
                  <a:gd name="connsiteX5" fmla="*/ 393568 w 1572375"/>
                  <a:gd name="connsiteY5" fmla="*/ 150296 h 907462"/>
                  <a:gd name="connsiteX6" fmla="*/ 350510 w 1572375"/>
                  <a:gd name="connsiteY6" fmla="*/ 79165 h 907462"/>
                  <a:gd name="connsiteX7" fmla="*/ 137839 w 1572375"/>
                  <a:gd name="connsiteY7" fmla="*/ 79165 h 907462"/>
                  <a:gd name="connsiteX8" fmla="*/ 137839 w 1572375"/>
                  <a:gd name="connsiteY8" fmla="*/ 201929 h 907462"/>
                  <a:gd name="connsiteX9" fmla="*/ 261055 w 1572375"/>
                  <a:gd name="connsiteY9" fmla="*/ 226843 h 907462"/>
                  <a:gd name="connsiteX10" fmla="*/ 197867 w 1572375"/>
                  <a:gd name="connsiteY10" fmla="*/ 349969 h 907462"/>
                  <a:gd name="connsiteX11" fmla="*/ 0 w 1572375"/>
                  <a:gd name="connsiteY11" fmla="*/ 464157 h 907462"/>
                  <a:gd name="connsiteX12" fmla="*/ 179543 w 1572375"/>
                  <a:gd name="connsiteY12" fmla="*/ 568236 h 907462"/>
                  <a:gd name="connsiteX13" fmla="*/ 242730 w 1572375"/>
                  <a:gd name="connsiteY13" fmla="*/ 691362 h 907462"/>
                  <a:gd name="connsiteX14" fmla="*/ 119424 w 1572375"/>
                  <a:gd name="connsiteY14" fmla="*/ 716275 h 907462"/>
                  <a:gd name="connsiteX15" fmla="*/ 119424 w 1572375"/>
                  <a:gd name="connsiteY15" fmla="*/ 839040 h 907462"/>
                  <a:gd name="connsiteX16" fmla="*/ 332186 w 1572375"/>
                  <a:gd name="connsiteY16" fmla="*/ 839040 h 907462"/>
                  <a:gd name="connsiteX17" fmla="*/ 375243 w 1572375"/>
                  <a:gd name="connsiteY17" fmla="*/ 767908 h 907462"/>
                  <a:gd name="connsiteX18" fmla="*/ 588456 w 1572375"/>
                  <a:gd name="connsiteY18" fmla="*/ 804016 h 907462"/>
                  <a:gd name="connsiteX19" fmla="*/ 767638 w 1572375"/>
                  <a:gd name="connsiteY19" fmla="*/ 907462 h 907462"/>
                  <a:gd name="connsiteX20" fmla="*/ 965505 w 1572375"/>
                  <a:gd name="connsiteY20" fmla="*/ 793184 h 907462"/>
                  <a:gd name="connsiteX21" fmla="*/ 1028692 w 1572375"/>
                  <a:gd name="connsiteY21" fmla="*/ 670058 h 907462"/>
                  <a:gd name="connsiteX22" fmla="*/ 905477 w 1572375"/>
                  <a:gd name="connsiteY22" fmla="*/ 645235 h 907462"/>
                  <a:gd name="connsiteX23" fmla="*/ 905477 w 1572375"/>
                  <a:gd name="connsiteY23" fmla="*/ 522380 h 907462"/>
                  <a:gd name="connsiteX24" fmla="*/ 1118238 w 1572375"/>
                  <a:gd name="connsiteY24" fmla="*/ 522380 h 907462"/>
                  <a:gd name="connsiteX25" fmla="*/ 1161205 w 1572375"/>
                  <a:gd name="connsiteY25" fmla="*/ 593511 h 907462"/>
                  <a:gd name="connsiteX26" fmla="*/ 1374508 w 1572375"/>
                  <a:gd name="connsiteY26" fmla="*/ 557404 h 907462"/>
                  <a:gd name="connsiteX27" fmla="*/ 1572375 w 1572375"/>
                  <a:gd name="connsiteY27" fmla="*/ 443125 h 907462"/>
                  <a:gd name="connsiteX28" fmla="*/ 1393194 w 1572375"/>
                  <a:gd name="connsiteY28" fmla="*/ 339678 h 907462"/>
                  <a:gd name="connsiteX29" fmla="*/ 1179981 w 1572375"/>
                  <a:gd name="connsiteY29" fmla="*/ 303571 h 907462"/>
                  <a:gd name="connsiteX30" fmla="*/ 1136923 w 1572375"/>
                  <a:gd name="connsiteY30" fmla="*/ 374702 h 907462"/>
                  <a:gd name="connsiteX31" fmla="*/ 924162 w 1572375"/>
                  <a:gd name="connsiteY31" fmla="*/ 374702 h 907462"/>
                  <a:gd name="connsiteX32" fmla="*/ 923440 w 1572375"/>
                  <a:gd name="connsiteY32" fmla="*/ 251396 h 9074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572375" h="907462">
                    <a:moveTo>
                      <a:pt x="923440" y="251396"/>
                    </a:moveTo>
                    <a:cubicBezTo>
                      <a:pt x="957200" y="231898"/>
                      <a:pt x="993036" y="229551"/>
                      <a:pt x="1046746" y="226572"/>
                    </a:cubicBezTo>
                    <a:cubicBezTo>
                      <a:pt x="1125188" y="222059"/>
                      <a:pt x="1123022" y="183695"/>
                      <a:pt x="983558" y="103447"/>
                    </a:cubicBezTo>
                    <a:lnTo>
                      <a:pt x="804377" y="0"/>
                    </a:lnTo>
                    <a:lnTo>
                      <a:pt x="606871" y="114189"/>
                    </a:lnTo>
                    <a:cubicBezTo>
                      <a:pt x="467768" y="194527"/>
                      <a:pt x="401331" y="195430"/>
                      <a:pt x="393568" y="150296"/>
                    </a:cubicBezTo>
                    <a:cubicBezTo>
                      <a:pt x="388332" y="119334"/>
                      <a:pt x="384541" y="98573"/>
                      <a:pt x="350510" y="79165"/>
                    </a:cubicBezTo>
                    <a:cubicBezTo>
                      <a:pt x="291746" y="45224"/>
                      <a:pt x="196603" y="45224"/>
                      <a:pt x="137839" y="79165"/>
                    </a:cubicBezTo>
                    <a:cubicBezTo>
                      <a:pt x="79075" y="113106"/>
                      <a:pt x="78984" y="167989"/>
                      <a:pt x="137839" y="201929"/>
                    </a:cubicBezTo>
                    <a:cubicBezTo>
                      <a:pt x="171509" y="221427"/>
                      <a:pt x="207435" y="223774"/>
                      <a:pt x="261055" y="226843"/>
                    </a:cubicBezTo>
                    <a:cubicBezTo>
                      <a:pt x="339588" y="231266"/>
                      <a:pt x="337421" y="269540"/>
                      <a:pt x="197867" y="349969"/>
                    </a:cubicBezTo>
                    <a:lnTo>
                      <a:pt x="0" y="464157"/>
                    </a:lnTo>
                    <a:lnTo>
                      <a:pt x="179543" y="568236"/>
                    </a:lnTo>
                    <a:cubicBezTo>
                      <a:pt x="318645" y="648574"/>
                      <a:pt x="320812" y="686938"/>
                      <a:pt x="242730" y="691362"/>
                    </a:cubicBezTo>
                    <a:cubicBezTo>
                      <a:pt x="189021" y="694431"/>
                      <a:pt x="153094" y="696777"/>
                      <a:pt x="119424" y="716275"/>
                    </a:cubicBezTo>
                    <a:cubicBezTo>
                      <a:pt x="60660" y="750126"/>
                      <a:pt x="60660" y="805099"/>
                      <a:pt x="119424" y="839040"/>
                    </a:cubicBezTo>
                    <a:cubicBezTo>
                      <a:pt x="178189" y="872980"/>
                      <a:pt x="273421" y="872980"/>
                      <a:pt x="332186" y="839040"/>
                    </a:cubicBezTo>
                    <a:cubicBezTo>
                      <a:pt x="365855" y="819632"/>
                      <a:pt x="369918" y="798870"/>
                      <a:pt x="375243" y="767908"/>
                    </a:cubicBezTo>
                    <a:cubicBezTo>
                      <a:pt x="382916" y="722775"/>
                      <a:pt x="449263" y="723768"/>
                      <a:pt x="588456" y="804016"/>
                    </a:cubicBezTo>
                    <a:lnTo>
                      <a:pt x="767638" y="907462"/>
                    </a:lnTo>
                    <a:lnTo>
                      <a:pt x="965505" y="793184"/>
                    </a:lnTo>
                    <a:cubicBezTo>
                      <a:pt x="1104698" y="712845"/>
                      <a:pt x="1106864" y="674481"/>
                      <a:pt x="1028692" y="670058"/>
                    </a:cubicBezTo>
                    <a:cubicBezTo>
                      <a:pt x="975073" y="666989"/>
                      <a:pt x="939147" y="664642"/>
                      <a:pt x="905477" y="645235"/>
                    </a:cubicBezTo>
                    <a:cubicBezTo>
                      <a:pt x="846712" y="611294"/>
                      <a:pt x="846712" y="556321"/>
                      <a:pt x="905477" y="522380"/>
                    </a:cubicBezTo>
                    <a:cubicBezTo>
                      <a:pt x="964241" y="488439"/>
                      <a:pt x="1059473" y="488439"/>
                      <a:pt x="1118238" y="522380"/>
                    </a:cubicBezTo>
                    <a:cubicBezTo>
                      <a:pt x="1151908" y="541788"/>
                      <a:pt x="1155970" y="562549"/>
                      <a:pt x="1161205" y="593511"/>
                    </a:cubicBezTo>
                    <a:cubicBezTo>
                      <a:pt x="1168968" y="638645"/>
                      <a:pt x="1235405" y="637562"/>
                      <a:pt x="1374508" y="557404"/>
                    </a:cubicBezTo>
                    <a:lnTo>
                      <a:pt x="1572375" y="443125"/>
                    </a:lnTo>
                    <a:lnTo>
                      <a:pt x="1393194" y="339678"/>
                    </a:lnTo>
                    <a:cubicBezTo>
                      <a:pt x="1254001" y="259340"/>
                      <a:pt x="1187654" y="258437"/>
                      <a:pt x="1179981" y="303571"/>
                    </a:cubicBezTo>
                    <a:cubicBezTo>
                      <a:pt x="1174655" y="334533"/>
                      <a:pt x="1170954" y="355294"/>
                      <a:pt x="1136923" y="374702"/>
                    </a:cubicBezTo>
                    <a:cubicBezTo>
                      <a:pt x="1078159" y="408643"/>
                      <a:pt x="982926" y="408643"/>
                      <a:pt x="924162" y="374702"/>
                    </a:cubicBezTo>
                    <a:cubicBezTo>
                      <a:pt x="865398" y="340761"/>
                      <a:pt x="864675" y="285337"/>
                      <a:pt x="923440" y="251396"/>
                    </a:cubicBezTo>
                    <a:close/>
                  </a:path>
                </a:pathLst>
              </a:custGeom>
              <a:solidFill>
                <a:srgbClr val="FFFFFF">
                  <a:alpha val="70000"/>
                </a:srgbClr>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cs typeface="+mn-cs"/>
                </a:endParaRPr>
              </a:p>
            </p:txBody>
          </p:sp>
          <p:sp>
            <p:nvSpPr>
              <p:cNvPr id="2980" name="Freeform: Shape 2979">
                <a:extLst>
                  <a:ext uri="{FF2B5EF4-FFF2-40B4-BE49-F238E27FC236}">
                    <a16:creationId xmlns:a16="http://schemas.microsoft.com/office/drawing/2014/main" id="{887FE3FA-797C-FC3D-BEB3-F44994DF524C}"/>
                  </a:ext>
                </a:extLst>
              </p:cNvPr>
              <p:cNvSpPr/>
              <p:nvPr/>
            </p:nvSpPr>
            <p:spPr>
              <a:xfrm>
                <a:off x="8531596" y="5781555"/>
                <a:ext cx="1572375" cy="907643"/>
              </a:xfrm>
              <a:custGeom>
                <a:avLst/>
                <a:gdLst>
                  <a:gd name="connsiteX0" fmla="*/ 804738 w 1572375"/>
                  <a:gd name="connsiteY0" fmla="*/ 19588 h 907643"/>
                  <a:gd name="connsiteX1" fmla="*/ 975434 w 1572375"/>
                  <a:gd name="connsiteY1" fmla="*/ 118161 h 907643"/>
                  <a:gd name="connsiteX2" fmla="*/ 1081679 w 1572375"/>
                  <a:gd name="connsiteY2" fmla="*/ 201478 h 907643"/>
                  <a:gd name="connsiteX3" fmla="*/ 1045572 w 1572375"/>
                  <a:gd name="connsiteY3" fmla="*/ 209602 h 907643"/>
                  <a:gd name="connsiteX4" fmla="*/ 914774 w 1572375"/>
                  <a:gd name="connsiteY4" fmla="*/ 236682 h 907643"/>
                  <a:gd name="connsiteX5" fmla="*/ 862238 w 1572375"/>
                  <a:gd name="connsiteY5" fmla="*/ 312778 h 907643"/>
                  <a:gd name="connsiteX6" fmla="*/ 914774 w 1572375"/>
                  <a:gd name="connsiteY6" fmla="*/ 388964 h 907643"/>
                  <a:gd name="connsiteX7" fmla="*/ 1144506 w 1572375"/>
                  <a:gd name="connsiteY7" fmla="*/ 388964 h 907643"/>
                  <a:gd name="connsiteX8" fmla="*/ 1195778 w 1572375"/>
                  <a:gd name="connsiteY8" fmla="*/ 305918 h 907643"/>
                  <a:gd name="connsiteX9" fmla="*/ 1221594 w 1572375"/>
                  <a:gd name="connsiteY9" fmla="*/ 289940 h 907643"/>
                  <a:gd name="connsiteX10" fmla="*/ 1384076 w 1572375"/>
                  <a:gd name="connsiteY10" fmla="*/ 354030 h 907643"/>
                  <a:gd name="connsiteX11" fmla="*/ 1537532 w 1572375"/>
                  <a:gd name="connsiteY11" fmla="*/ 442764 h 907643"/>
                  <a:gd name="connsiteX12" fmla="*/ 1365120 w 1572375"/>
                  <a:gd name="connsiteY12" fmla="*/ 542058 h 907643"/>
                  <a:gd name="connsiteX13" fmla="*/ 1202638 w 1572375"/>
                  <a:gd name="connsiteY13" fmla="*/ 606149 h 907643"/>
                  <a:gd name="connsiteX14" fmla="*/ 1176912 w 1572375"/>
                  <a:gd name="connsiteY14" fmla="*/ 590261 h 907643"/>
                  <a:gd name="connsiteX15" fmla="*/ 1125640 w 1572375"/>
                  <a:gd name="connsiteY15" fmla="*/ 507215 h 907643"/>
                  <a:gd name="connsiteX16" fmla="*/ 895908 w 1572375"/>
                  <a:gd name="connsiteY16" fmla="*/ 507215 h 907643"/>
                  <a:gd name="connsiteX17" fmla="*/ 843282 w 1572375"/>
                  <a:gd name="connsiteY17" fmla="*/ 583311 h 907643"/>
                  <a:gd name="connsiteX18" fmla="*/ 895908 w 1572375"/>
                  <a:gd name="connsiteY18" fmla="*/ 659497 h 907643"/>
                  <a:gd name="connsiteX19" fmla="*/ 1026706 w 1572375"/>
                  <a:gd name="connsiteY19" fmla="*/ 686577 h 907643"/>
                  <a:gd name="connsiteX20" fmla="*/ 1062813 w 1572375"/>
                  <a:gd name="connsiteY20" fmla="*/ 694701 h 907643"/>
                  <a:gd name="connsiteX21" fmla="*/ 956478 w 1572375"/>
                  <a:gd name="connsiteY21" fmla="*/ 778018 h 907643"/>
                  <a:gd name="connsiteX22" fmla="*/ 766915 w 1572375"/>
                  <a:gd name="connsiteY22" fmla="*/ 887333 h 907643"/>
                  <a:gd name="connsiteX23" fmla="*/ 596219 w 1572375"/>
                  <a:gd name="connsiteY23" fmla="*/ 788851 h 907643"/>
                  <a:gd name="connsiteX24" fmla="*/ 417037 w 1572375"/>
                  <a:gd name="connsiteY24" fmla="*/ 720247 h 907643"/>
                  <a:gd name="connsiteX25" fmla="*/ 357731 w 1572375"/>
                  <a:gd name="connsiteY25" fmla="*/ 764388 h 907643"/>
                  <a:gd name="connsiteX26" fmla="*/ 322978 w 1572375"/>
                  <a:gd name="connsiteY26" fmla="*/ 823694 h 907643"/>
                  <a:gd name="connsiteX27" fmla="*/ 127187 w 1572375"/>
                  <a:gd name="connsiteY27" fmla="*/ 823694 h 907643"/>
                  <a:gd name="connsiteX28" fmla="*/ 91622 w 1572375"/>
                  <a:gd name="connsiteY28" fmla="*/ 777026 h 907643"/>
                  <a:gd name="connsiteX29" fmla="*/ 127187 w 1572375"/>
                  <a:gd name="connsiteY29" fmla="*/ 730357 h 907643"/>
                  <a:gd name="connsiteX30" fmla="*/ 242911 w 1572375"/>
                  <a:gd name="connsiteY30" fmla="*/ 707700 h 907643"/>
                  <a:gd name="connsiteX31" fmla="*/ 310160 w 1572375"/>
                  <a:gd name="connsiteY31" fmla="*/ 673759 h 907643"/>
                  <a:gd name="connsiteX32" fmla="*/ 187667 w 1572375"/>
                  <a:gd name="connsiteY32" fmla="*/ 552890 h 907643"/>
                  <a:gd name="connsiteX33" fmla="*/ 34211 w 1572375"/>
                  <a:gd name="connsiteY33" fmla="*/ 464157 h 907643"/>
                  <a:gd name="connsiteX34" fmla="*/ 206533 w 1572375"/>
                  <a:gd name="connsiteY34" fmla="*/ 364863 h 907643"/>
                  <a:gd name="connsiteX35" fmla="*/ 329026 w 1572375"/>
                  <a:gd name="connsiteY35" fmla="*/ 243904 h 907643"/>
                  <a:gd name="connsiteX36" fmla="*/ 261867 w 1572375"/>
                  <a:gd name="connsiteY36" fmla="*/ 210053 h 907643"/>
                  <a:gd name="connsiteX37" fmla="*/ 146144 w 1572375"/>
                  <a:gd name="connsiteY37" fmla="*/ 187396 h 907643"/>
                  <a:gd name="connsiteX38" fmla="*/ 110578 w 1572375"/>
                  <a:gd name="connsiteY38" fmla="*/ 140728 h 907643"/>
                  <a:gd name="connsiteX39" fmla="*/ 146144 w 1572375"/>
                  <a:gd name="connsiteY39" fmla="*/ 94059 h 907643"/>
                  <a:gd name="connsiteX40" fmla="*/ 341844 w 1572375"/>
                  <a:gd name="connsiteY40" fmla="*/ 94059 h 907643"/>
                  <a:gd name="connsiteX41" fmla="*/ 376597 w 1572375"/>
                  <a:gd name="connsiteY41" fmla="*/ 153365 h 907643"/>
                  <a:gd name="connsiteX42" fmla="*/ 435903 w 1572375"/>
                  <a:gd name="connsiteY42" fmla="*/ 197506 h 907643"/>
                  <a:gd name="connsiteX43" fmla="*/ 615175 w 1572375"/>
                  <a:gd name="connsiteY43" fmla="*/ 128902 h 907643"/>
                  <a:gd name="connsiteX44" fmla="*/ 804738 w 1572375"/>
                  <a:gd name="connsiteY44" fmla="*/ 19588 h 907643"/>
                  <a:gd name="connsiteX45" fmla="*/ 804738 w 1572375"/>
                  <a:gd name="connsiteY45" fmla="*/ 0 h 907643"/>
                  <a:gd name="connsiteX46" fmla="*/ 606871 w 1572375"/>
                  <a:gd name="connsiteY46" fmla="*/ 114189 h 907643"/>
                  <a:gd name="connsiteX47" fmla="*/ 436084 w 1572375"/>
                  <a:gd name="connsiteY47" fmla="*/ 180536 h 907643"/>
                  <a:gd name="connsiteX48" fmla="*/ 393568 w 1572375"/>
                  <a:gd name="connsiteY48" fmla="*/ 150477 h 907643"/>
                  <a:gd name="connsiteX49" fmla="*/ 350510 w 1572375"/>
                  <a:gd name="connsiteY49" fmla="*/ 79345 h 907643"/>
                  <a:gd name="connsiteX50" fmla="*/ 137839 w 1572375"/>
                  <a:gd name="connsiteY50" fmla="*/ 79345 h 907643"/>
                  <a:gd name="connsiteX51" fmla="*/ 137839 w 1572375"/>
                  <a:gd name="connsiteY51" fmla="*/ 202110 h 907643"/>
                  <a:gd name="connsiteX52" fmla="*/ 261055 w 1572375"/>
                  <a:gd name="connsiteY52" fmla="*/ 227024 h 907643"/>
                  <a:gd name="connsiteX53" fmla="*/ 197867 w 1572375"/>
                  <a:gd name="connsiteY53" fmla="*/ 350149 h 907643"/>
                  <a:gd name="connsiteX54" fmla="*/ 0 w 1572375"/>
                  <a:gd name="connsiteY54" fmla="*/ 464338 h 907643"/>
                  <a:gd name="connsiteX55" fmla="*/ 179543 w 1572375"/>
                  <a:gd name="connsiteY55" fmla="*/ 568236 h 907643"/>
                  <a:gd name="connsiteX56" fmla="*/ 242730 w 1572375"/>
                  <a:gd name="connsiteY56" fmla="*/ 691362 h 907643"/>
                  <a:gd name="connsiteX57" fmla="*/ 119424 w 1572375"/>
                  <a:gd name="connsiteY57" fmla="*/ 716275 h 907643"/>
                  <a:gd name="connsiteX58" fmla="*/ 119424 w 1572375"/>
                  <a:gd name="connsiteY58" fmla="*/ 839040 h 907643"/>
                  <a:gd name="connsiteX59" fmla="*/ 332186 w 1572375"/>
                  <a:gd name="connsiteY59" fmla="*/ 839040 h 907643"/>
                  <a:gd name="connsiteX60" fmla="*/ 375243 w 1572375"/>
                  <a:gd name="connsiteY60" fmla="*/ 767908 h 907643"/>
                  <a:gd name="connsiteX61" fmla="*/ 417759 w 1572375"/>
                  <a:gd name="connsiteY61" fmla="*/ 737849 h 907643"/>
                  <a:gd name="connsiteX62" fmla="*/ 588456 w 1572375"/>
                  <a:gd name="connsiteY62" fmla="*/ 804196 h 907643"/>
                  <a:gd name="connsiteX63" fmla="*/ 767638 w 1572375"/>
                  <a:gd name="connsiteY63" fmla="*/ 907643 h 907643"/>
                  <a:gd name="connsiteX64" fmla="*/ 965505 w 1572375"/>
                  <a:gd name="connsiteY64" fmla="*/ 793364 h 907643"/>
                  <a:gd name="connsiteX65" fmla="*/ 1028692 w 1572375"/>
                  <a:gd name="connsiteY65" fmla="*/ 670239 h 907643"/>
                  <a:gd name="connsiteX66" fmla="*/ 905477 w 1572375"/>
                  <a:gd name="connsiteY66" fmla="*/ 645415 h 907643"/>
                  <a:gd name="connsiteX67" fmla="*/ 905477 w 1572375"/>
                  <a:gd name="connsiteY67" fmla="*/ 522561 h 907643"/>
                  <a:gd name="connsiteX68" fmla="*/ 1118238 w 1572375"/>
                  <a:gd name="connsiteY68" fmla="*/ 522561 h 907643"/>
                  <a:gd name="connsiteX69" fmla="*/ 1161205 w 1572375"/>
                  <a:gd name="connsiteY69" fmla="*/ 593692 h 907643"/>
                  <a:gd name="connsiteX70" fmla="*/ 1203721 w 1572375"/>
                  <a:gd name="connsiteY70" fmla="*/ 623751 h 907643"/>
                  <a:gd name="connsiteX71" fmla="*/ 1374508 w 1572375"/>
                  <a:gd name="connsiteY71" fmla="*/ 557494 h 907643"/>
                  <a:gd name="connsiteX72" fmla="*/ 1572375 w 1572375"/>
                  <a:gd name="connsiteY72" fmla="*/ 443215 h 907643"/>
                  <a:gd name="connsiteX73" fmla="*/ 1393194 w 1572375"/>
                  <a:gd name="connsiteY73" fmla="*/ 339768 h 907643"/>
                  <a:gd name="connsiteX74" fmla="*/ 1222497 w 1572375"/>
                  <a:gd name="connsiteY74" fmla="*/ 273421 h 907643"/>
                  <a:gd name="connsiteX75" fmla="*/ 1179981 w 1572375"/>
                  <a:gd name="connsiteY75" fmla="*/ 303481 h 907643"/>
                  <a:gd name="connsiteX76" fmla="*/ 1136923 w 1572375"/>
                  <a:gd name="connsiteY76" fmla="*/ 374611 h 907643"/>
                  <a:gd name="connsiteX77" fmla="*/ 924162 w 1572375"/>
                  <a:gd name="connsiteY77" fmla="*/ 374611 h 907643"/>
                  <a:gd name="connsiteX78" fmla="*/ 924162 w 1572375"/>
                  <a:gd name="connsiteY78" fmla="*/ 251847 h 907643"/>
                  <a:gd name="connsiteX79" fmla="*/ 1047468 w 1572375"/>
                  <a:gd name="connsiteY79" fmla="*/ 227024 h 907643"/>
                  <a:gd name="connsiteX80" fmla="*/ 984280 w 1572375"/>
                  <a:gd name="connsiteY80" fmla="*/ 103808 h 907643"/>
                  <a:gd name="connsiteX81" fmla="*/ 805099 w 1572375"/>
                  <a:gd name="connsiteY81" fmla="*/ 452 h 9076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Lst>
                <a:rect l="l" t="t" r="r" b="b"/>
                <a:pathLst>
                  <a:path w="1572375" h="907643">
                    <a:moveTo>
                      <a:pt x="804738" y="19588"/>
                    </a:moveTo>
                    <a:lnTo>
                      <a:pt x="975434" y="118161"/>
                    </a:lnTo>
                    <a:cubicBezTo>
                      <a:pt x="1072111" y="173946"/>
                      <a:pt x="1080867" y="197687"/>
                      <a:pt x="1081679" y="201478"/>
                    </a:cubicBezTo>
                    <a:cubicBezTo>
                      <a:pt x="1080054" y="202832"/>
                      <a:pt x="1072201" y="208067"/>
                      <a:pt x="1045572" y="209602"/>
                    </a:cubicBezTo>
                    <a:cubicBezTo>
                      <a:pt x="991411" y="212671"/>
                      <a:pt x="952506" y="214838"/>
                      <a:pt x="914774" y="236682"/>
                    </a:cubicBezTo>
                    <a:cubicBezTo>
                      <a:pt x="880833" y="256270"/>
                      <a:pt x="862238" y="283260"/>
                      <a:pt x="862238" y="312778"/>
                    </a:cubicBezTo>
                    <a:cubicBezTo>
                      <a:pt x="862238" y="342296"/>
                      <a:pt x="880833" y="369376"/>
                      <a:pt x="914774" y="388964"/>
                    </a:cubicBezTo>
                    <a:cubicBezTo>
                      <a:pt x="986895" y="425910"/>
                      <a:pt x="1072385" y="425910"/>
                      <a:pt x="1144506" y="388964"/>
                    </a:cubicBezTo>
                    <a:cubicBezTo>
                      <a:pt x="1185668" y="365133"/>
                      <a:pt x="1190633" y="336338"/>
                      <a:pt x="1195778" y="305918"/>
                    </a:cubicBezTo>
                    <a:cubicBezTo>
                      <a:pt x="1196771" y="300321"/>
                      <a:pt x="1198486" y="289940"/>
                      <a:pt x="1221594" y="289940"/>
                    </a:cubicBezTo>
                    <a:cubicBezTo>
                      <a:pt x="1244703" y="289940"/>
                      <a:pt x="1292093" y="301134"/>
                      <a:pt x="1384076" y="354030"/>
                    </a:cubicBezTo>
                    <a:lnTo>
                      <a:pt x="1537532" y="442764"/>
                    </a:lnTo>
                    <a:lnTo>
                      <a:pt x="1365120" y="542058"/>
                    </a:lnTo>
                    <a:cubicBezTo>
                      <a:pt x="1273408" y="595046"/>
                      <a:pt x="1226288" y="606149"/>
                      <a:pt x="1202638" y="606149"/>
                    </a:cubicBezTo>
                    <a:cubicBezTo>
                      <a:pt x="1178988" y="606149"/>
                      <a:pt x="1177815" y="595768"/>
                      <a:pt x="1176912" y="590261"/>
                    </a:cubicBezTo>
                    <a:cubicBezTo>
                      <a:pt x="1171676" y="559751"/>
                      <a:pt x="1166802" y="530955"/>
                      <a:pt x="1125640" y="507215"/>
                    </a:cubicBezTo>
                    <a:cubicBezTo>
                      <a:pt x="1053519" y="470269"/>
                      <a:pt x="968029" y="470269"/>
                      <a:pt x="895908" y="507215"/>
                    </a:cubicBezTo>
                    <a:cubicBezTo>
                      <a:pt x="861967" y="526803"/>
                      <a:pt x="843282" y="553793"/>
                      <a:pt x="843282" y="583311"/>
                    </a:cubicBezTo>
                    <a:cubicBezTo>
                      <a:pt x="843282" y="612828"/>
                      <a:pt x="861967" y="639909"/>
                      <a:pt x="895908" y="659497"/>
                    </a:cubicBezTo>
                    <a:cubicBezTo>
                      <a:pt x="933640" y="681251"/>
                      <a:pt x="972636" y="683508"/>
                      <a:pt x="1026706" y="686577"/>
                    </a:cubicBezTo>
                    <a:cubicBezTo>
                      <a:pt x="1053245" y="688112"/>
                      <a:pt x="1061008" y="693347"/>
                      <a:pt x="1062813" y="694701"/>
                    </a:cubicBezTo>
                    <a:cubicBezTo>
                      <a:pt x="1062182" y="698492"/>
                      <a:pt x="1053787" y="721782"/>
                      <a:pt x="956478" y="778018"/>
                    </a:cubicBezTo>
                    <a:lnTo>
                      <a:pt x="766915" y="887333"/>
                    </a:lnTo>
                    <a:lnTo>
                      <a:pt x="596219" y="788851"/>
                    </a:lnTo>
                    <a:cubicBezTo>
                      <a:pt x="517415" y="743717"/>
                      <a:pt x="457116" y="720247"/>
                      <a:pt x="417037" y="720247"/>
                    </a:cubicBezTo>
                    <a:cubicBezTo>
                      <a:pt x="384090" y="720247"/>
                      <a:pt x="362877" y="736315"/>
                      <a:pt x="357731" y="764388"/>
                    </a:cubicBezTo>
                    <a:cubicBezTo>
                      <a:pt x="352586" y="792461"/>
                      <a:pt x="350329" y="807897"/>
                      <a:pt x="322978" y="823694"/>
                    </a:cubicBezTo>
                    <a:cubicBezTo>
                      <a:pt x="261379" y="854622"/>
                      <a:pt x="188787" y="854622"/>
                      <a:pt x="127187" y="823694"/>
                    </a:cubicBezTo>
                    <a:cubicBezTo>
                      <a:pt x="104259" y="810425"/>
                      <a:pt x="91622" y="793906"/>
                      <a:pt x="91622" y="777026"/>
                    </a:cubicBezTo>
                    <a:cubicBezTo>
                      <a:pt x="91622" y="760146"/>
                      <a:pt x="104259" y="743536"/>
                      <a:pt x="127187" y="730357"/>
                    </a:cubicBezTo>
                    <a:cubicBezTo>
                      <a:pt x="156615" y="713387"/>
                      <a:pt x="187125" y="710949"/>
                      <a:pt x="242911" y="707700"/>
                    </a:cubicBezTo>
                    <a:cubicBezTo>
                      <a:pt x="257805" y="706887"/>
                      <a:pt x="302849" y="704360"/>
                      <a:pt x="310160" y="673759"/>
                    </a:cubicBezTo>
                    <a:cubicBezTo>
                      <a:pt x="315305" y="652005"/>
                      <a:pt x="304834" y="620591"/>
                      <a:pt x="187667" y="552890"/>
                    </a:cubicBezTo>
                    <a:lnTo>
                      <a:pt x="34211" y="464157"/>
                    </a:lnTo>
                    <a:lnTo>
                      <a:pt x="206533" y="364863"/>
                    </a:lnTo>
                    <a:cubicBezTo>
                      <a:pt x="323881" y="297162"/>
                      <a:pt x="334262" y="265568"/>
                      <a:pt x="329026" y="243904"/>
                    </a:cubicBezTo>
                    <a:cubicBezTo>
                      <a:pt x="321805" y="213393"/>
                      <a:pt x="276671" y="210866"/>
                      <a:pt x="261867" y="210053"/>
                    </a:cubicBezTo>
                    <a:cubicBezTo>
                      <a:pt x="205991" y="206804"/>
                      <a:pt x="175481" y="204366"/>
                      <a:pt x="146144" y="187396"/>
                    </a:cubicBezTo>
                    <a:cubicBezTo>
                      <a:pt x="123216" y="174217"/>
                      <a:pt x="110578" y="157608"/>
                      <a:pt x="110578" y="140728"/>
                    </a:cubicBezTo>
                    <a:cubicBezTo>
                      <a:pt x="110578" y="123847"/>
                      <a:pt x="123216" y="107238"/>
                      <a:pt x="146144" y="94059"/>
                    </a:cubicBezTo>
                    <a:cubicBezTo>
                      <a:pt x="207712" y="63133"/>
                      <a:pt x="280276" y="63133"/>
                      <a:pt x="341844" y="94059"/>
                    </a:cubicBezTo>
                    <a:cubicBezTo>
                      <a:pt x="368925" y="109856"/>
                      <a:pt x="371723" y="124389"/>
                      <a:pt x="376597" y="153365"/>
                    </a:cubicBezTo>
                    <a:cubicBezTo>
                      <a:pt x="381472" y="182341"/>
                      <a:pt x="403046" y="197506"/>
                      <a:pt x="435903" y="197506"/>
                    </a:cubicBezTo>
                    <a:cubicBezTo>
                      <a:pt x="476073" y="197506"/>
                      <a:pt x="536371" y="174488"/>
                      <a:pt x="615175" y="128902"/>
                    </a:cubicBezTo>
                    <a:lnTo>
                      <a:pt x="804738" y="19588"/>
                    </a:lnTo>
                    <a:moveTo>
                      <a:pt x="804738" y="0"/>
                    </a:moveTo>
                    <a:lnTo>
                      <a:pt x="606871" y="114189"/>
                    </a:lnTo>
                    <a:cubicBezTo>
                      <a:pt x="526713" y="160496"/>
                      <a:pt x="470656" y="180536"/>
                      <a:pt x="436084" y="180536"/>
                    </a:cubicBezTo>
                    <a:cubicBezTo>
                      <a:pt x="410628" y="180536"/>
                      <a:pt x="396817" y="169704"/>
                      <a:pt x="393568" y="150477"/>
                    </a:cubicBezTo>
                    <a:cubicBezTo>
                      <a:pt x="388332" y="119515"/>
                      <a:pt x="384541" y="98753"/>
                      <a:pt x="350510" y="79345"/>
                    </a:cubicBezTo>
                    <a:cubicBezTo>
                      <a:pt x="283687" y="45384"/>
                      <a:pt x="204662" y="45384"/>
                      <a:pt x="137839" y="79345"/>
                    </a:cubicBezTo>
                    <a:cubicBezTo>
                      <a:pt x="78984" y="113286"/>
                      <a:pt x="78984" y="168169"/>
                      <a:pt x="137839" y="202110"/>
                    </a:cubicBezTo>
                    <a:cubicBezTo>
                      <a:pt x="171509" y="221608"/>
                      <a:pt x="207435" y="223954"/>
                      <a:pt x="261055" y="227024"/>
                    </a:cubicBezTo>
                    <a:cubicBezTo>
                      <a:pt x="339588" y="231447"/>
                      <a:pt x="337421" y="269720"/>
                      <a:pt x="197867" y="350149"/>
                    </a:cubicBezTo>
                    <a:lnTo>
                      <a:pt x="0" y="464338"/>
                    </a:lnTo>
                    <a:lnTo>
                      <a:pt x="179543" y="568236"/>
                    </a:lnTo>
                    <a:cubicBezTo>
                      <a:pt x="318645" y="648574"/>
                      <a:pt x="320812" y="686938"/>
                      <a:pt x="242730" y="691362"/>
                    </a:cubicBezTo>
                    <a:cubicBezTo>
                      <a:pt x="189021" y="694431"/>
                      <a:pt x="153094" y="696777"/>
                      <a:pt x="119424" y="716275"/>
                    </a:cubicBezTo>
                    <a:cubicBezTo>
                      <a:pt x="60660" y="750126"/>
                      <a:pt x="60660" y="805099"/>
                      <a:pt x="119424" y="839040"/>
                    </a:cubicBezTo>
                    <a:cubicBezTo>
                      <a:pt x="186272" y="873032"/>
                      <a:pt x="265338" y="873032"/>
                      <a:pt x="332186" y="839040"/>
                    </a:cubicBezTo>
                    <a:cubicBezTo>
                      <a:pt x="365855" y="819632"/>
                      <a:pt x="369918" y="798870"/>
                      <a:pt x="375243" y="767908"/>
                    </a:cubicBezTo>
                    <a:cubicBezTo>
                      <a:pt x="378493" y="748681"/>
                      <a:pt x="392304" y="737849"/>
                      <a:pt x="417759" y="737849"/>
                    </a:cubicBezTo>
                    <a:cubicBezTo>
                      <a:pt x="452242" y="737849"/>
                      <a:pt x="508027" y="757889"/>
                      <a:pt x="588456" y="804196"/>
                    </a:cubicBezTo>
                    <a:lnTo>
                      <a:pt x="767638" y="907643"/>
                    </a:lnTo>
                    <a:lnTo>
                      <a:pt x="965505" y="793364"/>
                    </a:lnTo>
                    <a:cubicBezTo>
                      <a:pt x="1104698" y="713026"/>
                      <a:pt x="1106864" y="674662"/>
                      <a:pt x="1028692" y="670239"/>
                    </a:cubicBezTo>
                    <a:cubicBezTo>
                      <a:pt x="975073" y="667170"/>
                      <a:pt x="939147" y="664823"/>
                      <a:pt x="905477" y="645415"/>
                    </a:cubicBezTo>
                    <a:cubicBezTo>
                      <a:pt x="846712" y="611474"/>
                      <a:pt x="846712" y="556501"/>
                      <a:pt x="905477" y="522561"/>
                    </a:cubicBezTo>
                    <a:cubicBezTo>
                      <a:pt x="972324" y="488568"/>
                      <a:pt x="1051390" y="488568"/>
                      <a:pt x="1118238" y="522561"/>
                    </a:cubicBezTo>
                    <a:cubicBezTo>
                      <a:pt x="1151908" y="541968"/>
                      <a:pt x="1155970" y="562730"/>
                      <a:pt x="1161205" y="593692"/>
                    </a:cubicBezTo>
                    <a:cubicBezTo>
                      <a:pt x="1164545" y="612919"/>
                      <a:pt x="1178356" y="623751"/>
                      <a:pt x="1203721" y="623751"/>
                    </a:cubicBezTo>
                    <a:cubicBezTo>
                      <a:pt x="1238294" y="623751"/>
                      <a:pt x="1293989" y="603711"/>
                      <a:pt x="1374508" y="557494"/>
                    </a:cubicBezTo>
                    <a:lnTo>
                      <a:pt x="1572375" y="443215"/>
                    </a:lnTo>
                    <a:lnTo>
                      <a:pt x="1393194" y="339768"/>
                    </a:lnTo>
                    <a:cubicBezTo>
                      <a:pt x="1313036" y="293461"/>
                      <a:pt x="1257070" y="273421"/>
                      <a:pt x="1222497" y="273421"/>
                    </a:cubicBezTo>
                    <a:cubicBezTo>
                      <a:pt x="1197041" y="273421"/>
                      <a:pt x="1183231" y="284254"/>
                      <a:pt x="1179981" y="303481"/>
                    </a:cubicBezTo>
                    <a:cubicBezTo>
                      <a:pt x="1174655" y="334442"/>
                      <a:pt x="1170954" y="355204"/>
                      <a:pt x="1136923" y="374611"/>
                    </a:cubicBezTo>
                    <a:cubicBezTo>
                      <a:pt x="1070076" y="408604"/>
                      <a:pt x="991009" y="408604"/>
                      <a:pt x="924162" y="374611"/>
                    </a:cubicBezTo>
                    <a:cubicBezTo>
                      <a:pt x="865398" y="340761"/>
                      <a:pt x="865398" y="285788"/>
                      <a:pt x="924162" y="251847"/>
                    </a:cubicBezTo>
                    <a:cubicBezTo>
                      <a:pt x="957922" y="232350"/>
                      <a:pt x="993758" y="230003"/>
                      <a:pt x="1047468" y="227024"/>
                    </a:cubicBezTo>
                    <a:cubicBezTo>
                      <a:pt x="1125911" y="222510"/>
                      <a:pt x="1123744" y="184147"/>
                      <a:pt x="984280" y="103808"/>
                    </a:cubicBezTo>
                    <a:lnTo>
                      <a:pt x="805099" y="452"/>
                    </a:lnTo>
                    <a:close/>
                  </a:path>
                </a:pathLst>
              </a:custGeom>
              <a:solidFill>
                <a:srgbClr val="FFFFFF"/>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cs typeface="+mn-cs"/>
                </a:endParaRPr>
              </a:p>
            </p:txBody>
          </p:sp>
          <p:grpSp>
            <p:nvGrpSpPr>
              <p:cNvPr id="2981" name="Graphic 13">
                <a:extLst>
                  <a:ext uri="{FF2B5EF4-FFF2-40B4-BE49-F238E27FC236}">
                    <a16:creationId xmlns:a16="http://schemas.microsoft.com/office/drawing/2014/main" id="{7477B837-A24E-6D29-39E0-F986D2F0E2BD}"/>
                  </a:ext>
                </a:extLst>
              </p:cNvPr>
              <p:cNvGrpSpPr/>
              <p:nvPr/>
            </p:nvGrpSpPr>
            <p:grpSpPr>
              <a:xfrm>
                <a:off x="8793167" y="5638174"/>
                <a:ext cx="795306" cy="1589829"/>
                <a:chOff x="9080466" y="4972901"/>
                <a:chExt cx="795306" cy="1589829"/>
              </a:xfrm>
            </p:grpSpPr>
            <p:sp>
              <p:nvSpPr>
                <p:cNvPr id="2982" name="Freeform: Shape 2981">
                  <a:extLst>
                    <a:ext uri="{FF2B5EF4-FFF2-40B4-BE49-F238E27FC236}">
                      <a16:creationId xmlns:a16="http://schemas.microsoft.com/office/drawing/2014/main" id="{00D76428-3A13-C738-DA2F-1846EFF5D081}"/>
                    </a:ext>
                  </a:extLst>
                </p:cNvPr>
                <p:cNvSpPr/>
                <p:nvPr/>
              </p:nvSpPr>
              <p:spPr>
                <a:xfrm>
                  <a:off x="9248840" y="5751697"/>
                  <a:ext cx="482205" cy="337491"/>
                </a:xfrm>
                <a:custGeom>
                  <a:avLst/>
                  <a:gdLst>
                    <a:gd name="connsiteX0" fmla="*/ 354030 w 482205"/>
                    <a:gd name="connsiteY0" fmla="*/ 21645 h 337491"/>
                    <a:gd name="connsiteX1" fmla="*/ 458831 w 482205"/>
                    <a:gd name="connsiteY1" fmla="*/ 153797 h 337491"/>
                    <a:gd name="connsiteX2" fmla="*/ 245167 w 482205"/>
                    <a:gd name="connsiteY2" fmla="*/ 269249 h 337491"/>
                    <a:gd name="connsiteX3" fmla="*/ 224767 w 482205"/>
                    <a:gd name="connsiteY3" fmla="*/ 337492 h 337491"/>
                    <a:gd name="connsiteX4" fmla="*/ 0 w 482205"/>
                    <a:gd name="connsiteY4" fmla="*/ 207597 h 337491"/>
                    <a:gd name="connsiteX5" fmla="*/ 0 w 482205"/>
                    <a:gd name="connsiteY5" fmla="*/ 130327 h 337491"/>
                    <a:gd name="connsiteX6" fmla="*/ 192902 w 482205"/>
                    <a:gd name="connsiteY6" fmla="*/ 16229 h 337491"/>
                    <a:gd name="connsiteX7" fmla="*/ 354030 w 482205"/>
                    <a:gd name="connsiteY7" fmla="*/ 21645 h 337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82205" h="337491">
                      <a:moveTo>
                        <a:pt x="354030" y="21645"/>
                      </a:moveTo>
                      <a:cubicBezTo>
                        <a:pt x="463977" y="76437"/>
                        <a:pt x="515790" y="113447"/>
                        <a:pt x="458831" y="153797"/>
                      </a:cubicBezTo>
                      <a:cubicBezTo>
                        <a:pt x="401872" y="194147"/>
                        <a:pt x="245167" y="269249"/>
                        <a:pt x="245167" y="269249"/>
                      </a:cubicBezTo>
                      <a:lnTo>
                        <a:pt x="224767" y="337492"/>
                      </a:lnTo>
                      <a:lnTo>
                        <a:pt x="0" y="207597"/>
                      </a:lnTo>
                      <a:lnTo>
                        <a:pt x="0" y="130327"/>
                      </a:lnTo>
                      <a:cubicBezTo>
                        <a:pt x="0" y="130327"/>
                        <a:pt x="138742" y="34643"/>
                        <a:pt x="192902" y="16229"/>
                      </a:cubicBezTo>
                      <a:cubicBezTo>
                        <a:pt x="247063" y="-2186"/>
                        <a:pt x="289579" y="-10400"/>
                        <a:pt x="354030" y="21645"/>
                      </a:cubicBezTo>
                      <a:close/>
                    </a:path>
                  </a:pathLst>
                </a:custGeom>
                <a:solidFill>
                  <a:srgbClr val="000000">
                    <a:alpha val="15000"/>
                  </a:srgbClr>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cs typeface="+mn-cs"/>
                  </a:endParaRPr>
                </a:p>
              </p:txBody>
            </p:sp>
            <p:sp>
              <p:nvSpPr>
                <p:cNvPr id="2983" name="Freeform: Shape 2982">
                  <a:extLst>
                    <a:ext uri="{FF2B5EF4-FFF2-40B4-BE49-F238E27FC236}">
                      <a16:creationId xmlns:a16="http://schemas.microsoft.com/office/drawing/2014/main" id="{613FD795-B93D-86D9-E433-667EEC76664B}"/>
                    </a:ext>
                  </a:extLst>
                </p:cNvPr>
                <p:cNvSpPr/>
                <p:nvPr/>
              </p:nvSpPr>
              <p:spPr>
                <a:xfrm>
                  <a:off x="9293072" y="6101916"/>
                  <a:ext cx="123240" cy="262008"/>
                </a:xfrm>
                <a:custGeom>
                  <a:avLst/>
                  <a:gdLst>
                    <a:gd name="connsiteX0" fmla="*/ 0 w 123240"/>
                    <a:gd name="connsiteY0" fmla="*/ 19769 h 262008"/>
                    <a:gd name="connsiteX1" fmla="*/ 35656 w 123240"/>
                    <a:gd name="connsiteY1" fmla="*/ 135853 h 262008"/>
                    <a:gd name="connsiteX2" fmla="*/ 39989 w 123240"/>
                    <a:gd name="connsiteY2" fmla="*/ 218719 h 262008"/>
                    <a:gd name="connsiteX3" fmla="*/ 33399 w 123240"/>
                    <a:gd name="connsiteY3" fmla="*/ 249591 h 262008"/>
                    <a:gd name="connsiteX4" fmla="*/ 40390 w 123240"/>
                    <a:gd name="connsiteY4" fmla="*/ 261474 h 262008"/>
                    <a:gd name="connsiteX5" fmla="*/ 42426 w 123240"/>
                    <a:gd name="connsiteY5" fmla="*/ 261777 h 262008"/>
                    <a:gd name="connsiteX6" fmla="*/ 93698 w 123240"/>
                    <a:gd name="connsiteY6" fmla="*/ 206623 h 262008"/>
                    <a:gd name="connsiteX7" fmla="*/ 123125 w 123240"/>
                    <a:gd name="connsiteY7" fmla="*/ 99566 h 262008"/>
                    <a:gd name="connsiteX8" fmla="*/ 118431 w 123240"/>
                    <a:gd name="connsiteY8" fmla="*/ 75554 h 262008"/>
                    <a:gd name="connsiteX9" fmla="*/ 111571 w 123240"/>
                    <a:gd name="connsiteY9" fmla="*/ 63188 h 262008"/>
                    <a:gd name="connsiteX10" fmla="*/ 100197 w 123240"/>
                    <a:gd name="connsiteY10" fmla="*/ 0 h 262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3240" h="262008">
                      <a:moveTo>
                        <a:pt x="0" y="19769"/>
                      </a:moveTo>
                      <a:cubicBezTo>
                        <a:pt x="0" y="19769"/>
                        <a:pt x="33941" y="103086"/>
                        <a:pt x="35656" y="135853"/>
                      </a:cubicBezTo>
                      <a:cubicBezTo>
                        <a:pt x="37461" y="170155"/>
                        <a:pt x="45766" y="180987"/>
                        <a:pt x="39989" y="218719"/>
                      </a:cubicBezTo>
                      <a:cubicBezTo>
                        <a:pt x="38725" y="226753"/>
                        <a:pt x="34482" y="243001"/>
                        <a:pt x="33399" y="249591"/>
                      </a:cubicBezTo>
                      <a:cubicBezTo>
                        <a:pt x="32048" y="254803"/>
                        <a:pt x="35178" y="260123"/>
                        <a:pt x="40390" y="261474"/>
                      </a:cubicBezTo>
                      <a:cubicBezTo>
                        <a:pt x="41056" y="261646"/>
                        <a:pt x="41739" y="261748"/>
                        <a:pt x="42426" y="261777"/>
                      </a:cubicBezTo>
                      <a:cubicBezTo>
                        <a:pt x="57320" y="264846"/>
                        <a:pt x="81963" y="236953"/>
                        <a:pt x="93698" y="206623"/>
                      </a:cubicBezTo>
                      <a:cubicBezTo>
                        <a:pt x="105670" y="171568"/>
                        <a:pt x="115498" y="135816"/>
                        <a:pt x="123125" y="99566"/>
                      </a:cubicBezTo>
                      <a:cubicBezTo>
                        <a:pt x="123706" y="91288"/>
                        <a:pt x="122087" y="83004"/>
                        <a:pt x="118431" y="75554"/>
                      </a:cubicBezTo>
                      <a:cubicBezTo>
                        <a:pt x="116572" y="71209"/>
                        <a:pt x="114273" y="67065"/>
                        <a:pt x="111571" y="63188"/>
                      </a:cubicBezTo>
                      <a:cubicBezTo>
                        <a:pt x="106697" y="48293"/>
                        <a:pt x="104350" y="19949"/>
                        <a:pt x="100197" y="0"/>
                      </a:cubicBezTo>
                      <a:close/>
                    </a:path>
                  </a:pathLst>
                </a:custGeom>
                <a:solidFill>
                  <a:srgbClr val="FFA8A7"/>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cs typeface="+mn-cs"/>
                  </a:endParaRPr>
                </a:p>
              </p:txBody>
            </p:sp>
            <p:sp>
              <p:nvSpPr>
                <p:cNvPr id="2984" name="Freeform: Shape 2983">
                  <a:extLst>
                    <a:ext uri="{FF2B5EF4-FFF2-40B4-BE49-F238E27FC236}">
                      <a16:creationId xmlns:a16="http://schemas.microsoft.com/office/drawing/2014/main" id="{B01751EC-CD1B-0E12-2A2E-F4F0EED04AB9}"/>
                    </a:ext>
                  </a:extLst>
                </p:cNvPr>
                <p:cNvSpPr/>
                <p:nvPr/>
              </p:nvSpPr>
              <p:spPr>
                <a:xfrm>
                  <a:off x="9263414" y="6232624"/>
                  <a:ext cx="185189" cy="201025"/>
                </a:xfrm>
                <a:custGeom>
                  <a:avLst/>
                  <a:gdLst>
                    <a:gd name="connsiteX0" fmla="*/ 181218 w 185189"/>
                    <a:gd name="connsiteY0" fmla="*/ 0 h 201025"/>
                    <a:gd name="connsiteX1" fmla="*/ 185189 w 185189"/>
                    <a:gd name="connsiteY1" fmla="*/ 11283 h 201025"/>
                    <a:gd name="connsiteX2" fmla="*/ 164067 w 185189"/>
                    <a:gd name="connsiteY2" fmla="*/ 48745 h 201025"/>
                    <a:gd name="connsiteX3" fmla="*/ 152873 w 185189"/>
                    <a:gd name="connsiteY3" fmla="*/ 87650 h 201025"/>
                    <a:gd name="connsiteX4" fmla="*/ 130036 w 185189"/>
                    <a:gd name="connsiteY4" fmla="*/ 148581 h 201025"/>
                    <a:gd name="connsiteX5" fmla="*/ 55384 w 185189"/>
                    <a:gd name="connsiteY5" fmla="*/ 197416 h 201025"/>
                    <a:gd name="connsiteX6" fmla="*/ 6640 w 185189"/>
                    <a:gd name="connsiteY6" fmla="*/ 190465 h 201025"/>
                    <a:gd name="connsiteX7" fmla="*/ 2126 w 185189"/>
                    <a:gd name="connsiteY7" fmla="*/ 165912 h 201025"/>
                    <a:gd name="connsiteX8" fmla="*/ 181218 w 185189"/>
                    <a:gd name="connsiteY8" fmla="*/ 0 h 201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5189" h="201025">
                      <a:moveTo>
                        <a:pt x="181218" y="0"/>
                      </a:moveTo>
                      <a:cubicBezTo>
                        <a:pt x="183149" y="3519"/>
                        <a:pt x="184491" y="7331"/>
                        <a:pt x="185189" y="11283"/>
                      </a:cubicBezTo>
                      <a:cubicBezTo>
                        <a:pt x="185189" y="18054"/>
                        <a:pt x="170115" y="40530"/>
                        <a:pt x="164067" y="48745"/>
                      </a:cubicBezTo>
                      <a:cubicBezTo>
                        <a:pt x="155522" y="59817"/>
                        <a:pt x="151520" y="73730"/>
                        <a:pt x="152873" y="87650"/>
                      </a:cubicBezTo>
                      <a:cubicBezTo>
                        <a:pt x="152697" y="110020"/>
                        <a:pt x="144607" y="131606"/>
                        <a:pt x="130036" y="148581"/>
                      </a:cubicBezTo>
                      <a:cubicBezTo>
                        <a:pt x="110679" y="172052"/>
                        <a:pt x="84644" y="189083"/>
                        <a:pt x="55384" y="197416"/>
                      </a:cubicBezTo>
                      <a:cubicBezTo>
                        <a:pt x="19277" y="208519"/>
                        <a:pt x="6640" y="190465"/>
                        <a:pt x="6640" y="190465"/>
                      </a:cubicBezTo>
                      <a:cubicBezTo>
                        <a:pt x="6640" y="190465"/>
                        <a:pt x="-4553" y="173044"/>
                        <a:pt x="2126" y="165912"/>
                      </a:cubicBezTo>
                      <a:cubicBezTo>
                        <a:pt x="8806" y="158781"/>
                        <a:pt x="181218" y="0"/>
                        <a:pt x="181218" y="0"/>
                      </a:cubicBezTo>
                      <a:close/>
                    </a:path>
                  </a:pathLst>
                </a:custGeom>
                <a:solidFill>
                  <a:srgbClr val="263238"/>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cs typeface="+mn-cs"/>
                  </a:endParaRPr>
                </a:p>
              </p:txBody>
            </p:sp>
            <p:sp>
              <p:nvSpPr>
                <p:cNvPr id="2985" name="Freeform: Shape 2984">
                  <a:extLst>
                    <a:ext uri="{FF2B5EF4-FFF2-40B4-BE49-F238E27FC236}">
                      <a16:creationId xmlns:a16="http://schemas.microsoft.com/office/drawing/2014/main" id="{3D791048-C8DC-67F9-3770-1465CFE4F9D0}"/>
                    </a:ext>
                  </a:extLst>
                </p:cNvPr>
                <p:cNvSpPr/>
                <p:nvPr/>
              </p:nvSpPr>
              <p:spPr>
                <a:xfrm>
                  <a:off x="9261929" y="6165104"/>
                  <a:ext cx="182702" cy="253339"/>
                </a:xfrm>
                <a:custGeom>
                  <a:avLst/>
                  <a:gdLst>
                    <a:gd name="connsiteX0" fmla="*/ 142082 w 182702"/>
                    <a:gd name="connsiteY0" fmla="*/ 0 h 253339"/>
                    <a:gd name="connsiteX1" fmla="*/ 147950 w 182702"/>
                    <a:gd name="connsiteY1" fmla="*/ 3069 h 253339"/>
                    <a:gd name="connsiteX2" fmla="*/ 161038 w 182702"/>
                    <a:gd name="connsiteY2" fmla="*/ 29066 h 253339"/>
                    <a:gd name="connsiteX3" fmla="*/ 182703 w 182702"/>
                    <a:gd name="connsiteY3" fmla="*/ 67520 h 253339"/>
                    <a:gd name="connsiteX4" fmla="*/ 145512 w 182702"/>
                    <a:gd name="connsiteY4" fmla="*/ 138110 h 253339"/>
                    <a:gd name="connsiteX5" fmla="*/ 102545 w 182702"/>
                    <a:gd name="connsiteY5" fmla="*/ 223503 h 253339"/>
                    <a:gd name="connsiteX6" fmla="*/ 9569 w 182702"/>
                    <a:gd name="connsiteY6" fmla="*/ 249410 h 253339"/>
                    <a:gd name="connsiteX7" fmla="*/ 16520 w 182702"/>
                    <a:gd name="connsiteY7" fmla="*/ 196694 h 253339"/>
                    <a:gd name="connsiteX8" fmla="*/ 51995 w 182702"/>
                    <a:gd name="connsiteY8" fmla="*/ 98302 h 253339"/>
                    <a:gd name="connsiteX9" fmla="*/ 55696 w 182702"/>
                    <a:gd name="connsiteY9" fmla="*/ 69777 h 253339"/>
                    <a:gd name="connsiteX10" fmla="*/ 53078 w 182702"/>
                    <a:gd name="connsiteY10" fmla="*/ 41433 h 253339"/>
                    <a:gd name="connsiteX11" fmla="*/ 54883 w 182702"/>
                    <a:gd name="connsiteY11" fmla="*/ 28615 h 253339"/>
                    <a:gd name="connsiteX12" fmla="*/ 65535 w 182702"/>
                    <a:gd name="connsiteY12" fmla="*/ 21213 h 253339"/>
                    <a:gd name="connsiteX13" fmla="*/ 85484 w 182702"/>
                    <a:gd name="connsiteY13" fmla="*/ 14443 h 253339"/>
                    <a:gd name="connsiteX14" fmla="*/ 105975 w 182702"/>
                    <a:gd name="connsiteY14" fmla="*/ 16970 h 253339"/>
                    <a:gd name="connsiteX15" fmla="*/ 118793 w 182702"/>
                    <a:gd name="connsiteY15" fmla="*/ 25185 h 253339"/>
                    <a:gd name="connsiteX16" fmla="*/ 137840 w 182702"/>
                    <a:gd name="connsiteY16" fmla="*/ 21755 h 253339"/>
                    <a:gd name="connsiteX17" fmla="*/ 142985 w 182702"/>
                    <a:gd name="connsiteY17" fmla="*/ 4243 h 253339"/>
                    <a:gd name="connsiteX18" fmla="*/ 142082 w 182702"/>
                    <a:gd name="connsiteY18" fmla="*/ 0 h 253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82702" h="253339">
                      <a:moveTo>
                        <a:pt x="142082" y="0"/>
                      </a:moveTo>
                      <a:cubicBezTo>
                        <a:pt x="143165" y="0"/>
                        <a:pt x="145151" y="0"/>
                        <a:pt x="147950" y="3069"/>
                      </a:cubicBezTo>
                      <a:cubicBezTo>
                        <a:pt x="149033" y="4333"/>
                        <a:pt x="155622" y="20581"/>
                        <a:pt x="161038" y="29066"/>
                      </a:cubicBezTo>
                      <a:cubicBezTo>
                        <a:pt x="166454" y="37551"/>
                        <a:pt x="180807" y="53709"/>
                        <a:pt x="182703" y="67520"/>
                      </a:cubicBezTo>
                      <a:cubicBezTo>
                        <a:pt x="174308" y="94601"/>
                        <a:pt x="149213" y="112654"/>
                        <a:pt x="145512" y="138110"/>
                      </a:cubicBezTo>
                      <a:cubicBezTo>
                        <a:pt x="141811" y="163565"/>
                        <a:pt x="141270" y="192271"/>
                        <a:pt x="102545" y="223503"/>
                      </a:cubicBezTo>
                      <a:cubicBezTo>
                        <a:pt x="63820" y="254736"/>
                        <a:pt x="23831" y="257624"/>
                        <a:pt x="9569" y="249410"/>
                      </a:cubicBezTo>
                      <a:cubicBezTo>
                        <a:pt x="-4693" y="241196"/>
                        <a:pt x="-3520" y="225850"/>
                        <a:pt x="16520" y="196694"/>
                      </a:cubicBezTo>
                      <a:cubicBezTo>
                        <a:pt x="37642" y="165642"/>
                        <a:pt x="51995" y="98392"/>
                        <a:pt x="51995" y="98302"/>
                      </a:cubicBezTo>
                      <a:cubicBezTo>
                        <a:pt x="53859" y="88886"/>
                        <a:pt x="55095" y="79357"/>
                        <a:pt x="55696" y="69777"/>
                      </a:cubicBezTo>
                      <a:cubicBezTo>
                        <a:pt x="55541" y="60277"/>
                        <a:pt x="54666" y="50801"/>
                        <a:pt x="53078" y="41433"/>
                      </a:cubicBezTo>
                      <a:cubicBezTo>
                        <a:pt x="52286" y="37077"/>
                        <a:pt x="52919" y="32582"/>
                        <a:pt x="54883" y="28615"/>
                      </a:cubicBezTo>
                      <a:cubicBezTo>
                        <a:pt x="57591" y="25113"/>
                        <a:pt x="61309" y="22529"/>
                        <a:pt x="65535" y="21213"/>
                      </a:cubicBezTo>
                      <a:cubicBezTo>
                        <a:pt x="71922" y="18247"/>
                        <a:pt x="78611" y="15977"/>
                        <a:pt x="85484" y="14443"/>
                      </a:cubicBezTo>
                      <a:cubicBezTo>
                        <a:pt x="92406" y="13002"/>
                        <a:pt x="99611" y="13890"/>
                        <a:pt x="105975" y="16970"/>
                      </a:cubicBezTo>
                      <a:cubicBezTo>
                        <a:pt x="110488" y="19408"/>
                        <a:pt x="114099" y="23199"/>
                        <a:pt x="118793" y="25185"/>
                      </a:cubicBezTo>
                      <a:cubicBezTo>
                        <a:pt x="125284" y="27695"/>
                        <a:pt x="132633" y="26372"/>
                        <a:pt x="137840" y="21755"/>
                      </a:cubicBezTo>
                      <a:cubicBezTo>
                        <a:pt x="143142" y="17631"/>
                        <a:pt x="145215" y="10579"/>
                        <a:pt x="142985" y="4243"/>
                      </a:cubicBezTo>
                      <a:cubicBezTo>
                        <a:pt x="142780" y="2810"/>
                        <a:pt x="142478" y="1392"/>
                        <a:pt x="142082" y="0"/>
                      </a:cubicBezTo>
                      <a:close/>
                    </a:path>
                  </a:pathLst>
                </a:custGeom>
                <a:solidFill>
                  <a:srgbClr val="455A64"/>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cs typeface="+mn-cs"/>
                  </a:endParaRPr>
                </a:p>
              </p:txBody>
            </p:sp>
            <p:sp>
              <p:nvSpPr>
                <p:cNvPr id="2986" name="Freeform: Shape 2985">
                  <a:extLst>
                    <a:ext uri="{FF2B5EF4-FFF2-40B4-BE49-F238E27FC236}">
                      <a16:creationId xmlns:a16="http://schemas.microsoft.com/office/drawing/2014/main" id="{302998ED-B1E9-147C-2F1A-AF50A02EC937}"/>
                    </a:ext>
                  </a:extLst>
                </p:cNvPr>
                <p:cNvSpPr/>
                <p:nvPr/>
              </p:nvSpPr>
              <p:spPr>
                <a:xfrm>
                  <a:off x="9260790" y="6333388"/>
                  <a:ext cx="126340" cy="86986"/>
                </a:xfrm>
                <a:custGeom>
                  <a:avLst/>
                  <a:gdLst>
                    <a:gd name="connsiteX0" fmla="*/ 126340 w 126340"/>
                    <a:gd name="connsiteY0" fmla="*/ 30485 h 86986"/>
                    <a:gd name="connsiteX1" fmla="*/ 70104 w 126340"/>
                    <a:gd name="connsiteY1" fmla="*/ 65 h 86986"/>
                    <a:gd name="connsiteX2" fmla="*/ 8451 w 126340"/>
                    <a:gd name="connsiteY2" fmla="*/ 33554 h 86986"/>
                    <a:gd name="connsiteX3" fmla="*/ 10166 w 126340"/>
                    <a:gd name="connsiteY3" fmla="*/ 82389 h 86986"/>
                    <a:gd name="connsiteX4" fmla="*/ 83283 w 126340"/>
                    <a:gd name="connsiteY4" fmla="*/ 71377 h 86986"/>
                    <a:gd name="connsiteX5" fmla="*/ 126340 w 126340"/>
                    <a:gd name="connsiteY5" fmla="*/ 30485 h 869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6340" h="86986">
                      <a:moveTo>
                        <a:pt x="126340" y="30485"/>
                      </a:moveTo>
                      <a:cubicBezTo>
                        <a:pt x="114670" y="10719"/>
                        <a:pt x="93035" y="-985"/>
                        <a:pt x="70104" y="65"/>
                      </a:cubicBezTo>
                      <a:cubicBezTo>
                        <a:pt x="28942" y="65"/>
                        <a:pt x="14679" y="21188"/>
                        <a:pt x="8451" y="33554"/>
                      </a:cubicBezTo>
                      <a:cubicBezTo>
                        <a:pt x="958" y="48178"/>
                        <a:pt x="-6805" y="74807"/>
                        <a:pt x="10166" y="82389"/>
                      </a:cubicBezTo>
                      <a:cubicBezTo>
                        <a:pt x="28219" y="90694"/>
                        <a:pt x="49793" y="88166"/>
                        <a:pt x="83283" y="71377"/>
                      </a:cubicBezTo>
                      <a:cubicBezTo>
                        <a:pt x="101872" y="63046"/>
                        <a:pt x="117062" y="48621"/>
                        <a:pt x="126340" y="30485"/>
                      </a:cubicBezTo>
                      <a:close/>
                    </a:path>
                  </a:pathLst>
                </a:custGeom>
                <a:solidFill>
                  <a:srgbClr val="FAFAFA"/>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cs typeface="+mn-cs"/>
                  </a:endParaRPr>
                </a:p>
              </p:txBody>
            </p:sp>
            <p:sp>
              <p:nvSpPr>
                <p:cNvPr id="2987" name="Freeform: Shape 2986">
                  <a:extLst>
                    <a:ext uri="{FF2B5EF4-FFF2-40B4-BE49-F238E27FC236}">
                      <a16:creationId xmlns:a16="http://schemas.microsoft.com/office/drawing/2014/main" id="{20E2B2F5-0816-C59E-C586-DB1367B12475}"/>
                    </a:ext>
                  </a:extLst>
                </p:cNvPr>
                <p:cNvSpPr/>
                <p:nvPr/>
              </p:nvSpPr>
              <p:spPr>
                <a:xfrm>
                  <a:off x="9314610" y="6227695"/>
                  <a:ext cx="67451" cy="20003"/>
                </a:xfrm>
                <a:custGeom>
                  <a:avLst/>
                  <a:gdLst>
                    <a:gd name="connsiteX0" fmla="*/ 65028 w 67451"/>
                    <a:gd name="connsiteY0" fmla="*/ 12150 h 20003"/>
                    <a:gd name="connsiteX1" fmla="*/ 61237 w 67451"/>
                    <a:gd name="connsiteY1" fmla="*/ 12150 h 20003"/>
                    <a:gd name="connsiteX2" fmla="*/ 1660 w 67451"/>
                    <a:gd name="connsiteY2" fmla="*/ 20003 h 20003"/>
                    <a:gd name="connsiteX3" fmla="*/ 2834 w 67451"/>
                    <a:gd name="connsiteY3" fmla="*/ 8991 h 20003"/>
                    <a:gd name="connsiteX4" fmla="*/ 65299 w 67451"/>
                    <a:gd name="connsiteY4" fmla="*/ 4838 h 20003"/>
                    <a:gd name="connsiteX5" fmla="*/ 67009 w 67451"/>
                    <a:gd name="connsiteY5" fmla="*/ 10189 h 20003"/>
                    <a:gd name="connsiteX6" fmla="*/ 66924 w 67451"/>
                    <a:gd name="connsiteY6" fmla="*/ 10345 h 20003"/>
                    <a:gd name="connsiteX7" fmla="*/ 65028 w 67451"/>
                    <a:gd name="connsiteY7" fmla="*/ 12150 h 20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451" h="20003">
                      <a:moveTo>
                        <a:pt x="65028" y="12150"/>
                      </a:moveTo>
                      <a:cubicBezTo>
                        <a:pt x="63823" y="12695"/>
                        <a:pt x="62442" y="12695"/>
                        <a:pt x="61237" y="12150"/>
                      </a:cubicBezTo>
                      <a:cubicBezTo>
                        <a:pt x="54918" y="8900"/>
                        <a:pt x="21249" y="1859"/>
                        <a:pt x="1660" y="20003"/>
                      </a:cubicBezTo>
                      <a:cubicBezTo>
                        <a:pt x="-957" y="18018"/>
                        <a:pt x="-416" y="14226"/>
                        <a:pt x="2834" y="8991"/>
                      </a:cubicBezTo>
                      <a:cubicBezTo>
                        <a:pt x="22086" y="-1326"/>
                        <a:pt x="44851" y="-2839"/>
                        <a:pt x="65299" y="4838"/>
                      </a:cubicBezTo>
                      <a:cubicBezTo>
                        <a:pt x="67249" y="5844"/>
                        <a:pt x="68014" y="8239"/>
                        <a:pt x="67009" y="10189"/>
                      </a:cubicBezTo>
                      <a:cubicBezTo>
                        <a:pt x="66982" y="10242"/>
                        <a:pt x="66954" y="10294"/>
                        <a:pt x="66924" y="10345"/>
                      </a:cubicBezTo>
                      <a:cubicBezTo>
                        <a:pt x="66484" y="11121"/>
                        <a:pt x="65825" y="11749"/>
                        <a:pt x="65028" y="12150"/>
                      </a:cubicBezTo>
                      <a:close/>
                    </a:path>
                  </a:pathLst>
                </a:custGeom>
                <a:solidFill>
                  <a:srgbClr val="FAFAFA"/>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cs typeface="+mn-cs"/>
                  </a:endParaRPr>
                </a:p>
              </p:txBody>
            </p:sp>
            <p:sp>
              <p:nvSpPr>
                <p:cNvPr id="2988" name="Freeform: Shape 2987">
                  <a:extLst>
                    <a:ext uri="{FF2B5EF4-FFF2-40B4-BE49-F238E27FC236}">
                      <a16:creationId xmlns:a16="http://schemas.microsoft.com/office/drawing/2014/main" id="{8B28E759-819A-6D9B-EAE2-1F7466397E60}"/>
                    </a:ext>
                  </a:extLst>
                </p:cNvPr>
                <p:cNvSpPr/>
                <p:nvPr/>
              </p:nvSpPr>
              <p:spPr>
                <a:xfrm>
                  <a:off x="9311575" y="6253165"/>
                  <a:ext cx="64494" cy="18544"/>
                </a:xfrm>
                <a:custGeom>
                  <a:avLst/>
                  <a:gdLst>
                    <a:gd name="connsiteX0" fmla="*/ 453 w 64494"/>
                    <a:gd name="connsiteY0" fmla="*/ 18545 h 18544"/>
                    <a:gd name="connsiteX1" fmla="*/ 2800 w 64494"/>
                    <a:gd name="connsiteY1" fmla="*/ 7261 h 18544"/>
                    <a:gd name="connsiteX2" fmla="*/ 62376 w 64494"/>
                    <a:gd name="connsiteY2" fmla="*/ 4824 h 18544"/>
                    <a:gd name="connsiteX3" fmla="*/ 64001 w 64494"/>
                    <a:gd name="connsiteY3" fmla="*/ 10330 h 18544"/>
                    <a:gd name="connsiteX4" fmla="*/ 62105 w 64494"/>
                    <a:gd name="connsiteY4" fmla="*/ 12136 h 18544"/>
                    <a:gd name="connsiteX5" fmla="*/ 58314 w 64494"/>
                    <a:gd name="connsiteY5" fmla="*/ 12136 h 18544"/>
                    <a:gd name="connsiteX6" fmla="*/ 453 w 64494"/>
                    <a:gd name="connsiteY6" fmla="*/ 18545 h 18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4494" h="18544">
                      <a:moveTo>
                        <a:pt x="453" y="18545"/>
                      </a:moveTo>
                      <a:cubicBezTo>
                        <a:pt x="-625" y="14625"/>
                        <a:pt x="248" y="10426"/>
                        <a:pt x="2800" y="7261"/>
                      </a:cubicBezTo>
                      <a:cubicBezTo>
                        <a:pt x="21533" y="-1489"/>
                        <a:pt x="42991" y="-2367"/>
                        <a:pt x="62376" y="4824"/>
                      </a:cubicBezTo>
                      <a:cubicBezTo>
                        <a:pt x="64344" y="5897"/>
                        <a:pt x="65071" y="8361"/>
                        <a:pt x="64001" y="10330"/>
                      </a:cubicBezTo>
                      <a:cubicBezTo>
                        <a:pt x="63561" y="11106"/>
                        <a:pt x="62902" y="11735"/>
                        <a:pt x="62105" y="12136"/>
                      </a:cubicBezTo>
                      <a:cubicBezTo>
                        <a:pt x="60900" y="12680"/>
                        <a:pt x="59519" y="12680"/>
                        <a:pt x="58314" y="12136"/>
                      </a:cubicBezTo>
                      <a:cubicBezTo>
                        <a:pt x="52086" y="9067"/>
                        <a:pt x="20221" y="2297"/>
                        <a:pt x="453" y="18545"/>
                      </a:cubicBezTo>
                      <a:close/>
                    </a:path>
                  </a:pathLst>
                </a:custGeom>
                <a:solidFill>
                  <a:srgbClr val="FAFAFA"/>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cs typeface="+mn-cs"/>
                  </a:endParaRPr>
                </a:p>
              </p:txBody>
            </p:sp>
            <p:sp>
              <p:nvSpPr>
                <p:cNvPr id="2989" name="Freeform: Shape 2988">
                  <a:extLst>
                    <a:ext uri="{FF2B5EF4-FFF2-40B4-BE49-F238E27FC236}">
                      <a16:creationId xmlns:a16="http://schemas.microsoft.com/office/drawing/2014/main" id="{51C6D1DD-F4C3-04CE-9E5A-0E7E3D37603D}"/>
                    </a:ext>
                  </a:extLst>
                </p:cNvPr>
                <p:cNvSpPr/>
                <p:nvPr/>
              </p:nvSpPr>
              <p:spPr>
                <a:xfrm>
                  <a:off x="9295238" y="6304038"/>
                  <a:ext cx="68918" cy="23367"/>
                </a:xfrm>
                <a:custGeom>
                  <a:avLst/>
                  <a:gdLst>
                    <a:gd name="connsiteX0" fmla="*/ 0 w 68918"/>
                    <a:gd name="connsiteY0" fmla="*/ 23368 h 23367"/>
                    <a:gd name="connsiteX1" fmla="*/ 5236 w 68918"/>
                    <a:gd name="connsiteY1" fmla="*/ 8383 h 23367"/>
                    <a:gd name="connsiteX2" fmla="*/ 66799 w 68918"/>
                    <a:gd name="connsiteY2" fmla="*/ 4862 h 23367"/>
                    <a:gd name="connsiteX3" fmla="*/ 68494 w 68918"/>
                    <a:gd name="connsiteY3" fmla="*/ 10083 h 23367"/>
                    <a:gd name="connsiteX4" fmla="*/ 68333 w 68918"/>
                    <a:gd name="connsiteY4" fmla="*/ 10369 h 23367"/>
                    <a:gd name="connsiteX5" fmla="*/ 66437 w 68918"/>
                    <a:gd name="connsiteY5" fmla="*/ 12174 h 23367"/>
                    <a:gd name="connsiteX6" fmla="*/ 62736 w 68918"/>
                    <a:gd name="connsiteY6" fmla="*/ 12174 h 23367"/>
                    <a:gd name="connsiteX7" fmla="*/ 0 w 68918"/>
                    <a:gd name="connsiteY7" fmla="*/ 23368 h 23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8918" h="23367">
                      <a:moveTo>
                        <a:pt x="0" y="23368"/>
                      </a:moveTo>
                      <a:cubicBezTo>
                        <a:pt x="-25" y="17920"/>
                        <a:pt x="1823" y="12629"/>
                        <a:pt x="5236" y="8383"/>
                      </a:cubicBezTo>
                      <a:cubicBezTo>
                        <a:pt x="24347" y="-1403"/>
                        <a:pt x="46697" y="-2681"/>
                        <a:pt x="66799" y="4862"/>
                      </a:cubicBezTo>
                      <a:cubicBezTo>
                        <a:pt x="68708" y="5836"/>
                        <a:pt x="69468" y="8173"/>
                        <a:pt x="68494" y="10083"/>
                      </a:cubicBezTo>
                      <a:cubicBezTo>
                        <a:pt x="68445" y="10181"/>
                        <a:pt x="68391" y="10276"/>
                        <a:pt x="68333" y="10369"/>
                      </a:cubicBezTo>
                      <a:cubicBezTo>
                        <a:pt x="67889" y="11141"/>
                        <a:pt x="67231" y="11768"/>
                        <a:pt x="66437" y="12174"/>
                      </a:cubicBezTo>
                      <a:cubicBezTo>
                        <a:pt x="65272" y="12754"/>
                        <a:pt x="63902" y="12754"/>
                        <a:pt x="62736" y="12174"/>
                      </a:cubicBezTo>
                      <a:cubicBezTo>
                        <a:pt x="55966" y="8654"/>
                        <a:pt x="18866" y="1071"/>
                        <a:pt x="0" y="23368"/>
                      </a:cubicBezTo>
                      <a:close/>
                    </a:path>
                  </a:pathLst>
                </a:custGeom>
                <a:solidFill>
                  <a:srgbClr val="FAFAFA"/>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cs typeface="+mn-cs"/>
                  </a:endParaRPr>
                </a:p>
              </p:txBody>
            </p:sp>
            <p:sp>
              <p:nvSpPr>
                <p:cNvPr id="2990" name="Freeform: Shape 2989">
                  <a:extLst>
                    <a:ext uri="{FF2B5EF4-FFF2-40B4-BE49-F238E27FC236}">
                      <a16:creationId xmlns:a16="http://schemas.microsoft.com/office/drawing/2014/main" id="{17A8301F-40A8-699C-198C-5D7B0AF384B9}"/>
                    </a:ext>
                  </a:extLst>
                </p:cNvPr>
                <p:cNvSpPr/>
                <p:nvPr/>
              </p:nvSpPr>
              <p:spPr>
                <a:xfrm>
                  <a:off x="9304749" y="6278711"/>
                  <a:ext cx="65363" cy="19447"/>
                </a:xfrm>
                <a:custGeom>
                  <a:avLst/>
                  <a:gdLst>
                    <a:gd name="connsiteX0" fmla="*/ 62884 w 65363"/>
                    <a:gd name="connsiteY0" fmla="*/ 12046 h 19447"/>
                    <a:gd name="connsiteX1" fmla="*/ 59183 w 65363"/>
                    <a:gd name="connsiteY1" fmla="*/ 12046 h 19447"/>
                    <a:gd name="connsiteX2" fmla="*/ 238 w 65363"/>
                    <a:gd name="connsiteY2" fmla="*/ 19448 h 19447"/>
                    <a:gd name="connsiteX3" fmla="*/ 3668 w 65363"/>
                    <a:gd name="connsiteY3" fmla="*/ 7261 h 19447"/>
                    <a:gd name="connsiteX4" fmla="*/ 63245 w 65363"/>
                    <a:gd name="connsiteY4" fmla="*/ 4824 h 19447"/>
                    <a:gd name="connsiteX5" fmla="*/ 64870 w 65363"/>
                    <a:gd name="connsiteY5" fmla="*/ 10330 h 19447"/>
                    <a:gd name="connsiteX6" fmla="*/ 62884 w 65363"/>
                    <a:gd name="connsiteY6" fmla="*/ 12046 h 194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5363" h="19447">
                      <a:moveTo>
                        <a:pt x="62884" y="12046"/>
                      </a:moveTo>
                      <a:cubicBezTo>
                        <a:pt x="61718" y="12626"/>
                        <a:pt x="60348" y="12626"/>
                        <a:pt x="59183" y="12046"/>
                      </a:cubicBezTo>
                      <a:cubicBezTo>
                        <a:pt x="52864" y="8886"/>
                        <a:pt x="19916" y="2026"/>
                        <a:pt x="238" y="19448"/>
                      </a:cubicBezTo>
                      <a:cubicBezTo>
                        <a:pt x="-568" y="15074"/>
                        <a:pt x="698" y="10573"/>
                        <a:pt x="3668" y="7261"/>
                      </a:cubicBezTo>
                      <a:cubicBezTo>
                        <a:pt x="22401" y="-1489"/>
                        <a:pt x="43860" y="-2367"/>
                        <a:pt x="63245" y="4824"/>
                      </a:cubicBezTo>
                      <a:cubicBezTo>
                        <a:pt x="65213" y="5897"/>
                        <a:pt x="65940" y="8361"/>
                        <a:pt x="64870" y="10330"/>
                      </a:cubicBezTo>
                      <a:cubicBezTo>
                        <a:pt x="64381" y="11076"/>
                        <a:pt x="63693" y="11670"/>
                        <a:pt x="62884" y="12046"/>
                      </a:cubicBezTo>
                      <a:close/>
                    </a:path>
                  </a:pathLst>
                </a:custGeom>
                <a:solidFill>
                  <a:srgbClr val="FAFAFA"/>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cs typeface="+mn-cs"/>
                  </a:endParaRPr>
                </a:p>
              </p:txBody>
            </p:sp>
            <p:sp>
              <p:nvSpPr>
                <p:cNvPr id="2991" name="Freeform: Shape 2990">
                  <a:extLst>
                    <a:ext uri="{FF2B5EF4-FFF2-40B4-BE49-F238E27FC236}">
                      <a16:creationId xmlns:a16="http://schemas.microsoft.com/office/drawing/2014/main" id="{F2EFDC5F-F3E0-ECE7-33FE-2F39379294D4}"/>
                    </a:ext>
                  </a:extLst>
                </p:cNvPr>
                <p:cNvSpPr/>
                <p:nvPr/>
              </p:nvSpPr>
              <p:spPr>
                <a:xfrm>
                  <a:off x="9140494" y="6223958"/>
                  <a:ext cx="200690" cy="277074"/>
                </a:xfrm>
                <a:custGeom>
                  <a:avLst/>
                  <a:gdLst>
                    <a:gd name="connsiteX0" fmla="*/ 115568 w 200690"/>
                    <a:gd name="connsiteY0" fmla="*/ 0 h 277074"/>
                    <a:gd name="connsiteX1" fmla="*/ 80363 w 200690"/>
                    <a:gd name="connsiteY1" fmla="*/ 140998 h 277074"/>
                    <a:gd name="connsiteX2" fmla="*/ 26203 w 200690"/>
                    <a:gd name="connsiteY2" fmla="*/ 229190 h 277074"/>
                    <a:gd name="connsiteX3" fmla="*/ 3184 w 200690"/>
                    <a:gd name="connsiteY3" fmla="*/ 253021 h 277074"/>
                    <a:gd name="connsiteX4" fmla="*/ 2745 w 200690"/>
                    <a:gd name="connsiteY4" fmla="*/ 267312 h 277074"/>
                    <a:gd name="connsiteX5" fmla="*/ 4268 w 200690"/>
                    <a:gd name="connsiteY5" fmla="*/ 268637 h 277074"/>
                    <a:gd name="connsiteX6" fmla="*/ 91647 w 200690"/>
                    <a:gd name="connsiteY6" fmla="*/ 261777 h 277074"/>
                    <a:gd name="connsiteX7" fmla="*/ 159889 w 200690"/>
                    <a:gd name="connsiteY7" fmla="*/ 181438 h 277074"/>
                    <a:gd name="connsiteX8" fmla="*/ 177221 w 200690"/>
                    <a:gd name="connsiteY8" fmla="*/ 162211 h 277074"/>
                    <a:gd name="connsiteX9" fmla="*/ 181554 w 200690"/>
                    <a:gd name="connsiteY9" fmla="*/ 142352 h 277074"/>
                    <a:gd name="connsiteX10" fmla="*/ 181554 w 200690"/>
                    <a:gd name="connsiteY10" fmla="*/ 129354 h 277074"/>
                    <a:gd name="connsiteX11" fmla="*/ 200690 w 200690"/>
                    <a:gd name="connsiteY11" fmla="*/ 68694 h 277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0690" h="277074">
                      <a:moveTo>
                        <a:pt x="115568" y="0"/>
                      </a:moveTo>
                      <a:cubicBezTo>
                        <a:pt x="115568" y="0"/>
                        <a:pt x="98417" y="101461"/>
                        <a:pt x="80363" y="140998"/>
                      </a:cubicBezTo>
                      <a:cubicBezTo>
                        <a:pt x="62310" y="180536"/>
                        <a:pt x="52019" y="199402"/>
                        <a:pt x="26203" y="229190"/>
                      </a:cubicBezTo>
                      <a:cubicBezTo>
                        <a:pt x="20606" y="235689"/>
                        <a:pt x="8149" y="247785"/>
                        <a:pt x="3184" y="253021"/>
                      </a:cubicBezTo>
                      <a:cubicBezTo>
                        <a:pt x="-883" y="256846"/>
                        <a:pt x="-1080" y="263244"/>
                        <a:pt x="2745" y="267312"/>
                      </a:cubicBezTo>
                      <a:cubicBezTo>
                        <a:pt x="3207" y="267803"/>
                        <a:pt x="3717" y="268247"/>
                        <a:pt x="4268" y="268637"/>
                      </a:cubicBezTo>
                      <a:cubicBezTo>
                        <a:pt x="15732" y="279650"/>
                        <a:pt x="64386" y="282267"/>
                        <a:pt x="91647" y="261777"/>
                      </a:cubicBezTo>
                      <a:cubicBezTo>
                        <a:pt x="118908" y="241286"/>
                        <a:pt x="143641" y="197867"/>
                        <a:pt x="159889" y="181438"/>
                      </a:cubicBezTo>
                      <a:cubicBezTo>
                        <a:pt x="166028" y="175210"/>
                        <a:pt x="171805" y="168891"/>
                        <a:pt x="177221" y="162211"/>
                      </a:cubicBezTo>
                      <a:cubicBezTo>
                        <a:pt x="182637" y="155531"/>
                        <a:pt x="181102" y="149664"/>
                        <a:pt x="181554" y="142352"/>
                      </a:cubicBezTo>
                      <a:cubicBezTo>
                        <a:pt x="181554" y="138922"/>
                        <a:pt x="181554" y="129354"/>
                        <a:pt x="181554" y="129354"/>
                      </a:cubicBezTo>
                      <a:cubicBezTo>
                        <a:pt x="185255" y="112203"/>
                        <a:pt x="195365" y="85393"/>
                        <a:pt x="200690" y="68694"/>
                      </a:cubicBezTo>
                      <a:close/>
                    </a:path>
                  </a:pathLst>
                </a:custGeom>
                <a:solidFill>
                  <a:srgbClr val="FFA8A7"/>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cs typeface="+mn-cs"/>
                  </a:endParaRPr>
                </a:p>
              </p:txBody>
            </p:sp>
            <p:sp>
              <p:nvSpPr>
                <p:cNvPr id="2992" name="Freeform: Shape 2991">
                  <a:extLst>
                    <a:ext uri="{FF2B5EF4-FFF2-40B4-BE49-F238E27FC236}">
                      <a16:creationId xmlns:a16="http://schemas.microsoft.com/office/drawing/2014/main" id="{5B2094C5-4043-BD03-909F-5CCF7E884256}"/>
                    </a:ext>
                  </a:extLst>
                </p:cNvPr>
                <p:cNvSpPr/>
                <p:nvPr/>
              </p:nvSpPr>
              <p:spPr>
                <a:xfrm>
                  <a:off x="9080466" y="6430040"/>
                  <a:ext cx="250706" cy="132690"/>
                </a:xfrm>
                <a:custGeom>
                  <a:avLst/>
                  <a:gdLst>
                    <a:gd name="connsiteX0" fmla="*/ 250608 w 250706"/>
                    <a:gd name="connsiteY0" fmla="*/ 0 h 132690"/>
                    <a:gd name="connsiteX1" fmla="*/ 249344 w 250706"/>
                    <a:gd name="connsiteY1" fmla="*/ 12367 h 132690"/>
                    <a:gd name="connsiteX2" fmla="*/ 212605 w 250706"/>
                    <a:gd name="connsiteY2" fmla="*/ 38454 h 132690"/>
                    <a:gd name="connsiteX3" fmla="*/ 184713 w 250706"/>
                    <a:gd name="connsiteY3" fmla="*/ 70319 h 132690"/>
                    <a:gd name="connsiteX4" fmla="*/ 135878 w 250706"/>
                    <a:gd name="connsiteY4" fmla="*/ 117709 h 132690"/>
                    <a:gd name="connsiteX5" fmla="*/ 43443 w 250706"/>
                    <a:gd name="connsiteY5" fmla="*/ 130618 h 132690"/>
                    <a:gd name="connsiteX6" fmla="*/ 386 w 250706"/>
                    <a:gd name="connsiteY6" fmla="*/ 102183 h 132690"/>
                    <a:gd name="connsiteX7" fmla="*/ 7065 w 250706"/>
                    <a:gd name="connsiteY7" fmla="*/ 76998 h 132690"/>
                    <a:gd name="connsiteX8" fmla="*/ 250608 w 250706"/>
                    <a:gd name="connsiteY8" fmla="*/ 0 h 132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0706" h="132690">
                      <a:moveTo>
                        <a:pt x="250608" y="0"/>
                      </a:moveTo>
                      <a:cubicBezTo>
                        <a:pt x="250920" y="4165"/>
                        <a:pt x="250492" y="8351"/>
                        <a:pt x="249344" y="12367"/>
                      </a:cubicBezTo>
                      <a:cubicBezTo>
                        <a:pt x="246636" y="18956"/>
                        <a:pt x="222264" y="33399"/>
                        <a:pt x="212605" y="38454"/>
                      </a:cubicBezTo>
                      <a:cubicBezTo>
                        <a:pt x="199610" y="45162"/>
                        <a:pt x="189642" y="56550"/>
                        <a:pt x="184713" y="70319"/>
                      </a:cubicBezTo>
                      <a:cubicBezTo>
                        <a:pt x="174524" y="91375"/>
                        <a:pt x="157230" y="108158"/>
                        <a:pt x="135878" y="117709"/>
                      </a:cubicBezTo>
                      <a:cubicBezTo>
                        <a:pt x="107083" y="131267"/>
                        <a:pt x="74851" y="135769"/>
                        <a:pt x="43443" y="130618"/>
                      </a:cubicBezTo>
                      <a:cubicBezTo>
                        <a:pt x="4357" y="125021"/>
                        <a:pt x="386" y="102183"/>
                        <a:pt x="386" y="102183"/>
                      </a:cubicBezTo>
                      <a:cubicBezTo>
                        <a:pt x="386" y="102183"/>
                        <a:pt x="-2413" y="80790"/>
                        <a:pt x="7065" y="76998"/>
                      </a:cubicBezTo>
                      <a:cubicBezTo>
                        <a:pt x="16544" y="73207"/>
                        <a:pt x="250608" y="0"/>
                        <a:pt x="250608" y="0"/>
                      </a:cubicBezTo>
                      <a:close/>
                    </a:path>
                  </a:pathLst>
                </a:custGeom>
                <a:solidFill>
                  <a:srgbClr val="263238"/>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cs typeface="+mn-cs"/>
                  </a:endParaRPr>
                </a:p>
              </p:txBody>
            </p:sp>
            <p:sp>
              <p:nvSpPr>
                <p:cNvPr id="2993" name="Freeform: Shape 2992">
                  <a:extLst>
                    <a:ext uri="{FF2B5EF4-FFF2-40B4-BE49-F238E27FC236}">
                      <a16:creationId xmlns:a16="http://schemas.microsoft.com/office/drawing/2014/main" id="{3BEF51F0-8C5D-B4AA-C21A-197B5E828EF1}"/>
                    </a:ext>
                  </a:extLst>
                </p:cNvPr>
                <p:cNvSpPr/>
                <p:nvPr/>
              </p:nvSpPr>
              <p:spPr>
                <a:xfrm>
                  <a:off x="9082401" y="6333598"/>
                  <a:ext cx="250222" cy="212551"/>
                </a:xfrm>
                <a:custGeom>
                  <a:avLst/>
                  <a:gdLst>
                    <a:gd name="connsiteX0" fmla="*/ 240459 w 250222"/>
                    <a:gd name="connsiteY0" fmla="*/ 14388 h 212551"/>
                    <a:gd name="connsiteX1" fmla="*/ 244702 w 250222"/>
                    <a:gd name="connsiteY1" fmla="*/ 19895 h 212551"/>
                    <a:gd name="connsiteX2" fmla="*/ 245424 w 250222"/>
                    <a:gd name="connsiteY2" fmla="*/ 50315 h 212551"/>
                    <a:gd name="connsiteX3" fmla="*/ 248673 w 250222"/>
                    <a:gd name="connsiteY3" fmla="*/ 96442 h 212551"/>
                    <a:gd name="connsiteX4" fmla="*/ 181965 w 250222"/>
                    <a:gd name="connsiteY4" fmla="*/ 146541 h 212551"/>
                    <a:gd name="connsiteX5" fmla="*/ 103162 w 250222"/>
                    <a:gd name="connsiteY5" fmla="*/ 208193 h 212551"/>
                    <a:gd name="connsiteX6" fmla="*/ 3867 w 250222"/>
                    <a:gd name="connsiteY6" fmla="*/ 191223 h 212551"/>
                    <a:gd name="connsiteX7" fmla="*/ 34016 w 250222"/>
                    <a:gd name="connsiteY7" fmla="*/ 144374 h 212551"/>
                    <a:gd name="connsiteX8" fmla="*/ 111557 w 250222"/>
                    <a:gd name="connsiteY8" fmla="*/ 67195 h 212551"/>
                    <a:gd name="connsiteX9" fmla="*/ 127895 w 250222"/>
                    <a:gd name="connsiteY9" fmla="*/ 41740 h 212551"/>
                    <a:gd name="connsiteX10" fmla="*/ 138005 w 250222"/>
                    <a:gd name="connsiteY10" fmla="*/ 13756 h 212551"/>
                    <a:gd name="connsiteX11" fmla="*/ 145407 w 250222"/>
                    <a:gd name="connsiteY11" fmla="*/ 2473 h 212551"/>
                    <a:gd name="connsiteX12" fmla="*/ 158767 w 250222"/>
                    <a:gd name="connsiteY12" fmla="*/ 216 h 212551"/>
                    <a:gd name="connsiteX13" fmla="*/ 180702 w 250222"/>
                    <a:gd name="connsiteY13" fmla="*/ 2744 h 212551"/>
                    <a:gd name="connsiteX14" fmla="*/ 198755 w 250222"/>
                    <a:gd name="connsiteY14" fmla="*/ 14298 h 212551"/>
                    <a:gd name="connsiteX15" fmla="*/ 207150 w 250222"/>
                    <a:gd name="connsiteY15" fmla="*/ 27748 h 212551"/>
                    <a:gd name="connsiteX16" fmla="*/ 226738 w 250222"/>
                    <a:gd name="connsiteY16" fmla="*/ 33074 h 212551"/>
                    <a:gd name="connsiteX17" fmla="*/ 239466 w 250222"/>
                    <a:gd name="connsiteY17" fmla="*/ 18812 h 212551"/>
                    <a:gd name="connsiteX18" fmla="*/ 240459 w 250222"/>
                    <a:gd name="connsiteY18" fmla="*/ 14389 h 2125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50222" h="212551">
                      <a:moveTo>
                        <a:pt x="240459" y="14388"/>
                      </a:moveTo>
                      <a:cubicBezTo>
                        <a:pt x="241542" y="14840"/>
                        <a:pt x="243528" y="15381"/>
                        <a:pt x="244702" y="19895"/>
                      </a:cubicBezTo>
                      <a:cubicBezTo>
                        <a:pt x="244702" y="21610"/>
                        <a:pt x="244070" y="39844"/>
                        <a:pt x="245424" y="50315"/>
                      </a:cubicBezTo>
                      <a:cubicBezTo>
                        <a:pt x="246778" y="60786"/>
                        <a:pt x="253096" y="82541"/>
                        <a:pt x="248673" y="96442"/>
                      </a:cubicBezTo>
                      <a:cubicBezTo>
                        <a:pt x="228814" y="118016"/>
                        <a:pt x="196860" y="124425"/>
                        <a:pt x="181965" y="146541"/>
                      </a:cubicBezTo>
                      <a:cubicBezTo>
                        <a:pt x="167071" y="168656"/>
                        <a:pt x="153621" y="196278"/>
                        <a:pt x="103162" y="208193"/>
                      </a:cubicBezTo>
                      <a:cubicBezTo>
                        <a:pt x="52702" y="220109"/>
                        <a:pt x="13526" y="205305"/>
                        <a:pt x="3867" y="191223"/>
                      </a:cubicBezTo>
                      <a:cubicBezTo>
                        <a:pt x="-5792" y="177141"/>
                        <a:pt x="2062" y="163060"/>
                        <a:pt x="34016" y="144374"/>
                      </a:cubicBezTo>
                      <a:cubicBezTo>
                        <a:pt x="67957" y="124425"/>
                        <a:pt x="111557" y="67195"/>
                        <a:pt x="111557" y="67195"/>
                      </a:cubicBezTo>
                      <a:cubicBezTo>
                        <a:pt x="117544" y="59070"/>
                        <a:pt x="123002" y="50567"/>
                        <a:pt x="127895" y="41740"/>
                      </a:cubicBezTo>
                      <a:cubicBezTo>
                        <a:pt x="131935" y="32668"/>
                        <a:pt x="135314" y="23315"/>
                        <a:pt x="138005" y="13756"/>
                      </a:cubicBezTo>
                      <a:cubicBezTo>
                        <a:pt x="139231" y="9314"/>
                        <a:pt x="141820" y="5367"/>
                        <a:pt x="145407" y="2473"/>
                      </a:cubicBezTo>
                      <a:cubicBezTo>
                        <a:pt x="149522" y="365"/>
                        <a:pt x="154187" y="-424"/>
                        <a:pt x="158767" y="216"/>
                      </a:cubicBezTo>
                      <a:cubicBezTo>
                        <a:pt x="166147" y="284"/>
                        <a:pt x="173499" y="1131"/>
                        <a:pt x="180702" y="2744"/>
                      </a:cubicBezTo>
                      <a:cubicBezTo>
                        <a:pt x="187815" y="4532"/>
                        <a:pt x="194152" y="8588"/>
                        <a:pt x="198755" y="14298"/>
                      </a:cubicBezTo>
                      <a:cubicBezTo>
                        <a:pt x="201915" y="18541"/>
                        <a:pt x="203630" y="23866"/>
                        <a:pt x="207150" y="27748"/>
                      </a:cubicBezTo>
                      <a:cubicBezTo>
                        <a:pt x="212157" y="33069"/>
                        <a:pt x="219727" y="35127"/>
                        <a:pt x="226738" y="33074"/>
                      </a:cubicBezTo>
                      <a:cubicBezTo>
                        <a:pt x="233566" y="31482"/>
                        <a:pt x="238658" y="25775"/>
                        <a:pt x="239466" y="18812"/>
                      </a:cubicBezTo>
                      <a:cubicBezTo>
                        <a:pt x="239873" y="17356"/>
                        <a:pt x="240205" y="15879"/>
                        <a:pt x="240459" y="14389"/>
                      </a:cubicBezTo>
                      <a:close/>
                    </a:path>
                  </a:pathLst>
                </a:custGeom>
                <a:solidFill>
                  <a:srgbClr val="455A64"/>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cs typeface="+mn-cs"/>
                  </a:endParaRPr>
                </a:p>
              </p:txBody>
            </p:sp>
            <p:sp>
              <p:nvSpPr>
                <p:cNvPr id="2994" name="Freeform: Shape 2993">
                  <a:extLst>
                    <a:ext uri="{FF2B5EF4-FFF2-40B4-BE49-F238E27FC236}">
                      <a16:creationId xmlns:a16="http://schemas.microsoft.com/office/drawing/2014/main" id="{EC70F025-AD7C-B491-BDE7-1D1C78C9A28E}"/>
                    </a:ext>
                  </a:extLst>
                </p:cNvPr>
                <p:cNvSpPr/>
                <p:nvPr/>
              </p:nvSpPr>
              <p:spPr>
                <a:xfrm>
                  <a:off x="9080836" y="6465373"/>
                  <a:ext cx="137222" cy="82352"/>
                </a:xfrm>
                <a:custGeom>
                  <a:avLst/>
                  <a:gdLst>
                    <a:gd name="connsiteX0" fmla="*/ 137223 w 137222"/>
                    <a:gd name="connsiteY0" fmla="*/ 63149 h 82352"/>
                    <a:gd name="connsiteX1" fmla="*/ 97595 w 137222"/>
                    <a:gd name="connsiteY1" fmla="*/ 8988 h 82352"/>
                    <a:gd name="connsiteX2" fmla="*/ 24298 w 137222"/>
                    <a:gd name="connsiteY2" fmla="*/ 13050 h 82352"/>
                    <a:gd name="connsiteX3" fmla="*/ 4168 w 137222"/>
                    <a:gd name="connsiteY3" fmla="*/ 60170 h 82352"/>
                    <a:gd name="connsiteX4" fmla="*/ 78187 w 137222"/>
                    <a:gd name="connsiteY4" fmla="*/ 82285 h 82352"/>
                    <a:gd name="connsiteX5" fmla="*/ 137223 w 137222"/>
                    <a:gd name="connsiteY5" fmla="*/ 63149 h 82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222" h="82352">
                      <a:moveTo>
                        <a:pt x="137223" y="63149"/>
                      </a:moveTo>
                      <a:cubicBezTo>
                        <a:pt x="135176" y="39107"/>
                        <a:pt x="119890" y="18215"/>
                        <a:pt x="97595" y="8988"/>
                      </a:cubicBezTo>
                      <a:cubicBezTo>
                        <a:pt x="58599" y="-9066"/>
                        <a:pt x="35762" y="4204"/>
                        <a:pt x="24298" y="13050"/>
                      </a:cubicBezTo>
                      <a:cubicBezTo>
                        <a:pt x="10667" y="23611"/>
                        <a:pt x="-8560" y="45366"/>
                        <a:pt x="4168" y="60170"/>
                      </a:cubicBezTo>
                      <a:cubicBezTo>
                        <a:pt x="16896" y="74974"/>
                        <a:pt x="39102" y="83188"/>
                        <a:pt x="78187" y="82285"/>
                      </a:cubicBezTo>
                      <a:cubicBezTo>
                        <a:pt x="99475" y="82841"/>
                        <a:pt x="120310" y="76087"/>
                        <a:pt x="137223" y="63149"/>
                      </a:cubicBezTo>
                      <a:close/>
                    </a:path>
                  </a:pathLst>
                </a:custGeom>
                <a:solidFill>
                  <a:srgbClr val="FAFAFA"/>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cs typeface="+mn-cs"/>
                  </a:endParaRPr>
                </a:p>
              </p:txBody>
            </p:sp>
            <p:sp>
              <p:nvSpPr>
                <p:cNvPr id="2995" name="Freeform: Shape 2994">
                  <a:extLst>
                    <a:ext uri="{FF2B5EF4-FFF2-40B4-BE49-F238E27FC236}">
                      <a16:creationId xmlns:a16="http://schemas.microsoft.com/office/drawing/2014/main" id="{58C751DE-C96D-90A7-1967-E408CC83ABB7}"/>
                    </a:ext>
                  </a:extLst>
                </p:cNvPr>
                <p:cNvSpPr/>
                <p:nvPr/>
              </p:nvSpPr>
              <p:spPr>
                <a:xfrm>
                  <a:off x="9202052" y="6376945"/>
                  <a:ext cx="68389" cy="30799"/>
                </a:xfrm>
                <a:custGeom>
                  <a:avLst/>
                  <a:gdLst>
                    <a:gd name="connsiteX0" fmla="*/ 63940 w 68389"/>
                    <a:gd name="connsiteY0" fmla="*/ 30799 h 30799"/>
                    <a:gd name="connsiteX1" fmla="*/ 60419 w 68389"/>
                    <a:gd name="connsiteY1" fmla="*/ 29174 h 30799"/>
                    <a:gd name="connsiteX2" fmla="*/ 481 w 68389"/>
                    <a:gd name="connsiteY2" fmla="*/ 10037 h 30799"/>
                    <a:gd name="connsiteX3" fmla="*/ 6529 w 68389"/>
                    <a:gd name="connsiteY3" fmla="*/ 108 h 30799"/>
                    <a:gd name="connsiteX4" fmla="*/ 67550 w 68389"/>
                    <a:gd name="connsiteY4" fmla="*/ 24119 h 30799"/>
                    <a:gd name="connsiteX5" fmla="*/ 66799 w 68389"/>
                    <a:gd name="connsiteY5" fmla="*/ 29814 h 30799"/>
                    <a:gd name="connsiteX6" fmla="*/ 66557 w 68389"/>
                    <a:gd name="connsiteY6" fmla="*/ 29987 h 30799"/>
                    <a:gd name="connsiteX7" fmla="*/ 63940 w 68389"/>
                    <a:gd name="connsiteY7" fmla="*/ 30799 h 30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8389" h="30799">
                      <a:moveTo>
                        <a:pt x="63940" y="30799"/>
                      </a:moveTo>
                      <a:cubicBezTo>
                        <a:pt x="62581" y="30814"/>
                        <a:pt x="61288" y="30218"/>
                        <a:pt x="60419" y="29174"/>
                      </a:cubicBezTo>
                      <a:cubicBezTo>
                        <a:pt x="55816" y="23216"/>
                        <a:pt x="27201" y="1552"/>
                        <a:pt x="481" y="10037"/>
                      </a:cubicBezTo>
                      <a:cubicBezTo>
                        <a:pt x="-1053" y="6968"/>
                        <a:pt x="1113" y="3628"/>
                        <a:pt x="6529" y="108"/>
                      </a:cubicBezTo>
                      <a:cubicBezTo>
                        <a:pt x="29384" y="-1085"/>
                        <a:pt x="51637" y="7671"/>
                        <a:pt x="67550" y="24119"/>
                      </a:cubicBezTo>
                      <a:cubicBezTo>
                        <a:pt x="68916" y="25899"/>
                        <a:pt x="68580" y="28449"/>
                        <a:pt x="66799" y="29814"/>
                      </a:cubicBezTo>
                      <a:cubicBezTo>
                        <a:pt x="66721" y="29875"/>
                        <a:pt x="66640" y="29932"/>
                        <a:pt x="66557" y="29987"/>
                      </a:cubicBezTo>
                      <a:cubicBezTo>
                        <a:pt x="65796" y="30533"/>
                        <a:pt x="64877" y="30819"/>
                        <a:pt x="63940" y="30799"/>
                      </a:cubicBezTo>
                      <a:close/>
                    </a:path>
                  </a:pathLst>
                </a:custGeom>
                <a:solidFill>
                  <a:srgbClr val="FAFAFA"/>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cs typeface="+mn-cs"/>
                  </a:endParaRPr>
                </a:p>
              </p:txBody>
            </p:sp>
            <p:sp>
              <p:nvSpPr>
                <p:cNvPr id="2996" name="Freeform: Shape 2995">
                  <a:extLst>
                    <a:ext uri="{FF2B5EF4-FFF2-40B4-BE49-F238E27FC236}">
                      <a16:creationId xmlns:a16="http://schemas.microsoft.com/office/drawing/2014/main" id="{3F893024-DF74-841B-3016-A7BF54A04E5A}"/>
                    </a:ext>
                  </a:extLst>
                </p:cNvPr>
                <p:cNvSpPr/>
                <p:nvPr/>
              </p:nvSpPr>
              <p:spPr>
                <a:xfrm>
                  <a:off x="9188180" y="6398085"/>
                  <a:ext cx="65592" cy="31142"/>
                </a:xfrm>
                <a:custGeom>
                  <a:avLst/>
                  <a:gdLst>
                    <a:gd name="connsiteX0" fmla="*/ 0 w 65592"/>
                    <a:gd name="connsiteY0" fmla="*/ 9659 h 31142"/>
                    <a:gd name="connsiteX1" fmla="*/ 7312 w 65592"/>
                    <a:gd name="connsiteY1" fmla="*/ 0 h 31142"/>
                    <a:gd name="connsiteX2" fmla="*/ 64722 w 65592"/>
                    <a:gd name="connsiteY2" fmla="*/ 24372 h 31142"/>
                    <a:gd name="connsiteX3" fmla="*/ 64042 w 65592"/>
                    <a:gd name="connsiteY3" fmla="*/ 30077 h 31142"/>
                    <a:gd name="connsiteX4" fmla="*/ 63819 w 65592"/>
                    <a:gd name="connsiteY4" fmla="*/ 30240 h 31142"/>
                    <a:gd name="connsiteX5" fmla="*/ 61202 w 65592"/>
                    <a:gd name="connsiteY5" fmla="*/ 31143 h 31142"/>
                    <a:gd name="connsiteX6" fmla="*/ 57681 w 65592"/>
                    <a:gd name="connsiteY6" fmla="*/ 29427 h 31142"/>
                    <a:gd name="connsiteX7" fmla="*/ 0 w 65592"/>
                    <a:gd name="connsiteY7" fmla="*/ 9659 h 31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5592" h="31142">
                      <a:moveTo>
                        <a:pt x="0" y="9659"/>
                      </a:moveTo>
                      <a:cubicBezTo>
                        <a:pt x="740" y="5449"/>
                        <a:pt x="3461" y="1854"/>
                        <a:pt x="7312" y="0"/>
                      </a:cubicBezTo>
                      <a:cubicBezTo>
                        <a:pt x="28946" y="82"/>
                        <a:pt x="49637" y="8866"/>
                        <a:pt x="64722" y="24372"/>
                      </a:cubicBezTo>
                      <a:cubicBezTo>
                        <a:pt x="66109" y="26135"/>
                        <a:pt x="65805" y="28689"/>
                        <a:pt x="64042" y="30077"/>
                      </a:cubicBezTo>
                      <a:cubicBezTo>
                        <a:pt x="63970" y="30134"/>
                        <a:pt x="63895" y="30188"/>
                        <a:pt x="63819" y="30240"/>
                      </a:cubicBezTo>
                      <a:cubicBezTo>
                        <a:pt x="63076" y="30831"/>
                        <a:pt x="62152" y="31150"/>
                        <a:pt x="61202" y="31143"/>
                      </a:cubicBezTo>
                      <a:cubicBezTo>
                        <a:pt x="59825" y="31150"/>
                        <a:pt x="58524" y="30516"/>
                        <a:pt x="57681" y="29427"/>
                      </a:cubicBezTo>
                      <a:cubicBezTo>
                        <a:pt x="53168" y="23650"/>
                        <a:pt x="25997" y="3159"/>
                        <a:pt x="0" y="9659"/>
                      </a:cubicBezTo>
                      <a:close/>
                    </a:path>
                  </a:pathLst>
                </a:custGeom>
                <a:solidFill>
                  <a:srgbClr val="FAFAFA"/>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cs typeface="+mn-cs"/>
                  </a:endParaRPr>
                </a:p>
              </p:txBody>
            </p:sp>
            <p:sp>
              <p:nvSpPr>
                <p:cNvPr id="2997" name="Freeform: Shape 2996">
                  <a:extLst>
                    <a:ext uri="{FF2B5EF4-FFF2-40B4-BE49-F238E27FC236}">
                      <a16:creationId xmlns:a16="http://schemas.microsoft.com/office/drawing/2014/main" id="{BCCC3103-FE15-A43E-F924-5D36DA0DADC7}"/>
                    </a:ext>
                  </a:extLst>
                </p:cNvPr>
                <p:cNvSpPr/>
                <p:nvPr/>
              </p:nvSpPr>
              <p:spPr>
                <a:xfrm>
                  <a:off x="9147379" y="6441097"/>
                  <a:ext cx="72368" cy="30918"/>
                </a:xfrm>
                <a:custGeom>
                  <a:avLst/>
                  <a:gdLst>
                    <a:gd name="connsiteX0" fmla="*/ 0 w 72368"/>
                    <a:gd name="connsiteY0" fmla="*/ 11780 h 30918"/>
                    <a:gd name="connsiteX1" fmla="*/ 11644 w 72368"/>
                    <a:gd name="connsiteY1" fmla="*/ 46 h 30918"/>
                    <a:gd name="connsiteX2" fmla="*/ 71492 w 72368"/>
                    <a:gd name="connsiteY2" fmla="*/ 24147 h 30918"/>
                    <a:gd name="connsiteX3" fmla="*/ 70766 w 72368"/>
                    <a:gd name="connsiteY3" fmla="*/ 29974 h 30918"/>
                    <a:gd name="connsiteX4" fmla="*/ 70589 w 72368"/>
                    <a:gd name="connsiteY4" fmla="*/ 30105 h 30918"/>
                    <a:gd name="connsiteX5" fmla="*/ 67972 w 72368"/>
                    <a:gd name="connsiteY5" fmla="*/ 30917 h 30918"/>
                    <a:gd name="connsiteX6" fmla="*/ 64451 w 72368"/>
                    <a:gd name="connsiteY6" fmla="*/ 29202 h 30918"/>
                    <a:gd name="connsiteX7" fmla="*/ 0 w 72368"/>
                    <a:gd name="connsiteY7" fmla="*/ 11780 h 30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2368" h="30918">
                      <a:moveTo>
                        <a:pt x="0" y="11780"/>
                      </a:moveTo>
                      <a:cubicBezTo>
                        <a:pt x="2450" y="6670"/>
                        <a:pt x="6553" y="2535"/>
                        <a:pt x="11644" y="46"/>
                      </a:cubicBezTo>
                      <a:cubicBezTo>
                        <a:pt x="34099" y="-714"/>
                        <a:pt x="55831" y="8038"/>
                        <a:pt x="71492" y="24147"/>
                      </a:cubicBezTo>
                      <a:cubicBezTo>
                        <a:pt x="72901" y="25957"/>
                        <a:pt x="72576" y="28566"/>
                        <a:pt x="70766" y="29974"/>
                      </a:cubicBezTo>
                      <a:cubicBezTo>
                        <a:pt x="70709" y="30019"/>
                        <a:pt x="70650" y="30063"/>
                        <a:pt x="70589" y="30105"/>
                      </a:cubicBezTo>
                      <a:cubicBezTo>
                        <a:pt x="69817" y="30630"/>
                        <a:pt x="68906" y="30913"/>
                        <a:pt x="67972" y="30917"/>
                      </a:cubicBezTo>
                      <a:cubicBezTo>
                        <a:pt x="66589" y="30953"/>
                        <a:pt x="65275" y="30314"/>
                        <a:pt x="64451" y="29202"/>
                      </a:cubicBezTo>
                      <a:cubicBezTo>
                        <a:pt x="59577" y="22974"/>
                        <a:pt x="28344" y="-857"/>
                        <a:pt x="0" y="11780"/>
                      </a:cubicBezTo>
                      <a:close/>
                    </a:path>
                  </a:pathLst>
                </a:custGeom>
                <a:solidFill>
                  <a:srgbClr val="FAFAFA"/>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cs typeface="+mn-cs"/>
                  </a:endParaRPr>
                </a:p>
              </p:txBody>
            </p:sp>
            <p:sp>
              <p:nvSpPr>
                <p:cNvPr id="2998" name="Freeform: Shape 2997">
                  <a:extLst>
                    <a:ext uri="{FF2B5EF4-FFF2-40B4-BE49-F238E27FC236}">
                      <a16:creationId xmlns:a16="http://schemas.microsoft.com/office/drawing/2014/main" id="{11D43E76-D17C-2A70-E2AA-BED5929B4CAA}"/>
                    </a:ext>
                  </a:extLst>
                </p:cNvPr>
                <p:cNvSpPr/>
                <p:nvPr/>
              </p:nvSpPr>
              <p:spPr>
                <a:xfrm>
                  <a:off x="9169766" y="6419479"/>
                  <a:ext cx="67372" cy="31157"/>
                </a:xfrm>
                <a:custGeom>
                  <a:avLst/>
                  <a:gdLst>
                    <a:gd name="connsiteX0" fmla="*/ 62556 w 67372"/>
                    <a:gd name="connsiteY0" fmla="*/ 31142 h 31157"/>
                    <a:gd name="connsiteX1" fmla="*/ 59035 w 67372"/>
                    <a:gd name="connsiteY1" fmla="*/ 29427 h 31157"/>
                    <a:gd name="connsiteX2" fmla="*/ 0 w 67372"/>
                    <a:gd name="connsiteY2" fmla="*/ 10020 h 31157"/>
                    <a:gd name="connsiteX3" fmla="*/ 9027 w 67372"/>
                    <a:gd name="connsiteY3" fmla="*/ 0 h 31157"/>
                    <a:gd name="connsiteX4" fmla="*/ 66527 w 67372"/>
                    <a:gd name="connsiteY4" fmla="*/ 24372 h 31157"/>
                    <a:gd name="connsiteX5" fmla="*/ 65730 w 67372"/>
                    <a:gd name="connsiteY5" fmla="*/ 30190 h 31157"/>
                    <a:gd name="connsiteX6" fmla="*/ 65534 w 67372"/>
                    <a:gd name="connsiteY6" fmla="*/ 30330 h 31157"/>
                    <a:gd name="connsiteX7" fmla="*/ 62556 w 67372"/>
                    <a:gd name="connsiteY7" fmla="*/ 31142 h 31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372" h="31157">
                      <a:moveTo>
                        <a:pt x="62556" y="31142"/>
                      </a:moveTo>
                      <a:cubicBezTo>
                        <a:pt x="61185" y="31123"/>
                        <a:pt x="59895" y="30494"/>
                        <a:pt x="59035" y="29427"/>
                      </a:cubicBezTo>
                      <a:cubicBezTo>
                        <a:pt x="54522" y="23560"/>
                        <a:pt x="26358" y="2347"/>
                        <a:pt x="0" y="10020"/>
                      </a:cubicBezTo>
                      <a:cubicBezTo>
                        <a:pt x="1277" y="5452"/>
                        <a:pt x="4617" y="1745"/>
                        <a:pt x="9027" y="0"/>
                      </a:cubicBezTo>
                      <a:cubicBezTo>
                        <a:pt x="30675" y="138"/>
                        <a:pt x="51373" y="8911"/>
                        <a:pt x="66527" y="24372"/>
                      </a:cubicBezTo>
                      <a:cubicBezTo>
                        <a:pt x="67914" y="26199"/>
                        <a:pt x="67557" y="28804"/>
                        <a:pt x="65730" y="30190"/>
                      </a:cubicBezTo>
                      <a:cubicBezTo>
                        <a:pt x="65666" y="30239"/>
                        <a:pt x="65601" y="30285"/>
                        <a:pt x="65534" y="30330"/>
                      </a:cubicBezTo>
                      <a:cubicBezTo>
                        <a:pt x="64668" y="30943"/>
                        <a:pt x="63613" y="31230"/>
                        <a:pt x="62556" y="31142"/>
                      </a:cubicBezTo>
                      <a:close/>
                    </a:path>
                  </a:pathLst>
                </a:custGeom>
                <a:solidFill>
                  <a:srgbClr val="FAFAFA"/>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cs typeface="+mn-cs"/>
                  </a:endParaRPr>
                </a:p>
              </p:txBody>
            </p:sp>
            <p:sp>
              <p:nvSpPr>
                <p:cNvPr id="2999" name="Freeform: Shape 2998">
                  <a:extLst>
                    <a:ext uri="{FF2B5EF4-FFF2-40B4-BE49-F238E27FC236}">
                      <a16:creationId xmlns:a16="http://schemas.microsoft.com/office/drawing/2014/main" id="{C1D9D60F-6BEB-5A11-4E8E-99057222A39C}"/>
                    </a:ext>
                  </a:extLst>
                </p:cNvPr>
                <p:cNvSpPr/>
                <p:nvPr/>
              </p:nvSpPr>
              <p:spPr>
                <a:xfrm>
                  <a:off x="9215071" y="5645612"/>
                  <a:ext cx="303580" cy="524067"/>
                </a:xfrm>
                <a:custGeom>
                  <a:avLst/>
                  <a:gdLst>
                    <a:gd name="connsiteX0" fmla="*/ 265126 w 303580"/>
                    <a:gd name="connsiteY0" fmla="*/ 0 h 524067"/>
                    <a:gd name="connsiteX1" fmla="*/ 19598 w 303580"/>
                    <a:gd name="connsiteY1" fmla="*/ 168711 h 524067"/>
                    <a:gd name="connsiteX2" fmla="*/ 1544 w 303580"/>
                    <a:gd name="connsiteY2" fmla="*/ 250403 h 524067"/>
                    <a:gd name="connsiteX3" fmla="*/ 55705 w 303580"/>
                    <a:gd name="connsiteY3" fmla="*/ 520665 h 524067"/>
                    <a:gd name="connsiteX4" fmla="*/ 73758 w 303580"/>
                    <a:gd name="connsiteY4" fmla="*/ 510013 h 524067"/>
                    <a:gd name="connsiteX5" fmla="*/ 303580 w 303580"/>
                    <a:gd name="connsiteY5" fmla="*/ 218268 h 524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3580" h="524067">
                      <a:moveTo>
                        <a:pt x="265126" y="0"/>
                      </a:moveTo>
                      <a:cubicBezTo>
                        <a:pt x="223513" y="30511"/>
                        <a:pt x="78452" y="114189"/>
                        <a:pt x="19598" y="168711"/>
                      </a:cubicBezTo>
                      <a:cubicBezTo>
                        <a:pt x="2537" y="184417"/>
                        <a:pt x="-3060" y="204818"/>
                        <a:pt x="1544" y="250403"/>
                      </a:cubicBezTo>
                      <a:cubicBezTo>
                        <a:pt x="7231" y="311695"/>
                        <a:pt x="55705" y="520665"/>
                        <a:pt x="55705" y="520665"/>
                      </a:cubicBezTo>
                      <a:cubicBezTo>
                        <a:pt x="62385" y="532400"/>
                        <a:pt x="73758" y="510013"/>
                        <a:pt x="73758" y="510013"/>
                      </a:cubicBezTo>
                      <a:lnTo>
                        <a:pt x="303580" y="218268"/>
                      </a:lnTo>
                      <a:close/>
                    </a:path>
                  </a:pathLst>
                </a:custGeom>
                <a:solidFill>
                  <a:srgbClr val="407BFF"/>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cs typeface="+mn-cs"/>
                  </a:endParaRPr>
                </a:p>
              </p:txBody>
            </p:sp>
            <p:sp>
              <p:nvSpPr>
                <p:cNvPr id="3000" name="Freeform: Shape 2999">
                  <a:extLst>
                    <a:ext uri="{FF2B5EF4-FFF2-40B4-BE49-F238E27FC236}">
                      <a16:creationId xmlns:a16="http://schemas.microsoft.com/office/drawing/2014/main" id="{3FEA749B-38FA-8FA2-4AA0-C39AA579562E}"/>
                    </a:ext>
                  </a:extLst>
                </p:cNvPr>
                <p:cNvSpPr/>
                <p:nvPr/>
              </p:nvSpPr>
              <p:spPr>
                <a:xfrm>
                  <a:off x="9215071" y="5645612"/>
                  <a:ext cx="303580" cy="524067"/>
                </a:xfrm>
                <a:custGeom>
                  <a:avLst/>
                  <a:gdLst>
                    <a:gd name="connsiteX0" fmla="*/ 265126 w 303580"/>
                    <a:gd name="connsiteY0" fmla="*/ 0 h 524067"/>
                    <a:gd name="connsiteX1" fmla="*/ 19598 w 303580"/>
                    <a:gd name="connsiteY1" fmla="*/ 168711 h 524067"/>
                    <a:gd name="connsiteX2" fmla="*/ 1544 w 303580"/>
                    <a:gd name="connsiteY2" fmla="*/ 250403 h 524067"/>
                    <a:gd name="connsiteX3" fmla="*/ 55705 w 303580"/>
                    <a:gd name="connsiteY3" fmla="*/ 520665 h 524067"/>
                    <a:gd name="connsiteX4" fmla="*/ 73758 w 303580"/>
                    <a:gd name="connsiteY4" fmla="*/ 510013 h 524067"/>
                    <a:gd name="connsiteX5" fmla="*/ 303580 w 303580"/>
                    <a:gd name="connsiteY5" fmla="*/ 218268 h 524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3580" h="524067">
                      <a:moveTo>
                        <a:pt x="265126" y="0"/>
                      </a:moveTo>
                      <a:cubicBezTo>
                        <a:pt x="223513" y="30511"/>
                        <a:pt x="78452" y="114189"/>
                        <a:pt x="19598" y="168711"/>
                      </a:cubicBezTo>
                      <a:cubicBezTo>
                        <a:pt x="2537" y="184417"/>
                        <a:pt x="-3060" y="204818"/>
                        <a:pt x="1544" y="250403"/>
                      </a:cubicBezTo>
                      <a:cubicBezTo>
                        <a:pt x="7231" y="311695"/>
                        <a:pt x="55705" y="520665"/>
                        <a:pt x="55705" y="520665"/>
                      </a:cubicBezTo>
                      <a:cubicBezTo>
                        <a:pt x="62385" y="532400"/>
                        <a:pt x="73758" y="510013"/>
                        <a:pt x="73758" y="510013"/>
                      </a:cubicBezTo>
                      <a:lnTo>
                        <a:pt x="303580" y="218268"/>
                      </a:lnTo>
                      <a:close/>
                    </a:path>
                  </a:pathLst>
                </a:custGeom>
                <a:solidFill>
                  <a:srgbClr val="000000">
                    <a:alpha val="30000"/>
                  </a:srgbClr>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cs typeface="+mn-cs"/>
                  </a:endParaRPr>
                </a:p>
              </p:txBody>
            </p:sp>
            <p:sp>
              <p:nvSpPr>
                <p:cNvPr id="3001" name="Freeform: Shape 3000">
                  <a:extLst>
                    <a:ext uri="{FF2B5EF4-FFF2-40B4-BE49-F238E27FC236}">
                      <a16:creationId xmlns:a16="http://schemas.microsoft.com/office/drawing/2014/main" id="{AF2E69D5-8361-DCB3-15AC-2827DFA50AE3}"/>
                    </a:ext>
                  </a:extLst>
                </p:cNvPr>
                <p:cNvSpPr/>
                <p:nvPr/>
              </p:nvSpPr>
              <p:spPr>
                <a:xfrm>
                  <a:off x="9279987" y="5696975"/>
                  <a:ext cx="225033" cy="404219"/>
                </a:xfrm>
                <a:custGeom>
                  <a:avLst/>
                  <a:gdLst>
                    <a:gd name="connsiteX0" fmla="*/ 86 w 225033"/>
                    <a:gd name="connsiteY0" fmla="*/ 404219 h 404219"/>
                    <a:gd name="connsiteX1" fmla="*/ 225033 w 225033"/>
                    <a:gd name="connsiteY1" fmla="*/ 88282 h 404219"/>
                    <a:gd name="connsiteX2" fmla="*/ 225033 w 225033"/>
                    <a:gd name="connsiteY2" fmla="*/ 88282 h 404219"/>
                    <a:gd name="connsiteX3" fmla="*/ 189558 w 225033"/>
                    <a:gd name="connsiteY3" fmla="*/ 0 h 404219"/>
                    <a:gd name="connsiteX4" fmla="*/ 197231 w 225033"/>
                    <a:gd name="connsiteY4" fmla="*/ 81241 h 404219"/>
                    <a:gd name="connsiteX5" fmla="*/ 54247 w 225033"/>
                    <a:gd name="connsiteY5" fmla="*/ 197867 h 404219"/>
                    <a:gd name="connsiteX6" fmla="*/ 22743 w 225033"/>
                    <a:gd name="connsiteY6" fmla="*/ 245348 h 404219"/>
                    <a:gd name="connsiteX7" fmla="*/ 86 w 225033"/>
                    <a:gd name="connsiteY7" fmla="*/ 404219 h 4042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5033" h="404219">
                      <a:moveTo>
                        <a:pt x="86" y="404219"/>
                      </a:moveTo>
                      <a:cubicBezTo>
                        <a:pt x="53254" y="359807"/>
                        <a:pt x="225033" y="88282"/>
                        <a:pt x="225033" y="88282"/>
                      </a:cubicBezTo>
                      <a:lnTo>
                        <a:pt x="225033" y="88282"/>
                      </a:lnTo>
                      <a:cubicBezTo>
                        <a:pt x="201654" y="68604"/>
                        <a:pt x="189558" y="0"/>
                        <a:pt x="189558" y="0"/>
                      </a:cubicBezTo>
                      <a:cubicBezTo>
                        <a:pt x="180531" y="26448"/>
                        <a:pt x="190100" y="66347"/>
                        <a:pt x="197231" y="81241"/>
                      </a:cubicBezTo>
                      <a:cubicBezTo>
                        <a:pt x="183781" y="92976"/>
                        <a:pt x="106963" y="155802"/>
                        <a:pt x="54247" y="197867"/>
                      </a:cubicBezTo>
                      <a:cubicBezTo>
                        <a:pt x="37986" y="209010"/>
                        <a:pt x="26690" y="226034"/>
                        <a:pt x="22743" y="245348"/>
                      </a:cubicBezTo>
                      <a:cubicBezTo>
                        <a:pt x="11731" y="302848"/>
                        <a:pt x="-1178" y="392575"/>
                        <a:pt x="86" y="404219"/>
                      </a:cubicBezTo>
                      <a:close/>
                    </a:path>
                  </a:pathLst>
                </a:custGeom>
                <a:solidFill>
                  <a:srgbClr val="000000">
                    <a:alpha val="30000"/>
                  </a:srgbClr>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cs typeface="+mn-cs"/>
                  </a:endParaRPr>
                </a:p>
              </p:txBody>
            </p:sp>
            <p:sp>
              <p:nvSpPr>
                <p:cNvPr id="3002" name="Freeform: Shape 3001">
                  <a:extLst>
                    <a:ext uri="{FF2B5EF4-FFF2-40B4-BE49-F238E27FC236}">
                      <a16:creationId xmlns:a16="http://schemas.microsoft.com/office/drawing/2014/main" id="{F7DF181F-B72B-820B-36C3-DC59039F6DBD}"/>
                    </a:ext>
                  </a:extLst>
                </p:cNvPr>
                <p:cNvSpPr/>
                <p:nvPr/>
              </p:nvSpPr>
              <p:spPr>
                <a:xfrm>
                  <a:off x="9245500" y="5645612"/>
                  <a:ext cx="530504" cy="662415"/>
                </a:xfrm>
                <a:custGeom>
                  <a:avLst/>
                  <a:gdLst>
                    <a:gd name="connsiteX0" fmla="*/ 234696 w 530504"/>
                    <a:gd name="connsiteY0" fmla="*/ 0 h 662415"/>
                    <a:gd name="connsiteX1" fmla="*/ 234696 w 530504"/>
                    <a:gd name="connsiteY1" fmla="*/ 0 h 662415"/>
                    <a:gd name="connsiteX2" fmla="*/ 530504 w 530504"/>
                    <a:gd name="connsiteY2" fmla="*/ 65444 h 662415"/>
                    <a:gd name="connsiteX3" fmla="*/ 496834 w 530504"/>
                    <a:gd name="connsiteY3" fmla="*/ 176383 h 662415"/>
                    <a:gd name="connsiteX4" fmla="*/ 388513 w 530504"/>
                    <a:gd name="connsiteY4" fmla="*/ 273511 h 662415"/>
                    <a:gd name="connsiteX5" fmla="*/ 205811 w 530504"/>
                    <a:gd name="connsiteY5" fmla="*/ 356197 h 662415"/>
                    <a:gd name="connsiteX6" fmla="*/ 179543 w 530504"/>
                    <a:gd name="connsiteY6" fmla="*/ 425342 h 662415"/>
                    <a:gd name="connsiteX7" fmla="*/ 135763 w 530504"/>
                    <a:gd name="connsiteY7" fmla="*/ 569319 h 662415"/>
                    <a:gd name="connsiteX8" fmla="*/ 92525 w 530504"/>
                    <a:gd name="connsiteY8" fmla="*/ 662024 h 662415"/>
                    <a:gd name="connsiteX9" fmla="*/ 0 w 530504"/>
                    <a:gd name="connsiteY9" fmla="*/ 634944 h 662415"/>
                    <a:gd name="connsiteX10" fmla="*/ 61111 w 530504"/>
                    <a:gd name="connsiteY10" fmla="*/ 326589 h 662415"/>
                    <a:gd name="connsiteX11" fmla="*/ 99836 w 530504"/>
                    <a:gd name="connsiteY11" fmla="*/ 257534 h 662415"/>
                    <a:gd name="connsiteX12" fmla="*/ 252750 w 530504"/>
                    <a:gd name="connsiteY12" fmla="*/ 138200 h 662415"/>
                    <a:gd name="connsiteX13" fmla="*/ 234696 w 530504"/>
                    <a:gd name="connsiteY13" fmla="*/ 0 h 6624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30504" h="662415">
                      <a:moveTo>
                        <a:pt x="234696" y="0"/>
                      </a:moveTo>
                      <a:lnTo>
                        <a:pt x="234696" y="0"/>
                      </a:lnTo>
                      <a:lnTo>
                        <a:pt x="530504" y="65444"/>
                      </a:lnTo>
                      <a:cubicBezTo>
                        <a:pt x="516061" y="119605"/>
                        <a:pt x="511909" y="147768"/>
                        <a:pt x="496834" y="176383"/>
                      </a:cubicBezTo>
                      <a:cubicBezTo>
                        <a:pt x="481759" y="204998"/>
                        <a:pt x="464970" y="235689"/>
                        <a:pt x="388513" y="273511"/>
                      </a:cubicBezTo>
                      <a:cubicBezTo>
                        <a:pt x="314403" y="309619"/>
                        <a:pt x="223954" y="347621"/>
                        <a:pt x="205811" y="356197"/>
                      </a:cubicBezTo>
                      <a:cubicBezTo>
                        <a:pt x="192180" y="362696"/>
                        <a:pt x="185681" y="389957"/>
                        <a:pt x="179543" y="425342"/>
                      </a:cubicBezTo>
                      <a:cubicBezTo>
                        <a:pt x="173043" y="462442"/>
                        <a:pt x="172502" y="491418"/>
                        <a:pt x="135763" y="569319"/>
                      </a:cubicBezTo>
                      <a:cubicBezTo>
                        <a:pt x="99656" y="645505"/>
                        <a:pt x="92525" y="662024"/>
                        <a:pt x="92525" y="662024"/>
                      </a:cubicBezTo>
                      <a:cubicBezTo>
                        <a:pt x="92525" y="662024"/>
                        <a:pt x="36920" y="667801"/>
                        <a:pt x="0" y="634944"/>
                      </a:cubicBezTo>
                      <a:cubicBezTo>
                        <a:pt x="0" y="634944"/>
                        <a:pt x="50369" y="373618"/>
                        <a:pt x="61111" y="326589"/>
                      </a:cubicBezTo>
                      <a:cubicBezTo>
                        <a:pt x="67069" y="300231"/>
                        <a:pt x="67250" y="286420"/>
                        <a:pt x="99836" y="257534"/>
                      </a:cubicBezTo>
                      <a:cubicBezTo>
                        <a:pt x="127819" y="232801"/>
                        <a:pt x="252750" y="138200"/>
                        <a:pt x="252750" y="138200"/>
                      </a:cubicBezTo>
                      <a:cubicBezTo>
                        <a:pt x="252750" y="138200"/>
                        <a:pt x="202651" y="71943"/>
                        <a:pt x="234696" y="0"/>
                      </a:cubicBezTo>
                      <a:close/>
                    </a:path>
                  </a:pathLst>
                </a:custGeom>
                <a:solidFill>
                  <a:srgbClr val="407BFF"/>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cs typeface="+mn-cs"/>
                  </a:endParaRPr>
                </a:p>
              </p:txBody>
            </p:sp>
            <p:sp>
              <p:nvSpPr>
                <p:cNvPr id="3003" name="Freeform: Shape 3002">
                  <a:extLst>
                    <a:ext uri="{FF2B5EF4-FFF2-40B4-BE49-F238E27FC236}">
                      <a16:creationId xmlns:a16="http://schemas.microsoft.com/office/drawing/2014/main" id="{B136415E-A6BF-11D0-17CA-98D943123805}"/>
                    </a:ext>
                  </a:extLst>
                </p:cNvPr>
                <p:cNvSpPr/>
                <p:nvPr/>
              </p:nvSpPr>
              <p:spPr>
                <a:xfrm>
                  <a:off x="9245500" y="5645612"/>
                  <a:ext cx="530504" cy="662415"/>
                </a:xfrm>
                <a:custGeom>
                  <a:avLst/>
                  <a:gdLst>
                    <a:gd name="connsiteX0" fmla="*/ 234696 w 530504"/>
                    <a:gd name="connsiteY0" fmla="*/ 0 h 662415"/>
                    <a:gd name="connsiteX1" fmla="*/ 234696 w 530504"/>
                    <a:gd name="connsiteY1" fmla="*/ 0 h 662415"/>
                    <a:gd name="connsiteX2" fmla="*/ 530504 w 530504"/>
                    <a:gd name="connsiteY2" fmla="*/ 65444 h 662415"/>
                    <a:gd name="connsiteX3" fmla="*/ 496834 w 530504"/>
                    <a:gd name="connsiteY3" fmla="*/ 176383 h 662415"/>
                    <a:gd name="connsiteX4" fmla="*/ 388513 w 530504"/>
                    <a:gd name="connsiteY4" fmla="*/ 273511 h 662415"/>
                    <a:gd name="connsiteX5" fmla="*/ 205811 w 530504"/>
                    <a:gd name="connsiteY5" fmla="*/ 356197 h 662415"/>
                    <a:gd name="connsiteX6" fmla="*/ 179543 w 530504"/>
                    <a:gd name="connsiteY6" fmla="*/ 425342 h 662415"/>
                    <a:gd name="connsiteX7" fmla="*/ 135763 w 530504"/>
                    <a:gd name="connsiteY7" fmla="*/ 569319 h 662415"/>
                    <a:gd name="connsiteX8" fmla="*/ 92525 w 530504"/>
                    <a:gd name="connsiteY8" fmla="*/ 662024 h 662415"/>
                    <a:gd name="connsiteX9" fmla="*/ 0 w 530504"/>
                    <a:gd name="connsiteY9" fmla="*/ 634944 h 662415"/>
                    <a:gd name="connsiteX10" fmla="*/ 61111 w 530504"/>
                    <a:gd name="connsiteY10" fmla="*/ 326589 h 662415"/>
                    <a:gd name="connsiteX11" fmla="*/ 99836 w 530504"/>
                    <a:gd name="connsiteY11" fmla="*/ 257534 h 662415"/>
                    <a:gd name="connsiteX12" fmla="*/ 252750 w 530504"/>
                    <a:gd name="connsiteY12" fmla="*/ 138200 h 662415"/>
                    <a:gd name="connsiteX13" fmla="*/ 234696 w 530504"/>
                    <a:gd name="connsiteY13" fmla="*/ 0 h 6624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30504" h="662415">
                      <a:moveTo>
                        <a:pt x="234696" y="0"/>
                      </a:moveTo>
                      <a:lnTo>
                        <a:pt x="234696" y="0"/>
                      </a:lnTo>
                      <a:lnTo>
                        <a:pt x="530504" y="65444"/>
                      </a:lnTo>
                      <a:cubicBezTo>
                        <a:pt x="516061" y="119605"/>
                        <a:pt x="511909" y="147768"/>
                        <a:pt x="496834" y="176383"/>
                      </a:cubicBezTo>
                      <a:cubicBezTo>
                        <a:pt x="481759" y="204998"/>
                        <a:pt x="464970" y="235689"/>
                        <a:pt x="388513" y="273511"/>
                      </a:cubicBezTo>
                      <a:cubicBezTo>
                        <a:pt x="314403" y="309619"/>
                        <a:pt x="223954" y="347621"/>
                        <a:pt x="205811" y="356197"/>
                      </a:cubicBezTo>
                      <a:cubicBezTo>
                        <a:pt x="192180" y="362696"/>
                        <a:pt x="185681" y="389957"/>
                        <a:pt x="179543" y="425342"/>
                      </a:cubicBezTo>
                      <a:cubicBezTo>
                        <a:pt x="173043" y="462442"/>
                        <a:pt x="172502" y="491418"/>
                        <a:pt x="135763" y="569319"/>
                      </a:cubicBezTo>
                      <a:cubicBezTo>
                        <a:pt x="99656" y="645505"/>
                        <a:pt x="92525" y="662024"/>
                        <a:pt x="92525" y="662024"/>
                      </a:cubicBezTo>
                      <a:cubicBezTo>
                        <a:pt x="92525" y="662024"/>
                        <a:pt x="36920" y="667801"/>
                        <a:pt x="0" y="634944"/>
                      </a:cubicBezTo>
                      <a:cubicBezTo>
                        <a:pt x="0" y="634944"/>
                        <a:pt x="50369" y="373618"/>
                        <a:pt x="61111" y="326589"/>
                      </a:cubicBezTo>
                      <a:cubicBezTo>
                        <a:pt x="67069" y="300231"/>
                        <a:pt x="67250" y="286420"/>
                        <a:pt x="99836" y="257534"/>
                      </a:cubicBezTo>
                      <a:cubicBezTo>
                        <a:pt x="127819" y="232801"/>
                        <a:pt x="252750" y="138200"/>
                        <a:pt x="252750" y="138200"/>
                      </a:cubicBezTo>
                      <a:cubicBezTo>
                        <a:pt x="252750" y="138200"/>
                        <a:pt x="202651" y="71943"/>
                        <a:pt x="234696" y="0"/>
                      </a:cubicBezTo>
                      <a:close/>
                    </a:path>
                  </a:pathLst>
                </a:custGeom>
                <a:solidFill>
                  <a:srgbClr val="000000">
                    <a:alpha val="30000"/>
                  </a:srgbClr>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cs typeface="+mn-cs"/>
                  </a:endParaRPr>
                </a:p>
              </p:txBody>
            </p:sp>
            <p:grpSp>
              <p:nvGrpSpPr>
                <p:cNvPr id="3004" name="Graphic 13">
                  <a:extLst>
                    <a:ext uri="{FF2B5EF4-FFF2-40B4-BE49-F238E27FC236}">
                      <a16:creationId xmlns:a16="http://schemas.microsoft.com/office/drawing/2014/main" id="{05F18D26-B2A4-1507-3722-7FD0AEC4AEC6}"/>
                    </a:ext>
                  </a:extLst>
                </p:cNvPr>
                <p:cNvGrpSpPr/>
                <p:nvPr/>
              </p:nvGrpSpPr>
              <p:grpSpPr>
                <a:xfrm>
                  <a:off x="9124824" y="4972901"/>
                  <a:ext cx="675726" cy="783846"/>
                  <a:chOff x="9124824" y="4972901"/>
                  <a:chExt cx="675726" cy="783846"/>
                </a:xfrm>
              </p:grpSpPr>
              <p:sp>
                <p:nvSpPr>
                  <p:cNvPr id="3023" name="Freeform: Shape 3022">
                    <a:extLst>
                      <a:ext uri="{FF2B5EF4-FFF2-40B4-BE49-F238E27FC236}">
                        <a16:creationId xmlns:a16="http://schemas.microsoft.com/office/drawing/2014/main" id="{198C4219-F66D-7E13-9A8A-9E660D546F1A}"/>
                      </a:ext>
                    </a:extLst>
                  </p:cNvPr>
                  <p:cNvSpPr/>
                  <p:nvPr/>
                </p:nvSpPr>
                <p:spPr>
                  <a:xfrm>
                    <a:off x="9124824" y="5255755"/>
                    <a:ext cx="414858" cy="362442"/>
                  </a:xfrm>
                  <a:custGeom>
                    <a:avLst/>
                    <a:gdLst>
                      <a:gd name="connsiteX0" fmla="*/ 325945 w 414858"/>
                      <a:gd name="connsiteY0" fmla="*/ 97570 h 362442"/>
                      <a:gd name="connsiteX1" fmla="*/ 224123 w 414858"/>
                      <a:gd name="connsiteY1" fmla="*/ 225480 h 362442"/>
                      <a:gd name="connsiteX2" fmla="*/ 169421 w 414858"/>
                      <a:gd name="connsiteY2" fmla="*/ 153266 h 362442"/>
                      <a:gd name="connsiteX3" fmla="*/ 126904 w 414858"/>
                      <a:gd name="connsiteY3" fmla="*/ 69858 h 362442"/>
                      <a:gd name="connsiteX4" fmla="*/ 112191 w 414858"/>
                      <a:gd name="connsiteY4" fmla="*/ 37633 h 362442"/>
                      <a:gd name="connsiteX5" fmla="*/ 101629 w 414858"/>
                      <a:gd name="connsiteY5" fmla="*/ 3241 h 362442"/>
                      <a:gd name="connsiteX6" fmla="*/ 82493 w 414858"/>
                      <a:gd name="connsiteY6" fmla="*/ 17052 h 362442"/>
                      <a:gd name="connsiteX7" fmla="*/ 84298 w 414858"/>
                      <a:gd name="connsiteY7" fmla="*/ 54603 h 362442"/>
                      <a:gd name="connsiteX8" fmla="*/ 50899 w 414858"/>
                      <a:gd name="connsiteY8" fmla="*/ 42778 h 362442"/>
                      <a:gd name="connsiteX9" fmla="*/ 5223 w 414858"/>
                      <a:gd name="connsiteY9" fmla="*/ 45666 h 362442"/>
                      <a:gd name="connsiteX10" fmla="*/ 5765 w 414858"/>
                      <a:gd name="connsiteY10" fmla="*/ 58575 h 362442"/>
                      <a:gd name="connsiteX11" fmla="*/ 2786 w 414858"/>
                      <a:gd name="connsiteY11" fmla="*/ 63991 h 362442"/>
                      <a:gd name="connsiteX12" fmla="*/ 3328 w 414858"/>
                      <a:gd name="connsiteY12" fmla="*/ 86106 h 362442"/>
                      <a:gd name="connsiteX13" fmla="*/ 5765 w 414858"/>
                      <a:gd name="connsiteY13" fmla="*/ 90800 h 362442"/>
                      <a:gd name="connsiteX14" fmla="*/ 3328 w 414858"/>
                      <a:gd name="connsiteY14" fmla="*/ 101001 h 362442"/>
                      <a:gd name="connsiteX15" fmla="*/ 5765 w 414858"/>
                      <a:gd name="connsiteY15" fmla="*/ 112826 h 362442"/>
                      <a:gd name="connsiteX16" fmla="*/ 14070 w 414858"/>
                      <a:gd name="connsiteY16" fmla="*/ 127991 h 362442"/>
                      <a:gd name="connsiteX17" fmla="*/ 18764 w 414858"/>
                      <a:gd name="connsiteY17" fmla="*/ 137739 h 362442"/>
                      <a:gd name="connsiteX18" fmla="*/ 36276 w 414858"/>
                      <a:gd name="connsiteY18" fmla="*/ 151912 h 362442"/>
                      <a:gd name="connsiteX19" fmla="*/ 71661 w 414858"/>
                      <a:gd name="connsiteY19" fmla="*/ 163556 h 362442"/>
                      <a:gd name="connsiteX20" fmla="*/ 103886 w 414858"/>
                      <a:gd name="connsiteY20" fmla="*/ 208690 h 362442"/>
                      <a:gd name="connsiteX21" fmla="*/ 172038 w 414858"/>
                      <a:gd name="connsiteY21" fmla="*/ 324684 h 362442"/>
                      <a:gd name="connsiteX22" fmla="*/ 181065 w 414858"/>
                      <a:gd name="connsiteY22" fmla="*/ 337231 h 362442"/>
                      <a:gd name="connsiteX23" fmla="*/ 278374 w 414858"/>
                      <a:gd name="connsiteY23" fmla="*/ 322247 h 362442"/>
                      <a:gd name="connsiteX24" fmla="*/ 391841 w 414858"/>
                      <a:gd name="connsiteY24" fmla="*/ 213926 h 362442"/>
                      <a:gd name="connsiteX25" fmla="*/ 414859 w 414858"/>
                      <a:gd name="connsiteY25" fmla="*/ 25537 h 362442"/>
                      <a:gd name="connsiteX26" fmla="*/ 325945 w 414858"/>
                      <a:gd name="connsiteY26" fmla="*/ 97570 h 3624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14858" h="362442">
                        <a:moveTo>
                          <a:pt x="325945" y="97570"/>
                        </a:moveTo>
                        <a:cubicBezTo>
                          <a:pt x="308523" y="121130"/>
                          <a:pt x="224123" y="225480"/>
                          <a:pt x="224123" y="225480"/>
                        </a:cubicBezTo>
                        <a:cubicBezTo>
                          <a:pt x="206972" y="203635"/>
                          <a:pt x="186662" y="176826"/>
                          <a:pt x="169421" y="153266"/>
                        </a:cubicBezTo>
                        <a:cubicBezTo>
                          <a:pt x="151389" y="127606"/>
                          <a:pt x="137075" y="99525"/>
                          <a:pt x="126904" y="69858"/>
                        </a:cubicBezTo>
                        <a:cubicBezTo>
                          <a:pt x="122814" y="58763"/>
                          <a:pt x="117895" y="47991"/>
                          <a:pt x="112191" y="37633"/>
                        </a:cubicBezTo>
                        <a:cubicBezTo>
                          <a:pt x="106605" y="26907"/>
                          <a:pt x="103026" y="15252"/>
                          <a:pt x="101629" y="3241"/>
                        </a:cubicBezTo>
                        <a:cubicBezTo>
                          <a:pt x="101629" y="-2717"/>
                          <a:pt x="86194" y="-1724"/>
                          <a:pt x="82493" y="17052"/>
                        </a:cubicBezTo>
                        <a:cubicBezTo>
                          <a:pt x="81324" y="29591"/>
                          <a:pt x="81932" y="42233"/>
                          <a:pt x="84298" y="54603"/>
                        </a:cubicBezTo>
                        <a:cubicBezTo>
                          <a:pt x="77167" y="52346"/>
                          <a:pt x="66244" y="47291"/>
                          <a:pt x="50899" y="42778"/>
                        </a:cubicBezTo>
                        <a:cubicBezTo>
                          <a:pt x="35553" y="38264"/>
                          <a:pt x="5765" y="26439"/>
                          <a:pt x="5223" y="45666"/>
                        </a:cubicBezTo>
                        <a:cubicBezTo>
                          <a:pt x="5223" y="49999"/>
                          <a:pt x="7119" y="54693"/>
                          <a:pt x="5765" y="58575"/>
                        </a:cubicBezTo>
                        <a:cubicBezTo>
                          <a:pt x="4987" y="60490"/>
                          <a:pt x="3987" y="62308"/>
                          <a:pt x="2786" y="63991"/>
                        </a:cubicBezTo>
                        <a:cubicBezTo>
                          <a:pt x="-1114" y="70901"/>
                          <a:pt x="-906" y="79395"/>
                          <a:pt x="3328" y="86106"/>
                        </a:cubicBezTo>
                        <a:cubicBezTo>
                          <a:pt x="4453" y="87487"/>
                          <a:pt x="5283" y="89085"/>
                          <a:pt x="5765" y="90800"/>
                        </a:cubicBezTo>
                        <a:cubicBezTo>
                          <a:pt x="6307" y="94321"/>
                          <a:pt x="3779" y="97661"/>
                          <a:pt x="3328" y="101001"/>
                        </a:cubicBezTo>
                        <a:cubicBezTo>
                          <a:pt x="3069" y="105089"/>
                          <a:pt x="3911" y="109173"/>
                          <a:pt x="5765" y="112826"/>
                        </a:cubicBezTo>
                        <a:cubicBezTo>
                          <a:pt x="8112" y="118061"/>
                          <a:pt x="11723" y="122755"/>
                          <a:pt x="14070" y="127991"/>
                        </a:cubicBezTo>
                        <a:cubicBezTo>
                          <a:pt x="15396" y="131350"/>
                          <a:pt x="16965" y="134608"/>
                          <a:pt x="18764" y="137739"/>
                        </a:cubicBezTo>
                        <a:cubicBezTo>
                          <a:pt x="22498" y="144593"/>
                          <a:pt x="28794" y="149688"/>
                          <a:pt x="36276" y="151912"/>
                        </a:cubicBezTo>
                        <a:cubicBezTo>
                          <a:pt x="46476" y="155252"/>
                          <a:pt x="57037" y="158862"/>
                          <a:pt x="71661" y="163556"/>
                        </a:cubicBezTo>
                        <a:cubicBezTo>
                          <a:pt x="83305" y="167167"/>
                          <a:pt x="91700" y="182874"/>
                          <a:pt x="103886" y="208690"/>
                        </a:cubicBezTo>
                        <a:cubicBezTo>
                          <a:pt x="134938" y="269260"/>
                          <a:pt x="142069" y="276301"/>
                          <a:pt x="172038" y="324684"/>
                        </a:cubicBezTo>
                        <a:cubicBezTo>
                          <a:pt x="175017" y="329378"/>
                          <a:pt x="177996" y="333711"/>
                          <a:pt x="181065" y="337231"/>
                        </a:cubicBezTo>
                        <a:cubicBezTo>
                          <a:pt x="211124" y="378213"/>
                          <a:pt x="228185" y="366388"/>
                          <a:pt x="278374" y="322247"/>
                        </a:cubicBezTo>
                        <a:cubicBezTo>
                          <a:pt x="340207" y="268086"/>
                          <a:pt x="391841" y="213926"/>
                          <a:pt x="391841" y="213926"/>
                        </a:cubicBezTo>
                        <a:lnTo>
                          <a:pt x="414859" y="25537"/>
                        </a:lnTo>
                        <a:cubicBezTo>
                          <a:pt x="378571" y="36098"/>
                          <a:pt x="343367" y="73920"/>
                          <a:pt x="325945" y="97570"/>
                        </a:cubicBezTo>
                        <a:close/>
                      </a:path>
                    </a:pathLst>
                  </a:custGeom>
                  <a:solidFill>
                    <a:srgbClr val="FFA8A7"/>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cs typeface="+mn-cs"/>
                    </a:endParaRPr>
                  </a:p>
                </p:txBody>
              </p:sp>
              <p:sp>
                <p:nvSpPr>
                  <p:cNvPr id="3024" name="Freeform: Shape 3023">
                    <a:extLst>
                      <a:ext uri="{FF2B5EF4-FFF2-40B4-BE49-F238E27FC236}">
                        <a16:creationId xmlns:a16="http://schemas.microsoft.com/office/drawing/2014/main" id="{2147E556-6615-6832-141D-ACAD04EEBEF9}"/>
                      </a:ext>
                    </a:extLst>
                  </p:cNvPr>
                  <p:cNvSpPr/>
                  <p:nvPr/>
                </p:nvSpPr>
                <p:spPr>
                  <a:xfrm>
                    <a:off x="9401105" y="5273890"/>
                    <a:ext cx="163492" cy="238036"/>
                  </a:xfrm>
                  <a:custGeom>
                    <a:avLst/>
                    <a:gdLst>
                      <a:gd name="connsiteX0" fmla="*/ 163492 w 163492"/>
                      <a:gd name="connsiteY0" fmla="*/ 0 h 238036"/>
                      <a:gd name="connsiteX1" fmla="*/ 82883 w 163492"/>
                      <a:gd name="connsiteY1" fmla="*/ 39718 h 238036"/>
                      <a:gd name="connsiteX2" fmla="*/ 17 w 163492"/>
                      <a:gd name="connsiteY2" fmla="*/ 140818 h 238036"/>
                      <a:gd name="connsiteX3" fmla="*/ 79182 w 163492"/>
                      <a:gd name="connsiteY3" fmla="*/ 238036 h 238036"/>
                      <a:gd name="connsiteX4" fmla="*/ 156452 w 163492"/>
                      <a:gd name="connsiteY4" fmla="*/ 171328 h 2380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3492" h="238036">
                        <a:moveTo>
                          <a:pt x="163492" y="0"/>
                        </a:moveTo>
                        <a:cubicBezTo>
                          <a:pt x="124406" y="3159"/>
                          <a:pt x="107256" y="15616"/>
                          <a:pt x="82883" y="39718"/>
                        </a:cubicBezTo>
                        <a:cubicBezTo>
                          <a:pt x="58511" y="63819"/>
                          <a:pt x="17" y="140818"/>
                          <a:pt x="17" y="140818"/>
                        </a:cubicBezTo>
                        <a:cubicBezTo>
                          <a:pt x="17" y="140818"/>
                          <a:pt x="-3232" y="187125"/>
                          <a:pt x="79182" y="238036"/>
                        </a:cubicBezTo>
                        <a:lnTo>
                          <a:pt x="156452" y="171328"/>
                        </a:lnTo>
                        <a:close/>
                      </a:path>
                    </a:pathLst>
                  </a:custGeom>
                  <a:solidFill>
                    <a:srgbClr val="37474F"/>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cs typeface="+mn-cs"/>
                    </a:endParaRPr>
                  </a:p>
                </p:txBody>
              </p:sp>
              <p:sp>
                <p:nvSpPr>
                  <p:cNvPr id="3025" name="Freeform: Shape 3024">
                    <a:extLst>
                      <a:ext uri="{FF2B5EF4-FFF2-40B4-BE49-F238E27FC236}">
                        <a16:creationId xmlns:a16="http://schemas.microsoft.com/office/drawing/2014/main" id="{83F43737-EF8A-F305-A75F-73D81B79B62E}"/>
                      </a:ext>
                    </a:extLst>
                  </p:cNvPr>
                  <p:cNvSpPr/>
                  <p:nvPr/>
                </p:nvSpPr>
                <p:spPr>
                  <a:xfrm>
                    <a:off x="9148824" y="5315593"/>
                    <a:ext cx="76547" cy="78196"/>
                  </a:xfrm>
                  <a:custGeom>
                    <a:avLst/>
                    <a:gdLst>
                      <a:gd name="connsiteX0" fmla="*/ 42787 w 76547"/>
                      <a:gd name="connsiteY0" fmla="*/ 0 h 78196"/>
                      <a:gd name="connsiteX1" fmla="*/ 59757 w 76547"/>
                      <a:gd name="connsiteY1" fmla="*/ 25456 h 78196"/>
                      <a:gd name="connsiteX2" fmla="*/ 76547 w 76547"/>
                      <a:gd name="connsiteY2" fmla="*/ 58313 h 78196"/>
                      <a:gd name="connsiteX3" fmla="*/ 62375 w 76547"/>
                      <a:gd name="connsiteY3" fmla="*/ 53890 h 78196"/>
                      <a:gd name="connsiteX4" fmla="*/ 53348 w 76547"/>
                      <a:gd name="connsiteY4" fmla="*/ 52175 h 78196"/>
                      <a:gd name="connsiteX5" fmla="*/ 46668 w 76547"/>
                      <a:gd name="connsiteY5" fmla="*/ 57139 h 78196"/>
                      <a:gd name="connsiteX6" fmla="*/ 49376 w 76547"/>
                      <a:gd name="connsiteY6" fmla="*/ 71763 h 78196"/>
                      <a:gd name="connsiteX7" fmla="*/ 0 w 76547"/>
                      <a:gd name="connsiteY7" fmla="*/ 72305 h 78196"/>
                      <a:gd name="connsiteX8" fmla="*/ 40259 w 76547"/>
                      <a:gd name="connsiteY8" fmla="*/ 71492 h 78196"/>
                      <a:gd name="connsiteX9" fmla="*/ 13179 w 76547"/>
                      <a:gd name="connsiteY9" fmla="*/ 45856 h 78196"/>
                      <a:gd name="connsiteX10" fmla="*/ 49286 w 76547"/>
                      <a:gd name="connsiteY10" fmla="*/ 43058 h 78196"/>
                      <a:gd name="connsiteX11" fmla="*/ 18956 w 76547"/>
                      <a:gd name="connsiteY11" fmla="*/ 21484 h 78196"/>
                      <a:gd name="connsiteX12" fmla="*/ 50008 w 76547"/>
                      <a:gd name="connsiteY12" fmla="*/ 18054 h 78196"/>
                      <a:gd name="connsiteX13" fmla="*/ 42787 w 76547"/>
                      <a:gd name="connsiteY13" fmla="*/ 0 h 78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6547" h="78196">
                        <a:moveTo>
                          <a:pt x="42787" y="0"/>
                        </a:moveTo>
                        <a:cubicBezTo>
                          <a:pt x="54341" y="2347"/>
                          <a:pt x="58223" y="9027"/>
                          <a:pt x="59757" y="25456"/>
                        </a:cubicBezTo>
                        <a:cubicBezTo>
                          <a:pt x="60570" y="35024"/>
                          <a:pt x="65354" y="52536"/>
                          <a:pt x="76547" y="58313"/>
                        </a:cubicBezTo>
                        <a:cubicBezTo>
                          <a:pt x="71483" y="58313"/>
                          <a:pt x="66540" y="56770"/>
                          <a:pt x="62375" y="53890"/>
                        </a:cubicBezTo>
                        <a:cubicBezTo>
                          <a:pt x="56869" y="49467"/>
                          <a:pt x="55515" y="49015"/>
                          <a:pt x="53348" y="52175"/>
                        </a:cubicBezTo>
                        <a:cubicBezTo>
                          <a:pt x="51515" y="54302"/>
                          <a:pt x="49234" y="55997"/>
                          <a:pt x="46668" y="57139"/>
                        </a:cubicBezTo>
                        <a:cubicBezTo>
                          <a:pt x="50701" y="60881"/>
                          <a:pt x="51802" y="66825"/>
                          <a:pt x="49376" y="71763"/>
                        </a:cubicBezTo>
                        <a:cubicBezTo>
                          <a:pt x="45314" y="80790"/>
                          <a:pt x="19317" y="79706"/>
                          <a:pt x="0" y="72305"/>
                        </a:cubicBezTo>
                        <a:cubicBezTo>
                          <a:pt x="0" y="72305"/>
                          <a:pt x="34392" y="81331"/>
                          <a:pt x="40259" y="71492"/>
                        </a:cubicBezTo>
                        <a:cubicBezTo>
                          <a:pt x="46127" y="61653"/>
                          <a:pt x="25365" y="47752"/>
                          <a:pt x="13179" y="45856"/>
                        </a:cubicBezTo>
                        <a:cubicBezTo>
                          <a:pt x="13179" y="45856"/>
                          <a:pt x="46307" y="52987"/>
                          <a:pt x="49286" y="43058"/>
                        </a:cubicBezTo>
                        <a:cubicBezTo>
                          <a:pt x="52265" y="33128"/>
                          <a:pt x="36378" y="23831"/>
                          <a:pt x="18956" y="21484"/>
                        </a:cubicBezTo>
                        <a:cubicBezTo>
                          <a:pt x="18956" y="21484"/>
                          <a:pt x="46849" y="26629"/>
                          <a:pt x="50008" y="18054"/>
                        </a:cubicBezTo>
                        <a:cubicBezTo>
                          <a:pt x="52445" y="11077"/>
                          <a:pt x="49363" y="3372"/>
                          <a:pt x="42787" y="0"/>
                        </a:cubicBezTo>
                        <a:close/>
                      </a:path>
                    </a:pathLst>
                  </a:custGeom>
                  <a:solidFill>
                    <a:srgbClr val="F28F8F"/>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cs typeface="+mn-cs"/>
                    </a:endParaRPr>
                  </a:p>
                </p:txBody>
              </p:sp>
              <p:sp>
                <p:nvSpPr>
                  <p:cNvPr id="3026" name="Freeform: Shape 3025">
                    <a:extLst>
                      <a:ext uri="{FF2B5EF4-FFF2-40B4-BE49-F238E27FC236}">
                        <a16:creationId xmlns:a16="http://schemas.microsoft.com/office/drawing/2014/main" id="{F7C4C920-D77E-2B8F-317A-DC2FA499D268}"/>
                      </a:ext>
                    </a:extLst>
                  </p:cNvPr>
                  <p:cNvSpPr/>
                  <p:nvPr/>
                </p:nvSpPr>
                <p:spPr>
                  <a:xfrm>
                    <a:off x="9348947" y="5468597"/>
                    <a:ext cx="35712" cy="95774"/>
                  </a:xfrm>
                  <a:custGeom>
                    <a:avLst/>
                    <a:gdLst>
                      <a:gd name="connsiteX0" fmla="*/ 0 w 35712"/>
                      <a:gd name="connsiteY0" fmla="*/ 12638 h 95774"/>
                      <a:gd name="connsiteX1" fmla="*/ 34482 w 35712"/>
                      <a:gd name="connsiteY1" fmla="*/ 95774 h 95774"/>
                      <a:gd name="connsiteX2" fmla="*/ 10291 w 35712"/>
                      <a:gd name="connsiteY2" fmla="*/ 0 h 95774"/>
                    </a:gdLst>
                    <a:ahLst/>
                    <a:cxnLst>
                      <a:cxn ang="0">
                        <a:pos x="connsiteX0" y="connsiteY0"/>
                      </a:cxn>
                      <a:cxn ang="0">
                        <a:pos x="connsiteX1" y="connsiteY1"/>
                      </a:cxn>
                      <a:cxn ang="0">
                        <a:pos x="connsiteX2" y="connsiteY2"/>
                      </a:cxn>
                    </a:cxnLst>
                    <a:rect l="l" t="t" r="r" b="b"/>
                    <a:pathLst>
                      <a:path w="35712" h="95774">
                        <a:moveTo>
                          <a:pt x="0" y="12638"/>
                        </a:moveTo>
                        <a:cubicBezTo>
                          <a:pt x="19844" y="36100"/>
                          <a:pt x="31895" y="65155"/>
                          <a:pt x="34482" y="95774"/>
                        </a:cubicBezTo>
                        <a:cubicBezTo>
                          <a:pt x="34482" y="95774"/>
                          <a:pt x="43960" y="53348"/>
                          <a:pt x="10291" y="0"/>
                        </a:cubicBezTo>
                        <a:close/>
                      </a:path>
                    </a:pathLst>
                  </a:custGeom>
                  <a:solidFill>
                    <a:srgbClr val="F28F8F"/>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cs typeface="+mn-cs"/>
                    </a:endParaRPr>
                  </a:p>
                </p:txBody>
              </p:sp>
              <p:sp>
                <p:nvSpPr>
                  <p:cNvPr id="3027" name="Freeform: Shape 3026">
                    <a:extLst>
                      <a:ext uri="{FF2B5EF4-FFF2-40B4-BE49-F238E27FC236}">
                        <a16:creationId xmlns:a16="http://schemas.microsoft.com/office/drawing/2014/main" id="{1632D404-052C-2E02-F4E4-77A504B24E14}"/>
                      </a:ext>
                    </a:extLst>
                  </p:cNvPr>
                  <p:cNvSpPr/>
                  <p:nvPr/>
                </p:nvSpPr>
                <p:spPr>
                  <a:xfrm>
                    <a:off x="9465754" y="5267029"/>
                    <a:ext cx="334797" cy="489717"/>
                  </a:xfrm>
                  <a:custGeom>
                    <a:avLst/>
                    <a:gdLst>
                      <a:gd name="connsiteX0" fmla="*/ 30420 w 334797"/>
                      <a:gd name="connsiteY0" fmla="*/ 126465 h 489717"/>
                      <a:gd name="connsiteX1" fmla="*/ 108051 w 334797"/>
                      <a:gd name="connsiteY1" fmla="*/ 5687 h 489717"/>
                      <a:gd name="connsiteX2" fmla="*/ 185681 w 334797"/>
                      <a:gd name="connsiteY2" fmla="*/ 0 h 489717"/>
                      <a:gd name="connsiteX3" fmla="*/ 312868 w 334797"/>
                      <a:gd name="connsiteY3" fmla="*/ 46578 h 489717"/>
                      <a:gd name="connsiteX4" fmla="*/ 334533 w 334797"/>
                      <a:gd name="connsiteY4" fmla="*/ 147678 h 489717"/>
                      <a:gd name="connsiteX5" fmla="*/ 329658 w 334797"/>
                      <a:gd name="connsiteY5" fmla="*/ 295808 h 489717"/>
                      <a:gd name="connsiteX6" fmla="*/ 302036 w 334797"/>
                      <a:gd name="connsiteY6" fmla="*/ 483023 h 489717"/>
                      <a:gd name="connsiteX7" fmla="*/ 0 w 334797"/>
                      <a:gd name="connsiteY7" fmla="*/ 388603 h 489717"/>
                      <a:gd name="connsiteX8" fmla="*/ 24192 w 334797"/>
                      <a:gd name="connsiteY8" fmla="*/ 302848 h 489717"/>
                      <a:gd name="connsiteX9" fmla="*/ 30420 w 334797"/>
                      <a:gd name="connsiteY9" fmla="*/ 126465 h 489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34797" h="489717">
                        <a:moveTo>
                          <a:pt x="30420" y="126465"/>
                        </a:moveTo>
                        <a:cubicBezTo>
                          <a:pt x="39447" y="34843"/>
                          <a:pt x="61202" y="10110"/>
                          <a:pt x="108051" y="5687"/>
                        </a:cubicBezTo>
                        <a:lnTo>
                          <a:pt x="185681" y="0"/>
                        </a:lnTo>
                        <a:cubicBezTo>
                          <a:pt x="208338" y="5687"/>
                          <a:pt x="290933" y="33218"/>
                          <a:pt x="312868" y="46578"/>
                        </a:cubicBezTo>
                        <a:cubicBezTo>
                          <a:pt x="328304" y="55605"/>
                          <a:pt x="333539" y="90900"/>
                          <a:pt x="334533" y="147678"/>
                        </a:cubicBezTo>
                        <a:cubicBezTo>
                          <a:pt x="335435" y="193805"/>
                          <a:pt x="334081" y="232349"/>
                          <a:pt x="329658" y="295808"/>
                        </a:cubicBezTo>
                        <a:cubicBezTo>
                          <a:pt x="326896" y="358995"/>
                          <a:pt x="317640" y="421730"/>
                          <a:pt x="302036" y="483023"/>
                        </a:cubicBezTo>
                        <a:cubicBezTo>
                          <a:pt x="237404" y="504146"/>
                          <a:pt x="69416" y="475982"/>
                          <a:pt x="0" y="388603"/>
                        </a:cubicBezTo>
                        <a:cubicBezTo>
                          <a:pt x="6770" y="363870"/>
                          <a:pt x="18685" y="340761"/>
                          <a:pt x="24192" y="302848"/>
                        </a:cubicBezTo>
                        <a:cubicBezTo>
                          <a:pt x="25907" y="222781"/>
                          <a:pt x="27622" y="155712"/>
                          <a:pt x="30420" y="126465"/>
                        </a:cubicBezTo>
                        <a:close/>
                      </a:path>
                    </a:pathLst>
                  </a:custGeom>
                  <a:solidFill>
                    <a:srgbClr val="407BFF"/>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cs typeface="+mn-cs"/>
                    </a:endParaRPr>
                  </a:p>
                </p:txBody>
              </p:sp>
              <p:sp>
                <p:nvSpPr>
                  <p:cNvPr id="3028" name="Freeform: Shape 3027">
                    <a:extLst>
                      <a:ext uri="{FF2B5EF4-FFF2-40B4-BE49-F238E27FC236}">
                        <a16:creationId xmlns:a16="http://schemas.microsoft.com/office/drawing/2014/main" id="{8104CF43-5A79-7AA4-B4AA-50186FFF9615}"/>
                      </a:ext>
                    </a:extLst>
                  </p:cNvPr>
                  <p:cNvSpPr/>
                  <p:nvPr/>
                </p:nvSpPr>
                <p:spPr>
                  <a:xfrm>
                    <a:off x="9501067" y="4972901"/>
                    <a:ext cx="257297" cy="260458"/>
                  </a:xfrm>
                  <a:custGeom>
                    <a:avLst/>
                    <a:gdLst>
                      <a:gd name="connsiteX0" fmla="*/ 7474 w 257297"/>
                      <a:gd name="connsiteY0" fmla="*/ 78479 h 260458"/>
                      <a:gd name="connsiteX1" fmla="*/ 15237 w 257297"/>
                      <a:gd name="connsiteY1" fmla="*/ 84798 h 260458"/>
                      <a:gd name="connsiteX2" fmla="*/ 3050 w 257297"/>
                      <a:gd name="connsiteY2" fmla="*/ 94727 h 260458"/>
                      <a:gd name="connsiteX3" fmla="*/ 4495 w 257297"/>
                      <a:gd name="connsiteY3" fmla="*/ 111246 h 260458"/>
                      <a:gd name="connsiteX4" fmla="*/ 17584 w 257297"/>
                      <a:gd name="connsiteY4" fmla="*/ 129841 h 260458"/>
                      <a:gd name="connsiteX5" fmla="*/ 38977 w 257297"/>
                      <a:gd name="connsiteY5" fmla="*/ 140763 h 260458"/>
                      <a:gd name="connsiteX6" fmla="*/ 52517 w 257297"/>
                      <a:gd name="connsiteY6" fmla="*/ 152137 h 260458"/>
                      <a:gd name="connsiteX7" fmla="*/ 72105 w 257297"/>
                      <a:gd name="connsiteY7" fmla="*/ 167032 h 260458"/>
                      <a:gd name="connsiteX8" fmla="*/ 113448 w 257297"/>
                      <a:gd name="connsiteY8" fmla="*/ 193661 h 260458"/>
                      <a:gd name="connsiteX9" fmla="*/ 156055 w 257297"/>
                      <a:gd name="connsiteY9" fmla="*/ 213429 h 260458"/>
                      <a:gd name="connsiteX10" fmla="*/ 201188 w 257297"/>
                      <a:gd name="connsiteY10" fmla="*/ 215325 h 260458"/>
                      <a:gd name="connsiteX11" fmla="*/ 199112 w 257297"/>
                      <a:gd name="connsiteY11" fmla="*/ 260459 h 260458"/>
                      <a:gd name="connsiteX12" fmla="*/ 210847 w 257297"/>
                      <a:gd name="connsiteY12" fmla="*/ 237531 h 260458"/>
                      <a:gd name="connsiteX13" fmla="*/ 238559 w 257297"/>
                      <a:gd name="connsiteY13" fmla="*/ 172357 h 260458"/>
                      <a:gd name="connsiteX14" fmla="*/ 257154 w 257297"/>
                      <a:gd name="connsiteY14" fmla="*/ 104657 h 260458"/>
                      <a:gd name="connsiteX15" fmla="*/ 237205 w 257297"/>
                      <a:gd name="connsiteY15" fmla="*/ 60335 h 260458"/>
                      <a:gd name="connsiteX16" fmla="*/ 215090 w 257297"/>
                      <a:gd name="connsiteY16" fmla="*/ 15201 h 260458"/>
                      <a:gd name="connsiteX17" fmla="*/ 176455 w 257297"/>
                      <a:gd name="connsiteY17" fmla="*/ 939 h 260458"/>
                      <a:gd name="connsiteX18" fmla="*/ 129696 w 257297"/>
                      <a:gd name="connsiteY18" fmla="*/ 2834 h 260458"/>
                      <a:gd name="connsiteX19" fmla="*/ 252 w 257297"/>
                      <a:gd name="connsiteY19" fmla="*/ 1480 h 260458"/>
                      <a:gd name="connsiteX20" fmla="*/ 3321 w 257297"/>
                      <a:gd name="connsiteY20" fmla="*/ 21068 h 260458"/>
                      <a:gd name="connsiteX21" fmla="*/ 28326 w 257297"/>
                      <a:gd name="connsiteY21" fmla="*/ 56634 h 260458"/>
                      <a:gd name="connsiteX22" fmla="*/ 4044 w 257297"/>
                      <a:gd name="connsiteY22" fmla="*/ 53655 h 260458"/>
                      <a:gd name="connsiteX23" fmla="*/ 1335 w 257297"/>
                      <a:gd name="connsiteY23" fmla="*/ 53655 h 260458"/>
                      <a:gd name="connsiteX24" fmla="*/ 343 w 257297"/>
                      <a:gd name="connsiteY24" fmla="*/ 56273 h 260458"/>
                      <a:gd name="connsiteX25" fmla="*/ 7474 w 257297"/>
                      <a:gd name="connsiteY25" fmla="*/ 78479 h 2604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57297" h="260458">
                        <a:moveTo>
                          <a:pt x="7474" y="78479"/>
                        </a:moveTo>
                        <a:cubicBezTo>
                          <a:pt x="9676" y="81018"/>
                          <a:pt x="12303" y="83156"/>
                          <a:pt x="15237" y="84798"/>
                        </a:cubicBezTo>
                        <a:cubicBezTo>
                          <a:pt x="9462" y="85142"/>
                          <a:pt x="4554" y="89141"/>
                          <a:pt x="3050" y="94727"/>
                        </a:cubicBezTo>
                        <a:cubicBezTo>
                          <a:pt x="1723" y="100244"/>
                          <a:pt x="2230" y="106043"/>
                          <a:pt x="4495" y="111246"/>
                        </a:cubicBezTo>
                        <a:cubicBezTo>
                          <a:pt x="7220" y="118449"/>
                          <a:pt x="11723" y="124845"/>
                          <a:pt x="17584" y="129841"/>
                        </a:cubicBezTo>
                        <a:cubicBezTo>
                          <a:pt x="24279" y="134279"/>
                          <a:pt x="31456" y="137943"/>
                          <a:pt x="38977" y="140763"/>
                        </a:cubicBezTo>
                        <a:cubicBezTo>
                          <a:pt x="43816" y="144149"/>
                          <a:pt x="48347" y="147955"/>
                          <a:pt x="52517" y="152137"/>
                        </a:cubicBezTo>
                        <a:cubicBezTo>
                          <a:pt x="59107" y="157102"/>
                          <a:pt x="65516" y="162157"/>
                          <a:pt x="72105" y="167032"/>
                        </a:cubicBezTo>
                        <a:cubicBezTo>
                          <a:pt x="85345" y="176721"/>
                          <a:pt x="99151" y="185613"/>
                          <a:pt x="113448" y="193661"/>
                        </a:cubicBezTo>
                        <a:cubicBezTo>
                          <a:pt x="127082" y="201412"/>
                          <a:pt x="141333" y="208024"/>
                          <a:pt x="156055" y="213429"/>
                        </a:cubicBezTo>
                        <a:cubicBezTo>
                          <a:pt x="171671" y="219116"/>
                          <a:pt x="184760" y="213971"/>
                          <a:pt x="201188" y="215325"/>
                        </a:cubicBezTo>
                        <a:lnTo>
                          <a:pt x="199112" y="260459"/>
                        </a:lnTo>
                        <a:cubicBezTo>
                          <a:pt x="199112" y="260459"/>
                          <a:pt x="204528" y="249988"/>
                          <a:pt x="210847" y="237531"/>
                        </a:cubicBezTo>
                        <a:cubicBezTo>
                          <a:pt x="216173" y="226789"/>
                          <a:pt x="238559" y="172357"/>
                          <a:pt x="238559" y="172357"/>
                        </a:cubicBezTo>
                        <a:cubicBezTo>
                          <a:pt x="247586" y="150874"/>
                          <a:pt x="258689" y="128487"/>
                          <a:pt x="257154" y="104657"/>
                        </a:cubicBezTo>
                        <a:cubicBezTo>
                          <a:pt x="255891" y="85339"/>
                          <a:pt x="251919" y="68549"/>
                          <a:pt x="237205" y="60335"/>
                        </a:cubicBezTo>
                        <a:cubicBezTo>
                          <a:pt x="235941" y="38129"/>
                          <a:pt x="230706" y="27297"/>
                          <a:pt x="215090" y="15201"/>
                        </a:cubicBezTo>
                        <a:cubicBezTo>
                          <a:pt x="203561" y="7379"/>
                          <a:pt x="190301" y="2484"/>
                          <a:pt x="176455" y="939"/>
                        </a:cubicBezTo>
                        <a:cubicBezTo>
                          <a:pt x="160862" y="-777"/>
                          <a:pt x="145099" y="-138"/>
                          <a:pt x="129696" y="2834"/>
                        </a:cubicBezTo>
                        <a:cubicBezTo>
                          <a:pt x="86278" y="10056"/>
                          <a:pt x="41866" y="22603"/>
                          <a:pt x="252" y="1480"/>
                        </a:cubicBezTo>
                        <a:cubicBezTo>
                          <a:pt x="-534" y="8167"/>
                          <a:pt x="527" y="14942"/>
                          <a:pt x="3321" y="21068"/>
                        </a:cubicBezTo>
                        <a:cubicBezTo>
                          <a:pt x="8764" y="34714"/>
                          <a:pt x="17328" y="46894"/>
                          <a:pt x="28326" y="56634"/>
                        </a:cubicBezTo>
                        <a:lnTo>
                          <a:pt x="4044" y="53655"/>
                        </a:lnTo>
                        <a:cubicBezTo>
                          <a:pt x="3169" y="53338"/>
                          <a:pt x="2210" y="53338"/>
                          <a:pt x="1335" y="53655"/>
                        </a:cubicBezTo>
                        <a:cubicBezTo>
                          <a:pt x="647" y="54347"/>
                          <a:pt x="286" y="55299"/>
                          <a:pt x="343" y="56273"/>
                        </a:cubicBezTo>
                        <a:cubicBezTo>
                          <a:pt x="-376" y="64334"/>
                          <a:pt x="2196" y="72343"/>
                          <a:pt x="7474" y="78479"/>
                        </a:cubicBezTo>
                        <a:close/>
                      </a:path>
                    </a:pathLst>
                  </a:custGeom>
                  <a:solidFill>
                    <a:srgbClr val="455A64"/>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cs typeface="+mn-cs"/>
                    </a:endParaRPr>
                  </a:p>
                </p:txBody>
              </p:sp>
              <p:sp>
                <p:nvSpPr>
                  <p:cNvPr id="3029" name="Freeform: Shape 3028">
                    <a:extLst>
                      <a:ext uri="{FF2B5EF4-FFF2-40B4-BE49-F238E27FC236}">
                        <a16:creationId xmlns:a16="http://schemas.microsoft.com/office/drawing/2014/main" id="{4D6AD1B1-E3E4-5D90-3C06-3F0DCCE966CF}"/>
                      </a:ext>
                    </a:extLst>
                  </p:cNvPr>
                  <p:cNvSpPr/>
                  <p:nvPr/>
                </p:nvSpPr>
                <p:spPr>
                  <a:xfrm>
                    <a:off x="9521886" y="5034590"/>
                    <a:ext cx="243004" cy="295622"/>
                  </a:xfrm>
                  <a:custGeom>
                    <a:avLst/>
                    <a:gdLst>
                      <a:gd name="connsiteX0" fmla="*/ 138936 w 243004"/>
                      <a:gd name="connsiteY0" fmla="*/ 9027 h 295622"/>
                      <a:gd name="connsiteX1" fmla="*/ 172787 w 243004"/>
                      <a:gd name="connsiteY1" fmla="*/ 65173 h 295622"/>
                      <a:gd name="connsiteX2" fmla="*/ 171974 w 243004"/>
                      <a:gd name="connsiteY2" fmla="*/ 112744 h 295622"/>
                      <a:gd name="connsiteX3" fmla="*/ 175585 w 243004"/>
                      <a:gd name="connsiteY3" fmla="*/ 122313 h 295622"/>
                      <a:gd name="connsiteX4" fmla="*/ 183980 w 243004"/>
                      <a:gd name="connsiteY4" fmla="*/ 127548 h 295622"/>
                      <a:gd name="connsiteX5" fmla="*/ 191833 w 243004"/>
                      <a:gd name="connsiteY5" fmla="*/ 121410 h 295622"/>
                      <a:gd name="connsiteX6" fmla="*/ 198784 w 243004"/>
                      <a:gd name="connsiteY6" fmla="*/ 108051 h 295622"/>
                      <a:gd name="connsiteX7" fmla="*/ 202756 w 243004"/>
                      <a:gd name="connsiteY7" fmla="*/ 102815 h 295622"/>
                      <a:gd name="connsiteX8" fmla="*/ 234662 w 243004"/>
                      <a:gd name="connsiteY8" fmla="*/ 102103 h 295622"/>
                      <a:gd name="connsiteX9" fmla="*/ 240126 w 243004"/>
                      <a:gd name="connsiteY9" fmla="*/ 110307 h 295622"/>
                      <a:gd name="connsiteX10" fmla="*/ 215393 w 243004"/>
                      <a:gd name="connsiteY10" fmla="*/ 168079 h 295622"/>
                      <a:gd name="connsiteX11" fmla="*/ 180369 w 243004"/>
                      <a:gd name="connsiteY11" fmla="*/ 156705 h 295622"/>
                      <a:gd name="connsiteX12" fmla="*/ 181543 w 243004"/>
                      <a:gd name="connsiteY12" fmla="*/ 251667 h 295622"/>
                      <a:gd name="connsiteX13" fmla="*/ 93261 w 243004"/>
                      <a:gd name="connsiteY13" fmla="*/ 295086 h 295622"/>
                      <a:gd name="connsiteX14" fmla="*/ 83151 w 243004"/>
                      <a:gd name="connsiteY14" fmla="*/ 254104 h 295622"/>
                      <a:gd name="connsiteX15" fmla="*/ 81075 w 243004"/>
                      <a:gd name="connsiteY15" fmla="*/ 221156 h 295622"/>
                      <a:gd name="connsiteX16" fmla="*/ 42801 w 243004"/>
                      <a:gd name="connsiteY16" fmla="*/ 219983 h 295622"/>
                      <a:gd name="connsiteX17" fmla="*/ 9131 w 243004"/>
                      <a:gd name="connsiteY17" fmla="*/ 180716 h 295622"/>
                      <a:gd name="connsiteX18" fmla="*/ 4076 w 243004"/>
                      <a:gd name="connsiteY18" fmla="*/ 48835 h 295622"/>
                      <a:gd name="connsiteX19" fmla="*/ 31698 w 243004"/>
                      <a:gd name="connsiteY19" fmla="*/ 0 h 295622"/>
                      <a:gd name="connsiteX20" fmla="*/ 65278 w 243004"/>
                      <a:gd name="connsiteY20" fmla="*/ 23650 h 295622"/>
                      <a:gd name="connsiteX21" fmla="*/ 138936 w 243004"/>
                      <a:gd name="connsiteY21" fmla="*/ 9027 h 29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43004" h="295622">
                        <a:moveTo>
                          <a:pt x="138936" y="9027"/>
                        </a:moveTo>
                        <a:cubicBezTo>
                          <a:pt x="138936" y="23109"/>
                          <a:pt x="152657" y="47932"/>
                          <a:pt x="172787" y="65173"/>
                        </a:cubicBezTo>
                        <a:cubicBezTo>
                          <a:pt x="169813" y="80869"/>
                          <a:pt x="169538" y="96957"/>
                          <a:pt x="171974" y="112744"/>
                        </a:cubicBezTo>
                        <a:cubicBezTo>
                          <a:pt x="172498" y="116151"/>
                          <a:pt x="173728" y="119410"/>
                          <a:pt x="175585" y="122313"/>
                        </a:cubicBezTo>
                        <a:cubicBezTo>
                          <a:pt x="177475" y="125210"/>
                          <a:pt x="180547" y="127126"/>
                          <a:pt x="183980" y="127548"/>
                        </a:cubicBezTo>
                        <a:cubicBezTo>
                          <a:pt x="188583" y="127548"/>
                          <a:pt x="190479" y="125021"/>
                          <a:pt x="191833" y="121410"/>
                        </a:cubicBezTo>
                        <a:cubicBezTo>
                          <a:pt x="193843" y="116804"/>
                          <a:pt x="196166" y="112341"/>
                          <a:pt x="198784" y="108051"/>
                        </a:cubicBezTo>
                        <a:cubicBezTo>
                          <a:pt x="199879" y="106143"/>
                          <a:pt x="201214" y="104384"/>
                          <a:pt x="202756" y="102815"/>
                        </a:cubicBezTo>
                        <a:cubicBezTo>
                          <a:pt x="211370" y="93808"/>
                          <a:pt x="225654" y="93489"/>
                          <a:pt x="234662" y="102103"/>
                        </a:cubicBezTo>
                        <a:cubicBezTo>
                          <a:pt x="237066" y="104401"/>
                          <a:pt x="238932" y="107203"/>
                          <a:pt x="240126" y="110307"/>
                        </a:cubicBezTo>
                        <a:cubicBezTo>
                          <a:pt x="250146" y="132965"/>
                          <a:pt x="232093" y="163294"/>
                          <a:pt x="215393" y="168079"/>
                        </a:cubicBezTo>
                        <a:cubicBezTo>
                          <a:pt x="186778" y="176203"/>
                          <a:pt x="180369" y="156705"/>
                          <a:pt x="180369" y="156705"/>
                        </a:cubicBezTo>
                        <a:lnTo>
                          <a:pt x="181543" y="251667"/>
                        </a:lnTo>
                        <a:cubicBezTo>
                          <a:pt x="173599" y="275858"/>
                          <a:pt x="129187" y="299509"/>
                          <a:pt x="93261" y="295086"/>
                        </a:cubicBezTo>
                        <a:cubicBezTo>
                          <a:pt x="57334" y="290663"/>
                          <a:pt x="68618" y="268908"/>
                          <a:pt x="83151" y="254104"/>
                        </a:cubicBezTo>
                        <a:lnTo>
                          <a:pt x="81075" y="221156"/>
                        </a:lnTo>
                        <a:cubicBezTo>
                          <a:pt x="68323" y="222526"/>
                          <a:pt x="55444" y="222131"/>
                          <a:pt x="42801" y="219983"/>
                        </a:cubicBezTo>
                        <a:cubicBezTo>
                          <a:pt x="27816" y="217184"/>
                          <a:pt x="15721" y="203283"/>
                          <a:pt x="9131" y="180716"/>
                        </a:cubicBezTo>
                        <a:cubicBezTo>
                          <a:pt x="-1005" y="137488"/>
                          <a:pt x="-2721" y="92712"/>
                          <a:pt x="4076" y="48835"/>
                        </a:cubicBezTo>
                        <a:cubicBezTo>
                          <a:pt x="9312" y="21755"/>
                          <a:pt x="23664" y="3701"/>
                          <a:pt x="31698" y="0"/>
                        </a:cubicBezTo>
                        <a:cubicBezTo>
                          <a:pt x="31698" y="5867"/>
                          <a:pt x="36302" y="19859"/>
                          <a:pt x="65278" y="23650"/>
                        </a:cubicBezTo>
                        <a:cubicBezTo>
                          <a:pt x="96149" y="27080"/>
                          <a:pt x="116911" y="18054"/>
                          <a:pt x="138936" y="9027"/>
                        </a:cubicBezTo>
                        <a:close/>
                      </a:path>
                    </a:pathLst>
                  </a:custGeom>
                  <a:solidFill>
                    <a:srgbClr val="FFA8A7"/>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cs typeface="+mn-cs"/>
                    </a:endParaRPr>
                  </a:p>
                </p:txBody>
              </p:sp>
              <p:sp>
                <p:nvSpPr>
                  <p:cNvPr id="3030" name="Freeform: Shape 3029">
                    <a:extLst>
                      <a:ext uri="{FF2B5EF4-FFF2-40B4-BE49-F238E27FC236}">
                        <a16:creationId xmlns:a16="http://schemas.microsoft.com/office/drawing/2014/main" id="{E343CB8D-60C2-B94A-5E9A-74A9454742F6}"/>
                      </a:ext>
                    </a:extLst>
                  </p:cNvPr>
                  <p:cNvSpPr/>
                  <p:nvPr/>
                </p:nvSpPr>
                <p:spPr>
                  <a:xfrm>
                    <a:off x="9602961" y="5203029"/>
                    <a:ext cx="85935" cy="65895"/>
                  </a:xfrm>
                  <a:custGeom>
                    <a:avLst/>
                    <a:gdLst>
                      <a:gd name="connsiteX0" fmla="*/ 0 w 85935"/>
                      <a:gd name="connsiteY0" fmla="*/ 52446 h 65895"/>
                      <a:gd name="connsiteX1" fmla="*/ 60660 w 85935"/>
                      <a:gd name="connsiteY1" fmla="*/ 35656 h 65895"/>
                      <a:gd name="connsiteX2" fmla="*/ 85935 w 85935"/>
                      <a:gd name="connsiteY2" fmla="*/ 0 h 65895"/>
                      <a:gd name="connsiteX3" fmla="*/ 70770 w 85935"/>
                      <a:gd name="connsiteY3" fmla="*/ 46127 h 65895"/>
                      <a:gd name="connsiteX4" fmla="*/ 812 w 85935"/>
                      <a:gd name="connsiteY4" fmla="*/ 65895 h 658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935" h="65895">
                        <a:moveTo>
                          <a:pt x="0" y="52446"/>
                        </a:moveTo>
                        <a:cubicBezTo>
                          <a:pt x="21134" y="50929"/>
                          <a:pt x="41754" y="45221"/>
                          <a:pt x="60660" y="35656"/>
                        </a:cubicBezTo>
                        <a:cubicBezTo>
                          <a:pt x="71582" y="29879"/>
                          <a:pt x="83137" y="6319"/>
                          <a:pt x="85935" y="0"/>
                        </a:cubicBezTo>
                        <a:cubicBezTo>
                          <a:pt x="85935" y="0"/>
                          <a:pt x="85303" y="32406"/>
                          <a:pt x="70770" y="46127"/>
                        </a:cubicBezTo>
                        <a:cubicBezTo>
                          <a:pt x="50008" y="65625"/>
                          <a:pt x="812" y="65895"/>
                          <a:pt x="812" y="65895"/>
                        </a:cubicBezTo>
                        <a:close/>
                      </a:path>
                    </a:pathLst>
                  </a:custGeom>
                  <a:solidFill>
                    <a:srgbClr val="F28F8F"/>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cs typeface="+mn-cs"/>
                    </a:endParaRPr>
                  </a:p>
                </p:txBody>
              </p:sp>
              <p:sp>
                <p:nvSpPr>
                  <p:cNvPr id="3031" name="Freeform: Shape 3030">
                    <a:extLst>
                      <a:ext uri="{FF2B5EF4-FFF2-40B4-BE49-F238E27FC236}">
                        <a16:creationId xmlns:a16="http://schemas.microsoft.com/office/drawing/2014/main" id="{C9D6DC52-D2B3-7F12-C988-8533F273DA37}"/>
                      </a:ext>
                    </a:extLst>
                  </p:cNvPr>
                  <p:cNvSpPr/>
                  <p:nvPr/>
                </p:nvSpPr>
                <p:spPr>
                  <a:xfrm>
                    <a:off x="9629861" y="5088458"/>
                    <a:ext cx="24510" cy="19248"/>
                  </a:xfrm>
                  <a:custGeom>
                    <a:avLst/>
                    <a:gdLst>
                      <a:gd name="connsiteX0" fmla="*/ 0 w 24510"/>
                      <a:gd name="connsiteY0" fmla="*/ 8055 h 19248"/>
                      <a:gd name="connsiteX1" fmla="*/ 23109 w 24510"/>
                      <a:gd name="connsiteY1" fmla="*/ 19249 h 19248"/>
                      <a:gd name="connsiteX2" fmla="*/ 17031 w 24510"/>
                      <a:gd name="connsiteY2" fmla="*/ 1225 h 19248"/>
                      <a:gd name="connsiteX3" fmla="*/ 16970 w 24510"/>
                      <a:gd name="connsiteY3" fmla="*/ 1195 h 19248"/>
                      <a:gd name="connsiteX4" fmla="*/ 388 w 24510"/>
                      <a:gd name="connsiteY4" fmla="*/ 7142 h 19248"/>
                      <a:gd name="connsiteX5" fmla="*/ 0 w 24510"/>
                      <a:gd name="connsiteY5" fmla="*/ 8055 h 19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10" h="19248">
                        <a:moveTo>
                          <a:pt x="0" y="8055"/>
                        </a:moveTo>
                        <a:lnTo>
                          <a:pt x="23109" y="19249"/>
                        </a:lnTo>
                        <a:cubicBezTo>
                          <a:pt x="26407" y="12593"/>
                          <a:pt x="23686" y="4524"/>
                          <a:pt x="17031" y="1225"/>
                        </a:cubicBezTo>
                        <a:cubicBezTo>
                          <a:pt x="17011" y="1215"/>
                          <a:pt x="16991" y="1205"/>
                          <a:pt x="16970" y="1195"/>
                        </a:cubicBezTo>
                        <a:cubicBezTo>
                          <a:pt x="10749" y="-1742"/>
                          <a:pt x="3325" y="921"/>
                          <a:pt x="388" y="7142"/>
                        </a:cubicBezTo>
                        <a:cubicBezTo>
                          <a:pt x="246" y="7441"/>
                          <a:pt x="117" y="7746"/>
                          <a:pt x="0" y="8055"/>
                        </a:cubicBezTo>
                        <a:close/>
                      </a:path>
                    </a:pathLst>
                  </a:custGeom>
                  <a:solidFill>
                    <a:srgbClr val="455A64"/>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cs typeface="+mn-cs"/>
                    </a:endParaRPr>
                  </a:p>
                </p:txBody>
              </p:sp>
              <p:sp>
                <p:nvSpPr>
                  <p:cNvPr id="3032" name="Freeform: Shape 3031">
                    <a:extLst>
                      <a:ext uri="{FF2B5EF4-FFF2-40B4-BE49-F238E27FC236}">
                        <a16:creationId xmlns:a16="http://schemas.microsoft.com/office/drawing/2014/main" id="{C24207B0-1FFA-CCB2-36F6-D326E38A73BE}"/>
                      </a:ext>
                    </a:extLst>
                  </p:cNvPr>
                  <p:cNvSpPr/>
                  <p:nvPr/>
                </p:nvSpPr>
                <p:spPr>
                  <a:xfrm>
                    <a:off x="9590955" y="5189579"/>
                    <a:ext cx="38302" cy="27021"/>
                  </a:xfrm>
                  <a:custGeom>
                    <a:avLst/>
                    <a:gdLst>
                      <a:gd name="connsiteX0" fmla="*/ 37190 w 38302"/>
                      <a:gd name="connsiteY0" fmla="*/ 0 h 27021"/>
                      <a:gd name="connsiteX1" fmla="*/ 0 w 38302"/>
                      <a:gd name="connsiteY1" fmla="*/ 13360 h 27021"/>
                      <a:gd name="connsiteX2" fmla="*/ 24287 w 38302"/>
                      <a:gd name="connsiteY2" fmla="*/ 26145 h 27021"/>
                      <a:gd name="connsiteX3" fmla="*/ 25004 w 38302"/>
                      <a:gd name="connsiteY3" fmla="*/ 25907 h 27021"/>
                      <a:gd name="connsiteX4" fmla="*/ 37190 w 38302"/>
                      <a:gd name="connsiteY4" fmla="*/ 0 h 270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302" h="27021">
                        <a:moveTo>
                          <a:pt x="37190" y="0"/>
                        </a:moveTo>
                        <a:lnTo>
                          <a:pt x="0" y="13360"/>
                        </a:lnTo>
                        <a:cubicBezTo>
                          <a:pt x="3176" y="23597"/>
                          <a:pt x="14050" y="29321"/>
                          <a:pt x="24287" y="26145"/>
                        </a:cubicBezTo>
                        <a:cubicBezTo>
                          <a:pt x="24527" y="26070"/>
                          <a:pt x="24767" y="25991"/>
                          <a:pt x="25004" y="25907"/>
                        </a:cubicBezTo>
                        <a:cubicBezTo>
                          <a:pt x="35391" y="21974"/>
                          <a:pt x="40784" y="10509"/>
                          <a:pt x="37190" y="0"/>
                        </a:cubicBezTo>
                        <a:close/>
                      </a:path>
                    </a:pathLst>
                  </a:custGeom>
                  <a:solidFill>
                    <a:srgbClr val="B16668"/>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cs typeface="+mn-cs"/>
                    </a:endParaRPr>
                  </a:p>
                </p:txBody>
              </p:sp>
              <p:sp>
                <p:nvSpPr>
                  <p:cNvPr id="3033" name="Freeform: Shape 3032">
                    <a:extLst>
                      <a:ext uri="{FF2B5EF4-FFF2-40B4-BE49-F238E27FC236}">
                        <a16:creationId xmlns:a16="http://schemas.microsoft.com/office/drawing/2014/main" id="{C67B97BC-2E8D-900C-FF32-0CB4161DBDB6}"/>
                      </a:ext>
                    </a:extLst>
                  </p:cNvPr>
                  <p:cNvSpPr/>
                  <p:nvPr/>
                </p:nvSpPr>
                <p:spPr>
                  <a:xfrm>
                    <a:off x="9605940" y="5199770"/>
                    <a:ext cx="22566" cy="16811"/>
                  </a:xfrm>
                  <a:custGeom>
                    <a:avLst/>
                    <a:gdLst>
                      <a:gd name="connsiteX0" fmla="*/ 0 w 22566"/>
                      <a:gd name="connsiteY0" fmla="*/ 16438 h 16811"/>
                      <a:gd name="connsiteX1" fmla="*/ 18054 w 22566"/>
                      <a:gd name="connsiteY1" fmla="*/ 10 h 16811"/>
                      <a:gd name="connsiteX2" fmla="*/ 22567 w 22566"/>
                      <a:gd name="connsiteY2" fmla="*/ 912 h 16811"/>
                      <a:gd name="connsiteX3" fmla="*/ 9839 w 22566"/>
                      <a:gd name="connsiteY3" fmla="*/ 15716 h 16811"/>
                      <a:gd name="connsiteX4" fmla="*/ 0 w 22566"/>
                      <a:gd name="connsiteY4" fmla="*/ 16438 h 168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566" h="16811">
                        <a:moveTo>
                          <a:pt x="0" y="16438"/>
                        </a:moveTo>
                        <a:cubicBezTo>
                          <a:pt x="581" y="6979"/>
                          <a:pt x="8582" y="-301"/>
                          <a:pt x="18054" y="10"/>
                        </a:cubicBezTo>
                        <a:cubicBezTo>
                          <a:pt x="19590" y="117"/>
                          <a:pt x="21107" y="420"/>
                          <a:pt x="22567" y="912"/>
                        </a:cubicBezTo>
                        <a:cubicBezTo>
                          <a:pt x="21194" y="7728"/>
                          <a:pt x="16372" y="13337"/>
                          <a:pt x="9839" y="15716"/>
                        </a:cubicBezTo>
                        <a:cubicBezTo>
                          <a:pt x="6690" y="16866"/>
                          <a:pt x="3283" y="17116"/>
                          <a:pt x="0" y="16438"/>
                        </a:cubicBezTo>
                        <a:close/>
                      </a:path>
                    </a:pathLst>
                  </a:custGeom>
                  <a:solidFill>
                    <a:srgbClr val="F28F8F"/>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cs typeface="+mn-cs"/>
                    </a:endParaRPr>
                  </a:p>
                </p:txBody>
              </p:sp>
              <p:sp>
                <p:nvSpPr>
                  <p:cNvPr id="3034" name="Freeform: Shape 3033">
                    <a:extLst>
                      <a:ext uri="{FF2B5EF4-FFF2-40B4-BE49-F238E27FC236}">
                        <a16:creationId xmlns:a16="http://schemas.microsoft.com/office/drawing/2014/main" id="{B90E84E9-2393-3FC1-7508-651DE6CC701A}"/>
                      </a:ext>
                    </a:extLst>
                  </p:cNvPr>
                  <p:cNvSpPr/>
                  <p:nvPr/>
                </p:nvSpPr>
                <p:spPr>
                  <a:xfrm>
                    <a:off x="9535487" y="5085749"/>
                    <a:ext cx="23513" cy="18617"/>
                  </a:xfrm>
                  <a:custGeom>
                    <a:avLst/>
                    <a:gdLst>
                      <a:gd name="connsiteX0" fmla="*/ 1308 w 23513"/>
                      <a:gd name="connsiteY0" fmla="*/ 18617 h 18617"/>
                      <a:gd name="connsiteX1" fmla="*/ 23514 w 23513"/>
                      <a:gd name="connsiteY1" fmla="*/ 6612 h 18617"/>
                      <a:gd name="connsiteX2" fmla="*/ 7102 w 23513"/>
                      <a:gd name="connsiteY2" fmla="*/ 1354 h 18617"/>
                      <a:gd name="connsiteX3" fmla="*/ 6724 w 23513"/>
                      <a:gd name="connsiteY3" fmla="*/ 1557 h 18617"/>
                      <a:gd name="connsiteX4" fmla="*/ 1308 w 23513"/>
                      <a:gd name="connsiteY4" fmla="*/ 18617 h 186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513" h="18617">
                        <a:moveTo>
                          <a:pt x="1308" y="18617"/>
                        </a:moveTo>
                        <a:lnTo>
                          <a:pt x="23514" y="6612"/>
                        </a:lnTo>
                        <a:cubicBezTo>
                          <a:pt x="20434" y="628"/>
                          <a:pt x="13086" y="-1727"/>
                          <a:pt x="7102" y="1354"/>
                        </a:cubicBezTo>
                        <a:cubicBezTo>
                          <a:pt x="6975" y="1419"/>
                          <a:pt x="6849" y="1487"/>
                          <a:pt x="6724" y="1557"/>
                        </a:cubicBezTo>
                        <a:cubicBezTo>
                          <a:pt x="667" y="4897"/>
                          <a:pt x="-1713" y="12395"/>
                          <a:pt x="1308" y="18617"/>
                        </a:cubicBezTo>
                        <a:close/>
                      </a:path>
                    </a:pathLst>
                  </a:custGeom>
                  <a:solidFill>
                    <a:srgbClr val="455A64"/>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cs typeface="+mn-cs"/>
                    </a:endParaRPr>
                  </a:p>
                </p:txBody>
              </p:sp>
              <p:sp>
                <p:nvSpPr>
                  <p:cNvPr id="3035" name="Freeform: Shape 3034">
                    <a:extLst>
                      <a:ext uri="{FF2B5EF4-FFF2-40B4-BE49-F238E27FC236}">
                        <a16:creationId xmlns:a16="http://schemas.microsoft.com/office/drawing/2014/main" id="{85419395-1DE6-0CE6-F221-36D6344A793F}"/>
                      </a:ext>
                    </a:extLst>
                  </p:cNvPr>
                  <p:cNvSpPr/>
                  <p:nvPr/>
                </p:nvSpPr>
                <p:spPr>
                  <a:xfrm>
                    <a:off x="9560445" y="5104096"/>
                    <a:ext cx="39717" cy="74922"/>
                  </a:xfrm>
                  <a:custGeom>
                    <a:avLst/>
                    <a:gdLst>
                      <a:gd name="connsiteX0" fmla="*/ 34482 w 39717"/>
                      <a:gd name="connsiteY0" fmla="*/ 74922 h 74922"/>
                      <a:gd name="connsiteX1" fmla="*/ 0 w 39717"/>
                      <a:gd name="connsiteY1" fmla="*/ 63278 h 74922"/>
                      <a:gd name="connsiteX2" fmla="*/ 39718 w 39717"/>
                      <a:gd name="connsiteY2" fmla="*/ 0 h 74922"/>
                      <a:gd name="connsiteX3" fmla="*/ 34482 w 39717"/>
                      <a:gd name="connsiteY3" fmla="*/ 74922 h 74922"/>
                    </a:gdLst>
                    <a:ahLst/>
                    <a:cxnLst>
                      <a:cxn ang="0">
                        <a:pos x="connsiteX0" y="connsiteY0"/>
                      </a:cxn>
                      <a:cxn ang="0">
                        <a:pos x="connsiteX1" y="connsiteY1"/>
                      </a:cxn>
                      <a:cxn ang="0">
                        <a:pos x="connsiteX2" y="connsiteY2"/>
                      </a:cxn>
                      <a:cxn ang="0">
                        <a:pos x="connsiteX3" y="connsiteY3"/>
                      </a:cxn>
                    </a:cxnLst>
                    <a:rect l="l" t="t" r="r" b="b"/>
                    <a:pathLst>
                      <a:path w="39717" h="74922">
                        <a:moveTo>
                          <a:pt x="34482" y="74922"/>
                        </a:moveTo>
                        <a:lnTo>
                          <a:pt x="0" y="63278"/>
                        </a:lnTo>
                        <a:lnTo>
                          <a:pt x="39718" y="0"/>
                        </a:lnTo>
                        <a:lnTo>
                          <a:pt x="34482" y="74922"/>
                        </a:lnTo>
                        <a:close/>
                      </a:path>
                    </a:pathLst>
                  </a:custGeom>
                  <a:solidFill>
                    <a:srgbClr val="F28F8F"/>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cs typeface="+mn-cs"/>
                    </a:endParaRPr>
                  </a:p>
                </p:txBody>
              </p:sp>
              <p:sp>
                <p:nvSpPr>
                  <p:cNvPr id="3036" name="Freeform: Shape 3035">
                    <a:extLst>
                      <a:ext uri="{FF2B5EF4-FFF2-40B4-BE49-F238E27FC236}">
                        <a16:creationId xmlns:a16="http://schemas.microsoft.com/office/drawing/2014/main" id="{6EFFAB8F-CA05-58CC-F6BA-3F9D085D706D}"/>
                      </a:ext>
                    </a:extLst>
                  </p:cNvPr>
                  <p:cNvSpPr/>
                  <p:nvPr/>
                </p:nvSpPr>
                <p:spPr>
                  <a:xfrm>
                    <a:off x="9541306" y="5116823"/>
                    <a:ext cx="20311" cy="20310"/>
                  </a:xfrm>
                  <a:custGeom>
                    <a:avLst/>
                    <a:gdLst>
                      <a:gd name="connsiteX0" fmla="*/ 20312 w 20311"/>
                      <a:gd name="connsiteY0" fmla="*/ 10291 h 20310"/>
                      <a:gd name="connsiteX1" fmla="*/ 10021 w 20311"/>
                      <a:gd name="connsiteY1" fmla="*/ 20310 h 20310"/>
                      <a:gd name="connsiteX2" fmla="*/ 0 w 20311"/>
                      <a:gd name="connsiteY2" fmla="*/ 10292 h 20310"/>
                      <a:gd name="connsiteX3" fmla="*/ 2 w 20311"/>
                      <a:gd name="connsiteY3" fmla="*/ 10110 h 20310"/>
                      <a:gd name="connsiteX4" fmla="*/ 10202 w 20311"/>
                      <a:gd name="connsiteY4" fmla="*/ 0 h 20310"/>
                      <a:gd name="connsiteX5" fmla="*/ 20312 w 20311"/>
                      <a:gd name="connsiteY5" fmla="*/ 10291 h 20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311" h="20310">
                        <a:moveTo>
                          <a:pt x="20312" y="10291"/>
                        </a:moveTo>
                        <a:cubicBezTo>
                          <a:pt x="20213" y="15889"/>
                          <a:pt x="15620" y="20361"/>
                          <a:pt x="10021" y="20310"/>
                        </a:cubicBezTo>
                        <a:cubicBezTo>
                          <a:pt x="4488" y="20311"/>
                          <a:pt x="1" y="15826"/>
                          <a:pt x="0" y="10292"/>
                        </a:cubicBezTo>
                        <a:cubicBezTo>
                          <a:pt x="0" y="10231"/>
                          <a:pt x="1" y="10171"/>
                          <a:pt x="2" y="10110"/>
                        </a:cubicBezTo>
                        <a:cubicBezTo>
                          <a:pt x="51" y="4512"/>
                          <a:pt x="4603" y="0"/>
                          <a:pt x="10202" y="0"/>
                        </a:cubicBezTo>
                        <a:cubicBezTo>
                          <a:pt x="15815" y="99"/>
                          <a:pt x="20313" y="4677"/>
                          <a:pt x="20312" y="10291"/>
                        </a:cubicBezTo>
                        <a:close/>
                      </a:path>
                    </a:pathLst>
                  </a:custGeom>
                  <a:solidFill>
                    <a:srgbClr val="263238"/>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cs typeface="+mn-cs"/>
                    </a:endParaRPr>
                  </a:p>
                </p:txBody>
              </p:sp>
              <p:sp>
                <p:nvSpPr>
                  <p:cNvPr id="3037" name="Freeform: Shape 3036">
                    <a:extLst>
                      <a:ext uri="{FF2B5EF4-FFF2-40B4-BE49-F238E27FC236}">
                        <a16:creationId xmlns:a16="http://schemas.microsoft.com/office/drawing/2014/main" id="{69345C3B-CD5D-8A88-0257-80C3AFC5D80D}"/>
                      </a:ext>
                    </a:extLst>
                  </p:cNvPr>
                  <p:cNvSpPr/>
                  <p:nvPr/>
                </p:nvSpPr>
                <p:spPr>
                  <a:xfrm>
                    <a:off x="9622551" y="5117545"/>
                    <a:ext cx="20220" cy="20220"/>
                  </a:xfrm>
                  <a:custGeom>
                    <a:avLst/>
                    <a:gdLst>
                      <a:gd name="connsiteX0" fmla="*/ 20218 w 20220"/>
                      <a:gd name="connsiteY0" fmla="*/ 10291 h 20220"/>
                      <a:gd name="connsiteX1" fmla="*/ 9929 w 20220"/>
                      <a:gd name="connsiteY1" fmla="*/ 20218 h 20220"/>
                      <a:gd name="connsiteX2" fmla="*/ 2 w 20220"/>
                      <a:gd name="connsiteY2" fmla="*/ 9929 h 20220"/>
                      <a:gd name="connsiteX3" fmla="*/ 10199 w 20220"/>
                      <a:gd name="connsiteY3" fmla="*/ 0 h 20220"/>
                      <a:gd name="connsiteX4" fmla="*/ 20220 w 20220"/>
                      <a:gd name="connsiteY4" fmla="*/ 10199 h 20220"/>
                      <a:gd name="connsiteX5" fmla="*/ 20218 w 20220"/>
                      <a:gd name="connsiteY5" fmla="*/ 10291 h 202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220" h="20220">
                        <a:moveTo>
                          <a:pt x="20218" y="10291"/>
                        </a:moveTo>
                        <a:cubicBezTo>
                          <a:pt x="20119" y="15874"/>
                          <a:pt x="15512" y="20318"/>
                          <a:pt x="9929" y="20218"/>
                        </a:cubicBezTo>
                        <a:cubicBezTo>
                          <a:pt x="4346" y="20118"/>
                          <a:pt x="-98" y="15512"/>
                          <a:pt x="2" y="9929"/>
                        </a:cubicBezTo>
                        <a:cubicBezTo>
                          <a:pt x="101" y="4382"/>
                          <a:pt x="4651" y="-48"/>
                          <a:pt x="10199" y="0"/>
                        </a:cubicBezTo>
                        <a:cubicBezTo>
                          <a:pt x="15782" y="49"/>
                          <a:pt x="20269" y="4615"/>
                          <a:pt x="20220" y="10199"/>
                        </a:cubicBezTo>
                        <a:cubicBezTo>
                          <a:pt x="20219" y="10230"/>
                          <a:pt x="20219" y="10260"/>
                          <a:pt x="20218" y="10291"/>
                        </a:cubicBezTo>
                        <a:close/>
                      </a:path>
                    </a:pathLst>
                  </a:custGeom>
                  <a:solidFill>
                    <a:srgbClr val="263238"/>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cs typeface="+mn-cs"/>
                    </a:endParaRPr>
                  </a:p>
                </p:txBody>
              </p:sp>
            </p:grpSp>
            <p:grpSp>
              <p:nvGrpSpPr>
                <p:cNvPr id="3005" name="Graphic 13">
                  <a:extLst>
                    <a:ext uri="{FF2B5EF4-FFF2-40B4-BE49-F238E27FC236}">
                      <a16:creationId xmlns:a16="http://schemas.microsoft.com/office/drawing/2014/main" id="{3D211CA8-6758-45B5-96F6-1DF8D43EA933}"/>
                    </a:ext>
                  </a:extLst>
                </p:cNvPr>
                <p:cNvGrpSpPr/>
                <p:nvPr/>
              </p:nvGrpSpPr>
              <p:grpSpPr>
                <a:xfrm>
                  <a:off x="9100925" y="5532417"/>
                  <a:ext cx="595179" cy="430036"/>
                  <a:chOff x="9100925" y="5532417"/>
                  <a:chExt cx="595179" cy="430036"/>
                </a:xfrm>
              </p:grpSpPr>
              <p:sp>
                <p:nvSpPr>
                  <p:cNvPr id="3008" name="Freeform: Shape 3007">
                    <a:extLst>
                      <a:ext uri="{FF2B5EF4-FFF2-40B4-BE49-F238E27FC236}">
                        <a16:creationId xmlns:a16="http://schemas.microsoft.com/office/drawing/2014/main" id="{5177ADE6-7FE7-898B-5FEB-CE37B7ACEDA7}"/>
                      </a:ext>
                    </a:extLst>
                  </p:cNvPr>
                  <p:cNvSpPr/>
                  <p:nvPr/>
                </p:nvSpPr>
                <p:spPr>
                  <a:xfrm>
                    <a:off x="9225461" y="5702301"/>
                    <a:ext cx="425331" cy="260151"/>
                  </a:xfrm>
                  <a:custGeom>
                    <a:avLst/>
                    <a:gdLst>
                      <a:gd name="connsiteX0" fmla="*/ 0 w 425331"/>
                      <a:gd name="connsiteY0" fmla="*/ 122854 h 260151"/>
                      <a:gd name="connsiteX1" fmla="*/ 9027 w 425331"/>
                      <a:gd name="connsiteY1" fmla="*/ 112022 h 260151"/>
                      <a:gd name="connsiteX2" fmla="*/ 167266 w 425331"/>
                      <a:gd name="connsiteY2" fmla="*/ 0 h 260151"/>
                      <a:gd name="connsiteX3" fmla="*/ 424078 w 425331"/>
                      <a:gd name="connsiteY3" fmla="*/ 148310 h 260151"/>
                      <a:gd name="connsiteX4" fmla="*/ 425060 w 425331"/>
                      <a:gd name="connsiteY4" fmla="*/ 151481 h 260151"/>
                      <a:gd name="connsiteX5" fmla="*/ 424078 w 425331"/>
                      <a:gd name="connsiteY5" fmla="*/ 152462 h 260151"/>
                      <a:gd name="connsiteX6" fmla="*/ 237585 w 425331"/>
                      <a:gd name="connsiteY6" fmla="*/ 260152 h 260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5331" h="260151">
                        <a:moveTo>
                          <a:pt x="0" y="122854"/>
                        </a:moveTo>
                        <a:cubicBezTo>
                          <a:pt x="2530" y="118870"/>
                          <a:pt x="5564" y="115229"/>
                          <a:pt x="9027" y="112022"/>
                        </a:cubicBezTo>
                        <a:cubicBezTo>
                          <a:pt x="44412" y="79255"/>
                          <a:pt x="110849" y="36017"/>
                          <a:pt x="167266" y="0"/>
                        </a:cubicBezTo>
                        <a:lnTo>
                          <a:pt x="424078" y="148310"/>
                        </a:lnTo>
                        <a:cubicBezTo>
                          <a:pt x="425225" y="148914"/>
                          <a:pt x="425665" y="150334"/>
                          <a:pt x="425060" y="151481"/>
                        </a:cubicBezTo>
                        <a:cubicBezTo>
                          <a:pt x="424839" y="151899"/>
                          <a:pt x="424497" y="152242"/>
                          <a:pt x="424078" y="152462"/>
                        </a:cubicBezTo>
                        <a:lnTo>
                          <a:pt x="237585" y="260152"/>
                        </a:lnTo>
                        <a:close/>
                      </a:path>
                    </a:pathLst>
                  </a:custGeom>
                  <a:solidFill>
                    <a:srgbClr val="000000">
                      <a:alpha val="15000"/>
                    </a:srgbClr>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cs typeface="+mn-cs"/>
                    </a:endParaRPr>
                  </a:p>
                </p:txBody>
              </p:sp>
              <p:sp>
                <p:nvSpPr>
                  <p:cNvPr id="3009" name="Freeform: Shape 3008">
                    <a:extLst>
                      <a:ext uri="{FF2B5EF4-FFF2-40B4-BE49-F238E27FC236}">
                        <a16:creationId xmlns:a16="http://schemas.microsoft.com/office/drawing/2014/main" id="{E67DB521-28E6-3D6B-7683-BC6D0442F54E}"/>
                      </a:ext>
                    </a:extLst>
                  </p:cNvPr>
                  <p:cNvSpPr/>
                  <p:nvPr/>
                </p:nvSpPr>
                <p:spPr>
                  <a:xfrm>
                    <a:off x="9147560" y="5749782"/>
                    <a:ext cx="495660" cy="193539"/>
                  </a:xfrm>
                  <a:custGeom>
                    <a:avLst/>
                    <a:gdLst>
                      <a:gd name="connsiteX0" fmla="*/ 0 w 495660"/>
                      <a:gd name="connsiteY0" fmla="*/ 0 h 193539"/>
                      <a:gd name="connsiteX1" fmla="*/ 0 w 495660"/>
                      <a:gd name="connsiteY1" fmla="*/ 4152 h 193539"/>
                      <a:gd name="connsiteX2" fmla="*/ 8485 w 495660"/>
                      <a:gd name="connsiteY2" fmla="*/ 18866 h 193539"/>
                      <a:gd name="connsiteX3" fmla="*/ 307181 w 495660"/>
                      <a:gd name="connsiteY3" fmla="*/ 191278 h 193539"/>
                      <a:gd name="connsiteX4" fmla="*/ 315667 w 495660"/>
                      <a:gd name="connsiteY4" fmla="*/ 193534 h 193539"/>
                      <a:gd name="connsiteX5" fmla="*/ 324693 w 495660"/>
                      <a:gd name="connsiteY5" fmla="*/ 191278 h 193539"/>
                      <a:gd name="connsiteX6" fmla="*/ 487175 w 495660"/>
                      <a:gd name="connsiteY6" fmla="*/ 97579 h 193539"/>
                      <a:gd name="connsiteX7" fmla="*/ 495661 w 495660"/>
                      <a:gd name="connsiteY7" fmla="*/ 82775 h 193539"/>
                      <a:gd name="connsiteX8" fmla="*/ 495661 w 495660"/>
                      <a:gd name="connsiteY8" fmla="*/ 77089 h 193539"/>
                      <a:gd name="connsiteX9" fmla="*/ 495661 w 495660"/>
                      <a:gd name="connsiteY9" fmla="*/ 77089 h 193539"/>
                      <a:gd name="connsiteX10" fmla="*/ 494577 w 495660"/>
                      <a:gd name="connsiteY10" fmla="*/ 78984 h 193539"/>
                      <a:gd name="connsiteX11" fmla="*/ 315847 w 495660"/>
                      <a:gd name="connsiteY11" fmla="*/ 182251 h 193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95660" h="193539">
                        <a:moveTo>
                          <a:pt x="0" y="0"/>
                        </a:moveTo>
                        <a:lnTo>
                          <a:pt x="0" y="4152"/>
                        </a:lnTo>
                        <a:cubicBezTo>
                          <a:pt x="13" y="10216"/>
                          <a:pt x="3243" y="15818"/>
                          <a:pt x="8485" y="18866"/>
                        </a:cubicBezTo>
                        <a:lnTo>
                          <a:pt x="307181" y="191278"/>
                        </a:lnTo>
                        <a:cubicBezTo>
                          <a:pt x="309761" y="192765"/>
                          <a:pt x="312689" y="193544"/>
                          <a:pt x="315667" y="193534"/>
                        </a:cubicBezTo>
                        <a:cubicBezTo>
                          <a:pt x="318825" y="193614"/>
                          <a:pt x="321945" y="192834"/>
                          <a:pt x="324693" y="191278"/>
                        </a:cubicBezTo>
                        <a:lnTo>
                          <a:pt x="487175" y="97579"/>
                        </a:lnTo>
                        <a:cubicBezTo>
                          <a:pt x="492446" y="94515"/>
                          <a:pt x="495680" y="88872"/>
                          <a:pt x="495661" y="82775"/>
                        </a:cubicBezTo>
                        <a:lnTo>
                          <a:pt x="495661" y="77089"/>
                        </a:lnTo>
                        <a:lnTo>
                          <a:pt x="495661" y="77089"/>
                        </a:lnTo>
                        <a:cubicBezTo>
                          <a:pt x="495668" y="77869"/>
                          <a:pt x="495254" y="78594"/>
                          <a:pt x="494577" y="78984"/>
                        </a:cubicBezTo>
                        <a:lnTo>
                          <a:pt x="315847" y="182251"/>
                        </a:lnTo>
                        <a:close/>
                      </a:path>
                    </a:pathLst>
                  </a:custGeom>
                  <a:solidFill>
                    <a:srgbClr val="37474F"/>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cs typeface="+mn-cs"/>
                    </a:endParaRPr>
                  </a:p>
                </p:txBody>
              </p:sp>
              <p:sp>
                <p:nvSpPr>
                  <p:cNvPr id="3010" name="Freeform: Shape 3009">
                    <a:extLst>
                      <a:ext uri="{FF2B5EF4-FFF2-40B4-BE49-F238E27FC236}">
                        <a16:creationId xmlns:a16="http://schemas.microsoft.com/office/drawing/2014/main" id="{3978DACF-5468-632F-74B6-0AF0CC6C92BC}"/>
                      </a:ext>
                    </a:extLst>
                  </p:cNvPr>
                  <p:cNvSpPr/>
                  <p:nvPr/>
                </p:nvSpPr>
                <p:spPr>
                  <a:xfrm>
                    <a:off x="9147560" y="5749691"/>
                    <a:ext cx="315666" cy="193625"/>
                  </a:xfrm>
                  <a:custGeom>
                    <a:avLst/>
                    <a:gdLst>
                      <a:gd name="connsiteX0" fmla="*/ 315667 w 315666"/>
                      <a:gd name="connsiteY0" fmla="*/ 182251 h 193625"/>
                      <a:gd name="connsiteX1" fmla="*/ 315667 w 315666"/>
                      <a:gd name="connsiteY1" fmla="*/ 193625 h 193625"/>
                      <a:gd name="connsiteX2" fmla="*/ 307181 w 315666"/>
                      <a:gd name="connsiteY2" fmla="*/ 191368 h 193625"/>
                      <a:gd name="connsiteX3" fmla="*/ 8485 w 315666"/>
                      <a:gd name="connsiteY3" fmla="*/ 18956 h 193625"/>
                      <a:gd name="connsiteX4" fmla="*/ 0 w 315666"/>
                      <a:gd name="connsiteY4" fmla="*/ 4152 h 193625"/>
                      <a:gd name="connsiteX5" fmla="*/ 0 w 315666"/>
                      <a:gd name="connsiteY5" fmla="*/ 0 h 193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5666" h="193625">
                        <a:moveTo>
                          <a:pt x="315667" y="182251"/>
                        </a:moveTo>
                        <a:lnTo>
                          <a:pt x="315667" y="193625"/>
                        </a:lnTo>
                        <a:cubicBezTo>
                          <a:pt x="312687" y="193647"/>
                          <a:pt x="309756" y="192868"/>
                          <a:pt x="307181" y="191368"/>
                        </a:cubicBezTo>
                        <a:lnTo>
                          <a:pt x="8485" y="18956"/>
                        </a:lnTo>
                        <a:cubicBezTo>
                          <a:pt x="3215" y="15892"/>
                          <a:pt x="-20" y="10249"/>
                          <a:pt x="0" y="4152"/>
                        </a:cubicBezTo>
                        <a:lnTo>
                          <a:pt x="0" y="0"/>
                        </a:lnTo>
                        <a:close/>
                      </a:path>
                    </a:pathLst>
                  </a:custGeom>
                  <a:solidFill>
                    <a:srgbClr val="263238"/>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cs typeface="+mn-cs"/>
                    </a:endParaRPr>
                  </a:p>
                </p:txBody>
              </p:sp>
              <p:sp>
                <p:nvSpPr>
                  <p:cNvPr id="3011" name="Freeform: Shape 3010">
                    <a:extLst>
                      <a:ext uri="{FF2B5EF4-FFF2-40B4-BE49-F238E27FC236}">
                        <a16:creationId xmlns:a16="http://schemas.microsoft.com/office/drawing/2014/main" id="{D48B6FE1-0759-7A63-2D35-B79214DC70D6}"/>
                      </a:ext>
                    </a:extLst>
                  </p:cNvPr>
                  <p:cNvSpPr/>
                  <p:nvPr/>
                </p:nvSpPr>
                <p:spPr>
                  <a:xfrm>
                    <a:off x="9147560" y="5646155"/>
                    <a:ext cx="495330" cy="285877"/>
                  </a:xfrm>
                  <a:custGeom>
                    <a:avLst/>
                    <a:gdLst>
                      <a:gd name="connsiteX0" fmla="*/ 0 w 495330"/>
                      <a:gd name="connsiteY0" fmla="*/ 103536 h 285877"/>
                      <a:gd name="connsiteX1" fmla="*/ 177015 w 495330"/>
                      <a:gd name="connsiteY1" fmla="*/ 1353 h 285877"/>
                      <a:gd name="connsiteX2" fmla="*/ 187216 w 495330"/>
                      <a:gd name="connsiteY2" fmla="*/ 1353 h 285877"/>
                      <a:gd name="connsiteX3" fmla="*/ 494126 w 495330"/>
                      <a:gd name="connsiteY3" fmla="*/ 178729 h 285877"/>
                      <a:gd name="connsiteX4" fmla="*/ 495104 w 495330"/>
                      <a:gd name="connsiteY4" fmla="*/ 181633 h 285877"/>
                      <a:gd name="connsiteX5" fmla="*/ 494126 w 495330"/>
                      <a:gd name="connsiteY5" fmla="*/ 182611 h 285877"/>
                      <a:gd name="connsiteX6" fmla="*/ 315396 w 495330"/>
                      <a:gd name="connsiteY6" fmla="*/ 285877 h 285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95330" h="285877">
                        <a:moveTo>
                          <a:pt x="0" y="103536"/>
                        </a:moveTo>
                        <a:lnTo>
                          <a:pt x="177015" y="1353"/>
                        </a:lnTo>
                        <a:cubicBezTo>
                          <a:pt x="180176" y="-451"/>
                          <a:pt x="184055" y="-451"/>
                          <a:pt x="187216" y="1353"/>
                        </a:cubicBezTo>
                        <a:lnTo>
                          <a:pt x="494126" y="178729"/>
                        </a:lnTo>
                        <a:cubicBezTo>
                          <a:pt x="495198" y="179261"/>
                          <a:pt x="495636" y="180561"/>
                          <a:pt x="495104" y="181633"/>
                        </a:cubicBezTo>
                        <a:cubicBezTo>
                          <a:pt x="494894" y="182057"/>
                          <a:pt x="494550" y="182400"/>
                          <a:pt x="494126" y="182611"/>
                        </a:cubicBezTo>
                        <a:lnTo>
                          <a:pt x="315396" y="285877"/>
                        </a:lnTo>
                        <a:close/>
                      </a:path>
                    </a:pathLst>
                  </a:custGeom>
                  <a:solidFill>
                    <a:srgbClr val="455A64"/>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cs typeface="+mn-cs"/>
                    </a:endParaRPr>
                  </a:p>
                </p:txBody>
              </p:sp>
              <p:sp>
                <p:nvSpPr>
                  <p:cNvPr id="3012" name="Freeform: Shape 3011">
                    <a:extLst>
                      <a:ext uri="{FF2B5EF4-FFF2-40B4-BE49-F238E27FC236}">
                        <a16:creationId xmlns:a16="http://schemas.microsoft.com/office/drawing/2014/main" id="{25C2122D-27E7-8676-D51E-03939B7DBCC7}"/>
                      </a:ext>
                    </a:extLst>
                  </p:cNvPr>
                  <p:cNvSpPr/>
                  <p:nvPr/>
                </p:nvSpPr>
                <p:spPr>
                  <a:xfrm>
                    <a:off x="9185111" y="5700676"/>
                    <a:ext cx="375243" cy="216281"/>
                  </a:xfrm>
                  <a:custGeom>
                    <a:avLst/>
                    <a:gdLst>
                      <a:gd name="connsiteX0" fmla="*/ 279740 w 375243"/>
                      <a:gd name="connsiteY0" fmla="*/ 216282 h 216281"/>
                      <a:gd name="connsiteX1" fmla="*/ 375243 w 375243"/>
                      <a:gd name="connsiteY1" fmla="*/ 161218 h 216281"/>
                      <a:gd name="connsiteX2" fmla="*/ 95955 w 375243"/>
                      <a:gd name="connsiteY2" fmla="*/ 0 h 216281"/>
                      <a:gd name="connsiteX3" fmla="*/ 0 w 375243"/>
                      <a:gd name="connsiteY3" fmla="*/ 54792 h 216281"/>
                      <a:gd name="connsiteX4" fmla="*/ 279740 w 375243"/>
                      <a:gd name="connsiteY4" fmla="*/ 216282 h 2162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5243" h="216281">
                        <a:moveTo>
                          <a:pt x="279740" y="216282"/>
                        </a:moveTo>
                        <a:lnTo>
                          <a:pt x="375243" y="161218"/>
                        </a:lnTo>
                        <a:lnTo>
                          <a:pt x="95955" y="0"/>
                        </a:lnTo>
                        <a:lnTo>
                          <a:pt x="0" y="54792"/>
                        </a:lnTo>
                        <a:lnTo>
                          <a:pt x="279740" y="216282"/>
                        </a:lnTo>
                        <a:close/>
                      </a:path>
                    </a:pathLst>
                  </a:custGeom>
                  <a:solidFill>
                    <a:srgbClr val="37474F"/>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cs typeface="+mn-cs"/>
                    </a:endParaRPr>
                  </a:p>
                </p:txBody>
              </p:sp>
              <p:sp>
                <p:nvSpPr>
                  <p:cNvPr id="3013" name="Freeform: Shape 3012">
                    <a:extLst>
                      <a:ext uri="{FF2B5EF4-FFF2-40B4-BE49-F238E27FC236}">
                        <a16:creationId xmlns:a16="http://schemas.microsoft.com/office/drawing/2014/main" id="{7D59A3A7-E611-8F52-442F-170A9160C78E}"/>
                      </a:ext>
                    </a:extLst>
                  </p:cNvPr>
                  <p:cNvSpPr/>
                  <p:nvPr/>
                </p:nvSpPr>
                <p:spPr>
                  <a:xfrm>
                    <a:off x="9185111" y="5700676"/>
                    <a:ext cx="375243" cy="163294"/>
                  </a:xfrm>
                  <a:custGeom>
                    <a:avLst/>
                    <a:gdLst>
                      <a:gd name="connsiteX0" fmla="*/ 0 w 375243"/>
                      <a:gd name="connsiteY0" fmla="*/ 54792 h 163294"/>
                      <a:gd name="connsiteX1" fmla="*/ 3611 w 375243"/>
                      <a:gd name="connsiteY1" fmla="*/ 56869 h 163294"/>
                      <a:gd name="connsiteX2" fmla="*/ 96045 w 375243"/>
                      <a:gd name="connsiteY2" fmla="*/ 4152 h 163294"/>
                      <a:gd name="connsiteX3" fmla="*/ 371542 w 375243"/>
                      <a:gd name="connsiteY3" fmla="*/ 163294 h 163294"/>
                      <a:gd name="connsiteX4" fmla="*/ 375243 w 375243"/>
                      <a:gd name="connsiteY4" fmla="*/ 161218 h 163294"/>
                      <a:gd name="connsiteX5" fmla="*/ 96045 w 375243"/>
                      <a:gd name="connsiteY5" fmla="*/ 0 h 163294"/>
                      <a:gd name="connsiteX6" fmla="*/ 0 w 375243"/>
                      <a:gd name="connsiteY6" fmla="*/ 54792 h 1632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75243" h="163294">
                        <a:moveTo>
                          <a:pt x="0" y="54792"/>
                        </a:moveTo>
                        <a:lnTo>
                          <a:pt x="3611" y="56869"/>
                        </a:lnTo>
                        <a:lnTo>
                          <a:pt x="96045" y="4152"/>
                        </a:lnTo>
                        <a:lnTo>
                          <a:pt x="371542" y="163294"/>
                        </a:lnTo>
                        <a:lnTo>
                          <a:pt x="375243" y="161218"/>
                        </a:lnTo>
                        <a:lnTo>
                          <a:pt x="96045" y="0"/>
                        </a:lnTo>
                        <a:lnTo>
                          <a:pt x="0" y="54792"/>
                        </a:lnTo>
                        <a:close/>
                      </a:path>
                    </a:pathLst>
                  </a:custGeom>
                  <a:solidFill>
                    <a:srgbClr val="263238"/>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cs typeface="+mn-cs"/>
                    </a:endParaRPr>
                  </a:p>
                </p:txBody>
              </p:sp>
              <p:sp>
                <p:nvSpPr>
                  <p:cNvPr id="3014" name="Freeform: Shape 3013">
                    <a:extLst>
                      <a:ext uri="{FF2B5EF4-FFF2-40B4-BE49-F238E27FC236}">
                        <a16:creationId xmlns:a16="http://schemas.microsoft.com/office/drawing/2014/main" id="{9A83E5A4-45BF-05D4-867C-E1DF748FB5B7}"/>
                      </a:ext>
                    </a:extLst>
                  </p:cNvPr>
                  <p:cNvSpPr/>
                  <p:nvPr/>
                </p:nvSpPr>
                <p:spPr>
                  <a:xfrm>
                    <a:off x="9378284" y="5714667"/>
                    <a:ext cx="133506" cy="77088"/>
                  </a:xfrm>
                  <a:custGeom>
                    <a:avLst/>
                    <a:gdLst>
                      <a:gd name="connsiteX0" fmla="*/ 133506 w 133506"/>
                      <a:gd name="connsiteY0" fmla="*/ 49106 h 77088"/>
                      <a:gd name="connsiteX1" fmla="*/ 131701 w 133506"/>
                      <a:gd name="connsiteY1" fmla="*/ 50099 h 77088"/>
                      <a:gd name="connsiteX2" fmla="*/ 84942 w 133506"/>
                      <a:gd name="connsiteY2" fmla="*/ 77089 h 77088"/>
                      <a:gd name="connsiteX3" fmla="*/ 1715 w 133506"/>
                      <a:gd name="connsiteY3" fmla="*/ 29066 h 77088"/>
                      <a:gd name="connsiteX4" fmla="*/ 0 w 133506"/>
                      <a:gd name="connsiteY4" fmla="*/ 28073 h 77088"/>
                      <a:gd name="connsiteX5" fmla="*/ 48564 w 133506"/>
                      <a:gd name="connsiteY5" fmla="*/ 0 h 77088"/>
                      <a:gd name="connsiteX6" fmla="*/ 133506 w 133506"/>
                      <a:gd name="connsiteY6" fmla="*/ 49106 h 77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3506" h="77088">
                        <a:moveTo>
                          <a:pt x="133506" y="49106"/>
                        </a:moveTo>
                        <a:lnTo>
                          <a:pt x="131701" y="50099"/>
                        </a:lnTo>
                        <a:lnTo>
                          <a:pt x="84942" y="77089"/>
                        </a:lnTo>
                        <a:lnTo>
                          <a:pt x="1715" y="29066"/>
                        </a:lnTo>
                        <a:lnTo>
                          <a:pt x="0" y="28073"/>
                        </a:lnTo>
                        <a:lnTo>
                          <a:pt x="48564" y="0"/>
                        </a:lnTo>
                        <a:lnTo>
                          <a:pt x="133506" y="49106"/>
                        </a:lnTo>
                        <a:close/>
                      </a:path>
                    </a:pathLst>
                  </a:custGeom>
                  <a:solidFill>
                    <a:srgbClr val="263238"/>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cs typeface="+mn-cs"/>
                    </a:endParaRPr>
                  </a:p>
                </p:txBody>
              </p:sp>
              <p:sp>
                <p:nvSpPr>
                  <p:cNvPr id="3015" name="Freeform: Shape 3014">
                    <a:extLst>
                      <a:ext uri="{FF2B5EF4-FFF2-40B4-BE49-F238E27FC236}">
                        <a16:creationId xmlns:a16="http://schemas.microsoft.com/office/drawing/2014/main" id="{18A976A0-3D70-BFD6-B136-C701D208357E}"/>
                      </a:ext>
                    </a:extLst>
                  </p:cNvPr>
                  <p:cNvSpPr/>
                  <p:nvPr/>
                </p:nvSpPr>
                <p:spPr>
                  <a:xfrm>
                    <a:off x="9379999" y="5716653"/>
                    <a:ext cx="129985" cy="75102"/>
                  </a:xfrm>
                  <a:custGeom>
                    <a:avLst/>
                    <a:gdLst>
                      <a:gd name="connsiteX0" fmla="*/ 129986 w 129985"/>
                      <a:gd name="connsiteY0" fmla="*/ 48113 h 75102"/>
                      <a:gd name="connsiteX1" fmla="*/ 83227 w 129985"/>
                      <a:gd name="connsiteY1" fmla="*/ 75103 h 75102"/>
                      <a:gd name="connsiteX2" fmla="*/ 0 w 129985"/>
                      <a:gd name="connsiteY2" fmla="*/ 27080 h 75102"/>
                      <a:gd name="connsiteX3" fmla="*/ 46849 w 129985"/>
                      <a:gd name="connsiteY3" fmla="*/ 0 h 75102"/>
                      <a:gd name="connsiteX4" fmla="*/ 129986 w 129985"/>
                      <a:gd name="connsiteY4" fmla="*/ 48113 h 751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9985" h="75102">
                        <a:moveTo>
                          <a:pt x="129986" y="48113"/>
                        </a:moveTo>
                        <a:lnTo>
                          <a:pt x="83227" y="75103"/>
                        </a:lnTo>
                        <a:lnTo>
                          <a:pt x="0" y="27080"/>
                        </a:lnTo>
                        <a:lnTo>
                          <a:pt x="46849" y="0"/>
                        </a:lnTo>
                        <a:lnTo>
                          <a:pt x="129986" y="48113"/>
                        </a:lnTo>
                        <a:close/>
                      </a:path>
                    </a:pathLst>
                  </a:custGeom>
                  <a:solidFill>
                    <a:srgbClr val="37474F"/>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cs typeface="+mn-cs"/>
                    </a:endParaRPr>
                  </a:p>
                </p:txBody>
              </p:sp>
              <p:grpSp>
                <p:nvGrpSpPr>
                  <p:cNvPr id="3016" name="Graphic 13">
                    <a:extLst>
                      <a:ext uri="{FF2B5EF4-FFF2-40B4-BE49-F238E27FC236}">
                        <a16:creationId xmlns:a16="http://schemas.microsoft.com/office/drawing/2014/main" id="{874ACF0B-0C89-415B-3C27-EAB3A469A78A}"/>
                      </a:ext>
                    </a:extLst>
                  </p:cNvPr>
                  <p:cNvGrpSpPr/>
                  <p:nvPr/>
                </p:nvGrpSpPr>
                <p:grpSpPr>
                  <a:xfrm>
                    <a:off x="9411168" y="5693731"/>
                    <a:ext cx="284936" cy="125490"/>
                    <a:chOff x="9411168" y="5693731"/>
                    <a:chExt cx="284936" cy="125490"/>
                  </a:xfrm>
                </p:grpSpPr>
                <p:sp>
                  <p:nvSpPr>
                    <p:cNvPr id="3021" name="Freeform: Shape 3020">
                      <a:extLst>
                        <a:ext uri="{FF2B5EF4-FFF2-40B4-BE49-F238E27FC236}">
                          <a16:creationId xmlns:a16="http://schemas.microsoft.com/office/drawing/2014/main" id="{E941FCAD-BD2A-8A15-3088-E87208914CCB}"/>
                        </a:ext>
                      </a:extLst>
                    </p:cNvPr>
                    <p:cNvSpPr/>
                    <p:nvPr/>
                  </p:nvSpPr>
                  <p:spPr>
                    <a:xfrm>
                      <a:off x="9411168" y="5693731"/>
                      <a:ext cx="284936" cy="125490"/>
                    </a:xfrm>
                    <a:custGeom>
                      <a:avLst/>
                      <a:gdLst>
                        <a:gd name="connsiteX0" fmla="*/ 6563 w 284936"/>
                        <a:gd name="connsiteY0" fmla="*/ 90081 h 125490"/>
                        <a:gd name="connsiteX1" fmla="*/ 61536 w 284936"/>
                        <a:gd name="connsiteY1" fmla="*/ 48558 h 125490"/>
                        <a:gd name="connsiteX2" fmla="*/ 74354 w 284936"/>
                        <a:gd name="connsiteY2" fmla="*/ 44586 h 125490"/>
                        <a:gd name="connsiteX3" fmla="*/ 55579 w 284936"/>
                        <a:gd name="connsiteY3" fmla="*/ 40795 h 125490"/>
                        <a:gd name="connsiteX4" fmla="*/ 39782 w 284936"/>
                        <a:gd name="connsiteY4" fmla="*/ 30324 h 125490"/>
                        <a:gd name="connsiteX5" fmla="*/ 39060 w 284936"/>
                        <a:gd name="connsiteY5" fmla="*/ 23373 h 125490"/>
                        <a:gd name="connsiteX6" fmla="*/ 41678 w 284936"/>
                        <a:gd name="connsiteY6" fmla="*/ 22471 h 125490"/>
                        <a:gd name="connsiteX7" fmla="*/ 78507 w 284936"/>
                        <a:gd name="connsiteY7" fmla="*/ 18950 h 125490"/>
                        <a:gd name="connsiteX8" fmla="*/ 95297 w 284936"/>
                        <a:gd name="connsiteY8" fmla="*/ 18950 h 125490"/>
                        <a:gd name="connsiteX9" fmla="*/ 110462 w 284936"/>
                        <a:gd name="connsiteY9" fmla="*/ 23554 h 125490"/>
                        <a:gd name="connsiteX10" fmla="*/ 185925 w 284936"/>
                        <a:gd name="connsiteY10" fmla="*/ 30956 h 125490"/>
                        <a:gd name="connsiteX11" fmla="*/ 243787 w 284936"/>
                        <a:gd name="connsiteY11" fmla="*/ 84 h 125490"/>
                        <a:gd name="connsiteX12" fmla="*/ 274298 w 284936"/>
                        <a:gd name="connsiteY12" fmla="*/ 27887 h 125490"/>
                        <a:gd name="connsiteX13" fmla="*/ 281880 w 284936"/>
                        <a:gd name="connsiteY13" fmla="*/ 75639 h 125490"/>
                        <a:gd name="connsiteX14" fmla="*/ 216978 w 284936"/>
                        <a:gd name="connsiteY14" fmla="*/ 99108 h 125490"/>
                        <a:gd name="connsiteX15" fmla="*/ 216978 w 284936"/>
                        <a:gd name="connsiteY15" fmla="*/ 99108 h 125490"/>
                        <a:gd name="connsiteX16" fmla="*/ 215985 w 284936"/>
                        <a:gd name="connsiteY16" fmla="*/ 99108 h 125490"/>
                        <a:gd name="connsiteX17" fmla="*/ 185384 w 284936"/>
                        <a:gd name="connsiteY17" fmla="*/ 112648 h 125490"/>
                        <a:gd name="connsiteX18" fmla="*/ 121655 w 284936"/>
                        <a:gd name="connsiteY18" fmla="*/ 110572 h 125490"/>
                        <a:gd name="connsiteX19" fmla="*/ 58016 w 284936"/>
                        <a:gd name="connsiteY19" fmla="*/ 124383 h 125490"/>
                        <a:gd name="connsiteX20" fmla="*/ 13875 w 284936"/>
                        <a:gd name="connsiteY20" fmla="*/ 108857 h 125490"/>
                        <a:gd name="connsiteX21" fmla="*/ 6563 w 284936"/>
                        <a:gd name="connsiteY21" fmla="*/ 90081 h 125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84936" h="125490">
                          <a:moveTo>
                            <a:pt x="6563" y="90081"/>
                          </a:moveTo>
                          <a:cubicBezTo>
                            <a:pt x="21548" y="75187"/>
                            <a:pt x="43302" y="54606"/>
                            <a:pt x="61536" y="48558"/>
                          </a:cubicBezTo>
                          <a:cubicBezTo>
                            <a:pt x="65726" y="46979"/>
                            <a:pt x="70006" y="45653"/>
                            <a:pt x="74354" y="44586"/>
                          </a:cubicBezTo>
                          <a:cubicBezTo>
                            <a:pt x="68020" y="43732"/>
                            <a:pt x="61748" y="42465"/>
                            <a:pt x="55579" y="40795"/>
                          </a:cubicBezTo>
                          <a:cubicBezTo>
                            <a:pt x="49392" y="38947"/>
                            <a:pt x="43894" y="35302"/>
                            <a:pt x="39782" y="30324"/>
                          </a:cubicBezTo>
                          <a:cubicBezTo>
                            <a:pt x="38157" y="28248"/>
                            <a:pt x="37074" y="24998"/>
                            <a:pt x="39060" y="23373"/>
                          </a:cubicBezTo>
                          <a:cubicBezTo>
                            <a:pt x="39810" y="22794"/>
                            <a:pt x="40730" y="22477"/>
                            <a:pt x="41678" y="22471"/>
                          </a:cubicBezTo>
                          <a:cubicBezTo>
                            <a:pt x="55308" y="22019"/>
                            <a:pt x="66140" y="19853"/>
                            <a:pt x="78507" y="18950"/>
                          </a:cubicBezTo>
                          <a:cubicBezTo>
                            <a:pt x="84067" y="18045"/>
                            <a:pt x="89737" y="18045"/>
                            <a:pt x="95297" y="18950"/>
                          </a:cubicBezTo>
                          <a:cubicBezTo>
                            <a:pt x="100352" y="20304"/>
                            <a:pt x="105497" y="21839"/>
                            <a:pt x="110462" y="23554"/>
                          </a:cubicBezTo>
                          <a:cubicBezTo>
                            <a:pt x="133119" y="31407"/>
                            <a:pt x="153790" y="38448"/>
                            <a:pt x="185925" y="30956"/>
                          </a:cubicBezTo>
                          <a:lnTo>
                            <a:pt x="243787" y="84"/>
                          </a:lnTo>
                          <a:cubicBezTo>
                            <a:pt x="243787" y="84"/>
                            <a:pt x="256154" y="-2985"/>
                            <a:pt x="274298" y="27887"/>
                          </a:cubicBezTo>
                          <a:cubicBezTo>
                            <a:pt x="292442" y="58759"/>
                            <a:pt x="281880" y="75639"/>
                            <a:pt x="281880" y="75639"/>
                          </a:cubicBezTo>
                          <a:lnTo>
                            <a:pt x="216978" y="99108"/>
                          </a:lnTo>
                          <a:lnTo>
                            <a:pt x="216978" y="99108"/>
                          </a:lnTo>
                          <a:lnTo>
                            <a:pt x="215985" y="99108"/>
                          </a:lnTo>
                          <a:cubicBezTo>
                            <a:pt x="206165" y="104438"/>
                            <a:pt x="195932" y="108966"/>
                            <a:pt x="185384" y="112648"/>
                          </a:cubicBezTo>
                          <a:cubicBezTo>
                            <a:pt x="165164" y="118787"/>
                            <a:pt x="139257" y="111475"/>
                            <a:pt x="121655" y="110572"/>
                          </a:cubicBezTo>
                          <a:cubicBezTo>
                            <a:pt x="99787" y="111335"/>
                            <a:pt x="78233" y="116013"/>
                            <a:pt x="58016" y="124383"/>
                          </a:cubicBezTo>
                          <a:cubicBezTo>
                            <a:pt x="41678" y="130973"/>
                            <a:pt x="21909" y="105878"/>
                            <a:pt x="13875" y="108857"/>
                          </a:cubicBezTo>
                          <a:cubicBezTo>
                            <a:pt x="5841" y="111836"/>
                            <a:pt x="-8421" y="105156"/>
                            <a:pt x="6563" y="90081"/>
                          </a:cubicBezTo>
                          <a:close/>
                        </a:path>
                      </a:pathLst>
                    </a:custGeom>
                    <a:solidFill>
                      <a:srgbClr val="FFA8A7"/>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cs typeface="+mn-cs"/>
                      </a:endParaRPr>
                    </a:p>
                  </p:txBody>
                </p:sp>
                <p:sp>
                  <p:nvSpPr>
                    <p:cNvPr id="3022" name="Freeform: Shape 3021">
                      <a:extLst>
                        <a:ext uri="{FF2B5EF4-FFF2-40B4-BE49-F238E27FC236}">
                          <a16:creationId xmlns:a16="http://schemas.microsoft.com/office/drawing/2014/main" id="{D3DE8F34-B450-FE11-9C51-845BEB81A135}"/>
                        </a:ext>
                      </a:extLst>
                    </p:cNvPr>
                    <p:cNvSpPr/>
                    <p:nvPr/>
                  </p:nvSpPr>
                  <p:spPr>
                    <a:xfrm>
                      <a:off x="9452394" y="5725770"/>
                      <a:ext cx="65624" cy="12818"/>
                    </a:xfrm>
                    <a:custGeom>
                      <a:avLst/>
                      <a:gdLst>
                        <a:gd name="connsiteX0" fmla="*/ 40711 w 65624"/>
                        <a:gd name="connsiteY0" fmla="*/ 3159 h 12818"/>
                        <a:gd name="connsiteX1" fmla="*/ 65625 w 65624"/>
                        <a:gd name="connsiteY1" fmla="*/ 7131 h 12818"/>
                        <a:gd name="connsiteX2" fmla="*/ 33128 w 65624"/>
                        <a:gd name="connsiteY2" fmla="*/ 12818 h 12818"/>
                        <a:gd name="connsiteX3" fmla="*/ 14353 w 65624"/>
                        <a:gd name="connsiteY3" fmla="*/ 9027 h 12818"/>
                        <a:gd name="connsiteX4" fmla="*/ 0 w 65624"/>
                        <a:gd name="connsiteY4" fmla="*/ 0 h 12818"/>
                        <a:gd name="connsiteX5" fmla="*/ 40711 w 65624"/>
                        <a:gd name="connsiteY5" fmla="*/ 3159 h 128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624" h="12818">
                          <a:moveTo>
                            <a:pt x="40711" y="3159"/>
                          </a:moveTo>
                          <a:cubicBezTo>
                            <a:pt x="49202" y="2734"/>
                            <a:pt x="57687" y="4086"/>
                            <a:pt x="65625" y="7131"/>
                          </a:cubicBezTo>
                          <a:cubicBezTo>
                            <a:pt x="54605" y="7724"/>
                            <a:pt x="43695" y="9633"/>
                            <a:pt x="33128" y="12818"/>
                          </a:cubicBezTo>
                          <a:cubicBezTo>
                            <a:pt x="26794" y="11964"/>
                            <a:pt x="20522" y="10697"/>
                            <a:pt x="14353" y="9027"/>
                          </a:cubicBezTo>
                          <a:cubicBezTo>
                            <a:pt x="8885" y="7273"/>
                            <a:pt x="3949" y="4168"/>
                            <a:pt x="0" y="0"/>
                          </a:cubicBezTo>
                          <a:cubicBezTo>
                            <a:pt x="9839" y="6951"/>
                            <a:pt x="28886" y="4333"/>
                            <a:pt x="40711" y="3159"/>
                          </a:cubicBezTo>
                          <a:close/>
                        </a:path>
                      </a:pathLst>
                    </a:custGeom>
                    <a:solidFill>
                      <a:srgbClr val="F28F8F"/>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cs typeface="+mn-cs"/>
                      </a:endParaRPr>
                    </a:p>
                  </p:txBody>
                </p:sp>
              </p:grpSp>
              <p:sp>
                <p:nvSpPr>
                  <p:cNvPr id="3017" name="Freeform: Shape 3016">
                    <a:extLst>
                      <a:ext uri="{FF2B5EF4-FFF2-40B4-BE49-F238E27FC236}">
                        <a16:creationId xmlns:a16="http://schemas.microsoft.com/office/drawing/2014/main" id="{EAC8AA49-2C56-50AD-C0FF-61891EFE13CB}"/>
                      </a:ext>
                    </a:extLst>
                  </p:cNvPr>
                  <p:cNvSpPr/>
                  <p:nvPr/>
                </p:nvSpPr>
                <p:spPr>
                  <a:xfrm>
                    <a:off x="9100925" y="5535396"/>
                    <a:ext cx="357517" cy="400492"/>
                  </a:xfrm>
                  <a:custGeom>
                    <a:avLst/>
                    <a:gdLst>
                      <a:gd name="connsiteX0" fmla="*/ 357517 w 357517"/>
                      <a:gd name="connsiteY0" fmla="*/ 399074 h 400492"/>
                      <a:gd name="connsiteX1" fmla="*/ 340096 w 357517"/>
                      <a:gd name="connsiteY1" fmla="*/ 397810 h 400492"/>
                      <a:gd name="connsiteX2" fmla="*/ 42753 w 357517"/>
                      <a:gd name="connsiteY2" fmla="*/ 226301 h 400492"/>
                      <a:gd name="connsiteX3" fmla="*/ 32914 w 357517"/>
                      <a:gd name="connsiteY3" fmla="*/ 212129 h 400492"/>
                      <a:gd name="connsiteX4" fmla="*/ 327 w 357517"/>
                      <a:gd name="connsiteY4" fmla="*/ 18054 h 400492"/>
                      <a:gd name="connsiteX5" fmla="*/ 6105 w 357517"/>
                      <a:gd name="connsiteY5" fmla="*/ 0 h 400492"/>
                      <a:gd name="connsiteX6" fmla="*/ 315001 w 357517"/>
                      <a:gd name="connsiteY6" fmla="*/ 178369 h 400492"/>
                      <a:gd name="connsiteX7" fmla="*/ 322313 w 357517"/>
                      <a:gd name="connsiteY7" fmla="*/ 188840 h 4004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57517" h="400492">
                        <a:moveTo>
                          <a:pt x="357517" y="399074"/>
                        </a:moveTo>
                        <a:cubicBezTo>
                          <a:pt x="351822" y="401339"/>
                          <a:pt x="345404" y="400873"/>
                          <a:pt x="340096" y="397810"/>
                        </a:cubicBezTo>
                        <a:lnTo>
                          <a:pt x="42753" y="226301"/>
                        </a:lnTo>
                        <a:cubicBezTo>
                          <a:pt x="37530" y="223274"/>
                          <a:pt x="33925" y="218081"/>
                          <a:pt x="32914" y="212129"/>
                        </a:cubicBezTo>
                        <a:lnTo>
                          <a:pt x="327" y="18054"/>
                        </a:lnTo>
                        <a:cubicBezTo>
                          <a:pt x="-878" y="11449"/>
                          <a:pt x="1289" y="4678"/>
                          <a:pt x="6105" y="0"/>
                        </a:cubicBezTo>
                        <a:lnTo>
                          <a:pt x="315001" y="178369"/>
                        </a:lnTo>
                        <a:cubicBezTo>
                          <a:pt x="318869" y="180604"/>
                          <a:pt x="321547" y="184439"/>
                          <a:pt x="322313" y="188840"/>
                        </a:cubicBezTo>
                        <a:close/>
                      </a:path>
                    </a:pathLst>
                  </a:custGeom>
                  <a:solidFill>
                    <a:srgbClr val="37474F"/>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cs typeface="+mn-cs"/>
                    </a:endParaRPr>
                  </a:p>
                </p:txBody>
              </p:sp>
              <p:sp>
                <p:nvSpPr>
                  <p:cNvPr id="3018" name="Freeform: Shape 3017">
                    <a:extLst>
                      <a:ext uri="{FF2B5EF4-FFF2-40B4-BE49-F238E27FC236}">
                        <a16:creationId xmlns:a16="http://schemas.microsoft.com/office/drawing/2014/main" id="{6C093A7F-222B-2824-3811-A5DF4671D97C}"/>
                      </a:ext>
                    </a:extLst>
                  </p:cNvPr>
                  <p:cNvSpPr/>
                  <p:nvPr/>
                </p:nvSpPr>
                <p:spPr>
                  <a:xfrm>
                    <a:off x="9107030" y="5532417"/>
                    <a:ext cx="356196" cy="402052"/>
                  </a:xfrm>
                  <a:custGeom>
                    <a:avLst/>
                    <a:gdLst>
                      <a:gd name="connsiteX0" fmla="*/ 356197 w 356196"/>
                      <a:gd name="connsiteY0" fmla="*/ 399616 h 402052"/>
                      <a:gd name="connsiteX1" fmla="*/ 354121 w 356196"/>
                      <a:gd name="connsiteY1" fmla="*/ 400789 h 402052"/>
                      <a:gd name="connsiteX2" fmla="*/ 351413 w 356196"/>
                      <a:gd name="connsiteY2" fmla="*/ 402053 h 402052"/>
                      <a:gd name="connsiteX3" fmla="*/ 316208 w 356196"/>
                      <a:gd name="connsiteY3" fmla="*/ 192000 h 402052"/>
                      <a:gd name="connsiteX4" fmla="*/ 308897 w 356196"/>
                      <a:gd name="connsiteY4" fmla="*/ 181529 h 402052"/>
                      <a:gd name="connsiteX5" fmla="*/ 0 w 356196"/>
                      <a:gd name="connsiteY5" fmla="*/ 3159 h 402052"/>
                      <a:gd name="connsiteX6" fmla="*/ 4062 w 356196"/>
                      <a:gd name="connsiteY6" fmla="*/ 0 h 402052"/>
                      <a:gd name="connsiteX7" fmla="*/ 313681 w 356196"/>
                      <a:gd name="connsiteY7" fmla="*/ 178730 h 402052"/>
                      <a:gd name="connsiteX8" fmla="*/ 320992 w 356196"/>
                      <a:gd name="connsiteY8" fmla="*/ 189202 h 402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56196" h="402052">
                        <a:moveTo>
                          <a:pt x="356197" y="399616"/>
                        </a:moveTo>
                        <a:lnTo>
                          <a:pt x="354121" y="400789"/>
                        </a:lnTo>
                        <a:lnTo>
                          <a:pt x="351413" y="402053"/>
                        </a:lnTo>
                        <a:lnTo>
                          <a:pt x="316208" y="192000"/>
                        </a:lnTo>
                        <a:cubicBezTo>
                          <a:pt x="315443" y="187599"/>
                          <a:pt x="312765" y="183763"/>
                          <a:pt x="308897" y="181529"/>
                        </a:cubicBezTo>
                        <a:lnTo>
                          <a:pt x="0" y="3159"/>
                        </a:lnTo>
                        <a:cubicBezTo>
                          <a:pt x="1215" y="1938"/>
                          <a:pt x="2580" y="877"/>
                          <a:pt x="4062" y="0"/>
                        </a:cubicBezTo>
                        <a:lnTo>
                          <a:pt x="313681" y="178730"/>
                        </a:lnTo>
                        <a:cubicBezTo>
                          <a:pt x="317524" y="180993"/>
                          <a:pt x="320192" y="184815"/>
                          <a:pt x="320992" y="189202"/>
                        </a:cubicBezTo>
                        <a:close/>
                      </a:path>
                    </a:pathLst>
                  </a:custGeom>
                  <a:solidFill>
                    <a:srgbClr val="455A64"/>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cs typeface="+mn-cs"/>
                    </a:endParaRPr>
                  </a:p>
                </p:txBody>
              </p:sp>
              <p:sp>
                <p:nvSpPr>
                  <p:cNvPr id="3019" name="Freeform: Shape 3018">
                    <a:extLst>
                      <a:ext uri="{FF2B5EF4-FFF2-40B4-BE49-F238E27FC236}">
                        <a16:creationId xmlns:a16="http://schemas.microsoft.com/office/drawing/2014/main" id="{6B66B940-1BF3-AE61-8347-2DC852708D1B}"/>
                      </a:ext>
                    </a:extLst>
                  </p:cNvPr>
                  <p:cNvSpPr/>
                  <p:nvPr/>
                </p:nvSpPr>
                <p:spPr>
                  <a:xfrm>
                    <a:off x="9420349" y="5715209"/>
                    <a:ext cx="42877" cy="219260"/>
                  </a:xfrm>
                  <a:custGeom>
                    <a:avLst/>
                    <a:gdLst>
                      <a:gd name="connsiteX0" fmla="*/ 0 w 42877"/>
                      <a:gd name="connsiteY0" fmla="*/ 2708 h 219260"/>
                      <a:gd name="connsiteX1" fmla="*/ 4784 w 42877"/>
                      <a:gd name="connsiteY1" fmla="*/ 0 h 219260"/>
                      <a:gd name="connsiteX2" fmla="*/ 7673 w 42877"/>
                      <a:gd name="connsiteY2" fmla="*/ 6409 h 219260"/>
                      <a:gd name="connsiteX3" fmla="*/ 42877 w 42877"/>
                      <a:gd name="connsiteY3" fmla="*/ 216823 h 219260"/>
                      <a:gd name="connsiteX4" fmla="*/ 40801 w 42877"/>
                      <a:gd name="connsiteY4" fmla="*/ 217997 h 219260"/>
                      <a:gd name="connsiteX5" fmla="*/ 38093 w 42877"/>
                      <a:gd name="connsiteY5" fmla="*/ 219261 h 219260"/>
                      <a:gd name="connsiteX6" fmla="*/ 2889 w 42877"/>
                      <a:gd name="connsiteY6" fmla="*/ 9207 h 219260"/>
                      <a:gd name="connsiteX7" fmla="*/ 0 w 42877"/>
                      <a:gd name="connsiteY7" fmla="*/ 2708 h 219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877" h="219260">
                        <a:moveTo>
                          <a:pt x="0" y="2708"/>
                        </a:moveTo>
                        <a:lnTo>
                          <a:pt x="4784" y="0"/>
                        </a:lnTo>
                        <a:cubicBezTo>
                          <a:pt x="6230" y="1884"/>
                          <a:pt x="7219" y="4078"/>
                          <a:pt x="7673" y="6409"/>
                        </a:cubicBezTo>
                        <a:lnTo>
                          <a:pt x="42877" y="216823"/>
                        </a:lnTo>
                        <a:lnTo>
                          <a:pt x="40801" y="217997"/>
                        </a:lnTo>
                        <a:lnTo>
                          <a:pt x="38093" y="219261"/>
                        </a:lnTo>
                        <a:lnTo>
                          <a:pt x="2889" y="9207"/>
                        </a:lnTo>
                        <a:cubicBezTo>
                          <a:pt x="2435" y="6849"/>
                          <a:pt x="1447" y="4625"/>
                          <a:pt x="0" y="2708"/>
                        </a:cubicBezTo>
                        <a:close/>
                      </a:path>
                    </a:pathLst>
                  </a:custGeom>
                  <a:solidFill>
                    <a:srgbClr val="263238"/>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cs typeface="+mn-cs"/>
                    </a:endParaRPr>
                  </a:p>
                </p:txBody>
              </p:sp>
              <p:sp>
                <p:nvSpPr>
                  <p:cNvPr id="3020" name="Freeform: Shape 3019">
                    <a:extLst>
                      <a:ext uri="{FF2B5EF4-FFF2-40B4-BE49-F238E27FC236}">
                        <a16:creationId xmlns:a16="http://schemas.microsoft.com/office/drawing/2014/main" id="{51CEA749-8DF1-BB3E-03C7-173FA4736D8C}"/>
                      </a:ext>
                    </a:extLst>
                  </p:cNvPr>
                  <p:cNvSpPr/>
                  <p:nvPr/>
                </p:nvSpPr>
                <p:spPr>
                  <a:xfrm>
                    <a:off x="9238612" y="5712369"/>
                    <a:ext cx="52659" cy="55868"/>
                  </a:xfrm>
                  <a:custGeom>
                    <a:avLst/>
                    <a:gdLst>
                      <a:gd name="connsiteX0" fmla="*/ 52383 w 52659"/>
                      <a:gd name="connsiteY0" fmla="*/ 42919 h 55868"/>
                      <a:gd name="connsiteX1" fmla="*/ 22414 w 52659"/>
                      <a:gd name="connsiteY1" fmla="*/ 4375 h 55868"/>
                      <a:gd name="connsiteX2" fmla="*/ 299 w 52659"/>
                      <a:gd name="connsiteY2" fmla="*/ 12950 h 55868"/>
                      <a:gd name="connsiteX3" fmla="*/ 30268 w 52659"/>
                      <a:gd name="connsiteY3" fmla="*/ 51494 h 55868"/>
                      <a:gd name="connsiteX4" fmla="*/ 52383 w 52659"/>
                      <a:gd name="connsiteY4" fmla="*/ 42919 h 558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659" h="55868">
                        <a:moveTo>
                          <a:pt x="52383" y="42919"/>
                        </a:moveTo>
                        <a:cubicBezTo>
                          <a:pt x="47681" y="26716"/>
                          <a:pt x="36959" y="12925"/>
                          <a:pt x="22414" y="4375"/>
                        </a:cubicBezTo>
                        <a:cubicBezTo>
                          <a:pt x="7972" y="-3930"/>
                          <a:pt x="-1868" y="-49"/>
                          <a:pt x="299" y="12950"/>
                        </a:cubicBezTo>
                        <a:cubicBezTo>
                          <a:pt x="4968" y="29170"/>
                          <a:pt x="15699" y="42972"/>
                          <a:pt x="30268" y="51494"/>
                        </a:cubicBezTo>
                        <a:cubicBezTo>
                          <a:pt x="44620" y="59799"/>
                          <a:pt x="54460" y="55918"/>
                          <a:pt x="52383" y="42919"/>
                        </a:cubicBezTo>
                        <a:close/>
                      </a:path>
                    </a:pathLst>
                  </a:custGeom>
                  <a:solidFill>
                    <a:srgbClr val="407BFF"/>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cs typeface="+mn-cs"/>
                    </a:endParaRPr>
                  </a:p>
                </p:txBody>
              </p:sp>
            </p:grpSp>
            <p:sp>
              <p:nvSpPr>
                <p:cNvPr id="3006" name="Freeform: Shape 3005">
                  <a:extLst>
                    <a:ext uri="{FF2B5EF4-FFF2-40B4-BE49-F238E27FC236}">
                      <a16:creationId xmlns:a16="http://schemas.microsoft.com/office/drawing/2014/main" id="{9E5C139C-A962-3B39-3091-C60F6B2BD416}"/>
                    </a:ext>
                  </a:extLst>
                </p:cNvPr>
                <p:cNvSpPr/>
                <p:nvPr/>
              </p:nvSpPr>
              <p:spPr>
                <a:xfrm>
                  <a:off x="9654955" y="5317038"/>
                  <a:ext cx="220817" cy="460636"/>
                </a:xfrm>
                <a:custGeom>
                  <a:avLst/>
                  <a:gdLst>
                    <a:gd name="connsiteX0" fmla="*/ 0 w 220817"/>
                    <a:gd name="connsiteY0" fmla="*/ 377410 h 460636"/>
                    <a:gd name="connsiteX1" fmla="*/ 110668 w 220817"/>
                    <a:gd name="connsiteY1" fmla="*/ 311424 h 460636"/>
                    <a:gd name="connsiteX2" fmla="*/ 76998 w 220817"/>
                    <a:gd name="connsiteY2" fmla="*/ 153455 h 460636"/>
                    <a:gd name="connsiteX3" fmla="*/ 82053 w 220817"/>
                    <a:gd name="connsiteY3" fmla="*/ 45134 h 460636"/>
                    <a:gd name="connsiteX4" fmla="*/ 124750 w 220817"/>
                    <a:gd name="connsiteY4" fmla="*/ 0 h 460636"/>
                    <a:gd name="connsiteX5" fmla="*/ 168169 w 220817"/>
                    <a:gd name="connsiteY5" fmla="*/ 28525 h 460636"/>
                    <a:gd name="connsiteX6" fmla="*/ 195249 w 220817"/>
                    <a:gd name="connsiteY6" fmla="*/ 130798 h 460636"/>
                    <a:gd name="connsiteX7" fmla="*/ 219441 w 220817"/>
                    <a:gd name="connsiteY7" fmla="*/ 340941 h 460636"/>
                    <a:gd name="connsiteX8" fmla="*/ 187215 w 220817"/>
                    <a:gd name="connsiteY8" fmla="*/ 397449 h 460636"/>
                    <a:gd name="connsiteX9" fmla="*/ 14262 w 220817"/>
                    <a:gd name="connsiteY9" fmla="*/ 460637 h 460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0817" h="460636">
                      <a:moveTo>
                        <a:pt x="0" y="377410"/>
                      </a:moveTo>
                      <a:cubicBezTo>
                        <a:pt x="51001" y="346177"/>
                        <a:pt x="110668" y="311424"/>
                        <a:pt x="110668" y="311424"/>
                      </a:cubicBezTo>
                      <a:lnTo>
                        <a:pt x="76998" y="153455"/>
                      </a:lnTo>
                      <a:cubicBezTo>
                        <a:pt x="76998" y="153455"/>
                        <a:pt x="63729" y="85574"/>
                        <a:pt x="82053" y="45134"/>
                      </a:cubicBezTo>
                      <a:cubicBezTo>
                        <a:pt x="100378" y="4694"/>
                        <a:pt x="124750" y="0"/>
                        <a:pt x="124750" y="0"/>
                      </a:cubicBezTo>
                      <a:cubicBezTo>
                        <a:pt x="140239" y="7863"/>
                        <a:pt x="154802" y="17430"/>
                        <a:pt x="168169" y="28525"/>
                      </a:cubicBezTo>
                      <a:cubicBezTo>
                        <a:pt x="186223" y="44592"/>
                        <a:pt x="188118" y="84852"/>
                        <a:pt x="195249" y="130798"/>
                      </a:cubicBezTo>
                      <a:cubicBezTo>
                        <a:pt x="202381" y="176744"/>
                        <a:pt x="216372" y="313951"/>
                        <a:pt x="219441" y="340941"/>
                      </a:cubicBezTo>
                      <a:cubicBezTo>
                        <a:pt x="222510" y="367931"/>
                        <a:pt x="223593" y="380840"/>
                        <a:pt x="187215" y="397449"/>
                      </a:cubicBezTo>
                      <a:cubicBezTo>
                        <a:pt x="148671" y="415503"/>
                        <a:pt x="14262" y="460637"/>
                        <a:pt x="14262" y="460637"/>
                      </a:cubicBezTo>
                      <a:close/>
                    </a:path>
                  </a:pathLst>
                </a:custGeom>
                <a:solidFill>
                  <a:srgbClr val="FFA8A7"/>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cs typeface="+mn-cs"/>
                  </a:endParaRPr>
                </a:p>
              </p:txBody>
            </p:sp>
            <p:sp>
              <p:nvSpPr>
                <p:cNvPr id="3007" name="Freeform: Shape 3006">
                  <a:extLst>
                    <a:ext uri="{FF2B5EF4-FFF2-40B4-BE49-F238E27FC236}">
                      <a16:creationId xmlns:a16="http://schemas.microsoft.com/office/drawing/2014/main" id="{C547AC00-5134-F684-4DE6-8813B6CB9370}"/>
                    </a:ext>
                  </a:extLst>
                </p:cNvPr>
                <p:cNvSpPr/>
                <p:nvPr/>
              </p:nvSpPr>
              <p:spPr>
                <a:xfrm>
                  <a:off x="9719874" y="5313607"/>
                  <a:ext cx="144159" cy="241077"/>
                </a:xfrm>
                <a:custGeom>
                  <a:avLst/>
                  <a:gdLst>
                    <a:gd name="connsiteX0" fmla="*/ 58749 w 144159"/>
                    <a:gd name="connsiteY0" fmla="*/ 0 h 241077"/>
                    <a:gd name="connsiteX1" fmla="*/ 100272 w 144159"/>
                    <a:gd name="connsiteY1" fmla="*/ 25546 h 241077"/>
                    <a:gd name="connsiteX2" fmla="*/ 123380 w 144159"/>
                    <a:gd name="connsiteY2" fmla="*/ 71853 h 241077"/>
                    <a:gd name="connsiteX3" fmla="*/ 144142 w 144159"/>
                    <a:gd name="connsiteY3" fmla="*/ 213483 h 241077"/>
                    <a:gd name="connsiteX4" fmla="*/ 107493 w 144159"/>
                    <a:gd name="connsiteY4" fmla="*/ 237765 h 241077"/>
                    <a:gd name="connsiteX5" fmla="*/ 23634 w 144159"/>
                    <a:gd name="connsiteY5" fmla="*/ 234064 h 241077"/>
                    <a:gd name="connsiteX6" fmla="*/ 2512 w 144159"/>
                    <a:gd name="connsiteY6" fmla="*/ 134770 h 241077"/>
                    <a:gd name="connsiteX7" fmla="*/ 58749 w 144159"/>
                    <a:gd name="connsiteY7" fmla="*/ 0 h 241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4159" h="241077">
                      <a:moveTo>
                        <a:pt x="58749" y="0"/>
                      </a:moveTo>
                      <a:cubicBezTo>
                        <a:pt x="73562" y="6823"/>
                        <a:pt x="87503" y="15399"/>
                        <a:pt x="100272" y="25546"/>
                      </a:cubicBezTo>
                      <a:cubicBezTo>
                        <a:pt x="106320" y="31865"/>
                        <a:pt x="116610" y="36739"/>
                        <a:pt x="123380" y="71853"/>
                      </a:cubicBezTo>
                      <a:cubicBezTo>
                        <a:pt x="130151" y="106967"/>
                        <a:pt x="144142" y="213483"/>
                        <a:pt x="144142" y="213483"/>
                      </a:cubicBezTo>
                      <a:cubicBezTo>
                        <a:pt x="144142" y="213483"/>
                        <a:pt x="146128" y="228558"/>
                        <a:pt x="107493" y="237765"/>
                      </a:cubicBezTo>
                      <a:cubicBezTo>
                        <a:pt x="68859" y="246973"/>
                        <a:pt x="23634" y="234064"/>
                        <a:pt x="23634" y="234064"/>
                      </a:cubicBezTo>
                      <a:cubicBezTo>
                        <a:pt x="23634" y="234064"/>
                        <a:pt x="6754" y="157427"/>
                        <a:pt x="2512" y="134770"/>
                      </a:cubicBezTo>
                      <a:cubicBezTo>
                        <a:pt x="-1731" y="112112"/>
                        <a:pt x="-8681" y="18324"/>
                        <a:pt x="58749" y="0"/>
                      </a:cubicBezTo>
                      <a:close/>
                    </a:path>
                  </a:pathLst>
                </a:custGeom>
                <a:solidFill>
                  <a:srgbClr val="37474F"/>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cs typeface="+mn-cs"/>
                  </a:endParaRPr>
                </a:p>
              </p:txBody>
            </p:sp>
          </p:grpSp>
        </p:grpSp>
      </p:grpSp>
      <p:grpSp>
        <p:nvGrpSpPr>
          <p:cNvPr id="3038" name="Group 3037">
            <a:extLst>
              <a:ext uri="{FF2B5EF4-FFF2-40B4-BE49-F238E27FC236}">
                <a16:creationId xmlns:a16="http://schemas.microsoft.com/office/drawing/2014/main" id="{9AFCB2B3-FB99-F26C-8B07-D14E6661FA26}"/>
              </a:ext>
            </a:extLst>
          </p:cNvPr>
          <p:cNvGrpSpPr/>
          <p:nvPr/>
        </p:nvGrpSpPr>
        <p:grpSpPr>
          <a:xfrm>
            <a:off x="5203998" y="2104732"/>
            <a:ext cx="1354017" cy="1754621"/>
            <a:chOff x="7514795" y="3196351"/>
            <a:chExt cx="1805356" cy="2339495"/>
          </a:xfrm>
        </p:grpSpPr>
        <p:sp>
          <p:nvSpPr>
            <p:cNvPr id="3039" name="Freeform: Shape 3038">
              <a:extLst>
                <a:ext uri="{FF2B5EF4-FFF2-40B4-BE49-F238E27FC236}">
                  <a16:creationId xmlns:a16="http://schemas.microsoft.com/office/drawing/2014/main" id="{23CE2C73-29F0-3507-3A7D-B5BFD6C061D4}"/>
                </a:ext>
              </a:extLst>
            </p:cNvPr>
            <p:cNvSpPr/>
            <p:nvPr/>
          </p:nvSpPr>
          <p:spPr>
            <a:xfrm>
              <a:off x="7514795" y="4493524"/>
              <a:ext cx="1805356" cy="1042322"/>
            </a:xfrm>
            <a:custGeom>
              <a:avLst/>
              <a:gdLst>
                <a:gd name="connsiteX0" fmla="*/ 675203 w 1805356"/>
                <a:gd name="connsiteY0" fmla="*/ 921996 h 1042322"/>
                <a:gd name="connsiteX1" fmla="*/ 533122 w 1805356"/>
                <a:gd name="connsiteY1" fmla="*/ 755542 h 1042322"/>
                <a:gd name="connsiteX2" fmla="*/ 638284 w 1805356"/>
                <a:gd name="connsiteY2" fmla="*/ 689827 h 1042322"/>
                <a:gd name="connsiteX3" fmla="*/ 735592 w 1805356"/>
                <a:gd name="connsiteY3" fmla="*/ 672676 h 1042322"/>
                <a:gd name="connsiteX4" fmla="*/ 749223 w 1805356"/>
                <a:gd name="connsiteY4" fmla="*/ 661934 h 1042322"/>
                <a:gd name="connsiteX5" fmla="*/ 735502 w 1805356"/>
                <a:gd name="connsiteY5" fmla="*/ 651192 h 1042322"/>
                <a:gd name="connsiteX6" fmla="*/ 658955 w 1805356"/>
                <a:gd name="connsiteY6" fmla="*/ 633590 h 1042322"/>
                <a:gd name="connsiteX7" fmla="*/ 581866 w 1805356"/>
                <a:gd name="connsiteY7" fmla="*/ 651192 h 1042322"/>
                <a:gd name="connsiteX8" fmla="*/ 567243 w 1805356"/>
                <a:gd name="connsiteY8" fmla="*/ 681522 h 1042322"/>
                <a:gd name="connsiteX9" fmla="*/ 467046 w 1805356"/>
                <a:gd name="connsiteY9" fmla="*/ 760236 h 1042322"/>
                <a:gd name="connsiteX10" fmla="*/ 267012 w 1805356"/>
                <a:gd name="connsiteY10" fmla="*/ 686035 h 1042322"/>
                <a:gd name="connsiteX11" fmla="*/ 0 w 1805356"/>
                <a:gd name="connsiteY11" fmla="*/ 532039 h 1042322"/>
                <a:gd name="connsiteX12" fmla="*/ 285607 w 1805356"/>
                <a:gd name="connsiteY12" fmla="*/ 367209 h 1042322"/>
                <a:gd name="connsiteX13" fmla="*/ 316479 w 1805356"/>
                <a:gd name="connsiteY13" fmla="*/ 348614 h 1042322"/>
                <a:gd name="connsiteX14" fmla="*/ 225128 w 1805356"/>
                <a:gd name="connsiteY14" fmla="*/ 320451 h 1042322"/>
                <a:gd name="connsiteX15" fmla="*/ 151830 w 1805356"/>
                <a:gd name="connsiteY15" fmla="*/ 208428 h 1042322"/>
                <a:gd name="connsiteX16" fmla="*/ 225128 w 1805356"/>
                <a:gd name="connsiteY16" fmla="*/ 96316 h 1042322"/>
                <a:gd name="connsiteX17" fmla="*/ 360530 w 1805356"/>
                <a:gd name="connsiteY17" fmla="*/ 63097 h 1042322"/>
                <a:gd name="connsiteX18" fmla="*/ 495931 w 1805356"/>
                <a:gd name="connsiteY18" fmla="*/ 96316 h 1042322"/>
                <a:gd name="connsiteX19" fmla="*/ 563632 w 1805356"/>
                <a:gd name="connsiteY19" fmla="*/ 188479 h 1042322"/>
                <a:gd name="connsiteX20" fmla="*/ 693708 w 1805356"/>
                <a:gd name="connsiteY20" fmla="*/ 131249 h 1042322"/>
                <a:gd name="connsiteX21" fmla="*/ 920732 w 1805356"/>
                <a:gd name="connsiteY21" fmla="*/ 0 h 1042322"/>
                <a:gd name="connsiteX22" fmla="*/ 1130875 w 1805356"/>
                <a:gd name="connsiteY22" fmla="*/ 121410 h 1042322"/>
                <a:gd name="connsiteX23" fmla="*/ 1259146 w 1805356"/>
                <a:gd name="connsiteY23" fmla="*/ 177647 h 1042322"/>
                <a:gd name="connsiteX24" fmla="*/ 1326937 w 1805356"/>
                <a:gd name="connsiteY24" fmla="*/ 85484 h 1042322"/>
                <a:gd name="connsiteX25" fmla="*/ 1597740 w 1805356"/>
                <a:gd name="connsiteY25" fmla="*/ 85484 h 1042322"/>
                <a:gd name="connsiteX26" fmla="*/ 1671128 w 1805356"/>
                <a:gd name="connsiteY26" fmla="*/ 197506 h 1042322"/>
                <a:gd name="connsiteX27" fmla="*/ 1597740 w 1805356"/>
                <a:gd name="connsiteY27" fmla="*/ 309619 h 1042322"/>
                <a:gd name="connsiteX28" fmla="*/ 1506570 w 1805356"/>
                <a:gd name="connsiteY28" fmla="*/ 337692 h 1042322"/>
                <a:gd name="connsiteX29" fmla="*/ 1535636 w 1805356"/>
                <a:gd name="connsiteY29" fmla="*/ 355294 h 1042322"/>
                <a:gd name="connsiteX30" fmla="*/ 1805356 w 1805356"/>
                <a:gd name="connsiteY30" fmla="*/ 510374 h 1042322"/>
                <a:gd name="connsiteX31" fmla="*/ 1519749 w 1805356"/>
                <a:gd name="connsiteY31" fmla="*/ 675294 h 1042322"/>
                <a:gd name="connsiteX32" fmla="*/ 1319716 w 1805356"/>
                <a:gd name="connsiteY32" fmla="*/ 749403 h 1042322"/>
                <a:gd name="connsiteX33" fmla="*/ 1319716 w 1805356"/>
                <a:gd name="connsiteY33" fmla="*/ 749403 h 1042322"/>
                <a:gd name="connsiteX34" fmla="*/ 1219518 w 1805356"/>
                <a:gd name="connsiteY34" fmla="*/ 670690 h 1042322"/>
                <a:gd name="connsiteX35" fmla="*/ 1204895 w 1805356"/>
                <a:gd name="connsiteY35" fmla="*/ 640360 h 1042322"/>
                <a:gd name="connsiteX36" fmla="*/ 1050627 w 1805356"/>
                <a:gd name="connsiteY36" fmla="*/ 640360 h 1042322"/>
                <a:gd name="connsiteX37" fmla="*/ 1036906 w 1805356"/>
                <a:gd name="connsiteY37" fmla="*/ 651102 h 1042322"/>
                <a:gd name="connsiteX38" fmla="*/ 1050627 w 1805356"/>
                <a:gd name="connsiteY38" fmla="*/ 661934 h 1042322"/>
                <a:gd name="connsiteX39" fmla="*/ 1148026 w 1805356"/>
                <a:gd name="connsiteY39" fmla="*/ 678995 h 1042322"/>
                <a:gd name="connsiteX40" fmla="*/ 1253188 w 1805356"/>
                <a:gd name="connsiteY40" fmla="*/ 744710 h 1042322"/>
                <a:gd name="connsiteX41" fmla="*/ 1111107 w 1805356"/>
                <a:gd name="connsiteY41" fmla="*/ 911163 h 1042322"/>
                <a:gd name="connsiteX42" fmla="*/ 883993 w 1805356"/>
                <a:gd name="connsiteY42" fmla="*/ 1042323 h 10423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1805356" h="1042322">
                  <a:moveTo>
                    <a:pt x="675203" y="921996"/>
                  </a:moveTo>
                  <a:cubicBezTo>
                    <a:pt x="579339" y="866661"/>
                    <a:pt x="518498" y="817104"/>
                    <a:pt x="533122" y="755542"/>
                  </a:cubicBezTo>
                  <a:cubicBezTo>
                    <a:pt x="539711" y="727920"/>
                    <a:pt x="563271" y="694069"/>
                    <a:pt x="638284" y="689827"/>
                  </a:cubicBezTo>
                  <a:cubicBezTo>
                    <a:pt x="687660" y="687029"/>
                    <a:pt x="714380" y="684952"/>
                    <a:pt x="735592" y="672676"/>
                  </a:cubicBezTo>
                  <a:cubicBezTo>
                    <a:pt x="740740" y="669936"/>
                    <a:pt x="745356" y="666298"/>
                    <a:pt x="749223" y="661934"/>
                  </a:cubicBezTo>
                  <a:cubicBezTo>
                    <a:pt x="745356" y="657533"/>
                    <a:pt x="740703" y="653890"/>
                    <a:pt x="735502" y="651192"/>
                  </a:cubicBezTo>
                  <a:cubicBezTo>
                    <a:pt x="711853" y="639036"/>
                    <a:pt x="685539" y="632985"/>
                    <a:pt x="658955" y="633590"/>
                  </a:cubicBezTo>
                  <a:cubicBezTo>
                    <a:pt x="632189" y="632894"/>
                    <a:pt x="605678" y="638947"/>
                    <a:pt x="581866" y="651192"/>
                  </a:cubicBezTo>
                  <a:cubicBezTo>
                    <a:pt x="571395" y="657240"/>
                    <a:pt x="571395" y="657240"/>
                    <a:pt x="567243" y="681522"/>
                  </a:cubicBezTo>
                  <a:cubicBezTo>
                    <a:pt x="560744" y="719615"/>
                    <a:pt x="531136" y="760236"/>
                    <a:pt x="467046" y="760236"/>
                  </a:cubicBezTo>
                  <a:cubicBezTo>
                    <a:pt x="418933" y="760236"/>
                    <a:pt x="353489" y="735954"/>
                    <a:pt x="267012" y="686035"/>
                  </a:cubicBezTo>
                  <a:lnTo>
                    <a:pt x="0" y="532039"/>
                  </a:lnTo>
                  <a:lnTo>
                    <a:pt x="285607" y="367209"/>
                  </a:lnTo>
                  <a:cubicBezTo>
                    <a:pt x="297342" y="360439"/>
                    <a:pt x="307542" y="354211"/>
                    <a:pt x="316479" y="348614"/>
                  </a:cubicBezTo>
                  <a:cubicBezTo>
                    <a:pt x="284401" y="345686"/>
                    <a:pt x="253287" y="336093"/>
                    <a:pt x="225128" y="320451"/>
                  </a:cubicBezTo>
                  <a:cubicBezTo>
                    <a:pt x="178550" y="293370"/>
                    <a:pt x="151830" y="252750"/>
                    <a:pt x="151830" y="208428"/>
                  </a:cubicBezTo>
                  <a:cubicBezTo>
                    <a:pt x="151830" y="164107"/>
                    <a:pt x="178911" y="123216"/>
                    <a:pt x="225128" y="96316"/>
                  </a:cubicBezTo>
                  <a:cubicBezTo>
                    <a:pt x="266679" y="73847"/>
                    <a:pt x="313298" y="62410"/>
                    <a:pt x="360530" y="63097"/>
                  </a:cubicBezTo>
                  <a:cubicBezTo>
                    <a:pt x="407763" y="62394"/>
                    <a:pt x="454386" y="73832"/>
                    <a:pt x="495931" y="96316"/>
                  </a:cubicBezTo>
                  <a:cubicBezTo>
                    <a:pt x="531381" y="115095"/>
                    <a:pt x="556314" y="149036"/>
                    <a:pt x="563632" y="188479"/>
                  </a:cubicBezTo>
                  <a:cubicBezTo>
                    <a:pt x="582137" y="185139"/>
                    <a:pt x="621404" y="173044"/>
                    <a:pt x="693708" y="131249"/>
                  </a:cubicBezTo>
                  <a:lnTo>
                    <a:pt x="920732" y="0"/>
                  </a:lnTo>
                  <a:lnTo>
                    <a:pt x="1130875" y="121410"/>
                  </a:lnTo>
                  <a:cubicBezTo>
                    <a:pt x="1202097" y="162302"/>
                    <a:pt x="1240822" y="174307"/>
                    <a:pt x="1259146" y="177647"/>
                  </a:cubicBezTo>
                  <a:cubicBezTo>
                    <a:pt x="1266459" y="138175"/>
                    <a:pt x="1291435" y="104221"/>
                    <a:pt x="1326937" y="85484"/>
                  </a:cubicBezTo>
                  <a:cubicBezTo>
                    <a:pt x="1411771" y="41191"/>
                    <a:pt x="1512906" y="41191"/>
                    <a:pt x="1597740" y="85484"/>
                  </a:cubicBezTo>
                  <a:cubicBezTo>
                    <a:pt x="1644409" y="112564"/>
                    <a:pt x="1671128" y="153185"/>
                    <a:pt x="1671128" y="197506"/>
                  </a:cubicBezTo>
                  <a:cubicBezTo>
                    <a:pt x="1671128" y="241828"/>
                    <a:pt x="1644048" y="282719"/>
                    <a:pt x="1597740" y="309619"/>
                  </a:cubicBezTo>
                  <a:cubicBezTo>
                    <a:pt x="1569619" y="325181"/>
                    <a:pt x="1538575" y="334741"/>
                    <a:pt x="1506570" y="337692"/>
                  </a:cubicBezTo>
                  <a:cubicBezTo>
                    <a:pt x="1514965" y="343018"/>
                    <a:pt x="1524623" y="348885"/>
                    <a:pt x="1535636" y="355294"/>
                  </a:cubicBezTo>
                  <a:lnTo>
                    <a:pt x="1805356" y="510374"/>
                  </a:lnTo>
                  <a:lnTo>
                    <a:pt x="1519749" y="675294"/>
                  </a:lnTo>
                  <a:cubicBezTo>
                    <a:pt x="1433272" y="725122"/>
                    <a:pt x="1367919" y="749403"/>
                    <a:pt x="1319716" y="749403"/>
                  </a:cubicBezTo>
                  <a:lnTo>
                    <a:pt x="1319716" y="749403"/>
                  </a:lnTo>
                  <a:cubicBezTo>
                    <a:pt x="1255806" y="749403"/>
                    <a:pt x="1226018" y="708783"/>
                    <a:pt x="1219518" y="670690"/>
                  </a:cubicBezTo>
                  <a:cubicBezTo>
                    <a:pt x="1215366" y="646408"/>
                    <a:pt x="1215366" y="646408"/>
                    <a:pt x="1204895" y="640360"/>
                  </a:cubicBezTo>
                  <a:cubicBezTo>
                    <a:pt x="1156149" y="616894"/>
                    <a:pt x="1099373" y="616894"/>
                    <a:pt x="1050627" y="640360"/>
                  </a:cubicBezTo>
                  <a:cubicBezTo>
                    <a:pt x="1045482" y="643143"/>
                    <a:pt x="1040843" y="646775"/>
                    <a:pt x="1036906" y="651102"/>
                  </a:cubicBezTo>
                  <a:cubicBezTo>
                    <a:pt x="1040831" y="655466"/>
                    <a:pt x="1045471" y="659129"/>
                    <a:pt x="1050627" y="661934"/>
                  </a:cubicBezTo>
                  <a:cubicBezTo>
                    <a:pt x="1071930" y="674120"/>
                    <a:pt x="1098650" y="676196"/>
                    <a:pt x="1148026" y="678995"/>
                  </a:cubicBezTo>
                  <a:cubicBezTo>
                    <a:pt x="1223039" y="683237"/>
                    <a:pt x="1246689" y="717088"/>
                    <a:pt x="1253188" y="744710"/>
                  </a:cubicBezTo>
                  <a:cubicBezTo>
                    <a:pt x="1267902" y="806272"/>
                    <a:pt x="1206971" y="855829"/>
                    <a:pt x="1111107" y="911163"/>
                  </a:cubicBezTo>
                  <a:lnTo>
                    <a:pt x="883993" y="1042323"/>
                  </a:lnTo>
                  <a:close/>
                </a:path>
              </a:pathLst>
            </a:custGeom>
            <a:solidFill>
              <a:srgbClr val="E0E0E0"/>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cs typeface="+mn-cs"/>
              </a:endParaRPr>
            </a:p>
          </p:txBody>
        </p:sp>
        <p:grpSp>
          <p:nvGrpSpPr>
            <p:cNvPr id="3040" name="Group 3039">
              <a:extLst>
                <a:ext uri="{FF2B5EF4-FFF2-40B4-BE49-F238E27FC236}">
                  <a16:creationId xmlns:a16="http://schemas.microsoft.com/office/drawing/2014/main" id="{4442AB2D-22DA-FBEF-2C10-4E0E8443F970}"/>
                </a:ext>
              </a:extLst>
            </p:cNvPr>
            <p:cNvGrpSpPr/>
            <p:nvPr/>
          </p:nvGrpSpPr>
          <p:grpSpPr>
            <a:xfrm>
              <a:off x="7631512" y="3196351"/>
              <a:ext cx="1571291" cy="2272336"/>
              <a:chOff x="7631512" y="3196351"/>
              <a:chExt cx="1571291" cy="2272336"/>
            </a:xfrm>
          </p:grpSpPr>
          <p:grpSp>
            <p:nvGrpSpPr>
              <p:cNvPr id="3041" name="Group 3040">
                <a:extLst>
                  <a:ext uri="{FF2B5EF4-FFF2-40B4-BE49-F238E27FC236}">
                    <a16:creationId xmlns:a16="http://schemas.microsoft.com/office/drawing/2014/main" id="{B76F7E79-B221-456A-A603-A9671EFBF1D5}"/>
                  </a:ext>
                </a:extLst>
              </p:cNvPr>
              <p:cNvGrpSpPr/>
              <p:nvPr/>
            </p:nvGrpSpPr>
            <p:grpSpPr>
              <a:xfrm>
                <a:off x="7631512" y="4430427"/>
                <a:ext cx="1571291" cy="1038260"/>
                <a:chOff x="7631512" y="4430427"/>
                <a:chExt cx="1571291" cy="1038260"/>
              </a:xfrm>
            </p:grpSpPr>
            <p:sp>
              <p:nvSpPr>
                <p:cNvPr id="3072" name="Freeform: Shape 3071">
                  <a:extLst>
                    <a:ext uri="{FF2B5EF4-FFF2-40B4-BE49-F238E27FC236}">
                      <a16:creationId xmlns:a16="http://schemas.microsoft.com/office/drawing/2014/main" id="{44122F16-4651-8925-3DC0-7A851D93026B}"/>
                    </a:ext>
                  </a:extLst>
                </p:cNvPr>
                <p:cNvSpPr/>
                <p:nvPr/>
              </p:nvSpPr>
              <p:spPr>
                <a:xfrm>
                  <a:off x="8912947" y="5256739"/>
                  <a:ext cx="219109" cy="211136"/>
                </a:xfrm>
                <a:custGeom>
                  <a:avLst/>
                  <a:gdLst>
                    <a:gd name="connsiteX0" fmla="*/ 43786 w 219109"/>
                    <a:gd name="connsiteY0" fmla="*/ 192271 h 211136"/>
                    <a:gd name="connsiteX1" fmla="*/ 101197 w 219109"/>
                    <a:gd name="connsiteY1" fmla="*/ 211137 h 211136"/>
                    <a:gd name="connsiteX2" fmla="*/ 104175 w 219109"/>
                    <a:gd name="connsiteY2" fmla="*/ 209331 h 211136"/>
                    <a:gd name="connsiteX3" fmla="*/ 167363 w 219109"/>
                    <a:gd name="connsiteY3" fmla="*/ 86296 h 211136"/>
                    <a:gd name="connsiteX4" fmla="*/ 44147 w 219109"/>
                    <a:gd name="connsiteY4" fmla="*/ 61382 h 211136"/>
                    <a:gd name="connsiteX5" fmla="*/ 6 w 219109"/>
                    <a:gd name="connsiteY5" fmla="*/ 0 h 211136"/>
                    <a:gd name="connsiteX6" fmla="*/ 6 w 219109"/>
                    <a:gd name="connsiteY6" fmla="*/ 130618 h 211136"/>
                    <a:gd name="connsiteX7" fmla="*/ 43786 w 219109"/>
                    <a:gd name="connsiteY7" fmla="*/ 192271 h 211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9109" h="211136">
                      <a:moveTo>
                        <a:pt x="43786" y="192271"/>
                      </a:moveTo>
                      <a:cubicBezTo>
                        <a:pt x="61526" y="202206"/>
                        <a:pt x="81022" y="208612"/>
                        <a:pt x="101197" y="211137"/>
                      </a:cubicBezTo>
                      <a:lnTo>
                        <a:pt x="104175" y="209331"/>
                      </a:lnTo>
                      <a:cubicBezTo>
                        <a:pt x="243369" y="128993"/>
                        <a:pt x="245445" y="90719"/>
                        <a:pt x="167363" y="86296"/>
                      </a:cubicBezTo>
                      <a:cubicBezTo>
                        <a:pt x="113654" y="83227"/>
                        <a:pt x="77817" y="80880"/>
                        <a:pt x="44147" y="61382"/>
                      </a:cubicBezTo>
                      <a:cubicBezTo>
                        <a:pt x="14720" y="44412"/>
                        <a:pt x="6" y="22206"/>
                        <a:pt x="6" y="0"/>
                      </a:cubicBezTo>
                      <a:lnTo>
                        <a:pt x="6" y="130618"/>
                      </a:lnTo>
                      <a:cubicBezTo>
                        <a:pt x="-355" y="153094"/>
                        <a:pt x="14359" y="175029"/>
                        <a:pt x="43786" y="192271"/>
                      </a:cubicBezTo>
                      <a:close/>
                    </a:path>
                  </a:pathLst>
                </a:custGeom>
                <a:solidFill>
                  <a:srgbClr val="FFFFFF">
                    <a:alpha val="30000"/>
                  </a:srgbClr>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cs typeface="+mn-cs"/>
                  </a:endParaRPr>
                </a:p>
              </p:txBody>
            </p:sp>
            <p:sp>
              <p:nvSpPr>
                <p:cNvPr id="3073" name="Freeform: Shape 3072">
                  <a:extLst>
                    <a:ext uri="{FF2B5EF4-FFF2-40B4-BE49-F238E27FC236}">
                      <a16:creationId xmlns:a16="http://schemas.microsoft.com/office/drawing/2014/main" id="{3A54FBB5-60C1-8245-8244-608047D4834C}"/>
                    </a:ext>
                  </a:extLst>
                </p:cNvPr>
                <p:cNvSpPr/>
                <p:nvPr/>
              </p:nvSpPr>
              <p:spPr>
                <a:xfrm>
                  <a:off x="7631512" y="4430427"/>
                  <a:ext cx="1571291" cy="1037809"/>
                </a:xfrm>
                <a:custGeom>
                  <a:avLst/>
                  <a:gdLst>
                    <a:gd name="connsiteX0" fmla="*/ 1571292 w 1571291"/>
                    <a:gd name="connsiteY0" fmla="*/ 442854 h 1037809"/>
                    <a:gd name="connsiteX1" fmla="*/ 1395180 w 1571291"/>
                    <a:gd name="connsiteY1" fmla="*/ 341122 h 1037809"/>
                    <a:gd name="connsiteX2" fmla="*/ 1452500 w 1571291"/>
                    <a:gd name="connsiteY2" fmla="*/ 322076 h 1037809"/>
                    <a:gd name="connsiteX3" fmla="*/ 1496640 w 1571291"/>
                    <a:gd name="connsiteY3" fmla="*/ 260603 h 1037809"/>
                    <a:gd name="connsiteX4" fmla="*/ 1496640 w 1571291"/>
                    <a:gd name="connsiteY4" fmla="*/ 129986 h 1037809"/>
                    <a:gd name="connsiteX5" fmla="*/ 1452500 w 1571291"/>
                    <a:gd name="connsiteY5" fmla="*/ 68603 h 1037809"/>
                    <a:gd name="connsiteX6" fmla="*/ 1239829 w 1571291"/>
                    <a:gd name="connsiteY6" fmla="*/ 68603 h 1037809"/>
                    <a:gd name="connsiteX7" fmla="*/ 1196771 w 1571291"/>
                    <a:gd name="connsiteY7" fmla="*/ 139735 h 1037809"/>
                    <a:gd name="connsiteX8" fmla="*/ 985273 w 1571291"/>
                    <a:gd name="connsiteY8" fmla="*/ 104440 h 1037809"/>
                    <a:gd name="connsiteX9" fmla="*/ 804738 w 1571291"/>
                    <a:gd name="connsiteY9" fmla="*/ 0 h 1037809"/>
                    <a:gd name="connsiteX10" fmla="*/ 606419 w 1571291"/>
                    <a:gd name="connsiteY10" fmla="*/ 114279 h 1037809"/>
                    <a:gd name="connsiteX11" fmla="*/ 393207 w 1571291"/>
                    <a:gd name="connsiteY11" fmla="*/ 150386 h 1037809"/>
                    <a:gd name="connsiteX12" fmla="*/ 350149 w 1571291"/>
                    <a:gd name="connsiteY12" fmla="*/ 79165 h 1037809"/>
                    <a:gd name="connsiteX13" fmla="*/ 137388 w 1571291"/>
                    <a:gd name="connsiteY13" fmla="*/ 79165 h 1037809"/>
                    <a:gd name="connsiteX14" fmla="*/ 93337 w 1571291"/>
                    <a:gd name="connsiteY14" fmla="*/ 140637 h 1037809"/>
                    <a:gd name="connsiteX15" fmla="*/ 93337 w 1571291"/>
                    <a:gd name="connsiteY15" fmla="*/ 271255 h 1037809"/>
                    <a:gd name="connsiteX16" fmla="*/ 137388 w 1571291"/>
                    <a:gd name="connsiteY16" fmla="*/ 332637 h 1037809"/>
                    <a:gd name="connsiteX17" fmla="*/ 194798 w 1571291"/>
                    <a:gd name="connsiteY17" fmla="*/ 351774 h 1037809"/>
                    <a:gd name="connsiteX18" fmla="*/ 0 w 1571291"/>
                    <a:gd name="connsiteY18" fmla="*/ 464428 h 1037809"/>
                    <a:gd name="connsiteX19" fmla="*/ 0 w 1571291"/>
                    <a:gd name="connsiteY19" fmla="*/ 595136 h 1037809"/>
                    <a:gd name="connsiteX20" fmla="*/ 179091 w 1571291"/>
                    <a:gd name="connsiteY20" fmla="*/ 698583 h 1037809"/>
                    <a:gd name="connsiteX21" fmla="*/ 392394 w 1571291"/>
                    <a:gd name="connsiteY21" fmla="*/ 734690 h 1037809"/>
                    <a:gd name="connsiteX22" fmla="*/ 435452 w 1571291"/>
                    <a:gd name="connsiteY22" fmla="*/ 663559 h 1037809"/>
                    <a:gd name="connsiteX23" fmla="*/ 640811 w 1571291"/>
                    <a:gd name="connsiteY23" fmla="*/ 659677 h 1037809"/>
                    <a:gd name="connsiteX24" fmla="*/ 524907 w 1571291"/>
                    <a:gd name="connsiteY24" fmla="*/ 680529 h 1037809"/>
                    <a:gd name="connsiteX25" fmla="*/ 472913 w 1571291"/>
                    <a:gd name="connsiteY25" fmla="*/ 705082 h 1037809"/>
                    <a:gd name="connsiteX26" fmla="*/ 472913 w 1571291"/>
                    <a:gd name="connsiteY26" fmla="*/ 835790 h 1037809"/>
                    <a:gd name="connsiteX27" fmla="*/ 587734 w 1571291"/>
                    <a:gd name="connsiteY27" fmla="*/ 934362 h 1037809"/>
                    <a:gd name="connsiteX28" fmla="*/ 766915 w 1571291"/>
                    <a:gd name="connsiteY28" fmla="*/ 1037809 h 1037809"/>
                    <a:gd name="connsiteX29" fmla="*/ 964782 w 1571291"/>
                    <a:gd name="connsiteY29" fmla="*/ 923530 h 1037809"/>
                    <a:gd name="connsiteX30" fmla="*/ 1079693 w 1571291"/>
                    <a:gd name="connsiteY30" fmla="*/ 824867 h 1037809"/>
                    <a:gd name="connsiteX31" fmla="*/ 1079693 w 1571291"/>
                    <a:gd name="connsiteY31" fmla="*/ 694340 h 1037809"/>
                    <a:gd name="connsiteX32" fmla="*/ 1027609 w 1571291"/>
                    <a:gd name="connsiteY32" fmla="*/ 669787 h 1037809"/>
                    <a:gd name="connsiteX33" fmla="*/ 911705 w 1571291"/>
                    <a:gd name="connsiteY33" fmla="*/ 648845 h 1037809"/>
                    <a:gd name="connsiteX34" fmla="*/ 1117064 w 1571291"/>
                    <a:gd name="connsiteY34" fmla="*/ 652727 h 1037809"/>
                    <a:gd name="connsiteX35" fmla="*/ 1160122 w 1571291"/>
                    <a:gd name="connsiteY35" fmla="*/ 723858 h 1037809"/>
                    <a:gd name="connsiteX36" fmla="*/ 1373425 w 1571291"/>
                    <a:gd name="connsiteY36" fmla="*/ 687751 h 1037809"/>
                    <a:gd name="connsiteX37" fmla="*/ 1571292 w 1571291"/>
                    <a:gd name="connsiteY37" fmla="*/ 573471 h 10378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71291" h="1037809">
                      <a:moveTo>
                        <a:pt x="1571292" y="442854"/>
                      </a:moveTo>
                      <a:lnTo>
                        <a:pt x="1395180" y="341122"/>
                      </a:lnTo>
                      <a:cubicBezTo>
                        <a:pt x="1415317" y="338447"/>
                        <a:pt x="1434766" y="331985"/>
                        <a:pt x="1452500" y="322076"/>
                      </a:cubicBezTo>
                      <a:cubicBezTo>
                        <a:pt x="1481927" y="305105"/>
                        <a:pt x="1496640" y="282809"/>
                        <a:pt x="1496640" y="260603"/>
                      </a:cubicBezTo>
                      <a:lnTo>
                        <a:pt x="1496640" y="129986"/>
                      </a:lnTo>
                      <a:cubicBezTo>
                        <a:pt x="1496640" y="107780"/>
                        <a:pt x="1481927" y="85574"/>
                        <a:pt x="1452500" y="68603"/>
                      </a:cubicBezTo>
                      <a:cubicBezTo>
                        <a:pt x="1393735" y="34663"/>
                        <a:pt x="1298593" y="34663"/>
                        <a:pt x="1239829" y="68603"/>
                      </a:cubicBezTo>
                      <a:cubicBezTo>
                        <a:pt x="1206068" y="88011"/>
                        <a:pt x="1202006" y="108773"/>
                        <a:pt x="1196771" y="139735"/>
                      </a:cubicBezTo>
                      <a:cubicBezTo>
                        <a:pt x="1189098" y="184868"/>
                        <a:pt x="1123203" y="183785"/>
                        <a:pt x="985273" y="104440"/>
                      </a:cubicBezTo>
                      <a:lnTo>
                        <a:pt x="804738" y="0"/>
                      </a:lnTo>
                      <a:lnTo>
                        <a:pt x="606419" y="114279"/>
                      </a:lnTo>
                      <a:cubicBezTo>
                        <a:pt x="467316" y="194617"/>
                        <a:pt x="400970" y="195520"/>
                        <a:pt x="393207" y="150386"/>
                      </a:cubicBezTo>
                      <a:cubicBezTo>
                        <a:pt x="387881" y="119424"/>
                        <a:pt x="384180" y="98663"/>
                        <a:pt x="350149" y="79165"/>
                      </a:cubicBezTo>
                      <a:cubicBezTo>
                        <a:pt x="291385" y="45224"/>
                        <a:pt x="196152" y="45224"/>
                        <a:pt x="137388" y="79165"/>
                      </a:cubicBezTo>
                      <a:cubicBezTo>
                        <a:pt x="108051" y="96135"/>
                        <a:pt x="93337" y="118431"/>
                        <a:pt x="93337" y="140637"/>
                      </a:cubicBezTo>
                      <a:lnTo>
                        <a:pt x="93337" y="271255"/>
                      </a:lnTo>
                      <a:cubicBezTo>
                        <a:pt x="93337" y="293461"/>
                        <a:pt x="108051" y="315667"/>
                        <a:pt x="137388" y="332637"/>
                      </a:cubicBezTo>
                      <a:cubicBezTo>
                        <a:pt x="155137" y="342601"/>
                        <a:pt x="174620" y="349095"/>
                        <a:pt x="194798" y="351774"/>
                      </a:cubicBezTo>
                      <a:lnTo>
                        <a:pt x="0" y="464428"/>
                      </a:lnTo>
                      <a:lnTo>
                        <a:pt x="0" y="595136"/>
                      </a:lnTo>
                      <a:lnTo>
                        <a:pt x="179091" y="698583"/>
                      </a:lnTo>
                      <a:cubicBezTo>
                        <a:pt x="318284" y="778921"/>
                        <a:pt x="384631" y="779824"/>
                        <a:pt x="392394" y="734690"/>
                      </a:cubicBezTo>
                      <a:cubicBezTo>
                        <a:pt x="397720" y="703728"/>
                        <a:pt x="401421" y="682966"/>
                        <a:pt x="435452" y="663559"/>
                      </a:cubicBezTo>
                      <a:cubicBezTo>
                        <a:pt x="491779" y="630972"/>
                        <a:pt x="581686" y="629708"/>
                        <a:pt x="640811" y="659677"/>
                      </a:cubicBezTo>
                      <a:cubicBezTo>
                        <a:pt x="609127" y="675474"/>
                        <a:pt x="574645" y="677731"/>
                        <a:pt x="524907" y="680529"/>
                      </a:cubicBezTo>
                      <a:cubicBezTo>
                        <a:pt x="491599" y="682425"/>
                        <a:pt x="472913" y="690458"/>
                        <a:pt x="472913" y="705082"/>
                      </a:cubicBezTo>
                      <a:cubicBezTo>
                        <a:pt x="472913" y="725031"/>
                        <a:pt x="472913" y="821076"/>
                        <a:pt x="472913" y="835790"/>
                      </a:cubicBezTo>
                      <a:cubicBezTo>
                        <a:pt x="472913" y="855739"/>
                        <a:pt x="507666" y="888055"/>
                        <a:pt x="587734" y="934362"/>
                      </a:cubicBezTo>
                      <a:lnTo>
                        <a:pt x="766915" y="1037809"/>
                      </a:lnTo>
                      <a:lnTo>
                        <a:pt x="964782" y="923530"/>
                      </a:lnTo>
                      <a:cubicBezTo>
                        <a:pt x="1045031" y="877223"/>
                        <a:pt x="1079693" y="844817"/>
                        <a:pt x="1079693" y="824867"/>
                      </a:cubicBezTo>
                      <a:cubicBezTo>
                        <a:pt x="1079693" y="810244"/>
                        <a:pt x="1079693" y="714289"/>
                        <a:pt x="1079693" y="694340"/>
                      </a:cubicBezTo>
                      <a:cubicBezTo>
                        <a:pt x="1079693" y="679626"/>
                        <a:pt x="1060918" y="671683"/>
                        <a:pt x="1027609" y="669787"/>
                      </a:cubicBezTo>
                      <a:cubicBezTo>
                        <a:pt x="977871" y="666899"/>
                        <a:pt x="943389" y="664642"/>
                        <a:pt x="911705" y="648845"/>
                      </a:cubicBezTo>
                      <a:cubicBezTo>
                        <a:pt x="970830" y="618967"/>
                        <a:pt x="1060737" y="620140"/>
                        <a:pt x="1117064" y="652727"/>
                      </a:cubicBezTo>
                      <a:cubicBezTo>
                        <a:pt x="1150824" y="672134"/>
                        <a:pt x="1154796" y="692896"/>
                        <a:pt x="1160122" y="723858"/>
                      </a:cubicBezTo>
                      <a:cubicBezTo>
                        <a:pt x="1167885" y="768992"/>
                        <a:pt x="1234322" y="767908"/>
                        <a:pt x="1373425" y="687751"/>
                      </a:cubicBezTo>
                      <a:lnTo>
                        <a:pt x="1571292" y="573471"/>
                      </a:lnTo>
                      <a:close/>
                    </a:path>
                  </a:pathLst>
                </a:custGeom>
                <a:solidFill>
                  <a:srgbClr val="407BFF"/>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cs typeface="+mn-cs"/>
                  </a:endParaRPr>
                </a:p>
              </p:txBody>
            </p:sp>
            <p:sp>
              <p:nvSpPr>
                <p:cNvPr id="3074" name="Freeform: Shape 3073">
                  <a:extLst>
                    <a:ext uri="{FF2B5EF4-FFF2-40B4-BE49-F238E27FC236}">
                      <a16:creationId xmlns:a16="http://schemas.microsoft.com/office/drawing/2014/main" id="{8604C620-D8A5-BD75-F6F0-214B07B217C0}"/>
                    </a:ext>
                  </a:extLst>
                </p:cNvPr>
                <p:cNvSpPr/>
                <p:nvPr/>
              </p:nvSpPr>
              <p:spPr>
                <a:xfrm>
                  <a:off x="8791634" y="4873281"/>
                  <a:ext cx="411169" cy="310893"/>
                </a:xfrm>
                <a:custGeom>
                  <a:avLst/>
                  <a:gdLst>
                    <a:gd name="connsiteX0" fmla="*/ 213303 w 411169"/>
                    <a:gd name="connsiteY0" fmla="*/ 114189 h 310893"/>
                    <a:gd name="connsiteX1" fmla="*/ 0 w 411169"/>
                    <a:gd name="connsiteY1" fmla="*/ 150296 h 310893"/>
                    <a:gd name="connsiteX2" fmla="*/ 0 w 411169"/>
                    <a:gd name="connsiteY2" fmla="*/ 280913 h 310893"/>
                    <a:gd name="connsiteX3" fmla="*/ 213303 w 411169"/>
                    <a:gd name="connsiteY3" fmla="*/ 244806 h 310893"/>
                    <a:gd name="connsiteX4" fmla="*/ 411170 w 411169"/>
                    <a:gd name="connsiteY4" fmla="*/ 130618 h 310893"/>
                    <a:gd name="connsiteX5" fmla="*/ 411170 w 411169"/>
                    <a:gd name="connsiteY5" fmla="*/ 0 h 3108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1169" h="310893">
                      <a:moveTo>
                        <a:pt x="213303" y="114189"/>
                      </a:moveTo>
                      <a:cubicBezTo>
                        <a:pt x="74200" y="194527"/>
                        <a:pt x="7763" y="195430"/>
                        <a:pt x="0" y="150296"/>
                      </a:cubicBezTo>
                      <a:lnTo>
                        <a:pt x="0" y="280913"/>
                      </a:lnTo>
                      <a:cubicBezTo>
                        <a:pt x="7763" y="326047"/>
                        <a:pt x="74200" y="324964"/>
                        <a:pt x="213303" y="244806"/>
                      </a:cubicBezTo>
                      <a:lnTo>
                        <a:pt x="411170" y="130618"/>
                      </a:lnTo>
                      <a:lnTo>
                        <a:pt x="411170" y="0"/>
                      </a:lnTo>
                      <a:close/>
                    </a:path>
                  </a:pathLst>
                </a:custGeom>
                <a:solidFill>
                  <a:srgbClr val="FFFFFF">
                    <a:alpha val="50000"/>
                  </a:srgbClr>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cs typeface="+mn-cs"/>
                  </a:endParaRPr>
                </a:p>
              </p:txBody>
            </p:sp>
            <p:sp>
              <p:nvSpPr>
                <p:cNvPr id="3075" name="Freeform: Shape 3074">
                  <a:extLst>
                    <a:ext uri="{FF2B5EF4-FFF2-40B4-BE49-F238E27FC236}">
                      <a16:creationId xmlns:a16="http://schemas.microsoft.com/office/drawing/2014/main" id="{2B845665-FB34-A4D0-5E58-C3F24D84F113}"/>
                    </a:ext>
                  </a:extLst>
                </p:cNvPr>
                <p:cNvSpPr/>
                <p:nvPr/>
              </p:nvSpPr>
              <p:spPr>
                <a:xfrm>
                  <a:off x="8398517" y="5123774"/>
                  <a:ext cx="312778" cy="344191"/>
                </a:xfrm>
                <a:custGeom>
                  <a:avLst/>
                  <a:gdLst>
                    <a:gd name="connsiteX0" fmla="*/ 312688 w 312778"/>
                    <a:gd name="connsiteY0" fmla="*/ 1083 h 344191"/>
                    <a:gd name="connsiteX1" fmla="*/ 312688 w 312778"/>
                    <a:gd name="connsiteY1" fmla="*/ 0 h 344191"/>
                    <a:gd name="connsiteX2" fmla="*/ 197867 w 312778"/>
                    <a:gd name="connsiteY2" fmla="*/ 99295 h 344191"/>
                    <a:gd name="connsiteX3" fmla="*/ 0 w 312778"/>
                    <a:gd name="connsiteY3" fmla="*/ 213483 h 344191"/>
                    <a:gd name="connsiteX4" fmla="*/ 0 w 312778"/>
                    <a:gd name="connsiteY4" fmla="*/ 344191 h 344191"/>
                    <a:gd name="connsiteX5" fmla="*/ 197867 w 312778"/>
                    <a:gd name="connsiteY5" fmla="*/ 229912 h 344191"/>
                    <a:gd name="connsiteX6" fmla="*/ 312778 w 312778"/>
                    <a:gd name="connsiteY6" fmla="*/ 131249 h 344191"/>
                    <a:gd name="connsiteX7" fmla="*/ 312688 w 312778"/>
                    <a:gd name="connsiteY7" fmla="*/ 1083 h 344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2778" h="344191">
                      <a:moveTo>
                        <a:pt x="312688" y="1083"/>
                      </a:moveTo>
                      <a:cubicBezTo>
                        <a:pt x="312688" y="1083"/>
                        <a:pt x="312688" y="361"/>
                        <a:pt x="312688" y="0"/>
                      </a:cubicBezTo>
                      <a:cubicBezTo>
                        <a:pt x="313951" y="19859"/>
                        <a:pt x="279559" y="52446"/>
                        <a:pt x="197867" y="99295"/>
                      </a:cubicBezTo>
                      <a:lnTo>
                        <a:pt x="0" y="213483"/>
                      </a:lnTo>
                      <a:lnTo>
                        <a:pt x="0" y="344191"/>
                      </a:lnTo>
                      <a:lnTo>
                        <a:pt x="197867" y="229912"/>
                      </a:lnTo>
                      <a:cubicBezTo>
                        <a:pt x="278115" y="183605"/>
                        <a:pt x="312778" y="151199"/>
                        <a:pt x="312778" y="131249"/>
                      </a:cubicBezTo>
                      <a:cubicBezTo>
                        <a:pt x="312597" y="116987"/>
                        <a:pt x="312597" y="21032"/>
                        <a:pt x="312688" y="1083"/>
                      </a:cubicBezTo>
                      <a:close/>
                    </a:path>
                  </a:pathLst>
                </a:custGeom>
                <a:solidFill>
                  <a:srgbClr val="FFFFFF">
                    <a:alpha val="50000"/>
                  </a:srgbClr>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cs typeface="+mn-cs"/>
                  </a:endParaRPr>
                </a:p>
              </p:txBody>
            </p:sp>
            <p:sp>
              <p:nvSpPr>
                <p:cNvPr id="3076" name="Freeform: Shape 3075">
                  <a:extLst>
                    <a:ext uri="{FF2B5EF4-FFF2-40B4-BE49-F238E27FC236}">
                      <a16:creationId xmlns:a16="http://schemas.microsoft.com/office/drawing/2014/main" id="{0AAAA7B9-77B9-CCEC-8E42-2DDC3834B9F0}"/>
                    </a:ext>
                  </a:extLst>
                </p:cNvPr>
                <p:cNvSpPr/>
                <p:nvPr/>
              </p:nvSpPr>
              <p:spPr>
                <a:xfrm>
                  <a:off x="8908761" y="4560413"/>
                  <a:ext cx="219391" cy="211136"/>
                </a:xfrm>
                <a:custGeom>
                  <a:avLst/>
                  <a:gdLst>
                    <a:gd name="connsiteX0" fmla="*/ 175250 w 219391"/>
                    <a:gd name="connsiteY0" fmla="*/ 61382 h 211136"/>
                    <a:gd name="connsiteX1" fmla="*/ 52035 w 219391"/>
                    <a:gd name="connsiteY1" fmla="*/ 86296 h 211136"/>
                    <a:gd name="connsiteX2" fmla="*/ 113056 w 219391"/>
                    <a:gd name="connsiteY2" fmla="*/ 208338 h 211136"/>
                    <a:gd name="connsiteX3" fmla="*/ 117930 w 219391"/>
                    <a:gd name="connsiteY3" fmla="*/ 211136 h 211136"/>
                    <a:gd name="connsiteX4" fmla="*/ 175251 w 219391"/>
                    <a:gd name="connsiteY4" fmla="*/ 192090 h 211136"/>
                    <a:gd name="connsiteX5" fmla="*/ 219391 w 219391"/>
                    <a:gd name="connsiteY5" fmla="*/ 130618 h 211136"/>
                    <a:gd name="connsiteX6" fmla="*/ 219391 w 219391"/>
                    <a:gd name="connsiteY6" fmla="*/ 0 h 211136"/>
                    <a:gd name="connsiteX7" fmla="*/ 219391 w 219391"/>
                    <a:gd name="connsiteY7" fmla="*/ 0 h 211136"/>
                    <a:gd name="connsiteX8" fmla="*/ 175250 w 219391"/>
                    <a:gd name="connsiteY8" fmla="*/ 61382 h 211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9391" h="211136">
                      <a:moveTo>
                        <a:pt x="175250" y="61382"/>
                      </a:moveTo>
                      <a:cubicBezTo>
                        <a:pt x="141581" y="80880"/>
                        <a:pt x="105654" y="83227"/>
                        <a:pt x="52035" y="86296"/>
                      </a:cubicBezTo>
                      <a:cubicBezTo>
                        <a:pt x="-26137" y="90719"/>
                        <a:pt x="-24241" y="128722"/>
                        <a:pt x="113056" y="208338"/>
                      </a:cubicBezTo>
                      <a:lnTo>
                        <a:pt x="117930" y="211136"/>
                      </a:lnTo>
                      <a:cubicBezTo>
                        <a:pt x="138068" y="208462"/>
                        <a:pt x="157517" y="201999"/>
                        <a:pt x="175251" y="192090"/>
                      </a:cubicBezTo>
                      <a:cubicBezTo>
                        <a:pt x="204678" y="175120"/>
                        <a:pt x="219391" y="152823"/>
                        <a:pt x="219391" y="130618"/>
                      </a:cubicBezTo>
                      <a:lnTo>
                        <a:pt x="219391" y="0"/>
                      </a:lnTo>
                      <a:lnTo>
                        <a:pt x="219391" y="0"/>
                      </a:lnTo>
                      <a:cubicBezTo>
                        <a:pt x="219391" y="22206"/>
                        <a:pt x="204678" y="44412"/>
                        <a:pt x="175250" y="61382"/>
                      </a:cubicBezTo>
                      <a:close/>
                    </a:path>
                  </a:pathLst>
                </a:custGeom>
                <a:solidFill>
                  <a:srgbClr val="FFFFFF">
                    <a:alpha val="50000"/>
                  </a:srgbClr>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cs typeface="+mn-cs"/>
                  </a:endParaRPr>
                </a:p>
              </p:txBody>
            </p:sp>
            <p:sp>
              <p:nvSpPr>
                <p:cNvPr id="3077" name="Freeform: Shape 3076">
                  <a:extLst>
                    <a:ext uri="{FF2B5EF4-FFF2-40B4-BE49-F238E27FC236}">
                      <a16:creationId xmlns:a16="http://schemas.microsoft.com/office/drawing/2014/main" id="{E4EC1A40-FB06-2F36-C2B9-A5E574306A80}"/>
                    </a:ext>
                  </a:extLst>
                </p:cNvPr>
                <p:cNvSpPr/>
                <p:nvPr/>
              </p:nvSpPr>
              <p:spPr>
                <a:xfrm>
                  <a:off x="8023906" y="4937913"/>
                  <a:ext cx="299892" cy="227294"/>
                </a:xfrm>
                <a:custGeom>
                  <a:avLst/>
                  <a:gdLst>
                    <a:gd name="connsiteX0" fmla="*/ 255819 w 299892"/>
                    <a:gd name="connsiteY0" fmla="*/ 25455 h 227294"/>
                    <a:gd name="connsiteX1" fmla="*/ 43058 w 299892"/>
                    <a:gd name="connsiteY1" fmla="*/ 25455 h 227294"/>
                    <a:gd name="connsiteX2" fmla="*/ 0 w 299892"/>
                    <a:gd name="connsiteY2" fmla="*/ 96677 h 227294"/>
                    <a:gd name="connsiteX3" fmla="*/ 0 w 299892"/>
                    <a:gd name="connsiteY3" fmla="*/ 227294 h 227294"/>
                    <a:gd name="connsiteX4" fmla="*/ 43058 w 299892"/>
                    <a:gd name="connsiteY4" fmla="*/ 156163 h 227294"/>
                    <a:gd name="connsiteX5" fmla="*/ 248417 w 299892"/>
                    <a:gd name="connsiteY5" fmla="*/ 152282 h 227294"/>
                    <a:gd name="connsiteX6" fmla="*/ 255819 w 299892"/>
                    <a:gd name="connsiteY6" fmla="*/ 148310 h 227294"/>
                    <a:gd name="connsiteX7" fmla="*/ 255819 w 299892"/>
                    <a:gd name="connsiteY7" fmla="*/ 25455 h 2272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9892" h="227294">
                      <a:moveTo>
                        <a:pt x="255819" y="25455"/>
                      </a:moveTo>
                      <a:cubicBezTo>
                        <a:pt x="196964" y="-8485"/>
                        <a:pt x="101822" y="-8485"/>
                        <a:pt x="43058" y="25455"/>
                      </a:cubicBezTo>
                      <a:cubicBezTo>
                        <a:pt x="9298" y="44953"/>
                        <a:pt x="5326" y="65715"/>
                        <a:pt x="0" y="96677"/>
                      </a:cubicBezTo>
                      <a:lnTo>
                        <a:pt x="0" y="227294"/>
                      </a:lnTo>
                      <a:cubicBezTo>
                        <a:pt x="5326" y="196333"/>
                        <a:pt x="9027" y="175571"/>
                        <a:pt x="43058" y="156163"/>
                      </a:cubicBezTo>
                      <a:cubicBezTo>
                        <a:pt x="99385" y="123577"/>
                        <a:pt x="189292" y="122313"/>
                        <a:pt x="248417" y="152282"/>
                      </a:cubicBezTo>
                      <a:lnTo>
                        <a:pt x="255819" y="148310"/>
                      </a:lnTo>
                      <a:cubicBezTo>
                        <a:pt x="314583" y="114730"/>
                        <a:pt x="314583" y="59396"/>
                        <a:pt x="255819" y="25455"/>
                      </a:cubicBezTo>
                      <a:close/>
                    </a:path>
                  </a:pathLst>
                </a:custGeom>
                <a:solidFill>
                  <a:srgbClr val="FFFFFF">
                    <a:alpha val="50000"/>
                  </a:srgbClr>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cs typeface="+mn-cs"/>
                  </a:endParaRPr>
                </a:p>
              </p:txBody>
            </p:sp>
            <p:sp>
              <p:nvSpPr>
                <p:cNvPr id="3078" name="Freeform: Shape 3077">
                  <a:extLst>
                    <a:ext uri="{FF2B5EF4-FFF2-40B4-BE49-F238E27FC236}">
                      <a16:creationId xmlns:a16="http://schemas.microsoft.com/office/drawing/2014/main" id="{1BDC3E23-2E98-D957-6923-9AD8AE12F3D2}"/>
                    </a:ext>
                  </a:extLst>
                </p:cNvPr>
                <p:cNvSpPr/>
                <p:nvPr/>
              </p:nvSpPr>
              <p:spPr>
                <a:xfrm>
                  <a:off x="8491708" y="4927171"/>
                  <a:ext cx="299926" cy="227203"/>
                </a:xfrm>
                <a:custGeom>
                  <a:avLst/>
                  <a:gdLst>
                    <a:gd name="connsiteX0" fmla="*/ 256868 w 299926"/>
                    <a:gd name="connsiteY0" fmla="*/ 25456 h 227203"/>
                    <a:gd name="connsiteX1" fmla="*/ 44107 w 299926"/>
                    <a:gd name="connsiteY1" fmla="*/ 25456 h 227203"/>
                    <a:gd name="connsiteX2" fmla="*/ 44107 w 299926"/>
                    <a:gd name="connsiteY2" fmla="*/ 148220 h 227203"/>
                    <a:gd name="connsiteX3" fmla="*/ 51509 w 299926"/>
                    <a:gd name="connsiteY3" fmla="*/ 152191 h 227203"/>
                    <a:gd name="connsiteX4" fmla="*/ 256868 w 299926"/>
                    <a:gd name="connsiteY4" fmla="*/ 156073 h 227203"/>
                    <a:gd name="connsiteX5" fmla="*/ 299926 w 299926"/>
                    <a:gd name="connsiteY5" fmla="*/ 227204 h 227203"/>
                    <a:gd name="connsiteX6" fmla="*/ 299926 w 299926"/>
                    <a:gd name="connsiteY6" fmla="*/ 96586 h 227203"/>
                    <a:gd name="connsiteX7" fmla="*/ 256868 w 299926"/>
                    <a:gd name="connsiteY7" fmla="*/ 25456 h 2272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9926" h="227203">
                      <a:moveTo>
                        <a:pt x="256868" y="25456"/>
                      </a:moveTo>
                      <a:cubicBezTo>
                        <a:pt x="198104" y="-8485"/>
                        <a:pt x="102962" y="-8485"/>
                        <a:pt x="44107" y="25456"/>
                      </a:cubicBezTo>
                      <a:cubicBezTo>
                        <a:pt x="-14748" y="59396"/>
                        <a:pt x="-14657" y="114369"/>
                        <a:pt x="44107" y="148220"/>
                      </a:cubicBezTo>
                      <a:lnTo>
                        <a:pt x="51509" y="152191"/>
                      </a:lnTo>
                      <a:cubicBezTo>
                        <a:pt x="110634" y="122313"/>
                        <a:pt x="200541" y="123486"/>
                        <a:pt x="256868" y="156073"/>
                      </a:cubicBezTo>
                      <a:cubicBezTo>
                        <a:pt x="290629" y="175481"/>
                        <a:pt x="294600" y="196242"/>
                        <a:pt x="299926" y="227204"/>
                      </a:cubicBezTo>
                      <a:lnTo>
                        <a:pt x="299926" y="96586"/>
                      </a:lnTo>
                      <a:cubicBezTo>
                        <a:pt x="294600" y="65625"/>
                        <a:pt x="290629" y="44863"/>
                        <a:pt x="256868" y="25456"/>
                      </a:cubicBezTo>
                      <a:close/>
                    </a:path>
                  </a:pathLst>
                </a:custGeom>
                <a:solidFill>
                  <a:srgbClr val="FFFFFF">
                    <a:alpha val="30000"/>
                  </a:srgbClr>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cs typeface="+mn-cs"/>
                  </a:endParaRPr>
                </a:p>
              </p:txBody>
            </p:sp>
            <p:sp>
              <p:nvSpPr>
                <p:cNvPr id="3079" name="Freeform: Shape 3078">
                  <a:extLst>
                    <a:ext uri="{FF2B5EF4-FFF2-40B4-BE49-F238E27FC236}">
                      <a16:creationId xmlns:a16="http://schemas.microsoft.com/office/drawing/2014/main" id="{D87CF5DF-22B8-FD4B-9829-EAF5C617AED4}"/>
                    </a:ext>
                  </a:extLst>
                </p:cNvPr>
                <p:cNvSpPr/>
                <p:nvPr/>
              </p:nvSpPr>
              <p:spPr>
                <a:xfrm>
                  <a:off x="8104116" y="5134877"/>
                  <a:ext cx="294040" cy="333810"/>
                </a:xfrm>
                <a:custGeom>
                  <a:avLst/>
                  <a:gdLst>
                    <a:gd name="connsiteX0" fmla="*/ 114769 w 294040"/>
                    <a:gd name="connsiteY0" fmla="*/ 99295 h 333810"/>
                    <a:gd name="connsiteX1" fmla="*/ 38 w 294040"/>
                    <a:gd name="connsiteY1" fmla="*/ 0 h 333810"/>
                    <a:gd name="connsiteX2" fmla="*/ 38 w 294040"/>
                    <a:gd name="connsiteY2" fmla="*/ 1083 h 333810"/>
                    <a:gd name="connsiteX3" fmla="*/ 38 w 294040"/>
                    <a:gd name="connsiteY3" fmla="*/ 131791 h 333810"/>
                    <a:gd name="connsiteX4" fmla="*/ 114859 w 294040"/>
                    <a:gd name="connsiteY4" fmla="*/ 230364 h 333810"/>
                    <a:gd name="connsiteX5" fmla="*/ 294041 w 294040"/>
                    <a:gd name="connsiteY5" fmla="*/ 333811 h 333810"/>
                    <a:gd name="connsiteX6" fmla="*/ 294041 w 294040"/>
                    <a:gd name="connsiteY6" fmla="*/ 202742 h 333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4040" h="333810">
                      <a:moveTo>
                        <a:pt x="114769" y="99295"/>
                      </a:moveTo>
                      <a:cubicBezTo>
                        <a:pt x="33076" y="52175"/>
                        <a:pt x="-1316" y="19498"/>
                        <a:pt x="38" y="0"/>
                      </a:cubicBezTo>
                      <a:cubicBezTo>
                        <a:pt x="-6" y="360"/>
                        <a:pt x="-6" y="723"/>
                        <a:pt x="38" y="1083"/>
                      </a:cubicBezTo>
                      <a:cubicBezTo>
                        <a:pt x="38" y="21033"/>
                        <a:pt x="38" y="117077"/>
                        <a:pt x="38" y="131791"/>
                      </a:cubicBezTo>
                      <a:cubicBezTo>
                        <a:pt x="38" y="151740"/>
                        <a:pt x="34791" y="184056"/>
                        <a:pt x="114859" y="230364"/>
                      </a:cubicBezTo>
                      <a:lnTo>
                        <a:pt x="294041" y="333811"/>
                      </a:lnTo>
                      <a:lnTo>
                        <a:pt x="294041" y="202742"/>
                      </a:lnTo>
                      <a:close/>
                    </a:path>
                  </a:pathLst>
                </a:custGeom>
                <a:solidFill>
                  <a:srgbClr val="FFFFFF">
                    <a:alpha val="30000"/>
                  </a:srgbClr>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cs typeface="+mn-cs"/>
                  </a:endParaRPr>
                </a:p>
              </p:txBody>
            </p:sp>
            <p:sp>
              <p:nvSpPr>
                <p:cNvPr id="3080" name="Freeform: Shape 3079">
                  <a:extLst>
                    <a:ext uri="{FF2B5EF4-FFF2-40B4-BE49-F238E27FC236}">
                      <a16:creationId xmlns:a16="http://schemas.microsoft.com/office/drawing/2014/main" id="{B176ECCA-D48B-766C-92A1-F59F400300EE}"/>
                    </a:ext>
                  </a:extLst>
                </p:cNvPr>
                <p:cNvSpPr/>
                <p:nvPr/>
              </p:nvSpPr>
              <p:spPr>
                <a:xfrm>
                  <a:off x="7631512" y="4894855"/>
                  <a:ext cx="392394" cy="300297"/>
                </a:xfrm>
                <a:custGeom>
                  <a:avLst/>
                  <a:gdLst>
                    <a:gd name="connsiteX0" fmla="*/ 179091 w 392394"/>
                    <a:gd name="connsiteY0" fmla="*/ 103628 h 300297"/>
                    <a:gd name="connsiteX1" fmla="*/ 0 w 392394"/>
                    <a:gd name="connsiteY1" fmla="*/ 0 h 300297"/>
                    <a:gd name="connsiteX2" fmla="*/ 0 w 392394"/>
                    <a:gd name="connsiteY2" fmla="*/ 130708 h 300297"/>
                    <a:gd name="connsiteX3" fmla="*/ 179091 w 392394"/>
                    <a:gd name="connsiteY3" fmla="*/ 234155 h 300297"/>
                    <a:gd name="connsiteX4" fmla="*/ 392394 w 392394"/>
                    <a:gd name="connsiteY4" fmla="*/ 270262 h 300297"/>
                    <a:gd name="connsiteX5" fmla="*/ 392394 w 392394"/>
                    <a:gd name="connsiteY5" fmla="*/ 139735 h 300297"/>
                    <a:gd name="connsiteX6" fmla="*/ 179091 w 392394"/>
                    <a:gd name="connsiteY6" fmla="*/ 103628 h 3002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2394" h="300297">
                      <a:moveTo>
                        <a:pt x="179091" y="103628"/>
                      </a:moveTo>
                      <a:lnTo>
                        <a:pt x="0" y="0"/>
                      </a:lnTo>
                      <a:lnTo>
                        <a:pt x="0" y="130708"/>
                      </a:lnTo>
                      <a:lnTo>
                        <a:pt x="179091" y="234155"/>
                      </a:lnTo>
                      <a:cubicBezTo>
                        <a:pt x="318284" y="314493"/>
                        <a:pt x="384631" y="315396"/>
                        <a:pt x="392394" y="270262"/>
                      </a:cubicBezTo>
                      <a:lnTo>
                        <a:pt x="392394" y="139735"/>
                      </a:lnTo>
                      <a:cubicBezTo>
                        <a:pt x="384631" y="184869"/>
                        <a:pt x="318284" y="183785"/>
                        <a:pt x="179091" y="103628"/>
                      </a:cubicBezTo>
                      <a:close/>
                    </a:path>
                  </a:pathLst>
                </a:custGeom>
                <a:solidFill>
                  <a:srgbClr val="FFFFFF">
                    <a:alpha val="30000"/>
                  </a:srgbClr>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cs typeface="+mn-cs"/>
                  </a:endParaRPr>
                </a:p>
              </p:txBody>
            </p:sp>
            <p:sp>
              <p:nvSpPr>
                <p:cNvPr id="3081" name="Freeform: Shape 3080">
                  <a:extLst>
                    <a:ext uri="{FF2B5EF4-FFF2-40B4-BE49-F238E27FC236}">
                      <a16:creationId xmlns:a16="http://schemas.microsoft.com/office/drawing/2014/main" id="{2D937855-7848-DCDB-8A28-AAC54D14E7F8}"/>
                    </a:ext>
                  </a:extLst>
                </p:cNvPr>
                <p:cNvSpPr/>
                <p:nvPr/>
              </p:nvSpPr>
              <p:spPr>
                <a:xfrm>
                  <a:off x="7724849" y="4571245"/>
                  <a:ext cx="219395" cy="211136"/>
                </a:xfrm>
                <a:custGeom>
                  <a:avLst/>
                  <a:gdLst>
                    <a:gd name="connsiteX0" fmla="*/ 167357 w 219395"/>
                    <a:gd name="connsiteY0" fmla="*/ 86206 h 211136"/>
                    <a:gd name="connsiteX1" fmla="*/ 44051 w 219395"/>
                    <a:gd name="connsiteY1" fmla="*/ 61382 h 211136"/>
                    <a:gd name="connsiteX2" fmla="*/ 0 w 219395"/>
                    <a:gd name="connsiteY2" fmla="*/ 0 h 211136"/>
                    <a:gd name="connsiteX3" fmla="*/ 0 w 219395"/>
                    <a:gd name="connsiteY3" fmla="*/ 130618 h 211136"/>
                    <a:gd name="connsiteX4" fmla="*/ 44051 w 219395"/>
                    <a:gd name="connsiteY4" fmla="*/ 192000 h 211136"/>
                    <a:gd name="connsiteX5" fmla="*/ 101461 w 219395"/>
                    <a:gd name="connsiteY5" fmla="*/ 211136 h 211136"/>
                    <a:gd name="connsiteX6" fmla="*/ 104530 w 219395"/>
                    <a:gd name="connsiteY6" fmla="*/ 209331 h 211136"/>
                    <a:gd name="connsiteX7" fmla="*/ 167357 w 219395"/>
                    <a:gd name="connsiteY7" fmla="*/ 86206 h 211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9395" h="211136">
                      <a:moveTo>
                        <a:pt x="167357" y="86206"/>
                      </a:moveTo>
                      <a:cubicBezTo>
                        <a:pt x="113196" y="83227"/>
                        <a:pt x="77811" y="80880"/>
                        <a:pt x="44051" y="61382"/>
                      </a:cubicBezTo>
                      <a:cubicBezTo>
                        <a:pt x="14714" y="44412"/>
                        <a:pt x="0" y="22206"/>
                        <a:pt x="0" y="0"/>
                      </a:cubicBezTo>
                      <a:lnTo>
                        <a:pt x="0" y="130618"/>
                      </a:lnTo>
                      <a:cubicBezTo>
                        <a:pt x="0" y="152823"/>
                        <a:pt x="14714" y="175029"/>
                        <a:pt x="44051" y="192000"/>
                      </a:cubicBezTo>
                      <a:cubicBezTo>
                        <a:pt x="61800" y="201963"/>
                        <a:pt x="81283" y="208458"/>
                        <a:pt x="101461" y="211136"/>
                      </a:cubicBezTo>
                      <a:lnTo>
                        <a:pt x="104530" y="209331"/>
                      </a:lnTo>
                      <a:cubicBezTo>
                        <a:pt x="243723" y="129354"/>
                        <a:pt x="245799" y="90719"/>
                        <a:pt x="167357" y="86206"/>
                      </a:cubicBezTo>
                      <a:close/>
                    </a:path>
                  </a:pathLst>
                </a:custGeom>
                <a:solidFill>
                  <a:srgbClr val="FFFFFF">
                    <a:alpha val="30000"/>
                  </a:srgbClr>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cs typeface="+mn-cs"/>
                  </a:endParaRPr>
                </a:p>
              </p:txBody>
            </p:sp>
            <p:sp>
              <p:nvSpPr>
                <p:cNvPr id="3082" name="Freeform: Shape 3081">
                  <a:extLst>
                    <a:ext uri="{FF2B5EF4-FFF2-40B4-BE49-F238E27FC236}">
                      <a16:creationId xmlns:a16="http://schemas.microsoft.com/office/drawing/2014/main" id="{AD61F7DF-CC3A-5B4F-D8BD-9E02597E64CC}"/>
                    </a:ext>
                  </a:extLst>
                </p:cNvPr>
                <p:cNvSpPr/>
                <p:nvPr/>
              </p:nvSpPr>
              <p:spPr>
                <a:xfrm>
                  <a:off x="7631512" y="4430427"/>
                  <a:ext cx="1571291" cy="907191"/>
                </a:xfrm>
                <a:custGeom>
                  <a:avLst/>
                  <a:gdLst>
                    <a:gd name="connsiteX0" fmla="*/ 1239829 w 1571291"/>
                    <a:gd name="connsiteY0" fmla="*/ 68603 h 907191"/>
                    <a:gd name="connsiteX1" fmla="*/ 1196771 w 1571291"/>
                    <a:gd name="connsiteY1" fmla="*/ 139735 h 907191"/>
                    <a:gd name="connsiteX2" fmla="*/ 985273 w 1571291"/>
                    <a:gd name="connsiteY2" fmla="*/ 104440 h 907191"/>
                    <a:gd name="connsiteX3" fmla="*/ 804738 w 1571291"/>
                    <a:gd name="connsiteY3" fmla="*/ 0 h 907191"/>
                    <a:gd name="connsiteX4" fmla="*/ 606419 w 1571291"/>
                    <a:gd name="connsiteY4" fmla="*/ 114279 h 907191"/>
                    <a:gd name="connsiteX5" fmla="*/ 393207 w 1571291"/>
                    <a:gd name="connsiteY5" fmla="*/ 150386 h 907191"/>
                    <a:gd name="connsiteX6" fmla="*/ 350149 w 1571291"/>
                    <a:gd name="connsiteY6" fmla="*/ 79165 h 907191"/>
                    <a:gd name="connsiteX7" fmla="*/ 137388 w 1571291"/>
                    <a:gd name="connsiteY7" fmla="*/ 79165 h 907191"/>
                    <a:gd name="connsiteX8" fmla="*/ 137388 w 1571291"/>
                    <a:gd name="connsiteY8" fmla="*/ 202019 h 907191"/>
                    <a:gd name="connsiteX9" fmla="*/ 260693 w 1571291"/>
                    <a:gd name="connsiteY9" fmla="*/ 226843 h 907191"/>
                    <a:gd name="connsiteX10" fmla="*/ 197506 w 1571291"/>
                    <a:gd name="connsiteY10" fmla="*/ 349968 h 907191"/>
                    <a:gd name="connsiteX11" fmla="*/ 0 w 1571291"/>
                    <a:gd name="connsiteY11" fmla="*/ 464428 h 907191"/>
                    <a:gd name="connsiteX12" fmla="*/ 179091 w 1571291"/>
                    <a:gd name="connsiteY12" fmla="*/ 568055 h 907191"/>
                    <a:gd name="connsiteX13" fmla="*/ 392394 w 1571291"/>
                    <a:gd name="connsiteY13" fmla="*/ 604162 h 907191"/>
                    <a:gd name="connsiteX14" fmla="*/ 435452 w 1571291"/>
                    <a:gd name="connsiteY14" fmla="*/ 532941 h 907191"/>
                    <a:gd name="connsiteX15" fmla="*/ 648213 w 1571291"/>
                    <a:gd name="connsiteY15" fmla="*/ 532941 h 907191"/>
                    <a:gd name="connsiteX16" fmla="*/ 648213 w 1571291"/>
                    <a:gd name="connsiteY16" fmla="*/ 655796 h 907191"/>
                    <a:gd name="connsiteX17" fmla="*/ 524907 w 1571291"/>
                    <a:gd name="connsiteY17" fmla="*/ 680619 h 907191"/>
                    <a:gd name="connsiteX18" fmla="*/ 588095 w 1571291"/>
                    <a:gd name="connsiteY18" fmla="*/ 803745 h 907191"/>
                    <a:gd name="connsiteX19" fmla="*/ 767277 w 1571291"/>
                    <a:gd name="connsiteY19" fmla="*/ 907192 h 907191"/>
                    <a:gd name="connsiteX20" fmla="*/ 965144 w 1571291"/>
                    <a:gd name="connsiteY20" fmla="*/ 793003 h 907191"/>
                    <a:gd name="connsiteX21" fmla="*/ 1028331 w 1571291"/>
                    <a:gd name="connsiteY21" fmla="*/ 669877 h 907191"/>
                    <a:gd name="connsiteX22" fmla="*/ 905025 w 1571291"/>
                    <a:gd name="connsiteY22" fmla="*/ 644963 h 907191"/>
                    <a:gd name="connsiteX23" fmla="*/ 905025 w 1571291"/>
                    <a:gd name="connsiteY23" fmla="*/ 522199 h 907191"/>
                    <a:gd name="connsiteX24" fmla="*/ 1117786 w 1571291"/>
                    <a:gd name="connsiteY24" fmla="*/ 522199 h 907191"/>
                    <a:gd name="connsiteX25" fmla="*/ 1160844 w 1571291"/>
                    <a:gd name="connsiteY25" fmla="*/ 593330 h 907191"/>
                    <a:gd name="connsiteX26" fmla="*/ 1374147 w 1571291"/>
                    <a:gd name="connsiteY26" fmla="*/ 557223 h 907191"/>
                    <a:gd name="connsiteX27" fmla="*/ 1571292 w 1571291"/>
                    <a:gd name="connsiteY27" fmla="*/ 442854 h 907191"/>
                    <a:gd name="connsiteX28" fmla="*/ 1390756 w 1571291"/>
                    <a:gd name="connsiteY28" fmla="*/ 338324 h 907191"/>
                    <a:gd name="connsiteX29" fmla="*/ 1329735 w 1571291"/>
                    <a:gd name="connsiteY29" fmla="*/ 216282 h 907191"/>
                    <a:gd name="connsiteX30" fmla="*/ 1452951 w 1571291"/>
                    <a:gd name="connsiteY30" fmla="*/ 191368 h 907191"/>
                    <a:gd name="connsiteX31" fmla="*/ 1452951 w 1571291"/>
                    <a:gd name="connsiteY31" fmla="*/ 68603 h 907191"/>
                    <a:gd name="connsiteX32" fmla="*/ 1239829 w 1571291"/>
                    <a:gd name="connsiteY32" fmla="*/ 68603 h 907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571291" h="907191">
                      <a:moveTo>
                        <a:pt x="1239829" y="68603"/>
                      </a:moveTo>
                      <a:cubicBezTo>
                        <a:pt x="1206068" y="88011"/>
                        <a:pt x="1202006" y="108773"/>
                        <a:pt x="1196771" y="139735"/>
                      </a:cubicBezTo>
                      <a:cubicBezTo>
                        <a:pt x="1189098" y="184868"/>
                        <a:pt x="1123203" y="183785"/>
                        <a:pt x="985273" y="104440"/>
                      </a:cubicBezTo>
                      <a:lnTo>
                        <a:pt x="804738" y="0"/>
                      </a:lnTo>
                      <a:lnTo>
                        <a:pt x="606419" y="114279"/>
                      </a:lnTo>
                      <a:cubicBezTo>
                        <a:pt x="467316" y="194617"/>
                        <a:pt x="400970" y="195520"/>
                        <a:pt x="393207" y="150386"/>
                      </a:cubicBezTo>
                      <a:cubicBezTo>
                        <a:pt x="387881" y="119424"/>
                        <a:pt x="384180" y="98663"/>
                        <a:pt x="350149" y="79165"/>
                      </a:cubicBezTo>
                      <a:cubicBezTo>
                        <a:pt x="291385" y="45224"/>
                        <a:pt x="196152" y="45224"/>
                        <a:pt x="137388" y="79165"/>
                      </a:cubicBezTo>
                      <a:cubicBezTo>
                        <a:pt x="78623" y="113106"/>
                        <a:pt x="78623" y="168079"/>
                        <a:pt x="137388" y="202019"/>
                      </a:cubicBezTo>
                      <a:cubicBezTo>
                        <a:pt x="171148" y="221517"/>
                        <a:pt x="206984" y="223864"/>
                        <a:pt x="260693" y="226843"/>
                      </a:cubicBezTo>
                      <a:cubicBezTo>
                        <a:pt x="339136" y="231356"/>
                        <a:pt x="337060" y="269630"/>
                        <a:pt x="197506" y="349968"/>
                      </a:cubicBezTo>
                      <a:lnTo>
                        <a:pt x="0" y="464428"/>
                      </a:lnTo>
                      <a:lnTo>
                        <a:pt x="179091" y="568055"/>
                      </a:lnTo>
                      <a:cubicBezTo>
                        <a:pt x="318284" y="648394"/>
                        <a:pt x="384631" y="649296"/>
                        <a:pt x="392394" y="604162"/>
                      </a:cubicBezTo>
                      <a:cubicBezTo>
                        <a:pt x="397720" y="573201"/>
                        <a:pt x="401421" y="552439"/>
                        <a:pt x="435452" y="532941"/>
                      </a:cubicBezTo>
                      <a:cubicBezTo>
                        <a:pt x="494216" y="499001"/>
                        <a:pt x="588907" y="499001"/>
                        <a:pt x="648213" y="532941"/>
                      </a:cubicBezTo>
                      <a:cubicBezTo>
                        <a:pt x="707519" y="566882"/>
                        <a:pt x="706978" y="621855"/>
                        <a:pt x="648213" y="655796"/>
                      </a:cubicBezTo>
                      <a:cubicBezTo>
                        <a:pt x="614453" y="675294"/>
                        <a:pt x="578617" y="677641"/>
                        <a:pt x="524907" y="680619"/>
                      </a:cubicBezTo>
                      <a:cubicBezTo>
                        <a:pt x="446465" y="685133"/>
                        <a:pt x="448631" y="723497"/>
                        <a:pt x="588095" y="803745"/>
                      </a:cubicBezTo>
                      <a:lnTo>
                        <a:pt x="767277" y="907192"/>
                      </a:lnTo>
                      <a:lnTo>
                        <a:pt x="965144" y="793003"/>
                      </a:lnTo>
                      <a:cubicBezTo>
                        <a:pt x="1104337" y="712574"/>
                        <a:pt x="1106413" y="674300"/>
                        <a:pt x="1028331" y="669877"/>
                      </a:cubicBezTo>
                      <a:cubicBezTo>
                        <a:pt x="974170" y="666808"/>
                        <a:pt x="938785" y="664461"/>
                        <a:pt x="905025" y="644963"/>
                      </a:cubicBezTo>
                      <a:cubicBezTo>
                        <a:pt x="846261" y="611113"/>
                        <a:pt x="846261" y="556140"/>
                        <a:pt x="905025" y="522199"/>
                      </a:cubicBezTo>
                      <a:cubicBezTo>
                        <a:pt x="963790" y="488259"/>
                        <a:pt x="1059022" y="488259"/>
                        <a:pt x="1117786" y="522199"/>
                      </a:cubicBezTo>
                      <a:cubicBezTo>
                        <a:pt x="1151547" y="541607"/>
                        <a:pt x="1155518" y="562368"/>
                        <a:pt x="1160844" y="593330"/>
                      </a:cubicBezTo>
                      <a:cubicBezTo>
                        <a:pt x="1168607" y="638464"/>
                        <a:pt x="1235044" y="637381"/>
                        <a:pt x="1374147" y="557223"/>
                      </a:cubicBezTo>
                      <a:lnTo>
                        <a:pt x="1571292" y="442854"/>
                      </a:lnTo>
                      <a:lnTo>
                        <a:pt x="1390756" y="338324"/>
                      </a:lnTo>
                      <a:cubicBezTo>
                        <a:pt x="1253459" y="258708"/>
                        <a:pt x="1251563" y="220976"/>
                        <a:pt x="1329735" y="216282"/>
                      </a:cubicBezTo>
                      <a:cubicBezTo>
                        <a:pt x="1383354" y="213213"/>
                        <a:pt x="1419281" y="210866"/>
                        <a:pt x="1452951" y="191368"/>
                      </a:cubicBezTo>
                      <a:cubicBezTo>
                        <a:pt x="1511806" y="157427"/>
                        <a:pt x="1511806" y="102544"/>
                        <a:pt x="1452951" y="68603"/>
                      </a:cubicBezTo>
                      <a:cubicBezTo>
                        <a:pt x="1394096" y="34663"/>
                        <a:pt x="1298593" y="34663"/>
                        <a:pt x="1239829" y="68603"/>
                      </a:cubicBezTo>
                      <a:close/>
                    </a:path>
                  </a:pathLst>
                </a:custGeom>
                <a:solidFill>
                  <a:srgbClr val="407BFF"/>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cs typeface="+mn-cs"/>
                  </a:endParaRPr>
                </a:p>
              </p:txBody>
            </p:sp>
            <p:sp>
              <p:nvSpPr>
                <p:cNvPr id="3083" name="Freeform: Shape 3082">
                  <a:extLst>
                    <a:ext uri="{FF2B5EF4-FFF2-40B4-BE49-F238E27FC236}">
                      <a16:creationId xmlns:a16="http://schemas.microsoft.com/office/drawing/2014/main" id="{74AA0D97-37E1-703F-0F48-05FD77F1DFB6}"/>
                    </a:ext>
                  </a:extLst>
                </p:cNvPr>
                <p:cNvSpPr/>
                <p:nvPr/>
              </p:nvSpPr>
              <p:spPr>
                <a:xfrm>
                  <a:off x="7631512" y="4430427"/>
                  <a:ext cx="1571291" cy="907191"/>
                </a:xfrm>
                <a:custGeom>
                  <a:avLst/>
                  <a:gdLst>
                    <a:gd name="connsiteX0" fmla="*/ 1239829 w 1571291"/>
                    <a:gd name="connsiteY0" fmla="*/ 68603 h 907191"/>
                    <a:gd name="connsiteX1" fmla="*/ 1196771 w 1571291"/>
                    <a:gd name="connsiteY1" fmla="*/ 139735 h 907191"/>
                    <a:gd name="connsiteX2" fmla="*/ 985273 w 1571291"/>
                    <a:gd name="connsiteY2" fmla="*/ 104440 h 907191"/>
                    <a:gd name="connsiteX3" fmla="*/ 804738 w 1571291"/>
                    <a:gd name="connsiteY3" fmla="*/ 0 h 907191"/>
                    <a:gd name="connsiteX4" fmla="*/ 606419 w 1571291"/>
                    <a:gd name="connsiteY4" fmla="*/ 114279 h 907191"/>
                    <a:gd name="connsiteX5" fmla="*/ 393207 w 1571291"/>
                    <a:gd name="connsiteY5" fmla="*/ 150386 h 907191"/>
                    <a:gd name="connsiteX6" fmla="*/ 350149 w 1571291"/>
                    <a:gd name="connsiteY6" fmla="*/ 79165 h 907191"/>
                    <a:gd name="connsiteX7" fmla="*/ 137388 w 1571291"/>
                    <a:gd name="connsiteY7" fmla="*/ 79165 h 907191"/>
                    <a:gd name="connsiteX8" fmla="*/ 137388 w 1571291"/>
                    <a:gd name="connsiteY8" fmla="*/ 202019 h 907191"/>
                    <a:gd name="connsiteX9" fmla="*/ 260693 w 1571291"/>
                    <a:gd name="connsiteY9" fmla="*/ 226843 h 907191"/>
                    <a:gd name="connsiteX10" fmla="*/ 197506 w 1571291"/>
                    <a:gd name="connsiteY10" fmla="*/ 349968 h 907191"/>
                    <a:gd name="connsiteX11" fmla="*/ 0 w 1571291"/>
                    <a:gd name="connsiteY11" fmla="*/ 464428 h 907191"/>
                    <a:gd name="connsiteX12" fmla="*/ 179091 w 1571291"/>
                    <a:gd name="connsiteY12" fmla="*/ 568055 h 907191"/>
                    <a:gd name="connsiteX13" fmla="*/ 392394 w 1571291"/>
                    <a:gd name="connsiteY13" fmla="*/ 604162 h 907191"/>
                    <a:gd name="connsiteX14" fmla="*/ 435452 w 1571291"/>
                    <a:gd name="connsiteY14" fmla="*/ 532941 h 907191"/>
                    <a:gd name="connsiteX15" fmla="*/ 648213 w 1571291"/>
                    <a:gd name="connsiteY15" fmla="*/ 532941 h 907191"/>
                    <a:gd name="connsiteX16" fmla="*/ 648213 w 1571291"/>
                    <a:gd name="connsiteY16" fmla="*/ 655796 h 907191"/>
                    <a:gd name="connsiteX17" fmla="*/ 524907 w 1571291"/>
                    <a:gd name="connsiteY17" fmla="*/ 680619 h 907191"/>
                    <a:gd name="connsiteX18" fmla="*/ 588095 w 1571291"/>
                    <a:gd name="connsiteY18" fmla="*/ 803745 h 907191"/>
                    <a:gd name="connsiteX19" fmla="*/ 767277 w 1571291"/>
                    <a:gd name="connsiteY19" fmla="*/ 907192 h 907191"/>
                    <a:gd name="connsiteX20" fmla="*/ 965144 w 1571291"/>
                    <a:gd name="connsiteY20" fmla="*/ 793003 h 907191"/>
                    <a:gd name="connsiteX21" fmla="*/ 1028331 w 1571291"/>
                    <a:gd name="connsiteY21" fmla="*/ 669877 h 907191"/>
                    <a:gd name="connsiteX22" fmla="*/ 905025 w 1571291"/>
                    <a:gd name="connsiteY22" fmla="*/ 644963 h 907191"/>
                    <a:gd name="connsiteX23" fmla="*/ 905025 w 1571291"/>
                    <a:gd name="connsiteY23" fmla="*/ 522199 h 907191"/>
                    <a:gd name="connsiteX24" fmla="*/ 1117786 w 1571291"/>
                    <a:gd name="connsiteY24" fmla="*/ 522199 h 907191"/>
                    <a:gd name="connsiteX25" fmla="*/ 1160844 w 1571291"/>
                    <a:gd name="connsiteY25" fmla="*/ 593330 h 907191"/>
                    <a:gd name="connsiteX26" fmla="*/ 1374147 w 1571291"/>
                    <a:gd name="connsiteY26" fmla="*/ 557223 h 907191"/>
                    <a:gd name="connsiteX27" fmla="*/ 1571292 w 1571291"/>
                    <a:gd name="connsiteY27" fmla="*/ 442854 h 907191"/>
                    <a:gd name="connsiteX28" fmla="*/ 1390756 w 1571291"/>
                    <a:gd name="connsiteY28" fmla="*/ 338324 h 907191"/>
                    <a:gd name="connsiteX29" fmla="*/ 1329735 w 1571291"/>
                    <a:gd name="connsiteY29" fmla="*/ 216282 h 907191"/>
                    <a:gd name="connsiteX30" fmla="*/ 1452951 w 1571291"/>
                    <a:gd name="connsiteY30" fmla="*/ 191368 h 907191"/>
                    <a:gd name="connsiteX31" fmla="*/ 1452951 w 1571291"/>
                    <a:gd name="connsiteY31" fmla="*/ 68603 h 907191"/>
                    <a:gd name="connsiteX32" fmla="*/ 1239829 w 1571291"/>
                    <a:gd name="connsiteY32" fmla="*/ 68603 h 907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571291" h="907191">
                      <a:moveTo>
                        <a:pt x="1239829" y="68603"/>
                      </a:moveTo>
                      <a:cubicBezTo>
                        <a:pt x="1206068" y="88011"/>
                        <a:pt x="1202006" y="108773"/>
                        <a:pt x="1196771" y="139735"/>
                      </a:cubicBezTo>
                      <a:cubicBezTo>
                        <a:pt x="1189098" y="184868"/>
                        <a:pt x="1123203" y="183785"/>
                        <a:pt x="985273" y="104440"/>
                      </a:cubicBezTo>
                      <a:lnTo>
                        <a:pt x="804738" y="0"/>
                      </a:lnTo>
                      <a:lnTo>
                        <a:pt x="606419" y="114279"/>
                      </a:lnTo>
                      <a:cubicBezTo>
                        <a:pt x="467316" y="194617"/>
                        <a:pt x="400970" y="195520"/>
                        <a:pt x="393207" y="150386"/>
                      </a:cubicBezTo>
                      <a:cubicBezTo>
                        <a:pt x="387881" y="119424"/>
                        <a:pt x="384180" y="98663"/>
                        <a:pt x="350149" y="79165"/>
                      </a:cubicBezTo>
                      <a:cubicBezTo>
                        <a:pt x="291385" y="45224"/>
                        <a:pt x="196152" y="45224"/>
                        <a:pt x="137388" y="79165"/>
                      </a:cubicBezTo>
                      <a:cubicBezTo>
                        <a:pt x="78623" y="113106"/>
                        <a:pt x="78623" y="168079"/>
                        <a:pt x="137388" y="202019"/>
                      </a:cubicBezTo>
                      <a:cubicBezTo>
                        <a:pt x="171148" y="221517"/>
                        <a:pt x="206984" y="223864"/>
                        <a:pt x="260693" y="226843"/>
                      </a:cubicBezTo>
                      <a:cubicBezTo>
                        <a:pt x="339136" y="231356"/>
                        <a:pt x="337060" y="269630"/>
                        <a:pt x="197506" y="349968"/>
                      </a:cubicBezTo>
                      <a:lnTo>
                        <a:pt x="0" y="464428"/>
                      </a:lnTo>
                      <a:lnTo>
                        <a:pt x="179091" y="568055"/>
                      </a:lnTo>
                      <a:cubicBezTo>
                        <a:pt x="318284" y="648394"/>
                        <a:pt x="384631" y="649296"/>
                        <a:pt x="392394" y="604162"/>
                      </a:cubicBezTo>
                      <a:cubicBezTo>
                        <a:pt x="397720" y="573201"/>
                        <a:pt x="401421" y="552439"/>
                        <a:pt x="435452" y="532941"/>
                      </a:cubicBezTo>
                      <a:cubicBezTo>
                        <a:pt x="494216" y="499001"/>
                        <a:pt x="588907" y="499001"/>
                        <a:pt x="648213" y="532941"/>
                      </a:cubicBezTo>
                      <a:cubicBezTo>
                        <a:pt x="707519" y="566882"/>
                        <a:pt x="706978" y="621855"/>
                        <a:pt x="648213" y="655796"/>
                      </a:cubicBezTo>
                      <a:cubicBezTo>
                        <a:pt x="614453" y="675294"/>
                        <a:pt x="578617" y="677641"/>
                        <a:pt x="524907" y="680619"/>
                      </a:cubicBezTo>
                      <a:cubicBezTo>
                        <a:pt x="446465" y="685133"/>
                        <a:pt x="448631" y="723497"/>
                        <a:pt x="588095" y="803745"/>
                      </a:cubicBezTo>
                      <a:lnTo>
                        <a:pt x="767277" y="907192"/>
                      </a:lnTo>
                      <a:lnTo>
                        <a:pt x="965144" y="793003"/>
                      </a:lnTo>
                      <a:cubicBezTo>
                        <a:pt x="1104337" y="712574"/>
                        <a:pt x="1106413" y="674300"/>
                        <a:pt x="1028331" y="669877"/>
                      </a:cubicBezTo>
                      <a:cubicBezTo>
                        <a:pt x="974170" y="666808"/>
                        <a:pt x="938785" y="664461"/>
                        <a:pt x="905025" y="644963"/>
                      </a:cubicBezTo>
                      <a:cubicBezTo>
                        <a:pt x="846261" y="611113"/>
                        <a:pt x="846261" y="556140"/>
                        <a:pt x="905025" y="522199"/>
                      </a:cubicBezTo>
                      <a:cubicBezTo>
                        <a:pt x="963790" y="488259"/>
                        <a:pt x="1059022" y="488259"/>
                        <a:pt x="1117786" y="522199"/>
                      </a:cubicBezTo>
                      <a:cubicBezTo>
                        <a:pt x="1151547" y="541607"/>
                        <a:pt x="1155518" y="562368"/>
                        <a:pt x="1160844" y="593330"/>
                      </a:cubicBezTo>
                      <a:cubicBezTo>
                        <a:pt x="1168607" y="638464"/>
                        <a:pt x="1235044" y="637381"/>
                        <a:pt x="1374147" y="557223"/>
                      </a:cubicBezTo>
                      <a:lnTo>
                        <a:pt x="1571292" y="442854"/>
                      </a:lnTo>
                      <a:lnTo>
                        <a:pt x="1390756" y="338324"/>
                      </a:lnTo>
                      <a:cubicBezTo>
                        <a:pt x="1253459" y="258708"/>
                        <a:pt x="1251563" y="220976"/>
                        <a:pt x="1329735" y="216282"/>
                      </a:cubicBezTo>
                      <a:cubicBezTo>
                        <a:pt x="1383354" y="213213"/>
                        <a:pt x="1419281" y="210866"/>
                        <a:pt x="1452951" y="191368"/>
                      </a:cubicBezTo>
                      <a:cubicBezTo>
                        <a:pt x="1511806" y="157427"/>
                        <a:pt x="1511806" y="102544"/>
                        <a:pt x="1452951" y="68603"/>
                      </a:cubicBezTo>
                      <a:cubicBezTo>
                        <a:pt x="1394096" y="34663"/>
                        <a:pt x="1298593" y="34663"/>
                        <a:pt x="1239829" y="68603"/>
                      </a:cubicBezTo>
                      <a:close/>
                    </a:path>
                  </a:pathLst>
                </a:custGeom>
                <a:solidFill>
                  <a:srgbClr val="FFFFFF">
                    <a:alpha val="70000"/>
                  </a:srgbClr>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cs typeface="+mn-cs"/>
                  </a:endParaRPr>
                </a:p>
              </p:txBody>
            </p:sp>
            <p:sp>
              <p:nvSpPr>
                <p:cNvPr id="3084" name="Freeform: Shape 3083">
                  <a:extLst>
                    <a:ext uri="{FF2B5EF4-FFF2-40B4-BE49-F238E27FC236}">
                      <a16:creationId xmlns:a16="http://schemas.microsoft.com/office/drawing/2014/main" id="{35DB5667-9314-F2DF-48D2-C9036798541C}"/>
                    </a:ext>
                  </a:extLst>
                </p:cNvPr>
                <p:cNvSpPr/>
                <p:nvPr/>
              </p:nvSpPr>
              <p:spPr>
                <a:xfrm>
                  <a:off x="7631512" y="4430427"/>
                  <a:ext cx="1571291" cy="907191"/>
                </a:xfrm>
                <a:custGeom>
                  <a:avLst/>
                  <a:gdLst>
                    <a:gd name="connsiteX0" fmla="*/ 804016 w 1571291"/>
                    <a:gd name="connsiteY0" fmla="*/ 19678 h 907191"/>
                    <a:gd name="connsiteX1" fmla="*/ 976427 w 1571291"/>
                    <a:gd name="connsiteY1" fmla="*/ 118973 h 907191"/>
                    <a:gd name="connsiteX2" fmla="*/ 1153894 w 1571291"/>
                    <a:gd name="connsiteY2" fmla="*/ 186493 h 907191"/>
                    <a:gd name="connsiteX3" fmla="*/ 1213200 w 1571291"/>
                    <a:gd name="connsiteY3" fmla="*/ 142352 h 907191"/>
                    <a:gd name="connsiteX4" fmla="*/ 1247953 w 1571291"/>
                    <a:gd name="connsiteY4" fmla="*/ 83046 h 907191"/>
                    <a:gd name="connsiteX5" fmla="*/ 1443653 w 1571291"/>
                    <a:gd name="connsiteY5" fmla="*/ 83046 h 907191"/>
                    <a:gd name="connsiteX6" fmla="*/ 1479219 w 1571291"/>
                    <a:gd name="connsiteY6" fmla="*/ 129715 h 907191"/>
                    <a:gd name="connsiteX7" fmla="*/ 1443653 w 1571291"/>
                    <a:gd name="connsiteY7" fmla="*/ 176383 h 907191"/>
                    <a:gd name="connsiteX8" fmla="*/ 1327930 w 1571291"/>
                    <a:gd name="connsiteY8" fmla="*/ 199040 h 907191"/>
                    <a:gd name="connsiteX9" fmla="*/ 1260771 w 1571291"/>
                    <a:gd name="connsiteY9" fmla="*/ 232891 h 907191"/>
                    <a:gd name="connsiteX10" fmla="*/ 1381459 w 1571291"/>
                    <a:gd name="connsiteY10" fmla="*/ 352767 h 907191"/>
                    <a:gd name="connsiteX11" fmla="*/ 1536900 w 1571291"/>
                    <a:gd name="connsiteY11" fmla="*/ 442583 h 907191"/>
                    <a:gd name="connsiteX12" fmla="*/ 1364488 w 1571291"/>
                    <a:gd name="connsiteY12" fmla="*/ 541878 h 907191"/>
                    <a:gd name="connsiteX13" fmla="*/ 1202006 w 1571291"/>
                    <a:gd name="connsiteY13" fmla="*/ 605968 h 907191"/>
                    <a:gd name="connsiteX14" fmla="*/ 1176280 w 1571291"/>
                    <a:gd name="connsiteY14" fmla="*/ 589990 h 907191"/>
                    <a:gd name="connsiteX15" fmla="*/ 1124918 w 1571291"/>
                    <a:gd name="connsiteY15" fmla="*/ 507034 h 907191"/>
                    <a:gd name="connsiteX16" fmla="*/ 895186 w 1571291"/>
                    <a:gd name="connsiteY16" fmla="*/ 507034 h 907191"/>
                    <a:gd name="connsiteX17" fmla="*/ 842650 w 1571291"/>
                    <a:gd name="connsiteY17" fmla="*/ 583130 h 907191"/>
                    <a:gd name="connsiteX18" fmla="*/ 895186 w 1571291"/>
                    <a:gd name="connsiteY18" fmla="*/ 659316 h 907191"/>
                    <a:gd name="connsiteX19" fmla="*/ 1025984 w 1571291"/>
                    <a:gd name="connsiteY19" fmla="*/ 686396 h 907191"/>
                    <a:gd name="connsiteX20" fmla="*/ 1062091 w 1571291"/>
                    <a:gd name="connsiteY20" fmla="*/ 694521 h 907191"/>
                    <a:gd name="connsiteX21" fmla="*/ 955756 w 1571291"/>
                    <a:gd name="connsiteY21" fmla="*/ 777838 h 907191"/>
                    <a:gd name="connsiteX22" fmla="*/ 766193 w 1571291"/>
                    <a:gd name="connsiteY22" fmla="*/ 887152 h 907191"/>
                    <a:gd name="connsiteX23" fmla="*/ 596400 w 1571291"/>
                    <a:gd name="connsiteY23" fmla="*/ 789031 h 907191"/>
                    <a:gd name="connsiteX24" fmla="*/ 490154 w 1571291"/>
                    <a:gd name="connsiteY24" fmla="*/ 705714 h 907191"/>
                    <a:gd name="connsiteX25" fmla="*/ 526261 w 1571291"/>
                    <a:gd name="connsiteY25" fmla="*/ 697590 h 907191"/>
                    <a:gd name="connsiteX26" fmla="*/ 657060 w 1571291"/>
                    <a:gd name="connsiteY26" fmla="*/ 670509 h 907191"/>
                    <a:gd name="connsiteX27" fmla="*/ 709595 w 1571291"/>
                    <a:gd name="connsiteY27" fmla="*/ 594414 h 907191"/>
                    <a:gd name="connsiteX28" fmla="*/ 657060 w 1571291"/>
                    <a:gd name="connsiteY28" fmla="*/ 518228 h 907191"/>
                    <a:gd name="connsiteX29" fmla="*/ 542239 w 1571291"/>
                    <a:gd name="connsiteY29" fmla="*/ 490515 h 907191"/>
                    <a:gd name="connsiteX30" fmla="*/ 427418 w 1571291"/>
                    <a:gd name="connsiteY30" fmla="*/ 518228 h 907191"/>
                    <a:gd name="connsiteX31" fmla="*/ 376056 w 1571291"/>
                    <a:gd name="connsiteY31" fmla="*/ 601274 h 907191"/>
                    <a:gd name="connsiteX32" fmla="*/ 350329 w 1571291"/>
                    <a:gd name="connsiteY32" fmla="*/ 617161 h 907191"/>
                    <a:gd name="connsiteX33" fmla="*/ 187847 w 1571291"/>
                    <a:gd name="connsiteY33" fmla="*/ 553161 h 907191"/>
                    <a:gd name="connsiteX34" fmla="*/ 34392 w 1571291"/>
                    <a:gd name="connsiteY34" fmla="*/ 464428 h 907191"/>
                    <a:gd name="connsiteX35" fmla="*/ 206804 w 1571291"/>
                    <a:gd name="connsiteY35" fmla="*/ 365133 h 907191"/>
                    <a:gd name="connsiteX36" fmla="*/ 329297 w 1571291"/>
                    <a:gd name="connsiteY36" fmla="*/ 244265 h 907191"/>
                    <a:gd name="connsiteX37" fmla="*/ 262138 w 1571291"/>
                    <a:gd name="connsiteY37" fmla="*/ 210324 h 907191"/>
                    <a:gd name="connsiteX38" fmla="*/ 146324 w 1571291"/>
                    <a:gd name="connsiteY38" fmla="*/ 187757 h 907191"/>
                    <a:gd name="connsiteX39" fmla="*/ 110759 w 1571291"/>
                    <a:gd name="connsiteY39" fmla="*/ 141089 h 907191"/>
                    <a:gd name="connsiteX40" fmla="*/ 146324 w 1571291"/>
                    <a:gd name="connsiteY40" fmla="*/ 94420 h 907191"/>
                    <a:gd name="connsiteX41" fmla="*/ 244265 w 1571291"/>
                    <a:gd name="connsiteY41" fmla="*/ 71221 h 907191"/>
                    <a:gd name="connsiteX42" fmla="*/ 342115 w 1571291"/>
                    <a:gd name="connsiteY42" fmla="*/ 94420 h 907191"/>
                    <a:gd name="connsiteX43" fmla="*/ 376868 w 1571291"/>
                    <a:gd name="connsiteY43" fmla="*/ 153726 h 907191"/>
                    <a:gd name="connsiteX44" fmla="*/ 435723 w 1571291"/>
                    <a:gd name="connsiteY44" fmla="*/ 197957 h 907191"/>
                    <a:gd name="connsiteX45" fmla="*/ 614995 w 1571291"/>
                    <a:gd name="connsiteY45" fmla="*/ 129354 h 907191"/>
                    <a:gd name="connsiteX46" fmla="*/ 804557 w 1571291"/>
                    <a:gd name="connsiteY46" fmla="*/ 20039 h 907191"/>
                    <a:gd name="connsiteX47" fmla="*/ 804557 w 1571291"/>
                    <a:gd name="connsiteY47" fmla="*/ 361 h 907191"/>
                    <a:gd name="connsiteX48" fmla="*/ 606419 w 1571291"/>
                    <a:gd name="connsiteY48" fmla="*/ 114279 h 907191"/>
                    <a:gd name="connsiteX49" fmla="*/ 435723 w 1571291"/>
                    <a:gd name="connsiteY49" fmla="*/ 180626 h 907191"/>
                    <a:gd name="connsiteX50" fmla="*/ 393207 w 1571291"/>
                    <a:gd name="connsiteY50" fmla="*/ 150567 h 907191"/>
                    <a:gd name="connsiteX51" fmla="*/ 350149 w 1571291"/>
                    <a:gd name="connsiteY51" fmla="*/ 79345 h 907191"/>
                    <a:gd name="connsiteX52" fmla="*/ 243813 w 1571291"/>
                    <a:gd name="connsiteY52" fmla="*/ 53529 h 907191"/>
                    <a:gd name="connsiteX53" fmla="*/ 137388 w 1571291"/>
                    <a:gd name="connsiteY53" fmla="*/ 78984 h 907191"/>
                    <a:gd name="connsiteX54" fmla="*/ 137388 w 1571291"/>
                    <a:gd name="connsiteY54" fmla="*/ 201839 h 907191"/>
                    <a:gd name="connsiteX55" fmla="*/ 260693 w 1571291"/>
                    <a:gd name="connsiteY55" fmla="*/ 226662 h 907191"/>
                    <a:gd name="connsiteX56" fmla="*/ 197506 w 1571291"/>
                    <a:gd name="connsiteY56" fmla="*/ 349788 h 907191"/>
                    <a:gd name="connsiteX57" fmla="*/ 0 w 1571291"/>
                    <a:gd name="connsiteY57" fmla="*/ 464428 h 907191"/>
                    <a:gd name="connsiteX58" fmla="*/ 179091 w 1571291"/>
                    <a:gd name="connsiteY58" fmla="*/ 568055 h 907191"/>
                    <a:gd name="connsiteX59" fmla="*/ 349878 w 1571291"/>
                    <a:gd name="connsiteY59" fmla="*/ 634402 h 907191"/>
                    <a:gd name="connsiteX60" fmla="*/ 392394 w 1571291"/>
                    <a:gd name="connsiteY60" fmla="*/ 604343 h 907191"/>
                    <a:gd name="connsiteX61" fmla="*/ 435452 w 1571291"/>
                    <a:gd name="connsiteY61" fmla="*/ 533122 h 907191"/>
                    <a:gd name="connsiteX62" fmla="*/ 542239 w 1571291"/>
                    <a:gd name="connsiteY62" fmla="*/ 507486 h 907191"/>
                    <a:gd name="connsiteX63" fmla="*/ 648665 w 1571291"/>
                    <a:gd name="connsiteY63" fmla="*/ 532941 h 907191"/>
                    <a:gd name="connsiteX64" fmla="*/ 648665 w 1571291"/>
                    <a:gd name="connsiteY64" fmla="*/ 655796 h 907191"/>
                    <a:gd name="connsiteX65" fmla="*/ 525359 w 1571291"/>
                    <a:gd name="connsiteY65" fmla="*/ 680619 h 907191"/>
                    <a:gd name="connsiteX66" fmla="*/ 588546 w 1571291"/>
                    <a:gd name="connsiteY66" fmla="*/ 803745 h 907191"/>
                    <a:gd name="connsiteX67" fmla="*/ 767728 w 1571291"/>
                    <a:gd name="connsiteY67" fmla="*/ 907192 h 907191"/>
                    <a:gd name="connsiteX68" fmla="*/ 965595 w 1571291"/>
                    <a:gd name="connsiteY68" fmla="*/ 793003 h 907191"/>
                    <a:gd name="connsiteX69" fmla="*/ 1028782 w 1571291"/>
                    <a:gd name="connsiteY69" fmla="*/ 669877 h 907191"/>
                    <a:gd name="connsiteX70" fmla="*/ 905477 w 1571291"/>
                    <a:gd name="connsiteY70" fmla="*/ 644963 h 907191"/>
                    <a:gd name="connsiteX71" fmla="*/ 905477 w 1571291"/>
                    <a:gd name="connsiteY71" fmla="*/ 522199 h 907191"/>
                    <a:gd name="connsiteX72" fmla="*/ 1118238 w 1571291"/>
                    <a:gd name="connsiteY72" fmla="*/ 522199 h 907191"/>
                    <a:gd name="connsiteX73" fmla="*/ 1161296 w 1571291"/>
                    <a:gd name="connsiteY73" fmla="*/ 593330 h 907191"/>
                    <a:gd name="connsiteX74" fmla="*/ 1203812 w 1571291"/>
                    <a:gd name="connsiteY74" fmla="*/ 623390 h 907191"/>
                    <a:gd name="connsiteX75" fmla="*/ 1374598 w 1571291"/>
                    <a:gd name="connsiteY75" fmla="*/ 557043 h 907191"/>
                    <a:gd name="connsiteX76" fmla="*/ 1571292 w 1571291"/>
                    <a:gd name="connsiteY76" fmla="*/ 442854 h 907191"/>
                    <a:gd name="connsiteX77" fmla="*/ 1390756 w 1571291"/>
                    <a:gd name="connsiteY77" fmla="*/ 338324 h 907191"/>
                    <a:gd name="connsiteX78" fmla="*/ 1329735 w 1571291"/>
                    <a:gd name="connsiteY78" fmla="*/ 216282 h 907191"/>
                    <a:gd name="connsiteX79" fmla="*/ 1452951 w 1571291"/>
                    <a:gd name="connsiteY79" fmla="*/ 191368 h 907191"/>
                    <a:gd name="connsiteX80" fmla="*/ 1452951 w 1571291"/>
                    <a:gd name="connsiteY80" fmla="*/ 68603 h 907191"/>
                    <a:gd name="connsiteX81" fmla="*/ 1240280 w 1571291"/>
                    <a:gd name="connsiteY81" fmla="*/ 68603 h 907191"/>
                    <a:gd name="connsiteX82" fmla="*/ 1197222 w 1571291"/>
                    <a:gd name="connsiteY82" fmla="*/ 139735 h 907191"/>
                    <a:gd name="connsiteX83" fmla="*/ 1154706 w 1571291"/>
                    <a:gd name="connsiteY83" fmla="*/ 169794 h 907191"/>
                    <a:gd name="connsiteX84" fmla="*/ 985725 w 1571291"/>
                    <a:gd name="connsiteY84" fmla="*/ 104440 h 907191"/>
                    <a:gd name="connsiteX85" fmla="*/ 805189 w 1571291"/>
                    <a:gd name="connsiteY85" fmla="*/ 0 h 907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Lst>
                  <a:rect l="l" t="t" r="r" b="b"/>
                  <a:pathLst>
                    <a:path w="1571291" h="907191">
                      <a:moveTo>
                        <a:pt x="804016" y="19678"/>
                      </a:moveTo>
                      <a:lnTo>
                        <a:pt x="976427" y="118973"/>
                      </a:lnTo>
                      <a:cubicBezTo>
                        <a:pt x="1054419" y="164107"/>
                        <a:pt x="1114086" y="186493"/>
                        <a:pt x="1153894" y="186493"/>
                      </a:cubicBezTo>
                      <a:cubicBezTo>
                        <a:pt x="1186751" y="186493"/>
                        <a:pt x="1208054" y="170426"/>
                        <a:pt x="1213200" y="142352"/>
                      </a:cubicBezTo>
                      <a:cubicBezTo>
                        <a:pt x="1218345" y="114279"/>
                        <a:pt x="1220601" y="98843"/>
                        <a:pt x="1247953" y="83046"/>
                      </a:cubicBezTo>
                      <a:cubicBezTo>
                        <a:pt x="1309521" y="52120"/>
                        <a:pt x="1382085" y="52120"/>
                        <a:pt x="1443653" y="83046"/>
                      </a:cubicBezTo>
                      <a:cubicBezTo>
                        <a:pt x="1466581" y="96316"/>
                        <a:pt x="1479219" y="112835"/>
                        <a:pt x="1479219" y="129715"/>
                      </a:cubicBezTo>
                      <a:cubicBezTo>
                        <a:pt x="1479219" y="146595"/>
                        <a:pt x="1466581" y="163204"/>
                        <a:pt x="1443653" y="176383"/>
                      </a:cubicBezTo>
                      <a:cubicBezTo>
                        <a:pt x="1414316" y="193354"/>
                        <a:pt x="1383806" y="195791"/>
                        <a:pt x="1327930" y="199040"/>
                      </a:cubicBezTo>
                      <a:cubicBezTo>
                        <a:pt x="1313126" y="199853"/>
                        <a:pt x="1268082" y="202380"/>
                        <a:pt x="1260771" y="232891"/>
                      </a:cubicBezTo>
                      <a:cubicBezTo>
                        <a:pt x="1255625" y="254555"/>
                        <a:pt x="1265916" y="285788"/>
                        <a:pt x="1381459" y="352767"/>
                      </a:cubicBezTo>
                      <a:lnTo>
                        <a:pt x="1536900" y="442583"/>
                      </a:lnTo>
                      <a:lnTo>
                        <a:pt x="1364488" y="541878"/>
                      </a:lnTo>
                      <a:cubicBezTo>
                        <a:pt x="1272867" y="594775"/>
                        <a:pt x="1225747" y="605968"/>
                        <a:pt x="1202006" y="605968"/>
                      </a:cubicBezTo>
                      <a:cubicBezTo>
                        <a:pt x="1178266" y="605968"/>
                        <a:pt x="1177183" y="595587"/>
                        <a:pt x="1176280" y="589990"/>
                      </a:cubicBezTo>
                      <a:cubicBezTo>
                        <a:pt x="1171045" y="559570"/>
                        <a:pt x="1166170" y="530775"/>
                        <a:pt x="1124918" y="507034"/>
                      </a:cubicBezTo>
                      <a:cubicBezTo>
                        <a:pt x="1052825" y="469969"/>
                        <a:pt x="967278" y="469969"/>
                        <a:pt x="895186" y="507034"/>
                      </a:cubicBezTo>
                      <a:cubicBezTo>
                        <a:pt x="861336" y="526532"/>
                        <a:pt x="842650" y="553612"/>
                        <a:pt x="842650" y="583130"/>
                      </a:cubicBezTo>
                      <a:cubicBezTo>
                        <a:pt x="842650" y="612648"/>
                        <a:pt x="861336" y="639728"/>
                        <a:pt x="895186" y="659316"/>
                      </a:cubicBezTo>
                      <a:cubicBezTo>
                        <a:pt x="933008" y="681071"/>
                        <a:pt x="972004" y="683327"/>
                        <a:pt x="1025984" y="686396"/>
                      </a:cubicBezTo>
                      <a:cubicBezTo>
                        <a:pt x="1053064" y="687841"/>
                        <a:pt x="1060376" y="693076"/>
                        <a:pt x="1062091" y="694521"/>
                      </a:cubicBezTo>
                      <a:cubicBezTo>
                        <a:pt x="1061459" y="698312"/>
                        <a:pt x="1053064" y="721601"/>
                        <a:pt x="955756" y="777838"/>
                      </a:cubicBezTo>
                      <a:lnTo>
                        <a:pt x="766193" y="887152"/>
                      </a:lnTo>
                      <a:lnTo>
                        <a:pt x="596400" y="789031"/>
                      </a:lnTo>
                      <a:cubicBezTo>
                        <a:pt x="499723" y="733245"/>
                        <a:pt x="490967" y="709415"/>
                        <a:pt x="490154" y="705714"/>
                      </a:cubicBezTo>
                      <a:cubicBezTo>
                        <a:pt x="491779" y="704269"/>
                        <a:pt x="499632" y="699124"/>
                        <a:pt x="526261" y="697590"/>
                      </a:cubicBezTo>
                      <a:cubicBezTo>
                        <a:pt x="580422" y="694521"/>
                        <a:pt x="619237" y="692354"/>
                        <a:pt x="657060" y="670509"/>
                      </a:cubicBezTo>
                      <a:cubicBezTo>
                        <a:pt x="690910" y="650921"/>
                        <a:pt x="709595" y="623931"/>
                        <a:pt x="709595" y="594414"/>
                      </a:cubicBezTo>
                      <a:cubicBezTo>
                        <a:pt x="709595" y="564896"/>
                        <a:pt x="690910" y="537816"/>
                        <a:pt x="657060" y="518228"/>
                      </a:cubicBezTo>
                      <a:cubicBezTo>
                        <a:pt x="621795" y="499300"/>
                        <a:pt x="582255" y="489757"/>
                        <a:pt x="542239" y="490515"/>
                      </a:cubicBezTo>
                      <a:cubicBezTo>
                        <a:pt x="502222" y="489753"/>
                        <a:pt x="462682" y="499296"/>
                        <a:pt x="427418" y="518228"/>
                      </a:cubicBezTo>
                      <a:cubicBezTo>
                        <a:pt x="386166" y="542058"/>
                        <a:pt x="381291" y="570854"/>
                        <a:pt x="376056" y="601274"/>
                      </a:cubicBezTo>
                      <a:cubicBezTo>
                        <a:pt x="375153" y="606870"/>
                        <a:pt x="373348" y="617161"/>
                        <a:pt x="350329" y="617161"/>
                      </a:cubicBezTo>
                      <a:cubicBezTo>
                        <a:pt x="327311" y="617161"/>
                        <a:pt x="279740" y="606058"/>
                        <a:pt x="187847" y="553161"/>
                      </a:cubicBezTo>
                      <a:lnTo>
                        <a:pt x="34392" y="464428"/>
                      </a:lnTo>
                      <a:lnTo>
                        <a:pt x="206804" y="365133"/>
                      </a:lnTo>
                      <a:cubicBezTo>
                        <a:pt x="324152" y="297523"/>
                        <a:pt x="334533" y="265839"/>
                        <a:pt x="329297" y="244265"/>
                      </a:cubicBezTo>
                      <a:cubicBezTo>
                        <a:pt x="322076" y="213754"/>
                        <a:pt x="276942" y="211227"/>
                        <a:pt x="262138" y="210324"/>
                      </a:cubicBezTo>
                      <a:cubicBezTo>
                        <a:pt x="206262" y="207165"/>
                        <a:pt x="175751" y="204727"/>
                        <a:pt x="146324" y="187757"/>
                      </a:cubicBezTo>
                      <a:cubicBezTo>
                        <a:pt x="123396" y="174488"/>
                        <a:pt x="110759" y="157969"/>
                        <a:pt x="110759" y="141089"/>
                      </a:cubicBezTo>
                      <a:cubicBezTo>
                        <a:pt x="110759" y="124208"/>
                        <a:pt x="123396" y="107599"/>
                        <a:pt x="146324" y="94420"/>
                      </a:cubicBezTo>
                      <a:cubicBezTo>
                        <a:pt x="176437" y="78405"/>
                        <a:pt x="210167" y="70415"/>
                        <a:pt x="244265" y="71221"/>
                      </a:cubicBezTo>
                      <a:cubicBezTo>
                        <a:pt x="278332" y="70431"/>
                        <a:pt x="312029" y="78420"/>
                        <a:pt x="342115" y="94420"/>
                      </a:cubicBezTo>
                      <a:cubicBezTo>
                        <a:pt x="369195" y="110127"/>
                        <a:pt x="371903" y="124750"/>
                        <a:pt x="376868" y="153726"/>
                      </a:cubicBezTo>
                      <a:cubicBezTo>
                        <a:pt x="381833" y="182702"/>
                        <a:pt x="402865" y="197957"/>
                        <a:pt x="435723" y="197957"/>
                      </a:cubicBezTo>
                      <a:cubicBezTo>
                        <a:pt x="475802" y="197957"/>
                        <a:pt x="536101" y="174849"/>
                        <a:pt x="614995" y="129354"/>
                      </a:cubicBezTo>
                      <a:lnTo>
                        <a:pt x="804557" y="20039"/>
                      </a:lnTo>
                      <a:moveTo>
                        <a:pt x="804557" y="361"/>
                      </a:moveTo>
                      <a:lnTo>
                        <a:pt x="606419" y="114279"/>
                      </a:lnTo>
                      <a:cubicBezTo>
                        <a:pt x="526352" y="160586"/>
                        <a:pt x="470295" y="180626"/>
                        <a:pt x="435723" y="180626"/>
                      </a:cubicBezTo>
                      <a:cubicBezTo>
                        <a:pt x="410267" y="180626"/>
                        <a:pt x="396456" y="169794"/>
                        <a:pt x="393207" y="150567"/>
                      </a:cubicBezTo>
                      <a:cubicBezTo>
                        <a:pt x="387881" y="119605"/>
                        <a:pt x="384180" y="98843"/>
                        <a:pt x="350149" y="79345"/>
                      </a:cubicBezTo>
                      <a:cubicBezTo>
                        <a:pt x="317472" y="61847"/>
                        <a:pt x="280876" y="52962"/>
                        <a:pt x="243813" y="53529"/>
                      </a:cubicBezTo>
                      <a:cubicBezTo>
                        <a:pt x="206749" y="52807"/>
                        <a:pt x="170115" y="61570"/>
                        <a:pt x="137388" y="78984"/>
                      </a:cubicBezTo>
                      <a:cubicBezTo>
                        <a:pt x="78623" y="112925"/>
                        <a:pt x="78623" y="167898"/>
                        <a:pt x="137388" y="201839"/>
                      </a:cubicBezTo>
                      <a:cubicBezTo>
                        <a:pt x="171148" y="221337"/>
                        <a:pt x="206984" y="223684"/>
                        <a:pt x="260693" y="226662"/>
                      </a:cubicBezTo>
                      <a:cubicBezTo>
                        <a:pt x="339136" y="231176"/>
                        <a:pt x="337060" y="269450"/>
                        <a:pt x="197506" y="349788"/>
                      </a:cubicBezTo>
                      <a:lnTo>
                        <a:pt x="0" y="464428"/>
                      </a:lnTo>
                      <a:lnTo>
                        <a:pt x="179091" y="568055"/>
                      </a:lnTo>
                      <a:cubicBezTo>
                        <a:pt x="259339" y="614363"/>
                        <a:pt x="315306" y="634402"/>
                        <a:pt x="349878" y="634402"/>
                      </a:cubicBezTo>
                      <a:cubicBezTo>
                        <a:pt x="375334" y="634402"/>
                        <a:pt x="389145" y="623570"/>
                        <a:pt x="392394" y="604343"/>
                      </a:cubicBezTo>
                      <a:cubicBezTo>
                        <a:pt x="397720" y="573381"/>
                        <a:pt x="401421" y="552620"/>
                        <a:pt x="435452" y="533122"/>
                      </a:cubicBezTo>
                      <a:cubicBezTo>
                        <a:pt x="468264" y="515569"/>
                        <a:pt x="505035" y="506742"/>
                        <a:pt x="542239" y="507486"/>
                      </a:cubicBezTo>
                      <a:cubicBezTo>
                        <a:pt x="579304" y="506764"/>
                        <a:pt x="615938" y="515527"/>
                        <a:pt x="648665" y="532941"/>
                      </a:cubicBezTo>
                      <a:cubicBezTo>
                        <a:pt x="707429" y="566882"/>
                        <a:pt x="707429" y="621855"/>
                        <a:pt x="648665" y="655796"/>
                      </a:cubicBezTo>
                      <a:cubicBezTo>
                        <a:pt x="614904" y="675294"/>
                        <a:pt x="579068" y="677641"/>
                        <a:pt x="525359" y="680619"/>
                      </a:cubicBezTo>
                      <a:cubicBezTo>
                        <a:pt x="446916" y="685133"/>
                        <a:pt x="449082" y="723497"/>
                        <a:pt x="588546" y="803745"/>
                      </a:cubicBezTo>
                      <a:lnTo>
                        <a:pt x="767728" y="907192"/>
                      </a:lnTo>
                      <a:lnTo>
                        <a:pt x="965595" y="793003"/>
                      </a:lnTo>
                      <a:cubicBezTo>
                        <a:pt x="1104788" y="712574"/>
                        <a:pt x="1106864" y="674300"/>
                        <a:pt x="1028782" y="669877"/>
                      </a:cubicBezTo>
                      <a:cubicBezTo>
                        <a:pt x="974622" y="666808"/>
                        <a:pt x="939237" y="664461"/>
                        <a:pt x="905477" y="644963"/>
                      </a:cubicBezTo>
                      <a:cubicBezTo>
                        <a:pt x="846712" y="611113"/>
                        <a:pt x="846712" y="556140"/>
                        <a:pt x="905477" y="522199"/>
                      </a:cubicBezTo>
                      <a:cubicBezTo>
                        <a:pt x="972324" y="488207"/>
                        <a:pt x="1051390" y="488207"/>
                        <a:pt x="1118238" y="522199"/>
                      </a:cubicBezTo>
                      <a:cubicBezTo>
                        <a:pt x="1151998" y="541607"/>
                        <a:pt x="1155970" y="562368"/>
                        <a:pt x="1161296" y="593330"/>
                      </a:cubicBezTo>
                      <a:cubicBezTo>
                        <a:pt x="1164545" y="612557"/>
                        <a:pt x="1178356" y="623390"/>
                        <a:pt x="1203812" y="623390"/>
                      </a:cubicBezTo>
                      <a:cubicBezTo>
                        <a:pt x="1238384" y="623390"/>
                        <a:pt x="1294079" y="603350"/>
                        <a:pt x="1374598" y="557043"/>
                      </a:cubicBezTo>
                      <a:lnTo>
                        <a:pt x="1571292" y="442854"/>
                      </a:lnTo>
                      <a:lnTo>
                        <a:pt x="1390756" y="338324"/>
                      </a:lnTo>
                      <a:cubicBezTo>
                        <a:pt x="1253459" y="258708"/>
                        <a:pt x="1251563" y="220976"/>
                        <a:pt x="1329735" y="216282"/>
                      </a:cubicBezTo>
                      <a:cubicBezTo>
                        <a:pt x="1383354" y="213213"/>
                        <a:pt x="1419281" y="210866"/>
                        <a:pt x="1452951" y="191368"/>
                      </a:cubicBezTo>
                      <a:cubicBezTo>
                        <a:pt x="1511806" y="157427"/>
                        <a:pt x="1511806" y="102544"/>
                        <a:pt x="1452951" y="68603"/>
                      </a:cubicBezTo>
                      <a:cubicBezTo>
                        <a:pt x="1386128" y="34642"/>
                        <a:pt x="1307103" y="34642"/>
                        <a:pt x="1240280" y="68603"/>
                      </a:cubicBezTo>
                      <a:cubicBezTo>
                        <a:pt x="1206520" y="88011"/>
                        <a:pt x="1202458" y="108773"/>
                        <a:pt x="1197222" y="139735"/>
                      </a:cubicBezTo>
                      <a:cubicBezTo>
                        <a:pt x="1193972" y="158962"/>
                        <a:pt x="1180162" y="169794"/>
                        <a:pt x="1154706" y="169794"/>
                      </a:cubicBezTo>
                      <a:cubicBezTo>
                        <a:pt x="1120404" y="169794"/>
                        <a:pt x="1064980" y="150025"/>
                        <a:pt x="985725" y="104440"/>
                      </a:cubicBezTo>
                      <a:lnTo>
                        <a:pt x="805189" y="0"/>
                      </a:lnTo>
                      <a:close/>
                    </a:path>
                  </a:pathLst>
                </a:custGeom>
                <a:solidFill>
                  <a:srgbClr val="FFFFFF"/>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cs typeface="+mn-cs"/>
                  </a:endParaRPr>
                </a:p>
              </p:txBody>
            </p:sp>
          </p:grpSp>
          <p:grpSp>
            <p:nvGrpSpPr>
              <p:cNvPr id="3042" name="Graphic 13">
                <a:extLst>
                  <a:ext uri="{FF2B5EF4-FFF2-40B4-BE49-F238E27FC236}">
                    <a16:creationId xmlns:a16="http://schemas.microsoft.com/office/drawing/2014/main" id="{57F5C3C1-800C-E299-5646-CA3F821339F6}"/>
                  </a:ext>
                </a:extLst>
              </p:cNvPr>
              <p:cNvGrpSpPr/>
              <p:nvPr/>
            </p:nvGrpSpPr>
            <p:grpSpPr>
              <a:xfrm>
                <a:off x="7902722" y="3196351"/>
                <a:ext cx="1009768" cy="1667826"/>
                <a:chOff x="7902722" y="3196351"/>
                <a:chExt cx="1009768" cy="1667826"/>
              </a:xfrm>
            </p:grpSpPr>
            <p:grpSp>
              <p:nvGrpSpPr>
                <p:cNvPr id="3043" name="Graphic 13">
                  <a:extLst>
                    <a:ext uri="{FF2B5EF4-FFF2-40B4-BE49-F238E27FC236}">
                      <a16:creationId xmlns:a16="http://schemas.microsoft.com/office/drawing/2014/main" id="{6E4D84BF-1D90-A81F-A7EA-C085E1A87F3B}"/>
                    </a:ext>
                  </a:extLst>
                </p:cNvPr>
                <p:cNvGrpSpPr/>
                <p:nvPr/>
              </p:nvGrpSpPr>
              <p:grpSpPr>
                <a:xfrm>
                  <a:off x="8206465" y="3822654"/>
                  <a:ext cx="706025" cy="1041523"/>
                  <a:chOff x="8206465" y="3822654"/>
                  <a:chExt cx="706025" cy="1041523"/>
                </a:xfrm>
              </p:grpSpPr>
              <p:sp>
                <p:nvSpPr>
                  <p:cNvPr id="3054" name="Freeform: Shape 3053">
                    <a:extLst>
                      <a:ext uri="{FF2B5EF4-FFF2-40B4-BE49-F238E27FC236}">
                        <a16:creationId xmlns:a16="http://schemas.microsoft.com/office/drawing/2014/main" id="{6A43F998-B274-49D8-42CC-D543E34A5909}"/>
                      </a:ext>
                    </a:extLst>
                  </p:cNvPr>
                  <p:cNvSpPr/>
                  <p:nvPr/>
                </p:nvSpPr>
                <p:spPr>
                  <a:xfrm>
                    <a:off x="8206465" y="4802764"/>
                    <a:ext cx="257492" cy="61413"/>
                  </a:xfrm>
                  <a:custGeom>
                    <a:avLst/>
                    <a:gdLst>
                      <a:gd name="connsiteX0" fmla="*/ 3392 w 257492"/>
                      <a:gd name="connsiteY0" fmla="*/ 18 h 61413"/>
                      <a:gd name="connsiteX1" fmla="*/ 774 w 257492"/>
                      <a:gd name="connsiteY1" fmla="*/ 16447 h 61413"/>
                      <a:gd name="connsiteX2" fmla="*/ 45908 w 257492"/>
                      <a:gd name="connsiteY2" fmla="*/ 45874 h 61413"/>
                      <a:gd name="connsiteX3" fmla="*/ 131482 w 257492"/>
                      <a:gd name="connsiteY3" fmla="*/ 48401 h 61413"/>
                      <a:gd name="connsiteX4" fmla="*/ 194670 w 257492"/>
                      <a:gd name="connsiteY4" fmla="*/ 60497 h 61413"/>
                      <a:gd name="connsiteX5" fmla="*/ 252802 w 257492"/>
                      <a:gd name="connsiteY5" fmla="*/ 49395 h 61413"/>
                      <a:gd name="connsiteX6" fmla="*/ 257406 w 257492"/>
                      <a:gd name="connsiteY6" fmla="*/ 35493 h 61413"/>
                      <a:gd name="connsiteX7" fmla="*/ 255149 w 257492"/>
                      <a:gd name="connsiteY7" fmla="*/ 21863 h 61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7492" h="61413">
                        <a:moveTo>
                          <a:pt x="3392" y="18"/>
                        </a:moveTo>
                        <a:cubicBezTo>
                          <a:pt x="-580" y="-524"/>
                          <a:pt x="-489" y="11301"/>
                          <a:pt x="774" y="16447"/>
                        </a:cubicBezTo>
                        <a:cubicBezTo>
                          <a:pt x="2038" y="21592"/>
                          <a:pt x="17655" y="39014"/>
                          <a:pt x="45908" y="45874"/>
                        </a:cubicBezTo>
                        <a:cubicBezTo>
                          <a:pt x="74162" y="52734"/>
                          <a:pt x="114422" y="48582"/>
                          <a:pt x="131482" y="48401"/>
                        </a:cubicBezTo>
                        <a:cubicBezTo>
                          <a:pt x="148543" y="48221"/>
                          <a:pt x="177699" y="57428"/>
                          <a:pt x="194670" y="60497"/>
                        </a:cubicBezTo>
                        <a:cubicBezTo>
                          <a:pt x="211640" y="63566"/>
                          <a:pt x="242331" y="58692"/>
                          <a:pt x="252802" y="49395"/>
                        </a:cubicBezTo>
                        <a:cubicBezTo>
                          <a:pt x="256232" y="45619"/>
                          <a:pt x="257904" y="40569"/>
                          <a:pt x="257406" y="35493"/>
                        </a:cubicBezTo>
                        <a:cubicBezTo>
                          <a:pt x="257406" y="24119"/>
                          <a:pt x="256413" y="21863"/>
                          <a:pt x="255149" y="21863"/>
                        </a:cubicBezTo>
                        <a:close/>
                      </a:path>
                    </a:pathLst>
                  </a:custGeom>
                  <a:solidFill>
                    <a:srgbClr val="37474F"/>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cs typeface="+mn-cs"/>
                    </a:endParaRPr>
                  </a:p>
                </p:txBody>
              </p:sp>
              <p:sp>
                <p:nvSpPr>
                  <p:cNvPr id="3055" name="Freeform: Shape 3054">
                    <a:extLst>
                      <a:ext uri="{FF2B5EF4-FFF2-40B4-BE49-F238E27FC236}">
                        <a16:creationId xmlns:a16="http://schemas.microsoft.com/office/drawing/2014/main" id="{DF74A968-EAE1-3FBD-491A-21C8273B258B}"/>
                      </a:ext>
                    </a:extLst>
                  </p:cNvPr>
                  <p:cNvSpPr/>
                  <p:nvPr/>
                </p:nvSpPr>
                <p:spPr>
                  <a:xfrm>
                    <a:off x="8209794" y="4732463"/>
                    <a:ext cx="252543" cy="118049"/>
                  </a:xfrm>
                  <a:custGeom>
                    <a:avLst/>
                    <a:gdLst>
                      <a:gd name="connsiteX0" fmla="*/ 249474 w 252543"/>
                      <a:gd name="connsiteY0" fmla="*/ 58403 h 118049"/>
                      <a:gd name="connsiteX1" fmla="*/ 250647 w 252543"/>
                      <a:gd name="connsiteY1" fmla="*/ 65173 h 118049"/>
                      <a:gd name="connsiteX2" fmla="*/ 251640 w 252543"/>
                      <a:gd name="connsiteY2" fmla="*/ 100017 h 118049"/>
                      <a:gd name="connsiteX3" fmla="*/ 230427 w 252543"/>
                      <a:gd name="connsiteY3" fmla="*/ 114640 h 118049"/>
                      <a:gd name="connsiteX4" fmla="*/ 172565 w 252543"/>
                      <a:gd name="connsiteY4" fmla="*/ 113376 h 118049"/>
                      <a:gd name="connsiteX5" fmla="*/ 128786 w 252543"/>
                      <a:gd name="connsiteY5" fmla="*/ 107328 h 118049"/>
                      <a:gd name="connsiteX6" fmla="*/ 69299 w 252543"/>
                      <a:gd name="connsiteY6" fmla="*/ 107779 h 118049"/>
                      <a:gd name="connsiteX7" fmla="*/ 25971 w 252543"/>
                      <a:gd name="connsiteY7" fmla="*/ 97037 h 118049"/>
                      <a:gd name="connsiteX8" fmla="*/ 64 w 252543"/>
                      <a:gd name="connsiteY8" fmla="*/ 72394 h 118049"/>
                      <a:gd name="connsiteX9" fmla="*/ 23804 w 252543"/>
                      <a:gd name="connsiteY9" fmla="*/ 33579 h 118049"/>
                      <a:gd name="connsiteX10" fmla="*/ 68306 w 252543"/>
                      <a:gd name="connsiteY10" fmla="*/ 25997 h 118049"/>
                      <a:gd name="connsiteX11" fmla="*/ 112267 w 252543"/>
                      <a:gd name="connsiteY11" fmla="*/ 28886 h 118049"/>
                      <a:gd name="connsiteX12" fmla="*/ 141784 w 252543"/>
                      <a:gd name="connsiteY12" fmla="*/ 22928 h 118049"/>
                      <a:gd name="connsiteX13" fmla="*/ 151533 w 252543"/>
                      <a:gd name="connsiteY13" fmla="*/ 10110 h 118049"/>
                      <a:gd name="connsiteX14" fmla="*/ 159928 w 252543"/>
                      <a:gd name="connsiteY14" fmla="*/ 0 h 118049"/>
                      <a:gd name="connsiteX15" fmla="*/ 236565 w 252543"/>
                      <a:gd name="connsiteY15" fmla="*/ 2166 h 118049"/>
                      <a:gd name="connsiteX16" fmla="*/ 245592 w 252543"/>
                      <a:gd name="connsiteY16" fmla="*/ 36829 h 118049"/>
                      <a:gd name="connsiteX17" fmla="*/ 247127 w 252543"/>
                      <a:gd name="connsiteY17" fmla="*/ 50008 h 118049"/>
                      <a:gd name="connsiteX18" fmla="*/ 249474 w 252543"/>
                      <a:gd name="connsiteY18" fmla="*/ 58403 h 1180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52543" h="118049">
                        <a:moveTo>
                          <a:pt x="249474" y="58403"/>
                        </a:moveTo>
                        <a:cubicBezTo>
                          <a:pt x="249925" y="60660"/>
                          <a:pt x="250286" y="62917"/>
                          <a:pt x="250647" y="65173"/>
                        </a:cubicBezTo>
                        <a:cubicBezTo>
                          <a:pt x="252781" y="76666"/>
                          <a:pt x="253116" y="88421"/>
                          <a:pt x="251640" y="100017"/>
                        </a:cubicBezTo>
                        <a:cubicBezTo>
                          <a:pt x="246994" y="107708"/>
                          <a:pt x="239268" y="113034"/>
                          <a:pt x="230427" y="114640"/>
                        </a:cubicBezTo>
                        <a:cubicBezTo>
                          <a:pt x="211395" y="119581"/>
                          <a:pt x="191364" y="119144"/>
                          <a:pt x="172565" y="113376"/>
                        </a:cubicBezTo>
                        <a:cubicBezTo>
                          <a:pt x="158291" y="109493"/>
                          <a:pt x="143578" y="107461"/>
                          <a:pt x="128786" y="107328"/>
                        </a:cubicBezTo>
                        <a:cubicBezTo>
                          <a:pt x="108992" y="108877"/>
                          <a:pt x="89114" y="109027"/>
                          <a:pt x="69299" y="107779"/>
                        </a:cubicBezTo>
                        <a:cubicBezTo>
                          <a:pt x="54373" y="106548"/>
                          <a:pt x="39743" y="102921"/>
                          <a:pt x="25971" y="97037"/>
                        </a:cubicBezTo>
                        <a:cubicBezTo>
                          <a:pt x="14794" y="91993"/>
                          <a:pt x="5661" y="83304"/>
                          <a:pt x="64" y="72394"/>
                        </a:cubicBezTo>
                        <a:cubicBezTo>
                          <a:pt x="-872" y="55776"/>
                          <a:pt x="8584" y="40316"/>
                          <a:pt x="23804" y="33579"/>
                        </a:cubicBezTo>
                        <a:cubicBezTo>
                          <a:pt x="37756" y="27323"/>
                          <a:pt x="53069" y="24714"/>
                          <a:pt x="68306" y="25997"/>
                        </a:cubicBezTo>
                        <a:cubicBezTo>
                          <a:pt x="85006" y="26719"/>
                          <a:pt x="97463" y="29337"/>
                          <a:pt x="112267" y="28886"/>
                        </a:cubicBezTo>
                        <a:cubicBezTo>
                          <a:pt x="122411" y="28951"/>
                          <a:pt x="132459" y="26923"/>
                          <a:pt x="141784" y="22928"/>
                        </a:cubicBezTo>
                        <a:cubicBezTo>
                          <a:pt x="146183" y="19666"/>
                          <a:pt x="149564" y="15221"/>
                          <a:pt x="151533" y="10110"/>
                        </a:cubicBezTo>
                        <a:cubicBezTo>
                          <a:pt x="154151" y="4965"/>
                          <a:pt x="155144" y="361"/>
                          <a:pt x="159928" y="0"/>
                        </a:cubicBezTo>
                        <a:cubicBezTo>
                          <a:pt x="159928" y="0"/>
                          <a:pt x="229615" y="1264"/>
                          <a:pt x="236565" y="2166"/>
                        </a:cubicBezTo>
                        <a:cubicBezTo>
                          <a:pt x="243516" y="3069"/>
                          <a:pt x="245050" y="31323"/>
                          <a:pt x="245592" y="36829"/>
                        </a:cubicBezTo>
                        <a:cubicBezTo>
                          <a:pt x="246134" y="42336"/>
                          <a:pt x="246134" y="45856"/>
                          <a:pt x="247127" y="50008"/>
                        </a:cubicBezTo>
                        <a:cubicBezTo>
                          <a:pt x="248300" y="52807"/>
                          <a:pt x="248932" y="55605"/>
                          <a:pt x="249474" y="58403"/>
                        </a:cubicBezTo>
                        <a:close/>
                      </a:path>
                    </a:pathLst>
                  </a:custGeom>
                  <a:solidFill>
                    <a:srgbClr val="455A64"/>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cs typeface="+mn-cs"/>
                    </a:endParaRPr>
                  </a:p>
                </p:txBody>
              </p:sp>
              <p:sp>
                <p:nvSpPr>
                  <p:cNvPr id="3056" name="Freeform: Shape 3055">
                    <a:extLst>
                      <a:ext uri="{FF2B5EF4-FFF2-40B4-BE49-F238E27FC236}">
                        <a16:creationId xmlns:a16="http://schemas.microsoft.com/office/drawing/2014/main" id="{2DFC2DAE-6D76-A2AC-E8C8-9FCFC6D1DD1E}"/>
                      </a:ext>
                    </a:extLst>
                  </p:cNvPr>
                  <p:cNvSpPr/>
                  <p:nvPr/>
                </p:nvSpPr>
                <p:spPr>
                  <a:xfrm>
                    <a:off x="8285636" y="4756403"/>
                    <a:ext cx="25936" cy="35744"/>
                  </a:xfrm>
                  <a:custGeom>
                    <a:avLst/>
                    <a:gdLst>
                      <a:gd name="connsiteX0" fmla="*/ 23967 w 25936"/>
                      <a:gd name="connsiteY0" fmla="*/ 1606 h 35744"/>
                      <a:gd name="connsiteX1" fmla="*/ 20447 w 25936"/>
                      <a:gd name="connsiteY1" fmla="*/ 162 h 35744"/>
                      <a:gd name="connsiteX2" fmla="*/ 5192 w 25936"/>
                      <a:gd name="connsiteY2" fmla="*/ 10362 h 35744"/>
                      <a:gd name="connsiteX3" fmla="*/ 1310 w 25936"/>
                      <a:gd name="connsiteY3" fmla="*/ 20381 h 35744"/>
                      <a:gd name="connsiteX4" fmla="*/ 588 w 25936"/>
                      <a:gd name="connsiteY4" fmla="*/ 33560 h 35744"/>
                      <a:gd name="connsiteX5" fmla="*/ 2845 w 25936"/>
                      <a:gd name="connsiteY5" fmla="*/ 35727 h 35744"/>
                      <a:gd name="connsiteX6" fmla="*/ 4289 w 25936"/>
                      <a:gd name="connsiteY6" fmla="*/ 33200 h 35744"/>
                      <a:gd name="connsiteX7" fmla="*/ 9976 w 25936"/>
                      <a:gd name="connsiteY7" fmla="*/ 15597 h 35744"/>
                      <a:gd name="connsiteX8" fmla="*/ 14399 w 25936"/>
                      <a:gd name="connsiteY8" fmla="*/ 9278 h 35744"/>
                      <a:gd name="connsiteX9" fmla="*/ 21259 w 25936"/>
                      <a:gd name="connsiteY9" fmla="*/ 5307 h 35744"/>
                      <a:gd name="connsiteX10" fmla="*/ 25773 w 25936"/>
                      <a:gd name="connsiteY10" fmla="*/ 3141 h 35744"/>
                      <a:gd name="connsiteX11" fmla="*/ 24960 w 25936"/>
                      <a:gd name="connsiteY11" fmla="*/ 2238 h 35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936" h="35744">
                        <a:moveTo>
                          <a:pt x="23967" y="1606"/>
                        </a:moveTo>
                        <a:cubicBezTo>
                          <a:pt x="22910" y="880"/>
                          <a:pt x="21710" y="387"/>
                          <a:pt x="20447" y="162"/>
                        </a:cubicBezTo>
                        <a:cubicBezTo>
                          <a:pt x="13677" y="-1102"/>
                          <a:pt x="8261" y="5307"/>
                          <a:pt x="5192" y="10362"/>
                        </a:cubicBezTo>
                        <a:cubicBezTo>
                          <a:pt x="3527" y="13546"/>
                          <a:pt x="2225" y="16907"/>
                          <a:pt x="1310" y="20381"/>
                        </a:cubicBezTo>
                        <a:cubicBezTo>
                          <a:pt x="-143" y="24623"/>
                          <a:pt x="-393" y="29185"/>
                          <a:pt x="588" y="33560"/>
                        </a:cubicBezTo>
                        <a:cubicBezTo>
                          <a:pt x="588" y="34644"/>
                          <a:pt x="1671" y="35908"/>
                          <a:pt x="2845" y="35727"/>
                        </a:cubicBezTo>
                        <a:cubicBezTo>
                          <a:pt x="4018" y="35547"/>
                          <a:pt x="4199" y="34193"/>
                          <a:pt x="4289" y="33200"/>
                        </a:cubicBezTo>
                        <a:cubicBezTo>
                          <a:pt x="5138" y="27044"/>
                          <a:pt x="7063" y="21086"/>
                          <a:pt x="9976" y="15597"/>
                        </a:cubicBezTo>
                        <a:cubicBezTo>
                          <a:pt x="11092" y="13261"/>
                          <a:pt x="12586" y="11126"/>
                          <a:pt x="14399" y="9278"/>
                        </a:cubicBezTo>
                        <a:cubicBezTo>
                          <a:pt x="16400" y="7513"/>
                          <a:pt x="18732" y="6163"/>
                          <a:pt x="21259" y="5307"/>
                        </a:cubicBezTo>
                        <a:cubicBezTo>
                          <a:pt x="22252" y="5307"/>
                          <a:pt x="26856" y="5307"/>
                          <a:pt x="25773" y="3141"/>
                        </a:cubicBezTo>
                        <a:cubicBezTo>
                          <a:pt x="25579" y="2778"/>
                          <a:pt x="25300" y="2468"/>
                          <a:pt x="24960" y="2238"/>
                        </a:cubicBezTo>
                        <a:close/>
                      </a:path>
                    </a:pathLst>
                  </a:custGeom>
                  <a:solidFill>
                    <a:srgbClr val="FAFAFA"/>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cs typeface="+mn-cs"/>
                    </a:endParaRPr>
                  </a:p>
                </p:txBody>
              </p:sp>
              <p:sp>
                <p:nvSpPr>
                  <p:cNvPr id="3057" name="Freeform: Shape 3056">
                    <a:extLst>
                      <a:ext uri="{FF2B5EF4-FFF2-40B4-BE49-F238E27FC236}">
                        <a16:creationId xmlns:a16="http://schemas.microsoft.com/office/drawing/2014/main" id="{75B04C66-DA0E-0501-431A-3438EE711C9D}"/>
                      </a:ext>
                    </a:extLst>
                  </p:cNvPr>
                  <p:cNvSpPr/>
                  <p:nvPr/>
                </p:nvSpPr>
                <p:spPr>
                  <a:xfrm>
                    <a:off x="8311356" y="4758598"/>
                    <a:ext cx="21175" cy="35230"/>
                  </a:xfrm>
                  <a:custGeom>
                    <a:avLst/>
                    <a:gdLst>
                      <a:gd name="connsiteX0" fmla="*/ 17745 w 21175"/>
                      <a:gd name="connsiteY0" fmla="*/ 133 h 35230"/>
                      <a:gd name="connsiteX1" fmla="*/ 8719 w 21175"/>
                      <a:gd name="connsiteY1" fmla="*/ 2299 h 35230"/>
                      <a:gd name="connsiteX2" fmla="*/ 3122 w 21175"/>
                      <a:gd name="connsiteY2" fmla="*/ 11326 h 35230"/>
                      <a:gd name="connsiteX3" fmla="*/ 1768 w 21175"/>
                      <a:gd name="connsiteY3" fmla="*/ 34074 h 35230"/>
                      <a:gd name="connsiteX4" fmla="*/ 5559 w 21175"/>
                      <a:gd name="connsiteY4" fmla="*/ 33261 h 35230"/>
                      <a:gd name="connsiteX5" fmla="*/ 6643 w 21175"/>
                      <a:gd name="connsiteY5" fmla="*/ 26311 h 35230"/>
                      <a:gd name="connsiteX6" fmla="*/ 11336 w 21175"/>
                      <a:gd name="connsiteY6" fmla="*/ 11507 h 35230"/>
                      <a:gd name="connsiteX7" fmla="*/ 14315 w 21175"/>
                      <a:gd name="connsiteY7" fmla="*/ 6090 h 35230"/>
                      <a:gd name="connsiteX8" fmla="*/ 17475 w 21175"/>
                      <a:gd name="connsiteY8" fmla="*/ 3383 h 35230"/>
                      <a:gd name="connsiteX9" fmla="*/ 19280 w 21175"/>
                      <a:gd name="connsiteY9" fmla="*/ 2661 h 35230"/>
                      <a:gd name="connsiteX10" fmla="*/ 21176 w 21175"/>
                      <a:gd name="connsiteY10" fmla="*/ 2661 h 35230"/>
                      <a:gd name="connsiteX11" fmla="*/ 19190 w 21175"/>
                      <a:gd name="connsiteY11" fmla="*/ 855 h 35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175" h="35230">
                        <a:moveTo>
                          <a:pt x="17745" y="133"/>
                        </a:moveTo>
                        <a:cubicBezTo>
                          <a:pt x="14570" y="-335"/>
                          <a:pt x="11336" y="441"/>
                          <a:pt x="8719" y="2299"/>
                        </a:cubicBezTo>
                        <a:cubicBezTo>
                          <a:pt x="6011" y="4697"/>
                          <a:pt x="4065" y="7835"/>
                          <a:pt x="3122" y="11326"/>
                        </a:cubicBezTo>
                        <a:cubicBezTo>
                          <a:pt x="-503" y="18382"/>
                          <a:pt x="-994" y="26637"/>
                          <a:pt x="1768" y="34074"/>
                        </a:cubicBezTo>
                        <a:cubicBezTo>
                          <a:pt x="2941" y="36150"/>
                          <a:pt x="4837" y="35157"/>
                          <a:pt x="5559" y="33261"/>
                        </a:cubicBezTo>
                        <a:cubicBezTo>
                          <a:pt x="6197" y="30996"/>
                          <a:pt x="6561" y="28662"/>
                          <a:pt x="6643" y="26311"/>
                        </a:cubicBezTo>
                        <a:cubicBezTo>
                          <a:pt x="7603" y="21204"/>
                          <a:pt x="9179" y="16233"/>
                          <a:pt x="11336" y="11507"/>
                        </a:cubicBezTo>
                        <a:cubicBezTo>
                          <a:pt x="12095" y="9582"/>
                          <a:pt x="13096" y="7761"/>
                          <a:pt x="14315" y="6090"/>
                        </a:cubicBezTo>
                        <a:cubicBezTo>
                          <a:pt x="15194" y="5003"/>
                          <a:pt x="16265" y="4085"/>
                          <a:pt x="17475" y="3383"/>
                        </a:cubicBezTo>
                        <a:lnTo>
                          <a:pt x="19280" y="2661"/>
                        </a:lnTo>
                        <a:lnTo>
                          <a:pt x="21176" y="2661"/>
                        </a:lnTo>
                        <a:cubicBezTo>
                          <a:pt x="21176" y="1667"/>
                          <a:pt x="20183" y="1126"/>
                          <a:pt x="19190" y="855"/>
                        </a:cubicBezTo>
                        <a:close/>
                      </a:path>
                    </a:pathLst>
                  </a:custGeom>
                  <a:solidFill>
                    <a:srgbClr val="FAFAFA"/>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cs typeface="+mn-cs"/>
                    </a:endParaRPr>
                  </a:p>
                </p:txBody>
              </p:sp>
              <p:sp>
                <p:nvSpPr>
                  <p:cNvPr id="3058" name="Freeform: Shape 3057">
                    <a:extLst>
                      <a:ext uri="{FF2B5EF4-FFF2-40B4-BE49-F238E27FC236}">
                        <a16:creationId xmlns:a16="http://schemas.microsoft.com/office/drawing/2014/main" id="{01F257E9-1C61-0659-A237-FE2773F44900}"/>
                      </a:ext>
                    </a:extLst>
                  </p:cNvPr>
                  <p:cNvSpPr/>
                  <p:nvPr/>
                </p:nvSpPr>
                <p:spPr>
                  <a:xfrm>
                    <a:off x="8336982" y="4753105"/>
                    <a:ext cx="16174" cy="37265"/>
                  </a:xfrm>
                  <a:custGeom>
                    <a:avLst/>
                    <a:gdLst>
                      <a:gd name="connsiteX0" fmla="*/ 12069 w 16174"/>
                      <a:gd name="connsiteY0" fmla="*/ 752 h 37265"/>
                      <a:gd name="connsiteX1" fmla="*/ 6201 w 16174"/>
                      <a:gd name="connsiteY1" fmla="*/ 4362 h 37265"/>
                      <a:gd name="connsiteX2" fmla="*/ 3313 w 16174"/>
                      <a:gd name="connsiteY2" fmla="*/ 10320 h 37265"/>
                      <a:gd name="connsiteX3" fmla="*/ 63 w 16174"/>
                      <a:gd name="connsiteY3" fmla="*/ 25034 h 37265"/>
                      <a:gd name="connsiteX4" fmla="*/ 2230 w 16174"/>
                      <a:gd name="connsiteY4" fmla="*/ 35234 h 37265"/>
                      <a:gd name="connsiteX5" fmla="*/ 5570 w 16174"/>
                      <a:gd name="connsiteY5" fmla="*/ 37130 h 37265"/>
                      <a:gd name="connsiteX6" fmla="*/ 7014 w 16174"/>
                      <a:gd name="connsiteY6" fmla="*/ 33068 h 37265"/>
                      <a:gd name="connsiteX7" fmla="*/ 7014 w 16174"/>
                      <a:gd name="connsiteY7" fmla="*/ 25846 h 37265"/>
                      <a:gd name="connsiteX8" fmla="*/ 16041 w 16174"/>
                      <a:gd name="connsiteY8" fmla="*/ 1835 h 37265"/>
                      <a:gd name="connsiteX9" fmla="*/ 16041 w 16174"/>
                      <a:gd name="connsiteY9" fmla="*/ 661 h 37265"/>
                      <a:gd name="connsiteX10" fmla="*/ 14326 w 16174"/>
                      <a:gd name="connsiteY10" fmla="*/ 30 h 37265"/>
                      <a:gd name="connsiteX11" fmla="*/ 12069 w 16174"/>
                      <a:gd name="connsiteY11" fmla="*/ 752 h 37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174" h="37265">
                        <a:moveTo>
                          <a:pt x="12069" y="752"/>
                        </a:moveTo>
                        <a:cubicBezTo>
                          <a:pt x="9787" y="1320"/>
                          <a:pt x="7737" y="2581"/>
                          <a:pt x="6201" y="4362"/>
                        </a:cubicBezTo>
                        <a:cubicBezTo>
                          <a:pt x="4831" y="6123"/>
                          <a:pt x="3847" y="8153"/>
                          <a:pt x="3313" y="10320"/>
                        </a:cubicBezTo>
                        <a:cubicBezTo>
                          <a:pt x="1594" y="15062"/>
                          <a:pt x="501" y="20009"/>
                          <a:pt x="63" y="25034"/>
                        </a:cubicBezTo>
                        <a:cubicBezTo>
                          <a:pt x="-234" y="28573"/>
                          <a:pt x="520" y="32121"/>
                          <a:pt x="2230" y="35234"/>
                        </a:cubicBezTo>
                        <a:cubicBezTo>
                          <a:pt x="2862" y="36498"/>
                          <a:pt x="4216" y="37671"/>
                          <a:pt x="5570" y="37130"/>
                        </a:cubicBezTo>
                        <a:cubicBezTo>
                          <a:pt x="6924" y="36588"/>
                          <a:pt x="6924" y="34331"/>
                          <a:pt x="7014" y="33068"/>
                        </a:cubicBezTo>
                        <a:cubicBezTo>
                          <a:pt x="7104" y="31804"/>
                          <a:pt x="7014" y="28284"/>
                          <a:pt x="7014" y="25846"/>
                        </a:cubicBezTo>
                        <a:cubicBezTo>
                          <a:pt x="7431" y="17094"/>
                          <a:pt x="10589" y="8694"/>
                          <a:pt x="16041" y="1835"/>
                        </a:cubicBezTo>
                        <a:cubicBezTo>
                          <a:pt x="16219" y="1464"/>
                          <a:pt x="16219" y="1032"/>
                          <a:pt x="16041" y="661"/>
                        </a:cubicBezTo>
                        <a:cubicBezTo>
                          <a:pt x="16041" y="30"/>
                          <a:pt x="14957" y="-61"/>
                          <a:pt x="14326" y="30"/>
                        </a:cubicBezTo>
                        <a:cubicBezTo>
                          <a:pt x="13558" y="221"/>
                          <a:pt x="12804" y="462"/>
                          <a:pt x="12069" y="752"/>
                        </a:cubicBezTo>
                        <a:close/>
                      </a:path>
                    </a:pathLst>
                  </a:custGeom>
                  <a:solidFill>
                    <a:srgbClr val="FAFAFA"/>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cs typeface="+mn-cs"/>
                    </a:endParaRPr>
                  </a:p>
                </p:txBody>
              </p:sp>
              <p:sp>
                <p:nvSpPr>
                  <p:cNvPr id="3059" name="Freeform: Shape 3058">
                    <a:extLst>
                      <a:ext uri="{FF2B5EF4-FFF2-40B4-BE49-F238E27FC236}">
                        <a16:creationId xmlns:a16="http://schemas.microsoft.com/office/drawing/2014/main" id="{7198CB84-E0CA-689E-F20A-DE17E4317698}"/>
                      </a:ext>
                    </a:extLst>
                  </p:cNvPr>
                  <p:cNvSpPr/>
                  <p:nvPr/>
                </p:nvSpPr>
                <p:spPr>
                  <a:xfrm>
                    <a:off x="8207929" y="4752925"/>
                    <a:ext cx="88585" cy="83075"/>
                  </a:xfrm>
                  <a:custGeom>
                    <a:avLst/>
                    <a:gdLst>
                      <a:gd name="connsiteX0" fmla="*/ 80913 w 88585"/>
                      <a:gd name="connsiteY0" fmla="*/ 6167 h 83075"/>
                      <a:gd name="connsiteX1" fmla="*/ 51485 w 88585"/>
                      <a:gd name="connsiteY1" fmla="*/ 35594 h 83075"/>
                      <a:gd name="connsiteX2" fmla="*/ 47062 w 88585"/>
                      <a:gd name="connsiteY2" fmla="*/ 83075 h 83075"/>
                      <a:gd name="connsiteX3" fmla="*/ 9511 w 88585"/>
                      <a:gd name="connsiteY3" fmla="*/ 63758 h 83075"/>
                      <a:gd name="connsiteX4" fmla="*/ 484 w 88585"/>
                      <a:gd name="connsiteY4" fmla="*/ 51301 h 83075"/>
                      <a:gd name="connsiteX5" fmla="*/ 8699 w 88585"/>
                      <a:gd name="connsiteY5" fmla="*/ 19436 h 83075"/>
                      <a:gd name="connsiteX6" fmla="*/ 59158 w 88585"/>
                      <a:gd name="connsiteY6" fmla="*/ 29 h 83075"/>
                      <a:gd name="connsiteX7" fmla="*/ 88586 w 88585"/>
                      <a:gd name="connsiteY7" fmla="*/ 6799 h 83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585" h="83075">
                        <a:moveTo>
                          <a:pt x="80913" y="6167"/>
                        </a:moveTo>
                        <a:cubicBezTo>
                          <a:pt x="74052" y="6167"/>
                          <a:pt x="59249" y="14742"/>
                          <a:pt x="51485" y="35594"/>
                        </a:cubicBezTo>
                        <a:cubicBezTo>
                          <a:pt x="46856" y="50967"/>
                          <a:pt x="45352" y="67112"/>
                          <a:pt x="47062" y="83075"/>
                        </a:cubicBezTo>
                        <a:cubicBezTo>
                          <a:pt x="32808" y="80798"/>
                          <a:pt x="19652" y="74031"/>
                          <a:pt x="9511" y="63758"/>
                        </a:cubicBezTo>
                        <a:cubicBezTo>
                          <a:pt x="5729" y="60224"/>
                          <a:pt x="2664" y="55995"/>
                          <a:pt x="484" y="51301"/>
                        </a:cubicBezTo>
                        <a:cubicBezTo>
                          <a:pt x="-1250" y="40003"/>
                          <a:pt x="1718" y="28487"/>
                          <a:pt x="8699" y="19436"/>
                        </a:cubicBezTo>
                        <a:cubicBezTo>
                          <a:pt x="19079" y="7792"/>
                          <a:pt x="34786" y="480"/>
                          <a:pt x="59158" y="29"/>
                        </a:cubicBezTo>
                        <a:cubicBezTo>
                          <a:pt x="86239" y="-513"/>
                          <a:pt x="88586" y="6799"/>
                          <a:pt x="88586" y="6799"/>
                        </a:cubicBezTo>
                        <a:close/>
                      </a:path>
                    </a:pathLst>
                  </a:custGeom>
                  <a:solidFill>
                    <a:srgbClr val="407BFF"/>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cs typeface="+mn-cs"/>
                    </a:endParaRPr>
                  </a:p>
                </p:txBody>
              </p:sp>
              <p:sp>
                <p:nvSpPr>
                  <p:cNvPr id="3060" name="Freeform: Shape 3059">
                    <a:extLst>
                      <a:ext uri="{FF2B5EF4-FFF2-40B4-BE49-F238E27FC236}">
                        <a16:creationId xmlns:a16="http://schemas.microsoft.com/office/drawing/2014/main" id="{DD88B91B-BB7E-B708-B067-FC687122FB1F}"/>
                      </a:ext>
                    </a:extLst>
                  </p:cNvPr>
                  <p:cNvSpPr/>
                  <p:nvPr/>
                </p:nvSpPr>
                <p:spPr>
                  <a:xfrm>
                    <a:off x="8369696" y="4675324"/>
                    <a:ext cx="80725" cy="88007"/>
                  </a:xfrm>
                  <a:custGeom>
                    <a:avLst/>
                    <a:gdLst>
                      <a:gd name="connsiteX0" fmla="*/ 80726 w 80725"/>
                      <a:gd name="connsiteY0" fmla="*/ 12276 h 88007"/>
                      <a:gd name="connsiteX1" fmla="*/ 75761 w 80725"/>
                      <a:gd name="connsiteY1" fmla="*/ 64722 h 88007"/>
                      <a:gd name="connsiteX2" fmla="*/ 36043 w 80725"/>
                      <a:gd name="connsiteY2" fmla="*/ 87921 h 88007"/>
                      <a:gd name="connsiteX3" fmla="*/ 1922 w 80725"/>
                      <a:gd name="connsiteY3" fmla="*/ 65444 h 88007"/>
                      <a:gd name="connsiteX4" fmla="*/ 297 w 80725"/>
                      <a:gd name="connsiteY4" fmla="*/ 0 h 880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725" h="88007">
                        <a:moveTo>
                          <a:pt x="80726" y="12276"/>
                        </a:moveTo>
                        <a:cubicBezTo>
                          <a:pt x="80726" y="12276"/>
                          <a:pt x="78559" y="48383"/>
                          <a:pt x="75761" y="64722"/>
                        </a:cubicBezTo>
                        <a:cubicBezTo>
                          <a:pt x="74226" y="73749"/>
                          <a:pt x="65019" y="88462"/>
                          <a:pt x="36043" y="87921"/>
                        </a:cubicBezTo>
                        <a:cubicBezTo>
                          <a:pt x="20895" y="89006"/>
                          <a:pt x="6904" y="79790"/>
                          <a:pt x="1922" y="65444"/>
                        </a:cubicBezTo>
                        <a:cubicBezTo>
                          <a:pt x="138" y="43678"/>
                          <a:pt x="-405" y="21828"/>
                          <a:pt x="297" y="0"/>
                        </a:cubicBezTo>
                        <a:close/>
                      </a:path>
                    </a:pathLst>
                  </a:custGeom>
                  <a:solidFill>
                    <a:srgbClr val="FFA8A7"/>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cs typeface="+mn-cs"/>
                    </a:endParaRPr>
                  </a:p>
                </p:txBody>
              </p:sp>
              <p:sp>
                <p:nvSpPr>
                  <p:cNvPr id="3061" name="Freeform: Shape 3060">
                    <a:extLst>
                      <a:ext uri="{FF2B5EF4-FFF2-40B4-BE49-F238E27FC236}">
                        <a16:creationId xmlns:a16="http://schemas.microsoft.com/office/drawing/2014/main" id="{FD6665D9-2300-CB2B-A4E4-C4F4A85B0057}"/>
                      </a:ext>
                    </a:extLst>
                  </p:cNvPr>
                  <p:cNvSpPr/>
                  <p:nvPr/>
                </p:nvSpPr>
                <p:spPr>
                  <a:xfrm>
                    <a:off x="8721405" y="4522320"/>
                    <a:ext cx="135401" cy="144196"/>
                  </a:xfrm>
                  <a:custGeom>
                    <a:avLst/>
                    <a:gdLst>
                      <a:gd name="connsiteX0" fmla="*/ 135402 w 135401"/>
                      <a:gd name="connsiteY0" fmla="*/ 98753 h 144196"/>
                      <a:gd name="connsiteX1" fmla="*/ 89726 w 135401"/>
                      <a:gd name="connsiteY1" fmla="*/ 0 h 144196"/>
                      <a:gd name="connsiteX2" fmla="*/ 0 w 135401"/>
                      <a:gd name="connsiteY2" fmla="*/ 22206 h 144196"/>
                      <a:gd name="connsiteX3" fmla="*/ 81963 w 135401"/>
                      <a:gd name="connsiteY3" fmla="*/ 141359 h 144196"/>
                      <a:gd name="connsiteX4" fmla="*/ 135402 w 135401"/>
                      <a:gd name="connsiteY4" fmla="*/ 98753 h 1441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401" h="144196">
                        <a:moveTo>
                          <a:pt x="135402" y="98753"/>
                        </a:moveTo>
                        <a:lnTo>
                          <a:pt x="89726" y="0"/>
                        </a:lnTo>
                        <a:lnTo>
                          <a:pt x="0" y="22206"/>
                        </a:lnTo>
                        <a:cubicBezTo>
                          <a:pt x="0" y="22206"/>
                          <a:pt x="74471" y="131520"/>
                          <a:pt x="81963" y="141359"/>
                        </a:cubicBezTo>
                        <a:cubicBezTo>
                          <a:pt x="94240" y="157608"/>
                          <a:pt x="135402" y="98753"/>
                          <a:pt x="135402" y="98753"/>
                        </a:cubicBezTo>
                        <a:close/>
                      </a:path>
                    </a:pathLst>
                  </a:custGeom>
                  <a:solidFill>
                    <a:srgbClr val="FFA8A7"/>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cs typeface="+mn-cs"/>
                    </a:endParaRPr>
                  </a:p>
                </p:txBody>
              </p:sp>
              <p:sp>
                <p:nvSpPr>
                  <p:cNvPr id="3062" name="Freeform: Shape 3061">
                    <a:extLst>
                      <a:ext uri="{FF2B5EF4-FFF2-40B4-BE49-F238E27FC236}">
                        <a16:creationId xmlns:a16="http://schemas.microsoft.com/office/drawing/2014/main" id="{A61643E1-80AB-47B4-2D88-EFEB2B65C957}"/>
                      </a:ext>
                    </a:extLst>
                  </p:cNvPr>
                  <p:cNvSpPr/>
                  <p:nvPr/>
                </p:nvSpPr>
                <p:spPr>
                  <a:xfrm>
                    <a:off x="8790513" y="4604264"/>
                    <a:ext cx="107647" cy="211183"/>
                  </a:xfrm>
                  <a:custGeom>
                    <a:avLst/>
                    <a:gdLst>
                      <a:gd name="connsiteX0" fmla="*/ 107276 w 107647"/>
                      <a:gd name="connsiteY0" fmla="*/ 45243 h 211183"/>
                      <a:gd name="connsiteX1" fmla="*/ 107276 w 107647"/>
                      <a:gd name="connsiteY1" fmla="*/ 57700 h 211183"/>
                      <a:gd name="connsiteX2" fmla="*/ 104026 w 107647"/>
                      <a:gd name="connsiteY2" fmla="*/ 100758 h 211183"/>
                      <a:gd name="connsiteX3" fmla="*/ 101679 w 107647"/>
                      <a:gd name="connsiteY3" fmla="*/ 117638 h 211183"/>
                      <a:gd name="connsiteX4" fmla="*/ 100957 w 107647"/>
                      <a:gd name="connsiteY4" fmla="*/ 138128 h 211183"/>
                      <a:gd name="connsiteX5" fmla="*/ 100957 w 107647"/>
                      <a:gd name="connsiteY5" fmla="*/ 159522 h 211183"/>
                      <a:gd name="connsiteX6" fmla="*/ 100957 w 107647"/>
                      <a:gd name="connsiteY6" fmla="*/ 168549 h 211183"/>
                      <a:gd name="connsiteX7" fmla="*/ 37137 w 107647"/>
                      <a:gd name="connsiteY7" fmla="*/ 208086 h 211183"/>
                      <a:gd name="connsiteX8" fmla="*/ 33798 w 107647"/>
                      <a:gd name="connsiteY8" fmla="*/ 209621 h 211183"/>
                      <a:gd name="connsiteX9" fmla="*/ 3648 w 107647"/>
                      <a:gd name="connsiteY9" fmla="*/ 202580 h 211183"/>
                      <a:gd name="connsiteX10" fmla="*/ 16195 w 107647"/>
                      <a:gd name="connsiteY10" fmla="*/ 146253 h 211183"/>
                      <a:gd name="connsiteX11" fmla="*/ 18091 w 107647"/>
                      <a:gd name="connsiteY11" fmla="*/ 128199 h 211183"/>
                      <a:gd name="connsiteX12" fmla="*/ 16647 w 107647"/>
                      <a:gd name="connsiteY12" fmla="*/ 89294 h 211183"/>
                      <a:gd name="connsiteX13" fmla="*/ 10599 w 107647"/>
                      <a:gd name="connsiteY13" fmla="*/ 65734 h 211183"/>
                      <a:gd name="connsiteX14" fmla="*/ 2655 w 107647"/>
                      <a:gd name="connsiteY14" fmla="*/ 43889 h 211183"/>
                      <a:gd name="connsiteX15" fmla="*/ 9876 w 107647"/>
                      <a:gd name="connsiteY15" fmla="*/ 28724 h 211183"/>
                      <a:gd name="connsiteX16" fmla="*/ 21160 w 107647"/>
                      <a:gd name="connsiteY16" fmla="*/ 16538 h 211183"/>
                      <a:gd name="connsiteX17" fmla="*/ 53656 w 107647"/>
                      <a:gd name="connsiteY17" fmla="*/ 470 h 211183"/>
                      <a:gd name="connsiteX18" fmla="*/ 60968 w 107647"/>
                      <a:gd name="connsiteY18" fmla="*/ 470 h 211183"/>
                      <a:gd name="connsiteX19" fmla="*/ 69363 w 107647"/>
                      <a:gd name="connsiteY19" fmla="*/ 8233 h 211183"/>
                      <a:gd name="connsiteX20" fmla="*/ 90125 w 107647"/>
                      <a:gd name="connsiteY20" fmla="*/ 23669 h 211183"/>
                      <a:gd name="connsiteX21" fmla="*/ 107095 w 107647"/>
                      <a:gd name="connsiteY21" fmla="*/ 42625 h 211183"/>
                      <a:gd name="connsiteX22" fmla="*/ 107276 w 107647"/>
                      <a:gd name="connsiteY22" fmla="*/ 45243 h 211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07647" h="211183">
                        <a:moveTo>
                          <a:pt x="107276" y="45243"/>
                        </a:moveTo>
                        <a:cubicBezTo>
                          <a:pt x="107772" y="49380"/>
                          <a:pt x="107772" y="53562"/>
                          <a:pt x="107276" y="57700"/>
                        </a:cubicBezTo>
                        <a:lnTo>
                          <a:pt x="104026" y="100758"/>
                        </a:lnTo>
                        <a:cubicBezTo>
                          <a:pt x="103751" y="106443"/>
                          <a:pt x="102965" y="112093"/>
                          <a:pt x="101679" y="117638"/>
                        </a:cubicBezTo>
                        <a:cubicBezTo>
                          <a:pt x="100760" y="124427"/>
                          <a:pt x="100518" y="131291"/>
                          <a:pt x="100957" y="138128"/>
                        </a:cubicBezTo>
                        <a:cubicBezTo>
                          <a:pt x="100957" y="145260"/>
                          <a:pt x="100957" y="152391"/>
                          <a:pt x="100957" y="159522"/>
                        </a:cubicBezTo>
                        <a:cubicBezTo>
                          <a:pt x="100603" y="162521"/>
                          <a:pt x="100603" y="165550"/>
                          <a:pt x="100957" y="168549"/>
                        </a:cubicBezTo>
                        <a:cubicBezTo>
                          <a:pt x="101679" y="171528"/>
                          <a:pt x="55823" y="197886"/>
                          <a:pt x="37137" y="208086"/>
                        </a:cubicBezTo>
                        <a:lnTo>
                          <a:pt x="33798" y="209621"/>
                        </a:lnTo>
                        <a:cubicBezTo>
                          <a:pt x="23228" y="213222"/>
                          <a:pt x="11530" y="210490"/>
                          <a:pt x="3648" y="202580"/>
                        </a:cubicBezTo>
                        <a:cubicBezTo>
                          <a:pt x="-4162" y="183011"/>
                          <a:pt x="818" y="160656"/>
                          <a:pt x="16195" y="146253"/>
                        </a:cubicBezTo>
                        <a:cubicBezTo>
                          <a:pt x="16195" y="146253"/>
                          <a:pt x="18542" y="146253"/>
                          <a:pt x="18091" y="128199"/>
                        </a:cubicBezTo>
                        <a:cubicBezTo>
                          <a:pt x="18091" y="115291"/>
                          <a:pt x="18091" y="102202"/>
                          <a:pt x="16647" y="89294"/>
                        </a:cubicBezTo>
                        <a:cubicBezTo>
                          <a:pt x="15824" y="81182"/>
                          <a:pt x="13785" y="73239"/>
                          <a:pt x="10599" y="65734"/>
                        </a:cubicBezTo>
                        <a:cubicBezTo>
                          <a:pt x="6494" y="59068"/>
                          <a:pt x="3791" y="51635"/>
                          <a:pt x="2655" y="43889"/>
                        </a:cubicBezTo>
                        <a:cubicBezTo>
                          <a:pt x="3727" y="38300"/>
                          <a:pt x="6213" y="33079"/>
                          <a:pt x="9876" y="28724"/>
                        </a:cubicBezTo>
                        <a:cubicBezTo>
                          <a:pt x="12882" y="24023"/>
                          <a:pt x="16703" y="19896"/>
                          <a:pt x="21160" y="16538"/>
                        </a:cubicBezTo>
                        <a:cubicBezTo>
                          <a:pt x="30644" y="8803"/>
                          <a:pt x="41752" y="3310"/>
                          <a:pt x="53656" y="470"/>
                        </a:cubicBezTo>
                        <a:cubicBezTo>
                          <a:pt x="56053" y="-157"/>
                          <a:pt x="58571" y="-157"/>
                          <a:pt x="60968" y="470"/>
                        </a:cubicBezTo>
                        <a:cubicBezTo>
                          <a:pt x="64669" y="1553"/>
                          <a:pt x="66835" y="5254"/>
                          <a:pt x="69363" y="8233"/>
                        </a:cubicBezTo>
                        <a:cubicBezTo>
                          <a:pt x="75445" y="14419"/>
                          <a:pt x="82449" y="19626"/>
                          <a:pt x="90125" y="23669"/>
                        </a:cubicBezTo>
                        <a:cubicBezTo>
                          <a:pt x="97829" y="27802"/>
                          <a:pt x="103836" y="34512"/>
                          <a:pt x="107095" y="42625"/>
                        </a:cubicBezTo>
                        <a:cubicBezTo>
                          <a:pt x="106914" y="43347"/>
                          <a:pt x="107095" y="44340"/>
                          <a:pt x="107276" y="45243"/>
                        </a:cubicBezTo>
                        <a:close/>
                      </a:path>
                    </a:pathLst>
                  </a:custGeom>
                  <a:solidFill>
                    <a:srgbClr val="455A64"/>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cs typeface="+mn-cs"/>
                    </a:endParaRPr>
                  </a:p>
                </p:txBody>
              </p:sp>
              <p:sp>
                <p:nvSpPr>
                  <p:cNvPr id="3063" name="Freeform: Shape 3062">
                    <a:extLst>
                      <a:ext uri="{FF2B5EF4-FFF2-40B4-BE49-F238E27FC236}">
                        <a16:creationId xmlns:a16="http://schemas.microsoft.com/office/drawing/2014/main" id="{101E83FD-064E-BF09-EE76-2A680CF884CB}"/>
                      </a:ext>
                    </a:extLst>
                  </p:cNvPr>
                  <p:cNvSpPr/>
                  <p:nvPr/>
                </p:nvSpPr>
                <p:spPr>
                  <a:xfrm>
                    <a:off x="8752818" y="4749612"/>
                    <a:ext cx="53439" cy="57683"/>
                  </a:xfrm>
                  <a:custGeom>
                    <a:avLst/>
                    <a:gdLst>
                      <a:gd name="connsiteX0" fmla="*/ 53440 w 53439"/>
                      <a:gd name="connsiteY0" fmla="*/ 995 h 57683"/>
                      <a:gd name="connsiteX1" fmla="*/ 47482 w 53439"/>
                      <a:gd name="connsiteY1" fmla="*/ 10022 h 57683"/>
                      <a:gd name="connsiteX2" fmla="*/ 47482 w 53439"/>
                      <a:gd name="connsiteY2" fmla="*/ 10022 h 57683"/>
                      <a:gd name="connsiteX3" fmla="*/ 40983 w 53439"/>
                      <a:gd name="connsiteY3" fmla="*/ 57683 h 57683"/>
                      <a:gd name="connsiteX4" fmla="*/ 1 w 53439"/>
                      <a:gd name="connsiteY4" fmla="*/ 36019 h 57683"/>
                      <a:gd name="connsiteX5" fmla="*/ 16881 w 53439"/>
                      <a:gd name="connsiteY5" fmla="*/ 8036 h 57683"/>
                      <a:gd name="connsiteX6" fmla="*/ 23922 w 53439"/>
                      <a:gd name="connsiteY6" fmla="*/ 4335 h 57683"/>
                      <a:gd name="connsiteX7" fmla="*/ 23922 w 53439"/>
                      <a:gd name="connsiteY7" fmla="*/ 4335 h 57683"/>
                      <a:gd name="connsiteX8" fmla="*/ 53440 w 53439"/>
                      <a:gd name="connsiteY8" fmla="*/ 995 h 576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3439" h="57683">
                        <a:moveTo>
                          <a:pt x="53440" y="995"/>
                        </a:moveTo>
                        <a:cubicBezTo>
                          <a:pt x="51183" y="3816"/>
                          <a:pt x="49189" y="6837"/>
                          <a:pt x="47482" y="10022"/>
                        </a:cubicBezTo>
                        <a:lnTo>
                          <a:pt x="47482" y="10022"/>
                        </a:lnTo>
                        <a:cubicBezTo>
                          <a:pt x="39300" y="24493"/>
                          <a:pt x="36974" y="41549"/>
                          <a:pt x="40983" y="57683"/>
                        </a:cubicBezTo>
                        <a:cubicBezTo>
                          <a:pt x="8577" y="54704"/>
                          <a:pt x="1" y="36019"/>
                          <a:pt x="1" y="36019"/>
                        </a:cubicBezTo>
                        <a:cubicBezTo>
                          <a:pt x="-91" y="24257"/>
                          <a:pt x="6434" y="13441"/>
                          <a:pt x="16881" y="8036"/>
                        </a:cubicBezTo>
                        <a:cubicBezTo>
                          <a:pt x="19091" y="6558"/>
                          <a:pt x="21451" y="5318"/>
                          <a:pt x="23922" y="4335"/>
                        </a:cubicBezTo>
                        <a:lnTo>
                          <a:pt x="23922" y="4335"/>
                        </a:lnTo>
                        <a:cubicBezTo>
                          <a:pt x="33153" y="99"/>
                          <a:pt x="43496" y="-1071"/>
                          <a:pt x="53440" y="995"/>
                        </a:cubicBezTo>
                        <a:close/>
                      </a:path>
                    </a:pathLst>
                  </a:custGeom>
                  <a:solidFill>
                    <a:srgbClr val="407BFF"/>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cs typeface="+mn-cs"/>
                    </a:endParaRPr>
                  </a:p>
                </p:txBody>
              </p:sp>
              <p:sp>
                <p:nvSpPr>
                  <p:cNvPr id="3064" name="Freeform: Shape 3063">
                    <a:extLst>
                      <a:ext uri="{FF2B5EF4-FFF2-40B4-BE49-F238E27FC236}">
                        <a16:creationId xmlns:a16="http://schemas.microsoft.com/office/drawing/2014/main" id="{A90E6AF6-FBE1-445D-C1F8-C9CB8AC591D4}"/>
                      </a:ext>
                    </a:extLst>
                  </p:cNvPr>
                  <p:cNvSpPr/>
                  <p:nvPr/>
                </p:nvSpPr>
                <p:spPr>
                  <a:xfrm>
                    <a:off x="8830178" y="4652172"/>
                    <a:ext cx="82312" cy="170017"/>
                  </a:xfrm>
                  <a:custGeom>
                    <a:avLst/>
                    <a:gdLst>
                      <a:gd name="connsiteX0" fmla="*/ 76637 w 82312"/>
                      <a:gd name="connsiteY0" fmla="*/ 2029 h 170017"/>
                      <a:gd name="connsiteX1" fmla="*/ 77540 w 82312"/>
                      <a:gd name="connsiteY1" fmla="*/ 51405 h 170017"/>
                      <a:gd name="connsiteX2" fmla="*/ 71943 w 82312"/>
                      <a:gd name="connsiteY2" fmla="*/ 100601 h 170017"/>
                      <a:gd name="connsiteX3" fmla="*/ 68604 w 82312"/>
                      <a:gd name="connsiteY3" fmla="*/ 134723 h 170017"/>
                      <a:gd name="connsiteX4" fmla="*/ 0 w 82312"/>
                      <a:gd name="connsiteY4" fmla="*/ 170017 h 170017"/>
                      <a:gd name="connsiteX5" fmla="*/ 13630 w 82312"/>
                      <a:gd name="connsiteY5" fmla="*/ 99518 h 170017"/>
                      <a:gd name="connsiteX6" fmla="*/ 37371 w 82312"/>
                      <a:gd name="connsiteY6" fmla="*/ 12139 h 170017"/>
                      <a:gd name="connsiteX7" fmla="*/ 76637 w 82312"/>
                      <a:gd name="connsiteY7" fmla="*/ 2029 h 170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2312" h="170017">
                        <a:moveTo>
                          <a:pt x="76637" y="2029"/>
                        </a:moveTo>
                        <a:cubicBezTo>
                          <a:pt x="85122" y="5369"/>
                          <a:pt x="82956" y="29109"/>
                          <a:pt x="77540" y="51405"/>
                        </a:cubicBezTo>
                        <a:cubicBezTo>
                          <a:pt x="72124" y="73701"/>
                          <a:pt x="69235" y="81826"/>
                          <a:pt x="71943" y="100601"/>
                        </a:cubicBezTo>
                        <a:cubicBezTo>
                          <a:pt x="74652" y="119377"/>
                          <a:pt x="76276" y="127682"/>
                          <a:pt x="68604" y="134723"/>
                        </a:cubicBezTo>
                        <a:cubicBezTo>
                          <a:pt x="60931" y="141763"/>
                          <a:pt x="0" y="170017"/>
                          <a:pt x="0" y="170017"/>
                        </a:cubicBezTo>
                        <a:cubicBezTo>
                          <a:pt x="8306" y="147403"/>
                          <a:pt x="12908" y="123598"/>
                          <a:pt x="13630" y="99518"/>
                        </a:cubicBezTo>
                        <a:cubicBezTo>
                          <a:pt x="15255" y="57905"/>
                          <a:pt x="18054" y="31095"/>
                          <a:pt x="37371" y="12139"/>
                        </a:cubicBezTo>
                        <a:cubicBezTo>
                          <a:pt x="47234" y="1176"/>
                          <a:pt x="62706" y="-2808"/>
                          <a:pt x="76637" y="2029"/>
                        </a:cubicBezTo>
                        <a:close/>
                      </a:path>
                    </a:pathLst>
                  </a:custGeom>
                  <a:solidFill>
                    <a:srgbClr val="407BFF"/>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cs typeface="+mn-cs"/>
                    </a:endParaRPr>
                  </a:p>
                </p:txBody>
              </p:sp>
              <p:sp>
                <p:nvSpPr>
                  <p:cNvPr id="3065" name="Freeform: Shape 3064">
                    <a:extLst>
                      <a:ext uri="{FF2B5EF4-FFF2-40B4-BE49-F238E27FC236}">
                        <a16:creationId xmlns:a16="http://schemas.microsoft.com/office/drawing/2014/main" id="{BED7DC02-F769-0E25-CDE2-021B985456AD}"/>
                      </a:ext>
                    </a:extLst>
                  </p:cNvPr>
                  <p:cNvSpPr/>
                  <p:nvPr/>
                </p:nvSpPr>
                <p:spPr>
                  <a:xfrm>
                    <a:off x="8830178" y="4652172"/>
                    <a:ext cx="82312" cy="170017"/>
                  </a:xfrm>
                  <a:custGeom>
                    <a:avLst/>
                    <a:gdLst>
                      <a:gd name="connsiteX0" fmla="*/ 76637 w 82312"/>
                      <a:gd name="connsiteY0" fmla="*/ 2029 h 170017"/>
                      <a:gd name="connsiteX1" fmla="*/ 77540 w 82312"/>
                      <a:gd name="connsiteY1" fmla="*/ 51405 h 170017"/>
                      <a:gd name="connsiteX2" fmla="*/ 71943 w 82312"/>
                      <a:gd name="connsiteY2" fmla="*/ 100601 h 170017"/>
                      <a:gd name="connsiteX3" fmla="*/ 68604 w 82312"/>
                      <a:gd name="connsiteY3" fmla="*/ 134723 h 170017"/>
                      <a:gd name="connsiteX4" fmla="*/ 0 w 82312"/>
                      <a:gd name="connsiteY4" fmla="*/ 170017 h 170017"/>
                      <a:gd name="connsiteX5" fmla="*/ 13630 w 82312"/>
                      <a:gd name="connsiteY5" fmla="*/ 99518 h 170017"/>
                      <a:gd name="connsiteX6" fmla="*/ 37371 w 82312"/>
                      <a:gd name="connsiteY6" fmla="*/ 12139 h 170017"/>
                      <a:gd name="connsiteX7" fmla="*/ 76637 w 82312"/>
                      <a:gd name="connsiteY7" fmla="*/ 2029 h 170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2312" h="170017">
                        <a:moveTo>
                          <a:pt x="76637" y="2029"/>
                        </a:moveTo>
                        <a:cubicBezTo>
                          <a:pt x="85122" y="5369"/>
                          <a:pt x="82956" y="29109"/>
                          <a:pt x="77540" y="51405"/>
                        </a:cubicBezTo>
                        <a:cubicBezTo>
                          <a:pt x="72124" y="73701"/>
                          <a:pt x="69235" y="81826"/>
                          <a:pt x="71943" y="100601"/>
                        </a:cubicBezTo>
                        <a:cubicBezTo>
                          <a:pt x="74652" y="119377"/>
                          <a:pt x="76276" y="127682"/>
                          <a:pt x="68604" y="134723"/>
                        </a:cubicBezTo>
                        <a:cubicBezTo>
                          <a:pt x="60931" y="141763"/>
                          <a:pt x="0" y="170017"/>
                          <a:pt x="0" y="170017"/>
                        </a:cubicBezTo>
                        <a:cubicBezTo>
                          <a:pt x="8306" y="147403"/>
                          <a:pt x="12908" y="123598"/>
                          <a:pt x="13630" y="99518"/>
                        </a:cubicBezTo>
                        <a:cubicBezTo>
                          <a:pt x="15255" y="57905"/>
                          <a:pt x="18054" y="31095"/>
                          <a:pt x="37371" y="12139"/>
                        </a:cubicBezTo>
                        <a:cubicBezTo>
                          <a:pt x="47234" y="1176"/>
                          <a:pt x="62706" y="-2808"/>
                          <a:pt x="76637" y="2029"/>
                        </a:cubicBezTo>
                        <a:close/>
                      </a:path>
                    </a:pathLst>
                  </a:custGeom>
                  <a:solidFill>
                    <a:srgbClr val="000000">
                      <a:alpha val="40000"/>
                    </a:srgbClr>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cs typeface="+mn-cs"/>
                    </a:endParaRPr>
                  </a:p>
                </p:txBody>
              </p:sp>
              <p:sp>
                <p:nvSpPr>
                  <p:cNvPr id="3066" name="Freeform: Shape 3065">
                    <a:extLst>
                      <a:ext uri="{FF2B5EF4-FFF2-40B4-BE49-F238E27FC236}">
                        <a16:creationId xmlns:a16="http://schemas.microsoft.com/office/drawing/2014/main" id="{F2D3064F-535B-77FF-C69D-1D99462BD86D}"/>
                      </a:ext>
                    </a:extLst>
                  </p:cNvPr>
                  <p:cNvSpPr/>
                  <p:nvPr/>
                </p:nvSpPr>
                <p:spPr>
                  <a:xfrm>
                    <a:off x="8749296" y="4644895"/>
                    <a:ext cx="157519" cy="180251"/>
                  </a:xfrm>
                  <a:custGeom>
                    <a:avLst/>
                    <a:gdLst>
                      <a:gd name="connsiteX0" fmla="*/ 3432 w 157519"/>
                      <a:gd name="connsiteY0" fmla="*/ 140285 h 180251"/>
                      <a:gd name="connsiteX1" fmla="*/ 54253 w 157519"/>
                      <a:gd name="connsiteY1" fmla="*/ 162491 h 180251"/>
                      <a:gd name="connsiteX2" fmla="*/ 85666 w 157519"/>
                      <a:gd name="connsiteY2" fmla="*/ 122954 h 180251"/>
                      <a:gd name="connsiteX3" fmla="*/ 102275 w 157519"/>
                      <a:gd name="connsiteY3" fmla="*/ 26547 h 180251"/>
                      <a:gd name="connsiteX4" fmla="*/ 144701 w 157519"/>
                      <a:gd name="connsiteY4" fmla="*/ 280 h 180251"/>
                      <a:gd name="connsiteX5" fmla="*/ 157519 w 157519"/>
                      <a:gd name="connsiteY5" fmla="*/ 9306 h 180251"/>
                      <a:gd name="connsiteX6" fmla="*/ 121412 w 157519"/>
                      <a:gd name="connsiteY6" fmla="*/ 23569 h 180251"/>
                      <a:gd name="connsiteX7" fmla="*/ 100560 w 157519"/>
                      <a:gd name="connsiteY7" fmla="*/ 107066 h 180251"/>
                      <a:gd name="connsiteX8" fmla="*/ 73480 w 157519"/>
                      <a:gd name="connsiteY8" fmla="*/ 179732 h 180251"/>
                      <a:gd name="connsiteX9" fmla="*/ 4335 w 157519"/>
                      <a:gd name="connsiteY9" fmla="*/ 158700 h 180251"/>
                      <a:gd name="connsiteX10" fmla="*/ 3259 w 157519"/>
                      <a:gd name="connsiteY10" fmla="*/ 140476 h 180251"/>
                      <a:gd name="connsiteX11" fmla="*/ 3432 w 157519"/>
                      <a:gd name="connsiteY11" fmla="*/ 140285 h 1802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7519" h="180251">
                        <a:moveTo>
                          <a:pt x="3432" y="140285"/>
                        </a:moveTo>
                        <a:cubicBezTo>
                          <a:pt x="18269" y="151787"/>
                          <a:pt x="35733" y="159418"/>
                          <a:pt x="54253" y="162491"/>
                        </a:cubicBezTo>
                        <a:cubicBezTo>
                          <a:pt x="81333" y="165560"/>
                          <a:pt x="82778" y="155179"/>
                          <a:pt x="85666" y="122954"/>
                        </a:cubicBezTo>
                        <a:cubicBezTo>
                          <a:pt x="88555" y="90728"/>
                          <a:pt x="89638" y="46226"/>
                          <a:pt x="102275" y="26547"/>
                        </a:cubicBezTo>
                        <a:cubicBezTo>
                          <a:pt x="114913" y="6869"/>
                          <a:pt x="136306" y="-1706"/>
                          <a:pt x="144701" y="280"/>
                        </a:cubicBezTo>
                        <a:cubicBezTo>
                          <a:pt x="146416" y="-623"/>
                          <a:pt x="154721" y="5605"/>
                          <a:pt x="157519" y="9306"/>
                        </a:cubicBezTo>
                        <a:cubicBezTo>
                          <a:pt x="143988" y="8615"/>
                          <a:pt x="130819" y="13817"/>
                          <a:pt x="121412" y="23569"/>
                        </a:cubicBezTo>
                        <a:cubicBezTo>
                          <a:pt x="104442" y="40178"/>
                          <a:pt x="101373" y="75292"/>
                          <a:pt x="100560" y="107066"/>
                        </a:cubicBezTo>
                        <a:cubicBezTo>
                          <a:pt x="99748" y="138841"/>
                          <a:pt x="98394" y="175851"/>
                          <a:pt x="73480" y="179732"/>
                        </a:cubicBezTo>
                        <a:cubicBezTo>
                          <a:pt x="48533" y="182385"/>
                          <a:pt x="23579" y="174795"/>
                          <a:pt x="4335" y="158700"/>
                        </a:cubicBezTo>
                        <a:cubicBezTo>
                          <a:pt x="-995" y="153965"/>
                          <a:pt x="-1476" y="145806"/>
                          <a:pt x="3259" y="140476"/>
                        </a:cubicBezTo>
                        <a:cubicBezTo>
                          <a:pt x="3316" y="140412"/>
                          <a:pt x="3374" y="140348"/>
                          <a:pt x="3432" y="140285"/>
                        </a:cubicBezTo>
                        <a:close/>
                      </a:path>
                    </a:pathLst>
                  </a:custGeom>
                  <a:solidFill>
                    <a:srgbClr val="37474F"/>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cs typeface="+mn-cs"/>
                    </a:endParaRPr>
                  </a:p>
                </p:txBody>
              </p:sp>
              <p:sp>
                <p:nvSpPr>
                  <p:cNvPr id="3067" name="Freeform: Shape 3066">
                    <a:extLst>
                      <a:ext uri="{FF2B5EF4-FFF2-40B4-BE49-F238E27FC236}">
                        <a16:creationId xmlns:a16="http://schemas.microsoft.com/office/drawing/2014/main" id="{4926B10F-3D47-CE99-83E0-A536D42D7EBA}"/>
                      </a:ext>
                    </a:extLst>
                  </p:cNvPr>
                  <p:cNvSpPr/>
                  <p:nvPr/>
                </p:nvSpPr>
                <p:spPr>
                  <a:xfrm>
                    <a:off x="8804421" y="4738782"/>
                    <a:ext cx="12950" cy="23516"/>
                  </a:xfrm>
                  <a:custGeom>
                    <a:avLst/>
                    <a:gdLst>
                      <a:gd name="connsiteX0" fmla="*/ 3732 w 12950"/>
                      <a:gd name="connsiteY0" fmla="*/ 0 h 23516"/>
                      <a:gd name="connsiteX1" fmla="*/ 31 w 12950"/>
                      <a:gd name="connsiteY1" fmla="*/ 5868 h 23516"/>
                      <a:gd name="connsiteX2" fmla="*/ 9057 w 12950"/>
                      <a:gd name="connsiteY2" fmla="*/ 22567 h 23516"/>
                      <a:gd name="connsiteX3" fmla="*/ 9870 w 12950"/>
                      <a:gd name="connsiteY3" fmla="*/ 17061 h 23516"/>
                      <a:gd name="connsiteX4" fmla="*/ 3732 w 12950"/>
                      <a:gd name="connsiteY4" fmla="*/ 0 h 235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950" h="23516">
                        <a:moveTo>
                          <a:pt x="3732" y="0"/>
                        </a:moveTo>
                        <a:cubicBezTo>
                          <a:pt x="1766" y="1385"/>
                          <a:pt x="433" y="3497"/>
                          <a:pt x="31" y="5868"/>
                        </a:cubicBezTo>
                        <a:cubicBezTo>
                          <a:pt x="-366" y="12694"/>
                          <a:pt x="3129" y="19160"/>
                          <a:pt x="9057" y="22567"/>
                        </a:cubicBezTo>
                        <a:cubicBezTo>
                          <a:pt x="12488" y="24553"/>
                          <a:pt x="15376" y="23740"/>
                          <a:pt x="9870" y="17061"/>
                        </a:cubicBezTo>
                        <a:cubicBezTo>
                          <a:pt x="6362" y="12011"/>
                          <a:pt x="4245" y="6127"/>
                          <a:pt x="3732" y="0"/>
                        </a:cubicBezTo>
                        <a:close/>
                      </a:path>
                    </a:pathLst>
                  </a:custGeom>
                  <a:solidFill>
                    <a:srgbClr val="FAFAFA"/>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cs typeface="+mn-cs"/>
                    </a:endParaRPr>
                  </a:p>
                </p:txBody>
              </p:sp>
              <p:sp>
                <p:nvSpPr>
                  <p:cNvPr id="3068" name="Freeform: Shape 3067">
                    <a:extLst>
                      <a:ext uri="{FF2B5EF4-FFF2-40B4-BE49-F238E27FC236}">
                        <a16:creationId xmlns:a16="http://schemas.microsoft.com/office/drawing/2014/main" id="{98F3F938-C9ED-22EC-4431-0FC0BC85E328}"/>
                      </a:ext>
                    </a:extLst>
                  </p:cNvPr>
                  <p:cNvSpPr/>
                  <p:nvPr/>
                </p:nvSpPr>
                <p:spPr>
                  <a:xfrm>
                    <a:off x="8805354" y="4716305"/>
                    <a:ext cx="14550" cy="23529"/>
                  </a:xfrm>
                  <a:custGeom>
                    <a:avLst/>
                    <a:gdLst>
                      <a:gd name="connsiteX0" fmla="*/ 2257 w 14550"/>
                      <a:gd name="connsiteY0" fmla="*/ 0 h 23529"/>
                      <a:gd name="connsiteX1" fmla="*/ 0 w 14550"/>
                      <a:gd name="connsiteY1" fmla="*/ 4875 h 23529"/>
                      <a:gd name="connsiteX2" fmla="*/ 11193 w 14550"/>
                      <a:gd name="connsiteY2" fmla="*/ 22928 h 23529"/>
                      <a:gd name="connsiteX3" fmla="*/ 11193 w 14550"/>
                      <a:gd name="connsiteY3" fmla="*/ 15887 h 23529"/>
                      <a:gd name="connsiteX4" fmla="*/ 2257 w 14550"/>
                      <a:gd name="connsiteY4" fmla="*/ 0 h 235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550" h="23529">
                        <a:moveTo>
                          <a:pt x="2257" y="0"/>
                        </a:moveTo>
                        <a:cubicBezTo>
                          <a:pt x="974" y="1322"/>
                          <a:pt x="178" y="3041"/>
                          <a:pt x="0" y="4875"/>
                        </a:cubicBezTo>
                        <a:cubicBezTo>
                          <a:pt x="1166" y="12147"/>
                          <a:pt x="5197" y="18650"/>
                          <a:pt x="11193" y="22928"/>
                        </a:cubicBezTo>
                        <a:cubicBezTo>
                          <a:pt x="17151" y="25546"/>
                          <a:pt x="13901" y="18956"/>
                          <a:pt x="11193" y="15887"/>
                        </a:cubicBezTo>
                        <a:cubicBezTo>
                          <a:pt x="7804" y="10833"/>
                          <a:pt x="4817" y="5521"/>
                          <a:pt x="2257" y="0"/>
                        </a:cubicBezTo>
                        <a:close/>
                      </a:path>
                    </a:pathLst>
                  </a:custGeom>
                  <a:solidFill>
                    <a:srgbClr val="FAFAFA"/>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cs typeface="+mn-cs"/>
                    </a:endParaRPr>
                  </a:p>
                </p:txBody>
              </p:sp>
              <p:sp>
                <p:nvSpPr>
                  <p:cNvPr id="3069" name="Freeform: Shape 3068">
                    <a:extLst>
                      <a:ext uri="{FF2B5EF4-FFF2-40B4-BE49-F238E27FC236}">
                        <a16:creationId xmlns:a16="http://schemas.microsoft.com/office/drawing/2014/main" id="{3C3BD34A-A09F-7F0F-80B1-55EFD32238FC}"/>
                      </a:ext>
                    </a:extLst>
                  </p:cNvPr>
                  <p:cNvSpPr/>
                  <p:nvPr/>
                </p:nvSpPr>
                <p:spPr>
                  <a:xfrm>
                    <a:off x="8803369" y="4691572"/>
                    <a:ext cx="19113" cy="15446"/>
                  </a:xfrm>
                  <a:custGeom>
                    <a:avLst/>
                    <a:gdLst>
                      <a:gd name="connsiteX0" fmla="*/ 2798 w 19113"/>
                      <a:gd name="connsiteY0" fmla="*/ 0 h 15446"/>
                      <a:gd name="connsiteX1" fmla="*/ 0 w 19113"/>
                      <a:gd name="connsiteY1" fmla="*/ 3972 h 15446"/>
                      <a:gd name="connsiteX2" fmla="*/ 15887 w 19113"/>
                      <a:gd name="connsiteY2" fmla="*/ 15436 h 15446"/>
                      <a:gd name="connsiteX3" fmla="*/ 15887 w 19113"/>
                      <a:gd name="connsiteY3" fmla="*/ 10742 h 15446"/>
                      <a:gd name="connsiteX4" fmla="*/ 2798 w 19113"/>
                      <a:gd name="connsiteY4" fmla="*/ 0 h 154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113" h="15446">
                        <a:moveTo>
                          <a:pt x="2798" y="0"/>
                        </a:moveTo>
                        <a:cubicBezTo>
                          <a:pt x="1270" y="785"/>
                          <a:pt x="225" y="2269"/>
                          <a:pt x="0" y="3972"/>
                        </a:cubicBezTo>
                        <a:cubicBezTo>
                          <a:pt x="0" y="6590"/>
                          <a:pt x="12096" y="15797"/>
                          <a:pt x="15887" y="15436"/>
                        </a:cubicBezTo>
                        <a:cubicBezTo>
                          <a:pt x="19678" y="15075"/>
                          <a:pt x="20671" y="13901"/>
                          <a:pt x="15887" y="10742"/>
                        </a:cubicBezTo>
                        <a:cubicBezTo>
                          <a:pt x="11103" y="7582"/>
                          <a:pt x="2798" y="0"/>
                          <a:pt x="2798" y="0"/>
                        </a:cubicBezTo>
                        <a:close/>
                      </a:path>
                    </a:pathLst>
                  </a:custGeom>
                  <a:solidFill>
                    <a:srgbClr val="FAFAFA"/>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cs typeface="+mn-cs"/>
                    </a:endParaRPr>
                  </a:p>
                </p:txBody>
              </p:sp>
              <p:sp>
                <p:nvSpPr>
                  <p:cNvPr id="3070" name="Freeform: Shape 3069">
                    <a:extLst>
                      <a:ext uri="{FF2B5EF4-FFF2-40B4-BE49-F238E27FC236}">
                        <a16:creationId xmlns:a16="http://schemas.microsoft.com/office/drawing/2014/main" id="{07688BB0-C0EA-7E6A-8BE1-33DC3D9161B1}"/>
                      </a:ext>
                    </a:extLst>
                  </p:cNvPr>
                  <p:cNvSpPr/>
                  <p:nvPr/>
                </p:nvSpPr>
                <p:spPr>
                  <a:xfrm>
                    <a:off x="8346960" y="3822654"/>
                    <a:ext cx="491161" cy="904220"/>
                  </a:xfrm>
                  <a:custGeom>
                    <a:avLst/>
                    <a:gdLst>
                      <a:gd name="connsiteX0" fmla="*/ 419128 w 491161"/>
                      <a:gd name="connsiteY0" fmla="*/ 798419 h 904220"/>
                      <a:gd name="connsiteX1" fmla="*/ 236968 w 491161"/>
                      <a:gd name="connsiteY1" fmla="*/ 548648 h 904220"/>
                      <a:gd name="connsiteX2" fmla="*/ 218914 w 491161"/>
                      <a:gd name="connsiteY2" fmla="*/ 506403 h 904220"/>
                      <a:gd name="connsiteX3" fmla="*/ 175766 w 491161"/>
                      <a:gd name="connsiteY3" fmla="*/ 350149 h 904220"/>
                      <a:gd name="connsiteX4" fmla="*/ 137673 w 491161"/>
                      <a:gd name="connsiteY4" fmla="*/ 540704 h 904220"/>
                      <a:gd name="connsiteX5" fmla="*/ 146700 w 491161"/>
                      <a:gd name="connsiteY5" fmla="*/ 637110 h 904220"/>
                      <a:gd name="connsiteX6" fmla="*/ 134694 w 491161"/>
                      <a:gd name="connsiteY6" fmla="*/ 753646 h 904220"/>
                      <a:gd name="connsiteX7" fmla="*/ 102739 w 491161"/>
                      <a:gd name="connsiteY7" fmla="*/ 894103 h 904220"/>
                      <a:gd name="connsiteX8" fmla="*/ 62390 w 491161"/>
                      <a:gd name="connsiteY8" fmla="*/ 904213 h 904220"/>
                      <a:gd name="connsiteX9" fmla="*/ 19151 w 491161"/>
                      <a:gd name="connsiteY9" fmla="*/ 887333 h 904220"/>
                      <a:gd name="connsiteX10" fmla="*/ 10125 w 491161"/>
                      <a:gd name="connsiteY10" fmla="*/ 686306 h 904220"/>
                      <a:gd name="connsiteX11" fmla="*/ 1098 w 491161"/>
                      <a:gd name="connsiteY11" fmla="*/ 534295 h 904220"/>
                      <a:gd name="connsiteX12" fmla="*/ 6694 w 491161"/>
                      <a:gd name="connsiteY12" fmla="*/ 308626 h 904220"/>
                      <a:gd name="connsiteX13" fmla="*/ 31879 w 491161"/>
                      <a:gd name="connsiteY13" fmla="*/ 50279 h 904220"/>
                      <a:gd name="connsiteX14" fmla="*/ 293656 w 491161"/>
                      <a:gd name="connsiteY14" fmla="*/ 0 h 904220"/>
                      <a:gd name="connsiteX15" fmla="*/ 348539 w 491161"/>
                      <a:gd name="connsiteY15" fmla="*/ 187306 h 904220"/>
                      <a:gd name="connsiteX16" fmla="*/ 354406 w 491161"/>
                      <a:gd name="connsiteY16" fmla="*/ 490245 h 904220"/>
                      <a:gd name="connsiteX17" fmla="*/ 435647 w 491161"/>
                      <a:gd name="connsiteY17" fmla="*/ 616619 h 904220"/>
                      <a:gd name="connsiteX18" fmla="*/ 491162 w 491161"/>
                      <a:gd name="connsiteY18" fmla="*/ 753556 h 904220"/>
                      <a:gd name="connsiteX19" fmla="*/ 419128 w 491161"/>
                      <a:gd name="connsiteY19" fmla="*/ 798419 h 9042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91161" h="904220">
                        <a:moveTo>
                          <a:pt x="419128" y="798419"/>
                        </a:moveTo>
                        <a:cubicBezTo>
                          <a:pt x="419128" y="798419"/>
                          <a:pt x="285080" y="616168"/>
                          <a:pt x="236968" y="548648"/>
                        </a:cubicBezTo>
                        <a:cubicBezTo>
                          <a:pt x="228979" y="535492"/>
                          <a:pt x="222901" y="521268"/>
                          <a:pt x="218914" y="506403"/>
                        </a:cubicBezTo>
                        <a:cubicBezTo>
                          <a:pt x="213047" y="484558"/>
                          <a:pt x="175766" y="350149"/>
                          <a:pt x="175766" y="350149"/>
                        </a:cubicBezTo>
                        <a:lnTo>
                          <a:pt x="137673" y="540704"/>
                        </a:lnTo>
                        <a:cubicBezTo>
                          <a:pt x="142843" y="572600"/>
                          <a:pt x="145859" y="604809"/>
                          <a:pt x="146700" y="637110"/>
                        </a:cubicBezTo>
                        <a:cubicBezTo>
                          <a:pt x="147931" y="676318"/>
                          <a:pt x="143893" y="715513"/>
                          <a:pt x="134694" y="753646"/>
                        </a:cubicBezTo>
                        <a:cubicBezTo>
                          <a:pt x="115196" y="846080"/>
                          <a:pt x="102739" y="894103"/>
                          <a:pt x="102739" y="894103"/>
                        </a:cubicBezTo>
                        <a:cubicBezTo>
                          <a:pt x="90395" y="900917"/>
                          <a:pt x="76489" y="904401"/>
                          <a:pt x="62390" y="904213"/>
                        </a:cubicBezTo>
                        <a:cubicBezTo>
                          <a:pt x="22582" y="904213"/>
                          <a:pt x="19151" y="887333"/>
                          <a:pt x="19151" y="887333"/>
                        </a:cubicBezTo>
                        <a:cubicBezTo>
                          <a:pt x="19151" y="887333"/>
                          <a:pt x="12742" y="743717"/>
                          <a:pt x="10125" y="686306"/>
                        </a:cubicBezTo>
                        <a:cubicBezTo>
                          <a:pt x="7507" y="628896"/>
                          <a:pt x="3264" y="572027"/>
                          <a:pt x="1098" y="534295"/>
                        </a:cubicBezTo>
                        <a:cubicBezTo>
                          <a:pt x="-1701" y="474087"/>
                          <a:pt x="1098" y="419384"/>
                          <a:pt x="6694" y="308626"/>
                        </a:cubicBezTo>
                        <a:cubicBezTo>
                          <a:pt x="11659" y="210595"/>
                          <a:pt x="31879" y="50279"/>
                          <a:pt x="31879" y="50279"/>
                        </a:cubicBezTo>
                        <a:lnTo>
                          <a:pt x="293656" y="0"/>
                        </a:lnTo>
                        <a:cubicBezTo>
                          <a:pt x="293656" y="0"/>
                          <a:pt x="353142" y="41974"/>
                          <a:pt x="348539" y="187306"/>
                        </a:cubicBezTo>
                        <a:cubicBezTo>
                          <a:pt x="345379" y="284795"/>
                          <a:pt x="354406" y="490245"/>
                          <a:pt x="354406" y="490245"/>
                        </a:cubicBezTo>
                        <a:cubicBezTo>
                          <a:pt x="401345" y="522741"/>
                          <a:pt x="405949" y="546120"/>
                          <a:pt x="435647" y="616619"/>
                        </a:cubicBezTo>
                        <a:cubicBezTo>
                          <a:pt x="450090" y="650831"/>
                          <a:pt x="480781" y="721781"/>
                          <a:pt x="491162" y="753556"/>
                        </a:cubicBezTo>
                        <a:cubicBezTo>
                          <a:pt x="454152" y="763936"/>
                          <a:pt x="419128" y="798419"/>
                          <a:pt x="419128" y="798419"/>
                        </a:cubicBezTo>
                        <a:close/>
                      </a:path>
                    </a:pathLst>
                  </a:custGeom>
                  <a:solidFill>
                    <a:srgbClr val="37474F"/>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cs typeface="+mn-cs"/>
                    </a:endParaRPr>
                  </a:p>
                </p:txBody>
              </p:sp>
              <p:sp>
                <p:nvSpPr>
                  <p:cNvPr id="3071" name="Freeform: Shape 3070">
                    <a:extLst>
                      <a:ext uri="{FF2B5EF4-FFF2-40B4-BE49-F238E27FC236}">
                        <a16:creationId xmlns:a16="http://schemas.microsoft.com/office/drawing/2014/main" id="{27149379-4030-31ED-120C-DF5735ADE026}"/>
                      </a:ext>
                    </a:extLst>
                  </p:cNvPr>
                  <p:cNvSpPr/>
                  <p:nvPr/>
                </p:nvSpPr>
                <p:spPr>
                  <a:xfrm>
                    <a:off x="8523087" y="3994794"/>
                    <a:ext cx="122132" cy="299328"/>
                  </a:xfrm>
                  <a:custGeom>
                    <a:avLst/>
                    <a:gdLst>
                      <a:gd name="connsiteX0" fmla="*/ 0 w 122132"/>
                      <a:gd name="connsiteY0" fmla="*/ 178008 h 299328"/>
                      <a:gd name="connsiteX1" fmla="*/ 29788 w 122132"/>
                      <a:gd name="connsiteY1" fmla="*/ 45134 h 299328"/>
                      <a:gd name="connsiteX2" fmla="*/ 122132 w 122132"/>
                      <a:gd name="connsiteY2" fmla="*/ 0 h 299328"/>
                      <a:gd name="connsiteX3" fmla="*/ 47571 w 122132"/>
                      <a:gd name="connsiteY3" fmla="*/ 61834 h 299328"/>
                      <a:gd name="connsiteX4" fmla="*/ 12638 w 122132"/>
                      <a:gd name="connsiteY4" fmla="*/ 174759 h 299328"/>
                      <a:gd name="connsiteX5" fmla="*/ 33670 w 122132"/>
                      <a:gd name="connsiteY5" fmla="*/ 299328 h 299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2132" h="299328">
                        <a:moveTo>
                          <a:pt x="0" y="178008"/>
                        </a:moveTo>
                        <a:lnTo>
                          <a:pt x="29788" y="45134"/>
                        </a:lnTo>
                        <a:cubicBezTo>
                          <a:pt x="29788" y="45134"/>
                          <a:pt x="68874" y="42336"/>
                          <a:pt x="122132" y="0"/>
                        </a:cubicBezTo>
                        <a:cubicBezTo>
                          <a:pt x="122132" y="0"/>
                          <a:pt x="117168" y="34843"/>
                          <a:pt x="47571" y="61834"/>
                        </a:cubicBezTo>
                        <a:lnTo>
                          <a:pt x="12638" y="174759"/>
                        </a:lnTo>
                        <a:lnTo>
                          <a:pt x="33670" y="299328"/>
                        </a:lnTo>
                        <a:close/>
                      </a:path>
                    </a:pathLst>
                  </a:custGeom>
                  <a:solidFill>
                    <a:srgbClr val="263238"/>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cs typeface="+mn-cs"/>
                    </a:endParaRPr>
                  </a:p>
                </p:txBody>
              </p:sp>
            </p:grpSp>
            <p:grpSp>
              <p:nvGrpSpPr>
                <p:cNvPr id="3044" name="Graphic 13">
                  <a:extLst>
                    <a:ext uri="{FF2B5EF4-FFF2-40B4-BE49-F238E27FC236}">
                      <a16:creationId xmlns:a16="http://schemas.microsoft.com/office/drawing/2014/main" id="{900D6CDC-34A2-74DF-779B-DB2B1B8D78C0}"/>
                    </a:ext>
                  </a:extLst>
                </p:cNvPr>
                <p:cNvGrpSpPr/>
                <p:nvPr/>
              </p:nvGrpSpPr>
              <p:grpSpPr>
                <a:xfrm>
                  <a:off x="7902722" y="3196351"/>
                  <a:ext cx="853573" cy="744222"/>
                  <a:chOff x="7902722" y="3196351"/>
                  <a:chExt cx="853573" cy="744222"/>
                </a:xfrm>
              </p:grpSpPr>
              <p:sp>
                <p:nvSpPr>
                  <p:cNvPr id="3045" name="Freeform: Shape 3044">
                    <a:extLst>
                      <a:ext uri="{FF2B5EF4-FFF2-40B4-BE49-F238E27FC236}">
                        <a16:creationId xmlns:a16="http://schemas.microsoft.com/office/drawing/2014/main" id="{2F871BE9-8B9D-27E2-A75F-2B2F96C929B3}"/>
                      </a:ext>
                    </a:extLst>
                  </p:cNvPr>
                  <p:cNvSpPr/>
                  <p:nvPr/>
                </p:nvSpPr>
                <p:spPr>
                  <a:xfrm>
                    <a:off x="8485175" y="3432516"/>
                    <a:ext cx="102092" cy="120056"/>
                  </a:xfrm>
                  <a:custGeom>
                    <a:avLst/>
                    <a:gdLst>
                      <a:gd name="connsiteX0" fmla="*/ 0 w 102092"/>
                      <a:gd name="connsiteY0" fmla="*/ 16970 h 120056"/>
                      <a:gd name="connsiteX1" fmla="*/ 9929 w 102092"/>
                      <a:gd name="connsiteY1" fmla="*/ 120056 h 120056"/>
                      <a:gd name="connsiteX2" fmla="*/ 102093 w 102092"/>
                      <a:gd name="connsiteY2" fmla="*/ 114369 h 120056"/>
                      <a:gd name="connsiteX3" fmla="*/ 94781 w 102092"/>
                      <a:gd name="connsiteY3" fmla="*/ 0 h 120056"/>
                      <a:gd name="connsiteX4" fmla="*/ 0 w 102092"/>
                      <a:gd name="connsiteY4" fmla="*/ 16970 h 1200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092" h="120056">
                        <a:moveTo>
                          <a:pt x="0" y="16970"/>
                        </a:moveTo>
                        <a:lnTo>
                          <a:pt x="9929" y="120056"/>
                        </a:lnTo>
                        <a:lnTo>
                          <a:pt x="102093" y="114369"/>
                        </a:lnTo>
                        <a:lnTo>
                          <a:pt x="94781" y="0"/>
                        </a:lnTo>
                        <a:lnTo>
                          <a:pt x="0" y="16970"/>
                        </a:lnTo>
                        <a:close/>
                      </a:path>
                    </a:pathLst>
                  </a:custGeom>
                  <a:solidFill>
                    <a:srgbClr val="FFA8A7"/>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cs typeface="+mn-cs"/>
                    </a:endParaRPr>
                  </a:p>
                </p:txBody>
              </p:sp>
              <p:sp>
                <p:nvSpPr>
                  <p:cNvPr id="3046" name="Freeform: Shape 3045">
                    <a:extLst>
                      <a:ext uri="{FF2B5EF4-FFF2-40B4-BE49-F238E27FC236}">
                        <a16:creationId xmlns:a16="http://schemas.microsoft.com/office/drawing/2014/main" id="{32FD60F3-B197-70F2-D0AD-E464CDBB7778}"/>
                      </a:ext>
                    </a:extLst>
                  </p:cNvPr>
                  <p:cNvSpPr/>
                  <p:nvPr/>
                </p:nvSpPr>
                <p:spPr>
                  <a:xfrm>
                    <a:off x="8398868" y="3329882"/>
                    <a:ext cx="22668" cy="46578"/>
                  </a:xfrm>
                  <a:custGeom>
                    <a:avLst/>
                    <a:gdLst>
                      <a:gd name="connsiteX0" fmla="*/ 22668 w 22668"/>
                      <a:gd name="connsiteY0" fmla="*/ 0 h 46578"/>
                      <a:gd name="connsiteX1" fmla="*/ 191 w 22668"/>
                      <a:gd name="connsiteY1" fmla="*/ 39989 h 46578"/>
                      <a:gd name="connsiteX2" fmla="*/ 15898 w 22668"/>
                      <a:gd name="connsiteY2" fmla="*/ 46578 h 46578"/>
                    </a:gdLst>
                    <a:ahLst/>
                    <a:cxnLst>
                      <a:cxn ang="0">
                        <a:pos x="connsiteX0" y="connsiteY0"/>
                      </a:cxn>
                      <a:cxn ang="0">
                        <a:pos x="connsiteX1" y="connsiteY1"/>
                      </a:cxn>
                      <a:cxn ang="0">
                        <a:pos x="connsiteX2" y="connsiteY2"/>
                      </a:cxn>
                    </a:cxnLst>
                    <a:rect l="l" t="t" r="r" b="b"/>
                    <a:pathLst>
                      <a:path w="22668" h="46578">
                        <a:moveTo>
                          <a:pt x="22668" y="0"/>
                        </a:moveTo>
                        <a:cubicBezTo>
                          <a:pt x="22668" y="0"/>
                          <a:pt x="-2426" y="36739"/>
                          <a:pt x="191" y="39989"/>
                        </a:cubicBezTo>
                        <a:cubicBezTo>
                          <a:pt x="5019" y="43053"/>
                          <a:pt x="10329" y="45281"/>
                          <a:pt x="15898" y="46578"/>
                        </a:cubicBezTo>
                        <a:close/>
                      </a:path>
                    </a:pathLst>
                  </a:custGeom>
                  <a:solidFill>
                    <a:srgbClr val="F28F8F"/>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cs typeface="+mn-cs"/>
                    </a:endParaRPr>
                  </a:p>
                </p:txBody>
              </p:sp>
              <p:sp>
                <p:nvSpPr>
                  <p:cNvPr id="3047" name="Freeform: Shape 3046">
                    <a:extLst>
                      <a:ext uri="{FF2B5EF4-FFF2-40B4-BE49-F238E27FC236}">
                        <a16:creationId xmlns:a16="http://schemas.microsoft.com/office/drawing/2014/main" id="{2FA4287D-4484-AF78-6B07-47A899BB8957}"/>
                      </a:ext>
                    </a:extLst>
                  </p:cNvPr>
                  <p:cNvSpPr/>
                  <p:nvPr/>
                </p:nvSpPr>
                <p:spPr>
                  <a:xfrm>
                    <a:off x="8412701" y="3232183"/>
                    <a:ext cx="203316" cy="224051"/>
                  </a:xfrm>
                  <a:custGeom>
                    <a:avLst/>
                    <a:gdLst>
                      <a:gd name="connsiteX0" fmla="*/ 66516 w 203316"/>
                      <a:gd name="connsiteY0" fmla="*/ 8063 h 224051"/>
                      <a:gd name="connsiteX1" fmla="*/ 6939 w 203316"/>
                      <a:gd name="connsiteY1" fmla="*/ 74320 h 224051"/>
                      <a:gd name="connsiteX2" fmla="*/ 6939 w 203316"/>
                      <a:gd name="connsiteY2" fmla="*/ 106275 h 224051"/>
                      <a:gd name="connsiteX3" fmla="*/ 79 w 203316"/>
                      <a:gd name="connsiteY3" fmla="*/ 140757 h 224051"/>
                      <a:gd name="connsiteX4" fmla="*/ 21743 w 203316"/>
                      <a:gd name="connsiteY4" fmla="*/ 217575 h 224051"/>
                      <a:gd name="connsiteX5" fmla="*/ 82854 w 203316"/>
                      <a:gd name="connsiteY5" fmla="*/ 220824 h 224051"/>
                      <a:gd name="connsiteX6" fmla="*/ 180073 w 203316"/>
                      <a:gd name="connsiteY6" fmla="*/ 151228 h 224051"/>
                      <a:gd name="connsiteX7" fmla="*/ 181517 w 203316"/>
                      <a:gd name="connsiteY7" fmla="*/ 23319 h 224051"/>
                      <a:gd name="connsiteX8" fmla="*/ 66516 w 203316"/>
                      <a:gd name="connsiteY8" fmla="*/ 8063 h 2240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3316" h="224051">
                        <a:moveTo>
                          <a:pt x="66516" y="8063"/>
                        </a:moveTo>
                        <a:cubicBezTo>
                          <a:pt x="49545" y="17090"/>
                          <a:pt x="20118" y="25575"/>
                          <a:pt x="6939" y="74320"/>
                        </a:cubicBezTo>
                        <a:cubicBezTo>
                          <a:pt x="4682" y="82715"/>
                          <a:pt x="8022" y="95713"/>
                          <a:pt x="6939" y="106275"/>
                        </a:cubicBezTo>
                        <a:cubicBezTo>
                          <a:pt x="5856" y="116836"/>
                          <a:pt x="349" y="131279"/>
                          <a:pt x="79" y="140757"/>
                        </a:cubicBezTo>
                        <a:cubicBezTo>
                          <a:pt x="-1185" y="190404"/>
                          <a:pt x="13077" y="209451"/>
                          <a:pt x="21743" y="217575"/>
                        </a:cubicBezTo>
                        <a:cubicBezTo>
                          <a:pt x="28603" y="224074"/>
                          <a:pt x="64259" y="226602"/>
                          <a:pt x="82854" y="220824"/>
                        </a:cubicBezTo>
                        <a:cubicBezTo>
                          <a:pt x="106053" y="213693"/>
                          <a:pt x="156423" y="189231"/>
                          <a:pt x="180073" y="151228"/>
                        </a:cubicBezTo>
                        <a:cubicBezTo>
                          <a:pt x="207875" y="106094"/>
                          <a:pt x="213562" y="46698"/>
                          <a:pt x="181517" y="23319"/>
                        </a:cubicBezTo>
                        <a:cubicBezTo>
                          <a:pt x="148256" y="-952"/>
                          <a:pt x="104955" y="-6696"/>
                          <a:pt x="66516" y="8063"/>
                        </a:cubicBezTo>
                        <a:close/>
                      </a:path>
                    </a:pathLst>
                  </a:custGeom>
                  <a:solidFill>
                    <a:srgbClr val="FFA8A7"/>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cs typeface="+mn-cs"/>
                    </a:endParaRPr>
                  </a:p>
                </p:txBody>
              </p:sp>
              <p:sp>
                <p:nvSpPr>
                  <p:cNvPr id="3048" name="Freeform: Shape 3047">
                    <a:extLst>
                      <a:ext uri="{FF2B5EF4-FFF2-40B4-BE49-F238E27FC236}">
                        <a16:creationId xmlns:a16="http://schemas.microsoft.com/office/drawing/2014/main" id="{835076CD-FCCE-143E-B200-149D4CCAFC39}"/>
                      </a:ext>
                    </a:extLst>
                  </p:cNvPr>
                  <p:cNvSpPr/>
                  <p:nvPr/>
                </p:nvSpPr>
                <p:spPr>
                  <a:xfrm>
                    <a:off x="8436069" y="3441814"/>
                    <a:ext cx="49647" cy="14568"/>
                  </a:xfrm>
                  <a:custGeom>
                    <a:avLst/>
                    <a:gdLst>
                      <a:gd name="connsiteX0" fmla="*/ 0 w 49647"/>
                      <a:gd name="connsiteY0" fmla="*/ 9298 h 14568"/>
                      <a:gd name="connsiteX1" fmla="*/ 49647 w 49647"/>
                      <a:gd name="connsiteY1" fmla="*/ 13179 h 14568"/>
                      <a:gd name="connsiteX2" fmla="*/ 49106 w 49647"/>
                      <a:gd name="connsiteY2" fmla="*/ 0 h 14568"/>
                      <a:gd name="connsiteX3" fmla="*/ 25636 w 49647"/>
                      <a:gd name="connsiteY3" fmla="*/ 7582 h 14568"/>
                      <a:gd name="connsiteX4" fmla="*/ 0 w 49647"/>
                      <a:gd name="connsiteY4" fmla="*/ 9298 h 145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647" h="14568">
                        <a:moveTo>
                          <a:pt x="0" y="9298"/>
                        </a:moveTo>
                        <a:cubicBezTo>
                          <a:pt x="15991" y="14590"/>
                          <a:pt x="33028" y="15922"/>
                          <a:pt x="49647" y="13179"/>
                        </a:cubicBezTo>
                        <a:lnTo>
                          <a:pt x="49106" y="0"/>
                        </a:lnTo>
                        <a:cubicBezTo>
                          <a:pt x="41538" y="3258"/>
                          <a:pt x="33680" y="5796"/>
                          <a:pt x="25636" y="7582"/>
                        </a:cubicBezTo>
                        <a:cubicBezTo>
                          <a:pt x="17225" y="9433"/>
                          <a:pt x="8583" y="10011"/>
                          <a:pt x="0" y="9298"/>
                        </a:cubicBezTo>
                        <a:close/>
                      </a:path>
                    </a:pathLst>
                  </a:custGeom>
                  <a:solidFill>
                    <a:srgbClr val="F28F8F"/>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cs typeface="+mn-cs"/>
                    </a:endParaRPr>
                  </a:p>
                </p:txBody>
              </p:sp>
              <p:sp>
                <p:nvSpPr>
                  <p:cNvPr id="3049" name="Freeform: Shape 3048">
                    <a:extLst>
                      <a:ext uri="{FF2B5EF4-FFF2-40B4-BE49-F238E27FC236}">
                        <a16:creationId xmlns:a16="http://schemas.microsoft.com/office/drawing/2014/main" id="{CE78F53C-E215-BA13-0C86-A4CAA540FBA2}"/>
                      </a:ext>
                    </a:extLst>
                  </p:cNvPr>
                  <p:cNvSpPr/>
                  <p:nvPr/>
                </p:nvSpPr>
                <p:spPr>
                  <a:xfrm>
                    <a:off x="8421661" y="3196351"/>
                    <a:ext cx="225362" cy="253292"/>
                  </a:xfrm>
                  <a:custGeom>
                    <a:avLst/>
                    <a:gdLst>
                      <a:gd name="connsiteX0" fmla="*/ 31378 w 225362"/>
                      <a:gd name="connsiteY0" fmla="*/ 25661 h 253292"/>
                      <a:gd name="connsiteX1" fmla="*/ 4297 w 225362"/>
                      <a:gd name="connsiteY1" fmla="*/ 95167 h 253292"/>
                      <a:gd name="connsiteX2" fmla="*/ 23434 w 225362"/>
                      <a:gd name="connsiteY2" fmla="*/ 116290 h 253292"/>
                      <a:gd name="connsiteX3" fmla="*/ 26684 w 225362"/>
                      <a:gd name="connsiteY3" fmla="*/ 134795 h 253292"/>
                      <a:gd name="connsiteX4" fmla="*/ 39863 w 225362"/>
                      <a:gd name="connsiteY4" fmla="*/ 144905 h 253292"/>
                      <a:gd name="connsiteX5" fmla="*/ 41127 w 225362"/>
                      <a:gd name="connsiteY5" fmla="*/ 145898 h 253292"/>
                      <a:gd name="connsiteX6" fmla="*/ 41127 w 225362"/>
                      <a:gd name="connsiteY6" fmla="*/ 147342 h 253292"/>
                      <a:gd name="connsiteX7" fmla="*/ 41127 w 225362"/>
                      <a:gd name="connsiteY7" fmla="*/ 155737 h 253292"/>
                      <a:gd name="connsiteX8" fmla="*/ 42571 w 225362"/>
                      <a:gd name="connsiteY8" fmla="*/ 162326 h 253292"/>
                      <a:gd name="connsiteX9" fmla="*/ 50244 w 225362"/>
                      <a:gd name="connsiteY9" fmla="*/ 164493 h 253292"/>
                      <a:gd name="connsiteX10" fmla="*/ 56924 w 225362"/>
                      <a:gd name="connsiteY10" fmla="*/ 159528 h 253292"/>
                      <a:gd name="connsiteX11" fmla="*/ 61888 w 225362"/>
                      <a:gd name="connsiteY11" fmla="*/ 152577 h 253292"/>
                      <a:gd name="connsiteX12" fmla="*/ 80483 w 225362"/>
                      <a:gd name="connsiteY12" fmla="*/ 140572 h 253292"/>
                      <a:gd name="connsiteX13" fmla="*/ 100974 w 225362"/>
                      <a:gd name="connsiteY13" fmla="*/ 151584 h 253292"/>
                      <a:gd name="connsiteX14" fmla="*/ 97093 w 225362"/>
                      <a:gd name="connsiteY14" fmla="*/ 186969 h 253292"/>
                      <a:gd name="connsiteX15" fmla="*/ 76692 w 225362"/>
                      <a:gd name="connsiteY15" fmla="*/ 202044 h 253292"/>
                      <a:gd name="connsiteX16" fmla="*/ 61347 w 225362"/>
                      <a:gd name="connsiteY16" fmla="*/ 195635 h 253292"/>
                      <a:gd name="connsiteX17" fmla="*/ 90774 w 225362"/>
                      <a:gd name="connsiteY17" fmla="*/ 249796 h 253292"/>
                      <a:gd name="connsiteX18" fmla="*/ 159829 w 225362"/>
                      <a:gd name="connsiteY18" fmla="*/ 247088 h 253292"/>
                      <a:gd name="connsiteX19" fmla="*/ 171835 w 225362"/>
                      <a:gd name="connsiteY19" fmla="*/ 231652 h 253292"/>
                      <a:gd name="connsiteX20" fmla="*/ 187361 w 225362"/>
                      <a:gd name="connsiteY20" fmla="*/ 213598 h 253292"/>
                      <a:gd name="connsiteX21" fmla="*/ 208483 w 225362"/>
                      <a:gd name="connsiteY21" fmla="*/ 181734 h 253292"/>
                      <a:gd name="connsiteX22" fmla="*/ 224731 w 225362"/>
                      <a:gd name="connsiteY22" fmla="*/ 100493 h 253292"/>
                      <a:gd name="connsiteX23" fmla="*/ 207851 w 225362"/>
                      <a:gd name="connsiteY23" fmla="*/ 55900 h 253292"/>
                      <a:gd name="connsiteX24" fmla="*/ 31378 w 225362"/>
                      <a:gd name="connsiteY24" fmla="*/ 25661 h 253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25362" h="253292">
                        <a:moveTo>
                          <a:pt x="31378" y="25661"/>
                        </a:moveTo>
                        <a:cubicBezTo>
                          <a:pt x="10255" y="41999"/>
                          <a:pt x="-8791" y="67906"/>
                          <a:pt x="4297" y="95167"/>
                        </a:cubicBezTo>
                        <a:cubicBezTo>
                          <a:pt x="7991" y="104241"/>
                          <a:pt x="14768" y="111721"/>
                          <a:pt x="23434" y="116290"/>
                        </a:cubicBezTo>
                        <a:cubicBezTo>
                          <a:pt x="22274" y="122648"/>
                          <a:pt x="23427" y="129212"/>
                          <a:pt x="26684" y="134795"/>
                        </a:cubicBezTo>
                        <a:cubicBezTo>
                          <a:pt x="30057" y="139319"/>
                          <a:pt x="34620" y="142818"/>
                          <a:pt x="39863" y="144905"/>
                        </a:cubicBezTo>
                        <a:cubicBezTo>
                          <a:pt x="40357" y="145131"/>
                          <a:pt x="40790" y="145471"/>
                          <a:pt x="41127" y="145898"/>
                        </a:cubicBezTo>
                        <a:cubicBezTo>
                          <a:pt x="41258" y="146370"/>
                          <a:pt x="41258" y="146869"/>
                          <a:pt x="41127" y="147342"/>
                        </a:cubicBezTo>
                        <a:cubicBezTo>
                          <a:pt x="41127" y="150140"/>
                          <a:pt x="41127" y="152938"/>
                          <a:pt x="41127" y="155737"/>
                        </a:cubicBezTo>
                        <a:cubicBezTo>
                          <a:pt x="40913" y="158030"/>
                          <a:pt x="41418" y="160333"/>
                          <a:pt x="42571" y="162326"/>
                        </a:cubicBezTo>
                        <a:cubicBezTo>
                          <a:pt x="44462" y="164523"/>
                          <a:pt x="47483" y="165376"/>
                          <a:pt x="50244" y="164493"/>
                        </a:cubicBezTo>
                        <a:cubicBezTo>
                          <a:pt x="52954" y="163615"/>
                          <a:pt x="55301" y="161870"/>
                          <a:pt x="56924" y="159528"/>
                        </a:cubicBezTo>
                        <a:cubicBezTo>
                          <a:pt x="58729" y="157362"/>
                          <a:pt x="60083" y="154834"/>
                          <a:pt x="61888" y="152577"/>
                        </a:cubicBezTo>
                        <a:cubicBezTo>
                          <a:pt x="65850" y="145871"/>
                          <a:pt x="72740" y="141422"/>
                          <a:pt x="80483" y="140572"/>
                        </a:cubicBezTo>
                        <a:cubicBezTo>
                          <a:pt x="88897" y="139836"/>
                          <a:pt x="96945" y="144162"/>
                          <a:pt x="100974" y="151584"/>
                        </a:cubicBezTo>
                        <a:cubicBezTo>
                          <a:pt x="104906" y="163381"/>
                          <a:pt x="103488" y="176306"/>
                          <a:pt x="97093" y="186969"/>
                        </a:cubicBezTo>
                        <a:cubicBezTo>
                          <a:pt x="93115" y="194984"/>
                          <a:pt x="85522" y="200595"/>
                          <a:pt x="76692" y="202044"/>
                        </a:cubicBezTo>
                        <a:cubicBezTo>
                          <a:pt x="70877" y="202306"/>
                          <a:pt x="65249" y="199955"/>
                          <a:pt x="61347" y="195635"/>
                        </a:cubicBezTo>
                        <a:cubicBezTo>
                          <a:pt x="61347" y="195635"/>
                          <a:pt x="57736" y="236346"/>
                          <a:pt x="90774" y="249796"/>
                        </a:cubicBezTo>
                        <a:cubicBezTo>
                          <a:pt x="113605" y="255246"/>
                          <a:pt x="137495" y="254309"/>
                          <a:pt x="159829" y="247088"/>
                        </a:cubicBezTo>
                        <a:cubicBezTo>
                          <a:pt x="163440" y="245734"/>
                          <a:pt x="168856" y="234811"/>
                          <a:pt x="171835" y="231652"/>
                        </a:cubicBezTo>
                        <a:cubicBezTo>
                          <a:pt x="176890" y="225514"/>
                          <a:pt x="182125" y="219466"/>
                          <a:pt x="187361" y="213598"/>
                        </a:cubicBezTo>
                        <a:cubicBezTo>
                          <a:pt x="195468" y="203724"/>
                          <a:pt x="202546" y="193047"/>
                          <a:pt x="208483" y="181734"/>
                        </a:cubicBezTo>
                        <a:cubicBezTo>
                          <a:pt x="221717" y="156821"/>
                          <a:pt x="227365" y="128579"/>
                          <a:pt x="224731" y="100493"/>
                        </a:cubicBezTo>
                        <a:cubicBezTo>
                          <a:pt x="222550" y="84543"/>
                          <a:pt x="216778" y="69297"/>
                          <a:pt x="207851" y="55900"/>
                        </a:cubicBezTo>
                        <a:cubicBezTo>
                          <a:pt x="184021" y="-5301"/>
                          <a:pt x="87344" y="-17577"/>
                          <a:pt x="31378" y="25661"/>
                        </a:cubicBezTo>
                        <a:close/>
                      </a:path>
                    </a:pathLst>
                  </a:custGeom>
                  <a:solidFill>
                    <a:srgbClr val="263238"/>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cs typeface="+mn-cs"/>
                    </a:endParaRPr>
                  </a:p>
                </p:txBody>
              </p:sp>
              <p:sp>
                <p:nvSpPr>
                  <p:cNvPr id="3050" name="Freeform: Shape 3049">
                    <a:extLst>
                      <a:ext uri="{FF2B5EF4-FFF2-40B4-BE49-F238E27FC236}">
                        <a16:creationId xmlns:a16="http://schemas.microsoft.com/office/drawing/2014/main" id="{63B30C60-57EA-5C61-DCA5-DBF946D34C70}"/>
                      </a:ext>
                    </a:extLst>
                  </p:cNvPr>
                  <p:cNvSpPr/>
                  <p:nvPr/>
                </p:nvSpPr>
                <p:spPr>
                  <a:xfrm>
                    <a:off x="8589524" y="3496818"/>
                    <a:ext cx="166772" cy="343528"/>
                  </a:xfrm>
                  <a:custGeom>
                    <a:avLst/>
                    <a:gdLst>
                      <a:gd name="connsiteX0" fmla="*/ 13360 w 166772"/>
                      <a:gd name="connsiteY0" fmla="*/ 1504 h 343528"/>
                      <a:gd name="connsiteX1" fmla="*/ 107238 w 166772"/>
                      <a:gd name="connsiteY1" fmla="*/ 71461 h 343528"/>
                      <a:gd name="connsiteX2" fmla="*/ 163746 w 166772"/>
                      <a:gd name="connsiteY2" fmla="*/ 263551 h 343528"/>
                      <a:gd name="connsiteX3" fmla="*/ 147498 w 166772"/>
                      <a:gd name="connsiteY3" fmla="*/ 307421 h 343528"/>
                      <a:gd name="connsiteX4" fmla="*/ 27080 w 166772"/>
                      <a:gd name="connsiteY4" fmla="*/ 343528 h 343528"/>
                      <a:gd name="connsiteX5" fmla="*/ 0 w 166772"/>
                      <a:gd name="connsiteY5" fmla="*/ 273661 h 343528"/>
                      <a:gd name="connsiteX6" fmla="*/ 70048 w 166772"/>
                      <a:gd name="connsiteY6" fmla="*/ 251907 h 343528"/>
                      <a:gd name="connsiteX7" fmla="*/ 51182 w 166772"/>
                      <a:gd name="connsiteY7" fmla="*/ 195038 h 343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6772" h="343528">
                        <a:moveTo>
                          <a:pt x="13360" y="1504"/>
                        </a:moveTo>
                        <a:cubicBezTo>
                          <a:pt x="47571" y="-6530"/>
                          <a:pt x="85574" y="17752"/>
                          <a:pt x="107238" y="71461"/>
                        </a:cubicBezTo>
                        <a:cubicBezTo>
                          <a:pt x="128902" y="125170"/>
                          <a:pt x="159052" y="226812"/>
                          <a:pt x="163746" y="263551"/>
                        </a:cubicBezTo>
                        <a:cubicBezTo>
                          <a:pt x="166273" y="283139"/>
                          <a:pt x="174036" y="295145"/>
                          <a:pt x="147498" y="307421"/>
                        </a:cubicBezTo>
                        <a:cubicBezTo>
                          <a:pt x="109272" y="325102"/>
                          <a:pt x="68728" y="337260"/>
                          <a:pt x="27080" y="343528"/>
                        </a:cubicBezTo>
                        <a:cubicBezTo>
                          <a:pt x="28434" y="342806"/>
                          <a:pt x="0" y="273661"/>
                          <a:pt x="0" y="273661"/>
                        </a:cubicBezTo>
                        <a:lnTo>
                          <a:pt x="70048" y="251907"/>
                        </a:lnTo>
                        <a:lnTo>
                          <a:pt x="51182" y="195038"/>
                        </a:lnTo>
                        <a:close/>
                      </a:path>
                    </a:pathLst>
                  </a:custGeom>
                  <a:solidFill>
                    <a:srgbClr val="FFA8A7"/>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cs typeface="+mn-cs"/>
                    </a:endParaRPr>
                  </a:p>
                </p:txBody>
              </p:sp>
              <p:sp>
                <p:nvSpPr>
                  <p:cNvPr id="3051" name="Freeform: Shape 3050">
                    <a:extLst>
                      <a:ext uri="{FF2B5EF4-FFF2-40B4-BE49-F238E27FC236}">
                        <a16:creationId xmlns:a16="http://schemas.microsoft.com/office/drawing/2014/main" id="{D8EFFEF6-DA64-0842-8DAF-461AA3B6E2B5}"/>
                      </a:ext>
                    </a:extLst>
                  </p:cNvPr>
                  <p:cNvSpPr/>
                  <p:nvPr/>
                </p:nvSpPr>
                <p:spPr>
                  <a:xfrm>
                    <a:off x="8350962" y="3494391"/>
                    <a:ext cx="330364" cy="446182"/>
                  </a:xfrm>
                  <a:custGeom>
                    <a:avLst/>
                    <a:gdLst>
                      <a:gd name="connsiteX0" fmla="*/ 317366 w 330364"/>
                      <a:gd name="connsiteY0" fmla="*/ 44731 h 446182"/>
                      <a:gd name="connsiteX1" fmla="*/ 246596 w 330364"/>
                      <a:gd name="connsiteY1" fmla="*/ 229 h 446182"/>
                      <a:gd name="connsiteX2" fmla="*/ 239104 w 330364"/>
                      <a:gd name="connsiteY2" fmla="*/ 229 h 446182"/>
                      <a:gd name="connsiteX3" fmla="*/ 143511 w 330364"/>
                      <a:gd name="connsiteY3" fmla="*/ 8353 h 446182"/>
                      <a:gd name="connsiteX4" fmla="*/ 91245 w 330364"/>
                      <a:gd name="connsiteY4" fmla="*/ 17380 h 446182"/>
                      <a:gd name="connsiteX5" fmla="*/ 82670 w 330364"/>
                      <a:gd name="connsiteY5" fmla="*/ 22164 h 446182"/>
                      <a:gd name="connsiteX6" fmla="*/ 2512 w 330364"/>
                      <a:gd name="connsiteY6" fmla="*/ 140506 h 446182"/>
                      <a:gd name="connsiteX7" fmla="*/ 32662 w 330364"/>
                      <a:gd name="connsiteY7" fmla="*/ 216150 h 446182"/>
                      <a:gd name="connsiteX8" fmla="*/ 34467 w 330364"/>
                      <a:gd name="connsiteY8" fmla="*/ 291885 h 446182"/>
                      <a:gd name="connsiteX9" fmla="*/ 17045 w 330364"/>
                      <a:gd name="connsiteY9" fmla="*/ 420426 h 446182"/>
                      <a:gd name="connsiteX10" fmla="*/ 202185 w 330364"/>
                      <a:gd name="connsiteY10" fmla="*/ 444076 h 446182"/>
                      <a:gd name="connsiteX11" fmla="*/ 330365 w 330364"/>
                      <a:gd name="connsiteY11" fmla="*/ 391721 h 446182"/>
                      <a:gd name="connsiteX12" fmla="*/ 280357 w 330364"/>
                      <a:gd name="connsiteY12" fmla="*/ 276900 h 446182"/>
                      <a:gd name="connsiteX13" fmla="*/ 317366 w 330364"/>
                      <a:gd name="connsiteY13" fmla="*/ 44731 h 446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30364" h="446182">
                        <a:moveTo>
                          <a:pt x="317366" y="44731"/>
                        </a:moveTo>
                        <a:cubicBezTo>
                          <a:pt x="310055" y="16297"/>
                          <a:pt x="300577" y="-2298"/>
                          <a:pt x="246596" y="229"/>
                        </a:cubicBezTo>
                        <a:lnTo>
                          <a:pt x="239104" y="229"/>
                        </a:lnTo>
                        <a:cubicBezTo>
                          <a:pt x="219877" y="3028"/>
                          <a:pt x="192977" y="4652"/>
                          <a:pt x="143511" y="8353"/>
                        </a:cubicBezTo>
                        <a:cubicBezTo>
                          <a:pt x="137372" y="9527"/>
                          <a:pt x="101085" y="15936"/>
                          <a:pt x="91245" y="17380"/>
                        </a:cubicBezTo>
                        <a:lnTo>
                          <a:pt x="82670" y="22164"/>
                        </a:lnTo>
                        <a:cubicBezTo>
                          <a:pt x="49903" y="32906"/>
                          <a:pt x="24447" y="47439"/>
                          <a:pt x="2512" y="140506"/>
                        </a:cubicBezTo>
                        <a:cubicBezTo>
                          <a:pt x="-3716" y="166864"/>
                          <a:pt x="-15" y="190785"/>
                          <a:pt x="32662" y="216150"/>
                        </a:cubicBezTo>
                        <a:cubicBezTo>
                          <a:pt x="31849" y="243230"/>
                          <a:pt x="37807" y="266068"/>
                          <a:pt x="34467" y="291885"/>
                        </a:cubicBezTo>
                        <a:cubicBezTo>
                          <a:pt x="23906" y="373667"/>
                          <a:pt x="17045" y="420426"/>
                          <a:pt x="17045" y="420426"/>
                        </a:cubicBezTo>
                        <a:cubicBezTo>
                          <a:pt x="17045" y="420426"/>
                          <a:pt x="90704" y="454908"/>
                          <a:pt x="202185" y="444076"/>
                        </a:cubicBezTo>
                        <a:cubicBezTo>
                          <a:pt x="249269" y="440182"/>
                          <a:pt x="294018" y="421904"/>
                          <a:pt x="330365" y="391721"/>
                        </a:cubicBezTo>
                        <a:cubicBezTo>
                          <a:pt x="316174" y="352415"/>
                          <a:pt x="299470" y="314062"/>
                          <a:pt x="280357" y="276900"/>
                        </a:cubicBezTo>
                        <a:cubicBezTo>
                          <a:pt x="291279" y="184646"/>
                          <a:pt x="342280" y="142311"/>
                          <a:pt x="317366" y="44731"/>
                        </a:cubicBezTo>
                        <a:close/>
                      </a:path>
                    </a:pathLst>
                  </a:custGeom>
                  <a:solidFill>
                    <a:srgbClr val="407BFF"/>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cs typeface="+mn-cs"/>
                    </a:endParaRPr>
                  </a:p>
                </p:txBody>
              </p:sp>
              <p:sp>
                <p:nvSpPr>
                  <p:cNvPr id="3052" name="Freeform: Shape 3051">
                    <a:extLst>
                      <a:ext uri="{FF2B5EF4-FFF2-40B4-BE49-F238E27FC236}">
                        <a16:creationId xmlns:a16="http://schemas.microsoft.com/office/drawing/2014/main" id="{E10E446F-CA71-5FF5-8E57-C1FD3EF7DBD9}"/>
                      </a:ext>
                    </a:extLst>
                  </p:cNvPr>
                  <p:cNvSpPr/>
                  <p:nvPr/>
                </p:nvSpPr>
                <p:spPr>
                  <a:xfrm>
                    <a:off x="7902722" y="3390913"/>
                    <a:ext cx="564784" cy="286524"/>
                  </a:xfrm>
                  <a:custGeom>
                    <a:avLst/>
                    <a:gdLst>
                      <a:gd name="connsiteX0" fmla="*/ 559885 w 564784"/>
                      <a:gd name="connsiteY0" fmla="*/ 118150 h 286524"/>
                      <a:gd name="connsiteX1" fmla="*/ 454633 w 564784"/>
                      <a:gd name="connsiteY1" fmla="*/ 139724 h 286524"/>
                      <a:gd name="connsiteX2" fmla="*/ 308038 w 564784"/>
                      <a:gd name="connsiteY2" fmla="*/ 187656 h 286524"/>
                      <a:gd name="connsiteX3" fmla="*/ 143480 w 564784"/>
                      <a:gd name="connsiteY3" fmla="*/ 113456 h 286524"/>
                      <a:gd name="connsiteX4" fmla="*/ 131023 w 564784"/>
                      <a:gd name="connsiteY4" fmla="*/ 73738 h 286524"/>
                      <a:gd name="connsiteX5" fmla="*/ 114233 w 564784"/>
                      <a:gd name="connsiteY5" fmla="*/ 30590 h 286524"/>
                      <a:gd name="connsiteX6" fmla="*/ 98436 w 564784"/>
                      <a:gd name="connsiteY6" fmla="*/ 46748 h 286524"/>
                      <a:gd name="connsiteX7" fmla="*/ 97082 w 564784"/>
                      <a:gd name="connsiteY7" fmla="*/ 75724 h 286524"/>
                      <a:gd name="connsiteX8" fmla="*/ 42109 w 564784"/>
                      <a:gd name="connsiteY8" fmla="*/ 30590 h 286524"/>
                      <a:gd name="connsiteX9" fmla="*/ 3294 w 564784"/>
                      <a:gd name="connsiteY9" fmla="*/ 1705 h 286524"/>
                      <a:gd name="connsiteX10" fmla="*/ 16202 w 564784"/>
                      <a:gd name="connsiteY10" fmla="*/ 35013 h 286524"/>
                      <a:gd name="connsiteX11" fmla="*/ 33173 w 564784"/>
                      <a:gd name="connsiteY11" fmla="*/ 59476 h 286524"/>
                      <a:gd name="connsiteX12" fmla="*/ 28749 w 564784"/>
                      <a:gd name="connsiteY12" fmla="*/ 66788 h 286524"/>
                      <a:gd name="connsiteX13" fmla="*/ 19723 w 564784"/>
                      <a:gd name="connsiteY13" fmla="*/ 79786 h 286524"/>
                      <a:gd name="connsiteX14" fmla="*/ 19723 w 564784"/>
                      <a:gd name="connsiteY14" fmla="*/ 87459 h 286524"/>
                      <a:gd name="connsiteX15" fmla="*/ 9974 w 564784"/>
                      <a:gd name="connsiteY15" fmla="*/ 101721 h 286524"/>
                      <a:gd name="connsiteX16" fmla="*/ 9974 w 564784"/>
                      <a:gd name="connsiteY16" fmla="*/ 114269 h 286524"/>
                      <a:gd name="connsiteX17" fmla="*/ 7988 w 564784"/>
                      <a:gd name="connsiteY17" fmla="*/ 122122 h 286524"/>
                      <a:gd name="connsiteX18" fmla="*/ 14307 w 564784"/>
                      <a:gd name="connsiteY18" fmla="*/ 136294 h 286524"/>
                      <a:gd name="connsiteX19" fmla="*/ 52761 w 564784"/>
                      <a:gd name="connsiteY19" fmla="*/ 158319 h 286524"/>
                      <a:gd name="connsiteX20" fmla="*/ 100783 w 564784"/>
                      <a:gd name="connsiteY20" fmla="*/ 173755 h 286524"/>
                      <a:gd name="connsiteX21" fmla="*/ 298289 w 564784"/>
                      <a:gd name="connsiteY21" fmla="*/ 286499 h 286524"/>
                      <a:gd name="connsiteX22" fmla="*/ 470791 w 564784"/>
                      <a:gd name="connsiteY22" fmla="*/ 255086 h 286524"/>
                      <a:gd name="connsiteX23" fmla="*/ 561059 w 564784"/>
                      <a:gd name="connsiteY23" fmla="*/ 122031 h 286524"/>
                      <a:gd name="connsiteX24" fmla="*/ 559885 w 564784"/>
                      <a:gd name="connsiteY24" fmla="*/ 118150 h 2865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64784" h="286524">
                        <a:moveTo>
                          <a:pt x="559885" y="118150"/>
                        </a:moveTo>
                        <a:cubicBezTo>
                          <a:pt x="524036" y="120906"/>
                          <a:pt x="488675" y="128154"/>
                          <a:pt x="454633" y="139724"/>
                        </a:cubicBezTo>
                        <a:cubicBezTo>
                          <a:pt x="394966" y="159493"/>
                          <a:pt x="308038" y="187656"/>
                          <a:pt x="308038" y="187656"/>
                        </a:cubicBezTo>
                        <a:cubicBezTo>
                          <a:pt x="308038" y="187656"/>
                          <a:pt x="151243" y="121761"/>
                          <a:pt x="143480" y="113456"/>
                        </a:cubicBezTo>
                        <a:cubicBezTo>
                          <a:pt x="135717" y="105151"/>
                          <a:pt x="133731" y="83397"/>
                          <a:pt x="131023" y="73738"/>
                        </a:cubicBezTo>
                        <a:cubicBezTo>
                          <a:pt x="126574" y="58935"/>
                          <a:pt x="120960" y="44507"/>
                          <a:pt x="114233" y="30590"/>
                        </a:cubicBezTo>
                        <a:cubicBezTo>
                          <a:pt x="109990" y="19939"/>
                          <a:pt x="97624" y="33118"/>
                          <a:pt x="98436" y="46748"/>
                        </a:cubicBezTo>
                        <a:cubicBezTo>
                          <a:pt x="99610" y="64802"/>
                          <a:pt x="101505" y="72113"/>
                          <a:pt x="97082" y="75724"/>
                        </a:cubicBezTo>
                        <a:cubicBezTo>
                          <a:pt x="92659" y="79335"/>
                          <a:pt x="72168" y="63628"/>
                          <a:pt x="42109" y="30590"/>
                        </a:cubicBezTo>
                        <a:cubicBezTo>
                          <a:pt x="24597" y="11363"/>
                          <a:pt x="11508" y="-5517"/>
                          <a:pt x="3294" y="1705"/>
                        </a:cubicBezTo>
                        <a:cubicBezTo>
                          <a:pt x="-4920" y="8926"/>
                          <a:pt x="3294" y="17140"/>
                          <a:pt x="16202" y="35013"/>
                        </a:cubicBezTo>
                        <a:cubicBezTo>
                          <a:pt x="22375" y="42798"/>
                          <a:pt x="28043" y="50968"/>
                          <a:pt x="33173" y="59476"/>
                        </a:cubicBezTo>
                        <a:cubicBezTo>
                          <a:pt x="34797" y="62365"/>
                          <a:pt x="30374" y="65073"/>
                          <a:pt x="28749" y="66788"/>
                        </a:cubicBezTo>
                        <a:cubicBezTo>
                          <a:pt x="25590" y="69947"/>
                          <a:pt x="19723" y="75092"/>
                          <a:pt x="19723" y="79786"/>
                        </a:cubicBezTo>
                        <a:cubicBezTo>
                          <a:pt x="19948" y="82339"/>
                          <a:pt x="19948" y="84906"/>
                          <a:pt x="19723" y="87459"/>
                        </a:cubicBezTo>
                        <a:cubicBezTo>
                          <a:pt x="18369" y="93146"/>
                          <a:pt x="11689" y="96486"/>
                          <a:pt x="9974" y="101721"/>
                        </a:cubicBezTo>
                        <a:cubicBezTo>
                          <a:pt x="8800" y="105783"/>
                          <a:pt x="10606" y="110116"/>
                          <a:pt x="9974" y="114269"/>
                        </a:cubicBezTo>
                        <a:cubicBezTo>
                          <a:pt x="9974" y="116977"/>
                          <a:pt x="8349" y="119504"/>
                          <a:pt x="7988" y="122122"/>
                        </a:cubicBezTo>
                        <a:cubicBezTo>
                          <a:pt x="7654" y="127594"/>
                          <a:pt x="10013" y="132885"/>
                          <a:pt x="14307" y="136294"/>
                        </a:cubicBezTo>
                        <a:cubicBezTo>
                          <a:pt x="25773" y="145777"/>
                          <a:pt x="38779" y="153226"/>
                          <a:pt x="52761" y="158319"/>
                        </a:cubicBezTo>
                        <a:cubicBezTo>
                          <a:pt x="66572" y="164187"/>
                          <a:pt x="85167" y="163916"/>
                          <a:pt x="100783" y="173755"/>
                        </a:cubicBezTo>
                        <a:cubicBezTo>
                          <a:pt x="114865" y="182782"/>
                          <a:pt x="266605" y="288395"/>
                          <a:pt x="298289" y="286499"/>
                        </a:cubicBezTo>
                        <a:cubicBezTo>
                          <a:pt x="327265" y="284875"/>
                          <a:pt x="411214" y="268446"/>
                          <a:pt x="470791" y="255086"/>
                        </a:cubicBezTo>
                        <a:cubicBezTo>
                          <a:pt x="538672" y="240373"/>
                          <a:pt x="577397" y="186122"/>
                          <a:pt x="561059" y="122031"/>
                        </a:cubicBezTo>
                        <a:cubicBezTo>
                          <a:pt x="559885" y="119865"/>
                          <a:pt x="559885" y="118150"/>
                          <a:pt x="559885" y="118150"/>
                        </a:cubicBezTo>
                        <a:close/>
                      </a:path>
                    </a:pathLst>
                  </a:custGeom>
                  <a:solidFill>
                    <a:srgbClr val="FFA8A7"/>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cs typeface="+mn-cs"/>
                    </a:endParaRPr>
                  </a:p>
                </p:txBody>
              </p:sp>
              <p:sp>
                <p:nvSpPr>
                  <p:cNvPr id="3053" name="Freeform: Shape 3052">
                    <a:extLst>
                      <a:ext uri="{FF2B5EF4-FFF2-40B4-BE49-F238E27FC236}">
                        <a16:creationId xmlns:a16="http://schemas.microsoft.com/office/drawing/2014/main" id="{932ED0AD-22B7-DA96-7A42-64C82137650D}"/>
                      </a:ext>
                    </a:extLst>
                  </p:cNvPr>
                  <p:cNvSpPr/>
                  <p:nvPr/>
                </p:nvSpPr>
                <p:spPr>
                  <a:xfrm>
                    <a:off x="8420362" y="3251439"/>
                    <a:ext cx="245536" cy="409936"/>
                  </a:xfrm>
                  <a:custGeom>
                    <a:avLst/>
                    <a:gdLst>
                      <a:gd name="connsiteX0" fmla="*/ 209331 w 245536"/>
                      <a:gd name="connsiteY0" fmla="*/ 0 h 409936"/>
                      <a:gd name="connsiteX1" fmla="*/ 238578 w 245536"/>
                      <a:gd name="connsiteY1" fmla="*/ 71402 h 409936"/>
                      <a:gd name="connsiteX2" fmla="*/ 241105 w 245536"/>
                      <a:gd name="connsiteY2" fmla="*/ 217726 h 409936"/>
                      <a:gd name="connsiteX3" fmla="*/ 232711 w 245536"/>
                      <a:gd name="connsiteY3" fmla="*/ 383638 h 409936"/>
                      <a:gd name="connsiteX4" fmla="*/ 59396 w 245536"/>
                      <a:gd name="connsiteY4" fmla="*/ 400970 h 409936"/>
                      <a:gd name="connsiteX5" fmla="*/ 32316 w 245536"/>
                      <a:gd name="connsiteY5" fmla="*/ 258708 h 409936"/>
                      <a:gd name="connsiteX6" fmla="*/ 0 w 245536"/>
                      <a:gd name="connsiteY6" fmla="*/ 263311 h 409936"/>
                      <a:gd name="connsiteX7" fmla="*/ 25094 w 245536"/>
                      <a:gd name="connsiteY7" fmla="*/ 224586 h 409936"/>
                      <a:gd name="connsiteX8" fmla="*/ 62375 w 245536"/>
                      <a:gd name="connsiteY8" fmla="*/ 140547 h 409936"/>
                      <a:gd name="connsiteX9" fmla="*/ 120417 w 245536"/>
                      <a:gd name="connsiteY9" fmla="*/ 152192 h 409936"/>
                      <a:gd name="connsiteX10" fmla="*/ 209331 w 245536"/>
                      <a:gd name="connsiteY10" fmla="*/ 0 h 409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5536" h="409936">
                        <a:moveTo>
                          <a:pt x="209331" y="0"/>
                        </a:moveTo>
                        <a:cubicBezTo>
                          <a:pt x="209331" y="0"/>
                          <a:pt x="237675" y="14082"/>
                          <a:pt x="238578" y="71402"/>
                        </a:cubicBezTo>
                        <a:cubicBezTo>
                          <a:pt x="239210" y="112113"/>
                          <a:pt x="240654" y="166003"/>
                          <a:pt x="241105" y="217726"/>
                        </a:cubicBezTo>
                        <a:cubicBezTo>
                          <a:pt x="241557" y="269449"/>
                          <a:pt x="255007" y="368473"/>
                          <a:pt x="232711" y="383638"/>
                        </a:cubicBezTo>
                        <a:cubicBezTo>
                          <a:pt x="185861" y="415503"/>
                          <a:pt x="102725" y="414600"/>
                          <a:pt x="59396" y="400970"/>
                        </a:cubicBezTo>
                        <a:cubicBezTo>
                          <a:pt x="16068" y="387339"/>
                          <a:pt x="38003" y="290933"/>
                          <a:pt x="32316" y="258708"/>
                        </a:cubicBezTo>
                        <a:lnTo>
                          <a:pt x="0" y="263311"/>
                        </a:lnTo>
                        <a:cubicBezTo>
                          <a:pt x="5323" y="248668"/>
                          <a:pt x="13904" y="235427"/>
                          <a:pt x="25094" y="224586"/>
                        </a:cubicBezTo>
                        <a:cubicBezTo>
                          <a:pt x="48297" y="202712"/>
                          <a:pt x="61731" y="172428"/>
                          <a:pt x="62375" y="140547"/>
                        </a:cubicBezTo>
                        <a:cubicBezTo>
                          <a:pt x="70589" y="161038"/>
                          <a:pt x="96045" y="168259"/>
                          <a:pt x="120417" y="152192"/>
                        </a:cubicBezTo>
                        <a:cubicBezTo>
                          <a:pt x="144790" y="136124"/>
                          <a:pt x="209331" y="0"/>
                          <a:pt x="209331" y="0"/>
                        </a:cubicBezTo>
                        <a:close/>
                      </a:path>
                    </a:pathLst>
                  </a:custGeom>
                  <a:solidFill>
                    <a:srgbClr val="263238"/>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cs typeface="+mn-cs"/>
                    </a:endParaRPr>
                  </a:p>
                </p:txBody>
              </p:sp>
            </p:grpSp>
          </p:grpSp>
        </p:grpSp>
      </p:grpSp>
      <p:sp>
        <p:nvSpPr>
          <p:cNvPr id="3085" name="Rectangle 3">
            <a:extLst>
              <a:ext uri="{FF2B5EF4-FFF2-40B4-BE49-F238E27FC236}">
                <a16:creationId xmlns:a16="http://schemas.microsoft.com/office/drawing/2014/main" id="{62B331C8-C534-6A15-B627-72508ABD4FD9}"/>
              </a:ext>
            </a:extLst>
          </p:cNvPr>
          <p:cNvSpPr/>
          <p:nvPr/>
        </p:nvSpPr>
        <p:spPr>
          <a:xfrm>
            <a:off x="912757" y="1986913"/>
            <a:ext cx="4938995" cy="464871"/>
          </a:xfrm>
          <a:prstGeom prst="rect">
            <a:avLst/>
          </a:prstGeom>
          <a:noFill/>
          <a:ln w="9525">
            <a:noFill/>
          </a:ln>
        </p:spPr>
        <p:txBody>
          <a:bodyPr wrap="square">
            <a:spAutoFit/>
            <a:scene3d>
              <a:camera prst="orthographicFront"/>
              <a:lightRig rig="threePt" dir="t"/>
            </a:scene3d>
          </a:bodyPr>
          <a:lstStyle/>
          <a:p>
            <a:pPr defTabSz="685800">
              <a:lnSpc>
                <a:spcPct val="150000"/>
              </a:lnSpc>
              <a:spcBef>
                <a:spcPct val="50000"/>
              </a:spcBef>
              <a:buClrTx/>
              <a:defRPr/>
            </a:pPr>
            <a:r>
              <a:rPr lang="en-US" sz="1800" b="1" kern="1200" dirty="0">
                <a:solidFill>
                  <a:prstClr val="black"/>
                </a:solidFill>
                <a:latin typeface="Calibri" panose="020F0502020204030204" pitchFamily="34" charset="0"/>
                <a:ea typeface="+mn-ea"/>
                <a:cs typeface="Calibri" panose="020F0502020204030204" pitchFamily="34" charset="0"/>
              </a:rPr>
              <a:t>- Chia </a:t>
            </a:r>
            <a:r>
              <a:rPr lang="en-US" sz="1800" b="1" kern="1200" dirty="0" err="1">
                <a:solidFill>
                  <a:prstClr val="black"/>
                </a:solidFill>
                <a:latin typeface="Calibri" panose="020F0502020204030204" pitchFamily="34" charset="0"/>
                <a:ea typeface="+mn-ea"/>
                <a:cs typeface="Calibri" panose="020F0502020204030204" pitchFamily="34" charset="0"/>
              </a:rPr>
              <a:t>lớp</a:t>
            </a:r>
            <a:r>
              <a:rPr lang="en-US" sz="1800" b="1" kern="1200" dirty="0">
                <a:solidFill>
                  <a:prstClr val="black"/>
                </a:solidFill>
                <a:latin typeface="Calibri" panose="020F0502020204030204" pitchFamily="34" charset="0"/>
                <a:ea typeface="+mn-ea"/>
                <a:cs typeface="Calibri" panose="020F0502020204030204" pitchFamily="34" charset="0"/>
              </a:rPr>
              <a:t> </a:t>
            </a:r>
            <a:r>
              <a:rPr lang="en-US" sz="1800" b="1" kern="1200" dirty="0" err="1">
                <a:solidFill>
                  <a:prstClr val="black"/>
                </a:solidFill>
                <a:latin typeface="Calibri" panose="020F0502020204030204" pitchFamily="34" charset="0"/>
                <a:ea typeface="+mn-ea"/>
                <a:cs typeface="Calibri" panose="020F0502020204030204" pitchFamily="34" charset="0"/>
              </a:rPr>
              <a:t>thành</a:t>
            </a:r>
            <a:r>
              <a:rPr lang="en-US" sz="1800" b="1" kern="1200" dirty="0">
                <a:solidFill>
                  <a:prstClr val="black"/>
                </a:solidFill>
                <a:latin typeface="Calibri" panose="020F0502020204030204" pitchFamily="34" charset="0"/>
                <a:ea typeface="+mn-ea"/>
                <a:cs typeface="Calibri" panose="020F0502020204030204" pitchFamily="34" charset="0"/>
              </a:rPr>
              <a:t> 4 </a:t>
            </a:r>
            <a:r>
              <a:rPr lang="en-US" sz="1800" b="1" kern="1200" dirty="0" err="1">
                <a:solidFill>
                  <a:prstClr val="black"/>
                </a:solidFill>
                <a:latin typeface="Calibri" panose="020F0502020204030204" pitchFamily="34" charset="0"/>
                <a:ea typeface="+mn-ea"/>
                <a:cs typeface="Calibri" panose="020F0502020204030204" pitchFamily="34" charset="0"/>
              </a:rPr>
              <a:t>nhóm</a:t>
            </a:r>
            <a:endParaRPr sz="1800" b="1" kern="1200" baseline="-25000" dirty="0">
              <a:solidFill>
                <a:prstClr val="black"/>
              </a:solidFill>
              <a:latin typeface="Calibri" panose="020F0502020204030204" pitchFamily="34" charset="0"/>
              <a:ea typeface="Arial" panose="020B0604020202020204" pitchFamily="34" charset="0"/>
              <a:cs typeface="Calibri" panose="020F0502020204030204" pitchFamily="34" charset="0"/>
            </a:endParaRPr>
          </a:p>
        </p:txBody>
      </p:sp>
      <p:sp>
        <p:nvSpPr>
          <p:cNvPr id="3086" name="Rectangle 3085">
            <a:extLst>
              <a:ext uri="{FF2B5EF4-FFF2-40B4-BE49-F238E27FC236}">
                <a16:creationId xmlns:a16="http://schemas.microsoft.com/office/drawing/2014/main" id="{B2374546-4593-17FF-6512-72CFEC5E13F1}"/>
              </a:ext>
            </a:extLst>
          </p:cNvPr>
          <p:cNvSpPr/>
          <p:nvPr/>
        </p:nvSpPr>
        <p:spPr>
          <a:xfrm>
            <a:off x="912758" y="2512267"/>
            <a:ext cx="4307767" cy="880369"/>
          </a:xfrm>
          <a:prstGeom prst="rect">
            <a:avLst/>
          </a:prstGeom>
          <a:noFill/>
          <a:ln w="9525">
            <a:noFill/>
          </a:ln>
        </p:spPr>
        <p:txBody>
          <a:bodyPr wrap="square">
            <a:spAutoFit/>
            <a:scene3d>
              <a:camera prst="orthographicFront"/>
              <a:lightRig rig="threePt" dir="t"/>
            </a:scene3d>
          </a:bodyPr>
          <a:lstStyle/>
          <a:p>
            <a:pPr defTabSz="685800">
              <a:lnSpc>
                <a:spcPct val="150000"/>
              </a:lnSpc>
              <a:spcBef>
                <a:spcPct val="50000"/>
              </a:spcBef>
              <a:buClrTx/>
              <a:defRPr/>
            </a:pPr>
            <a:r>
              <a:rPr lang="en-US" sz="1800" b="1" kern="1200" dirty="0">
                <a:solidFill>
                  <a:prstClr val="black"/>
                </a:solidFill>
                <a:latin typeface="Calibri" panose="020F0502020204030204" pitchFamily="34" charset="0"/>
                <a:ea typeface="+mn-ea"/>
                <a:cs typeface="Calibri" panose="020F0502020204030204" pitchFamily="34" charset="0"/>
              </a:rPr>
              <a:t>- </a:t>
            </a:r>
            <a:r>
              <a:rPr lang="en-US" sz="1800" b="1" kern="1200" dirty="0" err="1">
                <a:solidFill>
                  <a:prstClr val="black"/>
                </a:solidFill>
                <a:latin typeface="Calibri" panose="020F0502020204030204" pitchFamily="34" charset="0"/>
                <a:ea typeface="+mn-ea"/>
                <a:cs typeface="Calibri" panose="020F0502020204030204" pitchFamily="34" charset="0"/>
              </a:rPr>
              <a:t>Tiến</a:t>
            </a:r>
            <a:r>
              <a:rPr lang="en-US" sz="1800" b="1" kern="1200" dirty="0">
                <a:solidFill>
                  <a:prstClr val="black"/>
                </a:solidFill>
                <a:latin typeface="Calibri" panose="020F0502020204030204" pitchFamily="34" charset="0"/>
                <a:ea typeface="+mn-ea"/>
                <a:cs typeface="Calibri" panose="020F0502020204030204" pitchFamily="34" charset="0"/>
              </a:rPr>
              <a:t> </a:t>
            </a:r>
            <a:r>
              <a:rPr lang="en-US" sz="1800" b="1" kern="1200" dirty="0" err="1">
                <a:solidFill>
                  <a:prstClr val="black"/>
                </a:solidFill>
                <a:latin typeface="Calibri" panose="020F0502020204030204" pitchFamily="34" charset="0"/>
                <a:ea typeface="+mn-ea"/>
                <a:cs typeface="Calibri" panose="020F0502020204030204" pitchFamily="34" charset="0"/>
              </a:rPr>
              <a:t>hành</a:t>
            </a:r>
            <a:r>
              <a:rPr lang="en-US" sz="1800" b="1" kern="1200" dirty="0">
                <a:solidFill>
                  <a:prstClr val="black"/>
                </a:solidFill>
                <a:latin typeface="Calibri" panose="020F0502020204030204" pitchFamily="34" charset="0"/>
                <a:ea typeface="+mn-ea"/>
                <a:cs typeface="Calibri" panose="020F0502020204030204" pitchFamily="34" charset="0"/>
              </a:rPr>
              <a:t> </a:t>
            </a:r>
            <a:r>
              <a:rPr lang="en-US" sz="1800" b="1" kern="1200" dirty="0" err="1">
                <a:solidFill>
                  <a:prstClr val="black"/>
                </a:solidFill>
                <a:latin typeface="Calibri" panose="020F0502020204030204" pitchFamily="34" charset="0"/>
                <a:ea typeface="+mn-ea"/>
                <a:cs typeface="Calibri" panose="020F0502020204030204" pitchFamily="34" charset="0"/>
              </a:rPr>
              <a:t>thí</a:t>
            </a:r>
            <a:r>
              <a:rPr lang="en-US" sz="1800" b="1" kern="1200" dirty="0">
                <a:solidFill>
                  <a:prstClr val="black"/>
                </a:solidFill>
                <a:latin typeface="Calibri" panose="020F0502020204030204" pitchFamily="34" charset="0"/>
                <a:ea typeface="+mn-ea"/>
                <a:cs typeface="Calibri" panose="020F0502020204030204" pitchFamily="34" charset="0"/>
              </a:rPr>
              <a:t> </a:t>
            </a:r>
            <a:r>
              <a:rPr lang="en-US" sz="1800" b="1" kern="1200" dirty="0" err="1">
                <a:solidFill>
                  <a:prstClr val="black"/>
                </a:solidFill>
                <a:latin typeface="Calibri" panose="020F0502020204030204" pitchFamily="34" charset="0"/>
                <a:ea typeface="+mn-ea"/>
                <a:cs typeface="Calibri" panose="020F0502020204030204" pitchFamily="34" charset="0"/>
              </a:rPr>
              <a:t>nghiệm</a:t>
            </a:r>
            <a:r>
              <a:rPr lang="en-US" sz="1800" b="1" kern="1200" dirty="0">
                <a:solidFill>
                  <a:prstClr val="black"/>
                </a:solidFill>
                <a:latin typeface="Calibri" panose="020F0502020204030204" pitchFamily="34" charset="0"/>
                <a:ea typeface="+mn-ea"/>
                <a:cs typeface="Calibri" panose="020F0502020204030204" pitchFamily="34" charset="0"/>
              </a:rPr>
              <a:t> </a:t>
            </a:r>
            <a:r>
              <a:rPr lang="en-US" sz="1800" b="1" kern="1200" dirty="0" err="1">
                <a:solidFill>
                  <a:prstClr val="black"/>
                </a:solidFill>
                <a:latin typeface="Calibri" panose="020F0502020204030204" pitchFamily="34" charset="0"/>
                <a:ea typeface="+mn-ea"/>
                <a:cs typeface="Calibri" panose="020F0502020204030204" pitchFamily="34" charset="0"/>
              </a:rPr>
              <a:t>và</a:t>
            </a:r>
            <a:r>
              <a:rPr lang="en-US" sz="1800" b="1" kern="1200" dirty="0">
                <a:solidFill>
                  <a:prstClr val="black"/>
                </a:solidFill>
                <a:latin typeface="Calibri" panose="020F0502020204030204" pitchFamily="34" charset="0"/>
                <a:ea typeface="+mn-ea"/>
                <a:cs typeface="Calibri" panose="020F0502020204030204" pitchFamily="34" charset="0"/>
              </a:rPr>
              <a:t> </a:t>
            </a:r>
            <a:r>
              <a:rPr lang="en-US" sz="1800" b="1" kern="1200" dirty="0" err="1">
                <a:solidFill>
                  <a:prstClr val="black"/>
                </a:solidFill>
                <a:latin typeface="Calibri" panose="020F0502020204030204" pitchFamily="34" charset="0"/>
                <a:ea typeface="+mn-ea"/>
                <a:cs typeface="Calibri" panose="020F0502020204030204" pitchFamily="34" charset="0"/>
              </a:rPr>
              <a:t>hoàn</a:t>
            </a:r>
            <a:r>
              <a:rPr lang="en-US" sz="1800" b="1" kern="1200" dirty="0">
                <a:solidFill>
                  <a:prstClr val="black"/>
                </a:solidFill>
                <a:latin typeface="Calibri" panose="020F0502020204030204" pitchFamily="34" charset="0"/>
                <a:ea typeface="+mn-ea"/>
                <a:cs typeface="Calibri" panose="020F0502020204030204" pitchFamily="34" charset="0"/>
              </a:rPr>
              <a:t> </a:t>
            </a:r>
            <a:r>
              <a:rPr lang="en-US" sz="1800" b="1" kern="1200" dirty="0" err="1">
                <a:solidFill>
                  <a:prstClr val="black"/>
                </a:solidFill>
                <a:latin typeface="Calibri" panose="020F0502020204030204" pitchFamily="34" charset="0"/>
                <a:ea typeface="+mn-ea"/>
                <a:cs typeface="Calibri" panose="020F0502020204030204" pitchFamily="34" charset="0"/>
              </a:rPr>
              <a:t>thành</a:t>
            </a:r>
            <a:r>
              <a:rPr lang="en-US" sz="1800" b="1" kern="1200" dirty="0">
                <a:solidFill>
                  <a:prstClr val="black"/>
                </a:solidFill>
                <a:latin typeface="Calibri" panose="020F0502020204030204" pitchFamily="34" charset="0"/>
                <a:ea typeface="+mn-ea"/>
                <a:cs typeface="Calibri" panose="020F0502020204030204" pitchFamily="34" charset="0"/>
              </a:rPr>
              <a:t> </a:t>
            </a:r>
            <a:r>
              <a:rPr lang="en-US" sz="1800" b="1" kern="1200" dirty="0" err="1">
                <a:solidFill>
                  <a:prstClr val="black"/>
                </a:solidFill>
                <a:latin typeface="Calibri" panose="020F0502020204030204" pitchFamily="34" charset="0"/>
                <a:ea typeface="+mn-ea"/>
                <a:cs typeface="Calibri" panose="020F0502020204030204" pitchFamily="34" charset="0"/>
              </a:rPr>
              <a:t>Phiếu</a:t>
            </a:r>
            <a:r>
              <a:rPr lang="en-US" sz="1800" b="1" kern="1200" dirty="0">
                <a:solidFill>
                  <a:prstClr val="black"/>
                </a:solidFill>
                <a:latin typeface="Calibri" panose="020F0502020204030204" pitchFamily="34" charset="0"/>
                <a:ea typeface="+mn-ea"/>
                <a:cs typeface="Calibri" panose="020F0502020204030204" pitchFamily="34" charset="0"/>
              </a:rPr>
              <a:t> </a:t>
            </a:r>
            <a:r>
              <a:rPr lang="en-US" sz="1800" b="1" kern="1200" dirty="0" err="1">
                <a:solidFill>
                  <a:prstClr val="black"/>
                </a:solidFill>
                <a:latin typeface="Calibri" panose="020F0502020204030204" pitchFamily="34" charset="0"/>
                <a:ea typeface="+mn-ea"/>
                <a:cs typeface="Calibri" panose="020F0502020204030204" pitchFamily="34" charset="0"/>
              </a:rPr>
              <a:t>học</a:t>
            </a:r>
            <a:r>
              <a:rPr lang="en-US" sz="1800" b="1" kern="1200" dirty="0">
                <a:solidFill>
                  <a:prstClr val="black"/>
                </a:solidFill>
                <a:latin typeface="Calibri" panose="020F0502020204030204" pitchFamily="34" charset="0"/>
                <a:ea typeface="+mn-ea"/>
                <a:cs typeface="Calibri" panose="020F0502020204030204" pitchFamily="34" charset="0"/>
              </a:rPr>
              <a:t> </a:t>
            </a:r>
            <a:r>
              <a:rPr lang="en-US" sz="1800" b="1" kern="1200" dirty="0" err="1">
                <a:solidFill>
                  <a:prstClr val="black"/>
                </a:solidFill>
                <a:latin typeface="Calibri" panose="020F0502020204030204" pitchFamily="34" charset="0"/>
                <a:ea typeface="+mn-ea"/>
                <a:cs typeface="Calibri" panose="020F0502020204030204" pitchFamily="34" charset="0"/>
              </a:rPr>
              <a:t>tập</a:t>
            </a:r>
            <a:r>
              <a:rPr lang="en-US" sz="1800" b="1" kern="1200" dirty="0">
                <a:solidFill>
                  <a:prstClr val="black"/>
                </a:solidFill>
                <a:latin typeface="Calibri" panose="020F0502020204030204" pitchFamily="34" charset="0"/>
                <a:ea typeface="+mn-ea"/>
                <a:cs typeface="Calibri" panose="020F0502020204030204" pitchFamily="34" charset="0"/>
              </a:rPr>
              <a:t> </a:t>
            </a:r>
            <a:r>
              <a:rPr lang="en-US" sz="1800" b="1" kern="1200" dirty="0" err="1">
                <a:solidFill>
                  <a:prstClr val="black"/>
                </a:solidFill>
                <a:latin typeface="Calibri" panose="020F0502020204030204" pitchFamily="34" charset="0"/>
                <a:ea typeface="+mn-ea"/>
                <a:cs typeface="Calibri" panose="020F0502020204030204" pitchFamily="34" charset="0"/>
              </a:rPr>
              <a:t>số</a:t>
            </a:r>
            <a:r>
              <a:rPr lang="en-US" sz="1800" b="1" kern="1200" dirty="0">
                <a:solidFill>
                  <a:prstClr val="black"/>
                </a:solidFill>
                <a:latin typeface="Calibri" panose="020F0502020204030204" pitchFamily="34" charset="0"/>
                <a:ea typeface="+mn-ea"/>
                <a:cs typeface="Calibri" panose="020F0502020204030204" pitchFamily="34" charset="0"/>
              </a:rPr>
              <a:t> 1 </a:t>
            </a:r>
            <a:endParaRPr sz="1800" b="1" kern="1200" baseline="-25000" dirty="0">
              <a:solidFill>
                <a:prstClr val="black"/>
              </a:solidFill>
              <a:latin typeface="Calibri" panose="020F0502020204030204" pitchFamily="34" charset="0"/>
              <a:ea typeface="Arial" panose="020B0604020202020204" pitchFamily="34" charset="0"/>
              <a:cs typeface="Calibri" panose="020F0502020204030204" pitchFamily="34" charset="0"/>
            </a:endParaRPr>
          </a:p>
        </p:txBody>
      </p:sp>
      <p:sp>
        <p:nvSpPr>
          <p:cNvPr id="3087" name="Rectangle 3086">
            <a:extLst>
              <a:ext uri="{FF2B5EF4-FFF2-40B4-BE49-F238E27FC236}">
                <a16:creationId xmlns:a16="http://schemas.microsoft.com/office/drawing/2014/main" id="{BB479842-BA1B-FC8C-E355-0C640CF81223}"/>
              </a:ext>
            </a:extLst>
          </p:cNvPr>
          <p:cNvSpPr/>
          <p:nvPr/>
        </p:nvSpPr>
        <p:spPr>
          <a:xfrm>
            <a:off x="912758" y="3453120"/>
            <a:ext cx="2480894" cy="464871"/>
          </a:xfrm>
          <a:prstGeom prst="rect">
            <a:avLst/>
          </a:prstGeom>
          <a:noFill/>
          <a:ln w="9525">
            <a:noFill/>
          </a:ln>
        </p:spPr>
        <p:txBody>
          <a:bodyPr wrap="square">
            <a:spAutoFit/>
            <a:scene3d>
              <a:camera prst="orthographicFront"/>
              <a:lightRig rig="threePt" dir="t"/>
            </a:scene3d>
          </a:bodyPr>
          <a:lstStyle/>
          <a:p>
            <a:pPr defTabSz="685800">
              <a:lnSpc>
                <a:spcPct val="150000"/>
              </a:lnSpc>
              <a:spcBef>
                <a:spcPct val="50000"/>
              </a:spcBef>
              <a:buClrTx/>
              <a:defRPr/>
            </a:pPr>
            <a:r>
              <a:rPr lang="en-US" sz="1800" b="1" kern="1200" dirty="0">
                <a:solidFill>
                  <a:prstClr val="black"/>
                </a:solidFill>
                <a:latin typeface="Calibri" panose="020F0502020204030204" pitchFamily="34" charset="0"/>
                <a:ea typeface="+mn-ea"/>
                <a:cs typeface="Calibri" panose="020F0502020204030204" pitchFamily="34" charset="0"/>
              </a:rPr>
              <a:t>- </a:t>
            </a:r>
            <a:r>
              <a:rPr lang="en-US" sz="1800" b="1" kern="1200" dirty="0" err="1">
                <a:solidFill>
                  <a:prstClr val="black"/>
                </a:solidFill>
                <a:latin typeface="Calibri" panose="020F0502020204030204" pitchFamily="34" charset="0"/>
                <a:ea typeface="+mn-ea"/>
                <a:cs typeface="Calibri" panose="020F0502020204030204" pitchFamily="34" charset="0"/>
              </a:rPr>
              <a:t>Thời</a:t>
            </a:r>
            <a:r>
              <a:rPr lang="en-US" sz="1800" b="1" kern="1200" dirty="0">
                <a:solidFill>
                  <a:prstClr val="black"/>
                </a:solidFill>
                <a:latin typeface="Calibri" panose="020F0502020204030204" pitchFamily="34" charset="0"/>
                <a:ea typeface="+mn-ea"/>
                <a:cs typeface="Calibri" panose="020F0502020204030204" pitchFamily="34" charset="0"/>
              </a:rPr>
              <a:t> </a:t>
            </a:r>
            <a:r>
              <a:rPr lang="en-US" sz="1800" b="1" kern="1200" dirty="0" err="1">
                <a:solidFill>
                  <a:prstClr val="black"/>
                </a:solidFill>
                <a:latin typeface="Calibri" panose="020F0502020204030204" pitchFamily="34" charset="0"/>
                <a:ea typeface="+mn-ea"/>
                <a:cs typeface="Calibri" panose="020F0502020204030204" pitchFamily="34" charset="0"/>
              </a:rPr>
              <a:t>gian</a:t>
            </a:r>
            <a:r>
              <a:rPr lang="en-US" sz="1800" b="1" kern="1200" dirty="0">
                <a:solidFill>
                  <a:prstClr val="black"/>
                </a:solidFill>
                <a:latin typeface="Calibri" panose="020F0502020204030204" pitchFamily="34" charset="0"/>
                <a:ea typeface="+mn-ea"/>
                <a:cs typeface="Calibri" panose="020F0502020204030204" pitchFamily="34" charset="0"/>
              </a:rPr>
              <a:t>: 8 </a:t>
            </a:r>
            <a:r>
              <a:rPr lang="en-US" sz="1800" b="1" kern="1200" dirty="0" err="1">
                <a:solidFill>
                  <a:prstClr val="black"/>
                </a:solidFill>
                <a:latin typeface="Calibri" panose="020F0502020204030204" pitchFamily="34" charset="0"/>
                <a:ea typeface="+mn-ea"/>
                <a:cs typeface="Calibri" panose="020F0502020204030204" pitchFamily="34" charset="0"/>
              </a:rPr>
              <a:t>phút</a:t>
            </a:r>
            <a:endParaRPr sz="1800" b="1" kern="1200" baseline="-25000" dirty="0">
              <a:solidFill>
                <a:prstClr val="black"/>
              </a:solidFill>
              <a:latin typeface="Calibri" panose="020F0502020204030204" pitchFamily="34" charset="0"/>
              <a:ea typeface="Arial" panose="020B0604020202020204" pitchFamily="34" charset="0"/>
              <a:cs typeface="Calibri" panose="020F0502020204030204" pitchFamily="34" charset="0"/>
            </a:endParaRPr>
          </a:p>
        </p:txBody>
      </p:sp>
      <p:sp>
        <p:nvSpPr>
          <p:cNvPr id="3088" name="Rectangle 3087">
            <a:extLst>
              <a:ext uri="{FF2B5EF4-FFF2-40B4-BE49-F238E27FC236}">
                <a16:creationId xmlns:a16="http://schemas.microsoft.com/office/drawing/2014/main" id="{F89E0B44-623E-10EC-16A4-25F707FC550C}"/>
              </a:ext>
            </a:extLst>
          </p:cNvPr>
          <p:cNvSpPr/>
          <p:nvPr/>
        </p:nvSpPr>
        <p:spPr>
          <a:xfrm>
            <a:off x="912758" y="3978473"/>
            <a:ext cx="2480894" cy="464871"/>
          </a:xfrm>
          <a:prstGeom prst="rect">
            <a:avLst/>
          </a:prstGeom>
          <a:noFill/>
          <a:ln w="9525">
            <a:noFill/>
          </a:ln>
        </p:spPr>
        <p:txBody>
          <a:bodyPr wrap="square">
            <a:spAutoFit/>
            <a:scene3d>
              <a:camera prst="orthographicFront"/>
              <a:lightRig rig="threePt" dir="t"/>
            </a:scene3d>
          </a:bodyPr>
          <a:lstStyle/>
          <a:p>
            <a:pPr defTabSz="685800">
              <a:lnSpc>
                <a:spcPct val="150000"/>
              </a:lnSpc>
              <a:spcBef>
                <a:spcPct val="50000"/>
              </a:spcBef>
              <a:buClrTx/>
              <a:defRPr/>
            </a:pPr>
            <a:r>
              <a:rPr lang="en-US" sz="1800" b="1" kern="1200" dirty="0">
                <a:solidFill>
                  <a:prstClr val="black"/>
                </a:solidFill>
                <a:latin typeface="Calibri" panose="020F0502020204030204" pitchFamily="34" charset="0"/>
                <a:ea typeface="+mn-ea"/>
                <a:cs typeface="Calibri" panose="020F0502020204030204" pitchFamily="34" charset="0"/>
              </a:rPr>
              <a:t>- </a:t>
            </a:r>
            <a:r>
              <a:rPr lang="en-US" sz="1800" b="1" kern="1200" dirty="0" err="1">
                <a:solidFill>
                  <a:prstClr val="black"/>
                </a:solidFill>
                <a:latin typeface="Calibri" panose="020F0502020204030204" pitchFamily="34" charset="0"/>
                <a:ea typeface="+mn-ea"/>
                <a:cs typeface="Calibri" panose="020F0502020204030204" pitchFamily="34" charset="0"/>
              </a:rPr>
              <a:t>Báo</a:t>
            </a:r>
            <a:r>
              <a:rPr lang="en-US" sz="1800" b="1" kern="1200" dirty="0">
                <a:solidFill>
                  <a:prstClr val="black"/>
                </a:solidFill>
                <a:latin typeface="Calibri" panose="020F0502020204030204" pitchFamily="34" charset="0"/>
                <a:ea typeface="+mn-ea"/>
                <a:cs typeface="Calibri" panose="020F0502020204030204" pitchFamily="34" charset="0"/>
              </a:rPr>
              <a:t> </a:t>
            </a:r>
            <a:r>
              <a:rPr lang="en-US" sz="1800" b="1" kern="1200" dirty="0" err="1">
                <a:solidFill>
                  <a:prstClr val="black"/>
                </a:solidFill>
                <a:latin typeface="Calibri" panose="020F0502020204030204" pitchFamily="34" charset="0"/>
                <a:ea typeface="+mn-ea"/>
                <a:cs typeface="Calibri" panose="020F0502020204030204" pitchFamily="34" charset="0"/>
              </a:rPr>
              <a:t>cáo</a:t>
            </a:r>
            <a:r>
              <a:rPr lang="en-US" sz="1800" b="1" kern="1200" dirty="0">
                <a:solidFill>
                  <a:prstClr val="black"/>
                </a:solidFill>
                <a:latin typeface="Calibri" panose="020F0502020204030204" pitchFamily="34" charset="0"/>
                <a:ea typeface="+mn-ea"/>
                <a:cs typeface="Calibri" panose="020F0502020204030204" pitchFamily="34" charset="0"/>
              </a:rPr>
              <a:t> </a:t>
            </a:r>
            <a:r>
              <a:rPr lang="en-US" sz="1800" b="1" kern="1200" dirty="0" err="1">
                <a:solidFill>
                  <a:prstClr val="black"/>
                </a:solidFill>
                <a:latin typeface="Calibri" panose="020F0502020204030204" pitchFamily="34" charset="0"/>
                <a:ea typeface="+mn-ea"/>
                <a:cs typeface="Calibri" panose="020F0502020204030204" pitchFamily="34" charset="0"/>
              </a:rPr>
              <a:t>ngẫu</a:t>
            </a:r>
            <a:r>
              <a:rPr lang="en-US" sz="1800" b="1" kern="1200" dirty="0">
                <a:solidFill>
                  <a:prstClr val="black"/>
                </a:solidFill>
                <a:latin typeface="Calibri" panose="020F0502020204030204" pitchFamily="34" charset="0"/>
                <a:ea typeface="+mn-ea"/>
                <a:cs typeface="Calibri" panose="020F0502020204030204" pitchFamily="34" charset="0"/>
              </a:rPr>
              <a:t> </a:t>
            </a:r>
            <a:r>
              <a:rPr lang="en-US" sz="1800" b="1" kern="1200" dirty="0" err="1">
                <a:solidFill>
                  <a:prstClr val="black"/>
                </a:solidFill>
                <a:latin typeface="Calibri" panose="020F0502020204030204" pitchFamily="34" charset="0"/>
                <a:ea typeface="+mn-ea"/>
                <a:cs typeface="Calibri" panose="020F0502020204030204" pitchFamily="34" charset="0"/>
              </a:rPr>
              <a:t>nhiên</a:t>
            </a:r>
            <a:endParaRPr sz="1800" b="1" kern="1200" baseline="-25000" dirty="0">
              <a:solidFill>
                <a:prstClr val="black"/>
              </a:solidFill>
              <a:latin typeface="Calibri" panose="020F0502020204030204" pitchFamily="34" charset="0"/>
              <a:ea typeface="Arial" panose="020B0604020202020204" pitchFamily="34" charset="0"/>
              <a:cs typeface="Calibri" panose="020F0502020204030204" pitchFamily="34" charset="0"/>
            </a:endParaRPr>
          </a:p>
        </p:txBody>
      </p:sp>
      <p:sp>
        <p:nvSpPr>
          <p:cNvPr id="3089" name="Google Shape;1936;p37">
            <a:extLst>
              <a:ext uri="{FF2B5EF4-FFF2-40B4-BE49-F238E27FC236}">
                <a16:creationId xmlns:a16="http://schemas.microsoft.com/office/drawing/2014/main" id="{436104D3-C85D-0920-537C-6578D7C5A2D7}"/>
              </a:ext>
            </a:extLst>
          </p:cNvPr>
          <p:cNvSpPr txBox="1">
            <a:spLocks/>
          </p:cNvSpPr>
          <p:nvPr/>
        </p:nvSpPr>
        <p:spPr>
          <a:xfrm>
            <a:off x="635610" y="307889"/>
            <a:ext cx="2899841" cy="498798"/>
          </a:xfrm>
          <a:prstGeom prst="rect">
            <a:avLst/>
          </a:prstGeom>
          <a:noFill/>
          <a:ln>
            <a:noFill/>
          </a:ln>
        </p:spPr>
        <p:txBody>
          <a:bodyPr spcFirstLastPara="1" wrap="square" lIns="91425" tIns="91425" rIns="91425" bIns="91425" anchor="b" anchorCtr="0">
            <a:noAutofit/>
          </a:bodyPr>
          <a:lstStyle>
            <a:defPPr marR="0" lvl="0" algn="l" rtl="0">
              <a:lnSpc>
                <a:spcPct val="100000"/>
              </a:lnSpc>
              <a:spcBef>
                <a:spcPts val="0"/>
              </a:spcBef>
              <a:spcAft>
                <a:spcPts val="0"/>
              </a:spcAft>
              <a:defRPr/>
            </a:defPPr>
            <a:lvl1pPr algn="r">
              <a:buClr>
                <a:schemeClr val="lt1"/>
              </a:buClr>
              <a:buSzPts val="3000"/>
              <a:buFont typeface="Bodoni Moda SemiBold"/>
              <a:buNone/>
              <a:defRPr sz="4000">
                <a:solidFill>
                  <a:schemeClr val="lt1"/>
                </a:solidFill>
                <a:latin typeface="Fira Sans Condensed Black" panose="020B0A03050000020004" pitchFamily="34" charset="0"/>
                <a:ea typeface="Bodoni Moda SemiBold"/>
                <a:cs typeface="#9Slide03 Arima Madurai" panose="00000500000000000000" pitchFamily="2" charset="-93"/>
              </a:defRPr>
            </a:lvl1pPr>
            <a:lvl2pPr>
              <a:buClr>
                <a:schemeClr val="lt1"/>
              </a:buClr>
              <a:buSzPts val="3500"/>
              <a:buFont typeface="Bodoni Moda SemiBold"/>
              <a:buNone/>
              <a:defRPr sz="3500">
                <a:solidFill>
                  <a:schemeClr val="lt1"/>
                </a:solidFill>
                <a:latin typeface="Bodoni Moda SemiBold"/>
                <a:ea typeface="Bodoni Moda SemiBold"/>
                <a:cs typeface="Bodoni Moda SemiBold"/>
              </a:defRPr>
            </a:lvl2pPr>
            <a:lvl3pPr>
              <a:buClr>
                <a:schemeClr val="lt1"/>
              </a:buClr>
              <a:buSzPts val="3500"/>
              <a:buFont typeface="Bodoni Moda SemiBold"/>
              <a:buNone/>
              <a:defRPr sz="3500">
                <a:solidFill>
                  <a:schemeClr val="lt1"/>
                </a:solidFill>
                <a:latin typeface="Bodoni Moda SemiBold"/>
                <a:ea typeface="Bodoni Moda SemiBold"/>
                <a:cs typeface="Bodoni Moda SemiBold"/>
              </a:defRPr>
            </a:lvl3pPr>
            <a:lvl4pPr>
              <a:buClr>
                <a:schemeClr val="lt1"/>
              </a:buClr>
              <a:buSzPts val="3500"/>
              <a:buFont typeface="Bodoni Moda SemiBold"/>
              <a:buNone/>
              <a:defRPr sz="3500">
                <a:solidFill>
                  <a:schemeClr val="lt1"/>
                </a:solidFill>
                <a:latin typeface="Bodoni Moda SemiBold"/>
                <a:ea typeface="Bodoni Moda SemiBold"/>
                <a:cs typeface="Bodoni Moda SemiBold"/>
              </a:defRPr>
            </a:lvl4pPr>
            <a:lvl5pPr>
              <a:buClr>
                <a:schemeClr val="lt1"/>
              </a:buClr>
              <a:buSzPts val="3500"/>
              <a:buFont typeface="Bodoni Moda SemiBold"/>
              <a:buNone/>
              <a:defRPr sz="3500">
                <a:solidFill>
                  <a:schemeClr val="lt1"/>
                </a:solidFill>
                <a:latin typeface="Bodoni Moda SemiBold"/>
                <a:ea typeface="Bodoni Moda SemiBold"/>
                <a:cs typeface="Bodoni Moda SemiBold"/>
              </a:defRPr>
            </a:lvl5pPr>
            <a:lvl6pPr>
              <a:buClr>
                <a:schemeClr val="lt1"/>
              </a:buClr>
              <a:buSzPts val="3500"/>
              <a:buFont typeface="Bodoni Moda SemiBold"/>
              <a:buNone/>
              <a:defRPr sz="3500">
                <a:solidFill>
                  <a:schemeClr val="lt1"/>
                </a:solidFill>
                <a:latin typeface="Bodoni Moda SemiBold"/>
                <a:ea typeface="Bodoni Moda SemiBold"/>
                <a:cs typeface="Bodoni Moda SemiBold"/>
              </a:defRPr>
            </a:lvl6pPr>
            <a:lvl7pPr>
              <a:buClr>
                <a:schemeClr val="lt1"/>
              </a:buClr>
              <a:buSzPts val="3500"/>
              <a:buFont typeface="Bodoni Moda SemiBold"/>
              <a:buNone/>
              <a:defRPr sz="3500">
                <a:solidFill>
                  <a:schemeClr val="lt1"/>
                </a:solidFill>
                <a:latin typeface="Bodoni Moda SemiBold"/>
                <a:ea typeface="Bodoni Moda SemiBold"/>
                <a:cs typeface="Bodoni Moda SemiBold"/>
              </a:defRPr>
            </a:lvl7pPr>
            <a:lvl8pPr>
              <a:buClr>
                <a:schemeClr val="lt1"/>
              </a:buClr>
              <a:buSzPts val="3500"/>
              <a:buFont typeface="Bodoni Moda SemiBold"/>
              <a:buNone/>
              <a:defRPr sz="3500">
                <a:solidFill>
                  <a:schemeClr val="lt1"/>
                </a:solidFill>
                <a:latin typeface="Bodoni Moda SemiBold"/>
                <a:ea typeface="Bodoni Moda SemiBold"/>
                <a:cs typeface="Bodoni Moda SemiBold"/>
              </a:defRPr>
            </a:lvl8pPr>
            <a:lvl9pPr>
              <a:buClr>
                <a:schemeClr val="lt1"/>
              </a:buClr>
              <a:buSzPts val="3500"/>
              <a:buFont typeface="Bodoni Moda SemiBold"/>
              <a:buNone/>
              <a:defRPr sz="3500">
                <a:solidFill>
                  <a:schemeClr val="lt1"/>
                </a:solidFill>
                <a:latin typeface="Bodoni Moda SemiBold"/>
                <a:ea typeface="Bodoni Moda SemiBold"/>
                <a:cs typeface="Bodoni Moda SemiBold"/>
              </a:defRPr>
            </a:lvl9pPr>
          </a:lstStyle>
          <a:p>
            <a:pPr algn="l"/>
            <a:r>
              <a:rPr lang="en-US" sz="2200" dirty="0"/>
              <a:t>II. </a:t>
            </a:r>
            <a:r>
              <a:rPr lang="en-US" sz="2200" dirty="0" err="1"/>
              <a:t>Tính</a:t>
            </a:r>
            <a:r>
              <a:rPr lang="en-US" sz="2200" dirty="0"/>
              <a:t> </a:t>
            </a:r>
            <a:r>
              <a:rPr lang="en-US" sz="2200" dirty="0" err="1"/>
              <a:t>Chất</a:t>
            </a:r>
            <a:r>
              <a:rPr lang="en-US" sz="2200" dirty="0"/>
              <a:t> </a:t>
            </a:r>
            <a:r>
              <a:rPr lang="en-US" sz="2200" dirty="0" err="1"/>
              <a:t>Hóa</a:t>
            </a:r>
            <a:r>
              <a:rPr lang="en-US" sz="2200" dirty="0"/>
              <a:t> </a:t>
            </a:r>
            <a:r>
              <a:rPr lang="en-US" sz="2200" dirty="0" err="1"/>
              <a:t>Học</a:t>
            </a:r>
            <a:endParaRPr lang="en-US" sz="2200" dirty="0"/>
          </a:p>
        </p:txBody>
      </p:sp>
      <p:grpSp>
        <p:nvGrpSpPr>
          <p:cNvPr id="3090" name="Group 3089">
            <a:extLst>
              <a:ext uri="{FF2B5EF4-FFF2-40B4-BE49-F238E27FC236}">
                <a16:creationId xmlns:a16="http://schemas.microsoft.com/office/drawing/2014/main" id="{54F4FDD2-9FA0-5963-8602-7B95D348CB05}"/>
              </a:ext>
            </a:extLst>
          </p:cNvPr>
          <p:cNvGrpSpPr/>
          <p:nvPr/>
        </p:nvGrpSpPr>
        <p:grpSpPr>
          <a:xfrm>
            <a:off x="253264" y="353827"/>
            <a:ext cx="338790" cy="338790"/>
            <a:chOff x="7180424" y="955856"/>
            <a:chExt cx="1129990" cy="1129990"/>
          </a:xfrm>
        </p:grpSpPr>
        <p:sp>
          <p:nvSpPr>
            <p:cNvPr id="3091" name="Oval 3090">
              <a:extLst>
                <a:ext uri="{FF2B5EF4-FFF2-40B4-BE49-F238E27FC236}">
                  <a16:creationId xmlns:a16="http://schemas.microsoft.com/office/drawing/2014/main" id="{6BBA84CA-1054-484E-C17C-604CB025EBC2}"/>
                </a:ext>
              </a:extLst>
            </p:cNvPr>
            <p:cNvSpPr/>
            <p:nvPr/>
          </p:nvSpPr>
          <p:spPr>
            <a:xfrm>
              <a:off x="7180424" y="955856"/>
              <a:ext cx="1129990" cy="1129990"/>
            </a:xfrm>
            <a:prstGeom prst="ellipse">
              <a:avLst/>
            </a:prstGeom>
            <a:solidFill>
              <a:schemeClr val="accent6"/>
            </a:solidFill>
            <a:ln>
              <a:noFill/>
            </a:ln>
            <a:effectLst>
              <a:glow rad="63500">
                <a:srgbClr val="FFC000">
                  <a:alpha val="40000"/>
                </a:srgbClr>
              </a:glo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3092" name="Picture 3091" descr="Flask ">
              <a:extLst>
                <a:ext uri="{FF2B5EF4-FFF2-40B4-BE49-F238E27FC236}">
                  <a16:creationId xmlns:a16="http://schemas.microsoft.com/office/drawing/2014/main" id="{6F082293-848A-DB5E-A6ED-809E88AF770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325699" y="1062096"/>
              <a:ext cx="832989" cy="832989"/>
            </a:xfrm>
            <a:prstGeom prst="rect">
              <a:avLst/>
            </a:prstGeom>
            <a:noFill/>
            <a:extLst>
              <a:ext uri="{909E8E84-426E-40DD-AFC4-6F175D3DCCD1}">
                <a14:hiddenFill xmlns:a14="http://schemas.microsoft.com/office/drawing/2010/main">
                  <a:solidFill>
                    <a:srgbClr val="FFFFFF"/>
                  </a:solidFill>
                </a14:hiddenFill>
              </a:ext>
            </a:extLst>
          </p:spPr>
        </p:pic>
      </p:gr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7" presetClass="entr" presetSubtype="0"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1000"/>
                                        <p:tgtEl>
                                          <p:spTgt spid="4"/>
                                        </p:tgtEl>
                                      </p:cBhvr>
                                    </p:animEffect>
                                    <p:anim calcmode="lin" valueType="num">
                                      <p:cBhvr>
                                        <p:cTn id="8" dur="1000" fill="hold"/>
                                        <p:tgtEl>
                                          <p:spTgt spid="4"/>
                                        </p:tgtEl>
                                        <p:attrNameLst>
                                          <p:attrName>ppt_x</p:attrName>
                                        </p:attrNameLst>
                                      </p:cBhvr>
                                      <p:tavLst>
                                        <p:tav tm="0">
                                          <p:val>
                                            <p:strVal val="#ppt_x"/>
                                          </p:val>
                                        </p:tav>
                                        <p:tav tm="100000">
                                          <p:val>
                                            <p:strVal val="#ppt_x"/>
                                          </p:val>
                                        </p:tav>
                                      </p:tavLst>
                                    </p:anim>
                                    <p:anim calcmode="lin" valueType="num">
                                      <p:cBhvr>
                                        <p:cTn id="9" dur="1000" fill="hold"/>
                                        <p:tgtEl>
                                          <p:spTgt spid="4"/>
                                        </p:tgtEl>
                                        <p:attrNameLst>
                                          <p:attrName>ppt_y</p:attrName>
                                        </p:attrNameLst>
                                      </p:cBhvr>
                                      <p:tavLst>
                                        <p:tav tm="0">
                                          <p:val>
                                            <p:strVal val="#ppt_y-.1"/>
                                          </p:val>
                                        </p:tav>
                                        <p:tav tm="100000">
                                          <p:val>
                                            <p:strVal val="#ppt_y"/>
                                          </p:val>
                                        </p:tav>
                                      </p:tavLst>
                                    </p:anim>
                                  </p:childTnLst>
                                </p:cTn>
                              </p:par>
                              <p:par>
                                <p:cTn id="10" presetID="6" presetClass="entr" presetSubtype="16" fill="hold" grpId="0" nodeType="with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circle(in)">
                                      <p:cBhvr>
                                        <p:cTn id="12" dur="1250"/>
                                        <p:tgtEl>
                                          <p:spTgt spid="7"/>
                                        </p:tgtEl>
                                      </p:cBhvr>
                                    </p:animEffect>
                                  </p:childTnLst>
                                </p:cTn>
                              </p:par>
                              <p:par>
                                <p:cTn id="13" presetID="6" presetClass="entr" presetSubtype="16" fill="hold" grpId="0" nodeType="withEffect">
                                  <p:stCondLst>
                                    <p:cond delay="0"/>
                                  </p:stCondLst>
                                  <p:childTnLst>
                                    <p:set>
                                      <p:cBhvr>
                                        <p:cTn id="14" dur="1" fill="hold">
                                          <p:stCondLst>
                                            <p:cond delay="0"/>
                                          </p:stCondLst>
                                        </p:cTn>
                                        <p:tgtEl>
                                          <p:spTgt spid="8"/>
                                        </p:tgtEl>
                                        <p:attrNameLst>
                                          <p:attrName>style.visibility</p:attrName>
                                        </p:attrNameLst>
                                      </p:cBhvr>
                                      <p:to>
                                        <p:strVal val="visible"/>
                                      </p:to>
                                    </p:set>
                                    <p:animEffect transition="in" filter="circle(in)">
                                      <p:cBhvr>
                                        <p:cTn id="15" dur="1250"/>
                                        <p:tgtEl>
                                          <p:spTgt spid="8"/>
                                        </p:tgtEl>
                                      </p:cBhvr>
                                    </p:animEffect>
                                  </p:childTnLst>
                                </p:cTn>
                              </p:par>
                              <p:par>
                                <p:cTn id="16" presetID="6" presetClass="entr" presetSubtype="16" fill="hold" grpId="0" nodeType="withEffect">
                                  <p:stCondLst>
                                    <p:cond delay="0"/>
                                  </p:stCondLst>
                                  <p:childTnLst>
                                    <p:set>
                                      <p:cBhvr>
                                        <p:cTn id="17" dur="1" fill="hold">
                                          <p:stCondLst>
                                            <p:cond delay="0"/>
                                          </p:stCondLst>
                                        </p:cTn>
                                        <p:tgtEl>
                                          <p:spTgt spid="9"/>
                                        </p:tgtEl>
                                        <p:attrNameLst>
                                          <p:attrName>style.visibility</p:attrName>
                                        </p:attrNameLst>
                                      </p:cBhvr>
                                      <p:to>
                                        <p:strVal val="visible"/>
                                      </p:to>
                                    </p:set>
                                    <p:animEffect transition="in" filter="circle(in)">
                                      <p:cBhvr>
                                        <p:cTn id="18" dur="1250"/>
                                        <p:tgtEl>
                                          <p:spTgt spid="9"/>
                                        </p:tgtEl>
                                      </p:cBhvr>
                                    </p:animEffect>
                                  </p:childTnLst>
                                </p:cTn>
                              </p:par>
                              <p:par>
                                <p:cTn id="19" presetID="6" presetClass="entr" presetSubtype="16" fill="hold" nodeType="withEffect">
                                  <p:stCondLst>
                                    <p:cond delay="0"/>
                                  </p:stCondLst>
                                  <p:childTnLst>
                                    <p:set>
                                      <p:cBhvr>
                                        <p:cTn id="20" dur="1" fill="hold">
                                          <p:stCondLst>
                                            <p:cond delay="0"/>
                                          </p:stCondLst>
                                        </p:cTn>
                                        <p:tgtEl>
                                          <p:spTgt spid="10"/>
                                        </p:tgtEl>
                                        <p:attrNameLst>
                                          <p:attrName>style.visibility</p:attrName>
                                        </p:attrNameLst>
                                      </p:cBhvr>
                                      <p:to>
                                        <p:strVal val="visible"/>
                                      </p:to>
                                    </p:set>
                                    <p:animEffect transition="in" filter="circle(in)">
                                      <p:cBhvr>
                                        <p:cTn id="21" dur="1250"/>
                                        <p:tgtEl>
                                          <p:spTgt spid="10"/>
                                        </p:tgtEl>
                                      </p:cBhvr>
                                    </p:animEffect>
                                  </p:childTnLst>
                                </p:cTn>
                              </p:par>
                              <p:par>
                                <p:cTn id="22" presetID="6" presetClass="entr" presetSubtype="16" fill="hold" nodeType="withEffect">
                                  <p:stCondLst>
                                    <p:cond delay="0"/>
                                  </p:stCondLst>
                                  <p:childTnLst>
                                    <p:set>
                                      <p:cBhvr>
                                        <p:cTn id="23" dur="1" fill="hold">
                                          <p:stCondLst>
                                            <p:cond delay="0"/>
                                          </p:stCondLst>
                                        </p:cTn>
                                        <p:tgtEl>
                                          <p:spTgt spid="21"/>
                                        </p:tgtEl>
                                        <p:attrNameLst>
                                          <p:attrName>style.visibility</p:attrName>
                                        </p:attrNameLst>
                                      </p:cBhvr>
                                      <p:to>
                                        <p:strVal val="visible"/>
                                      </p:to>
                                    </p:set>
                                    <p:animEffect transition="in" filter="circle(in)">
                                      <p:cBhvr>
                                        <p:cTn id="24" dur="1250"/>
                                        <p:tgtEl>
                                          <p:spTgt spid="21"/>
                                        </p:tgtEl>
                                      </p:cBhvr>
                                    </p:animEffect>
                                  </p:childTnLst>
                                </p:cTn>
                              </p:par>
                              <p:par>
                                <p:cTn id="25" presetID="6" presetClass="entr" presetSubtype="16" fill="hold" nodeType="withEffect">
                                  <p:stCondLst>
                                    <p:cond delay="0"/>
                                  </p:stCondLst>
                                  <p:childTnLst>
                                    <p:set>
                                      <p:cBhvr>
                                        <p:cTn id="26" dur="1" fill="hold">
                                          <p:stCondLst>
                                            <p:cond delay="0"/>
                                          </p:stCondLst>
                                        </p:cTn>
                                        <p:tgtEl>
                                          <p:spTgt spid="2789"/>
                                        </p:tgtEl>
                                        <p:attrNameLst>
                                          <p:attrName>style.visibility</p:attrName>
                                        </p:attrNameLst>
                                      </p:cBhvr>
                                      <p:to>
                                        <p:strVal val="visible"/>
                                      </p:to>
                                    </p:set>
                                    <p:animEffect transition="in" filter="circle(in)">
                                      <p:cBhvr>
                                        <p:cTn id="27" dur="1250"/>
                                        <p:tgtEl>
                                          <p:spTgt spid="2789"/>
                                        </p:tgtEl>
                                      </p:cBhvr>
                                    </p:animEffect>
                                  </p:childTnLst>
                                </p:cTn>
                              </p:par>
                              <p:par>
                                <p:cTn id="28" presetID="6" presetClass="entr" presetSubtype="16" fill="hold" nodeType="withEffect">
                                  <p:stCondLst>
                                    <p:cond delay="0"/>
                                  </p:stCondLst>
                                  <p:childTnLst>
                                    <p:set>
                                      <p:cBhvr>
                                        <p:cTn id="29" dur="1" fill="hold">
                                          <p:stCondLst>
                                            <p:cond delay="0"/>
                                          </p:stCondLst>
                                        </p:cTn>
                                        <p:tgtEl>
                                          <p:spTgt spid="2813"/>
                                        </p:tgtEl>
                                        <p:attrNameLst>
                                          <p:attrName>style.visibility</p:attrName>
                                        </p:attrNameLst>
                                      </p:cBhvr>
                                      <p:to>
                                        <p:strVal val="visible"/>
                                      </p:to>
                                    </p:set>
                                    <p:animEffect transition="in" filter="circle(in)">
                                      <p:cBhvr>
                                        <p:cTn id="30" dur="1250"/>
                                        <p:tgtEl>
                                          <p:spTgt spid="2813"/>
                                        </p:tgtEl>
                                      </p:cBhvr>
                                    </p:animEffect>
                                  </p:childTnLst>
                                </p:cTn>
                              </p:par>
                              <p:par>
                                <p:cTn id="31" presetID="6" presetClass="entr" presetSubtype="16" fill="hold" nodeType="withEffect">
                                  <p:stCondLst>
                                    <p:cond delay="0"/>
                                  </p:stCondLst>
                                  <p:childTnLst>
                                    <p:set>
                                      <p:cBhvr>
                                        <p:cTn id="32" dur="1" fill="hold">
                                          <p:stCondLst>
                                            <p:cond delay="0"/>
                                          </p:stCondLst>
                                        </p:cTn>
                                        <p:tgtEl>
                                          <p:spTgt spid="3038"/>
                                        </p:tgtEl>
                                        <p:attrNameLst>
                                          <p:attrName>style.visibility</p:attrName>
                                        </p:attrNameLst>
                                      </p:cBhvr>
                                      <p:to>
                                        <p:strVal val="visible"/>
                                      </p:to>
                                    </p:set>
                                    <p:animEffect transition="in" filter="circle(in)">
                                      <p:cBhvr>
                                        <p:cTn id="33" dur="1250"/>
                                        <p:tgtEl>
                                          <p:spTgt spid="3038"/>
                                        </p:tgtEl>
                                      </p:cBhvr>
                                    </p:animEffect>
                                  </p:childTnLst>
                                </p:cTn>
                              </p:par>
                              <p:par>
                                <p:cTn id="34" presetID="6" presetClass="entr" presetSubtype="16" fill="hold" nodeType="withEffect">
                                  <p:stCondLst>
                                    <p:cond delay="0"/>
                                  </p:stCondLst>
                                  <p:childTnLst>
                                    <p:set>
                                      <p:cBhvr>
                                        <p:cTn id="35" dur="1" fill="hold">
                                          <p:stCondLst>
                                            <p:cond delay="0"/>
                                          </p:stCondLst>
                                        </p:cTn>
                                        <p:tgtEl>
                                          <p:spTgt spid="2893"/>
                                        </p:tgtEl>
                                        <p:attrNameLst>
                                          <p:attrName>style.visibility</p:attrName>
                                        </p:attrNameLst>
                                      </p:cBhvr>
                                      <p:to>
                                        <p:strVal val="visible"/>
                                      </p:to>
                                    </p:set>
                                    <p:animEffect transition="in" filter="circle(in)">
                                      <p:cBhvr>
                                        <p:cTn id="36" dur="1250"/>
                                        <p:tgtEl>
                                          <p:spTgt spid="2893"/>
                                        </p:tgtEl>
                                      </p:cBhvr>
                                    </p:animEffect>
                                  </p:childTnLst>
                                </p:cTn>
                              </p:par>
                              <p:par>
                                <p:cTn id="37" presetID="6" presetClass="entr" presetSubtype="16" fill="hold" nodeType="withEffect">
                                  <p:stCondLst>
                                    <p:cond delay="0"/>
                                  </p:stCondLst>
                                  <p:childTnLst>
                                    <p:set>
                                      <p:cBhvr>
                                        <p:cTn id="38" dur="1" fill="hold">
                                          <p:stCondLst>
                                            <p:cond delay="0"/>
                                          </p:stCondLst>
                                        </p:cTn>
                                        <p:tgtEl>
                                          <p:spTgt spid="2827"/>
                                        </p:tgtEl>
                                        <p:attrNameLst>
                                          <p:attrName>style.visibility</p:attrName>
                                        </p:attrNameLst>
                                      </p:cBhvr>
                                      <p:to>
                                        <p:strVal val="visible"/>
                                      </p:to>
                                    </p:set>
                                    <p:animEffect transition="in" filter="circle(in)">
                                      <p:cBhvr>
                                        <p:cTn id="39" dur="1250"/>
                                        <p:tgtEl>
                                          <p:spTgt spid="2827"/>
                                        </p:tgtEl>
                                      </p:cBhvr>
                                    </p:animEffect>
                                  </p:childTnLst>
                                </p:cTn>
                              </p:par>
                              <p:par>
                                <p:cTn id="40" presetID="6" presetClass="entr" presetSubtype="16" fill="hold" nodeType="withEffect">
                                  <p:stCondLst>
                                    <p:cond delay="0"/>
                                  </p:stCondLst>
                                  <p:childTnLst>
                                    <p:set>
                                      <p:cBhvr>
                                        <p:cTn id="41" dur="1" fill="hold">
                                          <p:stCondLst>
                                            <p:cond delay="0"/>
                                          </p:stCondLst>
                                        </p:cTn>
                                        <p:tgtEl>
                                          <p:spTgt spid="2965"/>
                                        </p:tgtEl>
                                        <p:attrNameLst>
                                          <p:attrName>style.visibility</p:attrName>
                                        </p:attrNameLst>
                                      </p:cBhvr>
                                      <p:to>
                                        <p:strVal val="visible"/>
                                      </p:to>
                                    </p:set>
                                    <p:animEffect transition="in" filter="circle(in)">
                                      <p:cBhvr>
                                        <p:cTn id="42" dur="1250"/>
                                        <p:tgtEl>
                                          <p:spTgt spid="2965"/>
                                        </p:tgtEl>
                                      </p:cBhvr>
                                    </p:animEffect>
                                  </p:childTnLst>
                                </p:cTn>
                              </p:par>
                            </p:childTnLst>
                          </p:cTn>
                        </p:par>
                        <p:par>
                          <p:cTn id="43" fill="hold">
                            <p:stCondLst>
                              <p:cond delay="1250"/>
                            </p:stCondLst>
                            <p:childTnLst>
                              <p:par>
                                <p:cTn id="44" presetID="35" presetClass="path" presetSubtype="0" repeatCount="indefinite" accel="50000" decel="50000" autoRev="1" fill="hold" nodeType="afterEffect">
                                  <p:stCondLst>
                                    <p:cond delay="0"/>
                                  </p:stCondLst>
                                  <p:childTnLst>
                                    <p:animMotion origin="layout" path="M -2.08333E-7 1.11111E-6 L -0.00091 0.03981 " pathEditMode="relative" rAng="0" ptsTypes="AA">
                                      <p:cBhvr>
                                        <p:cTn id="45" dur="2000" fill="hold"/>
                                        <p:tgtEl>
                                          <p:spTgt spid="2893"/>
                                        </p:tgtEl>
                                        <p:attrNameLst>
                                          <p:attrName>ppt_x</p:attrName>
                                          <p:attrName>ppt_y</p:attrName>
                                        </p:attrNameLst>
                                      </p:cBhvr>
                                      <p:rCtr x="-52" y="1991"/>
                                    </p:animMotion>
                                  </p:childTnLst>
                                </p:cTn>
                              </p:par>
                              <p:par>
                                <p:cTn id="46" presetID="63" presetClass="path" presetSubtype="0" repeatCount="indefinite" accel="50000" decel="50000" autoRev="1" fill="hold" nodeType="withEffect">
                                  <p:stCondLst>
                                    <p:cond delay="0"/>
                                  </p:stCondLst>
                                  <p:childTnLst>
                                    <p:animMotion origin="layout" path="M 1.04167E-6 3.7037E-7 L 0.03294 -0.00116 " pathEditMode="relative" rAng="0" ptsTypes="AA">
                                      <p:cBhvr>
                                        <p:cTn id="47" dur="2000" fill="hold"/>
                                        <p:tgtEl>
                                          <p:spTgt spid="3038"/>
                                        </p:tgtEl>
                                        <p:attrNameLst>
                                          <p:attrName>ppt_x</p:attrName>
                                          <p:attrName>ppt_y</p:attrName>
                                        </p:attrNameLst>
                                      </p:cBhvr>
                                      <p:rCtr x="1641" y="-69"/>
                                    </p:animMotion>
                                  </p:childTnLst>
                                </p:cTn>
                              </p:par>
                              <p:par>
                                <p:cTn id="48" presetID="63" presetClass="path" presetSubtype="0" repeatCount="indefinite" accel="50000" decel="50000" autoRev="1" fill="hold" nodeType="withEffect">
                                  <p:stCondLst>
                                    <p:cond delay="0"/>
                                  </p:stCondLst>
                                  <p:childTnLst>
                                    <p:animMotion origin="layout" path="M 1.66667E-6 -4.07407E-6 L -0.00443 -0.03541 " pathEditMode="relative" rAng="0" ptsTypes="AA">
                                      <p:cBhvr>
                                        <p:cTn id="49" dur="2000" fill="hold"/>
                                        <p:tgtEl>
                                          <p:spTgt spid="2965"/>
                                        </p:tgtEl>
                                        <p:attrNameLst>
                                          <p:attrName>ppt_x</p:attrName>
                                          <p:attrName>ppt_y</p:attrName>
                                        </p:attrNameLst>
                                      </p:cBhvr>
                                      <p:rCtr x="-221" y="-1782"/>
                                    </p:animMotion>
                                  </p:childTnLst>
                                </p:cTn>
                              </p:par>
                              <p:par>
                                <p:cTn id="50" presetID="35" presetClass="path" presetSubtype="0" repeatCount="indefinite" accel="50000" decel="50000" autoRev="1" fill="hold" nodeType="withEffect">
                                  <p:stCondLst>
                                    <p:cond delay="0"/>
                                  </p:stCondLst>
                                  <p:childTnLst>
                                    <p:animMotion origin="layout" path="M 3.54167E-6 -2.96296E-6 L -0.01966 0.02709 " pathEditMode="relative" rAng="0" ptsTypes="AA">
                                      <p:cBhvr>
                                        <p:cTn id="51" dur="2000" fill="hold"/>
                                        <p:tgtEl>
                                          <p:spTgt spid="2827"/>
                                        </p:tgtEl>
                                        <p:attrNameLst>
                                          <p:attrName>ppt_x</p:attrName>
                                          <p:attrName>ppt_y</p:attrName>
                                        </p:attrNameLst>
                                      </p:cBhvr>
                                      <p:rCtr x="-990" y="1343"/>
                                    </p:animMotion>
                                  </p:childTnLst>
                                </p:cTn>
                              </p:par>
                            </p:childTnLst>
                          </p:cTn>
                        </p:par>
                      </p:childTnLst>
                    </p:cTn>
                  </p:par>
                  <p:par>
                    <p:cTn id="52" fill="hold">
                      <p:stCondLst>
                        <p:cond delay="indefinite"/>
                      </p:stCondLst>
                      <p:childTnLst>
                        <p:par>
                          <p:cTn id="53" fill="hold">
                            <p:stCondLst>
                              <p:cond delay="0"/>
                            </p:stCondLst>
                            <p:childTnLst>
                              <p:par>
                                <p:cTn id="54" presetID="12" presetClass="entr" presetSubtype="4" fill="hold" grpId="0" nodeType="clickEffect">
                                  <p:stCondLst>
                                    <p:cond delay="0"/>
                                  </p:stCondLst>
                                  <p:childTnLst>
                                    <p:set>
                                      <p:cBhvr>
                                        <p:cTn id="55" dur="1" fill="hold">
                                          <p:stCondLst>
                                            <p:cond delay="0"/>
                                          </p:stCondLst>
                                        </p:cTn>
                                        <p:tgtEl>
                                          <p:spTgt spid="3085"/>
                                        </p:tgtEl>
                                        <p:attrNameLst>
                                          <p:attrName>style.visibility</p:attrName>
                                        </p:attrNameLst>
                                      </p:cBhvr>
                                      <p:to>
                                        <p:strVal val="visible"/>
                                      </p:to>
                                    </p:set>
                                    <p:anim calcmode="lin" valueType="num">
                                      <p:cBhvr additive="base">
                                        <p:cTn id="56" dur="500"/>
                                        <p:tgtEl>
                                          <p:spTgt spid="3085"/>
                                        </p:tgtEl>
                                        <p:attrNameLst>
                                          <p:attrName>ppt_y</p:attrName>
                                        </p:attrNameLst>
                                      </p:cBhvr>
                                      <p:tavLst>
                                        <p:tav tm="0">
                                          <p:val>
                                            <p:strVal val="#ppt_y+#ppt_h*1.125000"/>
                                          </p:val>
                                        </p:tav>
                                        <p:tav tm="100000">
                                          <p:val>
                                            <p:strVal val="#ppt_y"/>
                                          </p:val>
                                        </p:tav>
                                      </p:tavLst>
                                    </p:anim>
                                    <p:animEffect transition="in" filter="wipe(up)">
                                      <p:cBhvr>
                                        <p:cTn id="57" dur="500"/>
                                        <p:tgtEl>
                                          <p:spTgt spid="3085"/>
                                        </p:tgtEl>
                                      </p:cBhvr>
                                    </p:animEffect>
                                  </p:childTnLst>
                                </p:cTn>
                              </p:par>
                            </p:childTnLst>
                          </p:cTn>
                        </p:par>
                      </p:childTnLst>
                    </p:cTn>
                  </p:par>
                  <p:par>
                    <p:cTn id="58" fill="hold">
                      <p:stCondLst>
                        <p:cond delay="indefinite"/>
                      </p:stCondLst>
                      <p:childTnLst>
                        <p:par>
                          <p:cTn id="59" fill="hold">
                            <p:stCondLst>
                              <p:cond delay="0"/>
                            </p:stCondLst>
                            <p:childTnLst>
                              <p:par>
                                <p:cTn id="60" presetID="12" presetClass="entr" presetSubtype="4" fill="hold" grpId="0" nodeType="clickEffect">
                                  <p:stCondLst>
                                    <p:cond delay="0"/>
                                  </p:stCondLst>
                                  <p:childTnLst>
                                    <p:set>
                                      <p:cBhvr>
                                        <p:cTn id="61" dur="1" fill="hold">
                                          <p:stCondLst>
                                            <p:cond delay="0"/>
                                          </p:stCondLst>
                                        </p:cTn>
                                        <p:tgtEl>
                                          <p:spTgt spid="3086"/>
                                        </p:tgtEl>
                                        <p:attrNameLst>
                                          <p:attrName>style.visibility</p:attrName>
                                        </p:attrNameLst>
                                      </p:cBhvr>
                                      <p:to>
                                        <p:strVal val="visible"/>
                                      </p:to>
                                    </p:set>
                                    <p:anim calcmode="lin" valueType="num">
                                      <p:cBhvr additive="base">
                                        <p:cTn id="62" dur="500"/>
                                        <p:tgtEl>
                                          <p:spTgt spid="3086"/>
                                        </p:tgtEl>
                                        <p:attrNameLst>
                                          <p:attrName>ppt_y</p:attrName>
                                        </p:attrNameLst>
                                      </p:cBhvr>
                                      <p:tavLst>
                                        <p:tav tm="0">
                                          <p:val>
                                            <p:strVal val="#ppt_y+#ppt_h*1.125000"/>
                                          </p:val>
                                        </p:tav>
                                        <p:tav tm="100000">
                                          <p:val>
                                            <p:strVal val="#ppt_y"/>
                                          </p:val>
                                        </p:tav>
                                      </p:tavLst>
                                    </p:anim>
                                    <p:animEffect transition="in" filter="wipe(up)">
                                      <p:cBhvr>
                                        <p:cTn id="63" dur="500"/>
                                        <p:tgtEl>
                                          <p:spTgt spid="3086"/>
                                        </p:tgtEl>
                                      </p:cBhvr>
                                    </p:animEffect>
                                  </p:childTnLst>
                                </p:cTn>
                              </p:par>
                            </p:childTnLst>
                          </p:cTn>
                        </p:par>
                      </p:childTnLst>
                    </p:cTn>
                  </p:par>
                  <p:par>
                    <p:cTn id="64" fill="hold">
                      <p:stCondLst>
                        <p:cond delay="indefinite"/>
                      </p:stCondLst>
                      <p:childTnLst>
                        <p:par>
                          <p:cTn id="65" fill="hold">
                            <p:stCondLst>
                              <p:cond delay="0"/>
                            </p:stCondLst>
                            <p:childTnLst>
                              <p:par>
                                <p:cTn id="66" presetID="12" presetClass="entr" presetSubtype="4" fill="hold" grpId="0" nodeType="clickEffect">
                                  <p:stCondLst>
                                    <p:cond delay="0"/>
                                  </p:stCondLst>
                                  <p:childTnLst>
                                    <p:set>
                                      <p:cBhvr>
                                        <p:cTn id="67" dur="1" fill="hold">
                                          <p:stCondLst>
                                            <p:cond delay="0"/>
                                          </p:stCondLst>
                                        </p:cTn>
                                        <p:tgtEl>
                                          <p:spTgt spid="3087"/>
                                        </p:tgtEl>
                                        <p:attrNameLst>
                                          <p:attrName>style.visibility</p:attrName>
                                        </p:attrNameLst>
                                      </p:cBhvr>
                                      <p:to>
                                        <p:strVal val="visible"/>
                                      </p:to>
                                    </p:set>
                                    <p:anim calcmode="lin" valueType="num">
                                      <p:cBhvr additive="base">
                                        <p:cTn id="68" dur="500"/>
                                        <p:tgtEl>
                                          <p:spTgt spid="3087"/>
                                        </p:tgtEl>
                                        <p:attrNameLst>
                                          <p:attrName>ppt_y</p:attrName>
                                        </p:attrNameLst>
                                      </p:cBhvr>
                                      <p:tavLst>
                                        <p:tav tm="0">
                                          <p:val>
                                            <p:strVal val="#ppt_y+#ppt_h*1.125000"/>
                                          </p:val>
                                        </p:tav>
                                        <p:tav tm="100000">
                                          <p:val>
                                            <p:strVal val="#ppt_y"/>
                                          </p:val>
                                        </p:tav>
                                      </p:tavLst>
                                    </p:anim>
                                    <p:animEffect transition="in" filter="wipe(up)">
                                      <p:cBhvr>
                                        <p:cTn id="69" dur="500"/>
                                        <p:tgtEl>
                                          <p:spTgt spid="3087"/>
                                        </p:tgtEl>
                                      </p:cBhvr>
                                    </p:animEffect>
                                  </p:childTnLst>
                                </p:cTn>
                              </p:par>
                            </p:childTnLst>
                          </p:cTn>
                        </p:par>
                      </p:childTnLst>
                    </p:cTn>
                  </p:par>
                  <p:par>
                    <p:cTn id="70" fill="hold">
                      <p:stCondLst>
                        <p:cond delay="indefinite"/>
                      </p:stCondLst>
                      <p:childTnLst>
                        <p:par>
                          <p:cTn id="71" fill="hold">
                            <p:stCondLst>
                              <p:cond delay="0"/>
                            </p:stCondLst>
                            <p:childTnLst>
                              <p:par>
                                <p:cTn id="72" presetID="12" presetClass="entr" presetSubtype="4" fill="hold" grpId="0" nodeType="clickEffect">
                                  <p:stCondLst>
                                    <p:cond delay="0"/>
                                  </p:stCondLst>
                                  <p:childTnLst>
                                    <p:set>
                                      <p:cBhvr>
                                        <p:cTn id="73" dur="1" fill="hold">
                                          <p:stCondLst>
                                            <p:cond delay="0"/>
                                          </p:stCondLst>
                                        </p:cTn>
                                        <p:tgtEl>
                                          <p:spTgt spid="3088"/>
                                        </p:tgtEl>
                                        <p:attrNameLst>
                                          <p:attrName>style.visibility</p:attrName>
                                        </p:attrNameLst>
                                      </p:cBhvr>
                                      <p:to>
                                        <p:strVal val="visible"/>
                                      </p:to>
                                    </p:set>
                                    <p:anim calcmode="lin" valueType="num">
                                      <p:cBhvr additive="base">
                                        <p:cTn id="74" dur="500"/>
                                        <p:tgtEl>
                                          <p:spTgt spid="3088"/>
                                        </p:tgtEl>
                                        <p:attrNameLst>
                                          <p:attrName>ppt_y</p:attrName>
                                        </p:attrNameLst>
                                      </p:cBhvr>
                                      <p:tavLst>
                                        <p:tav tm="0">
                                          <p:val>
                                            <p:strVal val="#ppt_y+#ppt_h*1.125000"/>
                                          </p:val>
                                        </p:tav>
                                        <p:tav tm="100000">
                                          <p:val>
                                            <p:strVal val="#ppt_y"/>
                                          </p:val>
                                        </p:tav>
                                      </p:tavLst>
                                    </p:anim>
                                    <p:animEffect transition="in" filter="wipe(up)">
                                      <p:cBhvr>
                                        <p:cTn id="75" dur="500"/>
                                        <p:tgtEl>
                                          <p:spTgt spid="308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8" grpId="0" animBg="1"/>
      <p:bldP spid="9" grpId="0" animBg="1"/>
      <p:bldP spid="3085" grpId="0"/>
      <p:bldP spid="3085" grpId="1"/>
      <p:bldP spid="3086" grpId="0"/>
      <p:bldP spid="3086" grpId="1"/>
      <p:bldP spid="3087" grpId="0"/>
      <p:bldP spid="3087" grpId="1"/>
      <p:bldP spid="3088" grpId="0"/>
      <p:bldP spid="3088" grpId="1"/>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Shape 2636"/>
        <p:cNvGrpSpPr/>
        <p:nvPr/>
      </p:nvGrpSpPr>
      <p:grpSpPr>
        <a:xfrm>
          <a:off x="0" y="0"/>
          <a:ext cx="0" cy="0"/>
          <a:chOff x="0" y="0"/>
          <a:chExt cx="0" cy="0"/>
        </a:xfrm>
      </p:grpSpPr>
      <p:sp>
        <p:nvSpPr>
          <p:cNvPr id="8" name="Google Shape;1936;p37">
            <a:extLst>
              <a:ext uri="{FF2B5EF4-FFF2-40B4-BE49-F238E27FC236}">
                <a16:creationId xmlns:a16="http://schemas.microsoft.com/office/drawing/2014/main" id="{F9E8E772-F51C-07DE-F483-0B6D836C9585}"/>
              </a:ext>
            </a:extLst>
          </p:cNvPr>
          <p:cNvSpPr txBox="1">
            <a:spLocks/>
          </p:cNvSpPr>
          <p:nvPr/>
        </p:nvSpPr>
        <p:spPr>
          <a:xfrm>
            <a:off x="1039022" y="79289"/>
            <a:ext cx="2899841" cy="498798"/>
          </a:xfrm>
          <a:prstGeom prst="rect">
            <a:avLst/>
          </a:prstGeom>
          <a:noFill/>
          <a:ln>
            <a:noFill/>
          </a:ln>
        </p:spPr>
        <p:txBody>
          <a:bodyPr spcFirstLastPara="1" wrap="square" lIns="91425" tIns="91425" rIns="91425" bIns="91425" anchor="b" anchorCtr="0">
            <a:noAutofit/>
          </a:bodyPr>
          <a:lstStyle>
            <a:defPPr marR="0" lvl="0" algn="l" rtl="0">
              <a:lnSpc>
                <a:spcPct val="100000"/>
              </a:lnSpc>
              <a:spcBef>
                <a:spcPts val="0"/>
              </a:spcBef>
              <a:spcAft>
                <a:spcPts val="0"/>
              </a:spcAft>
              <a:defRPr/>
            </a:defPPr>
            <a:lvl1pPr algn="r">
              <a:buClr>
                <a:schemeClr val="lt1"/>
              </a:buClr>
              <a:buSzPts val="3000"/>
              <a:buFont typeface="Bodoni Moda SemiBold"/>
              <a:buNone/>
              <a:defRPr sz="4000">
                <a:solidFill>
                  <a:schemeClr val="lt1"/>
                </a:solidFill>
                <a:latin typeface="Fira Sans Condensed Black" panose="020B0A03050000020004" pitchFamily="34" charset="0"/>
                <a:ea typeface="Bodoni Moda SemiBold"/>
                <a:cs typeface="#9Slide03 Arima Madurai" panose="00000500000000000000" pitchFamily="2" charset="-93"/>
              </a:defRPr>
            </a:lvl1pPr>
            <a:lvl2pPr>
              <a:buClr>
                <a:schemeClr val="lt1"/>
              </a:buClr>
              <a:buSzPts val="3500"/>
              <a:buFont typeface="Bodoni Moda SemiBold"/>
              <a:buNone/>
              <a:defRPr sz="3500">
                <a:solidFill>
                  <a:schemeClr val="lt1"/>
                </a:solidFill>
                <a:latin typeface="Bodoni Moda SemiBold"/>
                <a:ea typeface="Bodoni Moda SemiBold"/>
                <a:cs typeface="Bodoni Moda SemiBold"/>
              </a:defRPr>
            </a:lvl2pPr>
            <a:lvl3pPr>
              <a:buClr>
                <a:schemeClr val="lt1"/>
              </a:buClr>
              <a:buSzPts val="3500"/>
              <a:buFont typeface="Bodoni Moda SemiBold"/>
              <a:buNone/>
              <a:defRPr sz="3500">
                <a:solidFill>
                  <a:schemeClr val="lt1"/>
                </a:solidFill>
                <a:latin typeface="Bodoni Moda SemiBold"/>
                <a:ea typeface="Bodoni Moda SemiBold"/>
                <a:cs typeface="Bodoni Moda SemiBold"/>
              </a:defRPr>
            </a:lvl3pPr>
            <a:lvl4pPr>
              <a:buClr>
                <a:schemeClr val="lt1"/>
              </a:buClr>
              <a:buSzPts val="3500"/>
              <a:buFont typeface="Bodoni Moda SemiBold"/>
              <a:buNone/>
              <a:defRPr sz="3500">
                <a:solidFill>
                  <a:schemeClr val="lt1"/>
                </a:solidFill>
                <a:latin typeface="Bodoni Moda SemiBold"/>
                <a:ea typeface="Bodoni Moda SemiBold"/>
                <a:cs typeface="Bodoni Moda SemiBold"/>
              </a:defRPr>
            </a:lvl4pPr>
            <a:lvl5pPr>
              <a:buClr>
                <a:schemeClr val="lt1"/>
              </a:buClr>
              <a:buSzPts val="3500"/>
              <a:buFont typeface="Bodoni Moda SemiBold"/>
              <a:buNone/>
              <a:defRPr sz="3500">
                <a:solidFill>
                  <a:schemeClr val="lt1"/>
                </a:solidFill>
                <a:latin typeface="Bodoni Moda SemiBold"/>
                <a:ea typeface="Bodoni Moda SemiBold"/>
                <a:cs typeface="Bodoni Moda SemiBold"/>
              </a:defRPr>
            </a:lvl5pPr>
            <a:lvl6pPr>
              <a:buClr>
                <a:schemeClr val="lt1"/>
              </a:buClr>
              <a:buSzPts val="3500"/>
              <a:buFont typeface="Bodoni Moda SemiBold"/>
              <a:buNone/>
              <a:defRPr sz="3500">
                <a:solidFill>
                  <a:schemeClr val="lt1"/>
                </a:solidFill>
                <a:latin typeface="Bodoni Moda SemiBold"/>
                <a:ea typeface="Bodoni Moda SemiBold"/>
                <a:cs typeface="Bodoni Moda SemiBold"/>
              </a:defRPr>
            </a:lvl6pPr>
            <a:lvl7pPr>
              <a:buClr>
                <a:schemeClr val="lt1"/>
              </a:buClr>
              <a:buSzPts val="3500"/>
              <a:buFont typeface="Bodoni Moda SemiBold"/>
              <a:buNone/>
              <a:defRPr sz="3500">
                <a:solidFill>
                  <a:schemeClr val="lt1"/>
                </a:solidFill>
                <a:latin typeface="Bodoni Moda SemiBold"/>
                <a:ea typeface="Bodoni Moda SemiBold"/>
                <a:cs typeface="Bodoni Moda SemiBold"/>
              </a:defRPr>
            </a:lvl7pPr>
            <a:lvl8pPr>
              <a:buClr>
                <a:schemeClr val="lt1"/>
              </a:buClr>
              <a:buSzPts val="3500"/>
              <a:buFont typeface="Bodoni Moda SemiBold"/>
              <a:buNone/>
              <a:defRPr sz="3500">
                <a:solidFill>
                  <a:schemeClr val="lt1"/>
                </a:solidFill>
                <a:latin typeface="Bodoni Moda SemiBold"/>
                <a:ea typeface="Bodoni Moda SemiBold"/>
                <a:cs typeface="Bodoni Moda SemiBold"/>
              </a:defRPr>
            </a:lvl8pPr>
            <a:lvl9pPr>
              <a:buClr>
                <a:schemeClr val="lt1"/>
              </a:buClr>
              <a:buSzPts val="3500"/>
              <a:buFont typeface="Bodoni Moda SemiBold"/>
              <a:buNone/>
              <a:defRPr sz="3500">
                <a:solidFill>
                  <a:schemeClr val="lt1"/>
                </a:solidFill>
                <a:latin typeface="Bodoni Moda SemiBold"/>
                <a:ea typeface="Bodoni Moda SemiBold"/>
                <a:cs typeface="Bodoni Moda SemiBold"/>
              </a:defRPr>
            </a:lvl9pPr>
          </a:lstStyle>
          <a:p>
            <a:pPr algn="l"/>
            <a:r>
              <a:rPr lang="en-US" sz="2200" dirty="0"/>
              <a:t>II. </a:t>
            </a:r>
            <a:r>
              <a:rPr lang="en-US" sz="2200" dirty="0" err="1"/>
              <a:t>Tính</a:t>
            </a:r>
            <a:r>
              <a:rPr lang="en-US" sz="2200" dirty="0"/>
              <a:t> </a:t>
            </a:r>
            <a:r>
              <a:rPr lang="en-US" sz="2200" dirty="0" err="1"/>
              <a:t>Chất</a:t>
            </a:r>
            <a:r>
              <a:rPr lang="en-US" sz="2200" dirty="0"/>
              <a:t> </a:t>
            </a:r>
            <a:r>
              <a:rPr lang="en-US" sz="2200" dirty="0" err="1"/>
              <a:t>Hóa</a:t>
            </a:r>
            <a:r>
              <a:rPr lang="en-US" sz="2200" dirty="0"/>
              <a:t> </a:t>
            </a:r>
            <a:r>
              <a:rPr lang="en-US" sz="2200" dirty="0" err="1"/>
              <a:t>Học</a:t>
            </a:r>
            <a:endParaRPr lang="en-US" sz="2200" dirty="0"/>
          </a:p>
        </p:txBody>
      </p:sp>
      <p:grpSp>
        <p:nvGrpSpPr>
          <p:cNvPr id="9" name="Group 8">
            <a:extLst>
              <a:ext uri="{FF2B5EF4-FFF2-40B4-BE49-F238E27FC236}">
                <a16:creationId xmlns:a16="http://schemas.microsoft.com/office/drawing/2014/main" id="{D89BD1C3-18E6-9E3D-5781-B46697FD28C0}"/>
              </a:ext>
            </a:extLst>
          </p:cNvPr>
          <p:cNvGrpSpPr/>
          <p:nvPr/>
        </p:nvGrpSpPr>
        <p:grpSpPr>
          <a:xfrm>
            <a:off x="656676" y="125227"/>
            <a:ext cx="338790" cy="338790"/>
            <a:chOff x="7180424" y="955856"/>
            <a:chExt cx="1129990" cy="1129990"/>
          </a:xfrm>
        </p:grpSpPr>
        <p:sp>
          <p:nvSpPr>
            <p:cNvPr id="10" name="Oval 9">
              <a:extLst>
                <a:ext uri="{FF2B5EF4-FFF2-40B4-BE49-F238E27FC236}">
                  <a16:creationId xmlns:a16="http://schemas.microsoft.com/office/drawing/2014/main" id="{BA3D3B30-804C-F2AC-50B6-CCE1432A5062}"/>
                </a:ext>
              </a:extLst>
            </p:cNvPr>
            <p:cNvSpPr/>
            <p:nvPr/>
          </p:nvSpPr>
          <p:spPr>
            <a:xfrm>
              <a:off x="7180424" y="955856"/>
              <a:ext cx="1129990" cy="1129990"/>
            </a:xfrm>
            <a:prstGeom prst="ellipse">
              <a:avLst/>
            </a:prstGeom>
            <a:solidFill>
              <a:schemeClr val="accent6"/>
            </a:solidFill>
            <a:ln>
              <a:noFill/>
            </a:ln>
            <a:effectLst>
              <a:glow rad="63500">
                <a:srgbClr val="FFC000">
                  <a:alpha val="40000"/>
                </a:srgbClr>
              </a:glo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1" name="Picture 10" descr="Flask ">
              <a:extLst>
                <a:ext uri="{FF2B5EF4-FFF2-40B4-BE49-F238E27FC236}">
                  <a16:creationId xmlns:a16="http://schemas.microsoft.com/office/drawing/2014/main" id="{8F3E2C81-01B0-A1AB-79D1-703B0EFCE12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325699" y="1062096"/>
              <a:ext cx="832989" cy="832989"/>
            </a:xfrm>
            <a:prstGeom prst="rect">
              <a:avLst/>
            </a:prstGeom>
            <a:noFill/>
            <a:extLst>
              <a:ext uri="{909E8E84-426E-40DD-AFC4-6F175D3DCCD1}">
                <a14:hiddenFill xmlns:a14="http://schemas.microsoft.com/office/drawing/2010/main">
                  <a:solidFill>
                    <a:srgbClr val="FFFFFF"/>
                  </a:solidFill>
                </a14:hiddenFill>
              </a:ext>
            </a:extLst>
          </p:spPr>
        </p:pic>
      </p:grpSp>
      <p:sp>
        <p:nvSpPr>
          <p:cNvPr id="2994" name="Rectangle: Rounded Corners 2993">
            <a:extLst>
              <a:ext uri="{FF2B5EF4-FFF2-40B4-BE49-F238E27FC236}">
                <a16:creationId xmlns:a16="http://schemas.microsoft.com/office/drawing/2014/main" id="{348CAF2E-6B7A-8C39-8887-BBE35BCC35CB}"/>
              </a:ext>
            </a:extLst>
          </p:cNvPr>
          <p:cNvSpPr/>
          <p:nvPr/>
        </p:nvSpPr>
        <p:spPr>
          <a:xfrm>
            <a:off x="1051325" y="4081561"/>
            <a:ext cx="568723" cy="317160"/>
          </a:xfrm>
          <a:prstGeom prst="roundRect">
            <a:avLst/>
          </a:prstGeom>
          <a:solidFill>
            <a:srgbClr val="44546A">
              <a:lumMod val="40000"/>
              <a:lumOff val="60000"/>
            </a:srgbClr>
          </a:solidFill>
          <a:ln w="12700" cap="flat" cmpd="sng" algn="ctr">
            <a:noFill/>
            <a:prstDash val="solid"/>
            <a:miter lim="800000"/>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white"/>
              </a:solidFill>
              <a:effectLst/>
              <a:uLnTx/>
              <a:uFillTx/>
              <a:latin typeface="Calibri"/>
              <a:ea typeface="+mn-ea"/>
              <a:cs typeface="+mn-cs"/>
            </a:endParaRPr>
          </a:p>
        </p:txBody>
      </p:sp>
      <p:sp>
        <p:nvSpPr>
          <p:cNvPr id="2995" name="Rectangle: Rounded Corners 2994">
            <a:extLst>
              <a:ext uri="{FF2B5EF4-FFF2-40B4-BE49-F238E27FC236}">
                <a16:creationId xmlns:a16="http://schemas.microsoft.com/office/drawing/2014/main" id="{0C001203-26C6-DD29-5505-AE701F1169EF}"/>
              </a:ext>
            </a:extLst>
          </p:cNvPr>
          <p:cNvSpPr/>
          <p:nvPr/>
        </p:nvSpPr>
        <p:spPr>
          <a:xfrm>
            <a:off x="1040469" y="3169952"/>
            <a:ext cx="600373" cy="323732"/>
          </a:xfrm>
          <a:prstGeom prst="roundRect">
            <a:avLst/>
          </a:prstGeom>
          <a:solidFill>
            <a:srgbClr val="FF99CC"/>
          </a:solidFill>
          <a:ln w="12700" cap="flat" cmpd="sng" algn="ctr">
            <a:noFill/>
            <a:prstDash val="solid"/>
            <a:miter lim="800000"/>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white"/>
              </a:solidFill>
              <a:effectLst/>
              <a:uLnTx/>
              <a:uFillTx/>
              <a:latin typeface="Calibri"/>
              <a:ea typeface="+mn-ea"/>
              <a:cs typeface="+mn-cs"/>
            </a:endParaRPr>
          </a:p>
        </p:txBody>
      </p:sp>
      <p:sp>
        <p:nvSpPr>
          <p:cNvPr id="2996" name="Rectangle: Rounded Corners 2995">
            <a:extLst>
              <a:ext uri="{FF2B5EF4-FFF2-40B4-BE49-F238E27FC236}">
                <a16:creationId xmlns:a16="http://schemas.microsoft.com/office/drawing/2014/main" id="{82094487-5B3A-A6E4-B012-9B2762FCBD53}"/>
              </a:ext>
            </a:extLst>
          </p:cNvPr>
          <p:cNvSpPr/>
          <p:nvPr/>
        </p:nvSpPr>
        <p:spPr>
          <a:xfrm>
            <a:off x="1041583" y="2406971"/>
            <a:ext cx="591467" cy="312809"/>
          </a:xfrm>
          <a:prstGeom prst="roundRect">
            <a:avLst/>
          </a:prstGeom>
          <a:solidFill>
            <a:srgbClr val="5B9BD5">
              <a:lumMod val="40000"/>
              <a:lumOff val="60000"/>
            </a:srgbClr>
          </a:solidFill>
          <a:ln w="12700" cap="flat" cmpd="sng" algn="ctr">
            <a:noFill/>
            <a:prstDash val="solid"/>
            <a:miter lim="800000"/>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white"/>
              </a:solidFill>
              <a:effectLst/>
              <a:uLnTx/>
              <a:uFillTx/>
              <a:latin typeface="Calibri"/>
              <a:ea typeface="+mn-ea"/>
              <a:cs typeface="+mn-cs"/>
            </a:endParaRPr>
          </a:p>
        </p:txBody>
      </p:sp>
      <p:sp>
        <p:nvSpPr>
          <p:cNvPr id="2997" name="Rectangle: Rounded Corners 2996">
            <a:extLst>
              <a:ext uri="{FF2B5EF4-FFF2-40B4-BE49-F238E27FC236}">
                <a16:creationId xmlns:a16="http://schemas.microsoft.com/office/drawing/2014/main" id="{FBA0F3CB-7540-C4C7-8138-64F1EDC6372C}"/>
              </a:ext>
            </a:extLst>
          </p:cNvPr>
          <p:cNvSpPr/>
          <p:nvPr/>
        </p:nvSpPr>
        <p:spPr>
          <a:xfrm>
            <a:off x="1025116" y="1768826"/>
            <a:ext cx="630937" cy="299407"/>
          </a:xfrm>
          <a:prstGeom prst="roundRect">
            <a:avLst/>
          </a:prstGeom>
          <a:solidFill>
            <a:srgbClr val="FFC074"/>
          </a:solidFill>
          <a:ln w="12700" cap="flat" cmpd="sng" algn="ctr">
            <a:noFill/>
            <a:prstDash val="solid"/>
            <a:miter lim="800000"/>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white"/>
              </a:solidFill>
              <a:effectLst/>
              <a:uLnTx/>
              <a:uFillTx/>
              <a:latin typeface="Calibri"/>
              <a:ea typeface="+mn-ea"/>
              <a:cs typeface="+mn-cs"/>
            </a:endParaRPr>
          </a:p>
        </p:txBody>
      </p:sp>
      <p:sp>
        <p:nvSpPr>
          <p:cNvPr id="2998" name="Rectangle: Rounded Corners 2997">
            <a:extLst>
              <a:ext uri="{FF2B5EF4-FFF2-40B4-BE49-F238E27FC236}">
                <a16:creationId xmlns:a16="http://schemas.microsoft.com/office/drawing/2014/main" id="{1A3DCEFF-9738-C348-5B24-CB1454A633BA}"/>
              </a:ext>
            </a:extLst>
          </p:cNvPr>
          <p:cNvSpPr/>
          <p:nvPr/>
        </p:nvSpPr>
        <p:spPr>
          <a:xfrm>
            <a:off x="1042752" y="1127402"/>
            <a:ext cx="611800" cy="313706"/>
          </a:xfrm>
          <a:prstGeom prst="roundRect">
            <a:avLst/>
          </a:prstGeom>
          <a:solidFill>
            <a:srgbClr val="B6C867"/>
          </a:solidFill>
          <a:ln w="12700" cap="flat" cmpd="sng" algn="ctr">
            <a:noFill/>
            <a:prstDash val="solid"/>
            <a:miter lim="800000"/>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white"/>
              </a:solidFill>
              <a:effectLst/>
              <a:uLnTx/>
              <a:uFillTx/>
              <a:latin typeface="Calibri"/>
              <a:ea typeface="+mn-ea"/>
              <a:cs typeface="+mn-cs"/>
            </a:endParaRPr>
          </a:p>
        </p:txBody>
      </p:sp>
      <p:sp>
        <p:nvSpPr>
          <p:cNvPr id="2999" name="Freeform: Shape 2998">
            <a:extLst>
              <a:ext uri="{FF2B5EF4-FFF2-40B4-BE49-F238E27FC236}">
                <a16:creationId xmlns:a16="http://schemas.microsoft.com/office/drawing/2014/main" id="{57C506AF-A0C9-0BE1-D5F3-3E93041E9CCE}"/>
              </a:ext>
            </a:extLst>
          </p:cNvPr>
          <p:cNvSpPr/>
          <p:nvPr/>
        </p:nvSpPr>
        <p:spPr>
          <a:xfrm>
            <a:off x="6182137" y="2614283"/>
            <a:ext cx="3324222" cy="1919252"/>
          </a:xfrm>
          <a:custGeom>
            <a:avLst/>
            <a:gdLst>
              <a:gd name="connsiteX0" fmla="*/ 649082 w 4432296"/>
              <a:gd name="connsiteY0" fmla="*/ 2184177 h 2559002"/>
              <a:gd name="connsiteX1" fmla="*/ 649082 w 4432296"/>
              <a:gd name="connsiteY1" fmla="*/ 374758 h 2559002"/>
              <a:gd name="connsiteX2" fmla="*/ 3783181 w 4432296"/>
              <a:gd name="connsiteY2" fmla="*/ 374758 h 2559002"/>
              <a:gd name="connsiteX3" fmla="*/ 3783181 w 4432296"/>
              <a:gd name="connsiteY3" fmla="*/ 2184177 h 2559002"/>
              <a:gd name="connsiteX4" fmla="*/ 649082 w 4432296"/>
              <a:gd name="connsiteY4" fmla="*/ 2184177 h 25590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2296" h="2559002">
                <a:moveTo>
                  <a:pt x="649082" y="2184177"/>
                </a:moveTo>
                <a:cubicBezTo>
                  <a:pt x="-216316" y="1684544"/>
                  <a:pt x="-216406" y="874390"/>
                  <a:pt x="649082" y="374758"/>
                </a:cubicBezTo>
                <a:cubicBezTo>
                  <a:pt x="1514570" y="-124874"/>
                  <a:pt x="2917693" y="-124964"/>
                  <a:pt x="3783181" y="374758"/>
                </a:cubicBezTo>
                <a:cubicBezTo>
                  <a:pt x="4648669" y="874481"/>
                  <a:pt x="4648669" y="1684544"/>
                  <a:pt x="3783181" y="2184177"/>
                </a:cubicBezTo>
                <a:cubicBezTo>
                  <a:pt x="2917693" y="2683809"/>
                  <a:pt x="1514570" y="2684080"/>
                  <a:pt x="649082" y="2184177"/>
                </a:cubicBezTo>
                <a:close/>
              </a:path>
            </a:pathLst>
          </a:custGeom>
          <a:solidFill>
            <a:srgbClr val="F5F5F5"/>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endParaRPr>
          </a:p>
        </p:txBody>
      </p:sp>
      <p:sp>
        <p:nvSpPr>
          <p:cNvPr id="3000" name="Freeform: Shape 2999">
            <a:extLst>
              <a:ext uri="{FF2B5EF4-FFF2-40B4-BE49-F238E27FC236}">
                <a16:creationId xmlns:a16="http://schemas.microsoft.com/office/drawing/2014/main" id="{6077CC92-0B3A-5F0F-59E0-1E0C6C0E0B64}"/>
              </a:ext>
            </a:extLst>
          </p:cNvPr>
          <p:cNvSpPr/>
          <p:nvPr/>
        </p:nvSpPr>
        <p:spPr>
          <a:xfrm>
            <a:off x="8905910" y="3828269"/>
            <a:ext cx="492061" cy="291655"/>
          </a:xfrm>
          <a:custGeom>
            <a:avLst/>
            <a:gdLst>
              <a:gd name="connsiteX0" fmla="*/ 261521 w 656081"/>
              <a:gd name="connsiteY0" fmla="*/ 388874 h 388873"/>
              <a:gd name="connsiteX1" fmla="*/ 235343 w 656081"/>
              <a:gd name="connsiteY1" fmla="*/ 385082 h 388873"/>
              <a:gd name="connsiteX2" fmla="*/ 199236 w 656081"/>
              <a:gd name="connsiteY2" fmla="*/ 354482 h 388873"/>
              <a:gd name="connsiteX3" fmla="*/ 216568 w 656081"/>
              <a:gd name="connsiteY3" fmla="*/ 312146 h 388873"/>
              <a:gd name="connsiteX4" fmla="*/ 229927 w 656081"/>
              <a:gd name="connsiteY4" fmla="*/ 301585 h 388873"/>
              <a:gd name="connsiteX5" fmla="*/ 261341 w 656081"/>
              <a:gd name="connsiteY5" fmla="*/ 270984 h 388873"/>
              <a:gd name="connsiteX6" fmla="*/ 278762 w 656081"/>
              <a:gd name="connsiteY6" fmla="*/ 226301 h 388873"/>
              <a:gd name="connsiteX7" fmla="*/ 265583 w 656081"/>
              <a:gd name="connsiteY7" fmla="*/ 218719 h 388873"/>
              <a:gd name="connsiteX8" fmla="*/ 268381 w 656081"/>
              <a:gd name="connsiteY8" fmla="*/ 212129 h 388873"/>
              <a:gd name="connsiteX9" fmla="*/ 254751 w 656081"/>
              <a:gd name="connsiteY9" fmla="*/ 215018 h 388873"/>
              <a:gd name="connsiteX10" fmla="*/ 248613 w 656081"/>
              <a:gd name="connsiteY10" fmla="*/ 206804 h 388873"/>
              <a:gd name="connsiteX11" fmla="*/ 156630 w 656081"/>
              <a:gd name="connsiteY11" fmla="*/ 251938 h 388873"/>
              <a:gd name="connsiteX12" fmla="*/ 130001 w 656081"/>
              <a:gd name="connsiteY12" fmla="*/ 265478 h 388873"/>
              <a:gd name="connsiteX13" fmla="*/ 69973 w 656081"/>
              <a:gd name="connsiteY13" fmla="*/ 290753 h 388873"/>
              <a:gd name="connsiteX14" fmla="*/ 46142 w 656081"/>
              <a:gd name="connsiteY14" fmla="*/ 293641 h 388873"/>
              <a:gd name="connsiteX15" fmla="*/ 8861 w 656081"/>
              <a:gd name="connsiteY15" fmla="*/ 280101 h 388873"/>
              <a:gd name="connsiteX16" fmla="*/ 556 w 656081"/>
              <a:gd name="connsiteY16" fmla="*/ 249681 h 388873"/>
              <a:gd name="connsiteX17" fmla="*/ 129911 w 656081"/>
              <a:gd name="connsiteY17" fmla="*/ 166995 h 388873"/>
              <a:gd name="connsiteX18" fmla="*/ 171434 w 656081"/>
              <a:gd name="connsiteY18" fmla="*/ 165190 h 388873"/>
              <a:gd name="connsiteX19" fmla="*/ 190209 w 656081"/>
              <a:gd name="connsiteY19" fmla="*/ 165190 h 388873"/>
              <a:gd name="connsiteX20" fmla="*/ 202486 w 656081"/>
              <a:gd name="connsiteY20" fmla="*/ 165190 h 388873"/>
              <a:gd name="connsiteX21" fmla="*/ 212776 w 656081"/>
              <a:gd name="connsiteY21" fmla="*/ 165190 h 388873"/>
              <a:gd name="connsiteX22" fmla="*/ 279575 w 656081"/>
              <a:gd name="connsiteY22" fmla="*/ 154358 h 388873"/>
              <a:gd name="connsiteX23" fmla="*/ 285081 w 656081"/>
              <a:gd name="connsiteY23" fmla="*/ 153275 h 388873"/>
              <a:gd name="connsiteX24" fmla="*/ 288421 w 656081"/>
              <a:gd name="connsiteY24" fmla="*/ 157788 h 388873"/>
              <a:gd name="connsiteX25" fmla="*/ 300968 w 656081"/>
              <a:gd name="connsiteY25" fmla="*/ 155351 h 388873"/>
              <a:gd name="connsiteX26" fmla="*/ 474282 w 656081"/>
              <a:gd name="connsiteY26" fmla="*/ 33128 h 388873"/>
              <a:gd name="connsiteX27" fmla="*/ 536567 w 656081"/>
              <a:gd name="connsiteY27" fmla="*/ 0 h 388873"/>
              <a:gd name="connsiteX28" fmla="*/ 542073 w 656081"/>
              <a:gd name="connsiteY28" fmla="*/ 0 h 388873"/>
              <a:gd name="connsiteX29" fmla="*/ 545413 w 656081"/>
              <a:gd name="connsiteY29" fmla="*/ 5055 h 388873"/>
              <a:gd name="connsiteX30" fmla="*/ 547941 w 656081"/>
              <a:gd name="connsiteY30" fmla="*/ 9839 h 388873"/>
              <a:gd name="connsiteX31" fmla="*/ 544601 w 656081"/>
              <a:gd name="connsiteY31" fmla="*/ 15526 h 388873"/>
              <a:gd name="connsiteX32" fmla="*/ 496669 w 656081"/>
              <a:gd name="connsiteY32" fmla="*/ 70409 h 388873"/>
              <a:gd name="connsiteX33" fmla="*/ 424454 w 656081"/>
              <a:gd name="connsiteY33" fmla="*/ 131340 h 388873"/>
              <a:gd name="connsiteX34" fmla="*/ 656082 w 656081"/>
              <a:gd name="connsiteY34" fmla="*/ 86206 h 388873"/>
              <a:gd name="connsiteX35" fmla="*/ 645881 w 656081"/>
              <a:gd name="connsiteY35" fmla="*/ 103537 h 388873"/>
              <a:gd name="connsiteX36" fmla="*/ 549836 w 656081"/>
              <a:gd name="connsiteY36" fmla="*/ 145241 h 388873"/>
              <a:gd name="connsiteX37" fmla="*/ 352150 w 656081"/>
              <a:gd name="connsiteY37" fmla="*/ 193444 h 388873"/>
              <a:gd name="connsiteX38" fmla="*/ 341679 w 656081"/>
              <a:gd name="connsiteY38" fmla="*/ 202471 h 388873"/>
              <a:gd name="connsiteX39" fmla="*/ 337075 w 656081"/>
              <a:gd name="connsiteY39" fmla="*/ 267464 h 388873"/>
              <a:gd name="connsiteX40" fmla="*/ 340415 w 656081"/>
              <a:gd name="connsiteY40" fmla="*/ 289399 h 388873"/>
              <a:gd name="connsiteX41" fmla="*/ 336534 w 656081"/>
              <a:gd name="connsiteY41" fmla="*/ 343559 h 388873"/>
              <a:gd name="connsiteX42" fmla="*/ 261521 w 656081"/>
              <a:gd name="connsiteY42" fmla="*/ 388874 h 388873"/>
              <a:gd name="connsiteX43" fmla="*/ 277859 w 656081"/>
              <a:gd name="connsiteY43" fmla="*/ 322076 h 388873"/>
              <a:gd name="connsiteX44" fmla="*/ 247439 w 656081"/>
              <a:gd name="connsiteY44" fmla="*/ 333991 h 388873"/>
              <a:gd name="connsiteX45" fmla="*/ 244370 w 656081"/>
              <a:gd name="connsiteY45" fmla="*/ 343018 h 388873"/>
              <a:gd name="connsiteX46" fmla="*/ 254480 w 656081"/>
              <a:gd name="connsiteY46" fmla="*/ 350600 h 388873"/>
              <a:gd name="connsiteX47" fmla="*/ 264771 w 656081"/>
              <a:gd name="connsiteY47" fmla="*/ 351954 h 388873"/>
              <a:gd name="connsiteX48" fmla="*/ 295191 w 656081"/>
              <a:gd name="connsiteY48" fmla="*/ 340039 h 388873"/>
              <a:gd name="connsiteX49" fmla="*/ 298260 w 656081"/>
              <a:gd name="connsiteY49" fmla="*/ 331012 h 388873"/>
              <a:gd name="connsiteX50" fmla="*/ 288150 w 656081"/>
              <a:gd name="connsiteY50" fmla="*/ 323429 h 388873"/>
              <a:gd name="connsiteX51" fmla="*/ 277859 w 656081"/>
              <a:gd name="connsiteY51" fmla="*/ 321805 h 388873"/>
              <a:gd name="connsiteX52" fmla="*/ 159157 w 656081"/>
              <a:gd name="connsiteY52" fmla="*/ 198950 h 388873"/>
              <a:gd name="connsiteX53" fmla="*/ 109149 w 656081"/>
              <a:gd name="connsiteY53" fmla="*/ 207977 h 388873"/>
              <a:gd name="connsiteX54" fmla="*/ 45961 w 656081"/>
              <a:gd name="connsiteY54" fmla="*/ 250403 h 388873"/>
              <a:gd name="connsiteX55" fmla="*/ 45239 w 656081"/>
              <a:gd name="connsiteY55" fmla="*/ 256180 h 388873"/>
              <a:gd name="connsiteX56" fmla="*/ 52641 w 656081"/>
              <a:gd name="connsiteY56" fmla="*/ 258798 h 388873"/>
              <a:gd name="connsiteX57" fmla="*/ 57064 w 656081"/>
              <a:gd name="connsiteY57" fmla="*/ 258256 h 388873"/>
              <a:gd name="connsiteX58" fmla="*/ 80083 w 656081"/>
              <a:gd name="connsiteY58" fmla="*/ 247153 h 388873"/>
              <a:gd name="connsiteX59" fmla="*/ 108066 w 656081"/>
              <a:gd name="connsiteY59" fmla="*/ 231266 h 388873"/>
              <a:gd name="connsiteX60" fmla="*/ 180280 w 656081"/>
              <a:gd name="connsiteY60" fmla="*/ 202200 h 388873"/>
              <a:gd name="connsiteX61" fmla="*/ 181002 w 656081"/>
              <a:gd name="connsiteY61" fmla="*/ 202200 h 388873"/>
              <a:gd name="connsiteX62" fmla="*/ 159157 w 656081"/>
              <a:gd name="connsiteY62" fmla="*/ 198950 h 3888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656081" h="388873">
                <a:moveTo>
                  <a:pt x="261521" y="388874"/>
                </a:moveTo>
                <a:cubicBezTo>
                  <a:pt x="252662" y="388822"/>
                  <a:pt x="243853" y="387546"/>
                  <a:pt x="235343" y="385082"/>
                </a:cubicBezTo>
                <a:cubicBezTo>
                  <a:pt x="209707" y="377861"/>
                  <a:pt x="201764" y="364502"/>
                  <a:pt x="199236" y="354482"/>
                </a:cubicBezTo>
                <a:cubicBezTo>
                  <a:pt x="197153" y="338302"/>
                  <a:pt x="203737" y="322220"/>
                  <a:pt x="216568" y="312146"/>
                </a:cubicBezTo>
                <a:cubicBezTo>
                  <a:pt x="220539" y="308806"/>
                  <a:pt x="225594" y="305286"/>
                  <a:pt x="229927" y="301585"/>
                </a:cubicBezTo>
                <a:cubicBezTo>
                  <a:pt x="242294" y="292016"/>
                  <a:pt x="257730" y="280191"/>
                  <a:pt x="261341" y="270984"/>
                </a:cubicBezTo>
                <a:lnTo>
                  <a:pt x="278762" y="226301"/>
                </a:lnTo>
                <a:lnTo>
                  <a:pt x="265583" y="218719"/>
                </a:lnTo>
                <a:lnTo>
                  <a:pt x="268381" y="212129"/>
                </a:lnTo>
                <a:lnTo>
                  <a:pt x="254751" y="215018"/>
                </a:lnTo>
                <a:lnTo>
                  <a:pt x="248613" y="206804"/>
                </a:lnTo>
                <a:cubicBezTo>
                  <a:pt x="234982" y="213393"/>
                  <a:pt x="201493" y="229641"/>
                  <a:pt x="156630" y="251938"/>
                </a:cubicBezTo>
                <a:lnTo>
                  <a:pt x="130001" y="265478"/>
                </a:lnTo>
                <a:cubicBezTo>
                  <a:pt x="111165" y="276457"/>
                  <a:pt x="90988" y="284952"/>
                  <a:pt x="69973" y="290753"/>
                </a:cubicBezTo>
                <a:cubicBezTo>
                  <a:pt x="62167" y="292631"/>
                  <a:pt x="54170" y="293600"/>
                  <a:pt x="46142" y="293641"/>
                </a:cubicBezTo>
                <a:cubicBezTo>
                  <a:pt x="32351" y="294663"/>
                  <a:pt x="18782" y="289735"/>
                  <a:pt x="8861" y="280101"/>
                </a:cubicBezTo>
                <a:cubicBezTo>
                  <a:pt x="1695" y="271706"/>
                  <a:pt x="-1350" y="260552"/>
                  <a:pt x="556" y="249681"/>
                </a:cubicBezTo>
                <a:cubicBezTo>
                  <a:pt x="5251" y="207616"/>
                  <a:pt x="87304" y="170877"/>
                  <a:pt x="129911" y="166995"/>
                </a:cubicBezTo>
                <a:cubicBezTo>
                  <a:pt x="143902" y="165732"/>
                  <a:pt x="156991" y="165190"/>
                  <a:pt x="171434" y="165190"/>
                </a:cubicBezTo>
                <a:cubicBezTo>
                  <a:pt x="178384" y="165190"/>
                  <a:pt x="184613" y="165190"/>
                  <a:pt x="190209" y="165190"/>
                </a:cubicBezTo>
                <a:lnTo>
                  <a:pt x="202486" y="165190"/>
                </a:lnTo>
                <a:cubicBezTo>
                  <a:pt x="206277" y="165190"/>
                  <a:pt x="209617" y="165190"/>
                  <a:pt x="212776" y="165190"/>
                </a:cubicBezTo>
                <a:cubicBezTo>
                  <a:pt x="228934" y="163656"/>
                  <a:pt x="279123" y="154448"/>
                  <a:pt x="279575" y="154358"/>
                </a:cubicBezTo>
                <a:lnTo>
                  <a:pt x="285081" y="153275"/>
                </a:lnTo>
                <a:lnTo>
                  <a:pt x="288421" y="157788"/>
                </a:lnTo>
                <a:lnTo>
                  <a:pt x="300968" y="155351"/>
                </a:lnTo>
                <a:cubicBezTo>
                  <a:pt x="317577" y="143616"/>
                  <a:pt x="444313" y="53709"/>
                  <a:pt x="474282" y="33128"/>
                </a:cubicBezTo>
                <a:cubicBezTo>
                  <a:pt x="492968" y="20310"/>
                  <a:pt x="526457" y="0"/>
                  <a:pt x="536567" y="0"/>
                </a:cubicBezTo>
                <a:lnTo>
                  <a:pt x="542073" y="0"/>
                </a:lnTo>
                <a:lnTo>
                  <a:pt x="545413" y="5055"/>
                </a:lnTo>
                <a:lnTo>
                  <a:pt x="547941" y="9839"/>
                </a:lnTo>
                <a:lnTo>
                  <a:pt x="544601" y="15526"/>
                </a:lnTo>
                <a:cubicBezTo>
                  <a:pt x="531370" y="36048"/>
                  <a:pt x="515223" y="54536"/>
                  <a:pt x="496669" y="70409"/>
                </a:cubicBezTo>
                <a:cubicBezTo>
                  <a:pt x="486017" y="78894"/>
                  <a:pt x="455146" y="105072"/>
                  <a:pt x="424454" y="131340"/>
                </a:cubicBezTo>
                <a:lnTo>
                  <a:pt x="656082" y="86206"/>
                </a:lnTo>
                <a:lnTo>
                  <a:pt x="645881" y="103537"/>
                </a:lnTo>
                <a:cubicBezTo>
                  <a:pt x="643083" y="108321"/>
                  <a:pt x="627828" y="122132"/>
                  <a:pt x="549836" y="145241"/>
                </a:cubicBezTo>
                <a:cubicBezTo>
                  <a:pt x="502807" y="159052"/>
                  <a:pt x="416872" y="179001"/>
                  <a:pt x="352150" y="193444"/>
                </a:cubicBezTo>
                <a:lnTo>
                  <a:pt x="341679" y="202471"/>
                </a:lnTo>
                <a:cubicBezTo>
                  <a:pt x="340957" y="214025"/>
                  <a:pt x="338610" y="249139"/>
                  <a:pt x="337075" y="267464"/>
                </a:cubicBezTo>
                <a:cubicBezTo>
                  <a:pt x="337005" y="274907"/>
                  <a:pt x="338133" y="282313"/>
                  <a:pt x="340415" y="289399"/>
                </a:cubicBezTo>
                <a:cubicBezTo>
                  <a:pt x="344297" y="304925"/>
                  <a:pt x="349442" y="324152"/>
                  <a:pt x="336534" y="343559"/>
                </a:cubicBezTo>
                <a:cubicBezTo>
                  <a:pt x="321031" y="370603"/>
                  <a:pt x="292672" y="387734"/>
                  <a:pt x="261521" y="388874"/>
                </a:cubicBezTo>
                <a:close/>
                <a:moveTo>
                  <a:pt x="277859" y="322076"/>
                </a:moveTo>
                <a:cubicBezTo>
                  <a:pt x="266534" y="321817"/>
                  <a:pt x="255576" y="326109"/>
                  <a:pt x="247439" y="333991"/>
                </a:cubicBezTo>
                <a:cubicBezTo>
                  <a:pt x="245076" y="336364"/>
                  <a:pt x="243943" y="339696"/>
                  <a:pt x="244370" y="343018"/>
                </a:cubicBezTo>
                <a:cubicBezTo>
                  <a:pt x="246342" y="347010"/>
                  <a:pt x="250096" y="349825"/>
                  <a:pt x="254480" y="350600"/>
                </a:cubicBezTo>
                <a:cubicBezTo>
                  <a:pt x="257831" y="351528"/>
                  <a:pt x="261294" y="351984"/>
                  <a:pt x="264771" y="351954"/>
                </a:cubicBezTo>
                <a:cubicBezTo>
                  <a:pt x="276097" y="352213"/>
                  <a:pt x="287054" y="347921"/>
                  <a:pt x="295191" y="340039"/>
                </a:cubicBezTo>
                <a:cubicBezTo>
                  <a:pt x="297554" y="337666"/>
                  <a:pt x="298688" y="334334"/>
                  <a:pt x="298260" y="331012"/>
                </a:cubicBezTo>
                <a:cubicBezTo>
                  <a:pt x="296288" y="327020"/>
                  <a:pt x="292535" y="324204"/>
                  <a:pt x="288150" y="323429"/>
                </a:cubicBezTo>
                <a:cubicBezTo>
                  <a:pt x="284813" y="322410"/>
                  <a:pt x="281349" y="321863"/>
                  <a:pt x="277859" y="321805"/>
                </a:cubicBezTo>
                <a:close/>
                <a:moveTo>
                  <a:pt x="159157" y="198950"/>
                </a:moveTo>
                <a:cubicBezTo>
                  <a:pt x="142119" y="199331"/>
                  <a:pt x="125245" y="202377"/>
                  <a:pt x="109149" y="207977"/>
                </a:cubicBezTo>
                <a:cubicBezTo>
                  <a:pt x="64647" y="222600"/>
                  <a:pt x="50655" y="240834"/>
                  <a:pt x="45961" y="250403"/>
                </a:cubicBezTo>
                <a:cubicBezTo>
                  <a:pt x="45329" y="251576"/>
                  <a:pt x="44156" y="254645"/>
                  <a:pt x="45239" y="256180"/>
                </a:cubicBezTo>
                <a:cubicBezTo>
                  <a:pt x="47178" y="258136"/>
                  <a:pt x="49904" y="259100"/>
                  <a:pt x="52641" y="258798"/>
                </a:cubicBezTo>
                <a:cubicBezTo>
                  <a:pt x="54132" y="258790"/>
                  <a:pt x="55616" y="258608"/>
                  <a:pt x="57064" y="258256"/>
                </a:cubicBezTo>
                <a:cubicBezTo>
                  <a:pt x="65360" y="256018"/>
                  <a:pt x="73167" y="252252"/>
                  <a:pt x="80083" y="247153"/>
                </a:cubicBezTo>
                <a:cubicBezTo>
                  <a:pt x="89112" y="241348"/>
                  <a:pt x="98454" y="236044"/>
                  <a:pt x="108066" y="231266"/>
                </a:cubicBezTo>
                <a:cubicBezTo>
                  <a:pt x="131403" y="219845"/>
                  <a:pt x="155538" y="210131"/>
                  <a:pt x="180280" y="202200"/>
                </a:cubicBezTo>
                <a:lnTo>
                  <a:pt x="181002" y="202200"/>
                </a:lnTo>
                <a:cubicBezTo>
                  <a:pt x="173901" y="200134"/>
                  <a:pt x="166552" y="199041"/>
                  <a:pt x="159157" y="198950"/>
                </a:cubicBezTo>
                <a:close/>
              </a:path>
            </a:pathLst>
          </a:custGeom>
          <a:solidFill>
            <a:srgbClr val="E0E0E0"/>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endParaRPr>
          </a:p>
        </p:txBody>
      </p:sp>
      <p:sp>
        <p:nvSpPr>
          <p:cNvPr id="3001" name="Freeform: Shape 3000">
            <a:extLst>
              <a:ext uri="{FF2B5EF4-FFF2-40B4-BE49-F238E27FC236}">
                <a16:creationId xmlns:a16="http://schemas.microsoft.com/office/drawing/2014/main" id="{2FA8157D-77AB-14A3-DE32-E398087D12FF}"/>
              </a:ext>
            </a:extLst>
          </p:cNvPr>
          <p:cNvSpPr/>
          <p:nvPr/>
        </p:nvSpPr>
        <p:spPr>
          <a:xfrm>
            <a:off x="8683997" y="2604311"/>
            <a:ext cx="741324" cy="429488"/>
          </a:xfrm>
          <a:custGeom>
            <a:avLst/>
            <a:gdLst>
              <a:gd name="connsiteX0" fmla="*/ 988432 w 988432"/>
              <a:gd name="connsiteY0" fmla="*/ 401143 h 572651"/>
              <a:gd name="connsiteX1" fmla="*/ 305647 w 988432"/>
              <a:gd name="connsiteY1" fmla="*/ 5860 h 572651"/>
              <a:gd name="connsiteX2" fmla="*/ 279740 w 988432"/>
              <a:gd name="connsiteY2" fmla="*/ 534 h 572651"/>
              <a:gd name="connsiteX3" fmla="*/ 273150 w 988432"/>
              <a:gd name="connsiteY3" fmla="*/ 4235 h 572651"/>
              <a:gd name="connsiteX4" fmla="*/ 280462 w 988432"/>
              <a:gd name="connsiteY4" fmla="*/ 21837 h 572651"/>
              <a:gd name="connsiteX5" fmla="*/ 516873 w 988432"/>
              <a:gd name="connsiteY5" fmla="*/ 159586 h 572651"/>
              <a:gd name="connsiteX6" fmla="*/ 281094 w 988432"/>
              <a:gd name="connsiteY6" fmla="*/ 299862 h 572651"/>
              <a:gd name="connsiteX7" fmla="*/ 38905 w 988432"/>
              <a:gd name="connsiteY7" fmla="*/ 158864 h 572651"/>
              <a:gd name="connsiteX8" fmla="*/ 6770 w 988432"/>
              <a:gd name="connsiteY8" fmla="*/ 153448 h 572651"/>
              <a:gd name="connsiteX9" fmla="*/ 6770 w 988432"/>
              <a:gd name="connsiteY9" fmla="*/ 153448 h 572651"/>
              <a:gd name="connsiteX10" fmla="*/ 9297 w 988432"/>
              <a:gd name="connsiteY10" fmla="*/ 170870 h 572651"/>
              <a:gd name="connsiteX11" fmla="*/ 689646 w 988432"/>
              <a:gd name="connsiteY11" fmla="*/ 572652 h 572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88432" h="572651">
                <a:moveTo>
                  <a:pt x="988432" y="401143"/>
                </a:moveTo>
                <a:lnTo>
                  <a:pt x="305647" y="5860"/>
                </a:lnTo>
                <a:cubicBezTo>
                  <a:pt x="297995" y="872"/>
                  <a:pt x="288738" y="-1031"/>
                  <a:pt x="279740" y="534"/>
                </a:cubicBezTo>
                <a:lnTo>
                  <a:pt x="273150" y="4235"/>
                </a:lnTo>
                <a:cubicBezTo>
                  <a:pt x="271309" y="11082"/>
                  <a:pt x="274311" y="18310"/>
                  <a:pt x="280462" y="21837"/>
                </a:cubicBezTo>
                <a:lnTo>
                  <a:pt x="516873" y="159586"/>
                </a:lnTo>
                <a:lnTo>
                  <a:pt x="281094" y="299862"/>
                </a:lnTo>
                <a:lnTo>
                  <a:pt x="38905" y="158864"/>
                </a:lnTo>
                <a:cubicBezTo>
                  <a:pt x="28344" y="152816"/>
                  <a:pt x="17331" y="147310"/>
                  <a:pt x="6770" y="153448"/>
                </a:cubicBezTo>
                <a:lnTo>
                  <a:pt x="6770" y="153448"/>
                </a:lnTo>
                <a:cubicBezTo>
                  <a:pt x="-3792" y="159496"/>
                  <a:pt x="-1264" y="164731"/>
                  <a:pt x="9297" y="170870"/>
                </a:cubicBezTo>
                <a:lnTo>
                  <a:pt x="689646" y="572652"/>
                </a:lnTo>
                <a:close/>
              </a:path>
            </a:pathLst>
          </a:custGeom>
          <a:solidFill>
            <a:srgbClr val="E0E0E0"/>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endParaRPr>
          </a:p>
        </p:txBody>
      </p:sp>
      <p:grpSp>
        <p:nvGrpSpPr>
          <p:cNvPr id="3002" name="Graphic 13">
            <a:extLst>
              <a:ext uri="{FF2B5EF4-FFF2-40B4-BE49-F238E27FC236}">
                <a16:creationId xmlns:a16="http://schemas.microsoft.com/office/drawing/2014/main" id="{0A80217A-1F67-E408-C12A-86794D295572}"/>
              </a:ext>
            </a:extLst>
          </p:cNvPr>
          <p:cNvGrpSpPr/>
          <p:nvPr/>
        </p:nvGrpSpPr>
        <p:grpSpPr>
          <a:xfrm>
            <a:off x="8046922" y="3859631"/>
            <a:ext cx="828160" cy="514172"/>
            <a:chOff x="9915274" y="5639224"/>
            <a:chExt cx="1104213" cy="685563"/>
          </a:xfrm>
        </p:grpSpPr>
        <p:sp>
          <p:nvSpPr>
            <p:cNvPr id="3003" name="Freeform: Shape 3002">
              <a:extLst>
                <a:ext uri="{FF2B5EF4-FFF2-40B4-BE49-F238E27FC236}">
                  <a16:creationId xmlns:a16="http://schemas.microsoft.com/office/drawing/2014/main" id="{8BA1EEFA-663A-AE9A-FDAF-7004F6F4C26C}"/>
                </a:ext>
              </a:extLst>
            </p:cNvPr>
            <p:cNvSpPr/>
            <p:nvPr/>
          </p:nvSpPr>
          <p:spPr>
            <a:xfrm>
              <a:off x="9915274" y="5680875"/>
              <a:ext cx="1104213" cy="643911"/>
            </a:xfrm>
            <a:custGeom>
              <a:avLst/>
              <a:gdLst>
                <a:gd name="connsiteX0" fmla="*/ 4256 w 1104213"/>
                <a:gd name="connsiteY0" fmla="*/ 609882 h 643911"/>
                <a:gd name="connsiteX1" fmla="*/ 68888 w 1104213"/>
                <a:gd name="connsiteY1" fmla="*/ 643191 h 643911"/>
                <a:gd name="connsiteX2" fmla="*/ 114022 w 1104213"/>
                <a:gd name="connsiteY2" fmla="*/ 635067 h 643911"/>
                <a:gd name="connsiteX3" fmla="*/ 997744 w 1104213"/>
                <a:gd name="connsiteY3" fmla="*/ 118825 h 643911"/>
                <a:gd name="connsiteX4" fmla="*/ 1101913 w 1104213"/>
                <a:gd name="connsiteY4" fmla="*/ 13663 h 643911"/>
                <a:gd name="connsiteX5" fmla="*/ 1101809 w 1104213"/>
                <a:gd name="connsiteY5" fmla="*/ 2301 h 643911"/>
                <a:gd name="connsiteX6" fmla="*/ 1093698 w 1104213"/>
                <a:gd name="connsiteY6" fmla="*/ 393 h 643911"/>
                <a:gd name="connsiteX7" fmla="*/ 902692 w 1104213"/>
                <a:gd name="connsiteY7" fmla="*/ 63581 h 643911"/>
                <a:gd name="connsiteX8" fmla="*/ 13373 w 1104213"/>
                <a:gd name="connsiteY8" fmla="*/ 576663 h 643911"/>
                <a:gd name="connsiteX9" fmla="*/ 4256 w 1104213"/>
                <a:gd name="connsiteY9" fmla="*/ 609882 h 643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04213" h="643911">
                  <a:moveTo>
                    <a:pt x="4256" y="609882"/>
                  </a:moveTo>
                  <a:cubicBezTo>
                    <a:pt x="17736" y="625408"/>
                    <a:pt x="39280" y="636511"/>
                    <a:pt x="68888" y="643191"/>
                  </a:cubicBezTo>
                  <a:cubicBezTo>
                    <a:pt x="84414" y="645386"/>
                    <a:pt x="100235" y="642539"/>
                    <a:pt x="114022" y="635067"/>
                  </a:cubicBezTo>
                  <a:lnTo>
                    <a:pt x="997744" y="118825"/>
                  </a:lnTo>
                  <a:lnTo>
                    <a:pt x="1101913" y="13663"/>
                  </a:lnTo>
                  <a:cubicBezTo>
                    <a:pt x="1105021" y="10497"/>
                    <a:pt x="1104975" y="5410"/>
                    <a:pt x="1101809" y="2301"/>
                  </a:cubicBezTo>
                  <a:cubicBezTo>
                    <a:pt x="1099672" y="204"/>
                    <a:pt x="1096546" y="-532"/>
                    <a:pt x="1093698" y="393"/>
                  </a:cubicBezTo>
                  <a:lnTo>
                    <a:pt x="902692" y="63581"/>
                  </a:lnTo>
                  <a:lnTo>
                    <a:pt x="13373" y="576663"/>
                  </a:lnTo>
                  <a:cubicBezTo>
                    <a:pt x="1277" y="583523"/>
                    <a:pt x="-4590" y="599411"/>
                    <a:pt x="4256" y="609882"/>
                  </a:cubicBezTo>
                  <a:close/>
                </a:path>
              </a:pathLst>
            </a:custGeom>
            <a:solidFill>
              <a:srgbClr val="000000">
                <a:alpha val="10000"/>
              </a:srgbClr>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endParaRPr>
            </a:p>
          </p:txBody>
        </p:sp>
        <p:sp>
          <p:nvSpPr>
            <p:cNvPr id="3004" name="Freeform: Shape 3003">
              <a:extLst>
                <a:ext uri="{FF2B5EF4-FFF2-40B4-BE49-F238E27FC236}">
                  <a16:creationId xmlns:a16="http://schemas.microsoft.com/office/drawing/2014/main" id="{1F6F3621-A7D0-4AEA-26AF-CEFD22F04DB0}"/>
                </a:ext>
              </a:extLst>
            </p:cNvPr>
            <p:cNvSpPr/>
            <p:nvPr/>
          </p:nvSpPr>
          <p:spPr>
            <a:xfrm>
              <a:off x="10824917" y="5639944"/>
              <a:ext cx="176596" cy="139805"/>
            </a:xfrm>
            <a:custGeom>
              <a:avLst/>
              <a:gdLst>
                <a:gd name="connsiteX0" fmla="*/ 0 w 176596"/>
                <a:gd name="connsiteY0" fmla="*/ 33470 h 139805"/>
                <a:gd name="connsiteX1" fmla="*/ 169974 w 176596"/>
                <a:gd name="connsiteY1" fmla="*/ 162 h 139805"/>
                <a:gd name="connsiteX2" fmla="*/ 176436 w 176596"/>
                <a:gd name="connsiteY2" fmla="*/ 4031 h 139805"/>
                <a:gd name="connsiteX3" fmla="*/ 174939 w 176596"/>
                <a:gd name="connsiteY3" fmla="*/ 9188 h 139805"/>
                <a:gd name="connsiteX4" fmla="*/ 59667 w 176596"/>
                <a:gd name="connsiteY4" fmla="*/ 139806 h 1398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6596" h="139805">
                  <a:moveTo>
                    <a:pt x="0" y="33470"/>
                  </a:moveTo>
                  <a:lnTo>
                    <a:pt x="169974" y="162"/>
                  </a:lnTo>
                  <a:cubicBezTo>
                    <a:pt x="172827" y="-555"/>
                    <a:pt x="175720" y="1178"/>
                    <a:pt x="176436" y="4031"/>
                  </a:cubicBezTo>
                  <a:cubicBezTo>
                    <a:pt x="176904" y="5894"/>
                    <a:pt x="176332" y="7865"/>
                    <a:pt x="174939" y="9188"/>
                  </a:cubicBezTo>
                  <a:lnTo>
                    <a:pt x="59667" y="139806"/>
                  </a:lnTo>
                  <a:close/>
                </a:path>
              </a:pathLst>
            </a:custGeom>
            <a:solidFill>
              <a:srgbClr val="FFA8A7"/>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endParaRPr>
            </a:p>
          </p:txBody>
        </p:sp>
        <p:sp>
          <p:nvSpPr>
            <p:cNvPr id="3005" name="Freeform: Shape 3004">
              <a:extLst>
                <a:ext uri="{FF2B5EF4-FFF2-40B4-BE49-F238E27FC236}">
                  <a16:creationId xmlns:a16="http://schemas.microsoft.com/office/drawing/2014/main" id="{8D7A23D9-93ED-60D5-74D4-E36120F33EE8}"/>
                </a:ext>
              </a:extLst>
            </p:cNvPr>
            <p:cNvSpPr/>
            <p:nvPr/>
          </p:nvSpPr>
          <p:spPr>
            <a:xfrm>
              <a:off x="10961762" y="5639224"/>
              <a:ext cx="39750" cy="36718"/>
            </a:xfrm>
            <a:custGeom>
              <a:avLst/>
              <a:gdLst>
                <a:gd name="connsiteX0" fmla="*/ 38093 w 39750"/>
                <a:gd name="connsiteY0" fmla="*/ 9187 h 36718"/>
                <a:gd name="connsiteX1" fmla="*/ 38286 w 39750"/>
                <a:gd name="connsiteY1" fmla="*/ 1658 h 36718"/>
                <a:gd name="connsiteX2" fmla="*/ 33128 w 39750"/>
                <a:gd name="connsiteY2" fmla="*/ 160 h 36718"/>
                <a:gd name="connsiteX3" fmla="*/ 0 w 39750"/>
                <a:gd name="connsiteY3" fmla="*/ 6660 h 36718"/>
                <a:gd name="connsiteX4" fmla="*/ 0 w 39750"/>
                <a:gd name="connsiteY4" fmla="*/ 6660 h 36718"/>
                <a:gd name="connsiteX5" fmla="*/ 13721 w 39750"/>
                <a:gd name="connsiteY5" fmla="*/ 33740 h 36718"/>
                <a:gd name="connsiteX6" fmla="*/ 13721 w 39750"/>
                <a:gd name="connsiteY6" fmla="*/ 36719 h 36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750" h="36718">
                  <a:moveTo>
                    <a:pt x="38093" y="9187"/>
                  </a:moveTo>
                  <a:cubicBezTo>
                    <a:pt x="40225" y="7161"/>
                    <a:pt x="40312" y="3790"/>
                    <a:pt x="38286" y="1658"/>
                  </a:cubicBezTo>
                  <a:cubicBezTo>
                    <a:pt x="36963" y="265"/>
                    <a:pt x="34992" y="-307"/>
                    <a:pt x="33128" y="160"/>
                  </a:cubicBezTo>
                  <a:lnTo>
                    <a:pt x="0" y="6660"/>
                  </a:lnTo>
                  <a:lnTo>
                    <a:pt x="0" y="6660"/>
                  </a:lnTo>
                  <a:cubicBezTo>
                    <a:pt x="9252" y="12434"/>
                    <a:pt x="14536" y="22865"/>
                    <a:pt x="13721" y="33740"/>
                  </a:cubicBezTo>
                  <a:lnTo>
                    <a:pt x="13721" y="36719"/>
                  </a:lnTo>
                  <a:close/>
                </a:path>
              </a:pathLst>
            </a:custGeom>
            <a:solidFill>
              <a:srgbClr val="263238"/>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endParaRPr>
            </a:p>
          </p:txBody>
        </p:sp>
        <p:sp>
          <p:nvSpPr>
            <p:cNvPr id="3006" name="Freeform: Shape 3005">
              <a:extLst>
                <a:ext uri="{FF2B5EF4-FFF2-40B4-BE49-F238E27FC236}">
                  <a16:creationId xmlns:a16="http://schemas.microsoft.com/office/drawing/2014/main" id="{FC20CC40-482E-EE28-2D23-6AE7F51BF82D}"/>
                </a:ext>
              </a:extLst>
            </p:cNvPr>
            <p:cNvSpPr/>
            <p:nvPr/>
          </p:nvSpPr>
          <p:spPr>
            <a:xfrm>
              <a:off x="10083186" y="5673505"/>
              <a:ext cx="804650" cy="530774"/>
            </a:xfrm>
            <a:custGeom>
              <a:avLst/>
              <a:gdLst>
                <a:gd name="connsiteX0" fmla="*/ 60570 w 804650"/>
                <a:gd name="connsiteY0" fmla="*/ 530775 h 530774"/>
                <a:gd name="connsiteX1" fmla="*/ 74471 w 804650"/>
                <a:gd name="connsiteY1" fmla="*/ 522831 h 530774"/>
                <a:gd name="connsiteX2" fmla="*/ 91261 w 804650"/>
                <a:gd name="connsiteY2" fmla="*/ 513263 h 530774"/>
                <a:gd name="connsiteX3" fmla="*/ 801398 w 804650"/>
                <a:gd name="connsiteY3" fmla="*/ 105884 h 530774"/>
                <a:gd name="connsiteX4" fmla="*/ 796614 w 804650"/>
                <a:gd name="connsiteY4" fmla="*/ 49557 h 530774"/>
                <a:gd name="connsiteX5" fmla="*/ 741821 w 804650"/>
                <a:gd name="connsiteY5" fmla="*/ 0 h 530774"/>
                <a:gd name="connsiteX6" fmla="*/ 32045 w 804650"/>
                <a:gd name="connsiteY6" fmla="*/ 407198 h 530774"/>
                <a:gd name="connsiteX7" fmla="*/ 0 w 804650"/>
                <a:gd name="connsiteY7" fmla="*/ 425252 h 530774"/>
                <a:gd name="connsiteX8" fmla="*/ 60570 w 804650"/>
                <a:gd name="connsiteY8" fmla="*/ 530775 h 530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04650" h="530774">
                  <a:moveTo>
                    <a:pt x="60570" y="530775"/>
                  </a:moveTo>
                  <a:lnTo>
                    <a:pt x="74471" y="522831"/>
                  </a:lnTo>
                  <a:lnTo>
                    <a:pt x="91261" y="513263"/>
                  </a:lnTo>
                  <a:lnTo>
                    <a:pt x="801398" y="105884"/>
                  </a:lnTo>
                  <a:cubicBezTo>
                    <a:pt x="807020" y="87183"/>
                    <a:pt x="805310" y="67042"/>
                    <a:pt x="796614" y="49557"/>
                  </a:cubicBezTo>
                  <a:cubicBezTo>
                    <a:pt x="784608" y="22477"/>
                    <a:pt x="761228" y="1264"/>
                    <a:pt x="741821" y="0"/>
                  </a:cubicBezTo>
                  <a:lnTo>
                    <a:pt x="32045" y="407198"/>
                  </a:lnTo>
                  <a:lnTo>
                    <a:pt x="0" y="425252"/>
                  </a:lnTo>
                  <a:cubicBezTo>
                    <a:pt x="21393" y="414781"/>
                    <a:pt x="81873" y="519762"/>
                    <a:pt x="60570" y="530775"/>
                  </a:cubicBezTo>
                  <a:close/>
                </a:path>
              </a:pathLst>
            </a:custGeom>
            <a:solidFill>
              <a:srgbClr val="407BFF"/>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endParaRPr>
            </a:p>
          </p:txBody>
        </p:sp>
        <p:sp>
          <p:nvSpPr>
            <p:cNvPr id="3007" name="Freeform: Shape 3006">
              <a:extLst>
                <a:ext uri="{FF2B5EF4-FFF2-40B4-BE49-F238E27FC236}">
                  <a16:creationId xmlns:a16="http://schemas.microsoft.com/office/drawing/2014/main" id="{ACB7EFE7-7717-0B2A-5729-AB228DD42173}"/>
                </a:ext>
              </a:extLst>
            </p:cNvPr>
            <p:cNvSpPr/>
            <p:nvPr/>
          </p:nvSpPr>
          <p:spPr>
            <a:xfrm>
              <a:off x="10135902" y="6050310"/>
              <a:ext cx="96535" cy="123820"/>
            </a:xfrm>
            <a:custGeom>
              <a:avLst/>
              <a:gdLst>
                <a:gd name="connsiteX0" fmla="*/ 60840 w 96535"/>
                <a:gd name="connsiteY0" fmla="*/ 123820 h 123820"/>
                <a:gd name="connsiteX1" fmla="*/ 91893 w 96535"/>
                <a:gd name="connsiteY1" fmla="*/ 105767 h 123820"/>
                <a:gd name="connsiteX2" fmla="*/ 85122 w 96535"/>
                <a:gd name="connsiteY2" fmla="*/ 55126 h 123820"/>
                <a:gd name="connsiteX3" fmla="*/ 30962 w 96535"/>
                <a:gd name="connsiteY3" fmla="*/ 966 h 123820"/>
                <a:gd name="connsiteX4" fmla="*/ 8034 w 96535"/>
                <a:gd name="connsiteY4" fmla="*/ 14145 h 123820"/>
                <a:gd name="connsiteX5" fmla="*/ 0 w 96535"/>
                <a:gd name="connsiteY5" fmla="*/ 18929 h 123820"/>
                <a:gd name="connsiteX6" fmla="*/ 54161 w 96535"/>
                <a:gd name="connsiteY6" fmla="*/ 73090 h 123820"/>
                <a:gd name="connsiteX7" fmla="*/ 61834 w 96535"/>
                <a:gd name="connsiteY7" fmla="*/ 123008 h 123820"/>
                <a:gd name="connsiteX8" fmla="*/ 61834 w 96535"/>
                <a:gd name="connsiteY8" fmla="*/ 123008 h 123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6535" h="123820">
                  <a:moveTo>
                    <a:pt x="60840" y="123820"/>
                  </a:moveTo>
                  <a:lnTo>
                    <a:pt x="91893" y="105767"/>
                  </a:lnTo>
                  <a:cubicBezTo>
                    <a:pt x="100919" y="100892"/>
                    <a:pt x="95774" y="78686"/>
                    <a:pt x="85122" y="55126"/>
                  </a:cubicBezTo>
                  <a:cubicBezTo>
                    <a:pt x="70951" y="24165"/>
                    <a:pt x="43058" y="-5804"/>
                    <a:pt x="30962" y="966"/>
                  </a:cubicBezTo>
                  <a:lnTo>
                    <a:pt x="8034" y="14145"/>
                  </a:lnTo>
                  <a:lnTo>
                    <a:pt x="0" y="18929"/>
                  </a:lnTo>
                  <a:cubicBezTo>
                    <a:pt x="12096" y="12520"/>
                    <a:pt x="40079" y="42489"/>
                    <a:pt x="54161" y="73090"/>
                  </a:cubicBezTo>
                  <a:cubicBezTo>
                    <a:pt x="64361" y="95386"/>
                    <a:pt x="69596" y="117050"/>
                    <a:pt x="61834" y="123008"/>
                  </a:cubicBezTo>
                  <a:lnTo>
                    <a:pt x="61834" y="123008"/>
                  </a:lnTo>
                  <a:close/>
                </a:path>
              </a:pathLst>
            </a:custGeom>
            <a:solidFill>
              <a:srgbClr val="EBEBEB"/>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endParaRPr>
            </a:p>
          </p:txBody>
        </p:sp>
        <p:sp>
          <p:nvSpPr>
            <p:cNvPr id="3008" name="Freeform: Shape 3007">
              <a:extLst>
                <a:ext uri="{FF2B5EF4-FFF2-40B4-BE49-F238E27FC236}">
                  <a16:creationId xmlns:a16="http://schemas.microsoft.com/office/drawing/2014/main" id="{2A4A980A-9A13-9A71-523E-35FD9B2AFEC4}"/>
                </a:ext>
              </a:extLst>
            </p:cNvPr>
            <p:cNvSpPr/>
            <p:nvPr/>
          </p:nvSpPr>
          <p:spPr>
            <a:xfrm>
              <a:off x="10112613" y="6063699"/>
              <a:ext cx="96609" cy="123971"/>
            </a:xfrm>
            <a:custGeom>
              <a:avLst/>
              <a:gdLst>
                <a:gd name="connsiteX0" fmla="*/ 92163 w 96609"/>
                <a:gd name="connsiteY0" fmla="*/ 105918 h 123971"/>
                <a:gd name="connsiteX1" fmla="*/ 31142 w 96609"/>
                <a:gd name="connsiteY1" fmla="*/ 846 h 123971"/>
                <a:gd name="connsiteX2" fmla="*/ 0 w 96609"/>
                <a:gd name="connsiteY2" fmla="*/ 18900 h 123971"/>
                <a:gd name="connsiteX3" fmla="*/ 61021 w 96609"/>
                <a:gd name="connsiteY3" fmla="*/ 123972 h 123971"/>
              </a:gdLst>
              <a:ahLst/>
              <a:cxnLst>
                <a:cxn ang="0">
                  <a:pos x="connsiteX0" y="connsiteY0"/>
                </a:cxn>
                <a:cxn ang="0">
                  <a:pos x="connsiteX1" y="connsiteY1"/>
                </a:cxn>
                <a:cxn ang="0">
                  <a:pos x="connsiteX2" y="connsiteY2"/>
                </a:cxn>
                <a:cxn ang="0">
                  <a:pos x="connsiteX3" y="connsiteY3"/>
                </a:cxn>
              </a:cxnLst>
              <a:rect l="l" t="t" r="r" b="b"/>
              <a:pathLst>
                <a:path w="96609" h="123971">
                  <a:moveTo>
                    <a:pt x="92163" y="105918"/>
                  </a:moveTo>
                  <a:cubicBezTo>
                    <a:pt x="113466" y="94634"/>
                    <a:pt x="52446" y="-10437"/>
                    <a:pt x="31142" y="846"/>
                  </a:cubicBezTo>
                  <a:lnTo>
                    <a:pt x="0" y="18900"/>
                  </a:lnTo>
                  <a:cubicBezTo>
                    <a:pt x="21303" y="7616"/>
                    <a:pt x="82324" y="112688"/>
                    <a:pt x="61021" y="123972"/>
                  </a:cubicBezTo>
                  <a:close/>
                </a:path>
              </a:pathLst>
            </a:custGeom>
            <a:solidFill>
              <a:srgbClr val="407BFF"/>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endParaRPr>
            </a:p>
          </p:txBody>
        </p:sp>
        <p:sp>
          <p:nvSpPr>
            <p:cNvPr id="3009" name="Freeform: Shape 3008">
              <a:extLst>
                <a:ext uri="{FF2B5EF4-FFF2-40B4-BE49-F238E27FC236}">
                  <a16:creationId xmlns:a16="http://schemas.microsoft.com/office/drawing/2014/main" id="{D3E32422-414C-01D8-9D32-9C658BFB9ECD}"/>
                </a:ext>
              </a:extLst>
            </p:cNvPr>
            <p:cNvSpPr/>
            <p:nvPr/>
          </p:nvSpPr>
          <p:spPr>
            <a:xfrm>
              <a:off x="10083186" y="6080381"/>
              <a:ext cx="95775" cy="123898"/>
            </a:xfrm>
            <a:custGeom>
              <a:avLst/>
              <a:gdLst>
                <a:gd name="connsiteX0" fmla="*/ 60570 w 95775"/>
                <a:gd name="connsiteY0" fmla="*/ 123899 h 123898"/>
                <a:gd name="connsiteX1" fmla="*/ 91261 w 95775"/>
                <a:gd name="connsiteY1" fmla="*/ 106387 h 123898"/>
                <a:gd name="connsiteX2" fmla="*/ 32045 w 95775"/>
                <a:gd name="connsiteY2" fmla="*/ 323 h 123898"/>
                <a:gd name="connsiteX3" fmla="*/ 30781 w 95775"/>
                <a:gd name="connsiteY3" fmla="*/ 774 h 123898"/>
                <a:gd name="connsiteX4" fmla="*/ 0 w 95775"/>
                <a:gd name="connsiteY4" fmla="*/ 18827 h 123898"/>
                <a:gd name="connsiteX5" fmla="*/ 60570 w 95775"/>
                <a:gd name="connsiteY5" fmla="*/ 123899 h 123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5775" h="123898">
                  <a:moveTo>
                    <a:pt x="60570" y="123899"/>
                  </a:moveTo>
                  <a:lnTo>
                    <a:pt x="91261" y="106387"/>
                  </a:lnTo>
                  <a:cubicBezTo>
                    <a:pt x="112293" y="95465"/>
                    <a:pt x="54251" y="-6447"/>
                    <a:pt x="32045" y="323"/>
                  </a:cubicBezTo>
                  <a:cubicBezTo>
                    <a:pt x="31603" y="407"/>
                    <a:pt x="31176" y="559"/>
                    <a:pt x="30781" y="774"/>
                  </a:cubicBezTo>
                  <a:lnTo>
                    <a:pt x="0" y="18827"/>
                  </a:lnTo>
                  <a:cubicBezTo>
                    <a:pt x="21393" y="7905"/>
                    <a:pt x="81873" y="112886"/>
                    <a:pt x="60570" y="123899"/>
                  </a:cubicBezTo>
                  <a:close/>
                </a:path>
              </a:pathLst>
            </a:custGeom>
            <a:solidFill>
              <a:srgbClr val="EBEBEB"/>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endParaRPr>
            </a:p>
          </p:txBody>
        </p:sp>
        <p:sp>
          <p:nvSpPr>
            <p:cNvPr id="3010" name="Freeform: Shape 3009">
              <a:extLst>
                <a:ext uri="{FF2B5EF4-FFF2-40B4-BE49-F238E27FC236}">
                  <a16:creationId xmlns:a16="http://schemas.microsoft.com/office/drawing/2014/main" id="{2B372F1A-A318-C206-6232-3D63DF456A62}"/>
                </a:ext>
              </a:extLst>
            </p:cNvPr>
            <p:cNvSpPr/>
            <p:nvPr/>
          </p:nvSpPr>
          <p:spPr>
            <a:xfrm>
              <a:off x="10123897" y="5640106"/>
              <a:ext cx="877206" cy="564173"/>
            </a:xfrm>
            <a:custGeom>
              <a:avLst/>
              <a:gdLst>
                <a:gd name="connsiteX0" fmla="*/ 876771 w 877206"/>
                <a:gd name="connsiteY0" fmla="*/ 2979 h 564173"/>
                <a:gd name="connsiteX1" fmla="*/ 870994 w 877206"/>
                <a:gd name="connsiteY1" fmla="*/ 0 h 564173"/>
                <a:gd name="connsiteX2" fmla="*/ 747688 w 877206"/>
                <a:gd name="connsiteY2" fmla="*/ 67520 h 564173"/>
                <a:gd name="connsiteX3" fmla="*/ 2979 w 877206"/>
                <a:gd name="connsiteY3" fmla="*/ 494848 h 564173"/>
                <a:gd name="connsiteX4" fmla="*/ 0 w 877206"/>
                <a:gd name="connsiteY4" fmla="*/ 494126 h 564173"/>
                <a:gd name="connsiteX5" fmla="*/ 19859 w 877206"/>
                <a:gd name="connsiteY5" fmla="*/ 564174 h 564173"/>
                <a:gd name="connsiteX6" fmla="*/ 33760 w 877206"/>
                <a:gd name="connsiteY6" fmla="*/ 556231 h 564173"/>
                <a:gd name="connsiteX7" fmla="*/ 50550 w 877206"/>
                <a:gd name="connsiteY7" fmla="*/ 546662 h 564173"/>
                <a:gd name="connsiteX8" fmla="*/ 760687 w 877206"/>
                <a:gd name="connsiteY8" fmla="*/ 139283 h 564173"/>
                <a:gd name="connsiteX9" fmla="*/ 760687 w 877206"/>
                <a:gd name="connsiteY9" fmla="*/ 139283 h 564173"/>
                <a:gd name="connsiteX10" fmla="*/ 875959 w 877206"/>
                <a:gd name="connsiteY10" fmla="*/ 8305 h 564173"/>
                <a:gd name="connsiteX11" fmla="*/ 876771 w 877206"/>
                <a:gd name="connsiteY11" fmla="*/ 2979 h 5641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77206" h="564173">
                  <a:moveTo>
                    <a:pt x="876771" y="2979"/>
                  </a:moveTo>
                  <a:lnTo>
                    <a:pt x="870994" y="0"/>
                  </a:lnTo>
                  <a:lnTo>
                    <a:pt x="747688" y="67520"/>
                  </a:lnTo>
                  <a:lnTo>
                    <a:pt x="2979" y="494848"/>
                  </a:lnTo>
                  <a:cubicBezTo>
                    <a:pt x="1715" y="492953"/>
                    <a:pt x="722" y="492862"/>
                    <a:pt x="0" y="494126"/>
                  </a:cubicBezTo>
                  <a:cubicBezTo>
                    <a:pt x="18054" y="522380"/>
                    <a:pt x="31774" y="558036"/>
                    <a:pt x="19859" y="564174"/>
                  </a:cubicBezTo>
                  <a:lnTo>
                    <a:pt x="33760" y="556231"/>
                  </a:lnTo>
                  <a:lnTo>
                    <a:pt x="50550" y="546662"/>
                  </a:lnTo>
                  <a:lnTo>
                    <a:pt x="760687" y="139283"/>
                  </a:lnTo>
                  <a:lnTo>
                    <a:pt x="760687" y="139283"/>
                  </a:lnTo>
                  <a:lnTo>
                    <a:pt x="875959" y="8305"/>
                  </a:lnTo>
                  <a:cubicBezTo>
                    <a:pt x="877253" y="6844"/>
                    <a:pt x="877571" y="4760"/>
                    <a:pt x="876771" y="2979"/>
                  </a:cubicBezTo>
                  <a:close/>
                </a:path>
              </a:pathLst>
            </a:custGeom>
            <a:solidFill>
              <a:srgbClr val="000000">
                <a:alpha val="15000"/>
              </a:srgbClr>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endParaRPr>
            </a:p>
          </p:txBody>
        </p:sp>
        <p:sp>
          <p:nvSpPr>
            <p:cNvPr id="3011" name="Freeform: Shape 3010">
              <a:extLst>
                <a:ext uri="{FF2B5EF4-FFF2-40B4-BE49-F238E27FC236}">
                  <a16:creationId xmlns:a16="http://schemas.microsoft.com/office/drawing/2014/main" id="{98903600-7E5C-7B45-9006-8D2297A723C3}"/>
                </a:ext>
              </a:extLst>
            </p:cNvPr>
            <p:cNvSpPr/>
            <p:nvPr/>
          </p:nvSpPr>
          <p:spPr>
            <a:xfrm>
              <a:off x="9940940" y="6098296"/>
              <a:ext cx="207515" cy="182983"/>
            </a:xfrm>
            <a:custGeom>
              <a:avLst/>
              <a:gdLst>
                <a:gd name="connsiteX0" fmla="*/ 72468 w 207515"/>
                <a:gd name="connsiteY0" fmla="*/ 180545 h 182983"/>
                <a:gd name="connsiteX1" fmla="*/ 202815 w 207515"/>
                <a:gd name="connsiteY1" fmla="*/ 105984 h 182983"/>
                <a:gd name="connsiteX2" fmla="*/ 196316 w 207515"/>
                <a:gd name="connsiteY2" fmla="*/ 55795 h 182983"/>
                <a:gd name="connsiteX3" fmla="*/ 142155 w 207515"/>
                <a:gd name="connsiteY3" fmla="*/ 822 h 182983"/>
                <a:gd name="connsiteX4" fmla="*/ 142155 w 207515"/>
                <a:gd name="connsiteY4" fmla="*/ 822 h 182983"/>
                <a:gd name="connsiteX5" fmla="*/ 11086 w 207515"/>
                <a:gd name="connsiteY5" fmla="*/ 75654 h 182983"/>
                <a:gd name="connsiteX6" fmla="*/ 38167 w 207515"/>
                <a:gd name="connsiteY6" fmla="*/ 172240 h 182983"/>
                <a:gd name="connsiteX7" fmla="*/ 72468 w 207515"/>
                <a:gd name="connsiteY7" fmla="*/ 180545 h 182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7515" h="182983">
                  <a:moveTo>
                    <a:pt x="72468" y="180545"/>
                  </a:moveTo>
                  <a:lnTo>
                    <a:pt x="202815" y="105984"/>
                  </a:lnTo>
                  <a:cubicBezTo>
                    <a:pt x="211842" y="101290"/>
                    <a:pt x="206877" y="78903"/>
                    <a:pt x="196316" y="55795"/>
                  </a:cubicBezTo>
                  <a:cubicBezTo>
                    <a:pt x="182234" y="24833"/>
                    <a:pt x="154522" y="-5407"/>
                    <a:pt x="142155" y="822"/>
                  </a:cubicBezTo>
                  <a:lnTo>
                    <a:pt x="142155" y="822"/>
                  </a:lnTo>
                  <a:lnTo>
                    <a:pt x="11086" y="75654"/>
                  </a:lnTo>
                  <a:cubicBezTo>
                    <a:pt x="-14821" y="90638"/>
                    <a:pt x="9010" y="147056"/>
                    <a:pt x="38167" y="172240"/>
                  </a:cubicBezTo>
                  <a:cubicBezTo>
                    <a:pt x="48999" y="181989"/>
                    <a:pt x="61095" y="185961"/>
                    <a:pt x="72468" y="180545"/>
                  </a:cubicBezTo>
                  <a:close/>
                </a:path>
              </a:pathLst>
            </a:custGeom>
            <a:solidFill>
              <a:srgbClr val="F28F8F"/>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endParaRPr>
            </a:p>
          </p:txBody>
        </p:sp>
        <p:sp>
          <p:nvSpPr>
            <p:cNvPr id="3012" name="Freeform: Shape 3011">
              <a:extLst>
                <a:ext uri="{FF2B5EF4-FFF2-40B4-BE49-F238E27FC236}">
                  <a16:creationId xmlns:a16="http://schemas.microsoft.com/office/drawing/2014/main" id="{73C45C45-F5E9-E77F-46D9-711BCE3FEB24}"/>
                </a:ext>
              </a:extLst>
            </p:cNvPr>
            <p:cNvSpPr/>
            <p:nvPr/>
          </p:nvSpPr>
          <p:spPr>
            <a:xfrm>
              <a:off x="9941241" y="6172843"/>
              <a:ext cx="82259" cy="108024"/>
            </a:xfrm>
            <a:custGeom>
              <a:avLst/>
              <a:gdLst>
                <a:gd name="connsiteX0" fmla="*/ 80021 w 82259"/>
                <a:gd name="connsiteY0" fmla="*/ 65649 h 108024"/>
                <a:gd name="connsiteX1" fmla="*/ 26853 w 82259"/>
                <a:gd name="connsiteY1" fmla="*/ 1288 h 108024"/>
                <a:gd name="connsiteX2" fmla="*/ 7355 w 82259"/>
                <a:gd name="connsiteY2" fmla="*/ 3905 h 108024"/>
                <a:gd name="connsiteX3" fmla="*/ 37956 w 82259"/>
                <a:gd name="connsiteY3" fmla="*/ 97694 h 108024"/>
                <a:gd name="connsiteX4" fmla="*/ 71535 w 82259"/>
                <a:gd name="connsiteY4" fmla="*/ 106269 h 108024"/>
                <a:gd name="connsiteX5" fmla="*/ 80021 w 82259"/>
                <a:gd name="connsiteY5" fmla="*/ 65649 h 1080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259" h="108024">
                  <a:moveTo>
                    <a:pt x="80021" y="65649"/>
                  </a:moveTo>
                  <a:cubicBezTo>
                    <a:pt x="72528" y="36221"/>
                    <a:pt x="48698" y="7426"/>
                    <a:pt x="26853" y="1288"/>
                  </a:cubicBezTo>
                  <a:cubicBezTo>
                    <a:pt x="20319" y="-1104"/>
                    <a:pt x="13026" y="-125"/>
                    <a:pt x="7355" y="3905"/>
                  </a:cubicBezTo>
                  <a:cubicBezTo>
                    <a:pt x="-12233" y="21959"/>
                    <a:pt x="10514" y="73863"/>
                    <a:pt x="37956" y="97694"/>
                  </a:cubicBezTo>
                  <a:cubicBezTo>
                    <a:pt x="46404" y="107048"/>
                    <a:pt x="59636" y="110428"/>
                    <a:pt x="71535" y="106269"/>
                  </a:cubicBezTo>
                  <a:cubicBezTo>
                    <a:pt x="81284" y="100582"/>
                    <a:pt x="85076" y="85508"/>
                    <a:pt x="80021" y="65649"/>
                  </a:cubicBezTo>
                  <a:close/>
                </a:path>
              </a:pathLst>
            </a:custGeom>
            <a:solidFill>
              <a:srgbClr val="000000">
                <a:alpha val="10000"/>
              </a:srgbClr>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endParaRPr>
            </a:p>
          </p:txBody>
        </p:sp>
      </p:grpSp>
      <p:grpSp>
        <p:nvGrpSpPr>
          <p:cNvPr id="3013" name="Group 3012">
            <a:extLst>
              <a:ext uri="{FF2B5EF4-FFF2-40B4-BE49-F238E27FC236}">
                <a16:creationId xmlns:a16="http://schemas.microsoft.com/office/drawing/2014/main" id="{76040B4E-66B9-FCED-7267-83600A2B457E}"/>
              </a:ext>
            </a:extLst>
          </p:cNvPr>
          <p:cNvGrpSpPr/>
          <p:nvPr/>
        </p:nvGrpSpPr>
        <p:grpSpPr>
          <a:xfrm>
            <a:off x="6374421" y="3702900"/>
            <a:ext cx="671960" cy="661425"/>
            <a:chOff x="7685272" y="5430250"/>
            <a:chExt cx="895947" cy="881900"/>
          </a:xfrm>
        </p:grpSpPr>
        <p:sp>
          <p:nvSpPr>
            <p:cNvPr id="3014" name="Freeform: Shape 3013">
              <a:extLst>
                <a:ext uri="{FF2B5EF4-FFF2-40B4-BE49-F238E27FC236}">
                  <a16:creationId xmlns:a16="http://schemas.microsoft.com/office/drawing/2014/main" id="{5CB3610C-17F3-E548-8151-AF9A8C4E3FAC}"/>
                </a:ext>
              </a:extLst>
            </p:cNvPr>
            <p:cNvSpPr/>
            <p:nvPr/>
          </p:nvSpPr>
          <p:spPr>
            <a:xfrm>
              <a:off x="7792911" y="5867261"/>
              <a:ext cx="475325" cy="261374"/>
            </a:xfrm>
            <a:custGeom>
              <a:avLst/>
              <a:gdLst>
                <a:gd name="connsiteX0" fmla="*/ 121230 w 475325"/>
                <a:gd name="connsiteY0" fmla="*/ 97989 h 261374"/>
                <a:gd name="connsiteX1" fmla="*/ 204276 w 475325"/>
                <a:gd name="connsiteY1" fmla="*/ 49876 h 261374"/>
                <a:gd name="connsiteX2" fmla="*/ 294544 w 475325"/>
                <a:gd name="connsiteY2" fmla="*/ 49876 h 261374"/>
                <a:gd name="connsiteX3" fmla="*/ 323520 w 475325"/>
                <a:gd name="connsiteY3" fmla="*/ 66576 h 261374"/>
                <a:gd name="connsiteX4" fmla="*/ 431841 w 475325"/>
                <a:gd name="connsiteY4" fmla="*/ 4201 h 261374"/>
                <a:gd name="connsiteX5" fmla="*/ 467226 w 475325"/>
                <a:gd name="connsiteY5" fmla="*/ 4201 h 261374"/>
                <a:gd name="connsiteX6" fmla="*/ 467948 w 475325"/>
                <a:gd name="connsiteY6" fmla="*/ 4652 h 261374"/>
                <a:gd name="connsiteX7" fmla="*/ 474781 w 475325"/>
                <a:gd name="connsiteY7" fmla="*/ 18220 h 261374"/>
                <a:gd name="connsiteX8" fmla="*/ 467948 w 475325"/>
                <a:gd name="connsiteY8" fmla="*/ 25053 h 261374"/>
                <a:gd name="connsiteX9" fmla="*/ 359627 w 475325"/>
                <a:gd name="connsiteY9" fmla="*/ 87428 h 261374"/>
                <a:gd name="connsiteX10" fmla="*/ 365675 w 475325"/>
                <a:gd name="connsiteY10" fmla="*/ 90858 h 261374"/>
                <a:gd name="connsiteX11" fmla="*/ 365675 w 475325"/>
                <a:gd name="connsiteY11" fmla="*/ 143304 h 261374"/>
                <a:gd name="connsiteX12" fmla="*/ 282629 w 475325"/>
                <a:gd name="connsiteY12" fmla="*/ 191417 h 261374"/>
                <a:gd name="connsiteX13" fmla="*/ 161670 w 475325"/>
                <a:gd name="connsiteY13" fmla="*/ 261374 h 261374"/>
                <a:gd name="connsiteX14" fmla="*/ 0 w 475325"/>
                <a:gd name="connsiteY14" fmla="*/ 168037 h 2613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75325" h="261374">
                  <a:moveTo>
                    <a:pt x="121230" y="97989"/>
                  </a:moveTo>
                  <a:lnTo>
                    <a:pt x="204276" y="49876"/>
                  </a:lnTo>
                  <a:cubicBezTo>
                    <a:pt x="232651" y="35511"/>
                    <a:pt x="266169" y="35511"/>
                    <a:pt x="294544" y="49876"/>
                  </a:cubicBezTo>
                  <a:lnTo>
                    <a:pt x="323520" y="66576"/>
                  </a:lnTo>
                  <a:lnTo>
                    <a:pt x="431841" y="4201"/>
                  </a:lnTo>
                  <a:cubicBezTo>
                    <a:pt x="442971" y="-1400"/>
                    <a:pt x="456096" y="-1400"/>
                    <a:pt x="467226" y="4201"/>
                  </a:cubicBezTo>
                  <a:lnTo>
                    <a:pt x="467948" y="4652"/>
                  </a:lnTo>
                  <a:cubicBezTo>
                    <a:pt x="473582" y="6512"/>
                    <a:pt x="476641" y="12587"/>
                    <a:pt x="474781" y="18220"/>
                  </a:cubicBezTo>
                  <a:cubicBezTo>
                    <a:pt x="473714" y="21451"/>
                    <a:pt x="471179" y="23986"/>
                    <a:pt x="467948" y="25053"/>
                  </a:cubicBezTo>
                  <a:lnTo>
                    <a:pt x="359627" y="87428"/>
                  </a:lnTo>
                  <a:lnTo>
                    <a:pt x="365675" y="90858"/>
                  </a:lnTo>
                  <a:cubicBezTo>
                    <a:pt x="390679" y="105301"/>
                    <a:pt x="390679" y="128771"/>
                    <a:pt x="365675" y="143304"/>
                  </a:cubicBezTo>
                  <a:lnTo>
                    <a:pt x="282629" y="191417"/>
                  </a:lnTo>
                  <a:lnTo>
                    <a:pt x="161670" y="261374"/>
                  </a:lnTo>
                  <a:lnTo>
                    <a:pt x="0" y="168037"/>
                  </a:lnTo>
                  <a:close/>
                </a:path>
              </a:pathLst>
            </a:custGeom>
            <a:solidFill>
              <a:srgbClr val="E0E0E0"/>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endParaRPr>
            </a:p>
          </p:txBody>
        </p:sp>
        <p:sp>
          <p:nvSpPr>
            <p:cNvPr id="3015" name="Freeform: Shape 3014">
              <a:extLst>
                <a:ext uri="{FF2B5EF4-FFF2-40B4-BE49-F238E27FC236}">
                  <a16:creationId xmlns:a16="http://schemas.microsoft.com/office/drawing/2014/main" id="{4A6AD45A-72DE-3CCE-2DAB-B7D8BEBF62F0}"/>
                </a:ext>
              </a:extLst>
            </p:cNvPr>
            <p:cNvSpPr/>
            <p:nvPr/>
          </p:nvSpPr>
          <p:spPr>
            <a:xfrm>
              <a:off x="8015955" y="5961459"/>
              <a:ext cx="565264" cy="350691"/>
            </a:xfrm>
            <a:custGeom>
              <a:avLst/>
              <a:gdLst>
                <a:gd name="connsiteX0" fmla="*/ 564001 w 565264"/>
                <a:gd name="connsiteY0" fmla="*/ 32496 h 350691"/>
                <a:gd name="connsiteX1" fmla="*/ 562556 w 565264"/>
                <a:gd name="connsiteY1" fmla="*/ 30059 h 350691"/>
                <a:gd name="connsiteX2" fmla="*/ 561563 w 565264"/>
                <a:gd name="connsiteY2" fmla="*/ 28525 h 350691"/>
                <a:gd name="connsiteX3" fmla="*/ 560390 w 565264"/>
                <a:gd name="connsiteY3" fmla="*/ 26900 h 350691"/>
                <a:gd name="connsiteX4" fmla="*/ 557592 w 565264"/>
                <a:gd name="connsiteY4" fmla="*/ 23289 h 350691"/>
                <a:gd name="connsiteX5" fmla="*/ 553891 w 565264"/>
                <a:gd name="connsiteY5" fmla="*/ 19317 h 350691"/>
                <a:gd name="connsiteX6" fmla="*/ 544142 w 565264"/>
                <a:gd name="connsiteY6" fmla="*/ 10923 h 350691"/>
                <a:gd name="connsiteX7" fmla="*/ 542336 w 565264"/>
                <a:gd name="connsiteY7" fmla="*/ 9749 h 350691"/>
                <a:gd name="connsiteX8" fmla="*/ 542336 w 565264"/>
                <a:gd name="connsiteY8" fmla="*/ 9749 h 350691"/>
                <a:gd name="connsiteX9" fmla="*/ 540712 w 565264"/>
                <a:gd name="connsiteY9" fmla="*/ 8846 h 350691"/>
                <a:gd name="connsiteX10" fmla="*/ 516520 w 565264"/>
                <a:gd name="connsiteY10" fmla="*/ 452 h 350691"/>
                <a:gd name="connsiteX11" fmla="*/ 512277 w 565264"/>
                <a:gd name="connsiteY11" fmla="*/ 0 h 350691"/>
                <a:gd name="connsiteX12" fmla="*/ 508035 w 565264"/>
                <a:gd name="connsiteY12" fmla="*/ 0 h 350691"/>
                <a:gd name="connsiteX13" fmla="*/ 503702 w 565264"/>
                <a:gd name="connsiteY13" fmla="*/ 0 h 350691"/>
                <a:gd name="connsiteX14" fmla="*/ 501806 w 565264"/>
                <a:gd name="connsiteY14" fmla="*/ 0 h 350691"/>
                <a:gd name="connsiteX15" fmla="*/ 500181 w 565264"/>
                <a:gd name="connsiteY15" fmla="*/ 0 h 350691"/>
                <a:gd name="connsiteX16" fmla="*/ 499369 w 565264"/>
                <a:gd name="connsiteY16" fmla="*/ 0 h 350691"/>
                <a:gd name="connsiteX17" fmla="*/ 498195 w 565264"/>
                <a:gd name="connsiteY17" fmla="*/ 0 h 350691"/>
                <a:gd name="connsiteX18" fmla="*/ 495397 w 565264"/>
                <a:gd name="connsiteY18" fmla="*/ 812 h 350691"/>
                <a:gd name="connsiteX19" fmla="*/ 495397 w 565264"/>
                <a:gd name="connsiteY19" fmla="*/ 812 h 350691"/>
                <a:gd name="connsiteX20" fmla="*/ 491606 w 565264"/>
                <a:gd name="connsiteY20" fmla="*/ 2257 h 350691"/>
                <a:gd name="connsiteX21" fmla="*/ 491606 w 565264"/>
                <a:gd name="connsiteY21" fmla="*/ 2257 h 350691"/>
                <a:gd name="connsiteX22" fmla="*/ 484836 w 565264"/>
                <a:gd name="connsiteY22" fmla="*/ 5958 h 350691"/>
                <a:gd name="connsiteX23" fmla="*/ 472559 w 565264"/>
                <a:gd name="connsiteY23" fmla="*/ 16248 h 350691"/>
                <a:gd name="connsiteX24" fmla="*/ 467865 w 565264"/>
                <a:gd name="connsiteY24" fmla="*/ 21664 h 350691"/>
                <a:gd name="connsiteX25" fmla="*/ 462359 w 565264"/>
                <a:gd name="connsiteY25" fmla="*/ 29789 h 350691"/>
                <a:gd name="connsiteX26" fmla="*/ 459471 w 565264"/>
                <a:gd name="connsiteY26" fmla="*/ 35205 h 350691"/>
                <a:gd name="connsiteX27" fmla="*/ 458116 w 565264"/>
                <a:gd name="connsiteY27" fmla="*/ 37822 h 350691"/>
                <a:gd name="connsiteX28" fmla="*/ 453693 w 565264"/>
                <a:gd name="connsiteY28" fmla="*/ 47571 h 350691"/>
                <a:gd name="connsiteX29" fmla="*/ 156351 w 565264"/>
                <a:gd name="connsiteY29" fmla="*/ 219802 h 350691"/>
                <a:gd name="connsiteX30" fmla="*/ 156351 w 565264"/>
                <a:gd name="connsiteY30" fmla="*/ 219802 h 350691"/>
                <a:gd name="connsiteX31" fmla="*/ 149671 w 565264"/>
                <a:gd name="connsiteY31" fmla="*/ 223954 h 350691"/>
                <a:gd name="connsiteX32" fmla="*/ 2083 w 565264"/>
                <a:gd name="connsiteY32" fmla="*/ 339949 h 350691"/>
                <a:gd name="connsiteX33" fmla="*/ 2083 w 565264"/>
                <a:gd name="connsiteY33" fmla="*/ 339949 h 350691"/>
                <a:gd name="connsiteX34" fmla="*/ 1181 w 565264"/>
                <a:gd name="connsiteY34" fmla="*/ 340942 h 350691"/>
                <a:gd name="connsiteX35" fmla="*/ 2459 w 565264"/>
                <a:gd name="connsiteY35" fmla="*/ 349399 h 350691"/>
                <a:gd name="connsiteX36" fmla="*/ 2625 w 565264"/>
                <a:gd name="connsiteY36" fmla="*/ 349517 h 350691"/>
                <a:gd name="connsiteX37" fmla="*/ 8041 w 565264"/>
                <a:gd name="connsiteY37" fmla="*/ 350420 h 350691"/>
                <a:gd name="connsiteX38" fmla="*/ 8041 w 565264"/>
                <a:gd name="connsiteY38" fmla="*/ 350420 h 350691"/>
                <a:gd name="connsiteX39" fmla="*/ 175578 w 565264"/>
                <a:gd name="connsiteY39" fmla="*/ 267464 h 350691"/>
                <a:gd name="connsiteX40" fmla="*/ 469490 w 565264"/>
                <a:gd name="connsiteY40" fmla="*/ 72846 h 350691"/>
                <a:gd name="connsiteX41" fmla="*/ 506590 w 565264"/>
                <a:gd name="connsiteY41" fmla="*/ 70860 h 350691"/>
                <a:gd name="connsiteX42" fmla="*/ 536920 w 565264"/>
                <a:gd name="connsiteY42" fmla="*/ 48023 h 350691"/>
                <a:gd name="connsiteX43" fmla="*/ 536920 w 565264"/>
                <a:gd name="connsiteY43" fmla="*/ 48023 h 350691"/>
                <a:gd name="connsiteX44" fmla="*/ 543600 w 565264"/>
                <a:gd name="connsiteY44" fmla="*/ 41252 h 350691"/>
                <a:gd name="connsiteX45" fmla="*/ 565264 w 565264"/>
                <a:gd name="connsiteY45" fmla="*/ 34753 h 350691"/>
                <a:gd name="connsiteX46" fmla="*/ 564001 w 565264"/>
                <a:gd name="connsiteY46" fmla="*/ 32496 h 3506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565264" h="350691">
                  <a:moveTo>
                    <a:pt x="564001" y="32496"/>
                  </a:moveTo>
                  <a:cubicBezTo>
                    <a:pt x="563581" y="31649"/>
                    <a:pt x="563098" y="30834"/>
                    <a:pt x="562556" y="30059"/>
                  </a:cubicBezTo>
                  <a:lnTo>
                    <a:pt x="561563" y="28525"/>
                  </a:lnTo>
                  <a:lnTo>
                    <a:pt x="560390" y="26900"/>
                  </a:lnTo>
                  <a:lnTo>
                    <a:pt x="557592" y="23289"/>
                  </a:lnTo>
                  <a:cubicBezTo>
                    <a:pt x="556508" y="22025"/>
                    <a:pt x="555245" y="20671"/>
                    <a:pt x="553891" y="19317"/>
                  </a:cubicBezTo>
                  <a:cubicBezTo>
                    <a:pt x="550854" y="16281"/>
                    <a:pt x="547596" y="13474"/>
                    <a:pt x="544142" y="10923"/>
                  </a:cubicBezTo>
                  <a:lnTo>
                    <a:pt x="542336" y="9749"/>
                  </a:lnTo>
                  <a:lnTo>
                    <a:pt x="542336" y="9749"/>
                  </a:lnTo>
                  <a:lnTo>
                    <a:pt x="540712" y="8846"/>
                  </a:lnTo>
                  <a:cubicBezTo>
                    <a:pt x="533276" y="4489"/>
                    <a:pt x="525056" y="1636"/>
                    <a:pt x="516520" y="452"/>
                  </a:cubicBezTo>
                  <a:lnTo>
                    <a:pt x="512277" y="0"/>
                  </a:lnTo>
                  <a:lnTo>
                    <a:pt x="508035" y="0"/>
                  </a:lnTo>
                  <a:lnTo>
                    <a:pt x="503702" y="0"/>
                  </a:lnTo>
                  <a:lnTo>
                    <a:pt x="501806" y="0"/>
                  </a:lnTo>
                  <a:lnTo>
                    <a:pt x="500181" y="0"/>
                  </a:lnTo>
                  <a:lnTo>
                    <a:pt x="499369" y="0"/>
                  </a:lnTo>
                  <a:lnTo>
                    <a:pt x="498195" y="0"/>
                  </a:lnTo>
                  <a:cubicBezTo>
                    <a:pt x="497240" y="187"/>
                    <a:pt x="496304" y="459"/>
                    <a:pt x="495397" y="812"/>
                  </a:cubicBezTo>
                  <a:lnTo>
                    <a:pt x="495397" y="812"/>
                  </a:lnTo>
                  <a:cubicBezTo>
                    <a:pt x="494105" y="1215"/>
                    <a:pt x="492838" y="1697"/>
                    <a:pt x="491606" y="2257"/>
                  </a:cubicBezTo>
                  <a:lnTo>
                    <a:pt x="491606" y="2257"/>
                  </a:lnTo>
                  <a:cubicBezTo>
                    <a:pt x="489258" y="3315"/>
                    <a:pt x="486994" y="4552"/>
                    <a:pt x="484836" y="5958"/>
                  </a:cubicBezTo>
                  <a:cubicBezTo>
                    <a:pt x="480375" y="8922"/>
                    <a:pt x="476257" y="12374"/>
                    <a:pt x="472559" y="16248"/>
                  </a:cubicBezTo>
                  <a:cubicBezTo>
                    <a:pt x="470844" y="18054"/>
                    <a:pt x="469310" y="19859"/>
                    <a:pt x="467865" y="21664"/>
                  </a:cubicBezTo>
                  <a:cubicBezTo>
                    <a:pt x="466421" y="23470"/>
                    <a:pt x="463984" y="27171"/>
                    <a:pt x="462359" y="29789"/>
                  </a:cubicBezTo>
                  <a:cubicBezTo>
                    <a:pt x="461292" y="31536"/>
                    <a:pt x="460327" y="33345"/>
                    <a:pt x="459471" y="35205"/>
                  </a:cubicBezTo>
                  <a:lnTo>
                    <a:pt x="458116" y="37822"/>
                  </a:lnTo>
                  <a:cubicBezTo>
                    <a:pt x="456492" y="41252"/>
                    <a:pt x="455047" y="44592"/>
                    <a:pt x="453693" y="47571"/>
                  </a:cubicBezTo>
                  <a:cubicBezTo>
                    <a:pt x="447826" y="50370"/>
                    <a:pt x="208707" y="187667"/>
                    <a:pt x="156351" y="219802"/>
                  </a:cubicBezTo>
                  <a:lnTo>
                    <a:pt x="156351" y="219802"/>
                  </a:lnTo>
                  <a:lnTo>
                    <a:pt x="149671" y="223954"/>
                  </a:lnTo>
                  <a:cubicBezTo>
                    <a:pt x="80978" y="266832"/>
                    <a:pt x="2083" y="339949"/>
                    <a:pt x="2083" y="339949"/>
                  </a:cubicBezTo>
                  <a:lnTo>
                    <a:pt x="2083" y="339949"/>
                  </a:lnTo>
                  <a:lnTo>
                    <a:pt x="1181" y="340942"/>
                  </a:lnTo>
                  <a:cubicBezTo>
                    <a:pt x="-802" y="343630"/>
                    <a:pt x="-229" y="347416"/>
                    <a:pt x="2459" y="349399"/>
                  </a:cubicBezTo>
                  <a:cubicBezTo>
                    <a:pt x="2514" y="349439"/>
                    <a:pt x="2569" y="349479"/>
                    <a:pt x="2625" y="349517"/>
                  </a:cubicBezTo>
                  <a:cubicBezTo>
                    <a:pt x="4188" y="350654"/>
                    <a:pt x="6194" y="350988"/>
                    <a:pt x="8041" y="350420"/>
                  </a:cubicBezTo>
                  <a:lnTo>
                    <a:pt x="8041" y="350420"/>
                  </a:lnTo>
                  <a:cubicBezTo>
                    <a:pt x="66115" y="327515"/>
                    <a:pt x="122158" y="299765"/>
                    <a:pt x="175578" y="267464"/>
                  </a:cubicBezTo>
                  <a:cubicBezTo>
                    <a:pt x="230912" y="232981"/>
                    <a:pt x="460283" y="80158"/>
                    <a:pt x="469490" y="72846"/>
                  </a:cubicBezTo>
                  <a:cubicBezTo>
                    <a:pt x="481793" y="75736"/>
                    <a:pt x="494666" y="75047"/>
                    <a:pt x="506590" y="70860"/>
                  </a:cubicBezTo>
                  <a:cubicBezTo>
                    <a:pt x="518743" y="66427"/>
                    <a:pt x="529301" y="58477"/>
                    <a:pt x="536920" y="48023"/>
                  </a:cubicBezTo>
                  <a:lnTo>
                    <a:pt x="536920" y="48023"/>
                  </a:lnTo>
                  <a:cubicBezTo>
                    <a:pt x="538891" y="45526"/>
                    <a:pt x="541131" y="43256"/>
                    <a:pt x="543600" y="41252"/>
                  </a:cubicBezTo>
                  <a:cubicBezTo>
                    <a:pt x="549491" y="35963"/>
                    <a:pt x="557435" y="33580"/>
                    <a:pt x="565264" y="34753"/>
                  </a:cubicBezTo>
                  <a:cubicBezTo>
                    <a:pt x="564887" y="33977"/>
                    <a:pt x="564465" y="33224"/>
                    <a:pt x="564001" y="32496"/>
                  </a:cubicBezTo>
                  <a:close/>
                </a:path>
              </a:pathLst>
            </a:custGeom>
            <a:solidFill>
              <a:srgbClr val="E0E0E0"/>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endParaRPr>
            </a:p>
          </p:txBody>
        </p:sp>
        <p:sp>
          <p:nvSpPr>
            <p:cNvPr id="3016" name="Freeform: Shape 3015">
              <a:extLst>
                <a:ext uri="{FF2B5EF4-FFF2-40B4-BE49-F238E27FC236}">
                  <a16:creationId xmlns:a16="http://schemas.microsoft.com/office/drawing/2014/main" id="{4A86B1D4-799C-608D-5D80-D010A3BD11F9}"/>
                </a:ext>
              </a:extLst>
            </p:cNvPr>
            <p:cNvSpPr/>
            <p:nvPr/>
          </p:nvSpPr>
          <p:spPr>
            <a:xfrm>
              <a:off x="8010784" y="5961008"/>
              <a:ext cx="377804" cy="297041"/>
            </a:xfrm>
            <a:custGeom>
              <a:avLst/>
              <a:gdLst>
                <a:gd name="connsiteX0" fmla="*/ 132998 w 377804"/>
                <a:gd name="connsiteY0" fmla="*/ 152914 h 297041"/>
                <a:gd name="connsiteX1" fmla="*/ 1568 w 377804"/>
                <a:gd name="connsiteY1" fmla="*/ 286871 h 297041"/>
                <a:gd name="connsiteX2" fmla="*/ 1568 w 377804"/>
                <a:gd name="connsiteY2" fmla="*/ 286871 h 297041"/>
                <a:gd name="connsiteX3" fmla="*/ 756 w 377804"/>
                <a:gd name="connsiteY3" fmla="*/ 287954 h 297041"/>
                <a:gd name="connsiteX4" fmla="*/ 3191 w 377804"/>
                <a:gd name="connsiteY4" fmla="*/ 296287 h 297041"/>
                <a:gd name="connsiteX5" fmla="*/ 8790 w 377804"/>
                <a:gd name="connsiteY5" fmla="*/ 296440 h 297041"/>
                <a:gd name="connsiteX6" fmla="*/ 8789 w 377804"/>
                <a:gd name="connsiteY6" fmla="*/ 296440 h 297041"/>
                <a:gd name="connsiteX7" fmla="*/ 164682 w 377804"/>
                <a:gd name="connsiteY7" fmla="*/ 192902 h 297041"/>
                <a:gd name="connsiteX8" fmla="*/ 260456 w 377804"/>
                <a:gd name="connsiteY8" fmla="*/ 106065 h 297041"/>
                <a:gd name="connsiteX9" fmla="*/ 260456 w 377804"/>
                <a:gd name="connsiteY9" fmla="*/ 106065 h 297041"/>
                <a:gd name="connsiteX10" fmla="*/ 287537 w 377804"/>
                <a:gd name="connsiteY10" fmla="*/ 78984 h 297041"/>
                <a:gd name="connsiteX11" fmla="*/ 287537 w 377804"/>
                <a:gd name="connsiteY11" fmla="*/ 78984 h 297041"/>
                <a:gd name="connsiteX12" fmla="*/ 323644 w 377804"/>
                <a:gd name="connsiteY12" fmla="*/ 72214 h 297041"/>
                <a:gd name="connsiteX13" fmla="*/ 351446 w 377804"/>
                <a:gd name="connsiteY13" fmla="*/ 44322 h 297041"/>
                <a:gd name="connsiteX14" fmla="*/ 351446 w 377804"/>
                <a:gd name="connsiteY14" fmla="*/ 44322 h 297041"/>
                <a:gd name="connsiteX15" fmla="*/ 357223 w 377804"/>
                <a:gd name="connsiteY15" fmla="*/ 36739 h 297041"/>
                <a:gd name="connsiteX16" fmla="*/ 377804 w 377804"/>
                <a:gd name="connsiteY16" fmla="*/ 27712 h 297041"/>
                <a:gd name="connsiteX17" fmla="*/ 376450 w 377804"/>
                <a:gd name="connsiteY17" fmla="*/ 25726 h 297041"/>
                <a:gd name="connsiteX18" fmla="*/ 374645 w 377804"/>
                <a:gd name="connsiteY18" fmla="*/ 23470 h 297041"/>
                <a:gd name="connsiteX19" fmla="*/ 373472 w 377804"/>
                <a:gd name="connsiteY19" fmla="*/ 22115 h 297041"/>
                <a:gd name="connsiteX20" fmla="*/ 372117 w 377804"/>
                <a:gd name="connsiteY20" fmla="*/ 20671 h 297041"/>
                <a:gd name="connsiteX21" fmla="*/ 372117 w 377804"/>
                <a:gd name="connsiteY21" fmla="*/ 20671 h 297041"/>
                <a:gd name="connsiteX22" fmla="*/ 368868 w 377804"/>
                <a:gd name="connsiteY22" fmla="*/ 17422 h 297041"/>
                <a:gd name="connsiteX23" fmla="*/ 364716 w 377804"/>
                <a:gd name="connsiteY23" fmla="*/ 13991 h 297041"/>
                <a:gd name="connsiteX24" fmla="*/ 353883 w 377804"/>
                <a:gd name="connsiteY24" fmla="*/ 6951 h 297041"/>
                <a:gd name="connsiteX25" fmla="*/ 352078 w 377804"/>
                <a:gd name="connsiteY25" fmla="*/ 5958 h 297041"/>
                <a:gd name="connsiteX26" fmla="*/ 351536 w 377804"/>
                <a:gd name="connsiteY26" fmla="*/ 5958 h 297041"/>
                <a:gd name="connsiteX27" fmla="*/ 349821 w 377804"/>
                <a:gd name="connsiteY27" fmla="*/ 5235 h 297041"/>
                <a:gd name="connsiteX28" fmla="*/ 324727 w 377804"/>
                <a:gd name="connsiteY28" fmla="*/ 0 h 297041"/>
                <a:gd name="connsiteX29" fmla="*/ 320575 w 377804"/>
                <a:gd name="connsiteY29" fmla="*/ 0 h 297041"/>
                <a:gd name="connsiteX30" fmla="*/ 316332 w 377804"/>
                <a:gd name="connsiteY30" fmla="*/ 451 h 297041"/>
                <a:gd name="connsiteX31" fmla="*/ 312089 w 377804"/>
                <a:gd name="connsiteY31" fmla="*/ 1354 h 297041"/>
                <a:gd name="connsiteX32" fmla="*/ 310194 w 377804"/>
                <a:gd name="connsiteY32" fmla="*/ 1354 h 297041"/>
                <a:gd name="connsiteX33" fmla="*/ 308659 w 377804"/>
                <a:gd name="connsiteY33" fmla="*/ 1896 h 297041"/>
                <a:gd name="connsiteX34" fmla="*/ 307847 w 377804"/>
                <a:gd name="connsiteY34" fmla="*/ 1896 h 297041"/>
                <a:gd name="connsiteX35" fmla="*/ 306764 w 377804"/>
                <a:gd name="connsiteY35" fmla="*/ 1896 h 297041"/>
                <a:gd name="connsiteX36" fmla="*/ 304056 w 377804"/>
                <a:gd name="connsiteY36" fmla="*/ 3069 h 297041"/>
                <a:gd name="connsiteX37" fmla="*/ 304056 w 377804"/>
                <a:gd name="connsiteY37" fmla="*/ 3069 h 297041"/>
                <a:gd name="connsiteX38" fmla="*/ 300535 w 377804"/>
                <a:gd name="connsiteY38" fmla="*/ 4965 h 297041"/>
                <a:gd name="connsiteX39" fmla="*/ 300535 w 377804"/>
                <a:gd name="connsiteY39" fmla="*/ 4965 h 297041"/>
                <a:gd name="connsiteX40" fmla="*/ 294307 w 377804"/>
                <a:gd name="connsiteY40" fmla="*/ 9568 h 297041"/>
                <a:gd name="connsiteX41" fmla="*/ 283384 w 377804"/>
                <a:gd name="connsiteY41" fmla="*/ 21303 h 297041"/>
                <a:gd name="connsiteX42" fmla="*/ 279503 w 377804"/>
                <a:gd name="connsiteY42" fmla="*/ 27261 h 297041"/>
                <a:gd name="connsiteX43" fmla="*/ 275080 w 377804"/>
                <a:gd name="connsiteY43" fmla="*/ 36288 h 297041"/>
                <a:gd name="connsiteX44" fmla="*/ 272823 w 377804"/>
                <a:gd name="connsiteY44" fmla="*/ 41884 h 297041"/>
                <a:gd name="connsiteX45" fmla="*/ 271920 w 377804"/>
                <a:gd name="connsiteY45" fmla="*/ 44682 h 297041"/>
                <a:gd name="connsiteX46" fmla="*/ 268761 w 377804"/>
                <a:gd name="connsiteY46" fmla="*/ 54973 h 297041"/>
                <a:gd name="connsiteX47" fmla="*/ 132998 w 377804"/>
                <a:gd name="connsiteY47" fmla="*/ 152914 h 297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377804" h="297041">
                  <a:moveTo>
                    <a:pt x="132998" y="152914"/>
                  </a:moveTo>
                  <a:cubicBezTo>
                    <a:pt x="86041" y="194366"/>
                    <a:pt x="42118" y="239133"/>
                    <a:pt x="1568" y="286871"/>
                  </a:cubicBezTo>
                  <a:lnTo>
                    <a:pt x="1568" y="286871"/>
                  </a:lnTo>
                  <a:cubicBezTo>
                    <a:pt x="1276" y="287216"/>
                    <a:pt x="1005" y="287577"/>
                    <a:pt x="756" y="287954"/>
                  </a:cubicBezTo>
                  <a:cubicBezTo>
                    <a:pt x="-873" y="290928"/>
                    <a:pt x="218" y="294658"/>
                    <a:pt x="3191" y="296287"/>
                  </a:cubicBezTo>
                  <a:cubicBezTo>
                    <a:pt x="4924" y="297236"/>
                    <a:pt x="7007" y="297293"/>
                    <a:pt x="8790" y="296440"/>
                  </a:cubicBezTo>
                  <a:lnTo>
                    <a:pt x="8789" y="296440"/>
                  </a:lnTo>
                  <a:cubicBezTo>
                    <a:pt x="63588" y="266397"/>
                    <a:pt x="115739" y="231761"/>
                    <a:pt x="164682" y="192902"/>
                  </a:cubicBezTo>
                  <a:cubicBezTo>
                    <a:pt x="202053" y="162211"/>
                    <a:pt x="237438" y="128722"/>
                    <a:pt x="260456" y="106065"/>
                  </a:cubicBezTo>
                  <a:lnTo>
                    <a:pt x="260456" y="106065"/>
                  </a:lnTo>
                  <a:cubicBezTo>
                    <a:pt x="270205" y="97038"/>
                    <a:pt x="279322" y="88011"/>
                    <a:pt x="287537" y="78984"/>
                  </a:cubicBezTo>
                  <a:lnTo>
                    <a:pt x="287537" y="78984"/>
                  </a:lnTo>
                  <a:cubicBezTo>
                    <a:pt x="299970" y="80176"/>
                    <a:pt x="312487" y="77829"/>
                    <a:pt x="323644" y="72214"/>
                  </a:cubicBezTo>
                  <a:cubicBezTo>
                    <a:pt x="335566" y="66006"/>
                    <a:pt x="345277" y="56264"/>
                    <a:pt x="351446" y="44322"/>
                  </a:cubicBezTo>
                  <a:lnTo>
                    <a:pt x="351446" y="44322"/>
                  </a:lnTo>
                  <a:cubicBezTo>
                    <a:pt x="353099" y="41597"/>
                    <a:pt x="355035" y="39056"/>
                    <a:pt x="357223" y="36739"/>
                  </a:cubicBezTo>
                  <a:cubicBezTo>
                    <a:pt x="362401" y="30820"/>
                    <a:pt x="369943" y="27512"/>
                    <a:pt x="377804" y="27712"/>
                  </a:cubicBezTo>
                  <a:lnTo>
                    <a:pt x="376450" y="25726"/>
                  </a:lnTo>
                  <a:lnTo>
                    <a:pt x="374645" y="23470"/>
                  </a:lnTo>
                  <a:lnTo>
                    <a:pt x="373472" y="22115"/>
                  </a:lnTo>
                  <a:lnTo>
                    <a:pt x="372117" y="20671"/>
                  </a:lnTo>
                  <a:lnTo>
                    <a:pt x="372117" y="20671"/>
                  </a:lnTo>
                  <a:lnTo>
                    <a:pt x="368868" y="17422"/>
                  </a:lnTo>
                  <a:cubicBezTo>
                    <a:pt x="367604" y="16338"/>
                    <a:pt x="366250" y="15165"/>
                    <a:pt x="364716" y="13991"/>
                  </a:cubicBezTo>
                  <a:cubicBezTo>
                    <a:pt x="361328" y="11317"/>
                    <a:pt x="357703" y="8960"/>
                    <a:pt x="353883" y="6951"/>
                  </a:cubicBezTo>
                  <a:lnTo>
                    <a:pt x="352078" y="5958"/>
                  </a:lnTo>
                  <a:lnTo>
                    <a:pt x="351536" y="5958"/>
                  </a:lnTo>
                  <a:lnTo>
                    <a:pt x="349821" y="5235"/>
                  </a:lnTo>
                  <a:cubicBezTo>
                    <a:pt x="341876" y="1875"/>
                    <a:pt x="333352" y="97"/>
                    <a:pt x="324727" y="0"/>
                  </a:cubicBezTo>
                  <a:lnTo>
                    <a:pt x="320575" y="0"/>
                  </a:lnTo>
                  <a:lnTo>
                    <a:pt x="316332" y="451"/>
                  </a:lnTo>
                  <a:cubicBezTo>
                    <a:pt x="314899" y="656"/>
                    <a:pt x="313482" y="958"/>
                    <a:pt x="312089" y="1354"/>
                  </a:cubicBezTo>
                  <a:lnTo>
                    <a:pt x="310194" y="1354"/>
                  </a:lnTo>
                  <a:lnTo>
                    <a:pt x="308659" y="1896"/>
                  </a:lnTo>
                  <a:lnTo>
                    <a:pt x="307847" y="1896"/>
                  </a:lnTo>
                  <a:lnTo>
                    <a:pt x="306764" y="1896"/>
                  </a:lnTo>
                  <a:lnTo>
                    <a:pt x="304056" y="3069"/>
                  </a:lnTo>
                  <a:lnTo>
                    <a:pt x="304056" y="3069"/>
                  </a:lnTo>
                  <a:lnTo>
                    <a:pt x="300535" y="4965"/>
                  </a:lnTo>
                  <a:lnTo>
                    <a:pt x="300535" y="4965"/>
                  </a:lnTo>
                  <a:cubicBezTo>
                    <a:pt x="298303" y="6276"/>
                    <a:pt x="296216" y="7820"/>
                    <a:pt x="294307" y="9568"/>
                  </a:cubicBezTo>
                  <a:cubicBezTo>
                    <a:pt x="290221" y="13042"/>
                    <a:pt x="286556" y="16980"/>
                    <a:pt x="283384" y="21303"/>
                  </a:cubicBezTo>
                  <a:cubicBezTo>
                    <a:pt x="281940" y="23289"/>
                    <a:pt x="280676" y="25275"/>
                    <a:pt x="279503" y="27261"/>
                  </a:cubicBezTo>
                  <a:cubicBezTo>
                    <a:pt x="277787" y="30146"/>
                    <a:pt x="276308" y="33164"/>
                    <a:pt x="275080" y="36288"/>
                  </a:cubicBezTo>
                  <a:cubicBezTo>
                    <a:pt x="274267" y="38183"/>
                    <a:pt x="273455" y="40079"/>
                    <a:pt x="272823" y="41884"/>
                  </a:cubicBezTo>
                  <a:cubicBezTo>
                    <a:pt x="272191" y="43690"/>
                    <a:pt x="272191" y="43780"/>
                    <a:pt x="271920" y="44682"/>
                  </a:cubicBezTo>
                  <a:cubicBezTo>
                    <a:pt x="270656" y="48293"/>
                    <a:pt x="269664" y="51814"/>
                    <a:pt x="268761" y="54973"/>
                  </a:cubicBezTo>
                  <a:cubicBezTo>
                    <a:pt x="259373" y="62014"/>
                    <a:pt x="185173" y="109405"/>
                    <a:pt x="132998" y="152914"/>
                  </a:cubicBezTo>
                  <a:close/>
                </a:path>
              </a:pathLst>
            </a:custGeom>
            <a:solidFill>
              <a:srgbClr val="E0E0E0"/>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endParaRPr>
            </a:p>
          </p:txBody>
        </p:sp>
        <p:sp>
          <p:nvSpPr>
            <p:cNvPr id="3017" name="Freeform: Shape 3016">
              <a:extLst>
                <a:ext uri="{FF2B5EF4-FFF2-40B4-BE49-F238E27FC236}">
                  <a16:creationId xmlns:a16="http://schemas.microsoft.com/office/drawing/2014/main" id="{30F5FA2F-0C29-9630-F77F-D42C4591E239}"/>
                </a:ext>
              </a:extLst>
            </p:cNvPr>
            <p:cNvSpPr/>
            <p:nvPr/>
          </p:nvSpPr>
          <p:spPr>
            <a:xfrm>
              <a:off x="7693650" y="5678910"/>
              <a:ext cx="367909" cy="212434"/>
            </a:xfrm>
            <a:custGeom>
              <a:avLst/>
              <a:gdLst>
                <a:gd name="connsiteX0" fmla="*/ 53856 w 367909"/>
                <a:gd name="connsiteY0" fmla="*/ 181360 h 212434"/>
                <a:gd name="connsiteX1" fmla="*/ 313918 w 367909"/>
                <a:gd name="connsiteY1" fmla="*/ 181360 h 212434"/>
                <a:gd name="connsiteX2" fmla="*/ 313918 w 367909"/>
                <a:gd name="connsiteY2" fmla="*/ 31244 h 212434"/>
                <a:gd name="connsiteX3" fmla="*/ 53856 w 367909"/>
                <a:gd name="connsiteY3" fmla="*/ 31244 h 212434"/>
                <a:gd name="connsiteX4" fmla="*/ 53856 w 367909"/>
                <a:gd name="connsiteY4" fmla="*/ 181360 h 2124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7909" h="212434">
                  <a:moveTo>
                    <a:pt x="53856" y="181360"/>
                  </a:moveTo>
                  <a:cubicBezTo>
                    <a:pt x="126070" y="222792"/>
                    <a:pt x="242155" y="222792"/>
                    <a:pt x="313918" y="181360"/>
                  </a:cubicBezTo>
                  <a:cubicBezTo>
                    <a:pt x="385681" y="139927"/>
                    <a:pt x="386132" y="73038"/>
                    <a:pt x="313918" y="31244"/>
                  </a:cubicBezTo>
                  <a:cubicBezTo>
                    <a:pt x="241703" y="-10550"/>
                    <a:pt x="125709" y="-10279"/>
                    <a:pt x="53856" y="31244"/>
                  </a:cubicBezTo>
                  <a:cubicBezTo>
                    <a:pt x="-17997" y="72767"/>
                    <a:pt x="-17907" y="139927"/>
                    <a:pt x="53856" y="181360"/>
                  </a:cubicBezTo>
                  <a:close/>
                </a:path>
              </a:pathLst>
            </a:custGeom>
            <a:solidFill>
              <a:srgbClr val="E0E0E0"/>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endParaRPr>
            </a:p>
          </p:txBody>
        </p:sp>
        <p:grpSp>
          <p:nvGrpSpPr>
            <p:cNvPr id="3018" name="Graphic 13">
              <a:extLst>
                <a:ext uri="{FF2B5EF4-FFF2-40B4-BE49-F238E27FC236}">
                  <a16:creationId xmlns:a16="http://schemas.microsoft.com/office/drawing/2014/main" id="{3862483E-00BE-E730-3EFB-7B84A757F2B4}"/>
                </a:ext>
              </a:extLst>
            </p:cNvPr>
            <p:cNvGrpSpPr/>
            <p:nvPr/>
          </p:nvGrpSpPr>
          <p:grpSpPr>
            <a:xfrm>
              <a:off x="7685272" y="5430250"/>
              <a:ext cx="349401" cy="428125"/>
              <a:chOff x="7685272" y="5430250"/>
              <a:chExt cx="349401" cy="428125"/>
            </a:xfrm>
          </p:grpSpPr>
          <p:sp>
            <p:nvSpPr>
              <p:cNvPr id="3053" name="Freeform: Shape 3052">
                <a:extLst>
                  <a:ext uri="{FF2B5EF4-FFF2-40B4-BE49-F238E27FC236}">
                    <a16:creationId xmlns:a16="http://schemas.microsoft.com/office/drawing/2014/main" id="{8E0CA780-5684-51B2-C390-21191B2B4345}"/>
                  </a:ext>
                </a:extLst>
              </p:cNvPr>
              <p:cNvSpPr/>
              <p:nvPr/>
            </p:nvSpPr>
            <p:spPr>
              <a:xfrm>
                <a:off x="7725029" y="5517252"/>
                <a:ext cx="309528" cy="341124"/>
              </a:xfrm>
              <a:custGeom>
                <a:avLst/>
                <a:gdLst>
                  <a:gd name="connsiteX0" fmla="*/ 309528 w 309528"/>
                  <a:gd name="connsiteY0" fmla="*/ 4152 h 341124"/>
                  <a:gd name="connsiteX1" fmla="*/ 2618 w 309528"/>
                  <a:gd name="connsiteY1" fmla="*/ 0 h 341124"/>
                  <a:gd name="connsiteX2" fmla="*/ 0 w 309528"/>
                  <a:gd name="connsiteY2" fmla="*/ 250854 h 341124"/>
                  <a:gd name="connsiteX3" fmla="*/ 0 w 309528"/>
                  <a:gd name="connsiteY3" fmla="*/ 250854 h 341124"/>
                  <a:gd name="connsiteX4" fmla="*/ 44322 w 309528"/>
                  <a:gd name="connsiteY4" fmla="*/ 314042 h 341124"/>
                  <a:gd name="connsiteX5" fmla="*/ 261596 w 309528"/>
                  <a:gd name="connsiteY5" fmla="*/ 316389 h 341124"/>
                  <a:gd name="connsiteX6" fmla="*/ 307272 w 309528"/>
                  <a:gd name="connsiteY6" fmla="*/ 253201 h 341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9528" h="341124">
                    <a:moveTo>
                      <a:pt x="309528" y="4152"/>
                    </a:moveTo>
                    <a:lnTo>
                      <a:pt x="2618" y="0"/>
                    </a:lnTo>
                    <a:lnTo>
                      <a:pt x="0" y="250854"/>
                    </a:lnTo>
                    <a:lnTo>
                      <a:pt x="0" y="250854"/>
                    </a:lnTo>
                    <a:cubicBezTo>
                      <a:pt x="0" y="273602"/>
                      <a:pt x="14533" y="296440"/>
                      <a:pt x="44322" y="314042"/>
                    </a:cubicBezTo>
                    <a:cubicBezTo>
                      <a:pt x="103898" y="349337"/>
                      <a:pt x="201207" y="350149"/>
                      <a:pt x="261596" y="316389"/>
                    </a:cubicBezTo>
                    <a:cubicBezTo>
                      <a:pt x="292016" y="299238"/>
                      <a:pt x="307272" y="276400"/>
                      <a:pt x="307272" y="253201"/>
                    </a:cubicBezTo>
                    <a:close/>
                  </a:path>
                </a:pathLst>
              </a:custGeom>
              <a:solidFill>
                <a:srgbClr val="37474F"/>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endParaRPr>
              </a:p>
            </p:txBody>
          </p:sp>
          <p:sp>
            <p:nvSpPr>
              <p:cNvPr id="3054" name="Freeform: Shape 3053">
                <a:extLst>
                  <a:ext uri="{FF2B5EF4-FFF2-40B4-BE49-F238E27FC236}">
                    <a16:creationId xmlns:a16="http://schemas.microsoft.com/office/drawing/2014/main" id="{094984FB-7D19-B8C3-8F90-E213A273B8D6}"/>
                  </a:ext>
                </a:extLst>
              </p:cNvPr>
              <p:cNvSpPr/>
              <p:nvPr/>
            </p:nvSpPr>
            <p:spPr>
              <a:xfrm>
                <a:off x="7727385" y="5430250"/>
                <a:ext cx="307288" cy="177328"/>
              </a:xfrm>
              <a:custGeom>
                <a:avLst/>
                <a:gdLst>
                  <a:gd name="connsiteX0" fmla="*/ 45667 w 307288"/>
                  <a:gd name="connsiteY0" fmla="*/ 24806 h 177328"/>
                  <a:gd name="connsiteX1" fmla="*/ 44313 w 307288"/>
                  <a:gd name="connsiteY1" fmla="*/ 150279 h 177328"/>
                  <a:gd name="connsiteX2" fmla="*/ 261588 w 307288"/>
                  <a:gd name="connsiteY2" fmla="*/ 152626 h 177328"/>
                  <a:gd name="connsiteX3" fmla="*/ 262942 w 307288"/>
                  <a:gd name="connsiteY3" fmla="*/ 27154 h 177328"/>
                  <a:gd name="connsiteX4" fmla="*/ 45667 w 307288"/>
                  <a:gd name="connsiteY4" fmla="*/ 24806 h 1773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7288" h="177328">
                    <a:moveTo>
                      <a:pt x="45667" y="24806"/>
                    </a:moveTo>
                    <a:cubicBezTo>
                      <a:pt x="-14722" y="58838"/>
                      <a:pt x="-15264" y="115074"/>
                      <a:pt x="44313" y="150279"/>
                    </a:cubicBezTo>
                    <a:cubicBezTo>
                      <a:pt x="103890" y="185483"/>
                      <a:pt x="201199" y="186386"/>
                      <a:pt x="261588" y="152626"/>
                    </a:cubicBezTo>
                    <a:cubicBezTo>
                      <a:pt x="321977" y="118866"/>
                      <a:pt x="322609" y="62358"/>
                      <a:pt x="262942" y="27154"/>
                    </a:cubicBezTo>
                    <a:cubicBezTo>
                      <a:pt x="203275" y="-8051"/>
                      <a:pt x="106056" y="-9224"/>
                      <a:pt x="45667" y="24806"/>
                    </a:cubicBezTo>
                    <a:close/>
                  </a:path>
                </a:pathLst>
              </a:custGeom>
              <a:solidFill>
                <a:srgbClr val="455A64"/>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endParaRPr>
              </a:p>
            </p:txBody>
          </p:sp>
          <p:sp>
            <p:nvSpPr>
              <p:cNvPr id="3055" name="Freeform: Shape 3054">
                <a:extLst>
                  <a:ext uri="{FF2B5EF4-FFF2-40B4-BE49-F238E27FC236}">
                    <a16:creationId xmlns:a16="http://schemas.microsoft.com/office/drawing/2014/main" id="{7087E76B-06AB-832A-A349-18529E9D144D}"/>
                  </a:ext>
                </a:extLst>
              </p:cNvPr>
              <p:cNvSpPr/>
              <p:nvPr/>
            </p:nvSpPr>
            <p:spPr>
              <a:xfrm>
                <a:off x="7740734" y="5443550"/>
                <a:ext cx="280646" cy="150803"/>
              </a:xfrm>
              <a:custGeom>
                <a:avLst/>
                <a:gdLst>
                  <a:gd name="connsiteX0" fmla="*/ 280645 w 280646"/>
                  <a:gd name="connsiteY0" fmla="*/ 76861 h 150803"/>
                  <a:gd name="connsiteX1" fmla="*/ 278478 w 280646"/>
                  <a:gd name="connsiteY1" fmla="*/ 88867 h 150803"/>
                  <a:gd name="connsiteX2" fmla="*/ 241649 w 280646"/>
                  <a:gd name="connsiteY2" fmla="*/ 127682 h 150803"/>
                  <a:gd name="connsiteX3" fmla="*/ 139375 w 280646"/>
                  <a:gd name="connsiteY3" fmla="*/ 150700 h 150803"/>
                  <a:gd name="connsiteX4" fmla="*/ 37734 w 280646"/>
                  <a:gd name="connsiteY4" fmla="*/ 125515 h 150803"/>
                  <a:gd name="connsiteX5" fmla="*/ 2168 w 280646"/>
                  <a:gd name="connsiteY5" fmla="*/ 86700 h 150803"/>
                  <a:gd name="connsiteX6" fmla="*/ 2 w 280646"/>
                  <a:gd name="connsiteY6" fmla="*/ 73882 h 150803"/>
                  <a:gd name="connsiteX7" fmla="*/ 38907 w 280646"/>
                  <a:gd name="connsiteY7" fmla="*/ 23152 h 150803"/>
                  <a:gd name="connsiteX8" fmla="*/ 141090 w 280646"/>
                  <a:gd name="connsiteY8" fmla="*/ 134 h 150803"/>
                  <a:gd name="connsiteX9" fmla="*/ 242822 w 280646"/>
                  <a:gd name="connsiteY9" fmla="*/ 25409 h 150803"/>
                  <a:gd name="connsiteX10" fmla="*/ 280645 w 280646"/>
                  <a:gd name="connsiteY10" fmla="*/ 76861 h 150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80646" h="150803">
                    <a:moveTo>
                      <a:pt x="280645" y="76861"/>
                    </a:moveTo>
                    <a:cubicBezTo>
                      <a:pt x="280583" y="80955"/>
                      <a:pt x="279851" y="85011"/>
                      <a:pt x="278478" y="88867"/>
                    </a:cubicBezTo>
                    <a:cubicBezTo>
                      <a:pt x="271434" y="105921"/>
                      <a:pt x="258310" y="119753"/>
                      <a:pt x="241649" y="127682"/>
                    </a:cubicBezTo>
                    <a:cubicBezTo>
                      <a:pt x="210058" y="143894"/>
                      <a:pt x="174866" y="151814"/>
                      <a:pt x="139375" y="150700"/>
                    </a:cubicBezTo>
                    <a:cubicBezTo>
                      <a:pt x="103899" y="151128"/>
                      <a:pt x="68906" y="142457"/>
                      <a:pt x="37734" y="125515"/>
                    </a:cubicBezTo>
                    <a:cubicBezTo>
                      <a:pt x="21548" y="117339"/>
                      <a:pt x="8902" y="103537"/>
                      <a:pt x="2168" y="86700"/>
                    </a:cubicBezTo>
                    <a:cubicBezTo>
                      <a:pt x="692" y="82590"/>
                      <a:pt x="-42" y="78250"/>
                      <a:pt x="2" y="73882"/>
                    </a:cubicBezTo>
                    <a:cubicBezTo>
                      <a:pt x="2" y="55107"/>
                      <a:pt x="13993" y="37053"/>
                      <a:pt x="38907" y="23152"/>
                    </a:cubicBezTo>
                    <a:cubicBezTo>
                      <a:pt x="70409" y="6783"/>
                      <a:pt x="105613" y="-1147"/>
                      <a:pt x="141090" y="134"/>
                    </a:cubicBezTo>
                    <a:cubicBezTo>
                      <a:pt x="176605" y="-282"/>
                      <a:pt x="211632" y="8421"/>
                      <a:pt x="242822" y="25409"/>
                    </a:cubicBezTo>
                    <a:cubicBezTo>
                      <a:pt x="267465" y="39942"/>
                      <a:pt x="280825" y="58086"/>
                      <a:pt x="280645" y="76861"/>
                    </a:cubicBezTo>
                    <a:close/>
                  </a:path>
                </a:pathLst>
              </a:custGeom>
              <a:solidFill>
                <a:srgbClr val="263238"/>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endParaRPr>
              </a:p>
            </p:txBody>
          </p:sp>
          <p:sp>
            <p:nvSpPr>
              <p:cNvPr id="3056" name="Freeform: Shape 3055">
                <a:extLst>
                  <a:ext uri="{FF2B5EF4-FFF2-40B4-BE49-F238E27FC236}">
                    <a16:creationId xmlns:a16="http://schemas.microsoft.com/office/drawing/2014/main" id="{7936558C-C98A-EF59-0477-7A990A064FD4}"/>
                  </a:ext>
                </a:extLst>
              </p:cNvPr>
              <p:cNvSpPr/>
              <p:nvPr/>
            </p:nvSpPr>
            <p:spPr>
              <a:xfrm>
                <a:off x="7742902" y="5468311"/>
                <a:ext cx="276309" cy="126041"/>
              </a:xfrm>
              <a:custGeom>
                <a:avLst/>
                <a:gdLst>
                  <a:gd name="connsiteX0" fmla="*/ 276310 w 276309"/>
                  <a:gd name="connsiteY0" fmla="*/ 64105 h 126041"/>
                  <a:gd name="connsiteX1" fmla="*/ 239481 w 276309"/>
                  <a:gd name="connsiteY1" fmla="*/ 102921 h 126041"/>
                  <a:gd name="connsiteX2" fmla="*/ 137207 w 276309"/>
                  <a:gd name="connsiteY2" fmla="*/ 125939 h 126041"/>
                  <a:gd name="connsiteX3" fmla="*/ 35566 w 276309"/>
                  <a:gd name="connsiteY3" fmla="*/ 100754 h 126041"/>
                  <a:gd name="connsiteX4" fmla="*/ 0 w 276309"/>
                  <a:gd name="connsiteY4" fmla="*/ 61939 h 126041"/>
                  <a:gd name="connsiteX5" fmla="*/ 36739 w 276309"/>
                  <a:gd name="connsiteY5" fmla="*/ 23304 h 126041"/>
                  <a:gd name="connsiteX6" fmla="*/ 138922 w 276309"/>
                  <a:gd name="connsiteY6" fmla="*/ 105 h 126041"/>
                  <a:gd name="connsiteX7" fmla="*/ 240654 w 276309"/>
                  <a:gd name="connsiteY7" fmla="*/ 25471 h 126041"/>
                  <a:gd name="connsiteX8" fmla="*/ 276310 w 276309"/>
                  <a:gd name="connsiteY8" fmla="*/ 64105 h 126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6309" h="126041">
                    <a:moveTo>
                      <a:pt x="276310" y="64105"/>
                    </a:moveTo>
                    <a:cubicBezTo>
                      <a:pt x="269266" y="81160"/>
                      <a:pt x="256142" y="94992"/>
                      <a:pt x="239481" y="102921"/>
                    </a:cubicBezTo>
                    <a:cubicBezTo>
                      <a:pt x="207889" y="119132"/>
                      <a:pt x="172698" y="127053"/>
                      <a:pt x="137207" y="125939"/>
                    </a:cubicBezTo>
                    <a:cubicBezTo>
                      <a:pt x="101731" y="126366"/>
                      <a:pt x="66738" y="117695"/>
                      <a:pt x="35566" y="100754"/>
                    </a:cubicBezTo>
                    <a:cubicBezTo>
                      <a:pt x="19380" y="92577"/>
                      <a:pt x="6734" y="78776"/>
                      <a:pt x="0" y="61939"/>
                    </a:cubicBezTo>
                    <a:cubicBezTo>
                      <a:pt x="6993" y="44925"/>
                      <a:pt x="20098" y="31143"/>
                      <a:pt x="36739" y="23304"/>
                    </a:cubicBezTo>
                    <a:cubicBezTo>
                      <a:pt x="68256" y="6962"/>
                      <a:pt x="103438" y="-1025"/>
                      <a:pt x="138922" y="105"/>
                    </a:cubicBezTo>
                    <a:cubicBezTo>
                      <a:pt x="174431" y="-171"/>
                      <a:pt x="209431" y="8556"/>
                      <a:pt x="240654" y="25471"/>
                    </a:cubicBezTo>
                    <a:cubicBezTo>
                      <a:pt x="256786" y="33659"/>
                      <a:pt x="269440" y="47370"/>
                      <a:pt x="276310" y="64105"/>
                    </a:cubicBezTo>
                    <a:close/>
                  </a:path>
                </a:pathLst>
              </a:custGeom>
              <a:solidFill>
                <a:srgbClr val="407BFF"/>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endParaRPr>
              </a:p>
            </p:txBody>
          </p:sp>
          <p:sp>
            <p:nvSpPr>
              <p:cNvPr id="3057" name="Freeform: Shape 3056">
                <a:extLst>
                  <a:ext uri="{FF2B5EF4-FFF2-40B4-BE49-F238E27FC236}">
                    <a16:creationId xmlns:a16="http://schemas.microsoft.com/office/drawing/2014/main" id="{4B9DE7E8-01B1-846E-9EF7-2D16494C0038}"/>
                  </a:ext>
                </a:extLst>
              </p:cNvPr>
              <p:cNvSpPr/>
              <p:nvPr/>
            </p:nvSpPr>
            <p:spPr>
              <a:xfrm>
                <a:off x="7742902" y="5473923"/>
                <a:ext cx="253472" cy="120430"/>
              </a:xfrm>
              <a:custGeom>
                <a:avLst/>
                <a:gdLst>
                  <a:gd name="connsiteX0" fmla="*/ 239481 w 253472"/>
                  <a:gd name="connsiteY0" fmla="*/ 97309 h 120430"/>
                  <a:gd name="connsiteX1" fmla="*/ 253472 w 253472"/>
                  <a:gd name="connsiteY1" fmla="*/ 88282 h 120430"/>
                  <a:gd name="connsiteX2" fmla="*/ 70860 w 253472"/>
                  <a:gd name="connsiteY2" fmla="*/ 82053 h 120430"/>
                  <a:gd name="connsiteX3" fmla="*/ 85664 w 253472"/>
                  <a:gd name="connsiteY3" fmla="*/ 0 h 120430"/>
                  <a:gd name="connsiteX4" fmla="*/ 36739 w 253472"/>
                  <a:gd name="connsiteY4" fmla="*/ 18054 h 120430"/>
                  <a:gd name="connsiteX5" fmla="*/ 0 w 253472"/>
                  <a:gd name="connsiteY5" fmla="*/ 56688 h 120430"/>
                  <a:gd name="connsiteX6" fmla="*/ 35566 w 253472"/>
                  <a:gd name="connsiteY6" fmla="*/ 95503 h 120430"/>
                  <a:gd name="connsiteX7" fmla="*/ 137207 w 253472"/>
                  <a:gd name="connsiteY7" fmla="*/ 120327 h 120430"/>
                  <a:gd name="connsiteX8" fmla="*/ 239480 w 253472"/>
                  <a:gd name="connsiteY8" fmla="*/ 97309 h 120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3472" h="120430">
                    <a:moveTo>
                      <a:pt x="239481" y="97309"/>
                    </a:moveTo>
                    <a:cubicBezTo>
                      <a:pt x="244359" y="94645"/>
                      <a:pt x="249035" y="91628"/>
                      <a:pt x="253472" y="88282"/>
                    </a:cubicBezTo>
                    <a:cubicBezTo>
                      <a:pt x="197416" y="118341"/>
                      <a:pt x="100919" y="105704"/>
                      <a:pt x="70860" y="82053"/>
                    </a:cubicBezTo>
                    <a:cubicBezTo>
                      <a:pt x="40801" y="58403"/>
                      <a:pt x="36739" y="18054"/>
                      <a:pt x="85664" y="0"/>
                    </a:cubicBezTo>
                    <a:cubicBezTo>
                      <a:pt x="68543" y="3532"/>
                      <a:pt x="52050" y="9618"/>
                      <a:pt x="36739" y="18054"/>
                    </a:cubicBezTo>
                    <a:cubicBezTo>
                      <a:pt x="20098" y="25892"/>
                      <a:pt x="6993" y="39674"/>
                      <a:pt x="0" y="56688"/>
                    </a:cubicBezTo>
                    <a:cubicBezTo>
                      <a:pt x="6734" y="73525"/>
                      <a:pt x="19380" y="87327"/>
                      <a:pt x="35566" y="95503"/>
                    </a:cubicBezTo>
                    <a:cubicBezTo>
                      <a:pt x="66771" y="112319"/>
                      <a:pt x="101763" y="120865"/>
                      <a:pt x="137207" y="120327"/>
                    </a:cubicBezTo>
                    <a:cubicBezTo>
                      <a:pt x="172698" y="121441"/>
                      <a:pt x="207889" y="113520"/>
                      <a:pt x="239480" y="97309"/>
                    </a:cubicBezTo>
                    <a:close/>
                  </a:path>
                </a:pathLst>
              </a:custGeom>
              <a:solidFill>
                <a:srgbClr val="000000">
                  <a:alpha val="15000"/>
                </a:srgbClr>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endParaRPr>
              </a:p>
            </p:txBody>
          </p:sp>
          <p:sp>
            <p:nvSpPr>
              <p:cNvPr id="3058" name="Freeform: Shape 3057">
                <a:extLst>
                  <a:ext uri="{FF2B5EF4-FFF2-40B4-BE49-F238E27FC236}">
                    <a16:creationId xmlns:a16="http://schemas.microsoft.com/office/drawing/2014/main" id="{9C0092EE-6839-1146-028C-3B8DF66B7E2B}"/>
                  </a:ext>
                </a:extLst>
              </p:cNvPr>
              <p:cNvSpPr/>
              <p:nvPr/>
            </p:nvSpPr>
            <p:spPr>
              <a:xfrm>
                <a:off x="7934088" y="5613786"/>
                <a:ext cx="24374" cy="31246"/>
              </a:xfrm>
              <a:custGeom>
                <a:avLst/>
                <a:gdLst>
                  <a:gd name="connsiteX0" fmla="*/ 12368 w 24374"/>
                  <a:gd name="connsiteY0" fmla="*/ 1586 h 31246"/>
                  <a:gd name="connsiteX1" fmla="*/ 24373 w 24374"/>
                  <a:gd name="connsiteY1" fmla="*/ 8718 h 31246"/>
                  <a:gd name="connsiteX2" fmla="*/ 12007 w 24374"/>
                  <a:gd name="connsiteY2" fmla="*/ 29660 h 31246"/>
                  <a:gd name="connsiteX3" fmla="*/ 1 w 24374"/>
                  <a:gd name="connsiteY3" fmla="*/ 22529 h 31246"/>
                  <a:gd name="connsiteX4" fmla="*/ 12368 w 24374"/>
                  <a:gd name="connsiteY4" fmla="*/ 1586 h 312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374" h="31246">
                    <a:moveTo>
                      <a:pt x="12368" y="1586"/>
                    </a:moveTo>
                    <a:cubicBezTo>
                      <a:pt x="19048" y="-2205"/>
                      <a:pt x="24464" y="1045"/>
                      <a:pt x="24373" y="8718"/>
                    </a:cubicBezTo>
                    <a:cubicBezTo>
                      <a:pt x="23794" y="17261"/>
                      <a:pt x="19208" y="25027"/>
                      <a:pt x="12007" y="29660"/>
                    </a:cubicBezTo>
                    <a:cubicBezTo>
                      <a:pt x="5327" y="33451"/>
                      <a:pt x="-89" y="30201"/>
                      <a:pt x="1" y="22529"/>
                    </a:cubicBezTo>
                    <a:cubicBezTo>
                      <a:pt x="581" y="13985"/>
                      <a:pt x="5166" y="6219"/>
                      <a:pt x="12368" y="1586"/>
                    </a:cubicBezTo>
                    <a:close/>
                  </a:path>
                </a:pathLst>
              </a:custGeom>
              <a:solidFill>
                <a:srgbClr val="263238"/>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endParaRPr>
              </a:p>
            </p:txBody>
          </p:sp>
          <p:sp>
            <p:nvSpPr>
              <p:cNvPr id="3059" name="Freeform: Shape 3058">
                <a:extLst>
                  <a:ext uri="{FF2B5EF4-FFF2-40B4-BE49-F238E27FC236}">
                    <a16:creationId xmlns:a16="http://schemas.microsoft.com/office/drawing/2014/main" id="{F510194C-6276-0A24-0E92-3FDB65D78A6F}"/>
                  </a:ext>
                </a:extLst>
              </p:cNvPr>
              <p:cNvSpPr/>
              <p:nvPr/>
            </p:nvSpPr>
            <p:spPr>
              <a:xfrm>
                <a:off x="7685272" y="5536208"/>
                <a:ext cx="42103" cy="189381"/>
              </a:xfrm>
              <a:custGeom>
                <a:avLst/>
                <a:gdLst>
                  <a:gd name="connsiteX0" fmla="*/ 41562 w 42103"/>
                  <a:gd name="connsiteY0" fmla="*/ 25185 h 189381"/>
                  <a:gd name="connsiteX1" fmla="*/ 34702 w 42103"/>
                  <a:gd name="connsiteY1" fmla="*/ 169613 h 189381"/>
                  <a:gd name="connsiteX2" fmla="*/ 40028 w 42103"/>
                  <a:gd name="connsiteY2" fmla="*/ 173314 h 189381"/>
                  <a:gd name="connsiteX3" fmla="*/ 40028 w 42103"/>
                  <a:gd name="connsiteY3" fmla="*/ 189382 h 189381"/>
                  <a:gd name="connsiteX4" fmla="*/ 26848 w 42103"/>
                  <a:gd name="connsiteY4" fmla="*/ 180355 h 189381"/>
                  <a:gd name="connsiteX5" fmla="*/ 38403 w 42103"/>
                  <a:gd name="connsiteY5" fmla="*/ 2798 h 189381"/>
                  <a:gd name="connsiteX6" fmla="*/ 42104 w 42103"/>
                  <a:gd name="connsiteY6" fmla="*/ 0 h 1893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103" h="189381">
                    <a:moveTo>
                      <a:pt x="41562" y="25185"/>
                    </a:moveTo>
                    <a:cubicBezTo>
                      <a:pt x="24682" y="58403"/>
                      <a:pt x="-8898" y="137658"/>
                      <a:pt x="34702" y="169613"/>
                    </a:cubicBezTo>
                    <a:cubicBezTo>
                      <a:pt x="36507" y="170967"/>
                      <a:pt x="38222" y="172141"/>
                      <a:pt x="40028" y="173314"/>
                    </a:cubicBezTo>
                    <a:lnTo>
                      <a:pt x="40028" y="189382"/>
                    </a:lnTo>
                    <a:cubicBezTo>
                      <a:pt x="35695" y="186674"/>
                      <a:pt x="31001" y="183695"/>
                      <a:pt x="26848" y="180355"/>
                    </a:cubicBezTo>
                    <a:cubicBezTo>
                      <a:pt x="-38325" y="131972"/>
                      <a:pt x="35243" y="7944"/>
                      <a:pt x="38403" y="2798"/>
                    </a:cubicBezTo>
                    <a:cubicBezTo>
                      <a:pt x="39191" y="1389"/>
                      <a:pt x="40533" y="375"/>
                      <a:pt x="42104" y="0"/>
                    </a:cubicBezTo>
                    <a:close/>
                  </a:path>
                </a:pathLst>
              </a:custGeom>
              <a:solidFill>
                <a:srgbClr val="E0E0E0"/>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endParaRPr>
              </a:p>
            </p:txBody>
          </p:sp>
          <p:sp>
            <p:nvSpPr>
              <p:cNvPr id="3060" name="Freeform: Shape 3059">
                <a:extLst>
                  <a:ext uri="{FF2B5EF4-FFF2-40B4-BE49-F238E27FC236}">
                    <a16:creationId xmlns:a16="http://schemas.microsoft.com/office/drawing/2014/main" id="{DCF1D257-FB4F-8782-0206-69E95AE20148}"/>
                  </a:ext>
                </a:extLst>
              </p:cNvPr>
              <p:cNvSpPr/>
              <p:nvPr/>
            </p:nvSpPr>
            <p:spPr>
              <a:xfrm>
                <a:off x="7724939" y="5622775"/>
                <a:ext cx="227970" cy="125834"/>
              </a:xfrm>
              <a:custGeom>
                <a:avLst/>
                <a:gdLst>
                  <a:gd name="connsiteX0" fmla="*/ 227204 w 227970"/>
                  <a:gd name="connsiteY0" fmla="*/ 9749 h 125834"/>
                  <a:gd name="connsiteX1" fmla="*/ 99836 w 227970"/>
                  <a:gd name="connsiteY1" fmla="*/ 122584 h 125834"/>
                  <a:gd name="connsiteX2" fmla="*/ 72756 w 227970"/>
                  <a:gd name="connsiteY2" fmla="*/ 125833 h 125834"/>
                  <a:gd name="connsiteX3" fmla="*/ 0 w 227970"/>
                  <a:gd name="connsiteY3" fmla="*/ 103086 h 125834"/>
                  <a:gd name="connsiteX4" fmla="*/ 0 w 227970"/>
                  <a:gd name="connsiteY4" fmla="*/ 87018 h 125834"/>
                  <a:gd name="connsiteX5" fmla="*/ 96496 w 227970"/>
                  <a:gd name="connsiteY5" fmla="*/ 109766 h 125834"/>
                  <a:gd name="connsiteX6" fmla="*/ 215018 w 227970"/>
                  <a:gd name="connsiteY6" fmla="*/ 3611 h 125834"/>
                  <a:gd name="connsiteX7" fmla="*/ 224045 w 227970"/>
                  <a:gd name="connsiteY7" fmla="*/ 722 h 125834"/>
                  <a:gd name="connsiteX8" fmla="*/ 227437 w 227970"/>
                  <a:gd name="connsiteY8" fmla="*/ 9264 h 125834"/>
                  <a:gd name="connsiteX9" fmla="*/ 227204 w 227970"/>
                  <a:gd name="connsiteY9" fmla="*/ 9749 h 1258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7970" h="125834">
                    <a:moveTo>
                      <a:pt x="227204" y="9749"/>
                    </a:moveTo>
                    <a:cubicBezTo>
                      <a:pt x="225399" y="13631"/>
                      <a:pt x="177918" y="104440"/>
                      <a:pt x="99836" y="122584"/>
                    </a:cubicBezTo>
                    <a:cubicBezTo>
                      <a:pt x="90980" y="124789"/>
                      <a:pt x="81883" y="125881"/>
                      <a:pt x="72756" y="125833"/>
                    </a:cubicBezTo>
                    <a:cubicBezTo>
                      <a:pt x="46834" y="125325"/>
                      <a:pt x="21595" y="117433"/>
                      <a:pt x="0" y="103086"/>
                    </a:cubicBezTo>
                    <a:lnTo>
                      <a:pt x="0" y="87018"/>
                    </a:lnTo>
                    <a:cubicBezTo>
                      <a:pt x="32316" y="109405"/>
                      <a:pt x="64722" y="117078"/>
                      <a:pt x="96496" y="109766"/>
                    </a:cubicBezTo>
                    <a:cubicBezTo>
                      <a:pt x="168711" y="92886"/>
                      <a:pt x="214657" y="4423"/>
                      <a:pt x="215018" y="3611"/>
                    </a:cubicBezTo>
                    <a:cubicBezTo>
                      <a:pt x="216739" y="351"/>
                      <a:pt x="220751" y="-933"/>
                      <a:pt x="224045" y="722"/>
                    </a:cubicBezTo>
                    <a:cubicBezTo>
                      <a:pt x="227340" y="2144"/>
                      <a:pt x="228859" y="5969"/>
                      <a:pt x="227437" y="9264"/>
                    </a:cubicBezTo>
                    <a:cubicBezTo>
                      <a:pt x="227366" y="9429"/>
                      <a:pt x="227288" y="9591"/>
                      <a:pt x="227204" y="9749"/>
                    </a:cubicBezTo>
                    <a:close/>
                  </a:path>
                </a:pathLst>
              </a:custGeom>
              <a:solidFill>
                <a:srgbClr val="E0E0E0"/>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endParaRPr>
              </a:p>
            </p:txBody>
          </p:sp>
        </p:grpSp>
        <p:grpSp>
          <p:nvGrpSpPr>
            <p:cNvPr id="3019" name="Graphic 13">
              <a:extLst>
                <a:ext uri="{FF2B5EF4-FFF2-40B4-BE49-F238E27FC236}">
                  <a16:creationId xmlns:a16="http://schemas.microsoft.com/office/drawing/2014/main" id="{E6FD05CF-ADA3-380D-25D1-0725DC78596D}"/>
                </a:ext>
              </a:extLst>
            </p:cNvPr>
            <p:cNvGrpSpPr/>
            <p:nvPr/>
          </p:nvGrpSpPr>
          <p:grpSpPr>
            <a:xfrm>
              <a:off x="7824053" y="5828911"/>
              <a:ext cx="732188" cy="458693"/>
              <a:chOff x="7824053" y="5828911"/>
              <a:chExt cx="732188" cy="458693"/>
            </a:xfrm>
          </p:grpSpPr>
          <p:grpSp>
            <p:nvGrpSpPr>
              <p:cNvPr id="3020" name="Graphic 13">
                <a:extLst>
                  <a:ext uri="{FF2B5EF4-FFF2-40B4-BE49-F238E27FC236}">
                    <a16:creationId xmlns:a16="http://schemas.microsoft.com/office/drawing/2014/main" id="{4125A5E3-CF20-2D37-1C3E-F1EDCE01192E}"/>
                  </a:ext>
                </a:extLst>
              </p:cNvPr>
              <p:cNvGrpSpPr/>
              <p:nvPr/>
            </p:nvGrpSpPr>
            <p:grpSpPr>
              <a:xfrm>
                <a:off x="8000516" y="5915694"/>
                <a:ext cx="351599" cy="322804"/>
                <a:chOff x="8000516" y="5915694"/>
                <a:chExt cx="351599" cy="322804"/>
              </a:xfrm>
            </p:grpSpPr>
            <p:sp>
              <p:nvSpPr>
                <p:cNvPr id="3045" name="Freeform: Shape 3044">
                  <a:extLst>
                    <a:ext uri="{FF2B5EF4-FFF2-40B4-BE49-F238E27FC236}">
                      <a16:creationId xmlns:a16="http://schemas.microsoft.com/office/drawing/2014/main" id="{9CF32C22-9339-4946-E55B-1D849718CE98}"/>
                    </a:ext>
                  </a:extLst>
                </p:cNvPr>
                <p:cNvSpPr/>
                <p:nvPr/>
              </p:nvSpPr>
              <p:spPr>
                <a:xfrm>
                  <a:off x="8000516" y="5994611"/>
                  <a:ext cx="287240" cy="243465"/>
                </a:xfrm>
                <a:custGeom>
                  <a:avLst/>
                  <a:gdLst>
                    <a:gd name="connsiteX0" fmla="*/ 266300 w 287240"/>
                    <a:gd name="connsiteY0" fmla="*/ 789 h 243465"/>
                    <a:gd name="connsiteX1" fmla="*/ 266300 w 287240"/>
                    <a:gd name="connsiteY1" fmla="*/ 789 h 243465"/>
                    <a:gd name="connsiteX2" fmla="*/ 131801 w 287240"/>
                    <a:gd name="connsiteY2" fmla="*/ 100084 h 243465"/>
                    <a:gd name="connsiteX3" fmla="*/ 1184 w 287240"/>
                    <a:gd name="connsiteY3" fmla="*/ 233770 h 243465"/>
                    <a:gd name="connsiteX4" fmla="*/ 1184 w 287240"/>
                    <a:gd name="connsiteY4" fmla="*/ 233770 h 243465"/>
                    <a:gd name="connsiteX5" fmla="*/ 1184 w 287240"/>
                    <a:gd name="connsiteY5" fmla="*/ 233770 h 243465"/>
                    <a:gd name="connsiteX6" fmla="*/ 281 w 287240"/>
                    <a:gd name="connsiteY6" fmla="*/ 239186 h 243465"/>
                    <a:gd name="connsiteX7" fmla="*/ 7991 w 287240"/>
                    <a:gd name="connsiteY7" fmla="*/ 243175 h 243465"/>
                    <a:gd name="connsiteX8" fmla="*/ 8044 w 287240"/>
                    <a:gd name="connsiteY8" fmla="*/ 243158 h 243465"/>
                    <a:gd name="connsiteX9" fmla="*/ 9308 w 287240"/>
                    <a:gd name="connsiteY9" fmla="*/ 242617 h 243465"/>
                    <a:gd name="connsiteX10" fmla="*/ 9308 w 287240"/>
                    <a:gd name="connsiteY10" fmla="*/ 242617 h 243465"/>
                    <a:gd name="connsiteX11" fmla="*/ 165200 w 287240"/>
                    <a:gd name="connsiteY11" fmla="*/ 138177 h 243465"/>
                    <a:gd name="connsiteX12" fmla="*/ 285618 w 287240"/>
                    <a:gd name="connsiteY12" fmla="*/ 23898 h 243465"/>
                    <a:gd name="connsiteX13" fmla="*/ 285618 w 287240"/>
                    <a:gd name="connsiteY13" fmla="*/ 23898 h 243465"/>
                    <a:gd name="connsiteX14" fmla="*/ 286972 w 287240"/>
                    <a:gd name="connsiteY14" fmla="*/ 17037 h 243465"/>
                    <a:gd name="connsiteX15" fmla="*/ 273341 w 287240"/>
                    <a:gd name="connsiteY15" fmla="*/ 879 h 243465"/>
                    <a:gd name="connsiteX16" fmla="*/ 266300 w 287240"/>
                    <a:gd name="connsiteY16" fmla="*/ 789 h 2434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87240" h="243465">
                      <a:moveTo>
                        <a:pt x="266300" y="789"/>
                      </a:moveTo>
                      <a:lnTo>
                        <a:pt x="266300" y="789"/>
                      </a:lnTo>
                      <a:cubicBezTo>
                        <a:pt x="219736" y="31476"/>
                        <a:pt x="174840" y="64621"/>
                        <a:pt x="131801" y="100084"/>
                      </a:cubicBezTo>
                      <a:cubicBezTo>
                        <a:pt x="84584" y="140898"/>
                        <a:pt x="40890" y="185618"/>
                        <a:pt x="1184" y="233770"/>
                      </a:cubicBezTo>
                      <a:lnTo>
                        <a:pt x="1184" y="233770"/>
                      </a:lnTo>
                      <a:lnTo>
                        <a:pt x="1184" y="233770"/>
                      </a:lnTo>
                      <a:cubicBezTo>
                        <a:pt x="33" y="235327"/>
                        <a:pt x="-302" y="237340"/>
                        <a:pt x="281" y="239186"/>
                      </a:cubicBezTo>
                      <a:cubicBezTo>
                        <a:pt x="1309" y="242417"/>
                        <a:pt x="4760" y="244203"/>
                        <a:pt x="7991" y="243175"/>
                      </a:cubicBezTo>
                      <a:cubicBezTo>
                        <a:pt x="8009" y="243170"/>
                        <a:pt x="8026" y="243164"/>
                        <a:pt x="8044" y="243158"/>
                      </a:cubicBezTo>
                      <a:cubicBezTo>
                        <a:pt x="8495" y="243056"/>
                        <a:pt x="8923" y="242873"/>
                        <a:pt x="9308" y="242617"/>
                      </a:cubicBezTo>
                      <a:lnTo>
                        <a:pt x="9308" y="242617"/>
                      </a:lnTo>
                      <a:cubicBezTo>
                        <a:pt x="9308" y="242617"/>
                        <a:pt x="103277" y="190261"/>
                        <a:pt x="165200" y="138177"/>
                      </a:cubicBezTo>
                      <a:cubicBezTo>
                        <a:pt x="207306" y="102211"/>
                        <a:pt x="247500" y="64066"/>
                        <a:pt x="285618" y="23898"/>
                      </a:cubicBezTo>
                      <a:lnTo>
                        <a:pt x="285618" y="23898"/>
                      </a:lnTo>
                      <a:cubicBezTo>
                        <a:pt x="287105" y="21943"/>
                        <a:pt x="287605" y="19410"/>
                        <a:pt x="286972" y="17037"/>
                      </a:cubicBezTo>
                      <a:cubicBezTo>
                        <a:pt x="285262" y="9787"/>
                        <a:pt x="280199" y="3786"/>
                        <a:pt x="273341" y="879"/>
                      </a:cubicBezTo>
                      <a:cubicBezTo>
                        <a:pt x="271140" y="-260"/>
                        <a:pt x="268530" y="-294"/>
                        <a:pt x="266300" y="789"/>
                      </a:cubicBezTo>
                      <a:close/>
                    </a:path>
                  </a:pathLst>
                </a:custGeom>
                <a:solidFill>
                  <a:srgbClr val="407BFF"/>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endParaRPr>
                </a:p>
              </p:txBody>
            </p:sp>
            <p:sp>
              <p:nvSpPr>
                <p:cNvPr id="3046" name="Freeform: Shape 3045">
                  <a:extLst>
                    <a:ext uri="{FF2B5EF4-FFF2-40B4-BE49-F238E27FC236}">
                      <a16:creationId xmlns:a16="http://schemas.microsoft.com/office/drawing/2014/main" id="{DF1ABCE9-DD6A-1CD5-F3B3-9D7B6E786B42}"/>
                    </a:ext>
                  </a:extLst>
                </p:cNvPr>
                <p:cNvSpPr/>
                <p:nvPr/>
              </p:nvSpPr>
              <p:spPr>
                <a:xfrm>
                  <a:off x="8001068" y="6023473"/>
                  <a:ext cx="268185" cy="215025"/>
                </a:xfrm>
                <a:custGeom>
                  <a:avLst/>
                  <a:gdLst>
                    <a:gd name="connsiteX0" fmla="*/ 7312 w 268185"/>
                    <a:gd name="connsiteY0" fmla="*/ 214838 h 215025"/>
                    <a:gd name="connsiteX1" fmla="*/ 8575 w 268185"/>
                    <a:gd name="connsiteY1" fmla="*/ 214296 h 215025"/>
                    <a:gd name="connsiteX2" fmla="*/ 8575 w 268185"/>
                    <a:gd name="connsiteY2" fmla="*/ 214296 h 215025"/>
                    <a:gd name="connsiteX3" fmla="*/ 164468 w 268185"/>
                    <a:gd name="connsiteY3" fmla="*/ 109856 h 215025"/>
                    <a:gd name="connsiteX4" fmla="*/ 268186 w 268185"/>
                    <a:gd name="connsiteY4" fmla="*/ 12367 h 215025"/>
                    <a:gd name="connsiteX5" fmla="*/ 253923 w 268185"/>
                    <a:gd name="connsiteY5" fmla="*/ 0 h 215025"/>
                    <a:gd name="connsiteX6" fmla="*/ 0 w 268185"/>
                    <a:gd name="connsiteY6" fmla="*/ 210866 h 215025"/>
                    <a:gd name="connsiteX7" fmla="*/ 7312 w 268185"/>
                    <a:gd name="connsiteY7" fmla="*/ 214838 h 215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8185" h="215025">
                      <a:moveTo>
                        <a:pt x="7312" y="214838"/>
                      </a:moveTo>
                      <a:cubicBezTo>
                        <a:pt x="7762" y="214736"/>
                        <a:pt x="8191" y="214552"/>
                        <a:pt x="8575" y="214296"/>
                      </a:cubicBezTo>
                      <a:lnTo>
                        <a:pt x="8575" y="214296"/>
                      </a:lnTo>
                      <a:cubicBezTo>
                        <a:pt x="8575" y="214296"/>
                        <a:pt x="102544" y="161940"/>
                        <a:pt x="164468" y="109856"/>
                      </a:cubicBezTo>
                      <a:cubicBezTo>
                        <a:pt x="206172" y="74742"/>
                        <a:pt x="246341" y="34844"/>
                        <a:pt x="268186" y="12367"/>
                      </a:cubicBezTo>
                      <a:lnTo>
                        <a:pt x="253923" y="0"/>
                      </a:lnTo>
                      <a:cubicBezTo>
                        <a:pt x="253923" y="0"/>
                        <a:pt x="3701" y="214747"/>
                        <a:pt x="0" y="210866"/>
                      </a:cubicBezTo>
                      <a:cubicBezTo>
                        <a:pt x="1031" y="213892"/>
                        <a:pt x="4212" y="215620"/>
                        <a:pt x="7312" y="214838"/>
                      </a:cubicBezTo>
                      <a:close/>
                    </a:path>
                  </a:pathLst>
                </a:custGeom>
                <a:solidFill>
                  <a:srgbClr val="000000">
                    <a:alpha val="10000"/>
                  </a:srgbClr>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endParaRPr>
                </a:p>
              </p:txBody>
            </p:sp>
            <p:sp>
              <p:nvSpPr>
                <p:cNvPr id="3047" name="Freeform: Shape 3046">
                  <a:extLst>
                    <a:ext uri="{FF2B5EF4-FFF2-40B4-BE49-F238E27FC236}">
                      <a16:creationId xmlns:a16="http://schemas.microsoft.com/office/drawing/2014/main" id="{5C3D386F-E1B9-A64E-A0A9-4C1655D0C612}"/>
                    </a:ext>
                  </a:extLst>
                </p:cNvPr>
                <p:cNvSpPr/>
                <p:nvPr/>
              </p:nvSpPr>
              <p:spPr>
                <a:xfrm>
                  <a:off x="8266817" y="5938514"/>
                  <a:ext cx="64270" cy="79994"/>
                </a:xfrm>
                <a:custGeom>
                  <a:avLst/>
                  <a:gdLst>
                    <a:gd name="connsiteX0" fmla="*/ 15707 w 64270"/>
                    <a:gd name="connsiteY0" fmla="*/ 63114 h 79994"/>
                    <a:gd name="connsiteX1" fmla="*/ 64271 w 64270"/>
                    <a:gd name="connsiteY1" fmla="*/ 38381 h 79994"/>
                    <a:gd name="connsiteX2" fmla="*/ 60209 w 64270"/>
                    <a:gd name="connsiteY2" fmla="*/ 30799 h 79994"/>
                    <a:gd name="connsiteX3" fmla="*/ 62917 w 64270"/>
                    <a:gd name="connsiteY3" fmla="*/ 7058 h 79994"/>
                    <a:gd name="connsiteX4" fmla="*/ 45946 w 64270"/>
                    <a:gd name="connsiteY4" fmla="*/ 107 h 79994"/>
                    <a:gd name="connsiteX5" fmla="*/ 45946 w 64270"/>
                    <a:gd name="connsiteY5" fmla="*/ 107 h 79994"/>
                    <a:gd name="connsiteX6" fmla="*/ 13360 w 64270"/>
                    <a:gd name="connsiteY6" fmla="*/ 22223 h 79994"/>
                    <a:gd name="connsiteX7" fmla="*/ 0 w 64270"/>
                    <a:gd name="connsiteY7" fmla="*/ 56886 h 79994"/>
                    <a:gd name="connsiteX8" fmla="*/ 19317 w 64270"/>
                    <a:gd name="connsiteY8" fmla="*/ 79994 h 79994"/>
                    <a:gd name="connsiteX9" fmla="*/ 19317 w 64270"/>
                    <a:gd name="connsiteY9" fmla="*/ 79994 h 79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4270" h="79994">
                      <a:moveTo>
                        <a:pt x="15707" y="63114"/>
                      </a:moveTo>
                      <a:cubicBezTo>
                        <a:pt x="21123" y="61941"/>
                        <a:pt x="50640" y="55803"/>
                        <a:pt x="64271" y="38381"/>
                      </a:cubicBezTo>
                      <a:cubicBezTo>
                        <a:pt x="62475" y="36117"/>
                        <a:pt x="61099" y="33548"/>
                        <a:pt x="60209" y="30799"/>
                      </a:cubicBezTo>
                      <a:cubicBezTo>
                        <a:pt x="56869" y="20237"/>
                        <a:pt x="64632" y="15272"/>
                        <a:pt x="62917" y="7058"/>
                      </a:cubicBezTo>
                      <a:cubicBezTo>
                        <a:pt x="61202" y="-1156"/>
                        <a:pt x="46037" y="17"/>
                        <a:pt x="45946" y="107"/>
                      </a:cubicBezTo>
                      <a:lnTo>
                        <a:pt x="45946" y="107"/>
                      </a:lnTo>
                      <a:cubicBezTo>
                        <a:pt x="33053" y="3921"/>
                        <a:pt x="21665" y="11649"/>
                        <a:pt x="13360" y="22223"/>
                      </a:cubicBezTo>
                      <a:cubicBezTo>
                        <a:pt x="5692" y="32267"/>
                        <a:pt x="1057" y="44294"/>
                        <a:pt x="0" y="56886"/>
                      </a:cubicBezTo>
                      <a:lnTo>
                        <a:pt x="19317" y="79994"/>
                      </a:lnTo>
                      <a:lnTo>
                        <a:pt x="19317" y="79994"/>
                      </a:lnTo>
                      <a:close/>
                    </a:path>
                  </a:pathLst>
                </a:custGeom>
                <a:solidFill>
                  <a:srgbClr val="455A64"/>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endParaRPr>
                </a:p>
              </p:txBody>
            </p:sp>
            <p:sp>
              <p:nvSpPr>
                <p:cNvPr id="3048" name="Freeform: Shape 3047">
                  <a:extLst>
                    <a:ext uri="{FF2B5EF4-FFF2-40B4-BE49-F238E27FC236}">
                      <a16:creationId xmlns:a16="http://schemas.microsoft.com/office/drawing/2014/main" id="{92E3ABF9-8C67-EC5E-B978-11F37D5375B2}"/>
                    </a:ext>
                  </a:extLst>
                </p:cNvPr>
                <p:cNvSpPr/>
                <p:nvPr/>
              </p:nvSpPr>
              <p:spPr>
                <a:xfrm>
                  <a:off x="8282523" y="5976895"/>
                  <a:ext cx="58771" cy="41342"/>
                </a:xfrm>
                <a:custGeom>
                  <a:avLst/>
                  <a:gdLst>
                    <a:gd name="connsiteX0" fmla="*/ 58494 w 58771"/>
                    <a:gd name="connsiteY0" fmla="*/ 19227 h 41342"/>
                    <a:gd name="connsiteX1" fmla="*/ 48564 w 58771"/>
                    <a:gd name="connsiteY1" fmla="*/ 0 h 41342"/>
                    <a:gd name="connsiteX2" fmla="*/ 0 w 58771"/>
                    <a:gd name="connsiteY2" fmla="*/ 24733 h 41342"/>
                    <a:gd name="connsiteX3" fmla="*/ 3611 w 58771"/>
                    <a:gd name="connsiteY3" fmla="*/ 41343 h 41342"/>
                    <a:gd name="connsiteX4" fmla="*/ 14353 w 58771"/>
                    <a:gd name="connsiteY4" fmla="*/ 40079 h 41342"/>
                    <a:gd name="connsiteX5" fmla="*/ 17241 w 58771"/>
                    <a:gd name="connsiteY5" fmla="*/ 39627 h 41342"/>
                    <a:gd name="connsiteX6" fmla="*/ 23199 w 58771"/>
                    <a:gd name="connsiteY6" fmla="*/ 38544 h 41342"/>
                    <a:gd name="connsiteX7" fmla="*/ 32226 w 58771"/>
                    <a:gd name="connsiteY7" fmla="*/ 35836 h 41342"/>
                    <a:gd name="connsiteX8" fmla="*/ 38815 w 58771"/>
                    <a:gd name="connsiteY8" fmla="*/ 33038 h 41342"/>
                    <a:gd name="connsiteX9" fmla="*/ 52355 w 58771"/>
                    <a:gd name="connsiteY9" fmla="*/ 24553 h 41342"/>
                    <a:gd name="connsiteX10" fmla="*/ 58494 w 58771"/>
                    <a:gd name="connsiteY10" fmla="*/ 19227 h 41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771" h="41342">
                      <a:moveTo>
                        <a:pt x="58494" y="19227"/>
                      </a:moveTo>
                      <a:cubicBezTo>
                        <a:pt x="60209" y="9388"/>
                        <a:pt x="53619" y="6499"/>
                        <a:pt x="48564" y="0"/>
                      </a:cubicBezTo>
                      <a:cubicBezTo>
                        <a:pt x="34934" y="17422"/>
                        <a:pt x="5416" y="23560"/>
                        <a:pt x="0" y="24733"/>
                      </a:cubicBezTo>
                      <a:lnTo>
                        <a:pt x="3611" y="41343"/>
                      </a:lnTo>
                      <a:cubicBezTo>
                        <a:pt x="6951" y="40891"/>
                        <a:pt x="10561" y="40621"/>
                        <a:pt x="14353" y="40079"/>
                      </a:cubicBezTo>
                      <a:lnTo>
                        <a:pt x="17241" y="39627"/>
                      </a:lnTo>
                      <a:lnTo>
                        <a:pt x="23199" y="38544"/>
                      </a:lnTo>
                      <a:cubicBezTo>
                        <a:pt x="26256" y="37811"/>
                        <a:pt x="29270" y="36907"/>
                        <a:pt x="32226" y="35836"/>
                      </a:cubicBezTo>
                      <a:cubicBezTo>
                        <a:pt x="34392" y="35024"/>
                        <a:pt x="36558" y="34121"/>
                        <a:pt x="38815" y="33038"/>
                      </a:cubicBezTo>
                      <a:cubicBezTo>
                        <a:pt x="43634" y="30730"/>
                        <a:pt x="48177" y="27883"/>
                        <a:pt x="52355" y="24553"/>
                      </a:cubicBezTo>
                      <a:cubicBezTo>
                        <a:pt x="54554" y="22962"/>
                        <a:pt x="56608" y="21179"/>
                        <a:pt x="58494" y="19227"/>
                      </a:cubicBezTo>
                      <a:close/>
                    </a:path>
                  </a:pathLst>
                </a:custGeom>
                <a:solidFill>
                  <a:srgbClr val="37474F"/>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endParaRPr>
                </a:p>
              </p:txBody>
            </p:sp>
            <p:sp>
              <p:nvSpPr>
                <p:cNvPr id="3049" name="Freeform: Shape 3048">
                  <a:extLst>
                    <a:ext uri="{FF2B5EF4-FFF2-40B4-BE49-F238E27FC236}">
                      <a16:creationId xmlns:a16="http://schemas.microsoft.com/office/drawing/2014/main" id="{5FEB2A7B-8820-18DB-62D4-416B9F6B7A31}"/>
                    </a:ext>
                  </a:extLst>
                </p:cNvPr>
                <p:cNvSpPr/>
                <p:nvPr/>
              </p:nvSpPr>
              <p:spPr>
                <a:xfrm>
                  <a:off x="8312582" y="5915965"/>
                  <a:ext cx="39533" cy="80428"/>
                </a:xfrm>
                <a:custGeom>
                  <a:avLst/>
                  <a:gdLst>
                    <a:gd name="connsiteX0" fmla="*/ 28434 w 39533"/>
                    <a:gd name="connsiteY0" fmla="*/ 80068 h 80428"/>
                    <a:gd name="connsiteX1" fmla="*/ 30962 w 39533"/>
                    <a:gd name="connsiteY1" fmla="*/ 76908 h 80428"/>
                    <a:gd name="connsiteX2" fmla="*/ 30962 w 39533"/>
                    <a:gd name="connsiteY2" fmla="*/ 76908 h 80428"/>
                    <a:gd name="connsiteX3" fmla="*/ 32587 w 39533"/>
                    <a:gd name="connsiteY3" fmla="*/ 74471 h 80428"/>
                    <a:gd name="connsiteX4" fmla="*/ 33128 w 39533"/>
                    <a:gd name="connsiteY4" fmla="*/ 73478 h 80428"/>
                    <a:gd name="connsiteX5" fmla="*/ 33128 w 39533"/>
                    <a:gd name="connsiteY5" fmla="*/ 72665 h 80428"/>
                    <a:gd name="connsiteX6" fmla="*/ 33850 w 39533"/>
                    <a:gd name="connsiteY6" fmla="*/ 71312 h 80428"/>
                    <a:gd name="connsiteX7" fmla="*/ 34753 w 39533"/>
                    <a:gd name="connsiteY7" fmla="*/ 69506 h 80428"/>
                    <a:gd name="connsiteX8" fmla="*/ 36378 w 39533"/>
                    <a:gd name="connsiteY8" fmla="*/ 65534 h 80428"/>
                    <a:gd name="connsiteX9" fmla="*/ 37642 w 39533"/>
                    <a:gd name="connsiteY9" fmla="*/ 61472 h 80428"/>
                    <a:gd name="connsiteX10" fmla="*/ 38544 w 39533"/>
                    <a:gd name="connsiteY10" fmla="*/ 57320 h 80428"/>
                    <a:gd name="connsiteX11" fmla="*/ 38003 w 39533"/>
                    <a:gd name="connsiteY11" fmla="*/ 31684 h 80428"/>
                    <a:gd name="connsiteX12" fmla="*/ 38003 w 39533"/>
                    <a:gd name="connsiteY12" fmla="*/ 29879 h 80428"/>
                    <a:gd name="connsiteX13" fmla="*/ 38003 w 39533"/>
                    <a:gd name="connsiteY13" fmla="*/ 29427 h 80428"/>
                    <a:gd name="connsiteX14" fmla="*/ 37461 w 39533"/>
                    <a:gd name="connsiteY14" fmla="*/ 27351 h 80428"/>
                    <a:gd name="connsiteX15" fmla="*/ 32587 w 39533"/>
                    <a:gd name="connsiteY15" fmla="*/ 15526 h 80428"/>
                    <a:gd name="connsiteX16" fmla="*/ 29879 w 39533"/>
                    <a:gd name="connsiteY16" fmla="*/ 10832 h 80428"/>
                    <a:gd name="connsiteX17" fmla="*/ 27261 w 39533"/>
                    <a:gd name="connsiteY17" fmla="*/ 6951 h 80428"/>
                    <a:gd name="connsiteX18" fmla="*/ 26087 w 39533"/>
                    <a:gd name="connsiteY18" fmla="*/ 5326 h 80428"/>
                    <a:gd name="connsiteX19" fmla="*/ 25004 w 39533"/>
                    <a:gd name="connsiteY19" fmla="*/ 3972 h 80428"/>
                    <a:gd name="connsiteX20" fmla="*/ 23109 w 39533"/>
                    <a:gd name="connsiteY20" fmla="*/ 1805 h 80428"/>
                    <a:gd name="connsiteX21" fmla="*/ 21393 w 39533"/>
                    <a:gd name="connsiteY21" fmla="*/ 0 h 80428"/>
                    <a:gd name="connsiteX22" fmla="*/ 8575 w 39533"/>
                    <a:gd name="connsiteY22" fmla="*/ 18595 h 80428"/>
                    <a:gd name="connsiteX23" fmla="*/ 0 w 39533"/>
                    <a:gd name="connsiteY23" fmla="*/ 22928 h 80428"/>
                    <a:gd name="connsiteX24" fmla="*/ 16970 w 39533"/>
                    <a:gd name="connsiteY24" fmla="*/ 29879 h 80428"/>
                    <a:gd name="connsiteX25" fmla="*/ 14262 w 39533"/>
                    <a:gd name="connsiteY25" fmla="*/ 53619 h 80428"/>
                    <a:gd name="connsiteX26" fmla="*/ 18324 w 39533"/>
                    <a:gd name="connsiteY26" fmla="*/ 61201 h 80428"/>
                    <a:gd name="connsiteX27" fmla="*/ 28254 w 39533"/>
                    <a:gd name="connsiteY27" fmla="*/ 80428 h 804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9533" h="80428">
                      <a:moveTo>
                        <a:pt x="28434" y="80068"/>
                      </a:moveTo>
                      <a:cubicBezTo>
                        <a:pt x="29353" y="79077"/>
                        <a:pt x="30197" y="78022"/>
                        <a:pt x="30962" y="76908"/>
                      </a:cubicBezTo>
                      <a:lnTo>
                        <a:pt x="30962" y="76908"/>
                      </a:lnTo>
                      <a:lnTo>
                        <a:pt x="32587" y="74471"/>
                      </a:lnTo>
                      <a:lnTo>
                        <a:pt x="33128" y="73478"/>
                      </a:lnTo>
                      <a:lnTo>
                        <a:pt x="33128" y="72665"/>
                      </a:lnTo>
                      <a:cubicBezTo>
                        <a:pt x="33404" y="72234"/>
                        <a:pt x="33645" y="71781"/>
                        <a:pt x="33850" y="71312"/>
                      </a:cubicBezTo>
                      <a:lnTo>
                        <a:pt x="34753" y="69506"/>
                      </a:lnTo>
                      <a:lnTo>
                        <a:pt x="36378" y="65534"/>
                      </a:lnTo>
                      <a:cubicBezTo>
                        <a:pt x="36829" y="64180"/>
                        <a:pt x="37281" y="62826"/>
                        <a:pt x="37642" y="61472"/>
                      </a:cubicBezTo>
                      <a:cubicBezTo>
                        <a:pt x="38003" y="60118"/>
                        <a:pt x="38274" y="58674"/>
                        <a:pt x="38544" y="57320"/>
                      </a:cubicBezTo>
                      <a:cubicBezTo>
                        <a:pt x="40026" y="48820"/>
                        <a:pt x="39842" y="40113"/>
                        <a:pt x="38003" y="31684"/>
                      </a:cubicBezTo>
                      <a:cubicBezTo>
                        <a:pt x="38003" y="31052"/>
                        <a:pt x="38003" y="30510"/>
                        <a:pt x="38003" y="29879"/>
                      </a:cubicBezTo>
                      <a:lnTo>
                        <a:pt x="38003" y="29427"/>
                      </a:lnTo>
                      <a:lnTo>
                        <a:pt x="37461" y="27351"/>
                      </a:lnTo>
                      <a:cubicBezTo>
                        <a:pt x="36162" y="23283"/>
                        <a:pt x="34532" y="19328"/>
                        <a:pt x="32587" y="15526"/>
                      </a:cubicBezTo>
                      <a:cubicBezTo>
                        <a:pt x="31763" y="13917"/>
                        <a:pt x="30859" y="12351"/>
                        <a:pt x="29879" y="10832"/>
                      </a:cubicBezTo>
                      <a:cubicBezTo>
                        <a:pt x="29091" y="9483"/>
                        <a:pt x="28216" y="8187"/>
                        <a:pt x="27261" y="6951"/>
                      </a:cubicBezTo>
                      <a:cubicBezTo>
                        <a:pt x="27261" y="6319"/>
                        <a:pt x="26448" y="5867"/>
                        <a:pt x="26087" y="5326"/>
                      </a:cubicBezTo>
                      <a:lnTo>
                        <a:pt x="25004" y="3972"/>
                      </a:lnTo>
                      <a:lnTo>
                        <a:pt x="23109" y="1805"/>
                      </a:lnTo>
                      <a:lnTo>
                        <a:pt x="21393" y="0"/>
                      </a:lnTo>
                      <a:cubicBezTo>
                        <a:pt x="20115" y="7803"/>
                        <a:pt x="15413" y="14624"/>
                        <a:pt x="8575" y="18595"/>
                      </a:cubicBezTo>
                      <a:cubicBezTo>
                        <a:pt x="5860" y="20307"/>
                        <a:pt x="2989" y="21758"/>
                        <a:pt x="0" y="22928"/>
                      </a:cubicBezTo>
                      <a:cubicBezTo>
                        <a:pt x="0" y="22928"/>
                        <a:pt x="15255" y="21664"/>
                        <a:pt x="16970" y="29879"/>
                      </a:cubicBezTo>
                      <a:cubicBezTo>
                        <a:pt x="18685" y="38093"/>
                        <a:pt x="10922" y="43058"/>
                        <a:pt x="14262" y="53619"/>
                      </a:cubicBezTo>
                      <a:cubicBezTo>
                        <a:pt x="15152" y="56369"/>
                        <a:pt x="16528" y="58937"/>
                        <a:pt x="18324" y="61201"/>
                      </a:cubicBezTo>
                      <a:cubicBezTo>
                        <a:pt x="23379" y="67701"/>
                        <a:pt x="29969" y="70228"/>
                        <a:pt x="28254" y="80428"/>
                      </a:cubicBezTo>
                      <a:close/>
                    </a:path>
                  </a:pathLst>
                </a:custGeom>
                <a:solidFill>
                  <a:srgbClr val="407BFF"/>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endParaRPr>
                </a:p>
              </p:txBody>
            </p:sp>
            <p:sp>
              <p:nvSpPr>
                <p:cNvPr id="3050" name="Freeform: Shape 3049">
                  <a:extLst>
                    <a:ext uri="{FF2B5EF4-FFF2-40B4-BE49-F238E27FC236}">
                      <a16:creationId xmlns:a16="http://schemas.microsoft.com/office/drawing/2014/main" id="{AD0EEA33-612F-AE00-4ACF-8B1210995EC7}"/>
                    </a:ext>
                  </a:extLst>
                </p:cNvPr>
                <p:cNvSpPr/>
                <p:nvPr/>
              </p:nvSpPr>
              <p:spPr>
                <a:xfrm>
                  <a:off x="8331087" y="5915694"/>
                  <a:ext cx="21028" cy="80428"/>
                </a:xfrm>
                <a:custGeom>
                  <a:avLst/>
                  <a:gdLst>
                    <a:gd name="connsiteX0" fmla="*/ 3069 w 21028"/>
                    <a:gd name="connsiteY0" fmla="*/ 0 h 80428"/>
                    <a:gd name="connsiteX1" fmla="*/ 5416 w 21028"/>
                    <a:gd name="connsiteY1" fmla="*/ 50821 h 80428"/>
                    <a:gd name="connsiteX2" fmla="*/ 0 w 21028"/>
                    <a:gd name="connsiteY2" fmla="*/ 61202 h 80428"/>
                    <a:gd name="connsiteX3" fmla="*/ 9929 w 21028"/>
                    <a:gd name="connsiteY3" fmla="*/ 80429 h 80428"/>
                    <a:gd name="connsiteX4" fmla="*/ 9929 w 21028"/>
                    <a:gd name="connsiteY4" fmla="*/ 80429 h 80428"/>
                    <a:gd name="connsiteX5" fmla="*/ 12457 w 21028"/>
                    <a:gd name="connsiteY5" fmla="*/ 77269 h 80428"/>
                    <a:gd name="connsiteX6" fmla="*/ 12457 w 21028"/>
                    <a:gd name="connsiteY6" fmla="*/ 77270 h 80428"/>
                    <a:gd name="connsiteX7" fmla="*/ 14082 w 21028"/>
                    <a:gd name="connsiteY7" fmla="*/ 74832 h 80428"/>
                    <a:gd name="connsiteX8" fmla="*/ 14623 w 21028"/>
                    <a:gd name="connsiteY8" fmla="*/ 73839 h 80428"/>
                    <a:gd name="connsiteX9" fmla="*/ 14623 w 21028"/>
                    <a:gd name="connsiteY9" fmla="*/ 73027 h 80428"/>
                    <a:gd name="connsiteX10" fmla="*/ 15346 w 21028"/>
                    <a:gd name="connsiteY10" fmla="*/ 71673 h 80428"/>
                    <a:gd name="connsiteX11" fmla="*/ 16248 w 21028"/>
                    <a:gd name="connsiteY11" fmla="*/ 69867 h 80428"/>
                    <a:gd name="connsiteX12" fmla="*/ 17873 w 21028"/>
                    <a:gd name="connsiteY12" fmla="*/ 65896 h 80428"/>
                    <a:gd name="connsiteX13" fmla="*/ 19137 w 21028"/>
                    <a:gd name="connsiteY13" fmla="*/ 61834 h 80428"/>
                    <a:gd name="connsiteX14" fmla="*/ 20039 w 21028"/>
                    <a:gd name="connsiteY14" fmla="*/ 57681 h 80428"/>
                    <a:gd name="connsiteX15" fmla="*/ 19498 w 21028"/>
                    <a:gd name="connsiteY15" fmla="*/ 32045 h 80428"/>
                    <a:gd name="connsiteX16" fmla="*/ 19498 w 21028"/>
                    <a:gd name="connsiteY16" fmla="*/ 30240 h 80428"/>
                    <a:gd name="connsiteX17" fmla="*/ 19498 w 21028"/>
                    <a:gd name="connsiteY17" fmla="*/ 29789 h 80428"/>
                    <a:gd name="connsiteX18" fmla="*/ 18956 w 21028"/>
                    <a:gd name="connsiteY18" fmla="*/ 27712 h 80428"/>
                    <a:gd name="connsiteX19" fmla="*/ 14082 w 21028"/>
                    <a:gd name="connsiteY19" fmla="*/ 15887 h 80428"/>
                    <a:gd name="connsiteX20" fmla="*/ 11374 w 21028"/>
                    <a:gd name="connsiteY20" fmla="*/ 11193 h 80428"/>
                    <a:gd name="connsiteX21" fmla="*/ 8756 w 21028"/>
                    <a:gd name="connsiteY21" fmla="*/ 7312 h 80428"/>
                    <a:gd name="connsiteX22" fmla="*/ 7582 w 21028"/>
                    <a:gd name="connsiteY22" fmla="*/ 5687 h 80428"/>
                    <a:gd name="connsiteX23" fmla="*/ 6499 w 21028"/>
                    <a:gd name="connsiteY23" fmla="*/ 4333 h 80428"/>
                    <a:gd name="connsiteX24" fmla="*/ 4604 w 21028"/>
                    <a:gd name="connsiteY24" fmla="*/ 2167 h 80428"/>
                    <a:gd name="connsiteX25" fmla="*/ 2889 w 21028"/>
                    <a:gd name="connsiteY25" fmla="*/ 361 h 804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1028" h="80428">
                      <a:moveTo>
                        <a:pt x="3069" y="0"/>
                      </a:moveTo>
                      <a:cubicBezTo>
                        <a:pt x="10264" y="16031"/>
                        <a:pt x="11102" y="34195"/>
                        <a:pt x="5416" y="50821"/>
                      </a:cubicBezTo>
                      <a:cubicBezTo>
                        <a:pt x="4254" y="54581"/>
                        <a:pt x="2419" y="58098"/>
                        <a:pt x="0" y="61202"/>
                      </a:cubicBezTo>
                      <a:cubicBezTo>
                        <a:pt x="5055" y="67701"/>
                        <a:pt x="11645" y="70229"/>
                        <a:pt x="9929" y="80429"/>
                      </a:cubicBezTo>
                      <a:lnTo>
                        <a:pt x="9929" y="80429"/>
                      </a:lnTo>
                      <a:cubicBezTo>
                        <a:pt x="10848" y="79439"/>
                        <a:pt x="11693" y="78383"/>
                        <a:pt x="12457" y="77269"/>
                      </a:cubicBezTo>
                      <a:lnTo>
                        <a:pt x="12457" y="77270"/>
                      </a:lnTo>
                      <a:lnTo>
                        <a:pt x="14082" y="74832"/>
                      </a:lnTo>
                      <a:lnTo>
                        <a:pt x="14623" y="73839"/>
                      </a:lnTo>
                      <a:lnTo>
                        <a:pt x="14623" y="73027"/>
                      </a:lnTo>
                      <a:cubicBezTo>
                        <a:pt x="14899" y="72595"/>
                        <a:pt x="15140" y="72142"/>
                        <a:pt x="15346" y="71673"/>
                      </a:cubicBezTo>
                      <a:lnTo>
                        <a:pt x="16248" y="69867"/>
                      </a:lnTo>
                      <a:lnTo>
                        <a:pt x="17873" y="65896"/>
                      </a:lnTo>
                      <a:cubicBezTo>
                        <a:pt x="18324" y="64542"/>
                        <a:pt x="18776" y="63187"/>
                        <a:pt x="19137" y="61834"/>
                      </a:cubicBezTo>
                      <a:cubicBezTo>
                        <a:pt x="19498" y="60480"/>
                        <a:pt x="19769" y="59035"/>
                        <a:pt x="20039" y="57681"/>
                      </a:cubicBezTo>
                      <a:cubicBezTo>
                        <a:pt x="21521" y="49181"/>
                        <a:pt x="21337" y="40475"/>
                        <a:pt x="19498" y="32045"/>
                      </a:cubicBezTo>
                      <a:cubicBezTo>
                        <a:pt x="19498" y="31413"/>
                        <a:pt x="19498" y="30872"/>
                        <a:pt x="19498" y="30240"/>
                      </a:cubicBezTo>
                      <a:lnTo>
                        <a:pt x="19498" y="29789"/>
                      </a:lnTo>
                      <a:lnTo>
                        <a:pt x="18956" y="27712"/>
                      </a:lnTo>
                      <a:cubicBezTo>
                        <a:pt x="17658" y="23644"/>
                        <a:pt x="16027" y="19689"/>
                        <a:pt x="14082" y="15887"/>
                      </a:cubicBezTo>
                      <a:cubicBezTo>
                        <a:pt x="13258" y="14278"/>
                        <a:pt x="12354" y="12712"/>
                        <a:pt x="11374" y="11193"/>
                      </a:cubicBezTo>
                      <a:cubicBezTo>
                        <a:pt x="10586" y="9844"/>
                        <a:pt x="9712" y="8548"/>
                        <a:pt x="8756" y="7312"/>
                      </a:cubicBezTo>
                      <a:cubicBezTo>
                        <a:pt x="8756" y="6680"/>
                        <a:pt x="7944" y="6229"/>
                        <a:pt x="7582" y="5687"/>
                      </a:cubicBezTo>
                      <a:lnTo>
                        <a:pt x="6499" y="4333"/>
                      </a:lnTo>
                      <a:lnTo>
                        <a:pt x="4604" y="2167"/>
                      </a:lnTo>
                      <a:lnTo>
                        <a:pt x="2889" y="361"/>
                      </a:lnTo>
                      <a:close/>
                    </a:path>
                  </a:pathLst>
                </a:custGeom>
                <a:solidFill>
                  <a:srgbClr val="000000">
                    <a:alpha val="10000"/>
                  </a:srgbClr>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endParaRPr>
                </a:p>
              </p:txBody>
            </p:sp>
            <p:sp>
              <p:nvSpPr>
                <p:cNvPr id="3051" name="Freeform: Shape 3050">
                  <a:extLst>
                    <a:ext uri="{FF2B5EF4-FFF2-40B4-BE49-F238E27FC236}">
                      <a16:creationId xmlns:a16="http://schemas.microsoft.com/office/drawing/2014/main" id="{D307833C-3585-7873-26EA-19DE773A4EE9}"/>
                    </a:ext>
                  </a:extLst>
                </p:cNvPr>
                <p:cNvSpPr/>
                <p:nvPr/>
              </p:nvSpPr>
              <p:spPr>
                <a:xfrm>
                  <a:off x="8235313" y="5994657"/>
                  <a:ext cx="52443" cy="50932"/>
                </a:xfrm>
                <a:custGeom>
                  <a:avLst/>
                  <a:gdLst>
                    <a:gd name="connsiteX0" fmla="*/ 50821 w 52443"/>
                    <a:gd name="connsiteY0" fmla="*/ 23852 h 50932"/>
                    <a:gd name="connsiteX1" fmla="*/ 52175 w 52443"/>
                    <a:gd name="connsiteY1" fmla="*/ 16991 h 50932"/>
                    <a:gd name="connsiteX2" fmla="*/ 38544 w 52443"/>
                    <a:gd name="connsiteY2" fmla="*/ 833 h 50932"/>
                    <a:gd name="connsiteX3" fmla="*/ 31503 w 52443"/>
                    <a:gd name="connsiteY3" fmla="*/ 833 h 50932"/>
                    <a:gd name="connsiteX4" fmla="*/ 0 w 52443"/>
                    <a:gd name="connsiteY4" fmla="*/ 22137 h 50932"/>
                    <a:gd name="connsiteX5" fmla="*/ 9027 w 52443"/>
                    <a:gd name="connsiteY5" fmla="*/ 22137 h 50932"/>
                    <a:gd name="connsiteX6" fmla="*/ 26268 w 52443"/>
                    <a:gd name="connsiteY6" fmla="*/ 41905 h 50932"/>
                    <a:gd name="connsiteX7" fmla="*/ 24192 w 52443"/>
                    <a:gd name="connsiteY7" fmla="*/ 50932 h 50932"/>
                    <a:gd name="connsiteX8" fmla="*/ 50821 w 52443"/>
                    <a:gd name="connsiteY8" fmla="*/ 23852 h 50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2443" h="50932">
                      <a:moveTo>
                        <a:pt x="50821" y="23852"/>
                      </a:moveTo>
                      <a:cubicBezTo>
                        <a:pt x="52308" y="21897"/>
                        <a:pt x="52808" y="19364"/>
                        <a:pt x="52175" y="16991"/>
                      </a:cubicBezTo>
                      <a:cubicBezTo>
                        <a:pt x="50465" y="9742"/>
                        <a:pt x="45402" y="3740"/>
                        <a:pt x="38544" y="833"/>
                      </a:cubicBezTo>
                      <a:cubicBezTo>
                        <a:pt x="36329" y="-278"/>
                        <a:pt x="33719" y="-278"/>
                        <a:pt x="31503" y="833"/>
                      </a:cubicBezTo>
                      <a:cubicBezTo>
                        <a:pt x="21393" y="6972"/>
                        <a:pt x="10832" y="14193"/>
                        <a:pt x="0" y="22137"/>
                      </a:cubicBezTo>
                      <a:cubicBezTo>
                        <a:pt x="2835" y="20690"/>
                        <a:pt x="6192" y="20690"/>
                        <a:pt x="9027" y="22137"/>
                      </a:cubicBezTo>
                      <a:cubicBezTo>
                        <a:pt x="17555" y="25659"/>
                        <a:pt x="23938" y="32977"/>
                        <a:pt x="26268" y="41905"/>
                      </a:cubicBezTo>
                      <a:cubicBezTo>
                        <a:pt x="27290" y="45067"/>
                        <a:pt x="26493" y="48535"/>
                        <a:pt x="24192" y="50932"/>
                      </a:cubicBezTo>
                      <a:cubicBezTo>
                        <a:pt x="34573" y="40461"/>
                        <a:pt x="44322" y="30531"/>
                        <a:pt x="50821" y="23852"/>
                      </a:cubicBezTo>
                      <a:close/>
                    </a:path>
                  </a:pathLst>
                </a:custGeom>
                <a:solidFill>
                  <a:srgbClr val="EBEBEB"/>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endParaRPr>
                </a:p>
              </p:txBody>
            </p:sp>
            <p:sp>
              <p:nvSpPr>
                <p:cNvPr id="3052" name="Freeform: Shape 3051">
                  <a:extLst>
                    <a:ext uri="{FF2B5EF4-FFF2-40B4-BE49-F238E27FC236}">
                      <a16:creationId xmlns:a16="http://schemas.microsoft.com/office/drawing/2014/main" id="{38D011C1-62FF-BF78-1120-5AB4124334BD}"/>
                    </a:ext>
                  </a:extLst>
                </p:cNvPr>
                <p:cNvSpPr/>
                <p:nvPr/>
              </p:nvSpPr>
              <p:spPr>
                <a:xfrm>
                  <a:off x="8254992" y="6002170"/>
                  <a:ext cx="33668" cy="43689"/>
                </a:xfrm>
                <a:custGeom>
                  <a:avLst/>
                  <a:gdLst>
                    <a:gd name="connsiteX0" fmla="*/ 0 w 33668"/>
                    <a:gd name="connsiteY0" fmla="*/ 21303 h 43689"/>
                    <a:gd name="connsiteX1" fmla="*/ 7041 w 33668"/>
                    <a:gd name="connsiteY1" fmla="*/ 34663 h 43689"/>
                    <a:gd name="connsiteX2" fmla="*/ 4965 w 33668"/>
                    <a:gd name="connsiteY2" fmla="*/ 43690 h 43689"/>
                    <a:gd name="connsiteX3" fmla="*/ 32045 w 33668"/>
                    <a:gd name="connsiteY3" fmla="*/ 16609 h 43689"/>
                    <a:gd name="connsiteX4" fmla="*/ 33399 w 33668"/>
                    <a:gd name="connsiteY4" fmla="*/ 9749 h 43689"/>
                    <a:gd name="connsiteX5" fmla="*/ 28434 w 33668"/>
                    <a:gd name="connsiteY5" fmla="*/ 0 h 43689"/>
                    <a:gd name="connsiteX6" fmla="*/ 28434 w 33668"/>
                    <a:gd name="connsiteY6" fmla="*/ 0 h 43689"/>
                    <a:gd name="connsiteX7" fmla="*/ 0 w 33668"/>
                    <a:gd name="connsiteY7" fmla="*/ 21303 h 43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3668" h="43689">
                      <a:moveTo>
                        <a:pt x="0" y="21303"/>
                      </a:moveTo>
                      <a:cubicBezTo>
                        <a:pt x="3497" y="25048"/>
                        <a:pt x="5928" y="29661"/>
                        <a:pt x="7041" y="34663"/>
                      </a:cubicBezTo>
                      <a:cubicBezTo>
                        <a:pt x="8063" y="37824"/>
                        <a:pt x="7265" y="41292"/>
                        <a:pt x="4965" y="43690"/>
                      </a:cubicBezTo>
                      <a:cubicBezTo>
                        <a:pt x="15346" y="33038"/>
                        <a:pt x="25094" y="23109"/>
                        <a:pt x="32045" y="16609"/>
                      </a:cubicBezTo>
                      <a:cubicBezTo>
                        <a:pt x="33533" y="14655"/>
                        <a:pt x="34033" y="12122"/>
                        <a:pt x="33399" y="9749"/>
                      </a:cubicBezTo>
                      <a:cubicBezTo>
                        <a:pt x="32598" y="6131"/>
                        <a:pt x="30889" y="2776"/>
                        <a:pt x="28434" y="0"/>
                      </a:cubicBezTo>
                      <a:lnTo>
                        <a:pt x="28434" y="0"/>
                      </a:lnTo>
                      <a:lnTo>
                        <a:pt x="0" y="21303"/>
                      </a:lnTo>
                      <a:close/>
                    </a:path>
                  </a:pathLst>
                </a:custGeom>
                <a:solidFill>
                  <a:srgbClr val="E0E0E0"/>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endParaRPr>
                </a:p>
              </p:txBody>
            </p:sp>
          </p:grpSp>
          <p:grpSp>
            <p:nvGrpSpPr>
              <p:cNvPr id="3021" name="Graphic 13">
                <a:extLst>
                  <a:ext uri="{FF2B5EF4-FFF2-40B4-BE49-F238E27FC236}">
                    <a16:creationId xmlns:a16="http://schemas.microsoft.com/office/drawing/2014/main" id="{E39EB318-3370-F237-329C-94C45FC848C3}"/>
                  </a:ext>
                </a:extLst>
              </p:cNvPr>
              <p:cNvGrpSpPr/>
              <p:nvPr/>
            </p:nvGrpSpPr>
            <p:grpSpPr>
              <a:xfrm>
                <a:off x="8016313" y="5908924"/>
                <a:ext cx="539928" cy="378681"/>
                <a:chOff x="8016313" y="5908924"/>
                <a:chExt cx="539928" cy="378681"/>
              </a:xfrm>
            </p:grpSpPr>
            <p:sp>
              <p:nvSpPr>
                <p:cNvPr id="3037" name="Freeform: Shape 3036">
                  <a:extLst>
                    <a:ext uri="{FF2B5EF4-FFF2-40B4-BE49-F238E27FC236}">
                      <a16:creationId xmlns:a16="http://schemas.microsoft.com/office/drawing/2014/main" id="{E747255E-AB43-D550-7C23-72E7D9700B30}"/>
                    </a:ext>
                  </a:extLst>
                </p:cNvPr>
                <p:cNvSpPr/>
                <p:nvPr/>
              </p:nvSpPr>
              <p:spPr>
                <a:xfrm>
                  <a:off x="8016313" y="5978654"/>
                  <a:ext cx="468922" cy="308951"/>
                </a:xfrm>
                <a:custGeom>
                  <a:avLst/>
                  <a:gdLst>
                    <a:gd name="connsiteX0" fmla="*/ 450357 w 468922"/>
                    <a:gd name="connsiteY0" fmla="*/ 588 h 308951"/>
                    <a:gd name="connsiteX1" fmla="*/ 450357 w 468922"/>
                    <a:gd name="connsiteY1" fmla="*/ 588 h 308951"/>
                    <a:gd name="connsiteX2" fmla="*/ 148411 w 468922"/>
                    <a:gd name="connsiteY2" fmla="*/ 182749 h 308951"/>
                    <a:gd name="connsiteX3" fmla="*/ 1635 w 468922"/>
                    <a:gd name="connsiteY3" fmla="*/ 298653 h 308951"/>
                    <a:gd name="connsiteX4" fmla="*/ 1635 w 468922"/>
                    <a:gd name="connsiteY4" fmla="*/ 298653 h 308951"/>
                    <a:gd name="connsiteX5" fmla="*/ 1635 w 468922"/>
                    <a:gd name="connsiteY5" fmla="*/ 298653 h 308951"/>
                    <a:gd name="connsiteX6" fmla="*/ 1635 w 468922"/>
                    <a:gd name="connsiteY6" fmla="*/ 298653 h 308951"/>
                    <a:gd name="connsiteX7" fmla="*/ 101 w 468922"/>
                    <a:gd name="connsiteY7" fmla="*/ 303888 h 308951"/>
                    <a:gd name="connsiteX8" fmla="*/ 7220 w 468922"/>
                    <a:gd name="connsiteY8" fmla="*/ 308855 h 308951"/>
                    <a:gd name="connsiteX9" fmla="*/ 7232 w 468922"/>
                    <a:gd name="connsiteY9" fmla="*/ 308853 h 308951"/>
                    <a:gd name="connsiteX10" fmla="*/ 8586 w 468922"/>
                    <a:gd name="connsiteY10" fmla="*/ 308853 h 308951"/>
                    <a:gd name="connsiteX11" fmla="*/ 8586 w 468922"/>
                    <a:gd name="connsiteY11" fmla="*/ 308853 h 308951"/>
                    <a:gd name="connsiteX12" fmla="*/ 176665 w 468922"/>
                    <a:gd name="connsiteY12" fmla="*/ 225175 h 308951"/>
                    <a:gd name="connsiteX13" fmla="*/ 466605 w 468922"/>
                    <a:gd name="connsiteY13" fmla="*/ 25773 h 308951"/>
                    <a:gd name="connsiteX14" fmla="*/ 466605 w 468922"/>
                    <a:gd name="connsiteY14" fmla="*/ 25773 h 308951"/>
                    <a:gd name="connsiteX15" fmla="*/ 468862 w 468922"/>
                    <a:gd name="connsiteY15" fmla="*/ 19184 h 308951"/>
                    <a:gd name="connsiteX16" fmla="*/ 457398 w 468922"/>
                    <a:gd name="connsiteY16" fmla="*/ 1130 h 308951"/>
                    <a:gd name="connsiteX17" fmla="*/ 450357 w 468922"/>
                    <a:gd name="connsiteY17" fmla="*/ 588 h 308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68922" h="308951">
                      <a:moveTo>
                        <a:pt x="450357" y="588"/>
                      </a:moveTo>
                      <a:lnTo>
                        <a:pt x="450357" y="588"/>
                      </a:lnTo>
                      <a:cubicBezTo>
                        <a:pt x="450357" y="588"/>
                        <a:pt x="218459" y="137976"/>
                        <a:pt x="148411" y="182749"/>
                      </a:cubicBezTo>
                      <a:cubicBezTo>
                        <a:pt x="96306" y="217177"/>
                        <a:pt x="47206" y="255950"/>
                        <a:pt x="1635" y="298653"/>
                      </a:cubicBezTo>
                      <a:lnTo>
                        <a:pt x="1635" y="298653"/>
                      </a:lnTo>
                      <a:lnTo>
                        <a:pt x="1635" y="298653"/>
                      </a:lnTo>
                      <a:lnTo>
                        <a:pt x="1635" y="298653"/>
                      </a:lnTo>
                      <a:cubicBezTo>
                        <a:pt x="321" y="300055"/>
                        <a:pt x="-249" y="301999"/>
                        <a:pt x="101" y="303888"/>
                      </a:cubicBezTo>
                      <a:cubicBezTo>
                        <a:pt x="695" y="307226"/>
                        <a:pt x="3883" y="309450"/>
                        <a:pt x="7220" y="308855"/>
                      </a:cubicBezTo>
                      <a:cubicBezTo>
                        <a:pt x="7224" y="308854"/>
                        <a:pt x="7228" y="308854"/>
                        <a:pt x="7232" y="308853"/>
                      </a:cubicBezTo>
                      <a:lnTo>
                        <a:pt x="8586" y="308853"/>
                      </a:lnTo>
                      <a:lnTo>
                        <a:pt x="8586" y="308853"/>
                      </a:lnTo>
                      <a:cubicBezTo>
                        <a:pt x="8586" y="308853"/>
                        <a:pt x="108513" y="268955"/>
                        <a:pt x="176665" y="225175"/>
                      </a:cubicBezTo>
                      <a:cubicBezTo>
                        <a:pt x="244817" y="181395"/>
                        <a:pt x="466605" y="25773"/>
                        <a:pt x="466605" y="25773"/>
                      </a:cubicBezTo>
                      <a:lnTo>
                        <a:pt x="466605" y="25773"/>
                      </a:lnTo>
                      <a:cubicBezTo>
                        <a:pt x="468331" y="24041"/>
                        <a:pt x="469164" y="21610"/>
                        <a:pt x="468862" y="19184"/>
                      </a:cubicBezTo>
                      <a:cubicBezTo>
                        <a:pt x="468178" y="11668"/>
                        <a:pt x="463909" y="4945"/>
                        <a:pt x="457398" y="1130"/>
                      </a:cubicBezTo>
                      <a:cubicBezTo>
                        <a:pt x="455269" y="-155"/>
                        <a:pt x="452657" y="-356"/>
                        <a:pt x="450357" y="588"/>
                      </a:cubicBezTo>
                      <a:close/>
                    </a:path>
                  </a:pathLst>
                </a:custGeom>
                <a:solidFill>
                  <a:srgbClr val="407BFF"/>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endParaRPr>
                </a:p>
              </p:txBody>
            </p:sp>
            <p:sp>
              <p:nvSpPr>
                <p:cNvPr id="3038" name="Freeform: Shape 3037">
                  <a:extLst>
                    <a:ext uri="{FF2B5EF4-FFF2-40B4-BE49-F238E27FC236}">
                      <a16:creationId xmlns:a16="http://schemas.microsoft.com/office/drawing/2014/main" id="{35EB6254-3B99-CFA2-AE85-86B8789151B9}"/>
                    </a:ext>
                  </a:extLst>
                </p:cNvPr>
                <p:cNvSpPr/>
                <p:nvPr/>
              </p:nvSpPr>
              <p:spPr>
                <a:xfrm>
                  <a:off x="8016594" y="6005601"/>
                  <a:ext cx="446013" cy="281462"/>
                </a:xfrm>
                <a:custGeom>
                  <a:avLst/>
                  <a:gdLst>
                    <a:gd name="connsiteX0" fmla="*/ 434279 w 446013"/>
                    <a:gd name="connsiteY0" fmla="*/ 0 h 281462"/>
                    <a:gd name="connsiteX1" fmla="*/ 446013 w 446013"/>
                    <a:gd name="connsiteY1" fmla="*/ 12908 h 281462"/>
                    <a:gd name="connsiteX2" fmla="*/ 183153 w 446013"/>
                    <a:gd name="connsiteY2" fmla="*/ 193444 h 281462"/>
                    <a:gd name="connsiteX3" fmla="*/ 183153 w 446013"/>
                    <a:gd name="connsiteY3" fmla="*/ 193444 h 281462"/>
                    <a:gd name="connsiteX4" fmla="*/ 176564 w 446013"/>
                    <a:gd name="connsiteY4" fmla="*/ 197686 h 281462"/>
                    <a:gd name="connsiteX5" fmla="*/ 8485 w 446013"/>
                    <a:gd name="connsiteY5" fmla="*/ 281365 h 281462"/>
                    <a:gd name="connsiteX6" fmla="*/ 8485 w 446013"/>
                    <a:gd name="connsiteY6" fmla="*/ 281365 h 281462"/>
                    <a:gd name="connsiteX7" fmla="*/ 7131 w 446013"/>
                    <a:gd name="connsiteY7" fmla="*/ 281365 h 281462"/>
                    <a:gd name="connsiteX8" fmla="*/ 2 w 446013"/>
                    <a:gd name="connsiteY8" fmla="*/ 276412 h 281462"/>
                    <a:gd name="connsiteX9" fmla="*/ 0 w 446013"/>
                    <a:gd name="connsiteY9" fmla="*/ 276400 h 281462"/>
                    <a:gd name="connsiteX10" fmla="*/ 434279 w 446013"/>
                    <a:gd name="connsiteY10" fmla="*/ 0 h 2814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46013" h="281462">
                      <a:moveTo>
                        <a:pt x="434279" y="0"/>
                      </a:moveTo>
                      <a:lnTo>
                        <a:pt x="446013" y="12908"/>
                      </a:lnTo>
                      <a:cubicBezTo>
                        <a:pt x="391853" y="50640"/>
                        <a:pt x="244084" y="153907"/>
                        <a:pt x="183153" y="193444"/>
                      </a:cubicBezTo>
                      <a:lnTo>
                        <a:pt x="183153" y="193444"/>
                      </a:lnTo>
                      <a:lnTo>
                        <a:pt x="176564" y="197686"/>
                      </a:lnTo>
                      <a:cubicBezTo>
                        <a:pt x="108412" y="241466"/>
                        <a:pt x="8485" y="281365"/>
                        <a:pt x="8485" y="281365"/>
                      </a:cubicBezTo>
                      <a:lnTo>
                        <a:pt x="8485" y="281365"/>
                      </a:lnTo>
                      <a:lnTo>
                        <a:pt x="7131" y="281365"/>
                      </a:lnTo>
                      <a:cubicBezTo>
                        <a:pt x="3795" y="281965"/>
                        <a:pt x="603" y="279748"/>
                        <a:pt x="2" y="276412"/>
                      </a:cubicBezTo>
                      <a:cubicBezTo>
                        <a:pt x="1" y="276408"/>
                        <a:pt x="1" y="276404"/>
                        <a:pt x="0" y="276400"/>
                      </a:cubicBezTo>
                      <a:cubicBezTo>
                        <a:pt x="2889" y="281545"/>
                        <a:pt x="434279" y="0"/>
                        <a:pt x="434279" y="0"/>
                      </a:cubicBezTo>
                      <a:close/>
                    </a:path>
                  </a:pathLst>
                </a:custGeom>
                <a:solidFill>
                  <a:srgbClr val="000000">
                    <a:alpha val="10000"/>
                  </a:srgbClr>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endParaRPr>
                </a:p>
              </p:txBody>
            </p:sp>
            <p:sp>
              <p:nvSpPr>
                <p:cNvPr id="3039" name="Freeform: Shape 3038">
                  <a:extLst>
                    <a:ext uri="{FF2B5EF4-FFF2-40B4-BE49-F238E27FC236}">
                      <a16:creationId xmlns:a16="http://schemas.microsoft.com/office/drawing/2014/main" id="{81AE5BE8-12EE-6CCD-342C-46308E056F27}"/>
                    </a:ext>
                  </a:extLst>
                </p:cNvPr>
                <p:cNvSpPr/>
                <p:nvPr/>
              </p:nvSpPr>
              <p:spPr>
                <a:xfrm>
                  <a:off x="8466309" y="5929144"/>
                  <a:ext cx="69179" cy="75824"/>
                </a:xfrm>
                <a:custGeom>
                  <a:avLst/>
                  <a:gdLst>
                    <a:gd name="connsiteX0" fmla="*/ 15165 w 69179"/>
                    <a:gd name="connsiteY0" fmla="*/ 58313 h 75824"/>
                    <a:gd name="connsiteX1" fmla="*/ 66437 w 69179"/>
                    <a:gd name="connsiteY1" fmla="*/ 40259 h 75824"/>
                    <a:gd name="connsiteX2" fmla="*/ 63368 w 69179"/>
                    <a:gd name="connsiteY2" fmla="*/ 32225 h 75824"/>
                    <a:gd name="connsiteX3" fmla="*/ 69145 w 69179"/>
                    <a:gd name="connsiteY3" fmla="*/ 9027 h 75824"/>
                    <a:gd name="connsiteX4" fmla="*/ 53168 w 69179"/>
                    <a:gd name="connsiteY4" fmla="*/ 0 h 75824"/>
                    <a:gd name="connsiteX5" fmla="*/ 53168 w 69179"/>
                    <a:gd name="connsiteY5" fmla="*/ 0 h 75824"/>
                    <a:gd name="connsiteX6" fmla="*/ 18054 w 69179"/>
                    <a:gd name="connsiteY6" fmla="*/ 18054 h 75824"/>
                    <a:gd name="connsiteX7" fmla="*/ 0 w 69179"/>
                    <a:gd name="connsiteY7" fmla="*/ 50730 h 75824"/>
                    <a:gd name="connsiteX8" fmla="*/ 16158 w 69179"/>
                    <a:gd name="connsiteY8" fmla="*/ 75825 h 75824"/>
                    <a:gd name="connsiteX9" fmla="*/ 16158 w 69179"/>
                    <a:gd name="connsiteY9" fmla="*/ 75825 h 75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9179" h="75824">
                      <a:moveTo>
                        <a:pt x="15165" y="58313"/>
                      </a:moveTo>
                      <a:cubicBezTo>
                        <a:pt x="20671" y="57862"/>
                        <a:pt x="50730" y="55515"/>
                        <a:pt x="66437" y="40259"/>
                      </a:cubicBezTo>
                      <a:cubicBezTo>
                        <a:pt x="64902" y="37806"/>
                        <a:pt x="63860" y="35077"/>
                        <a:pt x="63368" y="32225"/>
                      </a:cubicBezTo>
                      <a:cubicBezTo>
                        <a:pt x="61382" y="21303"/>
                        <a:pt x="69777" y="17422"/>
                        <a:pt x="69145" y="9027"/>
                      </a:cubicBezTo>
                      <a:cubicBezTo>
                        <a:pt x="68513" y="632"/>
                        <a:pt x="53348" y="0"/>
                        <a:pt x="53168" y="0"/>
                      </a:cubicBezTo>
                      <a:lnTo>
                        <a:pt x="53168" y="0"/>
                      </a:lnTo>
                      <a:cubicBezTo>
                        <a:pt x="39878" y="2242"/>
                        <a:pt x="27610" y="8550"/>
                        <a:pt x="18054" y="18054"/>
                      </a:cubicBezTo>
                      <a:cubicBezTo>
                        <a:pt x="9016" y="26981"/>
                        <a:pt x="2747" y="38327"/>
                        <a:pt x="0" y="50730"/>
                      </a:cubicBezTo>
                      <a:lnTo>
                        <a:pt x="16158" y="75825"/>
                      </a:lnTo>
                      <a:lnTo>
                        <a:pt x="16158" y="75825"/>
                      </a:lnTo>
                      <a:close/>
                    </a:path>
                  </a:pathLst>
                </a:custGeom>
                <a:solidFill>
                  <a:srgbClr val="455A64"/>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endParaRPr>
                </a:p>
              </p:txBody>
            </p:sp>
            <p:sp>
              <p:nvSpPr>
                <p:cNvPr id="3040" name="Freeform: Shape 3039">
                  <a:extLst>
                    <a:ext uri="{FF2B5EF4-FFF2-40B4-BE49-F238E27FC236}">
                      <a16:creationId xmlns:a16="http://schemas.microsoft.com/office/drawing/2014/main" id="{A29A986A-6F7B-C778-5A05-233E390F280A}"/>
                    </a:ext>
                  </a:extLst>
                </p:cNvPr>
                <p:cNvSpPr/>
                <p:nvPr/>
              </p:nvSpPr>
              <p:spPr>
                <a:xfrm>
                  <a:off x="8481473" y="5969132"/>
                  <a:ext cx="59453" cy="34933"/>
                </a:xfrm>
                <a:custGeom>
                  <a:avLst/>
                  <a:gdLst>
                    <a:gd name="connsiteX0" fmla="*/ 58674 w 59453"/>
                    <a:gd name="connsiteY0" fmla="*/ 20310 h 34933"/>
                    <a:gd name="connsiteX1" fmla="*/ 51272 w 59453"/>
                    <a:gd name="connsiteY1" fmla="*/ 0 h 34933"/>
                    <a:gd name="connsiteX2" fmla="*/ 0 w 59453"/>
                    <a:gd name="connsiteY2" fmla="*/ 18054 h 34933"/>
                    <a:gd name="connsiteX3" fmla="*/ 1354 w 59453"/>
                    <a:gd name="connsiteY3" fmla="*/ 34934 h 34933"/>
                    <a:gd name="connsiteX4" fmla="*/ 12186 w 59453"/>
                    <a:gd name="connsiteY4" fmla="*/ 34934 h 34933"/>
                    <a:gd name="connsiteX5" fmla="*/ 15075 w 59453"/>
                    <a:gd name="connsiteY5" fmla="*/ 34934 h 34933"/>
                    <a:gd name="connsiteX6" fmla="*/ 21213 w 59453"/>
                    <a:gd name="connsiteY6" fmla="*/ 34934 h 34933"/>
                    <a:gd name="connsiteX7" fmla="*/ 30962 w 59453"/>
                    <a:gd name="connsiteY7" fmla="*/ 33399 h 34933"/>
                    <a:gd name="connsiteX8" fmla="*/ 37822 w 59453"/>
                    <a:gd name="connsiteY8" fmla="*/ 31504 h 34933"/>
                    <a:gd name="connsiteX9" fmla="*/ 52355 w 59453"/>
                    <a:gd name="connsiteY9" fmla="*/ 24824 h 34933"/>
                    <a:gd name="connsiteX10" fmla="*/ 58674 w 59453"/>
                    <a:gd name="connsiteY10" fmla="*/ 20311 h 34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9453" h="34933">
                      <a:moveTo>
                        <a:pt x="58674" y="20310"/>
                      </a:moveTo>
                      <a:cubicBezTo>
                        <a:pt x="61653" y="11283"/>
                        <a:pt x="55425" y="7131"/>
                        <a:pt x="51272" y="0"/>
                      </a:cubicBezTo>
                      <a:cubicBezTo>
                        <a:pt x="35566" y="15526"/>
                        <a:pt x="5506" y="18054"/>
                        <a:pt x="0" y="18054"/>
                      </a:cubicBezTo>
                      <a:lnTo>
                        <a:pt x="1354" y="34934"/>
                      </a:lnTo>
                      <a:lnTo>
                        <a:pt x="12186" y="34934"/>
                      </a:lnTo>
                      <a:lnTo>
                        <a:pt x="15075" y="34934"/>
                      </a:lnTo>
                      <a:lnTo>
                        <a:pt x="21213" y="34934"/>
                      </a:lnTo>
                      <a:cubicBezTo>
                        <a:pt x="24282" y="34934"/>
                        <a:pt x="27532" y="34121"/>
                        <a:pt x="30962" y="33399"/>
                      </a:cubicBezTo>
                      <a:cubicBezTo>
                        <a:pt x="33286" y="32913"/>
                        <a:pt x="35578" y="32279"/>
                        <a:pt x="37822" y="31504"/>
                      </a:cubicBezTo>
                      <a:cubicBezTo>
                        <a:pt x="42888" y="29795"/>
                        <a:pt x="47760" y="27556"/>
                        <a:pt x="52355" y="24824"/>
                      </a:cubicBezTo>
                      <a:cubicBezTo>
                        <a:pt x="54616" y="23547"/>
                        <a:pt x="56734" y="22034"/>
                        <a:pt x="58674" y="20311"/>
                      </a:cubicBezTo>
                      <a:close/>
                    </a:path>
                  </a:pathLst>
                </a:custGeom>
                <a:solidFill>
                  <a:srgbClr val="37474F"/>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endParaRPr>
                </a:p>
              </p:txBody>
            </p:sp>
            <p:sp>
              <p:nvSpPr>
                <p:cNvPr id="3041" name="Freeform: Shape 3040">
                  <a:extLst>
                    <a:ext uri="{FF2B5EF4-FFF2-40B4-BE49-F238E27FC236}">
                      <a16:creationId xmlns:a16="http://schemas.microsoft.com/office/drawing/2014/main" id="{1EC3931E-C04F-75F7-CCA9-8988A8F831C4}"/>
                    </a:ext>
                  </a:extLst>
                </p:cNvPr>
                <p:cNvSpPr/>
                <p:nvPr/>
              </p:nvSpPr>
              <p:spPr>
                <a:xfrm>
                  <a:off x="8519386" y="5909195"/>
                  <a:ext cx="36765" cy="80428"/>
                </a:xfrm>
                <a:custGeom>
                  <a:avLst/>
                  <a:gdLst>
                    <a:gd name="connsiteX0" fmla="*/ 20852 w 36765"/>
                    <a:gd name="connsiteY0" fmla="*/ 80248 h 80428"/>
                    <a:gd name="connsiteX1" fmla="*/ 23650 w 36765"/>
                    <a:gd name="connsiteY1" fmla="*/ 77450 h 80428"/>
                    <a:gd name="connsiteX2" fmla="*/ 23650 w 36765"/>
                    <a:gd name="connsiteY2" fmla="*/ 77450 h 80428"/>
                    <a:gd name="connsiteX3" fmla="*/ 25636 w 36765"/>
                    <a:gd name="connsiteY3" fmla="*/ 75193 h 80428"/>
                    <a:gd name="connsiteX4" fmla="*/ 26358 w 36765"/>
                    <a:gd name="connsiteY4" fmla="*/ 74290 h 80428"/>
                    <a:gd name="connsiteX5" fmla="*/ 26358 w 36765"/>
                    <a:gd name="connsiteY5" fmla="*/ 73568 h 80428"/>
                    <a:gd name="connsiteX6" fmla="*/ 27351 w 36765"/>
                    <a:gd name="connsiteY6" fmla="*/ 72304 h 80428"/>
                    <a:gd name="connsiteX7" fmla="*/ 28344 w 36765"/>
                    <a:gd name="connsiteY7" fmla="*/ 70680 h 80428"/>
                    <a:gd name="connsiteX8" fmla="*/ 30511 w 36765"/>
                    <a:gd name="connsiteY8" fmla="*/ 66888 h 80428"/>
                    <a:gd name="connsiteX9" fmla="*/ 32316 w 36765"/>
                    <a:gd name="connsiteY9" fmla="*/ 63007 h 80428"/>
                    <a:gd name="connsiteX10" fmla="*/ 33670 w 36765"/>
                    <a:gd name="connsiteY10" fmla="*/ 59035 h 80428"/>
                    <a:gd name="connsiteX11" fmla="*/ 36559 w 36765"/>
                    <a:gd name="connsiteY11" fmla="*/ 33579 h 80428"/>
                    <a:gd name="connsiteX12" fmla="*/ 36559 w 36765"/>
                    <a:gd name="connsiteY12" fmla="*/ 31774 h 80428"/>
                    <a:gd name="connsiteX13" fmla="*/ 36558 w 36765"/>
                    <a:gd name="connsiteY13" fmla="*/ 31233 h 80428"/>
                    <a:gd name="connsiteX14" fmla="*/ 36558 w 36765"/>
                    <a:gd name="connsiteY14" fmla="*/ 29156 h 80428"/>
                    <a:gd name="connsiteX15" fmla="*/ 33219 w 36765"/>
                    <a:gd name="connsiteY15" fmla="*/ 16699 h 80428"/>
                    <a:gd name="connsiteX16" fmla="*/ 31233 w 36765"/>
                    <a:gd name="connsiteY16" fmla="*/ 11735 h 80428"/>
                    <a:gd name="connsiteX17" fmla="*/ 29157 w 36765"/>
                    <a:gd name="connsiteY17" fmla="*/ 7582 h 80428"/>
                    <a:gd name="connsiteX18" fmla="*/ 28164 w 36765"/>
                    <a:gd name="connsiteY18" fmla="*/ 5777 h 80428"/>
                    <a:gd name="connsiteX19" fmla="*/ 27261 w 36765"/>
                    <a:gd name="connsiteY19" fmla="*/ 4242 h 80428"/>
                    <a:gd name="connsiteX20" fmla="*/ 25636 w 36765"/>
                    <a:gd name="connsiteY20" fmla="*/ 1896 h 80428"/>
                    <a:gd name="connsiteX21" fmla="*/ 24192 w 36765"/>
                    <a:gd name="connsiteY21" fmla="*/ 0 h 80428"/>
                    <a:gd name="connsiteX22" fmla="*/ 9027 w 36765"/>
                    <a:gd name="connsiteY22" fmla="*/ 16790 h 80428"/>
                    <a:gd name="connsiteX23" fmla="*/ 0 w 36765"/>
                    <a:gd name="connsiteY23" fmla="*/ 19859 h 80428"/>
                    <a:gd name="connsiteX24" fmla="*/ 15977 w 36765"/>
                    <a:gd name="connsiteY24" fmla="*/ 28886 h 80428"/>
                    <a:gd name="connsiteX25" fmla="*/ 10200 w 36765"/>
                    <a:gd name="connsiteY25" fmla="*/ 52084 h 80428"/>
                    <a:gd name="connsiteX26" fmla="*/ 13269 w 36765"/>
                    <a:gd name="connsiteY26" fmla="*/ 60118 h 80428"/>
                    <a:gd name="connsiteX27" fmla="*/ 20671 w 36765"/>
                    <a:gd name="connsiteY27" fmla="*/ 80428 h 804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6765" h="80428">
                      <a:moveTo>
                        <a:pt x="20852" y="80248"/>
                      </a:moveTo>
                      <a:lnTo>
                        <a:pt x="23650" y="77450"/>
                      </a:lnTo>
                      <a:lnTo>
                        <a:pt x="23650" y="77450"/>
                      </a:lnTo>
                      <a:cubicBezTo>
                        <a:pt x="24372" y="76728"/>
                        <a:pt x="25004" y="75915"/>
                        <a:pt x="25636" y="75193"/>
                      </a:cubicBezTo>
                      <a:lnTo>
                        <a:pt x="26358" y="74290"/>
                      </a:lnTo>
                      <a:cubicBezTo>
                        <a:pt x="26375" y="74050"/>
                        <a:pt x="26375" y="73808"/>
                        <a:pt x="26358" y="73568"/>
                      </a:cubicBezTo>
                      <a:cubicBezTo>
                        <a:pt x="26711" y="73164"/>
                        <a:pt x="27042" y="72743"/>
                        <a:pt x="27351" y="72304"/>
                      </a:cubicBezTo>
                      <a:cubicBezTo>
                        <a:pt x="27715" y="71783"/>
                        <a:pt x="28046" y="71241"/>
                        <a:pt x="28344" y="70680"/>
                      </a:cubicBezTo>
                      <a:cubicBezTo>
                        <a:pt x="29134" y="69456"/>
                        <a:pt x="29857" y="68190"/>
                        <a:pt x="30511" y="66888"/>
                      </a:cubicBezTo>
                      <a:cubicBezTo>
                        <a:pt x="31142" y="65625"/>
                        <a:pt x="31774" y="64361"/>
                        <a:pt x="32316" y="63007"/>
                      </a:cubicBezTo>
                      <a:cubicBezTo>
                        <a:pt x="32857" y="61653"/>
                        <a:pt x="33309" y="60389"/>
                        <a:pt x="33670" y="59035"/>
                      </a:cubicBezTo>
                      <a:cubicBezTo>
                        <a:pt x="36253" y="50813"/>
                        <a:pt x="37233" y="42171"/>
                        <a:pt x="36559" y="33579"/>
                      </a:cubicBezTo>
                      <a:cubicBezTo>
                        <a:pt x="36518" y="32978"/>
                        <a:pt x="36518" y="32375"/>
                        <a:pt x="36559" y="31774"/>
                      </a:cubicBezTo>
                      <a:lnTo>
                        <a:pt x="36558" y="31233"/>
                      </a:lnTo>
                      <a:cubicBezTo>
                        <a:pt x="36609" y="30541"/>
                        <a:pt x="36609" y="29847"/>
                        <a:pt x="36558" y="29156"/>
                      </a:cubicBezTo>
                      <a:cubicBezTo>
                        <a:pt x="35837" y="24909"/>
                        <a:pt x="34719" y="20738"/>
                        <a:pt x="33219" y="16699"/>
                      </a:cubicBezTo>
                      <a:cubicBezTo>
                        <a:pt x="32587" y="14894"/>
                        <a:pt x="31865" y="13269"/>
                        <a:pt x="31233" y="11735"/>
                      </a:cubicBezTo>
                      <a:cubicBezTo>
                        <a:pt x="30601" y="10200"/>
                        <a:pt x="29788" y="8846"/>
                        <a:pt x="29157" y="7582"/>
                      </a:cubicBezTo>
                      <a:cubicBezTo>
                        <a:pt x="28525" y="6319"/>
                        <a:pt x="28525" y="6319"/>
                        <a:pt x="28164" y="5777"/>
                      </a:cubicBezTo>
                      <a:lnTo>
                        <a:pt x="27261" y="4242"/>
                      </a:lnTo>
                      <a:lnTo>
                        <a:pt x="25636" y="1896"/>
                      </a:lnTo>
                      <a:lnTo>
                        <a:pt x="24192" y="0"/>
                      </a:lnTo>
                      <a:cubicBezTo>
                        <a:pt x="21895" y="7579"/>
                        <a:pt x="16334" y="13736"/>
                        <a:pt x="9027" y="16790"/>
                      </a:cubicBezTo>
                      <a:cubicBezTo>
                        <a:pt x="6137" y="18135"/>
                        <a:pt x="3111" y="19164"/>
                        <a:pt x="0" y="19859"/>
                      </a:cubicBezTo>
                      <a:cubicBezTo>
                        <a:pt x="0" y="19859"/>
                        <a:pt x="15346" y="20581"/>
                        <a:pt x="15977" y="28886"/>
                      </a:cubicBezTo>
                      <a:cubicBezTo>
                        <a:pt x="16609" y="37190"/>
                        <a:pt x="8214" y="41162"/>
                        <a:pt x="10200" y="52084"/>
                      </a:cubicBezTo>
                      <a:cubicBezTo>
                        <a:pt x="10692" y="54936"/>
                        <a:pt x="11735" y="57665"/>
                        <a:pt x="13269" y="60118"/>
                      </a:cubicBezTo>
                      <a:cubicBezTo>
                        <a:pt x="17422" y="67249"/>
                        <a:pt x="23650" y="70950"/>
                        <a:pt x="20671" y="80428"/>
                      </a:cubicBezTo>
                      <a:close/>
                    </a:path>
                  </a:pathLst>
                </a:custGeom>
                <a:solidFill>
                  <a:srgbClr val="407BFF"/>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endParaRPr>
                </a:p>
              </p:txBody>
            </p:sp>
            <p:sp>
              <p:nvSpPr>
                <p:cNvPr id="3042" name="Freeform: Shape 3041">
                  <a:extLst>
                    <a:ext uri="{FF2B5EF4-FFF2-40B4-BE49-F238E27FC236}">
                      <a16:creationId xmlns:a16="http://schemas.microsoft.com/office/drawing/2014/main" id="{569E9F13-9ADB-40DC-0CA9-A5BC2B4F226C}"/>
                    </a:ext>
                  </a:extLst>
                </p:cNvPr>
                <p:cNvSpPr/>
                <p:nvPr/>
              </p:nvSpPr>
              <p:spPr>
                <a:xfrm>
                  <a:off x="8532926" y="5908924"/>
                  <a:ext cx="23315" cy="80519"/>
                </a:xfrm>
                <a:custGeom>
                  <a:avLst/>
                  <a:gdLst>
                    <a:gd name="connsiteX0" fmla="*/ 10922 w 23315"/>
                    <a:gd name="connsiteY0" fmla="*/ 0 h 80519"/>
                    <a:gd name="connsiteX1" fmla="*/ 6770 w 23315"/>
                    <a:gd name="connsiteY1" fmla="*/ 50640 h 80519"/>
                    <a:gd name="connsiteX2" fmla="*/ 0 w 23315"/>
                    <a:gd name="connsiteY2" fmla="*/ 60208 h 80519"/>
                    <a:gd name="connsiteX3" fmla="*/ 7402 w 23315"/>
                    <a:gd name="connsiteY3" fmla="*/ 80519 h 80519"/>
                    <a:gd name="connsiteX4" fmla="*/ 7402 w 23315"/>
                    <a:gd name="connsiteY4" fmla="*/ 80519 h 80519"/>
                    <a:gd name="connsiteX5" fmla="*/ 10200 w 23315"/>
                    <a:gd name="connsiteY5" fmla="*/ 77721 h 80519"/>
                    <a:gd name="connsiteX6" fmla="*/ 10200 w 23315"/>
                    <a:gd name="connsiteY6" fmla="*/ 77721 h 80519"/>
                    <a:gd name="connsiteX7" fmla="*/ 12186 w 23315"/>
                    <a:gd name="connsiteY7" fmla="*/ 75464 h 80519"/>
                    <a:gd name="connsiteX8" fmla="*/ 12908 w 23315"/>
                    <a:gd name="connsiteY8" fmla="*/ 74561 h 80519"/>
                    <a:gd name="connsiteX9" fmla="*/ 12908 w 23315"/>
                    <a:gd name="connsiteY9" fmla="*/ 73839 h 80519"/>
                    <a:gd name="connsiteX10" fmla="*/ 13901 w 23315"/>
                    <a:gd name="connsiteY10" fmla="*/ 72575 h 80519"/>
                    <a:gd name="connsiteX11" fmla="*/ 14894 w 23315"/>
                    <a:gd name="connsiteY11" fmla="*/ 70951 h 80519"/>
                    <a:gd name="connsiteX12" fmla="*/ 17061 w 23315"/>
                    <a:gd name="connsiteY12" fmla="*/ 67159 h 80519"/>
                    <a:gd name="connsiteX13" fmla="*/ 18866 w 23315"/>
                    <a:gd name="connsiteY13" fmla="*/ 63278 h 80519"/>
                    <a:gd name="connsiteX14" fmla="*/ 20220 w 23315"/>
                    <a:gd name="connsiteY14" fmla="*/ 59306 h 80519"/>
                    <a:gd name="connsiteX15" fmla="*/ 23109 w 23315"/>
                    <a:gd name="connsiteY15" fmla="*/ 33850 h 80519"/>
                    <a:gd name="connsiteX16" fmla="*/ 23109 w 23315"/>
                    <a:gd name="connsiteY16" fmla="*/ 32045 h 80519"/>
                    <a:gd name="connsiteX17" fmla="*/ 23109 w 23315"/>
                    <a:gd name="connsiteY17" fmla="*/ 31504 h 80519"/>
                    <a:gd name="connsiteX18" fmla="*/ 23109 w 23315"/>
                    <a:gd name="connsiteY18" fmla="*/ 29427 h 80519"/>
                    <a:gd name="connsiteX19" fmla="*/ 19769 w 23315"/>
                    <a:gd name="connsiteY19" fmla="*/ 16970 h 80519"/>
                    <a:gd name="connsiteX20" fmla="*/ 17783 w 23315"/>
                    <a:gd name="connsiteY20" fmla="*/ 12006 h 80519"/>
                    <a:gd name="connsiteX21" fmla="*/ 15707 w 23315"/>
                    <a:gd name="connsiteY21" fmla="*/ 7854 h 80519"/>
                    <a:gd name="connsiteX22" fmla="*/ 14714 w 23315"/>
                    <a:gd name="connsiteY22" fmla="*/ 6048 h 80519"/>
                    <a:gd name="connsiteX23" fmla="*/ 13811 w 23315"/>
                    <a:gd name="connsiteY23" fmla="*/ 4513 h 80519"/>
                    <a:gd name="connsiteX24" fmla="*/ 12186 w 23315"/>
                    <a:gd name="connsiteY24" fmla="*/ 2167 h 80519"/>
                    <a:gd name="connsiteX25" fmla="*/ 10742 w 23315"/>
                    <a:gd name="connsiteY25" fmla="*/ 271 h 80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3315" h="80519">
                      <a:moveTo>
                        <a:pt x="10922" y="0"/>
                      </a:moveTo>
                      <a:cubicBezTo>
                        <a:pt x="16015" y="16795"/>
                        <a:pt x="14531" y="34899"/>
                        <a:pt x="6770" y="50640"/>
                      </a:cubicBezTo>
                      <a:cubicBezTo>
                        <a:pt x="5097" y="54205"/>
                        <a:pt x="2805" y="57444"/>
                        <a:pt x="0" y="60208"/>
                      </a:cubicBezTo>
                      <a:cubicBezTo>
                        <a:pt x="4152" y="67340"/>
                        <a:pt x="10381" y="71041"/>
                        <a:pt x="7402" y="80519"/>
                      </a:cubicBezTo>
                      <a:lnTo>
                        <a:pt x="7402" y="80519"/>
                      </a:lnTo>
                      <a:lnTo>
                        <a:pt x="10200" y="77721"/>
                      </a:lnTo>
                      <a:lnTo>
                        <a:pt x="10200" y="77721"/>
                      </a:lnTo>
                      <a:cubicBezTo>
                        <a:pt x="10922" y="76999"/>
                        <a:pt x="11554" y="76186"/>
                        <a:pt x="12186" y="75464"/>
                      </a:cubicBezTo>
                      <a:lnTo>
                        <a:pt x="12908" y="74561"/>
                      </a:lnTo>
                      <a:cubicBezTo>
                        <a:pt x="12926" y="74321"/>
                        <a:pt x="12926" y="74080"/>
                        <a:pt x="12908" y="73839"/>
                      </a:cubicBezTo>
                      <a:cubicBezTo>
                        <a:pt x="13261" y="73435"/>
                        <a:pt x="13592" y="73014"/>
                        <a:pt x="13901" y="72575"/>
                      </a:cubicBezTo>
                      <a:cubicBezTo>
                        <a:pt x="14265" y="72054"/>
                        <a:pt x="14596" y="71512"/>
                        <a:pt x="14894" y="70951"/>
                      </a:cubicBezTo>
                      <a:cubicBezTo>
                        <a:pt x="15684" y="69727"/>
                        <a:pt x="16407" y="68461"/>
                        <a:pt x="17061" y="67159"/>
                      </a:cubicBezTo>
                      <a:cubicBezTo>
                        <a:pt x="17692" y="65896"/>
                        <a:pt x="18324" y="64632"/>
                        <a:pt x="18866" y="63278"/>
                      </a:cubicBezTo>
                      <a:cubicBezTo>
                        <a:pt x="19408" y="61924"/>
                        <a:pt x="19859" y="60660"/>
                        <a:pt x="20220" y="59306"/>
                      </a:cubicBezTo>
                      <a:cubicBezTo>
                        <a:pt x="22803" y="51084"/>
                        <a:pt x="23784" y="42442"/>
                        <a:pt x="23109" y="33850"/>
                      </a:cubicBezTo>
                      <a:cubicBezTo>
                        <a:pt x="23068" y="33249"/>
                        <a:pt x="23068" y="32646"/>
                        <a:pt x="23109" y="32045"/>
                      </a:cubicBezTo>
                      <a:lnTo>
                        <a:pt x="23109" y="31504"/>
                      </a:lnTo>
                      <a:cubicBezTo>
                        <a:pt x="23159" y="30812"/>
                        <a:pt x="23159" y="30119"/>
                        <a:pt x="23109" y="29427"/>
                      </a:cubicBezTo>
                      <a:cubicBezTo>
                        <a:pt x="22387" y="25180"/>
                        <a:pt x="21269" y="21009"/>
                        <a:pt x="19769" y="16970"/>
                      </a:cubicBezTo>
                      <a:cubicBezTo>
                        <a:pt x="19137" y="15165"/>
                        <a:pt x="18415" y="13540"/>
                        <a:pt x="17783" y="12006"/>
                      </a:cubicBezTo>
                      <a:cubicBezTo>
                        <a:pt x="17151" y="10471"/>
                        <a:pt x="16339" y="9117"/>
                        <a:pt x="15707" y="7854"/>
                      </a:cubicBezTo>
                      <a:cubicBezTo>
                        <a:pt x="15075" y="6590"/>
                        <a:pt x="15075" y="6590"/>
                        <a:pt x="14714" y="6048"/>
                      </a:cubicBezTo>
                      <a:lnTo>
                        <a:pt x="13811" y="4513"/>
                      </a:lnTo>
                      <a:lnTo>
                        <a:pt x="12186" y="2167"/>
                      </a:lnTo>
                      <a:lnTo>
                        <a:pt x="10742" y="271"/>
                      </a:lnTo>
                      <a:close/>
                    </a:path>
                  </a:pathLst>
                </a:custGeom>
                <a:solidFill>
                  <a:srgbClr val="000000">
                    <a:alpha val="10000"/>
                  </a:srgbClr>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endParaRPr>
                </a:p>
              </p:txBody>
            </p:sp>
            <p:sp>
              <p:nvSpPr>
                <p:cNvPr id="3043" name="Freeform: Shape 3042">
                  <a:extLst>
                    <a:ext uri="{FF2B5EF4-FFF2-40B4-BE49-F238E27FC236}">
                      <a16:creationId xmlns:a16="http://schemas.microsoft.com/office/drawing/2014/main" id="{6B68E75C-A008-1260-784C-FC8791DB9DBF}"/>
                    </a:ext>
                  </a:extLst>
                </p:cNvPr>
                <p:cNvSpPr/>
                <p:nvPr/>
              </p:nvSpPr>
              <p:spPr>
                <a:xfrm>
                  <a:off x="8432368" y="5978475"/>
                  <a:ext cx="52777" cy="48338"/>
                </a:xfrm>
                <a:custGeom>
                  <a:avLst/>
                  <a:gdLst>
                    <a:gd name="connsiteX0" fmla="*/ 50460 w 52777"/>
                    <a:gd name="connsiteY0" fmla="*/ 25862 h 48338"/>
                    <a:gd name="connsiteX1" fmla="*/ 52716 w 52777"/>
                    <a:gd name="connsiteY1" fmla="*/ 19272 h 48338"/>
                    <a:gd name="connsiteX2" fmla="*/ 41252 w 52777"/>
                    <a:gd name="connsiteY2" fmla="*/ 1219 h 48338"/>
                    <a:gd name="connsiteX3" fmla="*/ 34302 w 52777"/>
                    <a:gd name="connsiteY3" fmla="*/ 497 h 48338"/>
                    <a:gd name="connsiteX4" fmla="*/ 0 w 52777"/>
                    <a:gd name="connsiteY4" fmla="*/ 20897 h 48338"/>
                    <a:gd name="connsiteX5" fmla="*/ 9027 w 52777"/>
                    <a:gd name="connsiteY5" fmla="*/ 18460 h 48338"/>
                    <a:gd name="connsiteX6" fmla="*/ 23470 w 52777"/>
                    <a:gd name="connsiteY6" fmla="*/ 40937 h 48338"/>
                    <a:gd name="connsiteX7" fmla="*/ 17783 w 52777"/>
                    <a:gd name="connsiteY7" fmla="*/ 48339 h 48338"/>
                    <a:gd name="connsiteX8" fmla="*/ 50460 w 52777"/>
                    <a:gd name="connsiteY8" fmla="*/ 25862 h 48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2777" h="48338">
                      <a:moveTo>
                        <a:pt x="50460" y="25862"/>
                      </a:moveTo>
                      <a:cubicBezTo>
                        <a:pt x="52186" y="24130"/>
                        <a:pt x="53019" y="21699"/>
                        <a:pt x="52716" y="19272"/>
                      </a:cubicBezTo>
                      <a:cubicBezTo>
                        <a:pt x="52033" y="11757"/>
                        <a:pt x="47763" y="5034"/>
                        <a:pt x="41252" y="1219"/>
                      </a:cubicBezTo>
                      <a:cubicBezTo>
                        <a:pt x="39176" y="-96"/>
                        <a:pt x="36604" y="-363"/>
                        <a:pt x="34302" y="497"/>
                      </a:cubicBezTo>
                      <a:cubicBezTo>
                        <a:pt x="22471" y="6607"/>
                        <a:pt x="11017" y="13419"/>
                        <a:pt x="0" y="20897"/>
                      </a:cubicBezTo>
                      <a:cubicBezTo>
                        <a:pt x="2257" y="19634"/>
                        <a:pt x="5777" y="16564"/>
                        <a:pt x="9027" y="18460"/>
                      </a:cubicBezTo>
                      <a:cubicBezTo>
                        <a:pt x="17182" y="23187"/>
                        <a:pt x="22559" y="31555"/>
                        <a:pt x="23470" y="40937"/>
                      </a:cubicBezTo>
                      <a:cubicBezTo>
                        <a:pt x="23470" y="44999"/>
                        <a:pt x="19949" y="46804"/>
                        <a:pt x="17783" y="48339"/>
                      </a:cubicBezTo>
                      <a:cubicBezTo>
                        <a:pt x="29698" y="39402"/>
                        <a:pt x="43148" y="32000"/>
                        <a:pt x="50460" y="25862"/>
                      </a:cubicBezTo>
                      <a:close/>
                    </a:path>
                  </a:pathLst>
                </a:custGeom>
                <a:solidFill>
                  <a:srgbClr val="EBEBEB"/>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endParaRPr>
                </a:p>
              </p:txBody>
            </p:sp>
            <p:sp>
              <p:nvSpPr>
                <p:cNvPr id="3044" name="Freeform: Shape 3043">
                  <a:extLst>
                    <a:ext uri="{FF2B5EF4-FFF2-40B4-BE49-F238E27FC236}">
                      <a16:creationId xmlns:a16="http://schemas.microsoft.com/office/drawing/2014/main" id="{85B93EA0-8E27-0812-7054-616E89C4EE5D}"/>
                    </a:ext>
                  </a:extLst>
                </p:cNvPr>
                <p:cNvSpPr/>
                <p:nvPr/>
              </p:nvSpPr>
              <p:spPr>
                <a:xfrm>
                  <a:off x="8450421" y="5987457"/>
                  <a:ext cx="34719" cy="39627"/>
                </a:xfrm>
                <a:custGeom>
                  <a:avLst/>
                  <a:gdLst>
                    <a:gd name="connsiteX0" fmla="*/ 451 w 34719"/>
                    <a:gd name="connsiteY0" fmla="*/ 18144 h 39627"/>
                    <a:gd name="connsiteX1" fmla="*/ 5687 w 34719"/>
                    <a:gd name="connsiteY1" fmla="*/ 32226 h 39627"/>
                    <a:gd name="connsiteX2" fmla="*/ 0 w 34719"/>
                    <a:gd name="connsiteY2" fmla="*/ 39628 h 39627"/>
                    <a:gd name="connsiteX3" fmla="*/ 32406 w 34719"/>
                    <a:gd name="connsiteY3" fmla="*/ 16880 h 39627"/>
                    <a:gd name="connsiteX4" fmla="*/ 34663 w 34719"/>
                    <a:gd name="connsiteY4" fmla="*/ 10291 h 39627"/>
                    <a:gd name="connsiteX5" fmla="*/ 31052 w 34719"/>
                    <a:gd name="connsiteY5" fmla="*/ 0 h 39627"/>
                    <a:gd name="connsiteX6" fmla="*/ 31052 w 34719"/>
                    <a:gd name="connsiteY6" fmla="*/ 0 h 39627"/>
                    <a:gd name="connsiteX7" fmla="*/ 812 w 34719"/>
                    <a:gd name="connsiteY7" fmla="*/ 18054 h 39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719" h="39627">
                      <a:moveTo>
                        <a:pt x="451" y="18144"/>
                      </a:moveTo>
                      <a:cubicBezTo>
                        <a:pt x="3452" y="22271"/>
                        <a:pt x="5262" y="27141"/>
                        <a:pt x="5687" y="32226"/>
                      </a:cubicBezTo>
                      <a:cubicBezTo>
                        <a:pt x="5687" y="36288"/>
                        <a:pt x="2166" y="38093"/>
                        <a:pt x="0" y="39628"/>
                      </a:cubicBezTo>
                      <a:cubicBezTo>
                        <a:pt x="11235" y="32681"/>
                        <a:pt x="22055" y="25086"/>
                        <a:pt x="32406" y="16880"/>
                      </a:cubicBezTo>
                      <a:cubicBezTo>
                        <a:pt x="34121" y="15141"/>
                        <a:pt x="34951" y="12716"/>
                        <a:pt x="34663" y="10291"/>
                      </a:cubicBezTo>
                      <a:cubicBezTo>
                        <a:pt x="34337" y="6613"/>
                        <a:pt x="33096" y="3075"/>
                        <a:pt x="31052" y="0"/>
                      </a:cubicBezTo>
                      <a:lnTo>
                        <a:pt x="31052" y="0"/>
                      </a:lnTo>
                      <a:lnTo>
                        <a:pt x="812" y="18054"/>
                      </a:lnTo>
                      <a:close/>
                    </a:path>
                  </a:pathLst>
                </a:custGeom>
                <a:solidFill>
                  <a:srgbClr val="E0E0E0"/>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endParaRPr>
                </a:p>
              </p:txBody>
            </p:sp>
          </p:grpSp>
          <p:grpSp>
            <p:nvGrpSpPr>
              <p:cNvPr id="3022" name="Graphic 13">
                <a:extLst>
                  <a:ext uri="{FF2B5EF4-FFF2-40B4-BE49-F238E27FC236}">
                    <a16:creationId xmlns:a16="http://schemas.microsoft.com/office/drawing/2014/main" id="{AD84ADAC-78C4-DDBF-4889-F8B01D38C686}"/>
                  </a:ext>
                </a:extLst>
              </p:cNvPr>
              <p:cNvGrpSpPr/>
              <p:nvPr/>
            </p:nvGrpSpPr>
            <p:grpSpPr>
              <a:xfrm>
                <a:off x="7824053" y="5828911"/>
                <a:ext cx="418725" cy="271831"/>
                <a:chOff x="7824053" y="5828911"/>
                <a:chExt cx="418725" cy="271831"/>
              </a:xfrm>
            </p:grpSpPr>
            <p:sp>
              <p:nvSpPr>
                <p:cNvPr id="3023" name="Freeform: Shape 3022">
                  <a:extLst>
                    <a:ext uri="{FF2B5EF4-FFF2-40B4-BE49-F238E27FC236}">
                      <a16:creationId xmlns:a16="http://schemas.microsoft.com/office/drawing/2014/main" id="{D25E9574-A782-E97F-9794-49720CAE2F61}"/>
                    </a:ext>
                  </a:extLst>
                </p:cNvPr>
                <p:cNvSpPr/>
                <p:nvPr/>
              </p:nvSpPr>
              <p:spPr>
                <a:xfrm>
                  <a:off x="8057395" y="5828911"/>
                  <a:ext cx="185383" cy="132548"/>
                </a:xfrm>
                <a:custGeom>
                  <a:avLst/>
                  <a:gdLst>
                    <a:gd name="connsiteX0" fmla="*/ 23650 w 185383"/>
                    <a:gd name="connsiteY0" fmla="*/ 132548 h 132548"/>
                    <a:gd name="connsiteX1" fmla="*/ 180445 w 185383"/>
                    <a:gd name="connsiteY1" fmla="*/ 42280 h 132548"/>
                    <a:gd name="connsiteX2" fmla="*/ 185320 w 185383"/>
                    <a:gd name="connsiteY2" fmla="*/ 31448 h 132548"/>
                    <a:gd name="connsiteX3" fmla="*/ 168620 w 185383"/>
                    <a:gd name="connsiteY3" fmla="*/ 2292 h 132548"/>
                    <a:gd name="connsiteX4" fmla="*/ 156705 w 185383"/>
                    <a:gd name="connsiteY4" fmla="*/ 1118 h 132548"/>
                    <a:gd name="connsiteX5" fmla="*/ 0 w 185383"/>
                    <a:gd name="connsiteY5" fmla="*/ 91386 h 1325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5383" h="132548">
                      <a:moveTo>
                        <a:pt x="23650" y="132548"/>
                      </a:moveTo>
                      <a:lnTo>
                        <a:pt x="180445" y="42280"/>
                      </a:lnTo>
                      <a:cubicBezTo>
                        <a:pt x="183897" y="39807"/>
                        <a:pt x="185758" y="35672"/>
                        <a:pt x="185320" y="31448"/>
                      </a:cubicBezTo>
                      <a:cubicBezTo>
                        <a:pt x="184740" y="19617"/>
                        <a:pt x="178532" y="8778"/>
                        <a:pt x="168620" y="2292"/>
                      </a:cubicBezTo>
                      <a:cubicBezTo>
                        <a:pt x="165169" y="-268"/>
                        <a:pt x="160589" y="-719"/>
                        <a:pt x="156705" y="1118"/>
                      </a:cubicBezTo>
                      <a:lnTo>
                        <a:pt x="0" y="91386"/>
                      </a:lnTo>
                      <a:close/>
                    </a:path>
                  </a:pathLst>
                </a:custGeom>
                <a:solidFill>
                  <a:srgbClr val="455A64"/>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endParaRPr>
                </a:p>
              </p:txBody>
            </p:sp>
            <p:sp>
              <p:nvSpPr>
                <p:cNvPr id="3024" name="Freeform: Shape 3023">
                  <a:extLst>
                    <a:ext uri="{FF2B5EF4-FFF2-40B4-BE49-F238E27FC236}">
                      <a16:creationId xmlns:a16="http://schemas.microsoft.com/office/drawing/2014/main" id="{5F028F40-3A3F-FEFE-5E82-71612F18B2EF}"/>
                    </a:ext>
                  </a:extLst>
                </p:cNvPr>
                <p:cNvSpPr/>
                <p:nvPr/>
              </p:nvSpPr>
              <p:spPr>
                <a:xfrm>
                  <a:off x="8057395" y="5897008"/>
                  <a:ext cx="87830" cy="64451"/>
                </a:xfrm>
                <a:custGeom>
                  <a:avLst/>
                  <a:gdLst>
                    <a:gd name="connsiteX0" fmla="*/ 40259 w 87830"/>
                    <a:gd name="connsiteY0" fmla="*/ 0 h 64451"/>
                    <a:gd name="connsiteX1" fmla="*/ 87831 w 87830"/>
                    <a:gd name="connsiteY1" fmla="*/ 27532 h 64451"/>
                    <a:gd name="connsiteX2" fmla="*/ 23650 w 87830"/>
                    <a:gd name="connsiteY2" fmla="*/ 64451 h 64451"/>
                    <a:gd name="connsiteX3" fmla="*/ 0 w 87830"/>
                    <a:gd name="connsiteY3" fmla="*/ 23289 h 64451"/>
                    <a:gd name="connsiteX4" fmla="*/ 40259 w 87830"/>
                    <a:gd name="connsiteY4" fmla="*/ 0 h 644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830" h="64451">
                      <a:moveTo>
                        <a:pt x="40259" y="0"/>
                      </a:moveTo>
                      <a:lnTo>
                        <a:pt x="87831" y="27532"/>
                      </a:lnTo>
                      <a:lnTo>
                        <a:pt x="23650" y="64451"/>
                      </a:lnTo>
                      <a:lnTo>
                        <a:pt x="0" y="23289"/>
                      </a:lnTo>
                      <a:lnTo>
                        <a:pt x="40259" y="0"/>
                      </a:lnTo>
                      <a:close/>
                    </a:path>
                  </a:pathLst>
                </a:custGeom>
                <a:solidFill>
                  <a:srgbClr val="37474F"/>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endParaRPr>
                </a:p>
              </p:txBody>
            </p:sp>
            <p:sp>
              <p:nvSpPr>
                <p:cNvPr id="3025" name="Freeform: Shape 3024">
                  <a:extLst>
                    <a:ext uri="{FF2B5EF4-FFF2-40B4-BE49-F238E27FC236}">
                      <a16:creationId xmlns:a16="http://schemas.microsoft.com/office/drawing/2014/main" id="{6AB0E139-DFFA-1795-3201-692760827270}"/>
                    </a:ext>
                  </a:extLst>
                </p:cNvPr>
                <p:cNvSpPr/>
                <p:nvPr/>
              </p:nvSpPr>
              <p:spPr>
                <a:xfrm>
                  <a:off x="7919737" y="5889348"/>
                  <a:ext cx="207706" cy="156240"/>
                </a:xfrm>
                <a:custGeom>
                  <a:avLst/>
                  <a:gdLst>
                    <a:gd name="connsiteX0" fmla="*/ 0 w 207706"/>
                    <a:gd name="connsiteY0" fmla="*/ 82582 h 156240"/>
                    <a:gd name="connsiteX1" fmla="*/ 31865 w 207706"/>
                    <a:gd name="connsiteY1" fmla="*/ 64529 h 156240"/>
                    <a:gd name="connsiteX2" fmla="*/ 0 w 207706"/>
                    <a:gd name="connsiteY2" fmla="*/ 46475 h 156240"/>
                    <a:gd name="connsiteX3" fmla="*/ 65534 w 207706"/>
                    <a:gd name="connsiteY3" fmla="*/ 8563 h 156240"/>
                    <a:gd name="connsiteX4" fmla="*/ 137027 w 207706"/>
                    <a:gd name="connsiteY4" fmla="*/ 8563 h 156240"/>
                    <a:gd name="connsiteX5" fmla="*/ 192993 w 207706"/>
                    <a:gd name="connsiteY5" fmla="*/ 40969 h 156240"/>
                    <a:gd name="connsiteX6" fmla="*/ 207706 w 207706"/>
                    <a:gd name="connsiteY6" fmla="*/ 60376 h 156240"/>
                    <a:gd name="connsiteX7" fmla="*/ 207706 w 207706"/>
                    <a:gd name="connsiteY7" fmla="*/ 99643 h 156240"/>
                    <a:gd name="connsiteX8" fmla="*/ 192993 w 207706"/>
                    <a:gd name="connsiteY8" fmla="*/ 119141 h 156240"/>
                    <a:gd name="connsiteX9" fmla="*/ 127639 w 207706"/>
                    <a:gd name="connsiteY9" fmla="*/ 156241 h 156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7706" h="156240">
                      <a:moveTo>
                        <a:pt x="0" y="82582"/>
                      </a:moveTo>
                      <a:lnTo>
                        <a:pt x="31865" y="64529"/>
                      </a:lnTo>
                      <a:lnTo>
                        <a:pt x="0" y="46475"/>
                      </a:lnTo>
                      <a:lnTo>
                        <a:pt x="65534" y="8563"/>
                      </a:lnTo>
                      <a:cubicBezTo>
                        <a:pt x="87998" y="-2854"/>
                        <a:pt x="114563" y="-2854"/>
                        <a:pt x="137027" y="8563"/>
                      </a:cubicBezTo>
                      <a:lnTo>
                        <a:pt x="192993" y="40969"/>
                      </a:lnTo>
                      <a:cubicBezTo>
                        <a:pt x="200791" y="44624"/>
                        <a:pt x="206293" y="51881"/>
                        <a:pt x="207706" y="60376"/>
                      </a:cubicBezTo>
                      <a:cubicBezTo>
                        <a:pt x="207706" y="61098"/>
                        <a:pt x="207706" y="92692"/>
                        <a:pt x="207706" y="99643"/>
                      </a:cubicBezTo>
                      <a:cubicBezTo>
                        <a:pt x="206428" y="108218"/>
                        <a:pt x="200888" y="115559"/>
                        <a:pt x="192993" y="119141"/>
                      </a:cubicBezTo>
                      <a:lnTo>
                        <a:pt x="127639" y="156241"/>
                      </a:lnTo>
                      <a:close/>
                    </a:path>
                  </a:pathLst>
                </a:custGeom>
                <a:solidFill>
                  <a:srgbClr val="37474F"/>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endParaRPr>
                </a:p>
              </p:txBody>
            </p:sp>
            <p:sp>
              <p:nvSpPr>
                <p:cNvPr id="3026" name="Freeform: Shape 3025">
                  <a:extLst>
                    <a:ext uri="{FF2B5EF4-FFF2-40B4-BE49-F238E27FC236}">
                      <a16:creationId xmlns:a16="http://schemas.microsoft.com/office/drawing/2014/main" id="{0ED2FDA2-2A2A-67E6-C7FD-27B932B2523D}"/>
                    </a:ext>
                  </a:extLst>
                </p:cNvPr>
                <p:cNvSpPr/>
                <p:nvPr/>
              </p:nvSpPr>
              <p:spPr>
                <a:xfrm>
                  <a:off x="7919376" y="5888626"/>
                  <a:ext cx="208146" cy="120224"/>
                </a:xfrm>
                <a:custGeom>
                  <a:avLst/>
                  <a:gdLst>
                    <a:gd name="connsiteX0" fmla="*/ 193354 w 208146"/>
                    <a:gd name="connsiteY0" fmla="*/ 40969 h 120224"/>
                    <a:gd name="connsiteX1" fmla="*/ 137027 w 208146"/>
                    <a:gd name="connsiteY1" fmla="*/ 8563 h 120224"/>
                    <a:gd name="connsiteX2" fmla="*/ 65534 w 208146"/>
                    <a:gd name="connsiteY2" fmla="*/ 8563 h 120224"/>
                    <a:gd name="connsiteX3" fmla="*/ 0 w 208146"/>
                    <a:gd name="connsiteY3" fmla="*/ 46475 h 120224"/>
                    <a:gd name="connsiteX4" fmla="*/ 128000 w 208146"/>
                    <a:gd name="connsiteY4" fmla="*/ 120224 h 120224"/>
                    <a:gd name="connsiteX5" fmla="*/ 193624 w 208146"/>
                    <a:gd name="connsiteY5" fmla="*/ 82312 h 120224"/>
                    <a:gd name="connsiteX6" fmla="*/ 193354 w 208146"/>
                    <a:gd name="connsiteY6" fmla="*/ 40969 h 120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8146" h="120224">
                      <a:moveTo>
                        <a:pt x="193354" y="40969"/>
                      </a:moveTo>
                      <a:lnTo>
                        <a:pt x="137027" y="8563"/>
                      </a:lnTo>
                      <a:cubicBezTo>
                        <a:pt x="114563" y="-2854"/>
                        <a:pt x="87998" y="-2854"/>
                        <a:pt x="65534" y="8563"/>
                      </a:cubicBezTo>
                      <a:lnTo>
                        <a:pt x="0" y="46475"/>
                      </a:lnTo>
                      <a:lnTo>
                        <a:pt x="128000" y="120224"/>
                      </a:lnTo>
                      <a:lnTo>
                        <a:pt x="193624" y="82312"/>
                      </a:lnTo>
                      <a:cubicBezTo>
                        <a:pt x="213032" y="70938"/>
                        <a:pt x="213032" y="52433"/>
                        <a:pt x="193354" y="40969"/>
                      </a:cubicBezTo>
                      <a:close/>
                    </a:path>
                  </a:pathLst>
                </a:custGeom>
                <a:solidFill>
                  <a:srgbClr val="455A64"/>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endParaRPr>
                </a:p>
              </p:txBody>
            </p:sp>
            <p:sp>
              <p:nvSpPr>
                <p:cNvPr id="3027" name="Freeform: Shape 3026">
                  <a:extLst>
                    <a:ext uri="{FF2B5EF4-FFF2-40B4-BE49-F238E27FC236}">
                      <a16:creationId xmlns:a16="http://schemas.microsoft.com/office/drawing/2014/main" id="{1B0F8D80-1222-DF4C-B517-932E6F1A8CC7}"/>
                    </a:ext>
                  </a:extLst>
                </p:cNvPr>
                <p:cNvSpPr/>
                <p:nvPr/>
              </p:nvSpPr>
              <p:spPr>
                <a:xfrm>
                  <a:off x="7824053" y="5935101"/>
                  <a:ext cx="223051" cy="128812"/>
                </a:xfrm>
                <a:custGeom>
                  <a:avLst/>
                  <a:gdLst>
                    <a:gd name="connsiteX0" fmla="*/ 223052 w 223051"/>
                    <a:gd name="connsiteY0" fmla="*/ 73749 h 128812"/>
                    <a:gd name="connsiteX1" fmla="*/ 95684 w 223051"/>
                    <a:gd name="connsiteY1" fmla="*/ 0 h 128812"/>
                    <a:gd name="connsiteX2" fmla="*/ 0 w 223051"/>
                    <a:gd name="connsiteY2" fmla="*/ 55063 h 128812"/>
                    <a:gd name="connsiteX3" fmla="*/ 127458 w 223051"/>
                    <a:gd name="connsiteY3" fmla="*/ 128812 h 128812"/>
                    <a:gd name="connsiteX4" fmla="*/ 223052 w 223051"/>
                    <a:gd name="connsiteY4" fmla="*/ 73749 h 128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3051" h="128812">
                      <a:moveTo>
                        <a:pt x="223052" y="73749"/>
                      </a:moveTo>
                      <a:lnTo>
                        <a:pt x="95684" y="0"/>
                      </a:lnTo>
                      <a:lnTo>
                        <a:pt x="0" y="55063"/>
                      </a:lnTo>
                      <a:lnTo>
                        <a:pt x="127458" y="128812"/>
                      </a:lnTo>
                      <a:lnTo>
                        <a:pt x="223052" y="73749"/>
                      </a:lnTo>
                      <a:close/>
                    </a:path>
                  </a:pathLst>
                </a:custGeom>
                <a:solidFill>
                  <a:srgbClr val="F0F0F0"/>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endParaRPr>
                </a:p>
              </p:txBody>
            </p:sp>
            <p:sp>
              <p:nvSpPr>
                <p:cNvPr id="3028" name="Freeform: Shape 3027">
                  <a:extLst>
                    <a:ext uri="{FF2B5EF4-FFF2-40B4-BE49-F238E27FC236}">
                      <a16:creationId xmlns:a16="http://schemas.microsoft.com/office/drawing/2014/main" id="{02C4B294-7D80-F1C8-1A00-B9D4C5BFD5A8}"/>
                    </a:ext>
                  </a:extLst>
                </p:cNvPr>
                <p:cNvSpPr/>
                <p:nvPr/>
              </p:nvSpPr>
              <p:spPr>
                <a:xfrm>
                  <a:off x="7951421" y="6008850"/>
                  <a:ext cx="95683" cy="91892"/>
                </a:xfrm>
                <a:custGeom>
                  <a:avLst/>
                  <a:gdLst>
                    <a:gd name="connsiteX0" fmla="*/ 95684 w 95683"/>
                    <a:gd name="connsiteY0" fmla="*/ 0 h 91892"/>
                    <a:gd name="connsiteX1" fmla="*/ 90 w 95683"/>
                    <a:gd name="connsiteY1" fmla="*/ 55063 h 91892"/>
                    <a:gd name="connsiteX2" fmla="*/ 0 w 95683"/>
                    <a:gd name="connsiteY2" fmla="*/ 91893 h 91892"/>
                    <a:gd name="connsiteX3" fmla="*/ 95684 w 95683"/>
                    <a:gd name="connsiteY3" fmla="*/ 36829 h 91892"/>
                    <a:gd name="connsiteX4" fmla="*/ 95684 w 95683"/>
                    <a:gd name="connsiteY4" fmla="*/ 0 h 918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683" h="91892">
                      <a:moveTo>
                        <a:pt x="95684" y="0"/>
                      </a:moveTo>
                      <a:lnTo>
                        <a:pt x="90" y="55063"/>
                      </a:lnTo>
                      <a:lnTo>
                        <a:pt x="0" y="91893"/>
                      </a:lnTo>
                      <a:lnTo>
                        <a:pt x="95684" y="36829"/>
                      </a:lnTo>
                      <a:lnTo>
                        <a:pt x="95684" y="0"/>
                      </a:lnTo>
                      <a:close/>
                    </a:path>
                  </a:pathLst>
                </a:custGeom>
                <a:solidFill>
                  <a:srgbClr val="EBEBEB"/>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endParaRPr>
                </a:p>
              </p:txBody>
            </p:sp>
            <p:sp>
              <p:nvSpPr>
                <p:cNvPr id="3029" name="Freeform: Shape 3028">
                  <a:extLst>
                    <a:ext uri="{FF2B5EF4-FFF2-40B4-BE49-F238E27FC236}">
                      <a16:creationId xmlns:a16="http://schemas.microsoft.com/office/drawing/2014/main" id="{BC76C01E-C9B5-65DD-E204-C5D0E3709E13}"/>
                    </a:ext>
                  </a:extLst>
                </p:cNvPr>
                <p:cNvSpPr/>
                <p:nvPr/>
              </p:nvSpPr>
              <p:spPr>
                <a:xfrm>
                  <a:off x="7948171" y="5911090"/>
                  <a:ext cx="141088" cy="81331"/>
                </a:xfrm>
                <a:custGeom>
                  <a:avLst/>
                  <a:gdLst>
                    <a:gd name="connsiteX0" fmla="*/ 127368 w 141088"/>
                    <a:gd name="connsiteY0" fmla="*/ 81331 h 81331"/>
                    <a:gd name="connsiteX1" fmla="*/ 0 w 141088"/>
                    <a:gd name="connsiteY1" fmla="*/ 7582 h 81331"/>
                    <a:gd name="connsiteX2" fmla="*/ 12999 w 141088"/>
                    <a:gd name="connsiteY2" fmla="*/ 0 h 81331"/>
                    <a:gd name="connsiteX3" fmla="*/ 141089 w 141088"/>
                    <a:gd name="connsiteY3" fmla="*/ 73388 h 81331"/>
                    <a:gd name="connsiteX4" fmla="*/ 127368 w 141088"/>
                    <a:gd name="connsiteY4" fmla="*/ 81331 h 813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088" h="81331">
                      <a:moveTo>
                        <a:pt x="127368" y="81331"/>
                      </a:moveTo>
                      <a:lnTo>
                        <a:pt x="0" y="7582"/>
                      </a:lnTo>
                      <a:lnTo>
                        <a:pt x="12999" y="0"/>
                      </a:lnTo>
                      <a:lnTo>
                        <a:pt x="141089" y="73388"/>
                      </a:lnTo>
                      <a:lnTo>
                        <a:pt x="127368" y="81331"/>
                      </a:lnTo>
                      <a:close/>
                    </a:path>
                  </a:pathLst>
                </a:custGeom>
                <a:solidFill>
                  <a:srgbClr val="407BFF"/>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endParaRPr>
                </a:p>
              </p:txBody>
            </p:sp>
            <p:sp>
              <p:nvSpPr>
                <p:cNvPr id="3030" name="Freeform: Shape 3029">
                  <a:extLst>
                    <a:ext uri="{FF2B5EF4-FFF2-40B4-BE49-F238E27FC236}">
                      <a16:creationId xmlns:a16="http://schemas.microsoft.com/office/drawing/2014/main" id="{A4DD0968-4C85-0551-6EE9-D5779A5757BC}"/>
                    </a:ext>
                  </a:extLst>
                </p:cNvPr>
                <p:cNvSpPr/>
                <p:nvPr/>
              </p:nvSpPr>
              <p:spPr>
                <a:xfrm>
                  <a:off x="8075539" y="5984478"/>
                  <a:ext cx="13720" cy="44772"/>
                </a:xfrm>
                <a:custGeom>
                  <a:avLst/>
                  <a:gdLst>
                    <a:gd name="connsiteX0" fmla="*/ 0 w 13720"/>
                    <a:gd name="connsiteY0" fmla="*/ 7943 h 44772"/>
                    <a:gd name="connsiteX1" fmla="*/ 0 w 13720"/>
                    <a:gd name="connsiteY1" fmla="*/ 44773 h 44772"/>
                    <a:gd name="connsiteX2" fmla="*/ 13721 w 13720"/>
                    <a:gd name="connsiteY2" fmla="*/ 36829 h 44772"/>
                    <a:gd name="connsiteX3" fmla="*/ 13721 w 13720"/>
                    <a:gd name="connsiteY3" fmla="*/ 0 h 44772"/>
                    <a:gd name="connsiteX4" fmla="*/ 0 w 13720"/>
                    <a:gd name="connsiteY4" fmla="*/ 7943 h 447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20" h="44772">
                      <a:moveTo>
                        <a:pt x="0" y="7943"/>
                      </a:moveTo>
                      <a:lnTo>
                        <a:pt x="0" y="44773"/>
                      </a:lnTo>
                      <a:lnTo>
                        <a:pt x="13721" y="36829"/>
                      </a:lnTo>
                      <a:lnTo>
                        <a:pt x="13721" y="0"/>
                      </a:lnTo>
                      <a:lnTo>
                        <a:pt x="0" y="7943"/>
                      </a:lnTo>
                      <a:close/>
                    </a:path>
                  </a:pathLst>
                </a:custGeom>
                <a:solidFill>
                  <a:srgbClr val="407BFF"/>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endParaRPr>
                </a:p>
              </p:txBody>
            </p:sp>
            <p:sp>
              <p:nvSpPr>
                <p:cNvPr id="3031" name="Freeform: Shape 3030">
                  <a:extLst>
                    <a:ext uri="{FF2B5EF4-FFF2-40B4-BE49-F238E27FC236}">
                      <a16:creationId xmlns:a16="http://schemas.microsoft.com/office/drawing/2014/main" id="{7A075ADB-2038-DD3E-C13B-DCECE1DE4BD5}"/>
                    </a:ext>
                  </a:extLst>
                </p:cNvPr>
                <p:cNvSpPr/>
                <p:nvPr/>
              </p:nvSpPr>
              <p:spPr>
                <a:xfrm>
                  <a:off x="8075539" y="5984478"/>
                  <a:ext cx="13720" cy="44772"/>
                </a:xfrm>
                <a:custGeom>
                  <a:avLst/>
                  <a:gdLst>
                    <a:gd name="connsiteX0" fmla="*/ 0 w 13720"/>
                    <a:gd name="connsiteY0" fmla="*/ 7943 h 44772"/>
                    <a:gd name="connsiteX1" fmla="*/ 0 w 13720"/>
                    <a:gd name="connsiteY1" fmla="*/ 44773 h 44772"/>
                    <a:gd name="connsiteX2" fmla="*/ 13721 w 13720"/>
                    <a:gd name="connsiteY2" fmla="*/ 36829 h 44772"/>
                    <a:gd name="connsiteX3" fmla="*/ 13721 w 13720"/>
                    <a:gd name="connsiteY3" fmla="*/ 0 h 44772"/>
                    <a:gd name="connsiteX4" fmla="*/ 0 w 13720"/>
                    <a:gd name="connsiteY4" fmla="*/ 7943 h 447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20" h="44772">
                      <a:moveTo>
                        <a:pt x="0" y="7943"/>
                      </a:moveTo>
                      <a:lnTo>
                        <a:pt x="0" y="44773"/>
                      </a:lnTo>
                      <a:lnTo>
                        <a:pt x="13721" y="36829"/>
                      </a:lnTo>
                      <a:lnTo>
                        <a:pt x="13721" y="0"/>
                      </a:lnTo>
                      <a:lnTo>
                        <a:pt x="0" y="7943"/>
                      </a:lnTo>
                      <a:close/>
                    </a:path>
                  </a:pathLst>
                </a:custGeom>
                <a:solidFill>
                  <a:srgbClr val="000000">
                    <a:alpha val="10000"/>
                  </a:srgbClr>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endParaRPr>
                </a:p>
              </p:txBody>
            </p:sp>
            <p:sp>
              <p:nvSpPr>
                <p:cNvPr id="3032" name="Freeform: Shape 3031">
                  <a:extLst>
                    <a:ext uri="{FF2B5EF4-FFF2-40B4-BE49-F238E27FC236}">
                      <a16:creationId xmlns:a16="http://schemas.microsoft.com/office/drawing/2014/main" id="{8E62F1E2-6735-2D72-2CC9-F7CD19BF1110}"/>
                    </a:ext>
                  </a:extLst>
                </p:cNvPr>
                <p:cNvSpPr/>
                <p:nvPr/>
              </p:nvSpPr>
              <p:spPr>
                <a:xfrm>
                  <a:off x="7951511" y="6042430"/>
                  <a:ext cx="40011" cy="58042"/>
                </a:xfrm>
                <a:custGeom>
                  <a:avLst/>
                  <a:gdLst>
                    <a:gd name="connsiteX0" fmla="*/ 29157 w 40011"/>
                    <a:gd name="connsiteY0" fmla="*/ 41523 h 58042"/>
                    <a:gd name="connsiteX1" fmla="*/ 37281 w 40011"/>
                    <a:gd name="connsiteY1" fmla="*/ 0 h 58042"/>
                    <a:gd name="connsiteX2" fmla="*/ 0 w 40011"/>
                    <a:gd name="connsiteY2" fmla="*/ 21213 h 58042"/>
                    <a:gd name="connsiteX3" fmla="*/ 0 w 40011"/>
                    <a:gd name="connsiteY3" fmla="*/ 58042 h 58042"/>
                  </a:gdLst>
                  <a:ahLst/>
                  <a:cxnLst>
                    <a:cxn ang="0">
                      <a:pos x="connsiteX0" y="connsiteY0"/>
                    </a:cxn>
                    <a:cxn ang="0">
                      <a:pos x="connsiteX1" y="connsiteY1"/>
                    </a:cxn>
                    <a:cxn ang="0">
                      <a:pos x="connsiteX2" y="connsiteY2"/>
                    </a:cxn>
                    <a:cxn ang="0">
                      <a:pos x="connsiteX3" y="connsiteY3"/>
                    </a:cxn>
                  </a:cxnLst>
                  <a:rect l="l" t="t" r="r" b="b"/>
                  <a:pathLst>
                    <a:path w="40011" h="58042">
                      <a:moveTo>
                        <a:pt x="29157" y="41523"/>
                      </a:moveTo>
                      <a:cubicBezTo>
                        <a:pt x="29157" y="41523"/>
                        <a:pt x="46578" y="19047"/>
                        <a:pt x="37281" y="0"/>
                      </a:cubicBezTo>
                      <a:lnTo>
                        <a:pt x="0" y="21213"/>
                      </a:lnTo>
                      <a:lnTo>
                        <a:pt x="0" y="58042"/>
                      </a:lnTo>
                      <a:close/>
                    </a:path>
                  </a:pathLst>
                </a:custGeom>
                <a:solidFill>
                  <a:srgbClr val="407BFF"/>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endParaRPr>
                </a:p>
              </p:txBody>
            </p:sp>
            <p:sp>
              <p:nvSpPr>
                <p:cNvPr id="3033" name="Freeform: Shape 3032">
                  <a:extLst>
                    <a:ext uri="{FF2B5EF4-FFF2-40B4-BE49-F238E27FC236}">
                      <a16:creationId xmlns:a16="http://schemas.microsoft.com/office/drawing/2014/main" id="{27AA4B05-6CA1-0710-C410-0DAEBDD9A5DE}"/>
                    </a:ext>
                  </a:extLst>
                </p:cNvPr>
                <p:cNvSpPr/>
                <p:nvPr/>
              </p:nvSpPr>
              <p:spPr>
                <a:xfrm>
                  <a:off x="7951511" y="6042430"/>
                  <a:ext cx="40011" cy="58042"/>
                </a:xfrm>
                <a:custGeom>
                  <a:avLst/>
                  <a:gdLst>
                    <a:gd name="connsiteX0" fmla="*/ 29157 w 40011"/>
                    <a:gd name="connsiteY0" fmla="*/ 41523 h 58042"/>
                    <a:gd name="connsiteX1" fmla="*/ 37281 w 40011"/>
                    <a:gd name="connsiteY1" fmla="*/ 0 h 58042"/>
                    <a:gd name="connsiteX2" fmla="*/ 0 w 40011"/>
                    <a:gd name="connsiteY2" fmla="*/ 21213 h 58042"/>
                    <a:gd name="connsiteX3" fmla="*/ 0 w 40011"/>
                    <a:gd name="connsiteY3" fmla="*/ 58042 h 58042"/>
                  </a:gdLst>
                  <a:ahLst/>
                  <a:cxnLst>
                    <a:cxn ang="0">
                      <a:pos x="connsiteX0" y="connsiteY0"/>
                    </a:cxn>
                    <a:cxn ang="0">
                      <a:pos x="connsiteX1" y="connsiteY1"/>
                    </a:cxn>
                    <a:cxn ang="0">
                      <a:pos x="connsiteX2" y="connsiteY2"/>
                    </a:cxn>
                    <a:cxn ang="0">
                      <a:pos x="connsiteX3" y="connsiteY3"/>
                    </a:cxn>
                  </a:cxnLst>
                  <a:rect l="l" t="t" r="r" b="b"/>
                  <a:pathLst>
                    <a:path w="40011" h="58042">
                      <a:moveTo>
                        <a:pt x="29157" y="41523"/>
                      </a:moveTo>
                      <a:cubicBezTo>
                        <a:pt x="29157" y="41523"/>
                        <a:pt x="46578" y="19047"/>
                        <a:pt x="37281" y="0"/>
                      </a:cubicBezTo>
                      <a:lnTo>
                        <a:pt x="0" y="21213"/>
                      </a:lnTo>
                      <a:lnTo>
                        <a:pt x="0" y="58042"/>
                      </a:lnTo>
                      <a:close/>
                    </a:path>
                  </a:pathLst>
                </a:custGeom>
                <a:solidFill>
                  <a:srgbClr val="000000">
                    <a:alpha val="10000"/>
                  </a:srgbClr>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endParaRPr>
                </a:p>
              </p:txBody>
            </p:sp>
            <p:sp>
              <p:nvSpPr>
                <p:cNvPr id="3034" name="Freeform: Shape 3033">
                  <a:extLst>
                    <a:ext uri="{FF2B5EF4-FFF2-40B4-BE49-F238E27FC236}">
                      <a16:creationId xmlns:a16="http://schemas.microsoft.com/office/drawing/2014/main" id="{1F5C16DE-1E52-13AD-D268-255DDFD4C704}"/>
                    </a:ext>
                  </a:extLst>
                </p:cNvPr>
                <p:cNvSpPr/>
                <p:nvPr/>
              </p:nvSpPr>
              <p:spPr>
                <a:xfrm>
                  <a:off x="7824053" y="5949815"/>
                  <a:ext cx="164738" cy="113827"/>
                </a:xfrm>
                <a:custGeom>
                  <a:avLst/>
                  <a:gdLst>
                    <a:gd name="connsiteX0" fmla="*/ 164739 w 164738"/>
                    <a:gd name="connsiteY0" fmla="*/ 92615 h 113827"/>
                    <a:gd name="connsiteX1" fmla="*/ 138651 w 164738"/>
                    <a:gd name="connsiteY1" fmla="*/ 57591 h 113827"/>
                    <a:gd name="connsiteX2" fmla="*/ 69055 w 164738"/>
                    <a:gd name="connsiteY2" fmla="*/ 40440 h 113827"/>
                    <a:gd name="connsiteX3" fmla="*/ 70138 w 164738"/>
                    <a:gd name="connsiteY3" fmla="*/ 0 h 113827"/>
                    <a:gd name="connsiteX4" fmla="*/ 0 w 164738"/>
                    <a:gd name="connsiteY4" fmla="*/ 40349 h 113827"/>
                    <a:gd name="connsiteX5" fmla="*/ 127458 w 164738"/>
                    <a:gd name="connsiteY5" fmla="*/ 113828 h 113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4738" h="113827">
                      <a:moveTo>
                        <a:pt x="164739" y="92615"/>
                      </a:moveTo>
                      <a:cubicBezTo>
                        <a:pt x="162646" y="77230"/>
                        <a:pt x="152793" y="64001"/>
                        <a:pt x="138651" y="57591"/>
                      </a:cubicBezTo>
                      <a:cubicBezTo>
                        <a:pt x="121230" y="50099"/>
                        <a:pt x="84491" y="65354"/>
                        <a:pt x="69055" y="40440"/>
                      </a:cubicBezTo>
                      <a:cubicBezTo>
                        <a:pt x="58313" y="22928"/>
                        <a:pt x="70138" y="0"/>
                        <a:pt x="70138" y="0"/>
                      </a:cubicBezTo>
                      <a:lnTo>
                        <a:pt x="0" y="40349"/>
                      </a:lnTo>
                      <a:lnTo>
                        <a:pt x="127458" y="113828"/>
                      </a:lnTo>
                      <a:close/>
                    </a:path>
                  </a:pathLst>
                </a:custGeom>
                <a:solidFill>
                  <a:srgbClr val="407BFF"/>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endParaRPr>
                </a:p>
              </p:txBody>
            </p:sp>
            <p:sp>
              <p:nvSpPr>
                <p:cNvPr id="3035" name="Freeform: Shape 3034">
                  <a:extLst>
                    <a:ext uri="{FF2B5EF4-FFF2-40B4-BE49-F238E27FC236}">
                      <a16:creationId xmlns:a16="http://schemas.microsoft.com/office/drawing/2014/main" id="{1382FE57-4A7E-0D72-0E19-685228AFC8D4}"/>
                    </a:ext>
                  </a:extLst>
                </p:cNvPr>
                <p:cNvSpPr/>
                <p:nvPr/>
              </p:nvSpPr>
              <p:spPr>
                <a:xfrm>
                  <a:off x="7824053" y="5990165"/>
                  <a:ext cx="127458" cy="110578"/>
                </a:xfrm>
                <a:custGeom>
                  <a:avLst/>
                  <a:gdLst>
                    <a:gd name="connsiteX0" fmla="*/ 0 w 127458"/>
                    <a:gd name="connsiteY0" fmla="*/ 0 h 110578"/>
                    <a:gd name="connsiteX1" fmla="*/ 0 w 127458"/>
                    <a:gd name="connsiteY1" fmla="*/ 36829 h 110578"/>
                    <a:gd name="connsiteX2" fmla="*/ 127368 w 127458"/>
                    <a:gd name="connsiteY2" fmla="*/ 110578 h 110578"/>
                    <a:gd name="connsiteX3" fmla="*/ 127458 w 127458"/>
                    <a:gd name="connsiteY3" fmla="*/ 73749 h 110578"/>
                    <a:gd name="connsiteX4" fmla="*/ 0 w 127458"/>
                    <a:gd name="connsiteY4" fmla="*/ 0 h 1105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458" h="110578">
                      <a:moveTo>
                        <a:pt x="0" y="0"/>
                      </a:moveTo>
                      <a:lnTo>
                        <a:pt x="0" y="36829"/>
                      </a:lnTo>
                      <a:lnTo>
                        <a:pt x="127368" y="110578"/>
                      </a:lnTo>
                      <a:lnTo>
                        <a:pt x="127458" y="73749"/>
                      </a:lnTo>
                      <a:lnTo>
                        <a:pt x="0" y="0"/>
                      </a:lnTo>
                      <a:close/>
                    </a:path>
                  </a:pathLst>
                </a:custGeom>
                <a:solidFill>
                  <a:srgbClr val="407BFF"/>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endParaRPr>
                </a:p>
              </p:txBody>
            </p:sp>
            <p:sp>
              <p:nvSpPr>
                <p:cNvPr id="3036" name="Freeform: Shape 3035">
                  <a:extLst>
                    <a:ext uri="{FF2B5EF4-FFF2-40B4-BE49-F238E27FC236}">
                      <a16:creationId xmlns:a16="http://schemas.microsoft.com/office/drawing/2014/main" id="{A79BCF65-9C41-6F0E-026F-43F982708122}"/>
                    </a:ext>
                  </a:extLst>
                </p:cNvPr>
                <p:cNvSpPr/>
                <p:nvPr/>
              </p:nvSpPr>
              <p:spPr>
                <a:xfrm>
                  <a:off x="7824053" y="5990165"/>
                  <a:ext cx="127458" cy="110578"/>
                </a:xfrm>
                <a:custGeom>
                  <a:avLst/>
                  <a:gdLst>
                    <a:gd name="connsiteX0" fmla="*/ 0 w 127458"/>
                    <a:gd name="connsiteY0" fmla="*/ 0 h 110578"/>
                    <a:gd name="connsiteX1" fmla="*/ 0 w 127458"/>
                    <a:gd name="connsiteY1" fmla="*/ 36829 h 110578"/>
                    <a:gd name="connsiteX2" fmla="*/ 127368 w 127458"/>
                    <a:gd name="connsiteY2" fmla="*/ 110578 h 110578"/>
                    <a:gd name="connsiteX3" fmla="*/ 127458 w 127458"/>
                    <a:gd name="connsiteY3" fmla="*/ 73749 h 110578"/>
                    <a:gd name="connsiteX4" fmla="*/ 0 w 127458"/>
                    <a:gd name="connsiteY4" fmla="*/ 0 h 1105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458" h="110578">
                      <a:moveTo>
                        <a:pt x="0" y="0"/>
                      </a:moveTo>
                      <a:lnTo>
                        <a:pt x="0" y="36829"/>
                      </a:lnTo>
                      <a:lnTo>
                        <a:pt x="127368" y="110578"/>
                      </a:lnTo>
                      <a:lnTo>
                        <a:pt x="127458" y="73749"/>
                      </a:lnTo>
                      <a:lnTo>
                        <a:pt x="0" y="0"/>
                      </a:lnTo>
                      <a:close/>
                    </a:path>
                  </a:pathLst>
                </a:custGeom>
                <a:solidFill>
                  <a:srgbClr val="000000">
                    <a:alpha val="15000"/>
                  </a:srgbClr>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endParaRPr>
                </a:p>
              </p:txBody>
            </p:sp>
          </p:grpSp>
        </p:grpSp>
      </p:grpSp>
      <p:grpSp>
        <p:nvGrpSpPr>
          <p:cNvPr id="3061" name="Graphic 13">
            <a:extLst>
              <a:ext uri="{FF2B5EF4-FFF2-40B4-BE49-F238E27FC236}">
                <a16:creationId xmlns:a16="http://schemas.microsoft.com/office/drawing/2014/main" id="{CAC74D66-5D7F-431F-DB72-90212070F96A}"/>
              </a:ext>
            </a:extLst>
          </p:cNvPr>
          <p:cNvGrpSpPr/>
          <p:nvPr/>
        </p:nvGrpSpPr>
        <p:grpSpPr>
          <a:xfrm>
            <a:off x="8913092" y="3814870"/>
            <a:ext cx="471540" cy="285948"/>
            <a:chOff x="11070168" y="5579544"/>
            <a:chExt cx="628720" cy="381264"/>
          </a:xfrm>
        </p:grpSpPr>
        <p:sp>
          <p:nvSpPr>
            <p:cNvPr id="3062" name="Freeform: Shape 3061">
              <a:extLst>
                <a:ext uri="{FF2B5EF4-FFF2-40B4-BE49-F238E27FC236}">
                  <a16:creationId xmlns:a16="http://schemas.microsoft.com/office/drawing/2014/main" id="{5718E4E0-763C-84A8-2E19-94BE79BC5580}"/>
                </a:ext>
              </a:extLst>
            </p:cNvPr>
            <p:cNvSpPr/>
            <p:nvPr/>
          </p:nvSpPr>
          <p:spPr>
            <a:xfrm>
              <a:off x="11310738" y="5670526"/>
              <a:ext cx="388151" cy="115271"/>
            </a:xfrm>
            <a:custGeom>
              <a:avLst/>
              <a:gdLst>
                <a:gd name="connsiteX0" fmla="*/ 31413 w 388151"/>
                <a:gd name="connsiteY0" fmla="*/ 78804 h 115271"/>
                <a:gd name="connsiteX1" fmla="*/ 387339 w 388151"/>
                <a:gd name="connsiteY1" fmla="*/ 0 h 115271"/>
                <a:gd name="connsiteX2" fmla="*/ 388152 w 388151"/>
                <a:gd name="connsiteY2" fmla="*/ 9568 h 115271"/>
                <a:gd name="connsiteX3" fmla="*/ 297342 w 388151"/>
                <a:gd name="connsiteY3" fmla="*/ 47120 h 115271"/>
                <a:gd name="connsiteX4" fmla="*/ 8485 w 388151"/>
                <a:gd name="connsiteY4" fmla="*/ 115272 h 115271"/>
                <a:gd name="connsiteX5" fmla="*/ 0 w 388151"/>
                <a:gd name="connsiteY5" fmla="*/ 103898 h 115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8151" h="115271">
                  <a:moveTo>
                    <a:pt x="31413" y="78804"/>
                  </a:moveTo>
                  <a:lnTo>
                    <a:pt x="387339" y="0"/>
                  </a:lnTo>
                  <a:lnTo>
                    <a:pt x="388152" y="9568"/>
                  </a:lnTo>
                  <a:cubicBezTo>
                    <a:pt x="388152" y="9568"/>
                    <a:pt x="380479" y="22567"/>
                    <a:pt x="297342" y="47120"/>
                  </a:cubicBezTo>
                  <a:cubicBezTo>
                    <a:pt x="214206" y="71673"/>
                    <a:pt x="8485" y="115272"/>
                    <a:pt x="8485" y="115272"/>
                  </a:cubicBezTo>
                  <a:lnTo>
                    <a:pt x="0" y="103898"/>
                  </a:lnTo>
                  <a:close/>
                </a:path>
              </a:pathLst>
            </a:custGeom>
            <a:solidFill>
              <a:srgbClr val="263238"/>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endParaRPr>
            </a:p>
          </p:txBody>
        </p:sp>
        <p:sp>
          <p:nvSpPr>
            <p:cNvPr id="3063" name="Freeform: Shape 3062">
              <a:extLst>
                <a:ext uri="{FF2B5EF4-FFF2-40B4-BE49-F238E27FC236}">
                  <a16:creationId xmlns:a16="http://schemas.microsoft.com/office/drawing/2014/main" id="{EE7FEE50-2F7D-A505-D18C-6CFA3363D6E4}"/>
                </a:ext>
              </a:extLst>
            </p:cNvPr>
            <p:cNvSpPr/>
            <p:nvPr/>
          </p:nvSpPr>
          <p:spPr>
            <a:xfrm>
              <a:off x="11338270" y="5589935"/>
              <a:ext cx="260192" cy="213284"/>
            </a:xfrm>
            <a:custGeom>
              <a:avLst/>
              <a:gdLst>
                <a:gd name="connsiteX0" fmla="*/ 259791 w 260192"/>
                <a:gd name="connsiteY0" fmla="*/ 1517 h 213284"/>
                <a:gd name="connsiteX1" fmla="*/ 213754 w 260192"/>
                <a:gd name="connsiteY1" fmla="*/ 54414 h 213284"/>
                <a:gd name="connsiteX2" fmla="*/ 55605 w 260192"/>
                <a:gd name="connsiteY2" fmla="*/ 189815 h 213284"/>
                <a:gd name="connsiteX3" fmla="*/ 12908 w 260192"/>
                <a:gd name="connsiteY3" fmla="*/ 213285 h 213284"/>
                <a:gd name="connsiteX4" fmla="*/ 0 w 260192"/>
                <a:gd name="connsiteY4" fmla="*/ 205793 h 213284"/>
                <a:gd name="connsiteX5" fmla="*/ 19408 w 260192"/>
                <a:gd name="connsiteY5" fmla="*/ 160659 h 213284"/>
                <a:gd name="connsiteX6" fmla="*/ 202471 w 260192"/>
                <a:gd name="connsiteY6" fmla="*/ 31395 h 213284"/>
                <a:gd name="connsiteX7" fmla="*/ 259791 w 260192"/>
                <a:gd name="connsiteY7" fmla="*/ 1517 h 2132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0192" h="213284">
                  <a:moveTo>
                    <a:pt x="259791" y="1517"/>
                  </a:moveTo>
                  <a:cubicBezTo>
                    <a:pt x="247007" y="21225"/>
                    <a:pt x="231509" y="39032"/>
                    <a:pt x="213754" y="54414"/>
                  </a:cubicBezTo>
                  <a:cubicBezTo>
                    <a:pt x="188930" y="73911"/>
                    <a:pt x="55605" y="189815"/>
                    <a:pt x="55605" y="189815"/>
                  </a:cubicBezTo>
                  <a:lnTo>
                    <a:pt x="12908" y="213285"/>
                  </a:lnTo>
                  <a:lnTo>
                    <a:pt x="0" y="205793"/>
                  </a:lnTo>
                  <a:lnTo>
                    <a:pt x="19408" y="160659"/>
                  </a:lnTo>
                  <a:cubicBezTo>
                    <a:pt x="19408" y="160659"/>
                    <a:pt x="169613" y="53962"/>
                    <a:pt x="202471" y="31395"/>
                  </a:cubicBezTo>
                  <a:cubicBezTo>
                    <a:pt x="235328" y="8828"/>
                    <a:pt x="263943" y="-4712"/>
                    <a:pt x="259791" y="1517"/>
                  </a:cubicBezTo>
                  <a:close/>
                </a:path>
              </a:pathLst>
            </a:custGeom>
            <a:solidFill>
              <a:srgbClr val="37474F"/>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endParaRPr>
            </a:p>
          </p:txBody>
        </p:sp>
        <p:sp>
          <p:nvSpPr>
            <p:cNvPr id="3064" name="Freeform: Shape 3063">
              <a:extLst>
                <a:ext uri="{FF2B5EF4-FFF2-40B4-BE49-F238E27FC236}">
                  <a16:creationId xmlns:a16="http://schemas.microsoft.com/office/drawing/2014/main" id="{46E65C2E-DECD-4D54-1777-13C1AF2014A8}"/>
                </a:ext>
              </a:extLst>
            </p:cNvPr>
            <p:cNvSpPr/>
            <p:nvPr/>
          </p:nvSpPr>
          <p:spPr>
            <a:xfrm>
              <a:off x="11338089" y="5785257"/>
              <a:ext cx="12818" cy="15977"/>
            </a:xfrm>
            <a:custGeom>
              <a:avLst/>
              <a:gdLst>
                <a:gd name="connsiteX0" fmla="*/ 0 w 12818"/>
                <a:gd name="connsiteY0" fmla="*/ 0 h 15977"/>
                <a:gd name="connsiteX1" fmla="*/ 12818 w 12818"/>
                <a:gd name="connsiteY1" fmla="*/ 7402 h 15977"/>
                <a:gd name="connsiteX2" fmla="*/ 9478 w 12818"/>
                <a:gd name="connsiteY2" fmla="*/ 15977 h 15977"/>
                <a:gd name="connsiteX3" fmla="*/ 0 w 12818"/>
                <a:gd name="connsiteY3" fmla="*/ 10471 h 15977"/>
                <a:gd name="connsiteX4" fmla="*/ 0 w 12818"/>
                <a:gd name="connsiteY4" fmla="*/ 0 h 159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18" h="15977">
                  <a:moveTo>
                    <a:pt x="0" y="0"/>
                  </a:moveTo>
                  <a:lnTo>
                    <a:pt x="12818" y="7402"/>
                  </a:lnTo>
                  <a:lnTo>
                    <a:pt x="9478" y="15977"/>
                  </a:lnTo>
                  <a:lnTo>
                    <a:pt x="0" y="10471"/>
                  </a:lnTo>
                  <a:lnTo>
                    <a:pt x="0" y="0"/>
                  </a:lnTo>
                  <a:close/>
                </a:path>
              </a:pathLst>
            </a:custGeom>
            <a:solidFill>
              <a:srgbClr val="263238"/>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endParaRPr>
            </a:p>
          </p:txBody>
        </p:sp>
        <p:sp>
          <p:nvSpPr>
            <p:cNvPr id="3065" name="Freeform: Shape 3064">
              <a:extLst>
                <a:ext uri="{FF2B5EF4-FFF2-40B4-BE49-F238E27FC236}">
                  <a16:creationId xmlns:a16="http://schemas.microsoft.com/office/drawing/2014/main" id="{B6D26977-5088-D172-3A4F-8F1A724710BE}"/>
                </a:ext>
              </a:extLst>
            </p:cNvPr>
            <p:cNvSpPr/>
            <p:nvPr/>
          </p:nvSpPr>
          <p:spPr>
            <a:xfrm>
              <a:off x="11587589" y="5579897"/>
              <a:ext cx="10741" cy="26448"/>
            </a:xfrm>
            <a:custGeom>
              <a:avLst/>
              <a:gdLst>
                <a:gd name="connsiteX0" fmla="*/ 10742 w 10741"/>
                <a:gd name="connsiteY0" fmla="*/ 0 h 26448"/>
                <a:gd name="connsiteX1" fmla="*/ 10742 w 10741"/>
                <a:gd name="connsiteY1" fmla="*/ 10742 h 26448"/>
                <a:gd name="connsiteX2" fmla="*/ 0 w 10741"/>
                <a:gd name="connsiteY2" fmla="*/ 26448 h 26448"/>
                <a:gd name="connsiteX3" fmla="*/ 0 w 10741"/>
                <a:gd name="connsiteY3" fmla="*/ 9839 h 26448"/>
                <a:gd name="connsiteX4" fmla="*/ 10742 w 10741"/>
                <a:gd name="connsiteY4" fmla="*/ 0 h 264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741" h="26448">
                  <a:moveTo>
                    <a:pt x="10742" y="0"/>
                  </a:moveTo>
                  <a:lnTo>
                    <a:pt x="10742" y="10742"/>
                  </a:lnTo>
                  <a:lnTo>
                    <a:pt x="0" y="26448"/>
                  </a:lnTo>
                  <a:lnTo>
                    <a:pt x="0" y="9839"/>
                  </a:lnTo>
                  <a:lnTo>
                    <a:pt x="10742" y="0"/>
                  </a:lnTo>
                  <a:close/>
                </a:path>
              </a:pathLst>
            </a:custGeom>
            <a:solidFill>
              <a:srgbClr val="37474F"/>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endParaRPr>
            </a:p>
          </p:txBody>
        </p:sp>
        <p:sp>
          <p:nvSpPr>
            <p:cNvPr id="3066" name="Freeform: Shape 3065">
              <a:extLst>
                <a:ext uri="{FF2B5EF4-FFF2-40B4-BE49-F238E27FC236}">
                  <a16:creationId xmlns:a16="http://schemas.microsoft.com/office/drawing/2014/main" id="{22A39C5C-7530-DD64-8A3D-A1A47AEE24D5}"/>
                </a:ext>
              </a:extLst>
            </p:cNvPr>
            <p:cNvSpPr/>
            <p:nvPr/>
          </p:nvSpPr>
          <p:spPr>
            <a:xfrm>
              <a:off x="11268781" y="5779479"/>
              <a:ext cx="127914" cy="181329"/>
            </a:xfrm>
            <a:custGeom>
              <a:avLst/>
              <a:gdLst>
                <a:gd name="connsiteX0" fmla="*/ 121122 w 127914"/>
                <a:gd name="connsiteY0" fmla="*/ 140818 h 181329"/>
                <a:gd name="connsiteX1" fmla="*/ 120310 w 127914"/>
                <a:gd name="connsiteY1" fmla="*/ 68604 h 181329"/>
                <a:gd name="connsiteX2" fmla="*/ 125094 w 127914"/>
                <a:gd name="connsiteY2" fmla="*/ 0 h 181329"/>
                <a:gd name="connsiteX3" fmla="*/ 82397 w 127914"/>
                <a:gd name="connsiteY3" fmla="*/ 23740 h 181329"/>
                <a:gd name="connsiteX4" fmla="*/ 62177 w 127914"/>
                <a:gd name="connsiteY4" fmla="*/ 75554 h 181329"/>
                <a:gd name="connsiteX5" fmla="*/ 14877 w 127914"/>
                <a:gd name="connsiteY5" fmla="*/ 120688 h 181329"/>
                <a:gd name="connsiteX6" fmla="*/ 29952 w 127914"/>
                <a:gd name="connsiteY6" fmla="*/ 178008 h 181329"/>
                <a:gd name="connsiteX7" fmla="*/ 121122 w 127914"/>
                <a:gd name="connsiteY7" fmla="*/ 140818 h 181329"/>
                <a:gd name="connsiteX8" fmla="*/ 43762 w 127914"/>
                <a:gd name="connsiteY8" fmla="*/ 160496 h 181329"/>
                <a:gd name="connsiteX9" fmla="*/ 32479 w 127914"/>
                <a:gd name="connsiteY9" fmla="*/ 129444 h 181329"/>
                <a:gd name="connsiteX10" fmla="*/ 82487 w 127914"/>
                <a:gd name="connsiteY10" fmla="*/ 116084 h 181329"/>
                <a:gd name="connsiteX11" fmla="*/ 93771 w 127914"/>
                <a:gd name="connsiteY11" fmla="*/ 147227 h 181329"/>
                <a:gd name="connsiteX12" fmla="*/ 43762 w 127914"/>
                <a:gd name="connsiteY12" fmla="*/ 160496 h 1813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7914" h="181329">
                  <a:moveTo>
                    <a:pt x="121122" y="140818"/>
                  </a:moveTo>
                  <a:cubicBezTo>
                    <a:pt x="137731" y="115091"/>
                    <a:pt x="118414" y="90629"/>
                    <a:pt x="120310" y="68604"/>
                  </a:cubicBezTo>
                  <a:cubicBezTo>
                    <a:pt x="122205" y="46578"/>
                    <a:pt x="125094" y="0"/>
                    <a:pt x="125094" y="0"/>
                  </a:cubicBezTo>
                  <a:lnTo>
                    <a:pt x="82397" y="23740"/>
                  </a:lnTo>
                  <a:lnTo>
                    <a:pt x="62177" y="75554"/>
                  </a:lnTo>
                  <a:cubicBezTo>
                    <a:pt x="56310" y="90990"/>
                    <a:pt x="30583" y="107148"/>
                    <a:pt x="14877" y="120688"/>
                  </a:cubicBezTo>
                  <a:cubicBezTo>
                    <a:pt x="-830" y="134228"/>
                    <a:pt x="-14099" y="165822"/>
                    <a:pt x="29952" y="178008"/>
                  </a:cubicBezTo>
                  <a:cubicBezTo>
                    <a:pt x="74002" y="190194"/>
                    <a:pt x="104603" y="166815"/>
                    <a:pt x="121122" y="140818"/>
                  </a:cubicBezTo>
                  <a:close/>
                  <a:moveTo>
                    <a:pt x="43762" y="160496"/>
                  </a:moveTo>
                  <a:cubicBezTo>
                    <a:pt x="26882" y="155622"/>
                    <a:pt x="21737" y="141721"/>
                    <a:pt x="32479" y="129444"/>
                  </a:cubicBezTo>
                  <a:cubicBezTo>
                    <a:pt x="45637" y="116502"/>
                    <a:pt x="64628" y="111428"/>
                    <a:pt x="82487" y="116084"/>
                  </a:cubicBezTo>
                  <a:cubicBezTo>
                    <a:pt x="99368" y="121049"/>
                    <a:pt x="104513" y="134951"/>
                    <a:pt x="93771" y="147227"/>
                  </a:cubicBezTo>
                  <a:cubicBezTo>
                    <a:pt x="80623" y="160185"/>
                    <a:pt x="61606" y="165232"/>
                    <a:pt x="43762" y="160496"/>
                  </a:cubicBezTo>
                  <a:close/>
                </a:path>
              </a:pathLst>
            </a:custGeom>
            <a:solidFill>
              <a:srgbClr val="407BFF"/>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endParaRPr>
            </a:p>
          </p:txBody>
        </p:sp>
        <p:sp>
          <p:nvSpPr>
            <p:cNvPr id="3067" name="Freeform: Shape 3066">
              <a:extLst>
                <a:ext uri="{FF2B5EF4-FFF2-40B4-BE49-F238E27FC236}">
                  <a16:creationId xmlns:a16="http://schemas.microsoft.com/office/drawing/2014/main" id="{300A489A-4D05-BE3C-4C28-ACB6E0A87DAA}"/>
                </a:ext>
              </a:extLst>
            </p:cNvPr>
            <p:cNvSpPr/>
            <p:nvPr/>
          </p:nvSpPr>
          <p:spPr>
            <a:xfrm>
              <a:off x="11268781" y="5779479"/>
              <a:ext cx="127914" cy="181329"/>
            </a:xfrm>
            <a:custGeom>
              <a:avLst/>
              <a:gdLst>
                <a:gd name="connsiteX0" fmla="*/ 121122 w 127914"/>
                <a:gd name="connsiteY0" fmla="*/ 140818 h 181329"/>
                <a:gd name="connsiteX1" fmla="*/ 120310 w 127914"/>
                <a:gd name="connsiteY1" fmla="*/ 68604 h 181329"/>
                <a:gd name="connsiteX2" fmla="*/ 125094 w 127914"/>
                <a:gd name="connsiteY2" fmla="*/ 0 h 181329"/>
                <a:gd name="connsiteX3" fmla="*/ 82397 w 127914"/>
                <a:gd name="connsiteY3" fmla="*/ 23740 h 181329"/>
                <a:gd name="connsiteX4" fmla="*/ 62177 w 127914"/>
                <a:gd name="connsiteY4" fmla="*/ 75554 h 181329"/>
                <a:gd name="connsiteX5" fmla="*/ 14877 w 127914"/>
                <a:gd name="connsiteY5" fmla="*/ 120688 h 181329"/>
                <a:gd name="connsiteX6" fmla="*/ 29952 w 127914"/>
                <a:gd name="connsiteY6" fmla="*/ 178008 h 181329"/>
                <a:gd name="connsiteX7" fmla="*/ 121122 w 127914"/>
                <a:gd name="connsiteY7" fmla="*/ 140818 h 181329"/>
                <a:gd name="connsiteX8" fmla="*/ 43762 w 127914"/>
                <a:gd name="connsiteY8" fmla="*/ 160496 h 181329"/>
                <a:gd name="connsiteX9" fmla="*/ 32479 w 127914"/>
                <a:gd name="connsiteY9" fmla="*/ 129444 h 181329"/>
                <a:gd name="connsiteX10" fmla="*/ 82487 w 127914"/>
                <a:gd name="connsiteY10" fmla="*/ 116084 h 181329"/>
                <a:gd name="connsiteX11" fmla="*/ 93771 w 127914"/>
                <a:gd name="connsiteY11" fmla="*/ 147227 h 181329"/>
                <a:gd name="connsiteX12" fmla="*/ 43762 w 127914"/>
                <a:gd name="connsiteY12" fmla="*/ 160496 h 1813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7914" h="181329">
                  <a:moveTo>
                    <a:pt x="121122" y="140818"/>
                  </a:moveTo>
                  <a:cubicBezTo>
                    <a:pt x="137731" y="115091"/>
                    <a:pt x="118414" y="90629"/>
                    <a:pt x="120310" y="68604"/>
                  </a:cubicBezTo>
                  <a:cubicBezTo>
                    <a:pt x="122205" y="46578"/>
                    <a:pt x="125094" y="0"/>
                    <a:pt x="125094" y="0"/>
                  </a:cubicBezTo>
                  <a:lnTo>
                    <a:pt x="82397" y="23740"/>
                  </a:lnTo>
                  <a:lnTo>
                    <a:pt x="62177" y="75554"/>
                  </a:lnTo>
                  <a:cubicBezTo>
                    <a:pt x="56310" y="90990"/>
                    <a:pt x="30583" y="107148"/>
                    <a:pt x="14877" y="120688"/>
                  </a:cubicBezTo>
                  <a:cubicBezTo>
                    <a:pt x="-830" y="134228"/>
                    <a:pt x="-14099" y="165822"/>
                    <a:pt x="29952" y="178008"/>
                  </a:cubicBezTo>
                  <a:cubicBezTo>
                    <a:pt x="74002" y="190194"/>
                    <a:pt x="104603" y="166815"/>
                    <a:pt x="121122" y="140818"/>
                  </a:cubicBezTo>
                  <a:close/>
                  <a:moveTo>
                    <a:pt x="43762" y="160496"/>
                  </a:moveTo>
                  <a:cubicBezTo>
                    <a:pt x="26882" y="155622"/>
                    <a:pt x="21737" y="141721"/>
                    <a:pt x="32479" y="129444"/>
                  </a:cubicBezTo>
                  <a:cubicBezTo>
                    <a:pt x="45637" y="116502"/>
                    <a:pt x="64628" y="111428"/>
                    <a:pt x="82487" y="116084"/>
                  </a:cubicBezTo>
                  <a:cubicBezTo>
                    <a:pt x="99368" y="121049"/>
                    <a:pt x="104513" y="134951"/>
                    <a:pt x="93771" y="147227"/>
                  </a:cubicBezTo>
                  <a:cubicBezTo>
                    <a:pt x="80623" y="160185"/>
                    <a:pt x="61606" y="165232"/>
                    <a:pt x="43762" y="160496"/>
                  </a:cubicBezTo>
                  <a:close/>
                </a:path>
              </a:pathLst>
            </a:custGeom>
            <a:solidFill>
              <a:srgbClr val="000000">
                <a:alpha val="20000"/>
              </a:srgbClr>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endParaRPr>
            </a:p>
          </p:txBody>
        </p:sp>
        <p:sp>
          <p:nvSpPr>
            <p:cNvPr id="3068" name="Freeform: Shape 3067">
              <a:extLst>
                <a:ext uri="{FF2B5EF4-FFF2-40B4-BE49-F238E27FC236}">
                  <a16:creationId xmlns:a16="http://schemas.microsoft.com/office/drawing/2014/main" id="{2DE5FE22-BF30-B908-E936-8141FEA4C508}"/>
                </a:ext>
              </a:extLst>
            </p:cNvPr>
            <p:cNvSpPr/>
            <p:nvPr/>
          </p:nvSpPr>
          <p:spPr>
            <a:xfrm>
              <a:off x="11366463" y="5751960"/>
              <a:ext cx="26642" cy="15688"/>
            </a:xfrm>
            <a:custGeom>
              <a:avLst/>
              <a:gdLst>
                <a:gd name="connsiteX0" fmla="*/ 25245 w 26642"/>
                <a:gd name="connsiteY0" fmla="*/ 11272 h 15688"/>
                <a:gd name="connsiteX1" fmla="*/ 7191 w 26642"/>
                <a:gd name="connsiteY1" fmla="*/ 14702 h 15688"/>
                <a:gd name="connsiteX2" fmla="*/ 1414 w 26642"/>
                <a:gd name="connsiteY2" fmla="*/ 4502 h 15688"/>
                <a:gd name="connsiteX3" fmla="*/ 19468 w 26642"/>
                <a:gd name="connsiteY3" fmla="*/ 1071 h 15688"/>
                <a:gd name="connsiteX4" fmla="*/ 25245 w 26642"/>
                <a:gd name="connsiteY4" fmla="*/ 11272 h 156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42" h="15688">
                  <a:moveTo>
                    <a:pt x="25245" y="11272"/>
                  </a:moveTo>
                  <a:cubicBezTo>
                    <a:pt x="20244" y="15500"/>
                    <a:pt x="13394" y="16801"/>
                    <a:pt x="7191" y="14702"/>
                  </a:cubicBezTo>
                  <a:cubicBezTo>
                    <a:pt x="692" y="12806"/>
                    <a:pt x="-1836" y="8203"/>
                    <a:pt x="1414" y="4502"/>
                  </a:cubicBezTo>
                  <a:cubicBezTo>
                    <a:pt x="6356" y="152"/>
                    <a:pt x="13274" y="-1163"/>
                    <a:pt x="19468" y="1071"/>
                  </a:cubicBezTo>
                  <a:cubicBezTo>
                    <a:pt x="25877" y="2967"/>
                    <a:pt x="28494" y="7571"/>
                    <a:pt x="25245" y="11272"/>
                  </a:cubicBezTo>
                  <a:close/>
                </a:path>
              </a:pathLst>
            </a:custGeom>
            <a:solidFill>
              <a:srgbClr val="263238"/>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endParaRPr>
            </a:p>
          </p:txBody>
        </p:sp>
        <p:sp>
          <p:nvSpPr>
            <p:cNvPr id="3069" name="Freeform: Shape 3068">
              <a:extLst>
                <a:ext uri="{FF2B5EF4-FFF2-40B4-BE49-F238E27FC236}">
                  <a16:creationId xmlns:a16="http://schemas.microsoft.com/office/drawing/2014/main" id="{162EE420-5BA3-A88F-B8BB-101C06DD3722}"/>
                </a:ext>
              </a:extLst>
            </p:cNvPr>
            <p:cNvSpPr/>
            <p:nvPr/>
          </p:nvSpPr>
          <p:spPr>
            <a:xfrm>
              <a:off x="11070168" y="5744275"/>
              <a:ext cx="275322" cy="121243"/>
            </a:xfrm>
            <a:custGeom>
              <a:avLst/>
              <a:gdLst>
                <a:gd name="connsiteX0" fmla="*/ 271983 w 275322"/>
                <a:gd name="connsiteY0" fmla="*/ 0 h 121243"/>
                <a:gd name="connsiteX1" fmla="*/ 204282 w 275322"/>
                <a:gd name="connsiteY1" fmla="*/ 10922 h 121243"/>
                <a:gd name="connsiteX2" fmla="*/ 121416 w 275322"/>
                <a:gd name="connsiteY2" fmla="*/ 12728 h 121243"/>
                <a:gd name="connsiteX3" fmla="*/ 276 w 275322"/>
                <a:gd name="connsiteY3" fmla="*/ 87379 h 121243"/>
                <a:gd name="connsiteX4" fmla="*/ 58499 w 275322"/>
                <a:gd name="connsiteY4" fmla="*/ 118522 h 121243"/>
                <a:gd name="connsiteX5" fmla="*/ 143351 w 275322"/>
                <a:gd name="connsiteY5" fmla="*/ 80519 h 121243"/>
                <a:gd name="connsiteX6" fmla="*/ 242104 w 275322"/>
                <a:gd name="connsiteY6" fmla="*/ 31955 h 121243"/>
                <a:gd name="connsiteX7" fmla="*/ 275322 w 275322"/>
                <a:gd name="connsiteY7" fmla="*/ 4423 h 121243"/>
                <a:gd name="connsiteX8" fmla="*/ 173410 w 275322"/>
                <a:gd name="connsiteY8" fmla="*/ 46939 h 121243"/>
                <a:gd name="connsiteX9" fmla="*/ 102730 w 275322"/>
                <a:gd name="connsiteY9" fmla="*/ 75554 h 121243"/>
                <a:gd name="connsiteX10" fmla="*/ 49834 w 275322"/>
                <a:gd name="connsiteY10" fmla="*/ 103266 h 121243"/>
                <a:gd name="connsiteX11" fmla="*/ 28440 w 275322"/>
                <a:gd name="connsiteY11" fmla="*/ 82776 h 121243"/>
                <a:gd name="connsiteX12" fmla="*/ 96682 w 275322"/>
                <a:gd name="connsiteY12" fmla="*/ 35566 h 121243"/>
                <a:gd name="connsiteX13" fmla="*/ 182347 w 275322"/>
                <a:gd name="connsiteY13" fmla="*/ 32677 h 121243"/>
                <a:gd name="connsiteX14" fmla="*/ 173500 w 275322"/>
                <a:gd name="connsiteY14" fmla="*/ 46939 h 1212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75322" h="121243">
                  <a:moveTo>
                    <a:pt x="271983" y="0"/>
                  </a:moveTo>
                  <a:cubicBezTo>
                    <a:pt x="271983" y="0"/>
                    <a:pt x="221071" y="9027"/>
                    <a:pt x="204282" y="10922"/>
                  </a:cubicBezTo>
                  <a:cubicBezTo>
                    <a:pt x="187492" y="12818"/>
                    <a:pt x="163390" y="8936"/>
                    <a:pt x="121416" y="12728"/>
                  </a:cubicBezTo>
                  <a:cubicBezTo>
                    <a:pt x="79441" y="16519"/>
                    <a:pt x="4068" y="52446"/>
                    <a:pt x="276" y="87379"/>
                  </a:cubicBezTo>
                  <a:cubicBezTo>
                    <a:pt x="-3515" y="122313"/>
                    <a:pt x="32502" y="124841"/>
                    <a:pt x="58499" y="118522"/>
                  </a:cubicBezTo>
                  <a:cubicBezTo>
                    <a:pt x="84496" y="112203"/>
                    <a:pt x="98849" y="102725"/>
                    <a:pt x="143351" y="80519"/>
                  </a:cubicBezTo>
                  <a:cubicBezTo>
                    <a:pt x="202657" y="50821"/>
                    <a:pt x="242104" y="31955"/>
                    <a:pt x="242104" y="31955"/>
                  </a:cubicBezTo>
                  <a:lnTo>
                    <a:pt x="275322" y="4423"/>
                  </a:lnTo>
                  <a:close/>
                  <a:moveTo>
                    <a:pt x="173410" y="46939"/>
                  </a:moveTo>
                  <a:cubicBezTo>
                    <a:pt x="149217" y="54833"/>
                    <a:pt x="125601" y="64394"/>
                    <a:pt x="102730" y="75554"/>
                  </a:cubicBezTo>
                  <a:cubicBezTo>
                    <a:pt x="74386" y="89546"/>
                    <a:pt x="67526" y="99114"/>
                    <a:pt x="49834" y="103266"/>
                  </a:cubicBezTo>
                  <a:cubicBezTo>
                    <a:pt x="35391" y="106697"/>
                    <a:pt x="21128" y="98573"/>
                    <a:pt x="28440" y="82776"/>
                  </a:cubicBezTo>
                  <a:cubicBezTo>
                    <a:pt x="35752" y="66979"/>
                    <a:pt x="57416" y="48474"/>
                    <a:pt x="96682" y="35566"/>
                  </a:cubicBezTo>
                  <a:cubicBezTo>
                    <a:pt x="135949" y="22657"/>
                    <a:pt x="168084" y="25094"/>
                    <a:pt x="182347" y="32677"/>
                  </a:cubicBezTo>
                  <a:cubicBezTo>
                    <a:pt x="187943" y="35566"/>
                    <a:pt x="190742" y="41343"/>
                    <a:pt x="173500" y="46939"/>
                  </a:cubicBezTo>
                  <a:close/>
                </a:path>
              </a:pathLst>
            </a:custGeom>
            <a:solidFill>
              <a:srgbClr val="407BFF"/>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endParaRPr>
            </a:p>
          </p:txBody>
        </p:sp>
        <p:sp>
          <p:nvSpPr>
            <p:cNvPr id="3070" name="Freeform: Shape 3069">
              <a:extLst>
                <a:ext uri="{FF2B5EF4-FFF2-40B4-BE49-F238E27FC236}">
                  <a16:creationId xmlns:a16="http://schemas.microsoft.com/office/drawing/2014/main" id="{819D5A15-DBDB-CEAE-1280-80598A041D3C}"/>
                </a:ext>
              </a:extLst>
            </p:cNvPr>
            <p:cNvSpPr/>
            <p:nvPr/>
          </p:nvSpPr>
          <p:spPr>
            <a:xfrm>
              <a:off x="11070168" y="5744275"/>
              <a:ext cx="275322" cy="121243"/>
            </a:xfrm>
            <a:custGeom>
              <a:avLst/>
              <a:gdLst>
                <a:gd name="connsiteX0" fmla="*/ 271983 w 275322"/>
                <a:gd name="connsiteY0" fmla="*/ 0 h 121243"/>
                <a:gd name="connsiteX1" fmla="*/ 204282 w 275322"/>
                <a:gd name="connsiteY1" fmla="*/ 10922 h 121243"/>
                <a:gd name="connsiteX2" fmla="*/ 121416 w 275322"/>
                <a:gd name="connsiteY2" fmla="*/ 12728 h 121243"/>
                <a:gd name="connsiteX3" fmla="*/ 276 w 275322"/>
                <a:gd name="connsiteY3" fmla="*/ 87379 h 121243"/>
                <a:gd name="connsiteX4" fmla="*/ 58499 w 275322"/>
                <a:gd name="connsiteY4" fmla="*/ 118522 h 121243"/>
                <a:gd name="connsiteX5" fmla="*/ 143351 w 275322"/>
                <a:gd name="connsiteY5" fmla="*/ 80519 h 121243"/>
                <a:gd name="connsiteX6" fmla="*/ 242104 w 275322"/>
                <a:gd name="connsiteY6" fmla="*/ 31955 h 121243"/>
                <a:gd name="connsiteX7" fmla="*/ 275322 w 275322"/>
                <a:gd name="connsiteY7" fmla="*/ 4423 h 121243"/>
                <a:gd name="connsiteX8" fmla="*/ 173410 w 275322"/>
                <a:gd name="connsiteY8" fmla="*/ 46939 h 121243"/>
                <a:gd name="connsiteX9" fmla="*/ 102730 w 275322"/>
                <a:gd name="connsiteY9" fmla="*/ 75554 h 121243"/>
                <a:gd name="connsiteX10" fmla="*/ 49834 w 275322"/>
                <a:gd name="connsiteY10" fmla="*/ 103266 h 121243"/>
                <a:gd name="connsiteX11" fmla="*/ 28440 w 275322"/>
                <a:gd name="connsiteY11" fmla="*/ 82776 h 121243"/>
                <a:gd name="connsiteX12" fmla="*/ 96682 w 275322"/>
                <a:gd name="connsiteY12" fmla="*/ 35566 h 121243"/>
                <a:gd name="connsiteX13" fmla="*/ 182347 w 275322"/>
                <a:gd name="connsiteY13" fmla="*/ 32677 h 121243"/>
                <a:gd name="connsiteX14" fmla="*/ 173500 w 275322"/>
                <a:gd name="connsiteY14" fmla="*/ 46939 h 1212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75322" h="121243">
                  <a:moveTo>
                    <a:pt x="271983" y="0"/>
                  </a:moveTo>
                  <a:cubicBezTo>
                    <a:pt x="271983" y="0"/>
                    <a:pt x="221071" y="9027"/>
                    <a:pt x="204282" y="10922"/>
                  </a:cubicBezTo>
                  <a:cubicBezTo>
                    <a:pt x="187492" y="12818"/>
                    <a:pt x="163390" y="8936"/>
                    <a:pt x="121416" y="12728"/>
                  </a:cubicBezTo>
                  <a:cubicBezTo>
                    <a:pt x="79441" y="16519"/>
                    <a:pt x="4068" y="52446"/>
                    <a:pt x="276" y="87379"/>
                  </a:cubicBezTo>
                  <a:cubicBezTo>
                    <a:pt x="-3515" y="122313"/>
                    <a:pt x="32502" y="124841"/>
                    <a:pt x="58499" y="118522"/>
                  </a:cubicBezTo>
                  <a:cubicBezTo>
                    <a:pt x="84496" y="112203"/>
                    <a:pt x="98849" y="102725"/>
                    <a:pt x="143351" y="80519"/>
                  </a:cubicBezTo>
                  <a:cubicBezTo>
                    <a:pt x="202657" y="50821"/>
                    <a:pt x="242104" y="31955"/>
                    <a:pt x="242104" y="31955"/>
                  </a:cubicBezTo>
                  <a:lnTo>
                    <a:pt x="275322" y="4423"/>
                  </a:lnTo>
                  <a:close/>
                  <a:moveTo>
                    <a:pt x="173410" y="46939"/>
                  </a:moveTo>
                  <a:cubicBezTo>
                    <a:pt x="149217" y="54833"/>
                    <a:pt x="125601" y="64394"/>
                    <a:pt x="102730" y="75554"/>
                  </a:cubicBezTo>
                  <a:cubicBezTo>
                    <a:pt x="74386" y="89546"/>
                    <a:pt x="67526" y="99114"/>
                    <a:pt x="49834" y="103266"/>
                  </a:cubicBezTo>
                  <a:cubicBezTo>
                    <a:pt x="35391" y="106697"/>
                    <a:pt x="21128" y="98573"/>
                    <a:pt x="28440" y="82776"/>
                  </a:cubicBezTo>
                  <a:cubicBezTo>
                    <a:pt x="35752" y="66979"/>
                    <a:pt x="57416" y="48474"/>
                    <a:pt x="96682" y="35566"/>
                  </a:cubicBezTo>
                  <a:cubicBezTo>
                    <a:pt x="135949" y="22657"/>
                    <a:pt x="168084" y="25094"/>
                    <a:pt x="182347" y="32677"/>
                  </a:cubicBezTo>
                  <a:cubicBezTo>
                    <a:pt x="187943" y="35566"/>
                    <a:pt x="190742" y="41343"/>
                    <a:pt x="173500" y="46939"/>
                  </a:cubicBezTo>
                  <a:close/>
                </a:path>
              </a:pathLst>
            </a:custGeom>
            <a:solidFill>
              <a:srgbClr val="000000">
                <a:alpha val="20000"/>
              </a:srgbClr>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endParaRPr>
            </a:p>
          </p:txBody>
        </p:sp>
        <p:sp>
          <p:nvSpPr>
            <p:cNvPr id="3071" name="Freeform: Shape 3070">
              <a:extLst>
                <a:ext uri="{FF2B5EF4-FFF2-40B4-BE49-F238E27FC236}">
                  <a16:creationId xmlns:a16="http://schemas.microsoft.com/office/drawing/2014/main" id="{3027E489-4E3E-ACF4-26AD-05E58BDF4578}"/>
                </a:ext>
              </a:extLst>
            </p:cNvPr>
            <p:cNvSpPr/>
            <p:nvPr/>
          </p:nvSpPr>
          <p:spPr>
            <a:xfrm>
              <a:off x="11312363" y="5765759"/>
              <a:ext cx="7130" cy="20039"/>
            </a:xfrm>
            <a:custGeom>
              <a:avLst/>
              <a:gdLst>
                <a:gd name="connsiteX0" fmla="*/ 7131 w 7130"/>
                <a:gd name="connsiteY0" fmla="*/ 20039 h 20039"/>
                <a:gd name="connsiteX1" fmla="*/ 7131 w 7130"/>
                <a:gd name="connsiteY1" fmla="*/ 9568 h 20039"/>
                <a:gd name="connsiteX2" fmla="*/ 0 w 7130"/>
                <a:gd name="connsiteY2" fmla="*/ 0 h 20039"/>
                <a:gd name="connsiteX3" fmla="*/ 0 w 7130"/>
                <a:gd name="connsiteY3" fmla="*/ 10471 h 20039"/>
                <a:gd name="connsiteX4" fmla="*/ 7131 w 7130"/>
                <a:gd name="connsiteY4" fmla="*/ 20039 h 200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0" h="20039">
                  <a:moveTo>
                    <a:pt x="7131" y="20039"/>
                  </a:moveTo>
                  <a:lnTo>
                    <a:pt x="7131" y="9568"/>
                  </a:lnTo>
                  <a:lnTo>
                    <a:pt x="0" y="0"/>
                  </a:lnTo>
                  <a:lnTo>
                    <a:pt x="0" y="10471"/>
                  </a:lnTo>
                  <a:lnTo>
                    <a:pt x="7131" y="20039"/>
                  </a:lnTo>
                  <a:close/>
                </a:path>
              </a:pathLst>
            </a:custGeom>
            <a:solidFill>
              <a:srgbClr val="263238"/>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endParaRPr>
            </a:p>
          </p:txBody>
        </p:sp>
        <p:sp>
          <p:nvSpPr>
            <p:cNvPr id="3072" name="Freeform: Shape 3071">
              <a:extLst>
                <a:ext uri="{FF2B5EF4-FFF2-40B4-BE49-F238E27FC236}">
                  <a16:creationId xmlns:a16="http://schemas.microsoft.com/office/drawing/2014/main" id="{174A7486-69DB-51F2-EAE4-485BE32FA3DC}"/>
                </a:ext>
              </a:extLst>
            </p:cNvPr>
            <p:cNvSpPr/>
            <p:nvPr/>
          </p:nvSpPr>
          <p:spPr>
            <a:xfrm>
              <a:off x="11310738" y="5669443"/>
              <a:ext cx="388151" cy="105703"/>
            </a:xfrm>
            <a:custGeom>
              <a:avLst/>
              <a:gdLst>
                <a:gd name="connsiteX0" fmla="*/ 31413 w 388151"/>
                <a:gd name="connsiteY0" fmla="*/ 69236 h 105703"/>
                <a:gd name="connsiteX1" fmla="*/ 388152 w 388151"/>
                <a:gd name="connsiteY1" fmla="*/ 0 h 105703"/>
                <a:gd name="connsiteX2" fmla="*/ 297342 w 388151"/>
                <a:gd name="connsiteY2" fmla="*/ 37551 h 105703"/>
                <a:gd name="connsiteX3" fmla="*/ 8485 w 388151"/>
                <a:gd name="connsiteY3" fmla="*/ 105704 h 105703"/>
                <a:gd name="connsiteX4" fmla="*/ 0 w 388151"/>
                <a:gd name="connsiteY4" fmla="*/ 94330 h 1057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8151" h="105703">
                  <a:moveTo>
                    <a:pt x="31413" y="69236"/>
                  </a:moveTo>
                  <a:lnTo>
                    <a:pt x="388152" y="0"/>
                  </a:lnTo>
                  <a:cubicBezTo>
                    <a:pt x="388152" y="0"/>
                    <a:pt x="380479" y="12999"/>
                    <a:pt x="297342" y="37551"/>
                  </a:cubicBezTo>
                  <a:cubicBezTo>
                    <a:pt x="214206" y="62104"/>
                    <a:pt x="8485" y="105704"/>
                    <a:pt x="8485" y="105704"/>
                  </a:cubicBezTo>
                  <a:lnTo>
                    <a:pt x="0" y="94330"/>
                  </a:lnTo>
                  <a:close/>
                </a:path>
              </a:pathLst>
            </a:custGeom>
            <a:solidFill>
              <a:srgbClr val="37474F"/>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endParaRPr>
            </a:p>
          </p:txBody>
        </p:sp>
        <p:sp>
          <p:nvSpPr>
            <p:cNvPr id="3073" name="Freeform: Shape 3072">
              <a:extLst>
                <a:ext uri="{FF2B5EF4-FFF2-40B4-BE49-F238E27FC236}">
                  <a16:creationId xmlns:a16="http://schemas.microsoft.com/office/drawing/2014/main" id="{9CD52341-2E54-93A3-9F2F-DC0771350C7D}"/>
                </a:ext>
              </a:extLst>
            </p:cNvPr>
            <p:cNvSpPr/>
            <p:nvPr/>
          </p:nvSpPr>
          <p:spPr>
            <a:xfrm>
              <a:off x="11338270" y="5579544"/>
              <a:ext cx="260187" cy="213295"/>
            </a:xfrm>
            <a:custGeom>
              <a:avLst/>
              <a:gdLst>
                <a:gd name="connsiteX0" fmla="*/ 259791 w 260187"/>
                <a:gd name="connsiteY0" fmla="*/ 1436 h 213295"/>
                <a:gd name="connsiteX1" fmla="*/ 213754 w 260187"/>
                <a:gd name="connsiteY1" fmla="*/ 54333 h 213295"/>
                <a:gd name="connsiteX2" fmla="*/ 55605 w 260187"/>
                <a:gd name="connsiteY2" fmla="*/ 189735 h 213295"/>
                <a:gd name="connsiteX3" fmla="*/ 12908 w 260187"/>
                <a:gd name="connsiteY3" fmla="*/ 213295 h 213295"/>
                <a:gd name="connsiteX4" fmla="*/ 0 w 260187"/>
                <a:gd name="connsiteY4" fmla="*/ 205893 h 213295"/>
                <a:gd name="connsiteX5" fmla="*/ 19408 w 260187"/>
                <a:gd name="connsiteY5" fmla="*/ 160759 h 213295"/>
                <a:gd name="connsiteX6" fmla="*/ 202380 w 260187"/>
                <a:gd name="connsiteY6" fmla="*/ 31767 h 213295"/>
                <a:gd name="connsiteX7" fmla="*/ 259791 w 260187"/>
                <a:gd name="connsiteY7" fmla="*/ 1436 h 213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0187" h="213295">
                  <a:moveTo>
                    <a:pt x="259791" y="1436"/>
                  </a:moveTo>
                  <a:cubicBezTo>
                    <a:pt x="247007" y="21145"/>
                    <a:pt x="231509" y="38952"/>
                    <a:pt x="213754" y="54333"/>
                  </a:cubicBezTo>
                  <a:cubicBezTo>
                    <a:pt x="188930" y="73831"/>
                    <a:pt x="55605" y="189735"/>
                    <a:pt x="55605" y="189735"/>
                  </a:cubicBezTo>
                  <a:lnTo>
                    <a:pt x="12908" y="213295"/>
                  </a:lnTo>
                  <a:lnTo>
                    <a:pt x="0" y="205893"/>
                  </a:lnTo>
                  <a:lnTo>
                    <a:pt x="19408" y="160759"/>
                  </a:lnTo>
                  <a:cubicBezTo>
                    <a:pt x="19408" y="160759"/>
                    <a:pt x="169884" y="54063"/>
                    <a:pt x="202380" y="31767"/>
                  </a:cubicBezTo>
                  <a:cubicBezTo>
                    <a:pt x="234877" y="9470"/>
                    <a:pt x="263943" y="-4702"/>
                    <a:pt x="259791" y="1436"/>
                  </a:cubicBezTo>
                  <a:close/>
                </a:path>
              </a:pathLst>
            </a:custGeom>
            <a:solidFill>
              <a:srgbClr val="455A64"/>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endParaRPr>
            </a:p>
          </p:txBody>
        </p:sp>
        <p:sp>
          <p:nvSpPr>
            <p:cNvPr id="3074" name="Freeform: Shape 3073">
              <a:extLst>
                <a:ext uri="{FF2B5EF4-FFF2-40B4-BE49-F238E27FC236}">
                  <a16:creationId xmlns:a16="http://schemas.microsoft.com/office/drawing/2014/main" id="{C4AE5C86-1826-C072-AC8B-F8ACB4E8BA7D}"/>
                </a:ext>
              </a:extLst>
            </p:cNvPr>
            <p:cNvSpPr/>
            <p:nvPr/>
          </p:nvSpPr>
          <p:spPr>
            <a:xfrm>
              <a:off x="11268781" y="5769370"/>
              <a:ext cx="127914" cy="181103"/>
            </a:xfrm>
            <a:custGeom>
              <a:avLst/>
              <a:gdLst>
                <a:gd name="connsiteX0" fmla="*/ 121122 w 127914"/>
                <a:gd name="connsiteY0" fmla="*/ 140818 h 181103"/>
                <a:gd name="connsiteX1" fmla="*/ 120310 w 127914"/>
                <a:gd name="connsiteY1" fmla="*/ 68604 h 181103"/>
                <a:gd name="connsiteX2" fmla="*/ 125094 w 127914"/>
                <a:gd name="connsiteY2" fmla="*/ 0 h 181103"/>
                <a:gd name="connsiteX3" fmla="*/ 82397 w 127914"/>
                <a:gd name="connsiteY3" fmla="*/ 23470 h 181103"/>
                <a:gd name="connsiteX4" fmla="*/ 62177 w 127914"/>
                <a:gd name="connsiteY4" fmla="*/ 75374 h 181103"/>
                <a:gd name="connsiteX5" fmla="*/ 14877 w 127914"/>
                <a:gd name="connsiteY5" fmla="*/ 120508 h 181103"/>
                <a:gd name="connsiteX6" fmla="*/ 29952 w 127914"/>
                <a:gd name="connsiteY6" fmla="*/ 177828 h 181103"/>
                <a:gd name="connsiteX7" fmla="*/ 121122 w 127914"/>
                <a:gd name="connsiteY7" fmla="*/ 140818 h 181103"/>
                <a:gd name="connsiteX8" fmla="*/ 43762 w 127914"/>
                <a:gd name="connsiteY8" fmla="*/ 160587 h 181103"/>
                <a:gd name="connsiteX9" fmla="*/ 32479 w 127914"/>
                <a:gd name="connsiteY9" fmla="*/ 129444 h 181103"/>
                <a:gd name="connsiteX10" fmla="*/ 82487 w 127914"/>
                <a:gd name="connsiteY10" fmla="*/ 116175 h 181103"/>
                <a:gd name="connsiteX11" fmla="*/ 93771 w 127914"/>
                <a:gd name="connsiteY11" fmla="*/ 147317 h 181103"/>
                <a:gd name="connsiteX12" fmla="*/ 43762 w 127914"/>
                <a:gd name="connsiteY12" fmla="*/ 160135 h 181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7914" h="181103">
                  <a:moveTo>
                    <a:pt x="121122" y="140818"/>
                  </a:moveTo>
                  <a:cubicBezTo>
                    <a:pt x="137731" y="115182"/>
                    <a:pt x="118414" y="90719"/>
                    <a:pt x="120310" y="68604"/>
                  </a:cubicBezTo>
                  <a:cubicBezTo>
                    <a:pt x="122205" y="46488"/>
                    <a:pt x="125094" y="0"/>
                    <a:pt x="125094" y="0"/>
                  </a:cubicBezTo>
                  <a:lnTo>
                    <a:pt x="82397" y="23470"/>
                  </a:lnTo>
                  <a:lnTo>
                    <a:pt x="62177" y="75374"/>
                  </a:lnTo>
                  <a:cubicBezTo>
                    <a:pt x="56310" y="90809"/>
                    <a:pt x="30583" y="106967"/>
                    <a:pt x="14877" y="120508"/>
                  </a:cubicBezTo>
                  <a:cubicBezTo>
                    <a:pt x="-830" y="134048"/>
                    <a:pt x="-14099" y="165642"/>
                    <a:pt x="29952" y="177828"/>
                  </a:cubicBezTo>
                  <a:cubicBezTo>
                    <a:pt x="74002" y="190014"/>
                    <a:pt x="104603" y="166093"/>
                    <a:pt x="121122" y="140818"/>
                  </a:cubicBezTo>
                  <a:close/>
                  <a:moveTo>
                    <a:pt x="43762" y="160587"/>
                  </a:moveTo>
                  <a:cubicBezTo>
                    <a:pt x="26882" y="155712"/>
                    <a:pt x="21737" y="141721"/>
                    <a:pt x="32479" y="129444"/>
                  </a:cubicBezTo>
                  <a:cubicBezTo>
                    <a:pt x="45673" y="116566"/>
                    <a:pt x="64644" y="111533"/>
                    <a:pt x="82487" y="116175"/>
                  </a:cubicBezTo>
                  <a:cubicBezTo>
                    <a:pt x="99368" y="121049"/>
                    <a:pt x="104513" y="135041"/>
                    <a:pt x="93771" y="147317"/>
                  </a:cubicBezTo>
                  <a:cubicBezTo>
                    <a:pt x="80504" y="160066"/>
                    <a:pt x="61527" y="164931"/>
                    <a:pt x="43762" y="160135"/>
                  </a:cubicBezTo>
                  <a:close/>
                </a:path>
              </a:pathLst>
            </a:custGeom>
            <a:solidFill>
              <a:srgbClr val="407BFF"/>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endParaRPr>
            </a:p>
          </p:txBody>
        </p:sp>
        <p:sp>
          <p:nvSpPr>
            <p:cNvPr id="3075" name="Freeform: Shape 3074">
              <a:extLst>
                <a:ext uri="{FF2B5EF4-FFF2-40B4-BE49-F238E27FC236}">
                  <a16:creationId xmlns:a16="http://schemas.microsoft.com/office/drawing/2014/main" id="{E9A9298C-2705-AD8D-8737-E92D2D737D0A}"/>
                </a:ext>
              </a:extLst>
            </p:cNvPr>
            <p:cNvSpPr/>
            <p:nvPr/>
          </p:nvSpPr>
          <p:spPr>
            <a:xfrm>
              <a:off x="11366463" y="5741548"/>
              <a:ext cx="26642" cy="15629"/>
            </a:xfrm>
            <a:custGeom>
              <a:avLst/>
              <a:gdLst>
                <a:gd name="connsiteX0" fmla="*/ 25245 w 26642"/>
                <a:gd name="connsiteY0" fmla="*/ 11213 h 15629"/>
                <a:gd name="connsiteX1" fmla="*/ 7191 w 26642"/>
                <a:gd name="connsiteY1" fmla="*/ 14643 h 15629"/>
                <a:gd name="connsiteX2" fmla="*/ 1414 w 26642"/>
                <a:gd name="connsiteY2" fmla="*/ 4352 h 15629"/>
                <a:gd name="connsiteX3" fmla="*/ 19468 w 26642"/>
                <a:gd name="connsiteY3" fmla="*/ 1012 h 15629"/>
                <a:gd name="connsiteX4" fmla="*/ 25245 w 26642"/>
                <a:gd name="connsiteY4" fmla="*/ 11213 h 156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42" h="15629">
                  <a:moveTo>
                    <a:pt x="25245" y="11213"/>
                  </a:moveTo>
                  <a:cubicBezTo>
                    <a:pt x="20244" y="15441"/>
                    <a:pt x="13394" y="16742"/>
                    <a:pt x="7191" y="14643"/>
                  </a:cubicBezTo>
                  <a:cubicBezTo>
                    <a:pt x="692" y="12747"/>
                    <a:pt x="-1836" y="8144"/>
                    <a:pt x="1414" y="4352"/>
                  </a:cubicBezTo>
                  <a:cubicBezTo>
                    <a:pt x="6432" y="155"/>
                    <a:pt x="13280" y="-1112"/>
                    <a:pt x="19468" y="1012"/>
                  </a:cubicBezTo>
                  <a:cubicBezTo>
                    <a:pt x="25877" y="2908"/>
                    <a:pt x="28494" y="7512"/>
                    <a:pt x="25245" y="11213"/>
                  </a:cubicBezTo>
                  <a:close/>
                </a:path>
              </a:pathLst>
            </a:custGeom>
            <a:solidFill>
              <a:srgbClr val="263238"/>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endParaRPr>
            </a:p>
          </p:txBody>
        </p:sp>
        <p:sp>
          <p:nvSpPr>
            <p:cNvPr id="3076" name="Freeform: Shape 3075">
              <a:extLst>
                <a:ext uri="{FF2B5EF4-FFF2-40B4-BE49-F238E27FC236}">
                  <a16:creationId xmlns:a16="http://schemas.microsoft.com/office/drawing/2014/main" id="{F67B6C63-1361-8718-73BC-9FD34C652593}"/>
                </a:ext>
              </a:extLst>
            </p:cNvPr>
            <p:cNvSpPr/>
            <p:nvPr/>
          </p:nvSpPr>
          <p:spPr>
            <a:xfrm>
              <a:off x="11070168" y="5733714"/>
              <a:ext cx="275322" cy="121303"/>
            </a:xfrm>
            <a:custGeom>
              <a:avLst/>
              <a:gdLst>
                <a:gd name="connsiteX0" fmla="*/ 271983 w 275322"/>
                <a:gd name="connsiteY0" fmla="*/ 0 h 121303"/>
                <a:gd name="connsiteX1" fmla="*/ 204282 w 275322"/>
                <a:gd name="connsiteY1" fmla="*/ 11013 h 121303"/>
                <a:gd name="connsiteX2" fmla="*/ 121416 w 275322"/>
                <a:gd name="connsiteY2" fmla="*/ 12818 h 121303"/>
                <a:gd name="connsiteX3" fmla="*/ 276 w 275322"/>
                <a:gd name="connsiteY3" fmla="*/ 87379 h 121303"/>
                <a:gd name="connsiteX4" fmla="*/ 58499 w 275322"/>
                <a:gd name="connsiteY4" fmla="*/ 118612 h 121303"/>
                <a:gd name="connsiteX5" fmla="*/ 143351 w 275322"/>
                <a:gd name="connsiteY5" fmla="*/ 80519 h 121303"/>
                <a:gd name="connsiteX6" fmla="*/ 242104 w 275322"/>
                <a:gd name="connsiteY6" fmla="*/ 32045 h 121303"/>
                <a:gd name="connsiteX7" fmla="*/ 275322 w 275322"/>
                <a:gd name="connsiteY7" fmla="*/ 4513 h 121303"/>
                <a:gd name="connsiteX8" fmla="*/ 173410 w 275322"/>
                <a:gd name="connsiteY8" fmla="*/ 47029 h 121303"/>
                <a:gd name="connsiteX9" fmla="*/ 102730 w 275322"/>
                <a:gd name="connsiteY9" fmla="*/ 75644 h 121303"/>
                <a:gd name="connsiteX10" fmla="*/ 49834 w 275322"/>
                <a:gd name="connsiteY10" fmla="*/ 103356 h 121303"/>
                <a:gd name="connsiteX11" fmla="*/ 28440 w 275322"/>
                <a:gd name="connsiteY11" fmla="*/ 82866 h 121303"/>
                <a:gd name="connsiteX12" fmla="*/ 96682 w 275322"/>
                <a:gd name="connsiteY12" fmla="*/ 35656 h 121303"/>
                <a:gd name="connsiteX13" fmla="*/ 182347 w 275322"/>
                <a:gd name="connsiteY13" fmla="*/ 32677 h 121303"/>
                <a:gd name="connsiteX14" fmla="*/ 173500 w 275322"/>
                <a:gd name="connsiteY14" fmla="*/ 47029 h 121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75322" h="121303">
                  <a:moveTo>
                    <a:pt x="271983" y="0"/>
                  </a:moveTo>
                  <a:cubicBezTo>
                    <a:pt x="271983" y="0"/>
                    <a:pt x="221071" y="9027"/>
                    <a:pt x="204282" y="11013"/>
                  </a:cubicBezTo>
                  <a:cubicBezTo>
                    <a:pt x="187492" y="12999"/>
                    <a:pt x="163390" y="8936"/>
                    <a:pt x="121416" y="12818"/>
                  </a:cubicBezTo>
                  <a:cubicBezTo>
                    <a:pt x="79441" y="16699"/>
                    <a:pt x="4068" y="52536"/>
                    <a:pt x="276" y="87379"/>
                  </a:cubicBezTo>
                  <a:cubicBezTo>
                    <a:pt x="-3515" y="122222"/>
                    <a:pt x="32502" y="124931"/>
                    <a:pt x="58499" y="118612"/>
                  </a:cubicBezTo>
                  <a:cubicBezTo>
                    <a:pt x="84496" y="112293"/>
                    <a:pt x="98849" y="102815"/>
                    <a:pt x="143351" y="80519"/>
                  </a:cubicBezTo>
                  <a:cubicBezTo>
                    <a:pt x="202657" y="50911"/>
                    <a:pt x="242104" y="32045"/>
                    <a:pt x="242104" y="32045"/>
                  </a:cubicBezTo>
                  <a:lnTo>
                    <a:pt x="275322" y="4513"/>
                  </a:lnTo>
                  <a:close/>
                  <a:moveTo>
                    <a:pt x="173410" y="47029"/>
                  </a:moveTo>
                  <a:cubicBezTo>
                    <a:pt x="149217" y="54923"/>
                    <a:pt x="125601" y="64484"/>
                    <a:pt x="102730" y="75644"/>
                  </a:cubicBezTo>
                  <a:cubicBezTo>
                    <a:pt x="74386" y="89636"/>
                    <a:pt x="67526" y="99204"/>
                    <a:pt x="49834" y="103356"/>
                  </a:cubicBezTo>
                  <a:cubicBezTo>
                    <a:pt x="35391" y="106787"/>
                    <a:pt x="21128" y="98663"/>
                    <a:pt x="28440" y="82866"/>
                  </a:cubicBezTo>
                  <a:cubicBezTo>
                    <a:pt x="35752" y="67069"/>
                    <a:pt x="57416" y="48564"/>
                    <a:pt x="96682" y="35656"/>
                  </a:cubicBezTo>
                  <a:cubicBezTo>
                    <a:pt x="135949" y="22747"/>
                    <a:pt x="168084" y="25094"/>
                    <a:pt x="182347" y="32677"/>
                  </a:cubicBezTo>
                  <a:cubicBezTo>
                    <a:pt x="187943" y="35656"/>
                    <a:pt x="190742" y="41072"/>
                    <a:pt x="173500" y="47029"/>
                  </a:cubicBezTo>
                  <a:close/>
                </a:path>
              </a:pathLst>
            </a:custGeom>
            <a:solidFill>
              <a:srgbClr val="407BFF"/>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endParaRPr>
            </a:p>
          </p:txBody>
        </p:sp>
      </p:grpSp>
      <p:grpSp>
        <p:nvGrpSpPr>
          <p:cNvPr id="3077" name="Graphic 13">
            <a:extLst>
              <a:ext uri="{FF2B5EF4-FFF2-40B4-BE49-F238E27FC236}">
                <a16:creationId xmlns:a16="http://schemas.microsoft.com/office/drawing/2014/main" id="{BE410CC0-4575-C587-B378-999DF7E8F0C6}"/>
              </a:ext>
            </a:extLst>
          </p:cNvPr>
          <p:cNvGrpSpPr/>
          <p:nvPr/>
        </p:nvGrpSpPr>
        <p:grpSpPr>
          <a:xfrm>
            <a:off x="8694129" y="1760279"/>
            <a:ext cx="730583" cy="1257284"/>
            <a:chOff x="10778217" y="2840088"/>
            <a:chExt cx="974110" cy="1676379"/>
          </a:xfrm>
        </p:grpSpPr>
        <p:sp>
          <p:nvSpPr>
            <p:cNvPr id="3078" name="Freeform: Shape 3077">
              <a:extLst>
                <a:ext uri="{FF2B5EF4-FFF2-40B4-BE49-F238E27FC236}">
                  <a16:creationId xmlns:a16="http://schemas.microsoft.com/office/drawing/2014/main" id="{72E001E9-3BB3-B466-266C-11195FB1ACBE}"/>
                </a:ext>
              </a:extLst>
            </p:cNvPr>
            <p:cNvSpPr/>
            <p:nvPr/>
          </p:nvSpPr>
          <p:spPr>
            <a:xfrm>
              <a:off x="11033107" y="2988468"/>
              <a:ext cx="392943" cy="1002983"/>
            </a:xfrm>
            <a:custGeom>
              <a:avLst/>
              <a:gdLst>
                <a:gd name="connsiteX0" fmla="*/ 385862 w 392943"/>
                <a:gd name="connsiteY0" fmla="*/ 27101 h 1002983"/>
                <a:gd name="connsiteX1" fmla="*/ 30477 w 392943"/>
                <a:gd name="connsiteY1" fmla="*/ 994501 h 1002983"/>
                <a:gd name="connsiteX2" fmla="*/ 30477 w 392943"/>
                <a:gd name="connsiteY2" fmla="*/ 994501 h 1002983"/>
                <a:gd name="connsiteX3" fmla="*/ 24249 w 392943"/>
                <a:gd name="connsiteY3" fmla="*/ 1001181 h 1002983"/>
                <a:gd name="connsiteX4" fmla="*/ 1140 w 392943"/>
                <a:gd name="connsiteY4" fmla="*/ 987731 h 1002983"/>
                <a:gd name="connsiteX5" fmla="*/ 357427 w 392943"/>
                <a:gd name="connsiteY5" fmla="*/ 15095 h 1002983"/>
                <a:gd name="connsiteX6" fmla="*/ 386855 w 392943"/>
                <a:gd name="connsiteY6" fmla="*/ 1374 h 1002983"/>
                <a:gd name="connsiteX7" fmla="*/ 385862 w 392943"/>
                <a:gd name="connsiteY7" fmla="*/ 27101 h 1002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2943" h="1002983">
                  <a:moveTo>
                    <a:pt x="385862" y="27101"/>
                  </a:moveTo>
                  <a:lnTo>
                    <a:pt x="30477" y="994501"/>
                  </a:lnTo>
                  <a:lnTo>
                    <a:pt x="30477" y="994501"/>
                  </a:lnTo>
                  <a:cubicBezTo>
                    <a:pt x="29292" y="997417"/>
                    <a:pt x="27075" y="999795"/>
                    <a:pt x="24249" y="1001181"/>
                  </a:cubicBezTo>
                  <a:cubicBezTo>
                    <a:pt x="15222" y="1006416"/>
                    <a:pt x="-4998" y="999737"/>
                    <a:pt x="1140" y="987731"/>
                  </a:cubicBezTo>
                  <a:lnTo>
                    <a:pt x="357427" y="15095"/>
                  </a:lnTo>
                  <a:cubicBezTo>
                    <a:pt x="361790" y="3204"/>
                    <a:pt x="374941" y="-2928"/>
                    <a:pt x="386855" y="1374"/>
                  </a:cubicBezTo>
                  <a:cubicBezTo>
                    <a:pt x="398770" y="6068"/>
                    <a:pt x="390285" y="15095"/>
                    <a:pt x="385862" y="27101"/>
                  </a:cubicBezTo>
                  <a:close/>
                </a:path>
              </a:pathLst>
            </a:custGeom>
            <a:solidFill>
              <a:srgbClr val="37474F"/>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endParaRPr>
            </a:p>
          </p:txBody>
        </p:sp>
        <p:sp>
          <p:nvSpPr>
            <p:cNvPr id="3079" name="Freeform: Shape 3078">
              <a:extLst>
                <a:ext uri="{FF2B5EF4-FFF2-40B4-BE49-F238E27FC236}">
                  <a16:creationId xmlns:a16="http://schemas.microsoft.com/office/drawing/2014/main" id="{74200BA5-6D5C-6AD5-563C-288E2DA93224}"/>
                </a:ext>
              </a:extLst>
            </p:cNvPr>
            <p:cNvSpPr/>
            <p:nvPr/>
          </p:nvSpPr>
          <p:spPr>
            <a:xfrm>
              <a:off x="10945605" y="3661616"/>
              <a:ext cx="362876" cy="234154"/>
            </a:xfrm>
            <a:custGeom>
              <a:avLst/>
              <a:gdLst>
                <a:gd name="connsiteX0" fmla="*/ 356468 w 362876"/>
                <a:gd name="connsiteY0" fmla="*/ 234155 h 234154"/>
                <a:gd name="connsiteX1" fmla="*/ 0 w 362876"/>
                <a:gd name="connsiteY1" fmla="*/ 28344 h 234154"/>
                <a:gd name="connsiteX2" fmla="*/ 6409 w 362876"/>
                <a:gd name="connsiteY2" fmla="*/ 0 h 234154"/>
                <a:gd name="connsiteX3" fmla="*/ 362876 w 362876"/>
                <a:gd name="connsiteY3" fmla="*/ 205811 h 234154"/>
                <a:gd name="connsiteX4" fmla="*/ 356468 w 362876"/>
                <a:gd name="connsiteY4" fmla="*/ 234155 h 2341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2876" h="234154">
                  <a:moveTo>
                    <a:pt x="356468" y="234155"/>
                  </a:moveTo>
                  <a:lnTo>
                    <a:pt x="0" y="28344"/>
                  </a:lnTo>
                  <a:lnTo>
                    <a:pt x="6409" y="0"/>
                  </a:lnTo>
                  <a:lnTo>
                    <a:pt x="362876" y="205811"/>
                  </a:lnTo>
                  <a:lnTo>
                    <a:pt x="356468" y="234155"/>
                  </a:lnTo>
                  <a:close/>
                </a:path>
              </a:pathLst>
            </a:custGeom>
            <a:solidFill>
              <a:srgbClr val="263238"/>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endParaRPr>
            </a:p>
          </p:txBody>
        </p:sp>
        <p:sp>
          <p:nvSpPr>
            <p:cNvPr id="3080" name="Freeform: Shape 3079">
              <a:extLst>
                <a:ext uri="{FF2B5EF4-FFF2-40B4-BE49-F238E27FC236}">
                  <a16:creationId xmlns:a16="http://schemas.microsoft.com/office/drawing/2014/main" id="{837ABCD0-5AFC-AEB4-5E14-A30D45F8A54D}"/>
                </a:ext>
              </a:extLst>
            </p:cNvPr>
            <p:cNvSpPr/>
            <p:nvPr/>
          </p:nvSpPr>
          <p:spPr>
            <a:xfrm>
              <a:off x="10778217" y="3130669"/>
              <a:ext cx="393007" cy="1002954"/>
            </a:xfrm>
            <a:custGeom>
              <a:avLst/>
              <a:gdLst>
                <a:gd name="connsiteX0" fmla="*/ 385926 w 393007"/>
                <a:gd name="connsiteY0" fmla="*/ 27072 h 1002954"/>
                <a:gd name="connsiteX1" fmla="*/ 30451 w 393007"/>
                <a:gd name="connsiteY1" fmla="*/ 994473 h 1002954"/>
                <a:gd name="connsiteX2" fmla="*/ 30451 w 393007"/>
                <a:gd name="connsiteY2" fmla="*/ 994473 h 1002954"/>
                <a:gd name="connsiteX3" fmla="*/ 24222 w 393007"/>
                <a:gd name="connsiteY3" fmla="*/ 1001153 h 1002954"/>
                <a:gd name="connsiteX4" fmla="*/ 1114 w 393007"/>
                <a:gd name="connsiteY4" fmla="*/ 987703 h 1002954"/>
                <a:gd name="connsiteX5" fmla="*/ 357491 w 393007"/>
                <a:gd name="connsiteY5" fmla="*/ 15067 h 1002954"/>
                <a:gd name="connsiteX6" fmla="*/ 386741 w 393007"/>
                <a:gd name="connsiteY6" fmla="*/ 1371 h 1002954"/>
                <a:gd name="connsiteX7" fmla="*/ 386919 w 393007"/>
                <a:gd name="connsiteY7" fmla="*/ 1436 h 1002954"/>
                <a:gd name="connsiteX8" fmla="*/ 385926 w 393007"/>
                <a:gd name="connsiteY8" fmla="*/ 27072 h 1002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007" h="1002954">
                  <a:moveTo>
                    <a:pt x="385926" y="27072"/>
                  </a:moveTo>
                  <a:lnTo>
                    <a:pt x="30451" y="994473"/>
                  </a:lnTo>
                  <a:lnTo>
                    <a:pt x="30451" y="994473"/>
                  </a:lnTo>
                  <a:cubicBezTo>
                    <a:pt x="29353" y="997444"/>
                    <a:pt x="27109" y="999850"/>
                    <a:pt x="24222" y="1001153"/>
                  </a:cubicBezTo>
                  <a:cubicBezTo>
                    <a:pt x="15196" y="1006388"/>
                    <a:pt x="-4934" y="999708"/>
                    <a:pt x="1114" y="987703"/>
                  </a:cubicBezTo>
                  <a:lnTo>
                    <a:pt x="357491" y="15067"/>
                  </a:lnTo>
                  <a:cubicBezTo>
                    <a:pt x="361787" y="3208"/>
                    <a:pt x="374882" y="-2924"/>
                    <a:pt x="386741" y="1371"/>
                  </a:cubicBezTo>
                  <a:cubicBezTo>
                    <a:pt x="386801" y="1393"/>
                    <a:pt x="386860" y="1414"/>
                    <a:pt x="386919" y="1436"/>
                  </a:cubicBezTo>
                  <a:cubicBezTo>
                    <a:pt x="398834" y="5769"/>
                    <a:pt x="390349" y="15247"/>
                    <a:pt x="385926" y="27072"/>
                  </a:cubicBezTo>
                  <a:close/>
                </a:path>
              </a:pathLst>
            </a:custGeom>
            <a:solidFill>
              <a:srgbClr val="37474F"/>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endParaRPr>
            </a:p>
          </p:txBody>
        </p:sp>
        <p:sp>
          <p:nvSpPr>
            <p:cNvPr id="3081" name="Freeform: Shape 3080">
              <a:extLst>
                <a:ext uri="{FF2B5EF4-FFF2-40B4-BE49-F238E27FC236}">
                  <a16:creationId xmlns:a16="http://schemas.microsoft.com/office/drawing/2014/main" id="{4CFD387D-BBF0-2C94-9791-1DACC266B759}"/>
                </a:ext>
              </a:extLst>
            </p:cNvPr>
            <p:cNvSpPr/>
            <p:nvPr/>
          </p:nvSpPr>
          <p:spPr>
            <a:xfrm>
              <a:off x="11204854" y="3511952"/>
              <a:ext cx="362876" cy="234154"/>
            </a:xfrm>
            <a:custGeom>
              <a:avLst/>
              <a:gdLst>
                <a:gd name="connsiteX0" fmla="*/ 356468 w 362876"/>
                <a:gd name="connsiteY0" fmla="*/ 234155 h 234154"/>
                <a:gd name="connsiteX1" fmla="*/ 0 w 362876"/>
                <a:gd name="connsiteY1" fmla="*/ 28434 h 234154"/>
                <a:gd name="connsiteX2" fmla="*/ 6409 w 362876"/>
                <a:gd name="connsiteY2" fmla="*/ 0 h 234154"/>
                <a:gd name="connsiteX3" fmla="*/ 362876 w 362876"/>
                <a:gd name="connsiteY3" fmla="*/ 205811 h 234154"/>
                <a:gd name="connsiteX4" fmla="*/ 356468 w 362876"/>
                <a:gd name="connsiteY4" fmla="*/ 234155 h 2341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2876" h="234154">
                  <a:moveTo>
                    <a:pt x="356468" y="234155"/>
                  </a:moveTo>
                  <a:lnTo>
                    <a:pt x="0" y="28434"/>
                  </a:lnTo>
                  <a:lnTo>
                    <a:pt x="6409" y="0"/>
                  </a:lnTo>
                  <a:lnTo>
                    <a:pt x="362876" y="205811"/>
                  </a:lnTo>
                  <a:lnTo>
                    <a:pt x="356468" y="234155"/>
                  </a:lnTo>
                  <a:close/>
                </a:path>
              </a:pathLst>
            </a:custGeom>
            <a:solidFill>
              <a:srgbClr val="263238"/>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endParaRPr>
            </a:p>
          </p:txBody>
        </p:sp>
        <p:sp>
          <p:nvSpPr>
            <p:cNvPr id="3082" name="Freeform: Shape 3081">
              <a:extLst>
                <a:ext uri="{FF2B5EF4-FFF2-40B4-BE49-F238E27FC236}">
                  <a16:creationId xmlns:a16="http://schemas.microsoft.com/office/drawing/2014/main" id="{2B78BD3D-AB58-53B7-5AE7-A17C0F058521}"/>
                </a:ext>
              </a:extLst>
            </p:cNvPr>
            <p:cNvSpPr/>
            <p:nvPr/>
          </p:nvSpPr>
          <p:spPr>
            <a:xfrm>
              <a:off x="11145999" y="2840088"/>
              <a:ext cx="575819" cy="1526800"/>
            </a:xfrm>
            <a:custGeom>
              <a:avLst/>
              <a:gdLst>
                <a:gd name="connsiteX0" fmla="*/ 575819 w 575819"/>
                <a:gd name="connsiteY0" fmla="*/ 1518847 h 1526800"/>
                <a:gd name="connsiteX1" fmla="*/ 571486 w 575819"/>
                <a:gd name="connsiteY1" fmla="*/ 1523450 h 1526800"/>
                <a:gd name="connsiteX2" fmla="*/ 557675 w 575819"/>
                <a:gd name="connsiteY2" fmla="*/ 1526790 h 1526800"/>
                <a:gd name="connsiteX3" fmla="*/ 543954 w 575819"/>
                <a:gd name="connsiteY3" fmla="*/ 1523540 h 1526800"/>
                <a:gd name="connsiteX4" fmla="*/ 539621 w 575819"/>
                <a:gd name="connsiteY4" fmla="*/ 1518395 h 1526800"/>
                <a:gd name="connsiteX5" fmla="*/ 224406 w 575819"/>
                <a:gd name="connsiteY5" fmla="*/ 46127 h 1526800"/>
                <a:gd name="connsiteX6" fmla="*/ 218719 w 575819"/>
                <a:gd name="connsiteY6" fmla="*/ 37100 h 1526800"/>
                <a:gd name="connsiteX7" fmla="*/ 215740 w 575819"/>
                <a:gd name="connsiteY7" fmla="*/ 36559 h 1526800"/>
                <a:gd name="connsiteX8" fmla="*/ 208158 w 575819"/>
                <a:gd name="connsiteY8" fmla="*/ 38906 h 1526800"/>
                <a:gd name="connsiteX9" fmla="*/ 18054 w 575819"/>
                <a:gd name="connsiteY9" fmla="*/ 148310 h 1526800"/>
                <a:gd name="connsiteX10" fmla="*/ 0 w 575819"/>
                <a:gd name="connsiteY10" fmla="*/ 116987 h 1526800"/>
                <a:gd name="connsiteX11" fmla="*/ 190104 w 575819"/>
                <a:gd name="connsiteY11" fmla="*/ 7222 h 1526800"/>
                <a:gd name="connsiteX12" fmla="*/ 215740 w 575819"/>
                <a:gd name="connsiteY12" fmla="*/ 0 h 1526800"/>
                <a:gd name="connsiteX13" fmla="*/ 233342 w 575819"/>
                <a:gd name="connsiteY13" fmla="*/ 3701 h 1526800"/>
                <a:gd name="connsiteX14" fmla="*/ 259791 w 575819"/>
                <a:gd name="connsiteY14" fmla="*/ 38093 h 1526800"/>
                <a:gd name="connsiteX15" fmla="*/ 575728 w 575819"/>
                <a:gd name="connsiteY15" fmla="*/ 1514694 h 1526800"/>
                <a:gd name="connsiteX16" fmla="*/ 575728 w 575819"/>
                <a:gd name="connsiteY16" fmla="*/ 1517312 h 1526800"/>
                <a:gd name="connsiteX17" fmla="*/ 575819 w 575819"/>
                <a:gd name="connsiteY17" fmla="*/ 1518847 h 1526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75819" h="1526800">
                  <a:moveTo>
                    <a:pt x="575819" y="1518847"/>
                  </a:moveTo>
                  <a:cubicBezTo>
                    <a:pt x="575093" y="1520926"/>
                    <a:pt x="573518" y="1522600"/>
                    <a:pt x="571486" y="1523450"/>
                  </a:cubicBezTo>
                  <a:cubicBezTo>
                    <a:pt x="567261" y="1525773"/>
                    <a:pt x="562494" y="1526926"/>
                    <a:pt x="557675" y="1526790"/>
                  </a:cubicBezTo>
                  <a:cubicBezTo>
                    <a:pt x="552899" y="1526892"/>
                    <a:pt x="548176" y="1525773"/>
                    <a:pt x="543954" y="1523540"/>
                  </a:cubicBezTo>
                  <a:cubicBezTo>
                    <a:pt x="541901" y="1522448"/>
                    <a:pt x="540349" y="1520604"/>
                    <a:pt x="539621" y="1518395"/>
                  </a:cubicBezTo>
                  <a:lnTo>
                    <a:pt x="224406" y="46127"/>
                  </a:lnTo>
                  <a:cubicBezTo>
                    <a:pt x="223901" y="42439"/>
                    <a:pt x="221828" y="39148"/>
                    <a:pt x="218719" y="37100"/>
                  </a:cubicBezTo>
                  <a:cubicBezTo>
                    <a:pt x="217768" y="36739"/>
                    <a:pt x="216758" y="36555"/>
                    <a:pt x="215740" y="36559"/>
                  </a:cubicBezTo>
                  <a:cubicBezTo>
                    <a:pt x="213061" y="36720"/>
                    <a:pt x="210460" y="37525"/>
                    <a:pt x="208158" y="38906"/>
                  </a:cubicBezTo>
                  <a:lnTo>
                    <a:pt x="18054" y="148310"/>
                  </a:lnTo>
                  <a:lnTo>
                    <a:pt x="0" y="116987"/>
                  </a:lnTo>
                  <a:lnTo>
                    <a:pt x="190104" y="7222"/>
                  </a:lnTo>
                  <a:cubicBezTo>
                    <a:pt x="197866" y="2602"/>
                    <a:pt x="206708" y="111"/>
                    <a:pt x="215740" y="0"/>
                  </a:cubicBezTo>
                  <a:cubicBezTo>
                    <a:pt x="221803" y="-19"/>
                    <a:pt x="227801" y="1242"/>
                    <a:pt x="233342" y="3701"/>
                  </a:cubicBezTo>
                  <a:cubicBezTo>
                    <a:pt x="247206" y="10208"/>
                    <a:pt x="257062" y="23024"/>
                    <a:pt x="259791" y="38093"/>
                  </a:cubicBezTo>
                  <a:lnTo>
                    <a:pt x="575728" y="1514694"/>
                  </a:lnTo>
                  <a:cubicBezTo>
                    <a:pt x="575804" y="1515565"/>
                    <a:pt x="575804" y="1516441"/>
                    <a:pt x="575728" y="1517312"/>
                  </a:cubicBezTo>
                  <a:cubicBezTo>
                    <a:pt x="575794" y="1517821"/>
                    <a:pt x="575824" y="1518334"/>
                    <a:pt x="575819" y="1518847"/>
                  </a:cubicBezTo>
                  <a:close/>
                </a:path>
              </a:pathLst>
            </a:custGeom>
            <a:solidFill>
              <a:srgbClr val="455A64"/>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endParaRPr>
            </a:p>
          </p:txBody>
        </p:sp>
        <p:sp>
          <p:nvSpPr>
            <p:cNvPr id="3083" name="Freeform: Shape 3082">
              <a:extLst>
                <a:ext uri="{FF2B5EF4-FFF2-40B4-BE49-F238E27FC236}">
                  <a16:creationId xmlns:a16="http://schemas.microsoft.com/office/drawing/2014/main" id="{58FA3308-A717-8C2C-FADA-88D0D0E0F455}"/>
                </a:ext>
              </a:extLst>
            </p:cNvPr>
            <p:cNvSpPr/>
            <p:nvPr/>
          </p:nvSpPr>
          <p:spPr>
            <a:xfrm>
              <a:off x="11331138" y="4108176"/>
              <a:ext cx="421189" cy="257254"/>
            </a:xfrm>
            <a:custGeom>
              <a:avLst/>
              <a:gdLst>
                <a:gd name="connsiteX0" fmla="*/ 122674 w 421189"/>
                <a:gd name="connsiteY0" fmla="*/ 255634 h 257254"/>
                <a:gd name="connsiteX1" fmla="*/ 6860 w 421189"/>
                <a:gd name="connsiteY1" fmla="*/ 188745 h 257254"/>
                <a:gd name="connsiteX2" fmla="*/ 0 w 421189"/>
                <a:gd name="connsiteY2" fmla="*/ 176740 h 257254"/>
                <a:gd name="connsiteX3" fmla="*/ 0 w 421189"/>
                <a:gd name="connsiteY3" fmla="*/ 174032 h 257254"/>
                <a:gd name="connsiteX4" fmla="*/ 6860 w 421189"/>
                <a:gd name="connsiteY4" fmla="*/ 162026 h 257254"/>
                <a:gd name="connsiteX5" fmla="*/ 284705 w 421189"/>
                <a:gd name="connsiteY5" fmla="*/ 1620 h 257254"/>
                <a:gd name="connsiteX6" fmla="*/ 298516 w 421189"/>
                <a:gd name="connsiteY6" fmla="*/ 1620 h 257254"/>
                <a:gd name="connsiteX7" fmla="*/ 414329 w 421189"/>
                <a:gd name="connsiteY7" fmla="*/ 68870 h 257254"/>
                <a:gd name="connsiteX8" fmla="*/ 421190 w 421189"/>
                <a:gd name="connsiteY8" fmla="*/ 80875 h 257254"/>
                <a:gd name="connsiteX9" fmla="*/ 421190 w 421189"/>
                <a:gd name="connsiteY9" fmla="*/ 83583 h 257254"/>
                <a:gd name="connsiteX10" fmla="*/ 414329 w 421189"/>
                <a:gd name="connsiteY10" fmla="*/ 95589 h 257254"/>
                <a:gd name="connsiteX11" fmla="*/ 136485 w 421189"/>
                <a:gd name="connsiteY11" fmla="*/ 255634 h 257254"/>
                <a:gd name="connsiteX12" fmla="*/ 122674 w 421189"/>
                <a:gd name="connsiteY12" fmla="*/ 255634 h 2572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21189" h="257254">
                  <a:moveTo>
                    <a:pt x="122674" y="255634"/>
                  </a:moveTo>
                  <a:lnTo>
                    <a:pt x="6860" y="188745"/>
                  </a:lnTo>
                  <a:cubicBezTo>
                    <a:pt x="2787" y="186069"/>
                    <a:pt x="238" y="181608"/>
                    <a:pt x="0" y="176740"/>
                  </a:cubicBezTo>
                  <a:lnTo>
                    <a:pt x="0" y="174032"/>
                  </a:lnTo>
                  <a:cubicBezTo>
                    <a:pt x="266" y="169172"/>
                    <a:pt x="2809" y="164723"/>
                    <a:pt x="6860" y="162026"/>
                  </a:cubicBezTo>
                  <a:lnTo>
                    <a:pt x="284705" y="1620"/>
                  </a:lnTo>
                  <a:cubicBezTo>
                    <a:pt x="289055" y="-540"/>
                    <a:pt x="294165" y="-540"/>
                    <a:pt x="298516" y="1620"/>
                  </a:cubicBezTo>
                  <a:lnTo>
                    <a:pt x="414329" y="68870"/>
                  </a:lnTo>
                  <a:cubicBezTo>
                    <a:pt x="418381" y="71566"/>
                    <a:pt x="420923" y="76016"/>
                    <a:pt x="421190" y="80875"/>
                  </a:cubicBezTo>
                  <a:lnTo>
                    <a:pt x="421190" y="83583"/>
                  </a:lnTo>
                  <a:cubicBezTo>
                    <a:pt x="420924" y="88443"/>
                    <a:pt x="418381" y="92892"/>
                    <a:pt x="414329" y="95589"/>
                  </a:cubicBezTo>
                  <a:lnTo>
                    <a:pt x="136485" y="255634"/>
                  </a:lnTo>
                  <a:cubicBezTo>
                    <a:pt x="132135" y="257794"/>
                    <a:pt x="127024" y="257794"/>
                    <a:pt x="122674" y="255634"/>
                  </a:cubicBezTo>
                  <a:close/>
                </a:path>
              </a:pathLst>
            </a:custGeom>
            <a:solidFill>
              <a:srgbClr val="407BFF"/>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endParaRPr>
            </a:p>
          </p:txBody>
        </p:sp>
        <p:sp>
          <p:nvSpPr>
            <p:cNvPr id="3084" name="Freeform: Shape 3083">
              <a:extLst>
                <a:ext uri="{FF2B5EF4-FFF2-40B4-BE49-F238E27FC236}">
                  <a16:creationId xmlns:a16="http://schemas.microsoft.com/office/drawing/2014/main" id="{9CA9804E-4264-2B8D-5902-DA551CEE9D2F}"/>
                </a:ext>
              </a:extLst>
            </p:cNvPr>
            <p:cNvSpPr/>
            <p:nvPr/>
          </p:nvSpPr>
          <p:spPr>
            <a:xfrm>
              <a:off x="11331138" y="4275437"/>
              <a:ext cx="129624" cy="90000"/>
            </a:xfrm>
            <a:custGeom>
              <a:avLst/>
              <a:gdLst>
                <a:gd name="connsiteX0" fmla="*/ 1986 w 129624"/>
                <a:gd name="connsiteY0" fmla="*/ 0 h 90000"/>
                <a:gd name="connsiteX1" fmla="*/ 0 w 129624"/>
                <a:gd name="connsiteY1" fmla="*/ 6770 h 90000"/>
                <a:gd name="connsiteX2" fmla="*/ 0 w 129624"/>
                <a:gd name="connsiteY2" fmla="*/ 9478 h 90000"/>
                <a:gd name="connsiteX3" fmla="*/ 6860 w 129624"/>
                <a:gd name="connsiteY3" fmla="*/ 21484 h 90000"/>
                <a:gd name="connsiteX4" fmla="*/ 122674 w 129624"/>
                <a:gd name="connsiteY4" fmla="*/ 88372 h 90000"/>
                <a:gd name="connsiteX5" fmla="*/ 129624 w 129624"/>
                <a:gd name="connsiteY5" fmla="*/ 89997 h 90000"/>
                <a:gd name="connsiteX6" fmla="*/ 129625 w 129624"/>
                <a:gd name="connsiteY6" fmla="*/ 73659 h 9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9624" h="90000">
                  <a:moveTo>
                    <a:pt x="1986" y="0"/>
                  </a:moveTo>
                  <a:cubicBezTo>
                    <a:pt x="753" y="2048"/>
                    <a:pt x="69" y="4380"/>
                    <a:pt x="0" y="6770"/>
                  </a:cubicBezTo>
                  <a:lnTo>
                    <a:pt x="0" y="9478"/>
                  </a:lnTo>
                  <a:cubicBezTo>
                    <a:pt x="238" y="14346"/>
                    <a:pt x="2787" y="18808"/>
                    <a:pt x="6860" y="21484"/>
                  </a:cubicBezTo>
                  <a:lnTo>
                    <a:pt x="122674" y="88372"/>
                  </a:lnTo>
                  <a:cubicBezTo>
                    <a:pt x="124817" y="89491"/>
                    <a:pt x="127208" y="90050"/>
                    <a:pt x="129624" y="89997"/>
                  </a:cubicBezTo>
                  <a:lnTo>
                    <a:pt x="129625" y="73659"/>
                  </a:lnTo>
                  <a:close/>
                </a:path>
              </a:pathLst>
            </a:custGeom>
            <a:solidFill>
              <a:srgbClr val="000000">
                <a:alpha val="10000"/>
              </a:srgbClr>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endParaRPr>
            </a:p>
          </p:txBody>
        </p:sp>
        <p:sp>
          <p:nvSpPr>
            <p:cNvPr id="3085" name="Freeform: Shape 3084">
              <a:extLst>
                <a:ext uri="{FF2B5EF4-FFF2-40B4-BE49-F238E27FC236}">
                  <a16:creationId xmlns:a16="http://schemas.microsoft.com/office/drawing/2014/main" id="{B990EFAC-3266-E789-FBE2-D6E64657C5ED}"/>
                </a:ext>
              </a:extLst>
            </p:cNvPr>
            <p:cNvSpPr/>
            <p:nvPr/>
          </p:nvSpPr>
          <p:spPr>
            <a:xfrm>
              <a:off x="11460763" y="4181829"/>
              <a:ext cx="291564" cy="183606"/>
            </a:xfrm>
            <a:custGeom>
              <a:avLst/>
              <a:gdLst>
                <a:gd name="connsiteX0" fmla="*/ 0 w 291564"/>
                <a:gd name="connsiteY0" fmla="*/ 167266 h 183606"/>
                <a:gd name="connsiteX1" fmla="*/ 0 w 291564"/>
                <a:gd name="connsiteY1" fmla="*/ 183605 h 183606"/>
                <a:gd name="connsiteX2" fmla="*/ 6860 w 291564"/>
                <a:gd name="connsiteY2" fmla="*/ 181980 h 183606"/>
                <a:gd name="connsiteX3" fmla="*/ 145782 w 291564"/>
                <a:gd name="connsiteY3" fmla="*/ 101732 h 183606"/>
                <a:gd name="connsiteX4" fmla="*/ 284705 w 291564"/>
                <a:gd name="connsiteY4" fmla="*/ 21574 h 183606"/>
                <a:gd name="connsiteX5" fmla="*/ 291565 w 291564"/>
                <a:gd name="connsiteY5" fmla="*/ 9568 h 183606"/>
                <a:gd name="connsiteX6" fmla="*/ 291565 w 291564"/>
                <a:gd name="connsiteY6" fmla="*/ 6860 h 183606"/>
                <a:gd name="connsiteX7" fmla="*/ 289579 w 291564"/>
                <a:gd name="connsiteY7" fmla="*/ 0 h 183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1564" h="183606">
                  <a:moveTo>
                    <a:pt x="0" y="167266"/>
                  </a:moveTo>
                  <a:lnTo>
                    <a:pt x="0" y="183605"/>
                  </a:lnTo>
                  <a:cubicBezTo>
                    <a:pt x="2387" y="183646"/>
                    <a:pt x="4746" y="183087"/>
                    <a:pt x="6860" y="181980"/>
                  </a:cubicBezTo>
                  <a:lnTo>
                    <a:pt x="145782" y="101732"/>
                  </a:lnTo>
                  <a:lnTo>
                    <a:pt x="284705" y="21574"/>
                  </a:lnTo>
                  <a:cubicBezTo>
                    <a:pt x="288756" y="18878"/>
                    <a:pt x="291299" y="14428"/>
                    <a:pt x="291565" y="9568"/>
                  </a:cubicBezTo>
                  <a:lnTo>
                    <a:pt x="291565" y="6860"/>
                  </a:lnTo>
                  <a:cubicBezTo>
                    <a:pt x="291512" y="4440"/>
                    <a:pt x="290827" y="2075"/>
                    <a:pt x="289579" y="0"/>
                  </a:cubicBezTo>
                  <a:close/>
                </a:path>
              </a:pathLst>
            </a:custGeom>
            <a:solidFill>
              <a:srgbClr val="000000">
                <a:alpha val="15000"/>
              </a:srgbClr>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endParaRPr>
            </a:p>
          </p:txBody>
        </p:sp>
        <p:sp>
          <p:nvSpPr>
            <p:cNvPr id="3086" name="Freeform: Shape 3085">
              <a:extLst>
                <a:ext uri="{FF2B5EF4-FFF2-40B4-BE49-F238E27FC236}">
                  <a16:creationId xmlns:a16="http://schemas.microsoft.com/office/drawing/2014/main" id="{F1865569-4F40-23E0-21C5-4E7FF081D808}"/>
                </a:ext>
              </a:extLst>
            </p:cNvPr>
            <p:cNvSpPr/>
            <p:nvPr/>
          </p:nvSpPr>
          <p:spPr>
            <a:xfrm>
              <a:off x="11281040" y="3873402"/>
              <a:ext cx="421280" cy="257286"/>
            </a:xfrm>
            <a:custGeom>
              <a:avLst/>
              <a:gdLst>
                <a:gd name="connsiteX0" fmla="*/ 122584 w 421280"/>
                <a:gd name="connsiteY0" fmla="*/ 255621 h 257286"/>
                <a:gd name="connsiteX1" fmla="*/ 6951 w 421280"/>
                <a:gd name="connsiteY1" fmla="*/ 188733 h 257286"/>
                <a:gd name="connsiteX2" fmla="*/ 0 w 421280"/>
                <a:gd name="connsiteY2" fmla="*/ 176817 h 257286"/>
                <a:gd name="connsiteX3" fmla="*/ 0 w 421280"/>
                <a:gd name="connsiteY3" fmla="*/ 174019 h 257286"/>
                <a:gd name="connsiteX4" fmla="*/ 6951 w 421280"/>
                <a:gd name="connsiteY4" fmla="*/ 162013 h 257286"/>
                <a:gd name="connsiteX5" fmla="*/ 284795 w 421280"/>
                <a:gd name="connsiteY5" fmla="*/ 1698 h 257286"/>
                <a:gd name="connsiteX6" fmla="*/ 298606 w 421280"/>
                <a:gd name="connsiteY6" fmla="*/ 1698 h 257286"/>
                <a:gd name="connsiteX7" fmla="*/ 414420 w 421280"/>
                <a:gd name="connsiteY7" fmla="*/ 68496 h 257286"/>
                <a:gd name="connsiteX8" fmla="*/ 421280 w 421280"/>
                <a:gd name="connsiteY8" fmla="*/ 80501 h 257286"/>
                <a:gd name="connsiteX9" fmla="*/ 421280 w 421280"/>
                <a:gd name="connsiteY9" fmla="*/ 83209 h 257286"/>
                <a:gd name="connsiteX10" fmla="*/ 414419 w 421280"/>
                <a:gd name="connsiteY10" fmla="*/ 95215 h 257286"/>
                <a:gd name="connsiteX11" fmla="*/ 136575 w 421280"/>
                <a:gd name="connsiteY11" fmla="*/ 255621 h 257286"/>
                <a:gd name="connsiteX12" fmla="*/ 122584 w 421280"/>
                <a:gd name="connsiteY12" fmla="*/ 255621 h 257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21280" h="257286">
                  <a:moveTo>
                    <a:pt x="122584" y="255621"/>
                  </a:moveTo>
                  <a:lnTo>
                    <a:pt x="6951" y="188733"/>
                  </a:lnTo>
                  <a:cubicBezTo>
                    <a:pt x="2878" y="186085"/>
                    <a:pt x="301" y="181665"/>
                    <a:pt x="0" y="176817"/>
                  </a:cubicBezTo>
                  <a:lnTo>
                    <a:pt x="0" y="174019"/>
                  </a:lnTo>
                  <a:cubicBezTo>
                    <a:pt x="301" y="169147"/>
                    <a:pt x="2875" y="164700"/>
                    <a:pt x="6951" y="162013"/>
                  </a:cubicBezTo>
                  <a:lnTo>
                    <a:pt x="284795" y="1698"/>
                  </a:lnTo>
                  <a:cubicBezTo>
                    <a:pt x="289120" y="-566"/>
                    <a:pt x="294280" y="-566"/>
                    <a:pt x="298606" y="1698"/>
                  </a:cubicBezTo>
                  <a:lnTo>
                    <a:pt x="414420" y="68496"/>
                  </a:lnTo>
                  <a:cubicBezTo>
                    <a:pt x="418471" y="71192"/>
                    <a:pt x="421014" y="75642"/>
                    <a:pt x="421280" y="80501"/>
                  </a:cubicBezTo>
                  <a:lnTo>
                    <a:pt x="421280" y="83209"/>
                  </a:lnTo>
                  <a:cubicBezTo>
                    <a:pt x="421014" y="88069"/>
                    <a:pt x="418471" y="92518"/>
                    <a:pt x="414419" y="95215"/>
                  </a:cubicBezTo>
                  <a:lnTo>
                    <a:pt x="136575" y="255621"/>
                  </a:lnTo>
                  <a:cubicBezTo>
                    <a:pt x="132175" y="257841"/>
                    <a:pt x="126983" y="257841"/>
                    <a:pt x="122584" y="255621"/>
                  </a:cubicBezTo>
                  <a:close/>
                </a:path>
              </a:pathLst>
            </a:custGeom>
            <a:solidFill>
              <a:srgbClr val="407BFF"/>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endParaRPr>
            </a:p>
          </p:txBody>
        </p:sp>
        <p:sp>
          <p:nvSpPr>
            <p:cNvPr id="3087" name="Freeform: Shape 3086">
              <a:extLst>
                <a:ext uri="{FF2B5EF4-FFF2-40B4-BE49-F238E27FC236}">
                  <a16:creationId xmlns:a16="http://schemas.microsoft.com/office/drawing/2014/main" id="{A45B01F4-7767-518B-B7B8-1A58FD4A252F}"/>
                </a:ext>
              </a:extLst>
            </p:cNvPr>
            <p:cNvSpPr/>
            <p:nvPr/>
          </p:nvSpPr>
          <p:spPr>
            <a:xfrm>
              <a:off x="11280859" y="4040651"/>
              <a:ext cx="129624" cy="90450"/>
            </a:xfrm>
            <a:custGeom>
              <a:avLst/>
              <a:gdLst>
                <a:gd name="connsiteX0" fmla="*/ 2076 w 129624"/>
                <a:gd name="connsiteY0" fmla="*/ 0 h 90450"/>
                <a:gd name="connsiteX1" fmla="*/ 0 w 129624"/>
                <a:gd name="connsiteY1" fmla="*/ 6770 h 90450"/>
                <a:gd name="connsiteX2" fmla="*/ 0 w 129624"/>
                <a:gd name="connsiteY2" fmla="*/ 10020 h 90450"/>
                <a:gd name="connsiteX3" fmla="*/ 6951 w 129624"/>
                <a:gd name="connsiteY3" fmla="*/ 21935 h 90450"/>
                <a:gd name="connsiteX4" fmla="*/ 122764 w 129624"/>
                <a:gd name="connsiteY4" fmla="*/ 88824 h 90450"/>
                <a:gd name="connsiteX5" fmla="*/ 129625 w 129624"/>
                <a:gd name="connsiteY5" fmla="*/ 90448 h 90450"/>
                <a:gd name="connsiteX6" fmla="*/ 129625 w 129624"/>
                <a:gd name="connsiteY6" fmla="*/ 74110 h 90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9624" h="90450">
                  <a:moveTo>
                    <a:pt x="2076" y="0"/>
                  </a:moveTo>
                  <a:cubicBezTo>
                    <a:pt x="819" y="2043"/>
                    <a:pt x="104" y="4373"/>
                    <a:pt x="0" y="6770"/>
                  </a:cubicBezTo>
                  <a:lnTo>
                    <a:pt x="0" y="10020"/>
                  </a:lnTo>
                  <a:cubicBezTo>
                    <a:pt x="301" y="14868"/>
                    <a:pt x="2878" y="19287"/>
                    <a:pt x="6951" y="21935"/>
                  </a:cubicBezTo>
                  <a:lnTo>
                    <a:pt x="122764" y="88824"/>
                  </a:lnTo>
                  <a:cubicBezTo>
                    <a:pt x="124879" y="89931"/>
                    <a:pt x="127238" y="90489"/>
                    <a:pt x="129625" y="90448"/>
                  </a:cubicBezTo>
                  <a:lnTo>
                    <a:pt x="129625" y="74110"/>
                  </a:lnTo>
                  <a:close/>
                </a:path>
              </a:pathLst>
            </a:custGeom>
            <a:solidFill>
              <a:srgbClr val="000000">
                <a:alpha val="10000"/>
              </a:srgbClr>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endParaRPr>
            </a:p>
          </p:txBody>
        </p:sp>
        <p:sp>
          <p:nvSpPr>
            <p:cNvPr id="3088" name="Freeform: Shape 3087">
              <a:extLst>
                <a:ext uri="{FF2B5EF4-FFF2-40B4-BE49-F238E27FC236}">
                  <a16:creationId xmlns:a16="http://schemas.microsoft.com/office/drawing/2014/main" id="{456A8E68-9D79-31B3-7629-E938FC95C928}"/>
                </a:ext>
              </a:extLst>
            </p:cNvPr>
            <p:cNvSpPr/>
            <p:nvPr/>
          </p:nvSpPr>
          <p:spPr>
            <a:xfrm>
              <a:off x="11410484" y="3947043"/>
              <a:ext cx="291655" cy="183608"/>
            </a:xfrm>
            <a:custGeom>
              <a:avLst/>
              <a:gdLst>
                <a:gd name="connsiteX0" fmla="*/ 0 w 291655"/>
                <a:gd name="connsiteY0" fmla="*/ 167266 h 183608"/>
                <a:gd name="connsiteX1" fmla="*/ 0 w 291655"/>
                <a:gd name="connsiteY1" fmla="*/ 183605 h 183608"/>
                <a:gd name="connsiteX2" fmla="*/ 6951 w 291655"/>
                <a:gd name="connsiteY2" fmla="*/ 181980 h 183608"/>
                <a:gd name="connsiteX3" fmla="*/ 145873 w 291655"/>
                <a:gd name="connsiteY3" fmla="*/ 101732 h 183608"/>
                <a:gd name="connsiteX4" fmla="*/ 284795 w 291655"/>
                <a:gd name="connsiteY4" fmla="*/ 21574 h 183608"/>
                <a:gd name="connsiteX5" fmla="*/ 291655 w 291655"/>
                <a:gd name="connsiteY5" fmla="*/ 9568 h 183608"/>
                <a:gd name="connsiteX6" fmla="*/ 291655 w 291655"/>
                <a:gd name="connsiteY6" fmla="*/ 6860 h 183608"/>
                <a:gd name="connsiteX7" fmla="*/ 289669 w 291655"/>
                <a:gd name="connsiteY7" fmla="*/ 0 h 183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1655" h="183608">
                  <a:moveTo>
                    <a:pt x="0" y="167266"/>
                  </a:moveTo>
                  <a:lnTo>
                    <a:pt x="0" y="183605"/>
                  </a:lnTo>
                  <a:cubicBezTo>
                    <a:pt x="2417" y="183657"/>
                    <a:pt x="4808" y="183098"/>
                    <a:pt x="6951" y="181980"/>
                  </a:cubicBezTo>
                  <a:lnTo>
                    <a:pt x="145873" y="101732"/>
                  </a:lnTo>
                  <a:lnTo>
                    <a:pt x="284795" y="21574"/>
                  </a:lnTo>
                  <a:cubicBezTo>
                    <a:pt x="288847" y="18878"/>
                    <a:pt x="291389" y="14428"/>
                    <a:pt x="291655" y="9568"/>
                  </a:cubicBezTo>
                  <a:lnTo>
                    <a:pt x="291655" y="6860"/>
                  </a:lnTo>
                  <a:cubicBezTo>
                    <a:pt x="291556" y="4447"/>
                    <a:pt x="290875" y="2093"/>
                    <a:pt x="289669" y="0"/>
                  </a:cubicBezTo>
                  <a:close/>
                </a:path>
              </a:pathLst>
            </a:custGeom>
            <a:solidFill>
              <a:srgbClr val="000000">
                <a:alpha val="15000"/>
              </a:srgbClr>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endParaRPr>
            </a:p>
          </p:txBody>
        </p:sp>
        <p:sp>
          <p:nvSpPr>
            <p:cNvPr id="3089" name="Freeform: Shape 3088">
              <a:extLst>
                <a:ext uri="{FF2B5EF4-FFF2-40B4-BE49-F238E27FC236}">
                  <a16:creationId xmlns:a16="http://schemas.microsoft.com/office/drawing/2014/main" id="{96DE7F1B-CEC8-BF4D-6675-AC92B8D83FD2}"/>
                </a:ext>
              </a:extLst>
            </p:cNvPr>
            <p:cNvSpPr/>
            <p:nvPr/>
          </p:nvSpPr>
          <p:spPr>
            <a:xfrm>
              <a:off x="11230670" y="3638615"/>
              <a:ext cx="421280" cy="257241"/>
            </a:xfrm>
            <a:custGeom>
              <a:avLst/>
              <a:gdLst>
                <a:gd name="connsiteX0" fmla="*/ 122764 w 421280"/>
                <a:gd name="connsiteY0" fmla="*/ 255621 h 257241"/>
                <a:gd name="connsiteX1" fmla="*/ 6951 w 421280"/>
                <a:gd name="connsiteY1" fmla="*/ 188733 h 257241"/>
                <a:gd name="connsiteX2" fmla="*/ 0 w 421280"/>
                <a:gd name="connsiteY2" fmla="*/ 176817 h 257241"/>
                <a:gd name="connsiteX3" fmla="*/ 0 w 421280"/>
                <a:gd name="connsiteY3" fmla="*/ 174019 h 257241"/>
                <a:gd name="connsiteX4" fmla="*/ 6951 w 421280"/>
                <a:gd name="connsiteY4" fmla="*/ 162104 h 257241"/>
                <a:gd name="connsiteX5" fmla="*/ 284705 w 421280"/>
                <a:gd name="connsiteY5" fmla="*/ 1698 h 257241"/>
                <a:gd name="connsiteX6" fmla="*/ 298516 w 421280"/>
                <a:gd name="connsiteY6" fmla="*/ 1698 h 257241"/>
                <a:gd name="connsiteX7" fmla="*/ 414329 w 421280"/>
                <a:gd name="connsiteY7" fmla="*/ 68496 h 257241"/>
                <a:gd name="connsiteX8" fmla="*/ 421280 w 421280"/>
                <a:gd name="connsiteY8" fmla="*/ 80501 h 257241"/>
                <a:gd name="connsiteX9" fmla="*/ 421280 w 421280"/>
                <a:gd name="connsiteY9" fmla="*/ 83210 h 257241"/>
                <a:gd name="connsiteX10" fmla="*/ 414330 w 421280"/>
                <a:gd name="connsiteY10" fmla="*/ 95215 h 257241"/>
                <a:gd name="connsiteX11" fmla="*/ 136575 w 421280"/>
                <a:gd name="connsiteY11" fmla="*/ 255621 h 257241"/>
                <a:gd name="connsiteX12" fmla="*/ 122764 w 421280"/>
                <a:gd name="connsiteY12" fmla="*/ 255621 h 2572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21280" h="257241">
                  <a:moveTo>
                    <a:pt x="122764" y="255621"/>
                  </a:moveTo>
                  <a:lnTo>
                    <a:pt x="6951" y="188733"/>
                  </a:lnTo>
                  <a:cubicBezTo>
                    <a:pt x="2846" y="186116"/>
                    <a:pt x="257" y="181678"/>
                    <a:pt x="0" y="176817"/>
                  </a:cubicBezTo>
                  <a:lnTo>
                    <a:pt x="0" y="174019"/>
                  </a:lnTo>
                  <a:cubicBezTo>
                    <a:pt x="242" y="169154"/>
                    <a:pt x="2835" y="164709"/>
                    <a:pt x="6951" y="162104"/>
                  </a:cubicBezTo>
                  <a:lnTo>
                    <a:pt x="284705" y="1698"/>
                  </a:lnTo>
                  <a:cubicBezTo>
                    <a:pt x="289030" y="-566"/>
                    <a:pt x="294190" y="-566"/>
                    <a:pt x="298516" y="1698"/>
                  </a:cubicBezTo>
                  <a:lnTo>
                    <a:pt x="414329" y="68496"/>
                  </a:lnTo>
                  <a:cubicBezTo>
                    <a:pt x="418437" y="71152"/>
                    <a:pt x="421022" y="75617"/>
                    <a:pt x="421280" y="80501"/>
                  </a:cubicBezTo>
                  <a:lnTo>
                    <a:pt x="421280" y="83210"/>
                  </a:lnTo>
                  <a:cubicBezTo>
                    <a:pt x="421037" y="88099"/>
                    <a:pt x="418448" y="92570"/>
                    <a:pt x="414330" y="95215"/>
                  </a:cubicBezTo>
                  <a:lnTo>
                    <a:pt x="136575" y="255621"/>
                  </a:lnTo>
                  <a:cubicBezTo>
                    <a:pt x="132225" y="257781"/>
                    <a:pt x="127115" y="257781"/>
                    <a:pt x="122764" y="255621"/>
                  </a:cubicBezTo>
                  <a:close/>
                </a:path>
              </a:pathLst>
            </a:custGeom>
            <a:solidFill>
              <a:srgbClr val="407BFF"/>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endParaRPr>
            </a:p>
          </p:txBody>
        </p:sp>
        <p:sp>
          <p:nvSpPr>
            <p:cNvPr id="3090" name="Freeform: Shape 3089">
              <a:extLst>
                <a:ext uri="{FF2B5EF4-FFF2-40B4-BE49-F238E27FC236}">
                  <a16:creationId xmlns:a16="http://schemas.microsoft.com/office/drawing/2014/main" id="{B5697268-9399-696E-9765-544AC146CA52}"/>
                </a:ext>
              </a:extLst>
            </p:cNvPr>
            <p:cNvSpPr/>
            <p:nvPr/>
          </p:nvSpPr>
          <p:spPr>
            <a:xfrm>
              <a:off x="11230670" y="3805864"/>
              <a:ext cx="129624" cy="90000"/>
            </a:xfrm>
            <a:custGeom>
              <a:avLst/>
              <a:gdLst>
                <a:gd name="connsiteX0" fmla="*/ 2076 w 129624"/>
                <a:gd name="connsiteY0" fmla="*/ 0 h 90000"/>
                <a:gd name="connsiteX1" fmla="*/ 0 w 129624"/>
                <a:gd name="connsiteY1" fmla="*/ 6770 h 90000"/>
                <a:gd name="connsiteX2" fmla="*/ 0 w 129624"/>
                <a:gd name="connsiteY2" fmla="*/ 9568 h 90000"/>
                <a:gd name="connsiteX3" fmla="*/ 6951 w 129624"/>
                <a:gd name="connsiteY3" fmla="*/ 21484 h 90000"/>
                <a:gd name="connsiteX4" fmla="*/ 64812 w 129624"/>
                <a:gd name="connsiteY4" fmla="*/ 54973 h 90000"/>
                <a:gd name="connsiteX5" fmla="*/ 122764 w 129624"/>
                <a:gd name="connsiteY5" fmla="*/ 88372 h 90000"/>
                <a:gd name="connsiteX6" fmla="*/ 129625 w 129624"/>
                <a:gd name="connsiteY6" fmla="*/ 89997 h 90000"/>
                <a:gd name="connsiteX7" fmla="*/ 129625 w 129624"/>
                <a:gd name="connsiteY7" fmla="*/ 73297 h 9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9624" h="90000">
                  <a:moveTo>
                    <a:pt x="2076" y="0"/>
                  </a:moveTo>
                  <a:cubicBezTo>
                    <a:pt x="819" y="2043"/>
                    <a:pt x="104" y="4373"/>
                    <a:pt x="0" y="6770"/>
                  </a:cubicBezTo>
                  <a:lnTo>
                    <a:pt x="0" y="9568"/>
                  </a:lnTo>
                  <a:cubicBezTo>
                    <a:pt x="257" y="14429"/>
                    <a:pt x="2846" y="18867"/>
                    <a:pt x="6951" y="21484"/>
                  </a:cubicBezTo>
                  <a:lnTo>
                    <a:pt x="64812" y="54973"/>
                  </a:lnTo>
                  <a:lnTo>
                    <a:pt x="122764" y="88372"/>
                  </a:lnTo>
                  <a:cubicBezTo>
                    <a:pt x="124875" y="89490"/>
                    <a:pt x="127237" y="90050"/>
                    <a:pt x="129625" y="89997"/>
                  </a:cubicBezTo>
                  <a:lnTo>
                    <a:pt x="129625" y="73297"/>
                  </a:lnTo>
                  <a:close/>
                </a:path>
              </a:pathLst>
            </a:custGeom>
            <a:solidFill>
              <a:srgbClr val="000000">
                <a:alpha val="10000"/>
              </a:srgbClr>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endParaRPr>
            </a:p>
          </p:txBody>
        </p:sp>
        <p:sp>
          <p:nvSpPr>
            <p:cNvPr id="3091" name="Freeform: Shape 3090">
              <a:extLst>
                <a:ext uri="{FF2B5EF4-FFF2-40B4-BE49-F238E27FC236}">
                  <a16:creationId xmlns:a16="http://schemas.microsoft.com/office/drawing/2014/main" id="{9A32ADBE-5026-6EF6-C4E2-D255BB7437AF}"/>
                </a:ext>
              </a:extLst>
            </p:cNvPr>
            <p:cNvSpPr/>
            <p:nvPr/>
          </p:nvSpPr>
          <p:spPr>
            <a:xfrm>
              <a:off x="11360205" y="3711895"/>
              <a:ext cx="291655" cy="183606"/>
            </a:xfrm>
            <a:custGeom>
              <a:avLst/>
              <a:gdLst>
                <a:gd name="connsiteX0" fmla="*/ 0 w 291655"/>
                <a:gd name="connsiteY0" fmla="*/ 167266 h 183606"/>
                <a:gd name="connsiteX1" fmla="*/ 0 w 291655"/>
                <a:gd name="connsiteY1" fmla="*/ 183605 h 183606"/>
                <a:gd name="connsiteX2" fmla="*/ 6951 w 291655"/>
                <a:gd name="connsiteY2" fmla="*/ 181980 h 183606"/>
                <a:gd name="connsiteX3" fmla="*/ 145782 w 291655"/>
                <a:gd name="connsiteY3" fmla="*/ 101732 h 183606"/>
                <a:gd name="connsiteX4" fmla="*/ 284705 w 291655"/>
                <a:gd name="connsiteY4" fmla="*/ 21574 h 183606"/>
                <a:gd name="connsiteX5" fmla="*/ 291655 w 291655"/>
                <a:gd name="connsiteY5" fmla="*/ 9568 h 183606"/>
                <a:gd name="connsiteX6" fmla="*/ 291655 w 291655"/>
                <a:gd name="connsiteY6" fmla="*/ 6860 h 183606"/>
                <a:gd name="connsiteX7" fmla="*/ 289579 w 291655"/>
                <a:gd name="connsiteY7" fmla="*/ 0 h 183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1655" h="183606">
                  <a:moveTo>
                    <a:pt x="0" y="167266"/>
                  </a:moveTo>
                  <a:lnTo>
                    <a:pt x="0" y="183605"/>
                  </a:lnTo>
                  <a:cubicBezTo>
                    <a:pt x="2416" y="183646"/>
                    <a:pt x="4803" y="183087"/>
                    <a:pt x="6951" y="181980"/>
                  </a:cubicBezTo>
                  <a:lnTo>
                    <a:pt x="145782" y="101732"/>
                  </a:lnTo>
                  <a:lnTo>
                    <a:pt x="284705" y="21574"/>
                  </a:lnTo>
                  <a:cubicBezTo>
                    <a:pt x="288823" y="18928"/>
                    <a:pt x="291412" y="14458"/>
                    <a:pt x="291655" y="9568"/>
                  </a:cubicBezTo>
                  <a:lnTo>
                    <a:pt x="291655" y="6860"/>
                  </a:lnTo>
                  <a:cubicBezTo>
                    <a:pt x="291567" y="4433"/>
                    <a:pt x="290851" y="2069"/>
                    <a:pt x="289579" y="0"/>
                  </a:cubicBezTo>
                  <a:close/>
                </a:path>
              </a:pathLst>
            </a:custGeom>
            <a:solidFill>
              <a:srgbClr val="000000">
                <a:alpha val="15000"/>
              </a:srgbClr>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endParaRPr>
            </a:p>
          </p:txBody>
        </p:sp>
        <p:sp>
          <p:nvSpPr>
            <p:cNvPr id="3092" name="Freeform: Shape 3091">
              <a:extLst>
                <a:ext uri="{FF2B5EF4-FFF2-40B4-BE49-F238E27FC236}">
                  <a16:creationId xmlns:a16="http://schemas.microsoft.com/office/drawing/2014/main" id="{CEBF1286-2CCC-B536-851A-6F2890B447DD}"/>
                </a:ext>
              </a:extLst>
            </p:cNvPr>
            <p:cNvSpPr/>
            <p:nvPr/>
          </p:nvSpPr>
          <p:spPr>
            <a:xfrm>
              <a:off x="11180481" y="3403829"/>
              <a:ext cx="421280" cy="257241"/>
            </a:xfrm>
            <a:custGeom>
              <a:avLst/>
              <a:gdLst>
                <a:gd name="connsiteX0" fmla="*/ 122674 w 421280"/>
                <a:gd name="connsiteY0" fmla="*/ 255621 h 257241"/>
                <a:gd name="connsiteX1" fmla="*/ 6951 w 421280"/>
                <a:gd name="connsiteY1" fmla="*/ 188732 h 257241"/>
                <a:gd name="connsiteX2" fmla="*/ 0 w 421280"/>
                <a:gd name="connsiteY2" fmla="*/ 176817 h 257241"/>
                <a:gd name="connsiteX3" fmla="*/ 0 w 421280"/>
                <a:gd name="connsiteY3" fmla="*/ 174019 h 257241"/>
                <a:gd name="connsiteX4" fmla="*/ 6951 w 421280"/>
                <a:gd name="connsiteY4" fmla="*/ 162103 h 257241"/>
                <a:gd name="connsiteX5" fmla="*/ 284705 w 421280"/>
                <a:gd name="connsiteY5" fmla="*/ 1698 h 257241"/>
                <a:gd name="connsiteX6" fmla="*/ 298516 w 421280"/>
                <a:gd name="connsiteY6" fmla="*/ 1698 h 257241"/>
                <a:gd name="connsiteX7" fmla="*/ 414329 w 421280"/>
                <a:gd name="connsiteY7" fmla="*/ 68496 h 257241"/>
                <a:gd name="connsiteX8" fmla="*/ 421280 w 421280"/>
                <a:gd name="connsiteY8" fmla="*/ 80501 h 257241"/>
                <a:gd name="connsiteX9" fmla="*/ 421280 w 421280"/>
                <a:gd name="connsiteY9" fmla="*/ 83209 h 257241"/>
                <a:gd name="connsiteX10" fmla="*/ 414330 w 421280"/>
                <a:gd name="connsiteY10" fmla="*/ 95215 h 257241"/>
                <a:gd name="connsiteX11" fmla="*/ 136485 w 421280"/>
                <a:gd name="connsiteY11" fmla="*/ 255621 h 257241"/>
                <a:gd name="connsiteX12" fmla="*/ 122674 w 421280"/>
                <a:gd name="connsiteY12" fmla="*/ 255621 h 2572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21280" h="257241">
                  <a:moveTo>
                    <a:pt x="122674" y="255621"/>
                  </a:moveTo>
                  <a:lnTo>
                    <a:pt x="6951" y="188732"/>
                  </a:lnTo>
                  <a:cubicBezTo>
                    <a:pt x="2835" y="186127"/>
                    <a:pt x="242" y="181683"/>
                    <a:pt x="0" y="176817"/>
                  </a:cubicBezTo>
                  <a:lnTo>
                    <a:pt x="0" y="174019"/>
                  </a:lnTo>
                  <a:cubicBezTo>
                    <a:pt x="242" y="169153"/>
                    <a:pt x="2835" y="164709"/>
                    <a:pt x="6951" y="162103"/>
                  </a:cubicBezTo>
                  <a:lnTo>
                    <a:pt x="284705" y="1698"/>
                  </a:lnTo>
                  <a:cubicBezTo>
                    <a:pt x="289030" y="-566"/>
                    <a:pt x="294190" y="-566"/>
                    <a:pt x="298516" y="1698"/>
                  </a:cubicBezTo>
                  <a:lnTo>
                    <a:pt x="414329" y="68496"/>
                  </a:lnTo>
                  <a:cubicBezTo>
                    <a:pt x="418405" y="71183"/>
                    <a:pt x="420979" y="75629"/>
                    <a:pt x="421280" y="80501"/>
                  </a:cubicBezTo>
                  <a:lnTo>
                    <a:pt x="421280" y="83209"/>
                  </a:lnTo>
                  <a:cubicBezTo>
                    <a:pt x="421008" y="88090"/>
                    <a:pt x="418426" y="92549"/>
                    <a:pt x="414330" y="95215"/>
                  </a:cubicBezTo>
                  <a:lnTo>
                    <a:pt x="136485" y="255621"/>
                  </a:lnTo>
                  <a:cubicBezTo>
                    <a:pt x="132135" y="257781"/>
                    <a:pt x="127024" y="257781"/>
                    <a:pt x="122674" y="255621"/>
                  </a:cubicBezTo>
                  <a:close/>
                </a:path>
              </a:pathLst>
            </a:custGeom>
            <a:solidFill>
              <a:srgbClr val="407BFF"/>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endParaRPr>
            </a:p>
          </p:txBody>
        </p:sp>
        <p:sp>
          <p:nvSpPr>
            <p:cNvPr id="3093" name="Freeform: Shape 3092">
              <a:extLst>
                <a:ext uri="{FF2B5EF4-FFF2-40B4-BE49-F238E27FC236}">
                  <a16:creationId xmlns:a16="http://schemas.microsoft.com/office/drawing/2014/main" id="{6EC7A6CC-DAFA-835E-F185-D371FE82DE86}"/>
                </a:ext>
              </a:extLst>
            </p:cNvPr>
            <p:cNvSpPr/>
            <p:nvPr/>
          </p:nvSpPr>
          <p:spPr>
            <a:xfrm>
              <a:off x="11310106" y="3477560"/>
              <a:ext cx="291745" cy="183247"/>
            </a:xfrm>
            <a:custGeom>
              <a:avLst/>
              <a:gdLst>
                <a:gd name="connsiteX0" fmla="*/ 0 w 291745"/>
                <a:gd name="connsiteY0" fmla="*/ 166905 h 183247"/>
                <a:gd name="connsiteX1" fmla="*/ 0 w 291745"/>
                <a:gd name="connsiteY1" fmla="*/ 183244 h 183247"/>
                <a:gd name="connsiteX2" fmla="*/ 6860 w 291745"/>
                <a:gd name="connsiteY2" fmla="*/ 181619 h 183247"/>
                <a:gd name="connsiteX3" fmla="*/ 145782 w 291745"/>
                <a:gd name="connsiteY3" fmla="*/ 101371 h 183247"/>
                <a:gd name="connsiteX4" fmla="*/ 284795 w 291745"/>
                <a:gd name="connsiteY4" fmla="*/ 21484 h 183247"/>
                <a:gd name="connsiteX5" fmla="*/ 291745 w 291745"/>
                <a:gd name="connsiteY5" fmla="*/ 9478 h 183247"/>
                <a:gd name="connsiteX6" fmla="*/ 291745 w 291745"/>
                <a:gd name="connsiteY6" fmla="*/ 6770 h 183247"/>
                <a:gd name="connsiteX7" fmla="*/ 289669 w 291745"/>
                <a:gd name="connsiteY7" fmla="*/ 0 h 1832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1745" h="183247">
                  <a:moveTo>
                    <a:pt x="0" y="166905"/>
                  </a:moveTo>
                  <a:lnTo>
                    <a:pt x="0" y="183244"/>
                  </a:lnTo>
                  <a:cubicBezTo>
                    <a:pt x="2388" y="183297"/>
                    <a:pt x="4750" y="182737"/>
                    <a:pt x="6860" y="181619"/>
                  </a:cubicBezTo>
                  <a:lnTo>
                    <a:pt x="145782" y="101371"/>
                  </a:lnTo>
                  <a:lnTo>
                    <a:pt x="284795" y="21484"/>
                  </a:lnTo>
                  <a:cubicBezTo>
                    <a:pt x="288892" y="18817"/>
                    <a:pt x="291473" y="14359"/>
                    <a:pt x="291745" y="9478"/>
                  </a:cubicBezTo>
                  <a:lnTo>
                    <a:pt x="291745" y="6770"/>
                  </a:lnTo>
                  <a:cubicBezTo>
                    <a:pt x="291641" y="4373"/>
                    <a:pt x="290927" y="2043"/>
                    <a:pt x="289669" y="0"/>
                  </a:cubicBezTo>
                  <a:close/>
                </a:path>
              </a:pathLst>
            </a:custGeom>
            <a:solidFill>
              <a:srgbClr val="000000">
                <a:alpha val="15000"/>
              </a:srgbClr>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endParaRPr>
            </a:p>
          </p:txBody>
        </p:sp>
        <p:sp>
          <p:nvSpPr>
            <p:cNvPr id="3094" name="Freeform: Shape 3093">
              <a:extLst>
                <a:ext uri="{FF2B5EF4-FFF2-40B4-BE49-F238E27FC236}">
                  <a16:creationId xmlns:a16="http://schemas.microsoft.com/office/drawing/2014/main" id="{FA271A8B-5BE0-262C-255A-35561A0B6095}"/>
                </a:ext>
              </a:extLst>
            </p:cNvPr>
            <p:cNvSpPr/>
            <p:nvPr/>
          </p:nvSpPr>
          <p:spPr>
            <a:xfrm>
              <a:off x="11180481" y="3571077"/>
              <a:ext cx="129624" cy="90000"/>
            </a:xfrm>
            <a:custGeom>
              <a:avLst/>
              <a:gdLst>
                <a:gd name="connsiteX0" fmla="*/ 1986 w 129624"/>
                <a:gd name="connsiteY0" fmla="*/ 0 h 90000"/>
                <a:gd name="connsiteX1" fmla="*/ 0 w 129624"/>
                <a:gd name="connsiteY1" fmla="*/ 6770 h 90000"/>
                <a:gd name="connsiteX2" fmla="*/ 0 w 129624"/>
                <a:gd name="connsiteY2" fmla="*/ 9568 h 90000"/>
                <a:gd name="connsiteX3" fmla="*/ 6951 w 129624"/>
                <a:gd name="connsiteY3" fmla="*/ 21484 h 90000"/>
                <a:gd name="connsiteX4" fmla="*/ 122674 w 129624"/>
                <a:gd name="connsiteY4" fmla="*/ 88372 h 90000"/>
                <a:gd name="connsiteX5" fmla="*/ 129624 w 129624"/>
                <a:gd name="connsiteY5" fmla="*/ 89997 h 90000"/>
                <a:gd name="connsiteX6" fmla="*/ 129625 w 129624"/>
                <a:gd name="connsiteY6" fmla="*/ 73388 h 9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9624" h="90000">
                  <a:moveTo>
                    <a:pt x="1986" y="0"/>
                  </a:moveTo>
                  <a:cubicBezTo>
                    <a:pt x="791" y="2065"/>
                    <a:pt x="110" y="4387"/>
                    <a:pt x="0" y="6770"/>
                  </a:cubicBezTo>
                  <a:lnTo>
                    <a:pt x="0" y="9568"/>
                  </a:lnTo>
                  <a:cubicBezTo>
                    <a:pt x="242" y="14434"/>
                    <a:pt x="2835" y="18878"/>
                    <a:pt x="6951" y="21484"/>
                  </a:cubicBezTo>
                  <a:lnTo>
                    <a:pt x="122674" y="88372"/>
                  </a:lnTo>
                  <a:cubicBezTo>
                    <a:pt x="124817" y="89491"/>
                    <a:pt x="127208" y="90050"/>
                    <a:pt x="129624" y="89997"/>
                  </a:cubicBezTo>
                  <a:lnTo>
                    <a:pt x="129625" y="73388"/>
                  </a:lnTo>
                  <a:close/>
                </a:path>
              </a:pathLst>
            </a:custGeom>
            <a:solidFill>
              <a:srgbClr val="000000">
                <a:alpha val="10000"/>
              </a:srgbClr>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endParaRPr>
            </a:p>
          </p:txBody>
        </p:sp>
        <p:sp>
          <p:nvSpPr>
            <p:cNvPr id="3095" name="Freeform: Shape 3094">
              <a:extLst>
                <a:ext uri="{FF2B5EF4-FFF2-40B4-BE49-F238E27FC236}">
                  <a16:creationId xmlns:a16="http://schemas.microsoft.com/office/drawing/2014/main" id="{AA5791A7-80E3-1AB1-1044-3F5A855780B7}"/>
                </a:ext>
              </a:extLst>
            </p:cNvPr>
            <p:cNvSpPr/>
            <p:nvPr/>
          </p:nvSpPr>
          <p:spPr>
            <a:xfrm>
              <a:off x="11053294" y="3124708"/>
              <a:ext cx="497827" cy="301398"/>
            </a:xfrm>
            <a:custGeom>
              <a:avLst/>
              <a:gdLst>
                <a:gd name="connsiteX0" fmla="*/ 199672 w 497827"/>
                <a:gd name="connsiteY0" fmla="*/ 299955 h 301398"/>
                <a:gd name="connsiteX1" fmla="*/ 7221 w 497827"/>
                <a:gd name="connsiteY1" fmla="*/ 188836 h 301398"/>
                <a:gd name="connsiteX2" fmla="*/ 0 w 497827"/>
                <a:gd name="connsiteY2" fmla="*/ 176740 h 301398"/>
                <a:gd name="connsiteX3" fmla="*/ 0 w 497827"/>
                <a:gd name="connsiteY3" fmla="*/ 173942 h 301398"/>
                <a:gd name="connsiteX4" fmla="*/ 6860 w 497827"/>
                <a:gd name="connsiteY4" fmla="*/ 162026 h 301398"/>
                <a:gd name="connsiteX5" fmla="*/ 284705 w 497827"/>
                <a:gd name="connsiteY5" fmla="*/ 1620 h 301398"/>
                <a:gd name="connsiteX6" fmla="*/ 298516 w 497827"/>
                <a:gd name="connsiteY6" fmla="*/ 1620 h 301398"/>
                <a:gd name="connsiteX7" fmla="*/ 490967 w 497827"/>
                <a:gd name="connsiteY7" fmla="*/ 112650 h 301398"/>
                <a:gd name="connsiteX8" fmla="*/ 497827 w 497827"/>
                <a:gd name="connsiteY8" fmla="*/ 124655 h 301398"/>
                <a:gd name="connsiteX9" fmla="*/ 497827 w 497827"/>
                <a:gd name="connsiteY9" fmla="*/ 127454 h 301398"/>
                <a:gd name="connsiteX10" fmla="*/ 490967 w 497827"/>
                <a:gd name="connsiteY10" fmla="*/ 139369 h 301398"/>
                <a:gd name="connsiteX11" fmla="*/ 213122 w 497827"/>
                <a:gd name="connsiteY11" fmla="*/ 299775 h 301398"/>
                <a:gd name="connsiteX12" fmla="*/ 199672 w 497827"/>
                <a:gd name="connsiteY12" fmla="*/ 299955 h 3013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7827" h="301398">
                  <a:moveTo>
                    <a:pt x="199672" y="299955"/>
                  </a:moveTo>
                  <a:lnTo>
                    <a:pt x="7221" y="188836"/>
                  </a:lnTo>
                  <a:cubicBezTo>
                    <a:pt x="2962" y="186246"/>
                    <a:pt x="259" y="181718"/>
                    <a:pt x="0" y="176740"/>
                  </a:cubicBezTo>
                  <a:lnTo>
                    <a:pt x="0" y="173942"/>
                  </a:lnTo>
                  <a:cubicBezTo>
                    <a:pt x="266" y="169106"/>
                    <a:pt x="2812" y="164684"/>
                    <a:pt x="6860" y="162026"/>
                  </a:cubicBezTo>
                  <a:lnTo>
                    <a:pt x="284705" y="1620"/>
                  </a:lnTo>
                  <a:cubicBezTo>
                    <a:pt x="289055" y="-540"/>
                    <a:pt x="294165" y="-540"/>
                    <a:pt x="298516" y="1620"/>
                  </a:cubicBezTo>
                  <a:lnTo>
                    <a:pt x="490967" y="112650"/>
                  </a:lnTo>
                  <a:cubicBezTo>
                    <a:pt x="495019" y="115346"/>
                    <a:pt x="497561" y="119796"/>
                    <a:pt x="497827" y="124655"/>
                  </a:cubicBezTo>
                  <a:lnTo>
                    <a:pt x="497827" y="127454"/>
                  </a:lnTo>
                  <a:cubicBezTo>
                    <a:pt x="497561" y="132289"/>
                    <a:pt x="495015" y="136711"/>
                    <a:pt x="490967" y="139369"/>
                  </a:cubicBezTo>
                  <a:lnTo>
                    <a:pt x="213122" y="299775"/>
                  </a:lnTo>
                  <a:cubicBezTo>
                    <a:pt x="208899" y="301875"/>
                    <a:pt x="203950" y="301941"/>
                    <a:pt x="199672" y="299955"/>
                  </a:cubicBezTo>
                  <a:close/>
                </a:path>
              </a:pathLst>
            </a:custGeom>
            <a:solidFill>
              <a:srgbClr val="407BFF"/>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endParaRPr>
            </a:p>
          </p:txBody>
        </p:sp>
        <p:sp>
          <p:nvSpPr>
            <p:cNvPr id="3096" name="Freeform: Shape 3095">
              <a:extLst>
                <a:ext uri="{FF2B5EF4-FFF2-40B4-BE49-F238E27FC236}">
                  <a16:creationId xmlns:a16="http://schemas.microsoft.com/office/drawing/2014/main" id="{9E33C893-CE75-DA4E-326B-71BA1772106F}"/>
                </a:ext>
              </a:extLst>
            </p:cNvPr>
            <p:cNvSpPr/>
            <p:nvPr/>
          </p:nvSpPr>
          <p:spPr>
            <a:xfrm>
              <a:off x="11259917" y="3242773"/>
              <a:ext cx="291204" cy="183336"/>
            </a:xfrm>
            <a:custGeom>
              <a:avLst/>
              <a:gdLst>
                <a:gd name="connsiteX0" fmla="*/ 0 w 291204"/>
                <a:gd name="connsiteY0" fmla="*/ 166995 h 183336"/>
                <a:gd name="connsiteX1" fmla="*/ 0 w 291204"/>
                <a:gd name="connsiteY1" fmla="*/ 183334 h 183336"/>
                <a:gd name="connsiteX2" fmla="*/ 6860 w 291204"/>
                <a:gd name="connsiteY2" fmla="*/ 181709 h 183336"/>
                <a:gd name="connsiteX3" fmla="*/ 145421 w 291204"/>
                <a:gd name="connsiteY3" fmla="*/ 101732 h 183336"/>
                <a:gd name="connsiteX4" fmla="*/ 284344 w 291204"/>
                <a:gd name="connsiteY4" fmla="*/ 21484 h 183336"/>
                <a:gd name="connsiteX5" fmla="*/ 291204 w 291204"/>
                <a:gd name="connsiteY5" fmla="*/ 9568 h 183336"/>
                <a:gd name="connsiteX6" fmla="*/ 291204 w 291204"/>
                <a:gd name="connsiteY6" fmla="*/ 6770 h 183336"/>
                <a:gd name="connsiteX7" fmla="*/ 289218 w 291204"/>
                <a:gd name="connsiteY7" fmla="*/ 0 h 183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1204" h="183336">
                  <a:moveTo>
                    <a:pt x="0" y="166995"/>
                  </a:moveTo>
                  <a:lnTo>
                    <a:pt x="0" y="183334"/>
                  </a:lnTo>
                  <a:cubicBezTo>
                    <a:pt x="2387" y="183375"/>
                    <a:pt x="4746" y="182816"/>
                    <a:pt x="6860" y="181709"/>
                  </a:cubicBezTo>
                  <a:lnTo>
                    <a:pt x="145421" y="101732"/>
                  </a:lnTo>
                  <a:lnTo>
                    <a:pt x="284344" y="21484"/>
                  </a:lnTo>
                  <a:cubicBezTo>
                    <a:pt x="288392" y="18826"/>
                    <a:pt x="290938" y="14404"/>
                    <a:pt x="291204" y="9568"/>
                  </a:cubicBezTo>
                  <a:lnTo>
                    <a:pt x="291204" y="6770"/>
                  </a:lnTo>
                  <a:cubicBezTo>
                    <a:pt x="291135" y="4380"/>
                    <a:pt x="290451" y="2048"/>
                    <a:pt x="289218" y="0"/>
                  </a:cubicBezTo>
                  <a:close/>
                </a:path>
              </a:pathLst>
            </a:custGeom>
            <a:solidFill>
              <a:srgbClr val="000000">
                <a:alpha val="15000"/>
              </a:srgbClr>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endParaRPr>
            </a:p>
          </p:txBody>
        </p:sp>
        <p:sp>
          <p:nvSpPr>
            <p:cNvPr id="3097" name="Freeform: Shape 3096">
              <a:extLst>
                <a:ext uri="{FF2B5EF4-FFF2-40B4-BE49-F238E27FC236}">
                  <a16:creationId xmlns:a16="http://schemas.microsoft.com/office/drawing/2014/main" id="{27EDB1A8-1262-92D9-BC8E-B70FDF2EB809}"/>
                </a:ext>
              </a:extLst>
            </p:cNvPr>
            <p:cNvSpPr/>
            <p:nvPr/>
          </p:nvSpPr>
          <p:spPr>
            <a:xfrm>
              <a:off x="11053655" y="3292421"/>
              <a:ext cx="206262" cy="133689"/>
            </a:xfrm>
            <a:custGeom>
              <a:avLst/>
              <a:gdLst>
                <a:gd name="connsiteX0" fmla="*/ 1986 w 206262"/>
                <a:gd name="connsiteY0" fmla="*/ 0 h 133689"/>
                <a:gd name="connsiteX1" fmla="*/ 0 w 206262"/>
                <a:gd name="connsiteY1" fmla="*/ 6770 h 133689"/>
                <a:gd name="connsiteX2" fmla="*/ 0 w 206262"/>
                <a:gd name="connsiteY2" fmla="*/ 9027 h 133689"/>
                <a:gd name="connsiteX3" fmla="*/ 6860 w 206262"/>
                <a:gd name="connsiteY3" fmla="*/ 20942 h 133689"/>
                <a:gd name="connsiteX4" fmla="*/ 199311 w 206262"/>
                <a:gd name="connsiteY4" fmla="*/ 132062 h 133689"/>
                <a:gd name="connsiteX5" fmla="*/ 206262 w 206262"/>
                <a:gd name="connsiteY5" fmla="*/ 133687 h 133689"/>
                <a:gd name="connsiteX6" fmla="*/ 206262 w 206262"/>
                <a:gd name="connsiteY6" fmla="*/ 117348 h 133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6262" h="133689">
                  <a:moveTo>
                    <a:pt x="1986" y="0"/>
                  </a:moveTo>
                  <a:cubicBezTo>
                    <a:pt x="753" y="2048"/>
                    <a:pt x="69" y="4380"/>
                    <a:pt x="0" y="6770"/>
                  </a:cubicBezTo>
                  <a:lnTo>
                    <a:pt x="0" y="9027"/>
                  </a:lnTo>
                  <a:cubicBezTo>
                    <a:pt x="237" y="13871"/>
                    <a:pt x="2790" y="18305"/>
                    <a:pt x="6860" y="20942"/>
                  </a:cubicBezTo>
                  <a:lnTo>
                    <a:pt x="199311" y="132062"/>
                  </a:lnTo>
                  <a:cubicBezTo>
                    <a:pt x="201454" y="133180"/>
                    <a:pt x="203845" y="133739"/>
                    <a:pt x="206262" y="133687"/>
                  </a:cubicBezTo>
                  <a:lnTo>
                    <a:pt x="206262" y="117348"/>
                  </a:lnTo>
                  <a:close/>
                </a:path>
              </a:pathLst>
            </a:custGeom>
            <a:solidFill>
              <a:srgbClr val="000000">
                <a:alpha val="10000"/>
              </a:srgbClr>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endParaRPr>
            </a:p>
          </p:txBody>
        </p:sp>
        <p:sp>
          <p:nvSpPr>
            <p:cNvPr id="3098" name="Freeform: Shape 3097">
              <a:extLst>
                <a:ext uri="{FF2B5EF4-FFF2-40B4-BE49-F238E27FC236}">
                  <a16:creationId xmlns:a16="http://schemas.microsoft.com/office/drawing/2014/main" id="{5841E0E2-02E0-4C42-8AD8-43BB1ED013A8}"/>
                </a:ext>
              </a:extLst>
            </p:cNvPr>
            <p:cNvSpPr/>
            <p:nvPr/>
          </p:nvSpPr>
          <p:spPr>
            <a:xfrm>
              <a:off x="11109949" y="2957076"/>
              <a:ext cx="352655" cy="1559392"/>
            </a:xfrm>
            <a:custGeom>
              <a:avLst/>
              <a:gdLst>
                <a:gd name="connsiteX0" fmla="*/ 352619 w 352655"/>
                <a:gd name="connsiteY0" fmla="*/ 1551523 h 1559392"/>
                <a:gd name="connsiteX1" fmla="*/ 348377 w 352655"/>
                <a:gd name="connsiteY1" fmla="*/ 1556127 h 1559392"/>
                <a:gd name="connsiteX2" fmla="*/ 334656 w 352655"/>
                <a:gd name="connsiteY2" fmla="*/ 1559377 h 1559392"/>
                <a:gd name="connsiteX3" fmla="*/ 320845 w 352655"/>
                <a:gd name="connsiteY3" fmla="*/ 1556127 h 1559392"/>
                <a:gd name="connsiteX4" fmla="*/ 316964 w 352655"/>
                <a:gd name="connsiteY4" fmla="*/ 1552516 h 1559392"/>
                <a:gd name="connsiteX5" fmla="*/ 316512 w 352655"/>
                <a:gd name="connsiteY5" fmla="*/ 1551162 h 1559392"/>
                <a:gd name="connsiteX6" fmla="*/ 316512 w 352655"/>
                <a:gd name="connsiteY6" fmla="*/ 1550621 h 1559392"/>
                <a:gd name="connsiteX7" fmla="*/ 1207 w 352655"/>
                <a:gd name="connsiteY7" fmla="*/ 78533 h 1559392"/>
                <a:gd name="connsiteX8" fmla="*/ 36050 w 352655"/>
                <a:gd name="connsiteY8" fmla="*/ 0 h 1559392"/>
                <a:gd name="connsiteX9" fmla="*/ 54104 w 352655"/>
                <a:gd name="connsiteY9" fmla="*/ 31323 h 1559392"/>
                <a:gd name="connsiteX10" fmla="*/ 36592 w 352655"/>
                <a:gd name="connsiteY10" fmla="*/ 70770 h 1559392"/>
                <a:gd name="connsiteX11" fmla="*/ 352529 w 352655"/>
                <a:gd name="connsiteY11" fmla="*/ 1547461 h 1559392"/>
                <a:gd name="connsiteX12" fmla="*/ 352529 w 352655"/>
                <a:gd name="connsiteY12" fmla="*/ 1550260 h 1559392"/>
                <a:gd name="connsiteX13" fmla="*/ 352619 w 352655"/>
                <a:gd name="connsiteY13" fmla="*/ 1551523 h 1559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52655" h="1559392">
                  <a:moveTo>
                    <a:pt x="352619" y="1551523"/>
                  </a:moveTo>
                  <a:cubicBezTo>
                    <a:pt x="351799" y="1553515"/>
                    <a:pt x="350295" y="1555148"/>
                    <a:pt x="348377" y="1556127"/>
                  </a:cubicBezTo>
                  <a:cubicBezTo>
                    <a:pt x="344163" y="1558383"/>
                    <a:pt x="339434" y="1559503"/>
                    <a:pt x="334656" y="1559377"/>
                  </a:cubicBezTo>
                  <a:cubicBezTo>
                    <a:pt x="329845" y="1559540"/>
                    <a:pt x="325078" y="1558418"/>
                    <a:pt x="320845" y="1556127"/>
                  </a:cubicBezTo>
                  <a:cubicBezTo>
                    <a:pt x="319199" y="1555369"/>
                    <a:pt x="317839" y="1554103"/>
                    <a:pt x="316964" y="1552516"/>
                  </a:cubicBezTo>
                  <a:lnTo>
                    <a:pt x="316512" y="1551162"/>
                  </a:lnTo>
                  <a:lnTo>
                    <a:pt x="316512" y="1550621"/>
                  </a:lnTo>
                  <a:lnTo>
                    <a:pt x="1207" y="78533"/>
                  </a:lnTo>
                  <a:cubicBezTo>
                    <a:pt x="-4324" y="47694"/>
                    <a:pt x="9475" y="16594"/>
                    <a:pt x="36050" y="0"/>
                  </a:cubicBezTo>
                  <a:lnTo>
                    <a:pt x="54104" y="31323"/>
                  </a:lnTo>
                  <a:cubicBezTo>
                    <a:pt x="41134" y="39983"/>
                    <a:pt x="34315" y="55342"/>
                    <a:pt x="36592" y="70770"/>
                  </a:cubicBezTo>
                  <a:lnTo>
                    <a:pt x="352529" y="1547461"/>
                  </a:lnTo>
                  <a:cubicBezTo>
                    <a:pt x="352698" y="1548386"/>
                    <a:pt x="352698" y="1549334"/>
                    <a:pt x="352529" y="1550260"/>
                  </a:cubicBezTo>
                  <a:cubicBezTo>
                    <a:pt x="352595" y="1550677"/>
                    <a:pt x="352625" y="1551100"/>
                    <a:pt x="352619" y="1551523"/>
                  </a:cubicBezTo>
                  <a:close/>
                </a:path>
              </a:pathLst>
            </a:custGeom>
            <a:solidFill>
              <a:srgbClr val="455A64"/>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endParaRPr>
            </a:p>
          </p:txBody>
        </p:sp>
      </p:grpSp>
      <p:grpSp>
        <p:nvGrpSpPr>
          <p:cNvPr id="3099" name="Graphic 13">
            <a:extLst>
              <a:ext uri="{FF2B5EF4-FFF2-40B4-BE49-F238E27FC236}">
                <a16:creationId xmlns:a16="http://schemas.microsoft.com/office/drawing/2014/main" id="{1995349B-EFAC-4AF3-35F5-97B21BA2572A}"/>
              </a:ext>
            </a:extLst>
          </p:cNvPr>
          <p:cNvGrpSpPr/>
          <p:nvPr/>
        </p:nvGrpSpPr>
        <p:grpSpPr>
          <a:xfrm>
            <a:off x="6284070" y="1578096"/>
            <a:ext cx="917414" cy="951400"/>
            <a:chOff x="7564804" y="2597178"/>
            <a:chExt cx="1223219" cy="1268533"/>
          </a:xfrm>
        </p:grpSpPr>
        <p:sp>
          <p:nvSpPr>
            <p:cNvPr id="3100" name="Freeform: Shape 3099">
              <a:extLst>
                <a:ext uri="{FF2B5EF4-FFF2-40B4-BE49-F238E27FC236}">
                  <a16:creationId xmlns:a16="http://schemas.microsoft.com/office/drawing/2014/main" id="{A1F08844-2FE0-D556-7E3C-490ED45F6729}"/>
                </a:ext>
              </a:extLst>
            </p:cNvPr>
            <p:cNvSpPr/>
            <p:nvPr/>
          </p:nvSpPr>
          <p:spPr>
            <a:xfrm>
              <a:off x="7653898" y="2651068"/>
              <a:ext cx="1079422" cy="1205436"/>
            </a:xfrm>
            <a:custGeom>
              <a:avLst/>
              <a:gdLst>
                <a:gd name="connsiteX0" fmla="*/ 0 w 1079422"/>
                <a:gd name="connsiteY0" fmla="*/ 1205437 h 1205436"/>
                <a:gd name="connsiteX1" fmla="*/ 0 w 1079422"/>
                <a:gd name="connsiteY1" fmla="*/ 612648 h 1205436"/>
                <a:gd name="connsiteX2" fmla="*/ 1063355 w 1079422"/>
                <a:gd name="connsiteY2" fmla="*/ 0 h 1205436"/>
                <a:gd name="connsiteX3" fmla="*/ 1079423 w 1079422"/>
                <a:gd name="connsiteY3" fmla="*/ 9207 h 1205436"/>
                <a:gd name="connsiteX4" fmla="*/ 1079423 w 1079422"/>
                <a:gd name="connsiteY4" fmla="*/ 600732 h 12054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79422" h="1205436">
                  <a:moveTo>
                    <a:pt x="0" y="1205437"/>
                  </a:moveTo>
                  <a:lnTo>
                    <a:pt x="0" y="612648"/>
                  </a:lnTo>
                  <a:lnTo>
                    <a:pt x="1063355" y="0"/>
                  </a:lnTo>
                  <a:lnTo>
                    <a:pt x="1079423" y="9207"/>
                  </a:lnTo>
                  <a:lnTo>
                    <a:pt x="1079423" y="600732"/>
                  </a:lnTo>
                </a:path>
              </a:pathLst>
            </a:custGeom>
            <a:solidFill>
              <a:srgbClr val="37474F"/>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endParaRPr>
            </a:p>
          </p:txBody>
        </p:sp>
        <p:sp>
          <p:nvSpPr>
            <p:cNvPr id="3101" name="Freeform: Shape 3100">
              <a:extLst>
                <a:ext uri="{FF2B5EF4-FFF2-40B4-BE49-F238E27FC236}">
                  <a16:creationId xmlns:a16="http://schemas.microsoft.com/office/drawing/2014/main" id="{B8BFA4BE-BA63-0677-02A0-B50B5E97566F}"/>
                </a:ext>
              </a:extLst>
            </p:cNvPr>
            <p:cNvSpPr/>
            <p:nvPr/>
          </p:nvSpPr>
          <p:spPr>
            <a:xfrm>
              <a:off x="7669876" y="2660275"/>
              <a:ext cx="1063445" cy="1205436"/>
            </a:xfrm>
            <a:custGeom>
              <a:avLst/>
              <a:gdLst>
                <a:gd name="connsiteX0" fmla="*/ 0 w 1063445"/>
                <a:gd name="connsiteY0" fmla="*/ 612738 h 1205436"/>
                <a:gd name="connsiteX1" fmla="*/ 0 w 1063445"/>
                <a:gd name="connsiteY1" fmla="*/ 1205436 h 1205436"/>
                <a:gd name="connsiteX2" fmla="*/ 1063355 w 1063445"/>
                <a:gd name="connsiteY2" fmla="*/ 591525 h 1205436"/>
                <a:gd name="connsiteX3" fmla="*/ 1063445 w 1063445"/>
                <a:gd name="connsiteY3" fmla="*/ 0 h 1205436"/>
                <a:gd name="connsiteX4" fmla="*/ 0 w 1063445"/>
                <a:gd name="connsiteY4" fmla="*/ 612738 h 12054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3445" h="1205436">
                  <a:moveTo>
                    <a:pt x="0" y="612738"/>
                  </a:moveTo>
                  <a:lnTo>
                    <a:pt x="0" y="1205436"/>
                  </a:lnTo>
                  <a:lnTo>
                    <a:pt x="1063355" y="591525"/>
                  </a:lnTo>
                  <a:lnTo>
                    <a:pt x="1063445" y="0"/>
                  </a:lnTo>
                  <a:lnTo>
                    <a:pt x="0" y="612738"/>
                  </a:lnTo>
                  <a:close/>
                </a:path>
              </a:pathLst>
            </a:custGeom>
            <a:solidFill>
              <a:srgbClr val="455A64"/>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endParaRPr>
            </a:p>
          </p:txBody>
        </p:sp>
        <p:sp>
          <p:nvSpPr>
            <p:cNvPr id="3102" name="Freeform: Shape 3101">
              <a:extLst>
                <a:ext uri="{FF2B5EF4-FFF2-40B4-BE49-F238E27FC236}">
                  <a16:creationId xmlns:a16="http://schemas.microsoft.com/office/drawing/2014/main" id="{1493F1DA-91F1-4448-B181-63D8A03CE988}"/>
                </a:ext>
              </a:extLst>
            </p:cNvPr>
            <p:cNvSpPr/>
            <p:nvPr/>
          </p:nvSpPr>
          <p:spPr>
            <a:xfrm>
              <a:off x="7778074" y="3248317"/>
              <a:ext cx="162374" cy="350194"/>
            </a:xfrm>
            <a:custGeom>
              <a:avLst/>
              <a:gdLst>
                <a:gd name="connsiteX0" fmla="*/ 154932 w 162374"/>
                <a:gd name="connsiteY0" fmla="*/ 956 h 350194"/>
                <a:gd name="connsiteX1" fmla="*/ 160168 w 162374"/>
                <a:gd name="connsiteY1" fmla="*/ 956 h 350194"/>
                <a:gd name="connsiteX2" fmla="*/ 162334 w 162374"/>
                <a:gd name="connsiteY2" fmla="*/ 7726 h 350194"/>
                <a:gd name="connsiteX3" fmla="*/ 162334 w 162374"/>
                <a:gd name="connsiteY3" fmla="*/ 52860 h 350194"/>
                <a:gd name="connsiteX4" fmla="*/ 160167 w 162374"/>
                <a:gd name="connsiteY4" fmla="*/ 61887 h 350194"/>
                <a:gd name="connsiteX5" fmla="*/ 154932 w 162374"/>
                <a:gd name="connsiteY5" fmla="*/ 68296 h 350194"/>
                <a:gd name="connsiteX6" fmla="*/ 106819 w 162374"/>
                <a:gd name="connsiteY6" fmla="*/ 96459 h 350194"/>
                <a:gd name="connsiteX7" fmla="*/ 106819 w 162374"/>
                <a:gd name="connsiteY7" fmla="*/ 313102 h 350194"/>
                <a:gd name="connsiteX8" fmla="*/ 104653 w 162374"/>
                <a:gd name="connsiteY8" fmla="*/ 322129 h 350194"/>
                <a:gd name="connsiteX9" fmla="*/ 99417 w 162374"/>
                <a:gd name="connsiteY9" fmla="*/ 328448 h 350194"/>
                <a:gd name="connsiteX10" fmla="*/ 63310 w 162374"/>
                <a:gd name="connsiteY10" fmla="*/ 349209 h 350194"/>
                <a:gd name="connsiteX11" fmla="*/ 58075 w 162374"/>
                <a:gd name="connsiteY11" fmla="*/ 349209 h 350194"/>
                <a:gd name="connsiteX12" fmla="*/ 55908 w 162374"/>
                <a:gd name="connsiteY12" fmla="*/ 342439 h 350194"/>
                <a:gd name="connsiteX13" fmla="*/ 55908 w 162374"/>
                <a:gd name="connsiteY13" fmla="*/ 125796 h 350194"/>
                <a:gd name="connsiteX14" fmla="*/ 7525 w 162374"/>
                <a:gd name="connsiteY14" fmla="*/ 153689 h 350194"/>
                <a:gd name="connsiteX15" fmla="*/ 2289 w 162374"/>
                <a:gd name="connsiteY15" fmla="*/ 153689 h 350194"/>
                <a:gd name="connsiteX16" fmla="*/ 32 w 162374"/>
                <a:gd name="connsiteY16" fmla="*/ 146919 h 350194"/>
                <a:gd name="connsiteX17" fmla="*/ 32 w 162374"/>
                <a:gd name="connsiteY17" fmla="*/ 101785 h 350194"/>
                <a:gd name="connsiteX18" fmla="*/ 2289 w 162374"/>
                <a:gd name="connsiteY18" fmla="*/ 92758 h 350194"/>
                <a:gd name="connsiteX19" fmla="*/ 7525 w 162374"/>
                <a:gd name="connsiteY19" fmla="*/ 86349 h 3501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2374" h="350194">
                  <a:moveTo>
                    <a:pt x="154932" y="956"/>
                  </a:moveTo>
                  <a:cubicBezTo>
                    <a:pt x="156444" y="-319"/>
                    <a:pt x="158655" y="-319"/>
                    <a:pt x="160168" y="956"/>
                  </a:cubicBezTo>
                  <a:cubicBezTo>
                    <a:pt x="161785" y="2821"/>
                    <a:pt x="162568" y="5268"/>
                    <a:pt x="162334" y="7726"/>
                  </a:cubicBezTo>
                  <a:lnTo>
                    <a:pt x="162334" y="52860"/>
                  </a:lnTo>
                  <a:cubicBezTo>
                    <a:pt x="162275" y="55991"/>
                    <a:pt x="161536" y="59071"/>
                    <a:pt x="160167" y="61887"/>
                  </a:cubicBezTo>
                  <a:cubicBezTo>
                    <a:pt x="159089" y="64491"/>
                    <a:pt x="157269" y="66720"/>
                    <a:pt x="154932" y="68296"/>
                  </a:cubicBezTo>
                  <a:lnTo>
                    <a:pt x="106819" y="96459"/>
                  </a:lnTo>
                  <a:lnTo>
                    <a:pt x="106819" y="313102"/>
                  </a:lnTo>
                  <a:cubicBezTo>
                    <a:pt x="106741" y="316230"/>
                    <a:pt x="106003" y="319306"/>
                    <a:pt x="104653" y="322129"/>
                  </a:cubicBezTo>
                  <a:cubicBezTo>
                    <a:pt x="103636" y="324745"/>
                    <a:pt x="101799" y="326962"/>
                    <a:pt x="99417" y="328448"/>
                  </a:cubicBezTo>
                  <a:lnTo>
                    <a:pt x="63310" y="349209"/>
                  </a:lnTo>
                  <a:cubicBezTo>
                    <a:pt x="61812" y="350522"/>
                    <a:pt x="59573" y="350522"/>
                    <a:pt x="58075" y="349209"/>
                  </a:cubicBezTo>
                  <a:cubicBezTo>
                    <a:pt x="56457" y="347344"/>
                    <a:pt x="55674" y="344897"/>
                    <a:pt x="55908" y="342439"/>
                  </a:cubicBezTo>
                  <a:lnTo>
                    <a:pt x="55908" y="125796"/>
                  </a:lnTo>
                  <a:lnTo>
                    <a:pt x="7525" y="153689"/>
                  </a:lnTo>
                  <a:cubicBezTo>
                    <a:pt x="6026" y="155002"/>
                    <a:pt x="3787" y="155002"/>
                    <a:pt x="2289" y="153689"/>
                  </a:cubicBezTo>
                  <a:cubicBezTo>
                    <a:pt x="639" y="151838"/>
                    <a:pt x="-177" y="149390"/>
                    <a:pt x="32" y="146919"/>
                  </a:cubicBezTo>
                  <a:lnTo>
                    <a:pt x="32" y="101785"/>
                  </a:lnTo>
                  <a:cubicBezTo>
                    <a:pt x="133" y="98650"/>
                    <a:pt x="903" y="95572"/>
                    <a:pt x="2289" y="92758"/>
                  </a:cubicBezTo>
                  <a:cubicBezTo>
                    <a:pt x="3333" y="90134"/>
                    <a:pt x="5161" y="87896"/>
                    <a:pt x="7525" y="86349"/>
                  </a:cubicBezTo>
                  <a:close/>
                </a:path>
              </a:pathLst>
            </a:custGeom>
            <a:solidFill>
              <a:srgbClr val="FAFAFA"/>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endParaRPr>
            </a:p>
          </p:txBody>
        </p:sp>
        <p:sp>
          <p:nvSpPr>
            <p:cNvPr id="3103" name="Freeform: Shape 3102">
              <a:extLst>
                <a:ext uri="{FF2B5EF4-FFF2-40B4-BE49-F238E27FC236}">
                  <a16:creationId xmlns:a16="http://schemas.microsoft.com/office/drawing/2014/main" id="{46B77874-38C7-C2D3-FAED-8E8FDB6BC6B2}"/>
                </a:ext>
              </a:extLst>
            </p:cNvPr>
            <p:cNvSpPr/>
            <p:nvPr/>
          </p:nvSpPr>
          <p:spPr>
            <a:xfrm>
              <a:off x="7985772" y="3139995"/>
              <a:ext cx="144952" cy="371406"/>
            </a:xfrm>
            <a:custGeom>
              <a:avLst/>
              <a:gdLst>
                <a:gd name="connsiteX0" fmla="*/ 137519 w 144952"/>
                <a:gd name="connsiteY0" fmla="*/ 227709 h 371406"/>
                <a:gd name="connsiteX1" fmla="*/ 142664 w 144952"/>
                <a:gd name="connsiteY1" fmla="*/ 227709 h 371406"/>
                <a:gd name="connsiteX2" fmla="*/ 144921 w 144952"/>
                <a:gd name="connsiteY2" fmla="*/ 234479 h 371406"/>
                <a:gd name="connsiteX3" fmla="*/ 144921 w 144952"/>
                <a:gd name="connsiteY3" fmla="*/ 279613 h 371406"/>
                <a:gd name="connsiteX4" fmla="*/ 142664 w 144952"/>
                <a:gd name="connsiteY4" fmla="*/ 288640 h 371406"/>
                <a:gd name="connsiteX5" fmla="*/ 137519 w 144952"/>
                <a:gd name="connsiteY5" fmla="*/ 295049 h 371406"/>
                <a:gd name="connsiteX6" fmla="*/ 7443 w 144952"/>
                <a:gd name="connsiteY6" fmla="*/ 370422 h 371406"/>
                <a:gd name="connsiteX7" fmla="*/ 2207 w 144952"/>
                <a:gd name="connsiteY7" fmla="*/ 370422 h 371406"/>
                <a:gd name="connsiteX8" fmla="*/ 41 w 144952"/>
                <a:gd name="connsiteY8" fmla="*/ 363652 h 371406"/>
                <a:gd name="connsiteX9" fmla="*/ 41 w 144952"/>
                <a:gd name="connsiteY9" fmla="*/ 90231 h 371406"/>
                <a:gd name="connsiteX10" fmla="*/ 2207 w 144952"/>
                <a:gd name="connsiteY10" fmla="*/ 81204 h 371406"/>
                <a:gd name="connsiteX11" fmla="*/ 7443 w 144952"/>
                <a:gd name="connsiteY11" fmla="*/ 74885 h 371406"/>
                <a:gd name="connsiteX12" fmla="*/ 135352 w 144952"/>
                <a:gd name="connsiteY12" fmla="*/ 956 h 371406"/>
                <a:gd name="connsiteX13" fmla="*/ 140588 w 144952"/>
                <a:gd name="connsiteY13" fmla="*/ 956 h 371406"/>
                <a:gd name="connsiteX14" fmla="*/ 142844 w 144952"/>
                <a:gd name="connsiteY14" fmla="*/ 7997 h 371406"/>
                <a:gd name="connsiteX15" fmla="*/ 142844 w 144952"/>
                <a:gd name="connsiteY15" fmla="*/ 53131 h 371406"/>
                <a:gd name="connsiteX16" fmla="*/ 140678 w 144952"/>
                <a:gd name="connsiteY16" fmla="*/ 62158 h 371406"/>
                <a:gd name="connsiteX17" fmla="*/ 135442 w 144952"/>
                <a:gd name="connsiteY17" fmla="*/ 68476 h 371406"/>
                <a:gd name="connsiteX18" fmla="*/ 50952 w 144952"/>
                <a:gd name="connsiteY18" fmla="*/ 117311 h 371406"/>
                <a:gd name="connsiteX19" fmla="*/ 50952 w 144952"/>
                <a:gd name="connsiteY19" fmla="*/ 162987 h 371406"/>
                <a:gd name="connsiteX20" fmla="*/ 129395 w 144952"/>
                <a:gd name="connsiteY20" fmla="*/ 117853 h 371406"/>
                <a:gd name="connsiteX21" fmla="*/ 134630 w 144952"/>
                <a:gd name="connsiteY21" fmla="*/ 117853 h 371406"/>
                <a:gd name="connsiteX22" fmla="*/ 136797 w 144952"/>
                <a:gd name="connsiteY22" fmla="*/ 124623 h 371406"/>
                <a:gd name="connsiteX23" fmla="*/ 136797 w 144952"/>
                <a:gd name="connsiteY23" fmla="*/ 169757 h 371406"/>
                <a:gd name="connsiteX24" fmla="*/ 134630 w 144952"/>
                <a:gd name="connsiteY24" fmla="*/ 178784 h 371406"/>
                <a:gd name="connsiteX25" fmla="*/ 129395 w 144952"/>
                <a:gd name="connsiteY25" fmla="*/ 185193 h 371406"/>
                <a:gd name="connsiteX26" fmla="*/ 50952 w 144952"/>
                <a:gd name="connsiteY26" fmla="*/ 230327 h 371406"/>
                <a:gd name="connsiteX27" fmla="*/ 50952 w 144952"/>
                <a:gd name="connsiteY27" fmla="*/ 277717 h 371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44952" h="371406">
                  <a:moveTo>
                    <a:pt x="137519" y="227709"/>
                  </a:moveTo>
                  <a:cubicBezTo>
                    <a:pt x="138987" y="226409"/>
                    <a:pt x="141195" y="226409"/>
                    <a:pt x="142664" y="227709"/>
                  </a:cubicBezTo>
                  <a:cubicBezTo>
                    <a:pt x="144314" y="229560"/>
                    <a:pt x="145130" y="232008"/>
                    <a:pt x="144921" y="234479"/>
                  </a:cubicBezTo>
                  <a:lnTo>
                    <a:pt x="144921" y="279613"/>
                  </a:lnTo>
                  <a:cubicBezTo>
                    <a:pt x="144861" y="282754"/>
                    <a:pt x="144089" y="285840"/>
                    <a:pt x="142664" y="288640"/>
                  </a:cubicBezTo>
                  <a:cubicBezTo>
                    <a:pt x="141649" y="291254"/>
                    <a:pt x="139852" y="293493"/>
                    <a:pt x="137519" y="295049"/>
                  </a:cubicBezTo>
                  <a:lnTo>
                    <a:pt x="7443" y="370422"/>
                  </a:lnTo>
                  <a:cubicBezTo>
                    <a:pt x="5944" y="371735"/>
                    <a:pt x="3705" y="371735"/>
                    <a:pt x="2207" y="370422"/>
                  </a:cubicBezTo>
                  <a:cubicBezTo>
                    <a:pt x="589" y="368557"/>
                    <a:pt x="-193" y="366110"/>
                    <a:pt x="41" y="363652"/>
                  </a:cubicBezTo>
                  <a:lnTo>
                    <a:pt x="41" y="90231"/>
                  </a:lnTo>
                  <a:cubicBezTo>
                    <a:pt x="116" y="87103"/>
                    <a:pt x="855" y="84026"/>
                    <a:pt x="2207" y="81204"/>
                  </a:cubicBezTo>
                  <a:cubicBezTo>
                    <a:pt x="3257" y="78607"/>
                    <a:pt x="5086" y="76399"/>
                    <a:pt x="7443" y="74885"/>
                  </a:cubicBezTo>
                  <a:lnTo>
                    <a:pt x="135352" y="956"/>
                  </a:lnTo>
                  <a:cubicBezTo>
                    <a:pt x="136865" y="-319"/>
                    <a:pt x="139075" y="-319"/>
                    <a:pt x="140588" y="956"/>
                  </a:cubicBezTo>
                  <a:cubicBezTo>
                    <a:pt x="142311" y="2873"/>
                    <a:pt x="143132" y="5435"/>
                    <a:pt x="142844" y="7997"/>
                  </a:cubicBezTo>
                  <a:lnTo>
                    <a:pt x="142844" y="53131"/>
                  </a:lnTo>
                  <a:cubicBezTo>
                    <a:pt x="142769" y="56259"/>
                    <a:pt x="142031" y="59336"/>
                    <a:pt x="140678" y="62158"/>
                  </a:cubicBezTo>
                  <a:cubicBezTo>
                    <a:pt x="139634" y="64758"/>
                    <a:pt x="137803" y="66967"/>
                    <a:pt x="135442" y="68476"/>
                  </a:cubicBezTo>
                  <a:lnTo>
                    <a:pt x="50952" y="117311"/>
                  </a:lnTo>
                  <a:lnTo>
                    <a:pt x="50952" y="162987"/>
                  </a:lnTo>
                  <a:lnTo>
                    <a:pt x="129395" y="117853"/>
                  </a:lnTo>
                  <a:cubicBezTo>
                    <a:pt x="130893" y="116540"/>
                    <a:pt x="133132" y="116540"/>
                    <a:pt x="134630" y="117853"/>
                  </a:cubicBezTo>
                  <a:cubicBezTo>
                    <a:pt x="136248" y="119718"/>
                    <a:pt x="137031" y="122165"/>
                    <a:pt x="136797" y="124623"/>
                  </a:cubicBezTo>
                  <a:lnTo>
                    <a:pt x="136797" y="169757"/>
                  </a:lnTo>
                  <a:cubicBezTo>
                    <a:pt x="136729" y="172886"/>
                    <a:pt x="135991" y="175965"/>
                    <a:pt x="134630" y="178784"/>
                  </a:cubicBezTo>
                  <a:cubicBezTo>
                    <a:pt x="133613" y="181423"/>
                    <a:pt x="131778" y="183669"/>
                    <a:pt x="129395" y="185193"/>
                  </a:cubicBezTo>
                  <a:lnTo>
                    <a:pt x="50952" y="230327"/>
                  </a:lnTo>
                  <a:lnTo>
                    <a:pt x="50952" y="277717"/>
                  </a:lnTo>
                  <a:close/>
                </a:path>
              </a:pathLst>
            </a:custGeom>
            <a:solidFill>
              <a:srgbClr val="FAFAFA"/>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endParaRPr>
            </a:p>
          </p:txBody>
        </p:sp>
        <p:sp>
          <p:nvSpPr>
            <p:cNvPr id="3104" name="Freeform: Shape 3103">
              <a:extLst>
                <a:ext uri="{FF2B5EF4-FFF2-40B4-BE49-F238E27FC236}">
                  <a16:creationId xmlns:a16="http://schemas.microsoft.com/office/drawing/2014/main" id="{B8384E5B-5F5F-73EF-5E4B-B6CA827AE7C8}"/>
                </a:ext>
              </a:extLst>
            </p:cNvPr>
            <p:cNvSpPr/>
            <p:nvPr/>
          </p:nvSpPr>
          <p:spPr>
            <a:xfrm>
              <a:off x="8166595" y="3044759"/>
              <a:ext cx="191121" cy="363332"/>
            </a:xfrm>
            <a:custGeom>
              <a:avLst/>
              <a:gdLst>
                <a:gd name="connsiteX0" fmla="*/ 117824 w 191121"/>
                <a:gd name="connsiteY0" fmla="*/ 1591 h 363332"/>
                <a:gd name="connsiteX1" fmla="*/ 126219 w 191121"/>
                <a:gd name="connsiteY1" fmla="*/ 1591 h 363332"/>
                <a:gd name="connsiteX2" fmla="*/ 130190 w 191121"/>
                <a:gd name="connsiteY2" fmla="*/ 8632 h 363332"/>
                <a:gd name="connsiteX3" fmla="*/ 190038 w 191121"/>
                <a:gd name="connsiteY3" fmla="*/ 240350 h 363332"/>
                <a:gd name="connsiteX4" fmla="*/ 191121 w 191121"/>
                <a:gd name="connsiteY4" fmla="*/ 246036 h 363332"/>
                <a:gd name="connsiteX5" fmla="*/ 189316 w 191121"/>
                <a:gd name="connsiteY5" fmla="*/ 253619 h 363332"/>
                <a:gd name="connsiteX6" fmla="*/ 185073 w 191121"/>
                <a:gd name="connsiteY6" fmla="*/ 258854 h 363332"/>
                <a:gd name="connsiteX7" fmla="*/ 150501 w 191121"/>
                <a:gd name="connsiteY7" fmla="*/ 278804 h 363332"/>
                <a:gd name="connsiteX8" fmla="*/ 142647 w 191121"/>
                <a:gd name="connsiteY8" fmla="*/ 279797 h 363332"/>
                <a:gd name="connsiteX9" fmla="*/ 139759 w 191121"/>
                <a:gd name="connsiteY9" fmla="*/ 274471 h 363332"/>
                <a:gd name="connsiteX10" fmla="*/ 132086 w 191121"/>
                <a:gd name="connsiteY10" fmla="*/ 243780 h 363332"/>
                <a:gd name="connsiteX11" fmla="*/ 59059 w 191121"/>
                <a:gd name="connsiteY11" fmla="*/ 285935 h 363332"/>
                <a:gd name="connsiteX12" fmla="*/ 51387 w 191121"/>
                <a:gd name="connsiteY12" fmla="*/ 325472 h 363332"/>
                <a:gd name="connsiteX13" fmla="*/ 48498 w 191121"/>
                <a:gd name="connsiteY13" fmla="*/ 334499 h 363332"/>
                <a:gd name="connsiteX14" fmla="*/ 40645 w 191121"/>
                <a:gd name="connsiteY14" fmla="*/ 342623 h 363332"/>
                <a:gd name="connsiteX15" fmla="*/ 6072 w 191121"/>
                <a:gd name="connsiteY15" fmla="*/ 362572 h 363332"/>
                <a:gd name="connsiteX16" fmla="*/ 1829 w 191121"/>
                <a:gd name="connsiteY16" fmla="*/ 362572 h 363332"/>
                <a:gd name="connsiteX17" fmla="*/ 24 w 191121"/>
                <a:gd name="connsiteY17" fmla="*/ 357066 h 363332"/>
                <a:gd name="connsiteX18" fmla="*/ 1107 w 191121"/>
                <a:gd name="connsiteY18" fmla="*/ 350025 h 363332"/>
                <a:gd name="connsiteX19" fmla="*/ 61316 w 191121"/>
                <a:gd name="connsiteY19" fmla="*/ 48350 h 363332"/>
                <a:gd name="connsiteX20" fmla="*/ 65288 w 191121"/>
                <a:gd name="connsiteY20" fmla="*/ 36796 h 363332"/>
                <a:gd name="connsiteX21" fmla="*/ 73683 w 191121"/>
                <a:gd name="connsiteY21" fmla="*/ 27769 h 363332"/>
                <a:gd name="connsiteX22" fmla="*/ 73322 w 191121"/>
                <a:gd name="connsiteY22" fmla="*/ 212005 h 363332"/>
                <a:gd name="connsiteX23" fmla="*/ 117824 w 191121"/>
                <a:gd name="connsiteY23" fmla="*/ 186369 h 363332"/>
                <a:gd name="connsiteX24" fmla="*/ 95618 w 191121"/>
                <a:gd name="connsiteY24" fmla="*/ 97726 h 3633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1121" h="363332">
                  <a:moveTo>
                    <a:pt x="117824" y="1591"/>
                  </a:moveTo>
                  <a:cubicBezTo>
                    <a:pt x="121434" y="-485"/>
                    <a:pt x="124233" y="-575"/>
                    <a:pt x="126219" y="1591"/>
                  </a:cubicBezTo>
                  <a:cubicBezTo>
                    <a:pt x="128121" y="3561"/>
                    <a:pt x="129488" y="5985"/>
                    <a:pt x="130190" y="8632"/>
                  </a:cubicBezTo>
                  <a:lnTo>
                    <a:pt x="190038" y="240350"/>
                  </a:lnTo>
                  <a:cubicBezTo>
                    <a:pt x="190653" y="242188"/>
                    <a:pt x="191017" y="244101"/>
                    <a:pt x="191121" y="246036"/>
                  </a:cubicBezTo>
                  <a:cubicBezTo>
                    <a:pt x="191079" y="248665"/>
                    <a:pt x="190463" y="251253"/>
                    <a:pt x="189316" y="253619"/>
                  </a:cubicBezTo>
                  <a:cubicBezTo>
                    <a:pt x="188473" y="255758"/>
                    <a:pt x="186992" y="257586"/>
                    <a:pt x="185073" y="258854"/>
                  </a:cubicBezTo>
                  <a:lnTo>
                    <a:pt x="150501" y="278804"/>
                  </a:lnTo>
                  <a:cubicBezTo>
                    <a:pt x="146800" y="280970"/>
                    <a:pt x="144182" y="281241"/>
                    <a:pt x="142647" y="279797"/>
                  </a:cubicBezTo>
                  <a:cubicBezTo>
                    <a:pt x="141158" y="278362"/>
                    <a:pt x="140149" y="276502"/>
                    <a:pt x="139759" y="274471"/>
                  </a:cubicBezTo>
                  <a:lnTo>
                    <a:pt x="132086" y="243780"/>
                  </a:lnTo>
                  <a:lnTo>
                    <a:pt x="59059" y="285935"/>
                  </a:lnTo>
                  <a:lnTo>
                    <a:pt x="51387" y="325472"/>
                  </a:lnTo>
                  <a:cubicBezTo>
                    <a:pt x="50873" y="328607"/>
                    <a:pt x="49899" y="331648"/>
                    <a:pt x="48498" y="334499"/>
                  </a:cubicBezTo>
                  <a:cubicBezTo>
                    <a:pt x="46777" y="337949"/>
                    <a:pt x="44035" y="340786"/>
                    <a:pt x="40645" y="342623"/>
                  </a:cubicBezTo>
                  <a:lnTo>
                    <a:pt x="6072" y="362572"/>
                  </a:lnTo>
                  <a:cubicBezTo>
                    <a:pt x="4839" y="363586"/>
                    <a:pt x="3062" y="363586"/>
                    <a:pt x="1829" y="362572"/>
                  </a:cubicBezTo>
                  <a:cubicBezTo>
                    <a:pt x="514" y="361053"/>
                    <a:pt x="-137" y="359069"/>
                    <a:pt x="24" y="357066"/>
                  </a:cubicBezTo>
                  <a:cubicBezTo>
                    <a:pt x="159" y="354690"/>
                    <a:pt x="521" y="352332"/>
                    <a:pt x="1107" y="350025"/>
                  </a:cubicBezTo>
                  <a:lnTo>
                    <a:pt x="61316" y="48350"/>
                  </a:lnTo>
                  <a:cubicBezTo>
                    <a:pt x="62220" y="44367"/>
                    <a:pt x="63552" y="40493"/>
                    <a:pt x="65288" y="36796"/>
                  </a:cubicBezTo>
                  <a:cubicBezTo>
                    <a:pt x="67098" y="33000"/>
                    <a:pt x="70028" y="29849"/>
                    <a:pt x="73683" y="27769"/>
                  </a:cubicBezTo>
                  <a:close/>
                  <a:moveTo>
                    <a:pt x="73322" y="212005"/>
                  </a:moveTo>
                  <a:lnTo>
                    <a:pt x="117824" y="186369"/>
                  </a:lnTo>
                  <a:lnTo>
                    <a:pt x="95618" y="97726"/>
                  </a:lnTo>
                  <a:close/>
                </a:path>
              </a:pathLst>
            </a:custGeom>
            <a:solidFill>
              <a:srgbClr val="FAFAFA"/>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endParaRPr>
            </a:p>
          </p:txBody>
        </p:sp>
        <p:sp>
          <p:nvSpPr>
            <p:cNvPr id="3105" name="Freeform: Shape 3104">
              <a:extLst>
                <a:ext uri="{FF2B5EF4-FFF2-40B4-BE49-F238E27FC236}">
                  <a16:creationId xmlns:a16="http://schemas.microsoft.com/office/drawing/2014/main" id="{8A87F89B-3B4D-0460-3811-0D3A576AB9A0}"/>
                </a:ext>
              </a:extLst>
            </p:cNvPr>
            <p:cNvSpPr/>
            <p:nvPr/>
          </p:nvSpPr>
          <p:spPr>
            <a:xfrm>
              <a:off x="8400110" y="2873496"/>
              <a:ext cx="191170" cy="398154"/>
            </a:xfrm>
            <a:custGeom>
              <a:avLst/>
              <a:gdLst>
                <a:gd name="connsiteX0" fmla="*/ 80551 w 191170"/>
                <a:gd name="connsiteY0" fmla="*/ 280725 h 398154"/>
                <a:gd name="connsiteX1" fmla="*/ 76850 w 191170"/>
                <a:gd name="connsiteY1" fmla="*/ 275941 h 398154"/>
                <a:gd name="connsiteX2" fmla="*/ 51034 w 191170"/>
                <a:gd name="connsiteY2" fmla="*/ 221058 h 398154"/>
                <a:gd name="connsiteX3" fmla="*/ 51034 w 191170"/>
                <a:gd name="connsiteY3" fmla="*/ 360973 h 398154"/>
                <a:gd name="connsiteX4" fmla="*/ 48867 w 191170"/>
                <a:gd name="connsiteY4" fmla="*/ 370000 h 398154"/>
                <a:gd name="connsiteX5" fmla="*/ 43632 w 191170"/>
                <a:gd name="connsiteY5" fmla="*/ 376409 h 398154"/>
                <a:gd name="connsiteX6" fmla="*/ 7525 w 191170"/>
                <a:gd name="connsiteY6" fmla="*/ 397170 h 398154"/>
                <a:gd name="connsiteX7" fmla="*/ 2289 w 191170"/>
                <a:gd name="connsiteY7" fmla="*/ 397170 h 398154"/>
                <a:gd name="connsiteX8" fmla="*/ 32 w 191170"/>
                <a:gd name="connsiteY8" fmla="*/ 390400 h 398154"/>
                <a:gd name="connsiteX9" fmla="*/ 32 w 191170"/>
                <a:gd name="connsiteY9" fmla="*/ 117250 h 398154"/>
                <a:gd name="connsiteX10" fmla="*/ 2289 w 191170"/>
                <a:gd name="connsiteY10" fmla="*/ 108223 h 398154"/>
                <a:gd name="connsiteX11" fmla="*/ 7525 w 191170"/>
                <a:gd name="connsiteY11" fmla="*/ 101814 h 398154"/>
                <a:gd name="connsiteX12" fmla="*/ 39299 w 191170"/>
                <a:gd name="connsiteY12" fmla="*/ 83760 h 398154"/>
                <a:gd name="connsiteX13" fmla="*/ 47603 w 191170"/>
                <a:gd name="connsiteY13" fmla="*/ 83760 h 398154"/>
                <a:gd name="connsiteX14" fmla="*/ 51124 w 191170"/>
                <a:gd name="connsiteY14" fmla="*/ 88454 h 398154"/>
                <a:gd name="connsiteX15" fmla="*/ 95626 w 191170"/>
                <a:gd name="connsiteY15" fmla="*/ 179896 h 398154"/>
                <a:gd name="connsiteX16" fmla="*/ 140128 w 191170"/>
                <a:gd name="connsiteY16" fmla="*/ 37092 h 398154"/>
                <a:gd name="connsiteX17" fmla="*/ 143648 w 191170"/>
                <a:gd name="connsiteY17" fmla="*/ 28065 h 398154"/>
                <a:gd name="connsiteX18" fmla="*/ 151863 w 191170"/>
                <a:gd name="connsiteY18" fmla="*/ 19038 h 398154"/>
                <a:gd name="connsiteX19" fmla="*/ 183727 w 191170"/>
                <a:gd name="connsiteY19" fmla="*/ 985 h 398154"/>
                <a:gd name="connsiteX20" fmla="*/ 188963 w 191170"/>
                <a:gd name="connsiteY20" fmla="*/ 985 h 398154"/>
                <a:gd name="connsiteX21" fmla="*/ 191129 w 191170"/>
                <a:gd name="connsiteY21" fmla="*/ 7755 h 398154"/>
                <a:gd name="connsiteX22" fmla="*/ 191129 w 191170"/>
                <a:gd name="connsiteY22" fmla="*/ 280003 h 398154"/>
                <a:gd name="connsiteX23" fmla="*/ 188963 w 191170"/>
                <a:gd name="connsiteY23" fmla="*/ 289029 h 398154"/>
                <a:gd name="connsiteX24" fmla="*/ 183727 w 191170"/>
                <a:gd name="connsiteY24" fmla="*/ 295438 h 398154"/>
                <a:gd name="connsiteX25" fmla="*/ 147620 w 191170"/>
                <a:gd name="connsiteY25" fmla="*/ 316200 h 398154"/>
                <a:gd name="connsiteX26" fmla="*/ 142385 w 191170"/>
                <a:gd name="connsiteY26" fmla="*/ 316200 h 398154"/>
                <a:gd name="connsiteX27" fmla="*/ 140218 w 191170"/>
                <a:gd name="connsiteY27" fmla="*/ 309430 h 398154"/>
                <a:gd name="connsiteX28" fmla="*/ 140218 w 191170"/>
                <a:gd name="connsiteY28" fmla="*/ 169424 h 398154"/>
                <a:gd name="connsiteX29" fmla="*/ 114402 w 191170"/>
                <a:gd name="connsiteY29" fmla="*/ 254005 h 398154"/>
                <a:gd name="connsiteX30" fmla="*/ 110701 w 191170"/>
                <a:gd name="connsiteY30" fmla="*/ 263032 h 398154"/>
                <a:gd name="connsiteX31" fmla="*/ 104201 w 191170"/>
                <a:gd name="connsiteY31" fmla="*/ 270344 h 398154"/>
                <a:gd name="connsiteX32" fmla="*/ 86689 w 191170"/>
                <a:gd name="connsiteY32" fmla="*/ 280544 h 398154"/>
                <a:gd name="connsiteX33" fmla="*/ 80551 w 191170"/>
                <a:gd name="connsiteY33" fmla="*/ 280725 h 398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91170" h="398154">
                  <a:moveTo>
                    <a:pt x="80551" y="280725"/>
                  </a:moveTo>
                  <a:cubicBezTo>
                    <a:pt x="79057" y="279350"/>
                    <a:pt x="77806" y="277732"/>
                    <a:pt x="76850" y="275941"/>
                  </a:cubicBezTo>
                  <a:lnTo>
                    <a:pt x="51034" y="221058"/>
                  </a:lnTo>
                  <a:lnTo>
                    <a:pt x="51034" y="360973"/>
                  </a:lnTo>
                  <a:cubicBezTo>
                    <a:pt x="50975" y="364103"/>
                    <a:pt x="50236" y="367184"/>
                    <a:pt x="48867" y="370000"/>
                  </a:cubicBezTo>
                  <a:cubicBezTo>
                    <a:pt x="47818" y="372621"/>
                    <a:pt x="45991" y="374858"/>
                    <a:pt x="43632" y="376409"/>
                  </a:cubicBezTo>
                  <a:lnTo>
                    <a:pt x="7525" y="397170"/>
                  </a:lnTo>
                  <a:cubicBezTo>
                    <a:pt x="6026" y="398483"/>
                    <a:pt x="3787" y="398483"/>
                    <a:pt x="2289" y="397170"/>
                  </a:cubicBezTo>
                  <a:cubicBezTo>
                    <a:pt x="639" y="395319"/>
                    <a:pt x="-177" y="392871"/>
                    <a:pt x="32" y="390400"/>
                  </a:cubicBezTo>
                  <a:lnTo>
                    <a:pt x="32" y="117250"/>
                  </a:lnTo>
                  <a:cubicBezTo>
                    <a:pt x="133" y="114114"/>
                    <a:pt x="903" y="111037"/>
                    <a:pt x="2289" y="108223"/>
                  </a:cubicBezTo>
                  <a:cubicBezTo>
                    <a:pt x="3333" y="105599"/>
                    <a:pt x="5161" y="103361"/>
                    <a:pt x="7525" y="101814"/>
                  </a:cubicBezTo>
                  <a:lnTo>
                    <a:pt x="39299" y="83760"/>
                  </a:lnTo>
                  <a:cubicBezTo>
                    <a:pt x="43000" y="81684"/>
                    <a:pt x="45708" y="81684"/>
                    <a:pt x="47603" y="83760"/>
                  </a:cubicBezTo>
                  <a:cubicBezTo>
                    <a:pt x="48944" y="85193"/>
                    <a:pt x="50124" y="86767"/>
                    <a:pt x="51124" y="88454"/>
                  </a:cubicBezTo>
                  <a:lnTo>
                    <a:pt x="95626" y="179896"/>
                  </a:lnTo>
                  <a:lnTo>
                    <a:pt x="140128" y="37092"/>
                  </a:lnTo>
                  <a:cubicBezTo>
                    <a:pt x="140670" y="35377"/>
                    <a:pt x="141843" y="32488"/>
                    <a:pt x="143648" y="28065"/>
                  </a:cubicBezTo>
                  <a:cubicBezTo>
                    <a:pt x="145350" y="24255"/>
                    <a:pt x="148229" y="21091"/>
                    <a:pt x="151863" y="19038"/>
                  </a:cubicBezTo>
                  <a:lnTo>
                    <a:pt x="183727" y="985"/>
                  </a:lnTo>
                  <a:cubicBezTo>
                    <a:pt x="185225" y="-328"/>
                    <a:pt x="187465" y="-328"/>
                    <a:pt x="188963" y="985"/>
                  </a:cubicBezTo>
                  <a:cubicBezTo>
                    <a:pt x="190581" y="2850"/>
                    <a:pt x="191363" y="5297"/>
                    <a:pt x="191129" y="7755"/>
                  </a:cubicBezTo>
                  <a:lnTo>
                    <a:pt x="191129" y="280003"/>
                  </a:lnTo>
                  <a:cubicBezTo>
                    <a:pt x="191062" y="283132"/>
                    <a:pt x="190323" y="286210"/>
                    <a:pt x="188963" y="289029"/>
                  </a:cubicBezTo>
                  <a:cubicBezTo>
                    <a:pt x="187889" y="291636"/>
                    <a:pt x="186068" y="293866"/>
                    <a:pt x="183727" y="295438"/>
                  </a:cubicBezTo>
                  <a:lnTo>
                    <a:pt x="147620" y="316200"/>
                  </a:lnTo>
                  <a:cubicBezTo>
                    <a:pt x="146108" y="317475"/>
                    <a:pt x="143897" y="317475"/>
                    <a:pt x="142385" y="316200"/>
                  </a:cubicBezTo>
                  <a:cubicBezTo>
                    <a:pt x="140767" y="314335"/>
                    <a:pt x="139984" y="311888"/>
                    <a:pt x="140218" y="309430"/>
                  </a:cubicBezTo>
                  <a:lnTo>
                    <a:pt x="140218" y="169424"/>
                  </a:lnTo>
                  <a:lnTo>
                    <a:pt x="114402" y="254005"/>
                  </a:lnTo>
                  <a:cubicBezTo>
                    <a:pt x="113359" y="257089"/>
                    <a:pt x="112123" y="260104"/>
                    <a:pt x="110701" y="263032"/>
                  </a:cubicBezTo>
                  <a:cubicBezTo>
                    <a:pt x="109368" y="266099"/>
                    <a:pt x="107091" y="268661"/>
                    <a:pt x="104201" y="270344"/>
                  </a:cubicBezTo>
                  <a:lnTo>
                    <a:pt x="86689" y="280544"/>
                  </a:lnTo>
                  <a:cubicBezTo>
                    <a:pt x="84433" y="282169"/>
                    <a:pt x="82266" y="282259"/>
                    <a:pt x="80551" y="280725"/>
                  </a:cubicBezTo>
                  <a:close/>
                </a:path>
              </a:pathLst>
            </a:custGeom>
            <a:solidFill>
              <a:srgbClr val="FAFAFA"/>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endParaRPr>
            </a:p>
          </p:txBody>
        </p:sp>
        <p:sp>
          <p:nvSpPr>
            <p:cNvPr id="3106" name="Freeform: Shape 3105">
              <a:extLst>
                <a:ext uri="{FF2B5EF4-FFF2-40B4-BE49-F238E27FC236}">
                  <a16:creationId xmlns:a16="http://schemas.microsoft.com/office/drawing/2014/main" id="{E0ED299F-B0D4-C187-A657-55D68E7F5310}"/>
                </a:ext>
              </a:extLst>
            </p:cNvPr>
            <p:cNvSpPr/>
            <p:nvPr/>
          </p:nvSpPr>
          <p:spPr>
            <a:xfrm>
              <a:off x="7653898" y="3263715"/>
              <a:ext cx="15977" cy="601996"/>
            </a:xfrm>
            <a:custGeom>
              <a:avLst/>
              <a:gdLst>
                <a:gd name="connsiteX0" fmla="*/ 0 w 15977"/>
                <a:gd name="connsiteY0" fmla="*/ 0 h 601996"/>
                <a:gd name="connsiteX1" fmla="*/ 0 w 15977"/>
                <a:gd name="connsiteY1" fmla="*/ 592789 h 601996"/>
                <a:gd name="connsiteX2" fmla="*/ 15977 w 15977"/>
                <a:gd name="connsiteY2" fmla="*/ 601996 h 601996"/>
                <a:gd name="connsiteX3" fmla="*/ 15977 w 15977"/>
                <a:gd name="connsiteY3" fmla="*/ 9298 h 601996"/>
                <a:gd name="connsiteX4" fmla="*/ 0 w 15977"/>
                <a:gd name="connsiteY4" fmla="*/ 0 h 6019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977" h="601996">
                  <a:moveTo>
                    <a:pt x="0" y="0"/>
                  </a:moveTo>
                  <a:lnTo>
                    <a:pt x="0" y="592789"/>
                  </a:lnTo>
                  <a:lnTo>
                    <a:pt x="15977" y="601996"/>
                  </a:lnTo>
                  <a:lnTo>
                    <a:pt x="15977" y="9298"/>
                  </a:lnTo>
                  <a:lnTo>
                    <a:pt x="0" y="0"/>
                  </a:lnTo>
                  <a:close/>
                </a:path>
              </a:pathLst>
            </a:custGeom>
            <a:solidFill>
              <a:srgbClr val="263238"/>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endParaRPr>
            </a:p>
          </p:txBody>
        </p:sp>
        <p:grpSp>
          <p:nvGrpSpPr>
            <p:cNvPr id="3107" name="Graphic 13">
              <a:extLst>
                <a:ext uri="{FF2B5EF4-FFF2-40B4-BE49-F238E27FC236}">
                  <a16:creationId xmlns:a16="http://schemas.microsoft.com/office/drawing/2014/main" id="{8C373BB2-378F-5524-DD62-96B69F72CCE7}"/>
                </a:ext>
              </a:extLst>
            </p:cNvPr>
            <p:cNvGrpSpPr/>
            <p:nvPr/>
          </p:nvGrpSpPr>
          <p:grpSpPr>
            <a:xfrm>
              <a:off x="8655690" y="2597178"/>
              <a:ext cx="132332" cy="199852"/>
              <a:chOff x="8655690" y="2597178"/>
              <a:chExt cx="132332" cy="199852"/>
            </a:xfrm>
          </p:grpSpPr>
          <p:sp>
            <p:nvSpPr>
              <p:cNvPr id="3111" name="Freeform: Shape 3110">
                <a:extLst>
                  <a:ext uri="{FF2B5EF4-FFF2-40B4-BE49-F238E27FC236}">
                    <a16:creationId xmlns:a16="http://schemas.microsoft.com/office/drawing/2014/main" id="{28ED9EE0-A737-3A2E-3D76-B089621C29AD}"/>
                  </a:ext>
                </a:extLst>
              </p:cNvPr>
              <p:cNvSpPr/>
              <p:nvPr/>
            </p:nvSpPr>
            <p:spPr>
              <a:xfrm>
                <a:off x="8655690" y="2597178"/>
                <a:ext cx="132332" cy="199852"/>
              </a:xfrm>
              <a:custGeom>
                <a:avLst/>
                <a:gdLst>
                  <a:gd name="connsiteX0" fmla="*/ 61653 w 132332"/>
                  <a:gd name="connsiteY0" fmla="*/ 194076 h 199852"/>
                  <a:gd name="connsiteX1" fmla="*/ 49828 w 132332"/>
                  <a:gd name="connsiteY1" fmla="*/ 199853 h 199852"/>
                  <a:gd name="connsiteX2" fmla="*/ 49286 w 132332"/>
                  <a:gd name="connsiteY2" fmla="*/ 183785 h 199852"/>
                  <a:gd name="connsiteX3" fmla="*/ 37551 w 132332"/>
                  <a:gd name="connsiteY3" fmla="*/ 189562 h 199852"/>
                  <a:gd name="connsiteX4" fmla="*/ 37010 w 132332"/>
                  <a:gd name="connsiteY4" fmla="*/ 173585 h 199852"/>
                  <a:gd name="connsiteX5" fmla="*/ 25275 w 132332"/>
                  <a:gd name="connsiteY5" fmla="*/ 179362 h 199852"/>
                  <a:gd name="connsiteX6" fmla="*/ 24643 w 132332"/>
                  <a:gd name="connsiteY6" fmla="*/ 163385 h 199852"/>
                  <a:gd name="connsiteX7" fmla="*/ 12908 w 132332"/>
                  <a:gd name="connsiteY7" fmla="*/ 169072 h 199852"/>
                  <a:gd name="connsiteX8" fmla="*/ 12367 w 132332"/>
                  <a:gd name="connsiteY8" fmla="*/ 153094 h 199852"/>
                  <a:gd name="connsiteX9" fmla="*/ 632 w 132332"/>
                  <a:gd name="connsiteY9" fmla="*/ 158871 h 199852"/>
                  <a:gd name="connsiteX10" fmla="*/ 0 w 132332"/>
                  <a:gd name="connsiteY10" fmla="*/ 142894 h 199852"/>
                  <a:gd name="connsiteX11" fmla="*/ 70770 w 132332"/>
                  <a:gd name="connsiteY11" fmla="*/ 5687 h 199852"/>
                  <a:gd name="connsiteX12" fmla="*/ 82505 w 132332"/>
                  <a:gd name="connsiteY12" fmla="*/ 0 h 199852"/>
                  <a:gd name="connsiteX13" fmla="*/ 83046 w 132332"/>
                  <a:gd name="connsiteY13" fmla="*/ 15977 h 199852"/>
                  <a:gd name="connsiteX14" fmla="*/ 94871 w 132332"/>
                  <a:gd name="connsiteY14" fmla="*/ 10200 h 199852"/>
                  <a:gd name="connsiteX15" fmla="*/ 95413 w 132332"/>
                  <a:gd name="connsiteY15" fmla="*/ 26178 h 199852"/>
                  <a:gd name="connsiteX16" fmla="*/ 107148 w 132332"/>
                  <a:gd name="connsiteY16" fmla="*/ 20401 h 199852"/>
                  <a:gd name="connsiteX17" fmla="*/ 107690 w 132332"/>
                  <a:gd name="connsiteY17" fmla="*/ 36378 h 199852"/>
                  <a:gd name="connsiteX18" fmla="*/ 119515 w 132332"/>
                  <a:gd name="connsiteY18" fmla="*/ 30691 h 199852"/>
                  <a:gd name="connsiteX19" fmla="*/ 120056 w 132332"/>
                  <a:gd name="connsiteY19" fmla="*/ 46668 h 199852"/>
                  <a:gd name="connsiteX20" fmla="*/ 131791 w 132332"/>
                  <a:gd name="connsiteY20" fmla="*/ 40891 h 199852"/>
                  <a:gd name="connsiteX21" fmla="*/ 132333 w 132332"/>
                  <a:gd name="connsiteY21" fmla="*/ 56869 h 199852"/>
                  <a:gd name="connsiteX22" fmla="*/ 61653 w 132332"/>
                  <a:gd name="connsiteY22" fmla="*/ 194076 h 1998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32332" h="199852">
                    <a:moveTo>
                      <a:pt x="61653" y="194076"/>
                    </a:moveTo>
                    <a:lnTo>
                      <a:pt x="49828" y="199853"/>
                    </a:lnTo>
                    <a:lnTo>
                      <a:pt x="49286" y="183785"/>
                    </a:lnTo>
                    <a:lnTo>
                      <a:pt x="37551" y="189562"/>
                    </a:lnTo>
                    <a:lnTo>
                      <a:pt x="37010" y="173585"/>
                    </a:lnTo>
                    <a:lnTo>
                      <a:pt x="25275" y="179362"/>
                    </a:lnTo>
                    <a:lnTo>
                      <a:pt x="24643" y="163385"/>
                    </a:lnTo>
                    <a:lnTo>
                      <a:pt x="12908" y="169072"/>
                    </a:lnTo>
                    <a:lnTo>
                      <a:pt x="12367" y="153094"/>
                    </a:lnTo>
                    <a:lnTo>
                      <a:pt x="632" y="158871"/>
                    </a:lnTo>
                    <a:lnTo>
                      <a:pt x="0" y="142894"/>
                    </a:lnTo>
                    <a:lnTo>
                      <a:pt x="70770" y="5687"/>
                    </a:lnTo>
                    <a:lnTo>
                      <a:pt x="82505" y="0"/>
                    </a:lnTo>
                    <a:lnTo>
                      <a:pt x="83046" y="15977"/>
                    </a:lnTo>
                    <a:lnTo>
                      <a:pt x="94871" y="10200"/>
                    </a:lnTo>
                    <a:lnTo>
                      <a:pt x="95413" y="26178"/>
                    </a:lnTo>
                    <a:lnTo>
                      <a:pt x="107148" y="20401"/>
                    </a:lnTo>
                    <a:lnTo>
                      <a:pt x="107690" y="36378"/>
                    </a:lnTo>
                    <a:lnTo>
                      <a:pt x="119515" y="30691"/>
                    </a:lnTo>
                    <a:lnTo>
                      <a:pt x="120056" y="46668"/>
                    </a:lnTo>
                    <a:lnTo>
                      <a:pt x="131791" y="40891"/>
                    </a:lnTo>
                    <a:lnTo>
                      <a:pt x="132333" y="56869"/>
                    </a:lnTo>
                    <a:lnTo>
                      <a:pt x="61653" y="194076"/>
                    </a:lnTo>
                    <a:close/>
                  </a:path>
                </a:pathLst>
              </a:custGeom>
              <a:solidFill>
                <a:srgbClr val="407BFF"/>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endParaRPr>
              </a:p>
            </p:txBody>
          </p:sp>
          <p:sp>
            <p:nvSpPr>
              <p:cNvPr id="3112" name="Freeform: Shape 3111">
                <a:extLst>
                  <a:ext uri="{FF2B5EF4-FFF2-40B4-BE49-F238E27FC236}">
                    <a16:creationId xmlns:a16="http://schemas.microsoft.com/office/drawing/2014/main" id="{D91A831D-4896-147F-778F-5CE12EA93FD6}"/>
                  </a:ext>
                </a:extLst>
              </p:cNvPr>
              <p:cNvSpPr/>
              <p:nvPr/>
            </p:nvSpPr>
            <p:spPr>
              <a:xfrm>
                <a:off x="8655690" y="2597178"/>
                <a:ext cx="132332" cy="199852"/>
              </a:xfrm>
              <a:custGeom>
                <a:avLst/>
                <a:gdLst>
                  <a:gd name="connsiteX0" fmla="*/ 61653 w 132332"/>
                  <a:gd name="connsiteY0" fmla="*/ 194076 h 199852"/>
                  <a:gd name="connsiteX1" fmla="*/ 49828 w 132332"/>
                  <a:gd name="connsiteY1" fmla="*/ 199853 h 199852"/>
                  <a:gd name="connsiteX2" fmla="*/ 49286 w 132332"/>
                  <a:gd name="connsiteY2" fmla="*/ 183785 h 199852"/>
                  <a:gd name="connsiteX3" fmla="*/ 37551 w 132332"/>
                  <a:gd name="connsiteY3" fmla="*/ 189562 h 199852"/>
                  <a:gd name="connsiteX4" fmla="*/ 37010 w 132332"/>
                  <a:gd name="connsiteY4" fmla="*/ 173585 h 199852"/>
                  <a:gd name="connsiteX5" fmla="*/ 25275 w 132332"/>
                  <a:gd name="connsiteY5" fmla="*/ 179362 h 199852"/>
                  <a:gd name="connsiteX6" fmla="*/ 24643 w 132332"/>
                  <a:gd name="connsiteY6" fmla="*/ 163385 h 199852"/>
                  <a:gd name="connsiteX7" fmla="*/ 12908 w 132332"/>
                  <a:gd name="connsiteY7" fmla="*/ 169072 h 199852"/>
                  <a:gd name="connsiteX8" fmla="*/ 12367 w 132332"/>
                  <a:gd name="connsiteY8" fmla="*/ 153094 h 199852"/>
                  <a:gd name="connsiteX9" fmla="*/ 632 w 132332"/>
                  <a:gd name="connsiteY9" fmla="*/ 158871 h 199852"/>
                  <a:gd name="connsiteX10" fmla="*/ 0 w 132332"/>
                  <a:gd name="connsiteY10" fmla="*/ 142894 h 199852"/>
                  <a:gd name="connsiteX11" fmla="*/ 70770 w 132332"/>
                  <a:gd name="connsiteY11" fmla="*/ 5687 h 199852"/>
                  <a:gd name="connsiteX12" fmla="*/ 82505 w 132332"/>
                  <a:gd name="connsiteY12" fmla="*/ 0 h 199852"/>
                  <a:gd name="connsiteX13" fmla="*/ 83046 w 132332"/>
                  <a:gd name="connsiteY13" fmla="*/ 15977 h 199852"/>
                  <a:gd name="connsiteX14" fmla="*/ 94871 w 132332"/>
                  <a:gd name="connsiteY14" fmla="*/ 10200 h 199852"/>
                  <a:gd name="connsiteX15" fmla="*/ 95413 w 132332"/>
                  <a:gd name="connsiteY15" fmla="*/ 26178 h 199852"/>
                  <a:gd name="connsiteX16" fmla="*/ 107148 w 132332"/>
                  <a:gd name="connsiteY16" fmla="*/ 20401 h 199852"/>
                  <a:gd name="connsiteX17" fmla="*/ 107690 w 132332"/>
                  <a:gd name="connsiteY17" fmla="*/ 36378 h 199852"/>
                  <a:gd name="connsiteX18" fmla="*/ 119515 w 132332"/>
                  <a:gd name="connsiteY18" fmla="*/ 30691 h 199852"/>
                  <a:gd name="connsiteX19" fmla="*/ 120056 w 132332"/>
                  <a:gd name="connsiteY19" fmla="*/ 46668 h 199852"/>
                  <a:gd name="connsiteX20" fmla="*/ 131791 w 132332"/>
                  <a:gd name="connsiteY20" fmla="*/ 40891 h 199852"/>
                  <a:gd name="connsiteX21" fmla="*/ 132333 w 132332"/>
                  <a:gd name="connsiteY21" fmla="*/ 56869 h 199852"/>
                  <a:gd name="connsiteX22" fmla="*/ 61653 w 132332"/>
                  <a:gd name="connsiteY22" fmla="*/ 194076 h 1998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32332" h="199852">
                    <a:moveTo>
                      <a:pt x="61653" y="194076"/>
                    </a:moveTo>
                    <a:lnTo>
                      <a:pt x="49828" y="199853"/>
                    </a:lnTo>
                    <a:lnTo>
                      <a:pt x="49286" y="183785"/>
                    </a:lnTo>
                    <a:lnTo>
                      <a:pt x="37551" y="189562"/>
                    </a:lnTo>
                    <a:lnTo>
                      <a:pt x="37010" y="173585"/>
                    </a:lnTo>
                    <a:lnTo>
                      <a:pt x="25275" y="179362"/>
                    </a:lnTo>
                    <a:lnTo>
                      <a:pt x="24643" y="163385"/>
                    </a:lnTo>
                    <a:lnTo>
                      <a:pt x="12908" y="169072"/>
                    </a:lnTo>
                    <a:lnTo>
                      <a:pt x="12367" y="153094"/>
                    </a:lnTo>
                    <a:lnTo>
                      <a:pt x="632" y="158871"/>
                    </a:lnTo>
                    <a:lnTo>
                      <a:pt x="0" y="142894"/>
                    </a:lnTo>
                    <a:lnTo>
                      <a:pt x="70770" y="5687"/>
                    </a:lnTo>
                    <a:lnTo>
                      <a:pt x="82505" y="0"/>
                    </a:lnTo>
                    <a:lnTo>
                      <a:pt x="83046" y="15977"/>
                    </a:lnTo>
                    <a:lnTo>
                      <a:pt x="94871" y="10200"/>
                    </a:lnTo>
                    <a:lnTo>
                      <a:pt x="95413" y="26178"/>
                    </a:lnTo>
                    <a:lnTo>
                      <a:pt x="107148" y="20401"/>
                    </a:lnTo>
                    <a:lnTo>
                      <a:pt x="107690" y="36378"/>
                    </a:lnTo>
                    <a:lnTo>
                      <a:pt x="119515" y="30691"/>
                    </a:lnTo>
                    <a:lnTo>
                      <a:pt x="120056" y="46668"/>
                    </a:lnTo>
                    <a:lnTo>
                      <a:pt x="131791" y="40891"/>
                    </a:lnTo>
                    <a:lnTo>
                      <a:pt x="132333" y="56869"/>
                    </a:lnTo>
                    <a:lnTo>
                      <a:pt x="61653" y="194076"/>
                    </a:lnTo>
                    <a:close/>
                  </a:path>
                </a:pathLst>
              </a:custGeom>
              <a:solidFill>
                <a:srgbClr val="FFFFFF">
                  <a:alpha val="80000"/>
                </a:srgbClr>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endParaRPr>
              </a:p>
            </p:txBody>
          </p:sp>
        </p:grpSp>
        <p:grpSp>
          <p:nvGrpSpPr>
            <p:cNvPr id="3108" name="Graphic 13">
              <a:extLst>
                <a:ext uri="{FF2B5EF4-FFF2-40B4-BE49-F238E27FC236}">
                  <a16:creationId xmlns:a16="http://schemas.microsoft.com/office/drawing/2014/main" id="{ABB3DC3F-C606-D7BE-73AE-2C6AA6E14665}"/>
                </a:ext>
              </a:extLst>
            </p:cNvPr>
            <p:cNvGrpSpPr/>
            <p:nvPr/>
          </p:nvGrpSpPr>
          <p:grpSpPr>
            <a:xfrm>
              <a:off x="7564804" y="3155123"/>
              <a:ext cx="177105" cy="200394"/>
              <a:chOff x="7564804" y="3155123"/>
              <a:chExt cx="177105" cy="200394"/>
            </a:xfrm>
          </p:grpSpPr>
          <p:sp>
            <p:nvSpPr>
              <p:cNvPr id="3109" name="Freeform: Shape 3108">
                <a:extLst>
                  <a:ext uri="{FF2B5EF4-FFF2-40B4-BE49-F238E27FC236}">
                    <a16:creationId xmlns:a16="http://schemas.microsoft.com/office/drawing/2014/main" id="{73133C3F-D251-6E2D-9A77-ECD266B9D7C3}"/>
                  </a:ext>
                </a:extLst>
              </p:cNvPr>
              <p:cNvSpPr/>
              <p:nvPr/>
            </p:nvSpPr>
            <p:spPr>
              <a:xfrm>
                <a:off x="7564804" y="3155123"/>
                <a:ext cx="177105" cy="200394"/>
              </a:xfrm>
              <a:custGeom>
                <a:avLst/>
                <a:gdLst>
                  <a:gd name="connsiteX0" fmla="*/ 3159 w 177105"/>
                  <a:gd name="connsiteY0" fmla="*/ 83227 h 200394"/>
                  <a:gd name="connsiteX1" fmla="*/ 0 w 177105"/>
                  <a:gd name="connsiteY1" fmla="*/ 68513 h 200394"/>
                  <a:gd name="connsiteX2" fmla="*/ 11103 w 177105"/>
                  <a:gd name="connsiteY2" fmla="*/ 66527 h 200394"/>
                  <a:gd name="connsiteX3" fmla="*/ 7944 w 177105"/>
                  <a:gd name="connsiteY3" fmla="*/ 51814 h 200394"/>
                  <a:gd name="connsiteX4" fmla="*/ 19046 w 177105"/>
                  <a:gd name="connsiteY4" fmla="*/ 49918 h 200394"/>
                  <a:gd name="connsiteX5" fmla="*/ 15887 w 177105"/>
                  <a:gd name="connsiteY5" fmla="*/ 35204 h 200394"/>
                  <a:gd name="connsiteX6" fmla="*/ 26990 w 177105"/>
                  <a:gd name="connsiteY6" fmla="*/ 33219 h 200394"/>
                  <a:gd name="connsiteX7" fmla="*/ 23831 w 177105"/>
                  <a:gd name="connsiteY7" fmla="*/ 18505 h 200394"/>
                  <a:gd name="connsiteX8" fmla="*/ 34934 w 177105"/>
                  <a:gd name="connsiteY8" fmla="*/ 16609 h 200394"/>
                  <a:gd name="connsiteX9" fmla="*/ 31865 w 177105"/>
                  <a:gd name="connsiteY9" fmla="*/ 1896 h 200394"/>
                  <a:gd name="connsiteX10" fmla="*/ 42967 w 177105"/>
                  <a:gd name="connsiteY10" fmla="*/ 0 h 200394"/>
                  <a:gd name="connsiteX11" fmla="*/ 173946 w 177105"/>
                  <a:gd name="connsiteY11" fmla="*/ 117168 h 200394"/>
                  <a:gd name="connsiteX12" fmla="*/ 177105 w 177105"/>
                  <a:gd name="connsiteY12" fmla="*/ 131881 h 200394"/>
                  <a:gd name="connsiteX13" fmla="*/ 166003 w 177105"/>
                  <a:gd name="connsiteY13" fmla="*/ 133777 h 200394"/>
                  <a:gd name="connsiteX14" fmla="*/ 169162 w 177105"/>
                  <a:gd name="connsiteY14" fmla="*/ 148491 h 200394"/>
                  <a:gd name="connsiteX15" fmla="*/ 158059 w 177105"/>
                  <a:gd name="connsiteY15" fmla="*/ 150476 h 200394"/>
                  <a:gd name="connsiteX16" fmla="*/ 161218 w 177105"/>
                  <a:gd name="connsiteY16" fmla="*/ 165190 h 200394"/>
                  <a:gd name="connsiteX17" fmla="*/ 150025 w 177105"/>
                  <a:gd name="connsiteY17" fmla="*/ 167086 h 200394"/>
                  <a:gd name="connsiteX18" fmla="*/ 153184 w 177105"/>
                  <a:gd name="connsiteY18" fmla="*/ 181799 h 200394"/>
                  <a:gd name="connsiteX19" fmla="*/ 142082 w 177105"/>
                  <a:gd name="connsiteY19" fmla="*/ 183785 h 200394"/>
                  <a:gd name="connsiteX20" fmla="*/ 145241 w 177105"/>
                  <a:gd name="connsiteY20" fmla="*/ 198499 h 200394"/>
                  <a:gd name="connsiteX21" fmla="*/ 134138 w 177105"/>
                  <a:gd name="connsiteY21" fmla="*/ 200395 h 200394"/>
                  <a:gd name="connsiteX22" fmla="*/ 3159 w 177105"/>
                  <a:gd name="connsiteY22" fmla="*/ 83227 h 2003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7105" h="200394">
                    <a:moveTo>
                      <a:pt x="3159" y="83227"/>
                    </a:moveTo>
                    <a:lnTo>
                      <a:pt x="0" y="68513"/>
                    </a:lnTo>
                    <a:lnTo>
                      <a:pt x="11103" y="66527"/>
                    </a:lnTo>
                    <a:lnTo>
                      <a:pt x="7944" y="51814"/>
                    </a:lnTo>
                    <a:lnTo>
                      <a:pt x="19046" y="49918"/>
                    </a:lnTo>
                    <a:lnTo>
                      <a:pt x="15887" y="35204"/>
                    </a:lnTo>
                    <a:lnTo>
                      <a:pt x="26990" y="33219"/>
                    </a:lnTo>
                    <a:lnTo>
                      <a:pt x="23831" y="18505"/>
                    </a:lnTo>
                    <a:lnTo>
                      <a:pt x="34934" y="16609"/>
                    </a:lnTo>
                    <a:lnTo>
                      <a:pt x="31865" y="1896"/>
                    </a:lnTo>
                    <a:lnTo>
                      <a:pt x="42967" y="0"/>
                    </a:lnTo>
                    <a:lnTo>
                      <a:pt x="173946" y="117168"/>
                    </a:lnTo>
                    <a:lnTo>
                      <a:pt x="177105" y="131881"/>
                    </a:lnTo>
                    <a:lnTo>
                      <a:pt x="166003" y="133777"/>
                    </a:lnTo>
                    <a:lnTo>
                      <a:pt x="169162" y="148491"/>
                    </a:lnTo>
                    <a:lnTo>
                      <a:pt x="158059" y="150476"/>
                    </a:lnTo>
                    <a:lnTo>
                      <a:pt x="161218" y="165190"/>
                    </a:lnTo>
                    <a:lnTo>
                      <a:pt x="150025" y="167086"/>
                    </a:lnTo>
                    <a:lnTo>
                      <a:pt x="153184" y="181799"/>
                    </a:lnTo>
                    <a:lnTo>
                      <a:pt x="142082" y="183785"/>
                    </a:lnTo>
                    <a:lnTo>
                      <a:pt x="145241" y="198499"/>
                    </a:lnTo>
                    <a:lnTo>
                      <a:pt x="134138" y="200395"/>
                    </a:lnTo>
                    <a:lnTo>
                      <a:pt x="3159" y="83227"/>
                    </a:lnTo>
                    <a:close/>
                  </a:path>
                </a:pathLst>
              </a:custGeom>
              <a:solidFill>
                <a:srgbClr val="407BFF"/>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endParaRPr>
              </a:p>
            </p:txBody>
          </p:sp>
          <p:sp>
            <p:nvSpPr>
              <p:cNvPr id="3110" name="Freeform: Shape 3109">
                <a:extLst>
                  <a:ext uri="{FF2B5EF4-FFF2-40B4-BE49-F238E27FC236}">
                    <a16:creationId xmlns:a16="http://schemas.microsoft.com/office/drawing/2014/main" id="{6BB47594-3C05-6867-929A-67D4F05E1C0B}"/>
                  </a:ext>
                </a:extLst>
              </p:cNvPr>
              <p:cNvSpPr/>
              <p:nvPr/>
            </p:nvSpPr>
            <p:spPr>
              <a:xfrm>
                <a:off x="7564804" y="3155123"/>
                <a:ext cx="177105" cy="200394"/>
              </a:xfrm>
              <a:custGeom>
                <a:avLst/>
                <a:gdLst>
                  <a:gd name="connsiteX0" fmla="*/ 3159 w 177105"/>
                  <a:gd name="connsiteY0" fmla="*/ 83227 h 200394"/>
                  <a:gd name="connsiteX1" fmla="*/ 0 w 177105"/>
                  <a:gd name="connsiteY1" fmla="*/ 68513 h 200394"/>
                  <a:gd name="connsiteX2" fmla="*/ 11103 w 177105"/>
                  <a:gd name="connsiteY2" fmla="*/ 66527 h 200394"/>
                  <a:gd name="connsiteX3" fmla="*/ 7944 w 177105"/>
                  <a:gd name="connsiteY3" fmla="*/ 51814 h 200394"/>
                  <a:gd name="connsiteX4" fmla="*/ 19046 w 177105"/>
                  <a:gd name="connsiteY4" fmla="*/ 49918 h 200394"/>
                  <a:gd name="connsiteX5" fmla="*/ 15887 w 177105"/>
                  <a:gd name="connsiteY5" fmla="*/ 35204 h 200394"/>
                  <a:gd name="connsiteX6" fmla="*/ 26990 w 177105"/>
                  <a:gd name="connsiteY6" fmla="*/ 33219 h 200394"/>
                  <a:gd name="connsiteX7" fmla="*/ 23831 w 177105"/>
                  <a:gd name="connsiteY7" fmla="*/ 18505 h 200394"/>
                  <a:gd name="connsiteX8" fmla="*/ 34934 w 177105"/>
                  <a:gd name="connsiteY8" fmla="*/ 16609 h 200394"/>
                  <a:gd name="connsiteX9" fmla="*/ 31865 w 177105"/>
                  <a:gd name="connsiteY9" fmla="*/ 1896 h 200394"/>
                  <a:gd name="connsiteX10" fmla="*/ 42967 w 177105"/>
                  <a:gd name="connsiteY10" fmla="*/ 0 h 200394"/>
                  <a:gd name="connsiteX11" fmla="*/ 173946 w 177105"/>
                  <a:gd name="connsiteY11" fmla="*/ 117168 h 200394"/>
                  <a:gd name="connsiteX12" fmla="*/ 177105 w 177105"/>
                  <a:gd name="connsiteY12" fmla="*/ 131881 h 200394"/>
                  <a:gd name="connsiteX13" fmla="*/ 166003 w 177105"/>
                  <a:gd name="connsiteY13" fmla="*/ 133777 h 200394"/>
                  <a:gd name="connsiteX14" fmla="*/ 169162 w 177105"/>
                  <a:gd name="connsiteY14" fmla="*/ 148491 h 200394"/>
                  <a:gd name="connsiteX15" fmla="*/ 158059 w 177105"/>
                  <a:gd name="connsiteY15" fmla="*/ 150476 h 200394"/>
                  <a:gd name="connsiteX16" fmla="*/ 161218 w 177105"/>
                  <a:gd name="connsiteY16" fmla="*/ 165190 h 200394"/>
                  <a:gd name="connsiteX17" fmla="*/ 150025 w 177105"/>
                  <a:gd name="connsiteY17" fmla="*/ 167086 h 200394"/>
                  <a:gd name="connsiteX18" fmla="*/ 153184 w 177105"/>
                  <a:gd name="connsiteY18" fmla="*/ 181799 h 200394"/>
                  <a:gd name="connsiteX19" fmla="*/ 142082 w 177105"/>
                  <a:gd name="connsiteY19" fmla="*/ 183785 h 200394"/>
                  <a:gd name="connsiteX20" fmla="*/ 145241 w 177105"/>
                  <a:gd name="connsiteY20" fmla="*/ 198499 h 200394"/>
                  <a:gd name="connsiteX21" fmla="*/ 134138 w 177105"/>
                  <a:gd name="connsiteY21" fmla="*/ 200395 h 200394"/>
                  <a:gd name="connsiteX22" fmla="*/ 3159 w 177105"/>
                  <a:gd name="connsiteY22" fmla="*/ 83227 h 2003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7105" h="200394">
                    <a:moveTo>
                      <a:pt x="3159" y="83227"/>
                    </a:moveTo>
                    <a:lnTo>
                      <a:pt x="0" y="68513"/>
                    </a:lnTo>
                    <a:lnTo>
                      <a:pt x="11103" y="66527"/>
                    </a:lnTo>
                    <a:lnTo>
                      <a:pt x="7944" y="51814"/>
                    </a:lnTo>
                    <a:lnTo>
                      <a:pt x="19046" y="49918"/>
                    </a:lnTo>
                    <a:lnTo>
                      <a:pt x="15887" y="35204"/>
                    </a:lnTo>
                    <a:lnTo>
                      <a:pt x="26990" y="33219"/>
                    </a:lnTo>
                    <a:lnTo>
                      <a:pt x="23831" y="18505"/>
                    </a:lnTo>
                    <a:lnTo>
                      <a:pt x="34934" y="16609"/>
                    </a:lnTo>
                    <a:lnTo>
                      <a:pt x="31865" y="1896"/>
                    </a:lnTo>
                    <a:lnTo>
                      <a:pt x="42967" y="0"/>
                    </a:lnTo>
                    <a:lnTo>
                      <a:pt x="173946" y="117168"/>
                    </a:lnTo>
                    <a:lnTo>
                      <a:pt x="177105" y="131881"/>
                    </a:lnTo>
                    <a:lnTo>
                      <a:pt x="166003" y="133777"/>
                    </a:lnTo>
                    <a:lnTo>
                      <a:pt x="169162" y="148491"/>
                    </a:lnTo>
                    <a:lnTo>
                      <a:pt x="158059" y="150476"/>
                    </a:lnTo>
                    <a:lnTo>
                      <a:pt x="161218" y="165190"/>
                    </a:lnTo>
                    <a:lnTo>
                      <a:pt x="150025" y="167086"/>
                    </a:lnTo>
                    <a:lnTo>
                      <a:pt x="153184" y="181799"/>
                    </a:lnTo>
                    <a:lnTo>
                      <a:pt x="142082" y="183785"/>
                    </a:lnTo>
                    <a:lnTo>
                      <a:pt x="145241" y="198499"/>
                    </a:lnTo>
                    <a:lnTo>
                      <a:pt x="134138" y="200395"/>
                    </a:lnTo>
                    <a:lnTo>
                      <a:pt x="3159" y="83227"/>
                    </a:lnTo>
                    <a:close/>
                  </a:path>
                </a:pathLst>
              </a:custGeom>
              <a:solidFill>
                <a:srgbClr val="FFFFFF">
                  <a:alpha val="80000"/>
                </a:srgbClr>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endParaRPr>
              </a:p>
            </p:txBody>
          </p:sp>
        </p:grpSp>
      </p:grpSp>
      <p:grpSp>
        <p:nvGrpSpPr>
          <p:cNvPr id="3113" name="Group 3112">
            <a:extLst>
              <a:ext uri="{FF2B5EF4-FFF2-40B4-BE49-F238E27FC236}">
                <a16:creationId xmlns:a16="http://schemas.microsoft.com/office/drawing/2014/main" id="{B7690418-D7CF-0ED9-0F65-5DFB78D2AE7B}"/>
              </a:ext>
            </a:extLst>
          </p:cNvPr>
          <p:cNvGrpSpPr/>
          <p:nvPr/>
        </p:nvGrpSpPr>
        <p:grpSpPr>
          <a:xfrm>
            <a:off x="8060946" y="2191131"/>
            <a:ext cx="1354017" cy="1575666"/>
            <a:chOff x="9933973" y="3414558"/>
            <a:chExt cx="1805356" cy="2100888"/>
          </a:xfrm>
        </p:grpSpPr>
        <p:sp>
          <p:nvSpPr>
            <p:cNvPr id="3114" name="Freeform: Shape 3113">
              <a:extLst>
                <a:ext uri="{FF2B5EF4-FFF2-40B4-BE49-F238E27FC236}">
                  <a16:creationId xmlns:a16="http://schemas.microsoft.com/office/drawing/2014/main" id="{6E98FC1A-B8AC-1404-B5CB-690CCFAEFB02}"/>
                </a:ext>
              </a:extLst>
            </p:cNvPr>
            <p:cNvSpPr/>
            <p:nvPr/>
          </p:nvSpPr>
          <p:spPr>
            <a:xfrm>
              <a:off x="9933973" y="4473124"/>
              <a:ext cx="1805356" cy="1042322"/>
            </a:xfrm>
            <a:custGeom>
              <a:avLst/>
              <a:gdLst>
                <a:gd name="connsiteX0" fmla="*/ 675835 w 1805356"/>
                <a:gd name="connsiteY0" fmla="*/ 921996 h 1042322"/>
                <a:gd name="connsiteX1" fmla="*/ 545759 w 1805356"/>
                <a:gd name="connsiteY1" fmla="*/ 864675 h 1042322"/>
                <a:gd name="connsiteX2" fmla="*/ 478419 w 1805356"/>
                <a:gd name="connsiteY2" fmla="*/ 956839 h 1042322"/>
                <a:gd name="connsiteX3" fmla="*/ 207616 w 1805356"/>
                <a:gd name="connsiteY3" fmla="*/ 956839 h 1042322"/>
                <a:gd name="connsiteX4" fmla="*/ 134319 w 1805356"/>
                <a:gd name="connsiteY4" fmla="*/ 844817 h 1042322"/>
                <a:gd name="connsiteX5" fmla="*/ 207616 w 1805356"/>
                <a:gd name="connsiteY5" fmla="*/ 732704 h 1042322"/>
                <a:gd name="connsiteX6" fmla="*/ 297884 w 1805356"/>
                <a:gd name="connsiteY6" fmla="*/ 704631 h 1042322"/>
                <a:gd name="connsiteX7" fmla="*/ 267102 w 1805356"/>
                <a:gd name="connsiteY7" fmla="*/ 686035 h 1042322"/>
                <a:gd name="connsiteX8" fmla="*/ 0 w 1805356"/>
                <a:gd name="connsiteY8" fmla="*/ 531948 h 1042322"/>
                <a:gd name="connsiteX9" fmla="*/ 285608 w 1805356"/>
                <a:gd name="connsiteY9" fmla="*/ 367029 h 1042322"/>
                <a:gd name="connsiteX10" fmla="*/ 485641 w 1805356"/>
                <a:gd name="connsiteY10" fmla="*/ 292919 h 1042322"/>
                <a:gd name="connsiteX11" fmla="*/ 585838 w 1805356"/>
                <a:gd name="connsiteY11" fmla="*/ 371542 h 1042322"/>
                <a:gd name="connsiteX12" fmla="*/ 600371 w 1805356"/>
                <a:gd name="connsiteY12" fmla="*/ 401962 h 1042322"/>
                <a:gd name="connsiteX13" fmla="*/ 754639 w 1805356"/>
                <a:gd name="connsiteY13" fmla="*/ 401962 h 1042322"/>
                <a:gd name="connsiteX14" fmla="*/ 768360 w 1805356"/>
                <a:gd name="connsiteY14" fmla="*/ 391221 h 1042322"/>
                <a:gd name="connsiteX15" fmla="*/ 754639 w 1805356"/>
                <a:gd name="connsiteY15" fmla="*/ 380479 h 1042322"/>
                <a:gd name="connsiteX16" fmla="*/ 657330 w 1805356"/>
                <a:gd name="connsiteY16" fmla="*/ 363328 h 1042322"/>
                <a:gd name="connsiteX17" fmla="*/ 552078 w 1805356"/>
                <a:gd name="connsiteY17" fmla="*/ 297613 h 1042322"/>
                <a:gd name="connsiteX18" fmla="*/ 694250 w 1805356"/>
                <a:gd name="connsiteY18" fmla="*/ 131159 h 1042322"/>
                <a:gd name="connsiteX19" fmla="*/ 921364 w 1805356"/>
                <a:gd name="connsiteY19" fmla="*/ 0 h 1042322"/>
                <a:gd name="connsiteX20" fmla="*/ 1129792 w 1805356"/>
                <a:gd name="connsiteY20" fmla="*/ 120327 h 1042322"/>
                <a:gd name="connsiteX21" fmla="*/ 1271874 w 1805356"/>
                <a:gd name="connsiteY21" fmla="*/ 286781 h 1042322"/>
                <a:gd name="connsiteX22" fmla="*/ 1166712 w 1805356"/>
                <a:gd name="connsiteY22" fmla="*/ 352496 h 1042322"/>
                <a:gd name="connsiteX23" fmla="*/ 1069313 w 1805356"/>
                <a:gd name="connsiteY23" fmla="*/ 369647 h 1042322"/>
                <a:gd name="connsiteX24" fmla="*/ 1055592 w 1805356"/>
                <a:gd name="connsiteY24" fmla="*/ 380389 h 1042322"/>
                <a:gd name="connsiteX25" fmla="*/ 1069313 w 1805356"/>
                <a:gd name="connsiteY25" fmla="*/ 391130 h 1042322"/>
                <a:gd name="connsiteX26" fmla="*/ 1223580 w 1805356"/>
                <a:gd name="connsiteY26" fmla="*/ 391130 h 1042322"/>
                <a:gd name="connsiteX27" fmla="*/ 1238204 w 1805356"/>
                <a:gd name="connsiteY27" fmla="*/ 360800 h 1042322"/>
                <a:gd name="connsiteX28" fmla="*/ 1338401 w 1805356"/>
                <a:gd name="connsiteY28" fmla="*/ 282087 h 1042322"/>
                <a:gd name="connsiteX29" fmla="*/ 1538344 w 1805356"/>
                <a:gd name="connsiteY29" fmla="*/ 356287 h 1042322"/>
                <a:gd name="connsiteX30" fmla="*/ 1805356 w 1805356"/>
                <a:gd name="connsiteY30" fmla="*/ 510374 h 1042322"/>
                <a:gd name="connsiteX31" fmla="*/ 1520020 w 1805356"/>
                <a:gd name="connsiteY31" fmla="*/ 675203 h 1042322"/>
                <a:gd name="connsiteX32" fmla="*/ 1489148 w 1805356"/>
                <a:gd name="connsiteY32" fmla="*/ 693799 h 1042322"/>
                <a:gd name="connsiteX33" fmla="*/ 1580409 w 1805356"/>
                <a:gd name="connsiteY33" fmla="*/ 721962 h 1042322"/>
                <a:gd name="connsiteX34" fmla="*/ 1653797 w 1805356"/>
                <a:gd name="connsiteY34" fmla="*/ 833984 h 1042322"/>
                <a:gd name="connsiteX35" fmla="*/ 1580409 w 1805356"/>
                <a:gd name="connsiteY35" fmla="*/ 946007 h 1042322"/>
                <a:gd name="connsiteX36" fmla="*/ 1309605 w 1805356"/>
                <a:gd name="connsiteY36" fmla="*/ 946007 h 1042322"/>
                <a:gd name="connsiteX37" fmla="*/ 1241905 w 1805356"/>
                <a:gd name="connsiteY37" fmla="*/ 853934 h 1042322"/>
                <a:gd name="connsiteX38" fmla="*/ 1111739 w 1805356"/>
                <a:gd name="connsiteY38" fmla="*/ 911163 h 1042322"/>
                <a:gd name="connsiteX39" fmla="*/ 884625 w 1805356"/>
                <a:gd name="connsiteY39" fmla="*/ 1042322 h 10423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805356" h="1042322">
                  <a:moveTo>
                    <a:pt x="675835" y="921996"/>
                  </a:moveTo>
                  <a:cubicBezTo>
                    <a:pt x="603621" y="880201"/>
                    <a:pt x="564264" y="867835"/>
                    <a:pt x="545759" y="864675"/>
                  </a:cubicBezTo>
                  <a:cubicBezTo>
                    <a:pt x="538558" y="904065"/>
                    <a:pt x="513758" y="938008"/>
                    <a:pt x="478419" y="956839"/>
                  </a:cubicBezTo>
                  <a:cubicBezTo>
                    <a:pt x="393577" y="1001100"/>
                    <a:pt x="292458" y="1001100"/>
                    <a:pt x="207616" y="956839"/>
                  </a:cubicBezTo>
                  <a:cubicBezTo>
                    <a:pt x="161038" y="929758"/>
                    <a:pt x="134319" y="889138"/>
                    <a:pt x="134319" y="844817"/>
                  </a:cubicBezTo>
                  <a:cubicBezTo>
                    <a:pt x="134319" y="800495"/>
                    <a:pt x="161399" y="759604"/>
                    <a:pt x="207616" y="732704"/>
                  </a:cubicBezTo>
                  <a:cubicBezTo>
                    <a:pt x="235469" y="717271"/>
                    <a:pt x="266191" y="707717"/>
                    <a:pt x="297884" y="704631"/>
                  </a:cubicBezTo>
                  <a:cubicBezTo>
                    <a:pt x="288857" y="699034"/>
                    <a:pt x="278837" y="692805"/>
                    <a:pt x="267102" y="686035"/>
                  </a:cubicBezTo>
                  <a:lnTo>
                    <a:pt x="0" y="531948"/>
                  </a:lnTo>
                  <a:lnTo>
                    <a:pt x="285608" y="367029"/>
                  </a:lnTo>
                  <a:cubicBezTo>
                    <a:pt x="372084" y="317201"/>
                    <a:pt x="437438" y="292919"/>
                    <a:pt x="485641" y="292919"/>
                  </a:cubicBezTo>
                  <a:cubicBezTo>
                    <a:pt x="549551" y="292919"/>
                    <a:pt x="579339" y="333540"/>
                    <a:pt x="585838" y="371542"/>
                  </a:cubicBezTo>
                  <a:cubicBezTo>
                    <a:pt x="589900" y="395915"/>
                    <a:pt x="589900" y="395915"/>
                    <a:pt x="600371" y="401962"/>
                  </a:cubicBezTo>
                  <a:cubicBezTo>
                    <a:pt x="649117" y="425429"/>
                    <a:pt x="705894" y="425429"/>
                    <a:pt x="754639" y="401962"/>
                  </a:cubicBezTo>
                  <a:cubicBezTo>
                    <a:pt x="759819" y="399232"/>
                    <a:pt x="764466" y="395593"/>
                    <a:pt x="768360" y="391221"/>
                  </a:cubicBezTo>
                  <a:cubicBezTo>
                    <a:pt x="764492" y="386820"/>
                    <a:pt x="759839" y="383177"/>
                    <a:pt x="754639" y="380479"/>
                  </a:cubicBezTo>
                  <a:cubicBezTo>
                    <a:pt x="733426" y="368202"/>
                    <a:pt x="706707" y="366126"/>
                    <a:pt x="657330" y="363328"/>
                  </a:cubicBezTo>
                  <a:cubicBezTo>
                    <a:pt x="582227" y="359085"/>
                    <a:pt x="558668" y="325235"/>
                    <a:pt x="552078" y="297613"/>
                  </a:cubicBezTo>
                  <a:cubicBezTo>
                    <a:pt x="537455" y="236050"/>
                    <a:pt x="598385" y="186493"/>
                    <a:pt x="694250" y="131159"/>
                  </a:cubicBezTo>
                  <a:lnTo>
                    <a:pt x="921364" y="0"/>
                  </a:lnTo>
                  <a:lnTo>
                    <a:pt x="1129792" y="120327"/>
                  </a:lnTo>
                  <a:cubicBezTo>
                    <a:pt x="1225657" y="175661"/>
                    <a:pt x="1286497" y="225218"/>
                    <a:pt x="1271874" y="286781"/>
                  </a:cubicBezTo>
                  <a:cubicBezTo>
                    <a:pt x="1265284" y="314403"/>
                    <a:pt x="1241724" y="348253"/>
                    <a:pt x="1166712" y="352496"/>
                  </a:cubicBezTo>
                  <a:cubicBezTo>
                    <a:pt x="1117335" y="355294"/>
                    <a:pt x="1090526" y="357370"/>
                    <a:pt x="1069313" y="369647"/>
                  </a:cubicBezTo>
                  <a:cubicBezTo>
                    <a:pt x="1064130" y="372373"/>
                    <a:pt x="1059482" y="376012"/>
                    <a:pt x="1055592" y="380389"/>
                  </a:cubicBezTo>
                  <a:cubicBezTo>
                    <a:pt x="1059507" y="384739"/>
                    <a:pt x="1064150" y="388374"/>
                    <a:pt x="1069313" y="391130"/>
                  </a:cubicBezTo>
                  <a:cubicBezTo>
                    <a:pt x="1118058" y="414597"/>
                    <a:pt x="1174835" y="414597"/>
                    <a:pt x="1223580" y="391130"/>
                  </a:cubicBezTo>
                  <a:cubicBezTo>
                    <a:pt x="1234051" y="385082"/>
                    <a:pt x="1234051" y="385082"/>
                    <a:pt x="1238204" y="360800"/>
                  </a:cubicBezTo>
                  <a:cubicBezTo>
                    <a:pt x="1244703" y="322707"/>
                    <a:pt x="1274311" y="282087"/>
                    <a:pt x="1338401" y="282087"/>
                  </a:cubicBezTo>
                  <a:cubicBezTo>
                    <a:pt x="1386514" y="282087"/>
                    <a:pt x="1451958" y="306369"/>
                    <a:pt x="1538344" y="356287"/>
                  </a:cubicBezTo>
                  <a:lnTo>
                    <a:pt x="1805356" y="510374"/>
                  </a:lnTo>
                  <a:lnTo>
                    <a:pt x="1520020" y="675203"/>
                  </a:lnTo>
                  <a:cubicBezTo>
                    <a:pt x="1508285" y="681973"/>
                    <a:pt x="1498085" y="688202"/>
                    <a:pt x="1489148" y="693799"/>
                  </a:cubicBezTo>
                  <a:cubicBezTo>
                    <a:pt x="1521198" y="696726"/>
                    <a:pt x="1552283" y="706319"/>
                    <a:pt x="1580409" y="721962"/>
                  </a:cubicBezTo>
                  <a:cubicBezTo>
                    <a:pt x="1627078" y="749042"/>
                    <a:pt x="1653797" y="789663"/>
                    <a:pt x="1653797" y="833984"/>
                  </a:cubicBezTo>
                  <a:cubicBezTo>
                    <a:pt x="1653797" y="878306"/>
                    <a:pt x="1626716" y="919107"/>
                    <a:pt x="1580409" y="946007"/>
                  </a:cubicBezTo>
                  <a:cubicBezTo>
                    <a:pt x="1495574" y="990299"/>
                    <a:pt x="1394440" y="990299"/>
                    <a:pt x="1309605" y="946007"/>
                  </a:cubicBezTo>
                  <a:cubicBezTo>
                    <a:pt x="1274151" y="927278"/>
                    <a:pt x="1249211" y="893360"/>
                    <a:pt x="1241905" y="853934"/>
                  </a:cubicBezTo>
                  <a:cubicBezTo>
                    <a:pt x="1223309" y="857273"/>
                    <a:pt x="1184133" y="869369"/>
                    <a:pt x="1111739" y="911163"/>
                  </a:cubicBezTo>
                  <a:lnTo>
                    <a:pt x="884625" y="1042322"/>
                  </a:lnTo>
                  <a:close/>
                </a:path>
              </a:pathLst>
            </a:custGeom>
            <a:solidFill>
              <a:srgbClr val="E0E0E0"/>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endParaRPr>
            </a:p>
          </p:txBody>
        </p:sp>
        <p:sp>
          <p:nvSpPr>
            <p:cNvPr id="3115" name="Freeform: Shape 3114">
              <a:extLst>
                <a:ext uri="{FF2B5EF4-FFF2-40B4-BE49-F238E27FC236}">
                  <a16:creationId xmlns:a16="http://schemas.microsoft.com/office/drawing/2014/main" id="{5D883E5A-42BA-18B9-170C-D324830C2688}"/>
                </a:ext>
              </a:extLst>
            </p:cNvPr>
            <p:cNvSpPr/>
            <p:nvPr/>
          </p:nvSpPr>
          <p:spPr>
            <a:xfrm>
              <a:off x="10051321" y="4410207"/>
              <a:ext cx="1571652" cy="1037808"/>
            </a:xfrm>
            <a:custGeom>
              <a:avLst/>
              <a:gdLst>
                <a:gd name="connsiteX0" fmla="*/ 1571292 w 1571652"/>
                <a:gd name="connsiteY0" fmla="*/ 442764 h 1037808"/>
                <a:gd name="connsiteX1" fmla="*/ 1392110 w 1571652"/>
                <a:gd name="connsiteY1" fmla="*/ 339317 h 1037808"/>
                <a:gd name="connsiteX2" fmla="*/ 1178898 w 1571652"/>
                <a:gd name="connsiteY2" fmla="*/ 303210 h 1037808"/>
                <a:gd name="connsiteX3" fmla="*/ 1135840 w 1571652"/>
                <a:gd name="connsiteY3" fmla="*/ 374431 h 1037808"/>
                <a:gd name="connsiteX4" fmla="*/ 930481 w 1571652"/>
                <a:gd name="connsiteY4" fmla="*/ 378312 h 1037808"/>
                <a:gd name="connsiteX5" fmla="*/ 1046385 w 1571652"/>
                <a:gd name="connsiteY5" fmla="*/ 357370 h 1037808"/>
                <a:gd name="connsiteX6" fmla="*/ 1098379 w 1571652"/>
                <a:gd name="connsiteY6" fmla="*/ 332818 h 1037808"/>
                <a:gd name="connsiteX7" fmla="*/ 1098379 w 1571652"/>
                <a:gd name="connsiteY7" fmla="*/ 202019 h 1037808"/>
                <a:gd name="connsiteX8" fmla="*/ 983558 w 1571652"/>
                <a:gd name="connsiteY8" fmla="*/ 103447 h 1037808"/>
                <a:gd name="connsiteX9" fmla="*/ 804376 w 1571652"/>
                <a:gd name="connsiteY9" fmla="*/ 0 h 1037808"/>
                <a:gd name="connsiteX10" fmla="*/ 606510 w 1571652"/>
                <a:gd name="connsiteY10" fmla="*/ 114279 h 1037808"/>
                <a:gd name="connsiteX11" fmla="*/ 491598 w 1571652"/>
                <a:gd name="connsiteY11" fmla="*/ 212852 h 1037808"/>
                <a:gd name="connsiteX12" fmla="*/ 491598 w 1571652"/>
                <a:gd name="connsiteY12" fmla="*/ 343469 h 1037808"/>
                <a:gd name="connsiteX13" fmla="*/ 543683 w 1571652"/>
                <a:gd name="connsiteY13" fmla="*/ 368022 h 1037808"/>
                <a:gd name="connsiteX14" fmla="*/ 659497 w 1571652"/>
                <a:gd name="connsiteY14" fmla="*/ 388874 h 1037808"/>
                <a:gd name="connsiteX15" fmla="*/ 454137 w 1571652"/>
                <a:gd name="connsiteY15" fmla="*/ 385082 h 1037808"/>
                <a:gd name="connsiteX16" fmla="*/ 411170 w 1571652"/>
                <a:gd name="connsiteY16" fmla="*/ 313861 h 1037808"/>
                <a:gd name="connsiteX17" fmla="*/ 197867 w 1571652"/>
                <a:gd name="connsiteY17" fmla="*/ 349968 h 1037808"/>
                <a:gd name="connsiteX18" fmla="*/ 0 w 1571652"/>
                <a:gd name="connsiteY18" fmla="*/ 464428 h 1037808"/>
                <a:gd name="connsiteX19" fmla="*/ 0 w 1571652"/>
                <a:gd name="connsiteY19" fmla="*/ 595045 h 1037808"/>
                <a:gd name="connsiteX20" fmla="*/ 176113 w 1571652"/>
                <a:gd name="connsiteY20" fmla="*/ 696597 h 1037808"/>
                <a:gd name="connsiteX21" fmla="*/ 118702 w 1571652"/>
                <a:gd name="connsiteY21" fmla="*/ 715643 h 1037808"/>
                <a:gd name="connsiteX22" fmla="*/ 74651 w 1571652"/>
                <a:gd name="connsiteY22" fmla="*/ 777025 h 1037808"/>
                <a:gd name="connsiteX23" fmla="*/ 74651 w 1571652"/>
                <a:gd name="connsiteY23" fmla="*/ 907823 h 1037808"/>
                <a:gd name="connsiteX24" fmla="*/ 118702 w 1571652"/>
                <a:gd name="connsiteY24" fmla="*/ 969296 h 1037808"/>
                <a:gd name="connsiteX25" fmla="*/ 331463 w 1571652"/>
                <a:gd name="connsiteY25" fmla="*/ 969296 h 1037808"/>
                <a:gd name="connsiteX26" fmla="*/ 374521 w 1571652"/>
                <a:gd name="connsiteY26" fmla="*/ 898075 h 1037808"/>
                <a:gd name="connsiteX27" fmla="*/ 587734 w 1571652"/>
                <a:gd name="connsiteY27" fmla="*/ 934182 h 1037808"/>
                <a:gd name="connsiteX28" fmla="*/ 767277 w 1571652"/>
                <a:gd name="connsiteY28" fmla="*/ 1037809 h 1037808"/>
                <a:gd name="connsiteX29" fmla="*/ 965144 w 1571652"/>
                <a:gd name="connsiteY29" fmla="*/ 923530 h 1037808"/>
                <a:gd name="connsiteX30" fmla="*/ 1178446 w 1571652"/>
                <a:gd name="connsiteY30" fmla="*/ 887423 h 1037808"/>
                <a:gd name="connsiteX31" fmla="*/ 1221504 w 1571652"/>
                <a:gd name="connsiteY31" fmla="*/ 958554 h 1037808"/>
                <a:gd name="connsiteX32" fmla="*/ 1434266 w 1571652"/>
                <a:gd name="connsiteY32" fmla="*/ 958554 h 1037808"/>
                <a:gd name="connsiteX33" fmla="*/ 1478316 w 1571652"/>
                <a:gd name="connsiteY33" fmla="*/ 897172 h 1037808"/>
                <a:gd name="connsiteX34" fmla="*/ 1478316 w 1571652"/>
                <a:gd name="connsiteY34" fmla="*/ 766464 h 1037808"/>
                <a:gd name="connsiteX35" fmla="*/ 1434266 w 1571652"/>
                <a:gd name="connsiteY35" fmla="*/ 704992 h 1037808"/>
                <a:gd name="connsiteX36" fmla="*/ 1376765 w 1571652"/>
                <a:gd name="connsiteY36" fmla="*/ 685945 h 1037808"/>
                <a:gd name="connsiteX37" fmla="*/ 1571653 w 1571652"/>
                <a:gd name="connsiteY37" fmla="*/ 573381 h 10378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71652" h="1037808">
                  <a:moveTo>
                    <a:pt x="1571292" y="442764"/>
                  </a:moveTo>
                  <a:lnTo>
                    <a:pt x="1392110" y="339317"/>
                  </a:lnTo>
                  <a:cubicBezTo>
                    <a:pt x="1252917" y="258978"/>
                    <a:pt x="1186571" y="258076"/>
                    <a:pt x="1178898" y="303210"/>
                  </a:cubicBezTo>
                  <a:cubicBezTo>
                    <a:pt x="1173572" y="334262"/>
                    <a:pt x="1169871" y="354933"/>
                    <a:pt x="1135840" y="374431"/>
                  </a:cubicBezTo>
                  <a:cubicBezTo>
                    <a:pt x="1079423" y="407018"/>
                    <a:pt x="989606" y="408191"/>
                    <a:pt x="930481" y="378312"/>
                  </a:cubicBezTo>
                  <a:cubicBezTo>
                    <a:pt x="962074" y="362425"/>
                    <a:pt x="996557" y="360259"/>
                    <a:pt x="1046385" y="357370"/>
                  </a:cubicBezTo>
                  <a:cubicBezTo>
                    <a:pt x="1079603" y="355475"/>
                    <a:pt x="1098379" y="347531"/>
                    <a:pt x="1098379" y="332818"/>
                  </a:cubicBezTo>
                  <a:lnTo>
                    <a:pt x="1098379" y="202019"/>
                  </a:lnTo>
                  <a:cubicBezTo>
                    <a:pt x="1098379" y="182070"/>
                    <a:pt x="1063716" y="149754"/>
                    <a:pt x="983558" y="103447"/>
                  </a:cubicBezTo>
                  <a:lnTo>
                    <a:pt x="804376" y="0"/>
                  </a:lnTo>
                  <a:lnTo>
                    <a:pt x="606510" y="114279"/>
                  </a:lnTo>
                  <a:cubicBezTo>
                    <a:pt x="526352" y="160496"/>
                    <a:pt x="491598" y="192902"/>
                    <a:pt x="491598" y="212852"/>
                  </a:cubicBezTo>
                  <a:lnTo>
                    <a:pt x="491598" y="343469"/>
                  </a:lnTo>
                  <a:cubicBezTo>
                    <a:pt x="491598" y="358183"/>
                    <a:pt x="510374" y="366126"/>
                    <a:pt x="543683" y="368022"/>
                  </a:cubicBezTo>
                  <a:cubicBezTo>
                    <a:pt x="593421" y="370820"/>
                    <a:pt x="627903" y="373077"/>
                    <a:pt x="659497" y="388874"/>
                  </a:cubicBezTo>
                  <a:cubicBezTo>
                    <a:pt x="600461" y="418843"/>
                    <a:pt x="510555" y="417579"/>
                    <a:pt x="454137" y="385082"/>
                  </a:cubicBezTo>
                  <a:cubicBezTo>
                    <a:pt x="420467" y="365585"/>
                    <a:pt x="416406" y="344823"/>
                    <a:pt x="411170" y="313861"/>
                  </a:cubicBezTo>
                  <a:cubicBezTo>
                    <a:pt x="403407" y="268727"/>
                    <a:pt x="336970" y="269811"/>
                    <a:pt x="197867" y="349968"/>
                  </a:cubicBezTo>
                  <a:lnTo>
                    <a:pt x="0" y="464428"/>
                  </a:lnTo>
                  <a:lnTo>
                    <a:pt x="0" y="595045"/>
                  </a:lnTo>
                  <a:lnTo>
                    <a:pt x="176113" y="696597"/>
                  </a:lnTo>
                  <a:cubicBezTo>
                    <a:pt x="155940" y="699243"/>
                    <a:pt x="136456" y="705707"/>
                    <a:pt x="118702" y="715643"/>
                  </a:cubicBezTo>
                  <a:cubicBezTo>
                    <a:pt x="89365" y="732614"/>
                    <a:pt x="74651" y="754820"/>
                    <a:pt x="74651" y="777025"/>
                  </a:cubicBezTo>
                  <a:lnTo>
                    <a:pt x="74651" y="907823"/>
                  </a:lnTo>
                  <a:cubicBezTo>
                    <a:pt x="74651" y="930029"/>
                    <a:pt x="89275" y="952325"/>
                    <a:pt x="118702" y="969296"/>
                  </a:cubicBezTo>
                  <a:cubicBezTo>
                    <a:pt x="177467" y="1003237"/>
                    <a:pt x="272699" y="1003237"/>
                    <a:pt x="331463" y="969296"/>
                  </a:cubicBezTo>
                  <a:cubicBezTo>
                    <a:pt x="365133" y="949798"/>
                    <a:pt x="369195" y="929127"/>
                    <a:pt x="374521" y="898075"/>
                  </a:cubicBezTo>
                  <a:cubicBezTo>
                    <a:pt x="382194" y="852941"/>
                    <a:pt x="448541" y="854024"/>
                    <a:pt x="587734" y="934182"/>
                  </a:cubicBezTo>
                  <a:lnTo>
                    <a:pt x="767277" y="1037809"/>
                  </a:lnTo>
                  <a:lnTo>
                    <a:pt x="965144" y="923530"/>
                  </a:lnTo>
                  <a:cubicBezTo>
                    <a:pt x="1104246" y="843282"/>
                    <a:pt x="1170683" y="842289"/>
                    <a:pt x="1178446" y="887423"/>
                  </a:cubicBezTo>
                  <a:cubicBezTo>
                    <a:pt x="1183772" y="918385"/>
                    <a:pt x="1187473" y="939146"/>
                    <a:pt x="1221504" y="958554"/>
                  </a:cubicBezTo>
                  <a:cubicBezTo>
                    <a:pt x="1280268" y="992495"/>
                    <a:pt x="1375411" y="992495"/>
                    <a:pt x="1434266" y="958554"/>
                  </a:cubicBezTo>
                  <a:cubicBezTo>
                    <a:pt x="1463603" y="941584"/>
                    <a:pt x="1478316" y="919378"/>
                    <a:pt x="1478316" y="897172"/>
                  </a:cubicBezTo>
                  <a:lnTo>
                    <a:pt x="1478316" y="766464"/>
                  </a:lnTo>
                  <a:cubicBezTo>
                    <a:pt x="1478316" y="744168"/>
                    <a:pt x="1463603" y="721962"/>
                    <a:pt x="1434266" y="704992"/>
                  </a:cubicBezTo>
                  <a:cubicBezTo>
                    <a:pt x="1416467" y="695083"/>
                    <a:pt x="1396959" y="688621"/>
                    <a:pt x="1376765" y="685945"/>
                  </a:cubicBezTo>
                  <a:lnTo>
                    <a:pt x="1571653" y="573381"/>
                  </a:lnTo>
                  <a:close/>
                </a:path>
              </a:pathLst>
            </a:custGeom>
            <a:solidFill>
              <a:srgbClr val="407BFF"/>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endParaRPr>
            </a:p>
          </p:txBody>
        </p:sp>
        <p:sp>
          <p:nvSpPr>
            <p:cNvPr id="3116" name="Freeform: Shape 3115">
              <a:extLst>
                <a:ext uri="{FF2B5EF4-FFF2-40B4-BE49-F238E27FC236}">
                  <a16:creationId xmlns:a16="http://schemas.microsoft.com/office/drawing/2014/main" id="{F98D8CDA-520F-6656-BFE4-2530175F993F}"/>
                </a:ext>
              </a:extLst>
            </p:cNvPr>
            <p:cNvSpPr/>
            <p:nvPr/>
          </p:nvSpPr>
          <p:spPr>
            <a:xfrm>
              <a:off x="10542920" y="4623059"/>
              <a:ext cx="219373" cy="176022"/>
            </a:xfrm>
            <a:custGeom>
              <a:avLst/>
              <a:gdLst>
                <a:gd name="connsiteX0" fmla="*/ 0 w 219373"/>
                <a:gd name="connsiteY0" fmla="*/ 130618 h 176022"/>
                <a:gd name="connsiteX1" fmla="*/ 0 w 219373"/>
                <a:gd name="connsiteY1" fmla="*/ 0 h 176022"/>
                <a:gd name="connsiteX2" fmla="*/ 52085 w 219373"/>
                <a:gd name="connsiteY2" fmla="*/ 24372 h 176022"/>
                <a:gd name="connsiteX3" fmla="*/ 175300 w 219373"/>
                <a:gd name="connsiteY3" fmla="*/ 49196 h 176022"/>
                <a:gd name="connsiteX4" fmla="*/ 175300 w 219373"/>
                <a:gd name="connsiteY4" fmla="*/ 172050 h 176022"/>
                <a:gd name="connsiteX5" fmla="*/ 167898 w 219373"/>
                <a:gd name="connsiteY5" fmla="*/ 176022 h 176022"/>
                <a:gd name="connsiteX6" fmla="*/ 52085 w 219373"/>
                <a:gd name="connsiteY6" fmla="*/ 155170 h 176022"/>
                <a:gd name="connsiteX7" fmla="*/ 0 w 219373"/>
                <a:gd name="connsiteY7" fmla="*/ 130618 h 176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9373" h="176022">
                  <a:moveTo>
                    <a:pt x="0" y="130618"/>
                  </a:moveTo>
                  <a:lnTo>
                    <a:pt x="0" y="0"/>
                  </a:lnTo>
                  <a:cubicBezTo>
                    <a:pt x="0" y="14623"/>
                    <a:pt x="18956" y="22477"/>
                    <a:pt x="52085" y="24372"/>
                  </a:cubicBezTo>
                  <a:cubicBezTo>
                    <a:pt x="105704" y="27441"/>
                    <a:pt x="141630" y="29788"/>
                    <a:pt x="175300" y="49196"/>
                  </a:cubicBezTo>
                  <a:cubicBezTo>
                    <a:pt x="234065" y="83137"/>
                    <a:pt x="234065" y="138110"/>
                    <a:pt x="175300" y="172050"/>
                  </a:cubicBezTo>
                  <a:cubicBezTo>
                    <a:pt x="172863" y="173404"/>
                    <a:pt x="170426" y="174758"/>
                    <a:pt x="167898" y="176022"/>
                  </a:cubicBezTo>
                  <a:cubicBezTo>
                    <a:pt x="136304" y="160225"/>
                    <a:pt x="101822" y="157969"/>
                    <a:pt x="52085" y="155170"/>
                  </a:cubicBezTo>
                  <a:cubicBezTo>
                    <a:pt x="18776" y="153275"/>
                    <a:pt x="0" y="145241"/>
                    <a:pt x="0" y="130618"/>
                  </a:cubicBezTo>
                  <a:close/>
                </a:path>
              </a:pathLst>
            </a:custGeom>
            <a:solidFill>
              <a:srgbClr val="FFFFFF">
                <a:alpha val="30000"/>
              </a:srgbClr>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endParaRPr>
            </a:p>
          </p:txBody>
        </p:sp>
        <p:sp>
          <p:nvSpPr>
            <p:cNvPr id="3117" name="Freeform: Shape 3116">
              <a:extLst>
                <a:ext uri="{FF2B5EF4-FFF2-40B4-BE49-F238E27FC236}">
                  <a16:creationId xmlns:a16="http://schemas.microsoft.com/office/drawing/2014/main" id="{2E801A88-89EE-521C-B0C5-E9CA8AF03FD5}"/>
                </a:ext>
              </a:extLst>
            </p:cNvPr>
            <p:cNvSpPr/>
            <p:nvPr/>
          </p:nvSpPr>
          <p:spPr>
            <a:xfrm>
              <a:off x="10425842" y="5147690"/>
              <a:ext cx="392755" cy="300325"/>
            </a:xfrm>
            <a:custGeom>
              <a:avLst/>
              <a:gdLst>
                <a:gd name="connsiteX0" fmla="*/ 213213 w 392755"/>
                <a:gd name="connsiteY0" fmla="*/ 66171 h 300325"/>
                <a:gd name="connsiteX1" fmla="*/ 0 w 392755"/>
                <a:gd name="connsiteY1" fmla="*/ 30064 h 300325"/>
                <a:gd name="connsiteX2" fmla="*/ 0 w 392755"/>
                <a:gd name="connsiteY2" fmla="*/ 160772 h 300325"/>
                <a:gd name="connsiteX3" fmla="*/ 213213 w 392755"/>
                <a:gd name="connsiteY3" fmla="*/ 196879 h 300325"/>
                <a:gd name="connsiteX4" fmla="*/ 392755 w 392755"/>
                <a:gd name="connsiteY4" fmla="*/ 300326 h 300325"/>
                <a:gd name="connsiteX5" fmla="*/ 392755 w 392755"/>
                <a:gd name="connsiteY5" fmla="*/ 169528 h 300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2755" h="300325">
                  <a:moveTo>
                    <a:pt x="213213" y="66171"/>
                  </a:moveTo>
                  <a:cubicBezTo>
                    <a:pt x="74020" y="-14257"/>
                    <a:pt x="7673" y="-15070"/>
                    <a:pt x="0" y="30064"/>
                  </a:cubicBezTo>
                  <a:lnTo>
                    <a:pt x="0" y="160772"/>
                  </a:lnTo>
                  <a:cubicBezTo>
                    <a:pt x="7673" y="115638"/>
                    <a:pt x="74020" y="116721"/>
                    <a:pt x="213213" y="196879"/>
                  </a:cubicBezTo>
                  <a:lnTo>
                    <a:pt x="392755" y="300326"/>
                  </a:lnTo>
                  <a:lnTo>
                    <a:pt x="392755" y="169528"/>
                  </a:lnTo>
                  <a:close/>
                </a:path>
              </a:pathLst>
            </a:custGeom>
            <a:solidFill>
              <a:srgbClr val="FFFFFF">
                <a:alpha val="30000"/>
              </a:srgbClr>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endParaRPr>
            </a:p>
          </p:txBody>
        </p:sp>
        <p:sp>
          <p:nvSpPr>
            <p:cNvPr id="3118" name="Freeform: Shape 3117">
              <a:extLst>
                <a:ext uri="{FF2B5EF4-FFF2-40B4-BE49-F238E27FC236}">
                  <a16:creationId xmlns:a16="http://schemas.microsoft.com/office/drawing/2014/main" id="{9A5DD2C1-8DDF-D7B9-680B-9AFF8A1137C7}"/>
                </a:ext>
              </a:extLst>
            </p:cNvPr>
            <p:cNvSpPr/>
            <p:nvPr/>
          </p:nvSpPr>
          <p:spPr>
            <a:xfrm>
              <a:off x="11229407" y="5166742"/>
              <a:ext cx="299869" cy="227384"/>
            </a:xfrm>
            <a:custGeom>
              <a:avLst/>
              <a:gdLst>
                <a:gd name="connsiteX0" fmla="*/ 255819 w 299869"/>
                <a:gd name="connsiteY0" fmla="*/ 71131 h 227384"/>
                <a:gd name="connsiteX1" fmla="*/ 42967 w 299869"/>
                <a:gd name="connsiteY1" fmla="*/ 71131 h 227384"/>
                <a:gd name="connsiteX2" fmla="*/ 0 w 299869"/>
                <a:gd name="connsiteY2" fmla="*/ 0 h 227384"/>
                <a:gd name="connsiteX3" fmla="*/ 0 w 299869"/>
                <a:gd name="connsiteY3" fmla="*/ 130798 h 227384"/>
                <a:gd name="connsiteX4" fmla="*/ 42967 w 299869"/>
                <a:gd name="connsiteY4" fmla="*/ 201929 h 227384"/>
                <a:gd name="connsiteX5" fmla="*/ 255819 w 299869"/>
                <a:gd name="connsiteY5" fmla="*/ 201929 h 227384"/>
                <a:gd name="connsiteX6" fmla="*/ 299870 w 299869"/>
                <a:gd name="connsiteY6" fmla="*/ 140547 h 227384"/>
                <a:gd name="connsiteX7" fmla="*/ 299870 w 299869"/>
                <a:gd name="connsiteY7" fmla="*/ 9929 h 227384"/>
                <a:gd name="connsiteX8" fmla="*/ 255819 w 299869"/>
                <a:gd name="connsiteY8" fmla="*/ 71131 h 227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9869" h="227384">
                  <a:moveTo>
                    <a:pt x="255819" y="71131"/>
                  </a:moveTo>
                  <a:cubicBezTo>
                    <a:pt x="197055" y="105072"/>
                    <a:pt x="101732" y="105072"/>
                    <a:pt x="42967" y="71131"/>
                  </a:cubicBezTo>
                  <a:cubicBezTo>
                    <a:pt x="9298" y="51633"/>
                    <a:pt x="5235" y="30962"/>
                    <a:pt x="0" y="0"/>
                  </a:cubicBezTo>
                  <a:lnTo>
                    <a:pt x="0" y="130798"/>
                  </a:lnTo>
                  <a:cubicBezTo>
                    <a:pt x="5235" y="161760"/>
                    <a:pt x="9027" y="182521"/>
                    <a:pt x="42967" y="201929"/>
                  </a:cubicBezTo>
                  <a:cubicBezTo>
                    <a:pt x="101732" y="235870"/>
                    <a:pt x="197055" y="235870"/>
                    <a:pt x="255819" y="201929"/>
                  </a:cubicBezTo>
                  <a:cubicBezTo>
                    <a:pt x="285156" y="184959"/>
                    <a:pt x="299870" y="162753"/>
                    <a:pt x="299870" y="140547"/>
                  </a:cubicBezTo>
                  <a:lnTo>
                    <a:pt x="299870" y="9929"/>
                  </a:lnTo>
                  <a:cubicBezTo>
                    <a:pt x="299779" y="32045"/>
                    <a:pt x="285066" y="54251"/>
                    <a:pt x="255819" y="71131"/>
                  </a:cubicBezTo>
                  <a:close/>
                </a:path>
              </a:pathLst>
            </a:custGeom>
            <a:solidFill>
              <a:srgbClr val="FFFFFF">
                <a:alpha val="30000"/>
              </a:srgbClr>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endParaRPr>
            </a:p>
          </p:txBody>
        </p:sp>
        <p:sp>
          <p:nvSpPr>
            <p:cNvPr id="3119" name="Freeform: Shape 3118">
              <a:extLst>
                <a:ext uri="{FF2B5EF4-FFF2-40B4-BE49-F238E27FC236}">
                  <a16:creationId xmlns:a16="http://schemas.microsoft.com/office/drawing/2014/main" id="{FE829BEF-0958-8460-51B6-B86BDC81A42F}"/>
                </a:ext>
              </a:extLst>
            </p:cNvPr>
            <p:cNvSpPr/>
            <p:nvPr/>
          </p:nvSpPr>
          <p:spPr>
            <a:xfrm>
              <a:off x="10930327" y="4612226"/>
              <a:ext cx="219373" cy="176022"/>
            </a:xfrm>
            <a:custGeom>
              <a:avLst/>
              <a:gdLst>
                <a:gd name="connsiteX0" fmla="*/ 44073 w 219373"/>
                <a:gd name="connsiteY0" fmla="*/ 49196 h 176022"/>
                <a:gd name="connsiteX1" fmla="*/ 167289 w 219373"/>
                <a:gd name="connsiteY1" fmla="*/ 24372 h 176022"/>
                <a:gd name="connsiteX2" fmla="*/ 219373 w 219373"/>
                <a:gd name="connsiteY2" fmla="*/ 0 h 176022"/>
                <a:gd name="connsiteX3" fmla="*/ 219373 w 219373"/>
                <a:gd name="connsiteY3" fmla="*/ 130617 h 176022"/>
                <a:gd name="connsiteX4" fmla="*/ 167289 w 219373"/>
                <a:gd name="connsiteY4" fmla="*/ 155170 h 176022"/>
                <a:gd name="connsiteX5" fmla="*/ 51565 w 219373"/>
                <a:gd name="connsiteY5" fmla="*/ 176022 h 176022"/>
                <a:gd name="connsiteX6" fmla="*/ 44073 w 219373"/>
                <a:gd name="connsiteY6" fmla="*/ 172050 h 176022"/>
                <a:gd name="connsiteX7" fmla="*/ 44073 w 219373"/>
                <a:gd name="connsiteY7" fmla="*/ 49196 h 176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9373" h="176022">
                  <a:moveTo>
                    <a:pt x="44073" y="49196"/>
                  </a:moveTo>
                  <a:cubicBezTo>
                    <a:pt x="77743" y="29788"/>
                    <a:pt x="113670" y="27441"/>
                    <a:pt x="167289" y="24372"/>
                  </a:cubicBezTo>
                  <a:cubicBezTo>
                    <a:pt x="200507" y="22477"/>
                    <a:pt x="219193" y="14533"/>
                    <a:pt x="219373" y="0"/>
                  </a:cubicBezTo>
                  <a:lnTo>
                    <a:pt x="219373" y="130617"/>
                  </a:lnTo>
                  <a:cubicBezTo>
                    <a:pt x="219373" y="145331"/>
                    <a:pt x="200598" y="153275"/>
                    <a:pt x="167289" y="155170"/>
                  </a:cubicBezTo>
                  <a:cubicBezTo>
                    <a:pt x="117642" y="157969"/>
                    <a:pt x="83159" y="160225"/>
                    <a:pt x="51565" y="176022"/>
                  </a:cubicBezTo>
                  <a:cubicBezTo>
                    <a:pt x="49038" y="174849"/>
                    <a:pt x="46510" y="173405"/>
                    <a:pt x="44073" y="172050"/>
                  </a:cubicBezTo>
                  <a:cubicBezTo>
                    <a:pt x="-14691" y="138110"/>
                    <a:pt x="-14691" y="83137"/>
                    <a:pt x="44073" y="49196"/>
                  </a:cubicBezTo>
                  <a:close/>
                </a:path>
              </a:pathLst>
            </a:custGeom>
            <a:solidFill>
              <a:srgbClr val="FFFFFF">
                <a:alpha val="50000"/>
              </a:srgbClr>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endParaRPr>
            </a:p>
          </p:txBody>
        </p:sp>
        <p:sp>
          <p:nvSpPr>
            <p:cNvPr id="3120" name="Freeform: Shape 3119">
              <a:extLst>
                <a:ext uri="{FF2B5EF4-FFF2-40B4-BE49-F238E27FC236}">
                  <a16:creationId xmlns:a16="http://schemas.microsoft.com/office/drawing/2014/main" id="{B5616AF1-0DEF-A06E-7370-342DC081AEC2}"/>
                </a:ext>
              </a:extLst>
            </p:cNvPr>
            <p:cNvSpPr/>
            <p:nvPr/>
          </p:nvSpPr>
          <p:spPr>
            <a:xfrm>
              <a:off x="10818598" y="5136700"/>
              <a:ext cx="411169" cy="311316"/>
            </a:xfrm>
            <a:custGeom>
              <a:avLst/>
              <a:gdLst>
                <a:gd name="connsiteX0" fmla="*/ 197506 w 411169"/>
                <a:gd name="connsiteY0" fmla="*/ 66330 h 311316"/>
                <a:gd name="connsiteX1" fmla="*/ 0 w 411169"/>
                <a:gd name="connsiteY1" fmla="*/ 180518 h 311316"/>
                <a:gd name="connsiteX2" fmla="*/ 0 w 411169"/>
                <a:gd name="connsiteY2" fmla="*/ 311316 h 311316"/>
                <a:gd name="connsiteX3" fmla="*/ 197867 w 411169"/>
                <a:gd name="connsiteY3" fmla="*/ 197128 h 311316"/>
                <a:gd name="connsiteX4" fmla="*/ 411170 w 411169"/>
                <a:gd name="connsiteY4" fmla="*/ 161021 h 311316"/>
                <a:gd name="connsiteX5" fmla="*/ 411170 w 411169"/>
                <a:gd name="connsiteY5" fmla="*/ 30042 h 311316"/>
                <a:gd name="connsiteX6" fmla="*/ 197506 w 411169"/>
                <a:gd name="connsiteY6" fmla="*/ 66330 h 311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1169" h="311316">
                  <a:moveTo>
                    <a:pt x="197506" y="66330"/>
                  </a:moveTo>
                  <a:lnTo>
                    <a:pt x="0" y="180518"/>
                  </a:lnTo>
                  <a:lnTo>
                    <a:pt x="0" y="311316"/>
                  </a:lnTo>
                  <a:lnTo>
                    <a:pt x="197867" y="197128"/>
                  </a:lnTo>
                  <a:cubicBezTo>
                    <a:pt x="336970" y="116699"/>
                    <a:pt x="403407" y="115887"/>
                    <a:pt x="411170" y="161021"/>
                  </a:cubicBezTo>
                  <a:lnTo>
                    <a:pt x="411170" y="30042"/>
                  </a:lnTo>
                  <a:cubicBezTo>
                    <a:pt x="403046" y="-15273"/>
                    <a:pt x="336609" y="-14009"/>
                    <a:pt x="197506" y="66330"/>
                  </a:cubicBezTo>
                  <a:close/>
                </a:path>
              </a:pathLst>
            </a:custGeom>
            <a:solidFill>
              <a:srgbClr val="FFFFFF">
                <a:alpha val="50000"/>
              </a:srgbClr>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endParaRPr>
            </a:p>
          </p:txBody>
        </p:sp>
        <p:sp>
          <p:nvSpPr>
            <p:cNvPr id="3121" name="Freeform: Shape 3120">
              <a:extLst>
                <a:ext uri="{FF2B5EF4-FFF2-40B4-BE49-F238E27FC236}">
                  <a16:creationId xmlns:a16="http://schemas.microsoft.com/office/drawing/2014/main" id="{95DC5BA2-7DB7-018C-41AA-59EC6C2591E4}"/>
                </a:ext>
              </a:extLst>
            </p:cNvPr>
            <p:cNvSpPr/>
            <p:nvPr/>
          </p:nvSpPr>
          <p:spPr>
            <a:xfrm>
              <a:off x="11309870" y="4852971"/>
              <a:ext cx="313013" cy="243000"/>
            </a:xfrm>
            <a:custGeom>
              <a:avLst/>
              <a:gdLst>
                <a:gd name="connsiteX0" fmla="*/ 312743 w 313013"/>
                <a:gd name="connsiteY0" fmla="*/ 0 h 243000"/>
                <a:gd name="connsiteX1" fmla="*/ 312743 w 313013"/>
                <a:gd name="connsiteY1" fmla="*/ 130618 h 243000"/>
                <a:gd name="connsiteX2" fmla="*/ 118126 w 313013"/>
                <a:gd name="connsiteY2" fmla="*/ 243001 h 243000"/>
                <a:gd name="connsiteX3" fmla="*/ 52050 w 313013"/>
                <a:gd name="connsiteY3" fmla="*/ 237224 h 243000"/>
                <a:gd name="connsiteX4" fmla="*/ 115237 w 313013"/>
                <a:gd name="connsiteY4" fmla="*/ 114098 h 243000"/>
                <a:gd name="connsiteX5" fmla="*/ 313014 w 313013"/>
                <a:gd name="connsiteY5" fmla="*/ 0 h 243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3013" h="243000">
                  <a:moveTo>
                    <a:pt x="312743" y="0"/>
                  </a:moveTo>
                  <a:lnTo>
                    <a:pt x="312743" y="130618"/>
                  </a:lnTo>
                  <a:lnTo>
                    <a:pt x="118126" y="243001"/>
                  </a:lnTo>
                  <a:cubicBezTo>
                    <a:pt x="98989" y="239932"/>
                    <a:pt x="77505" y="238758"/>
                    <a:pt x="52050" y="237224"/>
                  </a:cubicBezTo>
                  <a:cubicBezTo>
                    <a:pt x="-26484" y="232801"/>
                    <a:pt x="-24317" y="194527"/>
                    <a:pt x="115237" y="114098"/>
                  </a:cubicBezTo>
                  <a:lnTo>
                    <a:pt x="313014" y="0"/>
                  </a:lnTo>
                  <a:close/>
                </a:path>
              </a:pathLst>
            </a:custGeom>
            <a:solidFill>
              <a:srgbClr val="FFFFFF">
                <a:alpha val="50000"/>
              </a:srgbClr>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endParaRPr>
            </a:p>
          </p:txBody>
        </p:sp>
        <p:sp>
          <p:nvSpPr>
            <p:cNvPr id="3122" name="Freeform: Shape 3121">
              <a:extLst>
                <a:ext uri="{FF2B5EF4-FFF2-40B4-BE49-F238E27FC236}">
                  <a16:creationId xmlns:a16="http://schemas.microsoft.com/office/drawing/2014/main" id="{30E6D7ED-B574-88A1-4DF2-ADF3083FA332}"/>
                </a:ext>
              </a:extLst>
            </p:cNvPr>
            <p:cNvSpPr/>
            <p:nvPr/>
          </p:nvSpPr>
          <p:spPr>
            <a:xfrm>
              <a:off x="10051321" y="4410026"/>
              <a:ext cx="1572014" cy="907191"/>
            </a:xfrm>
            <a:custGeom>
              <a:avLst/>
              <a:gdLst>
                <a:gd name="connsiteX0" fmla="*/ 923079 w 1572014"/>
                <a:gd name="connsiteY0" fmla="*/ 251396 h 907191"/>
                <a:gd name="connsiteX1" fmla="*/ 1046385 w 1572014"/>
                <a:gd name="connsiteY1" fmla="*/ 226572 h 907191"/>
                <a:gd name="connsiteX2" fmla="*/ 983197 w 1572014"/>
                <a:gd name="connsiteY2" fmla="*/ 103447 h 907191"/>
                <a:gd name="connsiteX3" fmla="*/ 804016 w 1572014"/>
                <a:gd name="connsiteY3" fmla="*/ 0 h 907191"/>
                <a:gd name="connsiteX4" fmla="*/ 606148 w 1572014"/>
                <a:gd name="connsiteY4" fmla="*/ 114279 h 907191"/>
                <a:gd name="connsiteX5" fmla="*/ 542961 w 1572014"/>
                <a:gd name="connsiteY5" fmla="*/ 237404 h 907191"/>
                <a:gd name="connsiteX6" fmla="*/ 666176 w 1572014"/>
                <a:gd name="connsiteY6" fmla="*/ 262228 h 907191"/>
                <a:gd name="connsiteX7" fmla="*/ 666176 w 1572014"/>
                <a:gd name="connsiteY7" fmla="*/ 385083 h 907191"/>
                <a:gd name="connsiteX8" fmla="*/ 453415 w 1572014"/>
                <a:gd name="connsiteY8" fmla="*/ 385083 h 907191"/>
                <a:gd name="connsiteX9" fmla="*/ 410448 w 1572014"/>
                <a:gd name="connsiteY9" fmla="*/ 313861 h 907191"/>
                <a:gd name="connsiteX10" fmla="*/ 197145 w 1572014"/>
                <a:gd name="connsiteY10" fmla="*/ 349968 h 907191"/>
                <a:gd name="connsiteX11" fmla="*/ 0 w 1572014"/>
                <a:gd name="connsiteY11" fmla="*/ 464428 h 907191"/>
                <a:gd name="connsiteX12" fmla="*/ 179182 w 1572014"/>
                <a:gd name="connsiteY12" fmla="*/ 567875 h 907191"/>
                <a:gd name="connsiteX13" fmla="*/ 242369 w 1572014"/>
                <a:gd name="connsiteY13" fmla="*/ 691000 h 907191"/>
                <a:gd name="connsiteX14" fmla="*/ 119063 w 1572014"/>
                <a:gd name="connsiteY14" fmla="*/ 715824 h 907191"/>
                <a:gd name="connsiteX15" fmla="*/ 119063 w 1572014"/>
                <a:gd name="connsiteY15" fmla="*/ 838678 h 907191"/>
                <a:gd name="connsiteX16" fmla="*/ 331825 w 1572014"/>
                <a:gd name="connsiteY16" fmla="*/ 838678 h 907191"/>
                <a:gd name="connsiteX17" fmla="*/ 374882 w 1572014"/>
                <a:gd name="connsiteY17" fmla="*/ 767547 h 907191"/>
                <a:gd name="connsiteX18" fmla="*/ 588095 w 1572014"/>
                <a:gd name="connsiteY18" fmla="*/ 803654 h 907191"/>
                <a:gd name="connsiteX19" fmla="*/ 767277 w 1572014"/>
                <a:gd name="connsiteY19" fmla="*/ 907192 h 907191"/>
                <a:gd name="connsiteX20" fmla="*/ 965144 w 1572014"/>
                <a:gd name="connsiteY20" fmla="*/ 793003 h 907191"/>
                <a:gd name="connsiteX21" fmla="*/ 1178446 w 1572014"/>
                <a:gd name="connsiteY21" fmla="*/ 756896 h 907191"/>
                <a:gd name="connsiteX22" fmla="*/ 1221504 w 1572014"/>
                <a:gd name="connsiteY22" fmla="*/ 828027 h 907191"/>
                <a:gd name="connsiteX23" fmla="*/ 1434266 w 1572014"/>
                <a:gd name="connsiteY23" fmla="*/ 828027 h 907191"/>
                <a:gd name="connsiteX24" fmla="*/ 1434266 w 1572014"/>
                <a:gd name="connsiteY24" fmla="*/ 705172 h 907191"/>
                <a:gd name="connsiteX25" fmla="*/ 1310960 w 1572014"/>
                <a:gd name="connsiteY25" fmla="*/ 680349 h 907191"/>
                <a:gd name="connsiteX26" fmla="*/ 1374147 w 1572014"/>
                <a:gd name="connsiteY26" fmla="*/ 557223 h 907191"/>
                <a:gd name="connsiteX27" fmla="*/ 1572014 w 1572014"/>
                <a:gd name="connsiteY27" fmla="*/ 442944 h 907191"/>
                <a:gd name="connsiteX28" fmla="*/ 1392832 w 1572014"/>
                <a:gd name="connsiteY28" fmla="*/ 339588 h 907191"/>
                <a:gd name="connsiteX29" fmla="*/ 1179620 w 1572014"/>
                <a:gd name="connsiteY29" fmla="*/ 303480 h 907191"/>
                <a:gd name="connsiteX30" fmla="*/ 1136562 w 1572014"/>
                <a:gd name="connsiteY30" fmla="*/ 374611 h 907191"/>
                <a:gd name="connsiteX31" fmla="*/ 923801 w 1572014"/>
                <a:gd name="connsiteY31" fmla="*/ 374611 h 907191"/>
                <a:gd name="connsiteX32" fmla="*/ 923079 w 1572014"/>
                <a:gd name="connsiteY32" fmla="*/ 251396 h 907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572014" h="907191">
                  <a:moveTo>
                    <a:pt x="923079" y="251396"/>
                  </a:moveTo>
                  <a:cubicBezTo>
                    <a:pt x="956839" y="231988"/>
                    <a:pt x="992675" y="229641"/>
                    <a:pt x="1046385" y="226572"/>
                  </a:cubicBezTo>
                  <a:cubicBezTo>
                    <a:pt x="1124827" y="222149"/>
                    <a:pt x="1122661" y="183785"/>
                    <a:pt x="983197" y="103447"/>
                  </a:cubicBezTo>
                  <a:lnTo>
                    <a:pt x="804016" y="0"/>
                  </a:lnTo>
                  <a:lnTo>
                    <a:pt x="606148" y="114279"/>
                  </a:lnTo>
                  <a:cubicBezTo>
                    <a:pt x="466956" y="194617"/>
                    <a:pt x="464789" y="232891"/>
                    <a:pt x="542961" y="237404"/>
                  </a:cubicBezTo>
                  <a:cubicBezTo>
                    <a:pt x="596580" y="240473"/>
                    <a:pt x="632507" y="242821"/>
                    <a:pt x="666176" y="262228"/>
                  </a:cubicBezTo>
                  <a:cubicBezTo>
                    <a:pt x="724941" y="296169"/>
                    <a:pt x="724941" y="351142"/>
                    <a:pt x="666176" y="385083"/>
                  </a:cubicBezTo>
                  <a:cubicBezTo>
                    <a:pt x="607412" y="419023"/>
                    <a:pt x="512270" y="419023"/>
                    <a:pt x="453415" y="385083"/>
                  </a:cubicBezTo>
                  <a:cubicBezTo>
                    <a:pt x="419745" y="365585"/>
                    <a:pt x="415683" y="344913"/>
                    <a:pt x="410448" y="313861"/>
                  </a:cubicBezTo>
                  <a:cubicBezTo>
                    <a:pt x="402685" y="268727"/>
                    <a:pt x="336248" y="269901"/>
                    <a:pt x="197145" y="349968"/>
                  </a:cubicBezTo>
                  <a:lnTo>
                    <a:pt x="0" y="464428"/>
                  </a:lnTo>
                  <a:lnTo>
                    <a:pt x="179182" y="567875"/>
                  </a:lnTo>
                  <a:cubicBezTo>
                    <a:pt x="318284" y="648213"/>
                    <a:pt x="320451" y="686577"/>
                    <a:pt x="242369" y="691000"/>
                  </a:cubicBezTo>
                  <a:cubicBezTo>
                    <a:pt x="188660" y="694069"/>
                    <a:pt x="152733" y="696416"/>
                    <a:pt x="119063" y="715824"/>
                  </a:cubicBezTo>
                  <a:cubicBezTo>
                    <a:pt x="60299" y="749765"/>
                    <a:pt x="60299" y="804738"/>
                    <a:pt x="119063" y="838678"/>
                  </a:cubicBezTo>
                  <a:cubicBezTo>
                    <a:pt x="177828" y="872619"/>
                    <a:pt x="273060" y="872619"/>
                    <a:pt x="331825" y="838678"/>
                  </a:cubicBezTo>
                  <a:cubicBezTo>
                    <a:pt x="365494" y="819180"/>
                    <a:pt x="369556" y="798509"/>
                    <a:pt x="374882" y="767547"/>
                  </a:cubicBezTo>
                  <a:cubicBezTo>
                    <a:pt x="382555" y="722413"/>
                    <a:pt x="448902" y="723406"/>
                    <a:pt x="588095" y="803654"/>
                  </a:cubicBezTo>
                  <a:lnTo>
                    <a:pt x="767277" y="907192"/>
                  </a:lnTo>
                  <a:lnTo>
                    <a:pt x="965144" y="793003"/>
                  </a:lnTo>
                  <a:cubicBezTo>
                    <a:pt x="1104246" y="712665"/>
                    <a:pt x="1170683" y="711762"/>
                    <a:pt x="1178446" y="756896"/>
                  </a:cubicBezTo>
                  <a:cubicBezTo>
                    <a:pt x="1183772" y="787858"/>
                    <a:pt x="1187473" y="808619"/>
                    <a:pt x="1221504" y="828027"/>
                  </a:cubicBezTo>
                  <a:cubicBezTo>
                    <a:pt x="1280268" y="861967"/>
                    <a:pt x="1375411" y="861967"/>
                    <a:pt x="1434266" y="828027"/>
                  </a:cubicBezTo>
                  <a:cubicBezTo>
                    <a:pt x="1493120" y="794086"/>
                    <a:pt x="1493030" y="739113"/>
                    <a:pt x="1434266" y="705172"/>
                  </a:cubicBezTo>
                  <a:cubicBezTo>
                    <a:pt x="1400505" y="685765"/>
                    <a:pt x="1364669" y="683418"/>
                    <a:pt x="1310960" y="680349"/>
                  </a:cubicBezTo>
                  <a:cubicBezTo>
                    <a:pt x="1232517" y="675926"/>
                    <a:pt x="1234593" y="637562"/>
                    <a:pt x="1374147" y="557223"/>
                  </a:cubicBezTo>
                  <a:lnTo>
                    <a:pt x="1572014" y="442944"/>
                  </a:lnTo>
                  <a:lnTo>
                    <a:pt x="1392832" y="339588"/>
                  </a:lnTo>
                  <a:cubicBezTo>
                    <a:pt x="1253640" y="259159"/>
                    <a:pt x="1187293" y="258346"/>
                    <a:pt x="1179620" y="303480"/>
                  </a:cubicBezTo>
                  <a:cubicBezTo>
                    <a:pt x="1174294" y="334442"/>
                    <a:pt x="1170593" y="355204"/>
                    <a:pt x="1136562" y="374611"/>
                  </a:cubicBezTo>
                  <a:cubicBezTo>
                    <a:pt x="1077798" y="408552"/>
                    <a:pt x="982565" y="408552"/>
                    <a:pt x="923801" y="374611"/>
                  </a:cubicBezTo>
                  <a:cubicBezTo>
                    <a:pt x="865036" y="340671"/>
                    <a:pt x="864314" y="285337"/>
                    <a:pt x="923079" y="251396"/>
                  </a:cubicBezTo>
                  <a:close/>
                </a:path>
              </a:pathLst>
            </a:custGeom>
            <a:solidFill>
              <a:srgbClr val="407BFF"/>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endParaRPr>
            </a:p>
          </p:txBody>
        </p:sp>
        <p:sp>
          <p:nvSpPr>
            <p:cNvPr id="3123" name="Freeform: Shape 3122">
              <a:extLst>
                <a:ext uri="{FF2B5EF4-FFF2-40B4-BE49-F238E27FC236}">
                  <a16:creationId xmlns:a16="http://schemas.microsoft.com/office/drawing/2014/main" id="{C9F7B43F-D109-B4D2-1D22-0921E55CF5E7}"/>
                </a:ext>
              </a:extLst>
            </p:cNvPr>
            <p:cNvSpPr/>
            <p:nvPr/>
          </p:nvSpPr>
          <p:spPr>
            <a:xfrm>
              <a:off x="10051321" y="4410026"/>
              <a:ext cx="1572014" cy="907191"/>
            </a:xfrm>
            <a:custGeom>
              <a:avLst/>
              <a:gdLst>
                <a:gd name="connsiteX0" fmla="*/ 923079 w 1572014"/>
                <a:gd name="connsiteY0" fmla="*/ 251396 h 907191"/>
                <a:gd name="connsiteX1" fmla="*/ 1046385 w 1572014"/>
                <a:gd name="connsiteY1" fmla="*/ 226572 h 907191"/>
                <a:gd name="connsiteX2" fmla="*/ 983197 w 1572014"/>
                <a:gd name="connsiteY2" fmla="*/ 103447 h 907191"/>
                <a:gd name="connsiteX3" fmla="*/ 804016 w 1572014"/>
                <a:gd name="connsiteY3" fmla="*/ 0 h 907191"/>
                <a:gd name="connsiteX4" fmla="*/ 606148 w 1572014"/>
                <a:gd name="connsiteY4" fmla="*/ 114279 h 907191"/>
                <a:gd name="connsiteX5" fmla="*/ 542961 w 1572014"/>
                <a:gd name="connsiteY5" fmla="*/ 237404 h 907191"/>
                <a:gd name="connsiteX6" fmla="*/ 666176 w 1572014"/>
                <a:gd name="connsiteY6" fmla="*/ 262228 h 907191"/>
                <a:gd name="connsiteX7" fmla="*/ 666176 w 1572014"/>
                <a:gd name="connsiteY7" fmla="*/ 385083 h 907191"/>
                <a:gd name="connsiteX8" fmla="*/ 453415 w 1572014"/>
                <a:gd name="connsiteY8" fmla="*/ 385083 h 907191"/>
                <a:gd name="connsiteX9" fmla="*/ 410448 w 1572014"/>
                <a:gd name="connsiteY9" fmla="*/ 313861 h 907191"/>
                <a:gd name="connsiteX10" fmla="*/ 197145 w 1572014"/>
                <a:gd name="connsiteY10" fmla="*/ 349968 h 907191"/>
                <a:gd name="connsiteX11" fmla="*/ 0 w 1572014"/>
                <a:gd name="connsiteY11" fmla="*/ 464428 h 907191"/>
                <a:gd name="connsiteX12" fmla="*/ 179182 w 1572014"/>
                <a:gd name="connsiteY12" fmla="*/ 567875 h 907191"/>
                <a:gd name="connsiteX13" fmla="*/ 242369 w 1572014"/>
                <a:gd name="connsiteY13" fmla="*/ 691000 h 907191"/>
                <a:gd name="connsiteX14" fmla="*/ 119063 w 1572014"/>
                <a:gd name="connsiteY14" fmla="*/ 715824 h 907191"/>
                <a:gd name="connsiteX15" fmla="*/ 119063 w 1572014"/>
                <a:gd name="connsiteY15" fmla="*/ 838678 h 907191"/>
                <a:gd name="connsiteX16" fmla="*/ 331825 w 1572014"/>
                <a:gd name="connsiteY16" fmla="*/ 838678 h 907191"/>
                <a:gd name="connsiteX17" fmla="*/ 374882 w 1572014"/>
                <a:gd name="connsiteY17" fmla="*/ 767547 h 907191"/>
                <a:gd name="connsiteX18" fmla="*/ 588095 w 1572014"/>
                <a:gd name="connsiteY18" fmla="*/ 803654 h 907191"/>
                <a:gd name="connsiteX19" fmla="*/ 767277 w 1572014"/>
                <a:gd name="connsiteY19" fmla="*/ 907192 h 907191"/>
                <a:gd name="connsiteX20" fmla="*/ 965144 w 1572014"/>
                <a:gd name="connsiteY20" fmla="*/ 793003 h 907191"/>
                <a:gd name="connsiteX21" fmla="*/ 1178446 w 1572014"/>
                <a:gd name="connsiteY21" fmla="*/ 756896 h 907191"/>
                <a:gd name="connsiteX22" fmla="*/ 1221504 w 1572014"/>
                <a:gd name="connsiteY22" fmla="*/ 828027 h 907191"/>
                <a:gd name="connsiteX23" fmla="*/ 1434266 w 1572014"/>
                <a:gd name="connsiteY23" fmla="*/ 828027 h 907191"/>
                <a:gd name="connsiteX24" fmla="*/ 1434266 w 1572014"/>
                <a:gd name="connsiteY24" fmla="*/ 705172 h 907191"/>
                <a:gd name="connsiteX25" fmla="*/ 1310960 w 1572014"/>
                <a:gd name="connsiteY25" fmla="*/ 680349 h 907191"/>
                <a:gd name="connsiteX26" fmla="*/ 1374147 w 1572014"/>
                <a:gd name="connsiteY26" fmla="*/ 557223 h 907191"/>
                <a:gd name="connsiteX27" fmla="*/ 1572014 w 1572014"/>
                <a:gd name="connsiteY27" fmla="*/ 442944 h 907191"/>
                <a:gd name="connsiteX28" fmla="*/ 1392832 w 1572014"/>
                <a:gd name="connsiteY28" fmla="*/ 339588 h 907191"/>
                <a:gd name="connsiteX29" fmla="*/ 1179620 w 1572014"/>
                <a:gd name="connsiteY29" fmla="*/ 303480 h 907191"/>
                <a:gd name="connsiteX30" fmla="*/ 1136562 w 1572014"/>
                <a:gd name="connsiteY30" fmla="*/ 374611 h 907191"/>
                <a:gd name="connsiteX31" fmla="*/ 923801 w 1572014"/>
                <a:gd name="connsiteY31" fmla="*/ 374611 h 907191"/>
                <a:gd name="connsiteX32" fmla="*/ 923079 w 1572014"/>
                <a:gd name="connsiteY32" fmla="*/ 251396 h 907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572014" h="907191">
                  <a:moveTo>
                    <a:pt x="923079" y="251396"/>
                  </a:moveTo>
                  <a:cubicBezTo>
                    <a:pt x="956839" y="231988"/>
                    <a:pt x="992675" y="229641"/>
                    <a:pt x="1046385" y="226572"/>
                  </a:cubicBezTo>
                  <a:cubicBezTo>
                    <a:pt x="1124827" y="222149"/>
                    <a:pt x="1122661" y="183785"/>
                    <a:pt x="983197" y="103447"/>
                  </a:cubicBezTo>
                  <a:lnTo>
                    <a:pt x="804016" y="0"/>
                  </a:lnTo>
                  <a:lnTo>
                    <a:pt x="606148" y="114279"/>
                  </a:lnTo>
                  <a:cubicBezTo>
                    <a:pt x="466956" y="194617"/>
                    <a:pt x="464789" y="232891"/>
                    <a:pt x="542961" y="237404"/>
                  </a:cubicBezTo>
                  <a:cubicBezTo>
                    <a:pt x="596580" y="240473"/>
                    <a:pt x="632507" y="242821"/>
                    <a:pt x="666176" y="262228"/>
                  </a:cubicBezTo>
                  <a:cubicBezTo>
                    <a:pt x="724941" y="296169"/>
                    <a:pt x="724941" y="351142"/>
                    <a:pt x="666176" y="385083"/>
                  </a:cubicBezTo>
                  <a:cubicBezTo>
                    <a:pt x="607412" y="419023"/>
                    <a:pt x="512270" y="419023"/>
                    <a:pt x="453415" y="385083"/>
                  </a:cubicBezTo>
                  <a:cubicBezTo>
                    <a:pt x="419745" y="365585"/>
                    <a:pt x="415683" y="344913"/>
                    <a:pt x="410448" y="313861"/>
                  </a:cubicBezTo>
                  <a:cubicBezTo>
                    <a:pt x="402685" y="268727"/>
                    <a:pt x="336248" y="269901"/>
                    <a:pt x="197145" y="349968"/>
                  </a:cubicBezTo>
                  <a:lnTo>
                    <a:pt x="0" y="464428"/>
                  </a:lnTo>
                  <a:lnTo>
                    <a:pt x="179182" y="567875"/>
                  </a:lnTo>
                  <a:cubicBezTo>
                    <a:pt x="318284" y="648213"/>
                    <a:pt x="320451" y="686577"/>
                    <a:pt x="242369" y="691000"/>
                  </a:cubicBezTo>
                  <a:cubicBezTo>
                    <a:pt x="188660" y="694069"/>
                    <a:pt x="152733" y="696416"/>
                    <a:pt x="119063" y="715824"/>
                  </a:cubicBezTo>
                  <a:cubicBezTo>
                    <a:pt x="60299" y="749765"/>
                    <a:pt x="60299" y="804738"/>
                    <a:pt x="119063" y="838678"/>
                  </a:cubicBezTo>
                  <a:cubicBezTo>
                    <a:pt x="177828" y="872619"/>
                    <a:pt x="273060" y="872619"/>
                    <a:pt x="331825" y="838678"/>
                  </a:cubicBezTo>
                  <a:cubicBezTo>
                    <a:pt x="365494" y="819180"/>
                    <a:pt x="369556" y="798509"/>
                    <a:pt x="374882" y="767547"/>
                  </a:cubicBezTo>
                  <a:cubicBezTo>
                    <a:pt x="382555" y="722413"/>
                    <a:pt x="448902" y="723406"/>
                    <a:pt x="588095" y="803654"/>
                  </a:cubicBezTo>
                  <a:lnTo>
                    <a:pt x="767277" y="907192"/>
                  </a:lnTo>
                  <a:lnTo>
                    <a:pt x="965144" y="793003"/>
                  </a:lnTo>
                  <a:cubicBezTo>
                    <a:pt x="1104246" y="712665"/>
                    <a:pt x="1170683" y="711762"/>
                    <a:pt x="1178446" y="756896"/>
                  </a:cubicBezTo>
                  <a:cubicBezTo>
                    <a:pt x="1183772" y="787858"/>
                    <a:pt x="1187473" y="808619"/>
                    <a:pt x="1221504" y="828027"/>
                  </a:cubicBezTo>
                  <a:cubicBezTo>
                    <a:pt x="1280268" y="861967"/>
                    <a:pt x="1375411" y="861967"/>
                    <a:pt x="1434266" y="828027"/>
                  </a:cubicBezTo>
                  <a:cubicBezTo>
                    <a:pt x="1493120" y="794086"/>
                    <a:pt x="1493030" y="739113"/>
                    <a:pt x="1434266" y="705172"/>
                  </a:cubicBezTo>
                  <a:cubicBezTo>
                    <a:pt x="1400505" y="685765"/>
                    <a:pt x="1364669" y="683418"/>
                    <a:pt x="1310960" y="680349"/>
                  </a:cubicBezTo>
                  <a:cubicBezTo>
                    <a:pt x="1232517" y="675926"/>
                    <a:pt x="1234593" y="637562"/>
                    <a:pt x="1374147" y="557223"/>
                  </a:cubicBezTo>
                  <a:lnTo>
                    <a:pt x="1572014" y="442944"/>
                  </a:lnTo>
                  <a:lnTo>
                    <a:pt x="1392832" y="339588"/>
                  </a:lnTo>
                  <a:cubicBezTo>
                    <a:pt x="1253640" y="259159"/>
                    <a:pt x="1187293" y="258346"/>
                    <a:pt x="1179620" y="303480"/>
                  </a:cubicBezTo>
                  <a:cubicBezTo>
                    <a:pt x="1174294" y="334442"/>
                    <a:pt x="1170593" y="355204"/>
                    <a:pt x="1136562" y="374611"/>
                  </a:cubicBezTo>
                  <a:cubicBezTo>
                    <a:pt x="1077798" y="408552"/>
                    <a:pt x="982565" y="408552"/>
                    <a:pt x="923801" y="374611"/>
                  </a:cubicBezTo>
                  <a:cubicBezTo>
                    <a:pt x="865036" y="340671"/>
                    <a:pt x="864314" y="285337"/>
                    <a:pt x="923079" y="251396"/>
                  </a:cubicBezTo>
                  <a:close/>
                </a:path>
              </a:pathLst>
            </a:custGeom>
            <a:solidFill>
              <a:srgbClr val="FFFFFF">
                <a:alpha val="70000"/>
              </a:srgbClr>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endParaRPr>
            </a:p>
          </p:txBody>
        </p:sp>
        <p:sp>
          <p:nvSpPr>
            <p:cNvPr id="3124" name="Freeform: Shape 3123">
              <a:extLst>
                <a:ext uri="{FF2B5EF4-FFF2-40B4-BE49-F238E27FC236}">
                  <a16:creationId xmlns:a16="http://schemas.microsoft.com/office/drawing/2014/main" id="{E873CA3A-4E92-2DAC-8D5C-7D2E8BF42072}"/>
                </a:ext>
              </a:extLst>
            </p:cNvPr>
            <p:cNvSpPr/>
            <p:nvPr/>
          </p:nvSpPr>
          <p:spPr>
            <a:xfrm>
              <a:off x="10051321" y="4410026"/>
              <a:ext cx="1572014" cy="907191"/>
            </a:xfrm>
            <a:custGeom>
              <a:avLst/>
              <a:gdLst>
                <a:gd name="connsiteX0" fmla="*/ 804376 w 1572014"/>
                <a:gd name="connsiteY0" fmla="*/ 19769 h 907191"/>
                <a:gd name="connsiteX1" fmla="*/ 974892 w 1572014"/>
                <a:gd name="connsiteY1" fmla="*/ 118161 h 907191"/>
                <a:gd name="connsiteX2" fmla="*/ 1081138 w 1572014"/>
                <a:gd name="connsiteY2" fmla="*/ 201478 h 907191"/>
                <a:gd name="connsiteX3" fmla="*/ 1045030 w 1572014"/>
                <a:gd name="connsiteY3" fmla="*/ 209602 h 907191"/>
                <a:gd name="connsiteX4" fmla="*/ 914233 w 1572014"/>
                <a:gd name="connsiteY4" fmla="*/ 236682 h 907191"/>
                <a:gd name="connsiteX5" fmla="*/ 861697 w 1572014"/>
                <a:gd name="connsiteY5" fmla="*/ 312868 h 907191"/>
                <a:gd name="connsiteX6" fmla="*/ 914233 w 1572014"/>
                <a:gd name="connsiteY6" fmla="*/ 388964 h 907191"/>
                <a:gd name="connsiteX7" fmla="*/ 1143964 w 1572014"/>
                <a:gd name="connsiteY7" fmla="*/ 388964 h 907191"/>
                <a:gd name="connsiteX8" fmla="*/ 1195236 w 1572014"/>
                <a:gd name="connsiteY8" fmla="*/ 305918 h 907191"/>
                <a:gd name="connsiteX9" fmla="*/ 1221053 w 1572014"/>
                <a:gd name="connsiteY9" fmla="*/ 290031 h 907191"/>
                <a:gd name="connsiteX10" fmla="*/ 1383535 w 1572014"/>
                <a:gd name="connsiteY10" fmla="*/ 354121 h 907191"/>
                <a:gd name="connsiteX11" fmla="*/ 1536990 w 1572014"/>
                <a:gd name="connsiteY11" fmla="*/ 442764 h 907191"/>
                <a:gd name="connsiteX12" fmla="*/ 1364579 w 1572014"/>
                <a:gd name="connsiteY12" fmla="*/ 542058 h 907191"/>
                <a:gd name="connsiteX13" fmla="*/ 1242085 w 1572014"/>
                <a:gd name="connsiteY13" fmla="*/ 662927 h 907191"/>
                <a:gd name="connsiteX14" fmla="*/ 1309245 w 1572014"/>
                <a:gd name="connsiteY14" fmla="*/ 696868 h 907191"/>
                <a:gd name="connsiteX15" fmla="*/ 1424968 w 1572014"/>
                <a:gd name="connsiteY15" fmla="*/ 719525 h 907191"/>
                <a:gd name="connsiteX16" fmla="*/ 1461075 w 1572014"/>
                <a:gd name="connsiteY16" fmla="*/ 766193 h 907191"/>
                <a:gd name="connsiteX17" fmla="*/ 1424968 w 1572014"/>
                <a:gd name="connsiteY17" fmla="*/ 812862 h 907191"/>
                <a:gd name="connsiteX18" fmla="*/ 1229267 w 1572014"/>
                <a:gd name="connsiteY18" fmla="*/ 812862 h 907191"/>
                <a:gd name="connsiteX19" fmla="*/ 1194514 w 1572014"/>
                <a:gd name="connsiteY19" fmla="*/ 753556 h 907191"/>
                <a:gd name="connsiteX20" fmla="*/ 1135208 w 1572014"/>
                <a:gd name="connsiteY20" fmla="*/ 709415 h 907191"/>
                <a:gd name="connsiteX21" fmla="*/ 955936 w 1572014"/>
                <a:gd name="connsiteY21" fmla="*/ 777928 h 907191"/>
                <a:gd name="connsiteX22" fmla="*/ 766374 w 1572014"/>
                <a:gd name="connsiteY22" fmla="*/ 887333 h 907191"/>
                <a:gd name="connsiteX23" fmla="*/ 595677 w 1572014"/>
                <a:gd name="connsiteY23" fmla="*/ 788760 h 907191"/>
                <a:gd name="connsiteX24" fmla="*/ 416496 w 1572014"/>
                <a:gd name="connsiteY24" fmla="*/ 720157 h 907191"/>
                <a:gd name="connsiteX25" fmla="*/ 357190 w 1572014"/>
                <a:gd name="connsiteY25" fmla="*/ 764388 h 907191"/>
                <a:gd name="connsiteX26" fmla="*/ 322437 w 1572014"/>
                <a:gd name="connsiteY26" fmla="*/ 823694 h 907191"/>
                <a:gd name="connsiteX27" fmla="*/ 126646 w 1572014"/>
                <a:gd name="connsiteY27" fmla="*/ 823694 h 907191"/>
                <a:gd name="connsiteX28" fmla="*/ 91080 w 1572014"/>
                <a:gd name="connsiteY28" fmla="*/ 777026 h 907191"/>
                <a:gd name="connsiteX29" fmla="*/ 126646 w 1572014"/>
                <a:gd name="connsiteY29" fmla="*/ 730267 h 907191"/>
                <a:gd name="connsiteX30" fmla="*/ 242369 w 1572014"/>
                <a:gd name="connsiteY30" fmla="*/ 707700 h 907191"/>
                <a:gd name="connsiteX31" fmla="*/ 309619 w 1572014"/>
                <a:gd name="connsiteY31" fmla="*/ 673759 h 907191"/>
                <a:gd name="connsiteX32" fmla="*/ 187125 w 1572014"/>
                <a:gd name="connsiteY32" fmla="*/ 552890 h 907191"/>
                <a:gd name="connsiteX33" fmla="*/ 33670 w 1572014"/>
                <a:gd name="connsiteY33" fmla="*/ 464157 h 907191"/>
                <a:gd name="connsiteX34" fmla="*/ 205991 w 1572014"/>
                <a:gd name="connsiteY34" fmla="*/ 364863 h 907191"/>
                <a:gd name="connsiteX35" fmla="*/ 368473 w 1572014"/>
                <a:gd name="connsiteY35" fmla="*/ 300863 h 907191"/>
                <a:gd name="connsiteX36" fmla="*/ 394200 w 1572014"/>
                <a:gd name="connsiteY36" fmla="*/ 316750 h 907191"/>
                <a:gd name="connsiteX37" fmla="*/ 445472 w 1572014"/>
                <a:gd name="connsiteY37" fmla="*/ 399796 h 907191"/>
                <a:gd name="connsiteX38" fmla="*/ 675203 w 1572014"/>
                <a:gd name="connsiteY38" fmla="*/ 399796 h 907191"/>
                <a:gd name="connsiteX39" fmla="*/ 727830 w 1572014"/>
                <a:gd name="connsiteY39" fmla="*/ 323701 h 907191"/>
                <a:gd name="connsiteX40" fmla="*/ 675203 w 1572014"/>
                <a:gd name="connsiteY40" fmla="*/ 247514 h 907191"/>
                <a:gd name="connsiteX41" fmla="*/ 544405 w 1572014"/>
                <a:gd name="connsiteY41" fmla="*/ 220434 h 907191"/>
                <a:gd name="connsiteX42" fmla="*/ 508298 w 1572014"/>
                <a:gd name="connsiteY42" fmla="*/ 212310 h 907191"/>
                <a:gd name="connsiteX43" fmla="*/ 614634 w 1572014"/>
                <a:gd name="connsiteY43" fmla="*/ 128993 h 907191"/>
                <a:gd name="connsiteX44" fmla="*/ 804196 w 1572014"/>
                <a:gd name="connsiteY44" fmla="*/ 19678 h 907191"/>
                <a:gd name="connsiteX45" fmla="*/ 804196 w 1572014"/>
                <a:gd name="connsiteY45" fmla="*/ 0 h 907191"/>
                <a:gd name="connsiteX46" fmla="*/ 606329 w 1572014"/>
                <a:gd name="connsiteY46" fmla="*/ 114279 h 907191"/>
                <a:gd name="connsiteX47" fmla="*/ 543142 w 1572014"/>
                <a:gd name="connsiteY47" fmla="*/ 237404 h 907191"/>
                <a:gd name="connsiteX48" fmla="*/ 666357 w 1572014"/>
                <a:gd name="connsiteY48" fmla="*/ 262228 h 907191"/>
                <a:gd name="connsiteX49" fmla="*/ 666357 w 1572014"/>
                <a:gd name="connsiteY49" fmla="*/ 385083 h 907191"/>
                <a:gd name="connsiteX50" fmla="*/ 453596 w 1572014"/>
                <a:gd name="connsiteY50" fmla="*/ 385083 h 907191"/>
                <a:gd name="connsiteX51" fmla="*/ 410628 w 1572014"/>
                <a:gd name="connsiteY51" fmla="*/ 313861 h 907191"/>
                <a:gd name="connsiteX52" fmla="*/ 368112 w 1572014"/>
                <a:gd name="connsiteY52" fmla="*/ 283892 h 907191"/>
                <a:gd name="connsiteX53" fmla="*/ 197325 w 1572014"/>
                <a:gd name="connsiteY53" fmla="*/ 350149 h 907191"/>
                <a:gd name="connsiteX54" fmla="*/ 0 w 1572014"/>
                <a:gd name="connsiteY54" fmla="*/ 464428 h 907191"/>
                <a:gd name="connsiteX55" fmla="*/ 179182 w 1572014"/>
                <a:gd name="connsiteY55" fmla="*/ 567875 h 907191"/>
                <a:gd name="connsiteX56" fmla="*/ 242369 w 1572014"/>
                <a:gd name="connsiteY56" fmla="*/ 691000 h 907191"/>
                <a:gd name="connsiteX57" fmla="*/ 119063 w 1572014"/>
                <a:gd name="connsiteY57" fmla="*/ 715824 h 907191"/>
                <a:gd name="connsiteX58" fmla="*/ 119063 w 1572014"/>
                <a:gd name="connsiteY58" fmla="*/ 838678 h 907191"/>
                <a:gd name="connsiteX59" fmla="*/ 331825 w 1572014"/>
                <a:gd name="connsiteY59" fmla="*/ 838678 h 907191"/>
                <a:gd name="connsiteX60" fmla="*/ 374882 w 1572014"/>
                <a:gd name="connsiteY60" fmla="*/ 767547 h 907191"/>
                <a:gd name="connsiteX61" fmla="*/ 417398 w 1572014"/>
                <a:gd name="connsiteY61" fmla="*/ 737488 h 907191"/>
                <a:gd name="connsiteX62" fmla="*/ 588095 w 1572014"/>
                <a:gd name="connsiteY62" fmla="*/ 803745 h 907191"/>
                <a:gd name="connsiteX63" fmla="*/ 767277 w 1572014"/>
                <a:gd name="connsiteY63" fmla="*/ 907192 h 907191"/>
                <a:gd name="connsiteX64" fmla="*/ 965144 w 1572014"/>
                <a:gd name="connsiteY64" fmla="*/ 793003 h 907191"/>
                <a:gd name="connsiteX65" fmla="*/ 1135930 w 1572014"/>
                <a:gd name="connsiteY65" fmla="*/ 726656 h 907191"/>
                <a:gd name="connsiteX66" fmla="*/ 1178446 w 1572014"/>
                <a:gd name="connsiteY66" fmla="*/ 756715 h 907191"/>
                <a:gd name="connsiteX67" fmla="*/ 1221504 w 1572014"/>
                <a:gd name="connsiteY67" fmla="*/ 827846 h 907191"/>
                <a:gd name="connsiteX68" fmla="*/ 1434266 w 1572014"/>
                <a:gd name="connsiteY68" fmla="*/ 827846 h 907191"/>
                <a:gd name="connsiteX69" fmla="*/ 1434266 w 1572014"/>
                <a:gd name="connsiteY69" fmla="*/ 704992 h 907191"/>
                <a:gd name="connsiteX70" fmla="*/ 1310960 w 1572014"/>
                <a:gd name="connsiteY70" fmla="*/ 680168 h 907191"/>
                <a:gd name="connsiteX71" fmla="*/ 1374147 w 1572014"/>
                <a:gd name="connsiteY71" fmla="*/ 557043 h 907191"/>
                <a:gd name="connsiteX72" fmla="*/ 1572014 w 1572014"/>
                <a:gd name="connsiteY72" fmla="*/ 442764 h 907191"/>
                <a:gd name="connsiteX73" fmla="*/ 1392832 w 1572014"/>
                <a:gd name="connsiteY73" fmla="*/ 339407 h 907191"/>
                <a:gd name="connsiteX74" fmla="*/ 1222136 w 1572014"/>
                <a:gd name="connsiteY74" fmla="*/ 273060 h 907191"/>
                <a:gd name="connsiteX75" fmla="*/ 1179620 w 1572014"/>
                <a:gd name="connsiteY75" fmla="*/ 303120 h 907191"/>
                <a:gd name="connsiteX76" fmla="*/ 1136562 w 1572014"/>
                <a:gd name="connsiteY76" fmla="*/ 374250 h 907191"/>
                <a:gd name="connsiteX77" fmla="*/ 923801 w 1572014"/>
                <a:gd name="connsiteY77" fmla="*/ 374250 h 907191"/>
                <a:gd name="connsiteX78" fmla="*/ 923801 w 1572014"/>
                <a:gd name="connsiteY78" fmla="*/ 251396 h 907191"/>
                <a:gd name="connsiteX79" fmla="*/ 1047107 w 1572014"/>
                <a:gd name="connsiteY79" fmla="*/ 226572 h 907191"/>
                <a:gd name="connsiteX80" fmla="*/ 983919 w 1572014"/>
                <a:gd name="connsiteY80" fmla="*/ 103447 h 907191"/>
                <a:gd name="connsiteX81" fmla="*/ 804738 w 1572014"/>
                <a:gd name="connsiteY81" fmla="*/ 0 h 907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Lst>
              <a:rect l="l" t="t" r="r" b="b"/>
              <a:pathLst>
                <a:path w="1572014" h="907191">
                  <a:moveTo>
                    <a:pt x="804376" y="19769"/>
                  </a:moveTo>
                  <a:lnTo>
                    <a:pt x="974892" y="118161"/>
                  </a:lnTo>
                  <a:cubicBezTo>
                    <a:pt x="1071569" y="174036"/>
                    <a:pt x="1080325" y="197777"/>
                    <a:pt x="1081138" y="201478"/>
                  </a:cubicBezTo>
                  <a:cubicBezTo>
                    <a:pt x="1079513" y="202922"/>
                    <a:pt x="1071660" y="208158"/>
                    <a:pt x="1045030" y="209602"/>
                  </a:cubicBezTo>
                  <a:cubicBezTo>
                    <a:pt x="990870" y="212671"/>
                    <a:pt x="951964" y="214928"/>
                    <a:pt x="914233" y="236682"/>
                  </a:cubicBezTo>
                  <a:cubicBezTo>
                    <a:pt x="880292" y="256270"/>
                    <a:pt x="861697" y="283351"/>
                    <a:pt x="861697" y="312868"/>
                  </a:cubicBezTo>
                  <a:cubicBezTo>
                    <a:pt x="861697" y="342386"/>
                    <a:pt x="880292" y="369376"/>
                    <a:pt x="914233" y="388964"/>
                  </a:cubicBezTo>
                  <a:cubicBezTo>
                    <a:pt x="986353" y="425910"/>
                    <a:pt x="1071843" y="425910"/>
                    <a:pt x="1143964" y="388964"/>
                  </a:cubicBezTo>
                  <a:cubicBezTo>
                    <a:pt x="1185126" y="365224"/>
                    <a:pt x="1190091" y="336428"/>
                    <a:pt x="1195236" y="305918"/>
                  </a:cubicBezTo>
                  <a:cubicBezTo>
                    <a:pt x="1196229" y="300411"/>
                    <a:pt x="1197944" y="290031"/>
                    <a:pt x="1221053" y="290031"/>
                  </a:cubicBezTo>
                  <a:cubicBezTo>
                    <a:pt x="1244161" y="290031"/>
                    <a:pt x="1291552" y="301134"/>
                    <a:pt x="1383535" y="354121"/>
                  </a:cubicBezTo>
                  <a:lnTo>
                    <a:pt x="1536990" y="442764"/>
                  </a:lnTo>
                  <a:lnTo>
                    <a:pt x="1364579" y="542058"/>
                  </a:lnTo>
                  <a:cubicBezTo>
                    <a:pt x="1247231" y="609759"/>
                    <a:pt x="1236850" y="641353"/>
                    <a:pt x="1242085" y="662927"/>
                  </a:cubicBezTo>
                  <a:cubicBezTo>
                    <a:pt x="1249307" y="693437"/>
                    <a:pt x="1294441" y="696055"/>
                    <a:pt x="1309245" y="696868"/>
                  </a:cubicBezTo>
                  <a:cubicBezTo>
                    <a:pt x="1365120" y="700027"/>
                    <a:pt x="1395631" y="702555"/>
                    <a:pt x="1424968" y="719525"/>
                  </a:cubicBezTo>
                  <a:cubicBezTo>
                    <a:pt x="1447986" y="732704"/>
                    <a:pt x="1461075" y="749313"/>
                    <a:pt x="1461075" y="766193"/>
                  </a:cubicBezTo>
                  <a:cubicBezTo>
                    <a:pt x="1461075" y="783073"/>
                    <a:pt x="1448437" y="799593"/>
                    <a:pt x="1424968" y="812862"/>
                  </a:cubicBezTo>
                  <a:cubicBezTo>
                    <a:pt x="1363400" y="843788"/>
                    <a:pt x="1290835" y="843788"/>
                    <a:pt x="1229267" y="812862"/>
                  </a:cubicBezTo>
                  <a:cubicBezTo>
                    <a:pt x="1202187" y="797065"/>
                    <a:pt x="1199389" y="782532"/>
                    <a:pt x="1194514" y="753556"/>
                  </a:cubicBezTo>
                  <a:cubicBezTo>
                    <a:pt x="1189640" y="724580"/>
                    <a:pt x="1168066" y="709415"/>
                    <a:pt x="1135208" y="709415"/>
                  </a:cubicBezTo>
                  <a:cubicBezTo>
                    <a:pt x="1095129" y="709415"/>
                    <a:pt x="1034740" y="732433"/>
                    <a:pt x="955936" y="777928"/>
                  </a:cubicBezTo>
                  <a:lnTo>
                    <a:pt x="766374" y="887333"/>
                  </a:lnTo>
                  <a:lnTo>
                    <a:pt x="595677" y="788760"/>
                  </a:lnTo>
                  <a:cubicBezTo>
                    <a:pt x="516874" y="743626"/>
                    <a:pt x="456575" y="720157"/>
                    <a:pt x="416496" y="720157"/>
                  </a:cubicBezTo>
                  <a:cubicBezTo>
                    <a:pt x="383548" y="720157"/>
                    <a:pt x="362335" y="736315"/>
                    <a:pt x="357190" y="764388"/>
                  </a:cubicBezTo>
                  <a:cubicBezTo>
                    <a:pt x="352045" y="792461"/>
                    <a:pt x="349788" y="807897"/>
                    <a:pt x="322437" y="823694"/>
                  </a:cubicBezTo>
                  <a:cubicBezTo>
                    <a:pt x="260837" y="854622"/>
                    <a:pt x="188245" y="854622"/>
                    <a:pt x="126646" y="823694"/>
                  </a:cubicBezTo>
                  <a:cubicBezTo>
                    <a:pt x="103718" y="810425"/>
                    <a:pt x="91080" y="793815"/>
                    <a:pt x="91080" y="777026"/>
                  </a:cubicBezTo>
                  <a:cubicBezTo>
                    <a:pt x="91080" y="760236"/>
                    <a:pt x="103718" y="743536"/>
                    <a:pt x="126646" y="730267"/>
                  </a:cubicBezTo>
                  <a:cubicBezTo>
                    <a:pt x="156073" y="713296"/>
                    <a:pt x="186584" y="710859"/>
                    <a:pt x="242369" y="707700"/>
                  </a:cubicBezTo>
                  <a:cubicBezTo>
                    <a:pt x="257263" y="706887"/>
                    <a:pt x="302307" y="704269"/>
                    <a:pt x="309619" y="673759"/>
                  </a:cubicBezTo>
                  <a:cubicBezTo>
                    <a:pt x="314764" y="651914"/>
                    <a:pt x="304293" y="620501"/>
                    <a:pt x="187125" y="552890"/>
                  </a:cubicBezTo>
                  <a:lnTo>
                    <a:pt x="33670" y="464157"/>
                  </a:lnTo>
                  <a:lnTo>
                    <a:pt x="205991" y="364863"/>
                  </a:lnTo>
                  <a:cubicBezTo>
                    <a:pt x="297703" y="311966"/>
                    <a:pt x="344823" y="300863"/>
                    <a:pt x="368473" y="300863"/>
                  </a:cubicBezTo>
                  <a:cubicBezTo>
                    <a:pt x="392123" y="300863"/>
                    <a:pt x="393297" y="311244"/>
                    <a:pt x="394200" y="316750"/>
                  </a:cubicBezTo>
                  <a:cubicBezTo>
                    <a:pt x="399435" y="347260"/>
                    <a:pt x="404310" y="376056"/>
                    <a:pt x="445472" y="399796"/>
                  </a:cubicBezTo>
                  <a:cubicBezTo>
                    <a:pt x="517593" y="436742"/>
                    <a:pt x="603082" y="436742"/>
                    <a:pt x="675203" y="399796"/>
                  </a:cubicBezTo>
                  <a:cubicBezTo>
                    <a:pt x="709144" y="380208"/>
                    <a:pt x="727830" y="353218"/>
                    <a:pt x="727830" y="323701"/>
                  </a:cubicBezTo>
                  <a:cubicBezTo>
                    <a:pt x="727830" y="294183"/>
                    <a:pt x="709144" y="267102"/>
                    <a:pt x="675203" y="247514"/>
                  </a:cubicBezTo>
                  <a:cubicBezTo>
                    <a:pt x="637471" y="225670"/>
                    <a:pt x="598476" y="223503"/>
                    <a:pt x="544405" y="220434"/>
                  </a:cubicBezTo>
                  <a:cubicBezTo>
                    <a:pt x="517866" y="218899"/>
                    <a:pt x="510104" y="213664"/>
                    <a:pt x="508298" y="212310"/>
                  </a:cubicBezTo>
                  <a:cubicBezTo>
                    <a:pt x="508930" y="208519"/>
                    <a:pt x="517325" y="185230"/>
                    <a:pt x="614634" y="128993"/>
                  </a:cubicBezTo>
                  <a:lnTo>
                    <a:pt x="804196" y="19678"/>
                  </a:lnTo>
                  <a:moveTo>
                    <a:pt x="804196" y="0"/>
                  </a:moveTo>
                  <a:lnTo>
                    <a:pt x="606329" y="114279"/>
                  </a:lnTo>
                  <a:cubicBezTo>
                    <a:pt x="467136" y="194617"/>
                    <a:pt x="464970" y="232891"/>
                    <a:pt x="543142" y="237404"/>
                  </a:cubicBezTo>
                  <a:cubicBezTo>
                    <a:pt x="596760" y="240473"/>
                    <a:pt x="632687" y="242821"/>
                    <a:pt x="666357" y="262228"/>
                  </a:cubicBezTo>
                  <a:cubicBezTo>
                    <a:pt x="725121" y="296169"/>
                    <a:pt x="725121" y="351142"/>
                    <a:pt x="666357" y="385083"/>
                  </a:cubicBezTo>
                  <a:cubicBezTo>
                    <a:pt x="599510" y="419075"/>
                    <a:pt x="520443" y="419075"/>
                    <a:pt x="453596" y="385083"/>
                  </a:cubicBezTo>
                  <a:cubicBezTo>
                    <a:pt x="419926" y="365585"/>
                    <a:pt x="415864" y="344913"/>
                    <a:pt x="410628" y="313861"/>
                  </a:cubicBezTo>
                  <a:cubicBezTo>
                    <a:pt x="407379" y="294724"/>
                    <a:pt x="393477" y="283892"/>
                    <a:pt x="368112" y="283892"/>
                  </a:cubicBezTo>
                  <a:cubicBezTo>
                    <a:pt x="333540" y="283892"/>
                    <a:pt x="277844" y="303932"/>
                    <a:pt x="197325" y="350149"/>
                  </a:cubicBezTo>
                  <a:lnTo>
                    <a:pt x="0" y="464428"/>
                  </a:lnTo>
                  <a:lnTo>
                    <a:pt x="179182" y="567875"/>
                  </a:lnTo>
                  <a:cubicBezTo>
                    <a:pt x="318284" y="648213"/>
                    <a:pt x="320451" y="686577"/>
                    <a:pt x="242369" y="691000"/>
                  </a:cubicBezTo>
                  <a:cubicBezTo>
                    <a:pt x="188660" y="694069"/>
                    <a:pt x="152733" y="696416"/>
                    <a:pt x="119063" y="715824"/>
                  </a:cubicBezTo>
                  <a:cubicBezTo>
                    <a:pt x="60299" y="749765"/>
                    <a:pt x="60299" y="804738"/>
                    <a:pt x="119063" y="838678"/>
                  </a:cubicBezTo>
                  <a:cubicBezTo>
                    <a:pt x="185910" y="872671"/>
                    <a:pt x="264977" y="872671"/>
                    <a:pt x="331825" y="838678"/>
                  </a:cubicBezTo>
                  <a:cubicBezTo>
                    <a:pt x="365494" y="819180"/>
                    <a:pt x="369556" y="798509"/>
                    <a:pt x="374882" y="767547"/>
                  </a:cubicBezTo>
                  <a:cubicBezTo>
                    <a:pt x="378132" y="748320"/>
                    <a:pt x="391943" y="737488"/>
                    <a:pt x="417398" y="737488"/>
                  </a:cubicBezTo>
                  <a:cubicBezTo>
                    <a:pt x="451971" y="737488"/>
                    <a:pt x="507666" y="757437"/>
                    <a:pt x="588095" y="803745"/>
                  </a:cubicBezTo>
                  <a:lnTo>
                    <a:pt x="767277" y="907192"/>
                  </a:lnTo>
                  <a:lnTo>
                    <a:pt x="965144" y="793003"/>
                  </a:lnTo>
                  <a:cubicBezTo>
                    <a:pt x="1045301" y="746695"/>
                    <a:pt x="1101358" y="726656"/>
                    <a:pt x="1135930" y="726656"/>
                  </a:cubicBezTo>
                  <a:cubicBezTo>
                    <a:pt x="1161386" y="726656"/>
                    <a:pt x="1175197" y="737488"/>
                    <a:pt x="1178446" y="756715"/>
                  </a:cubicBezTo>
                  <a:cubicBezTo>
                    <a:pt x="1183772" y="787677"/>
                    <a:pt x="1187473" y="808439"/>
                    <a:pt x="1221504" y="827846"/>
                  </a:cubicBezTo>
                  <a:cubicBezTo>
                    <a:pt x="1288351" y="861838"/>
                    <a:pt x="1367418" y="861838"/>
                    <a:pt x="1434266" y="827846"/>
                  </a:cubicBezTo>
                  <a:cubicBezTo>
                    <a:pt x="1493030" y="793906"/>
                    <a:pt x="1493030" y="738933"/>
                    <a:pt x="1434266" y="704992"/>
                  </a:cubicBezTo>
                  <a:cubicBezTo>
                    <a:pt x="1400505" y="685584"/>
                    <a:pt x="1364669" y="683237"/>
                    <a:pt x="1310960" y="680168"/>
                  </a:cubicBezTo>
                  <a:cubicBezTo>
                    <a:pt x="1232517" y="675745"/>
                    <a:pt x="1234593" y="637381"/>
                    <a:pt x="1374147" y="557043"/>
                  </a:cubicBezTo>
                  <a:lnTo>
                    <a:pt x="1572014" y="442764"/>
                  </a:lnTo>
                  <a:lnTo>
                    <a:pt x="1392832" y="339407"/>
                  </a:lnTo>
                  <a:cubicBezTo>
                    <a:pt x="1312675" y="293100"/>
                    <a:pt x="1256709" y="273060"/>
                    <a:pt x="1222136" y="273060"/>
                  </a:cubicBezTo>
                  <a:cubicBezTo>
                    <a:pt x="1196681" y="273060"/>
                    <a:pt x="1182870" y="283892"/>
                    <a:pt x="1179620" y="303120"/>
                  </a:cubicBezTo>
                  <a:cubicBezTo>
                    <a:pt x="1174294" y="334081"/>
                    <a:pt x="1170593" y="354843"/>
                    <a:pt x="1136562" y="374250"/>
                  </a:cubicBezTo>
                  <a:cubicBezTo>
                    <a:pt x="1069715" y="408243"/>
                    <a:pt x="990648" y="408243"/>
                    <a:pt x="923801" y="374250"/>
                  </a:cubicBezTo>
                  <a:cubicBezTo>
                    <a:pt x="865036" y="340310"/>
                    <a:pt x="865036" y="285337"/>
                    <a:pt x="923801" y="251396"/>
                  </a:cubicBezTo>
                  <a:cubicBezTo>
                    <a:pt x="957561" y="231988"/>
                    <a:pt x="993397" y="229641"/>
                    <a:pt x="1047107" y="226572"/>
                  </a:cubicBezTo>
                  <a:cubicBezTo>
                    <a:pt x="1125550" y="222149"/>
                    <a:pt x="1123383" y="183785"/>
                    <a:pt x="983919" y="103447"/>
                  </a:cubicBezTo>
                  <a:lnTo>
                    <a:pt x="804738" y="0"/>
                  </a:lnTo>
                  <a:close/>
                </a:path>
              </a:pathLst>
            </a:custGeom>
            <a:solidFill>
              <a:srgbClr val="FFFFFF"/>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endParaRPr>
            </a:p>
          </p:txBody>
        </p:sp>
        <p:sp>
          <p:nvSpPr>
            <p:cNvPr id="3125" name="Freeform: Shape 3124">
              <a:extLst>
                <a:ext uri="{FF2B5EF4-FFF2-40B4-BE49-F238E27FC236}">
                  <a16:creationId xmlns:a16="http://schemas.microsoft.com/office/drawing/2014/main" id="{65804136-D246-8486-A76D-ADE3376F7172}"/>
                </a:ext>
              </a:extLst>
            </p:cNvPr>
            <p:cNvSpPr/>
            <p:nvPr/>
          </p:nvSpPr>
          <p:spPr>
            <a:xfrm>
              <a:off x="10039225" y="4486303"/>
              <a:ext cx="299909" cy="227294"/>
            </a:xfrm>
            <a:custGeom>
              <a:avLst/>
              <a:gdLst>
                <a:gd name="connsiteX0" fmla="*/ 299870 w 299909"/>
                <a:gd name="connsiteY0" fmla="*/ 9749 h 227294"/>
                <a:gd name="connsiteX1" fmla="*/ 255819 w 299909"/>
                <a:gd name="connsiteY1" fmla="*/ 71221 h 227294"/>
                <a:gd name="connsiteX2" fmla="*/ 43058 w 299909"/>
                <a:gd name="connsiteY2" fmla="*/ 71221 h 227294"/>
                <a:gd name="connsiteX3" fmla="*/ 0 w 299909"/>
                <a:gd name="connsiteY3" fmla="*/ 0 h 227294"/>
                <a:gd name="connsiteX4" fmla="*/ 0 w 299909"/>
                <a:gd name="connsiteY4" fmla="*/ 130708 h 227294"/>
                <a:gd name="connsiteX5" fmla="*/ 43058 w 299909"/>
                <a:gd name="connsiteY5" fmla="*/ 201839 h 227294"/>
                <a:gd name="connsiteX6" fmla="*/ 255819 w 299909"/>
                <a:gd name="connsiteY6" fmla="*/ 201839 h 227294"/>
                <a:gd name="connsiteX7" fmla="*/ 299870 w 299909"/>
                <a:gd name="connsiteY7" fmla="*/ 140637 h 227294"/>
                <a:gd name="connsiteX8" fmla="*/ 299870 w 299909"/>
                <a:gd name="connsiteY8" fmla="*/ 9749 h 2272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9909" h="227294">
                  <a:moveTo>
                    <a:pt x="299870" y="9749"/>
                  </a:moveTo>
                  <a:cubicBezTo>
                    <a:pt x="299870" y="32045"/>
                    <a:pt x="285156" y="54251"/>
                    <a:pt x="255819" y="71221"/>
                  </a:cubicBezTo>
                  <a:cubicBezTo>
                    <a:pt x="197055" y="105162"/>
                    <a:pt x="101822" y="105162"/>
                    <a:pt x="43058" y="71221"/>
                  </a:cubicBezTo>
                  <a:cubicBezTo>
                    <a:pt x="9298" y="51724"/>
                    <a:pt x="5326" y="31052"/>
                    <a:pt x="0" y="0"/>
                  </a:cubicBezTo>
                  <a:lnTo>
                    <a:pt x="0" y="130708"/>
                  </a:lnTo>
                  <a:cubicBezTo>
                    <a:pt x="5326" y="161670"/>
                    <a:pt x="9027" y="182341"/>
                    <a:pt x="43058" y="201839"/>
                  </a:cubicBezTo>
                  <a:cubicBezTo>
                    <a:pt x="101822" y="235780"/>
                    <a:pt x="197055" y="235780"/>
                    <a:pt x="255819" y="201839"/>
                  </a:cubicBezTo>
                  <a:cubicBezTo>
                    <a:pt x="285066" y="184959"/>
                    <a:pt x="299779" y="162753"/>
                    <a:pt x="299870" y="140637"/>
                  </a:cubicBezTo>
                  <a:cubicBezTo>
                    <a:pt x="299960" y="118522"/>
                    <a:pt x="299870" y="32045"/>
                    <a:pt x="299870" y="9749"/>
                  </a:cubicBezTo>
                  <a:close/>
                </a:path>
              </a:pathLst>
            </a:custGeom>
            <a:solidFill>
              <a:srgbClr val="FFFFFF">
                <a:alpha val="30000"/>
              </a:srgbClr>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endParaRPr>
            </a:p>
          </p:txBody>
        </p:sp>
        <p:grpSp>
          <p:nvGrpSpPr>
            <p:cNvPr id="3126" name="Graphic 13">
              <a:extLst>
                <a:ext uri="{FF2B5EF4-FFF2-40B4-BE49-F238E27FC236}">
                  <a16:creationId xmlns:a16="http://schemas.microsoft.com/office/drawing/2014/main" id="{30461E88-D058-B13E-FAC7-D1675B76F318}"/>
                </a:ext>
              </a:extLst>
            </p:cNvPr>
            <p:cNvGrpSpPr/>
            <p:nvPr/>
          </p:nvGrpSpPr>
          <p:grpSpPr>
            <a:xfrm>
              <a:off x="10413746" y="3414558"/>
              <a:ext cx="690546" cy="1726930"/>
              <a:chOff x="10413746" y="3414558"/>
              <a:chExt cx="690546" cy="1726930"/>
            </a:xfrm>
          </p:grpSpPr>
          <p:grpSp>
            <p:nvGrpSpPr>
              <p:cNvPr id="3127" name="Graphic 13">
                <a:extLst>
                  <a:ext uri="{FF2B5EF4-FFF2-40B4-BE49-F238E27FC236}">
                    <a16:creationId xmlns:a16="http://schemas.microsoft.com/office/drawing/2014/main" id="{06D8F06A-C637-A818-DE2D-B61D7DD8FEF1}"/>
                  </a:ext>
                </a:extLst>
              </p:cNvPr>
              <p:cNvGrpSpPr/>
              <p:nvPr/>
            </p:nvGrpSpPr>
            <p:grpSpPr>
              <a:xfrm>
                <a:off x="10538703" y="4013841"/>
                <a:ext cx="511863" cy="1127647"/>
                <a:chOff x="10538703" y="4013841"/>
                <a:chExt cx="511863" cy="1127647"/>
              </a:xfrm>
            </p:grpSpPr>
            <p:sp>
              <p:nvSpPr>
                <p:cNvPr id="3154" name="Freeform: Shape 3153">
                  <a:extLst>
                    <a:ext uri="{FF2B5EF4-FFF2-40B4-BE49-F238E27FC236}">
                      <a16:creationId xmlns:a16="http://schemas.microsoft.com/office/drawing/2014/main" id="{7884E52B-FC24-F863-5AD5-7F68252510B4}"/>
                    </a:ext>
                  </a:extLst>
                </p:cNvPr>
                <p:cNvSpPr/>
                <p:nvPr/>
              </p:nvSpPr>
              <p:spPr>
                <a:xfrm>
                  <a:off x="10587783" y="4617372"/>
                  <a:ext cx="197686" cy="373807"/>
                </a:xfrm>
                <a:custGeom>
                  <a:avLst/>
                  <a:gdLst>
                    <a:gd name="connsiteX0" fmla="*/ 100829 w 197686"/>
                    <a:gd name="connsiteY0" fmla="*/ 249681 h 373807"/>
                    <a:gd name="connsiteX1" fmla="*/ 90629 w 197686"/>
                    <a:gd name="connsiteY1" fmla="*/ 0 h 373807"/>
                    <a:gd name="connsiteX2" fmla="*/ 197686 w 197686"/>
                    <a:gd name="connsiteY2" fmla="*/ 83678 h 373807"/>
                    <a:gd name="connsiteX3" fmla="*/ 169433 w 197686"/>
                    <a:gd name="connsiteY3" fmla="*/ 269450 h 373807"/>
                    <a:gd name="connsiteX4" fmla="*/ 169433 w 197686"/>
                    <a:gd name="connsiteY4" fmla="*/ 269450 h 373807"/>
                    <a:gd name="connsiteX5" fmla="*/ 169884 w 197686"/>
                    <a:gd name="connsiteY5" fmla="*/ 274956 h 373807"/>
                    <a:gd name="connsiteX6" fmla="*/ 116536 w 197686"/>
                    <a:gd name="connsiteY6" fmla="*/ 330200 h 373807"/>
                    <a:gd name="connsiteX7" fmla="*/ 54161 w 197686"/>
                    <a:gd name="connsiteY7" fmla="*/ 368383 h 373807"/>
                    <a:gd name="connsiteX8" fmla="*/ 0 w 197686"/>
                    <a:gd name="connsiteY8" fmla="*/ 365314 h 373807"/>
                    <a:gd name="connsiteX9" fmla="*/ 83227 w 197686"/>
                    <a:gd name="connsiteY9" fmla="*/ 299599 h 373807"/>
                    <a:gd name="connsiteX10" fmla="*/ 100829 w 197686"/>
                    <a:gd name="connsiteY10" fmla="*/ 249681 h 373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7686" h="373807">
                      <a:moveTo>
                        <a:pt x="100829" y="249681"/>
                      </a:moveTo>
                      <a:cubicBezTo>
                        <a:pt x="99746" y="227114"/>
                        <a:pt x="90629" y="0"/>
                        <a:pt x="90629" y="0"/>
                      </a:cubicBezTo>
                      <a:lnTo>
                        <a:pt x="197686" y="83678"/>
                      </a:lnTo>
                      <a:cubicBezTo>
                        <a:pt x="178008" y="213122"/>
                        <a:pt x="170606" y="247785"/>
                        <a:pt x="169433" y="269450"/>
                      </a:cubicBezTo>
                      <a:lnTo>
                        <a:pt x="169433" y="269450"/>
                      </a:lnTo>
                      <a:cubicBezTo>
                        <a:pt x="169865" y="271251"/>
                        <a:pt x="170017" y="273108"/>
                        <a:pt x="169884" y="274956"/>
                      </a:cubicBezTo>
                      <a:cubicBezTo>
                        <a:pt x="169072" y="300682"/>
                        <a:pt x="139644" y="313681"/>
                        <a:pt x="116536" y="330200"/>
                      </a:cubicBezTo>
                      <a:cubicBezTo>
                        <a:pt x="96881" y="344697"/>
                        <a:pt x="76012" y="357472"/>
                        <a:pt x="54161" y="368383"/>
                      </a:cubicBezTo>
                      <a:cubicBezTo>
                        <a:pt x="37461" y="376146"/>
                        <a:pt x="4062" y="375965"/>
                        <a:pt x="0" y="365314"/>
                      </a:cubicBezTo>
                      <a:cubicBezTo>
                        <a:pt x="28073" y="345004"/>
                        <a:pt x="60660" y="322978"/>
                        <a:pt x="83227" y="299599"/>
                      </a:cubicBezTo>
                      <a:cubicBezTo>
                        <a:pt x="94330" y="288406"/>
                        <a:pt x="102093" y="276671"/>
                        <a:pt x="100829" y="249681"/>
                      </a:cubicBezTo>
                      <a:close/>
                    </a:path>
                  </a:pathLst>
                </a:custGeom>
                <a:solidFill>
                  <a:srgbClr val="B16668"/>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endParaRPr>
                </a:p>
              </p:txBody>
            </p:sp>
            <p:sp>
              <p:nvSpPr>
                <p:cNvPr id="3155" name="Freeform: Shape 3154">
                  <a:extLst>
                    <a:ext uri="{FF2B5EF4-FFF2-40B4-BE49-F238E27FC236}">
                      <a16:creationId xmlns:a16="http://schemas.microsoft.com/office/drawing/2014/main" id="{850AE3EF-6358-AE29-1FE8-3A72AA6CDD26}"/>
                    </a:ext>
                  </a:extLst>
                </p:cNvPr>
                <p:cNvSpPr/>
                <p:nvPr/>
              </p:nvSpPr>
              <p:spPr>
                <a:xfrm>
                  <a:off x="10538703" y="4957591"/>
                  <a:ext cx="230427" cy="92506"/>
                </a:xfrm>
                <a:custGeom>
                  <a:avLst/>
                  <a:gdLst>
                    <a:gd name="connsiteX0" fmla="*/ 1599 w 230427"/>
                    <a:gd name="connsiteY0" fmla="*/ 51362 h 92506"/>
                    <a:gd name="connsiteX1" fmla="*/ 5029 w 230427"/>
                    <a:gd name="connsiteY1" fmla="*/ 73659 h 92506"/>
                    <a:gd name="connsiteX2" fmla="*/ 73813 w 230427"/>
                    <a:gd name="connsiteY2" fmla="*/ 91712 h 92506"/>
                    <a:gd name="connsiteX3" fmla="*/ 141243 w 230427"/>
                    <a:gd name="connsiteY3" fmla="*/ 67069 h 92506"/>
                    <a:gd name="connsiteX4" fmla="*/ 190619 w 230427"/>
                    <a:gd name="connsiteY4" fmla="*/ 37371 h 92506"/>
                    <a:gd name="connsiteX5" fmla="*/ 225734 w 230427"/>
                    <a:gd name="connsiteY5" fmla="*/ 24192 h 92506"/>
                    <a:gd name="connsiteX6" fmla="*/ 230428 w 230427"/>
                    <a:gd name="connsiteY6" fmla="*/ 0 h 92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0427" h="92506">
                      <a:moveTo>
                        <a:pt x="1599" y="51362"/>
                      </a:moveTo>
                      <a:cubicBezTo>
                        <a:pt x="-1419" y="58863"/>
                        <a:pt x="-104" y="67412"/>
                        <a:pt x="5029" y="73659"/>
                      </a:cubicBezTo>
                      <a:cubicBezTo>
                        <a:pt x="24724" y="88419"/>
                        <a:pt x="49408" y="94898"/>
                        <a:pt x="73813" y="91712"/>
                      </a:cubicBezTo>
                      <a:cubicBezTo>
                        <a:pt x="98276" y="90562"/>
                        <a:pt x="121803" y="81964"/>
                        <a:pt x="141243" y="67069"/>
                      </a:cubicBezTo>
                      <a:cubicBezTo>
                        <a:pt x="155325" y="55966"/>
                        <a:pt x="175003" y="39989"/>
                        <a:pt x="190619" y="37371"/>
                      </a:cubicBezTo>
                      <a:cubicBezTo>
                        <a:pt x="203092" y="35384"/>
                        <a:pt x="215035" y="30902"/>
                        <a:pt x="225734" y="24192"/>
                      </a:cubicBezTo>
                      <a:cubicBezTo>
                        <a:pt x="230518" y="19859"/>
                        <a:pt x="230428" y="0"/>
                        <a:pt x="230428" y="0"/>
                      </a:cubicBezTo>
                      <a:close/>
                    </a:path>
                  </a:pathLst>
                </a:custGeom>
                <a:solidFill>
                  <a:srgbClr val="263238"/>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endParaRPr>
                </a:p>
              </p:txBody>
            </p:sp>
            <p:sp>
              <p:nvSpPr>
                <p:cNvPr id="3156" name="Freeform: Shape 3155">
                  <a:extLst>
                    <a:ext uri="{FF2B5EF4-FFF2-40B4-BE49-F238E27FC236}">
                      <a16:creationId xmlns:a16="http://schemas.microsoft.com/office/drawing/2014/main" id="{120416C1-B05F-A657-F82D-FBD07C708A80}"/>
                    </a:ext>
                  </a:extLst>
                </p:cNvPr>
                <p:cNvSpPr/>
                <p:nvPr/>
              </p:nvSpPr>
              <p:spPr>
                <a:xfrm>
                  <a:off x="10538923" y="4880502"/>
                  <a:ext cx="230361" cy="159593"/>
                </a:xfrm>
                <a:custGeom>
                  <a:avLst/>
                  <a:gdLst>
                    <a:gd name="connsiteX0" fmla="*/ 218744 w 230361"/>
                    <a:gd name="connsiteY0" fmla="*/ 0 h 159593"/>
                    <a:gd name="connsiteX1" fmla="*/ 223799 w 230361"/>
                    <a:gd name="connsiteY1" fmla="*/ 4784 h 159593"/>
                    <a:gd name="connsiteX2" fmla="*/ 227409 w 230361"/>
                    <a:gd name="connsiteY2" fmla="*/ 35204 h 159593"/>
                    <a:gd name="connsiteX3" fmla="*/ 229395 w 230361"/>
                    <a:gd name="connsiteY3" fmla="*/ 83498 h 159593"/>
                    <a:gd name="connsiteX4" fmla="*/ 188323 w 230361"/>
                    <a:gd name="connsiteY4" fmla="*/ 105343 h 159593"/>
                    <a:gd name="connsiteX5" fmla="*/ 138676 w 230361"/>
                    <a:gd name="connsiteY5" fmla="*/ 134680 h 159593"/>
                    <a:gd name="connsiteX6" fmla="*/ 65469 w 230361"/>
                    <a:gd name="connsiteY6" fmla="*/ 159594 h 159593"/>
                    <a:gd name="connsiteX7" fmla="*/ 2913 w 230361"/>
                    <a:gd name="connsiteY7" fmla="*/ 136756 h 159593"/>
                    <a:gd name="connsiteX8" fmla="*/ 41548 w 230361"/>
                    <a:gd name="connsiteY8" fmla="*/ 95594 h 159593"/>
                    <a:gd name="connsiteX9" fmla="*/ 84696 w 230361"/>
                    <a:gd name="connsiteY9" fmla="*/ 72305 h 159593"/>
                    <a:gd name="connsiteX10" fmla="*/ 145537 w 230361"/>
                    <a:gd name="connsiteY10" fmla="*/ 10923 h 159593"/>
                    <a:gd name="connsiteX11" fmla="*/ 151404 w 230361"/>
                    <a:gd name="connsiteY11" fmla="*/ 2889 h 159593"/>
                    <a:gd name="connsiteX12" fmla="*/ 159077 w 230361"/>
                    <a:gd name="connsiteY12" fmla="*/ 2437 h 159593"/>
                    <a:gd name="connsiteX13" fmla="*/ 177762 w 230361"/>
                    <a:gd name="connsiteY13" fmla="*/ 8666 h 159593"/>
                    <a:gd name="connsiteX14" fmla="*/ 190129 w 230361"/>
                    <a:gd name="connsiteY14" fmla="*/ 21213 h 159593"/>
                    <a:gd name="connsiteX15" fmla="*/ 188414 w 230361"/>
                    <a:gd name="connsiteY15" fmla="*/ 28073 h 159593"/>
                    <a:gd name="connsiteX16" fmla="*/ 188414 w 230361"/>
                    <a:gd name="connsiteY16" fmla="*/ 32045 h 159593"/>
                    <a:gd name="connsiteX17" fmla="*/ 192115 w 230361"/>
                    <a:gd name="connsiteY17" fmla="*/ 31143 h 159593"/>
                    <a:gd name="connsiteX18" fmla="*/ 203037 w 230361"/>
                    <a:gd name="connsiteY18" fmla="*/ 18776 h 159593"/>
                    <a:gd name="connsiteX19" fmla="*/ 209446 w 230361"/>
                    <a:gd name="connsiteY19" fmla="*/ 12638 h 159593"/>
                    <a:gd name="connsiteX20" fmla="*/ 216306 w 230361"/>
                    <a:gd name="connsiteY20" fmla="*/ 8395 h 159593"/>
                    <a:gd name="connsiteX21" fmla="*/ 218744 w 230361"/>
                    <a:gd name="connsiteY21" fmla="*/ 0 h 1595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30361" h="159593">
                      <a:moveTo>
                        <a:pt x="218744" y="0"/>
                      </a:moveTo>
                      <a:cubicBezTo>
                        <a:pt x="221351" y="193"/>
                        <a:pt x="223463" y="2192"/>
                        <a:pt x="223799" y="4784"/>
                      </a:cubicBezTo>
                      <a:cubicBezTo>
                        <a:pt x="224701" y="10291"/>
                        <a:pt x="225333" y="26178"/>
                        <a:pt x="227409" y="35204"/>
                      </a:cubicBezTo>
                      <a:cubicBezTo>
                        <a:pt x="230499" y="51110"/>
                        <a:pt x="231168" y="67392"/>
                        <a:pt x="229395" y="83498"/>
                      </a:cubicBezTo>
                      <a:cubicBezTo>
                        <a:pt x="227229" y="93608"/>
                        <a:pt x="203488" y="100017"/>
                        <a:pt x="188323" y="105343"/>
                      </a:cubicBezTo>
                      <a:cubicBezTo>
                        <a:pt x="170366" y="112513"/>
                        <a:pt x="153620" y="122408"/>
                        <a:pt x="138676" y="134680"/>
                      </a:cubicBezTo>
                      <a:cubicBezTo>
                        <a:pt x="117160" y="149818"/>
                        <a:pt x="91753" y="158465"/>
                        <a:pt x="65469" y="159594"/>
                      </a:cubicBezTo>
                      <a:cubicBezTo>
                        <a:pt x="39020" y="158601"/>
                        <a:pt x="9413" y="149213"/>
                        <a:pt x="2913" y="136756"/>
                      </a:cubicBezTo>
                      <a:cubicBezTo>
                        <a:pt x="-5030" y="121320"/>
                        <a:pt x="1830" y="112654"/>
                        <a:pt x="41548" y="95594"/>
                      </a:cubicBezTo>
                      <a:cubicBezTo>
                        <a:pt x="49130" y="92344"/>
                        <a:pt x="75669" y="77540"/>
                        <a:pt x="84696" y="72305"/>
                      </a:cubicBezTo>
                      <a:cubicBezTo>
                        <a:pt x="109249" y="57862"/>
                        <a:pt x="133711" y="37461"/>
                        <a:pt x="145537" y="10923"/>
                      </a:cubicBezTo>
                      <a:cubicBezTo>
                        <a:pt x="146507" y="7648"/>
                        <a:pt x="148580" y="4810"/>
                        <a:pt x="151404" y="2889"/>
                      </a:cubicBezTo>
                      <a:cubicBezTo>
                        <a:pt x="153849" y="1927"/>
                        <a:pt x="156536" y="1769"/>
                        <a:pt x="159077" y="2437"/>
                      </a:cubicBezTo>
                      <a:cubicBezTo>
                        <a:pt x="165585" y="3554"/>
                        <a:pt x="171886" y="5654"/>
                        <a:pt x="177762" y="8666"/>
                      </a:cubicBezTo>
                      <a:cubicBezTo>
                        <a:pt x="182998" y="11374"/>
                        <a:pt x="190399" y="14443"/>
                        <a:pt x="190129" y="21213"/>
                      </a:cubicBezTo>
                      <a:cubicBezTo>
                        <a:pt x="189868" y="23566"/>
                        <a:pt x="189291" y="25874"/>
                        <a:pt x="188414" y="28073"/>
                      </a:cubicBezTo>
                      <a:cubicBezTo>
                        <a:pt x="187872" y="29427"/>
                        <a:pt x="187511" y="31233"/>
                        <a:pt x="188414" y="32045"/>
                      </a:cubicBezTo>
                      <a:cubicBezTo>
                        <a:pt x="189316" y="32858"/>
                        <a:pt x="191031" y="32045"/>
                        <a:pt x="192115" y="31143"/>
                      </a:cubicBezTo>
                      <a:cubicBezTo>
                        <a:pt x="196059" y="27299"/>
                        <a:pt x="199710" y="23165"/>
                        <a:pt x="203037" y="18776"/>
                      </a:cubicBezTo>
                      <a:cubicBezTo>
                        <a:pt x="204899" y="16462"/>
                        <a:pt x="207053" y="14398"/>
                        <a:pt x="209446" y="12638"/>
                      </a:cubicBezTo>
                      <a:cubicBezTo>
                        <a:pt x="211816" y="11363"/>
                        <a:pt x="214107" y="9946"/>
                        <a:pt x="216306" y="8395"/>
                      </a:cubicBezTo>
                      <a:cubicBezTo>
                        <a:pt x="219014" y="6138"/>
                        <a:pt x="218563" y="3159"/>
                        <a:pt x="218744" y="0"/>
                      </a:cubicBezTo>
                      <a:close/>
                    </a:path>
                  </a:pathLst>
                </a:custGeom>
                <a:solidFill>
                  <a:srgbClr val="37474F"/>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endParaRPr>
                </a:p>
              </p:txBody>
            </p:sp>
            <p:sp>
              <p:nvSpPr>
                <p:cNvPr id="3157" name="Freeform: Shape 3156">
                  <a:extLst>
                    <a:ext uri="{FF2B5EF4-FFF2-40B4-BE49-F238E27FC236}">
                      <a16:creationId xmlns:a16="http://schemas.microsoft.com/office/drawing/2014/main" id="{0252B82A-6D0F-C4FE-C76F-3FD97A3E949E}"/>
                    </a:ext>
                  </a:extLst>
                </p:cNvPr>
                <p:cNvSpPr/>
                <p:nvPr/>
              </p:nvSpPr>
              <p:spPr>
                <a:xfrm>
                  <a:off x="10538923" y="4972305"/>
                  <a:ext cx="160611" cy="68603"/>
                </a:xfrm>
                <a:custGeom>
                  <a:avLst/>
                  <a:gdLst>
                    <a:gd name="connsiteX0" fmla="*/ 138676 w 160611"/>
                    <a:gd name="connsiteY0" fmla="*/ 42877 h 68603"/>
                    <a:gd name="connsiteX1" fmla="*/ 160611 w 160611"/>
                    <a:gd name="connsiteY1" fmla="*/ 27441 h 68603"/>
                    <a:gd name="connsiteX2" fmla="*/ 160611 w 160611"/>
                    <a:gd name="connsiteY2" fmla="*/ 27441 h 68603"/>
                    <a:gd name="connsiteX3" fmla="*/ 95347 w 160611"/>
                    <a:gd name="connsiteY3" fmla="*/ 40891 h 68603"/>
                    <a:gd name="connsiteX4" fmla="*/ 89931 w 160611"/>
                    <a:gd name="connsiteY4" fmla="*/ 19408 h 68603"/>
                    <a:gd name="connsiteX5" fmla="*/ 49401 w 160611"/>
                    <a:gd name="connsiteY5" fmla="*/ 0 h 68603"/>
                    <a:gd name="connsiteX6" fmla="*/ 49401 w 160611"/>
                    <a:gd name="connsiteY6" fmla="*/ 0 h 68603"/>
                    <a:gd name="connsiteX7" fmla="*/ 41548 w 160611"/>
                    <a:gd name="connsiteY7" fmla="*/ 3791 h 68603"/>
                    <a:gd name="connsiteX8" fmla="*/ 2913 w 160611"/>
                    <a:gd name="connsiteY8" fmla="*/ 44953 h 68603"/>
                    <a:gd name="connsiteX9" fmla="*/ 65018 w 160611"/>
                    <a:gd name="connsiteY9" fmla="*/ 68604 h 68603"/>
                    <a:gd name="connsiteX10" fmla="*/ 138676 w 160611"/>
                    <a:gd name="connsiteY10" fmla="*/ 42877 h 686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0611" h="68603">
                      <a:moveTo>
                        <a:pt x="138676" y="42877"/>
                      </a:moveTo>
                      <a:cubicBezTo>
                        <a:pt x="145717" y="37358"/>
                        <a:pt x="153039" y="32205"/>
                        <a:pt x="160611" y="27441"/>
                      </a:cubicBezTo>
                      <a:lnTo>
                        <a:pt x="160611" y="27441"/>
                      </a:lnTo>
                      <a:cubicBezTo>
                        <a:pt x="160611" y="27441"/>
                        <a:pt x="113582" y="54522"/>
                        <a:pt x="95347" y="40891"/>
                      </a:cubicBezTo>
                      <a:cubicBezTo>
                        <a:pt x="88332" y="36156"/>
                        <a:pt x="85999" y="26903"/>
                        <a:pt x="89931" y="19408"/>
                      </a:cubicBezTo>
                      <a:cubicBezTo>
                        <a:pt x="89932" y="16158"/>
                        <a:pt x="61046" y="1354"/>
                        <a:pt x="49401" y="0"/>
                      </a:cubicBezTo>
                      <a:lnTo>
                        <a:pt x="49401" y="0"/>
                      </a:lnTo>
                      <a:cubicBezTo>
                        <a:pt x="46061" y="1715"/>
                        <a:pt x="43353" y="3069"/>
                        <a:pt x="41548" y="3791"/>
                      </a:cubicBezTo>
                      <a:cubicBezTo>
                        <a:pt x="1830" y="20852"/>
                        <a:pt x="-5030" y="29517"/>
                        <a:pt x="2913" y="44953"/>
                      </a:cubicBezTo>
                      <a:cubicBezTo>
                        <a:pt x="9413" y="57410"/>
                        <a:pt x="30716" y="67611"/>
                        <a:pt x="65018" y="68604"/>
                      </a:cubicBezTo>
                      <a:cubicBezTo>
                        <a:pt x="91498" y="67108"/>
                        <a:pt x="117023" y="58193"/>
                        <a:pt x="138676" y="42877"/>
                      </a:cubicBezTo>
                      <a:close/>
                    </a:path>
                  </a:pathLst>
                </a:custGeom>
                <a:solidFill>
                  <a:srgbClr val="455A64"/>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endParaRPr>
                </a:p>
              </p:txBody>
            </p:sp>
            <p:sp>
              <p:nvSpPr>
                <p:cNvPr id="3158" name="Freeform: Shape 3157">
                  <a:extLst>
                    <a:ext uri="{FF2B5EF4-FFF2-40B4-BE49-F238E27FC236}">
                      <a16:creationId xmlns:a16="http://schemas.microsoft.com/office/drawing/2014/main" id="{FE80168C-7D52-6A2D-A80F-AA80CC136598}"/>
                    </a:ext>
                  </a:extLst>
                </p:cNvPr>
                <p:cNvSpPr/>
                <p:nvPr/>
              </p:nvSpPr>
              <p:spPr>
                <a:xfrm>
                  <a:off x="10616692" y="4880683"/>
                  <a:ext cx="147293" cy="116940"/>
                </a:xfrm>
                <a:custGeom>
                  <a:avLst/>
                  <a:gdLst>
                    <a:gd name="connsiteX0" fmla="*/ 15593 w 147293"/>
                    <a:gd name="connsiteY0" fmla="*/ 101822 h 116940"/>
                    <a:gd name="connsiteX1" fmla="*/ 8010 w 147293"/>
                    <a:gd name="connsiteY1" fmla="*/ 116897 h 116940"/>
                    <a:gd name="connsiteX2" fmla="*/ 82301 w 147293"/>
                    <a:gd name="connsiteY2" fmla="*/ 76096 h 116940"/>
                    <a:gd name="connsiteX3" fmla="*/ 136010 w 147293"/>
                    <a:gd name="connsiteY3" fmla="*/ 26719 h 116940"/>
                    <a:gd name="connsiteX4" fmla="*/ 147294 w 147293"/>
                    <a:gd name="connsiteY4" fmla="*/ 17692 h 116940"/>
                    <a:gd name="connsiteX5" fmla="*/ 146030 w 147293"/>
                    <a:gd name="connsiteY5" fmla="*/ 4784 h 116940"/>
                    <a:gd name="connsiteX6" fmla="*/ 140975 w 147293"/>
                    <a:gd name="connsiteY6" fmla="*/ 0 h 116940"/>
                    <a:gd name="connsiteX7" fmla="*/ 138808 w 147293"/>
                    <a:gd name="connsiteY7" fmla="*/ 8395 h 116940"/>
                    <a:gd name="connsiteX8" fmla="*/ 131948 w 147293"/>
                    <a:gd name="connsiteY8" fmla="*/ 12637 h 116940"/>
                    <a:gd name="connsiteX9" fmla="*/ 125539 w 147293"/>
                    <a:gd name="connsiteY9" fmla="*/ 18776 h 116940"/>
                    <a:gd name="connsiteX10" fmla="*/ 114617 w 147293"/>
                    <a:gd name="connsiteY10" fmla="*/ 31142 h 116940"/>
                    <a:gd name="connsiteX11" fmla="*/ 15593 w 147293"/>
                    <a:gd name="connsiteY11" fmla="*/ 101822 h 116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7293" h="116940">
                      <a:moveTo>
                        <a:pt x="15593" y="101822"/>
                      </a:moveTo>
                      <a:cubicBezTo>
                        <a:pt x="-9050" y="110849"/>
                        <a:pt x="1240" y="115723"/>
                        <a:pt x="8010" y="116897"/>
                      </a:cubicBezTo>
                      <a:cubicBezTo>
                        <a:pt x="14780" y="118070"/>
                        <a:pt x="56665" y="95232"/>
                        <a:pt x="82301" y="76096"/>
                      </a:cubicBezTo>
                      <a:cubicBezTo>
                        <a:pt x="107937" y="56959"/>
                        <a:pt x="126081" y="34031"/>
                        <a:pt x="136010" y="26719"/>
                      </a:cubicBezTo>
                      <a:cubicBezTo>
                        <a:pt x="139711" y="24011"/>
                        <a:pt x="143773" y="20671"/>
                        <a:pt x="147294" y="17692"/>
                      </a:cubicBezTo>
                      <a:cubicBezTo>
                        <a:pt x="146842" y="12276"/>
                        <a:pt x="146481" y="7402"/>
                        <a:pt x="146030" y="4784"/>
                      </a:cubicBezTo>
                      <a:cubicBezTo>
                        <a:pt x="145694" y="2192"/>
                        <a:pt x="143582" y="193"/>
                        <a:pt x="140975" y="0"/>
                      </a:cubicBezTo>
                      <a:cubicBezTo>
                        <a:pt x="140975" y="3159"/>
                        <a:pt x="140975" y="6138"/>
                        <a:pt x="138808" y="8395"/>
                      </a:cubicBezTo>
                      <a:cubicBezTo>
                        <a:pt x="136609" y="9946"/>
                        <a:pt x="134318" y="11363"/>
                        <a:pt x="131948" y="12637"/>
                      </a:cubicBezTo>
                      <a:cubicBezTo>
                        <a:pt x="129555" y="14398"/>
                        <a:pt x="127401" y="16461"/>
                        <a:pt x="125539" y="18776"/>
                      </a:cubicBezTo>
                      <a:cubicBezTo>
                        <a:pt x="122212" y="23165"/>
                        <a:pt x="118561" y="27299"/>
                        <a:pt x="114617" y="31142"/>
                      </a:cubicBezTo>
                      <a:cubicBezTo>
                        <a:pt x="86455" y="60843"/>
                        <a:pt x="52834" y="84840"/>
                        <a:pt x="15593" y="101822"/>
                      </a:cubicBezTo>
                      <a:close/>
                    </a:path>
                  </a:pathLst>
                </a:custGeom>
                <a:solidFill>
                  <a:srgbClr val="263238"/>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endParaRPr>
                </a:p>
              </p:txBody>
            </p:sp>
            <p:sp>
              <p:nvSpPr>
                <p:cNvPr id="3159" name="Freeform: Shape 3158">
                  <a:extLst>
                    <a:ext uri="{FF2B5EF4-FFF2-40B4-BE49-F238E27FC236}">
                      <a16:creationId xmlns:a16="http://schemas.microsoft.com/office/drawing/2014/main" id="{0088549B-5957-7BF3-6C96-7BCE5733635B}"/>
                    </a:ext>
                  </a:extLst>
                </p:cNvPr>
                <p:cNvSpPr/>
                <p:nvPr/>
              </p:nvSpPr>
              <p:spPr>
                <a:xfrm>
                  <a:off x="10582089" y="4971209"/>
                  <a:ext cx="46969" cy="22850"/>
                </a:xfrm>
                <a:custGeom>
                  <a:avLst/>
                  <a:gdLst>
                    <a:gd name="connsiteX0" fmla="*/ 44509 w 46969"/>
                    <a:gd name="connsiteY0" fmla="*/ 22851 h 22850"/>
                    <a:gd name="connsiteX1" fmla="*/ 46969 w 46969"/>
                    <a:gd name="connsiteY1" fmla="*/ 20437 h 22850"/>
                    <a:gd name="connsiteX2" fmla="*/ 46495 w 46969"/>
                    <a:gd name="connsiteY2" fmla="*/ 18969 h 22850"/>
                    <a:gd name="connsiteX3" fmla="*/ 2264 w 46969"/>
                    <a:gd name="connsiteY3" fmla="*/ 13 h 22850"/>
                    <a:gd name="connsiteX4" fmla="*/ 6 w 46969"/>
                    <a:gd name="connsiteY4" fmla="*/ 2617 h 22850"/>
                    <a:gd name="connsiteX5" fmla="*/ 7 w 46969"/>
                    <a:gd name="connsiteY5" fmla="*/ 2631 h 22850"/>
                    <a:gd name="connsiteX6" fmla="*/ 2513 w 46969"/>
                    <a:gd name="connsiteY6" fmla="*/ 4808 h 22850"/>
                    <a:gd name="connsiteX7" fmla="*/ 2625 w 46969"/>
                    <a:gd name="connsiteY7" fmla="*/ 4797 h 22850"/>
                    <a:gd name="connsiteX8" fmla="*/ 42614 w 46969"/>
                    <a:gd name="connsiteY8" fmla="*/ 21858 h 22850"/>
                    <a:gd name="connsiteX9" fmla="*/ 44509 w 46969"/>
                    <a:gd name="connsiteY9" fmla="*/ 22851 h 22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6969" h="22850">
                      <a:moveTo>
                        <a:pt x="44509" y="22851"/>
                      </a:moveTo>
                      <a:cubicBezTo>
                        <a:pt x="45855" y="22863"/>
                        <a:pt x="46957" y="21782"/>
                        <a:pt x="46969" y="20437"/>
                      </a:cubicBezTo>
                      <a:cubicBezTo>
                        <a:pt x="46974" y="19909"/>
                        <a:pt x="46808" y="19394"/>
                        <a:pt x="46495" y="18969"/>
                      </a:cubicBezTo>
                      <a:cubicBezTo>
                        <a:pt x="35175" y="6568"/>
                        <a:pt x="19052" y="-342"/>
                        <a:pt x="2264" y="13"/>
                      </a:cubicBezTo>
                      <a:cubicBezTo>
                        <a:pt x="921" y="109"/>
                        <a:pt x="-89" y="1275"/>
                        <a:pt x="6" y="2617"/>
                      </a:cubicBezTo>
                      <a:cubicBezTo>
                        <a:pt x="7" y="2622"/>
                        <a:pt x="7" y="2626"/>
                        <a:pt x="7" y="2631"/>
                      </a:cubicBezTo>
                      <a:cubicBezTo>
                        <a:pt x="98" y="3924"/>
                        <a:pt x="1220" y="4898"/>
                        <a:pt x="2513" y="4808"/>
                      </a:cubicBezTo>
                      <a:cubicBezTo>
                        <a:pt x="2550" y="4805"/>
                        <a:pt x="2588" y="4802"/>
                        <a:pt x="2625" y="4797"/>
                      </a:cubicBezTo>
                      <a:cubicBezTo>
                        <a:pt x="17752" y="4650"/>
                        <a:pt x="32252" y="10836"/>
                        <a:pt x="42614" y="21858"/>
                      </a:cubicBezTo>
                      <a:cubicBezTo>
                        <a:pt x="43049" y="22474"/>
                        <a:pt x="43755" y="22844"/>
                        <a:pt x="44509" y="22851"/>
                      </a:cubicBezTo>
                      <a:close/>
                    </a:path>
                  </a:pathLst>
                </a:custGeom>
                <a:solidFill>
                  <a:srgbClr val="F0F0F0"/>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endParaRPr>
                </a:p>
              </p:txBody>
            </p:sp>
            <p:sp>
              <p:nvSpPr>
                <p:cNvPr id="3160" name="Freeform: Shape 3159">
                  <a:extLst>
                    <a:ext uri="{FF2B5EF4-FFF2-40B4-BE49-F238E27FC236}">
                      <a16:creationId xmlns:a16="http://schemas.microsoft.com/office/drawing/2014/main" id="{0FDCCA7F-65AC-FF9B-E58F-80056EF6337D}"/>
                    </a:ext>
                  </a:extLst>
                </p:cNvPr>
                <p:cNvSpPr/>
                <p:nvPr/>
              </p:nvSpPr>
              <p:spPr>
                <a:xfrm>
                  <a:off x="10603758" y="4958752"/>
                  <a:ext cx="46999" cy="22776"/>
                </a:xfrm>
                <a:custGeom>
                  <a:avLst/>
                  <a:gdLst>
                    <a:gd name="connsiteX0" fmla="*/ 44504 w 46999"/>
                    <a:gd name="connsiteY0" fmla="*/ 22760 h 22776"/>
                    <a:gd name="connsiteX1" fmla="*/ 46039 w 46999"/>
                    <a:gd name="connsiteY1" fmla="*/ 22309 h 22776"/>
                    <a:gd name="connsiteX2" fmla="*/ 46501 w 46999"/>
                    <a:gd name="connsiteY2" fmla="*/ 18894 h 22776"/>
                    <a:gd name="connsiteX3" fmla="*/ 46490 w 46999"/>
                    <a:gd name="connsiteY3" fmla="*/ 18879 h 22776"/>
                    <a:gd name="connsiteX4" fmla="*/ 2259 w 46999"/>
                    <a:gd name="connsiteY4" fmla="*/ 13 h 22776"/>
                    <a:gd name="connsiteX5" fmla="*/ 2 w 46999"/>
                    <a:gd name="connsiteY5" fmla="*/ 2541 h 22776"/>
                    <a:gd name="connsiteX6" fmla="*/ 2606 w 46999"/>
                    <a:gd name="connsiteY6" fmla="*/ 4798 h 22776"/>
                    <a:gd name="connsiteX7" fmla="*/ 2620 w 46999"/>
                    <a:gd name="connsiteY7" fmla="*/ 4797 h 22776"/>
                    <a:gd name="connsiteX8" fmla="*/ 42608 w 46999"/>
                    <a:gd name="connsiteY8" fmla="*/ 21858 h 22776"/>
                    <a:gd name="connsiteX9" fmla="*/ 44504 w 46999"/>
                    <a:gd name="connsiteY9" fmla="*/ 22761 h 22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6999" h="22776">
                      <a:moveTo>
                        <a:pt x="44504" y="22760"/>
                      </a:moveTo>
                      <a:cubicBezTo>
                        <a:pt x="45056" y="22832"/>
                        <a:pt x="45613" y="22668"/>
                        <a:pt x="46039" y="22309"/>
                      </a:cubicBezTo>
                      <a:cubicBezTo>
                        <a:pt x="47110" y="21494"/>
                        <a:pt x="47317" y="19965"/>
                        <a:pt x="46501" y="18894"/>
                      </a:cubicBezTo>
                      <a:cubicBezTo>
                        <a:pt x="46498" y="18889"/>
                        <a:pt x="46494" y="18884"/>
                        <a:pt x="46490" y="18879"/>
                      </a:cubicBezTo>
                      <a:cubicBezTo>
                        <a:pt x="35139" y="6531"/>
                        <a:pt x="19027" y="-341"/>
                        <a:pt x="2259" y="13"/>
                      </a:cubicBezTo>
                      <a:cubicBezTo>
                        <a:pt x="948" y="109"/>
                        <a:pt x="-50" y="1227"/>
                        <a:pt x="2" y="2541"/>
                      </a:cubicBezTo>
                      <a:cubicBezTo>
                        <a:pt x="98" y="3883"/>
                        <a:pt x="1264" y="4894"/>
                        <a:pt x="2606" y="4798"/>
                      </a:cubicBezTo>
                      <a:cubicBezTo>
                        <a:pt x="2611" y="4798"/>
                        <a:pt x="2615" y="4798"/>
                        <a:pt x="2620" y="4797"/>
                      </a:cubicBezTo>
                      <a:cubicBezTo>
                        <a:pt x="17747" y="4650"/>
                        <a:pt x="32246" y="10836"/>
                        <a:pt x="42608" y="21858"/>
                      </a:cubicBezTo>
                      <a:cubicBezTo>
                        <a:pt x="43053" y="22452"/>
                        <a:pt x="43762" y="22790"/>
                        <a:pt x="44504" y="22761"/>
                      </a:cubicBezTo>
                      <a:close/>
                    </a:path>
                  </a:pathLst>
                </a:custGeom>
                <a:solidFill>
                  <a:srgbClr val="F0F0F0"/>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endParaRPr>
                </a:p>
              </p:txBody>
            </p:sp>
            <p:sp>
              <p:nvSpPr>
                <p:cNvPr id="3161" name="Freeform: Shape 3160">
                  <a:extLst>
                    <a:ext uri="{FF2B5EF4-FFF2-40B4-BE49-F238E27FC236}">
                      <a16:creationId xmlns:a16="http://schemas.microsoft.com/office/drawing/2014/main" id="{AE2F0B95-E615-DC35-727F-200B9CA419E6}"/>
                    </a:ext>
                  </a:extLst>
                </p:cNvPr>
                <p:cNvSpPr/>
                <p:nvPr/>
              </p:nvSpPr>
              <p:spPr>
                <a:xfrm>
                  <a:off x="10624777" y="4946894"/>
                  <a:ext cx="47590" cy="22890"/>
                </a:xfrm>
                <a:custGeom>
                  <a:avLst/>
                  <a:gdLst>
                    <a:gd name="connsiteX0" fmla="*/ 45150 w 47590"/>
                    <a:gd name="connsiteY0" fmla="*/ 22883 h 22890"/>
                    <a:gd name="connsiteX1" fmla="*/ 47589 w 47590"/>
                    <a:gd name="connsiteY1" fmla="*/ 20270 h 22890"/>
                    <a:gd name="connsiteX2" fmla="*/ 47136 w 47590"/>
                    <a:gd name="connsiteY2" fmla="*/ 18912 h 22890"/>
                    <a:gd name="connsiteX3" fmla="*/ 2904 w 47590"/>
                    <a:gd name="connsiteY3" fmla="*/ 46 h 22890"/>
                    <a:gd name="connsiteX4" fmla="*/ 46 w 47590"/>
                    <a:gd name="connsiteY4" fmla="*/ 1971 h 22890"/>
                    <a:gd name="connsiteX5" fmla="*/ 1971 w 47590"/>
                    <a:gd name="connsiteY5" fmla="*/ 4830 h 22890"/>
                    <a:gd name="connsiteX6" fmla="*/ 2905 w 47590"/>
                    <a:gd name="connsiteY6" fmla="*/ 4830 h 22890"/>
                    <a:gd name="connsiteX7" fmla="*/ 42893 w 47590"/>
                    <a:gd name="connsiteY7" fmla="*/ 21891 h 22890"/>
                    <a:gd name="connsiteX8" fmla="*/ 45150 w 47590"/>
                    <a:gd name="connsiteY8" fmla="*/ 22883 h 22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590" h="22890">
                      <a:moveTo>
                        <a:pt x="45150" y="22883"/>
                      </a:moveTo>
                      <a:cubicBezTo>
                        <a:pt x="46545" y="22835"/>
                        <a:pt x="47637" y="21665"/>
                        <a:pt x="47589" y="20270"/>
                      </a:cubicBezTo>
                      <a:cubicBezTo>
                        <a:pt x="47572" y="19783"/>
                        <a:pt x="47414" y="19311"/>
                        <a:pt x="47136" y="18912"/>
                      </a:cubicBezTo>
                      <a:cubicBezTo>
                        <a:pt x="35778" y="6573"/>
                        <a:pt x="19671" y="-297"/>
                        <a:pt x="2904" y="46"/>
                      </a:cubicBezTo>
                      <a:cubicBezTo>
                        <a:pt x="1583" y="-212"/>
                        <a:pt x="303" y="650"/>
                        <a:pt x="46" y="1971"/>
                      </a:cubicBezTo>
                      <a:cubicBezTo>
                        <a:pt x="-212" y="3292"/>
                        <a:pt x="650" y="4572"/>
                        <a:pt x="1971" y="4830"/>
                      </a:cubicBezTo>
                      <a:cubicBezTo>
                        <a:pt x="2279" y="4890"/>
                        <a:pt x="2596" y="4890"/>
                        <a:pt x="2905" y="4830"/>
                      </a:cubicBezTo>
                      <a:cubicBezTo>
                        <a:pt x="18032" y="4682"/>
                        <a:pt x="32532" y="10868"/>
                        <a:pt x="42893" y="21891"/>
                      </a:cubicBezTo>
                      <a:cubicBezTo>
                        <a:pt x="43433" y="22577"/>
                        <a:pt x="44279" y="22950"/>
                        <a:pt x="45150" y="22883"/>
                      </a:cubicBezTo>
                      <a:close/>
                    </a:path>
                  </a:pathLst>
                </a:custGeom>
                <a:solidFill>
                  <a:srgbClr val="F0F0F0"/>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endParaRPr>
                </a:p>
              </p:txBody>
            </p:sp>
            <p:sp>
              <p:nvSpPr>
                <p:cNvPr id="3162" name="Freeform: Shape 3161">
                  <a:extLst>
                    <a:ext uri="{FF2B5EF4-FFF2-40B4-BE49-F238E27FC236}">
                      <a16:creationId xmlns:a16="http://schemas.microsoft.com/office/drawing/2014/main" id="{2075C50E-72F7-9D48-1E0B-C04C20ED788F}"/>
                    </a:ext>
                  </a:extLst>
                </p:cNvPr>
                <p:cNvSpPr/>
                <p:nvPr/>
              </p:nvSpPr>
              <p:spPr>
                <a:xfrm>
                  <a:off x="10645547" y="4933296"/>
                  <a:ext cx="46997" cy="22851"/>
                </a:xfrm>
                <a:custGeom>
                  <a:avLst/>
                  <a:gdLst>
                    <a:gd name="connsiteX0" fmla="*/ 44509 w 46997"/>
                    <a:gd name="connsiteY0" fmla="*/ 22851 h 22851"/>
                    <a:gd name="connsiteX1" fmla="*/ 46044 w 46997"/>
                    <a:gd name="connsiteY1" fmla="*/ 22309 h 22851"/>
                    <a:gd name="connsiteX2" fmla="*/ 46539 w 46997"/>
                    <a:gd name="connsiteY2" fmla="*/ 19027 h 22851"/>
                    <a:gd name="connsiteX3" fmla="*/ 46495 w 46997"/>
                    <a:gd name="connsiteY3" fmla="*/ 18969 h 22851"/>
                    <a:gd name="connsiteX4" fmla="*/ 2264 w 46997"/>
                    <a:gd name="connsiteY4" fmla="*/ 13 h 22851"/>
                    <a:gd name="connsiteX5" fmla="*/ 6 w 46997"/>
                    <a:gd name="connsiteY5" fmla="*/ 2617 h 22851"/>
                    <a:gd name="connsiteX6" fmla="*/ 7 w 46997"/>
                    <a:gd name="connsiteY6" fmla="*/ 2631 h 22851"/>
                    <a:gd name="connsiteX7" fmla="*/ 2513 w 46997"/>
                    <a:gd name="connsiteY7" fmla="*/ 4808 h 22851"/>
                    <a:gd name="connsiteX8" fmla="*/ 2625 w 46997"/>
                    <a:gd name="connsiteY8" fmla="*/ 4797 h 22851"/>
                    <a:gd name="connsiteX9" fmla="*/ 42614 w 46997"/>
                    <a:gd name="connsiteY9" fmla="*/ 21858 h 22851"/>
                    <a:gd name="connsiteX10" fmla="*/ 44509 w 46997"/>
                    <a:gd name="connsiteY10" fmla="*/ 22851 h 22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997" h="22851">
                      <a:moveTo>
                        <a:pt x="44509" y="22851"/>
                      </a:moveTo>
                      <a:cubicBezTo>
                        <a:pt x="45067" y="22852"/>
                        <a:pt x="45609" y="22660"/>
                        <a:pt x="46044" y="22309"/>
                      </a:cubicBezTo>
                      <a:cubicBezTo>
                        <a:pt x="47087" y="21540"/>
                        <a:pt x="47309" y="20071"/>
                        <a:pt x="46539" y="19027"/>
                      </a:cubicBezTo>
                      <a:cubicBezTo>
                        <a:pt x="46525" y="19008"/>
                        <a:pt x="46510" y="18989"/>
                        <a:pt x="46495" y="18969"/>
                      </a:cubicBezTo>
                      <a:cubicBezTo>
                        <a:pt x="35175" y="6568"/>
                        <a:pt x="19052" y="-342"/>
                        <a:pt x="2264" y="13"/>
                      </a:cubicBezTo>
                      <a:cubicBezTo>
                        <a:pt x="921" y="109"/>
                        <a:pt x="-89" y="1275"/>
                        <a:pt x="6" y="2617"/>
                      </a:cubicBezTo>
                      <a:cubicBezTo>
                        <a:pt x="7" y="2622"/>
                        <a:pt x="7" y="2626"/>
                        <a:pt x="7" y="2631"/>
                      </a:cubicBezTo>
                      <a:cubicBezTo>
                        <a:pt x="98" y="3924"/>
                        <a:pt x="1220" y="4898"/>
                        <a:pt x="2513" y="4808"/>
                      </a:cubicBezTo>
                      <a:cubicBezTo>
                        <a:pt x="2550" y="4805"/>
                        <a:pt x="2588" y="4802"/>
                        <a:pt x="2625" y="4797"/>
                      </a:cubicBezTo>
                      <a:cubicBezTo>
                        <a:pt x="17752" y="4650"/>
                        <a:pt x="32252" y="10836"/>
                        <a:pt x="42614" y="21858"/>
                      </a:cubicBezTo>
                      <a:cubicBezTo>
                        <a:pt x="43049" y="22474"/>
                        <a:pt x="43755" y="22844"/>
                        <a:pt x="44509" y="22851"/>
                      </a:cubicBezTo>
                      <a:close/>
                    </a:path>
                  </a:pathLst>
                </a:custGeom>
                <a:solidFill>
                  <a:srgbClr val="F0F0F0"/>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endParaRPr>
                </a:p>
              </p:txBody>
            </p:sp>
            <p:sp>
              <p:nvSpPr>
                <p:cNvPr id="3163" name="Freeform: Shape 3162">
                  <a:extLst>
                    <a:ext uri="{FF2B5EF4-FFF2-40B4-BE49-F238E27FC236}">
                      <a16:creationId xmlns:a16="http://schemas.microsoft.com/office/drawing/2014/main" id="{88E5973E-BACA-3BEF-D087-B30D6EBA7C4F}"/>
                    </a:ext>
                  </a:extLst>
                </p:cNvPr>
                <p:cNvSpPr/>
                <p:nvPr/>
              </p:nvSpPr>
              <p:spPr>
                <a:xfrm>
                  <a:off x="10662073" y="4919232"/>
                  <a:ext cx="50665" cy="23283"/>
                </a:xfrm>
                <a:custGeom>
                  <a:avLst/>
                  <a:gdLst>
                    <a:gd name="connsiteX0" fmla="*/ 48203 w 50665"/>
                    <a:gd name="connsiteY0" fmla="*/ 23284 h 23283"/>
                    <a:gd name="connsiteX1" fmla="*/ 49647 w 50665"/>
                    <a:gd name="connsiteY1" fmla="*/ 22833 h 23283"/>
                    <a:gd name="connsiteX2" fmla="*/ 50210 w 50665"/>
                    <a:gd name="connsiteY2" fmla="*/ 19432 h 23283"/>
                    <a:gd name="connsiteX3" fmla="*/ 50189 w 50665"/>
                    <a:gd name="connsiteY3" fmla="*/ 19402 h 23283"/>
                    <a:gd name="connsiteX4" fmla="*/ 1805 w 50665"/>
                    <a:gd name="connsiteY4" fmla="*/ 175 h 23283"/>
                    <a:gd name="connsiteX5" fmla="*/ 84 w 50665"/>
                    <a:gd name="connsiteY5" fmla="*/ 3161 h 23283"/>
                    <a:gd name="connsiteX6" fmla="*/ 2257 w 50665"/>
                    <a:gd name="connsiteY6" fmla="*/ 4959 h 23283"/>
                    <a:gd name="connsiteX7" fmla="*/ 46307 w 50665"/>
                    <a:gd name="connsiteY7" fmla="*/ 22291 h 23283"/>
                    <a:gd name="connsiteX8" fmla="*/ 48203 w 50665"/>
                    <a:gd name="connsiteY8" fmla="*/ 23284 h 23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0665" h="23283">
                      <a:moveTo>
                        <a:pt x="48203" y="23284"/>
                      </a:moveTo>
                      <a:cubicBezTo>
                        <a:pt x="48715" y="23260"/>
                        <a:pt x="49212" y="23105"/>
                        <a:pt x="49647" y="22833"/>
                      </a:cubicBezTo>
                      <a:cubicBezTo>
                        <a:pt x="50742" y="22049"/>
                        <a:pt x="50994" y="20527"/>
                        <a:pt x="50210" y="19432"/>
                      </a:cubicBezTo>
                      <a:cubicBezTo>
                        <a:pt x="50203" y="19422"/>
                        <a:pt x="50196" y="19412"/>
                        <a:pt x="50189" y="19402"/>
                      </a:cubicBezTo>
                      <a:cubicBezTo>
                        <a:pt x="37895" y="5867"/>
                        <a:pt x="20037" y="-1230"/>
                        <a:pt x="1805" y="175"/>
                      </a:cubicBezTo>
                      <a:cubicBezTo>
                        <a:pt x="505" y="525"/>
                        <a:pt x="-265" y="1862"/>
                        <a:pt x="84" y="3161"/>
                      </a:cubicBezTo>
                      <a:cubicBezTo>
                        <a:pt x="353" y="4161"/>
                        <a:pt x="1224" y="4882"/>
                        <a:pt x="2257" y="4959"/>
                      </a:cubicBezTo>
                      <a:cubicBezTo>
                        <a:pt x="18799" y="3821"/>
                        <a:pt x="34976" y="10186"/>
                        <a:pt x="46307" y="22291"/>
                      </a:cubicBezTo>
                      <a:cubicBezTo>
                        <a:pt x="46743" y="22908"/>
                        <a:pt x="47448" y="23277"/>
                        <a:pt x="48203" y="23284"/>
                      </a:cubicBezTo>
                      <a:close/>
                    </a:path>
                  </a:pathLst>
                </a:custGeom>
                <a:solidFill>
                  <a:srgbClr val="F0F0F0"/>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endParaRPr>
                </a:p>
              </p:txBody>
            </p:sp>
            <p:sp>
              <p:nvSpPr>
                <p:cNvPr id="3164" name="Freeform: Shape 3163">
                  <a:extLst>
                    <a:ext uri="{FF2B5EF4-FFF2-40B4-BE49-F238E27FC236}">
                      <a16:creationId xmlns:a16="http://schemas.microsoft.com/office/drawing/2014/main" id="{AFE29A17-9788-1D3D-1E24-0FD2E8B64122}"/>
                    </a:ext>
                  </a:extLst>
                </p:cNvPr>
                <p:cNvSpPr/>
                <p:nvPr/>
              </p:nvSpPr>
              <p:spPr>
                <a:xfrm>
                  <a:off x="10912386" y="4690579"/>
                  <a:ext cx="114483" cy="380600"/>
                </a:xfrm>
                <a:custGeom>
                  <a:avLst/>
                  <a:gdLst>
                    <a:gd name="connsiteX0" fmla="*/ 0 w 114483"/>
                    <a:gd name="connsiteY0" fmla="*/ 10561 h 380600"/>
                    <a:gd name="connsiteX1" fmla="*/ 104801 w 114483"/>
                    <a:gd name="connsiteY1" fmla="*/ 0 h 380600"/>
                    <a:gd name="connsiteX2" fmla="*/ 108050 w 114483"/>
                    <a:gd name="connsiteY2" fmla="*/ 222420 h 380600"/>
                    <a:gd name="connsiteX3" fmla="*/ 113918 w 114483"/>
                    <a:gd name="connsiteY3" fmla="*/ 348795 h 380600"/>
                    <a:gd name="connsiteX4" fmla="*/ 58042 w 114483"/>
                    <a:gd name="connsiteY4" fmla="*/ 364050 h 380600"/>
                    <a:gd name="connsiteX5" fmla="*/ 49737 w 114483"/>
                    <a:gd name="connsiteY5" fmla="*/ 228648 h 380600"/>
                    <a:gd name="connsiteX6" fmla="*/ 9117 w 114483"/>
                    <a:gd name="connsiteY6" fmla="*/ 52897 h 380600"/>
                    <a:gd name="connsiteX7" fmla="*/ 0 w 114483"/>
                    <a:gd name="connsiteY7" fmla="*/ 10561 h 380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4483" h="380600">
                      <a:moveTo>
                        <a:pt x="0" y="10561"/>
                      </a:moveTo>
                      <a:lnTo>
                        <a:pt x="104801" y="0"/>
                      </a:lnTo>
                      <a:cubicBezTo>
                        <a:pt x="109224" y="72665"/>
                        <a:pt x="104350" y="154177"/>
                        <a:pt x="108050" y="222420"/>
                      </a:cubicBezTo>
                      <a:cubicBezTo>
                        <a:pt x="108773" y="235238"/>
                        <a:pt x="116626" y="321714"/>
                        <a:pt x="113918" y="348795"/>
                      </a:cubicBezTo>
                      <a:cubicBezTo>
                        <a:pt x="109946" y="389054"/>
                        <a:pt x="62465" y="387520"/>
                        <a:pt x="58042" y="364050"/>
                      </a:cubicBezTo>
                      <a:cubicBezTo>
                        <a:pt x="53619" y="340580"/>
                        <a:pt x="50730" y="238849"/>
                        <a:pt x="49737" y="228648"/>
                      </a:cubicBezTo>
                      <a:cubicBezTo>
                        <a:pt x="46488" y="184959"/>
                        <a:pt x="26358" y="130346"/>
                        <a:pt x="9117" y="52897"/>
                      </a:cubicBezTo>
                      <a:cubicBezTo>
                        <a:pt x="7853" y="48654"/>
                        <a:pt x="812" y="14262"/>
                        <a:pt x="0" y="10561"/>
                      </a:cubicBezTo>
                      <a:close/>
                    </a:path>
                  </a:pathLst>
                </a:custGeom>
                <a:solidFill>
                  <a:srgbClr val="B16668"/>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endParaRPr>
                </a:p>
              </p:txBody>
            </p:sp>
            <p:sp>
              <p:nvSpPr>
                <p:cNvPr id="3165" name="Freeform: Shape 3164">
                  <a:extLst>
                    <a:ext uri="{FF2B5EF4-FFF2-40B4-BE49-F238E27FC236}">
                      <a16:creationId xmlns:a16="http://schemas.microsoft.com/office/drawing/2014/main" id="{F055518B-E22C-374B-8738-6250568FC4F1}"/>
                    </a:ext>
                  </a:extLst>
                </p:cNvPr>
                <p:cNvSpPr/>
                <p:nvPr/>
              </p:nvSpPr>
              <p:spPr>
                <a:xfrm>
                  <a:off x="10953965" y="5050206"/>
                  <a:ext cx="96602" cy="91282"/>
                </a:xfrm>
                <a:custGeom>
                  <a:avLst/>
                  <a:gdLst>
                    <a:gd name="connsiteX0" fmla="*/ 34 w 96602"/>
                    <a:gd name="connsiteY0" fmla="*/ 22296 h 91282"/>
                    <a:gd name="connsiteX1" fmla="*/ 12311 w 96602"/>
                    <a:gd name="connsiteY1" fmla="*/ 75013 h 91282"/>
                    <a:gd name="connsiteX2" fmla="*/ 51758 w 96602"/>
                    <a:gd name="connsiteY2" fmla="*/ 89726 h 91282"/>
                    <a:gd name="connsiteX3" fmla="*/ 93010 w 96602"/>
                    <a:gd name="connsiteY3" fmla="*/ 55605 h 91282"/>
                    <a:gd name="connsiteX4" fmla="*/ 94093 w 96602"/>
                    <a:gd name="connsiteY4" fmla="*/ 0 h 912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602" h="91282">
                      <a:moveTo>
                        <a:pt x="34" y="22296"/>
                      </a:moveTo>
                      <a:cubicBezTo>
                        <a:pt x="-428" y="40627"/>
                        <a:pt x="3797" y="58772"/>
                        <a:pt x="12311" y="75013"/>
                      </a:cubicBezTo>
                      <a:cubicBezTo>
                        <a:pt x="20571" y="88333"/>
                        <a:pt x="36792" y="94383"/>
                        <a:pt x="51758" y="89726"/>
                      </a:cubicBezTo>
                      <a:cubicBezTo>
                        <a:pt x="67645" y="86025"/>
                        <a:pt x="87865" y="75644"/>
                        <a:pt x="93010" y="55605"/>
                      </a:cubicBezTo>
                      <a:cubicBezTo>
                        <a:pt x="97401" y="37368"/>
                        <a:pt x="97771" y="18394"/>
                        <a:pt x="94093" y="0"/>
                      </a:cubicBezTo>
                      <a:close/>
                    </a:path>
                  </a:pathLst>
                </a:custGeom>
                <a:solidFill>
                  <a:srgbClr val="263238"/>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endParaRPr>
                </a:p>
              </p:txBody>
            </p:sp>
            <p:sp>
              <p:nvSpPr>
                <p:cNvPr id="3166" name="Freeform: Shape 3165">
                  <a:extLst>
                    <a:ext uri="{FF2B5EF4-FFF2-40B4-BE49-F238E27FC236}">
                      <a16:creationId xmlns:a16="http://schemas.microsoft.com/office/drawing/2014/main" id="{683A4F36-20D8-0235-E197-9ECBDD6AC370}"/>
                    </a:ext>
                  </a:extLst>
                </p:cNvPr>
                <p:cNvSpPr/>
                <p:nvPr/>
              </p:nvSpPr>
              <p:spPr>
                <a:xfrm>
                  <a:off x="10953297" y="4904694"/>
                  <a:ext cx="95275" cy="226466"/>
                </a:xfrm>
                <a:custGeom>
                  <a:avLst/>
                  <a:gdLst>
                    <a:gd name="connsiteX0" fmla="*/ 66237 w 95275"/>
                    <a:gd name="connsiteY0" fmla="*/ 0 h 226466"/>
                    <a:gd name="connsiteX1" fmla="*/ 77340 w 95275"/>
                    <a:gd name="connsiteY1" fmla="*/ 63187 h 226466"/>
                    <a:gd name="connsiteX2" fmla="*/ 93678 w 95275"/>
                    <a:gd name="connsiteY2" fmla="*/ 138652 h 226466"/>
                    <a:gd name="connsiteX3" fmla="*/ 83929 w 95275"/>
                    <a:gd name="connsiteY3" fmla="*/ 203103 h 226466"/>
                    <a:gd name="connsiteX4" fmla="*/ 14333 w 95275"/>
                    <a:gd name="connsiteY4" fmla="*/ 212129 h 226466"/>
                    <a:gd name="connsiteX5" fmla="*/ 883 w 95275"/>
                    <a:gd name="connsiteY5" fmla="*/ 133506 h 226466"/>
                    <a:gd name="connsiteX6" fmla="*/ 3771 w 95275"/>
                    <a:gd name="connsiteY6" fmla="*/ 53439 h 226466"/>
                    <a:gd name="connsiteX7" fmla="*/ 7382 w 95275"/>
                    <a:gd name="connsiteY7" fmla="*/ 4423 h 226466"/>
                    <a:gd name="connsiteX8" fmla="*/ 8465 w 95275"/>
                    <a:gd name="connsiteY8" fmla="*/ 15707 h 226466"/>
                    <a:gd name="connsiteX9" fmla="*/ 12889 w 95275"/>
                    <a:gd name="connsiteY9" fmla="*/ 31323 h 226466"/>
                    <a:gd name="connsiteX10" fmla="*/ 12889 w 95275"/>
                    <a:gd name="connsiteY10" fmla="*/ 22296 h 226466"/>
                    <a:gd name="connsiteX11" fmla="*/ 14784 w 95275"/>
                    <a:gd name="connsiteY11" fmla="*/ 14714 h 226466"/>
                    <a:gd name="connsiteX12" fmla="*/ 22096 w 95275"/>
                    <a:gd name="connsiteY12" fmla="*/ 11554 h 226466"/>
                    <a:gd name="connsiteX13" fmla="*/ 41503 w 95275"/>
                    <a:gd name="connsiteY13" fmla="*/ 8937 h 226466"/>
                    <a:gd name="connsiteX14" fmla="*/ 51252 w 95275"/>
                    <a:gd name="connsiteY14" fmla="*/ 8937 h 226466"/>
                    <a:gd name="connsiteX15" fmla="*/ 59466 w 95275"/>
                    <a:gd name="connsiteY15" fmla="*/ 10291 h 226466"/>
                    <a:gd name="connsiteX16" fmla="*/ 62987 w 95275"/>
                    <a:gd name="connsiteY16" fmla="*/ 13540 h 226466"/>
                    <a:gd name="connsiteX17" fmla="*/ 62987 w 95275"/>
                    <a:gd name="connsiteY17" fmla="*/ 17151 h 226466"/>
                    <a:gd name="connsiteX18" fmla="*/ 63709 w 95275"/>
                    <a:gd name="connsiteY18" fmla="*/ 23650 h 226466"/>
                    <a:gd name="connsiteX19" fmla="*/ 65424 w 95275"/>
                    <a:gd name="connsiteY19" fmla="*/ 25546 h 226466"/>
                    <a:gd name="connsiteX20" fmla="*/ 66598 w 95275"/>
                    <a:gd name="connsiteY20" fmla="*/ 23650 h 226466"/>
                    <a:gd name="connsiteX21" fmla="*/ 66147 w 95275"/>
                    <a:gd name="connsiteY21" fmla="*/ 12638 h 226466"/>
                    <a:gd name="connsiteX22" fmla="*/ 66147 w 95275"/>
                    <a:gd name="connsiteY22" fmla="*/ 5777 h 226466"/>
                    <a:gd name="connsiteX23" fmla="*/ 66237 w 95275"/>
                    <a:gd name="connsiteY23" fmla="*/ 0 h 2264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5275" h="226466">
                      <a:moveTo>
                        <a:pt x="66237" y="0"/>
                      </a:moveTo>
                      <a:cubicBezTo>
                        <a:pt x="72736" y="542"/>
                        <a:pt x="74180" y="31955"/>
                        <a:pt x="77340" y="63187"/>
                      </a:cubicBezTo>
                      <a:cubicBezTo>
                        <a:pt x="80770" y="96948"/>
                        <a:pt x="90519" y="111030"/>
                        <a:pt x="93678" y="138652"/>
                      </a:cubicBezTo>
                      <a:cubicBezTo>
                        <a:pt x="97199" y="170245"/>
                        <a:pt x="95303" y="184237"/>
                        <a:pt x="83929" y="203103"/>
                      </a:cubicBezTo>
                      <a:cubicBezTo>
                        <a:pt x="72555" y="221969"/>
                        <a:pt x="33108" y="239932"/>
                        <a:pt x="14333" y="212129"/>
                      </a:cubicBezTo>
                      <a:cubicBezTo>
                        <a:pt x="-922" y="189653"/>
                        <a:pt x="-1103" y="164919"/>
                        <a:pt x="883" y="133506"/>
                      </a:cubicBezTo>
                      <a:cubicBezTo>
                        <a:pt x="3200" y="106883"/>
                        <a:pt x="4164" y="80160"/>
                        <a:pt x="3771" y="53439"/>
                      </a:cubicBezTo>
                      <a:cubicBezTo>
                        <a:pt x="2869" y="29879"/>
                        <a:pt x="1695" y="6951"/>
                        <a:pt x="7382" y="4423"/>
                      </a:cubicBezTo>
                      <a:cubicBezTo>
                        <a:pt x="7382" y="7944"/>
                        <a:pt x="8104" y="12367"/>
                        <a:pt x="8465" y="15707"/>
                      </a:cubicBezTo>
                      <a:cubicBezTo>
                        <a:pt x="8826" y="19047"/>
                        <a:pt x="9278" y="31143"/>
                        <a:pt x="12889" y="31323"/>
                      </a:cubicBezTo>
                      <a:cubicBezTo>
                        <a:pt x="13125" y="28319"/>
                        <a:pt x="13125" y="25300"/>
                        <a:pt x="12889" y="22296"/>
                      </a:cubicBezTo>
                      <a:cubicBezTo>
                        <a:pt x="12478" y="19617"/>
                        <a:pt x="13161" y="16885"/>
                        <a:pt x="14784" y="14714"/>
                      </a:cubicBezTo>
                      <a:cubicBezTo>
                        <a:pt x="16803" y="12877"/>
                        <a:pt x="19375" y="11766"/>
                        <a:pt x="22096" y="11554"/>
                      </a:cubicBezTo>
                      <a:cubicBezTo>
                        <a:pt x="28505" y="10471"/>
                        <a:pt x="35004" y="9388"/>
                        <a:pt x="41503" y="8937"/>
                      </a:cubicBezTo>
                      <a:cubicBezTo>
                        <a:pt x="44750" y="8756"/>
                        <a:pt x="48005" y="8756"/>
                        <a:pt x="51252" y="8937"/>
                      </a:cubicBezTo>
                      <a:cubicBezTo>
                        <a:pt x="54046" y="8931"/>
                        <a:pt x="56822" y="9388"/>
                        <a:pt x="59466" y="10291"/>
                      </a:cubicBezTo>
                      <a:cubicBezTo>
                        <a:pt x="61043" y="10834"/>
                        <a:pt x="62320" y="12012"/>
                        <a:pt x="62987" y="13540"/>
                      </a:cubicBezTo>
                      <a:cubicBezTo>
                        <a:pt x="63166" y="14737"/>
                        <a:pt x="63166" y="15954"/>
                        <a:pt x="62987" y="17151"/>
                      </a:cubicBezTo>
                      <a:cubicBezTo>
                        <a:pt x="62959" y="19339"/>
                        <a:pt x="63201" y="21522"/>
                        <a:pt x="63709" y="23650"/>
                      </a:cubicBezTo>
                      <a:cubicBezTo>
                        <a:pt x="63709" y="24553"/>
                        <a:pt x="64522" y="25726"/>
                        <a:pt x="65424" y="25546"/>
                      </a:cubicBezTo>
                      <a:cubicBezTo>
                        <a:pt x="66327" y="25366"/>
                        <a:pt x="66508" y="24372"/>
                        <a:pt x="66598" y="23650"/>
                      </a:cubicBezTo>
                      <a:cubicBezTo>
                        <a:pt x="66598" y="19859"/>
                        <a:pt x="66598" y="17061"/>
                        <a:pt x="66147" y="12638"/>
                      </a:cubicBezTo>
                      <a:cubicBezTo>
                        <a:pt x="66147" y="10561"/>
                        <a:pt x="66147" y="7763"/>
                        <a:pt x="66147" y="5777"/>
                      </a:cubicBezTo>
                      <a:cubicBezTo>
                        <a:pt x="66147" y="3791"/>
                        <a:pt x="66417" y="1986"/>
                        <a:pt x="66237" y="0"/>
                      </a:cubicBezTo>
                      <a:close/>
                    </a:path>
                  </a:pathLst>
                </a:custGeom>
                <a:solidFill>
                  <a:srgbClr val="37474F"/>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endParaRPr>
                </a:p>
              </p:txBody>
            </p:sp>
            <p:sp>
              <p:nvSpPr>
                <p:cNvPr id="3167" name="Freeform: Shape 3166">
                  <a:extLst>
                    <a:ext uri="{FF2B5EF4-FFF2-40B4-BE49-F238E27FC236}">
                      <a16:creationId xmlns:a16="http://schemas.microsoft.com/office/drawing/2014/main" id="{695F16D2-D9F5-EC2D-B0EA-78FC0AB51148}"/>
                    </a:ext>
                  </a:extLst>
                </p:cNvPr>
                <p:cNvSpPr/>
                <p:nvPr/>
              </p:nvSpPr>
              <p:spPr>
                <a:xfrm>
                  <a:off x="10953283" y="5034590"/>
                  <a:ext cx="95290" cy="96805"/>
                </a:xfrm>
                <a:custGeom>
                  <a:avLst/>
                  <a:gdLst>
                    <a:gd name="connsiteX0" fmla="*/ 92339 w 95290"/>
                    <a:gd name="connsiteY0" fmla="*/ 0 h 96805"/>
                    <a:gd name="connsiteX1" fmla="*/ 87916 w 95290"/>
                    <a:gd name="connsiteY1" fmla="*/ 39989 h 96805"/>
                    <a:gd name="connsiteX2" fmla="*/ 74556 w 95290"/>
                    <a:gd name="connsiteY2" fmla="*/ 21935 h 96805"/>
                    <a:gd name="connsiteX3" fmla="*/ 23284 w 95290"/>
                    <a:gd name="connsiteY3" fmla="*/ 27893 h 96805"/>
                    <a:gd name="connsiteX4" fmla="*/ 11549 w 95290"/>
                    <a:gd name="connsiteY4" fmla="*/ 45224 h 96805"/>
                    <a:gd name="connsiteX5" fmla="*/ 717 w 95290"/>
                    <a:gd name="connsiteY5" fmla="*/ 6680 h 96805"/>
                    <a:gd name="connsiteX6" fmla="*/ 14347 w 95290"/>
                    <a:gd name="connsiteY6" fmla="*/ 82595 h 96805"/>
                    <a:gd name="connsiteX7" fmla="*/ 83944 w 95290"/>
                    <a:gd name="connsiteY7" fmla="*/ 73568 h 96805"/>
                    <a:gd name="connsiteX8" fmla="*/ 93693 w 95290"/>
                    <a:gd name="connsiteY8" fmla="*/ 9117 h 96805"/>
                    <a:gd name="connsiteX9" fmla="*/ 92339 w 95290"/>
                    <a:gd name="connsiteY9" fmla="*/ 0 h 968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5290" h="96805">
                      <a:moveTo>
                        <a:pt x="92339" y="0"/>
                      </a:moveTo>
                      <a:cubicBezTo>
                        <a:pt x="92880" y="4604"/>
                        <a:pt x="96220" y="34753"/>
                        <a:pt x="87916" y="39989"/>
                      </a:cubicBezTo>
                      <a:cubicBezTo>
                        <a:pt x="79611" y="45224"/>
                        <a:pt x="74556" y="21935"/>
                        <a:pt x="74556" y="21935"/>
                      </a:cubicBezTo>
                      <a:cubicBezTo>
                        <a:pt x="57279" y="18144"/>
                        <a:pt x="39231" y="20241"/>
                        <a:pt x="23284" y="27893"/>
                      </a:cubicBezTo>
                      <a:cubicBezTo>
                        <a:pt x="24818" y="32767"/>
                        <a:pt x="19853" y="48745"/>
                        <a:pt x="11549" y="45224"/>
                      </a:cubicBezTo>
                      <a:cubicBezTo>
                        <a:pt x="3244" y="41704"/>
                        <a:pt x="717" y="7131"/>
                        <a:pt x="717" y="6680"/>
                      </a:cubicBezTo>
                      <a:cubicBezTo>
                        <a:pt x="-1089" y="36829"/>
                        <a:pt x="-457" y="60840"/>
                        <a:pt x="14347" y="82595"/>
                      </a:cubicBezTo>
                      <a:cubicBezTo>
                        <a:pt x="33123" y="110217"/>
                        <a:pt x="72570" y="92254"/>
                        <a:pt x="83944" y="73568"/>
                      </a:cubicBezTo>
                      <a:cubicBezTo>
                        <a:pt x="95318" y="54883"/>
                        <a:pt x="97213" y="40711"/>
                        <a:pt x="93693" y="9117"/>
                      </a:cubicBezTo>
                      <a:cubicBezTo>
                        <a:pt x="93332" y="5777"/>
                        <a:pt x="92880" y="2798"/>
                        <a:pt x="92339" y="0"/>
                      </a:cubicBezTo>
                      <a:close/>
                    </a:path>
                  </a:pathLst>
                </a:custGeom>
                <a:solidFill>
                  <a:srgbClr val="455A64"/>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endParaRPr>
                </a:p>
              </p:txBody>
            </p:sp>
            <p:sp>
              <p:nvSpPr>
                <p:cNvPr id="3168" name="Freeform: Shape 3167">
                  <a:extLst>
                    <a:ext uri="{FF2B5EF4-FFF2-40B4-BE49-F238E27FC236}">
                      <a16:creationId xmlns:a16="http://schemas.microsoft.com/office/drawing/2014/main" id="{25A173EA-6091-66C4-128F-2422B8ABB6CE}"/>
                    </a:ext>
                  </a:extLst>
                </p:cNvPr>
                <p:cNvSpPr/>
                <p:nvPr/>
              </p:nvSpPr>
              <p:spPr>
                <a:xfrm>
                  <a:off x="11019534" y="4904875"/>
                  <a:ext cx="17930" cy="160204"/>
                </a:xfrm>
                <a:custGeom>
                  <a:avLst/>
                  <a:gdLst>
                    <a:gd name="connsiteX0" fmla="*/ 5867 w 17930"/>
                    <a:gd name="connsiteY0" fmla="*/ 153546 h 160204"/>
                    <a:gd name="connsiteX1" fmla="*/ 17873 w 17930"/>
                    <a:gd name="connsiteY1" fmla="*/ 145241 h 160204"/>
                    <a:gd name="connsiteX2" fmla="*/ 11103 w 17930"/>
                    <a:gd name="connsiteY2" fmla="*/ 63187 h 160204"/>
                    <a:gd name="connsiteX3" fmla="*/ 0 w 17930"/>
                    <a:gd name="connsiteY3" fmla="*/ 0 h 160204"/>
                    <a:gd name="connsiteX4" fmla="*/ 0 w 17930"/>
                    <a:gd name="connsiteY4" fmla="*/ 1083 h 160204"/>
                    <a:gd name="connsiteX5" fmla="*/ 542 w 17930"/>
                    <a:gd name="connsiteY5" fmla="*/ 17060 h 160204"/>
                    <a:gd name="connsiteX6" fmla="*/ 542 w 17930"/>
                    <a:gd name="connsiteY6" fmla="*/ 23921 h 160204"/>
                    <a:gd name="connsiteX7" fmla="*/ 4333 w 17930"/>
                    <a:gd name="connsiteY7" fmla="*/ 113376 h 160204"/>
                    <a:gd name="connsiteX8" fmla="*/ 5867 w 17930"/>
                    <a:gd name="connsiteY8" fmla="*/ 153546 h 1602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930" h="160204">
                      <a:moveTo>
                        <a:pt x="5867" y="153546"/>
                      </a:moveTo>
                      <a:cubicBezTo>
                        <a:pt x="5867" y="165010"/>
                        <a:pt x="17060" y="161309"/>
                        <a:pt x="17873" y="145241"/>
                      </a:cubicBezTo>
                      <a:cubicBezTo>
                        <a:pt x="18685" y="129173"/>
                        <a:pt x="10561" y="91080"/>
                        <a:pt x="11103" y="63187"/>
                      </a:cubicBezTo>
                      <a:cubicBezTo>
                        <a:pt x="7944" y="31774"/>
                        <a:pt x="6589" y="0"/>
                        <a:pt x="0" y="0"/>
                      </a:cubicBezTo>
                      <a:cubicBezTo>
                        <a:pt x="0" y="0"/>
                        <a:pt x="0" y="722"/>
                        <a:pt x="0" y="1083"/>
                      </a:cubicBezTo>
                      <a:lnTo>
                        <a:pt x="542" y="17060"/>
                      </a:lnTo>
                      <a:cubicBezTo>
                        <a:pt x="542" y="19408"/>
                        <a:pt x="542" y="21484"/>
                        <a:pt x="542" y="23921"/>
                      </a:cubicBezTo>
                      <a:cubicBezTo>
                        <a:pt x="542" y="47120"/>
                        <a:pt x="2708" y="92073"/>
                        <a:pt x="4333" y="113376"/>
                      </a:cubicBezTo>
                      <a:cubicBezTo>
                        <a:pt x="5576" y="126728"/>
                        <a:pt x="6089" y="140138"/>
                        <a:pt x="5867" y="153546"/>
                      </a:cubicBezTo>
                      <a:close/>
                    </a:path>
                  </a:pathLst>
                </a:custGeom>
                <a:solidFill>
                  <a:srgbClr val="263238"/>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endParaRPr>
                </a:p>
              </p:txBody>
            </p:sp>
            <p:sp>
              <p:nvSpPr>
                <p:cNvPr id="3169" name="Freeform: Shape 3168">
                  <a:extLst>
                    <a:ext uri="{FF2B5EF4-FFF2-40B4-BE49-F238E27FC236}">
                      <a16:creationId xmlns:a16="http://schemas.microsoft.com/office/drawing/2014/main" id="{5933A119-24D8-C662-DE24-CE9229A4CEB5}"/>
                    </a:ext>
                  </a:extLst>
                </p:cNvPr>
                <p:cNvSpPr/>
                <p:nvPr/>
              </p:nvSpPr>
              <p:spPr>
                <a:xfrm>
                  <a:off x="10956427" y="4909569"/>
                  <a:ext cx="23882" cy="159907"/>
                </a:xfrm>
                <a:custGeom>
                  <a:avLst/>
                  <a:gdLst>
                    <a:gd name="connsiteX0" fmla="*/ 23660 w 23882"/>
                    <a:gd name="connsiteY0" fmla="*/ 152643 h 159907"/>
                    <a:gd name="connsiteX1" fmla="*/ 18153 w 23882"/>
                    <a:gd name="connsiteY1" fmla="*/ 112564 h 159907"/>
                    <a:gd name="connsiteX2" fmla="*/ 7411 w 23882"/>
                    <a:gd name="connsiteY2" fmla="*/ 24192 h 159907"/>
                    <a:gd name="connsiteX3" fmla="*/ 5335 w 23882"/>
                    <a:gd name="connsiteY3" fmla="*/ 11193 h 159907"/>
                    <a:gd name="connsiteX4" fmla="*/ 4342 w 23882"/>
                    <a:gd name="connsiteY4" fmla="*/ 632 h 159907"/>
                    <a:gd name="connsiteX5" fmla="*/ 4342 w 23882"/>
                    <a:gd name="connsiteY5" fmla="*/ 0 h 159907"/>
                    <a:gd name="connsiteX6" fmla="*/ 100 w 23882"/>
                    <a:gd name="connsiteY6" fmla="*/ 30240 h 159907"/>
                    <a:gd name="connsiteX7" fmla="*/ 3801 w 23882"/>
                    <a:gd name="connsiteY7" fmla="*/ 64361 h 159907"/>
                    <a:gd name="connsiteX8" fmla="*/ 10480 w 23882"/>
                    <a:gd name="connsiteY8" fmla="*/ 146595 h 159907"/>
                    <a:gd name="connsiteX9" fmla="*/ 23660 w 23882"/>
                    <a:gd name="connsiteY9" fmla="*/ 152643 h 159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882" h="159907">
                      <a:moveTo>
                        <a:pt x="23660" y="152643"/>
                      </a:moveTo>
                      <a:cubicBezTo>
                        <a:pt x="21133" y="139387"/>
                        <a:pt x="19295" y="126010"/>
                        <a:pt x="18153" y="112564"/>
                      </a:cubicBezTo>
                      <a:cubicBezTo>
                        <a:pt x="16348" y="91441"/>
                        <a:pt x="11473" y="47301"/>
                        <a:pt x="7411" y="24192"/>
                      </a:cubicBezTo>
                      <a:cubicBezTo>
                        <a:pt x="6253" y="19946"/>
                        <a:pt x="5556" y="15588"/>
                        <a:pt x="5335" y="11193"/>
                      </a:cubicBezTo>
                      <a:cubicBezTo>
                        <a:pt x="5335" y="8034"/>
                        <a:pt x="4703" y="4062"/>
                        <a:pt x="4342" y="632"/>
                      </a:cubicBezTo>
                      <a:cubicBezTo>
                        <a:pt x="4298" y="424"/>
                        <a:pt x="4298" y="209"/>
                        <a:pt x="4342" y="0"/>
                      </a:cubicBezTo>
                      <a:cubicBezTo>
                        <a:pt x="190" y="1896"/>
                        <a:pt x="-262" y="14443"/>
                        <a:pt x="100" y="30240"/>
                      </a:cubicBezTo>
                      <a:cubicBezTo>
                        <a:pt x="731" y="39267"/>
                        <a:pt x="1995" y="50640"/>
                        <a:pt x="3801" y="64361"/>
                      </a:cubicBezTo>
                      <a:cubicBezTo>
                        <a:pt x="8856" y="91441"/>
                        <a:pt x="7140" y="130888"/>
                        <a:pt x="10480" y="146595"/>
                      </a:cubicBezTo>
                      <a:cubicBezTo>
                        <a:pt x="13820" y="162302"/>
                        <a:pt x="25645" y="163836"/>
                        <a:pt x="23660" y="152643"/>
                      </a:cubicBezTo>
                      <a:close/>
                    </a:path>
                  </a:pathLst>
                </a:custGeom>
                <a:solidFill>
                  <a:srgbClr val="263238"/>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endParaRPr>
                </a:p>
              </p:txBody>
            </p:sp>
            <p:sp>
              <p:nvSpPr>
                <p:cNvPr id="3170" name="Freeform: Shape 3169">
                  <a:extLst>
                    <a:ext uri="{FF2B5EF4-FFF2-40B4-BE49-F238E27FC236}">
                      <a16:creationId xmlns:a16="http://schemas.microsoft.com/office/drawing/2014/main" id="{9A2CE2B0-A10E-E202-4409-5CFB8CEB0503}"/>
                    </a:ext>
                  </a:extLst>
                </p:cNvPr>
                <p:cNvSpPr/>
                <p:nvPr/>
              </p:nvSpPr>
              <p:spPr>
                <a:xfrm>
                  <a:off x="10972975" y="5051736"/>
                  <a:ext cx="56844" cy="11730"/>
                </a:xfrm>
                <a:custGeom>
                  <a:avLst/>
                  <a:gdLst>
                    <a:gd name="connsiteX0" fmla="*/ 2959 w 56844"/>
                    <a:gd name="connsiteY0" fmla="*/ 11649 h 11730"/>
                    <a:gd name="connsiteX1" fmla="*/ 3862 w 56844"/>
                    <a:gd name="connsiteY1" fmla="*/ 11649 h 11730"/>
                    <a:gd name="connsiteX2" fmla="*/ 54141 w 56844"/>
                    <a:gd name="connsiteY2" fmla="*/ 7316 h 11730"/>
                    <a:gd name="connsiteX3" fmla="*/ 56830 w 56844"/>
                    <a:gd name="connsiteY3" fmla="*/ 5159 h 11730"/>
                    <a:gd name="connsiteX4" fmla="*/ 55495 w 56844"/>
                    <a:gd name="connsiteY4" fmla="*/ 2712 h 11730"/>
                    <a:gd name="connsiteX5" fmla="*/ 1334 w 56844"/>
                    <a:gd name="connsiteY5" fmla="*/ 7316 h 11730"/>
                    <a:gd name="connsiteX6" fmla="*/ 251 w 56844"/>
                    <a:gd name="connsiteY6" fmla="*/ 10565 h 11730"/>
                    <a:gd name="connsiteX7" fmla="*/ 2959 w 56844"/>
                    <a:gd name="connsiteY7" fmla="*/ 11648 h 11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6844" h="11730">
                      <a:moveTo>
                        <a:pt x="2959" y="11649"/>
                      </a:moveTo>
                      <a:lnTo>
                        <a:pt x="3862" y="11649"/>
                      </a:lnTo>
                      <a:cubicBezTo>
                        <a:pt x="19661" y="4604"/>
                        <a:pt x="37370" y="3078"/>
                        <a:pt x="54141" y="7316"/>
                      </a:cubicBezTo>
                      <a:cubicBezTo>
                        <a:pt x="55479" y="7463"/>
                        <a:pt x="56683" y="6497"/>
                        <a:pt x="56830" y="5159"/>
                      </a:cubicBezTo>
                      <a:cubicBezTo>
                        <a:pt x="56942" y="4144"/>
                        <a:pt x="56409" y="3167"/>
                        <a:pt x="55495" y="2712"/>
                      </a:cubicBezTo>
                      <a:cubicBezTo>
                        <a:pt x="37456" y="-2101"/>
                        <a:pt x="18303" y="-473"/>
                        <a:pt x="1334" y="7316"/>
                      </a:cubicBezTo>
                      <a:cubicBezTo>
                        <a:pt x="145" y="7920"/>
                        <a:pt x="-338" y="9368"/>
                        <a:pt x="251" y="10565"/>
                      </a:cubicBezTo>
                      <a:cubicBezTo>
                        <a:pt x="814" y="11486"/>
                        <a:pt x="1916" y="11927"/>
                        <a:pt x="2959" y="11648"/>
                      </a:cubicBezTo>
                      <a:close/>
                    </a:path>
                  </a:pathLst>
                </a:custGeom>
                <a:solidFill>
                  <a:srgbClr val="F0F0F0"/>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endParaRPr>
                </a:p>
              </p:txBody>
            </p:sp>
            <p:sp>
              <p:nvSpPr>
                <p:cNvPr id="3171" name="Freeform: Shape 3170">
                  <a:extLst>
                    <a:ext uri="{FF2B5EF4-FFF2-40B4-BE49-F238E27FC236}">
                      <a16:creationId xmlns:a16="http://schemas.microsoft.com/office/drawing/2014/main" id="{E52A31BE-78ED-5DB2-839D-75FCA3B4C853}"/>
                    </a:ext>
                  </a:extLst>
                </p:cNvPr>
                <p:cNvSpPr/>
                <p:nvPr/>
              </p:nvSpPr>
              <p:spPr>
                <a:xfrm>
                  <a:off x="10968332" y="5026696"/>
                  <a:ext cx="62748" cy="11889"/>
                </a:xfrm>
                <a:custGeom>
                  <a:avLst/>
                  <a:gdLst>
                    <a:gd name="connsiteX0" fmla="*/ 2638 w 62748"/>
                    <a:gd name="connsiteY0" fmla="*/ 11865 h 11889"/>
                    <a:gd name="connsiteX1" fmla="*/ 3450 w 62748"/>
                    <a:gd name="connsiteY1" fmla="*/ 11865 h 11889"/>
                    <a:gd name="connsiteX2" fmla="*/ 59777 w 62748"/>
                    <a:gd name="connsiteY2" fmla="*/ 7081 h 11889"/>
                    <a:gd name="connsiteX3" fmla="*/ 62652 w 62748"/>
                    <a:gd name="connsiteY3" fmla="*/ 5421 h 11889"/>
                    <a:gd name="connsiteX4" fmla="*/ 62666 w 62748"/>
                    <a:gd name="connsiteY4" fmla="*/ 5366 h 11889"/>
                    <a:gd name="connsiteX5" fmla="*/ 60951 w 62748"/>
                    <a:gd name="connsiteY5" fmla="*/ 2387 h 11889"/>
                    <a:gd name="connsiteX6" fmla="*/ 1374 w 62748"/>
                    <a:gd name="connsiteY6" fmla="*/ 7532 h 11889"/>
                    <a:gd name="connsiteX7" fmla="*/ 200 w 62748"/>
                    <a:gd name="connsiteY7" fmla="*/ 10692 h 11889"/>
                    <a:gd name="connsiteX8" fmla="*/ 2637 w 62748"/>
                    <a:gd name="connsiteY8" fmla="*/ 11865 h 11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748" h="11889">
                      <a:moveTo>
                        <a:pt x="2638" y="11865"/>
                      </a:moveTo>
                      <a:lnTo>
                        <a:pt x="3450" y="11865"/>
                      </a:lnTo>
                      <a:cubicBezTo>
                        <a:pt x="21314" y="4628"/>
                        <a:pt x="40949" y="2961"/>
                        <a:pt x="59777" y="7081"/>
                      </a:cubicBezTo>
                      <a:cubicBezTo>
                        <a:pt x="61029" y="7416"/>
                        <a:pt x="62317" y="6673"/>
                        <a:pt x="62652" y="5421"/>
                      </a:cubicBezTo>
                      <a:cubicBezTo>
                        <a:pt x="62657" y="5403"/>
                        <a:pt x="62661" y="5385"/>
                        <a:pt x="62666" y="5366"/>
                      </a:cubicBezTo>
                      <a:cubicBezTo>
                        <a:pt x="63011" y="4070"/>
                        <a:pt x="62245" y="2739"/>
                        <a:pt x="60951" y="2387"/>
                      </a:cubicBezTo>
                      <a:cubicBezTo>
                        <a:pt x="41035" y="-2060"/>
                        <a:pt x="20232" y="-264"/>
                        <a:pt x="1374" y="7532"/>
                      </a:cubicBezTo>
                      <a:cubicBezTo>
                        <a:pt x="200" y="8102"/>
                        <a:pt x="-317" y="9494"/>
                        <a:pt x="200" y="10692"/>
                      </a:cubicBezTo>
                      <a:cubicBezTo>
                        <a:pt x="701" y="11539"/>
                        <a:pt x="1663" y="12002"/>
                        <a:pt x="2637" y="11865"/>
                      </a:cubicBezTo>
                      <a:close/>
                    </a:path>
                  </a:pathLst>
                </a:custGeom>
                <a:solidFill>
                  <a:srgbClr val="F0F0F0"/>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endParaRPr>
                </a:p>
              </p:txBody>
            </p:sp>
            <p:sp>
              <p:nvSpPr>
                <p:cNvPr id="3172" name="Freeform: Shape 3171">
                  <a:extLst>
                    <a:ext uri="{FF2B5EF4-FFF2-40B4-BE49-F238E27FC236}">
                      <a16:creationId xmlns:a16="http://schemas.microsoft.com/office/drawing/2014/main" id="{6326681C-2A2E-0FFF-3B35-11628828B29D}"/>
                    </a:ext>
                  </a:extLst>
                </p:cNvPr>
                <p:cNvSpPr/>
                <p:nvPr/>
              </p:nvSpPr>
              <p:spPr>
                <a:xfrm>
                  <a:off x="10966969" y="5001860"/>
                  <a:ext cx="62200" cy="12479"/>
                </a:xfrm>
                <a:custGeom>
                  <a:avLst/>
                  <a:gdLst>
                    <a:gd name="connsiteX0" fmla="*/ 59967 w 62200"/>
                    <a:gd name="connsiteY0" fmla="*/ 8177 h 12479"/>
                    <a:gd name="connsiteX1" fmla="*/ 62043 w 62200"/>
                    <a:gd name="connsiteY1" fmla="*/ 6552 h 12479"/>
                    <a:gd name="connsiteX2" fmla="*/ 60697 w 62200"/>
                    <a:gd name="connsiteY2" fmla="*/ 3518 h 12479"/>
                    <a:gd name="connsiteX3" fmla="*/ 60599 w 62200"/>
                    <a:gd name="connsiteY3" fmla="*/ 3483 h 12479"/>
                    <a:gd name="connsiteX4" fmla="*/ 1112 w 62200"/>
                    <a:gd name="connsiteY4" fmla="*/ 7996 h 12479"/>
                    <a:gd name="connsiteX5" fmla="*/ 392 w 62200"/>
                    <a:gd name="connsiteY5" fmla="*/ 11367 h 12479"/>
                    <a:gd name="connsiteX6" fmla="*/ 3279 w 62200"/>
                    <a:gd name="connsiteY6" fmla="*/ 12329 h 12479"/>
                    <a:gd name="connsiteX7" fmla="*/ 58884 w 62200"/>
                    <a:gd name="connsiteY7" fmla="*/ 7996 h 12479"/>
                    <a:gd name="connsiteX8" fmla="*/ 59967 w 62200"/>
                    <a:gd name="connsiteY8" fmla="*/ 8177 h 1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200" h="12479">
                      <a:moveTo>
                        <a:pt x="59967" y="8177"/>
                      </a:moveTo>
                      <a:cubicBezTo>
                        <a:pt x="60917" y="8088"/>
                        <a:pt x="61729" y="7453"/>
                        <a:pt x="62043" y="6552"/>
                      </a:cubicBezTo>
                      <a:cubicBezTo>
                        <a:pt x="62509" y="5342"/>
                        <a:pt x="61906" y="3984"/>
                        <a:pt x="60697" y="3518"/>
                      </a:cubicBezTo>
                      <a:cubicBezTo>
                        <a:pt x="60664" y="3506"/>
                        <a:pt x="60632" y="3494"/>
                        <a:pt x="60599" y="3483"/>
                      </a:cubicBezTo>
                      <a:cubicBezTo>
                        <a:pt x="40891" y="-2398"/>
                        <a:pt x="19706" y="-791"/>
                        <a:pt x="1112" y="7996"/>
                      </a:cubicBezTo>
                      <a:cubicBezTo>
                        <a:pt x="-18" y="8728"/>
                        <a:pt x="-340" y="10237"/>
                        <a:pt x="392" y="11367"/>
                      </a:cubicBezTo>
                      <a:cubicBezTo>
                        <a:pt x="1012" y="12323"/>
                        <a:pt x="2210" y="12722"/>
                        <a:pt x="3279" y="12329"/>
                      </a:cubicBezTo>
                      <a:cubicBezTo>
                        <a:pt x="20695" y="4267"/>
                        <a:pt x="40429" y="2730"/>
                        <a:pt x="58884" y="7996"/>
                      </a:cubicBezTo>
                      <a:cubicBezTo>
                        <a:pt x="59225" y="8145"/>
                        <a:pt x="59596" y="8207"/>
                        <a:pt x="59967" y="8177"/>
                      </a:cubicBezTo>
                      <a:close/>
                    </a:path>
                  </a:pathLst>
                </a:custGeom>
                <a:solidFill>
                  <a:srgbClr val="F0F0F0"/>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endParaRPr>
                </a:p>
              </p:txBody>
            </p:sp>
            <p:sp>
              <p:nvSpPr>
                <p:cNvPr id="3173" name="Freeform: Shape 3172">
                  <a:extLst>
                    <a:ext uri="{FF2B5EF4-FFF2-40B4-BE49-F238E27FC236}">
                      <a16:creationId xmlns:a16="http://schemas.microsoft.com/office/drawing/2014/main" id="{923296AF-B75D-035C-2BAE-D1215801D781}"/>
                    </a:ext>
                  </a:extLst>
                </p:cNvPr>
                <p:cNvSpPr/>
                <p:nvPr/>
              </p:nvSpPr>
              <p:spPr>
                <a:xfrm>
                  <a:off x="10964485" y="4978763"/>
                  <a:ext cx="63371" cy="13272"/>
                </a:xfrm>
                <a:custGeom>
                  <a:avLst/>
                  <a:gdLst>
                    <a:gd name="connsiteX0" fmla="*/ 61187 w 63371"/>
                    <a:gd name="connsiteY0" fmla="*/ 9068 h 13272"/>
                    <a:gd name="connsiteX1" fmla="*/ 63173 w 63371"/>
                    <a:gd name="connsiteY1" fmla="*/ 7533 h 13272"/>
                    <a:gd name="connsiteX2" fmla="*/ 62039 w 63371"/>
                    <a:gd name="connsiteY2" fmla="*/ 4549 h 13272"/>
                    <a:gd name="connsiteX3" fmla="*/ 61819 w 63371"/>
                    <a:gd name="connsiteY3" fmla="*/ 4464 h 13272"/>
                    <a:gd name="connsiteX4" fmla="*/ 1159 w 63371"/>
                    <a:gd name="connsiteY4" fmla="*/ 8797 h 13272"/>
                    <a:gd name="connsiteX5" fmla="*/ 324 w 63371"/>
                    <a:gd name="connsiteY5" fmla="*/ 12009 h 13272"/>
                    <a:gd name="connsiteX6" fmla="*/ 346 w 63371"/>
                    <a:gd name="connsiteY6" fmla="*/ 12046 h 13272"/>
                    <a:gd name="connsiteX7" fmla="*/ 3529 w 63371"/>
                    <a:gd name="connsiteY7" fmla="*/ 12986 h 13272"/>
                    <a:gd name="connsiteX8" fmla="*/ 3596 w 63371"/>
                    <a:gd name="connsiteY8" fmla="*/ 12949 h 13272"/>
                    <a:gd name="connsiteX9" fmla="*/ 60103 w 63371"/>
                    <a:gd name="connsiteY9" fmla="*/ 8977 h 13272"/>
                    <a:gd name="connsiteX10" fmla="*/ 61187 w 63371"/>
                    <a:gd name="connsiteY10" fmla="*/ 9068 h 13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3371" h="13272">
                      <a:moveTo>
                        <a:pt x="61187" y="9068"/>
                      </a:moveTo>
                      <a:cubicBezTo>
                        <a:pt x="62118" y="9059"/>
                        <a:pt x="62930" y="8432"/>
                        <a:pt x="63173" y="7533"/>
                      </a:cubicBezTo>
                      <a:cubicBezTo>
                        <a:pt x="63684" y="6396"/>
                        <a:pt x="63176" y="5060"/>
                        <a:pt x="62039" y="4549"/>
                      </a:cubicBezTo>
                      <a:cubicBezTo>
                        <a:pt x="61967" y="4517"/>
                        <a:pt x="61894" y="4489"/>
                        <a:pt x="61819" y="4464"/>
                      </a:cubicBezTo>
                      <a:cubicBezTo>
                        <a:pt x="41897" y="-2744"/>
                        <a:pt x="19854" y="-1169"/>
                        <a:pt x="1159" y="8797"/>
                      </a:cubicBezTo>
                      <a:cubicBezTo>
                        <a:pt x="41" y="9453"/>
                        <a:pt x="-333" y="10891"/>
                        <a:pt x="324" y="12009"/>
                      </a:cubicBezTo>
                      <a:cubicBezTo>
                        <a:pt x="331" y="12021"/>
                        <a:pt x="339" y="12034"/>
                        <a:pt x="346" y="12046"/>
                      </a:cubicBezTo>
                      <a:cubicBezTo>
                        <a:pt x="965" y="13185"/>
                        <a:pt x="2391" y="13606"/>
                        <a:pt x="3529" y="12986"/>
                      </a:cubicBezTo>
                      <a:cubicBezTo>
                        <a:pt x="3552" y="12974"/>
                        <a:pt x="3574" y="12962"/>
                        <a:pt x="3596" y="12949"/>
                      </a:cubicBezTo>
                      <a:cubicBezTo>
                        <a:pt x="21072" y="3869"/>
                        <a:pt x="41528" y="2431"/>
                        <a:pt x="60103" y="8977"/>
                      </a:cubicBezTo>
                      <a:cubicBezTo>
                        <a:pt x="60452" y="9095"/>
                        <a:pt x="60823" y="9126"/>
                        <a:pt x="61187" y="9068"/>
                      </a:cubicBezTo>
                      <a:close/>
                    </a:path>
                  </a:pathLst>
                </a:custGeom>
                <a:solidFill>
                  <a:srgbClr val="F0F0F0"/>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endParaRPr>
                </a:p>
              </p:txBody>
            </p:sp>
            <p:sp>
              <p:nvSpPr>
                <p:cNvPr id="3174" name="Freeform: Shape 3173">
                  <a:extLst>
                    <a:ext uri="{FF2B5EF4-FFF2-40B4-BE49-F238E27FC236}">
                      <a16:creationId xmlns:a16="http://schemas.microsoft.com/office/drawing/2014/main" id="{B054431E-1BF9-270A-D389-36FBA1B7B6A6}"/>
                    </a:ext>
                  </a:extLst>
                </p:cNvPr>
                <p:cNvSpPr/>
                <p:nvPr/>
              </p:nvSpPr>
              <p:spPr>
                <a:xfrm>
                  <a:off x="10962264" y="4954316"/>
                  <a:ext cx="64207" cy="13642"/>
                </a:xfrm>
                <a:custGeom>
                  <a:avLst/>
                  <a:gdLst>
                    <a:gd name="connsiteX0" fmla="*/ 61873 w 64207"/>
                    <a:gd name="connsiteY0" fmla="*/ 8601 h 13642"/>
                    <a:gd name="connsiteX1" fmla="*/ 64208 w 64207"/>
                    <a:gd name="connsiteY1" fmla="*/ 6242 h 13642"/>
                    <a:gd name="connsiteX2" fmla="*/ 62505 w 64207"/>
                    <a:gd name="connsiteY2" fmla="*/ 3998 h 13642"/>
                    <a:gd name="connsiteX3" fmla="*/ 1484 w 64207"/>
                    <a:gd name="connsiteY3" fmla="*/ 8962 h 13642"/>
                    <a:gd name="connsiteX4" fmla="*/ 195 w 64207"/>
                    <a:gd name="connsiteY4" fmla="*/ 12159 h 13642"/>
                    <a:gd name="connsiteX5" fmla="*/ 3392 w 64207"/>
                    <a:gd name="connsiteY5" fmla="*/ 13448 h 13642"/>
                    <a:gd name="connsiteX6" fmla="*/ 3831 w 64207"/>
                    <a:gd name="connsiteY6" fmla="*/ 13205 h 13642"/>
                    <a:gd name="connsiteX7" fmla="*/ 60700 w 64207"/>
                    <a:gd name="connsiteY7" fmla="*/ 8511 h 13642"/>
                    <a:gd name="connsiteX8" fmla="*/ 61873 w 64207"/>
                    <a:gd name="connsiteY8" fmla="*/ 8601 h 136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4207" h="13642">
                      <a:moveTo>
                        <a:pt x="61873" y="8601"/>
                      </a:moveTo>
                      <a:cubicBezTo>
                        <a:pt x="63170" y="8594"/>
                        <a:pt x="64215" y="7538"/>
                        <a:pt x="64208" y="6242"/>
                      </a:cubicBezTo>
                      <a:cubicBezTo>
                        <a:pt x="64202" y="5198"/>
                        <a:pt x="63509" y="4284"/>
                        <a:pt x="62505" y="3998"/>
                      </a:cubicBezTo>
                      <a:cubicBezTo>
                        <a:pt x="42336" y="-2713"/>
                        <a:pt x="20304" y="-920"/>
                        <a:pt x="1484" y="8962"/>
                      </a:cubicBezTo>
                      <a:cubicBezTo>
                        <a:pt x="245" y="9489"/>
                        <a:pt x="-332" y="10920"/>
                        <a:pt x="195" y="12159"/>
                      </a:cubicBezTo>
                      <a:cubicBezTo>
                        <a:pt x="722" y="13398"/>
                        <a:pt x="2153" y="13975"/>
                        <a:pt x="3392" y="13448"/>
                      </a:cubicBezTo>
                      <a:cubicBezTo>
                        <a:pt x="3546" y="13382"/>
                        <a:pt x="3694" y="13301"/>
                        <a:pt x="3831" y="13205"/>
                      </a:cubicBezTo>
                      <a:cubicBezTo>
                        <a:pt x="21410" y="4142"/>
                        <a:pt x="41874" y="2453"/>
                        <a:pt x="60700" y="8511"/>
                      </a:cubicBezTo>
                      <a:cubicBezTo>
                        <a:pt x="61079" y="8630"/>
                        <a:pt x="61480" y="8660"/>
                        <a:pt x="61873" y="8601"/>
                      </a:cubicBezTo>
                      <a:close/>
                    </a:path>
                  </a:pathLst>
                </a:custGeom>
                <a:solidFill>
                  <a:srgbClr val="EBEBEB"/>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endParaRPr>
                </a:p>
              </p:txBody>
            </p:sp>
            <p:sp>
              <p:nvSpPr>
                <p:cNvPr id="3175" name="Freeform: Shape 3174">
                  <a:extLst>
                    <a:ext uri="{FF2B5EF4-FFF2-40B4-BE49-F238E27FC236}">
                      <a16:creationId xmlns:a16="http://schemas.microsoft.com/office/drawing/2014/main" id="{82463904-C871-00E6-DD37-EE553B39AAC8}"/>
                    </a:ext>
                  </a:extLst>
                </p:cNvPr>
                <p:cNvSpPr/>
                <p:nvPr/>
              </p:nvSpPr>
              <p:spPr>
                <a:xfrm>
                  <a:off x="10669274" y="4013841"/>
                  <a:ext cx="354735" cy="788820"/>
                </a:xfrm>
                <a:custGeom>
                  <a:avLst/>
                  <a:gdLst>
                    <a:gd name="connsiteX0" fmla="*/ 289960 w 354735"/>
                    <a:gd name="connsiteY0" fmla="*/ 7582 h 788820"/>
                    <a:gd name="connsiteX1" fmla="*/ 332838 w 354735"/>
                    <a:gd name="connsiteY1" fmla="*/ 179091 h 788820"/>
                    <a:gd name="connsiteX2" fmla="*/ 330581 w 354735"/>
                    <a:gd name="connsiteY2" fmla="*/ 508208 h 788820"/>
                    <a:gd name="connsiteX3" fmla="*/ 349537 w 354735"/>
                    <a:gd name="connsiteY3" fmla="*/ 602989 h 788820"/>
                    <a:gd name="connsiteX4" fmla="*/ 353689 w 354735"/>
                    <a:gd name="connsiteY4" fmla="*/ 770797 h 788820"/>
                    <a:gd name="connsiteX5" fmla="*/ 259811 w 354735"/>
                    <a:gd name="connsiteY5" fmla="*/ 776394 h 788820"/>
                    <a:gd name="connsiteX6" fmla="*/ 195811 w 354735"/>
                    <a:gd name="connsiteY6" fmla="*/ 518589 h 788820"/>
                    <a:gd name="connsiteX7" fmla="*/ 163856 w 354735"/>
                    <a:gd name="connsiteY7" fmla="*/ 331824 h 788820"/>
                    <a:gd name="connsiteX8" fmla="*/ 131992 w 354735"/>
                    <a:gd name="connsiteY8" fmla="*/ 518408 h 788820"/>
                    <a:gd name="connsiteX9" fmla="*/ 132714 w 354735"/>
                    <a:gd name="connsiteY9" fmla="*/ 603621 h 788820"/>
                    <a:gd name="connsiteX10" fmla="*/ 102384 w 354735"/>
                    <a:gd name="connsiteY10" fmla="*/ 781539 h 788820"/>
                    <a:gd name="connsiteX11" fmla="*/ 13831 w 354735"/>
                    <a:gd name="connsiteY11" fmla="*/ 773144 h 788820"/>
                    <a:gd name="connsiteX12" fmla="*/ 20 w 354735"/>
                    <a:gd name="connsiteY12" fmla="*/ 503424 h 788820"/>
                    <a:gd name="connsiteX13" fmla="*/ 33780 w 354735"/>
                    <a:gd name="connsiteY13" fmla="*/ 0 h 788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54735" h="788820">
                      <a:moveTo>
                        <a:pt x="289960" y="7582"/>
                      </a:moveTo>
                      <a:cubicBezTo>
                        <a:pt x="309910" y="55695"/>
                        <a:pt x="331845" y="89455"/>
                        <a:pt x="332838" y="179091"/>
                      </a:cubicBezTo>
                      <a:cubicBezTo>
                        <a:pt x="335185" y="370279"/>
                        <a:pt x="330581" y="508208"/>
                        <a:pt x="330581" y="508208"/>
                      </a:cubicBezTo>
                      <a:cubicBezTo>
                        <a:pt x="331574" y="525088"/>
                        <a:pt x="339608" y="515971"/>
                        <a:pt x="349537" y="602989"/>
                      </a:cubicBezTo>
                      <a:cubicBezTo>
                        <a:pt x="354555" y="658776"/>
                        <a:pt x="355943" y="714830"/>
                        <a:pt x="353689" y="770797"/>
                      </a:cubicBezTo>
                      <a:cubicBezTo>
                        <a:pt x="353690" y="770797"/>
                        <a:pt x="304584" y="795530"/>
                        <a:pt x="259811" y="776394"/>
                      </a:cubicBezTo>
                      <a:cubicBezTo>
                        <a:pt x="243021" y="713928"/>
                        <a:pt x="213955" y="602086"/>
                        <a:pt x="195811" y="518589"/>
                      </a:cubicBezTo>
                      <a:cubicBezTo>
                        <a:pt x="179382" y="442764"/>
                        <a:pt x="163856" y="331824"/>
                        <a:pt x="163856" y="331824"/>
                      </a:cubicBezTo>
                      <a:lnTo>
                        <a:pt x="131992" y="518408"/>
                      </a:lnTo>
                      <a:cubicBezTo>
                        <a:pt x="134418" y="546752"/>
                        <a:pt x="134659" y="575240"/>
                        <a:pt x="132714" y="603621"/>
                      </a:cubicBezTo>
                      <a:cubicBezTo>
                        <a:pt x="128923" y="654893"/>
                        <a:pt x="102384" y="781539"/>
                        <a:pt x="102384" y="781539"/>
                      </a:cubicBezTo>
                      <a:cubicBezTo>
                        <a:pt x="102384" y="781539"/>
                        <a:pt x="52014" y="802571"/>
                        <a:pt x="13831" y="773144"/>
                      </a:cubicBezTo>
                      <a:cubicBezTo>
                        <a:pt x="13831" y="773144"/>
                        <a:pt x="-612" y="565528"/>
                        <a:pt x="20" y="503424"/>
                      </a:cubicBezTo>
                      <a:cubicBezTo>
                        <a:pt x="1374" y="382013"/>
                        <a:pt x="7693" y="105704"/>
                        <a:pt x="33780" y="0"/>
                      </a:cubicBezTo>
                      <a:close/>
                    </a:path>
                  </a:pathLst>
                </a:custGeom>
                <a:solidFill>
                  <a:srgbClr val="37474F"/>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endParaRPr>
                </a:p>
              </p:txBody>
            </p:sp>
            <p:sp>
              <p:nvSpPr>
                <p:cNvPr id="3176" name="Freeform: Shape 3175">
                  <a:extLst>
                    <a:ext uri="{FF2B5EF4-FFF2-40B4-BE49-F238E27FC236}">
                      <a16:creationId xmlns:a16="http://schemas.microsoft.com/office/drawing/2014/main" id="{31546A46-F104-F535-9731-E5C79D4267A8}"/>
                    </a:ext>
                  </a:extLst>
                </p:cNvPr>
                <p:cNvSpPr/>
                <p:nvPr/>
              </p:nvSpPr>
              <p:spPr>
                <a:xfrm>
                  <a:off x="10923940" y="4766765"/>
                  <a:ext cx="101731" cy="44472"/>
                </a:xfrm>
                <a:custGeom>
                  <a:avLst/>
                  <a:gdLst>
                    <a:gd name="connsiteX0" fmla="*/ 101732 w 101731"/>
                    <a:gd name="connsiteY0" fmla="*/ 0 h 44472"/>
                    <a:gd name="connsiteX1" fmla="*/ 0 w 101731"/>
                    <a:gd name="connsiteY1" fmla="*/ 7944 h 44472"/>
                    <a:gd name="connsiteX2" fmla="*/ 6499 w 101731"/>
                    <a:gd name="connsiteY2" fmla="*/ 37461 h 44472"/>
                    <a:gd name="connsiteX3" fmla="*/ 52175 w 101731"/>
                    <a:gd name="connsiteY3" fmla="*/ 44322 h 44472"/>
                    <a:gd name="connsiteX4" fmla="*/ 100378 w 101731"/>
                    <a:gd name="connsiteY4" fmla="*/ 28976 h 444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1731" h="44472">
                      <a:moveTo>
                        <a:pt x="101732" y="0"/>
                      </a:moveTo>
                      <a:cubicBezTo>
                        <a:pt x="83227" y="11193"/>
                        <a:pt x="24824" y="18054"/>
                        <a:pt x="0" y="7944"/>
                      </a:cubicBezTo>
                      <a:lnTo>
                        <a:pt x="6499" y="37461"/>
                      </a:lnTo>
                      <a:cubicBezTo>
                        <a:pt x="6499" y="37461"/>
                        <a:pt x="17692" y="45676"/>
                        <a:pt x="52175" y="44322"/>
                      </a:cubicBezTo>
                      <a:cubicBezTo>
                        <a:pt x="86657" y="42968"/>
                        <a:pt x="100378" y="28976"/>
                        <a:pt x="100378" y="28976"/>
                      </a:cubicBezTo>
                      <a:close/>
                    </a:path>
                  </a:pathLst>
                </a:custGeom>
                <a:solidFill>
                  <a:srgbClr val="455A64"/>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endParaRPr>
                </a:p>
              </p:txBody>
            </p:sp>
            <p:sp>
              <p:nvSpPr>
                <p:cNvPr id="3177" name="Freeform: Shape 3176">
                  <a:extLst>
                    <a:ext uri="{FF2B5EF4-FFF2-40B4-BE49-F238E27FC236}">
                      <a16:creationId xmlns:a16="http://schemas.microsoft.com/office/drawing/2014/main" id="{82C7C525-D45A-F62F-4046-7EA0983C01EE}"/>
                    </a:ext>
                  </a:extLst>
                </p:cNvPr>
                <p:cNvSpPr/>
                <p:nvPr/>
              </p:nvSpPr>
              <p:spPr>
                <a:xfrm>
                  <a:off x="10679946" y="4765501"/>
                  <a:ext cx="97398" cy="42790"/>
                </a:xfrm>
                <a:custGeom>
                  <a:avLst/>
                  <a:gdLst>
                    <a:gd name="connsiteX0" fmla="*/ 97399 w 97398"/>
                    <a:gd name="connsiteY0" fmla="*/ 5145 h 42790"/>
                    <a:gd name="connsiteX1" fmla="*/ 0 w 97398"/>
                    <a:gd name="connsiteY1" fmla="*/ 0 h 42790"/>
                    <a:gd name="connsiteX2" fmla="*/ 2708 w 97398"/>
                    <a:gd name="connsiteY2" fmla="*/ 30059 h 42790"/>
                    <a:gd name="connsiteX3" fmla="*/ 45044 w 97398"/>
                    <a:gd name="connsiteY3" fmla="*/ 42697 h 42790"/>
                    <a:gd name="connsiteX4" fmla="*/ 92253 w 97398"/>
                    <a:gd name="connsiteY4" fmla="*/ 33670 h 427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398" h="42790">
                      <a:moveTo>
                        <a:pt x="97399" y="5145"/>
                      </a:moveTo>
                      <a:cubicBezTo>
                        <a:pt x="77540" y="14172"/>
                        <a:pt x="23379" y="12908"/>
                        <a:pt x="0" y="0"/>
                      </a:cubicBezTo>
                      <a:lnTo>
                        <a:pt x="2708" y="30059"/>
                      </a:lnTo>
                      <a:cubicBezTo>
                        <a:pt x="2708" y="30059"/>
                        <a:pt x="10561" y="41523"/>
                        <a:pt x="45044" y="42697"/>
                      </a:cubicBezTo>
                      <a:cubicBezTo>
                        <a:pt x="79526" y="43870"/>
                        <a:pt x="92253" y="33670"/>
                        <a:pt x="92253" y="33670"/>
                      </a:cubicBezTo>
                      <a:close/>
                    </a:path>
                  </a:pathLst>
                </a:custGeom>
                <a:solidFill>
                  <a:srgbClr val="455A64"/>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endParaRPr>
                </a:p>
              </p:txBody>
            </p:sp>
            <p:sp>
              <p:nvSpPr>
                <p:cNvPr id="3178" name="Freeform: Shape 3177">
                  <a:extLst>
                    <a:ext uri="{FF2B5EF4-FFF2-40B4-BE49-F238E27FC236}">
                      <a16:creationId xmlns:a16="http://schemas.microsoft.com/office/drawing/2014/main" id="{9A403088-7CE5-A41E-0DA4-52DB7B373753}"/>
                    </a:ext>
                  </a:extLst>
                </p:cNvPr>
                <p:cNvSpPr/>
                <p:nvPr/>
              </p:nvSpPr>
              <p:spPr>
                <a:xfrm>
                  <a:off x="10705853" y="4170817"/>
                  <a:ext cx="127277" cy="359988"/>
                </a:xfrm>
                <a:custGeom>
                  <a:avLst/>
                  <a:gdLst>
                    <a:gd name="connsiteX0" fmla="*/ 127277 w 127277"/>
                    <a:gd name="connsiteY0" fmla="*/ 175120 h 359988"/>
                    <a:gd name="connsiteX1" fmla="*/ 109224 w 127277"/>
                    <a:gd name="connsiteY1" fmla="*/ 39718 h 359988"/>
                    <a:gd name="connsiteX2" fmla="*/ 0 w 127277"/>
                    <a:gd name="connsiteY2" fmla="*/ 0 h 359988"/>
                    <a:gd name="connsiteX3" fmla="*/ 90268 w 127277"/>
                    <a:gd name="connsiteY3" fmla="*/ 62285 h 359988"/>
                    <a:gd name="connsiteX4" fmla="*/ 111210 w 127277"/>
                    <a:gd name="connsiteY4" fmla="*/ 174578 h 359988"/>
                    <a:gd name="connsiteX5" fmla="*/ 95774 w 127277"/>
                    <a:gd name="connsiteY5" fmla="*/ 359988 h 359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7277" h="359988">
                      <a:moveTo>
                        <a:pt x="127277" y="175120"/>
                      </a:moveTo>
                      <a:lnTo>
                        <a:pt x="109224" y="39718"/>
                      </a:lnTo>
                      <a:cubicBezTo>
                        <a:pt x="109224" y="39718"/>
                        <a:pt x="28795" y="28705"/>
                        <a:pt x="0" y="0"/>
                      </a:cubicBezTo>
                      <a:cubicBezTo>
                        <a:pt x="0" y="0"/>
                        <a:pt x="36107" y="52807"/>
                        <a:pt x="90268" y="62285"/>
                      </a:cubicBezTo>
                      <a:lnTo>
                        <a:pt x="111210" y="174578"/>
                      </a:lnTo>
                      <a:lnTo>
                        <a:pt x="95774" y="359988"/>
                      </a:lnTo>
                      <a:close/>
                    </a:path>
                  </a:pathLst>
                </a:custGeom>
                <a:solidFill>
                  <a:srgbClr val="263238"/>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endParaRPr>
                </a:p>
              </p:txBody>
            </p:sp>
          </p:grpSp>
          <p:grpSp>
            <p:nvGrpSpPr>
              <p:cNvPr id="3128" name="Graphic 13">
                <a:extLst>
                  <a:ext uri="{FF2B5EF4-FFF2-40B4-BE49-F238E27FC236}">
                    <a16:creationId xmlns:a16="http://schemas.microsoft.com/office/drawing/2014/main" id="{D8759DF1-0264-8598-A2BB-9AC3F01E735D}"/>
                  </a:ext>
                </a:extLst>
              </p:cNvPr>
              <p:cNvGrpSpPr/>
              <p:nvPr/>
            </p:nvGrpSpPr>
            <p:grpSpPr>
              <a:xfrm>
                <a:off x="10413746" y="3414558"/>
                <a:ext cx="690546" cy="804262"/>
                <a:chOff x="10413746" y="3414558"/>
                <a:chExt cx="690546" cy="804262"/>
              </a:xfrm>
            </p:grpSpPr>
            <p:sp>
              <p:nvSpPr>
                <p:cNvPr id="3129" name="Freeform: Shape 3128">
                  <a:extLst>
                    <a:ext uri="{FF2B5EF4-FFF2-40B4-BE49-F238E27FC236}">
                      <a16:creationId xmlns:a16="http://schemas.microsoft.com/office/drawing/2014/main" id="{799986CB-62AC-8E1F-4108-88CFCF1E88F4}"/>
                    </a:ext>
                  </a:extLst>
                </p:cNvPr>
                <p:cNvSpPr/>
                <p:nvPr/>
              </p:nvSpPr>
              <p:spPr>
                <a:xfrm>
                  <a:off x="10485148" y="3710812"/>
                  <a:ext cx="296439" cy="316027"/>
                </a:xfrm>
                <a:custGeom>
                  <a:avLst/>
                  <a:gdLst>
                    <a:gd name="connsiteX0" fmla="*/ 296440 w 296439"/>
                    <a:gd name="connsiteY0" fmla="*/ 0 h 316027"/>
                    <a:gd name="connsiteX1" fmla="*/ 209060 w 296439"/>
                    <a:gd name="connsiteY1" fmla="*/ 55515 h 316027"/>
                    <a:gd name="connsiteX2" fmla="*/ 130437 w 296439"/>
                    <a:gd name="connsiteY2" fmla="*/ 184056 h 316027"/>
                    <a:gd name="connsiteX3" fmla="*/ 0 w 296439"/>
                    <a:gd name="connsiteY3" fmla="*/ 238217 h 316027"/>
                    <a:gd name="connsiteX4" fmla="*/ 10742 w 296439"/>
                    <a:gd name="connsiteY4" fmla="*/ 316028 h 316027"/>
                    <a:gd name="connsiteX5" fmla="*/ 155170 w 296439"/>
                    <a:gd name="connsiteY5" fmla="*/ 271616 h 316027"/>
                    <a:gd name="connsiteX6" fmla="*/ 198048 w 296439"/>
                    <a:gd name="connsiteY6" fmla="*/ 243813 h 316027"/>
                    <a:gd name="connsiteX7" fmla="*/ 266741 w 296439"/>
                    <a:gd name="connsiteY7" fmla="*/ 154899 h 3160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6439" h="316027">
                      <a:moveTo>
                        <a:pt x="296440" y="0"/>
                      </a:moveTo>
                      <a:cubicBezTo>
                        <a:pt x="262047" y="0"/>
                        <a:pt x="239481" y="5597"/>
                        <a:pt x="209060" y="55515"/>
                      </a:cubicBezTo>
                      <a:cubicBezTo>
                        <a:pt x="178640" y="105433"/>
                        <a:pt x="130437" y="184056"/>
                        <a:pt x="130437" y="184056"/>
                      </a:cubicBezTo>
                      <a:lnTo>
                        <a:pt x="0" y="238217"/>
                      </a:lnTo>
                      <a:lnTo>
                        <a:pt x="10742" y="316028"/>
                      </a:lnTo>
                      <a:cubicBezTo>
                        <a:pt x="10742" y="316028"/>
                        <a:pt x="102093" y="292197"/>
                        <a:pt x="155170" y="271616"/>
                      </a:cubicBezTo>
                      <a:cubicBezTo>
                        <a:pt x="177737" y="262589"/>
                        <a:pt x="190375" y="255187"/>
                        <a:pt x="198048" y="243813"/>
                      </a:cubicBezTo>
                      <a:cubicBezTo>
                        <a:pt x="204457" y="234787"/>
                        <a:pt x="266741" y="154899"/>
                        <a:pt x="266741" y="154899"/>
                      </a:cubicBezTo>
                      <a:close/>
                    </a:path>
                  </a:pathLst>
                </a:custGeom>
                <a:solidFill>
                  <a:srgbClr val="874C4C"/>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endParaRPr>
                </a:p>
              </p:txBody>
            </p:sp>
            <p:sp>
              <p:nvSpPr>
                <p:cNvPr id="3130" name="Freeform: Shape 3129">
                  <a:extLst>
                    <a:ext uri="{FF2B5EF4-FFF2-40B4-BE49-F238E27FC236}">
                      <a16:creationId xmlns:a16="http://schemas.microsoft.com/office/drawing/2014/main" id="{95CFC6B0-95D0-81D8-299B-9BC835F19D22}"/>
                    </a:ext>
                  </a:extLst>
                </p:cNvPr>
                <p:cNvSpPr/>
                <p:nvPr/>
              </p:nvSpPr>
              <p:spPr>
                <a:xfrm>
                  <a:off x="10673211" y="3710809"/>
                  <a:ext cx="320325" cy="445850"/>
                </a:xfrm>
                <a:custGeom>
                  <a:avLst/>
                  <a:gdLst>
                    <a:gd name="connsiteX0" fmla="*/ 203428 w 320325"/>
                    <a:gd name="connsiteY0" fmla="*/ 184 h 445850"/>
                    <a:gd name="connsiteX1" fmla="*/ 248562 w 320325"/>
                    <a:gd name="connsiteY1" fmla="*/ 5690 h 445850"/>
                    <a:gd name="connsiteX2" fmla="*/ 294599 w 320325"/>
                    <a:gd name="connsiteY2" fmla="*/ 53532 h 445850"/>
                    <a:gd name="connsiteX3" fmla="*/ 291710 w 320325"/>
                    <a:gd name="connsiteY3" fmla="*/ 140280 h 445850"/>
                    <a:gd name="connsiteX4" fmla="*/ 275823 w 320325"/>
                    <a:gd name="connsiteY4" fmla="*/ 262773 h 445850"/>
                    <a:gd name="connsiteX5" fmla="*/ 320325 w 320325"/>
                    <a:gd name="connsiteY5" fmla="*/ 401966 h 445850"/>
                    <a:gd name="connsiteX6" fmla="*/ 10887 w 320325"/>
                    <a:gd name="connsiteY6" fmla="*/ 406118 h 445850"/>
                    <a:gd name="connsiteX7" fmla="*/ 28941 w 320325"/>
                    <a:gd name="connsiteY7" fmla="*/ 281639 h 445850"/>
                    <a:gd name="connsiteX8" fmla="*/ 25962 w 320325"/>
                    <a:gd name="connsiteY8" fmla="*/ 200398 h 445850"/>
                    <a:gd name="connsiteX9" fmla="*/ 11068 w 320325"/>
                    <a:gd name="connsiteY9" fmla="*/ 99298 h 445850"/>
                    <a:gd name="connsiteX10" fmla="*/ 108286 w 320325"/>
                    <a:gd name="connsiteY10" fmla="*/ 3 h 445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20325" h="445850">
                      <a:moveTo>
                        <a:pt x="203428" y="184"/>
                      </a:moveTo>
                      <a:lnTo>
                        <a:pt x="248562" y="5690"/>
                      </a:lnTo>
                      <a:cubicBezTo>
                        <a:pt x="278531" y="13453"/>
                        <a:pt x="291891" y="26903"/>
                        <a:pt x="294599" y="53532"/>
                      </a:cubicBezTo>
                      <a:cubicBezTo>
                        <a:pt x="299729" y="82331"/>
                        <a:pt x="298745" y="111886"/>
                        <a:pt x="291710" y="140280"/>
                      </a:cubicBezTo>
                      <a:cubicBezTo>
                        <a:pt x="281691" y="177560"/>
                        <a:pt x="275823" y="262773"/>
                        <a:pt x="275823" y="262773"/>
                      </a:cubicBezTo>
                      <a:cubicBezTo>
                        <a:pt x="295149" y="307613"/>
                        <a:pt x="310054" y="354232"/>
                        <a:pt x="320325" y="401966"/>
                      </a:cubicBezTo>
                      <a:cubicBezTo>
                        <a:pt x="212546" y="470028"/>
                        <a:pt x="54486" y="448905"/>
                        <a:pt x="10887" y="406118"/>
                      </a:cubicBezTo>
                      <a:cubicBezTo>
                        <a:pt x="16935" y="362519"/>
                        <a:pt x="25420" y="317114"/>
                        <a:pt x="28941" y="281639"/>
                      </a:cubicBezTo>
                      <a:cubicBezTo>
                        <a:pt x="29626" y="254523"/>
                        <a:pt x="28631" y="227391"/>
                        <a:pt x="25962" y="200398"/>
                      </a:cubicBezTo>
                      <a:cubicBezTo>
                        <a:pt x="-1912" y="174264"/>
                        <a:pt x="-8085" y="132360"/>
                        <a:pt x="11068" y="99298"/>
                      </a:cubicBezTo>
                      <a:cubicBezTo>
                        <a:pt x="48078" y="43422"/>
                        <a:pt x="94656" y="-448"/>
                        <a:pt x="108286" y="3"/>
                      </a:cubicBezTo>
                      <a:close/>
                    </a:path>
                  </a:pathLst>
                </a:custGeom>
                <a:solidFill>
                  <a:srgbClr val="407BFF"/>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endParaRPr>
                </a:p>
              </p:txBody>
            </p:sp>
            <p:sp>
              <p:nvSpPr>
                <p:cNvPr id="3131" name="Freeform: Shape 3130">
                  <a:extLst>
                    <a:ext uri="{FF2B5EF4-FFF2-40B4-BE49-F238E27FC236}">
                      <a16:creationId xmlns:a16="http://schemas.microsoft.com/office/drawing/2014/main" id="{06BB3A90-B858-9352-3D78-1D661E20B243}"/>
                    </a:ext>
                  </a:extLst>
                </p:cNvPr>
                <p:cNvSpPr/>
                <p:nvPr/>
              </p:nvSpPr>
              <p:spPr>
                <a:xfrm>
                  <a:off x="10673211" y="3710809"/>
                  <a:ext cx="320325" cy="445850"/>
                </a:xfrm>
                <a:custGeom>
                  <a:avLst/>
                  <a:gdLst>
                    <a:gd name="connsiteX0" fmla="*/ 203428 w 320325"/>
                    <a:gd name="connsiteY0" fmla="*/ 184 h 445850"/>
                    <a:gd name="connsiteX1" fmla="*/ 248562 w 320325"/>
                    <a:gd name="connsiteY1" fmla="*/ 5690 h 445850"/>
                    <a:gd name="connsiteX2" fmla="*/ 294599 w 320325"/>
                    <a:gd name="connsiteY2" fmla="*/ 53532 h 445850"/>
                    <a:gd name="connsiteX3" fmla="*/ 291710 w 320325"/>
                    <a:gd name="connsiteY3" fmla="*/ 140280 h 445850"/>
                    <a:gd name="connsiteX4" fmla="*/ 275823 w 320325"/>
                    <a:gd name="connsiteY4" fmla="*/ 262773 h 445850"/>
                    <a:gd name="connsiteX5" fmla="*/ 320325 w 320325"/>
                    <a:gd name="connsiteY5" fmla="*/ 401966 h 445850"/>
                    <a:gd name="connsiteX6" fmla="*/ 10887 w 320325"/>
                    <a:gd name="connsiteY6" fmla="*/ 406118 h 445850"/>
                    <a:gd name="connsiteX7" fmla="*/ 28941 w 320325"/>
                    <a:gd name="connsiteY7" fmla="*/ 281639 h 445850"/>
                    <a:gd name="connsiteX8" fmla="*/ 25962 w 320325"/>
                    <a:gd name="connsiteY8" fmla="*/ 200398 h 445850"/>
                    <a:gd name="connsiteX9" fmla="*/ 11068 w 320325"/>
                    <a:gd name="connsiteY9" fmla="*/ 99298 h 445850"/>
                    <a:gd name="connsiteX10" fmla="*/ 108286 w 320325"/>
                    <a:gd name="connsiteY10" fmla="*/ 3 h 445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20325" h="445850">
                      <a:moveTo>
                        <a:pt x="203428" y="184"/>
                      </a:moveTo>
                      <a:lnTo>
                        <a:pt x="248562" y="5690"/>
                      </a:lnTo>
                      <a:cubicBezTo>
                        <a:pt x="278531" y="13453"/>
                        <a:pt x="291891" y="26903"/>
                        <a:pt x="294599" y="53532"/>
                      </a:cubicBezTo>
                      <a:cubicBezTo>
                        <a:pt x="299729" y="82331"/>
                        <a:pt x="298745" y="111886"/>
                        <a:pt x="291710" y="140280"/>
                      </a:cubicBezTo>
                      <a:cubicBezTo>
                        <a:pt x="281691" y="177560"/>
                        <a:pt x="275823" y="262773"/>
                        <a:pt x="275823" y="262773"/>
                      </a:cubicBezTo>
                      <a:cubicBezTo>
                        <a:pt x="295149" y="307613"/>
                        <a:pt x="310054" y="354232"/>
                        <a:pt x="320325" y="401966"/>
                      </a:cubicBezTo>
                      <a:cubicBezTo>
                        <a:pt x="212546" y="470028"/>
                        <a:pt x="54486" y="448905"/>
                        <a:pt x="10887" y="406118"/>
                      </a:cubicBezTo>
                      <a:cubicBezTo>
                        <a:pt x="16935" y="362519"/>
                        <a:pt x="25420" y="317114"/>
                        <a:pt x="28941" y="281639"/>
                      </a:cubicBezTo>
                      <a:cubicBezTo>
                        <a:pt x="29626" y="254523"/>
                        <a:pt x="28631" y="227391"/>
                        <a:pt x="25962" y="200398"/>
                      </a:cubicBezTo>
                      <a:cubicBezTo>
                        <a:pt x="-1912" y="174264"/>
                        <a:pt x="-8085" y="132360"/>
                        <a:pt x="11068" y="99298"/>
                      </a:cubicBezTo>
                      <a:cubicBezTo>
                        <a:pt x="48078" y="43422"/>
                        <a:pt x="94656" y="-448"/>
                        <a:pt x="108286" y="3"/>
                      </a:cubicBezTo>
                      <a:close/>
                    </a:path>
                  </a:pathLst>
                </a:custGeom>
                <a:solidFill>
                  <a:srgbClr val="FFFFFF">
                    <a:alpha val="30000"/>
                  </a:srgbClr>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endParaRPr>
                </a:p>
              </p:txBody>
            </p:sp>
            <p:sp>
              <p:nvSpPr>
                <p:cNvPr id="3132" name="Freeform: Shape 3131">
                  <a:extLst>
                    <a:ext uri="{FF2B5EF4-FFF2-40B4-BE49-F238E27FC236}">
                      <a16:creationId xmlns:a16="http://schemas.microsoft.com/office/drawing/2014/main" id="{BE9CCDA8-6086-5A3A-010A-0041C161F335}"/>
                    </a:ext>
                  </a:extLst>
                </p:cNvPr>
                <p:cNvSpPr/>
                <p:nvPr/>
              </p:nvSpPr>
              <p:spPr>
                <a:xfrm>
                  <a:off x="10738316" y="3597616"/>
                  <a:ext cx="215102" cy="112030"/>
                </a:xfrm>
                <a:custGeom>
                  <a:avLst/>
                  <a:gdLst>
                    <a:gd name="connsiteX0" fmla="*/ 206656 w 215102"/>
                    <a:gd name="connsiteY0" fmla="*/ 2618 h 112030"/>
                    <a:gd name="connsiteX1" fmla="*/ 206656 w 215102"/>
                    <a:gd name="connsiteY1" fmla="*/ 32587 h 112030"/>
                    <a:gd name="connsiteX2" fmla="*/ 214509 w 215102"/>
                    <a:gd name="connsiteY2" fmla="*/ 60841 h 112030"/>
                    <a:gd name="connsiteX3" fmla="*/ 193296 w 215102"/>
                    <a:gd name="connsiteY3" fmla="*/ 101822 h 112030"/>
                    <a:gd name="connsiteX4" fmla="*/ 196817 w 215102"/>
                    <a:gd name="connsiteY4" fmla="*/ 75825 h 112030"/>
                    <a:gd name="connsiteX5" fmla="*/ 111785 w 215102"/>
                    <a:gd name="connsiteY5" fmla="*/ 111932 h 112030"/>
                    <a:gd name="connsiteX6" fmla="*/ 33703 w 215102"/>
                    <a:gd name="connsiteY6" fmla="*/ 100017 h 112030"/>
                    <a:gd name="connsiteX7" fmla="*/ 20253 w 215102"/>
                    <a:gd name="connsiteY7" fmla="*/ 86116 h 112030"/>
                    <a:gd name="connsiteX8" fmla="*/ 18538 w 215102"/>
                    <a:gd name="connsiteY8" fmla="*/ 100107 h 112030"/>
                    <a:gd name="connsiteX9" fmla="*/ 936 w 215102"/>
                    <a:gd name="connsiteY9" fmla="*/ 79797 h 112030"/>
                    <a:gd name="connsiteX10" fmla="*/ 3102 w 215102"/>
                    <a:gd name="connsiteY10" fmla="*/ 42787 h 112030"/>
                    <a:gd name="connsiteX11" fmla="*/ 12671 w 215102"/>
                    <a:gd name="connsiteY11" fmla="*/ 0 h 112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5102" h="112030">
                      <a:moveTo>
                        <a:pt x="206656" y="2618"/>
                      </a:moveTo>
                      <a:cubicBezTo>
                        <a:pt x="207559" y="13360"/>
                        <a:pt x="203226" y="21845"/>
                        <a:pt x="206656" y="32587"/>
                      </a:cubicBezTo>
                      <a:cubicBezTo>
                        <a:pt x="209904" y="41818"/>
                        <a:pt x="212528" y="51257"/>
                        <a:pt x="214509" y="60841"/>
                      </a:cubicBezTo>
                      <a:cubicBezTo>
                        <a:pt x="217127" y="75193"/>
                        <a:pt x="211260" y="99475"/>
                        <a:pt x="193296" y="101822"/>
                      </a:cubicBezTo>
                      <a:cubicBezTo>
                        <a:pt x="198018" y="94017"/>
                        <a:pt x="199293" y="84604"/>
                        <a:pt x="196817" y="75825"/>
                      </a:cubicBezTo>
                      <a:cubicBezTo>
                        <a:pt x="187790" y="109585"/>
                        <a:pt x="142115" y="111932"/>
                        <a:pt x="111785" y="111932"/>
                      </a:cubicBezTo>
                      <a:cubicBezTo>
                        <a:pt x="83802" y="111932"/>
                        <a:pt x="58617" y="113918"/>
                        <a:pt x="33703" y="100017"/>
                      </a:cubicBezTo>
                      <a:cubicBezTo>
                        <a:pt x="21336" y="93157"/>
                        <a:pt x="20253" y="86116"/>
                        <a:pt x="20253" y="86116"/>
                      </a:cubicBezTo>
                      <a:cubicBezTo>
                        <a:pt x="20253" y="86116"/>
                        <a:pt x="17274" y="88914"/>
                        <a:pt x="18538" y="100107"/>
                      </a:cubicBezTo>
                      <a:cubicBezTo>
                        <a:pt x="9144" y="97455"/>
                        <a:pt x="2225" y="89473"/>
                        <a:pt x="936" y="79797"/>
                      </a:cubicBezTo>
                      <a:cubicBezTo>
                        <a:pt x="-829" y="67440"/>
                        <a:pt x="-92" y="54854"/>
                        <a:pt x="3102" y="42787"/>
                      </a:cubicBezTo>
                      <a:cubicBezTo>
                        <a:pt x="3824" y="38815"/>
                        <a:pt x="10324" y="-90"/>
                        <a:pt x="12671" y="0"/>
                      </a:cubicBezTo>
                      <a:close/>
                    </a:path>
                  </a:pathLst>
                </a:custGeom>
                <a:solidFill>
                  <a:srgbClr val="263238"/>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endParaRPr>
                </a:p>
              </p:txBody>
            </p:sp>
            <p:sp>
              <p:nvSpPr>
                <p:cNvPr id="3133" name="Freeform: Shape 3132">
                  <a:extLst>
                    <a:ext uri="{FF2B5EF4-FFF2-40B4-BE49-F238E27FC236}">
                      <a16:creationId xmlns:a16="http://schemas.microsoft.com/office/drawing/2014/main" id="{BEBC2DA2-E210-4C4D-ED72-38F2621585B1}"/>
                    </a:ext>
                  </a:extLst>
                </p:cNvPr>
                <p:cNvSpPr/>
                <p:nvPr/>
              </p:nvSpPr>
              <p:spPr>
                <a:xfrm>
                  <a:off x="10930126" y="3468210"/>
                  <a:ext cx="33442" cy="29298"/>
                </a:xfrm>
                <a:custGeom>
                  <a:avLst/>
                  <a:gdLst>
                    <a:gd name="connsiteX0" fmla="*/ 33442 w 33442"/>
                    <a:gd name="connsiteY0" fmla="*/ 6641 h 29298"/>
                    <a:gd name="connsiteX1" fmla="*/ 3744 w 33442"/>
                    <a:gd name="connsiteY1" fmla="*/ 29299 h 29298"/>
                    <a:gd name="connsiteX2" fmla="*/ 6994 w 33442"/>
                    <a:gd name="connsiteY2" fmla="*/ 4024 h 29298"/>
                    <a:gd name="connsiteX3" fmla="*/ 33442 w 33442"/>
                    <a:gd name="connsiteY3" fmla="*/ 6641 h 29298"/>
                  </a:gdLst>
                  <a:ahLst/>
                  <a:cxnLst>
                    <a:cxn ang="0">
                      <a:pos x="connsiteX0" y="connsiteY0"/>
                    </a:cxn>
                    <a:cxn ang="0">
                      <a:pos x="connsiteX1" y="connsiteY1"/>
                    </a:cxn>
                    <a:cxn ang="0">
                      <a:pos x="connsiteX2" y="connsiteY2"/>
                    </a:cxn>
                    <a:cxn ang="0">
                      <a:pos x="connsiteX3" y="connsiteY3"/>
                    </a:cxn>
                  </a:cxnLst>
                  <a:rect l="l" t="t" r="r" b="b"/>
                  <a:pathLst>
                    <a:path w="33442" h="29298">
                      <a:moveTo>
                        <a:pt x="33442" y="6641"/>
                      </a:moveTo>
                      <a:lnTo>
                        <a:pt x="3744" y="29299"/>
                      </a:lnTo>
                      <a:cubicBezTo>
                        <a:pt x="-2318" y="21417"/>
                        <a:pt x="-866" y="10116"/>
                        <a:pt x="6994" y="4024"/>
                      </a:cubicBezTo>
                      <a:cubicBezTo>
                        <a:pt x="15118" y="-2224"/>
                        <a:pt x="26700" y="-1078"/>
                        <a:pt x="33442" y="6641"/>
                      </a:cubicBezTo>
                      <a:close/>
                    </a:path>
                  </a:pathLst>
                </a:custGeom>
                <a:solidFill>
                  <a:srgbClr val="263238"/>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endParaRPr>
                </a:p>
              </p:txBody>
            </p:sp>
            <p:sp>
              <p:nvSpPr>
                <p:cNvPr id="3134" name="Freeform: Shape 3133">
                  <a:extLst>
                    <a:ext uri="{FF2B5EF4-FFF2-40B4-BE49-F238E27FC236}">
                      <a16:creationId xmlns:a16="http://schemas.microsoft.com/office/drawing/2014/main" id="{9EC8E947-1DB6-92DA-1CF2-BD9A2EE22BD3}"/>
                    </a:ext>
                  </a:extLst>
                </p:cNvPr>
                <p:cNvSpPr/>
                <p:nvPr/>
              </p:nvSpPr>
              <p:spPr>
                <a:xfrm>
                  <a:off x="10696995" y="3414558"/>
                  <a:ext cx="263841" cy="269354"/>
                </a:xfrm>
                <a:custGeom>
                  <a:avLst/>
                  <a:gdLst>
                    <a:gd name="connsiteX0" fmla="*/ 183798 w 263841"/>
                    <a:gd name="connsiteY0" fmla="*/ 269354 h 269354"/>
                    <a:gd name="connsiteX1" fmla="*/ 250686 w 263841"/>
                    <a:gd name="connsiteY1" fmla="*/ 188113 h 269354"/>
                    <a:gd name="connsiteX2" fmla="*/ 235521 w 263841"/>
                    <a:gd name="connsiteY2" fmla="*/ 77084 h 269354"/>
                    <a:gd name="connsiteX3" fmla="*/ 234618 w 263841"/>
                    <a:gd name="connsiteY3" fmla="*/ 68057 h 269354"/>
                    <a:gd name="connsiteX4" fmla="*/ 227307 w 263841"/>
                    <a:gd name="connsiteY4" fmla="*/ 47115 h 269354"/>
                    <a:gd name="connsiteX5" fmla="*/ 166737 w 263841"/>
                    <a:gd name="connsiteY5" fmla="*/ 4418 h 269354"/>
                    <a:gd name="connsiteX6" fmla="*/ 9039 w 263841"/>
                    <a:gd name="connsiteY6" fmla="*/ 62370 h 269354"/>
                    <a:gd name="connsiteX7" fmla="*/ 12 w 263841"/>
                    <a:gd name="connsiteY7" fmla="*/ 105157 h 269354"/>
                    <a:gd name="connsiteX8" fmla="*/ 36661 w 263841"/>
                    <a:gd name="connsiteY8" fmla="*/ 152367 h 269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3841" h="269354">
                      <a:moveTo>
                        <a:pt x="183798" y="269354"/>
                      </a:moveTo>
                      <a:cubicBezTo>
                        <a:pt x="184339" y="251301"/>
                        <a:pt x="227577" y="225575"/>
                        <a:pt x="250686" y="188113"/>
                      </a:cubicBezTo>
                      <a:cubicBezTo>
                        <a:pt x="273794" y="150652"/>
                        <a:pt x="265039" y="87826"/>
                        <a:pt x="235521" y="77084"/>
                      </a:cubicBezTo>
                      <a:cubicBezTo>
                        <a:pt x="235521" y="77084"/>
                        <a:pt x="234709" y="69050"/>
                        <a:pt x="234618" y="68057"/>
                      </a:cubicBezTo>
                      <a:cubicBezTo>
                        <a:pt x="233328" y="60727"/>
                        <a:pt x="230859" y="53655"/>
                        <a:pt x="227307" y="47115"/>
                      </a:cubicBezTo>
                      <a:cubicBezTo>
                        <a:pt x="214159" y="24869"/>
                        <a:pt x="192107" y="9325"/>
                        <a:pt x="166737" y="4418"/>
                      </a:cubicBezTo>
                      <a:cubicBezTo>
                        <a:pt x="72588" y="-12642"/>
                        <a:pt x="27815" y="22472"/>
                        <a:pt x="9039" y="62370"/>
                      </a:cubicBezTo>
                      <a:cubicBezTo>
                        <a:pt x="2865" y="75777"/>
                        <a:pt x="-220" y="90399"/>
                        <a:pt x="12" y="105157"/>
                      </a:cubicBezTo>
                      <a:cubicBezTo>
                        <a:pt x="205" y="127351"/>
                        <a:pt x="15209" y="146677"/>
                        <a:pt x="36661" y="152367"/>
                      </a:cubicBezTo>
                      <a:close/>
                    </a:path>
                  </a:pathLst>
                </a:custGeom>
                <a:solidFill>
                  <a:srgbClr val="263238"/>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endParaRPr>
                </a:p>
              </p:txBody>
            </p:sp>
            <p:sp>
              <p:nvSpPr>
                <p:cNvPr id="3135" name="Freeform: Shape 3134">
                  <a:extLst>
                    <a:ext uri="{FF2B5EF4-FFF2-40B4-BE49-F238E27FC236}">
                      <a16:creationId xmlns:a16="http://schemas.microsoft.com/office/drawing/2014/main" id="{B2F13859-BC22-2238-3A5C-8313ACC642F8}"/>
                    </a:ext>
                  </a:extLst>
                </p:cNvPr>
                <p:cNvSpPr/>
                <p:nvPr/>
              </p:nvSpPr>
              <p:spPr>
                <a:xfrm>
                  <a:off x="10716988" y="3465735"/>
                  <a:ext cx="216752" cy="280890"/>
                </a:xfrm>
                <a:custGeom>
                  <a:avLst/>
                  <a:gdLst>
                    <a:gd name="connsiteX0" fmla="*/ 40047 w 216752"/>
                    <a:gd name="connsiteY0" fmla="*/ 0 h 280890"/>
                    <a:gd name="connsiteX1" fmla="*/ 149 w 216752"/>
                    <a:gd name="connsiteY1" fmla="*/ 114460 h 280890"/>
                    <a:gd name="connsiteX2" fmla="*/ 28313 w 216752"/>
                    <a:gd name="connsiteY2" fmla="*/ 204727 h 280890"/>
                    <a:gd name="connsiteX3" fmla="*/ 77960 w 216752"/>
                    <a:gd name="connsiteY3" fmla="*/ 206713 h 280890"/>
                    <a:gd name="connsiteX4" fmla="*/ 77418 w 216752"/>
                    <a:gd name="connsiteY4" fmla="*/ 244535 h 280890"/>
                    <a:gd name="connsiteX5" fmla="*/ 66947 w 216752"/>
                    <a:gd name="connsiteY5" fmla="*/ 267915 h 280890"/>
                    <a:gd name="connsiteX6" fmla="*/ 121108 w 216752"/>
                    <a:gd name="connsiteY6" fmla="*/ 277393 h 280890"/>
                    <a:gd name="connsiteX7" fmla="*/ 163714 w 216752"/>
                    <a:gd name="connsiteY7" fmla="*/ 245619 h 280890"/>
                    <a:gd name="connsiteX8" fmla="*/ 167325 w 216752"/>
                    <a:gd name="connsiteY8" fmla="*/ 161128 h 280890"/>
                    <a:gd name="connsiteX9" fmla="*/ 198919 w 216752"/>
                    <a:gd name="connsiteY9" fmla="*/ 156615 h 280890"/>
                    <a:gd name="connsiteX10" fmla="*/ 210744 w 216752"/>
                    <a:gd name="connsiteY10" fmla="*/ 104169 h 280890"/>
                    <a:gd name="connsiteX11" fmla="*/ 168047 w 216752"/>
                    <a:gd name="connsiteY11" fmla="*/ 103176 h 280890"/>
                    <a:gd name="connsiteX12" fmla="*/ 157937 w 216752"/>
                    <a:gd name="connsiteY12" fmla="*/ 97399 h 280890"/>
                    <a:gd name="connsiteX13" fmla="*/ 96013 w 216752"/>
                    <a:gd name="connsiteY13" fmla="*/ 73749 h 280890"/>
                    <a:gd name="connsiteX14" fmla="*/ 40047 w 216752"/>
                    <a:gd name="connsiteY14" fmla="*/ 0 h 280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16752" h="280890">
                      <a:moveTo>
                        <a:pt x="40047" y="0"/>
                      </a:moveTo>
                      <a:cubicBezTo>
                        <a:pt x="21181" y="7402"/>
                        <a:pt x="2586" y="35205"/>
                        <a:pt x="149" y="114460"/>
                      </a:cubicBezTo>
                      <a:cubicBezTo>
                        <a:pt x="-1927" y="181709"/>
                        <a:pt x="18203" y="199402"/>
                        <a:pt x="28313" y="204727"/>
                      </a:cubicBezTo>
                      <a:cubicBezTo>
                        <a:pt x="38423" y="210053"/>
                        <a:pt x="58101" y="209151"/>
                        <a:pt x="77960" y="206713"/>
                      </a:cubicBezTo>
                      <a:lnTo>
                        <a:pt x="77418" y="244535"/>
                      </a:lnTo>
                      <a:cubicBezTo>
                        <a:pt x="77418" y="244535"/>
                        <a:pt x="62073" y="258617"/>
                        <a:pt x="66947" y="267915"/>
                      </a:cubicBezTo>
                      <a:cubicBezTo>
                        <a:pt x="71822" y="277213"/>
                        <a:pt x="90778" y="285969"/>
                        <a:pt x="121108" y="277393"/>
                      </a:cubicBezTo>
                      <a:cubicBezTo>
                        <a:pt x="155229" y="267915"/>
                        <a:pt x="163714" y="245619"/>
                        <a:pt x="163714" y="245619"/>
                      </a:cubicBezTo>
                      <a:lnTo>
                        <a:pt x="167325" y="161128"/>
                      </a:lnTo>
                      <a:cubicBezTo>
                        <a:pt x="167325" y="161128"/>
                        <a:pt x="178338" y="173495"/>
                        <a:pt x="198919" y="156615"/>
                      </a:cubicBezTo>
                      <a:cubicBezTo>
                        <a:pt x="215889" y="142713"/>
                        <a:pt x="222659" y="118161"/>
                        <a:pt x="210744" y="104169"/>
                      </a:cubicBezTo>
                      <a:cubicBezTo>
                        <a:pt x="198828" y="90178"/>
                        <a:pt x="182941" y="88462"/>
                        <a:pt x="168047" y="103176"/>
                      </a:cubicBezTo>
                      <a:lnTo>
                        <a:pt x="157937" y="97399"/>
                      </a:lnTo>
                      <a:cubicBezTo>
                        <a:pt x="136093" y="93123"/>
                        <a:pt x="115146" y="85123"/>
                        <a:pt x="96013" y="73749"/>
                      </a:cubicBezTo>
                      <a:cubicBezTo>
                        <a:pt x="67597" y="58385"/>
                        <a:pt x="47197" y="31503"/>
                        <a:pt x="40047" y="0"/>
                      </a:cubicBezTo>
                      <a:close/>
                    </a:path>
                  </a:pathLst>
                </a:custGeom>
                <a:solidFill>
                  <a:srgbClr val="B16668"/>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endParaRPr>
                </a:p>
              </p:txBody>
            </p:sp>
            <p:sp>
              <p:nvSpPr>
                <p:cNvPr id="3136" name="Freeform: Shape 3135">
                  <a:extLst>
                    <a:ext uri="{FF2B5EF4-FFF2-40B4-BE49-F238E27FC236}">
                      <a16:creationId xmlns:a16="http://schemas.microsoft.com/office/drawing/2014/main" id="{9EC3BA8A-D367-D916-CF62-8EFAF8CE97BE}"/>
                    </a:ext>
                  </a:extLst>
                </p:cNvPr>
                <p:cNvSpPr/>
                <p:nvPr/>
              </p:nvSpPr>
              <p:spPr>
                <a:xfrm>
                  <a:off x="10794767" y="3642299"/>
                  <a:ext cx="72846" cy="42877"/>
                </a:xfrm>
                <a:custGeom>
                  <a:avLst/>
                  <a:gdLst>
                    <a:gd name="connsiteX0" fmla="*/ 181 w 72846"/>
                    <a:gd name="connsiteY0" fmla="*/ 30150 h 42877"/>
                    <a:gd name="connsiteX1" fmla="*/ 72846 w 72846"/>
                    <a:gd name="connsiteY1" fmla="*/ 0 h 42877"/>
                    <a:gd name="connsiteX2" fmla="*/ 56688 w 72846"/>
                    <a:gd name="connsiteY2" fmla="*/ 21574 h 42877"/>
                    <a:gd name="connsiteX3" fmla="*/ 0 w 72846"/>
                    <a:gd name="connsiteY3" fmla="*/ 42877 h 42877"/>
                  </a:gdLst>
                  <a:ahLst/>
                  <a:cxnLst>
                    <a:cxn ang="0">
                      <a:pos x="connsiteX0" y="connsiteY0"/>
                    </a:cxn>
                    <a:cxn ang="0">
                      <a:pos x="connsiteX1" y="connsiteY1"/>
                    </a:cxn>
                    <a:cxn ang="0">
                      <a:pos x="connsiteX2" y="connsiteY2"/>
                    </a:cxn>
                    <a:cxn ang="0">
                      <a:pos x="connsiteX3" y="connsiteY3"/>
                    </a:cxn>
                  </a:cxnLst>
                  <a:rect l="l" t="t" r="r" b="b"/>
                  <a:pathLst>
                    <a:path w="72846" h="42877">
                      <a:moveTo>
                        <a:pt x="181" y="30150"/>
                      </a:moveTo>
                      <a:cubicBezTo>
                        <a:pt x="21033" y="28434"/>
                        <a:pt x="65264" y="17151"/>
                        <a:pt x="72846" y="0"/>
                      </a:cubicBezTo>
                      <a:cubicBezTo>
                        <a:pt x="69783" y="8669"/>
                        <a:pt x="64146" y="16196"/>
                        <a:pt x="56688" y="21574"/>
                      </a:cubicBezTo>
                      <a:cubicBezTo>
                        <a:pt x="43329" y="32316"/>
                        <a:pt x="0" y="42877"/>
                        <a:pt x="0" y="42877"/>
                      </a:cubicBezTo>
                      <a:close/>
                    </a:path>
                  </a:pathLst>
                </a:custGeom>
                <a:solidFill>
                  <a:srgbClr val="874C4C"/>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endParaRPr>
                </a:p>
              </p:txBody>
            </p:sp>
            <p:sp>
              <p:nvSpPr>
                <p:cNvPr id="3137" name="Freeform: Shape 3136">
                  <a:extLst>
                    <a:ext uri="{FF2B5EF4-FFF2-40B4-BE49-F238E27FC236}">
                      <a16:creationId xmlns:a16="http://schemas.microsoft.com/office/drawing/2014/main" id="{8C210F7D-1337-A6D2-12A7-38F41D135F21}"/>
                    </a:ext>
                  </a:extLst>
                </p:cNvPr>
                <p:cNvSpPr/>
                <p:nvPr/>
              </p:nvSpPr>
              <p:spPr>
                <a:xfrm>
                  <a:off x="10866220" y="3557898"/>
                  <a:ext cx="18905" cy="37370"/>
                </a:xfrm>
                <a:custGeom>
                  <a:avLst/>
                  <a:gdLst>
                    <a:gd name="connsiteX0" fmla="*/ 18905 w 18905"/>
                    <a:gd name="connsiteY0" fmla="*/ 0 h 37370"/>
                    <a:gd name="connsiteX1" fmla="*/ 17371 w 18905"/>
                    <a:gd name="connsiteY1" fmla="*/ 37371 h 37370"/>
                    <a:gd name="connsiteX2" fmla="*/ 1 w 18905"/>
                    <a:gd name="connsiteY2" fmla="*/ 19718 h 37370"/>
                    <a:gd name="connsiteX3" fmla="*/ 39 w 18905"/>
                    <a:gd name="connsiteY3" fmla="*/ 18686 h 37370"/>
                    <a:gd name="connsiteX4" fmla="*/ 18905 w 18905"/>
                    <a:gd name="connsiteY4" fmla="*/ 0 h 373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905" h="37370">
                      <a:moveTo>
                        <a:pt x="18905" y="0"/>
                      </a:moveTo>
                      <a:lnTo>
                        <a:pt x="17371" y="37371"/>
                      </a:lnTo>
                      <a:cubicBezTo>
                        <a:pt x="7700" y="37293"/>
                        <a:pt x="-77" y="29390"/>
                        <a:pt x="1" y="19718"/>
                      </a:cubicBezTo>
                      <a:cubicBezTo>
                        <a:pt x="3" y="19374"/>
                        <a:pt x="16" y="19029"/>
                        <a:pt x="39" y="18686"/>
                      </a:cubicBezTo>
                      <a:cubicBezTo>
                        <a:pt x="417" y="8456"/>
                        <a:pt x="8673" y="279"/>
                        <a:pt x="18905" y="0"/>
                      </a:cubicBezTo>
                      <a:close/>
                    </a:path>
                  </a:pathLst>
                </a:custGeom>
                <a:solidFill>
                  <a:srgbClr val="263238"/>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endParaRPr>
                </a:p>
              </p:txBody>
            </p:sp>
            <p:sp>
              <p:nvSpPr>
                <p:cNvPr id="3138" name="Freeform: Shape 3137">
                  <a:extLst>
                    <a:ext uri="{FF2B5EF4-FFF2-40B4-BE49-F238E27FC236}">
                      <a16:creationId xmlns:a16="http://schemas.microsoft.com/office/drawing/2014/main" id="{DBBB0B63-92D7-F358-0677-28A19D2BAE3F}"/>
                    </a:ext>
                  </a:extLst>
                </p:cNvPr>
                <p:cNvSpPr/>
                <p:nvPr/>
              </p:nvSpPr>
              <p:spPr>
                <a:xfrm>
                  <a:off x="10802981" y="3554929"/>
                  <a:ext cx="20043" cy="20039"/>
                </a:xfrm>
                <a:custGeom>
                  <a:avLst/>
                  <a:gdLst>
                    <a:gd name="connsiteX0" fmla="*/ 20039 w 20043"/>
                    <a:gd name="connsiteY0" fmla="*/ 10100 h 20039"/>
                    <a:gd name="connsiteX1" fmla="*/ 10656 w 20043"/>
                    <a:gd name="connsiteY1" fmla="*/ 20026 h 20039"/>
                    <a:gd name="connsiteX2" fmla="*/ 10471 w 20043"/>
                    <a:gd name="connsiteY2" fmla="*/ 20030 h 20039"/>
                    <a:gd name="connsiteX3" fmla="*/ 10 w 20043"/>
                    <a:gd name="connsiteY3" fmla="*/ 10471 h 20039"/>
                    <a:gd name="connsiteX4" fmla="*/ 9569 w 20043"/>
                    <a:gd name="connsiteY4" fmla="*/ 10 h 20039"/>
                    <a:gd name="connsiteX5" fmla="*/ 20029 w 20043"/>
                    <a:gd name="connsiteY5" fmla="*/ 9569 h 20039"/>
                    <a:gd name="connsiteX6" fmla="*/ 20039 w 20043"/>
                    <a:gd name="connsiteY6" fmla="*/ 10100 h 200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043" h="20039">
                      <a:moveTo>
                        <a:pt x="20039" y="10100"/>
                      </a:moveTo>
                      <a:cubicBezTo>
                        <a:pt x="20189" y="15432"/>
                        <a:pt x="15988" y="19876"/>
                        <a:pt x="10656" y="20026"/>
                      </a:cubicBezTo>
                      <a:cubicBezTo>
                        <a:pt x="10594" y="20028"/>
                        <a:pt x="10533" y="20029"/>
                        <a:pt x="10471" y="20030"/>
                      </a:cubicBezTo>
                      <a:cubicBezTo>
                        <a:pt x="4943" y="20279"/>
                        <a:pt x="259" y="15999"/>
                        <a:pt x="10" y="10471"/>
                      </a:cubicBezTo>
                      <a:cubicBezTo>
                        <a:pt x="-239" y="4943"/>
                        <a:pt x="4041" y="260"/>
                        <a:pt x="9569" y="10"/>
                      </a:cubicBezTo>
                      <a:cubicBezTo>
                        <a:pt x="15097" y="-239"/>
                        <a:pt x="19780" y="4041"/>
                        <a:pt x="20029" y="9569"/>
                      </a:cubicBezTo>
                      <a:cubicBezTo>
                        <a:pt x="20037" y="9746"/>
                        <a:pt x="20041" y="9923"/>
                        <a:pt x="20039" y="10100"/>
                      </a:cubicBezTo>
                      <a:close/>
                    </a:path>
                  </a:pathLst>
                </a:custGeom>
                <a:solidFill>
                  <a:srgbClr val="000000"/>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endParaRPr>
                </a:p>
              </p:txBody>
            </p:sp>
            <p:sp>
              <p:nvSpPr>
                <p:cNvPr id="3139" name="Freeform: Shape 3138">
                  <a:extLst>
                    <a:ext uri="{FF2B5EF4-FFF2-40B4-BE49-F238E27FC236}">
                      <a16:creationId xmlns:a16="http://schemas.microsoft.com/office/drawing/2014/main" id="{86F9F103-C55D-B560-127E-5B9A210C0D4C}"/>
                    </a:ext>
                  </a:extLst>
                </p:cNvPr>
                <p:cNvSpPr/>
                <p:nvPr/>
              </p:nvSpPr>
              <p:spPr>
                <a:xfrm>
                  <a:off x="10728114" y="3514487"/>
                  <a:ext cx="24407" cy="15157"/>
                </a:xfrm>
                <a:custGeom>
                  <a:avLst/>
                  <a:gdLst>
                    <a:gd name="connsiteX0" fmla="*/ 216 w 24407"/>
                    <a:gd name="connsiteY0" fmla="*/ 15157 h 15157"/>
                    <a:gd name="connsiteX1" fmla="*/ 24407 w 24407"/>
                    <a:gd name="connsiteY1" fmla="*/ 9922 h 15157"/>
                    <a:gd name="connsiteX2" fmla="*/ 10832 w 24407"/>
                    <a:gd name="connsiteY2" fmla="*/ 156 h 15157"/>
                    <a:gd name="connsiteX3" fmla="*/ 9874 w 24407"/>
                    <a:gd name="connsiteY3" fmla="*/ 354 h 15157"/>
                    <a:gd name="connsiteX4" fmla="*/ 215 w 24407"/>
                    <a:gd name="connsiteY4" fmla="*/ 15157 h 151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407" h="15157">
                      <a:moveTo>
                        <a:pt x="216" y="15157"/>
                      </a:moveTo>
                      <a:lnTo>
                        <a:pt x="24407" y="9922"/>
                      </a:lnTo>
                      <a:cubicBezTo>
                        <a:pt x="23355" y="3476"/>
                        <a:pt x="17277" y="-896"/>
                        <a:pt x="10832" y="156"/>
                      </a:cubicBezTo>
                      <a:cubicBezTo>
                        <a:pt x="10510" y="209"/>
                        <a:pt x="10190" y="275"/>
                        <a:pt x="9874" y="354"/>
                      </a:cubicBezTo>
                      <a:cubicBezTo>
                        <a:pt x="3223" y="1924"/>
                        <a:pt x="-1026" y="8437"/>
                        <a:pt x="215" y="15157"/>
                      </a:cubicBezTo>
                      <a:close/>
                    </a:path>
                  </a:pathLst>
                </a:custGeom>
                <a:solidFill>
                  <a:srgbClr val="263238"/>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endParaRPr>
                </a:p>
              </p:txBody>
            </p:sp>
            <p:sp>
              <p:nvSpPr>
                <p:cNvPr id="3140" name="Freeform: Shape 3139">
                  <a:extLst>
                    <a:ext uri="{FF2B5EF4-FFF2-40B4-BE49-F238E27FC236}">
                      <a16:creationId xmlns:a16="http://schemas.microsoft.com/office/drawing/2014/main" id="{51645FAD-568D-56F3-04C1-DEC44409A03D}"/>
                    </a:ext>
                  </a:extLst>
                </p:cNvPr>
                <p:cNvSpPr/>
                <p:nvPr/>
              </p:nvSpPr>
              <p:spPr>
                <a:xfrm>
                  <a:off x="10743946" y="3552031"/>
                  <a:ext cx="30149" cy="55153"/>
                </a:xfrm>
                <a:custGeom>
                  <a:avLst/>
                  <a:gdLst>
                    <a:gd name="connsiteX0" fmla="*/ 30149 w 30149"/>
                    <a:gd name="connsiteY0" fmla="*/ 0 h 55153"/>
                    <a:gd name="connsiteX1" fmla="*/ 29427 w 30149"/>
                    <a:gd name="connsiteY1" fmla="*/ 55154 h 55153"/>
                    <a:gd name="connsiteX2" fmla="*/ 0 w 30149"/>
                    <a:gd name="connsiteY2" fmla="*/ 47481 h 55153"/>
                    <a:gd name="connsiteX3" fmla="*/ 30149 w 30149"/>
                    <a:gd name="connsiteY3" fmla="*/ 0 h 55153"/>
                  </a:gdLst>
                  <a:ahLst/>
                  <a:cxnLst>
                    <a:cxn ang="0">
                      <a:pos x="connsiteX0" y="connsiteY0"/>
                    </a:cxn>
                    <a:cxn ang="0">
                      <a:pos x="connsiteX1" y="connsiteY1"/>
                    </a:cxn>
                    <a:cxn ang="0">
                      <a:pos x="connsiteX2" y="connsiteY2"/>
                    </a:cxn>
                    <a:cxn ang="0">
                      <a:pos x="connsiteX3" y="connsiteY3"/>
                    </a:cxn>
                  </a:cxnLst>
                  <a:rect l="l" t="t" r="r" b="b"/>
                  <a:pathLst>
                    <a:path w="30149" h="55153">
                      <a:moveTo>
                        <a:pt x="30149" y="0"/>
                      </a:moveTo>
                      <a:lnTo>
                        <a:pt x="29427" y="55154"/>
                      </a:lnTo>
                      <a:lnTo>
                        <a:pt x="0" y="47481"/>
                      </a:lnTo>
                      <a:lnTo>
                        <a:pt x="30149" y="0"/>
                      </a:lnTo>
                      <a:close/>
                    </a:path>
                  </a:pathLst>
                </a:custGeom>
                <a:solidFill>
                  <a:srgbClr val="874C4C"/>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endParaRPr>
                </a:p>
              </p:txBody>
            </p:sp>
            <p:sp>
              <p:nvSpPr>
                <p:cNvPr id="3141" name="Freeform: Shape 3140">
                  <a:extLst>
                    <a:ext uri="{FF2B5EF4-FFF2-40B4-BE49-F238E27FC236}">
                      <a16:creationId xmlns:a16="http://schemas.microsoft.com/office/drawing/2014/main" id="{E3CAF14B-5B54-ACA1-C69B-F2D11690AE88}"/>
                    </a:ext>
                  </a:extLst>
                </p:cNvPr>
                <p:cNvSpPr/>
                <p:nvPr/>
              </p:nvSpPr>
              <p:spPr>
                <a:xfrm>
                  <a:off x="10777526" y="3619551"/>
                  <a:ext cx="29543" cy="20052"/>
                </a:xfrm>
                <a:custGeom>
                  <a:avLst/>
                  <a:gdLst>
                    <a:gd name="connsiteX0" fmla="*/ 29066 w 29543"/>
                    <a:gd name="connsiteY0" fmla="*/ 0 h 20052"/>
                    <a:gd name="connsiteX1" fmla="*/ 0 w 29543"/>
                    <a:gd name="connsiteY1" fmla="*/ 7943 h 20052"/>
                    <a:gd name="connsiteX2" fmla="*/ 16922 w 29543"/>
                    <a:gd name="connsiteY2" fmla="*/ 19832 h 20052"/>
                    <a:gd name="connsiteX3" fmla="*/ 18054 w 29543"/>
                    <a:gd name="connsiteY3" fmla="*/ 19588 h 20052"/>
                    <a:gd name="connsiteX4" fmla="*/ 29066 w 29543"/>
                    <a:gd name="connsiteY4" fmla="*/ 0 h 200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543" h="20052">
                      <a:moveTo>
                        <a:pt x="29066" y="0"/>
                      </a:moveTo>
                      <a:lnTo>
                        <a:pt x="0" y="7943"/>
                      </a:lnTo>
                      <a:cubicBezTo>
                        <a:pt x="1390" y="15899"/>
                        <a:pt x="8966" y="21222"/>
                        <a:pt x="16922" y="19832"/>
                      </a:cubicBezTo>
                      <a:cubicBezTo>
                        <a:pt x="17302" y="19766"/>
                        <a:pt x="17679" y="19684"/>
                        <a:pt x="18054" y="19588"/>
                      </a:cubicBezTo>
                      <a:cubicBezTo>
                        <a:pt x="26314" y="16983"/>
                        <a:pt x="31133" y="8412"/>
                        <a:pt x="29066" y="0"/>
                      </a:cubicBezTo>
                      <a:close/>
                    </a:path>
                  </a:pathLst>
                </a:custGeom>
                <a:solidFill>
                  <a:srgbClr val="874C4C"/>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endParaRPr>
                </a:p>
              </p:txBody>
            </p:sp>
            <p:sp>
              <p:nvSpPr>
                <p:cNvPr id="3142" name="Freeform: Shape 3141">
                  <a:extLst>
                    <a:ext uri="{FF2B5EF4-FFF2-40B4-BE49-F238E27FC236}">
                      <a16:creationId xmlns:a16="http://schemas.microsoft.com/office/drawing/2014/main" id="{BC43BA2E-2656-8945-BE49-33BC3CED72DA}"/>
                    </a:ext>
                  </a:extLst>
                </p:cNvPr>
                <p:cNvSpPr/>
                <p:nvPr/>
              </p:nvSpPr>
              <p:spPr>
                <a:xfrm>
                  <a:off x="10789983" y="3624867"/>
                  <a:ext cx="16880" cy="14725"/>
                </a:xfrm>
                <a:custGeom>
                  <a:avLst/>
                  <a:gdLst>
                    <a:gd name="connsiteX0" fmla="*/ 0 w 16880"/>
                    <a:gd name="connsiteY0" fmla="*/ 14634 h 14725"/>
                    <a:gd name="connsiteX1" fmla="*/ 15687 w 16880"/>
                    <a:gd name="connsiteY1" fmla="*/ 10 h 14725"/>
                    <a:gd name="connsiteX2" fmla="*/ 15707 w 16880"/>
                    <a:gd name="connsiteY2" fmla="*/ 10 h 14725"/>
                    <a:gd name="connsiteX3" fmla="*/ 16880 w 16880"/>
                    <a:gd name="connsiteY3" fmla="*/ 10 h 14725"/>
                    <a:gd name="connsiteX4" fmla="*/ 5597 w 16880"/>
                    <a:gd name="connsiteY4" fmla="*/ 14092 h 14725"/>
                    <a:gd name="connsiteX5" fmla="*/ 0 w 16880"/>
                    <a:gd name="connsiteY5" fmla="*/ 14634 h 14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880" h="14725">
                      <a:moveTo>
                        <a:pt x="0" y="14634"/>
                      </a:moveTo>
                      <a:cubicBezTo>
                        <a:pt x="294" y="6263"/>
                        <a:pt x="7317" y="-284"/>
                        <a:pt x="15687" y="10"/>
                      </a:cubicBezTo>
                      <a:cubicBezTo>
                        <a:pt x="15694" y="10"/>
                        <a:pt x="15700" y="10"/>
                        <a:pt x="15707" y="10"/>
                      </a:cubicBezTo>
                      <a:lnTo>
                        <a:pt x="16880" y="10"/>
                      </a:lnTo>
                      <a:cubicBezTo>
                        <a:pt x="16359" y="6572"/>
                        <a:pt x="11888" y="12153"/>
                        <a:pt x="5597" y="14092"/>
                      </a:cubicBezTo>
                      <a:cubicBezTo>
                        <a:pt x="3792" y="14673"/>
                        <a:pt x="1883" y="14858"/>
                        <a:pt x="0" y="14634"/>
                      </a:cubicBezTo>
                      <a:close/>
                    </a:path>
                  </a:pathLst>
                </a:custGeom>
                <a:solidFill>
                  <a:srgbClr val="F28F8F"/>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endParaRPr>
                </a:p>
              </p:txBody>
            </p:sp>
            <p:sp>
              <p:nvSpPr>
                <p:cNvPr id="3143" name="Freeform: Shape 3142">
                  <a:extLst>
                    <a:ext uri="{FF2B5EF4-FFF2-40B4-BE49-F238E27FC236}">
                      <a16:creationId xmlns:a16="http://schemas.microsoft.com/office/drawing/2014/main" id="{402E6B91-7DD1-1900-C247-EE8C612F40EE}"/>
                    </a:ext>
                  </a:extLst>
                </p:cNvPr>
                <p:cNvSpPr/>
                <p:nvPr/>
              </p:nvSpPr>
              <p:spPr>
                <a:xfrm>
                  <a:off x="10734017" y="3549503"/>
                  <a:ext cx="18053" cy="18053"/>
                </a:xfrm>
                <a:custGeom>
                  <a:avLst/>
                  <a:gdLst>
                    <a:gd name="connsiteX0" fmla="*/ 18054 w 18053"/>
                    <a:gd name="connsiteY0" fmla="*/ 9027 h 18053"/>
                    <a:gd name="connsiteX1" fmla="*/ 9027 w 18053"/>
                    <a:gd name="connsiteY1" fmla="*/ 18054 h 18053"/>
                    <a:gd name="connsiteX2" fmla="*/ 0 w 18053"/>
                    <a:gd name="connsiteY2" fmla="*/ 9027 h 18053"/>
                    <a:gd name="connsiteX3" fmla="*/ 9027 w 18053"/>
                    <a:gd name="connsiteY3" fmla="*/ 0 h 18053"/>
                    <a:gd name="connsiteX4" fmla="*/ 18054 w 18053"/>
                    <a:gd name="connsiteY4" fmla="*/ 9027 h 180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53" h="18053">
                      <a:moveTo>
                        <a:pt x="18054" y="9027"/>
                      </a:moveTo>
                      <a:cubicBezTo>
                        <a:pt x="18054" y="14012"/>
                        <a:pt x="14012" y="18054"/>
                        <a:pt x="9027" y="18054"/>
                      </a:cubicBezTo>
                      <a:cubicBezTo>
                        <a:pt x="4042" y="18054"/>
                        <a:pt x="0" y="14012"/>
                        <a:pt x="0" y="9027"/>
                      </a:cubicBezTo>
                      <a:cubicBezTo>
                        <a:pt x="0" y="4041"/>
                        <a:pt x="4042" y="0"/>
                        <a:pt x="9027" y="0"/>
                      </a:cubicBezTo>
                      <a:cubicBezTo>
                        <a:pt x="14012" y="0"/>
                        <a:pt x="18054" y="4041"/>
                        <a:pt x="18054" y="9027"/>
                      </a:cubicBezTo>
                      <a:close/>
                    </a:path>
                  </a:pathLst>
                </a:custGeom>
                <a:solidFill>
                  <a:srgbClr val="000000"/>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endParaRPr>
                </a:p>
              </p:txBody>
            </p:sp>
            <p:sp>
              <p:nvSpPr>
                <p:cNvPr id="3144" name="Freeform: Shape 3143">
                  <a:extLst>
                    <a:ext uri="{FF2B5EF4-FFF2-40B4-BE49-F238E27FC236}">
                      <a16:creationId xmlns:a16="http://schemas.microsoft.com/office/drawing/2014/main" id="{90C97A4F-3E3C-1C26-9EF0-861892B6586C}"/>
                    </a:ext>
                  </a:extLst>
                </p:cNvPr>
                <p:cNvSpPr/>
                <p:nvPr/>
              </p:nvSpPr>
              <p:spPr>
                <a:xfrm>
                  <a:off x="10413746" y="3845311"/>
                  <a:ext cx="268005" cy="332817"/>
                </a:xfrm>
                <a:custGeom>
                  <a:avLst/>
                  <a:gdLst>
                    <a:gd name="connsiteX0" fmla="*/ 4784 w 268005"/>
                    <a:gd name="connsiteY0" fmla="*/ 0 h 332817"/>
                    <a:gd name="connsiteX1" fmla="*/ 213754 w 268005"/>
                    <a:gd name="connsiteY1" fmla="*/ 77089 h 332817"/>
                    <a:gd name="connsiteX2" fmla="*/ 268005 w 268005"/>
                    <a:gd name="connsiteY2" fmla="*/ 327853 h 332817"/>
                    <a:gd name="connsiteX3" fmla="*/ 263221 w 268005"/>
                    <a:gd name="connsiteY3" fmla="*/ 332817 h 332817"/>
                    <a:gd name="connsiteX4" fmla="*/ 64632 w 268005"/>
                    <a:gd name="connsiteY4" fmla="*/ 255368 h 332817"/>
                    <a:gd name="connsiteX5" fmla="*/ 0 w 268005"/>
                    <a:gd name="connsiteY5" fmla="*/ 4874 h 332817"/>
                    <a:gd name="connsiteX6" fmla="*/ 4784 w 268005"/>
                    <a:gd name="connsiteY6" fmla="*/ 0 h 332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8005" h="332817">
                      <a:moveTo>
                        <a:pt x="4784" y="0"/>
                      </a:moveTo>
                      <a:lnTo>
                        <a:pt x="213754" y="77089"/>
                      </a:lnTo>
                      <a:lnTo>
                        <a:pt x="268005" y="327853"/>
                      </a:lnTo>
                      <a:lnTo>
                        <a:pt x="263221" y="332817"/>
                      </a:lnTo>
                      <a:lnTo>
                        <a:pt x="64632" y="255368"/>
                      </a:lnTo>
                      <a:lnTo>
                        <a:pt x="0" y="4874"/>
                      </a:lnTo>
                      <a:lnTo>
                        <a:pt x="4784" y="0"/>
                      </a:lnTo>
                      <a:close/>
                    </a:path>
                  </a:pathLst>
                </a:custGeom>
                <a:solidFill>
                  <a:srgbClr val="407BFF"/>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endParaRPr>
                </a:p>
              </p:txBody>
            </p:sp>
            <p:sp>
              <p:nvSpPr>
                <p:cNvPr id="3145" name="Freeform: Shape 3144">
                  <a:extLst>
                    <a:ext uri="{FF2B5EF4-FFF2-40B4-BE49-F238E27FC236}">
                      <a16:creationId xmlns:a16="http://schemas.microsoft.com/office/drawing/2014/main" id="{6E648FEA-806B-0851-ED9A-016ABB9A7FFE}"/>
                    </a:ext>
                  </a:extLst>
                </p:cNvPr>
                <p:cNvSpPr/>
                <p:nvPr/>
              </p:nvSpPr>
              <p:spPr>
                <a:xfrm>
                  <a:off x="10622716" y="3922400"/>
                  <a:ext cx="59035" cy="255728"/>
                </a:xfrm>
                <a:custGeom>
                  <a:avLst/>
                  <a:gdLst>
                    <a:gd name="connsiteX0" fmla="*/ 0 w 59035"/>
                    <a:gd name="connsiteY0" fmla="*/ 4965 h 255728"/>
                    <a:gd name="connsiteX1" fmla="*/ 54251 w 59035"/>
                    <a:gd name="connsiteY1" fmla="*/ 255729 h 255728"/>
                    <a:gd name="connsiteX2" fmla="*/ 59035 w 59035"/>
                    <a:gd name="connsiteY2" fmla="*/ 250764 h 255728"/>
                    <a:gd name="connsiteX3" fmla="*/ 4784 w 59035"/>
                    <a:gd name="connsiteY3" fmla="*/ 0 h 255728"/>
                    <a:gd name="connsiteX4" fmla="*/ 0 w 59035"/>
                    <a:gd name="connsiteY4" fmla="*/ 4965 h 2557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035" h="255728">
                      <a:moveTo>
                        <a:pt x="0" y="4965"/>
                      </a:moveTo>
                      <a:lnTo>
                        <a:pt x="54251" y="255729"/>
                      </a:lnTo>
                      <a:lnTo>
                        <a:pt x="59035" y="250764"/>
                      </a:lnTo>
                      <a:lnTo>
                        <a:pt x="4784" y="0"/>
                      </a:lnTo>
                      <a:lnTo>
                        <a:pt x="0" y="4965"/>
                      </a:lnTo>
                      <a:close/>
                    </a:path>
                  </a:pathLst>
                </a:custGeom>
                <a:solidFill>
                  <a:srgbClr val="000000">
                    <a:alpha val="35000"/>
                  </a:srgbClr>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endParaRPr>
                </a:p>
              </p:txBody>
            </p:sp>
            <p:sp>
              <p:nvSpPr>
                <p:cNvPr id="3146" name="Freeform: Shape 3145">
                  <a:extLst>
                    <a:ext uri="{FF2B5EF4-FFF2-40B4-BE49-F238E27FC236}">
                      <a16:creationId xmlns:a16="http://schemas.microsoft.com/office/drawing/2014/main" id="{DCE51473-3C55-0BD5-250A-F5F355FF248E}"/>
                    </a:ext>
                  </a:extLst>
                </p:cNvPr>
                <p:cNvSpPr/>
                <p:nvPr/>
              </p:nvSpPr>
              <p:spPr>
                <a:xfrm>
                  <a:off x="10413746" y="3850185"/>
                  <a:ext cx="263220" cy="327943"/>
                </a:xfrm>
                <a:custGeom>
                  <a:avLst/>
                  <a:gdLst>
                    <a:gd name="connsiteX0" fmla="*/ 0 w 263220"/>
                    <a:gd name="connsiteY0" fmla="*/ 0 h 327943"/>
                    <a:gd name="connsiteX1" fmla="*/ 208970 w 263220"/>
                    <a:gd name="connsiteY1" fmla="*/ 77179 h 327943"/>
                    <a:gd name="connsiteX2" fmla="*/ 263221 w 263220"/>
                    <a:gd name="connsiteY2" fmla="*/ 327943 h 327943"/>
                    <a:gd name="connsiteX3" fmla="*/ 64632 w 263220"/>
                    <a:gd name="connsiteY3" fmla="*/ 250493 h 327943"/>
                    <a:gd name="connsiteX4" fmla="*/ 0 w 263220"/>
                    <a:gd name="connsiteY4" fmla="*/ 0 h 3279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220" h="327943">
                      <a:moveTo>
                        <a:pt x="0" y="0"/>
                      </a:moveTo>
                      <a:lnTo>
                        <a:pt x="208970" y="77179"/>
                      </a:lnTo>
                      <a:lnTo>
                        <a:pt x="263221" y="327943"/>
                      </a:lnTo>
                      <a:lnTo>
                        <a:pt x="64632" y="250493"/>
                      </a:lnTo>
                      <a:lnTo>
                        <a:pt x="0" y="0"/>
                      </a:lnTo>
                      <a:close/>
                    </a:path>
                  </a:pathLst>
                </a:custGeom>
                <a:solidFill>
                  <a:srgbClr val="000000">
                    <a:alpha val="25000"/>
                  </a:srgbClr>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endParaRPr>
                </a:p>
              </p:txBody>
            </p:sp>
            <p:sp>
              <p:nvSpPr>
                <p:cNvPr id="3147" name="Freeform: Shape 3146">
                  <a:extLst>
                    <a:ext uri="{FF2B5EF4-FFF2-40B4-BE49-F238E27FC236}">
                      <a16:creationId xmlns:a16="http://schemas.microsoft.com/office/drawing/2014/main" id="{57FCB373-9BFC-6EAB-D9EB-D05A13463517}"/>
                    </a:ext>
                  </a:extLst>
                </p:cNvPr>
                <p:cNvSpPr/>
                <p:nvPr/>
              </p:nvSpPr>
              <p:spPr>
                <a:xfrm>
                  <a:off x="10474630" y="3891605"/>
                  <a:ext cx="98619" cy="46591"/>
                </a:xfrm>
                <a:custGeom>
                  <a:avLst/>
                  <a:gdLst>
                    <a:gd name="connsiteX0" fmla="*/ 1672 w 98619"/>
                    <a:gd name="connsiteY0" fmla="*/ 10665 h 46591"/>
                    <a:gd name="connsiteX1" fmla="*/ 47 w 98619"/>
                    <a:gd name="connsiteY1" fmla="*/ 2270 h 46591"/>
                    <a:gd name="connsiteX2" fmla="*/ 27127 w 98619"/>
                    <a:gd name="connsiteY2" fmla="*/ 8137 h 46591"/>
                    <a:gd name="connsiteX3" fmla="*/ 64859 w 98619"/>
                    <a:gd name="connsiteY3" fmla="*/ 20143 h 46591"/>
                    <a:gd name="connsiteX4" fmla="*/ 96995 w 98619"/>
                    <a:gd name="connsiteY4" fmla="*/ 38197 h 46591"/>
                    <a:gd name="connsiteX5" fmla="*/ 98619 w 98619"/>
                    <a:gd name="connsiteY5" fmla="*/ 46592 h 465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8619" h="46591">
                      <a:moveTo>
                        <a:pt x="1672" y="10665"/>
                      </a:moveTo>
                      <a:lnTo>
                        <a:pt x="47" y="2270"/>
                      </a:lnTo>
                      <a:cubicBezTo>
                        <a:pt x="-856" y="-2334"/>
                        <a:pt x="11421" y="284"/>
                        <a:pt x="27127" y="8137"/>
                      </a:cubicBezTo>
                      <a:lnTo>
                        <a:pt x="64859" y="20143"/>
                      </a:lnTo>
                      <a:cubicBezTo>
                        <a:pt x="80927" y="27996"/>
                        <a:pt x="96182" y="33864"/>
                        <a:pt x="96995" y="38197"/>
                      </a:cubicBezTo>
                      <a:lnTo>
                        <a:pt x="98619" y="46592"/>
                      </a:lnTo>
                      <a:close/>
                    </a:path>
                  </a:pathLst>
                </a:custGeom>
                <a:solidFill>
                  <a:srgbClr val="000000"/>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endParaRPr>
                </a:p>
              </p:txBody>
            </p:sp>
            <p:sp>
              <p:nvSpPr>
                <p:cNvPr id="3148" name="Freeform: Shape 3147">
                  <a:extLst>
                    <a:ext uri="{FF2B5EF4-FFF2-40B4-BE49-F238E27FC236}">
                      <a16:creationId xmlns:a16="http://schemas.microsoft.com/office/drawing/2014/main" id="{CFF3EE09-F835-8652-587F-873A3B0F1974}"/>
                    </a:ext>
                  </a:extLst>
                </p:cNvPr>
                <p:cNvSpPr/>
                <p:nvPr/>
              </p:nvSpPr>
              <p:spPr>
                <a:xfrm>
                  <a:off x="10464331" y="3861655"/>
                  <a:ext cx="107474" cy="47565"/>
                </a:xfrm>
                <a:custGeom>
                  <a:avLst/>
                  <a:gdLst>
                    <a:gd name="connsiteX0" fmla="*/ 56 w 107474"/>
                    <a:gd name="connsiteY0" fmla="*/ 2522 h 47565"/>
                    <a:gd name="connsiteX1" fmla="*/ 10888 w 107474"/>
                    <a:gd name="connsiteY1" fmla="*/ 2522 h 47565"/>
                    <a:gd name="connsiteX2" fmla="*/ 22984 w 107474"/>
                    <a:gd name="connsiteY2" fmla="*/ 6855 h 47565"/>
                    <a:gd name="connsiteX3" fmla="*/ 46724 w 107474"/>
                    <a:gd name="connsiteY3" fmla="*/ 2793 h 47565"/>
                    <a:gd name="connsiteX4" fmla="*/ 78589 w 107474"/>
                    <a:gd name="connsiteY4" fmla="*/ 27526 h 47565"/>
                    <a:gd name="connsiteX5" fmla="*/ 93573 w 107474"/>
                    <a:gd name="connsiteY5" fmla="*/ 33213 h 47565"/>
                    <a:gd name="connsiteX6" fmla="*/ 105940 w 107474"/>
                    <a:gd name="connsiteY6" fmla="*/ 42240 h 47565"/>
                    <a:gd name="connsiteX7" fmla="*/ 107475 w 107474"/>
                    <a:gd name="connsiteY7" fmla="*/ 47566 h 47565"/>
                    <a:gd name="connsiteX8" fmla="*/ 868 w 107474"/>
                    <a:gd name="connsiteY8" fmla="*/ 8389 h 47565"/>
                    <a:gd name="connsiteX9" fmla="*/ 56 w 107474"/>
                    <a:gd name="connsiteY9" fmla="*/ 2522 h 47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7474" h="47565">
                      <a:moveTo>
                        <a:pt x="56" y="2522"/>
                      </a:moveTo>
                      <a:cubicBezTo>
                        <a:pt x="-576" y="-367"/>
                        <a:pt x="4208" y="355"/>
                        <a:pt x="10888" y="2522"/>
                      </a:cubicBezTo>
                      <a:lnTo>
                        <a:pt x="22984" y="6855"/>
                      </a:lnTo>
                      <a:cubicBezTo>
                        <a:pt x="22984" y="6855"/>
                        <a:pt x="18200" y="-5331"/>
                        <a:pt x="46724" y="2793"/>
                      </a:cubicBezTo>
                      <a:cubicBezTo>
                        <a:pt x="78138" y="11819"/>
                        <a:pt x="78589" y="27526"/>
                        <a:pt x="78589" y="27526"/>
                      </a:cubicBezTo>
                      <a:cubicBezTo>
                        <a:pt x="83465" y="29722"/>
                        <a:pt x="88469" y="31621"/>
                        <a:pt x="93573" y="33213"/>
                      </a:cubicBezTo>
                      <a:cubicBezTo>
                        <a:pt x="104044" y="36824"/>
                        <a:pt x="105128" y="38900"/>
                        <a:pt x="105940" y="42240"/>
                      </a:cubicBezTo>
                      <a:lnTo>
                        <a:pt x="107475" y="47566"/>
                      </a:lnTo>
                      <a:lnTo>
                        <a:pt x="868" y="8389"/>
                      </a:lnTo>
                      <a:cubicBezTo>
                        <a:pt x="868" y="8389"/>
                        <a:pt x="598" y="5501"/>
                        <a:pt x="56" y="2522"/>
                      </a:cubicBezTo>
                      <a:close/>
                    </a:path>
                  </a:pathLst>
                </a:custGeom>
                <a:solidFill>
                  <a:srgbClr val="37474F"/>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endParaRPr>
                </a:p>
              </p:txBody>
            </p:sp>
            <p:sp>
              <p:nvSpPr>
                <p:cNvPr id="3149" name="Freeform: Shape 3148">
                  <a:extLst>
                    <a:ext uri="{FF2B5EF4-FFF2-40B4-BE49-F238E27FC236}">
                      <a16:creationId xmlns:a16="http://schemas.microsoft.com/office/drawing/2014/main" id="{5E52EEDF-4798-C7FA-4288-24AD94C45295}"/>
                    </a:ext>
                  </a:extLst>
                </p:cNvPr>
                <p:cNvSpPr/>
                <p:nvPr/>
              </p:nvSpPr>
              <p:spPr>
                <a:xfrm>
                  <a:off x="10472421" y="3870135"/>
                  <a:ext cx="88552" cy="58764"/>
                </a:xfrm>
                <a:custGeom>
                  <a:avLst/>
                  <a:gdLst>
                    <a:gd name="connsiteX0" fmla="*/ 3159 w 88552"/>
                    <a:gd name="connsiteY0" fmla="*/ 10291 h 58764"/>
                    <a:gd name="connsiteX1" fmla="*/ 18415 w 88552"/>
                    <a:gd name="connsiteY1" fmla="*/ 24372 h 58764"/>
                    <a:gd name="connsiteX2" fmla="*/ 20310 w 88552"/>
                    <a:gd name="connsiteY2" fmla="*/ 35927 h 58764"/>
                    <a:gd name="connsiteX3" fmla="*/ 75825 w 88552"/>
                    <a:gd name="connsiteY3" fmla="*/ 58764 h 58764"/>
                    <a:gd name="connsiteX4" fmla="*/ 72214 w 88552"/>
                    <a:gd name="connsiteY4" fmla="*/ 42697 h 58764"/>
                    <a:gd name="connsiteX5" fmla="*/ 88553 w 88552"/>
                    <a:gd name="connsiteY5" fmla="*/ 43329 h 58764"/>
                    <a:gd name="connsiteX6" fmla="*/ 86386 w 88552"/>
                    <a:gd name="connsiteY6" fmla="*/ 33309 h 58764"/>
                    <a:gd name="connsiteX7" fmla="*/ 0 w 88552"/>
                    <a:gd name="connsiteY7" fmla="*/ 0 h 58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552" h="58764">
                      <a:moveTo>
                        <a:pt x="3159" y="10291"/>
                      </a:moveTo>
                      <a:cubicBezTo>
                        <a:pt x="12999" y="14984"/>
                        <a:pt x="17061" y="17241"/>
                        <a:pt x="18415" y="24372"/>
                      </a:cubicBezTo>
                      <a:cubicBezTo>
                        <a:pt x="19769" y="31504"/>
                        <a:pt x="20310" y="35927"/>
                        <a:pt x="20310" y="35927"/>
                      </a:cubicBezTo>
                      <a:lnTo>
                        <a:pt x="75825" y="58764"/>
                      </a:lnTo>
                      <a:cubicBezTo>
                        <a:pt x="75825" y="58764"/>
                        <a:pt x="72937" y="46668"/>
                        <a:pt x="72214" y="42697"/>
                      </a:cubicBezTo>
                      <a:cubicBezTo>
                        <a:pt x="71492" y="38725"/>
                        <a:pt x="78984" y="38725"/>
                        <a:pt x="88553" y="43329"/>
                      </a:cubicBezTo>
                      <a:lnTo>
                        <a:pt x="86386" y="33309"/>
                      </a:lnTo>
                      <a:lnTo>
                        <a:pt x="0" y="0"/>
                      </a:lnTo>
                      <a:close/>
                    </a:path>
                  </a:pathLst>
                </a:custGeom>
                <a:solidFill>
                  <a:srgbClr val="37474F"/>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endParaRPr>
                </a:p>
              </p:txBody>
            </p:sp>
            <p:sp>
              <p:nvSpPr>
                <p:cNvPr id="3150" name="Freeform: Shape 3149">
                  <a:extLst>
                    <a:ext uri="{FF2B5EF4-FFF2-40B4-BE49-F238E27FC236}">
                      <a16:creationId xmlns:a16="http://schemas.microsoft.com/office/drawing/2014/main" id="{78A31EEE-A67F-B17D-9610-A2885065A96D}"/>
                    </a:ext>
                  </a:extLst>
                </p:cNvPr>
                <p:cNvSpPr/>
                <p:nvPr/>
              </p:nvSpPr>
              <p:spPr>
                <a:xfrm>
                  <a:off x="10471742" y="3891695"/>
                  <a:ext cx="98619" cy="46591"/>
                </a:xfrm>
                <a:custGeom>
                  <a:avLst/>
                  <a:gdLst>
                    <a:gd name="connsiteX0" fmla="*/ 1672 w 98619"/>
                    <a:gd name="connsiteY0" fmla="*/ 10665 h 46591"/>
                    <a:gd name="connsiteX1" fmla="*/ 47 w 98619"/>
                    <a:gd name="connsiteY1" fmla="*/ 2270 h 46591"/>
                    <a:gd name="connsiteX2" fmla="*/ 27127 w 98619"/>
                    <a:gd name="connsiteY2" fmla="*/ 8137 h 46591"/>
                    <a:gd name="connsiteX3" fmla="*/ 64949 w 98619"/>
                    <a:gd name="connsiteY3" fmla="*/ 20143 h 46591"/>
                    <a:gd name="connsiteX4" fmla="*/ 97085 w 98619"/>
                    <a:gd name="connsiteY4" fmla="*/ 38197 h 46591"/>
                    <a:gd name="connsiteX5" fmla="*/ 98619 w 98619"/>
                    <a:gd name="connsiteY5" fmla="*/ 46592 h 465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8619" h="46591">
                      <a:moveTo>
                        <a:pt x="1672" y="10665"/>
                      </a:moveTo>
                      <a:lnTo>
                        <a:pt x="47" y="2270"/>
                      </a:lnTo>
                      <a:cubicBezTo>
                        <a:pt x="-856" y="-2334"/>
                        <a:pt x="11421" y="284"/>
                        <a:pt x="27127" y="8137"/>
                      </a:cubicBezTo>
                      <a:lnTo>
                        <a:pt x="64949" y="20143"/>
                      </a:lnTo>
                      <a:cubicBezTo>
                        <a:pt x="80927" y="27996"/>
                        <a:pt x="96182" y="33954"/>
                        <a:pt x="97085" y="38197"/>
                      </a:cubicBezTo>
                      <a:lnTo>
                        <a:pt x="98619" y="46592"/>
                      </a:lnTo>
                      <a:close/>
                    </a:path>
                  </a:pathLst>
                </a:custGeom>
                <a:solidFill>
                  <a:srgbClr val="37474F"/>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endParaRPr>
                </a:p>
              </p:txBody>
            </p:sp>
            <p:sp>
              <p:nvSpPr>
                <p:cNvPr id="3151" name="Freeform: Shape 3150">
                  <a:extLst>
                    <a:ext uri="{FF2B5EF4-FFF2-40B4-BE49-F238E27FC236}">
                      <a16:creationId xmlns:a16="http://schemas.microsoft.com/office/drawing/2014/main" id="{17E02458-BA0E-6CDE-3D69-76151FE161A2}"/>
                    </a:ext>
                  </a:extLst>
                </p:cNvPr>
                <p:cNvSpPr/>
                <p:nvPr/>
              </p:nvSpPr>
              <p:spPr>
                <a:xfrm>
                  <a:off x="10465018" y="4049316"/>
                  <a:ext cx="45314" cy="14845"/>
                </a:xfrm>
                <a:custGeom>
                  <a:avLst/>
                  <a:gdLst>
                    <a:gd name="connsiteX0" fmla="*/ 45315 w 45314"/>
                    <a:gd name="connsiteY0" fmla="*/ 1354 h 14845"/>
                    <a:gd name="connsiteX1" fmla="*/ 3701 w 45314"/>
                    <a:gd name="connsiteY1" fmla="*/ 14533 h 14845"/>
                    <a:gd name="connsiteX2" fmla="*/ 0 w 45314"/>
                    <a:gd name="connsiteY2" fmla="*/ 0 h 14845"/>
                  </a:gdLst>
                  <a:ahLst/>
                  <a:cxnLst>
                    <a:cxn ang="0">
                      <a:pos x="connsiteX0" y="connsiteY0"/>
                    </a:cxn>
                    <a:cxn ang="0">
                      <a:pos x="connsiteX1" y="connsiteY1"/>
                    </a:cxn>
                    <a:cxn ang="0">
                      <a:pos x="connsiteX2" y="connsiteY2"/>
                    </a:cxn>
                  </a:cxnLst>
                  <a:rect l="l" t="t" r="r" b="b"/>
                  <a:pathLst>
                    <a:path w="45314" h="14845">
                      <a:moveTo>
                        <a:pt x="45315" y="1354"/>
                      </a:moveTo>
                      <a:cubicBezTo>
                        <a:pt x="43238" y="6228"/>
                        <a:pt x="27261" y="16790"/>
                        <a:pt x="3701" y="14533"/>
                      </a:cubicBezTo>
                      <a:lnTo>
                        <a:pt x="0" y="0"/>
                      </a:lnTo>
                      <a:close/>
                    </a:path>
                  </a:pathLst>
                </a:custGeom>
                <a:solidFill>
                  <a:srgbClr val="000000">
                    <a:alpha val="20000"/>
                  </a:srgbClr>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endParaRPr>
                </a:p>
              </p:txBody>
            </p:sp>
            <p:sp>
              <p:nvSpPr>
                <p:cNvPr id="3152" name="Freeform: Shape 3151">
                  <a:extLst>
                    <a:ext uri="{FF2B5EF4-FFF2-40B4-BE49-F238E27FC236}">
                      <a16:creationId xmlns:a16="http://schemas.microsoft.com/office/drawing/2014/main" id="{508D55F1-8ACA-34AC-539D-F98C85E99F4C}"/>
                    </a:ext>
                  </a:extLst>
                </p:cNvPr>
                <p:cNvSpPr/>
                <p:nvPr/>
              </p:nvSpPr>
              <p:spPr>
                <a:xfrm>
                  <a:off x="10419282" y="3931024"/>
                  <a:ext cx="110699" cy="126596"/>
                </a:xfrm>
                <a:custGeom>
                  <a:avLst/>
                  <a:gdLst>
                    <a:gd name="connsiteX0" fmla="*/ 16580 w 110699"/>
                    <a:gd name="connsiteY0" fmla="*/ 5006 h 126596"/>
                    <a:gd name="connsiteX1" fmla="*/ 25607 w 110699"/>
                    <a:gd name="connsiteY1" fmla="*/ 39488 h 126596"/>
                    <a:gd name="connsiteX2" fmla="*/ 78865 w 110699"/>
                    <a:gd name="connsiteY2" fmla="*/ 65214 h 126596"/>
                    <a:gd name="connsiteX3" fmla="*/ 107118 w 110699"/>
                    <a:gd name="connsiteY3" fmla="*/ 100329 h 126596"/>
                    <a:gd name="connsiteX4" fmla="*/ 48174 w 110699"/>
                    <a:gd name="connsiteY4" fmla="*/ 125604 h 126596"/>
                    <a:gd name="connsiteX5" fmla="*/ 7914 w 110699"/>
                    <a:gd name="connsiteY5" fmla="*/ 89497 h 126596"/>
                    <a:gd name="connsiteX6" fmla="*/ 693 w 110699"/>
                    <a:gd name="connsiteY6" fmla="*/ 16289 h 126596"/>
                    <a:gd name="connsiteX7" fmla="*/ 16580 w 110699"/>
                    <a:gd name="connsiteY7" fmla="*/ 5006 h 1265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0699" h="126596">
                      <a:moveTo>
                        <a:pt x="16580" y="5006"/>
                      </a:moveTo>
                      <a:cubicBezTo>
                        <a:pt x="16580" y="5006"/>
                        <a:pt x="23621" y="32086"/>
                        <a:pt x="25607" y="39488"/>
                      </a:cubicBezTo>
                      <a:cubicBezTo>
                        <a:pt x="27593" y="46890"/>
                        <a:pt x="61714" y="62868"/>
                        <a:pt x="78865" y="65214"/>
                      </a:cubicBezTo>
                      <a:cubicBezTo>
                        <a:pt x="111722" y="69818"/>
                        <a:pt x="114972" y="77040"/>
                        <a:pt x="107118" y="100329"/>
                      </a:cubicBezTo>
                      <a:cubicBezTo>
                        <a:pt x="99446" y="121722"/>
                        <a:pt x="77872" y="129575"/>
                        <a:pt x="48174" y="125604"/>
                      </a:cubicBezTo>
                      <a:cubicBezTo>
                        <a:pt x="29275" y="121608"/>
                        <a:pt x="13935" y="107850"/>
                        <a:pt x="7914" y="89497"/>
                      </a:cubicBezTo>
                      <a:cubicBezTo>
                        <a:pt x="-1113" y="61875"/>
                        <a:pt x="4303" y="32447"/>
                        <a:pt x="693" y="16289"/>
                      </a:cubicBezTo>
                      <a:cubicBezTo>
                        <a:pt x="-2918" y="131"/>
                        <a:pt x="8365" y="-4743"/>
                        <a:pt x="16580" y="5006"/>
                      </a:cubicBezTo>
                      <a:close/>
                    </a:path>
                  </a:pathLst>
                </a:custGeom>
                <a:solidFill>
                  <a:srgbClr val="B16668"/>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endParaRPr>
                </a:p>
              </p:txBody>
            </p:sp>
            <p:sp>
              <p:nvSpPr>
                <p:cNvPr id="3153" name="Freeform: Shape 3152">
                  <a:extLst>
                    <a:ext uri="{FF2B5EF4-FFF2-40B4-BE49-F238E27FC236}">
                      <a16:creationId xmlns:a16="http://schemas.microsoft.com/office/drawing/2014/main" id="{293CE47C-6BC9-F387-33E2-6068D302412D}"/>
                    </a:ext>
                  </a:extLst>
                </p:cNvPr>
                <p:cNvSpPr/>
                <p:nvPr/>
              </p:nvSpPr>
              <p:spPr>
                <a:xfrm>
                  <a:off x="10781673" y="3716228"/>
                  <a:ext cx="322619" cy="502591"/>
                </a:xfrm>
                <a:custGeom>
                  <a:avLst/>
                  <a:gdLst>
                    <a:gd name="connsiteX0" fmla="*/ 124033 w 322619"/>
                    <a:gd name="connsiteY0" fmla="*/ 382736 h 502591"/>
                    <a:gd name="connsiteX1" fmla="*/ 77725 w 322619"/>
                    <a:gd name="connsiteY1" fmla="*/ 399796 h 502591"/>
                    <a:gd name="connsiteX2" fmla="*/ 38549 w 322619"/>
                    <a:gd name="connsiteY2" fmla="*/ 414420 h 502591"/>
                    <a:gd name="connsiteX3" fmla="*/ 47576 w 322619"/>
                    <a:gd name="connsiteY3" fmla="*/ 430216 h 502591"/>
                    <a:gd name="connsiteX4" fmla="*/ 72761 w 322619"/>
                    <a:gd name="connsiteY4" fmla="*/ 429585 h 502591"/>
                    <a:gd name="connsiteX5" fmla="*/ 52631 w 322619"/>
                    <a:gd name="connsiteY5" fmla="*/ 448089 h 502591"/>
                    <a:gd name="connsiteX6" fmla="*/ 2081 w 322619"/>
                    <a:gd name="connsiteY6" fmla="*/ 478871 h 502591"/>
                    <a:gd name="connsiteX7" fmla="*/ 5 w 322619"/>
                    <a:gd name="connsiteY7" fmla="*/ 484648 h 502591"/>
                    <a:gd name="connsiteX8" fmla="*/ 6504 w 322619"/>
                    <a:gd name="connsiteY8" fmla="*/ 489522 h 502591"/>
                    <a:gd name="connsiteX9" fmla="*/ 15531 w 322619"/>
                    <a:gd name="connsiteY9" fmla="*/ 488439 h 502591"/>
                    <a:gd name="connsiteX10" fmla="*/ 23745 w 322619"/>
                    <a:gd name="connsiteY10" fmla="*/ 490154 h 502591"/>
                    <a:gd name="connsiteX11" fmla="*/ 28259 w 322619"/>
                    <a:gd name="connsiteY11" fmla="*/ 496744 h 502591"/>
                    <a:gd name="connsiteX12" fmla="*/ 33043 w 322619"/>
                    <a:gd name="connsiteY12" fmla="*/ 498549 h 502591"/>
                    <a:gd name="connsiteX13" fmla="*/ 42070 w 322619"/>
                    <a:gd name="connsiteY13" fmla="*/ 498549 h 502591"/>
                    <a:gd name="connsiteX14" fmla="*/ 49832 w 322619"/>
                    <a:gd name="connsiteY14" fmla="*/ 497466 h 502591"/>
                    <a:gd name="connsiteX15" fmla="*/ 63011 w 322619"/>
                    <a:gd name="connsiteY15" fmla="*/ 501077 h 502591"/>
                    <a:gd name="connsiteX16" fmla="*/ 117172 w 322619"/>
                    <a:gd name="connsiteY16" fmla="*/ 486092 h 502591"/>
                    <a:gd name="connsiteX17" fmla="*/ 174583 w 322619"/>
                    <a:gd name="connsiteY17" fmla="*/ 433015 h 502591"/>
                    <a:gd name="connsiteX18" fmla="*/ 300416 w 322619"/>
                    <a:gd name="connsiteY18" fmla="*/ 321895 h 502591"/>
                    <a:gd name="connsiteX19" fmla="*/ 303485 w 322619"/>
                    <a:gd name="connsiteY19" fmla="*/ 233613 h 502591"/>
                    <a:gd name="connsiteX20" fmla="*/ 221161 w 322619"/>
                    <a:gd name="connsiteY20" fmla="*/ 55515 h 502591"/>
                    <a:gd name="connsiteX21" fmla="*/ 139920 w 322619"/>
                    <a:gd name="connsiteY21" fmla="*/ 0 h 502591"/>
                    <a:gd name="connsiteX22" fmla="*/ 157973 w 322619"/>
                    <a:gd name="connsiteY22" fmla="*/ 151740 h 502591"/>
                    <a:gd name="connsiteX23" fmla="*/ 215654 w 322619"/>
                    <a:gd name="connsiteY23" fmla="*/ 267464 h 502591"/>
                    <a:gd name="connsiteX24" fmla="*/ 174763 w 322619"/>
                    <a:gd name="connsiteY24" fmla="*/ 320992 h 502591"/>
                    <a:gd name="connsiteX25" fmla="*/ 124033 w 322619"/>
                    <a:gd name="connsiteY25" fmla="*/ 382736 h 5025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322619" h="502591">
                      <a:moveTo>
                        <a:pt x="124033" y="382736"/>
                      </a:moveTo>
                      <a:cubicBezTo>
                        <a:pt x="112298" y="391762"/>
                        <a:pt x="96230" y="392575"/>
                        <a:pt x="77725" y="399796"/>
                      </a:cubicBezTo>
                      <a:cubicBezTo>
                        <a:pt x="59220" y="407018"/>
                        <a:pt x="48117" y="414420"/>
                        <a:pt x="38549" y="414420"/>
                      </a:cubicBezTo>
                      <a:cubicBezTo>
                        <a:pt x="28981" y="414420"/>
                        <a:pt x="35480" y="429585"/>
                        <a:pt x="47576" y="430216"/>
                      </a:cubicBezTo>
                      <a:cubicBezTo>
                        <a:pt x="59672" y="430848"/>
                        <a:pt x="72761" y="424349"/>
                        <a:pt x="72761" y="429585"/>
                      </a:cubicBezTo>
                      <a:cubicBezTo>
                        <a:pt x="72761" y="437528"/>
                        <a:pt x="57956" y="445020"/>
                        <a:pt x="52631" y="448089"/>
                      </a:cubicBezTo>
                      <a:cubicBezTo>
                        <a:pt x="36112" y="457748"/>
                        <a:pt x="13816" y="462713"/>
                        <a:pt x="2081" y="478871"/>
                      </a:cubicBezTo>
                      <a:cubicBezTo>
                        <a:pt x="676" y="480461"/>
                        <a:pt x="-66" y="482528"/>
                        <a:pt x="5" y="484648"/>
                      </a:cubicBezTo>
                      <a:cubicBezTo>
                        <a:pt x="847" y="487537"/>
                        <a:pt x="3495" y="489522"/>
                        <a:pt x="6504" y="489522"/>
                      </a:cubicBezTo>
                      <a:cubicBezTo>
                        <a:pt x="9544" y="489500"/>
                        <a:pt x="12572" y="489137"/>
                        <a:pt x="15531" y="488439"/>
                      </a:cubicBezTo>
                      <a:cubicBezTo>
                        <a:pt x="18387" y="487729"/>
                        <a:pt x="21411" y="488361"/>
                        <a:pt x="23745" y="490154"/>
                      </a:cubicBezTo>
                      <a:cubicBezTo>
                        <a:pt x="25731" y="492050"/>
                        <a:pt x="26273" y="495029"/>
                        <a:pt x="28259" y="496744"/>
                      </a:cubicBezTo>
                      <a:cubicBezTo>
                        <a:pt x="29670" y="497749"/>
                        <a:pt x="31319" y="498371"/>
                        <a:pt x="33043" y="498549"/>
                      </a:cubicBezTo>
                      <a:cubicBezTo>
                        <a:pt x="36034" y="499008"/>
                        <a:pt x="39078" y="499008"/>
                        <a:pt x="42070" y="498549"/>
                      </a:cubicBezTo>
                      <a:cubicBezTo>
                        <a:pt x="44630" y="498011"/>
                        <a:pt x="47223" y="497649"/>
                        <a:pt x="49832" y="497466"/>
                      </a:cubicBezTo>
                      <a:cubicBezTo>
                        <a:pt x="54360" y="498108"/>
                        <a:pt x="58789" y="499322"/>
                        <a:pt x="63011" y="501077"/>
                      </a:cubicBezTo>
                      <a:cubicBezTo>
                        <a:pt x="81787" y="506673"/>
                        <a:pt x="101466" y="495661"/>
                        <a:pt x="117172" y="486092"/>
                      </a:cubicBezTo>
                      <a:cubicBezTo>
                        <a:pt x="149939" y="465421"/>
                        <a:pt x="157522" y="447728"/>
                        <a:pt x="174583" y="433015"/>
                      </a:cubicBezTo>
                      <a:cubicBezTo>
                        <a:pt x="191643" y="418301"/>
                        <a:pt x="266295" y="357461"/>
                        <a:pt x="300416" y="321895"/>
                      </a:cubicBezTo>
                      <a:cubicBezTo>
                        <a:pt x="336523" y="284705"/>
                        <a:pt x="321900" y="281455"/>
                        <a:pt x="303485" y="233613"/>
                      </a:cubicBezTo>
                      <a:cubicBezTo>
                        <a:pt x="285070" y="185771"/>
                        <a:pt x="238221" y="92525"/>
                        <a:pt x="221161" y="55515"/>
                      </a:cubicBezTo>
                      <a:cubicBezTo>
                        <a:pt x="201573" y="13089"/>
                        <a:pt x="182075" y="6319"/>
                        <a:pt x="139920" y="0"/>
                      </a:cubicBezTo>
                      <a:cubicBezTo>
                        <a:pt x="120151" y="21664"/>
                        <a:pt x="110763" y="89275"/>
                        <a:pt x="157973" y="151740"/>
                      </a:cubicBezTo>
                      <a:lnTo>
                        <a:pt x="215654" y="267464"/>
                      </a:lnTo>
                      <a:cubicBezTo>
                        <a:pt x="215654" y="267464"/>
                        <a:pt x="205093" y="280011"/>
                        <a:pt x="174763" y="320992"/>
                      </a:cubicBezTo>
                      <a:cubicBezTo>
                        <a:pt x="152557" y="350961"/>
                        <a:pt x="136219" y="374070"/>
                        <a:pt x="124033" y="382736"/>
                      </a:cubicBezTo>
                      <a:close/>
                    </a:path>
                  </a:pathLst>
                </a:custGeom>
                <a:solidFill>
                  <a:srgbClr val="B16668"/>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endParaRPr>
                </a:p>
              </p:txBody>
            </p:sp>
          </p:grpSp>
        </p:grpSp>
      </p:grpSp>
      <p:grpSp>
        <p:nvGrpSpPr>
          <p:cNvPr id="3179" name="Group 3178">
            <a:extLst>
              <a:ext uri="{FF2B5EF4-FFF2-40B4-BE49-F238E27FC236}">
                <a16:creationId xmlns:a16="http://schemas.microsoft.com/office/drawing/2014/main" id="{95FBD192-5299-5F4C-31AD-E7093ADE64CE}"/>
              </a:ext>
            </a:extLst>
          </p:cNvPr>
          <p:cNvGrpSpPr/>
          <p:nvPr/>
        </p:nvGrpSpPr>
        <p:grpSpPr>
          <a:xfrm>
            <a:off x="7168581" y="1553870"/>
            <a:ext cx="1353950" cy="1702868"/>
            <a:chOff x="8744153" y="2564878"/>
            <a:chExt cx="1805266" cy="2270490"/>
          </a:xfrm>
        </p:grpSpPr>
        <p:sp>
          <p:nvSpPr>
            <p:cNvPr id="3180" name="Freeform: Shape 3179">
              <a:extLst>
                <a:ext uri="{FF2B5EF4-FFF2-40B4-BE49-F238E27FC236}">
                  <a16:creationId xmlns:a16="http://schemas.microsoft.com/office/drawing/2014/main" id="{4188F658-47DE-3335-1331-8A98C0D93107}"/>
                </a:ext>
              </a:extLst>
            </p:cNvPr>
            <p:cNvSpPr/>
            <p:nvPr/>
          </p:nvSpPr>
          <p:spPr>
            <a:xfrm>
              <a:off x="8744153" y="3792775"/>
              <a:ext cx="1805266" cy="1042593"/>
            </a:xfrm>
            <a:custGeom>
              <a:avLst/>
              <a:gdLst>
                <a:gd name="connsiteX0" fmla="*/ 673759 w 1805266"/>
                <a:gd name="connsiteY0" fmla="*/ 920913 h 1042593"/>
                <a:gd name="connsiteX1" fmla="*/ 533393 w 1805266"/>
                <a:gd name="connsiteY1" fmla="*/ 755451 h 1042593"/>
                <a:gd name="connsiteX2" fmla="*/ 638555 w 1805266"/>
                <a:gd name="connsiteY2" fmla="*/ 689736 h 1042593"/>
                <a:gd name="connsiteX3" fmla="*/ 735954 w 1805266"/>
                <a:gd name="connsiteY3" fmla="*/ 672676 h 1042593"/>
                <a:gd name="connsiteX4" fmla="*/ 749674 w 1805266"/>
                <a:gd name="connsiteY4" fmla="*/ 661934 h 1042593"/>
                <a:gd name="connsiteX5" fmla="*/ 735954 w 1805266"/>
                <a:gd name="connsiteY5" fmla="*/ 651102 h 1042593"/>
                <a:gd name="connsiteX6" fmla="*/ 581686 w 1805266"/>
                <a:gd name="connsiteY6" fmla="*/ 651102 h 1042593"/>
                <a:gd name="connsiteX7" fmla="*/ 567062 w 1805266"/>
                <a:gd name="connsiteY7" fmla="*/ 681432 h 1042593"/>
                <a:gd name="connsiteX8" fmla="*/ 466865 w 1805266"/>
                <a:gd name="connsiteY8" fmla="*/ 760145 h 1042593"/>
                <a:gd name="connsiteX9" fmla="*/ 268727 w 1805266"/>
                <a:gd name="connsiteY9" fmla="*/ 687119 h 1042593"/>
                <a:gd name="connsiteX10" fmla="*/ 0 w 1805266"/>
                <a:gd name="connsiteY10" fmla="*/ 531948 h 1042593"/>
                <a:gd name="connsiteX11" fmla="*/ 285607 w 1805266"/>
                <a:gd name="connsiteY11" fmla="*/ 367029 h 1042593"/>
                <a:gd name="connsiteX12" fmla="*/ 485641 w 1805266"/>
                <a:gd name="connsiteY12" fmla="*/ 292919 h 1042593"/>
                <a:gd name="connsiteX13" fmla="*/ 585838 w 1805266"/>
                <a:gd name="connsiteY13" fmla="*/ 371542 h 1042593"/>
                <a:gd name="connsiteX14" fmla="*/ 600462 w 1805266"/>
                <a:gd name="connsiteY14" fmla="*/ 401963 h 1042593"/>
                <a:gd name="connsiteX15" fmla="*/ 754729 w 1805266"/>
                <a:gd name="connsiteY15" fmla="*/ 401963 h 1042593"/>
                <a:gd name="connsiteX16" fmla="*/ 768450 w 1805266"/>
                <a:gd name="connsiteY16" fmla="*/ 391131 h 1042593"/>
                <a:gd name="connsiteX17" fmla="*/ 754729 w 1805266"/>
                <a:gd name="connsiteY17" fmla="*/ 380389 h 1042593"/>
                <a:gd name="connsiteX18" fmla="*/ 657330 w 1805266"/>
                <a:gd name="connsiteY18" fmla="*/ 363328 h 1042593"/>
                <a:gd name="connsiteX19" fmla="*/ 552078 w 1805266"/>
                <a:gd name="connsiteY19" fmla="*/ 297523 h 1042593"/>
                <a:gd name="connsiteX20" fmla="*/ 694250 w 1805266"/>
                <a:gd name="connsiteY20" fmla="*/ 131159 h 1042593"/>
                <a:gd name="connsiteX21" fmla="*/ 921364 w 1805266"/>
                <a:gd name="connsiteY21" fmla="*/ 0 h 1042593"/>
                <a:gd name="connsiteX22" fmla="*/ 1129792 w 1805266"/>
                <a:gd name="connsiteY22" fmla="*/ 120327 h 1042593"/>
                <a:gd name="connsiteX23" fmla="*/ 1259868 w 1805266"/>
                <a:gd name="connsiteY23" fmla="*/ 177557 h 1042593"/>
                <a:gd name="connsiteX24" fmla="*/ 1327569 w 1805266"/>
                <a:gd name="connsiteY24" fmla="*/ 85393 h 1042593"/>
                <a:gd name="connsiteX25" fmla="*/ 1598824 w 1805266"/>
                <a:gd name="connsiteY25" fmla="*/ 85393 h 1042593"/>
                <a:gd name="connsiteX26" fmla="*/ 1672121 w 1805266"/>
                <a:gd name="connsiteY26" fmla="*/ 197506 h 1042593"/>
                <a:gd name="connsiteX27" fmla="*/ 1598824 w 1805266"/>
                <a:gd name="connsiteY27" fmla="*/ 309528 h 1042593"/>
                <a:gd name="connsiteX28" fmla="*/ 1507563 w 1805266"/>
                <a:gd name="connsiteY28" fmla="*/ 337602 h 1042593"/>
                <a:gd name="connsiteX29" fmla="*/ 1538344 w 1805266"/>
                <a:gd name="connsiteY29" fmla="*/ 356197 h 1042593"/>
                <a:gd name="connsiteX30" fmla="*/ 1805266 w 1805266"/>
                <a:gd name="connsiteY30" fmla="*/ 510645 h 1042593"/>
                <a:gd name="connsiteX31" fmla="*/ 1519659 w 1805266"/>
                <a:gd name="connsiteY31" fmla="*/ 675565 h 1042593"/>
                <a:gd name="connsiteX32" fmla="*/ 1488787 w 1805266"/>
                <a:gd name="connsiteY32" fmla="*/ 694160 h 1042593"/>
                <a:gd name="connsiteX33" fmla="*/ 1580138 w 1805266"/>
                <a:gd name="connsiteY33" fmla="*/ 722233 h 1042593"/>
                <a:gd name="connsiteX34" fmla="*/ 1653436 w 1805266"/>
                <a:gd name="connsiteY34" fmla="*/ 834346 h 1042593"/>
                <a:gd name="connsiteX35" fmla="*/ 1580138 w 1805266"/>
                <a:gd name="connsiteY35" fmla="*/ 946368 h 1042593"/>
                <a:gd name="connsiteX36" fmla="*/ 1444736 w 1805266"/>
                <a:gd name="connsiteY36" fmla="*/ 979677 h 1042593"/>
                <a:gd name="connsiteX37" fmla="*/ 1444736 w 1805266"/>
                <a:gd name="connsiteY37" fmla="*/ 979677 h 1042593"/>
                <a:gd name="connsiteX38" fmla="*/ 1309335 w 1805266"/>
                <a:gd name="connsiteY38" fmla="*/ 946368 h 1042593"/>
                <a:gd name="connsiteX39" fmla="*/ 1241634 w 1805266"/>
                <a:gd name="connsiteY39" fmla="*/ 854204 h 1042593"/>
                <a:gd name="connsiteX40" fmla="*/ 1111468 w 1805266"/>
                <a:gd name="connsiteY40" fmla="*/ 911434 h 1042593"/>
                <a:gd name="connsiteX41" fmla="*/ 884354 w 1805266"/>
                <a:gd name="connsiteY41" fmla="*/ 1042593 h 10425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805266" h="1042593">
                  <a:moveTo>
                    <a:pt x="673759" y="920913"/>
                  </a:moveTo>
                  <a:cubicBezTo>
                    <a:pt x="578888" y="865939"/>
                    <a:pt x="518769" y="816743"/>
                    <a:pt x="533393" y="755451"/>
                  </a:cubicBezTo>
                  <a:cubicBezTo>
                    <a:pt x="539982" y="727830"/>
                    <a:pt x="563632" y="693979"/>
                    <a:pt x="638555" y="689736"/>
                  </a:cubicBezTo>
                  <a:cubicBezTo>
                    <a:pt x="687931" y="686938"/>
                    <a:pt x="714650" y="684952"/>
                    <a:pt x="735954" y="672676"/>
                  </a:cubicBezTo>
                  <a:cubicBezTo>
                    <a:pt x="741117" y="669920"/>
                    <a:pt x="745760" y="666285"/>
                    <a:pt x="749674" y="661934"/>
                  </a:cubicBezTo>
                  <a:cubicBezTo>
                    <a:pt x="745796" y="657520"/>
                    <a:pt x="741147" y="653849"/>
                    <a:pt x="735954" y="651102"/>
                  </a:cubicBezTo>
                  <a:cubicBezTo>
                    <a:pt x="687208" y="627636"/>
                    <a:pt x="630431" y="627636"/>
                    <a:pt x="581686" y="651102"/>
                  </a:cubicBezTo>
                  <a:cubicBezTo>
                    <a:pt x="571215" y="657150"/>
                    <a:pt x="571215" y="657150"/>
                    <a:pt x="567062" y="681432"/>
                  </a:cubicBezTo>
                  <a:cubicBezTo>
                    <a:pt x="560563" y="719525"/>
                    <a:pt x="530955" y="760145"/>
                    <a:pt x="466865" y="760145"/>
                  </a:cubicBezTo>
                  <a:cubicBezTo>
                    <a:pt x="419113" y="760145"/>
                    <a:pt x="354301" y="736224"/>
                    <a:pt x="268727" y="687119"/>
                  </a:cubicBezTo>
                  <a:lnTo>
                    <a:pt x="0" y="531948"/>
                  </a:lnTo>
                  <a:lnTo>
                    <a:pt x="285607" y="367029"/>
                  </a:lnTo>
                  <a:cubicBezTo>
                    <a:pt x="372084" y="317111"/>
                    <a:pt x="437438" y="292919"/>
                    <a:pt x="485641" y="292919"/>
                  </a:cubicBezTo>
                  <a:cubicBezTo>
                    <a:pt x="549551" y="292919"/>
                    <a:pt x="579339" y="333540"/>
                    <a:pt x="585838" y="371542"/>
                  </a:cubicBezTo>
                  <a:cubicBezTo>
                    <a:pt x="589991" y="395915"/>
                    <a:pt x="589991" y="395915"/>
                    <a:pt x="600462" y="401963"/>
                  </a:cubicBezTo>
                  <a:cubicBezTo>
                    <a:pt x="649207" y="425429"/>
                    <a:pt x="705984" y="425429"/>
                    <a:pt x="754729" y="401963"/>
                  </a:cubicBezTo>
                  <a:cubicBezTo>
                    <a:pt x="759885" y="399158"/>
                    <a:pt x="764525" y="395495"/>
                    <a:pt x="768450" y="391131"/>
                  </a:cubicBezTo>
                  <a:cubicBezTo>
                    <a:pt x="764513" y="386804"/>
                    <a:pt x="759875" y="383172"/>
                    <a:pt x="754729" y="380389"/>
                  </a:cubicBezTo>
                  <a:cubicBezTo>
                    <a:pt x="733426" y="368112"/>
                    <a:pt x="706707" y="366126"/>
                    <a:pt x="657330" y="363328"/>
                  </a:cubicBezTo>
                  <a:cubicBezTo>
                    <a:pt x="582318" y="358995"/>
                    <a:pt x="558668" y="325145"/>
                    <a:pt x="552078" y="297523"/>
                  </a:cubicBezTo>
                  <a:cubicBezTo>
                    <a:pt x="537455" y="235960"/>
                    <a:pt x="598385" y="186493"/>
                    <a:pt x="694250" y="131159"/>
                  </a:cubicBezTo>
                  <a:lnTo>
                    <a:pt x="921364" y="0"/>
                  </a:lnTo>
                  <a:lnTo>
                    <a:pt x="1129792" y="120327"/>
                  </a:lnTo>
                  <a:cubicBezTo>
                    <a:pt x="1202006" y="162121"/>
                    <a:pt x="1241363" y="174488"/>
                    <a:pt x="1259868" y="177557"/>
                  </a:cubicBezTo>
                  <a:cubicBezTo>
                    <a:pt x="1267187" y="138114"/>
                    <a:pt x="1292119" y="104172"/>
                    <a:pt x="1327569" y="85393"/>
                  </a:cubicBezTo>
                  <a:cubicBezTo>
                    <a:pt x="1412532" y="40975"/>
                    <a:pt x="1513861" y="40975"/>
                    <a:pt x="1598824" y="85393"/>
                  </a:cubicBezTo>
                  <a:cubicBezTo>
                    <a:pt x="1645402" y="112474"/>
                    <a:pt x="1672121" y="153185"/>
                    <a:pt x="1672121" y="197506"/>
                  </a:cubicBezTo>
                  <a:cubicBezTo>
                    <a:pt x="1672121" y="241828"/>
                    <a:pt x="1645041" y="282629"/>
                    <a:pt x="1598824" y="309528"/>
                  </a:cubicBezTo>
                  <a:cubicBezTo>
                    <a:pt x="1570709" y="325184"/>
                    <a:pt x="1539616" y="334749"/>
                    <a:pt x="1507563" y="337602"/>
                  </a:cubicBezTo>
                  <a:cubicBezTo>
                    <a:pt x="1516590" y="343289"/>
                    <a:pt x="1526609" y="349427"/>
                    <a:pt x="1538344" y="356197"/>
                  </a:cubicBezTo>
                  <a:lnTo>
                    <a:pt x="1805266" y="510645"/>
                  </a:lnTo>
                  <a:lnTo>
                    <a:pt x="1519659" y="675565"/>
                  </a:lnTo>
                  <a:cubicBezTo>
                    <a:pt x="1507924" y="682335"/>
                    <a:pt x="1497724" y="688473"/>
                    <a:pt x="1488787" y="694160"/>
                  </a:cubicBezTo>
                  <a:cubicBezTo>
                    <a:pt x="1520857" y="697068"/>
                    <a:pt x="1551969" y="706629"/>
                    <a:pt x="1580138" y="722233"/>
                  </a:cubicBezTo>
                  <a:cubicBezTo>
                    <a:pt x="1626716" y="749313"/>
                    <a:pt x="1653436" y="790024"/>
                    <a:pt x="1653436" y="834346"/>
                  </a:cubicBezTo>
                  <a:cubicBezTo>
                    <a:pt x="1653436" y="878667"/>
                    <a:pt x="1626355" y="919468"/>
                    <a:pt x="1580138" y="946368"/>
                  </a:cubicBezTo>
                  <a:cubicBezTo>
                    <a:pt x="1538610" y="968906"/>
                    <a:pt x="1491981" y="980376"/>
                    <a:pt x="1444736" y="979677"/>
                  </a:cubicBezTo>
                  <a:lnTo>
                    <a:pt x="1444736" y="979677"/>
                  </a:lnTo>
                  <a:cubicBezTo>
                    <a:pt x="1397490" y="980393"/>
                    <a:pt x="1350857" y="968921"/>
                    <a:pt x="1309335" y="946368"/>
                  </a:cubicBezTo>
                  <a:cubicBezTo>
                    <a:pt x="1273858" y="927620"/>
                    <a:pt x="1248915" y="893664"/>
                    <a:pt x="1241634" y="854204"/>
                  </a:cubicBezTo>
                  <a:cubicBezTo>
                    <a:pt x="1223039" y="857635"/>
                    <a:pt x="1183862" y="869731"/>
                    <a:pt x="1111468" y="911434"/>
                  </a:cubicBezTo>
                  <a:lnTo>
                    <a:pt x="884354" y="1042593"/>
                  </a:lnTo>
                  <a:close/>
                </a:path>
              </a:pathLst>
            </a:custGeom>
            <a:solidFill>
              <a:srgbClr val="E0E0E0"/>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endParaRPr>
            </a:p>
          </p:txBody>
        </p:sp>
        <p:sp>
          <p:nvSpPr>
            <p:cNvPr id="3181" name="Freeform: Shape 3180">
              <a:extLst>
                <a:ext uri="{FF2B5EF4-FFF2-40B4-BE49-F238E27FC236}">
                  <a16:creationId xmlns:a16="http://schemas.microsoft.com/office/drawing/2014/main" id="{BB68E7D4-D2B3-FC9C-3523-36E186D0B4F5}"/>
                </a:ext>
              </a:extLst>
            </p:cNvPr>
            <p:cNvSpPr/>
            <p:nvPr/>
          </p:nvSpPr>
          <p:spPr>
            <a:xfrm>
              <a:off x="8861140" y="3729768"/>
              <a:ext cx="1571292" cy="1037448"/>
            </a:xfrm>
            <a:custGeom>
              <a:avLst/>
              <a:gdLst>
                <a:gd name="connsiteX0" fmla="*/ 1571292 w 1571292"/>
                <a:gd name="connsiteY0" fmla="*/ 442673 h 1037448"/>
                <a:gd name="connsiteX1" fmla="*/ 1395179 w 1571292"/>
                <a:gd name="connsiteY1" fmla="*/ 340942 h 1037448"/>
                <a:gd name="connsiteX2" fmla="*/ 1452590 w 1571292"/>
                <a:gd name="connsiteY2" fmla="*/ 321895 h 1037448"/>
                <a:gd name="connsiteX3" fmla="*/ 1496641 w 1571292"/>
                <a:gd name="connsiteY3" fmla="*/ 260513 h 1037448"/>
                <a:gd name="connsiteX4" fmla="*/ 1496641 w 1571292"/>
                <a:gd name="connsiteY4" fmla="*/ 129805 h 1037448"/>
                <a:gd name="connsiteX5" fmla="*/ 1452590 w 1571292"/>
                <a:gd name="connsiteY5" fmla="*/ 68423 h 1037448"/>
                <a:gd name="connsiteX6" fmla="*/ 1239829 w 1571292"/>
                <a:gd name="connsiteY6" fmla="*/ 68423 h 1037448"/>
                <a:gd name="connsiteX7" fmla="*/ 1196861 w 1571292"/>
                <a:gd name="connsiteY7" fmla="*/ 139554 h 1037448"/>
                <a:gd name="connsiteX8" fmla="*/ 983558 w 1571292"/>
                <a:gd name="connsiteY8" fmla="*/ 103447 h 1037448"/>
                <a:gd name="connsiteX9" fmla="*/ 804377 w 1571292"/>
                <a:gd name="connsiteY9" fmla="*/ 0 h 1037448"/>
                <a:gd name="connsiteX10" fmla="*/ 606510 w 1571292"/>
                <a:gd name="connsiteY10" fmla="*/ 114189 h 1037448"/>
                <a:gd name="connsiteX11" fmla="*/ 491599 w 1571292"/>
                <a:gd name="connsiteY11" fmla="*/ 212761 h 1037448"/>
                <a:gd name="connsiteX12" fmla="*/ 491599 w 1571292"/>
                <a:gd name="connsiteY12" fmla="*/ 343469 h 1037448"/>
                <a:gd name="connsiteX13" fmla="*/ 543683 w 1571292"/>
                <a:gd name="connsiteY13" fmla="*/ 368022 h 1037448"/>
                <a:gd name="connsiteX14" fmla="*/ 659587 w 1571292"/>
                <a:gd name="connsiteY14" fmla="*/ 388874 h 1037448"/>
                <a:gd name="connsiteX15" fmla="*/ 454228 w 1571292"/>
                <a:gd name="connsiteY15" fmla="*/ 384992 h 1037448"/>
                <a:gd name="connsiteX16" fmla="*/ 411170 w 1571292"/>
                <a:gd name="connsiteY16" fmla="*/ 313861 h 1037448"/>
                <a:gd name="connsiteX17" fmla="*/ 197867 w 1571292"/>
                <a:gd name="connsiteY17" fmla="*/ 349968 h 1037448"/>
                <a:gd name="connsiteX18" fmla="*/ 0 w 1571292"/>
                <a:gd name="connsiteY18" fmla="*/ 464247 h 1037448"/>
                <a:gd name="connsiteX19" fmla="*/ 0 w 1571292"/>
                <a:gd name="connsiteY19" fmla="*/ 594865 h 1037448"/>
                <a:gd name="connsiteX20" fmla="*/ 180536 w 1571292"/>
                <a:gd name="connsiteY20" fmla="*/ 699305 h 1037448"/>
                <a:gd name="connsiteX21" fmla="*/ 392033 w 1571292"/>
                <a:gd name="connsiteY21" fmla="*/ 734600 h 1037448"/>
                <a:gd name="connsiteX22" fmla="*/ 435091 w 1571292"/>
                <a:gd name="connsiteY22" fmla="*/ 663378 h 1037448"/>
                <a:gd name="connsiteX23" fmla="*/ 640450 w 1571292"/>
                <a:gd name="connsiteY23" fmla="*/ 659497 h 1037448"/>
                <a:gd name="connsiteX24" fmla="*/ 524546 w 1571292"/>
                <a:gd name="connsiteY24" fmla="*/ 680439 h 1037448"/>
                <a:gd name="connsiteX25" fmla="*/ 472552 w 1571292"/>
                <a:gd name="connsiteY25" fmla="*/ 704992 h 1037448"/>
                <a:gd name="connsiteX26" fmla="*/ 472552 w 1571292"/>
                <a:gd name="connsiteY26" fmla="*/ 835429 h 1037448"/>
                <a:gd name="connsiteX27" fmla="*/ 585658 w 1571292"/>
                <a:gd name="connsiteY27" fmla="*/ 933008 h 1037448"/>
                <a:gd name="connsiteX28" fmla="*/ 766193 w 1571292"/>
                <a:gd name="connsiteY28" fmla="*/ 1037448 h 1037448"/>
                <a:gd name="connsiteX29" fmla="*/ 964512 w 1571292"/>
                <a:gd name="connsiteY29" fmla="*/ 923440 h 1037448"/>
                <a:gd name="connsiteX30" fmla="*/ 1177815 w 1571292"/>
                <a:gd name="connsiteY30" fmla="*/ 887333 h 1037448"/>
                <a:gd name="connsiteX31" fmla="*/ 1220872 w 1571292"/>
                <a:gd name="connsiteY31" fmla="*/ 958464 h 1037448"/>
                <a:gd name="connsiteX32" fmla="*/ 1433634 w 1571292"/>
                <a:gd name="connsiteY32" fmla="*/ 958464 h 1037448"/>
                <a:gd name="connsiteX33" fmla="*/ 1477684 w 1571292"/>
                <a:gd name="connsiteY33" fmla="*/ 897262 h 1037448"/>
                <a:gd name="connsiteX34" fmla="*/ 1477684 w 1571292"/>
                <a:gd name="connsiteY34" fmla="*/ 766374 h 1037448"/>
                <a:gd name="connsiteX35" fmla="*/ 1433634 w 1571292"/>
                <a:gd name="connsiteY35" fmla="*/ 704992 h 1037448"/>
                <a:gd name="connsiteX36" fmla="*/ 1376223 w 1571292"/>
                <a:gd name="connsiteY36" fmla="*/ 685945 h 1037448"/>
                <a:gd name="connsiteX37" fmla="*/ 1571292 w 1571292"/>
                <a:gd name="connsiteY37" fmla="*/ 573652 h 1037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71292" h="1037448">
                  <a:moveTo>
                    <a:pt x="1571292" y="442673"/>
                  </a:moveTo>
                  <a:lnTo>
                    <a:pt x="1395179" y="340942"/>
                  </a:lnTo>
                  <a:cubicBezTo>
                    <a:pt x="1415352" y="338295"/>
                    <a:pt x="1434836" y="331831"/>
                    <a:pt x="1452590" y="321895"/>
                  </a:cubicBezTo>
                  <a:cubicBezTo>
                    <a:pt x="1482017" y="304925"/>
                    <a:pt x="1496641" y="282719"/>
                    <a:pt x="1496641" y="260513"/>
                  </a:cubicBezTo>
                  <a:lnTo>
                    <a:pt x="1496641" y="129805"/>
                  </a:lnTo>
                  <a:cubicBezTo>
                    <a:pt x="1496641" y="107599"/>
                    <a:pt x="1482017" y="85393"/>
                    <a:pt x="1452590" y="68423"/>
                  </a:cubicBezTo>
                  <a:cubicBezTo>
                    <a:pt x="1393826" y="34482"/>
                    <a:pt x="1298593" y="34482"/>
                    <a:pt x="1239829" y="68423"/>
                  </a:cubicBezTo>
                  <a:cubicBezTo>
                    <a:pt x="1206159" y="87921"/>
                    <a:pt x="1202097" y="108592"/>
                    <a:pt x="1196861" y="139554"/>
                  </a:cubicBezTo>
                  <a:cubicBezTo>
                    <a:pt x="1189098" y="184688"/>
                    <a:pt x="1122751" y="183695"/>
                    <a:pt x="983558" y="103447"/>
                  </a:cubicBezTo>
                  <a:lnTo>
                    <a:pt x="804377" y="0"/>
                  </a:lnTo>
                  <a:lnTo>
                    <a:pt x="606510" y="114189"/>
                  </a:lnTo>
                  <a:cubicBezTo>
                    <a:pt x="526352" y="160496"/>
                    <a:pt x="491599" y="192812"/>
                    <a:pt x="491599" y="212761"/>
                  </a:cubicBezTo>
                  <a:lnTo>
                    <a:pt x="491599" y="343469"/>
                  </a:lnTo>
                  <a:cubicBezTo>
                    <a:pt x="491599" y="358092"/>
                    <a:pt x="510374" y="366126"/>
                    <a:pt x="543683" y="368022"/>
                  </a:cubicBezTo>
                  <a:cubicBezTo>
                    <a:pt x="593421" y="370820"/>
                    <a:pt x="627903" y="373077"/>
                    <a:pt x="659587" y="388874"/>
                  </a:cubicBezTo>
                  <a:cubicBezTo>
                    <a:pt x="600462" y="418843"/>
                    <a:pt x="510555" y="417579"/>
                    <a:pt x="454228" y="384992"/>
                  </a:cubicBezTo>
                  <a:cubicBezTo>
                    <a:pt x="420468" y="365585"/>
                    <a:pt x="416406" y="344823"/>
                    <a:pt x="411170" y="313861"/>
                  </a:cubicBezTo>
                  <a:cubicBezTo>
                    <a:pt x="403407" y="268727"/>
                    <a:pt x="336970" y="269811"/>
                    <a:pt x="197867" y="349968"/>
                  </a:cubicBezTo>
                  <a:lnTo>
                    <a:pt x="0" y="464247"/>
                  </a:lnTo>
                  <a:lnTo>
                    <a:pt x="0" y="594865"/>
                  </a:lnTo>
                  <a:lnTo>
                    <a:pt x="180536" y="699305"/>
                  </a:lnTo>
                  <a:cubicBezTo>
                    <a:pt x="318555" y="778650"/>
                    <a:pt x="384360" y="779643"/>
                    <a:pt x="392033" y="734600"/>
                  </a:cubicBezTo>
                  <a:cubicBezTo>
                    <a:pt x="397359" y="703547"/>
                    <a:pt x="401060" y="682876"/>
                    <a:pt x="435091" y="663378"/>
                  </a:cubicBezTo>
                  <a:cubicBezTo>
                    <a:pt x="491508" y="630792"/>
                    <a:pt x="581325" y="629618"/>
                    <a:pt x="640450" y="659497"/>
                  </a:cubicBezTo>
                  <a:cubicBezTo>
                    <a:pt x="608857" y="675384"/>
                    <a:pt x="574374" y="677550"/>
                    <a:pt x="524546" y="680439"/>
                  </a:cubicBezTo>
                  <a:cubicBezTo>
                    <a:pt x="491328" y="682334"/>
                    <a:pt x="472552" y="690278"/>
                    <a:pt x="472552" y="704992"/>
                  </a:cubicBezTo>
                  <a:lnTo>
                    <a:pt x="472552" y="835429"/>
                  </a:lnTo>
                  <a:cubicBezTo>
                    <a:pt x="472552" y="855197"/>
                    <a:pt x="506764" y="887243"/>
                    <a:pt x="585658" y="933008"/>
                  </a:cubicBezTo>
                  <a:lnTo>
                    <a:pt x="766193" y="1037448"/>
                  </a:lnTo>
                  <a:lnTo>
                    <a:pt x="964512" y="923440"/>
                  </a:lnTo>
                  <a:cubicBezTo>
                    <a:pt x="1103615" y="843192"/>
                    <a:pt x="1170052" y="842199"/>
                    <a:pt x="1177815" y="887333"/>
                  </a:cubicBezTo>
                  <a:cubicBezTo>
                    <a:pt x="1183140" y="918295"/>
                    <a:pt x="1186841" y="938966"/>
                    <a:pt x="1220872" y="958464"/>
                  </a:cubicBezTo>
                  <a:cubicBezTo>
                    <a:pt x="1279637" y="992405"/>
                    <a:pt x="1374869" y="992405"/>
                    <a:pt x="1433634" y="958464"/>
                  </a:cubicBezTo>
                  <a:cubicBezTo>
                    <a:pt x="1462880" y="941584"/>
                    <a:pt x="1477594" y="919378"/>
                    <a:pt x="1477684" y="897262"/>
                  </a:cubicBezTo>
                  <a:cubicBezTo>
                    <a:pt x="1477774" y="875147"/>
                    <a:pt x="1477684" y="788941"/>
                    <a:pt x="1477684" y="766374"/>
                  </a:cubicBezTo>
                  <a:cubicBezTo>
                    <a:pt x="1477684" y="743807"/>
                    <a:pt x="1462971" y="721962"/>
                    <a:pt x="1433634" y="704992"/>
                  </a:cubicBezTo>
                  <a:cubicBezTo>
                    <a:pt x="1415880" y="695055"/>
                    <a:pt x="1396396" y="688592"/>
                    <a:pt x="1376223" y="685945"/>
                  </a:cubicBezTo>
                  <a:lnTo>
                    <a:pt x="1571292" y="573652"/>
                  </a:lnTo>
                  <a:close/>
                </a:path>
              </a:pathLst>
            </a:custGeom>
            <a:solidFill>
              <a:srgbClr val="407BFF"/>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endParaRPr>
            </a:p>
          </p:txBody>
        </p:sp>
        <p:sp>
          <p:nvSpPr>
            <p:cNvPr id="3182" name="Freeform: Shape 3181">
              <a:extLst>
                <a:ext uri="{FF2B5EF4-FFF2-40B4-BE49-F238E27FC236}">
                  <a16:creationId xmlns:a16="http://schemas.microsoft.com/office/drawing/2014/main" id="{CC3F7616-FFBC-4693-4F0B-389F17F226C2}"/>
                </a:ext>
              </a:extLst>
            </p:cNvPr>
            <p:cNvSpPr/>
            <p:nvPr/>
          </p:nvSpPr>
          <p:spPr>
            <a:xfrm>
              <a:off x="10119700" y="4172442"/>
              <a:ext cx="312732" cy="243181"/>
            </a:xfrm>
            <a:custGeom>
              <a:avLst/>
              <a:gdLst>
                <a:gd name="connsiteX0" fmla="*/ 52039 w 312732"/>
                <a:gd name="connsiteY0" fmla="*/ 237404 h 243181"/>
                <a:gd name="connsiteX1" fmla="*/ 117935 w 312732"/>
                <a:gd name="connsiteY1" fmla="*/ 243181 h 243181"/>
                <a:gd name="connsiteX2" fmla="*/ 117935 w 312732"/>
                <a:gd name="connsiteY2" fmla="*/ 243181 h 243181"/>
                <a:gd name="connsiteX3" fmla="*/ 312732 w 312732"/>
                <a:gd name="connsiteY3" fmla="*/ 130979 h 243181"/>
                <a:gd name="connsiteX4" fmla="*/ 312732 w 312732"/>
                <a:gd name="connsiteY4" fmla="*/ 0 h 243181"/>
                <a:gd name="connsiteX5" fmla="*/ 114865 w 312732"/>
                <a:gd name="connsiteY5" fmla="*/ 114279 h 243181"/>
                <a:gd name="connsiteX6" fmla="*/ 52039 w 312732"/>
                <a:gd name="connsiteY6" fmla="*/ 237404 h 243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2732" h="243181">
                  <a:moveTo>
                    <a:pt x="52039" y="237404"/>
                  </a:moveTo>
                  <a:cubicBezTo>
                    <a:pt x="77404" y="238849"/>
                    <a:pt x="98798" y="240112"/>
                    <a:pt x="117935" y="243181"/>
                  </a:cubicBezTo>
                  <a:lnTo>
                    <a:pt x="117935" y="243181"/>
                  </a:lnTo>
                  <a:lnTo>
                    <a:pt x="312732" y="130979"/>
                  </a:lnTo>
                  <a:lnTo>
                    <a:pt x="312732" y="0"/>
                  </a:lnTo>
                  <a:lnTo>
                    <a:pt x="114865" y="114279"/>
                  </a:lnTo>
                  <a:cubicBezTo>
                    <a:pt x="-24328" y="194617"/>
                    <a:pt x="-26404" y="232891"/>
                    <a:pt x="52039" y="237404"/>
                  </a:cubicBezTo>
                  <a:close/>
                </a:path>
              </a:pathLst>
            </a:custGeom>
            <a:solidFill>
              <a:srgbClr val="FFFFFF">
                <a:alpha val="50000"/>
              </a:srgbClr>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endParaRPr>
            </a:p>
          </p:txBody>
        </p:sp>
        <p:sp>
          <p:nvSpPr>
            <p:cNvPr id="3183" name="Freeform: Shape 3182">
              <a:extLst>
                <a:ext uri="{FF2B5EF4-FFF2-40B4-BE49-F238E27FC236}">
                  <a16:creationId xmlns:a16="http://schemas.microsoft.com/office/drawing/2014/main" id="{A56E23F0-3777-5C41-C344-15F8660A14B5}"/>
                </a:ext>
              </a:extLst>
            </p:cNvPr>
            <p:cNvSpPr/>
            <p:nvPr/>
          </p:nvSpPr>
          <p:spPr>
            <a:xfrm>
              <a:off x="9352456" y="3941807"/>
              <a:ext cx="219655" cy="176834"/>
            </a:xfrm>
            <a:custGeom>
              <a:avLst/>
              <a:gdLst>
                <a:gd name="connsiteX0" fmla="*/ 175311 w 219655"/>
                <a:gd name="connsiteY0" fmla="*/ 50099 h 176834"/>
                <a:gd name="connsiteX1" fmla="*/ 52096 w 219655"/>
                <a:gd name="connsiteY1" fmla="*/ 25275 h 176834"/>
                <a:gd name="connsiteX2" fmla="*/ 11 w 219655"/>
                <a:gd name="connsiteY2" fmla="*/ 0 h 176834"/>
                <a:gd name="connsiteX3" fmla="*/ 11 w 219655"/>
                <a:gd name="connsiteY3" fmla="*/ 131340 h 176834"/>
                <a:gd name="connsiteX4" fmla="*/ 52096 w 219655"/>
                <a:gd name="connsiteY4" fmla="*/ 155893 h 176834"/>
                <a:gd name="connsiteX5" fmla="*/ 168090 w 219655"/>
                <a:gd name="connsiteY5" fmla="*/ 176835 h 176834"/>
                <a:gd name="connsiteX6" fmla="*/ 175311 w 219655"/>
                <a:gd name="connsiteY6" fmla="*/ 172863 h 176834"/>
                <a:gd name="connsiteX7" fmla="*/ 175311 w 219655"/>
                <a:gd name="connsiteY7" fmla="*/ 50099 h 1768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9655" h="176834">
                  <a:moveTo>
                    <a:pt x="175311" y="50099"/>
                  </a:moveTo>
                  <a:cubicBezTo>
                    <a:pt x="141642" y="30601"/>
                    <a:pt x="105715" y="28254"/>
                    <a:pt x="52096" y="25275"/>
                  </a:cubicBezTo>
                  <a:cubicBezTo>
                    <a:pt x="18336" y="23289"/>
                    <a:pt x="-530" y="15075"/>
                    <a:pt x="11" y="0"/>
                  </a:cubicBezTo>
                  <a:lnTo>
                    <a:pt x="11" y="131340"/>
                  </a:lnTo>
                  <a:cubicBezTo>
                    <a:pt x="11" y="145963"/>
                    <a:pt x="18787" y="153997"/>
                    <a:pt x="52096" y="155893"/>
                  </a:cubicBezTo>
                  <a:cubicBezTo>
                    <a:pt x="101833" y="158691"/>
                    <a:pt x="136406" y="160948"/>
                    <a:pt x="168090" y="176835"/>
                  </a:cubicBezTo>
                  <a:cubicBezTo>
                    <a:pt x="170565" y="175638"/>
                    <a:pt x="172975" y="174312"/>
                    <a:pt x="175311" y="172863"/>
                  </a:cubicBezTo>
                  <a:cubicBezTo>
                    <a:pt x="234437" y="139012"/>
                    <a:pt x="234437" y="84039"/>
                    <a:pt x="175311" y="50099"/>
                  </a:cubicBezTo>
                  <a:close/>
                </a:path>
              </a:pathLst>
            </a:custGeom>
            <a:solidFill>
              <a:srgbClr val="FFFFFF">
                <a:alpha val="30000"/>
              </a:srgbClr>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endParaRPr>
            </a:p>
          </p:txBody>
        </p:sp>
        <p:sp>
          <p:nvSpPr>
            <p:cNvPr id="3184" name="Freeform: Shape 3183">
              <a:extLst>
                <a:ext uri="{FF2B5EF4-FFF2-40B4-BE49-F238E27FC236}">
                  <a16:creationId xmlns:a16="http://schemas.microsoft.com/office/drawing/2014/main" id="{2B7F4704-422A-8869-D73C-FAA6D52BD60A}"/>
                </a:ext>
              </a:extLst>
            </p:cNvPr>
            <p:cNvSpPr/>
            <p:nvPr/>
          </p:nvSpPr>
          <p:spPr>
            <a:xfrm>
              <a:off x="10138440" y="3859573"/>
              <a:ext cx="219701" cy="211136"/>
            </a:xfrm>
            <a:custGeom>
              <a:avLst/>
              <a:gdLst>
                <a:gd name="connsiteX0" fmla="*/ 175289 w 219701"/>
                <a:gd name="connsiteY0" fmla="*/ 61472 h 211136"/>
                <a:gd name="connsiteX1" fmla="*/ 51983 w 219701"/>
                <a:gd name="connsiteY1" fmla="*/ 86296 h 211136"/>
                <a:gd name="connsiteX2" fmla="*/ 115171 w 219701"/>
                <a:gd name="connsiteY2" fmla="*/ 209421 h 211136"/>
                <a:gd name="connsiteX3" fmla="*/ 118240 w 219701"/>
                <a:gd name="connsiteY3" fmla="*/ 211136 h 211136"/>
                <a:gd name="connsiteX4" fmla="*/ 175650 w 219701"/>
                <a:gd name="connsiteY4" fmla="*/ 192090 h 211136"/>
                <a:gd name="connsiteX5" fmla="*/ 219701 w 219701"/>
                <a:gd name="connsiteY5" fmla="*/ 130708 h 211136"/>
                <a:gd name="connsiteX6" fmla="*/ 219701 w 219701"/>
                <a:gd name="connsiteY6" fmla="*/ 0 h 211136"/>
                <a:gd name="connsiteX7" fmla="*/ 175289 w 219701"/>
                <a:gd name="connsiteY7" fmla="*/ 61472 h 211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9701" h="211136">
                  <a:moveTo>
                    <a:pt x="175289" y="61472"/>
                  </a:moveTo>
                  <a:cubicBezTo>
                    <a:pt x="141619" y="80880"/>
                    <a:pt x="105693" y="83227"/>
                    <a:pt x="51983" y="86296"/>
                  </a:cubicBezTo>
                  <a:cubicBezTo>
                    <a:pt x="-26459" y="90719"/>
                    <a:pt x="-24293" y="129083"/>
                    <a:pt x="115171" y="209421"/>
                  </a:cubicBezTo>
                  <a:lnTo>
                    <a:pt x="118240" y="211136"/>
                  </a:lnTo>
                  <a:cubicBezTo>
                    <a:pt x="138413" y="208490"/>
                    <a:pt x="157896" y="202026"/>
                    <a:pt x="175650" y="192090"/>
                  </a:cubicBezTo>
                  <a:cubicBezTo>
                    <a:pt x="205078" y="175120"/>
                    <a:pt x="219701" y="152914"/>
                    <a:pt x="219701" y="130708"/>
                  </a:cubicBezTo>
                  <a:lnTo>
                    <a:pt x="219701" y="0"/>
                  </a:lnTo>
                  <a:cubicBezTo>
                    <a:pt x="219791" y="22296"/>
                    <a:pt x="204716" y="44502"/>
                    <a:pt x="175289" y="61472"/>
                  </a:cubicBezTo>
                  <a:close/>
                </a:path>
              </a:pathLst>
            </a:custGeom>
            <a:solidFill>
              <a:srgbClr val="FFFFFF">
                <a:alpha val="50000"/>
              </a:srgbClr>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endParaRPr>
            </a:p>
          </p:txBody>
        </p:sp>
        <p:sp>
          <p:nvSpPr>
            <p:cNvPr id="3185" name="Freeform: Shape 3184">
              <a:extLst>
                <a:ext uri="{FF2B5EF4-FFF2-40B4-BE49-F238E27FC236}">
                  <a16:creationId xmlns:a16="http://schemas.microsoft.com/office/drawing/2014/main" id="{A9178029-68F4-1585-34AC-7E51B918FC5E}"/>
                </a:ext>
              </a:extLst>
            </p:cNvPr>
            <p:cNvSpPr/>
            <p:nvPr/>
          </p:nvSpPr>
          <p:spPr>
            <a:xfrm>
              <a:off x="8861501" y="4194106"/>
              <a:ext cx="392033" cy="300356"/>
            </a:xfrm>
            <a:custGeom>
              <a:avLst/>
              <a:gdLst>
                <a:gd name="connsiteX0" fmla="*/ 180536 w 392033"/>
                <a:gd name="connsiteY0" fmla="*/ 104440 h 300356"/>
                <a:gd name="connsiteX1" fmla="*/ 0 w 392033"/>
                <a:gd name="connsiteY1" fmla="*/ 0 h 300356"/>
                <a:gd name="connsiteX2" fmla="*/ 0 w 392033"/>
                <a:gd name="connsiteY2" fmla="*/ 130618 h 300356"/>
                <a:gd name="connsiteX3" fmla="*/ 180536 w 392033"/>
                <a:gd name="connsiteY3" fmla="*/ 235057 h 300356"/>
                <a:gd name="connsiteX4" fmla="*/ 392033 w 392033"/>
                <a:gd name="connsiteY4" fmla="*/ 270352 h 300356"/>
                <a:gd name="connsiteX5" fmla="*/ 392033 w 392033"/>
                <a:gd name="connsiteY5" fmla="*/ 139644 h 300356"/>
                <a:gd name="connsiteX6" fmla="*/ 180536 w 392033"/>
                <a:gd name="connsiteY6" fmla="*/ 104440 h 3003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2033" h="300356">
                  <a:moveTo>
                    <a:pt x="180536" y="104440"/>
                  </a:moveTo>
                  <a:lnTo>
                    <a:pt x="0" y="0"/>
                  </a:lnTo>
                  <a:lnTo>
                    <a:pt x="0" y="130618"/>
                  </a:lnTo>
                  <a:lnTo>
                    <a:pt x="180536" y="235057"/>
                  </a:lnTo>
                  <a:cubicBezTo>
                    <a:pt x="318555" y="314403"/>
                    <a:pt x="384360" y="315396"/>
                    <a:pt x="392033" y="270352"/>
                  </a:cubicBezTo>
                  <a:lnTo>
                    <a:pt x="392033" y="139644"/>
                  </a:lnTo>
                  <a:cubicBezTo>
                    <a:pt x="384360" y="184778"/>
                    <a:pt x="318555" y="183785"/>
                    <a:pt x="180536" y="104440"/>
                  </a:cubicBezTo>
                  <a:close/>
                </a:path>
              </a:pathLst>
            </a:custGeom>
            <a:solidFill>
              <a:srgbClr val="FFFFFF">
                <a:alpha val="30000"/>
              </a:srgbClr>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endParaRPr>
            </a:p>
          </p:txBody>
        </p:sp>
        <p:sp>
          <p:nvSpPr>
            <p:cNvPr id="3186" name="Freeform: Shape 3185">
              <a:extLst>
                <a:ext uri="{FF2B5EF4-FFF2-40B4-BE49-F238E27FC236}">
                  <a16:creationId xmlns:a16="http://schemas.microsoft.com/office/drawing/2014/main" id="{E7C8F386-CC02-372C-53AD-A3EACFB172EA}"/>
                </a:ext>
              </a:extLst>
            </p:cNvPr>
            <p:cNvSpPr/>
            <p:nvPr/>
          </p:nvSpPr>
          <p:spPr>
            <a:xfrm>
              <a:off x="9253895" y="4237164"/>
              <a:ext cx="299655" cy="227294"/>
            </a:xfrm>
            <a:custGeom>
              <a:avLst/>
              <a:gdLst>
                <a:gd name="connsiteX0" fmla="*/ 255819 w 299655"/>
                <a:gd name="connsiteY0" fmla="*/ 25455 h 227294"/>
                <a:gd name="connsiteX1" fmla="*/ 43058 w 299655"/>
                <a:gd name="connsiteY1" fmla="*/ 25455 h 227294"/>
                <a:gd name="connsiteX2" fmla="*/ 0 w 299655"/>
                <a:gd name="connsiteY2" fmla="*/ 96587 h 227294"/>
                <a:gd name="connsiteX3" fmla="*/ 0 w 299655"/>
                <a:gd name="connsiteY3" fmla="*/ 227294 h 227294"/>
                <a:gd name="connsiteX4" fmla="*/ 43058 w 299655"/>
                <a:gd name="connsiteY4" fmla="*/ 156073 h 227294"/>
                <a:gd name="connsiteX5" fmla="*/ 248417 w 299655"/>
                <a:gd name="connsiteY5" fmla="*/ 152192 h 227294"/>
                <a:gd name="connsiteX6" fmla="*/ 255819 w 299655"/>
                <a:gd name="connsiteY6" fmla="*/ 148310 h 227294"/>
                <a:gd name="connsiteX7" fmla="*/ 255819 w 299655"/>
                <a:gd name="connsiteY7" fmla="*/ 25455 h 2272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9655" h="227294">
                  <a:moveTo>
                    <a:pt x="255819" y="25455"/>
                  </a:moveTo>
                  <a:cubicBezTo>
                    <a:pt x="197055" y="-8485"/>
                    <a:pt x="101822" y="-8485"/>
                    <a:pt x="43058" y="25455"/>
                  </a:cubicBezTo>
                  <a:cubicBezTo>
                    <a:pt x="9388" y="44863"/>
                    <a:pt x="5326" y="65625"/>
                    <a:pt x="0" y="96587"/>
                  </a:cubicBezTo>
                  <a:lnTo>
                    <a:pt x="0" y="227294"/>
                  </a:lnTo>
                  <a:cubicBezTo>
                    <a:pt x="5326" y="196242"/>
                    <a:pt x="9027" y="175571"/>
                    <a:pt x="43058" y="156073"/>
                  </a:cubicBezTo>
                  <a:cubicBezTo>
                    <a:pt x="99475" y="123486"/>
                    <a:pt x="189292" y="122313"/>
                    <a:pt x="248417" y="152192"/>
                  </a:cubicBezTo>
                  <a:cubicBezTo>
                    <a:pt x="248417" y="152192"/>
                    <a:pt x="251125" y="150928"/>
                    <a:pt x="255819" y="148310"/>
                  </a:cubicBezTo>
                  <a:cubicBezTo>
                    <a:pt x="314312" y="114460"/>
                    <a:pt x="314222" y="59396"/>
                    <a:pt x="255819" y="25455"/>
                  </a:cubicBezTo>
                  <a:close/>
                </a:path>
              </a:pathLst>
            </a:custGeom>
            <a:solidFill>
              <a:srgbClr val="FFFFFF">
                <a:alpha val="15000"/>
              </a:srgbClr>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endParaRPr>
            </a:p>
          </p:txBody>
        </p:sp>
        <p:sp>
          <p:nvSpPr>
            <p:cNvPr id="3187" name="Freeform: Shape 3186">
              <a:extLst>
                <a:ext uri="{FF2B5EF4-FFF2-40B4-BE49-F238E27FC236}">
                  <a16:creationId xmlns:a16="http://schemas.microsoft.com/office/drawing/2014/main" id="{606BA04F-53C0-BBFB-A27C-774AA2BCD065}"/>
                </a:ext>
              </a:extLst>
            </p:cNvPr>
            <p:cNvSpPr/>
            <p:nvPr/>
          </p:nvSpPr>
          <p:spPr>
            <a:xfrm>
              <a:off x="9627785" y="4456261"/>
              <a:ext cx="411169" cy="311226"/>
            </a:xfrm>
            <a:custGeom>
              <a:avLst/>
              <a:gdLst>
                <a:gd name="connsiteX0" fmla="*/ 197867 w 411169"/>
                <a:gd name="connsiteY0" fmla="*/ 66330 h 311226"/>
                <a:gd name="connsiteX1" fmla="*/ 0 w 411169"/>
                <a:gd name="connsiteY1" fmla="*/ 180609 h 311226"/>
                <a:gd name="connsiteX2" fmla="*/ 0 w 411169"/>
                <a:gd name="connsiteY2" fmla="*/ 311226 h 311226"/>
                <a:gd name="connsiteX3" fmla="*/ 197867 w 411169"/>
                <a:gd name="connsiteY3" fmla="*/ 196947 h 311226"/>
                <a:gd name="connsiteX4" fmla="*/ 411170 w 411169"/>
                <a:gd name="connsiteY4" fmla="*/ 160840 h 311226"/>
                <a:gd name="connsiteX5" fmla="*/ 411170 w 411169"/>
                <a:gd name="connsiteY5" fmla="*/ 30042 h 311226"/>
                <a:gd name="connsiteX6" fmla="*/ 197867 w 411169"/>
                <a:gd name="connsiteY6" fmla="*/ 66330 h 3112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1169" h="311226">
                  <a:moveTo>
                    <a:pt x="197867" y="66330"/>
                  </a:moveTo>
                  <a:lnTo>
                    <a:pt x="0" y="180609"/>
                  </a:lnTo>
                  <a:lnTo>
                    <a:pt x="0" y="311226"/>
                  </a:lnTo>
                  <a:lnTo>
                    <a:pt x="197867" y="196947"/>
                  </a:lnTo>
                  <a:cubicBezTo>
                    <a:pt x="336970" y="116699"/>
                    <a:pt x="403407" y="115706"/>
                    <a:pt x="411170" y="160840"/>
                  </a:cubicBezTo>
                  <a:lnTo>
                    <a:pt x="411170" y="30042"/>
                  </a:lnTo>
                  <a:cubicBezTo>
                    <a:pt x="403678" y="-15272"/>
                    <a:pt x="337241" y="-14009"/>
                    <a:pt x="197867" y="66330"/>
                  </a:cubicBezTo>
                  <a:close/>
                </a:path>
              </a:pathLst>
            </a:custGeom>
            <a:solidFill>
              <a:srgbClr val="FFFFFF">
                <a:alpha val="50000"/>
              </a:srgbClr>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endParaRPr>
            </a:p>
          </p:txBody>
        </p:sp>
        <p:sp>
          <p:nvSpPr>
            <p:cNvPr id="3188" name="Freeform: Shape 3187">
              <a:extLst>
                <a:ext uri="{FF2B5EF4-FFF2-40B4-BE49-F238E27FC236}">
                  <a16:creationId xmlns:a16="http://schemas.microsoft.com/office/drawing/2014/main" id="{5088CA72-0E6F-2A42-70E0-6136C7167836}"/>
                </a:ext>
              </a:extLst>
            </p:cNvPr>
            <p:cNvSpPr/>
            <p:nvPr/>
          </p:nvSpPr>
          <p:spPr>
            <a:xfrm>
              <a:off x="9334099" y="4433135"/>
              <a:ext cx="293685" cy="334081"/>
            </a:xfrm>
            <a:custGeom>
              <a:avLst/>
              <a:gdLst>
                <a:gd name="connsiteX0" fmla="*/ 113059 w 293685"/>
                <a:gd name="connsiteY0" fmla="*/ 99295 h 334081"/>
                <a:gd name="connsiteX1" fmla="*/ 44 w 293685"/>
                <a:gd name="connsiteY1" fmla="*/ 0 h 334081"/>
                <a:gd name="connsiteX2" fmla="*/ 44 w 293685"/>
                <a:gd name="connsiteY2" fmla="*/ 1264 h 334081"/>
                <a:gd name="connsiteX3" fmla="*/ 44 w 293685"/>
                <a:gd name="connsiteY3" fmla="*/ 132062 h 334081"/>
                <a:gd name="connsiteX4" fmla="*/ 113150 w 293685"/>
                <a:gd name="connsiteY4" fmla="*/ 229641 h 334081"/>
                <a:gd name="connsiteX5" fmla="*/ 293685 w 293685"/>
                <a:gd name="connsiteY5" fmla="*/ 334081 h 334081"/>
                <a:gd name="connsiteX6" fmla="*/ 293685 w 293685"/>
                <a:gd name="connsiteY6" fmla="*/ 203735 h 334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3685" h="334081">
                  <a:moveTo>
                    <a:pt x="113059" y="99295"/>
                  </a:moveTo>
                  <a:cubicBezTo>
                    <a:pt x="32540" y="52536"/>
                    <a:pt x="-1400" y="20220"/>
                    <a:pt x="44" y="0"/>
                  </a:cubicBezTo>
                  <a:cubicBezTo>
                    <a:pt x="44" y="451"/>
                    <a:pt x="44" y="813"/>
                    <a:pt x="44" y="1264"/>
                  </a:cubicBezTo>
                  <a:lnTo>
                    <a:pt x="44" y="132062"/>
                  </a:lnTo>
                  <a:cubicBezTo>
                    <a:pt x="44" y="151831"/>
                    <a:pt x="34256" y="183876"/>
                    <a:pt x="113150" y="229641"/>
                  </a:cubicBezTo>
                  <a:lnTo>
                    <a:pt x="293685" y="334081"/>
                  </a:lnTo>
                  <a:lnTo>
                    <a:pt x="293685" y="203735"/>
                  </a:lnTo>
                  <a:close/>
                </a:path>
              </a:pathLst>
            </a:custGeom>
            <a:solidFill>
              <a:srgbClr val="FFFFFF">
                <a:alpha val="30000"/>
              </a:srgbClr>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endParaRPr>
            </a:p>
          </p:txBody>
        </p:sp>
        <p:sp>
          <p:nvSpPr>
            <p:cNvPr id="3189" name="Freeform: Shape 3188">
              <a:extLst>
                <a:ext uri="{FF2B5EF4-FFF2-40B4-BE49-F238E27FC236}">
                  <a16:creationId xmlns:a16="http://schemas.microsoft.com/office/drawing/2014/main" id="{F975971C-98CE-71D0-C33F-4722B3A9DCAA}"/>
                </a:ext>
              </a:extLst>
            </p:cNvPr>
            <p:cNvSpPr/>
            <p:nvPr/>
          </p:nvSpPr>
          <p:spPr>
            <a:xfrm>
              <a:off x="8860779" y="3729497"/>
              <a:ext cx="1571743" cy="907011"/>
            </a:xfrm>
            <a:custGeom>
              <a:avLst/>
              <a:gdLst>
                <a:gd name="connsiteX0" fmla="*/ 1240190 w 1571743"/>
                <a:gd name="connsiteY0" fmla="*/ 68423 h 907011"/>
                <a:gd name="connsiteX1" fmla="*/ 1197222 w 1571743"/>
                <a:gd name="connsiteY1" fmla="*/ 139554 h 907011"/>
                <a:gd name="connsiteX2" fmla="*/ 983919 w 1571743"/>
                <a:gd name="connsiteY2" fmla="*/ 103447 h 907011"/>
                <a:gd name="connsiteX3" fmla="*/ 804738 w 1571743"/>
                <a:gd name="connsiteY3" fmla="*/ 0 h 907011"/>
                <a:gd name="connsiteX4" fmla="*/ 606871 w 1571743"/>
                <a:gd name="connsiteY4" fmla="*/ 114189 h 907011"/>
                <a:gd name="connsiteX5" fmla="*/ 543683 w 1571743"/>
                <a:gd name="connsiteY5" fmla="*/ 237404 h 907011"/>
                <a:gd name="connsiteX6" fmla="*/ 666899 w 1571743"/>
                <a:gd name="connsiteY6" fmla="*/ 262228 h 907011"/>
                <a:gd name="connsiteX7" fmla="*/ 666899 w 1571743"/>
                <a:gd name="connsiteY7" fmla="*/ 384992 h 907011"/>
                <a:gd name="connsiteX8" fmla="*/ 454228 w 1571743"/>
                <a:gd name="connsiteY8" fmla="*/ 384992 h 907011"/>
                <a:gd name="connsiteX9" fmla="*/ 411170 w 1571743"/>
                <a:gd name="connsiteY9" fmla="*/ 313861 h 907011"/>
                <a:gd name="connsiteX10" fmla="*/ 197867 w 1571743"/>
                <a:gd name="connsiteY10" fmla="*/ 349968 h 907011"/>
                <a:gd name="connsiteX11" fmla="*/ 0 w 1571743"/>
                <a:gd name="connsiteY11" fmla="*/ 464247 h 907011"/>
                <a:gd name="connsiteX12" fmla="*/ 180536 w 1571743"/>
                <a:gd name="connsiteY12" fmla="*/ 568687 h 907011"/>
                <a:gd name="connsiteX13" fmla="*/ 392033 w 1571743"/>
                <a:gd name="connsiteY13" fmla="*/ 603892 h 907011"/>
                <a:gd name="connsiteX14" fmla="*/ 435091 w 1571743"/>
                <a:gd name="connsiteY14" fmla="*/ 532761 h 907011"/>
                <a:gd name="connsiteX15" fmla="*/ 647852 w 1571743"/>
                <a:gd name="connsiteY15" fmla="*/ 532761 h 907011"/>
                <a:gd name="connsiteX16" fmla="*/ 647852 w 1571743"/>
                <a:gd name="connsiteY16" fmla="*/ 655615 h 907011"/>
                <a:gd name="connsiteX17" fmla="*/ 524546 w 1571743"/>
                <a:gd name="connsiteY17" fmla="*/ 680439 h 907011"/>
                <a:gd name="connsiteX18" fmla="*/ 585658 w 1571743"/>
                <a:gd name="connsiteY18" fmla="*/ 802571 h 907011"/>
                <a:gd name="connsiteX19" fmla="*/ 766193 w 1571743"/>
                <a:gd name="connsiteY19" fmla="*/ 907011 h 907011"/>
                <a:gd name="connsiteX20" fmla="*/ 964873 w 1571743"/>
                <a:gd name="connsiteY20" fmla="*/ 793093 h 907011"/>
                <a:gd name="connsiteX21" fmla="*/ 1178176 w 1571743"/>
                <a:gd name="connsiteY21" fmla="*/ 756986 h 907011"/>
                <a:gd name="connsiteX22" fmla="*/ 1221233 w 1571743"/>
                <a:gd name="connsiteY22" fmla="*/ 828207 h 907011"/>
                <a:gd name="connsiteX23" fmla="*/ 1433995 w 1571743"/>
                <a:gd name="connsiteY23" fmla="*/ 828207 h 907011"/>
                <a:gd name="connsiteX24" fmla="*/ 1433995 w 1571743"/>
                <a:gd name="connsiteY24" fmla="*/ 705353 h 907011"/>
                <a:gd name="connsiteX25" fmla="*/ 1310689 w 1571743"/>
                <a:gd name="connsiteY25" fmla="*/ 680529 h 907011"/>
                <a:gd name="connsiteX26" fmla="*/ 1373876 w 1571743"/>
                <a:gd name="connsiteY26" fmla="*/ 557404 h 907011"/>
                <a:gd name="connsiteX27" fmla="*/ 1571743 w 1571743"/>
                <a:gd name="connsiteY27" fmla="*/ 443125 h 907011"/>
                <a:gd name="connsiteX28" fmla="*/ 1392471 w 1571743"/>
                <a:gd name="connsiteY28" fmla="*/ 339226 h 907011"/>
                <a:gd name="connsiteX29" fmla="*/ 1329284 w 1571743"/>
                <a:gd name="connsiteY29" fmla="*/ 216101 h 907011"/>
                <a:gd name="connsiteX30" fmla="*/ 1452590 w 1571743"/>
                <a:gd name="connsiteY30" fmla="*/ 191278 h 907011"/>
                <a:gd name="connsiteX31" fmla="*/ 1452590 w 1571743"/>
                <a:gd name="connsiteY31" fmla="*/ 68423 h 907011"/>
                <a:gd name="connsiteX32" fmla="*/ 1240190 w 1571743"/>
                <a:gd name="connsiteY32" fmla="*/ 68423 h 907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571743" h="907011">
                  <a:moveTo>
                    <a:pt x="1240190" y="68423"/>
                  </a:moveTo>
                  <a:cubicBezTo>
                    <a:pt x="1206520" y="87921"/>
                    <a:pt x="1202458" y="108592"/>
                    <a:pt x="1197222" y="139554"/>
                  </a:cubicBezTo>
                  <a:cubicBezTo>
                    <a:pt x="1189459" y="184688"/>
                    <a:pt x="1123112" y="183695"/>
                    <a:pt x="983919" y="103447"/>
                  </a:cubicBezTo>
                  <a:lnTo>
                    <a:pt x="804738" y="0"/>
                  </a:lnTo>
                  <a:lnTo>
                    <a:pt x="606871" y="114189"/>
                  </a:lnTo>
                  <a:cubicBezTo>
                    <a:pt x="467678" y="194617"/>
                    <a:pt x="465511" y="232891"/>
                    <a:pt x="543683" y="237404"/>
                  </a:cubicBezTo>
                  <a:cubicBezTo>
                    <a:pt x="597302" y="240383"/>
                    <a:pt x="633229" y="242730"/>
                    <a:pt x="666899" y="262228"/>
                  </a:cubicBezTo>
                  <a:cubicBezTo>
                    <a:pt x="725753" y="296169"/>
                    <a:pt x="725753" y="351142"/>
                    <a:pt x="666899" y="384992"/>
                  </a:cubicBezTo>
                  <a:cubicBezTo>
                    <a:pt x="608044" y="418843"/>
                    <a:pt x="512992" y="418933"/>
                    <a:pt x="454228" y="384992"/>
                  </a:cubicBezTo>
                  <a:cubicBezTo>
                    <a:pt x="420468" y="365585"/>
                    <a:pt x="416406" y="344823"/>
                    <a:pt x="411170" y="313861"/>
                  </a:cubicBezTo>
                  <a:cubicBezTo>
                    <a:pt x="403407" y="268727"/>
                    <a:pt x="336970" y="269811"/>
                    <a:pt x="197867" y="349968"/>
                  </a:cubicBezTo>
                  <a:lnTo>
                    <a:pt x="0" y="464247"/>
                  </a:lnTo>
                  <a:lnTo>
                    <a:pt x="180536" y="568687"/>
                  </a:lnTo>
                  <a:cubicBezTo>
                    <a:pt x="318555" y="648033"/>
                    <a:pt x="384360" y="649026"/>
                    <a:pt x="392033" y="603892"/>
                  </a:cubicBezTo>
                  <a:cubicBezTo>
                    <a:pt x="397359" y="572930"/>
                    <a:pt x="401060" y="552168"/>
                    <a:pt x="435091" y="532761"/>
                  </a:cubicBezTo>
                  <a:cubicBezTo>
                    <a:pt x="493855" y="498820"/>
                    <a:pt x="589088" y="498820"/>
                    <a:pt x="647852" y="532761"/>
                  </a:cubicBezTo>
                  <a:cubicBezTo>
                    <a:pt x="706617" y="566701"/>
                    <a:pt x="706617" y="621674"/>
                    <a:pt x="647852" y="655615"/>
                  </a:cubicBezTo>
                  <a:cubicBezTo>
                    <a:pt x="614092" y="675023"/>
                    <a:pt x="578256" y="677370"/>
                    <a:pt x="524546" y="680439"/>
                  </a:cubicBezTo>
                  <a:cubicBezTo>
                    <a:pt x="446374" y="684862"/>
                    <a:pt x="448270" y="722955"/>
                    <a:pt x="585658" y="802571"/>
                  </a:cubicBezTo>
                  <a:lnTo>
                    <a:pt x="766193" y="907011"/>
                  </a:lnTo>
                  <a:lnTo>
                    <a:pt x="964873" y="793093"/>
                  </a:lnTo>
                  <a:cubicBezTo>
                    <a:pt x="1103976" y="712755"/>
                    <a:pt x="1170413" y="711852"/>
                    <a:pt x="1178176" y="756986"/>
                  </a:cubicBezTo>
                  <a:cubicBezTo>
                    <a:pt x="1183501" y="788038"/>
                    <a:pt x="1187202" y="808709"/>
                    <a:pt x="1221233" y="828207"/>
                  </a:cubicBezTo>
                  <a:cubicBezTo>
                    <a:pt x="1279998" y="862148"/>
                    <a:pt x="1375230" y="862148"/>
                    <a:pt x="1433995" y="828207"/>
                  </a:cubicBezTo>
                  <a:cubicBezTo>
                    <a:pt x="1492759" y="794267"/>
                    <a:pt x="1492759" y="739294"/>
                    <a:pt x="1433995" y="705353"/>
                  </a:cubicBezTo>
                  <a:cubicBezTo>
                    <a:pt x="1400235" y="685945"/>
                    <a:pt x="1364398" y="683598"/>
                    <a:pt x="1310689" y="680529"/>
                  </a:cubicBezTo>
                  <a:cubicBezTo>
                    <a:pt x="1232246" y="676016"/>
                    <a:pt x="1234322" y="637742"/>
                    <a:pt x="1373876" y="557404"/>
                  </a:cubicBezTo>
                  <a:lnTo>
                    <a:pt x="1571743" y="443125"/>
                  </a:lnTo>
                  <a:lnTo>
                    <a:pt x="1392471" y="339226"/>
                  </a:lnTo>
                  <a:cubicBezTo>
                    <a:pt x="1253369" y="258888"/>
                    <a:pt x="1251202" y="220524"/>
                    <a:pt x="1329284" y="216101"/>
                  </a:cubicBezTo>
                  <a:cubicBezTo>
                    <a:pt x="1382993" y="213032"/>
                    <a:pt x="1418920" y="210685"/>
                    <a:pt x="1452590" y="191278"/>
                  </a:cubicBezTo>
                  <a:cubicBezTo>
                    <a:pt x="1511354" y="157337"/>
                    <a:pt x="1511354" y="102364"/>
                    <a:pt x="1452590" y="68423"/>
                  </a:cubicBezTo>
                  <a:cubicBezTo>
                    <a:pt x="1393825" y="34482"/>
                    <a:pt x="1298864" y="34753"/>
                    <a:pt x="1240190" y="68423"/>
                  </a:cubicBezTo>
                  <a:close/>
                </a:path>
              </a:pathLst>
            </a:custGeom>
            <a:solidFill>
              <a:srgbClr val="407BFF"/>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endParaRPr>
            </a:p>
          </p:txBody>
        </p:sp>
        <p:sp>
          <p:nvSpPr>
            <p:cNvPr id="3190" name="Freeform: Shape 3189">
              <a:extLst>
                <a:ext uri="{FF2B5EF4-FFF2-40B4-BE49-F238E27FC236}">
                  <a16:creationId xmlns:a16="http://schemas.microsoft.com/office/drawing/2014/main" id="{D1C85A63-A193-7C65-7F45-61B5E994A8BD}"/>
                </a:ext>
              </a:extLst>
            </p:cNvPr>
            <p:cNvSpPr/>
            <p:nvPr/>
          </p:nvSpPr>
          <p:spPr>
            <a:xfrm>
              <a:off x="8860779" y="3729497"/>
              <a:ext cx="1571743" cy="907011"/>
            </a:xfrm>
            <a:custGeom>
              <a:avLst/>
              <a:gdLst>
                <a:gd name="connsiteX0" fmla="*/ 1240190 w 1571743"/>
                <a:gd name="connsiteY0" fmla="*/ 68423 h 907011"/>
                <a:gd name="connsiteX1" fmla="*/ 1197222 w 1571743"/>
                <a:gd name="connsiteY1" fmla="*/ 139554 h 907011"/>
                <a:gd name="connsiteX2" fmla="*/ 983919 w 1571743"/>
                <a:gd name="connsiteY2" fmla="*/ 103447 h 907011"/>
                <a:gd name="connsiteX3" fmla="*/ 804738 w 1571743"/>
                <a:gd name="connsiteY3" fmla="*/ 0 h 907011"/>
                <a:gd name="connsiteX4" fmla="*/ 606871 w 1571743"/>
                <a:gd name="connsiteY4" fmla="*/ 114189 h 907011"/>
                <a:gd name="connsiteX5" fmla="*/ 543683 w 1571743"/>
                <a:gd name="connsiteY5" fmla="*/ 237404 h 907011"/>
                <a:gd name="connsiteX6" fmla="*/ 666899 w 1571743"/>
                <a:gd name="connsiteY6" fmla="*/ 262228 h 907011"/>
                <a:gd name="connsiteX7" fmla="*/ 666899 w 1571743"/>
                <a:gd name="connsiteY7" fmla="*/ 384992 h 907011"/>
                <a:gd name="connsiteX8" fmla="*/ 454228 w 1571743"/>
                <a:gd name="connsiteY8" fmla="*/ 384992 h 907011"/>
                <a:gd name="connsiteX9" fmla="*/ 411170 w 1571743"/>
                <a:gd name="connsiteY9" fmla="*/ 313861 h 907011"/>
                <a:gd name="connsiteX10" fmla="*/ 197867 w 1571743"/>
                <a:gd name="connsiteY10" fmla="*/ 349968 h 907011"/>
                <a:gd name="connsiteX11" fmla="*/ 0 w 1571743"/>
                <a:gd name="connsiteY11" fmla="*/ 464247 h 907011"/>
                <a:gd name="connsiteX12" fmla="*/ 180536 w 1571743"/>
                <a:gd name="connsiteY12" fmla="*/ 568687 h 907011"/>
                <a:gd name="connsiteX13" fmla="*/ 392033 w 1571743"/>
                <a:gd name="connsiteY13" fmla="*/ 603892 h 907011"/>
                <a:gd name="connsiteX14" fmla="*/ 435091 w 1571743"/>
                <a:gd name="connsiteY14" fmla="*/ 532761 h 907011"/>
                <a:gd name="connsiteX15" fmla="*/ 647852 w 1571743"/>
                <a:gd name="connsiteY15" fmla="*/ 532761 h 907011"/>
                <a:gd name="connsiteX16" fmla="*/ 647852 w 1571743"/>
                <a:gd name="connsiteY16" fmla="*/ 655615 h 907011"/>
                <a:gd name="connsiteX17" fmla="*/ 524546 w 1571743"/>
                <a:gd name="connsiteY17" fmla="*/ 680439 h 907011"/>
                <a:gd name="connsiteX18" fmla="*/ 585658 w 1571743"/>
                <a:gd name="connsiteY18" fmla="*/ 802571 h 907011"/>
                <a:gd name="connsiteX19" fmla="*/ 766193 w 1571743"/>
                <a:gd name="connsiteY19" fmla="*/ 907011 h 907011"/>
                <a:gd name="connsiteX20" fmla="*/ 964873 w 1571743"/>
                <a:gd name="connsiteY20" fmla="*/ 793093 h 907011"/>
                <a:gd name="connsiteX21" fmla="*/ 1178176 w 1571743"/>
                <a:gd name="connsiteY21" fmla="*/ 756986 h 907011"/>
                <a:gd name="connsiteX22" fmla="*/ 1221233 w 1571743"/>
                <a:gd name="connsiteY22" fmla="*/ 828207 h 907011"/>
                <a:gd name="connsiteX23" fmla="*/ 1433995 w 1571743"/>
                <a:gd name="connsiteY23" fmla="*/ 828207 h 907011"/>
                <a:gd name="connsiteX24" fmla="*/ 1433995 w 1571743"/>
                <a:gd name="connsiteY24" fmla="*/ 705353 h 907011"/>
                <a:gd name="connsiteX25" fmla="*/ 1310689 w 1571743"/>
                <a:gd name="connsiteY25" fmla="*/ 680529 h 907011"/>
                <a:gd name="connsiteX26" fmla="*/ 1373876 w 1571743"/>
                <a:gd name="connsiteY26" fmla="*/ 557404 h 907011"/>
                <a:gd name="connsiteX27" fmla="*/ 1571743 w 1571743"/>
                <a:gd name="connsiteY27" fmla="*/ 443125 h 907011"/>
                <a:gd name="connsiteX28" fmla="*/ 1392471 w 1571743"/>
                <a:gd name="connsiteY28" fmla="*/ 339226 h 907011"/>
                <a:gd name="connsiteX29" fmla="*/ 1329284 w 1571743"/>
                <a:gd name="connsiteY29" fmla="*/ 216101 h 907011"/>
                <a:gd name="connsiteX30" fmla="*/ 1452590 w 1571743"/>
                <a:gd name="connsiteY30" fmla="*/ 191278 h 907011"/>
                <a:gd name="connsiteX31" fmla="*/ 1452590 w 1571743"/>
                <a:gd name="connsiteY31" fmla="*/ 68423 h 907011"/>
                <a:gd name="connsiteX32" fmla="*/ 1240190 w 1571743"/>
                <a:gd name="connsiteY32" fmla="*/ 68423 h 907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571743" h="907011">
                  <a:moveTo>
                    <a:pt x="1240190" y="68423"/>
                  </a:moveTo>
                  <a:cubicBezTo>
                    <a:pt x="1206520" y="87921"/>
                    <a:pt x="1202458" y="108592"/>
                    <a:pt x="1197222" y="139554"/>
                  </a:cubicBezTo>
                  <a:cubicBezTo>
                    <a:pt x="1189459" y="184688"/>
                    <a:pt x="1123112" y="183695"/>
                    <a:pt x="983919" y="103447"/>
                  </a:cubicBezTo>
                  <a:lnTo>
                    <a:pt x="804738" y="0"/>
                  </a:lnTo>
                  <a:lnTo>
                    <a:pt x="606871" y="114189"/>
                  </a:lnTo>
                  <a:cubicBezTo>
                    <a:pt x="467678" y="194617"/>
                    <a:pt x="465511" y="232891"/>
                    <a:pt x="543683" y="237404"/>
                  </a:cubicBezTo>
                  <a:cubicBezTo>
                    <a:pt x="597302" y="240383"/>
                    <a:pt x="633229" y="242730"/>
                    <a:pt x="666899" y="262228"/>
                  </a:cubicBezTo>
                  <a:cubicBezTo>
                    <a:pt x="725753" y="296169"/>
                    <a:pt x="725753" y="351142"/>
                    <a:pt x="666899" y="384992"/>
                  </a:cubicBezTo>
                  <a:cubicBezTo>
                    <a:pt x="608044" y="418843"/>
                    <a:pt x="512992" y="418933"/>
                    <a:pt x="454228" y="384992"/>
                  </a:cubicBezTo>
                  <a:cubicBezTo>
                    <a:pt x="420468" y="365585"/>
                    <a:pt x="416406" y="344823"/>
                    <a:pt x="411170" y="313861"/>
                  </a:cubicBezTo>
                  <a:cubicBezTo>
                    <a:pt x="403407" y="268727"/>
                    <a:pt x="336970" y="269811"/>
                    <a:pt x="197867" y="349968"/>
                  </a:cubicBezTo>
                  <a:lnTo>
                    <a:pt x="0" y="464247"/>
                  </a:lnTo>
                  <a:lnTo>
                    <a:pt x="180536" y="568687"/>
                  </a:lnTo>
                  <a:cubicBezTo>
                    <a:pt x="318555" y="648033"/>
                    <a:pt x="384360" y="649026"/>
                    <a:pt x="392033" y="603892"/>
                  </a:cubicBezTo>
                  <a:cubicBezTo>
                    <a:pt x="397359" y="572930"/>
                    <a:pt x="401060" y="552168"/>
                    <a:pt x="435091" y="532761"/>
                  </a:cubicBezTo>
                  <a:cubicBezTo>
                    <a:pt x="493855" y="498820"/>
                    <a:pt x="589088" y="498820"/>
                    <a:pt x="647852" y="532761"/>
                  </a:cubicBezTo>
                  <a:cubicBezTo>
                    <a:pt x="706617" y="566701"/>
                    <a:pt x="706617" y="621674"/>
                    <a:pt x="647852" y="655615"/>
                  </a:cubicBezTo>
                  <a:cubicBezTo>
                    <a:pt x="614092" y="675023"/>
                    <a:pt x="578256" y="677370"/>
                    <a:pt x="524546" y="680439"/>
                  </a:cubicBezTo>
                  <a:cubicBezTo>
                    <a:pt x="446374" y="684862"/>
                    <a:pt x="448270" y="722955"/>
                    <a:pt x="585658" y="802571"/>
                  </a:cubicBezTo>
                  <a:lnTo>
                    <a:pt x="766193" y="907011"/>
                  </a:lnTo>
                  <a:lnTo>
                    <a:pt x="964873" y="793093"/>
                  </a:lnTo>
                  <a:cubicBezTo>
                    <a:pt x="1103976" y="712755"/>
                    <a:pt x="1170413" y="711852"/>
                    <a:pt x="1178176" y="756986"/>
                  </a:cubicBezTo>
                  <a:cubicBezTo>
                    <a:pt x="1183501" y="788038"/>
                    <a:pt x="1187202" y="808709"/>
                    <a:pt x="1221233" y="828207"/>
                  </a:cubicBezTo>
                  <a:cubicBezTo>
                    <a:pt x="1279998" y="862148"/>
                    <a:pt x="1375230" y="862148"/>
                    <a:pt x="1433995" y="828207"/>
                  </a:cubicBezTo>
                  <a:cubicBezTo>
                    <a:pt x="1492759" y="794267"/>
                    <a:pt x="1492759" y="739294"/>
                    <a:pt x="1433995" y="705353"/>
                  </a:cubicBezTo>
                  <a:cubicBezTo>
                    <a:pt x="1400235" y="685945"/>
                    <a:pt x="1364398" y="683598"/>
                    <a:pt x="1310689" y="680529"/>
                  </a:cubicBezTo>
                  <a:cubicBezTo>
                    <a:pt x="1232246" y="676016"/>
                    <a:pt x="1234322" y="637742"/>
                    <a:pt x="1373876" y="557404"/>
                  </a:cubicBezTo>
                  <a:lnTo>
                    <a:pt x="1571743" y="443125"/>
                  </a:lnTo>
                  <a:lnTo>
                    <a:pt x="1392471" y="339226"/>
                  </a:lnTo>
                  <a:cubicBezTo>
                    <a:pt x="1253369" y="258888"/>
                    <a:pt x="1251202" y="220524"/>
                    <a:pt x="1329284" y="216101"/>
                  </a:cubicBezTo>
                  <a:cubicBezTo>
                    <a:pt x="1382993" y="213032"/>
                    <a:pt x="1418920" y="210685"/>
                    <a:pt x="1452590" y="191278"/>
                  </a:cubicBezTo>
                  <a:cubicBezTo>
                    <a:pt x="1511354" y="157337"/>
                    <a:pt x="1511354" y="102364"/>
                    <a:pt x="1452590" y="68423"/>
                  </a:cubicBezTo>
                  <a:cubicBezTo>
                    <a:pt x="1393825" y="34482"/>
                    <a:pt x="1298864" y="34753"/>
                    <a:pt x="1240190" y="68423"/>
                  </a:cubicBezTo>
                  <a:close/>
                </a:path>
              </a:pathLst>
            </a:custGeom>
            <a:solidFill>
              <a:srgbClr val="FFFFFF">
                <a:alpha val="70000"/>
              </a:srgbClr>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endParaRPr>
            </a:p>
          </p:txBody>
        </p:sp>
        <p:sp>
          <p:nvSpPr>
            <p:cNvPr id="3191" name="Freeform: Shape 3190">
              <a:extLst>
                <a:ext uri="{FF2B5EF4-FFF2-40B4-BE49-F238E27FC236}">
                  <a16:creationId xmlns:a16="http://schemas.microsoft.com/office/drawing/2014/main" id="{AB0F3CAF-BB92-29C7-C62B-2182CC9846D0}"/>
                </a:ext>
              </a:extLst>
            </p:cNvPr>
            <p:cNvSpPr/>
            <p:nvPr/>
          </p:nvSpPr>
          <p:spPr>
            <a:xfrm>
              <a:off x="8860779" y="3729407"/>
              <a:ext cx="1571743" cy="907462"/>
            </a:xfrm>
            <a:custGeom>
              <a:avLst/>
              <a:gdLst>
                <a:gd name="connsiteX0" fmla="*/ 804738 w 1571743"/>
                <a:gd name="connsiteY0" fmla="*/ 19859 h 907462"/>
                <a:gd name="connsiteX1" fmla="*/ 975434 w 1571743"/>
                <a:gd name="connsiteY1" fmla="*/ 118431 h 907462"/>
                <a:gd name="connsiteX2" fmla="*/ 1154616 w 1571743"/>
                <a:gd name="connsiteY2" fmla="*/ 187035 h 907462"/>
                <a:gd name="connsiteX3" fmla="*/ 1213922 w 1571743"/>
                <a:gd name="connsiteY3" fmla="*/ 142804 h 907462"/>
                <a:gd name="connsiteX4" fmla="*/ 1248675 w 1571743"/>
                <a:gd name="connsiteY4" fmla="*/ 83498 h 907462"/>
                <a:gd name="connsiteX5" fmla="*/ 1444466 w 1571743"/>
                <a:gd name="connsiteY5" fmla="*/ 83498 h 907462"/>
                <a:gd name="connsiteX6" fmla="*/ 1480031 w 1571743"/>
                <a:gd name="connsiteY6" fmla="*/ 130166 h 907462"/>
                <a:gd name="connsiteX7" fmla="*/ 1444466 w 1571743"/>
                <a:gd name="connsiteY7" fmla="*/ 176925 h 907462"/>
                <a:gd name="connsiteX8" fmla="*/ 1328742 w 1571743"/>
                <a:gd name="connsiteY8" fmla="*/ 199492 h 907462"/>
                <a:gd name="connsiteX9" fmla="*/ 1261493 w 1571743"/>
                <a:gd name="connsiteY9" fmla="*/ 233433 h 907462"/>
                <a:gd name="connsiteX10" fmla="*/ 1383986 w 1571743"/>
                <a:gd name="connsiteY10" fmla="*/ 354301 h 907462"/>
                <a:gd name="connsiteX11" fmla="*/ 1537442 w 1571743"/>
                <a:gd name="connsiteY11" fmla="*/ 443034 h 907462"/>
                <a:gd name="connsiteX12" fmla="*/ 1365030 w 1571743"/>
                <a:gd name="connsiteY12" fmla="*/ 542329 h 907462"/>
                <a:gd name="connsiteX13" fmla="*/ 1242537 w 1571743"/>
                <a:gd name="connsiteY13" fmla="*/ 663198 h 907462"/>
                <a:gd name="connsiteX14" fmla="*/ 1309696 w 1571743"/>
                <a:gd name="connsiteY14" fmla="*/ 697138 h 907462"/>
                <a:gd name="connsiteX15" fmla="*/ 1425419 w 1571743"/>
                <a:gd name="connsiteY15" fmla="*/ 719705 h 907462"/>
                <a:gd name="connsiteX16" fmla="*/ 1461075 w 1571743"/>
                <a:gd name="connsiteY16" fmla="*/ 766374 h 907462"/>
                <a:gd name="connsiteX17" fmla="*/ 1425419 w 1571743"/>
                <a:gd name="connsiteY17" fmla="*/ 813133 h 907462"/>
                <a:gd name="connsiteX18" fmla="*/ 1229719 w 1571743"/>
                <a:gd name="connsiteY18" fmla="*/ 813133 h 907462"/>
                <a:gd name="connsiteX19" fmla="*/ 1194965 w 1571743"/>
                <a:gd name="connsiteY19" fmla="*/ 753827 h 907462"/>
                <a:gd name="connsiteX20" fmla="*/ 1135660 w 1571743"/>
                <a:gd name="connsiteY20" fmla="*/ 709595 h 907462"/>
                <a:gd name="connsiteX21" fmla="*/ 956388 w 1571743"/>
                <a:gd name="connsiteY21" fmla="*/ 778199 h 907462"/>
                <a:gd name="connsiteX22" fmla="*/ 766825 w 1571743"/>
                <a:gd name="connsiteY22" fmla="*/ 887513 h 907462"/>
                <a:gd name="connsiteX23" fmla="*/ 594414 w 1571743"/>
                <a:gd name="connsiteY23" fmla="*/ 788219 h 907462"/>
                <a:gd name="connsiteX24" fmla="*/ 489884 w 1571743"/>
                <a:gd name="connsiteY24" fmla="*/ 705894 h 907462"/>
                <a:gd name="connsiteX25" fmla="*/ 525991 w 1571743"/>
                <a:gd name="connsiteY25" fmla="*/ 697770 h 907462"/>
                <a:gd name="connsiteX26" fmla="*/ 656789 w 1571743"/>
                <a:gd name="connsiteY26" fmla="*/ 670690 h 907462"/>
                <a:gd name="connsiteX27" fmla="*/ 709325 w 1571743"/>
                <a:gd name="connsiteY27" fmla="*/ 594504 h 907462"/>
                <a:gd name="connsiteX28" fmla="*/ 656789 w 1571743"/>
                <a:gd name="connsiteY28" fmla="*/ 518408 h 907462"/>
                <a:gd name="connsiteX29" fmla="*/ 427057 w 1571743"/>
                <a:gd name="connsiteY29" fmla="*/ 518408 h 907462"/>
                <a:gd name="connsiteX30" fmla="*/ 375785 w 1571743"/>
                <a:gd name="connsiteY30" fmla="*/ 601454 h 907462"/>
                <a:gd name="connsiteX31" fmla="*/ 349968 w 1571743"/>
                <a:gd name="connsiteY31" fmla="*/ 617342 h 907462"/>
                <a:gd name="connsiteX32" fmla="*/ 189472 w 1571743"/>
                <a:gd name="connsiteY32" fmla="*/ 554154 h 907462"/>
                <a:gd name="connsiteX33" fmla="*/ 34121 w 1571743"/>
                <a:gd name="connsiteY33" fmla="*/ 464428 h 907462"/>
                <a:gd name="connsiteX34" fmla="*/ 206442 w 1571743"/>
                <a:gd name="connsiteY34" fmla="*/ 365133 h 907462"/>
                <a:gd name="connsiteX35" fmla="*/ 368925 w 1571743"/>
                <a:gd name="connsiteY35" fmla="*/ 301133 h 907462"/>
                <a:gd name="connsiteX36" fmla="*/ 394651 w 1571743"/>
                <a:gd name="connsiteY36" fmla="*/ 317021 h 907462"/>
                <a:gd name="connsiteX37" fmla="*/ 445923 w 1571743"/>
                <a:gd name="connsiteY37" fmla="*/ 400067 h 907462"/>
                <a:gd name="connsiteX38" fmla="*/ 675745 w 1571743"/>
                <a:gd name="connsiteY38" fmla="*/ 400067 h 907462"/>
                <a:gd name="connsiteX39" fmla="*/ 728281 w 1571743"/>
                <a:gd name="connsiteY39" fmla="*/ 323881 h 907462"/>
                <a:gd name="connsiteX40" fmla="*/ 675745 w 1571743"/>
                <a:gd name="connsiteY40" fmla="*/ 247785 h 907462"/>
                <a:gd name="connsiteX41" fmla="*/ 544947 w 1571743"/>
                <a:gd name="connsiteY41" fmla="*/ 220705 h 907462"/>
                <a:gd name="connsiteX42" fmla="*/ 508840 w 1571743"/>
                <a:gd name="connsiteY42" fmla="*/ 212490 h 907462"/>
                <a:gd name="connsiteX43" fmla="*/ 615175 w 1571743"/>
                <a:gd name="connsiteY43" fmla="*/ 129263 h 907462"/>
                <a:gd name="connsiteX44" fmla="*/ 804738 w 1571743"/>
                <a:gd name="connsiteY44" fmla="*/ 19859 h 907462"/>
                <a:gd name="connsiteX45" fmla="*/ 804738 w 1571743"/>
                <a:gd name="connsiteY45" fmla="*/ 271 h 907462"/>
                <a:gd name="connsiteX46" fmla="*/ 606871 w 1571743"/>
                <a:gd name="connsiteY46" fmla="*/ 114460 h 907462"/>
                <a:gd name="connsiteX47" fmla="*/ 543683 w 1571743"/>
                <a:gd name="connsiteY47" fmla="*/ 237675 h 907462"/>
                <a:gd name="connsiteX48" fmla="*/ 666899 w 1571743"/>
                <a:gd name="connsiteY48" fmla="*/ 262499 h 907462"/>
                <a:gd name="connsiteX49" fmla="*/ 666899 w 1571743"/>
                <a:gd name="connsiteY49" fmla="*/ 385263 h 907462"/>
                <a:gd name="connsiteX50" fmla="*/ 454228 w 1571743"/>
                <a:gd name="connsiteY50" fmla="*/ 385263 h 907462"/>
                <a:gd name="connsiteX51" fmla="*/ 411170 w 1571743"/>
                <a:gd name="connsiteY51" fmla="*/ 314132 h 907462"/>
                <a:gd name="connsiteX52" fmla="*/ 368654 w 1571743"/>
                <a:gd name="connsiteY52" fmla="*/ 284073 h 907462"/>
                <a:gd name="connsiteX53" fmla="*/ 197867 w 1571743"/>
                <a:gd name="connsiteY53" fmla="*/ 350420 h 907462"/>
                <a:gd name="connsiteX54" fmla="*/ 0 w 1571743"/>
                <a:gd name="connsiteY54" fmla="*/ 464699 h 907462"/>
                <a:gd name="connsiteX55" fmla="*/ 180536 w 1571743"/>
                <a:gd name="connsiteY55" fmla="*/ 569139 h 907462"/>
                <a:gd name="connsiteX56" fmla="*/ 349517 w 1571743"/>
                <a:gd name="connsiteY56" fmla="*/ 634402 h 907462"/>
                <a:gd name="connsiteX57" fmla="*/ 392033 w 1571743"/>
                <a:gd name="connsiteY57" fmla="*/ 604343 h 907462"/>
                <a:gd name="connsiteX58" fmla="*/ 435091 w 1571743"/>
                <a:gd name="connsiteY58" fmla="*/ 533212 h 907462"/>
                <a:gd name="connsiteX59" fmla="*/ 647852 w 1571743"/>
                <a:gd name="connsiteY59" fmla="*/ 533212 h 907462"/>
                <a:gd name="connsiteX60" fmla="*/ 647852 w 1571743"/>
                <a:gd name="connsiteY60" fmla="*/ 656066 h 907462"/>
                <a:gd name="connsiteX61" fmla="*/ 524546 w 1571743"/>
                <a:gd name="connsiteY61" fmla="*/ 680890 h 907462"/>
                <a:gd name="connsiteX62" fmla="*/ 585658 w 1571743"/>
                <a:gd name="connsiteY62" fmla="*/ 803022 h 907462"/>
                <a:gd name="connsiteX63" fmla="*/ 766193 w 1571743"/>
                <a:gd name="connsiteY63" fmla="*/ 907462 h 907462"/>
                <a:gd name="connsiteX64" fmla="*/ 964873 w 1571743"/>
                <a:gd name="connsiteY64" fmla="*/ 793183 h 907462"/>
                <a:gd name="connsiteX65" fmla="*/ 1135660 w 1571743"/>
                <a:gd name="connsiteY65" fmla="*/ 726927 h 907462"/>
                <a:gd name="connsiteX66" fmla="*/ 1178176 w 1571743"/>
                <a:gd name="connsiteY66" fmla="*/ 756896 h 907462"/>
                <a:gd name="connsiteX67" fmla="*/ 1221233 w 1571743"/>
                <a:gd name="connsiteY67" fmla="*/ 828117 h 907462"/>
                <a:gd name="connsiteX68" fmla="*/ 1433995 w 1571743"/>
                <a:gd name="connsiteY68" fmla="*/ 828117 h 907462"/>
                <a:gd name="connsiteX69" fmla="*/ 1433995 w 1571743"/>
                <a:gd name="connsiteY69" fmla="*/ 705262 h 907462"/>
                <a:gd name="connsiteX70" fmla="*/ 1310689 w 1571743"/>
                <a:gd name="connsiteY70" fmla="*/ 680439 h 907462"/>
                <a:gd name="connsiteX71" fmla="*/ 1373876 w 1571743"/>
                <a:gd name="connsiteY71" fmla="*/ 557313 h 907462"/>
                <a:gd name="connsiteX72" fmla="*/ 1571743 w 1571743"/>
                <a:gd name="connsiteY72" fmla="*/ 443034 h 907462"/>
                <a:gd name="connsiteX73" fmla="*/ 1392471 w 1571743"/>
                <a:gd name="connsiteY73" fmla="*/ 339317 h 907462"/>
                <a:gd name="connsiteX74" fmla="*/ 1329284 w 1571743"/>
                <a:gd name="connsiteY74" fmla="*/ 216191 h 907462"/>
                <a:gd name="connsiteX75" fmla="*/ 1452590 w 1571743"/>
                <a:gd name="connsiteY75" fmla="*/ 191368 h 907462"/>
                <a:gd name="connsiteX76" fmla="*/ 1452590 w 1571743"/>
                <a:gd name="connsiteY76" fmla="*/ 68513 h 907462"/>
                <a:gd name="connsiteX77" fmla="*/ 1239828 w 1571743"/>
                <a:gd name="connsiteY77" fmla="*/ 68513 h 907462"/>
                <a:gd name="connsiteX78" fmla="*/ 1196861 w 1571743"/>
                <a:gd name="connsiteY78" fmla="*/ 139644 h 907462"/>
                <a:gd name="connsiteX79" fmla="*/ 1154255 w 1571743"/>
                <a:gd name="connsiteY79" fmla="*/ 169704 h 907462"/>
                <a:gd name="connsiteX80" fmla="*/ 983558 w 1571743"/>
                <a:gd name="connsiteY80" fmla="*/ 103447 h 907462"/>
                <a:gd name="connsiteX81" fmla="*/ 804377 w 1571743"/>
                <a:gd name="connsiteY81" fmla="*/ 0 h 9074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Lst>
              <a:rect l="l" t="t" r="r" b="b"/>
              <a:pathLst>
                <a:path w="1571743" h="907462">
                  <a:moveTo>
                    <a:pt x="804738" y="19859"/>
                  </a:moveTo>
                  <a:lnTo>
                    <a:pt x="975434" y="118431"/>
                  </a:lnTo>
                  <a:cubicBezTo>
                    <a:pt x="1054238" y="163565"/>
                    <a:pt x="1114537" y="187035"/>
                    <a:pt x="1154616" y="187035"/>
                  </a:cubicBezTo>
                  <a:cubicBezTo>
                    <a:pt x="1187564" y="187035"/>
                    <a:pt x="1208776" y="170877"/>
                    <a:pt x="1213922" y="142804"/>
                  </a:cubicBezTo>
                  <a:cubicBezTo>
                    <a:pt x="1219067" y="114730"/>
                    <a:pt x="1221324" y="99295"/>
                    <a:pt x="1248675" y="83498"/>
                  </a:cubicBezTo>
                  <a:cubicBezTo>
                    <a:pt x="1310274" y="52570"/>
                    <a:pt x="1382866" y="52570"/>
                    <a:pt x="1444466" y="83498"/>
                  </a:cubicBezTo>
                  <a:cubicBezTo>
                    <a:pt x="1467394" y="96767"/>
                    <a:pt x="1480031" y="113376"/>
                    <a:pt x="1480031" y="130166"/>
                  </a:cubicBezTo>
                  <a:cubicBezTo>
                    <a:pt x="1480031" y="146956"/>
                    <a:pt x="1467394" y="163655"/>
                    <a:pt x="1444466" y="176925"/>
                  </a:cubicBezTo>
                  <a:cubicBezTo>
                    <a:pt x="1415038" y="193895"/>
                    <a:pt x="1384528" y="196333"/>
                    <a:pt x="1328742" y="199492"/>
                  </a:cubicBezTo>
                  <a:cubicBezTo>
                    <a:pt x="1313939" y="200304"/>
                    <a:pt x="1268805" y="202922"/>
                    <a:pt x="1261493" y="233433"/>
                  </a:cubicBezTo>
                  <a:cubicBezTo>
                    <a:pt x="1256348" y="255277"/>
                    <a:pt x="1266819" y="286691"/>
                    <a:pt x="1383986" y="354301"/>
                  </a:cubicBezTo>
                  <a:lnTo>
                    <a:pt x="1537442" y="443034"/>
                  </a:lnTo>
                  <a:lnTo>
                    <a:pt x="1365030" y="542329"/>
                  </a:lnTo>
                  <a:cubicBezTo>
                    <a:pt x="1247682" y="609940"/>
                    <a:pt x="1237301" y="641624"/>
                    <a:pt x="1242537" y="663198"/>
                  </a:cubicBezTo>
                  <a:cubicBezTo>
                    <a:pt x="1249758" y="693708"/>
                    <a:pt x="1294892" y="696326"/>
                    <a:pt x="1309696" y="697138"/>
                  </a:cubicBezTo>
                  <a:cubicBezTo>
                    <a:pt x="1365572" y="700298"/>
                    <a:pt x="1396082" y="702735"/>
                    <a:pt x="1425419" y="719705"/>
                  </a:cubicBezTo>
                  <a:cubicBezTo>
                    <a:pt x="1448438" y="732975"/>
                    <a:pt x="1461075" y="749584"/>
                    <a:pt x="1461075" y="766374"/>
                  </a:cubicBezTo>
                  <a:cubicBezTo>
                    <a:pt x="1461075" y="783164"/>
                    <a:pt x="1448438" y="799863"/>
                    <a:pt x="1425419" y="813133"/>
                  </a:cubicBezTo>
                  <a:cubicBezTo>
                    <a:pt x="1363824" y="843944"/>
                    <a:pt x="1291314" y="843944"/>
                    <a:pt x="1229719" y="813133"/>
                  </a:cubicBezTo>
                  <a:cubicBezTo>
                    <a:pt x="1202638" y="797336"/>
                    <a:pt x="1199840" y="782803"/>
                    <a:pt x="1194965" y="753827"/>
                  </a:cubicBezTo>
                  <a:cubicBezTo>
                    <a:pt x="1190091" y="724851"/>
                    <a:pt x="1168517" y="709595"/>
                    <a:pt x="1135660" y="709595"/>
                  </a:cubicBezTo>
                  <a:cubicBezTo>
                    <a:pt x="1095581" y="709595"/>
                    <a:pt x="1035282" y="732704"/>
                    <a:pt x="956388" y="778199"/>
                  </a:cubicBezTo>
                  <a:lnTo>
                    <a:pt x="766825" y="887513"/>
                  </a:lnTo>
                  <a:lnTo>
                    <a:pt x="594414" y="788219"/>
                  </a:lnTo>
                  <a:cubicBezTo>
                    <a:pt x="499362" y="733065"/>
                    <a:pt x="490696" y="709595"/>
                    <a:pt x="489884" y="705894"/>
                  </a:cubicBezTo>
                  <a:cubicBezTo>
                    <a:pt x="491599" y="704450"/>
                    <a:pt x="498910" y="699305"/>
                    <a:pt x="525991" y="697770"/>
                  </a:cubicBezTo>
                  <a:cubicBezTo>
                    <a:pt x="580151" y="694701"/>
                    <a:pt x="618966" y="692444"/>
                    <a:pt x="656789" y="670690"/>
                  </a:cubicBezTo>
                  <a:cubicBezTo>
                    <a:pt x="690729" y="651102"/>
                    <a:pt x="709325" y="624021"/>
                    <a:pt x="709325" y="594504"/>
                  </a:cubicBezTo>
                  <a:cubicBezTo>
                    <a:pt x="709325" y="564986"/>
                    <a:pt x="690729" y="537996"/>
                    <a:pt x="656789" y="518408"/>
                  </a:cubicBezTo>
                  <a:cubicBezTo>
                    <a:pt x="584668" y="481463"/>
                    <a:pt x="499178" y="481463"/>
                    <a:pt x="427057" y="518408"/>
                  </a:cubicBezTo>
                  <a:cubicBezTo>
                    <a:pt x="385805" y="542149"/>
                    <a:pt x="380930" y="570944"/>
                    <a:pt x="375785" y="601454"/>
                  </a:cubicBezTo>
                  <a:cubicBezTo>
                    <a:pt x="374792" y="606961"/>
                    <a:pt x="373077" y="617342"/>
                    <a:pt x="349968" y="617342"/>
                  </a:cubicBezTo>
                  <a:cubicBezTo>
                    <a:pt x="326860" y="617342"/>
                    <a:pt x="280101" y="606419"/>
                    <a:pt x="189472" y="554154"/>
                  </a:cubicBezTo>
                  <a:lnTo>
                    <a:pt x="34121" y="464428"/>
                  </a:lnTo>
                  <a:lnTo>
                    <a:pt x="206442" y="365133"/>
                  </a:lnTo>
                  <a:cubicBezTo>
                    <a:pt x="298155" y="312236"/>
                    <a:pt x="345274" y="301133"/>
                    <a:pt x="368925" y="301133"/>
                  </a:cubicBezTo>
                  <a:cubicBezTo>
                    <a:pt x="392575" y="301133"/>
                    <a:pt x="393748" y="311424"/>
                    <a:pt x="394651" y="317021"/>
                  </a:cubicBezTo>
                  <a:cubicBezTo>
                    <a:pt x="399886" y="347441"/>
                    <a:pt x="404761" y="376236"/>
                    <a:pt x="445923" y="400067"/>
                  </a:cubicBezTo>
                  <a:cubicBezTo>
                    <a:pt x="518076" y="437014"/>
                    <a:pt x="603592" y="437014"/>
                    <a:pt x="675745" y="400067"/>
                  </a:cubicBezTo>
                  <a:cubicBezTo>
                    <a:pt x="709595" y="380479"/>
                    <a:pt x="728281" y="353398"/>
                    <a:pt x="728281" y="323881"/>
                  </a:cubicBezTo>
                  <a:cubicBezTo>
                    <a:pt x="728281" y="294363"/>
                    <a:pt x="709595" y="267373"/>
                    <a:pt x="675745" y="247785"/>
                  </a:cubicBezTo>
                  <a:cubicBezTo>
                    <a:pt x="637923" y="225940"/>
                    <a:pt x="598927" y="223774"/>
                    <a:pt x="544947" y="220705"/>
                  </a:cubicBezTo>
                  <a:cubicBezTo>
                    <a:pt x="517866" y="219170"/>
                    <a:pt x="510555" y="213935"/>
                    <a:pt x="508840" y="212490"/>
                  </a:cubicBezTo>
                  <a:cubicBezTo>
                    <a:pt x="509472" y="208699"/>
                    <a:pt x="517866" y="185410"/>
                    <a:pt x="615175" y="129263"/>
                  </a:cubicBezTo>
                  <a:lnTo>
                    <a:pt x="804738" y="19859"/>
                  </a:lnTo>
                  <a:moveTo>
                    <a:pt x="804738" y="271"/>
                  </a:moveTo>
                  <a:lnTo>
                    <a:pt x="606871" y="114460"/>
                  </a:lnTo>
                  <a:cubicBezTo>
                    <a:pt x="467678" y="194888"/>
                    <a:pt x="465511" y="233162"/>
                    <a:pt x="543683" y="237675"/>
                  </a:cubicBezTo>
                  <a:cubicBezTo>
                    <a:pt x="597302" y="240654"/>
                    <a:pt x="633229" y="243001"/>
                    <a:pt x="666899" y="262499"/>
                  </a:cubicBezTo>
                  <a:cubicBezTo>
                    <a:pt x="725753" y="296440"/>
                    <a:pt x="725753" y="351413"/>
                    <a:pt x="666899" y="385263"/>
                  </a:cubicBezTo>
                  <a:cubicBezTo>
                    <a:pt x="600076" y="419225"/>
                    <a:pt x="521051" y="419225"/>
                    <a:pt x="454228" y="385263"/>
                  </a:cubicBezTo>
                  <a:cubicBezTo>
                    <a:pt x="420468" y="365855"/>
                    <a:pt x="416406" y="345094"/>
                    <a:pt x="411170" y="314132"/>
                  </a:cubicBezTo>
                  <a:cubicBezTo>
                    <a:pt x="407920" y="294905"/>
                    <a:pt x="394019" y="284073"/>
                    <a:pt x="368654" y="284073"/>
                  </a:cubicBezTo>
                  <a:cubicBezTo>
                    <a:pt x="334081" y="284073"/>
                    <a:pt x="278386" y="304112"/>
                    <a:pt x="197867" y="350420"/>
                  </a:cubicBezTo>
                  <a:lnTo>
                    <a:pt x="0" y="464699"/>
                  </a:lnTo>
                  <a:lnTo>
                    <a:pt x="180536" y="569139"/>
                  </a:lnTo>
                  <a:cubicBezTo>
                    <a:pt x="259791" y="614273"/>
                    <a:pt x="315215" y="634402"/>
                    <a:pt x="349517" y="634402"/>
                  </a:cubicBezTo>
                  <a:cubicBezTo>
                    <a:pt x="374972" y="634402"/>
                    <a:pt x="388783" y="623570"/>
                    <a:pt x="392033" y="604343"/>
                  </a:cubicBezTo>
                  <a:cubicBezTo>
                    <a:pt x="397359" y="573381"/>
                    <a:pt x="401060" y="552620"/>
                    <a:pt x="435091" y="533212"/>
                  </a:cubicBezTo>
                  <a:cubicBezTo>
                    <a:pt x="501938" y="499220"/>
                    <a:pt x="581005" y="499220"/>
                    <a:pt x="647852" y="533212"/>
                  </a:cubicBezTo>
                  <a:cubicBezTo>
                    <a:pt x="706617" y="567153"/>
                    <a:pt x="706617" y="622126"/>
                    <a:pt x="647852" y="656066"/>
                  </a:cubicBezTo>
                  <a:cubicBezTo>
                    <a:pt x="614092" y="675474"/>
                    <a:pt x="578256" y="677821"/>
                    <a:pt x="524546" y="680890"/>
                  </a:cubicBezTo>
                  <a:cubicBezTo>
                    <a:pt x="446374" y="685313"/>
                    <a:pt x="448270" y="723406"/>
                    <a:pt x="585658" y="803022"/>
                  </a:cubicBezTo>
                  <a:lnTo>
                    <a:pt x="766193" y="907462"/>
                  </a:lnTo>
                  <a:lnTo>
                    <a:pt x="964873" y="793183"/>
                  </a:lnTo>
                  <a:cubicBezTo>
                    <a:pt x="1045031" y="746966"/>
                    <a:pt x="1101087" y="726927"/>
                    <a:pt x="1135660" y="726927"/>
                  </a:cubicBezTo>
                  <a:cubicBezTo>
                    <a:pt x="1161115" y="726927"/>
                    <a:pt x="1174926" y="737759"/>
                    <a:pt x="1178176" y="756896"/>
                  </a:cubicBezTo>
                  <a:cubicBezTo>
                    <a:pt x="1183501" y="787948"/>
                    <a:pt x="1187202" y="808619"/>
                    <a:pt x="1221233" y="828117"/>
                  </a:cubicBezTo>
                  <a:cubicBezTo>
                    <a:pt x="1288081" y="862109"/>
                    <a:pt x="1367147" y="862109"/>
                    <a:pt x="1433995" y="828117"/>
                  </a:cubicBezTo>
                  <a:cubicBezTo>
                    <a:pt x="1492759" y="794176"/>
                    <a:pt x="1492759" y="739203"/>
                    <a:pt x="1433995" y="705262"/>
                  </a:cubicBezTo>
                  <a:cubicBezTo>
                    <a:pt x="1400235" y="685855"/>
                    <a:pt x="1364398" y="683508"/>
                    <a:pt x="1310689" y="680439"/>
                  </a:cubicBezTo>
                  <a:cubicBezTo>
                    <a:pt x="1232246" y="675925"/>
                    <a:pt x="1234322" y="637652"/>
                    <a:pt x="1373876" y="557313"/>
                  </a:cubicBezTo>
                  <a:lnTo>
                    <a:pt x="1571743" y="443034"/>
                  </a:lnTo>
                  <a:lnTo>
                    <a:pt x="1392471" y="339317"/>
                  </a:lnTo>
                  <a:cubicBezTo>
                    <a:pt x="1253369" y="258978"/>
                    <a:pt x="1251202" y="220615"/>
                    <a:pt x="1329284" y="216191"/>
                  </a:cubicBezTo>
                  <a:cubicBezTo>
                    <a:pt x="1382993" y="213122"/>
                    <a:pt x="1418920" y="210775"/>
                    <a:pt x="1452590" y="191368"/>
                  </a:cubicBezTo>
                  <a:cubicBezTo>
                    <a:pt x="1511354" y="157427"/>
                    <a:pt x="1511354" y="102454"/>
                    <a:pt x="1452590" y="68513"/>
                  </a:cubicBezTo>
                  <a:cubicBezTo>
                    <a:pt x="1385743" y="34521"/>
                    <a:pt x="1306676" y="34521"/>
                    <a:pt x="1239828" y="68513"/>
                  </a:cubicBezTo>
                  <a:cubicBezTo>
                    <a:pt x="1206159" y="88011"/>
                    <a:pt x="1202097" y="108682"/>
                    <a:pt x="1196861" y="139644"/>
                  </a:cubicBezTo>
                  <a:cubicBezTo>
                    <a:pt x="1193521" y="158871"/>
                    <a:pt x="1179710" y="169704"/>
                    <a:pt x="1154255" y="169704"/>
                  </a:cubicBezTo>
                  <a:cubicBezTo>
                    <a:pt x="1119772" y="169704"/>
                    <a:pt x="1063987" y="149754"/>
                    <a:pt x="983558" y="103447"/>
                  </a:cubicBezTo>
                  <a:lnTo>
                    <a:pt x="804377" y="0"/>
                  </a:lnTo>
                  <a:close/>
                </a:path>
              </a:pathLst>
            </a:custGeom>
            <a:solidFill>
              <a:srgbClr val="FFFFFF"/>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endParaRPr>
            </a:p>
          </p:txBody>
        </p:sp>
        <p:grpSp>
          <p:nvGrpSpPr>
            <p:cNvPr id="3192" name="Graphic 13">
              <a:extLst>
                <a:ext uri="{FF2B5EF4-FFF2-40B4-BE49-F238E27FC236}">
                  <a16:creationId xmlns:a16="http://schemas.microsoft.com/office/drawing/2014/main" id="{87852037-F043-D84E-8BB6-DB54250F2E56}"/>
                </a:ext>
              </a:extLst>
            </p:cNvPr>
            <p:cNvGrpSpPr/>
            <p:nvPr/>
          </p:nvGrpSpPr>
          <p:grpSpPr>
            <a:xfrm>
              <a:off x="9287982" y="2564878"/>
              <a:ext cx="889323" cy="1846656"/>
              <a:chOff x="9287982" y="2564878"/>
              <a:chExt cx="889323" cy="1846656"/>
            </a:xfrm>
          </p:grpSpPr>
          <p:grpSp>
            <p:nvGrpSpPr>
              <p:cNvPr id="3193" name="Graphic 13">
                <a:extLst>
                  <a:ext uri="{FF2B5EF4-FFF2-40B4-BE49-F238E27FC236}">
                    <a16:creationId xmlns:a16="http://schemas.microsoft.com/office/drawing/2014/main" id="{1B55F7C8-516A-F6A7-21FC-36A162A9DE3D}"/>
                  </a:ext>
                </a:extLst>
              </p:cNvPr>
              <p:cNvGrpSpPr/>
              <p:nvPr/>
            </p:nvGrpSpPr>
            <p:grpSpPr>
              <a:xfrm>
                <a:off x="9571240" y="3329340"/>
                <a:ext cx="500174" cy="1082193"/>
                <a:chOff x="9571240" y="3329340"/>
                <a:chExt cx="500174" cy="1082193"/>
              </a:xfrm>
            </p:grpSpPr>
            <p:sp>
              <p:nvSpPr>
                <p:cNvPr id="3233" name="Freeform: Shape 3232">
                  <a:extLst>
                    <a:ext uri="{FF2B5EF4-FFF2-40B4-BE49-F238E27FC236}">
                      <a16:creationId xmlns:a16="http://schemas.microsoft.com/office/drawing/2014/main" id="{B0F20AA5-7507-28D0-63DE-946F3B455258}"/>
                    </a:ext>
                  </a:extLst>
                </p:cNvPr>
                <p:cNvSpPr/>
                <p:nvPr/>
              </p:nvSpPr>
              <p:spPr>
                <a:xfrm>
                  <a:off x="9609370" y="3875099"/>
                  <a:ext cx="209782" cy="400428"/>
                </a:xfrm>
                <a:custGeom>
                  <a:avLst/>
                  <a:gdLst>
                    <a:gd name="connsiteX0" fmla="*/ 107419 w 209782"/>
                    <a:gd name="connsiteY0" fmla="*/ 267283 h 400428"/>
                    <a:gd name="connsiteX1" fmla="*/ 93247 w 209782"/>
                    <a:gd name="connsiteY1" fmla="*/ 0 h 400428"/>
                    <a:gd name="connsiteX2" fmla="*/ 209782 w 209782"/>
                    <a:gd name="connsiteY2" fmla="*/ 87379 h 400428"/>
                    <a:gd name="connsiteX3" fmla="*/ 182702 w 209782"/>
                    <a:gd name="connsiteY3" fmla="*/ 290662 h 400428"/>
                    <a:gd name="connsiteX4" fmla="*/ 182702 w 209782"/>
                    <a:gd name="connsiteY4" fmla="*/ 290662 h 400428"/>
                    <a:gd name="connsiteX5" fmla="*/ 183153 w 209782"/>
                    <a:gd name="connsiteY5" fmla="*/ 296530 h 400428"/>
                    <a:gd name="connsiteX6" fmla="*/ 125292 w 209782"/>
                    <a:gd name="connsiteY6" fmla="*/ 354843 h 400428"/>
                    <a:gd name="connsiteX7" fmla="*/ 57862 w 209782"/>
                    <a:gd name="connsiteY7" fmla="*/ 394922 h 400428"/>
                    <a:gd name="connsiteX8" fmla="*/ 0 w 209782"/>
                    <a:gd name="connsiteY8" fmla="*/ 391130 h 400428"/>
                    <a:gd name="connsiteX9" fmla="*/ 90268 w 209782"/>
                    <a:gd name="connsiteY9" fmla="*/ 321985 h 400428"/>
                    <a:gd name="connsiteX10" fmla="*/ 107419 w 209782"/>
                    <a:gd name="connsiteY10" fmla="*/ 267283 h 4004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9782" h="400428">
                      <a:moveTo>
                        <a:pt x="107419" y="267283"/>
                      </a:moveTo>
                      <a:cubicBezTo>
                        <a:pt x="106516" y="243362"/>
                        <a:pt x="93247" y="0"/>
                        <a:pt x="93247" y="0"/>
                      </a:cubicBezTo>
                      <a:lnTo>
                        <a:pt x="209782" y="87379"/>
                      </a:lnTo>
                      <a:cubicBezTo>
                        <a:pt x="191729" y="225489"/>
                        <a:pt x="183966" y="267915"/>
                        <a:pt x="182702" y="290662"/>
                      </a:cubicBezTo>
                      <a:lnTo>
                        <a:pt x="182702" y="290662"/>
                      </a:lnTo>
                      <a:cubicBezTo>
                        <a:pt x="183172" y="292580"/>
                        <a:pt x="183325" y="294562"/>
                        <a:pt x="183153" y="296530"/>
                      </a:cubicBezTo>
                      <a:cubicBezTo>
                        <a:pt x="181980" y="323610"/>
                        <a:pt x="150296" y="337511"/>
                        <a:pt x="125292" y="354843"/>
                      </a:cubicBezTo>
                      <a:cubicBezTo>
                        <a:pt x="104011" y="370119"/>
                        <a:pt x="81451" y="383529"/>
                        <a:pt x="57862" y="394922"/>
                      </a:cubicBezTo>
                      <a:cubicBezTo>
                        <a:pt x="39808" y="403046"/>
                        <a:pt x="3701" y="402504"/>
                        <a:pt x="0" y="391130"/>
                      </a:cubicBezTo>
                      <a:cubicBezTo>
                        <a:pt x="30420" y="369827"/>
                        <a:pt x="65625" y="346719"/>
                        <a:pt x="90268" y="321985"/>
                      </a:cubicBezTo>
                      <a:cubicBezTo>
                        <a:pt x="101732" y="310250"/>
                        <a:pt x="108592" y="296078"/>
                        <a:pt x="107419" y="267283"/>
                      </a:cubicBezTo>
                      <a:close/>
                    </a:path>
                  </a:pathLst>
                </a:custGeom>
                <a:solidFill>
                  <a:srgbClr val="C8856A"/>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endParaRPr>
                </a:p>
              </p:txBody>
            </p:sp>
            <p:sp>
              <p:nvSpPr>
                <p:cNvPr id="3234" name="Freeform: Shape 3233">
                  <a:extLst>
                    <a:ext uri="{FF2B5EF4-FFF2-40B4-BE49-F238E27FC236}">
                      <a16:creationId xmlns:a16="http://schemas.microsoft.com/office/drawing/2014/main" id="{296834A6-EE59-86E3-3C21-2984C1AD642E}"/>
                    </a:ext>
                  </a:extLst>
                </p:cNvPr>
                <p:cNvSpPr/>
                <p:nvPr/>
              </p:nvSpPr>
              <p:spPr>
                <a:xfrm>
                  <a:off x="9572110" y="4240955"/>
                  <a:ext cx="232058" cy="97266"/>
                </a:xfrm>
                <a:custGeom>
                  <a:avLst/>
                  <a:gdLst>
                    <a:gd name="connsiteX0" fmla="*/ 1695 w 232058"/>
                    <a:gd name="connsiteY0" fmla="*/ 53439 h 97266"/>
                    <a:gd name="connsiteX1" fmla="*/ 4945 w 232058"/>
                    <a:gd name="connsiteY1" fmla="*/ 77179 h 97266"/>
                    <a:gd name="connsiteX2" fmla="*/ 73819 w 232058"/>
                    <a:gd name="connsiteY2" fmla="*/ 96496 h 97266"/>
                    <a:gd name="connsiteX3" fmla="*/ 141791 w 232058"/>
                    <a:gd name="connsiteY3" fmla="*/ 70770 h 97266"/>
                    <a:gd name="connsiteX4" fmla="*/ 191709 w 232058"/>
                    <a:gd name="connsiteY4" fmla="*/ 39447 h 97266"/>
                    <a:gd name="connsiteX5" fmla="*/ 227094 w 232058"/>
                    <a:gd name="connsiteY5" fmla="*/ 25726 h 97266"/>
                    <a:gd name="connsiteX6" fmla="*/ 232058 w 232058"/>
                    <a:gd name="connsiteY6" fmla="*/ 0 h 97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2058" h="97266">
                      <a:moveTo>
                        <a:pt x="1695" y="53439"/>
                      </a:moveTo>
                      <a:cubicBezTo>
                        <a:pt x="-1419" y="61379"/>
                        <a:pt x="-189" y="70367"/>
                        <a:pt x="4945" y="77179"/>
                      </a:cubicBezTo>
                      <a:cubicBezTo>
                        <a:pt x="24308" y="92741"/>
                        <a:pt x="49187" y="99719"/>
                        <a:pt x="73819" y="96496"/>
                      </a:cubicBezTo>
                      <a:cubicBezTo>
                        <a:pt x="98628" y="95330"/>
                        <a:pt x="122427" y="86322"/>
                        <a:pt x="141791" y="70770"/>
                      </a:cubicBezTo>
                      <a:cubicBezTo>
                        <a:pt x="156053" y="59035"/>
                        <a:pt x="176002" y="42516"/>
                        <a:pt x="191709" y="39447"/>
                      </a:cubicBezTo>
                      <a:cubicBezTo>
                        <a:pt x="204333" y="37398"/>
                        <a:pt x="216388" y="32724"/>
                        <a:pt x="227094" y="25726"/>
                      </a:cubicBezTo>
                      <a:cubicBezTo>
                        <a:pt x="231878" y="21123"/>
                        <a:pt x="232058" y="0"/>
                        <a:pt x="232058" y="0"/>
                      </a:cubicBezTo>
                      <a:close/>
                    </a:path>
                  </a:pathLst>
                </a:custGeom>
                <a:solidFill>
                  <a:srgbClr val="263238"/>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endParaRPr>
                </a:p>
              </p:txBody>
            </p:sp>
            <p:sp>
              <p:nvSpPr>
                <p:cNvPr id="3235" name="Freeform: Shape 3234">
                  <a:extLst>
                    <a:ext uri="{FF2B5EF4-FFF2-40B4-BE49-F238E27FC236}">
                      <a16:creationId xmlns:a16="http://schemas.microsoft.com/office/drawing/2014/main" id="{6FA377B2-7603-F93D-4C86-DE40BB3BC72E}"/>
                    </a:ext>
                  </a:extLst>
                </p:cNvPr>
                <p:cNvSpPr/>
                <p:nvPr/>
              </p:nvSpPr>
              <p:spPr>
                <a:xfrm>
                  <a:off x="9571824" y="4158992"/>
                  <a:ext cx="232210" cy="168620"/>
                </a:xfrm>
                <a:custGeom>
                  <a:avLst/>
                  <a:gdLst>
                    <a:gd name="connsiteX0" fmla="*/ 220609 w 232210"/>
                    <a:gd name="connsiteY0" fmla="*/ 0 h 168620"/>
                    <a:gd name="connsiteX1" fmla="*/ 225122 w 232210"/>
                    <a:gd name="connsiteY1" fmla="*/ 4874 h 168620"/>
                    <a:gd name="connsiteX2" fmla="*/ 228913 w 232210"/>
                    <a:gd name="connsiteY2" fmla="*/ 37371 h 168620"/>
                    <a:gd name="connsiteX3" fmla="*/ 231441 w 232210"/>
                    <a:gd name="connsiteY3" fmla="*/ 88914 h 168620"/>
                    <a:gd name="connsiteX4" fmla="*/ 189918 w 232210"/>
                    <a:gd name="connsiteY4" fmla="*/ 111752 h 168620"/>
                    <a:gd name="connsiteX5" fmla="*/ 139819 w 232210"/>
                    <a:gd name="connsiteY5" fmla="*/ 142623 h 168620"/>
                    <a:gd name="connsiteX6" fmla="*/ 66070 w 232210"/>
                    <a:gd name="connsiteY6" fmla="*/ 168620 h 168620"/>
                    <a:gd name="connsiteX7" fmla="*/ 3515 w 232210"/>
                    <a:gd name="connsiteY7" fmla="*/ 143887 h 168620"/>
                    <a:gd name="connsiteX8" fmla="*/ 38719 w 232210"/>
                    <a:gd name="connsiteY8" fmla="*/ 98121 h 168620"/>
                    <a:gd name="connsiteX9" fmla="*/ 83853 w 232210"/>
                    <a:gd name="connsiteY9" fmla="*/ 72485 h 168620"/>
                    <a:gd name="connsiteX10" fmla="*/ 135757 w 232210"/>
                    <a:gd name="connsiteY10" fmla="*/ 10200 h 168620"/>
                    <a:gd name="connsiteX11" fmla="*/ 141714 w 232210"/>
                    <a:gd name="connsiteY11" fmla="*/ 1715 h 168620"/>
                    <a:gd name="connsiteX12" fmla="*/ 149477 w 232210"/>
                    <a:gd name="connsiteY12" fmla="*/ 1715 h 168620"/>
                    <a:gd name="connsiteX13" fmla="*/ 180710 w 232210"/>
                    <a:gd name="connsiteY13" fmla="*/ 9388 h 168620"/>
                    <a:gd name="connsiteX14" fmla="*/ 192987 w 232210"/>
                    <a:gd name="connsiteY14" fmla="*/ 22838 h 168620"/>
                    <a:gd name="connsiteX15" fmla="*/ 191181 w 232210"/>
                    <a:gd name="connsiteY15" fmla="*/ 30059 h 168620"/>
                    <a:gd name="connsiteX16" fmla="*/ 191181 w 232210"/>
                    <a:gd name="connsiteY16" fmla="*/ 34392 h 168620"/>
                    <a:gd name="connsiteX17" fmla="*/ 194882 w 232210"/>
                    <a:gd name="connsiteY17" fmla="*/ 33399 h 168620"/>
                    <a:gd name="connsiteX18" fmla="*/ 205985 w 232210"/>
                    <a:gd name="connsiteY18" fmla="*/ 20310 h 168620"/>
                    <a:gd name="connsiteX19" fmla="*/ 212485 w 232210"/>
                    <a:gd name="connsiteY19" fmla="*/ 13811 h 168620"/>
                    <a:gd name="connsiteX20" fmla="*/ 219435 w 232210"/>
                    <a:gd name="connsiteY20" fmla="*/ 9388 h 168620"/>
                    <a:gd name="connsiteX21" fmla="*/ 220609 w 232210"/>
                    <a:gd name="connsiteY21" fmla="*/ 0 h 168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32210" h="168620">
                      <a:moveTo>
                        <a:pt x="220609" y="0"/>
                      </a:moveTo>
                      <a:cubicBezTo>
                        <a:pt x="220609" y="0"/>
                        <a:pt x="224400" y="0"/>
                        <a:pt x="225122" y="4874"/>
                      </a:cubicBezTo>
                      <a:cubicBezTo>
                        <a:pt x="225844" y="9749"/>
                        <a:pt x="226927" y="27712"/>
                        <a:pt x="228913" y="37371"/>
                      </a:cubicBezTo>
                      <a:cubicBezTo>
                        <a:pt x="232168" y="54348"/>
                        <a:pt x="233019" y="71699"/>
                        <a:pt x="231441" y="88914"/>
                      </a:cubicBezTo>
                      <a:cubicBezTo>
                        <a:pt x="229094" y="99565"/>
                        <a:pt x="205263" y="106245"/>
                        <a:pt x="189918" y="111752"/>
                      </a:cubicBezTo>
                      <a:cubicBezTo>
                        <a:pt x="171713" y="119372"/>
                        <a:pt x="154810" y="129788"/>
                        <a:pt x="139819" y="142623"/>
                      </a:cubicBezTo>
                      <a:cubicBezTo>
                        <a:pt x="118266" y="158236"/>
                        <a:pt x="92650" y="167266"/>
                        <a:pt x="66070" y="168620"/>
                      </a:cubicBezTo>
                      <a:cubicBezTo>
                        <a:pt x="31678" y="167808"/>
                        <a:pt x="9833" y="157156"/>
                        <a:pt x="3515" y="143887"/>
                      </a:cubicBezTo>
                      <a:cubicBezTo>
                        <a:pt x="-4429" y="127368"/>
                        <a:pt x="-1360" y="115994"/>
                        <a:pt x="38719" y="98121"/>
                      </a:cubicBezTo>
                      <a:cubicBezTo>
                        <a:pt x="54245" y="90452"/>
                        <a:pt x="69315" y="81893"/>
                        <a:pt x="83853" y="72485"/>
                      </a:cubicBezTo>
                      <a:cubicBezTo>
                        <a:pt x="107083" y="57482"/>
                        <a:pt x="125189" y="35755"/>
                        <a:pt x="135757" y="10200"/>
                      </a:cubicBezTo>
                      <a:cubicBezTo>
                        <a:pt x="136763" y="6797"/>
                        <a:pt x="138855" y="3817"/>
                        <a:pt x="141714" y="1715"/>
                      </a:cubicBezTo>
                      <a:cubicBezTo>
                        <a:pt x="144238" y="901"/>
                        <a:pt x="146954" y="901"/>
                        <a:pt x="149477" y="1715"/>
                      </a:cubicBezTo>
                      <a:cubicBezTo>
                        <a:pt x="160112" y="3257"/>
                        <a:pt x="170572" y="5827"/>
                        <a:pt x="180710" y="9388"/>
                      </a:cubicBezTo>
                      <a:cubicBezTo>
                        <a:pt x="185946" y="12276"/>
                        <a:pt x="193348" y="15616"/>
                        <a:pt x="192987" y="22838"/>
                      </a:cubicBezTo>
                      <a:cubicBezTo>
                        <a:pt x="192738" y="25320"/>
                        <a:pt x="192130" y="27752"/>
                        <a:pt x="191181" y="30059"/>
                      </a:cubicBezTo>
                      <a:cubicBezTo>
                        <a:pt x="190640" y="31504"/>
                        <a:pt x="190189" y="33399"/>
                        <a:pt x="191181" y="34392"/>
                      </a:cubicBezTo>
                      <a:cubicBezTo>
                        <a:pt x="192174" y="35385"/>
                        <a:pt x="193799" y="34392"/>
                        <a:pt x="194882" y="33399"/>
                      </a:cubicBezTo>
                      <a:cubicBezTo>
                        <a:pt x="198918" y="29331"/>
                        <a:pt x="202630" y="24955"/>
                        <a:pt x="205985" y="20310"/>
                      </a:cubicBezTo>
                      <a:cubicBezTo>
                        <a:pt x="207873" y="17882"/>
                        <a:pt x="210056" y="15698"/>
                        <a:pt x="212485" y="13811"/>
                      </a:cubicBezTo>
                      <a:cubicBezTo>
                        <a:pt x="214887" y="12475"/>
                        <a:pt x="217208" y="10998"/>
                        <a:pt x="219435" y="9388"/>
                      </a:cubicBezTo>
                      <a:cubicBezTo>
                        <a:pt x="219997" y="6282"/>
                        <a:pt x="220388" y="3148"/>
                        <a:pt x="220609" y="0"/>
                      </a:cubicBezTo>
                      <a:close/>
                    </a:path>
                  </a:pathLst>
                </a:custGeom>
                <a:solidFill>
                  <a:srgbClr val="455A64"/>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endParaRPr>
                </a:p>
              </p:txBody>
            </p:sp>
            <p:sp>
              <p:nvSpPr>
                <p:cNvPr id="3236" name="Freeform: Shape 3235">
                  <a:extLst>
                    <a:ext uri="{FF2B5EF4-FFF2-40B4-BE49-F238E27FC236}">
                      <a16:creationId xmlns:a16="http://schemas.microsoft.com/office/drawing/2014/main" id="{DE5BA147-B993-AD04-838F-D3B98C79CFE6}"/>
                    </a:ext>
                  </a:extLst>
                </p:cNvPr>
                <p:cNvSpPr/>
                <p:nvPr/>
              </p:nvSpPr>
              <p:spPr>
                <a:xfrm>
                  <a:off x="9571240" y="4257203"/>
                  <a:ext cx="103232" cy="70499"/>
                </a:xfrm>
                <a:custGeom>
                  <a:avLst/>
                  <a:gdLst>
                    <a:gd name="connsiteX0" fmla="*/ 38220 w 103232"/>
                    <a:gd name="connsiteY0" fmla="*/ 0 h 70499"/>
                    <a:gd name="connsiteX1" fmla="*/ 102130 w 103232"/>
                    <a:gd name="connsiteY1" fmla="*/ 63910 h 70499"/>
                    <a:gd name="connsiteX2" fmla="*/ 66654 w 103232"/>
                    <a:gd name="connsiteY2" fmla="*/ 70499 h 70499"/>
                    <a:gd name="connsiteX3" fmla="*/ 2654 w 103232"/>
                    <a:gd name="connsiteY3" fmla="*/ 45675 h 70499"/>
                    <a:gd name="connsiteX4" fmla="*/ 38220 w 103232"/>
                    <a:gd name="connsiteY4" fmla="*/ 0 h 704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232" h="70499">
                      <a:moveTo>
                        <a:pt x="38220" y="0"/>
                      </a:moveTo>
                      <a:cubicBezTo>
                        <a:pt x="87687" y="5506"/>
                        <a:pt x="108448" y="39447"/>
                        <a:pt x="102130" y="63910"/>
                      </a:cubicBezTo>
                      <a:cubicBezTo>
                        <a:pt x="90733" y="67990"/>
                        <a:pt x="78756" y="70215"/>
                        <a:pt x="66654" y="70499"/>
                      </a:cubicBezTo>
                      <a:cubicBezTo>
                        <a:pt x="32262" y="69687"/>
                        <a:pt x="9064" y="59035"/>
                        <a:pt x="2654" y="45675"/>
                      </a:cubicBezTo>
                      <a:cubicBezTo>
                        <a:pt x="-4838" y="30149"/>
                        <a:pt x="2474" y="12818"/>
                        <a:pt x="38220" y="0"/>
                      </a:cubicBezTo>
                      <a:close/>
                    </a:path>
                  </a:pathLst>
                </a:custGeom>
                <a:solidFill>
                  <a:srgbClr val="FAFAFA"/>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endParaRPr>
                </a:p>
              </p:txBody>
            </p:sp>
            <p:sp>
              <p:nvSpPr>
                <p:cNvPr id="3237" name="Freeform: Shape 3236">
                  <a:extLst>
                    <a:ext uri="{FF2B5EF4-FFF2-40B4-BE49-F238E27FC236}">
                      <a16:creationId xmlns:a16="http://schemas.microsoft.com/office/drawing/2014/main" id="{0396E290-5CE0-792E-F889-D6DB0E451633}"/>
                    </a:ext>
                  </a:extLst>
                </p:cNvPr>
                <p:cNvSpPr/>
                <p:nvPr/>
              </p:nvSpPr>
              <p:spPr>
                <a:xfrm>
                  <a:off x="9632386" y="4240139"/>
                  <a:ext cx="46982" cy="24556"/>
                </a:xfrm>
                <a:custGeom>
                  <a:avLst/>
                  <a:gdLst>
                    <a:gd name="connsiteX0" fmla="*/ 44505 w 46982"/>
                    <a:gd name="connsiteY0" fmla="*/ 24556 h 24556"/>
                    <a:gd name="connsiteX1" fmla="*/ 46039 w 46982"/>
                    <a:gd name="connsiteY1" fmla="*/ 24015 h 24556"/>
                    <a:gd name="connsiteX2" fmla="*/ 46490 w 46982"/>
                    <a:gd name="connsiteY2" fmla="*/ 20404 h 24556"/>
                    <a:gd name="connsiteX3" fmla="*/ 2259 w 46982"/>
                    <a:gd name="connsiteY3" fmla="*/ 4 h 24556"/>
                    <a:gd name="connsiteX4" fmla="*/ 3 w 46982"/>
                    <a:gd name="connsiteY4" fmla="*/ 2712 h 24556"/>
                    <a:gd name="connsiteX5" fmla="*/ 2617 w 46982"/>
                    <a:gd name="connsiteY5" fmla="*/ 5149 h 24556"/>
                    <a:gd name="connsiteX6" fmla="*/ 2620 w 46982"/>
                    <a:gd name="connsiteY6" fmla="*/ 5149 h 24556"/>
                    <a:gd name="connsiteX7" fmla="*/ 42609 w 46982"/>
                    <a:gd name="connsiteY7" fmla="*/ 23202 h 24556"/>
                    <a:gd name="connsiteX8" fmla="*/ 44505 w 46982"/>
                    <a:gd name="connsiteY8" fmla="*/ 24556 h 245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982" h="24556">
                      <a:moveTo>
                        <a:pt x="44505" y="24556"/>
                      </a:moveTo>
                      <a:cubicBezTo>
                        <a:pt x="45063" y="24557"/>
                        <a:pt x="45605" y="24366"/>
                        <a:pt x="46039" y="24015"/>
                      </a:cubicBezTo>
                      <a:cubicBezTo>
                        <a:pt x="47096" y="23107"/>
                        <a:pt x="47292" y="21544"/>
                        <a:pt x="46490" y="20404"/>
                      </a:cubicBezTo>
                      <a:cubicBezTo>
                        <a:pt x="35561" y="7304"/>
                        <a:pt x="19319" y="-187"/>
                        <a:pt x="2259" y="4"/>
                      </a:cubicBezTo>
                      <a:cubicBezTo>
                        <a:pt x="921" y="189"/>
                        <a:pt x="-57" y="1362"/>
                        <a:pt x="3" y="2712"/>
                      </a:cubicBezTo>
                      <a:cubicBezTo>
                        <a:pt x="51" y="4107"/>
                        <a:pt x="1222" y="5198"/>
                        <a:pt x="2617" y="5149"/>
                      </a:cubicBezTo>
                      <a:cubicBezTo>
                        <a:pt x="2618" y="5149"/>
                        <a:pt x="2619" y="5149"/>
                        <a:pt x="2620" y="5149"/>
                      </a:cubicBezTo>
                      <a:cubicBezTo>
                        <a:pt x="17948" y="5034"/>
                        <a:pt x="32558" y="11630"/>
                        <a:pt x="42609" y="23202"/>
                      </a:cubicBezTo>
                      <a:cubicBezTo>
                        <a:pt x="42994" y="23926"/>
                        <a:pt x="43695" y="24427"/>
                        <a:pt x="44505" y="24556"/>
                      </a:cubicBezTo>
                      <a:close/>
                    </a:path>
                  </a:pathLst>
                </a:custGeom>
                <a:solidFill>
                  <a:srgbClr val="F0F0F0"/>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endParaRPr>
                </a:p>
              </p:txBody>
            </p:sp>
            <p:sp>
              <p:nvSpPr>
                <p:cNvPr id="3238" name="Freeform: Shape 3237">
                  <a:extLst>
                    <a:ext uri="{FF2B5EF4-FFF2-40B4-BE49-F238E27FC236}">
                      <a16:creationId xmlns:a16="http://schemas.microsoft.com/office/drawing/2014/main" id="{63A705AB-B743-EEFE-04CF-64693579AC19}"/>
                    </a:ext>
                  </a:extLst>
                </p:cNvPr>
                <p:cNvSpPr/>
                <p:nvPr/>
              </p:nvSpPr>
              <p:spPr>
                <a:xfrm>
                  <a:off x="9652157" y="4227588"/>
                  <a:ext cx="47250" cy="24485"/>
                </a:xfrm>
                <a:custGeom>
                  <a:avLst/>
                  <a:gdLst>
                    <a:gd name="connsiteX0" fmla="*/ 44773 w 47250"/>
                    <a:gd name="connsiteY0" fmla="*/ 24469 h 24485"/>
                    <a:gd name="connsiteX1" fmla="*/ 46307 w 47250"/>
                    <a:gd name="connsiteY1" fmla="*/ 24018 h 24485"/>
                    <a:gd name="connsiteX2" fmla="*/ 46759 w 47250"/>
                    <a:gd name="connsiteY2" fmla="*/ 20407 h 24485"/>
                    <a:gd name="connsiteX3" fmla="*/ 2527 w 47250"/>
                    <a:gd name="connsiteY3" fmla="*/ 7 h 24485"/>
                    <a:gd name="connsiteX4" fmla="*/ 0 w 47250"/>
                    <a:gd name="connsiteY4" fmla="*/ 2534 h 24485"/>
                    <a:gd name="connsiteX5" fmla="*/ 2527 w 47250"/>
                    <a:gd name="connsiteY5" fmla="*/ 5062 h 24485"/>
                    <a:gd name="connsiteX6" fmla="*/ 42516 w 47250"/>
                    <a:gd name="connsiteY6" fmla="*/ 23116 h 24485"/>
                    <a:gd name="connsiteX7" fmla="*/ 44773 w 47250"/>
                    <a:gd name="connsiteY7" fmla="*/ 24469 h 24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7250" h="24485">
                      <a:moveTo>
                        <a:pt x="44773" y="24469"/>
                      </a:moveTo>
                      <a:cubicBezTo>
                        <a:pt x="45325" y="24541"/>
                        <a:pt x="45882" y="24377"/>
                        <a:pt x="46307" y="24018"/>
                      </a:cubicBezTo>
                      <a:cubicBezTo>
                        <a:pt x="47364" y="23110"/>
                        <a:pt x="47560" y="21548"/>
                        <a:pt x="46759" y="20407"/>
                      </a:cubicBezTo>
                      <a:cubicBezTo>
                        <a:pt x="35878" y="7244"/>
                        <a:pt x="19604" y="-262"/>
                        <a:pt x="2527" y="7"/>
                      </a:cubicBezTo>
                      <a:cubicBezTo>
                        <a:pt x="1132" y="7"/>
                        <a:pt x="0" y="1139"/>
                        <a:pt x="0" y="2534"/>
                      </a:cubicBezTo>
                      <a:cubicBezTo>
                        <a:pt x="0" y="3930"/>
                        <a:pt x="1132" y="5062"/>
                        <a:pt x="2527" y="5062"/>
                      </a:cubicBezTo>
                      <a:cubicBezTo>
                        <a:pt x="17847" y="4983"/>
                        <a:pt x="32443" y="11573"/>
                        <a:pt x="42516" y="23116"/>
                      </a:cubicBezTo>
                      <a:cubicBezTo>
                        <a:pt x="42921" y="23986"/>
                        <a:pt x="43814" y="24522"/>
                        <a:pt x="44773" y="24469"/>
                      </a:cubicBezTo>
                      <a:close/>
                    </a:path>
                  </a:pathLst>
                </a:custGeom>
                <a:solidFill>
                  <a:srgbClr val="F0F0F0"/>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endParaRPr>
                </a:p>
              </p:txBody>
            </p:sp>
            <p:sp>
              <p:nvSpPr>
                <p:cNvPr id="3239" name="Freeform: Shape 3238">
                  <a:extLst>
                    <a:ext uri="{FF2B5EF4-FFF2-40B4-BE49-F238E27FC236}">
                      <a16:creationId xmlns:a16="http://schemas.microsoft.com/office/drawing/2014/main" id="{CB735989-DA5B-8FA5-EAE6-B9F3D5E50122}"/>
                    </a:ext>
                  </a:extLst>
                </p:cNvPr>
                <p:cNvSpPr/>
                <p:nvPr/>
              </p:nvSpPr>
              <p:spPr>
                <a:xfrm>
                  <a:off x="9671819" y="4211435"/>
                  <a:ext cx="47135" cy="24564"/>
                </a:xfrm>
                <a:custGeom>
                  <a:avLst/>
                  <a:gdLst>
                    <a:gd name="connsiteX0" fmla="*/ 44879 w 47135"/>
                    <a:gd name="connsiteY0" fmla="*/ 24555 h 24564"/>
                    <a:gd name="connsiteX1" fmla="*/ 46414 w 47135"/>
                    <a:gd name="connsiteY1" fmla="*/ 24013 h 24564"/>
                    <a:gd name="connsiteX2" fmla="*/ 46414 w 47135"/>
                    <a:gd name="connsiteY2" fmla="*/ 20403 h 24564"/>
                    <a:gd name="connsiteX3" fmla="*/ 2273 w 47135"/>
                    <a:gd name="connsiteY3" fmla="*/ 2 h 24564"/>
                    <a:gd name="connsiteX4" fmla="*/ 13 w 47135"/>
                    <a:gd name="connsiteY4" fmla="*/ 2772 h 24564"/>
                    <a:gd name="connsiteX5" fmla="*/ 16 w 47135"/>
                    <a:gd name="connsiteY5" fmla="*/ 2801 h 24564"/>
                    <a:gd name="connsiteX6" fmla="*/ 2540 w 47135"/>
                    <a:gd name="connsiteY6" fmla="*/ 5148 h 24564"/>
                    <a:gd name="connsiteX7" fmla="*/ 2544 w 47135"/>
                    <a:gd name="connsiteY7" fmla="*/ 5147 h 24564"/>
                    <a:gd name="connsiteX8" fmla="*/ 42532 w 47135"/>
                    <a:gd name="connsiteY8" fmla="*/ 23201 h 24564"/>
                    <a:gd name="connsiteX9" fmla="*/ 44879 w 47135"/>
                    <a:gd name="connsiteY9" fmla="*/ 24555 h 245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7135" h="24564">
                      <a:moveTo>
                        <a:pt x="44879" y="24555"/>
                      </a:moveTo>
                      <a:cubicBezTo>
                        <a:pt x="45437" y="24556"/>
                        <a:pt x="45979" y="24364"/>
                        <a:pt x="46414" y="24013"/>
                      </a:cubicBezTo>
                      <a:cubicBezTo>
                        <a:pt x="47377" y="23002"/>
                        <a:pt x="47377" y="21414"/>
                        <a:pt x="46414" y="20403"/>
                      </a:cubicBezTo>
                      <a:cubicBezTo>
                        <a:pt x="35496" y="7338"/>
                        <a:pt x="19298" y="-148"/>
                        <a:pt x="2273" y="2"/>
                      </a:cubicBezTo>
                      <a:cubicBezTo>
                        <a:pt x="884" y="143"/>
                        <a:pt x="-128" y="1383"/>
                        <a:pt x="13" y="2772"/>
                      </a:cubicBezTo>
                      <a:cubicBezTo>
                        <a:pt x="14" y="2781"/>
                        <a:pt x="15" y="2791"/>
                        <a:pt x="16" y="2801"/>
                      </a:cubicBezTo>
                      <a:cubicBezTo>
                        <a:pt x="65" y="4146"/>
                        <a:pt x="1195" y="5196"/>
                        <a:pt x="2540" y="5148"/>
                      </a:cubicBezTo>
                      <a:cubicBezTo>
                        <a:pt x="2541" y="5148"/>
                        <a:pt x="2542" y="5147"/>
                        <a:pt x="2544" y="5147"/>
                      </a:cubicBezTo>
                      <a:cubicBezTo>
                        <a:pt x="17866" y="5057"/>
                        <a:pt x="32466" y="11649"/>
                        <a:pt x="42532" y="23201"/>
                      </a:cubicBezTo>
                      <a:cubicBezTo>
                        <a:pt x="42949" y="24104"/>
                        <a:pt x="43889" y="24646"/>
                        <a:pt x="44879" y="24555"/>
                      </a:cubicBezTo>
                      <a:close/>
                    </a:path>
                  </a:pathLst>
                </a:custGeom>
                <a:solidFill>
                  <a:srgbClr val="F0F0F0"/>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endParaRPr>
                </a:p>
              </p:txBody>
            </p:sp>
            <p:sp>
              <p:nvSpPr>
                <p:cNvPr id="3240" name="Freeform: Shape 3239">
                  <a:extLst>
                    <a:ext uri="{FF2B5EF4-FFF2-40B4-BE49-F238E27FC236}">
                      <a16:creationId xmlns:a16="http://schemas.microsoft.com/office/drawing/2014/main" id="{C02CFF7A-8635-8810-8441-7CB1B0578F09}"/>
                    </a:ext>
                  </a:extLst>
                </p:cNvPr>
                <p:cNvSpPr/>
                <p:nvPr/>
              </p:nvSpPr>
              <p:spPr>
                <a:xfrm>
                  <a:off x="9687977" y="4194979"/>
                  <a:ext cx="50754" cy="24853"/>
                </a:xfrm>
                <a:custGeom>
                  <a:avLst/>
                  <a:gdLst>
                    <a:gd name="connsiteX0" fmla="*/ 48219 w 50754"/>
                    <a:gd name="connsiteY0" fmla="*/ 24853 h 24853"/>
                    <a:gd name="connsiteX1" fmla="*/ 49754 w 50754"/>
                    <a:gd name="connsiteY1" fmla="*/ 24311 h 24853"/>
                    <a:gd name="connsiteX2" fmla="*/ 50295 w 50754"/>
                    <a:gd name="connsiteY2" fmla="*/ 20701 h 24853"/>
                    <a:gd name="connsiteX3" fmla="*/ 2273 w 50754"/>
                    <a:gd name="connsiteY3" fmla="*/ 120 h 24853"/>
                    <a:gd name="connsiteX4" fmla="*/ 6 w 50754"/>
                    <a:gd name="connsiteY4" fmla="*/ 2716 h 24853"/>
                    <a:gd name="connsiteX5" fmla="*/ 16 w 50754"/>
                    <a:gd name="connsiteY5" fmla="*/ 2828 h 24853"/>
                    <a:gd name="connsiteX6" fmla="*/ 2356 w 50754"/>
                    <a:gd name="connsiteY6" fmla="*/ 5182 h 24853"/>
                    <a:gd name="connsiteX7" fmla="*/ 2543 w 50754"/>
                    <a:gd name="connsiteY7" fmla="*/ 5175 h 24853"/>
                    <a:gd name="connsiteX8" fmla="*/ 46684 w 50754"/>
                    <a:gd name="connsiteY8" fmla="*/ 23951 h 24853"/>
                    <a:gd name="connsiteX9" fmla="*/ 48219 w 50754"/>
                    <a:gd name="connsiteY9" fmla="*/ 24853 h 24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0754" h="24853">
                      <a:moveTo>
                        <a:pt x="48219" y="24853"/>
                      </a:moveTo>
                      <a:cubicBezTo>
                        <a:pt x="48777" y="24854"/>
                        <a:pt x="49319" y="24662"/>
                        <a:pt x="49754" y="24311"/>
                      </a:cubicBezTo>
                      <a:cubicBezTo>
                        <a:pt x="50840" y="23429"/>
                        <a:pt x="51075" y="21863"/>
                        <a:pt x="50295" y="20701"/>
                      </a:cubicBezTo>
                      <a:cubicBezTo>
                        <a:pt x="38481" y="6580"/>
                        <a:pt x="20645" y="-1064"/>
                        <a:pt x="2273" y="120"/>
                      </a:cubicBezTo>
                      <a:cubicBezTo>
                        <a:pt x="930" y="211"/>
                        <a:pt x="-85" y="1373"/>
                        <a:pt x="6" y="2716"/>
                      </a:cubicBezTo>
                      <a:cubicBezTo>
                        <a:pt x="8" y="2754"/>
                        <a:pt x="12" y="2791"/>
                        <a:pt x="16" y="2828"/>
                      </a:cubicBezTo>
                      <a:cubicBezTo>
                        <a:pt x="12" y="4124"/>
                        <a:pt x="1060" y="5178"/>
                        <a:pt x="2356" y="5182"/>
                      </a:cubicBezTo>
                      <a:cubicBezTo>
                        <a:pt x="2418" y="5182"/>
                        <a:pt x="2481" y="5180"/>
                        <a:pt x="2543" y="5175"/>
                      </a:cubicBezTo>
                      <a:cubicBezTo>
                        <a:pt x="19377" y="4221"/>
                        <a:pt x="35695" y="11162"/>
                        <a:pt x="46684" y="23951"/>
                      </a:cubicBezTo>
                      <a:cubicBezTo>
                        <a:pt x="47064" y="24434"/>
                        <a:pt x="47612" y="24757"/>
                        <a:pt x="48219" y="24853"/>
                      </a:cubicBezTo>
                      <a:close/>
                    </a:path>
                  </a:pathLst>
                </a:custGeom>
                <a:solidFill>
                  <a:srgbClr val="F0F0F0"/>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endParaRPr>
                </a:p>
              </p:txBody>
            </p:sp>
            <p:sp>
              <p:nvSpPr>
                <p:cNvPr id="3241" name="Freeform: Shape 3240">
                  <a:extLst>
                    <a:ext uri="{FF2B5EF4-FFF2-40B4-BE49-F238E27FC236}">
                      <a16:creationId xmlns:a16="http://schemas.microsoft.com/office/drawing/2014/main" id="{C264B086-3929-EA92-F38D-5A5C0EC81B3F}"/>
                    </a:ext>
                  </a:extLst>
                </p:cNvPr>
                <p:cNvSpPr/>
                <p:nvPr/>
              </p:nvSpPr>
              <p:spPr>
                <a:xfrm>
                  <a:off x="9927835" y="3928719"/>
                  <a:ext cx="123044" cy="409553"/>
                </a:xfrm>
                <a:custGeom>
                  <a:avLst/>
                  <a:gdLst>
                    <a:gd name="connsiteX0" fmla="*/ 0 w 123044"/>
                    <a:gd name="connsiteY0" fmla="*/ 21393 h 409553"/>
                    <a:gd name="connsiteX1" fmla="*/ 122764 w 123044"/>
                    <a:gd name="connsiteY1" fmla="*/ 0 h 409553"/>
                    <a:gd name="connsiteX2" fmla="*/ 116716 w 123044"/>
                    <a:gd name="connsiteY2" fmla="*/ 246612 h 409553"/>
                    <a:gd name="connsiteX3" fmla="*/ 117529 w 123044"/>
                    <a:gd name="connsiteY3" fmla="*/ 378042 h 409553"/>
                    <a:gd name="connsiteX4" fmla="*/ 53619 w 123044"/>
                    <a:gd name="connsiteY4" fmla="*/ 391130 h 409553"/>
                    <a:gd name="connsiteX5" fmla="*/ 47120 w 123044"/>
                    <a:gd name="connsiteY5" fmla="*/ 250674 h 409553"/>
                    <a:gd name="connsiteX6" fmla="*/ 6229 w 123044"/>
                    <a:gd name="connsiteY6" fmla="*/ 46849 h 409553"/>
                    <a:gd name="connsiteX7" fmla="*/ 0 w 123044"/>
                    <a:gd name="connsiteY7" fmla="*/ 21393 h 409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044" h="409553">
                      <a:moveTo>
                        <a:pt x="0" y="21393"/>
                      </a:moveTo>
                      <a:lnTo>
                        <a:pt x="122764" y="0"/>
                      </a:lnTo>
                      <a:cubicBezTo>
                        <a:pt x="124299" y="75735"/>
                        <a:pt x="119153" y="176744"/>
                        <a:pt x="116716" y="246612"/>
                      </a:cubicBezTo>
                      <a:cubicBezTo>
                        <a:pt x="116265" y="259971"/>
                        <a:pt x="121771" y="350420"/>
                        <a:pt x="117529" y="378042"/>
                      </a:cubicBezTo>
                      <a:cubicBezTo>
                        <a:pt x="111210" y="419655"/>
                        <a:pt x="57591" y="415774"/>
                        <a:pt x="53619" y="391130"/>
                      </a:cubicBezTo>
                      <a:cubicBezTo>
                        <a:pt x="49647" y="366487"/>
                        <a:pt x="47842" y="261596"/>
                        <a:pt x="47120" y="250674"/>
                      </a:cubicBezTo>
                      <a:cubicBezTo>
                        <a:pt x="45585" y="205540"/>
                        <a:pt x="22115" y="128180"/>
                        <a:pt x="6229" y="46849"/>
                      </a:cubicBezTo>
                      <a:cubicBezTo>
                        <a:pt x="5416" y="42787"/>
                        <a:pt x="722" y="25275"/>
                        <a:pt x="0" y="21393"/>
                      </a:cubicBezTo>
                      <a:close/>
                    </a:path>
                  </a:pathLst>
                </a:custGeom>
                <a:solidFill>
                  <a:srgbClr val="C8856A"/>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endParaRPr>
                </a:p>
              </p:txBody>
            </p:sp>
            <p:sp>
              <p:nvSpPr>
                <p:cNvPr id="3242" name="Freeform: Shape 3241">
                  <a:extLst>
                    <a:ext uri="{FF2B5EF4-FFF2-40B4-BE49-F238E27FC236}">
                      <a16:creationId xmlns:a16="http://schemas.microsoft.com/office/drawing/2014/main" id="{1AA4176F-5FE4-4D18-9412-7BCD0726FE3F}"/>
                    </a:ext>
                  </a:extLst>
                </p:cNvPr>
                <p:cNvSpPr/>
                <p:nvPr/>
              </p:nvSpPr>
              <p:spPr>
                <a:xfrm>
                  <a:off x="9961812" y="4319217"/>
                  <a:ext cx="109602" cy="92316"/>
                </a:xfrm>
                <a:custGeom>
                  <a:avLst/>
                  <a:gdLst>
                    <a:gd name="connsiteX0" fmla="*/ 235 w 109602"/>
                    <a:gd name="connsiteY0" fmla="*/ 18505 h 92316"/>
                    <a:gd name="connsiteX1" fmla="*/ 11789 w 109602"/>
                    <a:gd name="connsiteY1" fmla="*/ 73929 h 92316"/>
                    <a:gd name="connsiteX2" fmla="*/ 55840 w 109602"/>
                    <a:gd name="connsiteY2" fmla="*/ 91080 h 92316"/>
                    <a:gd name="connsiteX3" fmla="*/ 104043 w 109602"/>
                    <a:gd name="connsiteY3" fmla="*/ 57681 h 92316"/>
                    <a:gd name="connsiteX4" fmla="*/ 107744 w 109602"/>
                    <a:gd name="connsiteY4" fmla="*/ 0 h 923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9602" h="92316">
                      <a:moveTo>
                        <a:pt x="235" y="18505"/>
                      </a:moveTo>
                      <a:cubicBezTo>
                        <a:pt x="-1048" y="37688"/>
                        <a:pt x="2948" y="56857"/>
                        <a:pt x="11789" y="73929"/>
                      </a:cubicBezTo>
                      <a:cubicBezTo>
                        <a:pt x="21328" y="88437"/>
                        <a:pt x="39003" y="95318"/>
                        <a:pt x="55840" y="91080"/>
                      </a:cubicBezTo>
                      <a:cubicBezTo>
                        <a:pt x="73893" y="88011"/>
                        <a:pt x="97544" y="78262"/>
                        <a:pt x="104043" y="57681"/>
                      </a:cubicBezTo>
                      <a:cubicBezTo>
                        <a:pt x="109870" y="39026"/>
                        <a:pt x="111139" y="19246"/>
                        <a:pt x="107744" y="0"/>
                      </a:cubicBezTo>
                      <a:close/>
                    </a:path>
                  </a:pathLst>
                </a:custGeom>
                <a:solidFill>
                  <a:srgbClr val="263238"/>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endParaRPr>
                </a:p>
              </p:txBody>
            </p:sp>
            <p:sp>
              <p:nvSpPr>
                <p:cNvPr id="3243" name="Freeform: Shape 3242">
                  <a:extLst>
                    <a:ext uri="{FF2B5EF4-FFF2-40B4-BE49-F238E27FC236}">
                      <a16:creationId xmlns:a16="http://schemas.microsoft.com/office/drawing/2014/main" id="{372FCBE5-B777-4B53-93CC-7B32E565B006}"/>
                    </a:ext>
                  </a:extLst>
                </p:cNvPr>
                <p:cNvSpPr/>
                <p:nvPr/>
              </p:nvSpPr>
              <p:spPr>
                <a:xfrm>
                  <a:off x="9961790" y="4168018"/>
                  <a:ext cx="107909" cy="233551"/>
                </a:xfrm>
                <a:custGeom>
                  <a:avLst/>
                  <a:gdLst>
                    <a:gd name="connsiteX0" fmla="*/ 83032 w 107909"/>
                    <a:gd name="connsiteY0" fmla="*/ 0 h 233551"/>
                    <a:gd name="connsiteX1" fmla="*/ 92059 w 107909"/>
                    <a:gd name="connsiteY1" fmla="*/ 65444 h 233551"/>
                    <a:gd name="connsiteX2" fmla="*/ 107043 w 107909"/>
                    <a:gd name="connsiteY2" fmla="*/ 144609 h 233551"/>
                    <a:gd name="connsiteX3" fmla="*/ 93052 w 107909"/>
                    <a:gd name="connsiteY3" fmla="*/ 211136 h 233551"/>
                    <a:gd name="connsiteX4" fmla="*/ 13887 w 107909"/>
                    <a:gd name="connsiteY4" fmla="*/ 217275 h 233551"/>
                    <a:gd name="connsiteX5" fmla="*/ 2242 w 107909"/>
                    <a:gd name="connsiteY5" fmla="*/ 134950 h 233551"/>
                    <a:gd name="connsiteX6" fmla="*/ 9193 w 107909"/>
                    <a:gd name="connsiteY6" fmla="*/ 51904 h 233551"/>
                    <a:gd name="connsiteX7" fmla="*/ 12262 w 107909"/>
                    <a:gd name="connsiteY7" fmla="*/ 2076 h 233551"/>
                    <a:gd name="connsiteX8" fmla="*/ 12984 w 107909"/>
                    <a:gd name="connsiteY8" fmla="*/ 13811 h 233551"/>
                    <a:gd name="connsiteX9" fmla="*/ 17227 w 107909"/>
                    <a:gd name="connsiteY9" fmla="*/ 30240 h 233551"/>
                    <a:gd name="connsiteX10" fmla="*/ 17949 w 107909"/>
                    <a:gd name="connsiteY10" fmla="*/ 21213 h 233551"/>
                    <a:gd name="connsiteX11" fmla="*/ 20476 w 107909"/>
                    <a:gd name="connsiteY11" fmla="*/ 13450 h 233551"/>
                    <a:gd name="connsiteX12" fmla="*/ 32121 w 107909"/>
                    <a:gd name="connsiteY12" fmla="*/ 9659 h 233551"/>
                    <a:gd name="connsiteX13" fmla="*/ 54237 w 107909"/>
                    <a:gd name="connsiteY13" fmla="*/ 7944 h 233551"/>
                    <a:gd name="connsiteX14" fmla="*/ 65340 w 107909"/>
                    <a:gd name="connsiteY14" fmla="*/ 7944 h 233551"/>
                    <a:gd name="connsiteX15" fmla="*/ 74366 w 107909"/>
                    <a:gd name="connsiteY15" fmla="*/ 9749 h 233551"/>
                    <a:gd name="connsiteX16" fmla="*/ 78158 w 107909"/>
                    <a:gd name="connsiteY16" fmla="*/ 13269 h 233551"/>
                    <a:gd name="connsiteX17" fmla="*/ 78158 w 107909"/>
                    <a:gd name="connsiteY17" fmla="*/ 17061 h 233551"/>
                    <a:gd name="connsiteX18" fmla="*/ 78609 w 107909"/>
                    <a:gd name="connsiteY18" fmla="*/ 23831 h 233551"/>
                    <a:gd name="connsiteX19" fmla="*/ 80595 w 107909"/>
                    <a:gd name="connsiteY19" fmla="*/ 25817 h 233551"/>
                    <a:gd name="connsiteX20" fmla="*/ 81858 w 107909"/>
                    <a:gd name="connsiteY20" fmla="*/ 23921 h 233551"/>
                    <a:gd name="connsiteX21" fmla="*/ 81858 w 107909"/>
                    <a:gd name="connsiteY21" fmla="*/ 12547 h 233551"/>
                    <a:gd name="connsiteX22" fmla="*/ 81858 w 107909"/>
                    <a:gd name="connsiteY22" fmla="*/ 6229 h 233551"/>
                    <a:gd name="connsiteX23" fmla="*/ 83032 w 107909"/>
                    <a:gd name="connsiteY23" fmla="*/ 0 h 2335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07909" h="233551">
                      <a:moveTo>
                        <a:pt x="83032" y="0"/>
                      </a:moveTo>
                      <a:cubicBezTo>
                        <a:pt x="90344" y="993"/>
                        <a:pt x="90163" y="32677"/>
                        <a:pt x="92059" y="65444"/>
                      </a:cubicBezTo>
                      <a:cubicBezTo>
                        <a:pt x="94315" y="100649"/>
                        <a:pt x="104787" y="115814"/>
                        <a:pt x="107043" y="144609"/>
                      </a:cubicBezTo>
                      <a:cubicBezTo>
                        <a:pt x="109571" y="177647"/>
                        <a:pt x="107043" y="192090"/>
                        <a:pt x="93052" y="211136"/>
                      </a:cubicBezTo>
                      <a:cubicBezTo>
                        <a:pt x="79060" y="230183"/>
                        <a:pt x="33836" y="247244"/>
                        <a:pt x="13887" y="217275"/>
                      </a:cubicBezTo>
                      <a:cubicBezTo>
                        <a:pt x="-2361" y="193173"/>
                        <a:pt x="-1459" y="167447"/>
                        <a:pt x="2242" y="134950"/>
                      </a:cubicBezTo>
                      <a:cubicBezTo>
                        <a:pt x="6027" y="107411"/>
                        <a:pt x="8347" y="79690"/>
                        <a:pt x="9193" y="51904"/>
                      </a:cubicBezTo>
                      <a:cubicBezTo>
                        <a:pt x="9193" y="27351"/>
                        <a:pt x="5672" y="4423"/>
                        <a:pt x="12262" y="2076"/>
                      </a:cubicBezTo>
                      <a:cubicBezTo>
                        <a:pt x="12262" y="5687"/>
                        <a:pt x="12262" y="10291"/>
                        <a:pt x="12984" y="13811"/>
                      </a:cubicBezTo>
                      <a:cubicBezTo>
                        <a:pt x="13706" y="17331"/>
                        <a:pt x="12984" y="29879"/>
                        <a:pt x="17227" y="30240"/>
                      </a:cubicBezTo>
                      <a:cubicBezTo>
                        <a:pt x="17769" y="27263"/>
                        <a:pt x="18011" y="24239"/>
                        <a:pt x="17949" y="21213"/>
                      </a:cubicBezTo>
                      <a:cubicBezTo>
                        <a:pt x="17615" y="18380"/>
                        <a:pt x="18538" y="15543"/>
                        <a:pt x="20476" y="13450"/>
                      </a:cubicBezTo>
                      <a:cubicBezTo>
                        <a:pt x="24026" y="11334"/>
                        <a:pt x="28005" y="10038"/>
                        <a:pt x="32121" y="9659"/>
                      </a:cubicBezTo>
                      <a:cubicBezTo>
                        <a:pt x="39433" y="8846"/>
                        <a:pt x="46834" y="8034"/>
                        <a:pt x="54237" y="7944"/>
                      </a:cubicBezTo>
                      <a:cubicBezTo>
                        <a:pt x="57938" y="7944"/>
                        <a:pt x="61639" y="7944"/>
                        <a:pt x="65340" y="7944"/>
                      </a:cubicBezTo>
                      <a:cubicBezTo>
                        <a:pt x="68426" y="8057"/>
                        <a:pt x="71474" y="8667"/>
                        <a:pt x="74366" y="9749"/>
                      </a:cubicBezTo>
                      <a:cubicBezTo>
                        <a:pt x="76068" y="10337"/>
                        <a:pt x="77445" y="11615"/>
                        <a:pt x="78158" y="13269"/>
                      </a:cubicBezTo>
                      <a:cubicBezTo>
                        <a:pt x="78426" y="14519"/>
                        <a:pt x="78426" y="15811"/>
                        <a:pt x="78158" y="17061"/>
                      </a:cubicBezTo>
                      <a:cubicBezTo>
                        <a:pt x="77993" y="19327"/>
                        <a:pt x="78145" y="21606"/>
                        <a:pt x="78609" y="23831"/>
                      </a:cubicBezTo>
                      <a:cubicBezTo>
                        <a:pt x="78609" y="24824"/>
                        <a:pt x="79512" y="25997"/>
                        <a:pt x="80595" y="25817"/>
                      </a:cubicBezTo>
                      <a:cubicBezTo>
                        <a:pt x="81678" y="25636"/>
                        <a:pt x="81858" y="24733"/>
                        <a:pt x="81858" y="23921"/>
                      </a:cubicBezTo>
                      <a:cubicBezTo>
                        <a:pt x="81858" y="20039"/>
                        <a:pt x="81858" y="17061"/>
                        <a:pt x="81858" y="12547"/>
                      </a:cubicBezTo>
                      <a:cubicBezTo>
                        <a:pt x="81858" y="10381"/>
                        <a:pt x="81858" y="8395"/>
                        <a:pt x="81858" y="6229"/>
                      </a:cubicBezTo>
                      <a:cubicBezTo>
                        <a:pt x="81858" y="4062"/>
                        <a:pt x="83032" y="1625"/>
                        <a:pt x="83032" y="0"/>
                      </a:cubicBezTo>
                      <a:close/>
                    </a:path>
                  </a:pathLst>
                </a:custGeom>
                <a:solidFill>
                  <a:srgbClr val="455A64"/>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endParaRPr>
                </a:p>
              </p:txBody>
            </p:sp>
            <p:sp>
              <p:nvSpPr>
                <p:cNvPr id="3244" name="Freeform: Shape 3243">
                  <a:extLst>
                    <a:ext uri="{FF2B5EF4-FFF2-40B4-BE49-F238E27FC236}">
                      <a16:creationId xmlns:a16="http://schemas.microsoft.com/office/drawing/2014/main" id="{8494B0E7-3632-CDC2-49BC-C846F7971B06}"/>
                    </a:ext>
                  </a:extLst>
                </p:cNvPr>
                <p:cNvSpPr/>
                <p:nvPr/>
              </p:nvSpPr>
              <p:spPr>
                <a:xfrm>
                  <a:off x="9962030" y="4318876"/>
                  <a:ext cx="108175" cy="83656"/>
                </a:xfrm>
                <a:custGeom>
                  <a:avLst/>
                  <a:gdLst>
                    <a:gd name="connsiteX0" fmla="*/ 107887 w 108175"/>
                    <a:gd name="connsiteY0" fmla="*/ 12437 h 83656"/>
                    <a:gd name="connsiteX1" fmla="*/ 94978 w 108175"/>
                    <a:gd name="connsiteY1" fmla="*/ 61543 h 83656"/>
                    <a:gd name="connsiteX2" fmla="*/ 12293 w 108175"/>
                    <a:gd name="connsiteY2" fmla="*/ 67501 h 83656"/>
                    <a:gd name="connsiteX3" fmla="*/ 107 w 108175"/>
                    <a:gd name="connsiteY3" fmla="*/ 18846 h 83656"/>
                    <a:gd name="connsiteX4" fmla="*/ 107887 w 108175"/>
                    <a:gd name="connsiteY4" fmla="*/ 12437 h 836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175" h="83656">
                      <a:moveTo>
                        <a:pt x="107887" y="12437"/>
                      </a:moveTo>
                      <a:cubicBezTo>
                        <a:pt x="109415" y="29808"/>
                        <a:pt x="104851" y="47169"/>
                        <a:pt x="94978" y="61543"/>
                      </a:cubicBezTo>
                      <a:cubicBezTo>
                        <a:pt x="81257" y="80499"/>
                        <a:pt x="32242" y="97109"/>
                        <a:pt x="12293" y="67501"/>
                      </a:cubicBezTo>
                      <a:cubicBezTo>
                        <a:pt x="3498" y="52849"/>
                        <a:pt x="-743" y="35914"/>
                        <a:pt x="107" y="18846"/>
                      </a:cubicBezTo>
                      <a:cubicBezTo>
                        <a:pt x="14550" y="-2186"/>
                        <a:pt x="88479" y="-7422"/>
                        <a:pt x="107887" y="12437"/>
                      </a:cubicBezTo>
                      <a:close/>
                    </a:path>
                  </a:pathLst>
                </a:custGeom>
                <a:solidFill>
                  <a:srgbClr val="FAFAFA"/>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endParaRPr>
                </a:p>
              </p:txBody>
            </p:sp>
            <p:sp>
              <p:nvSpPr>
                <p:cNvPr id="3245" name="Freeform: Shape 3244">
                  <a:extLst>
                    <a:ext uri="{FF2B5EF4-FFF2-40B4-BE49-F238E27FC236}">
                      <a16:creationId xmlns:a16="http://schemas.microsoft.com/office/drawing/2014/main" id="{D6FEF71C-96C6-7548-F537-117746F5482D}"/>
                    </a:ext>
                  </a:extLst>
                </p:cNvPr>
                <p:cNvSpPr/>
                <p:nvPr/>
              </p:nvSpPr>
              <p:spPr>
                <a:xfrm>
                  <a:off x="9980459" y="4292655"/>
                  <a:ext cx="71228" cy="10767"/>
                </a:xfrm>
                <a:custGeom>
                  <a:avLst/>
                  <a:gdLst>
                    <a:gd name="connsiteX0" fmla="*/ 2800 w 71228"/>
                    <a:gd name="connsiteY0" fmla="*/ 10765 h 10767"/>
                    <a:gd name="connsiteX1" fmla="*/ 3702 w 71228"/>
                    <a:gd name="connsiteY1" fmla="*/ 10765 h 10767"/>
                    <a:gd name="connsiteX2" fmla="*/ 67702 w 71228"/>
                    <a:gd name="connsiteY2" fmla="*/ 8508 h 10767"/>
                    <a:gd name="connsiteX3" fmla="*/ 71133 w 71228"/>
                    <a:gd name="connsiteY3" fmla="*/ 6883 h 10767"/>
                    <a:gd name="connsiteX4" fmla="*/ 69390 w 71228"/>
                    <a:gd name="connsiteY4" fmla="*/ 3762 h 10767"/>
                    <a:gd name="connsiteX5" fmla="*/ 69237 w 71228"/>
                    <a:gd name="connsiteY5" fmla="*/ 3724 h 10767"/>
                    <a:gd name="connsiteX6" fmla="*/ 1716 w 71228"/>
                    <a:gd name="connsiteY6" fmla="*/ 6071 h 10767"/>
                    <a:gd name="connsiteX7" fmla="*/ 110 w 71228"/>
                    <a:gd name="connsiteY7" fmla="*/ 9121 h 10767"/>
                    <a:gd name="connsiteX8" fmla="*/ 182 w 71228"/>
                    <a:gd name="connsiteY8" fmla="*/ 9321 h 10767"/>
                    <a:gd name="connsiteX9" fmla="*/ 2799 w 71228"/>
                    <a:gd name="connsiteY9" fmla="*/ 10765 h 10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1228" h="10767">
                      <a:moveTo>
                        <a:pt x="2800" y="10765"/>
                      </a:moveTo>
                      <a:lnTo>
                        <a:pt x="3702" y="10765"/>
                      </a:lnTo>
                      <a:cubicBezTo>
                        <a:pt x="24414" y="4094"/>
                        <a:pt x="46572" y="3312"/>
                        <a:pt x="67702" y="8508"/>
                      </a:cubicBezTo>
                      <a:cubicBezTo>
                        <a:pt x="69091" y="8899"/>
                        <a:pt x="70555" y="8206"/>
                        <a:pt x="71133" y="6883"/>
                      </a:cubicBezTo>
                      <a:cubicBezTo>
                        <a:pt x="71513" y="5541"/>
                        <a:pt x="70733" y="4143"/>
                        <a:pt x="69390" y="3762"/>
                      </a:cubicBezTo>
                      <a:cubicBezTo>
                        <a:pt x="69339" y="3748"/>
                        <a:pt x="69288" y="3735"/>
                        <a:pt x="69237" y="3724"/>
                      </a:cubicBezTo>
                      <a:cubicBezTo>
                        <a:pt x="46966" y="-1943"/>
                        <a:pt x="23540" y="-1128"/>
                        <a:pt x="1716" y="6071"/>
                      </a:cubicBezTo>
                      <a:cubicBezTo>
                        <a:pt x="431" y="6470"/>
                        <a:pt x="-289" y="7835"/>
                        <a:pt x="110" y="9121"/>
                      </a:cubicBezTo>
                      <a:cubicBezTo>
                        <a:pt x="131" y="9188"/>
                        <a:pt x="155" y="9255"/>
                        <a:pt x="182" y="9321"/>
                      </a:cubicBezTo>
                      <a:cubicBezTo>
                        <a:pt x="718" y="10251"/>
                        <a:pt x="1726" y="10808"/>
                        <a:pt x="2799" y="10765"/>
                      </a:cubicBezTo>
                      <a:close/>
                    </a:path>
                  </a:pathLst>
                </a:custGeom>
                <a:solidFill>
                  <a:srgbClr val="F0F0F0"/>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endParaRPr>
                </a:p>
              </p:txBody>
            </p:sp>
            <p:sp>
              <p:nvSpPr>
                <p:cNvPr id="3246" name="Freeform: Shape 3245">
                  <a:extLst>
                    <a:ext uri="{FF2B5EF4-FFF2-40B4-BE49-F238E27FC236}">
                      <a16:creationId xmlns:a16="http://schemas.microsoft.com/office/drawing/2014/main" id="{6E4855E2-29DD-832A-FEBB-2D6A5B5279CC}"/>
                    </a:ext>
                  </a:extLst>
                </p:cNvPr>
                <p:cNvSpPr/>
                <p:nvPr/>
              </p:nvSpPr>
              <p:spPr>
                <a:xfrm>
                  <a:off x="9979770" y="4266635"/>
                  <a:ext cx="70784" cy="11453"/>
                </a:xfrm>
                <a:custGeom>
                  <a:avLst/>
                  <a:gdLst>
                    <a:gd name="connsiteX0" fmla="*/ 68212 w 70784"/>
                    <a:gd name="connsiteY0" fmla="*/ 9705 h 11453"/>
                    <a:gd name="connsiteX1" fmla="*/ 70559 w 70784"/>
                    <a:gd name="connsiteY1" fmla="*/ 8170 h 11453"/>
                    <a:gd name="connsiteX2" fmla="*/ 69440 w 70784"/>
                    <a:gd name="connsiteY2" fmla="*/ 5046 h 11453"/>
                    <a:gd name="connsiteX3" fmla="*/ 69115 w 70784"/>
                    <a:gd name="connsiteY3" fmla="*/ 4921 h 11453"/>
                    <a:gd name="connsiteX4" fmla="*/ 1594 w 70784"/>
                    <a:gd name="connsiteY4" fmla="*/ 6636 h 11453"/>
                    <a:gd name="connsiteX5" fmla="*/ 151 w 70784"/>
                    <a:gd name="connsiteY5" fmla="*/ 9766 h 11453"/>
                    <a:gd name="connsiteX6" fmla="*/ 240 w 70784"/>
                    <a:gd name="connsiteY6" fmla="*/ 9976 h 11453"/>
                    <a:gd name="connsiteX7" fmla="*/ 3851 w 70784"/>
                    <a:gd name="connsiteY7" fmla="*/ 11240 h 11453"/>
                    <a:gd name="connsiteX8" fmla="*/ 67038 w 70784"/>
                    <a:gd name="connsiteY8" fmla="*/ 9525 h 11453"/>
                    <a:gd name="connsiteX9" fmla="*/ 68212 w 70784"/>
                    <a:gd name="connsiteY9" fmla="*/ 9705 h 11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0784" h="11453">
                      <a:moveTo>
                        <a:pt x="68212" y="9705"/>
                      </a:moveTo>
                      <a:cubicBezTo>
                        <a:pt x="69225" y="9691"/>
                        <a:pt x="70140" y="9093"/>
                        <a:pt x="70559" y="8170"/>
                      </a:cubicBezTo>
                      <a:cubicBezTo>
                        <a:pt x="71113" y="6998"/>
                        <a:pt x="70611" y="5600"/>
                        <a:pt x="69440" y="5046"/>
                      </a:cubicBezTo>
                      <a:cubicBezTo>
                        <a:pt x="69335" y="4996"/>
                        <a:pt x="69226" y="4954"/>
                        <a:pt x="69115" y="4921"/>
                      </a:cubicBezTo>
                      <a:cubicBezTo>
                        <a:pt x="47065" y="-2185"/>
                        <a:pt x="23254" y="-1580"/>
                        <a:pt x="1594" y="6636"/>
                      </a:cubicBezTo>
                      <a:cubicBezTo>
                        <a:pt x="331" y="7102"/>
                        <a:pt x="-315" y="8503"/>
                        <a:pt x="151" y="9766"/>
                      </a:cubicBezTo>
                      <a:cubicBezTo>
                        <a:pt x="178" y="9838"/>
                        <a:pt x="207" y="9908"/>
                        <a:pt x="240" y="9976"/>
                      </a:cubicBezTo>
                      <a:cubicBezTo>
                        <a:pt x="952" y="11248"/>
                        <a:pt x="2501" y="11790"/>
                        <a:pt x="3851" y="11240"/>
                      </a:cubicBezTo>
                      <a:cubicBezTo>
                        <a:pt x="24140" y="3673"/>
                        <a:pt x="46369" y="3070"/>
                        <a:pt x="67038" y="9525"/>
                      </a:cubicBezTo>
                      <a:cubicBezTo>
                        <a:pt x="67409" y="9681"/>
                        <a:pt x="67812" y="9743"/>
                        <a:pt x="68212" y="9705"/>
                      </a:cubicBezTo>
                      <a:close/>
                    </a:path>
                  </a:pathLst>
                </a:custGeom>
                <a:solidFill>
                  <a:srgbClr val="F0F0F0"/>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endParaRPr>
                </a:p>
              </p:txBody>
            </p:sp>
            <p:sp>
              <p:nvSpPr>
                <p:cNvPr id="3247" name="Freeform: Shape 3246">
                  <a:extLst>
                    <a:ext uri="{FF2B5EF4-FFF2-40B4-BE49-F238E27FC236}">
                      <a16:creationId xmlns:a16="http://schemas.microsoft.com/office/drawing/2014/main" id="{0E955CF7-4EBD-2582-AE72-ED936076383B}"/>
                    </a:ext>
                  </a:extLst>
                </p:cNvPr>
                <p:cNvSpPr/>
                <p:nvPr/>
              </p:nvSpPr>
              <p:spPr>
                <a:xfrm>
                  <a:off x="9978241" y="4242555"/>
                  <a:ext cx="71875" cy="12223"/>
                </a:xfrm>
                <a:custGeom>
                  <a:avLst/>
                  <a:gdLst>
                    <a:gd name="connsiteX0" fmla="*/ 69289 w 71875"/>
                    <a:gd name="connsiteY0" fmla="*/ 10767 h 12223"/>
                    <a:gd name="connsiteX1" fmla="*/ 71636 w 71875"/>
                    <a:gd name="connsiteY1" fmla="*/ 9323 h 12223"/>
                    <a:gd name="connsiteX2" fmla="*/ 70492 w 71875"/>
                    <a:gd name="connsiteY2" fmla="*/ 6071 h 12223"/>
                    <a:gd name="connsiteX3" fmla="*/ 70282 w 71875"/>
                    <a:gd name="connsiteY3" fmla="*/ 5983 h 12223"/>
                    <a:gd name="connsiteX4" fmla="*/ 1408 w 71875"/>
                    <a:gd name="connsiteY4" fmla="*/ 7517 h 12223"/>
                    <a:gd name="connsiteX5" fmla="*/ 197 w 71875"/>
                    <a:gd name="connsiteY5" fmla="*/ 10608 h 12223"/>
                    <a:gd name="connsiteX6" fmla="*/ 324 w 71875"/>
                    <a:gd name="connsiteY6" fmla="*/ 10857 h 12223"/>
                    <a:gd name="connsiteX7" fmla="*/ 4025 w 71875"/>
                    <a:gd name="connsiteY7" fmla="*/ 11940 h 12223"/>
                    <a:gd name="connsiteX8" fmla="*/ 68116 w 71875"/>
                    <a:gd name="connsiteY8" fmla="*/ 10586 h 12223"/>
                    <a:gd name="connsiteX9" fmla="*/ 69289 w 71875"/>
                    <a:gd name="connsiteY9" fmla="*/ 10767 h 122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1875" h="12223">
                      <a:moveTo>
                        <a:pt x="69289" y="10767"/>
                      </a:moveTo>
                      <a:cubicBezTo>
                        <a:pt x="70288" y="10792"/>
                        <a:pt x="71208" y="10226"/>
                        <a:pt x="71636" y="9323"/>
                      </a:cubicBezTo>
                      <a:cubicBezTo>
                        <a:pt x="72218" y="8109"/>
                        <a:pt x="71705" y="6653"/>
                        <a:pt x="70492" y="6071"/>
                      </a:cubicBezTo>
                      <a:cubicBezTo>
                        <a:pt x="70423" y="6038"/>
                        <a:pt x="70353" y="6009"/>
                        <a:pt x="70282" y="5983"/>
                      </a:cubicBezTo>
                      <a:cubicBezTo>
                        <a:pt x="48000" y="-2495"/>
                        <a:pt x="23290" y="-1944"/>
                        <a:pt x="1408" y="7517"/>
                      </a:cubicBezTo>
                      <a:cubicBezTo>
                        <a:pt x="220" y="8036"/>
                        <a:pt x="-322" y="9420"/>
                        <a:pt x="197" y="10608"/>
                      </a:cubicBezTo>
                      <a:cubicBezTo>
                        <a:pt x="235" y="10693"/>
                        <a:pt x="277" y="10776"/>
                        <a:pt x="324" y="10857"/>
                      </a:cubicBezTo>
                      <a:cubicBezTo>
                        <a:pt x="1101" y="12109"/>
                        <a:pt x="2696" y="12576"/>
                        <a:pt x="4025" y="11940"/>
                      </a:cubicBezTo>
                      <a:cubicBezTo>
                        <a:pt x="24434" y="3331"/>
                        <a:pt x="47361" y="2847"/>
                        <a:pt x="68116" y="10586"/>
                      </a:cubicBezTo>
                      <a:cubicBezTo>
                        <a:pt x="68489" y="10733"/>
                        <a:pt x="68889" y="10794"/>
                        <a:pt x="69289" y="10767"/>
                      </a:cubicBezTo>
                      <a:close/>
                    </a:path>
                  </a:pathLst>
                </a:custGeom>
                <a:solidFill>
                  <a:srgbClr val="F0F0F0"/>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endParaRPr>
                </a:p>
              </p:txBody>
            </p:sp>
            <p:sp>
              <p:nvSpPr>
                <p:cNvPr id="3248" name="Freeform: Shape 3247">
                  <a:extLst>
                    <a:ext uri="{FF2B5EF4-FFF2-40B4-BE49-F238E27FC236}">
                      <a16:creationId xmlns:a16="http://schemas.microsoft.com/office/drawing/2014/main" id="{8B213FFA-B3A6-C4E1-907A-89E66C8DF2E5}"/>
                    </a:ext>
                  </a:extLst>
                </p:cNvPr>
                <p:cNvSpPr/>
                <p:nvPr/>
              </p:nvSpPr>
              <p:spPr>
                <a:xfrm>
                  <a:off x="9977085" y="4217118"/>
                  <a:ext cx="72475" cy="12477"/>
                </a:xfrm>
                <a:custGeom>
                  <a:avLst/>
                  <a:gdLst>
                    <a:gd name="connsiteX0" fmla="*/ 69813 w 72475"/>
                    <a:gd name="connsiteY0" fmla="*/ 10296 h 12477"/>
                    <a:gd name="connsiteX1" fmla="*/ 72250 w 72475"/>
                    <a:gd name="connsiteY1" fmla="*/ 8762 h 12477"/>
                    <a:gd name="connsiteX2" fmla="*/ 71131 w 72475"/>
                    <a:gd name="connsiteY2" fmla="*/ 5637 h 12477"/>
                    <a:gd name="connsiteX3" fmla="*/ 70806 w 72475"/>
                    <a:gd name="connsiteY3" fmla="*/ 5512 h 12477"/>
                    <a:gd name="connsiteX4" fmla="*/ 1480 w 72475"/>
                    <a:gd name="connsiteY4" fmla="*/ 7679 h 12477"/>
                    <a:gd name="connsiteX5" fmla="*/ 167 w 72475"/>
                    <a:gd name="connsiteY5" fmla="*/ 10727 h 12477"/>
                    <a:gd name="connsiteX6" fmla="*/ 307 w 72475"/>
                    <a:gd name="connsiteY6" fmla="*/ 11019 h 12477"/>
                    <a:gd name="connsiteX7" fmla="*/ 3917 w 72475"/>
                    <a:gd name="connsiteY7" fmla="*/ 12192 h 12477"/>
                    <a:gd name="connsiteX8" fmla="*/ 68640 w 72475"/>
                    <a:gd name="connsiteY8" fmla="*/ 10026 h 12477"/>
                    <a:gd name="connsiteX9" fmla="*/ 69813 w 72475"/>
                    <a:gd name="connsiteY9" fmla="*/ 10296 h 12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2475" h="12477">
                      <a:moveTo>
                        <a:pt x="69813" y="10296"/>
                      </a:moveTo>
                      <a:cubicBezTo>
                        <a:pt x="70835" y="10238"/>
                        <a:pt x="71755" y="9658"/>
                        <a:pt x="72250" y="8762"/>
                      </a:cubicBezTo>
                      <a:cubicBezTo>
                        <a:pt x="72804" y="7590"/>
                        <a:pt x="72303" y="6191"/>
                        <a:pt x="71131" y="5637"/>
                      </a:cubicBezTo>
                      <a:cubicBezTo>
                        <a:pt x="71026" y="5588"/>
                        <a:pt x="70917" y="5546"/>
                        <a:pt x="70806" y="5512"/>
                      </a:cubicBezTo>
                      <a:cubicBezTo>
                        <a:pt x="48249" y="-2523"/>
                        <a:pt x="23491" y="-1750"/>
                        <a:pt x="1480" y="7679"/>
                      </a:cubicBezTo>
                      <a:cubicBezTo>
                        <a:pt x="276" y="8158"/>
                        <a:pt x="-312" y="9523"/>
                        <a:pt x="167" y="10727"/>
                      </a:cubicBezTo>
                      <a:cubicBezTo>
                        <a:pt x="207" y="10827"/>
                        <a:pt x="254" y="10925"/>
                        <a:pt x="307" y="11019"/>
                      </a:cubicBezTo>
                      <a:cubicBezTo>
                        <a:pt x="989" y="12329"/>
                        <a:pt x="2595" y="12851"/>
                        <a:pt x="3917" y="12192"/>
                      </a:cubicBezTo>
                      <a:cubicBezTo>
                        <a:pt x="24505" y="3599"/>
                        <a:pt x="47524" y="2829"/>
                        <a:pt x="68640" y="10026"/>
                      </a:cubicBezTo>
                      <a:cubicBezTo>
                        <a:pt x="69006" y="10200"/>
                        <a:pt x="69407" y="10292"/>
                        <a:pt x="69813" y="10296"/>
                      </a:cubicBezTo>
                      <a:close/>
                    </a:path>
                  </a:pathLst>
                </a:custGeom>
                <a:solidFill>
                  <a:srgbClr val="EBEBEB"/>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endParaRPr>
                </a:p>
              </p:txBody>
            </p:sp>
            <p:sp>
              <p:nvSpPr>
                <p:cNvPr id="3249" name="Freeform: Shape 3248">
                  <a:extLst>
                    <a:ext uri="{FF2B5EF4-FFF2-40B4-BE49-F238E27FC236}">
                      <a16:creationId xmlns:a16="http://schemas.microsoft.com/office/drawing/2014/main" id="{B1C04E7D-BCC4-114A-9B9C-60B1B1F80B5F}"/>
                    </a:ext>
                  </a:extLst>
                </p:cNvPr>
                <p:cNvSpPr/>
                <p:nvPr/>
              </p:nvSpPr>
              <p:spPr>
                <a:xfrm>
                  <a:off x="9692834" y="3329340"/>
                  <a:ext cx="358311" cy="776135"/>
                </a:xfrm>
                <a:custGeom>
                  <a:avLst/>
                  <a:gdLst>
                    <a:gd name="connsiteX0" fmla="*/ 314707 w 358311"/>
                    <a:gd name="connsiteY0" fmla="*/ 32948 h 776135"/>
                    <a:gd name="connsiteX1" fmla="*/ 332761 w 358311"/>
                    <a:gd name="connsiteY1" fmla="*/ 446465 h 776135"/>
                    <a:gd name="connsiteX2" fmla="*/ 357495 w 358311"/>
                    <a:gd name="connsiteY2" fmla="*/ 599378 h 776135"/>
                    <a:gd name="connsiteX3" fmla="*/ 356140 w 358311"/>
                    <a:gd name="connsiteY3" fmla="*/ 765652 h 776135"/>
                    <a:gd name="connsiteX4" fmla="*/ 266685 w 358311"/>
                    <a:gd name="connsiteY4" fmla="*/ 770255 h 776135"/>
                    <a:gd name="connsiteX5" fmla="*/ 206206 w 358311"/>
                    <a:gd name="connsiteY5" fmla="*/ 508479 h 776135"/>
                    <a:gd name="connsiteX6" fmla="*/ 155746 w 358311"/>
                    <a:gd name="connsiteY6" fmla="*/ 282809 h 776135"/>
                    <a:gd name="connsiteX7" fmla="*/ 130742 w 358311"/>
                    <a:gd name="connsiteY7" fmla="*/ 484016 h 776135"/>
                    <a:gd name="connsiteX8" fmla="*/ 130742 w 358311"/>
                    <a:gd name="connsiteY8" fmla="*/ 614814 h 776135"/>
                    <a:gd name="connsiteX9" fmla="*/ 110883 w 358311"/>
                    <a:gd name="connsiteY9" fmla="*/ 760777 h 776135"/>
                    <a:gd name="connsiteX10" fmla="*/ 20073 w 358311"/>
                    <a:gd name="connsiteY10" fmla="*/ 763937 h 776135"/>
                    <a:gd name="connsiteX11" fmla="*/ 1298 w 358311"/>
                    <a:gd name="connsiteY11" fmla="*/ 464157 h 776135"/>
                    <a:gd name="connsiteX12" fmla="*/ 7978 w 358311"/>
                    <a:gd name="connsiteY12" fmla="*/ 0 h 776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8311" h="776135">
                      <a:moveTo>
                        <a:pt x="314707" y="32948"/>
                      </a:moveTo>
                      <a:cubicBezTo>
                        <a:pt x="314707" y="170696"/>
                        <a:pt x="332761" y="446465"/>
                        <a:pt x="332761" y="446465"/>
                      </a:cubicBezTo>
                      <a:cubicBezTo>
                        <a:pt x="334386" y="463345"/>
                        <a:pt x="355960" y="538267"/>
                        <a:pt x="357495" y="599378"/>
                      </a:cubicBezTo>
                      <a:cubicBezTo>
                        <a:pt x="359932" y="697590"/>
                        <a:pt x="356140" y="765652"/>
                        <a:pt x="356140" y="765652"/>
                      </a:cubicBezTo>
                      <a:cubicBezTo>
                        <a:pt x="356140" y="765652"/>
                        <a:pt x="304236" y="785781"/>
                        <a:pt x="266685" y="770255"/>
                      </a:cubicBezTo>
                      <a:cubicBezTo>
                        <a:pt x="266685" y="770255"/>
                        <a:pt x="218663" y="572749"/>
                        <a:pt x="206206" y="508479"/>
                      </a:cubicBezTo>
                      <a:cubicBezTo>
                        <a:pt x="191221" y="432293"/>
                        <a:pt x="155746" y="282809"/>
                        <a:pt x="155746" y="282809"/>
                      </a:cubicBezTo>
                      <a:lnTo>
                        <a:pt x="130742" y="484016"/>
                      </a:lnTo>
                      <a:cubicBezTo>
                        <a:pt x="135178" y="527503"/>
                        <a:pt x="135178" y="571328"/>
                        <a:pt x="130742" y="614814"/>
                      </a:cubicBezTo>
                      <a:cubicBezTo>
                        <a:pt x="125416" y="655164"/>
                        <a:pt x="110883" y="760777"/>
                        <a:pt x="110883" y="760777"/>
                      </a:cubicBezTo>
                      <a:cubicBezTo>
                        <a:pt x="110883" y="760777"/>
                        <a:pt x="60965" y="777477"/>
                        <a:pt x="20073" y="763937"/>
                      </a:cubicBezTo>
                      <a:cubicBezTo>
                        <a:pt x="20073" y="763937"/>
                        <a:pt x="3735" y="501257"/>
                        <a:pt x="1298" y="464157"/>
                      </a:cubicBezTo>
                      <a:cubicBezTo>
                        <a:pt x="-1140" y="427057"/>
                        <a:pt x="-779" y="234606"/>
                        <a:pt x="7978" y="0"/>
                      </a:cubicBezTo>
                      <a:close/>
                    </a:path>
                  </a:pathLst>
                </a:custGeom>
                <a:solidFill>
                  <a:srgbClr val="455A64"/>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endParaRPr>
                </a:p>
              </p:txBody>
            </p:sp>
            <p:sp>
              <p:nvSpPr>
                <p:cNvPr id="3250" name="Freeform: Shape 3249">
                  <a:extLst>
                    <a:ext uri="{FF2B5EF4-FFF2-40B4-BE49-F238E27FC236}">
                      <a16:creationId xmlns:a16="http://schemas.microsoft.com/office/drawing/2014/main" id="{A7E269D6-C5D1-6334-F1C7-6796545EE45A}"/>
                    </a:ext>
                  </a:extLst>
                </p:cNvPr>
                <p:cNvSpPr/>
                <p:nvPr/>
              </p:nvSpPr>
              <p:spPr>
                <a:xfrm>
                  <a:off x="9757861" y="3450750"/>
                  <a:ext cx="90989" cy="362966"/>
                </a:xfrm>
                <a:custGeom>
                  <a:avLst/>
                  <a:gdLst>
                    <a:gd name="connsiteX0" fmla="*/ 90990 w 90989"/>
                    <a:gd name="connsiteY0" fmla="*/ 161940 h 362966"/>
                    <a:gd name="connsiteX1" fmla="*/ 70138 w 90989"/>
                    <a:gd name="connsiteY1" fmla="*/ 31233 h 362966"/>
                    <a:gd name="connsiteX2" fmla="*/ 0 w 90989"/>
                    <a:gd name="connsiteY2" fmla="*/ 0 h 362966"/>
                    <a:gd name="connsiteX3" fmla="*/ 59125 w 90989"/>
                    <a:gd name="connsiteY3" fmla="*/ 49286 h 362966"/>
                    <a:gd name="connsiteX4" fmla="*/ 78262 w 90989"/>
                    <a:gd name="connsiteY4" fmla="*/ 157608 h 362966"/>
                    <a:gd name="connsiteX5" fmla="*/ 65985 w 90989"/>
                    <a:gd name="connsiteY5" fmla="*/ 362967 h 3629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0989" h="362966">
                      <a:moveTo>
                        <a:pt x="90990" y="161940"/>
                      </a:moveTo>
                      <a:lnTo>
                        <a:pt x="70138" y="31233"/>
                      </a:lnTo>
                      <a:cubicBezTo>
                        <a:pt x="43759" y="29612"/>
                        <a:pt x="18852" y="18521"/>
                        <a:pt x="0" y="0"/>
                      </a:cubicBezTo>
                      <a:cubicBezTo>
                        <a:pt x="0" y="0"/>
                        <a:pt x="3250" y="30059"/>
                        <a:pt x="59125" y="49286"/>
                      </a:cubicBezTo>
                      <a:lnTo>
                        <a:pt x="78262" y="157608"/>
                      </a:lnTo>
                      <a:lnTo>
                        <a:pt x="65985" y="362967"/>
                      </a:lnTo>
                      <a:close/>
                    </a:path>
                  </a:pathLst>
                </a:custGeom>
                <a:solidFill>
                  <a:srgbClr val="37474F"/>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endParaRPr>
                </a:p>
              </p:txBody>
            </p:sp>
          </p:grpSp>
          <p:grpSp>
            <p:nvGrpSpPr>
              <p:cNvPr id="3194" name="Graphic 13">
                <a:extLst>
                  <a:ext uri="{FF2B5EF4-FFF2-40B4-BE49-F238E27FC236}">
                    <a16:creationId xmlns:a16="http://schemas.microsoft.com/office/drawing/2014/main" id="{10F322D0-61C3-5C73-C158-2D1EF8D8A0DD}"/>
                  </a:ext>
                </a:extLst>
              </p:cNvPr>
              <p:cNvGrpSpPr/>
              <p:nvPr/>
            </p:nvGrpSpPr>
            <p:grpSpPr>
              <a:xfrm>
                <a:off x="9287982" y="2564878"/>
                <a:ext cx="889323" cy="1621743"/>
                <a:chOff x="9287982" y="2564878"/>
                <a:chExt cx="889323" cy="1621743"/>
              </a:xfrm>
            </p:grpSpPr>
            <p:sp>
              <p:nvSpPr>
                <p:cNvPr id="3195" name="Freeform: Shape 3194">
                  <a:extLst>
                    <a:ext uri="{FF2B5EF4-FFF2-40B4-BE49-F238E27FC236}">
                      <a16:creationId xmlns:a16="http://schemas.microsoft.com/office/drawing/2014/main" id="{224C423E-FA1A-2A01-8CF2-DB7042E59055}"/>
                    </a:ext>
                  </a:extLst>
                </p:cNvPr>
                <p:cNvSpPr/>
                <p:nvPr/>
              </p:nvSpPr>
              <p:spPr>
                <a:xfrm>
                  <a:off x="9510346" y="2942904"/>
                  <a:ext cx="262859" cy="385894"/>
                </a:xfrm>
                <a:custGeom>
                  <a:avLst/>
                  <a:gdLst>
                    <a:gd name="connsiteX0" fmla="*/ 246160 w 262859"/>
                    <a:gd name="connsiteY0" fmla="*/ 0 h 385894"/>
                    <a:gd name="connsiteX1" fmla="*/ 175029 w 262859"/>
                    <a:gd name="connsiteY1" fmla="*/ 80699 h 385894"/>
                    <a:gd name="connsiteX2" fmla="*/ 140728 w 262859"/>
                    <a:gd name="connsiteY2" fmla="*/ 278205 h 385894"/>
                    <a:gd name="connsiteX3" fmla="*/ 85754 w 262859"/>
                    <a:gd name="connsiteY3" fmla="*/ 291023 h 385894"/>
                    <a:gd name="connsiteX4" fmla="*/ 0 w 262859"/>
                    <a:gd name="connsiteY4" fmla="*/ 298877 h 385894"/>
                    <a:gd name="connsiteX5" fmla="*/ 21845 w 262859"/>
                    <a:gd name="connsiteY5" fmla="*/ 385895 h 385894"/>
                    <a:gd name="connsiteX6" fmla="*/ 139193 w 262859"/>
                    <a:gd name="connsiteY6" fmla="*/ 379035 h 385894"/>
                    <a:gd name="connsiteX7" fmla="*/ 211407 w 262859"/>
                    <a:gd name="connsiteY7" fmla="*/ 357822 h 385894"/>
                    <a:gd name="connsiteX8" fmla="*/ 262860 w 262859"/>
                    <a:gd name="connsiteY8" fmla="*/ 172412 h 385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2859" h="385894">
                      <a:moveTo>
                        <a:pt x="246160" y="0"/>
                      </a:moveTo>
                      <a:cubicBezTo>
                        <a:pt x="212761" y="7492"/>
                        <a:pt x="186222" y="15707"/>
                        <a:pt x="175029" y="80699"/>
                      </a:cubicBezTo>
                      <a:cubicBezTo>
                        <a:pt x="165100" y="138922"/>
                        <a:pt x="140728" y="278205"/>
                        <a:pt x="140728" y="278205"/>
                      </a:cubicBezTo>
                      <a:cubicBezTo>
                        <a:pt x="140728" y="278205"/>
                        <a:pt x="129534" y="281004"/>
                        <a:pt x="85754" y="291023"/>
                      </a:cubicBezTo>
                      <a:cubicBezTo>
                        <a:pt x="45134" y="300050"/>
                        <a:pt x="22567" y="308535"/>
                        <a:pt x="0" y="298877"/>
                      </a:cubicBezTo>
                      <a:lnTo>
                        <a:pt x="21845" y="385895"/>
                      </a:lnTo>
                      <a:cubicBezTo>
                        <a:pt x="57410" y="384451"/>
                        <a:pt x="97489" y="382194"/>
                        <a:pt x="139193" y="379035"/>
                      </a:cubicBezTo>
                      <a:cubicBezTo>
                        <a:pt x="173946" y="376327"/>
                        <a:pt x="205720" y="372987"/>
                        <a:pt x="211407" y="357822"/>
                      </a:cubicBezTo>
                      <a:cubicBezTo>
                        <a:pt x="222420" y="330741"/>
                        <a:pt x="262860" y="172412"/>
                        <a:pt x="262860" y="172412"/>
                      </a:cubicBezTo>
                      <a:close/>
                    </a:path>
                  </a:pathLst>
                </a:custGeom>
                <a:solidFill>
                  <a:srgbClr val="C8856A"/>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endParaRPr>
                </a:p>
              </p:txBody>
            </p:sp>
            <p:sp>
              <p:nvSpPr>
                <p:cNvPr id="3196" name="Freeform: Shape 3195">
                  <a:extLst>
                    <a:ext uri="{FF2B5EF4-FFF2-40B4-BE49-F238E27FC236}">
                      <a16:creationId xmlns:a16="http://schemas.microsoft.com/office/drawing/2014/main" id="{797BE9B7-9EA7-B3D3-1E1B-04CFFD4222D4}"/>
                    </a:ext>
                  </a:extLst>
                </p:cNvPr>
                <p:cNvSpPr/>
                <p:nvPr/>
              </p:nvSpPr>
              <p:spPr>
                <a:xfrm>
                  <a:off x="9664885" y="2932974"/>
                  <a:ext cx="118070" cy="219263"/>
                </a:xfrm>
                <a:custGeom>
                  <a:avLst/>
                  <a:gdLst>
                    <a:gd name="connsiteX0" fmla="*/ 111390 w 118070"/>
                    <a:gd name="connsiteY0" fmla="*/ 0 h 219263"/>
                    <a:gd name="connsiteX1" fmla="*/ 25636 w 118070"/>
                    <a:gd name="connsiteY1" fmla="*/ 64993 h 219263"/>
                    <a:gd name="connsiteX2" fmla="*/ 0 w 118070"/>
                    <a:gd name="connsiteY2" fmla="*/ 192090 h 219263"/>
                    <a:gd name="connsiteX3" fmla="*/ 94962 w 118070"/>
                    <a:gd name="connsiteY3" fmla="*/ 217816 h 219263"/>
                    <a:gd name="connsiteX4" fmla="*/ 118070 w 118070"/>
                    <a:gd name="connsiteY4" fmla="*/ 102544 h 2192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8070" h="219263">
                      <a:moveTo>
                        <a:pt x="111390" y="0"/>
                      </a:moveTo>
                      <a:cubicBezTo>
                        <a:pt x="77360" y="3340"/>
                        <a:pt x="39176" y="14082"/>
                        <a:pt x="25636" y="64993"/>
                      </a:cubicBezTo>
                      <a:cubicBezTo>
                        <a:pt x="15436" y="104711"/>
                        <a:pt x="0" y="192090"/>
                        <a:pt x="0" y="192090"/>
                      </a:cubicBezTo>
                      <a:cubicBezTo>
                        <a:pt x="26569" y="213753"/>
                        <a:pt x="61091" y="223106"/>
                        <a:pt x="94962" y="217816"/>
                      </a:cubicBezTo>
                      <a:lnTo>
                        <a:pt x="118070" y="102544"/>
                      </a:lnTo>
                      <a:close/>
                    </a:path>
                  </a:pathLst>
                </a:custGeom>
                <a:solidFill>
                  <a:srgbClr val="407BFF"/>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endParaRPr>
                </a:p>
              </p:txBody>
            </p:sp>
            <p:grpSp>
              <p:nvGrpSpPr>
                <p:cNvPr id="3197" name="Graphic 13">
                  <a:extLst>
                    <a:ext uri="{FF2B5EF4-FFF2-40B4-BE49-F238E27FC236}">
                      <a16:creationId xmlns:a16="http://schemas.microsoft.com/office/drawing/2014/main" id="{2DAE6485-4D83-E7C1-3EC8-443B58931A00}"/>
                    </a:ext>
                  </a:extLst>
                </p:cNvPr>
                <p:cNvGrpSpPr/>
                <p:nvPr/>
              </p:nvGrpSpPr>
              <p:grpSpPr>
                <a:xfrm>
                  <a:off x="9287982" y="2564878"/>
                  <a:ext cx="325901" cy="1621743"/>
                  <a:chOff x="9287982" y="2564878"/>
                  <a:chExt cx="325901" cy="1621743"/>
                </a:xfrm>
              </p:grpSpPr>
              <p:sp>
                <p:nvSpPr>
                  <p:cNvPr id="3216" name="Freeform: Shape 3215">
                    <a:extLst>
                      <a:ext uri="{FF2B5EF4-FFF2-40B4-BE49-F238E27FC236}">
                        <a16:creationId xmlns:a16="http://schemas.microsoft.com/office/drawing/2014/main" id="{4D1C10CE-2216-4062-7988-F9151C4D5576}"/>
                      </a:ext>
                    </a:extLst>
                  </p:cNvPr>
                  <p:cNvSpPr/>
                  <p:nvPr/>
                </p:nvSpPr>
                <p:spPr>
                  <a:xfrm>
                    <a:off x="9406628" y="3212034"/>
                    <a:ext cx="103717" cy="29973"/>
                  </a:xfrm>
                  <a:custGeom>
                    <a:avLst/>
                    <a:gdLst>
                      <a:gd name="connsiteX0" fmla="*/ 0 w 103717"/>
                      <a:gd name="connsiteY0" fmla="*/ 8172 h 29973"/>
                      <a:gd name="connsiteX1" fmla="*/ 64271 w 103717"/>
                      <a:gd name="connsiteY1" fmla="*/ 4832 h 29973"/>
                      <a:gd name="connsiteX2" fmla="*/ 103718 w 103717"/>
                      <a:gd name="connsiteY2" fmla="*/ 29836 h 29973"/>
                      <a:gd name="connsiteX3" fmla="*/ 40982 w 103717"/>
                      <a:gd name="connsiteY3" fmla="*/ 26135 h 29973"/>
                      <a:gd name="connsiteX4" fmla="*/ 0 w 103717"/>
                      <a:gd name="connsiteY4" fmla="*/ 8172 h 299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717" h="29973">
                        <a:moveTo>
                          <a:pt x="0" y="8172"/>
                        </a:moveTo>
                        <a:cubicBezTo>
                          <a:pt x="20134" y="-1415"/>
                          <a:pt x="43251" y="-2617"/>
                          <a:pt x="64271" y="4832"/>
                        </a:cubicBezTo>
                        <a:cubicBezTo>
                          <a:pt x="75103" y="10699"/>
                          <a:pt x="93337" y="27941"/>
                          <a:pt x="103718" y="29836"/>
                        </a:cubicBezTo>
                        <a:cubicBezTo>
                          <a:pt x="82738" y="30413"/>
                          <a:pt x="61748" y="29175"/>
                          <a:pt x="40982" y="26135"/>
                        </a:cubicBezTo>
                        <a:cubicBezTo>
                          <a:pt x="26106" y="23428"/>
                          <a:pt x="12071" y="17276"/>
                          <a:pt x="0" y="8172"/>
                        </a:cubicBezTo>
                        <a:close/>
                      </a:path>
                    </a:pathLst>
                  </a:custGeom>
                  <a:solidFill>
                    <a:srgbClr val="AF6152"/>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endParaRPr>
                  </a:p>
                </p:txBody>
              </p:sp>
              <p:sp>
                <p:nvSpPr>
                  <p:cNvPr id="3217" name="Freeform: Shape 3216">
                    <a:extLst>
                      <a:ext uri="{FF2B5EF4-FFF2-40B4-BE49-F238E27FC236}">
                        <a16:creationId xmlns:a16="http://schemas.microsoft.com/office/drawing/2014/main" id="{720FD6B9-E14F-7C36-0429-213480BCD4DC}"/>
                      </a:ext>
                    </a:extLst>
                  </p:cNvPr>
                  <p:cNvSpPr/>
                  <p:nvPr/>
                </p:nvSpPr>
                <p:spPr>
                  <a:xfrm>
                    <a:off x="9440930" y="3292240"/>
                    <a:ext cx="86837" cy="40291"/>
                  </a:xfrm>
                  <a:custGeom>
                    <a:avLst/>
                    <a:gdLst>
                      <a:gd name="connsiteX0" fmla="*/ 86838 w 86837"/>
                      <a:gd name="connsiteY0" fmla="*/ 34392 h 40291"/>
                      <a:gd name="connsiteX1" fmla="*/ 47661 w 86837"/>
                      <a:gd name="connsiteY1" fmla="*/ 39989 h 40291"/>
                      <a:gd name="connsiteX2" fmla="*/ 0 w 86837"/>
                      <a:gd name="connsiteY2" fmla="*/ 5597 h 40291"/>
                      <a:gd name="connsiteX3" fmla="*/ 53258 w 86837"/>
                      <a:gd name="connsiteY3" fmla="*/ 0 h 40291"/>
                    </a:gdLst>
                    <a:ahLst/>
                    <a:cxnLst>
                      <a:cxn ang="0">
                        <a:pos x="connsiteX0" y="connsiteY0"/>
                      </a:cxn>
                      <a:cxn ang="0">
                        <a:pos x="connsiteX1" y="connsiteY1"/>
                      </a:cxn>
                      <a:cxn ang="0">
                        <a:pos x="connsiteX2" y="connsiteY2"/>
                      </a:cxn>
                      <a:cxn ang="0">
                        <a:pos x="connsiteX3" y="connsiteY3"/>
                      </a:cxn>
                    </a:cxnLst>
                    <a:rect l="l" t="t" r="r" b="b"/>
                    <a:pathLst>
                      <a:path w="86837" h="40291">
                        <a:moveTo>
                          <a:pt x="86838" y="34392"/>
                        </a:moveTo>
                        <a:cubicBezTo>
                          <a:pt x="74365" y="39177"/>
                          <a:pt x="60975" y="41090"/>
                          <a:pt x="47661" y="39989"/>
                        </a:cubicBezTo>
                        <a:cubicBezTo>
                          <a:pt x="35475" y="39086"/>
                          <a:pt x="0" y="5597"/>
                          <a:pt x="0" y="5597"/>
                        </a:cubicBezTo>
                        <a:lnTo>
                          <a:pt x="53258" y="0"/>
                        </a:lnTo>
                        <a:close/>
                      </a:path>
                    </a:pathLst>
                  </a:custGeom>
                  <a:solidFill>
                    <a:srgbClr val="AF6152"/>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endParaRPr>
                  </a:p>
                </p:txBody>
              </p:sp>
              <p:grpSp>
                <p:nvGrpSpPr>
                  <p:cNvPr id="3218" name="Graphic 13">
                    <a:extLst>
                      <a:ext uri="{FF2B5EF4-FFF2-40B4-BE49-F238E27FC236}">
                        <a16:creationId xmlns:a16="http://schemas.microsoft.com/office/drawing/2014/main" id="{54BE70C7-2316-0D0B-991A-CF605890F317}"/>
                      </a:ext>
                    </a:extLst>
                  </p:cNvPr>
                  <p:cNvGrpSpPr/>
                  <p:nvPr/>
                </p:nvGrpSpPr>
                <p:grpSpPr>
                  <a:xfrm>
                    <a:off x="9287982" y="2564878"/>
                    <a:ext cx="305634" cy="1621743"/>
                    <a:chOff x="9287982" y="2564878"/>
                    <a:chExt cx="305634" cy="1621743"/>
                  </a:xfrm>
                </p:grpSpPr>
                <p:sp>
                  <p:nvSpPr>
                    <p:cNvPr id="3226" name="Freeform: Shape 3225">
                      <a:extLst>
                        <a:ext uri="{FF2B5EF4-FFF2-40B4-BE49-F238E27FC236}">
                          <a16:creationId xmlns:a16="http://schemas.microsoft.com/office/drawing/2014/main" id="{C9BDEC5E-A44C-094B-8A62-C4B310646226}"/>
                        </a:ext>
                      </a:extLst>
                    </p:cNvPr>
                    <p:cNvSpPr/>
                    <p:nvPr/>
                  </p:nvSpPr>
                  <p:spPr>
                    <a:xfrm>
                      <a:off x="9428473" y="2760292"/>
                      <a:ext cx="77359" cy="1426329"/>
                    </a:xfrm>
                    <a:custGeom>
                      <a:avLst/>
                      <a:gdLst>
                        <a:gd name="connsiteX0" fmla="*/ 49557 w 77359"/>
                        <a:gd name="connsiteY0" fmla="*/ 1423975 h 1426329"/>
                        <a:gd name="connsiteX1" fmla="*/ 72846 w 77359"/>
                        <a:gd name="connsiteY1" fmla="*/ 1423163 h 1426329"/>
                        <a:gd name="connsiteX2" fmla="*/ 77360 w 77359"/>
                        <a:gd name="connsiteY2" fmla="*/ 1416122 h 1426329"/>
                        <a:gd name="connsiteX3" fmla="*/ 32857 w 77359"/>
                        <a:gd name="connsiteY3" fmla="*/ 0 h 1426329"/>
                        <a:gd name="connsiteX4" fmla="*/ 0 w 77359"/>
                        <a:gd name="connsiteY4" fmla="*/ 1173 h 1426329"/>
                        <a:gd name="connsiteX5" fmla="*/ 44502 w 77359"/>
                        <a:gd name="connsiteY5" fmla="*/ 1417295 h 1426329"/>
                        <a:gd name="connsiteX6" fmla="*/ 49557 w 77359"/>
                        <a:gd name="connsiteY6" fmla="*/ 1423975 h 14263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7359" h="1426329">
                          <a:moveTo>
                            <a:pt x="49557" y="1423975"/>
                          </a:moveTo>
                          <a:cubicBezTo>
                            <a:pt x="57016" y="1427379"/>
                            <a:pt x="65642" y="1427078"/>
                            <a:pt x="72846" y="1423163"/>
                          </a:cubicBezTo>
                          <a:cubicBezTo>
                            <a:pt x="75550" y="1421845"/>
                            <a:pt x="77292" y="1419129"/>
                            <a:pt x="77360" y="1416122"/>
                          </a:cubicBezTo>
                          <a:lnTo>
                            <a:pt x="32857" y="0"/>
                          </a:lnTo>
                          <a:lnTo>
                            <a:pt x="0" y="1173"/>
                          </a:lnTo>
                          <a:lnTo>
                            <a:pt x="44502" y="1417295"/>
                          </a:lnTo>
                          <a:cubicBezTo>
                            <a:pt x="44821" y="1420286"/>
                            <a:pt x="46765" y="1422856"/>
                            <a:pt x="49557" y="1423975"/>
                          </a:cubicBezTo>
                          <a:close/>
                        </a:path>
                      </a:pathLst>
                    </a:custGeom>
                    <a:solidFill>
                      <a:srgbClr val="263238"/>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endParaRPr>
                    </a:p>
                  </p:txBody>
                </p:sp>
                <p:sp>
                  <p:nvSpPr>
                    <p:cNvPr id="3227" name="Freeform: Shape 3226">
                      <a:extLst>
                        <a:ext uri="{FF2B5EF4-FFF2-40B4-BE49-F238E27FC236}">
                          <a16:creationId xmlns:a16="http://schemas.microsoft.com/office/drawing/2014/main" id="{85ADE1FD-81FD-DE7E-A8B5-3604D921E5D0}"/>
                        </a:ext>
                      </a:extLst>
                    </p:cNvPr>
                    <p:cNvSpPr/>
                    <p:nvPr/>
                  </p:nvSpPr>
                  <p:spPr>
                    <a:xfrm>
                      <a:off x="9428863" y="2751357"/>
                      <a:ext cx="32624" cy="18912"/>
                    </a:xfrm>
                    <a:custGeom>
                      <a:avLst/>
                      <a:gdLst>
                        <a:gd name="connsiteX0" fmla="*/ 27864 w 32624"/>
                        <a:gd name="connsiteY0" fmla="*/ 15796 h 18912"/>
                        <a:gd name="connsiteX1" fmla="*/ 32216 w 32624"/>
                        <a:gd name="connsiteY1" fmla="*/ 6698 h 18912"/>
                        <a:gd name="connsiteX2" fmla="*/ 27864 w 32624"/>
                        <a:gd name="connsiteY2" fmla="*/ 2346 h 18912"/>
                        <a:gd name="connsiteX3" fmla="*/ 4575 w 32624"/>
                        <a:gd name="connsiteY3" fmla="*/ 3248 h 18912"/>
                        <a:gd name="connsiteX4" fmla="*/ 5116 w 32624"/>
                        <a:gd name="connsiteY4" fmla="*/ 16608 h 18912"/>
                        <a:gd name="connsiteX5" fmla="*/ 27864 w 32624"/>
                        <a:gd name="connsiteY5" fmla="*/ 15796 h 18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624" h="18912">
                          <a:moveTo>
                            <a:pt x="27864" y="15796"/>
                          </a:moveTo>
                          <a:cubicBezTo>
                            <a:pt x="31578" y="14485"/>
                            <a:pt x="33527" y="10412"/>
                            <a:pt x="32216" y="6698"/>
                          </a:cubicBezTo>
                          <a:cubicBezTo>
                            <a:pt x="31498" y="4664"/>
                            <a:pt x="29898" y="3063"/>
                            <a:pt x="27864" y="2346"/>
                          </a:cubicBezTo>
                          <a:cubicBezTo>
                            <a:pt x="20399" y="-1074"/>
                            <a:pt x="11752" y="-739"/>
                            <a:pt x="4575" y="3248"/>
                          </a:cubicBezTo>
                          <a:cubicBezTo>
                            <a:pt x="-1744" y="7130"/>
                            <a:pt x="-1473" y="13178"/>
                            <a:pt x="5116" y="16608"/>
                          </a:cubicBezTo>
                          <a:cubicBezTo>
                            <a:pt x="12401" y="19946"/>
                            <a:pt x="20835" y="19644"/>
                            <a:pt x="27864" y="15796"/>
                          </a:cubicBezTo>
                          <a:close/>
                        </a:path>
                      </a:pathLst>
                    </a:custGeom>
                    <a:solidFill>
                      <a:srgbClr val="37474F"/>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endParaRPr>
                    </a:p>
                  </p:txBody>
                </p:sp>
                <p:sp>
                  <p:nvSpPr>
                    <p:cNvPr id="3228" name="Freeform: Shape 3227">
                      <a:extLst>
                        <a:ext uri="{FF2B5EF4-FFF2-40B4-BE49-F238E27FC236}">
                          <a16:creationId xmlns:a16="http://schemas.microsoft.com/office/drawing/2014/main" id="{64FC115F-EEC1-FB0C-6CED-7E0DBB906325}"/>
                        </a:ext>
                      </a:extLst>
                    </p:cNvPr>
                    <p:cNvSpPr/>
                    <p:nvPr/>
                  </p:nvSpPr>
                  <p:spPr>
                    <a:xfrm>
                      <a:off x="9311848" y="2614292"/>
                      <a:ext cx="14456" cy="66383"/>
                    </a:xfrm>
                    <a:custGeom>
                      <a:avLst/>
                      <a:gdLst>
                        <a:gd name="connsiteX0" fmla="*/ 11012 w 14456"/>
                        <a:gd name="connsiteY0" fmla="*/ 66383 h 66383"/>
                        <a:gd name="connsiteX1" fmla="*/ 11554 w 14456"/>
                        <a:gd name="connsiteY1" fmla="*/ 66383 h 66383"/>
                        <a:gd name="connsiteX2" fmla="*/ 14442 w 14456"/>
                        <a:gd name="connsiteY2" fmla="*/ 62682 h 66383"/>
                        <a:gd name="connsiteX3" fmla="*/ 6499 w 14456"/>
                        <a:gd name="connsiteY3" fmla="*/ 3196 h 66383"/>
                        <a:gd name="connsiteX4" fmla="*/ 3196 w 14456"/>
                        <a:gd name="connsiteY4" fmla="*/ 0 h 66383"/>
                        <a:gd name="connsiteX5" fmla="*/ 0 w 14456"/>
                        <a:gd name="connsiteY5" fmla="*/ 3303 h 66383"/>
                        <a:gd name="connsiteX6" fmla="*/ 90 w 14456"/>
                        <a:gd name="connsiteY6" fmla="*/ 4008 h 66383"/>
                        <a:gd name="connsiteX7" fmla="*/ 7943 w 14456"/>
                        <a:gd name="connsiteY7" fmla="*/ 63495 h 66383"/>
                        <a:gd name="connsiteX8" fmla="*/ 11012 w 14456"/>
                        <a:gd name="connsiteY8" fmla="*/ 66383 h 66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456" h="66383">
                          <a:moveTo>
                            <a:pt x="11012" y="66383"/>
                          </a:moveTo>
                          <a:lnTo>
                            <a:pt x="11554" y="66383"/>
                          </a:lnTo>
                          <a:cubicBezTo>
                            <a:pt x="13342" y="66105"/>
                            <a:pt x="14607" y="64485"/>
                            <a:pt x="14442" y="62682"/>
                          </a:cubicBezTo>
                          <a:lnTo>
                            <a:pt x="6499" y="3196"/>
                          </a:lnTo>
                          <a:cubicBezTo>
                            <a:pt x="6469" y="1402"/>
                            <a:pt x="4990" y="-29"/>
                            <a:pt x="3196" y="0"/>
                          </a:cubicBezTo>
                          <a:cubicBezTo>
                            <a:pt x="1402" y="30"/>
                            <a:pt x="-29" y="1509"/>
                            <a:pt x="0" y="3303"/>
                          </a:cubicBezTo>
                          <a:cubicBezTo>
                            <a:pt x="4" y="3541"/>
                            <a:pt x="34" y="3777"/>
                            <a:pt x="90" y="4008"/>
                          </a:cubicBezTo>
                          <a:lnTo>
                            <a:pt x="7943" y="63495"/>
                          </a:lnTo>
                          <a:cubicBezTo>
                            <a:pt x="8118" y="65081"/>
                            <a:pt x="9419" y="66305"/>
                            <a:pt x="11012" y="66383"/>
                          </a:cubicBezTo>
                          <a:close/>
                        </a:path>
                      </a:pathLst>
                    </a:custGeom>
                    <a:solidFill>
                      <a:srgbClr val="37474F"/>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endParaRPr>
                    </a:p>
                  </p:txBody>
                </p:sp>
                <p:sp>
                  <p:nvSpPr>
                    <p:cNvPr id="3229" name="Freeform: Shape 3228">
                      <a:extLst>
                        <a:ext uri="{FF2B5EF4-FFF2-40B4-BE49-F238E27FC236}">
                          <a16:creationId xmlns:a16="http://schemas.microsoft.com/office/drawing/2014/main" id="{1A1EF94E-7D7D-5268-24DF-93FF2932C808}"/>
                        </a:ext>
                      </a:extLst>
                    </p:cNvPr>
                    <p:cNvSpPr/>
                    <p:nvPr/>
                  </p:nvSpPr>
                  <p:spPr>
                    <a:xfrm>
                      <a:off x="9287982" y="2564878"/>
                      <a:ext cx="291780" cy="198753"/>
                    </a:xfrm>
                    <a:custGeom>
                      <a:avLst/>
                      <a:gdLst>
                        <a:gd name="connsiteX0" fmla="*/ 216 w 291780"/>
                        <a:gd name="connsiteY0" fmla="*/ 76351 h 198753"/>
                        <a:gd name="connsiteX1" fmla="*/ 29192 w 291780"/>
                        <a:gd name="connsiteY1" fmla="*/ 7206 h 198753"/>
                        <a:gd name="connsiteX2" fmla="*/ 55550 w 291780"/>
                        <a:gd name="connsiteY2" fmla="*/ 1428 h 198753"/>
                        <a:gd name="connsiteX3" fmla="*/ 55550 w 291780"/>
                        <a:gd name="connsiteY3" fmla="*/ 1428 h 198753"/>
                        <a:gd name="connsiteX4" fmla="*/ 291780 w 291780"/>
                        <a:gd name="connsiteY4" fmla="*/ 100723 h 198753"/>
                        <a:gd name="connsiteX5" fmla="*/ 251341 w 291780"/>
                        <a:gd name="connsiteY5" fmla="*/ 198754 h 198753"/>
                        <a:gd name="connsiteX6" fmla="*/ 15019 w 291780"/>
                        <a:gd name="connsiteY6" fmla="*/ 99459 h 198753"/>
                        <a:gd name="connsiteX7" fmla="*/ 15019 w 291780"/>
                        <a:gd name="connsiteY7" fmla="*/ 99459 h 198753"/>
                        <a:gd name="connsiteX8" fmla="*/ 216 w 291780"/>
                        <a:gd name="connsiteY8" fmla="*/ 76351 h 1987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1780" h="198753">
                          <a:moveTo>
                            <a:pt x="216" y="76351"/>
                          </a:moveTo>
                          <a:cubicBezTo>
                            <a:pt x="-1686" y="50004"/>
                            <a:pt x="9075" y="24326"/>
                            <a:pt x="29192" y="7206"/>
                          </a:cubicBezTo>
                          <a:cubicBezTo>
                            <a:pt x="36192" y="476"/>
                            <a:pt x="46376" y="-1756"/>
                            <a:pt x="55550" y="1428"/>
                          </a:cubicBezTo>
                          <a:lnTo>
                            <a:pt x="55550" y="1428"/>
                          </a:lnTo>
                          <a:lnTo>
                            <a:pt x="291780" y="100723"/>
                          </a:lnTo>
                          <a:lnTo>
                            <a:pt x="251341" y="198754"/>
                          </a:lnTo>
                          <a:lnTo>
                            <a:pt x="15019" y="99459"/>
                          </a:lnTo>
                          <a:lnTo>
                            <a:pt x="15019" y="99459"/>
                          </a:lnTo>
                          <a:cubicBezTo>
                            <a:pt x="6105" y="95184"/>
                            <a:pt x="372" y="86237"/>
                            <a:pt x="216" y="76351"/>
                          </a:cubicBezTo>
                          <a:close/>
                        </a:path>
                      </a:pathLst>
                    </a:custGeom>
                    <a:solidFill>
                      <a:srgbClr val="F0F0F0"/>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endParaRPr>
                    </a:p>
                  </p:txBody>
                </p:sp>
                <p:sp>
                  <p:nvSpPr>
                    <p:cNvPr id="3230" name="Freeform: Shape 3229">
                      <a:extLst>
                        <a:ext uri="{FF2B5EF4-FFF2-40B4-BE49-F238E27FC236}">
                          <a16:creationId xmlns:a16="http://schemas.microsoft.com/office/drawing/2014/main" id="{A3893720-32D7-6BF9-41DA-8DD8FDB23F9B}"/>
                        </a:ext>
                      </a:extLst>
                    </p:cNvPr>
                    <p:cNvSpPr/>
                    <p:nvPr/>
                  </p:nvSpPr>
                  <p:spPr>
                    <a:xfrm>
                      <a:off x="9524294" y="2664144"/>
                      <a:ext cx="69322" cy="100763"/>
                    </a:xfrm>
                    <a:custGeom>
                      <a:avLst/>
                      <a:gdLst>
                        <a:gd name="connsiteX0" fmla="*/ 29110 w 69322"/>
                        <a:gd name="connsiteY0" fmla="*/ 7414 h 100763"/>
                        <a:gd name="connsiteX1" fmla="*/ 224 w 69322"/>
                        <a:gd name="connsiteY1" fmla="*/ 76650 h 100763"/>
                        <a:gd name="connsiteX2" fmla="*/ 40213 w 69322"/>
                        <a:gd name="connsiteY2" fmla="*/ 93349 h 100763"/>
                        <a:gd name="connsiteX3" fmla="*/ 69098 w 69322"/>
                        <a:gd name="connsiteY3" fmla="*/ 24114 h 100763"/>
                        <a:gd name="connsiteX4" fmla="*/ 29110 w 69322"/>
                        <a:gd name="connsiteY4" fmla="*/ 7414 h 1007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322" h="100763">
                          <a:moveTo>
                            <a:pt x="29110" y="7414"/>
                          </a:moveTo>
                          <a:cubicBezTo>
                            <a:pt x="9012" y="24581"/>
                            <a:pt x="-1714" y="50290"/>
                            <a:pt x="224" y="76650"/>
                          </a:cubicBezTo>
                          <a:cubicBezTo>
                            <a:pt x="3293" y="100390"/>
                            <a:pt x="21166" y="107882"/>
                            <a:pt x="40213" y="93349"/>
                          </a:cubicBezTo>
                          <a:cubicBezTo>
                            <a:pt x="60310" y="76183"/>
                            <a:pt x="71036" y="50474"/>
                            <a:pt x="69098" y="24114"/>
                          </a:cubicBezTo>
                          <a:cubicBezTo>
                            <a:pt x="66029" y="373"/>
                            <a:pt x="48607" y="-7119"/>
                            <a:pt x="29110" y="7414"/>
                          </a:cubicBezTo>
                          <a:close/>
                        </a:path>
                      </a:pathLst>
                    </a:custGeom>
                    <a:solidFill>
                      <a:srgbClr val="E0E0E0"/>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endParaRPr>
                    </a:p>
                  </p:txBody>
                </p:sp>
                <p:sp>
                  <p:nvSpPr>
                    <p:cNvPr id="3231" name="Freeform: Shape 3230">
                      <a:extLst>
                        <a:ext uri="{FF2B5EF4-FFF2-40B4-BE49-F238E27FC236}">
                          <a16:creationId xmlns:a16="http://schemas.microsoft.com/office/drawing/2014/main" id="{DE8E8C2D-46AF-72A0-93EC-25A0B97E6EEB}"/>
                        </a:ext>
                      </a:extLst>
                    </p:cNvPr>
                    <p:cNvSpPr/>
                    <p:nvPr/>
                  </p:nvSpPr>
                  <p:spPr>
                    <a:xfrm>
                      <a:off x="9549916" y="2701405"/>
                      <a:ext cx="18070" cy="26241"/>
                    </a:xfrm>
                    <a:custGeom>
                      <a:avLst/>
                      <a:gdLst>
                        <a:gd name="connsiteX0" fmla="*/ 7641 w 18070"/>
                        <a:gd name="connsiteY0" fmla="*/ 1928 h 26241"/>
                        <a:gd name="connsiteX1" fmla="*/ 58 w 18070"/>
                        <a:gd name="connsiteY1" fmla="*/ 19981 h 26241"/>
                        <a:gd name="connsiteX2" fmla="*/ 10439 w 18070"/>
                        <a:gd name="connsiteY2" fmla="*/ 24314 h 26241"/>
                        <a:gd name="connsiteX3" fmla="*/ 18021 w 18070"/>
                        <a:gd name="connsiteY3" fmla="*/ 6261 h 26241"/>
                        <a:gd name="connsiteX4" fmla="*/ 7641 w 18070"/>
                        <a:gd name="connsiteY4" fmla="*/ 1928 h 262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70" h="26241">
                          <a:moveTo>
                            <a:pt x="7641" y="1928"/>
                          </a:moveTo>
                          <a:cubicBezTo>
                            <a:pt x="2370" y="6386"/>
                            <a:pt x="-448" y="13097"/>
                            <a:pt x="58" y="19981"/>
                          </a:cubicBezTo>
                          <a:cubicBezTo>
                            <a:pt x="871" y="26120"/>
                            <a:pt x="5565" y="28105"/>
                            <a:pt x="10439" y="24314"/>
                          </a:cubicBezTo>
                          <a:cubicBezTo>
                            <a:pt x="15673" y="19830"/>
                            <a:pt x="18484" y="13138"/>
                            <a:pt x="18021" y="6261"/>
                          </a:cubicBezTo>
                          <a:cubicBezTo>
                            <a:pt x="17209" y="122"/>
                            <a:pt x="12515" y="-1863"/>
                            <a:pt x="7641" y="1928"/>
                          </a:cubicBezTo>
                          <a:close/>
                        </a:path>
                      </a:pathLst>
                    </a:custGeom>
                    <a:solidFill>
                      <a:srgbClr val="455A64"/>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endParaRPr>
                    </a:p>
                  </p:txBody>
                </p:sp>
                <p:sp>
                  <p:nvSpPr>
                    <p:cNvPr id="3232" name="Freeform: Shape 3231">
                      <a:extLst>
                        <a:ext uri="{FF2B5EF4-FFF2-40B4-BE49-F238E27FC236}">
                          <a16:creationId xmlns:a16="http://schemas.microsoft.com/office/drawing/2014/main" id="{0846308D-70EF-26BB-61DD-18B2520BB372}"/>
                        </a:ext>
                      </a:extLst>
                    </p:cNvPr>
                    <p:cNvSpPr/>
                    <p:nvPr/>
                  </p:nvSpPr>
                  <p:spPr>
                    <a:xfrm>
                      <a:off x="9319765" y="2674286"/>
                      <a:ext cx="250274" cy="130191"/>
                    </a:xfrm>
                    <a:custGeom>
                      <a:avLst/>
                      <a:gdLst>
                        <a:gd name="connsiteX0" fmla="*/ 230209 w 250274"/>
                        <a:gd name="connsiteY0" fmla="*/ 130147 h 130191"/>
                        <a:gd name="connsiteX1" fmla="*/ 242575 w 250274"/>
                        <a:gd name="connsiteY1" fmla="*/ 126536 h 130191"/>
                        <a:gd name="connsiteX2" fmla="*/ 249706 w 250274"/>
                        <a:gd name="connsiteY2" fmla="*/ 104330 h 130191"/>
                        <a:gd name="connsiteX3" fmla="*/ 241402 w 250274"/>
                        <a:gd name="connsiteY3" fmla="*/ 41594 h 130191"/>
                        <a:gd name="connsiteX4" fmla="*/ 237946 w 250274"/>
                        <a:gd name="connsiteY4" fmla="*/ 38762 h 130191"/>
                        <a:gd name="connsiteX5" fmla="*/ 237701 w 250274"/>
                        <a:gd name="connsiteY5" fmla="*/ 38796 h 130191"/>
                        <a:gd name="connsiteX6" fmla="*/ 234903 w 250274"/>
                        <a:gd name="connsiteY6" fmla="*/ 42406 h 130191"/>
                        <a:gd name="connsiteX7" fmla="*/ 243207 w 250274"/>
                        <a:gd name="connsiteY7" fmla="*/ 105594 h 130191"/>
                        <a:gd name="connsiteX8" fmla="*/ 234500 w 250274"/>
                        <a:gd name="connsiteY8" fmla="*/ 123504 h 130191"/>
                        <a:gd name="connsiteX9" fmla="*/ 221723 w 250274"/>
                        <a:gd name="connsiteY9" fmla="*/ 121662 h 130191"/>
                        <a:gd name="connsiteX10" fmla="*/ 38841 w 250274"/>
                        <a:gd name="connsiteY10" fmla="*/ 45295 h 130191"/>
                        <a:gd name="connsiteX11" fmla="*/ 6525 w 250274"/>
                        <a:gd name="connsiteY11" fmla="*/ 2869 h 130191"/>
                        <a:gd name="connsiteX12" fmla="*/ 2869 w 250274"/>
                        <a:gd name="connsiteY12" fmla="*/ 26 h 130191"/>
                        <a:gd name="connsiteX13" fmla="*/ 26 w 250274"/>
                        <a:gd name="connsiteY13" fmla="*/ 3681 h 130191"/>
                        <a:gd name="connsiteX14" fmla="*/ 36133 w 250274"/>
                        <a:gd name="connsiteY14" fmla="*/ 51253 h 130191"/>
                        <a:gd name="connsiteX15" fmla="*/ 219106 w 250274"/>
                        <a:gd name="connsiteY15" fmla="*/ 127709 h 130191"/>
                        <a:gd name="connsiteX16" fmla="*/ 230209 w 250274"/>
                        <a:gd name="connsiteY16" fmla="*/ 130147 h 130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50274" h="130191">
                          <a:moveTo>
                            <a:pt x="230209" y="130147"/>
                          </a:moveTo>
                          <a:cubicBezTo>
                            <a:pt x="234630" y="130455"/>
                            <a:pt x="239015" y="129175"/>
                            <a:pt x="242575" y="126536"/>
                          </a:cubicBezTo>
                          <a:cubicBezTo>
                            <a:pt x="248821" y="120986"/>
                            <a:pt x="251553" y="112478"/>
                            <a:pt x="249706" y="104330"/>
                          </a:cubicBezTo>
                          <a:lnTo>
                            <a:pt x="241402" y="41594"/>
                          </a:lnTo>
                          <a:cubicBezTo>
                            <a:pt x="241230" y="39858"/>
                            <a:pt x="239683" y="38589"/>
                            <a:pt x="237946" y="38762"/>
                          </a:cubicBezTo>
                          <a:cubicBezTo>
                            <a:pt x="237864" y="38770"/>
                            <a:pt x="237782" y="38781"/>
                            <a:pt x="237701" y="38796"/>
                          </a:cubicBezTo>
                          <a:cubicBezTo>
                            <a:pt x="235937" y="39030"/>
                            <a:pt x="234689" y="40640"/>
                            <a:pt x="234903" y="42406"/>
                          </a:cubicBezTo>
                          <a:lnTo>
                            <a:pt x="243207" y="105594"/>
                          </a:lnTo>
                          <a:cubicBezTo>
                            <a:pt x="245749" y="112944"/>
                            <a:pt x="241851" y="120963"/>
                            <a:pt x="234500" y="123504"/>
                          </a:cubicBezTo>
                          <a:cubicBezTo>
                            <a:pt x="230194" y="124993"/>
                            <a:pt x="225433" y="124307"/>
                            <a:pt x="221723" y="121662"/>
                          </a:cubicBezTo>
                          <a:lnTo>
                            <a:pt x="38841" y="45295"/>
                          </a:lnTo>
                          <a:cubicBezTo>
                            <a:pt x="21940" y="37090"/>
                            <a:pt x="9945" y="21342"/>
                            <a:pt x="6525" y="2869"/>
                          </a:cubicBezTo>
                          <a:cubicBezTo>
                            <a:pt x="6301" y="1074"/>
                            <a:pt x="4664" y="-199"/>
                            <a:pt x="2869" y="26"/>
                          </a:cubicBezTo>
                          <a:cubicBezTo>
                            <a:pt x="1074" y="250"/>
                            <a:pt x="-199" y="1887"/>
                            <a:pt x="26" y="3681"/>
                          </a:cubicBezTo>
                          <a:cubicBezTo>
                            <a:pt x="3786" y="24389"/>
                            <a:pt x="17199" y="42061"/>
                            <a:pt x="36133" y="51253"/>
                          </a:cubicBezTo>
                          <a:lnTo>
                            <a:pt x="219106" y="127709"/>
                          </a:lnTo>
                          <a:cubicBezTo>
                            <a:pt x="222632" y="129177"/>
                            <a:pt x="226392" y="130002"/>
                            <a:pt x="230209" y="130147"/>
                          </a:cubicBezTo>
                          <a:close/>
                        </a:path>
                      </a:pathLst>
                    </a:custGeom>
                    <a:solidFill>
                      <a:srgbClr val="37474F"/>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endParaRPr>
                    </a:p>
                  </p:txBody>
                </p:sp>
              </p:grpSp>
              <p:sp>
                <p:nvSpPr>
                  <p:cNvPr id="3219" name="Freeform: Shape 3218">
                    <a:extLst>
                      <a:ext uri="{FF2B5EF4-FFF2-40B4-BE49-F238E27FC236}">
                        <a16:creationId xmlns:a16="http://schemas.microsoft.com/office/drawing/2014/main" id="{4A51EFB8-8E96-0A1D-6691-EF08C27847A3}"/>
                      </a:ext>
                    </a:extLst>
                  </p:cNvPr>
                  <p:cNvSpPr/>
                  <p:nvPr/>
                </p:nvSpPr>
                <p:spPr>
                  <a:xfrm>
                    <a:off x="9397584" y="3218341"/>
                    <a:ext cx="92179" cy="110551"/>
                  </a:xfrm>
                  <a:custGeom>
                    <a:avLst/>
                    <a:gdLst>
                      <a:gd name="connsiteX0" fmla="*/ 9044 w 92179"/>
                      <a:gd name="connsiteY0" fmla="*/ 1865 h 110551"/>
                      <a:gd name="connsiteX1" fmla="*/ 3177 w 92179"/>
                      <a:gd name="connsiteY1" fmla="*/ 36799 h 110551"/>
                      <a:gd name="connsiteX2" fmla="*/ 9044 w 92179"/>
                      <a:gd name="connsiteY2" fmla="*/ 63879 h 110551"/>
                      <a:gd name="connsiteX3" fmla="*/ 19696 w 92179"/>
                      <a:gd name="connsiteY3" fmla="*/ 78954 h 110551"/>
                      <a:gd name="connsiteX4" fmla="*/ 23577 w 92179"/>
                      <a:gd name="connsiteY4" fmla="*/ 94931 h 110551"/>
                      <a:gd name="connsiteX5" fmla="*/ 49575 w 92179"/>
                      <a:gd name="connsiteY5" fmla="*/ 110548 h 110551"/>
                      <a:gd name="connsiteX6" fmla="*/ 81078 w 92179"/>
                      <a:gd name="connsiteY6" fmla="*/ 107569 h 110551"/>
                      <a:gd name="connsiteX7" fmla="*/ 67718 w 92179"/>
                      <a:gd name="connsiteY7" fmla="*/ 87890 h 110551"/>
                      <a:gd name="connsiteX8" fmla="*/ 82251 w 92179"/>
                      <a:gd name="connsiteY8" fmla="*/ 87890 h 110551"/>
                      <a:gd name="connsiteX9" fmla="*/ 88299 w 92179"/>
                      <a:gd name="connsiteY9" fmla="*/ 70920 h 110551"/>
                      <a:gd name="connsiteX10" fmla="*/ 50748 w 92179"/>
                      <a:gd name="connsiteY10" fmla="*/ 11433 h 110551"/>
                      <a:gd name="connsiteX11" fmla="*/ 9044 w 92179"/>
                      <a:gd name="connsiteY11" fmla="*/ 1865 h 1105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179" h="110551">
                        <a:moveTo>
                          <a:pt x="9044" y="1865"/>
                        </a:moveTo>
                        <a:cubicBezTo>
                          <a:pt x="-1156" y="8184"/>
                          <a:pt x="-2149" y="25154"/>
                          <a:pt x="3177" y="36799"/>
                        </a:cubicBezTo>
                        <a:cubicBezTo>
                          <a:pt x="6389" y="45507"/>
                          <a:pt x="8364" y="54622"/>
                          <a:pt x="9044" y="63879"/>
                        </a:cubicBezTo>
                        <a:cubicBezTo>
                          <a:pt x="10940" y="71642"/>
                          <a:pt x="19696" y="74079"/>
                          <a:pt x="19696" y="78954"/>
                        </a:cubicBezTo>
                        <a:cubicBezTo>
                          <a:pt x="19696" y="83828"/>
                          <a:pt x="13377" y="86175"/>
                          <a:pt x="23577" y="94931"/>
                        </a:cubicBezTo>
                        <a:cubicBezTo>
                          <a:pt x="30689" y="102369"/>
                          <a:pt x="39667" y="107762"/>
                          <a:pt x="49575" y="110548"/>
                        </a:cubicBezTo>
                        <a:cubicBezTo>
                          <a:pt x="60149" y="110618"/>
                          <a:pt x="70704" y="109620"/>
                          <a:pt x="81078" y="107569"/>
                        </a:cubicBezTo>
                        <a:cubicBezTo>
                          <a:pt x="88029" y="106215"/>
                          <a:pt x="87487" y="92133"/>
                          <a:pt x="67718" y="87890"/>
                        </a:cubicBezTo>
                        <a:cubicBezTo>
                          <a:pt x="67718" y="87890"/>
                          <a:pt x="76294" y="87890"/>
                          <a:pt x="82251" y="87890"/>
                        </a:cubicBezTo>
                        <a:cubicBezTo>
                          <a:pt x="88209" y="87890"/>
                          <a:pt x="97507" y="86807"/>
                          <a:pt x="88299" y="70920"/>
                        </a:cubicBezTo>
                        <a:cubicBezTo>
                          <a:pt x="79092" y="55033"/>
                          <a:pt x="60046" y="19558"/>
                          <a:pt x="50748" y="11433"/>
                        </a:cubicBezTo>
                        <a:cubicBezTo>
                          <a:pt x="39536" y="1057"/>
                          <a:pt x="23658" y="-2586"/>
                          <a:pt x="9044" y="1865"/>
                        </a:cubicBezTo>
                        <a:close/>
                      </a:path>
                    </a:pathLst>
                  </a:custGeom>
                  <a:solidFill>
                    <a:srgbClr val="C8856A"/>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endParaRPr>
                  </a:p>
                </p:txBody>
              </p:sp>
              <p:sp>
                <p:nvSpPr>
                  <p:cNvPr id="3220" name="Freeform: Shape 3219">
                    <a:extLst>
                      <a:ext uri="{FF2B5EF4-FFF2-40B4-BE49-F238E27FC236}">
                        <a16:creationId xmlns:a16="http://schemas.microsoft.com/office/drawing/2014/main" id="{50A41982-C6E0-2480-A003-1560AAAF29C8}"/>
                      </a:ext>
                    </a:extLst>
                  </p:cNvPr>
                  <p:cNvSpPr/>
                  <p:nvPr/>
                </p:nvSpPr>
                <p:spPr>
                  <a:xfrm>
                    <a:off x="9404812" y="3229504"/>
                    <a:ext cx="84922" cy="74832"/>
                  </a:xfrm>
                  <a:custGeom>
                    <a:avLst/>
                    <a:gdLst>
                      <a:gd name="connsiteX0" fmla="*/ 1095 w 84922"/>
                      <a:gd name="connsiteY0" fmla="*/ 9749 h 74832"/>
                      <a:gd name="connsiteX1" fmla="*/ 40812 w 84922"/>
                      <a:gd name="connsiteY1" fmla="*/ 722 h 74832"/>
                      <a:gd name="connsiteX2" fmla="*/ 46228 w 84922"/>
                      <a:gd name="connsiteY2" fmla="*/ 0 h 74832"/>
                      <a:gd name="connsiteX3" fmla="*/ 81072 w 84922"/>
                      <a:gd name="connsiteY3" fmla="*/ 59938 h 74832"/>
                      <a:gd name="connsiteX4" fmla="*/ 83329 w 84922"/>
                      <a:gd name="connsiteY4" fmla="*/ 74832 h 74832"/>
                      <a:gd name="connsiteX5" fmla="*/ 80620 w 84922"/>
                      <a:gd name="connsiteY5" fmla="*/ 65805 h 74832"/>
                      <a:gd name="connsiteX6" fmla="*/ 50651 w 84922"/>
                      <a:gd name="connsiteY6" fmla="*/ 34121 h 74832"/>
                      <a:gd name="connsiteX7" fmla="*/ 15176 w 84922"/>
                      <a:gd name="connsiteY7" fmla="*/ 27622 h 74832"/>
                      <a:gd name="connsiteX8" fmla="*/ 1095 w 84922"/>
                      <a:gd name="connsiteY8" fmla="*/ 9749 h 74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4922" h="74832">
                        <a:moveTo>
                          <a:pt x="1095" y="9749"/>
                        </a:moveTo>
                        <a:cubicBezTo>
                          <a:pt x="13912" y="5118"/>
                          <a:pt x="27252" y="2087"/>
                          <a:pt x="40812" y="722"/>
                        </a:cubicBezTo>
                        <a:lnTo>
                          <a:pt x="46228" y="0"/>
                        </a:lnTo>
                        <a:cubicBezTo>
                          <a:pt x="57512" y="6138"/>
                          <a:pt x="72045" y="44412"/>
                          <a:pt x="81072" y="59938"/>
                        </a:cubicBezTo>
                        <a:cubicBezTo>
                          <a:pt x="85946" y="68333"/>
                          <a:pt x="85585" y="72666"/>
                          <a:pt x="83329" y="74832"/>
                        </a:cubicBezTo>
                        <a:cubicBezTo>
                          <a:pt x="82426" y="72034"/>
                          <a:pt x="81613" y="68965"/>
                          <a:pt x="80620" y="65805"/>
                        </a:cubicBezTo>
                        <a:cubicBezTo>
                          <a:pt x="77487" y="50395"/>
                          <a:pt x="65864" y="38107"/>
                          <a:pt x="50651" y="34121"/>
                        </a:cubicBezTo>
                        <a:cubicBezTo>
                          <a:pt x="39187" y="30312"/>
                          <a:pt x="27246" y="28125"/>
                          <a:pt x="15176" y="27622"/>
                        </a:cubicBezTo>
                        <a:cubicBezTo>
                          <a:pt x="6962" y="26087"/>
                          <a:pt x="-3419" y="17783"/>
                          <a:pt x="1095" y="9749"/>
                        </a:cubicBezTo>
                        <a:close/>
                      </a:path>
                    </a:pathLst>
                  </a:custGeom>
                  <a:solidFill>
                    <a:srgbClr val="AF6152"/>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endParaRPr>
                  </a:p>
                </p:txBody>
              </p:sp>
              <p:sp>
                <p:nvSpPr>
                  <p:cNvPr id="3221" name="Freeform: Shape 3220">
                    <a:extLst>
                      <a:ext uri="{FF2B5EF4-FFF2-40B4-BE49-F238E27FC236}">
                        <a16:creationId xmlns:a16="http://schemas.microsoft.com/office/drawing/2014/main" id="{64C39817-FE64-3DEF-D4BC-FBA3FF6ED344}"/>
                      </a:ext>
                    </a:extLst>
                  </p:cNvPr>
                  <p:cNvSpPr/>
                  <p:nvPr/>
                </p:nvSpPr>
                <p:spPr>
                  <a:xfrm>
                    <a:off x="9422227" y="3228646"/>
                    <a:ext cx="79410" cy="77797"/>
                  </a:xfrm>
                  <a:custGeom>
                    <a:avLst/>
                    <a:gdLst>
                      <a:gd name="connsiteX0" fmla="*/ 46867 w 79410"/>
                      <a:gd name="connsiteY0" fmla="*/ 54748 h 77797"/>
                      <a:gd name="connsiteX1" fmla="*/ 41631 w 79410"/>
                      <a:gd name="connsiteY1" fmla="*/ 34618 h 77797"/>
                      <a:gd name="connsiteX2" fmla="*/ 19245 w 79410"/>
                      <a:gd name="connsiteY2" fmla="*/ 21259 h 77797"/>
                      <a:gd name="connsiteX3" fmla="*/ 6246 w 79410"/>
                      <a:gd name="connsiteY3" fmla="*/ 15030 h 77797"/>
                      <a:gd name="connsiteX4" fmla="*/ 740 w 79410"/>
                      <a:gd name="connsiteY4" fmla="*/ 12683 h 77797"/>
                      <a:gd name="connsiteX5" fmla="*/ 740 w 79410"/>
                      <a:gd name="connsiteY5" fmla="*/ 7267 h 77797"/>
                      <a:gd name="connsiteX6" fmla="*/ 6246 w 79410"/>
                      <a:gd name="connsiteY6" fmla="*/ 2844 h 77797"/>
                      <a:gd name="connsiteX7" fmla="*/ 31973 w 79410"/>
                      <a:gd name="connsiteY7" fmla="*/ 2844 h 77797"/>
                      <a:gd name="connsiteX8" fmla="*/ 44068 w 79410"/>
                      <a:gd name="connsiteY8" fmla="*/ 14489 h 77797"/>
                      <a:gd name="connsiteX9" fmla="*/ 77287 w 79410"/>
                      <a:gd name="connsiteY9" fmla="*/ 59623 h 77797"/>
                      <a:gd name="connsiteX10" fmla="*/ 58060 w 79410"/>
                      <a:gd name="connsiteY10" fmla="*/ 77676 h 77797"/>
                      <a:gd name="connsiteX11" fmla="*/ 58060 w 79410"/>
                      <a:gd name="connsiteY11" fmla="*/ 77676 h 77797"/>
                      <a:gd name="connsiteX12" fmla="*/ 47499 w 79410"/>
                      <a:gd name="connsiteY12" fmla="*/ 54116 h 77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9410" h="77797">
                        <a:moveTo>
                          <a:pt x="46867" y="54748"/>
                        </a:moveTo>
                        <a:cubicBezTo>
                          <a:pt x="53095" y="52491"/>
                          <a:pt x="50387" y="41659"/>
                          <a:pt x="41631" y="34618"/>
                        </a:cubicBezTo>
                        <a:cubicBezTo>
                          <a:pt x="34679" y="29361"/>
                          <a:pt x="27172" y="24881"/>
                          <a:pt x="19245" y="21259"/>
                        </a:cubicBezTo>
                        <a:cubicBezTo>
                          <a:pt x="15019" y="18967"/>
                          <a:pt x="10681" y="16888"/>
                          <a:pt x="6246" y="15030"/>
                        </a:cubicBezTo>
                        <a:cubicBezTo>
                          <a:pt x="4441" y="14398"/>
                          <a:pt x="1913" y="14128"/>
                          <a:pt x="740" y="12683"/>
                        </a:cubicBezTo>
                        <a:cubicBezTo>
                          <a:pt x="-247" y="11013"/>
                          <a:pt x="-247" y="8938"/>
                          <a:pt x="740" y="7267"/>
                        </a:cubicBezTo>
                        <a:cubicBezTo>
                          <a:pt x="2073" y="5258"/>
                          <a:pt x="3997" y="3713"/>
                          <a:pt x="6246" y="2844"/>
                        </a:cubicBezTo>
                        <a:cubicBezTo>
                          <a:pt x="14402" y="-948"/>
                          <a:pt x="23816" y="-948"/>
                          <a:pt x="31973" y="2844"/>
                        </a:cubicBezTo>
                        <a:cubicBezTo>
                          <a:pt x="36517" y="6156"/>
                          <a:pt x="40586" y="10074"/>
                          <a:pt x="44068" y="14489"/>
                        </a:cubicBezTo>
                        <a:cubicBezTo>
                          <a:pt x="56598" y="28405"/>
                          <a:pt x="67724" y="43523"/>
                          <a:pt x="77287" y="59623"/>
                        </a:cubicBezTo>
                        <a:cubicBezTo>
                          <a:pt x="86314" y="75510"/>
                          <a:pt x="64018" y="78489"/>
                          <a:pt x="58060" y="77676"/>
                        </a:cubicBezTo>
                        <a:lnTo>
                          <a:pt x="58060" y="77676"/>
                        </a:lnTo>
                        <a:cubicBezTo>
                          <a:pt x="67628" y="76683"/>
                          <a:pt x="64830" y="58178"/>
                          <a:pt x="47499" y="54116"/>
                        </a:cubicBezTo>
                      </a:path>
                    </a:pathLst>
                  </a:custGeom>
                  <a:solidFill>
                    <a:srgbClr val="AF6152"/>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endParaRPr>
                  </a:p>
                </p:txBody>
              </p:sp>
              <p:sp>
                <p:nvSpPr>
                  <p:cNvPr id="3222" name="Freeform: Shape 3221">
                    <a:extLst>
                      <a:ext uri="{FF2B5EF4-FFF2-40B4-BE49-F238E27FC236}">
                        <a16:creationId xmlns:a16="http://schemas.microsoft.com/office/drawing/2014/main" id="{6E4AF830-255E-6CEA-BDA8-B9B5D2A39315}"/>
                      </a:ext>
                    </a:extLst>
                  </p:cNvPr>
                  <p:cNvSpPr/>
                  <p:nvPr/>
                </p:nvSpPr>
                <p:spPr>
                  <a:xfrm>
                    <a:off x="9420891" y="3294136"/>
                    <a:ext cx="44411" cy="13208"/>
                  </a:xfrm>
                  <a:custGeom>
                    <a:avLst/>
                    <a:gdLst>
                      <a:gd name="connsiteX0" fmla="*/ 0 w 44411"/>
                      <a:gd name="connsiteY0" fmla="*/ 0 h 13208"/>
                      <a:gd name="connsiteX1" fmla="*/ 10110 w 44411"/>
                      <a:gd name="connsiteY1" fmla="*/ 6138 h 13208"/>
                      <a:gd name="connsiteX2" fmla="*/ 20852 w 44411"/>
                      <a:gd name="connsiteY2" fmla="*/ 11103 h 13208"/>
                      <a:gd name="connsiteX3" fmla="*/ 32587 w 44411"/>
                      <a:gd name="connsiteY3" fmla="*/ 13179 h 13208"/>
                      <a:gd name="connsiteX4" fmla="*/ 44412 w 44411"/>
                      <a:gd name="connsiteY4" fmla="*/ 12006 h 13208"/>
                      <a:gd name="connsiteX5" fmla="*/ 32587 w 44411"/>
                      <a:gd name="connsiteY5" fmla="*/ 12006 h 13208"/>
                      <a:gd name="connsiteX6" fmla="*/ 26810 w 44411"/>
                      <a:gd name="connsiteY6" fmla="*/ 11464 h 13208"/>
                      <a:gd name="connsiteX7" fmla="*/ 21303 w 44411"/>
                      <a:gd name="connsiteY7" fmla="*/ 9749 h 13208"/>
                      <a:gd name="connsiteX8" fmla="*/ 10471 w 44411"/>
                      <a:gd name="connsiteY8" fmla="*/ 5145 h 13208"/>
                      <a:gd name="connsiteX9" fmla="*/ 0 w 44411"/>
                      <a:gd name="connsiteY9" fmla="*/ 0 h 13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4411" h="13208">
                        <a:moveTo>
                          <a:pt x="0" y="0"/>
                        </a:moveTo>
                        <a:cubicBezTo>
                          <a:pt x="3161" y="2372"/>
                          <a:pt x="6547" y="4428"/>
                          <a:pt x="10110" y="6138"/>
                        </a:cubicBezTo>
                        <a:cubicBezTo>
                          <a:pt x="13630" y="7853"/>
                          <a:pt x="17241" y="9568"/>
                          <a:pt x="20852" y="11103"/>
                        </a:cubicBezTo>
                        <a:cubicBezTo>
                          <a:pt x="24561" y="12658"/>
                          <a:pt x="28569" y="13367"/>
                          <a:pt x="32587" y="13179"/>
                        </a:cubicBezTo>
                        <a:cubicBezTo>
                          <a:pt x="36554" y="13106"/>
                          <a:pt x="40508" y="12713"/>
                          <a:pt x="44412" y="12006"/>
                        </a:cubicBezTo>
                        <a:cubicBezTo>
                          <a:pt x="40440" y="12006"/>
                          <a:pt x="36558" y="12006"/>
                          <a:pt x="32587" y="12006"/>
                        </a:cubicBezTo>
                        <a:cubicBezTo>
                          <a:pt x="30651" y="11959"/>
                          <a:pt x="28720" y="11778"/>
                          <a:pt x="26810" y="11464"/>
                        </a:cubicBezTo>
                        <a:cubicBezTo>
                          <a:pt x="25004" y="11464"/>
                          <a:pt x="23109" y="10381"/>
                          <a:pt x="21303" y="9749"/>
                        </a:cubicBezTo>
                        <a:cubicBezTo>
                          <a:pt x="17602" y="8395"/>
                          <a:pt x="13992" y="6770"/>
                          <a:pt x="10471" y="5145"/>
                        </a:cubicBezTo>
                        <a:cubicBezTo>
                          <a:pt x="6951" y="3520"/>
                          <a:pt x="3340" y="2076"/>
                          <a:pt x="0" y="0"/>
                        </a:cubicBezTo>
                        <a:close/>
                      </a:path>
                    </a:pathLst>
                  </a:custGeom>
                  <a:solidFill>
                    <a:srgbClr val="AF6152"/>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endParaRPr>
                  </a:p>
                </p:txBody>
              </p:sp>
              <p:sp>
                <p:nvSpPr>
                  <p:cNvPr id="3223" name="Freeform: Shape 3222">
                    <a:extLst>
                      <a:ext uri="{FF2B5EF4-FFF2-40B4-BE49-F238E27FC236}">
                        <a16:creationId xmlns:a16="http://schemas.microsoft.com/office/drawing/2014/main" id="{0AB87D53-B78E-1E45-C65D-112EACBA98EC}"/>
                      </a:ext>
                    </a:extLst>
                  </p:cNvPr>
                  <p:cNvSpPr/>
                  <p:nvPr/>
                </p:nvSpPr>
                <p:spPr>
                  <a:xfrm>
                    <a:off x="9416829" y="3266153"/>
                    <a:ext cx="55785" cy="16699"/>
                  </a:xfrm>
                  <a:custGeom>
                    <a:avLst/>
                    <a:gdLst>
                      <a:gd name="connsiteX0" fmla="*/ 0 w 55785"/>
                      <a:gd name="connsiteY0" fmla="*/ 0 h 16699"/>
                      <a:gd name="connsiteX1" fmla="*/ 12637 w 55785"/>
                      <a:gd name="connsiteY1" fmla="*/ 7944 h 16699"/>
                      <a:gd name="connsiteX2" fmla="*/ 26087 w 55785"/>
                      <a:gd name="connsiteY2" fmla="*/ 14533 h 16699"/>
                      <a:gd name="connsiteX3" fmla="*/ 40891 w 55785"/>
                      <a:gd name="connsiteY3" fmla="*/ 16700 h 16699"/>
                      <a:gd name="connsiteX4" fmla="*/ 55785 w 55785"/>
                      <a:gd name="connsiteY4" fmla="*/ 16700 h 16699"/>
                      <a:gd name="connsiteX5" fmla="*/ 40982 w 55785"/>
                      <a:gd name="connsiteY5" fmla="*/ 15707 h 16699"/>
                      <a:gd name="connsiteX6" fmla="*/ 26448 w 55785"/>
                      <a:gd name="connsiteY6" fmla="*/ 13179 h 16699"/>
                      <a:gd name="connsiteX7" fmla="*/ 12998 w 55785"/>
                      <a:gd name="connsiteY7" fmla="*/ 7041 h 16699"/>
                      <a:gd name="connsiteX8" fmla="*/ 0 w 55785"/>
                      <a:gd name="connsiteY8" fmla="*/ 0 h 166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5785" h="16699">
                        <a:moveTo>
                          <a:pt x="0" y="0"/>
                        </a:moveTo>
                        <a:cubicBezTo>
                          <a:pt x="4048" y="2901"/>
                          <a:pt x="8268" y="5553"/>
                          <a:pt x="12637" y="7944"/>
                        </a:cubicBezTo>
                        <a:cubicBezTo>
                          <a:pt x="16974" y="10428"/>
                          <a:pt x="21467" y="12629"/>
                          <a:pt x="26087" y="14533"/>
                        </a:cubicBezTo>
                        <a:cubicBezTo>
                          <a:pt x="30892" y="15965"/>
                          <a:pt x="35878" y="16695"/>
                          <a:pt x="40891" y="16700"/>
                        </a:cubicBezTo>
                        <a:cubicBezTo>
                          <a:pt x="45856" y="16700"/>
                          <a:pt x="50821" y="16700"/>
                          <a:pt x="55785" y="16700"/>
                        </a:cubicBezTo>
                        <a:lnTo>
                          <a:pt x="40982" y="15707"/>
                        </a:lnTo>
                        <a:cubicBezTo>
                          <a:pt x="36041" y="15564"/>
                          <a:pt x="31147" y="14713"/>
                          <a:pt x="26448" y="13179"/>
                        </a:cubicBezTo>
                        <a:cubicBezTo>
                          <a:pt x="21835" y="11431"/>
                          <a:pt x="17342" y="9380"/>
                          <a:pt x="12998" y="7041"/>
                        </a:cubicBezTo>
                        <a:cubicBezTo>
                          <a:pt x="8666" y="4874"/>
                          <a:pt x="4333" y="2528"/>
                          <a:pt x="0" y="0"/>
                        </a:cubicBezTo>
                        <a:close/>
                      </a:path>
                    </a:pathLst>
                  </a:custGeom>
                  <a:solidFill>
                    <a:srgbClr val="AF6152"/>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endParaRPr>
                  </a:p>
                </p:txBody>
              </p:sp>
              <p:sp>
                <p:nvSpPr>
                  <p:cNvPr id="3224" name="Freeform: Shape 3223">
                    <a:extLst>
                      <a:ext uri="{FF2B5EF4-FFF2-40B4-BE49-F238E27FC236}">
                        <a16:creationId xmlns:a16="http://schemas.microsoft.com/office/drawing/2014/main" id="{D9D3B576-1382-539B-40A4-714075FE4673}"/>
                      </a:ext>
                    </a:extLst>
                  </p:cNvPr>
                  <p:cNvSpPr/>
                  <p:nvPr/>
                </p:nvSpPr>
                <p:spPr>
                  <a:xfrm>
                    <a:off x="9404936" y="3223619"/>
                    <a:ext cx="208947" cy="105904"/>
                  </a:xfrm>
                  <a:custGeom>
                    <a:avLst/>
                    <a:gdLst>
                      <a:gd name="connsiteX0" fmla="*/ 167966 w 208947"/>
                      <a:gd name="connsiteY0" fmla="*/ 25112 h 105904"/>
                      <a:gd name="connsiteX1" fmla="*/ 116603 w 208947"/>
                      <a:gd name="connsiteY1" fmla="*/ 21411 h 105904"/>
                      <a:gd name="connsiteX2" fmla="*/ 77698 w 208947"/>
                      <a:gd name="connsiteY2" fmla="*/ 5614 h 105904"/>
                      <a:gd name="connsiteX3" fmla="*/ 40688 w 208947"/>
                      <a:gd name="connsiteY3" fmla="*/ 1822 h 105904"/>
                      <a:gd name="connsiteX4" fmla="*/ 970 w 208947"/>
                      <a:gd name="connsiteY4" fmla="*/ 10849 h 105904"/>
                      <a:gd name="connsiteX5" fmla="*/ 15052 w 208947"/>
                      <a:gd name="connsiteY5" fmla="*/ 28903 h 105904"/>
                      <a:gd name="connsiteX6" fmla="*/ 50527 w 208947"/>
                      <a:gd name="connsiteY6" fmla="*/ 35312 h 105904"/>
                      <a:gd name="connsiteX7" fmla="*/ 80496 w 208947"/>
                      <a:gd name="connsiteY7" fmla="*/ 67086 h 105904"/>
                      <a:gd name="connsiteX8" fmla="*/ 115159 w 208947"/>
                      <a:gd name="connsiteY8" fmla="*/ 105811 h 105904"/>
                      <a:gd name="connsiteX9" fmla="*/ 208947 w 208947"/>
                      <a:gd name="connsiteY9" fmla="*/ 99763 h 105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8947" h="105904">
                        <a:moveTo>
                          <a:pt x="167966" y="25112"/>
                        </a:moveTo>
                        <a:cubicBezTo>
                          <a:pt x="150767" y="25475"/>
                          <a:pt x="133572" y="24236"/>
                          <a:pt x="116603" y="21411"/>
                        </a:cubicBezTo>
                        <a:cubicBezTo>
                          <a:pt x="103075" y="17646"/>
                          <a:pt x="90021" y="12346"/>
                          <a:pt x="77698" y="5614"/>
                        </a:cubicBezTo>
                        <a:cubicBezTo>
                          <a:pt x="66261" y="-205"/>
                          <a:pt x="53067" y="-1557"/>
                          <a:pt x="40688" y="1822"/>
                        </a:cubicBezTo>
                        <a:cubicBezTo>
                          <a:pt x="18663" y="6336"/>
                          <a:pt x="11893" y="8773"/>
                          <a:pt x="970" y="10849"/>
                        </a:cubicBezTo>
                        <a:cubicBezTo>
                          <a:pt x="-3182" y="18702"/>
                          <a:pt x="6838" y="27278"/>
                          <a:pt x="15052" y="28903"/>
                        </a:cubicBezTo>
                        <a:cubicBezTo>
                          <a:pt x="27124" y="29320"/>
                          <a:pt x="39072" y="31479"/>
                          <a:pt x="50527" y="35312"/>
                        </a:cubicBezTo>
                        <a:cubicBezTo>
                          <a:pt x="65730" y="39369"/>
                          <a:pt x="77334" y="51672"/>
                          <a:pt x="80496" y="67086"/>
                        </a:cubicBezTo>
                        <a:cubicBezTo>
                          <a:pt x="86815" y="87667"/>
                          <a:pt x="90245" y="107436"/>
                          <a:pt x="115159" y="105811"/>
                        </a:cubicBezTo>
                        <a:cubicBezTo>
                          <a:pt x="144586" y="103825"/>
                          <a:pt x="187373" y="101027"/>
                          <a:pt x="208947" y="99763"/>
                        </a:cubicBezTo>
                        <a:close/>
                      </a:path>
                    </a:pathLst>
                  </a:custGeom>
                  <a:solidFill>
                    <a:srgbClr val="C8856A"/>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endParaRPr>
                  </a:p>
                </p:txBody>
              </p:sp>
              <p:sp>
                <p:nvSpPr>
                  <p:cNvPr id="3225" name="Freeform: Shape 3224">
                    <a:extLst>
                      <a:ext uri="{FF2B5EF4-FFF2-40B4-BE49-F238E27FC236}">
                        <a16:creationId xmlns:a16="http://schemas.microsoft.com/office/drawing/2014/main" id="{A96A0D1A-9735-6617-4131-BEAB76FDB268}"/>
                      </a:ext>
                    </a:extLst>
                  </p:cNvPr>
                  <p:cNvSpPr/>
                  <p:nvPr/>
                </p:nvSpPr>
                <p:spPr>
                  <a:xfrm>
                    <a:off x="9404873" y="3225713"/>
                    <a:ext cx="40751" cy="26719"/>
                  </a:xfrm>
                  <a:custGeom>
                    <a:avLst/>
                    <a:gdLst>
                      <a:gd name="connsiteX0" fmla="*/ 40751 w 40751"/>
                      <a:gd name="connsiteY0" fmla="*/ 0 h 26719"/>
                      <a:gd name="connsiteX1" fmla="*/ 943 w 40751"/>
                      <a:gd name="connsiteY1" fmla="*/ 8395 h 26719"/>
                      <a:gd name="connsiteX2" fmla="*/ 943 w 40751"/>
                      <a:gd name="connsiteY2" fmla="*/ 8395 h 26719"/>
                      <a:gd name="connsiteX3" fmla="*/ 943 w 40751"/>
                      <a:gd name="connsiteY3" fmla="*/ 8395 h 26719"/>
                      <a:gd name="connsiteX4" fmla="*/ 402 w 40751"/>
                      <a:gd name="connsiteY4" fmla="*/ 15075 h 26719"/>
                      <a:gd name="connsiteX5" fmla="*/ 4012 w 40751"/>
                      <a:gd name="connsiteY5" fmla="*/ 20671 h 26719"/>
                      <a:gd name="connsiteX6" fmla="*/ 15476 w 40751"/>
                      <a:gd name="connsiteY6" fmla="*/ 26719 h 26719"/>
                      <a:gd name="connsiteX7" fmla="*/ 4554 w 40751"/>
                      <a:gd name="connsiteY7" fmla="*/ 20130 h 26719"/>
                      <a:gd name="connsiteX8" fmla="*/ 1214 w 40751"/>
                      <a:gd name="connsiteY8" fmla="*/ 14804 h 26719"/>
                      <a:gd name="connsiteX9" fmla="*/ 1846 w 40751"/>
                      <a:gd name="connsiteY9" fmla="*/ 8846 h 26719"/>
                      <a:gd name="connsiteX10" fmla="*/ 1846 w 40751"/>
                      <a:gd name="connsiteY10" fmla="*/ 8846 h 26719"/>
                      <a:gd name="connsiteX11" fmla="*/ 21705 w 40751"/>
                      <a:gd name="connsiteY11" fmla="*/ 4333 h 26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0751" h="26719">
                        <a:moveTo>
                          <a:pt x="40751" y="0"/>
                        </a:moveTo>
                        <a:cubicBezTo>
                          <a:pt x="27301" y="2076"/>
                          <a:pt x="14213" y="5777"/>
                          <a:pt x="943" y="8395"/>
                        </a:cubicBezTo>
                        <a:lnTo>
                          <a:pt x="943" y="8395"/>
                        </a:lnTo>
                        <a:lnTo>
                          <a:pt x="943" y="8395"/>
                        </a:lnTo>
                        <a:cubicBezTo>
                          <a:pt x="-88" y="10470"/>
                          <a:pt x="-282" y="12861"/>
                          <a:pt x="402" y="15075"/>
                        </a:cubicBezTo>
                        <a:cubicBezTo>
                          <a:pt x="1159" y="17193"/>
                          <a:pt x="2394" y="19108"/>
                          <a:pt x="4012" y="20671"/>
                        </a:cubicBezTo>
                        <a:cubicBezTo>
                          <a:pt x="7147" y="23783"/>
                          <a:pt x="11139" y="25888"/>
                          <a:pt x="15476" y="26719"/>
                        </a:cubicBezTo>
                        <a:cubicBezTo>
                          <a:pt x="11306" y="25552"/>
                          <a:pt x="7531" y="23274"/>
                          <a:pt x="4554" y="20130"/>
                        </a:cubicBezTo>
                        <a:cubicBezTo>
                          <a:pt x="3030" y="18648"/>
                          <a:pt x="1885" y="16821"/>
                          <a:pt x="1214" y="14804"/>
                        </a:cubicBezTo>
                        <a:cubicBezTo>
                          <a:pt x="649" y="12811"/>
                          <a:pt x="875" y="10676"/>
                          <a:pt x="1846" y="8846"/>
                        </a:cubicBezTo>
                        <a:lnTo>
                          <a:pt x="1846" y="8846"/>
                        </a:lnTo>
                        <a:cubicBezTo>
                          <a:pt x="8616" y="7853"/>
                          <a:pt x="15115" y="5958"/>
                          <a:pt x="21705" y="4333"/>
                        </a:cubicBezTo>
                        <a:close/>
                      </a:path>
                    </a:pathLst>
                  </a:custGeom>
                  <a:solidFill>
                    <a:srgbClr val="AF6152"/>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endParaRPr>
                  </a:p>
                </p:txBody>
              </p:sp>
            </p:grpSp>
            <p:sp>
              <p:nvSpPr>
                <p:cNvPr id="3198" name="Freeform: Shape 3197">
                  <a:extLst>
                    <a:ext uri="{FF2B5EF4-FFF2-40B4-BE49-F238E27FC236}">
                      <a16:creationId xmlns:a16="http://schemas.microsoft.com/office/drawing/2014/main" id="{79146D5F-0AAC-1576-A8C5-932A23E84FF5}"/>
                    </a:ext>
                  </a:extLst>
                </p:cNvPr>
                <p:cNvSpPr/>
                <p:nvPr/>
              </p:nvSpPr>
              <p:spPr>
                <a:xfrm>
                  <a:off x="9698719" y="2923581"/>
                  <a:ext cx="309814" cy="479751"/>
                </a:xfrm>
                <a:custGeom>
                  <a:avLst/>
                  <a:gdLst>
                    <a:gd name="connsiteX0" fmla="*/ 11570 w 309814"/>
                    <a:gd name="connsiteY0" fmla="*/ 111938 h 479751"/>
                    <a:gd name="connsiteX1" fmla="*/ 100032 w 309814"/>
                    <a:gd name="connsiteY1" fmla="*/ 5692 h 479751"/>
                    <a:gd name="connsiteX2" fmla="*/ 189307 w 309814"/>
                    <a:gd name="connsiteY2" fmla="*/ 1450 h 479751"/>
                    <a:gd name="connsiteX3" fmla="*/ 293025 w 309814"/>
                    <a:gd name="connsiteY3" fmla="*/ 22934 h 479751"/>
                    <a:gd name="connsiteX4" fmla="*/ 309815 w 309814"/>
                    <a:gd name="connsiteY4" fmla="*/ 230550 h 479751"/>
                    <a:gd name="connsiteX5" fmla="*/ 309815 w 309814"/>
                    <a:gd name="connsiteY5" fmla="*/ 459108 h 479751"/>
                    <a:gd name="connsiteX6" fmla="*/ 467 w 309814"/>
                    <a:gd name="connsiteY6" fmla="*/ 434645 h 479751"/>
                    <a:gd name="connsiteX7" fmla="*/ 11570 w 309814"/>
                    <a:gd name="connsiteY7" fmla="*/ 111938 h 4797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9814" h="479751">
                      <a:moveTo>
                        <a:pt x="11570" y="111938"/>
                      </a:moveTo>
                      <a:cubicBezTo>
                        <a:pt x="18701" y="13456"/>
                        <a:pt x="43435" y="15080"/>
                        <a:pt x="100032" y="5692"/>
                      </a:cubicBezTo>
                      <a:cubicBezTo>
                        <a:pt x="129432" y="-8"/>
                        <a:pt x="159500" y="-1437"/>
                        <a:pt x="189307" y="1450"/>
                      </a:cubicBezTo>
                      <a:cubicBezTo>
                        <a:pt x="224436" y="5601"/>
                        <a:pt x="259138" y="12789"/>
                        <a:pt x="293025" y="22934"/>
                      </a:cubicBezTo>
                      <a:lnTo>
                        <a:pt x="309815" y="230550"/>
                      </a:lnTo>
                      <a:lnTo>
                        <a:pt x="309815" y="459108"/>
                      </a:lnTo>
                      <a:cubicBezTo>
                        <a:pt x="246628" y="499367"/>
                        <a:pt x="67536" y="475085"/>
                        <a:pt x="467" y="434645"/>
                      </a:cubicBezTo>
                      <a:cubicBezTo>
                        <a:pt x="-2060" y="373444"/>
                        <a:pt x="6244" y="185416"/>
                        <a:pt x="11570" y="111938"/>
                      </a:cubicBezTo>
                      <a:close/>
                    </a:path>
                  </a:pathLst>
                </a:custGeom>
                <a:solidFill>
                  <a:srgbClr val="263238"/>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endParaRPr>
                </a:p>
              </p:txBody>
            </p:sp>
            <p:grpSp>
              <p:nvGrpSpPr>
                <p:cNvPr id="3199" name="Graphic 13">
                  <a:extLst>
                    <a:ext uri="{FF2B5EF4-FFF2-40B4-BE49-F238E27FC236}">
                      <a16:creationId xmlns:a16="http://schemas.microsoft.com/office/drawing/2014/main" id="{24F0255D-60D8-581C-CFF5-E0299E122BA4}"/>
                    </a:ext>
                  </a:extLst>
                </p:cNvPr>
                <p:cNvGrpSpPr/>
                <p:nvPr/>
              </p:nvGrpSpPr>
              <p:grpSpPr>
                <a:xfrm>
                  <a:off x="9717330" y="2645823"/>
                  <a:ext cx="252913" cy="335398"/>
                  <a:chOff x="9717330" y="2645823"/>
                  <a:chExt cx="252913" cy="335398"/>
                </a:xfrm>
              </p:grpSpPr>
              <p:sp>
                <p:nvSpPr>
                  <p:cNvPr id="3203" name="Freeform: Shape 3202">
                    <a:extLst>
                      <a:ext uri="{FF2B5EF4-FFF2-40B4-BE49-F238E27FC236}">
                        <a16:creationId xmlns:a16="http://schemas.microsoft.com/office/drawing/2014/main" id="{89263679-8264-199C-AFED-71A031DA5586}"/>
                      </a:ext>
                    </a:extLst>
                  </p:cNvPr>
                  <p:cNvSpPr/>
                  <p:nvPr/>
                </p:nvSpPr>
                <p:spPr>
                  <a:xfrm>
                    <a:off x="9889380" y="2700025"/>
                    <a:ext cx="80004" cy="183667"/>
                  </a:xfrm>
                  <a:custGeom>
                    <a:avLst/>
                    <a:gdLst>
                      <a:gd name="connsiteX0" fmla="*/ 19769 w 80004"/>
                      <a:gd name="connsiteY0" fmla="*/ 142230 h 183667"/>
                      <a:gd name="connsiteX1" fmla="*/ 21484 w 80004"/>
                      <a:gd name="connsiteY1" fmla="*/ 112532 h 183667"/>
                      <a:gd name="connsiteX2" fmla="*/ 632 w 80004"/>
                      <a:gd name="connsiteY2" fmla="*/ 64961 h 183667"/>
                      <a:gd name="connsiteX3" fmla="*/ 3972 w 80004"/>
                      <a:gd name="connsiteY3" fmla="*/ 26236 h 183667"/>
                      <a:gd name="connsiteX4" fmla="*/ 47300 w 80004"/>
                      <a:gd name="connsiteY4" fmla="*/ 58 h 183667"/>
                      <a:gd name="connsiteX5" fmla="*/ 77631 w 80004"/>
                      <a:gd name="connsiteY5" fmla="*/ 33728 h 183667"/>
                      <a:gd name="connsiteX6" fmla="*/ 76818 w 80004"/>
                      <a:gd name="connsiteY6" fmla="*/ 96916 h 183667"/>
                      <a:gd name="connsiteX7" fmla="*/ 59667 w 80004"/>
                      <a:gd name="connsiteY7" fmla="*/ 140425 h 183667"/>
                      <a:gd name="connsiteX8" fmla="*/ 27171 w 80004"/>
                      <a:gd name="connsiteY8" fmla="*/ 181406 h 183667"/>
                      <a:gd name="connsiteX9" fmla="*/ 23741 w 80004"/>
                      <a:gd name="connsiteY9" fmla="*/ 183663 h 183667"/>
                      <a:gd name="connsiteX10" fmla="*/ 20672 w 80004"/>
                      <a:gd name="connsiteY10" fmla="*/ 179962 h 183667"/>
                      <a:gd name="connsiteX11" fmla="*/ 19769 w 80004"/>
                      <a:gd name="connsiteY11" fmla="*/ 142230 h 1836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0004" h="183667">
                        <a:moveTo>
                          <a:pt x="19769" y="142230"/>
                        </a:moveTo>
                        <a:lnTo>
                          <a:pt x="21484" y="112532"/>
                        </a:lnTo>
                        <a:cubicBezTo>
                          <a:pt x="21484" y="112532"/>
                          <a:pt x="2528" y="86354"/>
                          <a:pt x="632" y="64961"/>
                        </a:cubicBezTo>
                        <a:cubicBezTo>
                          <a:pt x="-1895" y="37880"/>
                          <a:pt x="3972" y="26236"/>
                          <a:pt x="3972" y="26236"/>
                        </a:cubicBezTo>
                        <a:cubicBezTo>
                          <a:pt x="13540" y="19014"/>
                          <a:pt x="35024" y="1141"/>
                          <a:pt x="47300" y="58"/>
                        </a:cubicBezTo>
                        <a:cubicBezTo>
                          <a:pt x="64903" y="-1386"/>
                          <a:pt x="75284" y="24431"/>
                          <a:pt x="77631" y="33728"/>
                        </a:cubicBezTo>
                        <a:cubicBezTo>
                          <a:pt x="81049" y="54677"/>
                          <a:pt x="80774" y="76062"/>
                          <a:pt x="76818" y="96916"/>
                        </a:cubicBezTo>
                        <a:cubicBezTo>
                          <a:pt x="74446" y="112524"/>
                          <a:pt x="68583" y="127396"/>
                          <a:pt x="59667" y="140425"/>
                        </a:cubicBezTo>
                        <a:cubicBezTo>
                          <a:pt x="49918" y="154868"/>
                          <a:pt x="38003" y="167505"/>
                          <a:pt x="27171" y="181406"/>
                        </a:cubicBezTo>
                        <a:cubicBezTo>
                          <a:pt x="26268" y="182580"/>
                          <a:pt x="25185" y="183753"/>
                          <a:pt x="23741" y="183663"/>
                        </a:cubicBezTo>
                        <a:cubicBezTo>
                          <a:pt x="22296" y="183573"/>
                          <a:pt x="21123" y="181677"/>
                          <a:pt x="20672" y="179962"/>
                        </a:cubicBezTo>
                        <a:cubicBezTo>
                          <a:pt x="18630" y="167487"/>
                          <a:pt x="18326" y="154789"/>
                          <a:pt x="19769" y="142230"/>
                        </a:cubicBezTo>
                        <a:close/>
                      </a:path>
                    </a:pathLst>
                  </a:custGeom>
                  <a:solidFill>
                    <a:srgbClr val="000000"/>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endParaRPr>
                  </a:p>
                </p:txBody>
              </p:sp>
              <p:sp>
                <p:nvSpPr>
                  <p:cNvPr id="3204" name="Freeform: Shape 3203">
                    <a:extLst>
                      <a:ext uri="{FF2B5EF4-FFF2-40B4-BE49-F238E27FC236}">
                        <a16:creationId xmlns:a16="http://schemas.microsoft.com/office/drawing/2014/main" id="{48D17D47-5FF8-6609-C895-99A99D666216}"/>
                      </a:ext>
                    </a:extLst>
                  </p:cNvPr>
                  <p:cNvSpPr/>
                  <p:nvPr/>
                </p:nvSpPr>
                <p:spPr>
                  <a:xfrm>
                    <a:off x="9741066" y="2645823"/>
                    <a:ext cx="196110" cy="184699"/>
                  </a:xfrm>
                  <a:custGeom>
                    <a:avLst/>
                    <a:gdLst>
                      <a:gd name="connsiteX0" fmla="*/ 195254 w 196110"/>
                      <a:gd name="connsiteY0" fmla="*/ 52365 h 184699"/>
                      <a:gd name="connsiteX1" fmla="*/ 73573 w 196110"/>
                      <a:gd name="connsiteY1" fmla="*/ 184698 h 184699"/>
                      <a:gd name="connsiteX2" fmla="*/ 5 w 196110"/>
                      <a:gd name="connsiteY2" fmla="*/ 82153 h 184699"/>
                      <a:gd name="connsiteX3" fmla="*/ 85579 w 196110"/>
                      <a:gd name="connsiteY3" fmla="*/ 1815 h 184699"/>
                      <a:gd name="connsiteX4" fmla="*/ 195254 w 196110"/>
                      <a:gd name="connsiteY4" fmla="*/ 52365 h 1846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110" h="184699">
                        <a:moveTo>
                          <a:pt x="195254" y="52365"/>
                        </a:moveTo>
                        <a:cubicBezTo>
                          <a:pt x="205725" y="95152"/>
                          <a:pt x="117534" y="185149"/>
                          <a:pt x="73573" y="184698"/>
                        </a:cubicBezTo>
                        <a:cubicBezTo>
                          <a:pt x="29613" y="184246"/>
                          <a:pt x="-446" y="126114"/>
                          <a:pt x="5" y="82153"/>
                        </a:cubicBezTo>
                        <a:cubicBezTo>
                          <a:pt x="456" y="38193"/>
                          <a:pt x="18691" y="14272"/>
                          <a:pt x="85579" y="1815"/>
                        </a:cubicBezTo>
                        <a:cubicBezTo>
                          <a:pt x="128817" y="-6219"/>
                          <a:pt x="185505" y="12737"/>
                          <a:pt x="195254" y="52365"/>
                        </a:cubicBezTo>
                        <a:close/>
                      </a:path>
                    </a:pathLst>
                  </a:custGeom>
                  <a:solidFill>
                    <a:srgbClr val="000000"/>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endParaRPr>
                  </a:p>
                </p:txBody>
              </p:sp>
              <p:sp>
                <p:nvSpPr>
                  <p:cNvPr id="3205" name="Freeform: Shape 3204">
                    <a:extLst>
                      <a:ext uri="{FF2B5EF4-FFF2-40B4-BE49-F238E27FC236}">
                        <a16:creationId xmlns:a16="http://schemas.microsoft.com/office/drawing/2014/main" id="{EC8FC355-24C3-7E1A-F91F-11BCD0C579A6}"/>
                      </a:ext>
                    </a:extLst>
                  </p:cNvPr>
                  <p:cNvSpPr/>
                  <p:nvPr/>
                </p:nvSpPr>
                <p:spPr>
                  <a:xfrm>
                    <a:off x="9741134" y="2703552"/>
                    <a:ext cx="229109" cy="277668"/>
                  </a:xfrm>
                  <a:custGeom>
                    <a:avLst/>
                    <a:gdLst>
                      <a:gd name="connsiteX0" fmla="*/ 204574 w 229109"/>
                      <a:gd name="connsiteY0" fmla="*/ 150708 h 277668"/>
                      <a:gd name="connsiteX1" fmla="*/ 177494 w 229109"/>
                      <a:gd name="connsiteY1" fmla="*/ 146014 h 277668"/>
                      <a:gd name="connsiteX2" fmla="*/ 174244 w 229109"/>
                      <a:gd name="connsiteY2" fmla="*/ 236824 h 277668"/>
                      <a:gd name="connsiteX3" fmla="*/ 142199 w 229109"/>
                      <a:gd name="connsiteY3" fmla="*/ 267425 h 277668"/>
                      <a:gd name="connsiteX4" fmla="*/ 74227 w 229109"/>
                      <a:gd name="connsiteY4" fmla="*/ 274375 h 277668"/>
                      <a:gd name="connsiteX5" fmla="*/ 72783 w 229109"/>
                      <a:gd name="connsiteY5" fmla="*/ 230685 h 277668"/>
                      <a:gd name="connsiteX6" fmla="*/ 73776 w 229109"/>
                      <a:gd name="connsiteY6" fmla="*/ 203605 h 277668"/>
                      <a:gd name="connsiteX7" fmla="*/ 42814 w 229109"/>
                      <a:gd name="connsiteY7" fmla="*/ 203605 h 277668"/>
                      <a:gd name="connsiteX8" fmla="*/ 5353 w 229109"/>
                      <a:gd name="connsiteY8" fmla="*/ 163617 h 277668"/>
                      <a:gd name="connsiteX9" fmla="*/ 12304 w 229109"/>
                      <a:gd name="connsiteY9" fmla="*/ 12237 h 277668"/>
                      <a:gd name="connsiteX10" fmla="*/ 152219 w 229109"/>
                      <a:gd name="connsiteY10" fmla="*/ 22708 h 277668"/>
                      <a:gd name="connsiteX11" fmla="*/ 157003 w 229109"/>
                      <a:gd name="connsiteY11" fmla="*/ 81021 h 277668"/>
                      <a:gd name="connsiteX12" fmla="*/ 170814 w 229109"/>
                      <a:gd name="connsiteY12" fmla="*/ 103137 h 277668"/>
                      <a:gd name="connsiteX13" fmla="*/ 187784 w 229109"/>
                      <a:gd name="connsiteY13" fmla="*/ 88243 h 277668"/>
                      <a:gd name="connsiteX14" fmla="*/ 223449 w 229109"/>
                      <a:gd name="connsiteY14" fmla="*/ 94008 h 277668"/>
                      <a:gd name="connsiteX15" fmla="*/ 226329 w 229109"/>
                      <a:gd name="connsiteY15" fmla="*/ 99165 h 277668"/>
                      <a:gd name="connsiteX16" fmla="*/ 204574 w 229109"/>
                      <a:gd name="connsiteY16" fmla="*/ 150708 h 277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9109" h="277668">
                        <a:moveTo>
                          <a:pt x="204574" y="150708"/>
                        </a:moveTo>
                        <a:cubicBezTo>
                          <a:pt x="195488" y="155204"/>
                          <a:pt x="184537" y="153306"/>
                          <a:pt x="177494" y="146014"/>
                        </a:cubicBezTo>
                        <a:lnTo>
                          <a:pt x="174244" y="236824"/>
                        </a:lnTo>
                        <a:cubicBezTo>
                          <a:pt x="167176" y="250239"/>
                          <a:pt x="155926" y="260982"/>
                          <a:pt x="142199" y="267425"/>
                        </a:cubicBezTo>
                        <a:cubicBezTo>
                          <a:pt x="120264" y="276451"/>
                          <a:pt x="92552" y="281326"/>
                          <a:pt x="74227" y="274375"/>
                        </a:cubicBezTo>
                        <a:cubicBezTo>
                          <a:pt x="55903" y="267425"/>
                          <a:pt x="46334" y="253072"/>
                          <a:pt x="72783" y="230685"/>
                        </a:cubicBezTo>
                        <a:lnTo>
                          <a:pt x="73776" y="203605"/>
                        </a:lnTo>
                        <a:cubicBezTo>
                          <a:pt x="63480" y="204611"/>
                          <a:pt x="53110" y="204611"/>
                          <a:pt x="42814" y="203605"/>
                        </a:cubicBezTo>
                        <a:cubicBezTo>
                          <a:pt x="23316" y="200446"/>
                          <a:pt x="11130" y="184829"/>
                          <a:pt x="5353" y="163617"/>
                        </a:cubicBezTo>
                        <a:cubicBezTo>
                          <a:pt x="-3674" y="129495"/>
                          <a:pt x="-1237" y="78313"/>
                          <a:pt x="12304" y="12237"/>
                        </a:cubicBezTo>
                        <a:cubicBezTo>
                          <a:pt x="34329" y="-4552"/>
                          <a:pt x="106363" y="-6719"/>
                          <a:pt x="152219" y="22708"/>
                        </a:cubicBezTo>
                        <a:cubicBezTo>
                          <a:pt x="149818" y="42269"/>
                          <a:pt x="151447" y="62114"/>
                          <a:pt x="157003" y="81021"/>
                        </a:cubicBezTo>
                        <a:cubicBezTo>
                          <a:pt x="158357" y="86889"/>
                          <a:pt x="166030" y="102325"/>
                          <a:pt x="170814" y="103137"/>
                        </a:cubicBezTo>
                        <a:cubicBezTo>
                          <a:pt x="179841" y="104581"/>
                          <a:pt x="181736" y="94110"/>
                          <a:pt x="187784" y="88243"/>
                        </a:cubicBezTo>
                        <a:cubicBezTo>
                          <a:pt x="199224" y="79986"/>
                          <a:pt x="215192" y="82567"/>
                          <a:pt x="223449" y="94008"/>
                        </a:cubicBezTo>
                        <a:cubicBezTo>
                          <a:pt x="224605" y="95610"/>
                          <a:pt x="225572" y="97340"/>
                          <a:pt x="226329" y="99165"/>
                        </a:cubicBezTo>
                        <a:cubicBezTo>
                          <a:pt x="236078" y="120288"/>
                          <a:pt x="218114" y="145563"/>
                          <a:pt x="204574" y="150708"/>
                        </a:cubicBezTo>
                        <a:close/>
                      </a:path>
                    </a:pathLst>
                  </a:custGeom>
                  <a:solidFill>
                    <a:srgbClr val="C8856A"/>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endParaRPr>
                  </a:p>
                </p:txBody>
              </p:sp>
              <p:sp>
                <p:nvSpPr>
                  <p:cNvPr id="3206" name="Freeform: Shape 3205">
                    <a:extLst>
                      <a:ext uri="{FF2B5EF4-FFF2-40B4-BE49-F238E27FC236}">
                        <a16:creationId xmlns:a16="http://schemas.microsoft.com/office/drawing/2014/main" id="{EE216997-7BB4-6B79-538A-3CBC443932C2}"/>
                      </a:ext>
                    </a:extLst>
                  </p:cNvPr>
                  <p:cNvSpPr/>
                  <p:nvPr/>
                </p:nvSpPr>
                <p:spPr>
                  <a:xfrm>
                    <a:off x="9814368" y="2850108"/>
                    <a:ext cx="94510" cy="73116"/>
                  </a:xfrm>
                  <a:custGeom>
                    <a:avLst/>
                    <a:gdLst>
                      <a:gd name="connsiteX0" fmla="*/ 542 w 94510"/>
                      <a:gd name="connsiteY0" fmla="*/ 57410 h 73116"/>
                      <a:gd name="connsiteX1" fmla="*/ 80699 w 94510"/>
                      <a:gd name="connsiteY1" fmla="*/ 26087 h 73116"/>
                      <a:gd name="connsiteX2" fmla="*/ 94510 w 94510"/>
                      <a:gd name="connsiteY2" fmla="*/ 0 h 73116"/>
                      <a:gd name="connsiteX3" fmla="*/ 85484 w 94510"/>
                      <a:gd name="connsiteY3" fmla="*/ 37010 h 73116"/>
                      <a:gd name="connsiteX4" fmla="*/ 0 w 94510"/>
                      <a:gd name="connsiteY4" fmla="*/ 73117 h 731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510" h="73116">
                        <a:moveTo>
                          <a:pt x="542" y="57410"/>
                        </a:moveTo>
                        <a:cubicBezTo>
                          <a:pt x="31774" y="54522"/>
                          <a:pt x="70590" y="40350"/>
                          <a:pt x="80699" y="26087"/>
                        </a:cubicBezTo>
                        <a:cubicBezTo>
                          <a:pt x="86523" y="18095"/>
                          <a:pt x="91174" y="9310"/>
                          <a:pt x="94510" y="0"/>
                        </a:cubicBezTo>
                        <a:cubicBezTo>
                          <a:pt x="93891" y="12800"/>
                          <a:pt x="90827" y="25363"/>
                          <a:pt x="85484" y="37010"/>
                        </a:cubicBezTo>
                        <a:cubicBezTo>
                          <a:pt x="77811" y="49467"/>
                          <a:pt x="48925" y="70499"/>
                          <a:pt x="0" y="73117"/>
                        </a:cubicBezTo>
                        <a:close/>
                      </a:path>
                    </a:pathLst>
                  </a:custGeom>
                  <a:solidFill>
                    <a:srgbClr val="AF6152"/>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endParaRPr>
                  </a:p>
                </p:txBody>
              </p:sp>
              <p:sp>
                <p:nvSpPr>
                  <p:cNvPr id="3207" name="Freeform: Shape 3206">
                    <a:extLst>
                      <a:ext uri="{FF2B5EF4-FFF2-40B4-BE49-F238E27FC236}">
                        <a16:creationId xmlns:a16="http://schemas.microsoft.com/office/drawing/2014/main" id="{C98081C7-1EFF-F865-3557-76CA19060737}"/>
                      </a:ext>
                    </a:extLst>
                  </p:cNvPr>
                  <p:cNvSpPr/>
                  <p:nvPr/>
                </p:nvSpPr>
                <p:spPr>
                  <a:xfrm>
                    <a:off x="9833595" y="2782407"/>
                    <a:ext cx="18053" cy="18053"/>
                  </a:xfrm>
                  <a:custGeom>
                    <a:avLst/>
                    <a:gdLst>
                      <a:gd name="connsiteX0" fmla="*/ 0 w 18053"/>
                      <a:gd name="connsiteY0" fmla="*/ 9027 h 18053"/>
                      <a:gd name="connsiteX1" fmla="*/ 9027 w 18053"/>
                      <a:gd name="connsiteY1" fmla="*/ 18054 h 18053"/>
                      <a:gd name="connsiteX2" fmla="*/ 18054 w 18053"/>
                      <a:gd name="connsiteY2" fmla="*/ 9027 h 18053"/>
                      <a:gd name="connsiteX3" fmla="*/ 9027 w 18053"/>
                      <a:gd name="connsiteY3" fmla="*/ 0 h 18053"/>
                      <a:gd name="connsiteX4" fmla="*/ 0 w 18053"/>
                      <a:gd name="connsiteY4" fmla="*/ 9027 h 180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53" h="18053">
                        <a:moveTo>
                          <a:pt x="0" y="9027"/>
                        </a:moveTo>
                        <a:cubicBezTo>
                          <a:pt x="0" y="14012"/>
                          <a:pt x="4042" y="18054"/>
                          <a:pt x="9027" y="18054"/>
                        </a:cubicBezTo>
                        <a:cubicBezTo>
                          <a:pt x="14012" y="18054"/>
                          <a:pt x="18054" y="14012"/>
                          <a:pt x="18054" y="9027"/>
                        </a:cubicBezTo>
                        <a:cubicBezTo>
                          <a:pt x="18054" y="4041"/>
                          <a:pt x="14012" y="0"/>
                          <a:pt x="9027" y="0"/>
                        </a:cubicBezTo>
                        <a:cubicBezTo>
                          <a:pt x="4042" y="0"/>
                          <a:pt x="0" y="4041"/>
                          <a:pt x="0" y="9027"/>
                        </a:cubicBezTo>
                        <a:close/>
                      </a:path>
                    </a:pathLst>
                  </a:custGeom>
                  <a:solidFill>
                    <a:srgbClr val="263238"/>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endParaRPr>
                  </a:p>
                </p:txBody>
              </p:sp>
              <p:sp>
                <p:nvSpPr>
                  <p:cNvPr id="3208" name="Freeform: Shape 3207">
                    <a:extLst>
                      <a:ext uri="{FF2B5EF4-FFF2-40B4-BE49-F238E27FC236}">
                        <a16:creationId xmlns:a16="http://schemas.microsoft.com/office/drawing/2014/main" id="{4545A3B8-ED13-DA0A-4B49-DE0F00E74063}"/>
                      </a:ext>
                    </a:extLst>
                  </p:cNvPr>
                  <p:cNvSpPr/>
                  <p:nvPr/>
                </p:nvSpPr>
                <p:spPr>
                  <a:xfrm>
                    <a:off x="9835220" y="2749083"/>
                    <a:ext cx="20435" cy="15361"/>
                  </a:xfrm>
                  <a:custGeom>
                    <a:avLst/>
                    <a:gdLst>
                      <a:gd name="connsiteX0" fmla="*/ 0 w 20435"/>
                      <a:gd name="connsiteY0" fmla="*/ 6335 h 15361"/>
                      <a:gd name="connsiteX1" fmla="*/ 19588 w 20435"/>
                      <a:gd name="connsiteY1" fmla="*/ 15361 h 15361"/>
                      <a:gd name="connsiteX2" fmla="*/ 13901 w 20435"/>
                      <a:gd name="connsiteY2" fmla="*/ 919 h 15361"/>
                      <a:gd name="connsiteX3" fmla="*/ 63 w 20435"/>
                      <a:gd name="connsiteY3" fmla="*/ 6191 h 15361"/>
                      <a:gd name="connsiteX4" fmla="*/ 0 w 20435"/>
                      <a:gd name="connsiteY4" fmla="*/ 6335 h 153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435" h="15361">
                        <a:moveTo>
                          <a:pt x="0" y="6335"/>
                        </a:moveTo>
                        <a:lnTo>
                          <a:pt x="19588" y="15361"/>
                        </a:lnTo>
                        <a:cubicBezTo>
                          <a:pt x="21881" y="9801"/>
                          <a:pt x="19369" y="3423"/>
                          <a:pt x="13901" y="919"/>
                        </a:cubicBezTo>
                        <a:cubicBezTo>
                          <a:pt x="8624" y="-1447"/>
                          <a:pt x="2429" y="914"/>
                          <a:pt x="63" y="6191"/>
                        </a:cubicBezTo>
                        <a:cubicBezTo>
                          <a:pt x="42" y="6239"/>
                          <a:pt x="21" y="6287"/>
                          <a:pt x="0" y="6335"/>
                        </a:cubicBezTo>
                        <a:close/>
                      </a:path>
                    </a:pathLst>
                  </a:custGeom>
                  <a:solidFill>
                    <a:srgbClr val="263238"/>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endParaRPr>
                  </a:p>
                </p:txBody>
              </p:sp>
              <p:sp>
                <p:nvSpPr>
                  <p:cNvPr id="3209" name="Freeform: Shape 3208">
                    <a:extLst>
                      <a:ext uri="{FF2B5EF4-FFF2-40B4-BE49-F238E27FC236}">
                        <a16:creationId xmlns:a16="http://schemas.microsoft.com/office/drawing/2014/main" id="{94990920-4F3F-8472-E8BE-08CA3AC13B3F}"/>
                      </a:ext>
                    </a:extLst>
                  </p:cNvPr>
                  <p:cNvSpPr/>
                  <p:nvPr/>
                </p:nvSpPr>
                <p:spPr>
                  <a:xfrm>
                    <a:off x="9757251" y="2748689"/>
                    <a:ext cx="21190" cy="13588"/>
                  </a:xfrm>
                  <a:custGeom>
                    <a:avLst/>
                    <a:gdLst>
                      <a:gd name="connsiteX0" fmla="*/ 248 w 21190"/>
                      <a:gd name="connsiteY0" fmla="*/ 13589 h 13588"/>
                      <a:gd name="connsiteX1" fmla="*/ 21190 w 21190"/>
                      <a:gd name="connsiteY1" fmla="*/ 8353 h 13588"/>
                      <a:gd name="connsiteX2" fmla="*/ 8980 w 21190"/>
                      <a:gd name="connsiteY2" fmla="*/ 202 h 13588"/>
                      <a:gd name="connsiteX3" fmla="*/ 8463 w 21190"/>
                      <a:gd name="connsiteY3" fmla="*/ 319 h 13588"/>
                      <a:gd name="connsiteX4" fmla="*/ 248 w 21190"/>
                      <a:gd name="connsiteY4" fmla="*/ 13589 h 135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90" h="13588">
                        <a:moveTo>
                          <a:pt x="248" y="13589"/>
                        </a:moveTo>
                        <a:lnTo>
                          <a:pt x="21190" y="8353"/>
                        </a:lnTo>
                        <a:cubicBezTo>
                          <a:pt x="20069" y="2731"/>
                          <a:pt x="14603" y="-919"/>
                          <a:pt x="8980" y="202"/>
                        </a:cubicBezTo>
                        <a:cubicBezTo>
                          <a:pt x="8807" y="237"/>
                          <a:pt x="8634" y="276"/>
                          <a:pt x="8463" y="319"/>
                        </a:cubicBezTo>
                        <a:cubicBezTo>
                          <a:pt x="2614" y="1831"/>
                          <a:pt x="-1007" y="7680"/>
                          <a:pt x="248" y="13589"/>
                        </a:cubicBezTo>
                        <a:close/>
                      </a:path>
                    </a:pathLst>
                  </a:custGeom>
                  <a:solidFill>
                    <a:srgbClr val="263238"/>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endParaRPr>
                  </a:p>
                </p:txBody>
              </p:sp>
              <p:sp>
                <p:nvSpPr>
                  <p:cNvPr id="3210" name="Freeform: Shape 3209">
                    <a:extLst>
                      <a:ext uri="{FF2B5EF4-FFF2-40B4-BE49-F238E27FC236}">
                        <a16:creationId xmlns:a16="http://schemas.microsoft.com/office/drawing/2014/main" id="{8D2FFFF8-D297-12E5-7259-46B4069A7657}"/>
                      </a:ext>
                    </a:extLst>
                  </p:cNvPr>
                  <p:cNvSpPr/>
                  <p:nvPr/>
                </p:nvSpPr>
                <p:spPr>
                  <a:xfrm>
                    <a:off x="9756506" y="2778586"/>
                    <a:ext cx="18326" cy="20250"/>
                  </a:xfrm>
                  <a:custGeom>
                    <a:avLst/>
                    <a:gdLst>
                      <a:gd name="connsiteX0" fmla="*/ 0 w 18326"/>
                      <a:gd name="connsiteY0" fmla="*/ 11223 h 20250"/>
                      <a:gd name="connsiteX1" fmla="*/ 9027 w 18326"/>
                      <a:gd name="connsiteY1" fmla="*/ 20250 h 20250"/>
                      <a:gd name="connsiteX2" fmla="*/ 18054 w 18326"/>
                      <a:gd name="connsiteY2" fmla="*/ 11223 h 20250"/>
                      <a:gd name="connsiteX3" fmla="*/ 11492 w 18326"/>
                      <a:gd name="connsiteY3" fmla="*/ 273 h 20250"/>
                      <a:gd name="connsiteX4" fmla="*/ 542 w 18326"/>
                      <a:gd name="connsiteY4" fmla="*/ 6834 h 20250"/>
                      <a:gd name="connsiteX5" fmla="*/ 542 w 18326"/>
                      <a:gd name="connsiteY5" fmla="*/ 11223 h 20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326" h="20250">
                        <a:moveTo>
                          <a:pt x="0" y="11223"/>
                        </a:moveTo>
                        <a:cubicBezTo>
                          <a:pt x="0" y="16209"/>
                          <a:pt x="4042" y="20250"/>
                          <a:pt x="9027" y="20250"/>
                        </a:cubicBezTo>
                        <a:cubicBezTo>
                          <a:pt x="14012" y="20250"/>
                          <a:pt x="18054" y="16209"/>
                          <a:pt x="18054" y="11223"/>
                        </a:cubicBezTo>
                        <a:cubicBezTo>
                          <a:pt x="19266" y="6388"/>
                          <a:pt x="16328" y="1485"/>
                          <a:pt x="11492" y="273"/>
                        </a:cubicBezTo>
                        <a:cubicBezTo>
                          <a:pt x="6656" y="-939"/>
                          <a:pt x="1754" y="1999"/>
                          <a:pt x="542" y="6834"/>
                        </a:cubicBezTo>
                        <a:cubicBezTo>
                          <a:pt x="180" y="8275"/>
                          <a:pt x="180" y="9783"/>
                          <a:pt x="542" y="11223"/>
                        </a:cubicBezTo>
                        <a:close/>
                      </a:path>
                    </a:pathLst>
                  </a:custGeom>
                  <a:solidFill>
                    <a:srgbClr val="263238"/>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endParaRPr>
                  </a:p>
                </p:txBody>
              </p:sp>
              <p:sp>
                <p:nvSpPr>
                  <p:cNvPr id="3211" name="Freeform: Shape 3210">
                    <a:extLst>
                      <a:ext uri="{FF2B5EF4-FFF2-40B4-BE49-F238E27FC236}">
                        <a16:creationId xmlns:a16="http://schemas.microsoft.com/office/drawing/2014/main" id="{A1C97F4C-C778-041E-0E62-AF7A7D0ABEDD}"/>
                      </a:ext>
                    </a:extLst>
                  </p:cNvPr>
                  <p:cNvSpPr/>
                  <p:nvPr/>
                </p:nvSpPr>
                <p:spPr>
                  <a:xfrm>
                    <a:off x="9877375" y="2762910"/>
                    <a:ext cx="67520" cy="33038"/>
                  </a:xfrm>
                  <a:custGeom>
                    <a:avLst/>
                    <a:gdLst>
                      <a:gd name="connsiteX0" fmla="*/ 0 w 67520"/>
                      <a:gd name="connsiteY0" fmla="*/ 0 h 33038"/>
                      <a:gd name="connsiteX1" fmla="*/ 67520 w 67520"/>
                      <a:gd name="connsiteY1" fmla="*/ 24011 h 33038"/>
                      <a:gd name="connsiteX2" fmla="*/ 48113 w 67520"/>
                      <a:gd name="connsiteY2" fmla="*/ 33038 h 33038"/>
                      <a:gd name="connsiteX3" fmla="*/ 271 w 67520"/>
                      <a:gd name="connsiteY3" fmla="*/ 14984 h 33038"/>
                    </a:gdLst>
                    <a:ahLst/>
                    <a:cxnLst>
                      <a:cxn ang="0">
                        <a:pos x="connsiteX0" y="connsiteY0"/>
                      </a:cxn>
                      <a:cxn ang="0">
                        <a:pos x="connsiteX1" y="connsiteY1"/>
                      </a:cxn>
                      <a:cxn ang="0">
                        <a:pos x="connsiteX2" y="connsiteY2"/>
                      </a:cxn>
                      <a:cxn ang="0">
                        <a:pos x="connsiteX3" y="connsiteY3"/>
                      </a:cxn>
                    </a:cxnLst>
                    <a:rect l="l" t="t" r="r" b="b"/>
                    <a:pathLst>
                      <a:path w="67520" h="33038">
                        <a:moveTo>
                          <a:pt x="0" y="0"/>
                        </a:moveTo>
                        <a:lnTo>
                          <a:pt x="67520" y="24011"/>
                        </a:lnTo>
                        <a:cubicBezTo>
                          <a:pt x="59922" y="23445"/>
                          <a:pt x="52575" y="26863"/>
                          <a:pt x="48113" y="33038"/>
                        </a:cubicBezTo>
                        <a:lnTo>
                          <a:pt x="271" y="14984"/>
                        </a:lnTo>
                        <a:close/>
                      </a:path>
                    </a:pathLst>
                  </a:custGeom>
                  <a:solidFill>
                    <a:srgbClr val="455A64"/>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endParaRPr>
                  </a:p>
                </p:txBody>
              </p:sp>
              <p:sp>
                <p:nvSpPr>
                  <p:cNvPr id="3212" name="Freeform: Shape 3211">
                    <a:extLst>
                      <a:ext uri="{FF2B5EF4-FFF2-40B4-BE49-F238E27FC236}">
                        <a16:creationId xmlns:a16="http://schemas.microsoft.com/office/drawing/2014/main" id="{E9BF3059-B28F-FB03-1696-44BE0F594205}"/>
                      </a:ext>
                    </a:extLst>
                  </p:cNvPr>
                  <p:cNvSpPr/>
                  <p:nvPr/>
                </p:nvSpPr>
                <p:spPr>
                  <a:xfrm>
                    <a:off x="9717330" y="2759786"/>
                    <a:ext cx="166376" cy="66494"/>
                  </a:xfrm>
                  <a:custGeom>
                    <a:avLst/>
                    <a:gdLst>
                      <a:gd name="connsiteX0" fmla="*/ 0 w 166376"/>
                      <a:gd name="connsiteY0" fmla="*/ 7998 h 66494"/>
                      <a:gd name="connsiteX1" fmla="*/ 4243 w 166376"/>
                      <a:gd name="connsiteY1" fmla="*/ 17025 h 66494"/>
                      <a:gd name="connsiteX2" fmla="*/ 5958 w 166376"/>
                      <a:gd name="connsiteY2" fmla="*/ 20455 h 66494"/>
                      <a:gd name="connsiteX3" fmla="*/ 11915 w 166376"/>
                      <a:gd name="connsiteY3" fmla="*/ 46181 h 66494"/>
                      <a:gd name="connsiteX4" fmla="*/ 39537 w 166376"/>
                      <a:gd name="connsiteY4" fmla="*/ 64235 h 66494"/>
                      <a:gd name="connsiteX5" fmla="*/ 49015 w 166376"/>
                      <a:gd name="connsiteY5" fmla="*/ 63422 h 66494"/>
                      <a:gd name="connsiteX6" fmla="*/ 49738 w 166376"/>
                      <a:gd name="connsiteY6" fmla="*/ 63422 h 66494"/>
                      <a:gd name="connsiteX7" fmla="*/ 57320 w 166376"/>
                      <a:gd name="connsiteY7" fmla="*/ 60444 h 66494"/>
                      <a:gd name="connsiteX8" fmla="*/ 57862 w 166376"/>
                      <a:gd name="connsiteY8" fmla="*/ 60444 h 66494"/>
                      <a:gd name="connsiteX9" fmla="*/ 58494 w 166376"/>
                      <a:gd name="connsiteY9" fmla="*/ 59992 h 66494"/>
                      <a:gd name="connsiteX10" fmla="*/ 59306 w 166376"/>
                      <a:gd name="connsiteY10" fmla="*/ 59451 h 66494"/>
                      <a:gd name="connsiteX11" fmla="*/ 60028 w 166376"/>
                      <a:gd name="connsiteY11" fmla="*/ 58819 h 66494"/>
                      <a:gd name="connsiteX12" fmla="*/ 60840 w 166376"/>
                      <a:gd name="connsiteY12" fmla="*/ 58187 h 66494"/>
                      <a:gd name="connsiteX13" fmla="*/ 61653 w 166376"/>
                      <a:gd name="connsiteY13" fmla="*/ 57465 h 66494"/>
                      <a:gd name="connsiteX14" fmla="*/ 63187 w 166376"/>
                      <a:gd name="connsiteY14" fmla="*/ 56020 h 66494"/>
                      <a:gd name="connsiteX15" fmla="*/ 69326 w 166376"/>
                      <a:gd name="connsiteY15" fmla="*/ 46181 h 66494"/>
                      <a:gd name="connsiteX16" fmla="*/ 78804 w 166376"/>
                      <a:gd name="connsiteY16" fmla="*/ 23163 h 66494"/>
                      <a:gd name="connsiteX17" fmla="*/ 80519 w 166376"/>
                      <a:gd name="connsiteY17" fmla="*/ 23163 h 66494"/>
                      <a:gd name="connsiteX18" fmla="*/ 93337 w 166376"/>
                      <a:gd name="connsiteY18" fmla="*/ 46723 h 66494"/>
                      <a:gd name="connsiteX19" fmla="*/ 126375 w 166376"/>
                      <a:gd name="connsiteY19" fmla="*/ 66401 h 66494"/>
                      <a:gd name="connsiteX20" fmla="*/ 130888 w 166376"/>
                      <a:gd name="connsiteY20" fmla="*/ 66401 h 66494"/>
                      <a:gd name="connsiteX21" fmla="*/ 135492 w 166376"/>
                      <a:gd name="connsiteY21" fmla="*/ 65679 h 66494"/>
                      <a:gd name="connsiteX22" fmla="*/ 137026 w 166376"/>
                      <a:gd name="connsiteY22" fmla="*/ 65679 h 66494"/>
                      <a:gd name="connsiteX23" fmla="*/ 138380 w 166376"/>
                      <a:gd name="connsiteY23" fmla="*/ 65679 h 66494"/>
                      <a:gd name="connsiteX24" fmla="*/ 139283 w 166376"/>
                      <a:gd name="connsiteY24" fmla="*/ 65679 h 66494"/>
                      <a:gd name="connsiteX25" fmla="*/ 144519 w 166376"/>
                      <a:gd name="connsiteY25" fmla="*/ 63242 h 66494"/>
                      <a:gd name="connsiteX26" fmla="*/ 146324 w 166376"/>
                      <a:gd name="connsiteY26" fmla="*/ 61978 h 66494"/>
                      <a:gd name="connsiteX27" fmla="*/ 149393 w 166376"/>
                      <a:gd name="connsiteY27" fmla="*/ 59360 h 66494"/>
                      <a:gd name="connsiteX28" fmla="*/ 155170 w 166376"/>
                      <a:gd name="connsiteY28" fmla="*/ 50334 h 66494"/>
                      <a:gd name="connsiteX29" fmla="*/ 160496 w 166376"/>
                      <a:gd name="connsiteY29" fmla="*/ 24878 h 66494"/>
                      <a:gd name="connsiteX30" fmla="*/ 161940 w 166376"/>
                      <a:gd name="connsiteY30" fmla="*/ 21177 h 66494"/>
                      <a:gd name="connsiteX31" fmla="*/ 166364 w 166376"/>
                      <a:gd name="connsiteY31" fmla="*/ 12150 h 66494"/>
                      <a:gd name="connsiteX32" fmla="*/ 160947 w 166376"/>
                      <a:gd name="connsiteY32" fmla="*/ 4026 h 66494"/>
                      <a:gd name="connsiteX33" fmla="*/ 156163 w 166376"/>
                      <a:gd name="connsiteY33" fmla="*/ 3394 h 66494"/>
                      <a:gd name="connsiteX34" fmla="*/ 109043 w 166376"/>
                      <a:gd name="connsiteY34" fmla="*/ 4026 h 66494"/>
                      <a:gd name="connsiteX35" fmla="*/ 80609 w 166376"/>
                      <a:gd name="connsiteY35" fmla="*/ 13053 h 66494"/>
                      <a:gd name="connsiteX36" fmla="*/ 53529 w 166376"/>
                      <a:gd name="connsiteY36" fmla="*/ 3214 h 66494"/>
                      <a:gd name="connsiteX37" fmla="*/ 9388 w 166376"/>
                      <a:gd name="connsiteY37" fmla="*/ 957 h 66494"/>
                      <a:gd name="connsiteX38" fmla="*/ 4965 w 166376"/>
                      <a:gd name="connsiteY38" fmla="*/ 957 h 66494"/>
                      <a:gd name="connsiteX39" fmla="*/ 0 w 166376"/>
                      <a:gd name="connsiteY39" fmla="*/ 7998 h 66494"/>
                      <a:gd name="connsiteX40" fmla="*/ 98211 w 166376"/>
                      <a:gd name="connsiteY40" fmla="*/ 17025 h 66494"/>
                      <a:gd name="connsiteX41" fmla="*/ 102454 w 166376"/>
                      <a:gd name="connsiteY41" fmla="*/ 13504 h 66494"/>
                      <a:gd name="connsiteX42" fmla="*/ 103266 w 166376"/>
                      <a:gd name="connsiteY42" fmla="*/ 13053 h 66494"/>
                      <a:gd name="connsiteX43" fmla="*/ 103266 w 166376"/>
                      <a:gd name="connsiteY43" fmla="*/ 13053 h 66494"/>
                      <a:gd name="connsiteX44" fmla="*/ 105433 w 166376"/>
                      <a:gd name="connsiteY44" fmla="*/ 12060 h 66494"/>
                      <a:gd name="connsiteX45" fmla="*/ 107329 w 166376"/>
                      <a:gd name="connsiteY45" fmla="*/ 11248 h 66494"/>
                      <a:gd name="connsiteX46" fmla="*/ 113738 w 166376"/>
                      <a:gd name="connsiteY46" fmla="*/ 9262 h 66494"/>
                      <a:gd name="connsiteX47" fmla="*/ 116265 w 166376"/>
                      <a:gd name="connsiteY47" fmla="*/ 8630 h 66494"/>
                      <a:gd name="connsiteX48" fmla="*/ 122854 w 166376"/>
                      <a:gd name="connsiteY48" fmla="*/ 7547 h 66494"/>
                      <a:gd name="connsiteX49" fmla="*/ 124299 w 166376"/>
                      <a:gd name="connsiteY49" fmla="*/ 7547 h 66494"/>
                      <a:gd name="connsiteX50" fmla="*/ 150928 w 166376"/>
                      <a:gd name="connsiteY50" fmla="*/ 12692 h 66494"/>
                      <a:gd name="connsiteX51" fmla="*/ 151469 w 166376"/>
                      <a:gd name="connsiteY51" fmla="*/ 35800 h 66494"/>
                      <a:gd name="connsiteX52" fmla="*/ 151469 w 166376"/>
                      <a:gd name="connsiteY52" fmla="*/ 36342 h 66494"/>
                      <a:gd name="connsiteX53" fmla="*/ 151469 w 166376"/>
                      <a:gd name="connsiteY53" fmla="*/ 36884 h 66494"/>
                      <a:gd name="connsiteX54" fmla="*/ 150837 w 166376"/>
                      <a:gd name="connsiteY54" fmla="*/ 39592 h 66494"/>
                      <a:gd name="connsiteX55" fmla="*/ 150386 w 166376"/>
                      <a:gd name="connsiteY55" fmla="*/ 41307 h 66494"/>
                      <a:gd name="connsiteX56" fmla="*/ 150386 w 166376"/>
                      <a:gd name="connsiteY56" fmla="*/ 41307 h 66494"/>
                      <a:gd name="connsiteX57" fmla="*/ 149483 w 166376"/>
                      <a:gd name="connsiteY57" fmla="*/ 44195 h 66494"/>
                      <a:gd name="connsiteX58" fmla="*/ 149032 w 166376"/>
                      <a:gd name="connsiteY58" fmla="*/ 45098 h 66494"/>
                      <a:gd name="connsiteX59" fmla="*/ 149032 w 166376"/>
                      <a:gd name="connsiteY59" fmla="*/ 45730 h 66494"/>
                      <a:gd name="connsiteX60" fmla="*/ 149032 w 166376"/>
                      <a:gd name="connsiteY60" fmla="*/ 46362 h 66494"/>
                      <a:gd name="connsiteX61" fmla="*/ 149032 w 166376"/>
                      <a:gd name="connsiteY61" fmla="*/ 47174 h 66494"/>
                      <a:gd name="connsiteX62" fmla="*/ 148491 w 166376"/>
                      <a:gd name="connsiteY62" fmla="*/ 48077 h 66494"/>
                      <a:gd name="connsiteX63" fmla="*/ 147949 w 166376"/>
                      <a:gd name="connsiteY63" fmla="*/ 48979 h 66494"/>
                      <a:gd name="connsiteX64" fmla="*/ 147317 w 166376"/>
                      <a:gd name="connsiteY64" fmla="*/ 49972 h 66494"/>
                      <a:gd name="connsiteX65" fmla="*/ 126375 w 166376"/>
                      <a:gd name="connsiteY65" fmla="*/ 59541 h 66494"/>
                      <a:gd name="connsiteX66" fmla="*/ 105162 w 166376"/>
                      <a:gd name="connsiteY66" fmla="*/ 51417 h 66494"/>
                      <a:gd name="connsiteX67" fmla="*/ 98211 w 166376"/>
                      <a:gd name="connsiteY67" fmla="*/ 37786 h 66494"/>
                      <a:gd name="connsiteX68" fmla="*/ 98302 w 166376"/>
                      <a:gd name="connsiteY68" fmla="*/ 17386 h 66494"/>
                      <a:gd name="connsiteX69" fmla="*/ 13631 w 166376"/>
                      <a:gd name="connsiteY69" fmla="*/ 9894 h 66494"/>
                      <a:gd name="connsiteX70" fmla="*/ 17151 w 166376"/>
                      <a:gd name="connsiteY70" fmla="*/ 7727 h 66494"/>
                      <a:gd name="connsiteX71" fmla="*/ 17151 w 166376"/>
                      <a:gd name="connsiteY71" fmla="*/ 7727 h 66494"/>
                      <a:gd name="connsiteX72" fmla="*/ 18686 w 166376"/>
                      <a:gd name="connsiteY72" fmla="*/ 7095 h 66494"/>
                      <a:gd name="connsiteX73" fmla="*/ 19678 w 166376"/>
                      <a:gd name="connsiteY73" fmla="*/ 7095 h 66494"/>
                      <a:gd name="connsiteX74" fmla="*/ 20491 w 166376"/>
                      <a:gd name="connsiteY74" fmla="*/ 7095 h 66494"/>
                      <a:gd name="connsiteX75" fmla="*/ 21032 w 166376"/>
                      <a:gd name="connsiteY75" fmla="*/ 7095 h 66494"/>
                      <a:gd name="connsiteX76" fmla="*/ 21032 w 166376"/>
                      <a:gd name="connsiteY76" fmla="*/ 7095 h 66494"/>
                      <a:gd name="connsiteX77" fmla="*/ 21845 w 166376"/>
                      <a:gd name="connsiteY77" fmla="*/ 7095 h 66494"/>
                      <a:gd name="connsiteX78" fmla="*/ 25094 w 166376"/>
                      <a:gd name="connsiteY78" fmla="*/ 6463 h 66494"/>
                      <a:gd name="connsiteX79" fmla="*/ 32767 w 166376"/>
                      <a:gd name="connsiteY79" fmla="*/ 6463 h 66494"/>
                      <a:gd name="connsiteX80" fmla="*/ 39357 w 166376"/>
                      <a:gd name="connsiteY80" fmla="*/ 7095 h 66494"/>
                      <a:gd name="connsiteX81" fmla="*/ 63097 w 166376"/>
                      <a:gd name="connsiteY81" fmla="*/ 17566 h 66494"/>
                      <a:gd name="connsiteX82" fmla="*/ 64000 w 166376"/>
                      <a:gd name="connsiteY82" fmla="*/ 37967 h 66494"/>
                      <a:gd name="connsiteX83" fmla="*/ 62646 w 166376"/>
                      <a:gd name="connsiteY83" fmla="*/ 43022 h 66494"/>
                      <a:gd name="connsiteX84" fmla="*/ 62646 w 166376"/>
                      <a:gd name="connsiteY84" fmla="*/ 43022 h 66494"/>
                      <a:gd name="connsiteX85" fmla="*/ 62646 w 166376"/>
                      <a:gd name="connsiteY85" fmla="*/ 43563 h 66494"/>
                      <a:gd name="connsiteX86" fmla="*/ 62646 w 166376"/>
                      <a:gd name="connsiteY86" fmla="*/ 43563 h 66494"/>
                      <a:gd name="connsiteX87" fmla="*/ 62646 w 166376"/>
                      <a:gd name="connsiteY87" fmla="*/ 44105 h 66494"/>
                      <a:gd name="connsiteX88" fmla="*/ 62104 w 166376"/>
                      <a:gd name="connsiteY88" fmla="*/ 45369 h 66494"/>
                      <a:gd name="connsiteX89" fmla="*/ 61563 w 166376"/>
                      <a:gd name="connsiteY89" fmla="*/ 46452 h 66494"/>
                      <a:gd name="connsiteX90" fmla="*/ 61563 w 166376"/>
                      <a:gd name="connsiteY90" fmla="*/ 47174 h 66494"/>
                      <a:gd name="connsiteX91" fmla="*/ 61563 w 166376"/>
                      <a:gd name="connsiteY91" fmla="*/ 47716 h 66494"/>
                      <a:gd name="connsiteX92" fmla="*/ 61563 w 166376"/>
                      <a:gd name="connsiteY92" fmla="*/ 47716 h 66494"/>
                      <a:gd name="connsiteX93" fmla="*/ 40260 w 166376"/>
                      <a:gd name="connsiteY93" fmla="*/ 57465 h 66494"/>
                      <a:gd name="connsiteX94" fmla="*/ 29518 w 166376"/>
                      <a:gd name="connsiteY94" fmla="*/ 54847 h 66494"/>
                      <a:gd name="connsiteX95" fmla="*/ 15436 w 166376"/>
                      <a:gd name="connsiteY95" fmla="*/ 32912 h 66494"/>
                      <a:gd name="connsiteX96" fmla="*/ 13721 w 166376"/>
                      <a:gd name="connsiteY96" fmla="*/ 10255 h 66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166376" h="66494">
                        <a:moveTo>
                          <a:pt x="0" y="7998"/>
                        </a:moveTo>
                        <a:cubicBezTo>
                          <a:pt x="539" y="11346"/>
                          <a:pt x="2009" y="14474"/>
                          <a:pt x="4243" y="17025"/>
                        </a:cubicBezTo>
                        <a:cubicBezTo>
                          <a:pt x="5080" y="18015"/>
                          <a:pt x="5668" y="19191"/>
                          <a:pt x="5958" y="20455"/>
                        </a:cubicBezTo>
                        <a:cubicBezTo>
                          <a:pt x="7305" y="29166"/>
                          <a:pt x="9296" y="37765"/>
                          <a:pt x="11915" y="46181"/>
                        </a:cubicBezTo>
                        <a:cubicBezTo>
                          <a:pt x="16376" y="57437"/>
                          <a:pt x="27438" y="64666"/>
                          <a:pt x="39537" y="64235"/>
                        </a:cubicBezTo>
                        <a:cubicBezTo>
                          <a:pt x="42716" y="64269"/>
                          <a:pt x="45890" y="63997"/>
                          <a:pt x="49015" y="63422"/>
                        </a:cubicBezTo>
                        <a:lnTo>
                          <a:pt x="49738" y="63422"/>
                        </a:lnTo>
                        <a:cubicBezTo>
                          <a:pt x="52393" y="62793"/>
                          <a:pt x="54946" y="61790"/>
                          <a:pt x="57320" y="60444"/>
                        </a:cubicBezTo>
                        <a:lnTo>
                          <a:pt x="57862" y="60444"/>
                        </a:lnTo>
                        <a:lnTo>
                          <a:pt x="58494" y="59992"/>
                        </a:lnTo>
                        <a:lnTo>
                          <a:pt x="59306" y="59451"/>
                        </a:lnTo>
                        <a:lnTo>
                          <a:pt x="60028" y="58819"/>
                        </a:lnTo>
                        <a:lnTo>
                          <a:pt x="60840" y="58187"/>
                        </a:lnTo>
                        <a:cubicBezTo>
                          <a:pt x="61131" y="57969"/>
                          <a:pt x="61402" y="57727"/>
                          <a:pt x="61653" y="57465"/>
                        </a:cubicBezTo>
                        <a:lnTo>
                          <a:pt x="63187" y="56020"/>
                        </a:lnTo>
                        <a:cubicBezTo>
                          <a:pt x="65683" y="53043"/>
                          <a:pt x="67749" y="49731"/>
                          <a:pt x="69326" y="46181"/>
                        </a:cubicBezTo>
                        <a:cubicBezTo>
                          <a:pt x="73297" y="37154"/>
                          <a:pt x="72305" y="24697"/>
                          <a:pt x="78804" y="23163"/>
                        </a:cubicBezTo>
                        <a:lnTo>
                          <a:pt x="80519" y="23163"/>
                        </a:lnTo>
                        <a:cubicBezTo>
                          <a:pt x="89546" y="23163"/>
                          <a:pt x="88372" y="36974"/>
                          <a:pt x="93337" y="46723"/>
                        </a:cubicBezTo>
                        <a:cubicBezTo>
                          <a:pt x="99111" y="59581"/>
                          <a:pt x="112318" y="67448"/>
                          <a:pt x="126375" y="66401"/>
                        </a:cubicBezTo>
                        <a:lnTo>
                          <a:pt x="130888" y="66401"/>
                        </a:lnTo>
                        <a:cubicBezTo>
                          <a:pt x="132438" y="66270"/>
                          <a:pt x="133976" y="66028"/>
                          <a:pt x="135492" y="65679"/>
                        </a:cubicBezTo>
                        <a:lnTo>
                          <a:pt x="137026" y="65679"/>
                        </a:lnTo>
                        <a:lnTo>
                          <a:pt x="138380" y="65679"/>
                        </a:lnTo>
                        <a:lnTo>
                          <a:pt x="139283" y="65679"/>
                        </a:lnTo>
                        <a:cubicBezTo>
                          <a:pt x="141099" y="65029"/>
                          <a:pt x="142852" y="64213"/>
                          <a:pt x="144519" y="63242"/>
                        </a:cubicBezTo>
                        <a:lnTo>
                          <a:pt x="146324" y="61978"/>
                        </a:lnTo>
                        <a:cubicBezTo>
                          <a:pt x="147430" y="61208"/>
                          <a:pt x="148458" y="60331"/>
                          <a:pt x="149393" y="59360"/>
                        </a:cubicBezTo>
                        <a:cubicBezTo>
                          <a:pt x="151836" y="56716"/>
                          <a:pt x="153792" y="53660"/>
                          <a:pt x="155170" y="50334"/>
                        </a:cubicBezTo>
                        <a:cubicBezTo>
                          <a:pt x="157599" y="41998"/>
                          <a:pt x="159380" y="33488"/>
                          <a:pt x="160496" y="24878"/>
                        </a:cubicBezTo>
                        <a:cubicBezTo>
                          <a:pt x="160755" y="23569"/>
                          <a:pt x="161244" y="22316"/>
                          <a:pt x="161940" y="21177"/>
                        </a:cubicBezTo>
                        <a:cubicBezTo>
                          <a:pt x="164240" y="18648"/>
                          <a:pt x="165773" y="15517"/>
                          <a:pt x="166364" y="12150"/>
                        </a:cubicBezTo>
                        <a:cubicBezTo>
                          <a:pt x="166568" y="8538"/>
                          <a:pt x="164360" y="5226"/>
                          <a:pt x="160947" y="4026"/>
                        </a:cubicBezTo>
                        <a:lnTo>
                          <a:pt x="156163" y="3394"/>
                        </a:lnTo>
                        <a:cubicBezTo>
                          <a:pt x="140526" y="1048"/>
                          <a:pt x="124612" y="1262"/>
                          <a:pt x="109043" y="4026"/>
                        </a:cubicBezTo>
                        <a:cubicBezTo>
                          <a:pt x="94149" y="8088"/>
                          <a:pt x="88914" y="13053"/>
                          <a:pt x="80609" y="13053"/>
                        </a:cubicBezTo>
                        <a:cubicBezTo>
                          <a:pt x="72305" y="13053"/>
                          <a:pt x="67791" y="7908"/>
                          <a:pt x="53529" y="3214"/>
                        </a:cubicBezTo>
                        <a:cubicBezTo>
                          <a:pt x="39057" y="-91"/>
                          <a:pt x="24121" y="-854"/>
                          <a:pt x="9388" y="957"/>
                        </a:cubicBezTo>
                        <a:lnTo>
                          <a:pt x="4965" y="957"/>
                        </a:lnTo>
                        <a:cubicBezTo>
                          <a:pt x="2008" y="2045"/>
                          <a:pt x="31" y="4847"/>
                          <a:pt x="0" y="7998"/>
                        </a:cubicBezTo>
                        <a:close/>
                        <a:moveTo>
                          <a:pt x="98211" y="17025"/>
                        </a:moveTo>
                        <a:cubicBezTo>
                          <a:pt x="99318" y="15524"/>
                          <a:pt x="100774" y="14315"/>
                          <a:pt x="102454" y="13504"/>
                        </a:cubicBezTo>
                        <a:lnTo>
                          <a:pt x="103266" y="13053"/>
                        </a:lnTo>
                        <a:lnTo>
                          <a:pt x="103266" y="13053"/>
                        </a:lnTo>
                        <a:cubicBezTo>
                          <a:pt x="103963" y="12668"/>
                          <a:pt x="104687" y="12336"/>
                          <a:pt x="105433" y="12060"/>
                        </a:cubicBezTo>
                        <a:lnTo>
                          <a:pt x="107329" y="11248"/>
                        </a:lnTo>
                        <a:cubicBezTo>
                          <a:pt x="109412" y="10425"/>
                          <a:pt x="111554" y="9761"/>
                          <a:pt x="113738" y="9262"/>
                        </a:cubicBezTo>
                        <a:lnTo>
                          <a:pt x="116265" y="8630"/>
                        </a:lnTo>
                        <a:cubicBezTo>
                          <a:pt x="118431" y="8630"/>
                          <a:pt x="120598" y="7817"/>
                          <a:pt x="122854" y="7547"/>
                        </a:cubicBezTo>
                        <a:lnTo>
                          <a:pt x="124299" y="7547"/>
                        </a:lnTo>
                        <a:cubicBezTo>
                          <a:pt x="133506" y="5954"/>
                          <a:pt x="142977" y="7784"/>
                          <a:pt x="150928" y="12692"/>
                        </a:cubicBezTo>
                        <a:cubicBezTo>
                          <a:pt x="154358" y="15851"/>
                          <a:pt x="152823" y="29030"/>
                          <a:pt x="151469" y="35800"/>
                        </a:cubicBezTo>
                        <a:cubicBezTo>
                          <a:pt x="151427" y="35978"/>
                          <a:pt x="151427" y="36164"/>
                          <a:pt x="151469" y="36342"/>
                        </a:cubicBezTo>
                        <a:cubicBezTo>
                          <a:pt x="151469" y="36342"/>
                          <a:pt x="151469" y="36342"/>
                          <a:pt x="151469" y="36884"/>
                        </a:cubicBezTo>
                        <a:cubicBezTo>
                          <a:pt x="151369" y="37808"/>
                          <a:pt x="151156" y="38718"/>
                          <a:pt x="150837" y="39592"/>
                        </a:cubicBezTo>
                        <a:cubicBezTo>
                          <a:pt x="150718" y="40171"/>
                          <a:pt x="150568" y="40744"/>
                          <a:pt x="150386" y="41307"/>
                        </a:cubicBezTo>
                        <a:lnTo>
                          <a:pt x="150386" y="41307"/>
                        </a:lnTo>
                        <a:cubicBezTo>
                          <a:pt x="150386" y="42300"/>
                          <a:pt x="149845" y="43202"/>
                          <a:pt x="149483" y="44195"/>
                        </a:cubicBezTo>
                        <a:cubicBezTo>
                          <a:pt x="149122" y="45188"/>
                          <a:pt x="149483" y="44827"/>
                          <a:pt x="149032" y="45098"/>
                        </a:cubicBezTo>
                        <a:cubicBezTo>
                          <a:pt x="148993" y="45307"/>
                          <a:pt x="148993" y="45521"/>
                          <a:pt x="149032" y="45730"/>
                        </a:cubicBezTo>
                        <a:cubicBezTo>
                          <a:pt x="148986" y="45938"/>
                          <a:pt x="148986" y="46154"/>
                          <a:pt x="149032" y="46362"/>
                        </a:cubicBezTo>
                        <a:cubicBezTo>
                          <a:pt x="148998" y="46631"/>
                          <a:pt x="148998" y="46904"/>
                          <a:pt x="149032" y="47174"/>
                        </a:cubicBezTo>
                        <a:lnTo>
                          <a:pt x="148491" y="48077"/>
                        </a:lnTo>
                        <a:lnTo>
                          <a:pt x="147949" y="48979"/>
                        </a:lnTo>
                        <a:lnTo>
                          <a:pt x="147317" y="49972"/>
                        </a:lnTo>
                        <a:cubicBezTo>
                          <a:pt x="142585" y="56720"/>
                          <a:pt x="134574" y="60381"/>
                          <a:pt x="126375" y="59541"/>
                        </a:cubicBezTo>
                        <a:cubicBezTo>
                          <a:pt x="118466" y="60000"/>
                          <a:pt x="110741" y="57041"/>
                          <a:pt x="105162" y="51417"/>
                        </a:cubicBezTo>
                        <a:cubicBezTo>
                          <a:pt x="101694" y="47558"/>
                          <a:pt x="99298" y="42859"/>
                          <a:pt x="98211" y="37786"/>
                        </a:cubicBezTo>
                        <a:cubicBezTo>
                          <a:pt x="95900" y="31177"/>
                          <a:pt x="95932" y="23974"/>
                          <a:pt x="98302" y="17386"/>
                        </a:cubicBezTo>
                        <a:close/>
                        <a:moveTo>
                          <a:pt x="13631" y="9894"/>
                        </a:moveTo>
                        <a:cubicBezTo>
                          <a:pt x="14675" y="8980"/>
                          <a:pt x="15865" y="8248"/>
                          <a:pt x="17151" y="7727"/>
                        </a:cubicBezTo>
                        <a:lnTo>
                          <a:pt x="17151" y="7727"/>
                        </a:lnTo>
                        <a:lnTo>
                          <a:pt x="18686" y="7095"/>
                        </a:lnTo>
                        <a:cubicBezTo>
                          <a:pt x="19015" y="7136"/>
                          <a:pt x="19349" y="7136"/>
                          <a:pt x="19678" y="7095"/>
                        </a:cubicBezTo>
                        <a:lnTo>
                          <a:pt x="20491" y="7095"/>
                        </a:lnTo>
                        <a:lnTo>
                          <a:pt x="21032" y="7095"/>
                        </a:lnTo>
                        <a:lnTo>
                          <a:pt x="21032" y="7095"/>
                        </a:lnTo>
                        <a:lnTo>
                          <a:pt x="21845" y="7095"/>
                        </a:lnTo>
                        <a:lnTo>
                          <a:pt x="25094" y="6463"/>
                        </a:lnTo>
                        <a:lnTo>
                          <a:pt x="32767" y="6463"/>
                        </a:lnTo>
                        <a:cubicBezTo>
                          <a:pt x="34974" y="6557"/>
                          <a:pt x="37173" y="6767"/>
                          <a:pt x="39357" y="7095"/>
                        </a:cubicBezTo>
                        <a:cubicBezTo>
                          <a:pt x="48216" y="7843"/>
                          <a:pt x="56572" y="11528"/>
                          <a:pt x="63097" y="17566"/>
                        </a:cubicBezTo>
                        <a:cubicBezTo>
                          <a:pt x="65521" y="24105"/>
                          <a:pt x="65836" y="31239"/>
                          <a:pt x="64000" y="37967"/>
                        </a:cubicBezTo>
                        <a:cubicBezTo>
                          <a:pt x="64000" y="39411"/>
                          <a:pt x="63278" y="41216"/>
                          <a:pt x="62646" y="43022"/>
                        </a:cubicBezTo>
                        <a:lnTo>
                          <a:pt x="62646" y="43022"/>
                        </a:lnTo>
                        <a:lnTo>
                          <a:pt x="62646" y="43563"/>
                        </a:lnTo>
                        <a:lnTo>
                          <a:pt x="62646" y="43563"/>
                        </a:lnTo>
                        <a:cubicBezTo>
                          <a:pt x="62646" y="43563"/>
                          <a:pt x="62646" y="43563"/>
                          <a:pt x="62646" y="44105"/>
                        </a:cubicBezTo>
                        <a:cubicBezTo>
                          <a:pt x="62521" y="44548"/>
                          <a:pt x="62339" y="44973"/>
                          <a:pt x="62104" y="45369"/>
                        </a:cubicBezTo>
                        <a:cubicBezTo>
                          <a:pt x="61961" y="45747"/>
                          <a:pt x="61779" y="46110"/>
                          <a:pt x="61563" y="46452"/>
                        </a:cubicBezTo>
                        <a:cubicBezTo>
                          <a:pt x="61546" y="46692"/>
                          <a:pt x="61546" y="46934"/>
                          <a:pt x="61563" y="47174"/>
                        </a:cubicBezTo>
                        <a:cubicBezTo>
                          <a:pt x="61563" y="47174"/>
                          <a:pt x="61563" y="47174"/>
                          <a:pt x="61563" y="47716"/>
                        </a:cubicBezTo>
                        <a:lnTo>
                          <a:pt x="61563" y="47716"/>
                        </a:lnTo>
                        <a:cubicBezTo>
                          <a:pt x="56823" y="54669"/>
                          <a:pt x="48620" y="58423"/>
                          <a:pt x="40260" y="57465"/>
                        </a:cubicBezTo>
                        <a:cubicBezTo>
                          <a:pt x="36522" y="57456"/>
                          <a:pt x="32840" y="56559"/>
                          <a:pt x="29518" y="54847"/>
                        </a:cubicBezTo>
                        <a:cubicBezTo>
                          <a:pt x="21798" y="49991"/>
                          <a:pt x="16638" y="41953"/>
                          <a:pt x="15436" y="32912"/>
                        </a:cubicBezTo>
                        <a:cubicBezTo>
                          <a:pt x="12728" y="26593"/>
                          <a:pt x="10742" y="13233"/>
                          <a:pt x="13721" y="10255"/>
                        </a:cubicBezTo>
                        <a:close/>
                      </a:path>
                    </a:pathLst>
                  </a:custGeom>
                  <a:solidFill>
                    <a:srgbClr val="455A64"/>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endParaRPr>
                  </a:p>
                </p:txBody>
              </p:sp>
              <p:sp>
                <p:nvSpPr>
                  <p:cNvPr id="3213" name="Freeform: Shape 3212">
                    <a:extLst>
                      <a:ext uri="{FF2B5EF4-FFF2-40B4-BE49-F238E27FC236}">
                        <a16:creationId xmlns:a16="http://schemas.microsoft.com/office/drawing/2014/main" id="{8DD457E6-1B0E-F083-8175-4CDCC2B774E6}"/>
                      </a:ext>
                    </a:extLst>
                  </p:cNvPr>
                  <p:cNvSpPr/>
                  <p:nvPr/>
                </p:nvSpPr>
                <p:spPr>
                  <a:xfrm>
                    <a:off x="9765262" y="2783037"/>
                    <a:ext cx="36739" cy="50913"/>
                  </a:xfrm>
                  <a:custGeom>
                    <a:avLst/>
                    <a:gdLst>
                      <a:gd name="connsiteX0" fmla="*/ 0 w 36739"/>
                      <a:gd name="connsiteY0" fmla="*/ 42879 h 50913"/>
                      <a:gd name="connsiteX1" fmla="*/ 31594 w 36739"/>
                      <a:gd name="connsiteY1" fmla="*/ 50913 h 50913"/>
                      <a:gd name="connsiteX2" fmla="*/ 36739 w 36739"/>
                      <a:gd name="connsiteY2" fmla="*/ 1446 h 50913"/>
                      <a:gd name="connsiteX3" fmla="*/ 32587 w 36739"/>
                      <a:gd name="connsiteY3" fmla="*/ 2 h 50913"/>
                      <a:gd name="connsiteX4" fmla="*/ 30962 w 36739"/>
                      <a:gd name="connsiteY4" fmla="*/ 2 h 50913"/>
                      <a:gd name="connsiteX5" fmla="*/ 29156 w 36739"/>
                      <a:gd name="connsiteY5" fmla="*/ 815 h 50913"/>
                      <a:gd name="connsiteX6" fmla="*/ 0 w 36739"/>
                      <a:gd name="connsiteY6" fmla="*/ 42879 h 50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739" h="50913">
                        <a:moveTo>
                          <a:pt x="0" y="42879"/>
                        </a:moveTo>
                        <a:lnTo>
                          <a:pt x="31594" y="50913"/>
                        </a:lnTo>
                        <a:lnTo>
                          <a:pt x="36739" y="1446"/>
                        </a:lnTo>
                        <a:cubicBezTo>
                          <a:pt x="35577" y="476"/>
                          <a:pt x="34100" y="-37"/>
                          <a:pt x="32587" y="2"/>
                        </a:cubicBezTo>
                        <a:lnTo>
                          <a:pt x="30962" y="2"/>
                        </a:lnTo>
                        <a:cubicBezTo>
                          <a:pt x="30316" y="162"/>
                          <a:pt x="29704" y="437"/>
                          <a:pt x="29156" y="815"/>
                        </a:cubicBezTo>
                        <a:cubicBezTo>
                          <a:pt x="28705" y="1266"/>
                          <a:pt x="0" y="42879"/>
                          <a:pt x="0" y="42879"/>
                        </a:cubicBezTo>
                        <a:close/>
                      </a:path>
                    </a:pathLst>
                  </a:custGeom>
                  <a:solidFill>
                    <a:srgbClr val="AF6152"/>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endParaRPr>
                  </a:p>
                </p:txBody>
              </p:sp>
              <p:sp>
                <p:nvSpPr>
                  <p:cNvPr id="3214" name="Freeform: Shape 3213">
                    <a:extLst>
                      <a:ext uri="{FF2B5EF4-FFF2-40B4-BE49-F238E27FC236}">
                        <a16:creationId xmlns:a16="http://schemas.microsoft.com/office/drawing/2014/main" id="{DDB3CF2D-1324-CBD9-70EA-291B2E6922E7}"/>
                      </a:ext>
                    </a:extLst>
                  </p:cNvPr>
                  <p:cNvSpPr/>
                  <p:nvPr/>
                </p:nvSpPr>
                <p:spPr>
                  <a:xfrm>
                    <a:off x="9794509" y="2846407"/>
                    <a:ext cx="37042" cy="23346"/>
                  </a:xfrm>
                  <a:custGeom>
                    <a:avLst/>
                    <a:gdLst>
                      <a:gd name="connsiteX0" fmla="*/ 36649 w 37042"/>
                      <a:gd name="connsiteY0" fmla="*/ 0 h 23346"/>
                      <a:gd name="connsiteX1" fmla="*/ 0 w 37042"/>
                      <a:gd name="connsiteY1" fmla="*/ 7853 h 23346"/>
                      <a:gd name="connsiteX2" fmla="*/ 20434 w 37042"/>
                      <a:gd name="connsiteY2" fmla="*/ 23161 h 23346"/>
                      <a:gd name="connsiteX3" fmla="*/ 22116 w 37042"/>
                      <a:gd name="connsiteY3" fmla="*/ 22838 h 23346"/>
                      <a:gd name="connsiteX4" fmla="*/ 36649 w 37042"/>
                      <a:gd name="connsiteY4" fmla="*/ 0 h 233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042" h="23346">
                        <a:moveTo>
                          <a:pt x="36649" y="0"/>
                        </a:moveTo>
                        <a:lnTo>
                          <a:pt x="0" y="7853"/>
                        </a:lnTo>
                        <a:cubicBezTo>
                          <a:pt x="1415" y="17723"/>
                          <a:pt x="10564" y="24577"/>
                          <a:pt x="20434" y="23161"/>
                        </a:cubicBezTo>
                        <a:cubicBezTo>
                          <a:pt x="20999" y="23080"/>
                          <a:pt x="21560" y="22972"/>
                          <a:pt x="22116" y="22838"/>
                        </a:cubicBezTo>
                        <a:cubicBezTo>
                          <a:pt x="32316" y="20376"/>
                          <a:pt x="38739" y="10283"/>
                          <a:pt x="36649" y="0"/>
                        </a:cubicBezTo>
                        <a:close/>
                      </a:path>
                    </a:pathLst>
                  </a:custGeom>
                  <a:solidFill>
                    <a:srgbClr val="AF6152"/>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endParaRPr>
                  </a:p>
                </p:txBody>
              </p:sp>
              <p:sp>
                <p:nvSpPr>
                  <p:cNvPr id="3215" name="Freeform: Shape 3214">
                    <a:extLst>
                      <a:ext uri="{FF2B5EF4-FFF2-40B4-BE49-F238E27FC236}">
                        <a16:creationId xmlns:a16="http://schemas.microsoft.com/office/drawing/2014/main" id="{0C569E33-C359-D3CB-2949-F8EB4CF5E81D}"/>
                      </a:ext>
                    </a:extLst>
                  </p:cNvPr>
                  <p:cNvSpPr/>
                  <p:nvPr/>
                </p:nvSpPr>
                <p:spPr>
                  <a:xfrm>
                    <a:off x="9810667" y="2852229"/>
                    <a:ext cx="20581" cy="17286"/>
                  </a:xfrm>
                  <a:custGeom>
                    <a:avLst/>
                    <a:gdLst>
                      <a:gd name="connsiteX0" fmla="*/ 16068 w 20581"/>
                      <a:gd name="connsiteY0" fmla="*/ 136 h 17286"/>
                      <a:gd name="connsiteX1" fmla="*/ 20581 w 20581"/>
                      <a:gd name="connsiteY1" fmla="*/ 136 h 17286"/>
                      <a:gd name="connsiteX2" fmla="*/ 5958 w 20581"/>
                      <a:gd name="connsiteY2" fmla="*/ 17016 h 17286"/>
                      <a:gd name="connsiteX3" fmla="*/ 0 w 20581"/>
                      <a:gd name="connsiteY3" fmla="*/ 17016 h 17286"/>
                      <a:gd name="connsiteX4" fmla="*/ 16068 w 20581"/>
                      <a:gd name="connsiteY4" fmla="*/ 136 h 17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581" h="17286">
                        <a:moveTo>
                          <a:pt x="16068" y="136"/>
                        </a:moveTo>
                        <a:cubicBezTo>
                          <a:pt x="17567" y="-45"/>
                          <a:pt x="19082" y="-45"/>
                          <a:pt x="20581" y="136"/>
                        </a:cubicBezTo>
                        <a:cubicBezTo>
                          <a:pt x="19836" y="8319"/>
                          <a:pt x="13950" y="15112"/>
                          <a:pt x="5958" y="17016"/>
                        </a:cubicBezTo>
                        <a:cubicBezTo>
                          <a:pt x="3988" y="17377"/>
                          <a:pt x="1970" y="17377"/>
                          <a:pt x="0" y="17016"/>
                        </a:cubicBezTo>
                        <a:cubicBezTo>
                          <a:pt x="167" y="8074"/>
                          <a:pt x="7144" y="743"/>
                          <a:pt x="16068" y="136"/>
                        </a:cubicBezTo>
                        <a:close/>
                      </a:path>
                    </a:pathLst>
                  </a:custGeom>
                  <a:solidFill>
                    <a:srgbClr val="FFA8A7"/>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endParaRPr>
                  </a:p>
                </p:txBody>
              </p:sp>
            </p:grpSp>
            <p:sp>
              <p:nvSpPr>
                <p:cNvPr id="3200" name="Freeform: Shape 3199">
                  <a:extLst>
                    <a:ext uri="{FF2B5EF4-FFF2-40B4-BE49-F238E27FC236}">
                      <a16:creationId xmlns:a16="http://schemas.microsoft.com/office/drawing/2014/main" id="{678A1DDC-BEDE-76A6-2571-CD37A8384F27}"/>
                    </a:ext>
                  </a:extLst>
                </p:cNvPr>
                <p:cNvSpPr/>
                <p:nvPr/>
              </p:nvSpPr>
              <p:spPr>
                <a:xfrm>
                  <a:off x="10041170" y="3357843"/>
                  <a:ext cx="60059" cy="95423"/>
                </a:xfrm>
                <a:custGeom>
                  <a:avLst/>
                  <a:gdLst>
                    <a:gd name="connsiteX0" fmla="*/ 14213 w 60059"/>
                    <a:gd name="connsiteY0" fmla="*/ 94713 h 95423"/>
                    <a:gd name="connsiteX1" fmla="*/ 57903 w 60059"/>
                    <a:gd name="connsiteY1" fmla="*/ 71694 h 95423"/>
                    <a:gd name="connsiteX2" fmla="*/ 52667 w 60059"/>
                    <a:gd name="connsiteY2" fmla="*/ 33060 h 95423"/>
                    <a:gd name="connsiteX3" fmla="*/ 34613 w 60059"/>
                    <a:gd name="connsiteY3" fmla="*/ 1195 h 95423"/>
                    <a:gd name="connsiteX4" fmla="*/ 14213 w 60059"/>
                    <a:gd name="connsiteY4" fmla="*/ 94713 h 954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059" h="95423">
                      <a:moveTo>
                        <a:pt x="14213" y="94713"/>
                      </a:moveTo>
                      <a:cubicBezTo>
                        <a:pt x="30822" y="99497"/>
                        <a:pt x="52035" y="78826"/>
                        <a:pt x="57903" y="71694"/>
                      </a:cubicBezTo>
                      <a:cubicBezTo>
                        <a:pt x="63770" y="64563"/>
                        <a:pt x="56188" y="47503"/>
                        <a:pt x="52667" y="33060"/>
                      </a:cubicBezTo>
                      <a:cubicBezTo>
                        <a:pt x="49147" y="18617"/>
                        <a:pt x="52667" y="-5665"/>
                        <a:pt x="34613" y="1195"/>
                      </a:cubicBezTo>
                      <a:cubicBezTo>
                        <a:pt x="16560" y="8056"/>
                        <a:pt x="-20269" y="56078"/>
                        <a:pt x="14213" y="94713"/>
                      </a:cubicBezTo>
                      <a:close/>
                    </a:path>
                  </a:pathLst>
                </a:custGeom>
                <a:solidFill>
                  <a:srgbClr val="AF6152"/>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endParaRPr>
                </a:p>
              </p:txBody>
            </p:sp>
            <p:sp>
              <p:nvSpPr>
                <p:cNvPr id="3201" name="Freeform: Shape 3200">
                  <a:extLst>
                    <a:ext uri="{FF2B5EF4-FFF2-40B4-BE49-F238E27FC236}">
                      <a16:creationId xmlns:a16="http://schemas.microsoft.com/office/drawing/2014/main" id="{F2C66D8A-69F6-005F-06E1-C906CED7C11D}"/>
                    </a:ext>
                  </a:extLst>
                </p:cNvPr>
                <p:cNvSpPr/>
                <p:nvPr/>
              </p:nvSpPr>
              <p:spPr>
                <a:xfrm>
                  <a:off x="9973691" y="2956173"/>
                  <a:ext cx="203614" cy="508855"/>
                </a:xfrm>
                <a:custGeom>
                  <a:avLst/>
                  <a:gdLst>
                    <a:gd name="connsiteX0" fmla="*/ 18866 w 203614"/>
                    <a:gd name="connsiteY0" fmla="*/ 0 h 508855"/>
                    <a:gd name="connsiteX1" fmla="*/ 99475 w 203614"/>
                    <a:gd name="connsiteY1" fmla="*/ 67701 h 508855"/>
                    <a:gd name="connsiteX2" fmla="*/ 192812 w 203614"/>
                    <a:gd name="connsiteY2" fmla="*/ 240925 h 508855"/>
                    <a:gd name="connsiteX3" fmla="*/ 185139 w 203614"/>
                    <a:gd name="connsiteY3" fmla="*/ 315035 h 508855"/>
                    <a:gd name="connsiteX4" fmla="*/ 73839 w 203614"/>
                    <a:gd name="connsiteY4" fmla="*/ 448541 h 508855"/>
                    <a:gd name="connsiteX5" fmla="*/ 108773 w 203614"/>
                    <a:gd name="connsiteY5" fmla="*/ 488439 h 508855"/>
                    <a:gd name="connsiteX6" fmla="*/ 68965 w 203614"/>
                    <a:gd name="connsiteY6" fmla="*/ 508659 h 508855"/>
                    <a:gd name="connsiteX7" fmla="*/ 20040 w 203614"/>
                    <a:gd name="connsiteY7" fmla="*/ 458922 h 508855"/>
                    <a:gd name="connsiteX8" fmla="*/ 35114 w 203614"/>
                    <a:gd name="connsiteY8" fmla="*/ 391311 h 508855"/>
                    <a:gd name="connsiteX9" fmla="*/ 98843 w 203614"/>
                    <a:gd name="connsiteY9" fmla="*/ 273963 h 508855"/>
                    <a:gd name="connsiteX10" fmla="*/ 13811 w 203614"/>
                    <a:gd name="connsiteY10" fmla="*/ 133416 h 508855"/>
                    <a:gd name="connsiteX11" fmla="*/ 18866 w 203614"/>
                    <a:gd name="connsiteY11" fmla="*/ 0 h 508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3614" h="508855">
                      <a:moveTo>
                        <a:pt x="18866" y="0"/>
                      </a:moveTo>
                      <a:cubicBezTo>
                        <a:pt x="66527" y="9027"/>
                        <a:pt x="68784" y="13360"/>
                        <a:pt x="99475" y="67701"/>
                      </a:cubicBezTo>
                      <a:cubicBezTo>
                        <a:pt x="132062" y="125563"/>
                        <a:pt x="182251" y="218268"/>
                        <a:pt x="192812" y="240925"/>
                      </a:cubicBezTo>
                      <a:cubicBezTo>
                        <a:pt x="203373" y="263582"/>
                        <a:pt x="213574" y="280101"/>
                        <a:pt x="185139" y="315035"/>
                      </a:cubicBezTo>
                      <a:cubicBezTo>
                        <a:pt x="159774" y="346087"/>
                        <a:pt x="84942" y="435723"/>
                        <a:pt x="73839" y="448541"/>
                      </a:cubicBezTo>
                      <a:cubicBezTo>
                        <a:pt x="64000" y="459915"/>
                        <a:pt x="75013" y="493675"/>
                        <a:pt x="108773" y="488439"/>
                      </a:cubicBezTo>
                      <a:cubicBezTo>
                        <a:pt x="108773" y="488439"/>
                        <a:pt x="83137" y="511187"/>
                        <a:pt x="68965" y="508659"/>
                      </a:cubicBezTo>
                      <a:cubicBezTo>
                        <a:pt x="56779" y="506493"/>
                        <a:pt x="37642" y="495841"/>
                        <a:pt x="20040" y="458922"/>
                      </a:cubicBezTo>
                      <a:cubicBezTo>
                        <a:pt x="8937" y="435542"/>
                        <a:pt x="18234" y="417308"/>
                        <a:pt x="35114" y="391311"/>
                      </a:cubicBezTo>
                      <a:cubicBezTo>
                        <a:pt x="55244" y="360349"/>
                        <a:pt x="98843" y="273963"/>
                        <a:pt x="98843" y="273963"/>
                      </a:cubicBezTo>
                      <a:lnTo>
                        <a:pt x="13811" y="133416"/>
                      </a:lnTo>
                      <a:cubicBezTo>
                        <a:pt x="13811" y="133416"/>
                        <a:pt x="-20400" y="40982"/>
                        <a:pt x="18866" y="0"/>
                      </a:cubicBezTo>
                      <a:close/>
                    </a:path>
                  </a:pathLst>
                </a:custGeom>
                <a:solidFill>
                  <a:srgbClr val="C8856A"/>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endParaRPr>
                </a:p>
              </p:txBody>
            </p:sp>
            <p:sp>
              <p:nvSpPr>
                <p:cNvPr id="3202" name="Freeform: Shape 3201">
                  <a:extLst>
                    <a:ext uri="{FF2B5EF4-FFF2-40B4-BE49-F238E27FC236}">
                      <a16:creationId xmlns:a16="http://schemas.microsoft.com/office/drawing/2014/main" id="{04FA7836-70DC-CECB-AD2B-2D32CE566998}"/>
                    </a:ext>
                  </a:extLst>
                </p:cNvPr>
                <p:cNvSpPr/>
                <p:nvPr/>
              </p:nvSpPr>
              <p:spPr>
                <a:xfrm>
                  <a:off x="9965422" y="2946514"/>
                  <a:ext cx="166147" cy="235869"/>
                </a:xfrm>
                <a:custGeom>
                  <a:avLst/>
                  <a:gdLst>
                    <a:gd name="connsiteX0" fmla="*/ 26322 w 166147"/>
                    <a:gd name="connsiteY0" fmla="*/ 0 h 235869"/>
                    <a:gd name="connsiteX1" fmla="*/ 82108 w 166147"/>
                    <a:gd name="connsiteY1" fmla="*/ 27080 h 235869"/>
                    <a:gd name="connsiteX2" fmla="*/ 166147 w 166147"/>
                    <a:gd name="connsiteY2" fmla="*/ 177015 h 235869"/>
                    <a:gd name="connsiteX3" fmla="*/ 74345 w 166147"/>
                    <a:gd name="connsiteY3" fmla="*/ 235870 h 235869"/>
                    <a:gd name="connsiteX4" fmla="*/ 17476 w 166147"/>
                    <a:gd name="connsiteY4" fmla="*/ 148852 h 235869"/>
                    <a:gd name="connsiteX5" fmla="*/ 26322 w 166147"/>
                    <a:gd name="connsiteY5" fmla="*/ 0 h 2358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6147" h="235869">
                      <a:moveTo>
                        <a:pt x="26322" y="0"/>
                      </a:moveTo>
                      <a:cubicBezTo>
                        <a:pt x="53403" y="7221"/>
                        <a:pt x="69922" y="10110"/>
                        <a:pt x="82108" y="27080"/>
                      </a:cubicBezTo>
                      <a:cubicBezTo>
                        <a:pt x="94294" y="44051"/>
                        <a:pt x="166147" y="177015"/>
                        <a:pt x="166147" y="177015"/>
                      </a:cubicBezTo>
                      <a:cubicBezTo>
                        <a:pt x="148686" y="212011"/>
                        <a:pt x="113435" y="234610"/>
                        <a:pt x="74345" y="235870"/>
                      </a:cubicBezTo>
                      <a:lnTo>
                        <a:pt x="17476" y="148852"/>
                      </a:lnTo>
                      <a:cubicBezTo>
                        <a:pt x="17476" y="148852"/>
                        <a:pt x="-27206" y="41162"/>
                        <a:pt x="26322" y="0"/>
                      </a:cubicBezTo>
                      <a:close/>
                    </a:path>
                  </a:pathLst>
                </a:custGeom>
                <a:solidFill>
                  <a:srgbClr val="407BFF"/>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endParaRPr>
                </a:p>
              </p:txBody>
            </p:sp>
          </p:grpSp>
        </p:grpSp>
      </p:grpSp>
      <p:grpSp>
        <p:nvGrpSpPr>
          <p:cNvPr id="3251" name="Group 3250">
            <a:extLst>
              <a:ext uri="{FF2B5EF4-FFF2-40B4-BE49-F238E27FC236}">
                <a16:creationId xmlns:a16="http://schemas.microsoft.com/office/drawing/2014/main" id="{D547C2FC-7DD3-015F-6B4C-09B9E70E967B}"/>
              </a:ext>
            </a:extLst>
          </p:cNvPr>
          <p:cNvGrpSpPr/>
          <p:nvPr/>
        </p:nvGrpSpPr>
        <p:grpSpPr>
          <a:xfrm>
            <a:off x="7271214" y="3468771"/>
            <a:ext cx="1353950" cy="1192372"/>
            <a:chOff x="8702269" y="5026963"/>
            <a:chExt cx="1805266" cy="1589829"/>
          </a:xfrm>
        </p:grpSpPr>
        <p:sp>
          <p:nvSpPr>
            <p:cNvPr id="3252" name="Freeform: Shape 3251">
              <a:extLst>
                <a:ext uri="{FF2B5EF4-FFF2-40B4-BE49-F238E27FC236}">
                  <a16:creationId xmlns:a16="http://schemas.microsoft.com/office/drawing/2014/main" id="{3EAF1662-B638-C9C3-576E-339CE5063261}"/>
                </a:ext>
              </a:extLst>
            </p:cNvPr>
            <p:cNvSpPr/>
            <p:nvPr/>
          </p:nvSpPr>
          <p:spPr>
            <a:xfrm>
              <a:off x="8702269" y="5179018"/>
              <a:ext cx="1805266" cy="1042593"/>
            </a:xfrm>
            <a:custGeom>
              <a:avLst/>
              <a:gdLst>
                <a:gd name="connsiteX0" fmla="*/ 675474 w 1805266"/>
                <a:gd name="connsiteY0" fmla="*/ 922266 h 1042593"/>
                <a:gd name="connsiteX1" fmla="*/ 545398 w 1805266"/>
                <a:gd name="connsiteY1" fmla="*/ 865036 h 1042593"/>
                <a:gd name="connsiteX2" fmla="*/ 477697 w 1805266"/>
                <a:gd name="connsiteY2" fmla="*/ 957200 h 1042593"/>
                <a:gd name="connsiteX3" fmla="*/ 206442 w 1805266"/>
                <a:gd name="connsiteY3" fmla="*/ 957200 h 1042593"/>
                <a:gd name="connsiteX4" fmla="*/ 133145 w 1805266"/>
                <a:gd name="connsiteY4" fmla="*/ 845087 h 1042593"/>
                <a:gd name="connsiteX5" fmla="*/ 206442 w 1805266"/>
                <a:gd name="connsiteY5" fmla="*/ 733065 h 1042593"/>
                <a:gd name="connsiteX6" fmla="*/ 297703 w 1805266"/>
                <a:gd name="connsiteY6" fmla="*/ 704901 h 1042593"/>
                <a:gd name="connsiteX7" fmla="*/ 266922 w 1805266"/>
                <a:gd name="connsiteY7" fmla="*/ 686848 h 1042593"/>
                <a:gd name="connsiteX8" fmla="*/ 0 w 1805266"/>
                <a:gd name="connsiteY8" fmla="*/ 532580 h 1042593"/>
                <a:gd name="connsiteX9" fmla="*/ 285607 w 1805266"/>
                <a:gd name="connsiteY9" fmla="*/ 367661 h 1042593"/>
                <a:gd name="connsiteX10" fmla="*/ 316479 w 1805266"/>
                <a:gd name="connsiteY10" fmla="*/ 349066 h 1042593"/>
                <a:gd name="connsiteX11" fmla="*/ 225218 w 1805266"/>
                <a:gd name="connsiteY11" fmla="*/ 320993 h 1042593"/>
                <a:gd name="connsiteX12" fmla="*/ 151830 w 1805266"/>
                <a:gd name="connsiteY12" fmla="*/ 208880 h 1042593"/>
                <a:gd name="connsiteX13" fmla="*/ 225218 w 1805266"/>
                <a:gd name="connsiteY13" fmla="*/ 96857 h 1042593"/>
                <a:gd name="connsiteX14" fmla="*/ 496022 w 1805266"/>
                <a:gd name="connsiteY14" fmla="*/ 96857 h 1042593"/>
                <a:gd name="connsiteX15" fmla="*/ 563723 w 1805266"/>
                <a:gd name="connsiteY15" fmla="*/ 188931 h 1042593"/>
                <a:gd name="connsiteX16" fmla="*/ 693889 w 1805266"/>
                <a:gd name="connsiteY16" fmla="*/ 131701 h 1042593"/>
                <a:gd name="connsiteX17" fmla="*/ 921364 w 1805266"/>
                <a:gd name="connsiteY17" fmla="*/ 0 h 1042593"/>
                <a:gd name="connsiteX18" fmla="*/ 1129792 w 1805266"/>
                <a:gd name="connsiteY18" fmla="*/ 120327 h 1042593"/>
                <a:gd name="connsiteX19" fmla="*/ 1271874 w 1805266"/>
                <a:gd name="connsiteY19" fmla="*/ 286691 h 1042593"/>
                <a:gd name="connsiteX20" fmla="*/ 1166711 w 1805266"/>
                <a:gd name="connsiteY20" fmla="*/ 352496 h 1042593"/>
                <a:gd name="connsiteX21" fmla="*/ 1069313 w 1805266"/>
                <a:gd name="connsiteY21" fmla="*/ 369556 h 1042593"/>
                <a:gd name="connsiteX22" fmla="*/ 1055592 w 1805266"/>
                <a:gd name="connsiteY22" fmla="*/ 380298 h 1042593"/>
                <a:gd name="connsiteX23" fmla="*/ 1069313 w 1805266"/>
                <a:gd name="connsiteY23" fmla="*/ 391131 h 1042593"/>
                <a:gd name="connsiteX24" fmla="*/ 1223580 w 1805266"/>
                <a:gd name="connsiteY24" fmla="*/ 391131 h 1042593"/>
                <a:gd name="connsiteX25" fmla="*/ 1238204 w 1805266"/>
                <a:gd name="connsiteY25" fmla="*/ 360710 h 1042593"/>
                <a:gd name="connsiteX26" fmla="*/ 1338401 w 1805266"/>
                <a:gd name="connsiteY26" fmla="*/ 281997 h 1042593"/>
                <a:gd name="connsiteX27" fmla="*/ 1538344 w 1805266"/>
                <a:gd name="connsiteY27" fmla="*/ 356197 h 1042593"/>
                <a:gd name="connsiteX28" fmla="*/ 1805266 w 1805266"/>
                <a:gd name="connsiteY28" fmla="*/ 510284 h 1042593"/>
                <a:gd name="connsiteX29" fmla="*/ 1519659 w 1805266"/>
                <a:gd name="connsiteY29" fmla="*/ 675564 h 1042593"/>
                <a:gd name="connsiteX30" fmla="*/ 1319625 w 1805266"/>
                <a:gd name="connsiteY30" fmla="*/ 749674 h 1042593"/>
                <a:gd name="connsiteX31" fmla="*/ 1219518 w 1805266"/>
                <a:gd name="connsiteY31" fmla="*/ 670961 h 1042593"/>
                <a:gd name="connsiteX32" fmla="*/ 1204895 w 1805266"/>
                <a:gd name="connsiteY32" fmla="*/ 640631 h 1042593"/>
                <a:gd name="connsiteX33" fmla="*/ 1050627 w 1805266"/>
                <a:gd name="connsiteY33" fmla="*/ 640631 h 1042593"/>
                <a:gd name="connsiteX34" fmla="*/ 1036907 w 1805266"/>
                <a:gd name="connsiteY34" fmla="*/ 651373 h 1042593"/>
                <a:gd name="connsiteX35" fmla="*/ 1050627 w 1805266"/>
                <a:gd name="connsiteY35" fmla="*/ 662205 h 1042593"/>
                <a:gd name="connsiteX36" fmla="*/ 1147936 w 1805266"/>
                <a:gd name="connsiteY36" fmla="*/ 679265 h 1042593"/>
                <a:gd name="connsiteX37" fmla="*/ 1253188 w 1805266"/>
                <a:gd name="connsiteY37" fmla="*/ 745071 h 1042593"/>
                <a:gd name="connsiteX38" fmla="*/ 1111016 w 1805266"/>
                <a:gd name="connsiteY38" fmla="*/ 911434 h 1042593"/>
                <a:gd name="connsiteX39" fmla="*/ 883903 w 1805266"/>
                <a:gd name="connsiteY39" fmla="*/ 1042593 h 10425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805266" h="1042593">
                  <a:moveTo>
                    <a:pt x="675474" y="922266"/>
                  </a:moveTo>
                  <a:cubicBezTo>
                    <a:pt x="603260" y="880472"/>
                    <a:pt x="563903" y="868106"/>
                    <a:pt x="545398" y="865036"/>
                  </a:cubicBezTo>
                  <a:cubicBezTo>
                    <a:pt x="538079" y="904480"/>
                    <a:pt x="513147" y="938421"/>
                    <a:pt x="477697" y="957200"/>
                  </a:cubicBezTo>
                  <a:cubicBezTo>
                    <a:pt x="392704" y="1001495"/>
                    <a:pt x="291436" y="1001495"/>
                    <a:pt x="206442" y="957200"/>
                  </a:cubicBezTo>
                  <a:cubicBezTo>
                    <a:pt x="159864" y="930120"/>
                    <a:pt x="133145" y="889409"/>
                    <a:pt x="133145" y="845087"/>
                  </a:cubicBezTo>
                  <a:cubicBezTo>
                    <a:pt x="133145" y="800766"/>
                    <a:pt x="160225" y="759965"/>
                    <a:pt x="206442" y="733065"/>
                  </a:cubicBezTo>
                  <a:cubicBezTo>
                    <a:pt x="234574" y="717434"/>
                    <a:pt x="265656" y="707842"/>
                    <a:pt x="297703" y="704901"/>
                  </a:cubicBezTo>
                  <a:cubicBezTo>
                    <a:pt x="288676" y="699305"/>
                    <a:pt x="278657" y="693167"/>
                    <a:pt x="266922" y="686848"/>
                  </a:cubicBezTo>
                  <a:lnTo>
                    <a:pt x="0" y="532580"/>
                  </a:lnTo>
                  <a:lnTo>
                    <a:pt x="285607" y="367661"/>
                  </a:lnTo>
                  <a:cubicBezTo>
                    <a:pt x="297342" y="360891"/>
                    <a:pt x="307542" y="354662"/>
                    <a:pt x="316479" y="349066"/>
                  </a:cubicBezTo>
                  <a:cubicBezTo>
                    <a:pt x="284443" y="346127"/>
                    <a:pt x="253367" y="336567"/>
                    <a:pt x="225218" y="320993"/>
                  </a:cubicBezTo>
                  <a:cubicBezTo>
                    <a:pt x="178550" y="293912"/>
                    <a:pt x="151830" y="253201"/>
                    <a:pt x="151830" y="208880"/>
                  </a:cubicBezTo>
                  <a:cubicBezTo>
                    <a:pt x="151830" y="164558"/>
                    <a:pt x="178911" y="123757"/>
                    <a:pt x="225218" y="96857"/>
                  </a:cubicBezTo>
                  <a:cubicBezTo>
                    <a:pt x="310053" y="52565"/>
                    <a:pt x="411187" y="52565"/>
                    <a:pt x="496022" y="96857"/>
                  </a:cubicBezTo>
                  <a:cubicBezTo>
                    <a:pt x="531503" y="115555"/>
                    <a:pt x="556454" y="149488"/>
                    <a:pt x="563723" y="188931"/>
                  </a:cubicBezTo>
                  <a:cubicBezTo>
                    <a:pt x="582318" y="185591"/>
                    <a:pt x="621494" y="173495"/>
                    <a:pt x="693889" y="131701"/>
                  </a:cubicBezTo>
                  <a:lnTo>
                    <a:pt x="921364" y="0"/>
                  </a:lnTo>
                  <a:lnTo>
                    <a:pt x="1129792" y="120327"/>
                  </a:lnTo>
                  <a:cubicBezTo>
                    <a:pt x="1225656" y="175661"/>
                    <a:pt x="1286497" y="225128"/>
                    <a:pt x="1271874" y="286691"/>
                  </a:cubicBezTo>
                  <a:cubicBezTo>
                    <a:pt x="1265284" y="314313"/>
                    <a:pt x="1241724" y="348163"/>
                    <a:pt x="1166711" y="352496"/>
                  </a:cubicBezTo>
                  <a:cubicBezTo>
                    <a:pt x="1117335" y="355294"/>
                    <a:pt x="1090616" y="357280"/>
                    <a:pt x="1069313" y="369556"/>
                  </a:cubicBezTo>
                  <a:cubicBezTo>
                    <a:pt x="1064150" y="372313"/>
                    <a:pt x="1059507" y="375948"/>
                    <a:pt x="1055592" y="380298"/>
                  </a:cubicBezTo>
                  <a:cubicBezTo>
                    <a:pt x="1059496" y="384685"/>
                    <a:pt x="1064140" y="388352"/>
                    <a:pt x="1069313" y="391131"/>
                  </a:cubicBezTo>
                  <a:cubicBezTo>
                    <a:pt x="1118058" y="414597"/>
                    <a:pt x="1174835" y="414597"/>
                    <a:pt x="1223580" y="391131"/>
                  </a:cubicBezTo>
                  <a:cubicBezTo>
                    <a:pt x="1234051" y="384992"/>
                    <a:pt x="1234051" y="384992"/>
                    <a:pt x="1238204" y="360710"/>
                  </a:cubicBezTo>
                  <a:cubicBezTo>
                    <a:pt x="1244703" y="322707"/>
                    <a:pt x="1274311" y="281997"/>
                    <a:pt x="1338401" y="281997"/>
                  </a:cubicBezTo>
                  <a:cubicBezTo>
                    <a:pt x="1386514" y="281997"/>
                    <a:pt x="1451958" y="306279"/>
                    <a:pt x="1538344" y="356197"/>
                  </a:cubicBezTo>
                  <a:lnTo>
                    <a:pt x="1805266" y="510284"/>
                  </a:lnTo>
                  <a:lnTo>
                    <a:pt x="1519659" y="675564"/>
                  </a:lnTo>
                  <a:cubicBezTo>
                    <a:pt x="1433182" y="725482"/>
                    <a:pt x="1367828" y="749674"/>
                    <a:pt x="1319625" y="749674"/>
                  </a:cubicBezTo>
                  <a:cubicBezTo>
                    <a:pt x="1255716" y="749674"/>
                    <a:pt x="1225927" y="709054"/>
                    <a:pt x="1219518" y="670961"/>
                  </a:cubicBezTo>
                  <a:cubicBezTo>
                    <a:pt x="1215366" y="646679"/>
                    <a:pt x="1215366" y="646679"/>
                    <a:pt x="1204895" y="640631"/>
                  </a:cubicBezTo>
                  <a:cubicBezTo>
                    <a:pt x="1156149" y="617165"/>
                    <a:pt x="1099373" y="617165"/>
                    <a:pt x="1050627" y="640631"/>
                  </a:cubicBezTo>
                  <a:cubicBezTo>
                    <a:pt x="1045448" y="643362"/>
                    <a:pt x="1040800" y="647000"/>
                    <a:pt x="1036907" y="651373"/>
                  </a:cubicBezTo>
                  <a:cubicBezTo>
                    <a:pt x="1040763" y="655809"/>
                    <a:pt x="1045417" y="659483"/>
                    <a:pt x="1050627" y="662205"/>
                  </a:cubicBezTo>
                  <a:cubicBezTo>
                    <a:pt x="1071840" y="674481"/>
                    <a:pt x="1098559" y="676467"/>
                    <a:pt x="1147936" y="679265"/>
                  </a:cubicBezTo>
                  <a:cubicBezTo>
                    <a:pt x="1223039" y="683508"/>
                    <a:pt x="1246599" y="717358"/>
                    <a:pt x="1253188" y="745071"/>
                  </a:cubicBezTo>
                  <a:cubicBezTo>
                    <a:pt x="1267812" y="806633"/>
                    <a:pt x="1206971" y="856100"/>
                    <a:pt x="1111016" y="911434"/>
                  </a:cubicBezTo>
                  <a:lnTo>
                    <a:pt x="883903" y="1042593"/>
                  </a:lnTo>
                  <a:close/>
                </a:path>
              </a:pathLst>
            </a:custGeom>
            <a:solidFill>
              <a:srgbClr val="E0E0E0"/>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endParaRPr>
            </a:p>
          </p:txBody>
        </p:sp>
        <p:sp>
          <p:nvSpPr>
            <p:cNvPr id="3253" name="Freeform: Shape 3252">
              <a:extLst>
                <a:ext uri="{FF2B5EF4-FFF2-40B4-BE49-F238E27FC236}">
                  <a16:creationId xmlns:a16="http://schemas.microsoft.com/office/drawing/2014/main" id="{AA8802FA-B7EC-0B6C-975F-240706C471F5}"/>
                </a:ext>
              </a:extLst>
            </p:cNvPr>
            <p:cNvSpPr/>
            <p:nvPr/>
          </p:nvSpPr>
          <p:spPr>
            <a:xfrm>
              <a:off x="9764022" y="5539818"/>
              <a:ext cx="293969" cy="232259"/>
            </a:xfrm>
            <a:custGeom>
              <a:avLst/>
              <a:gdLst>
                <a:gd name="connsiteX0" fmla="*/ 175932 w 293969"/>
                <a:gd name="connsiteY0" fmla="*/ 232259 h 232259"/>
                <a:gd name="connsiteX1" fmla="*/ 0 w 293969"/>
                <a:gd name="connsiteY1" fmla="*/ 130708 h 232259"/>
                <a:gd name="connsiteX2" fmla="*/ 0 w 293969"/>
                <a:gd name="connsiteY2" fmla="*/ 0 h 232259"/>
                <a:gd name="connsiteX3" fmla="*/ 0 w 293969"/>
                <a:gd name="connsiteY3" fmla="*/ 0 h 232259"/>
                <a:gd name="connsiteX4" fmla="*/ 179091 w 293969"/>
                <a:gd name="connsiteY4" fmla="*/ 103357 h 232259"/>
                <a:gd name="connsiteX5" fmla="*/ 242279 w 293969"/>
                <a:gd name="connsiteY5" fmla="*/ 226482 h 232259"/>
                <a:gd name="connsiteX6" fmla="*/ 175932 w 293969"/>
                <a:gd name="connsiteY6" fmla="*/ 232259 h 232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3969" h="232259">
                  <a:moveTo>
                    <a:pt x="175932" y="232259"/>
                  </a:moveTo>
                  <a:lnTo>
                    <a:pt x="0" y="130708"/>
                  </a:lnTo>
                  <a:lnTo>
                    <a:pt x="0" y="0"/>
                  </a:lnTo>
                  <a:lnTo>
                    <a:pt x="0" y="0"/>
                  </a:lnTo>
                  <a:lnTo>
                    <a:pt x="179091" y="103357"/>
                  </a:lnTo>
                  <a:cubicBezTo>
                    <a:pt x="318104" y="183695"/>
                    <a:pt x="320360" y="222059"/>
                    <a:pt x="242279" y="226482"/>
                  </a:cubicBezTo>
                  <a:cubicBezTo>
                    <a:pt x="216643" y="227926"/>
                    <a:pt x="195069" y="229190"/>
                    <a:pt x="175932" y="232259"/>
                  </a:cubicBezTo>
                  <a:close/>
                </a:path>
              </a:pathLst>
            </a:custGeom>
            <a:solidFill>
              <a:srgbClr val="FFFFFF">
                <a:alpha val="30000"/>
              </a:srgbClr>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endParaRPr>
            </a:p>
          </p:txBody>
        </p:sp>
        <p:grpSp>
          <p:nvGrpSpPr>
            <p:cNvPr id="3254" name="Group 3253">
              <a:extLst>
                <a:ext uri="{FF2B5EF4-FFF2-40B4-BE49-F238E27FC236}">
                  <a16:creationId xmlns:a16="http://schemas.microsoft.com/office/drawing/2014/main" id="{1F05D2D3-2FF4-C8D9-8902-553276EEFF95}"/>
                </a:ext>
              </a:extLst>
            </p:cNvPr>
            <p:cNvGrpSpPr/>
            <p:nvPr/>
          </p:nvGrpSpPr>
          <p:grpSpPr>
            <a:xfrm>
              <a:off x="8799688" y="5026963"/>
              <a:ext cx="1606946" cy="1589829"/>
              <a:chOff x="8531596" y="5638174"/>
              <a:chExt cx="1606946" cy="1589829"/>
            </a:xfrm>
          </p:grpSpPr>
          <p:sp>
            <p:nvSpPr>
              <p:cNvPr id="3255" name="Freeform: Shape 3254">
                <a:extLst>
                  <a:ext uri="{FF2B5EF4-FFF2-40B4-BE49-F238E27FC236}">
                    <a16:creationId xmlns:a16="http://schemas.microsoft.com/office/drawing/2014/main" id="{21E5ED42-EFEE-079E-17D1-0E3A18628862}"/>
                  </a:ext>
                </a:extLst>
              </p:cNvPr>
              <p:cNvSpPr/>
              <p:nvPr/>
            </p:nvSpPr>
            <p:spPr>
              <a:xfrm>
                <a:off x="9838583" y="5842847"/>
                <a:ext cx="299959" cy="227384"/>
              </a:xfrm>
              <a:custGeom>
                <a:avLst/>
                <a:gdLst>
                  <a:gd name="connsiteX0" fmla="*/ 256902 w 299959"/>
                  <a:gd name="connsiteY0" fmla="*/ 71131 h 227384"/>
                  <a:gd name="connsiteX1" fmla="*/ 44141 w 299959"/>
                  <a:gd name="connsiteY1" fmla="*/ 71131 h 227384"/>
                  <a:gd name="connsiteX2" fmla="*/ 0 w 299959"/>
                  <a:gd name="connsiteY2" fmla="*/ 9839 h 227384"/>
                  <a:gd name="connsiteX3" fmla="*/ 0 w 299959"/>
                  <a:gd name="connsiteY3" fmla="*/ 140457 h 227384"/>
                  <a:gd name="connsiteX4" fmla="*/ 44141 w 299959"/>
                  <a:gd name="connsiteY4" fmla="*/ 201929 h 227384"/>
                  <a:gd name="connsiteX5" fmla="*/ 256902 w 299959"/>
                  <a:gd name="connsiteY5" fmla="*/ 201929 h 227384"/>
                  <a:gd name="connsiteX6" fmla="*/ 299960 w 299959"/>
                  <a:gd name="connsiteY6" fmla="*/ 130708 h 227384"/>
                  <a:gd name="connsiteX7" fmla="*/ 299960 w 299959"/>
                  <a:gd name="connsiteY7" fmla="*/ 0 h 227384"/>
                  <a:gd name="connsiteX8" fmla="*/ 256902 w 299959"/>
                  <a:gd name="connsiteY8" fmla="*/ 71131 h 227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9959" h="227384">
                    <a:moveTo>
                      <a:pt x="256902" y="71131"/>
                    </a:moveTo>
                    <a:cubicBezTo>
                      <a:pt x="198138" y="105072"/>
                      <a:pt x="102905" y="105072"/>
                      <a:pt x="44141" y="71131"/>
                    </a:cubicBezTo>
                    <a:cubicBezTo>
                      <a:pt x="14894" y="54251"/>
                      <a:pt x="90" y="31955"/>
                      <a:pt x="0" y="9839"/>
                    </a:cubicBezTo>
                    <a:cubicBezTo>
                      <a:pt x="0" y="32045"/>
                      <a:pt x="0" y="118161"/>
                      <a:pt x="0" y="140457"/>
                    </a:cubicBezTo>
                    <a:cubicBezTo>
                      <a:pt x="0" y="162753"/>
                      <a:pt x="14714" y="184959"/>
                      <a:pt x="44141" y="201929"/>
                    </a:cubicBezTo>
                    <a:cubicBezTo>
                      <a:pt x="102905" y="235870"/>
                      <a:pt x="198138" y="235870"/>
                      <a:pt x="256902" y="201929"/>
                    </a:cubicBezTo>
                    <a:cubicBezTo>
                      <a:pt x="290572" y="182431"/>
                      <a:pt x="294634" y="161670"/>
                      <a:pt x="299960" y="130708"/>
                    </a:cubicBezTo>
                    <a:lnTo>
                      <a:pt x="299960" y="0"/>
                    </a:lnTo>
                    <a:cubicBezTo>
                      <a:pt x="294634" y="30962"/>
                      <a:pt x="290572" y="51724"/>
                      <a:pt x="256902" y="71131"/>
                    </a:cubicBezTo>
                    <a:close/>
                  </a:path>
                </a:pathLst>
              </a:custGeom>
              <a:solidFill>
                <a:srgbClr val="FFFFFF">
                  <a:alpha val="50000"/>
                </a:srgbClr>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endParaRPr>
              </a:p>
            </p:txBody>
          </p:sp>
          <p:sp>
            <p:nvSpPr>
              <p:cNvPr id="3256" name="Freeform: Shape 3255">
                <a:extLst>
                  <a:ext uri="{FF2B5EF4-FFF2-40B4-BE49-F238E27FC236}">
                    <a16:creationId xmlns:a16="http://schemas.microsoft.com/office/drawing/2014/main" id="{2430EAF5-5F97-9B61-F5AD-9A2948506CB5}"/>
                  </a:ext>
                </a:extLst>
              </p:cNvPr>
              <p:cNvSpPr/>
              <p:nvPr/>
            </p:nvSpPr>
            <p:spPr>
              <a:xfrm>
                <a:off x="8531957" y="5781555"/>
                <a:ext cx="1571291" cy="1037628"/>
              </a:xfrm>
              <a:custGeom>
                <a:avLst/>
                <a:gdLst>
                  <a:gd name="connsiteX0" fmla="*/ 1571292 w 1571291"/>
                  <a:gd name="connsiteY0" fmla="*/ 442764 h 1037628"/>
                  <a:gd name="connsiteX1" fmla="*/ 1392111 w 1571291"/>
                  <a:gd name="connsiteY1" fmla="*/ 339317 h 1037628"/>
                  <a:gd name="connsiteX2" fmla="*/ 1178898 w 1571291"/>
                  <a:gd name="connsiteY2" fmla="*/ 303210 h 1037628"/>
                  <a:gd name="connsiteX3" fmla="*/ 1135840 w 1571291"/>
                  <a:gd name="connsiteY3" fmla="*/ 374341 h 1037628"/>
                  <a:gd name="connsiteX4" fmla="*/ 930481 w 1571291"/>
                  <a:gd name="connsiteY4" fmla="*/ 378222 h 1037628"/>
                  <a:gd name="connsiteX5" fmla="*/ 1046385 w 1571291"/>
                  <a:gd name="connsiteY5" fmla="*/ 357371 h 1037628"/>
                  <a:gd name="connsiteX6" fmla="*/ 1098379 w 1571291"/>
                  <a:gd name="connsiteY6" fmla="*/ 332818 h 1037628"/>
                  <a:gd name="connsiteX7" fmla="*/ 1098379 w 1571291"/>
                  <a:gd name="connsiteY7" fmla="*/ 202019 h 1037628"/>
                  <a:gd name="connsiteX8" fmla="*/ 983558 w 1571291"/>
                  <a:gd name="connsiteY8" fmla="*/ 103357 h 1037628"/>
                  <a:gd name="connsiteX9" fmla="*/ 804377 w 1571291"/>
                  <a:gd name="connsiteY9" fmla="*/ 0 h 1037628"/>
                  <a:gd name="connsiteX10" fmla="*/ 606510 w 1571291"/>
                  <a:gd name="connsiteY10" fmla="*/ 114189 h 1037628"/>
                  <a:gd name="connsiteX11" fmla="*/ 393207 w 1571291"/>
                  <a:gd name="connsiteY11" fmla="*/ 150296 h 1037628"/>
                  <a:gd name="connsiteX12" fmla="*/ 350149 w 1571291"/>
                  <a:gd name="connsiteY12" fmla="*/ 79165 h 1037628"/>
                  <a:gd name="connsiteX13" fmla="*/ 137478 w 1571291"/>
                  <a:gd name="connsiteY13" fmla="*/ 79165 h 1037628"/>
                  <a:gd name="connsiteX14" fmla="*/ 93337 w 1571291"/>
                  <a:gd name="connsiteY14" fmla="*/ 140547 h 1037628"/>
                  <a:gd name="connsiteX15" fmla="*/ 93337 w 1571291"/>
                  <a:gd name="connsiteY15" fmla="*/ 271165 h 1037628"/>
                  <a:gd name="connsiteX16" fmla="*/ 137478 w 1571291"/>
                  <a:gd name="connsiteY16" fmla="*/ 332637 h 1037628"/>
                  <a:gd name="connsiteX17" fmla="*/ 194888 w 1571291"/>
                  <a:gd name="connsiteY17" fmla="*/ 351593 h 1037628"/>
                  <a:gd name="connsiteX18" fmla="*/ 0 w 1571291"/>
                  <a:gd name="connsiteY18" fmla="*/ 464067 h 1037628"/>
                  <a:gd name="connsiteX19" fmla="*/ 0 w 1571291"/>
                  <a:gd name="connsiteY19" fmla="*/ 595316 h 1037628"/>
                  <a:gd name="connsiteX20" fmla="*/ 175932 w 1571291"/>
                  <a:gd name="connsiteY20" fmla="*/ 696687 h 1037628"/>
                  <a:gd name="connsiteX21" fmla="*/ 118522 w 1571291"/>
                  <a:gd name="connsiteY21" fmla="*/ 715824 h 1037628"/>
                  <a:gd name="connsiteX22" fmla="*/ 74471 w 1571291"/>
                  <a:gd name="connsiteY22" fmla="*/ 777206 h 1037628"/>
                  <a:gd name="connsiteX23" fmla="*/ 74471 w 1571291"/>
                  <a:gd name="connsiteY23" fmla="*/ 907824 h 1037628"/>
                  <a:gd name="connsiteX24" fmla="*/ 118522 w 1571291"/>
                  <a:gd name="connsiteY24" fmla="*/ 969296 h 1037628"/>
                  <a:gd name="connsiteX25" fmla="*/ 331283 w 1571291"/>
                  <a:gd name="connsiteY25" fmla="*/ 969296 h 1037628"/>
                  <a:gd name="connsiteX26" fmla="*/ 374341 w 1571291"/>
                  <a:gd name="connsiteY26" fmla="*/ 898165 h 1037628"/>
                  <a:gd name="connsiteX27" fmla="*/ 587553 w 1571291"/>
                  <a:gd name="connsiteY27" fmla="*/ 934272 h 1037628"/>
                  <a:gd name="connsiteX28" fmla="*/ 766915 w 1571291"/>
                  <a:gd name="connsiteY28" fmla="*/ 1037629 h 1037628"/>
                  <a:gd name="connsiteX29" fmla="*/ 964783 w 1571291"/>
                  <a:gd name="connsiteY29" fmla="*/ 923350 h 1037628"/>
                  <a:gd name="connsiteX30" fmla="*/ 1079693 w 1571291"/>
                  <a:gd name="connsiteY30" fmla="*/ 824777 h 1037628"/>
                  <a:gd name="connsiteX31" fmla="*/ 1079693 w 1571291"/>
                  <a:gd name="connsiteY31" fmla="*/ 694160 h 1037628"/>
                  <a:gd name="connsiteX32" fmla="*/ 1027609 w 1571291"/>
                  <a:gd name="connsiteY32" fmla="*/ 669607 h 1037628"/>
                  <a:gd name="connsiteX33" fmla="*/ 911795 w 1571291"/>
                  <a:gd name="connsiteY33" fmla="*/ 648665 h 1037628"/>
                  <a:gd name="connsiteX34" fmla="*/ 1117155 w 1571291"/>
                  <a:gd name="connsiteY34" fmla="*/ 652546 h 1037628"/>
                  <a:gd name="connsiteX35" fmla="*/ 1160122 w 1571291"/>
                  <a:gd name="connsiteY35" fmla="*/ 723768 h 1037628"/>
                  <a:gd name="connsiteX36" fmla="*/ 1373425 w 1571291"/>
                  <a:gd name="connsiteY36" fmla="*/ 687660 h 1037628"/>
                  <a:gd name="connsiteX37" fmla="*/ 1571292 w 1571291"/>
                  <a:gd name="connsiteY37" fmla="*/ 573381 h 1037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71291" h="1037628">
                    <a:moveTo>
                      <a:pt x="1571292" y="442764"/>
                    </a:moveTo>
                    <a:lnTo>
                      <a:pt x="1392111" y="339317"/>
                    </a:lnTo>
                    <a:cubicBezTo>
                      <a:pt x="1252917" y="258978"/>
                      <a:pt x="1186571" y="258076"/>
                      <a:pt x="1178898" y="303210"/>
                    </a:cubicBezTo>
                    <a:cubicBezTo>
                      <a:pt x="1173572" y="334172"/>
                      <a:pt x="1169871" y="354933"/>
                      <a:pt x="1135840" y="374341"/>
                    </a:cubicBezTo>
                    <a:cubicBezTo>
                      <a:pt x="1079423" y="406928"/>
                      <a:pt x="989606" y="408191"/>
                      <a:pt x="930481" y="378222"/>
                    </a:cubicBezTo>
                    <a:cubicBezTo>
                      <a:pt x="962074" y="362426"/>
                      <a:pt x="996557" y="360169"/>
                      <a:pt x="1046385" y="357371"/>
                    </a:cubicBezTo>
                    <a:cubicBezTo>
                      <a:pt x="1079603" y="355475"/>
                      <a:pt x="1098379" y="347441"/>
                      <a:pt x="1098379" y="332818"/>
                    </a:cubicBezTo>
                    <a:lnTo>
                      <a:pt x="1098379" y="202019"/>
                    </a:lnTo>
                    <a:cubicBezTo>
                      <a:pt x="1098379" y="182070"/>
                      <a:pt x="1063716" y="149664"/>
                      <a:pt x="983558" y="103357"/>
                    </a:cubicBezTo>
                    <a:lnTo>
                      <a:pt x="804377" y="0"/>
                    </a:lnTo>
                    <a:lnTo>
                      <a:pt x="606510" y="114189"/>
                    </a:lnTo>
                    <a:cubicBezTo>
                      <a:pt x="467407" y="194527"/>
                      <a:pt x="400970" y="195430"/>
                      <a:pt x="393207" y="150296"/>
                    </a:cubicBezTo>
                    <a:cubicBezTo>
                      <a:pt x="387971" y="119334"/>
                      <a:pt x="384180" y="98573"/>
                      <a:pt x="350149" y="79165"/>
                    </a:cubicBezTo>
                    <a:cubicBezTo>
                      <a:pt x="291385" y="45224"/>
                      <a:pt x="196242" y="45224"/>
                      <a:pt x="137478" y="79165"/>
                    </a:cubicBezTo>
                    <a:cubicBezTo>
                      <a:pt x="108051" y="96135"/>
                      <a:pt x="93337" y="118341"/>
                      <a:pt x="93337" y="140547"/>
                    </a:cubicBezTo>
                    <a:lnTo>
                      <a:pt x="93337" y="271165"/>
                    </a:lnTo>
                    <a:cubicBezTo>
                      <a:pt x="93337" y="293370"/>
                      <a:pt x="108051" y="315667"/>
                      <a:pt x="137478" y="332637"/>
                    </a:cubicBezTo>
                    <a:cubicBezTo>
                      <a:pt x="155245" y="342528"/>
                      <a:pt x="174725" y="348960"/>
                      <a:pt x="194888" y="351593"/>
                    </a:cubicBezTo>
                    <a:lnTo>
                      <a:pt x="0" y="464067"/>
                    </a:lnTo>
                    <a:lnTo>
                      <a:pt x="0" y="595316"/>
                    </a:lnTo>
                    <a:lnTo>
                      <a:pt x="175932" y="696687"/>
                    </a:lnTo>
                    <a:cubicBezTo>
                      <a:pt x="155754" y="699366"/>
                      <a:pt x="136271" y="705860"/>
                      <a:pt x="118522" y="715824"/>
                    </a:cubicBezTo>
                    <a:cubicBezTo>
                      <a:pt x="89185" y="732794"/>
                      <a:pt x="74471" y="755000"/>
                      <a:pt x="74471" y="777206"/>
                    </a:cubicBezTo>
                    <a:lnTo>
                      <a:pt x="74471" y="907824"/>
                    </a:lnTo>
                    <a:cubicBezTo>
                      <a:pt x="74471" y="930029"/>
                      <a:pt x="89185" y="952326"/>
                      <a:pt x="118522" y="969296"/>
                    </a:cubicBezTo>
                    <a:cubicBezTo>
                      <a:pt x="177286" y="1003146"/>
                      <a:pt x="272519" y="1003146"/>
                      <a:pt x="331283" y="969296"/>
                    </a:cubicBezTo>
                    <a:cubicBezTo>
                      <a:pt x="364953" y="949888"/>
                      <a:pt x="369015" y="929127"/>
                      <a:pt x="374341" y="898165"/>
                    </a:cubicBezTo>
                    <a:cubicBezTo>
                      <a:pt x="382013" y="853031"/>
                      <a:pt x="448360" y="854114"/>
                      <a:pt x="587553" y="934272"/>
                    </a:cubicBezTo>
                    <a:lnTo>
                      <a:pt x="766915" y="1037629"/>
                    </a:lnTo>
                    <a:lnTo>
                      <a:pt x="964783" y="923350"/>
                    </a:lnTo>
                    <a:cubicBezTo>
                      <a:pt x="1045031" y="877042"/>
                      <a:pt x="1079693" y="844726"/>
                      <a:pt x="1079693" y="824777"/>
                    </a:cubicBezTo>
                    <a:cubicBezTo>
                      <a:pt x="1079693" y="810064"/>
                      <a:pt x="1079693" y="714199"/>
                      <a:pt x="1079693" y="694160"/>
                    </a:cubicBezTo>
                    <a:cubicBezTo>
                      <a:pt x="1079693" y="679446"/>
                      <a:pt x="1060918" y="671502"/>
                      <a:pt x="1027609" y="669607"/>
                    </a:cubicBezTo>
                    <a:cubicBezTo>
                      <a:pt x="977871" y="666809"/>
                      <a:pt x="943389" y="664552"/>
                      <a:pt x="911795" y="648665"/>
                    </a:cubicBezTo>
                    <a:cubicBezTo>
                      <a:pt x="970830" y="618786"/>
                      <a:pt x="1060737" y="619960"/>
                      <a:pt x="1117155" y="652546"/>
                    </a:cubicBezTo>
                    <a:cubicBezTo>
                      <a:pt x="1150825" y="672044"/>
                      <a:pt x="1154887" y="692715"/>
                      <a:pt x="1160122" y="723768"/>
                    </a:cubicBezTo>
                    <a:cubicBezTo>
                      <a:pt x="1167885" y="768902"/>
                      <a:pt x="1234322" y="767728"/>
                      <a:pt x="1373425" y="687660"/>
                    </a:cubicBezTo>
                    <a:lnTo>
                      <a:pt x="1571292" y="573381"/>
                    </a:lnTo>
                    <a:close/>
                  </a:path>
                </a:pathLst>
              </a:custGeom>
              <a:solidFill>
                <a:srgbClr val="407BFF"/>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endParaRPr>
              </a:p>
            </p:txBody>
          </p:sp>
          <p:sp>
            <p:nvSpPr>
              <p:cNvPr id="3257" name="Freeform: Shape 3256">
                <a:extLst>
                  <a:ext uri="{FF2B5EF4-FFF2-40B4-BE49-F238E27FC236}">
                    <a16:creationId xmlns:a16="http://schemas.microsoft.com/office/drawing/2014/main" id="{58CF0298-5AEE-509A-2806-2808CE3FFDF6}"/>
                  </a:ext>
                </a:extLst>
              </p:cNvPr>
              <p:cNvSpPr/>
              <p:nvPr/>
            </p:nvSpPr>
            <p:spPr>
              <a:xfrm>
                <a:off x="9692079" y="6224319"/>
                <a:ext cx="411169" cy="311045"/>
              </a:xfrm>
              <a:custGeom>
                <a:avLst/>
                <a:gdLst>
                  <a:gd name="connsiteX0" fmla="*/ 213303 w 411169"/>
                  <a:gd name="connsiteY0" fmla="*/ 114279 h 311045"/>
                  <a:gd name="connsiteX1" fmla="*/ 0 w 411169"/>
                  <a:gd name="connsiteY1" fmla="*/ 150386 h 311045"/>
                  <a:gd name="connsiteX2" fmla="*/ 0 w 411169"/>
                  <a:gd name="connsiteY2" fmla="*/ 281094 h 311045"/>
                  <a:gd name="connsiteX3" fmla="*/ 213303 w 411169"/>
                  <a:gd name="connsiteY3" fmla="*/ 244987 h 311045"/>
                  <a:gd name="connsiteX4" fmla="*/ 411170 w 411169"/>
                  <a:gd name="connsiteY4" fmla="*/ 130708 h 311045"/>
                  <a:gd name="connsiteX5" fmla="*/ 411170 w 411169"/>
                  <a:gd name="connsiteY5" fmla="*/ 0 h 311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1169" h="311045">
                    <a:moveTo>
                      <a:pt x="213303" y="114279"/>
                    </a:moveTo>
                    <a:cubicBezTo>
                      <a:pt x="74200" y="194527"/>
                      <a:pt x="7763" y="195520"/>
                      <a:pt x="0" y="150386"/>
                    </a:cubicBezTo>
                    <a:lnTo>
                      <a:pt x="0" y="281094"/>
                    </a:lnTo>
                    <a:cubicBezTo>
                      <a:pt x="7763" y="326228"/>
                      <a:pt x="74200" y="325054"/>
                      <a:pt x="213303" y="244987"/>
                    </a:cubicBezTo>
                    <a:lnTo>
                      <a:pt x="411170" y="130708"/>
                    </a:lnTo>
                    <a:lnTo>
                      <a:pt x="411170" y="0"/>
                    </a:lnTo>
                    <a:close/>
                  </a:path>
                </a:pathLst>
              </a:custGeom>
              <a:solidFill>
                <a:srgbClr val="FFFFFF">
                  <a:alpha val="50000"/>
                </a:srgbClr>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endParaRPr>
              </a:p>
            </p:txBody>
          </p:sp>
          <p:sp>
            <p:nvSpPr>
              <p:cNvPr id="3258" name="Freeform: Shape 3257">
                <a:extLst>
                  <a:ext uri="{FF2B5EF4-FFF2-40B4-BE49-F238E27FC236}">
                    <a16:creationId xmlns:a16="http://schemas.microsoft.com/office/drawing/2014/main" id="{E6F5F9D3-F825-B9F8-E31C-C6A85B44EC9A}"/>
                  </a:ext>
                </a:extLst>
              </p:cNvPr>
              <p:cNvSpPr/>
              <p:nvPr/>
            </p:nvSpPr>
            <p:spPr>
              <a:xfrm>
                <a:off x="9410985" y="5983574"/>
                <a:ext cx="219350" cy="176112"/>
              </a:xfrm>
              <a:custGeom>
                <a:avLst/>
                <a:gdLst>
                  <a:gd name="connsiteX0" fmla="*/ 44141 w 219350"/>
                  <a:gd name="connsiteY0" fmla="*/ 172141 h 176112"/>
                  <a:gd name="connsiteX1" fmla="*/ 51453 w 219350"/>
                  <a:gd name="connsiteY1" fmla="*/ 176113 h 176112"/>
                  <a:gd name="connsiteX2" fmla="*/ 167357 w 219350"/>
                  <a:gd name="connsiteY2" fmla="*/ 155170 h 176112"/>
                  <a:gd name="connsiteX3" fmla="*/ 219351 w 219350"/>
                  <a:gd name="connsiteY3" fmla="*/ 130618 h 176112"/>
                  <a:gd name="connsiteX4" fmla="*/ 219351 w 219350"/>
                  <a:gd name="connsiteY4" fmla="*/ 0 h 176112"/>
                  <a:gd name="connsiteX5" fmla="*/ 167357 w 219350"/>
                  <a:gd name="connsiteY5" fmla="*/ 24463 h 176112"/>
                  <a:gd name="connsiteX6" fmla="*/ 44141 w 219350"/>
                  <a:gd name="connsiteY6" fmla="*/ 49377 h 176112"/>
                  <a:gd name="connsiteX7" fmla="*/ 44141 w 219350"/>
                  <a:gd name="connsiteY7" fmla="*/ 172141 h 176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9350" h="176112">
                    <a:moveTo>
                      <a:pt x="44141" y="172141"/>
                    </a:moveTo>
                    <a:cubicBezTo>
                      <a:pt x="46488" y="173585"/>
                      <a:pt x="49016" y="174849"/>
                      <a:pt x="51453" y="176113"/>
                    </a:cubicBezTo>
                    <a:cubicBezTo>
                      <a:pt x="83046" y="160225"/>
                      <a:pt x="117529" y="158059"/>
                      <a:pt x="167357" y="155170"/>
                    </a:cubicBezTo>
                    <a:cubicBezTo>
                      <a:pt x="200665" y="153275"/>
                      <a:pt x="219351" y="145331"/>
                      <a:pt x="219351" y="130618"/>
                    </a:cubicBezTo>
                    <a:lnTo>
                      <a:pt x="219351" y="0"/>
                    </a:lnTo>
                    <a:cubicBezTo>
                      <a:pt x="219351" y="14623"/>
                      <a:pt x="200665" y="22567"/>
                      <a:pt x="167357" y="24463"/>
                    </a:cubicBezTo>
                    <a:cubicBezTo>
                      <a:pt x="113647" y="27532"/>
                      <a:pt x="77811" y="29879"/>
                      <a:pt x="44141" y="49377"/>
                    </a:cubicBezTo>
                    <a:cubicBezTo>
                      <a:pt x="-14714" y="83227"/>
                      <a:pt x="-14714" y="138290"/>
                      <a:pt x="44141" y="172141"/>
                    </a:cubicBezTo>
                    <a:close/>
                  </a:path>
                </a:pathLst>
              </a:custGeom>
              <a:solidFill>
                <a:srgbClr val="FFFFFF">
                  <a:alpha val="50000"/>
                </a:srgbClr>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endParaRPr>
              </a:p>
            </p:txBody>
          </p:sp>
          <p:sp>
            <p:nvSpPr>
              <p:cNvPr id="3259" name="Freeform: Shape 3258">
                <a:extLst>
                  <a:ext uri="{FF2B5EF4-FFF2-40B4-BE49-F238E27FC236}">
                    <a16:creationId xmlns:a16="http://schemas.microsoft.com/office/drawing/2014/main" id="{74651392-5AC1-26D1-8D7F-FCD4DA31C613}"/>
                  </a:ext>
                </a:extLst>
              </p:cNvPr>
              <p:cNvSpPr/>
              <p:nvPr/>
            </p:nvSpPr>
            <p:spPr>
              <a:xfrm>
                <a:off x="9298872" y="6476166"/>
                <a:ext cx="312777" cy="343017"/>
              </a:xfrm>
              <a:custGeom>
                <a:avLst/>
                <a:gdLst>
                  <a:gd name="connsiteX0" fmla="*/ 312778 w 312777"/>
                  <a:gd name="connsiteY0" fmla="*/ 0 h 343017"/>
                  <a:gd name="connsiteX1" fmla="*/ 197957 w 312777"/>
                  <a:gd name="connsiteY1" fmla="*/ 98482 h 343017"/>
                  <a:gd name="connsiteX2" fmla="*/ 0 w 312777"/>
                  <a:gd name="connsiteY2" fmla="*/ 212761 h 343017"/>
                  <a:gd name="connsiteX3" fmla="*/ 0 w 312777"/>
                  <a:gd name="connsiteY3" fmla="*/ 343018 h 343017"/>
                  <a:gd name="connsiteX4" fmla="*/ 197957 w 312777"/>
                  <a:gd name="connsiteY4" fmla="*/ 228739 h 343017"/>
                  <a:gd name="connsiteX5" fmla="*/ 312778 w 312777"/>
                  <a:gd name="connsiteY5" fmla="*/ 130166 h 343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2777" h="343017">
                    <a:moveTo>
                      <a:pt x="312778" y="0"/>
                    </a:moveTo>
                    <a:cubicBezTo>
                      <a:pt x="312778" y="19859"/>
                      <a:pt x="278025" y="52265"/>
                      <a:pt x="197957" y="98482"/>
                    </a:cubicBezTo>
                    <a:lnTo>
                      <a:pt x="0" y="212761"/>
                    </a:lnTo>
                    <a:lnTo>
                      <a:pt x="0" y="343018"/>
                    </a:lnTo>
                    <a:lnTo>
                      <a:pt x="197957" y="228739"/>
                    </a:lnTo>
                    <a:cubicBezTo>
                      <a:pt x="278115" y="182431"/>
                      <a:pt x="312778" y="150115"/>
                      <a:pt x="312778" y="130166"/>
                    </a:cubicBezTo>
                    <a:close/>
                  </a:path>
                </a:pathLst>
              </a:custGeom>
              <a:solidFill>
                <a:srgbClr val="FFFFFF">
                  <a:alpha val="50000"/>
                </a:srgbClr>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endParaRPr>
              </a:p>
            </p:txBody>
          </p:sp>
          <p:sp>
            <p:nvSpPr>
              <p:cNvPr id="3260" name="Freeform: Shape 3259">
                <a:extLst>
                  <a:ext uri="{FF2B5EF4-FFF2-40B4-BE49-F238E27FC236}">
                    <a16:creationId xmlns:a16="http://schemas.microsoft.com/office/drawing/2014/main" id="{C11744D3-E873-82CF-5568-260DA55C1CC8}"/>
                  </a:ext>
                </a:extLst>
              </p:cNvPr>
              <p:cNvSpPr/>
              <p:nvPr/>
            </p:nvSpPr>
            <p:spPr>
              <a:xfrm>
                <a:off x="8606608" y="6549012"/>
                <a:ext cx="299779" cy="227723"/>
              </a:xfrm>
              <a:custGeom>
                <a:avLst/>
                <a:gdLst>
                  <a:gd name="connsiteX0" fmla="*/ 256812 w 299779"/>
                  <a:gd name="connsiteY0" fmla="*/ 71582 h 227723"/>
                  <a:gd name="connsiteX1" fmla="*/ 44051 w 299779"/>
                  <a:gd name="connsiteY1" fmla="*/ 71582 h 227723"/>
                  <a:gd name="connsiteX2" fmla="*/ 0 w 299779"/>
                  <a:gd name="connsiteY2" fmla="*/ 10200 h 227723"/>
                  <a:gd name="connsiteX3" fmla="*/ 0 w 299779"/>
                  <a:gd name="connsiteY3" fmla="*/ 140818 h 227723"/>
                  <a:gd name="connsiteX4" fmla="*/ 44051 w 299779"/>
                  <a:gd name="connsiteY4" fmla="*/ 202200 h 227723"/>
                  <a:gd name="connsiteX5" fmla="*/ 256812 w 299779"/>
                  <a:gd name="connsiteY5" fmla="*/ 202200 h 227723"/>
                  <a:gd name="connsiteX6" fmla="*/ 299780 w 299779"/>
                  <a:gd name="connsiteY6" fmla="*/ 131069 h 227723"/>
                  <a:gd name="connsiteX7" fmla="*/ 299780 w 299779"/>
                  <a:gd name="connsiteY7" fmla="*/ 0 h 227723"/>
                  <a:gd name="connsiteX8" fmla="*/ 256812 w 299779"/>
                  <a:gd name="connsiteY8" fmla="*/ 71582 h 227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9779" h="227723">
                    <a:moveTo>
                      <a:pt x="256812" y="71582"/>
                    </a:moveTo>
                    <a:cubicBezTo>
                      <a:pt x="198048" y="105523"/>
                      <a:pt x="102815" y="105523"/>
                      <a:pt x="44051" y="71582"/>
                    </a:cubicBezTo>
                    <a:cubicBezTo>
                      <a:pt x="14714" y="54702"/>
                      <a:pt x="0" y="32406"/>
                      <a:pt x="0" y="10200"/>
                    </a:cubicBezTo>
                    <a:lnTo>
                      <a:pt x="0" y="140818"/>
                    </a:lnTo>
                    <a:cubicBezTo>
                      <a:pt x="0" y="163024"/>
                      <a:pt x="14714" y="185320"/>
                      <a:pt x="44051" y="202200"/>
                    </a:cubicBezTo>
                    <a:cubicBezTo>
                      <a:pt x="102815" y="236231"/>
                      <a:pt x="198048" y="236231"/>
                      <a:pt x="256812" y="202200"/>
                    </a:cubicBezTo>
                    <a:cubicBezTo>
                      <a:pt x="290482" y="182792"/>
                      <a:pt x="294544" y="162031"/>
                      <a:pt x="299780" y="131069"/>
                    </a:cubicBezTo>
                    <a:lnTo>
                      <a:pt x="299780" y="0"/>
                    </a:lnTo>
                    <a:cubicBezTo>
                      <a:pt x="294544" y="30962"/>
                      <a:pt x="290843" y="51723"/>
                      <a:pt x="256812" y="71582"/>
                    </a:cubicBezTo>
                    <a:close/>
                  </a:path>
                </a:pathLst>
              </a:custGeom>
              <a:solidFill>
                <a:srgbClr val="FFFFFF">
                  <a:alpha val="50000"/>
                </a:srgbClr>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endParaRPr>
              </a:p>
            </p:txBody>
          </p:sp>
          <p:sp>
            <p:nvSpPr>
              <p:cNvPr id="3261" name="Freeform: Shape 3260">
                <a:extLst>
                  <a:ext uri="{FF2B5EF4-FFF2-40B4-BE49-F238E27FC236}">
                    <a16:creationId xmlns:a16="http://schemas.microsoft.com/office/drawing/2014/main" id="{12D76C3D-A33A-0A39-4350-CCC576FA521A}"/>
                  </a:ext>
                </a:extLst>
              </p:cNvPr>
              <p:cNvSpPr/>
              <p:nvPr/>
            </p:nvSpPr>
            <p:spPr>
              <a:xfrm>
                <a:off x="9392277" y="6278209"/>
                <a:ext cx="299801" cy="227294"/>
              </a:xfrm>
              <a:custGeom>
                <a:avLst/>
                <a:gdLst>
                  <a:gd name="connsiteX0" fmla="*/ 256834 w 299801"/>
                  <a:gd name="connsiteY0" fmla="*/ 25456 h 227294"/>
                  <a:gd name="connsiteX1" fmla="*/ 44073 w 299801"/>
                  <a:gd name="connsiteY1" fmla="*/ 25456 h 227294"/>
                  <a:gd name="connsiteX2" fmla="*/ 44073 w 299801"/>
                  <a:gd name="connsiteY2" fmla="*/ 148220 h 227294"/>
                  <a:gd name="connsiteX3" fmla="*/ 51475 w 299801"/>
                  <a:gd name="connsiteY3" fmla="*/ 152191 h 227294"/>
                  <a:gd name="connsiteX4" fmla="*/ 256834 w 299801"/>
                  <a:gd name="connsiteY4" fmla="*/ 156073 h 227294"/>
                  <a:gd name="connsiteX5" fmla="*/ 299802 w 299801"/>
                  <a:gd name="connsiteY5" fmla="*/ 227294 h 227294"/>
                  <a:gd name="connsiteX6" fmla="*/ 299802 w 299801"/>
                  <a:gd name="connsiteY6" fmla="*/ 96586 h 227294"/>
                  <a:gd name="connsiteX7" fmla="*/ 256834 w 299801"/>
                  <a:gd name="connsiteY7" fmla="*/ 25456 h 2272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9801" h="227294">
                    <a:moveTo>
                      <a:pt x="256834" y="25456"/>
                    </a:moveTo>
                    <a:cubicBezTo>
                      <a:pt x="197980" y="-8485"/>
                      <a:pt x="102837" y="-8485"/>
                      <a:pt x="44073" y="25456"/>
                    </a:cubicBezTo>
                    <a:cubicBezTo>
                      <a:pt x="-14691" y="59396"/>
                      <a:pt x="-14691" y="114369"/>
                      <a:pt x="44073" y="148220"/>
                    </a:cubicBezTo>
                    <a:cubicBezTo>
                      <a:pt x="46510" y="149664"/>
                      <a:pt x="49038" y="150928"/>
                      <a:pt x="51475" y="152191"/>
                    </a:cubicBezTo>
                    <a:cubicBezTo>
                      <a:pt x="110601" y="122313"/>
                      <a:pt x="200417" y="123577"/>
                      <a:pt x="256834" y="156073"/>
                    </a:cubicBezTo>
                    <a:cubicBezTo>
                      <a:pt x="290504" y="175571"/>
                      <a:pt x="294567" y="196333"/>
                      <a:pt x="299802" y="227294"/>
                    </a:cubicBezTo>
                    <a:lnTo>
                      <a:pt x="299802" y="96586"/>
                    </a:lnTo>
                    <a:cubicBezTo>
                      <a:pt x="294567" y="65625"/>
                      <a:pt x="290504" y="44953"/>
                      <a:pt x="256834" y="25456"/>
                    </a:cubicBezTo>
                    <a:close/>
                  </a:path>
                </a:pathLst>
              </a:custGeom>
              <a:solidFill>
                <a:srgbClr val="FFFFFF">
                  <a:alpha val="30000"/>
                </a:srgbClr>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endParaRPr>
              </a:p>
            </p:txBody>
          </p:sp>
          <p:sp>
            <p:nvSpPr>
              <p:cNvPr id="3262" name="Freeform: Shape 3261">
                <a:extLst>
                  <a:ext uri="{FF2B5EF4-FFF2-40B4-BE49-F238E27FC236}">
                    <a16:creationId xmlns:a16="http://schemas.microsoft.com/office/drawing/2014/main" id="{649B49BF-FDBF-3E0B-BF42-24D10E9A71DC}"/>
                  </a:ext>
                </a:extLst>
              </p:cNvPr>
              <p:cNvSpPr/>
              <p:nvPr/>
            </p:nvSpPr>
            <p:spPr>
              <a:xfrm>
                <a:off x="8906388" y="6519157"/>
                <a:ext cx="392484" cy="300026"/>
              </a:xfrm>
              <a:custGeom>
                <a:avLst/>
                <a:gdLst>
                  <a:gd name="connsiteX0" fmla="*/ 213303 w 392484"/>
                  <a:gd name="connsiteY0" fmla="*/ 66143 h 300026"/>
                  <a:gd name="connsiteX1" fmla="*/ 0 w 392484"/>
                  <a:gd name="connsiteY1" fmla="*/ 30036 h 300026"/>
                  <a:gd name="connsiteX2" fmla="*/ 0 w 392484"/>
                  <a:gd name="connsiteY2" fmla="*/ 160653 h 300026"/>
                  <a:gd name="connsiteX3" fmla="*/ 213303 w 392484"/>
                  <a:gd name="connsiteY3" fmla="*/ 196760 h 300026"/>
                  <a:gd name="connsiteX4" fmla="*/ 392484 w 392484"/>
                  <a:gd name="connsiteY4" fmla="*/ 300027 h 300026"/>
                  <a:gd name="connsiteX5" fmla="*/ 392484 w 392484"/>
                  <a:gd name="connsiteY5" fmla="*/ 169590 h 3000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2484" h="300026">
                    <a:moveTo>
                      <a:pt x="213303" y="66143"/>
                    </a:moveTo>
                    <a:cubicBezTo>
                      <a:pt x="74110" y="-14195"/>
                      <a:pt x="7853" y="-15098"/>
                      <a:pt x="0" y="30036"/>
                    </a:cubicBezTo>
                    <a:lnTo>
                      <a:pt x="0" y="160653"/>
                    </a:lnTo>
                    <a:cubicBezTo>
                      <a:pt x="7853" y="115519"/>
                      <a:pt x="74110" y="116603"/>
                      <a:pt x="213303" y="196760"/>
                    </a:cubicBezTo>
                    <a:lnTo>
                      <a:pt x="392484" y="300027"/>
                    </a:lnTo>
                    <a:lnTo>
                      <a:pt x="392484" y="169590"/>
                    </a:lnTo>
                    <a:close/>
                  </a:path>
                </a:pathLst>
              </a:custGeom>
              <a:solidFill>
                <a:srgbClr val="FFFFFF">
                  <a:alpha val="30000"/>
                </a:srgbClr>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endParaRPr>
              </a:p>
            </p:txBody>
          </p:sp>
          <p:sp>
            <p:nvSpPr>
              <p:cNvPr id="3263" name="Freeform: Shape 3262">
                <a:extLst>
                  <a:ext uri="{FF2B5EF4-FFF2-40B4-BE49-F238E27FC236}">
                    <a16:creationId xmlns:a16="http://schemas.microsoft.com/office/drawing/2014/main" id="{E488F148-D93D-A03B-1BEE-D2269270CC8E}"/>
                  </a:ext>
                </a:extLst>
              </p:cNvPr>
              <p:cNvSpPr/>
              <p:nvPr/>
            </p:nvSpPr>
            <p:spPr>
              <a:xfrm>
                <a:off x="8531957" y="6245892"/>
                <a:ext cx="294001" cy="232349"/>
              </a:xfrm>
              <a:custGeom>
                <a:avLst/>
                <a:gdLst>
                  <a:gd name="connsiteX0" fmla="*/ 241918 w 294001"/>
                  <a:gd name="connsiteY0" fmla="*/ 226572 h 232349"/>
                  <a:gd name="connsiteX1" fmla="*/ 179182 w 294001"/>
                  <a:gd name="connsiteY1" fmla="*/ 103447 h 232349"/>
                  <a:gd name="connsiteX2" fmla="*/ 0 w 294001"/>
                  <a:gd name="connsiteY2" fmla="*/ 0 h 232349"/>
                  <a:gd name="connsiteX3" fmla="*/ 0 w 294001"/>
                  <a:gd name="connsiteY3" fmla="*/ 130979 h 232349"/>
                  <a:gd name="connsiteX4" fmla="*/ 175932 w 294001"/>
                  <a:gd name="connsiteY4" fmla="*/ 232350 h 232349"/>
                  <a:gd name="connsiteX5" fmla="*/ 241918 w 294001"/>
                  <a:gd name="connsiteY5" fmla="*/ 226572 h 232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4001" h="232349">
                    <a:moveTo>
                      <a:pt x="241918" y="226572"/>
                    </a:moveTo>
                    <a:cubicBezTo>
                      <a:pt x="320451" y="222149"/>
                      <a:pt x="318284" y="183785"/>
                      <a:pt x="179182" y="103447"/>
                    </a:cubicBezTo>
                    <a:lnTo>
                      <a:pt x="0" y="0"/>
                    </a:lnTo>
                    <a:lnTo>
                      <a:pt x="0" y="130979"/>
                    </a:lnTo>
                    <a:lnTo>
                      <a:pt x="175932" y="232350"/>
                    </a:lnTo>
                    <a:cubicBezTo>
                      <a:pt x="195159" y="229371"/>
                      <a:pt x="216643" y="228017"/>
                      <a:pt x="241918" y="226572"/>
                    </a:cubicBezTo>
                    <a:close/>
                  </a:path>
                </a:pathLst>
              </a:custGeom>
              <a:solidFill>
                <a:srgbClr val="FFFFFF">
                  <a:alpha val="30000"/>
                </a:srgbClr>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endParaRPr>
              </a:p>
            </p:txBody>
          </p:sp>
          <p:sp>
            <p:nvSpPr>
              <p:cNvPr id="3264" name="Freeform: Shape 3263">
                <a:extLst>
                  <a:ext uri="{FF2B5EF4-FFF2-40B4-BE49-F238E27FC236}">
                    <a16:creationId xmlns:a16="http://schemas.microsoft.com/office/drawing/2014/main" id="{EB9FC867-85E9-E0F7-FA08-656569413466}"/>
                  </a:ext>
                </a:extLst>
              </p:cNvPr>
              <p:cNvSpPr/>
              <p:nvPr/>
            </p:nvSpPr>
            <p:spPr>
              <a:xfrm>
                <a:off x="8531596" y="5781555"/>
                <a:ext cx="1572375" cy="907462"/>
              </a:xfrm>
              <a:custGeom>
                <a:avLst/>
                <a:gdLst>
                  <a:gd name="connsiteX0" fmla="*/ 923440 w 1572375"/>
                  <a:gd name="connsiteY0" fmla="*/ 251396 h 907462"/>
                  <a:gd name="connsiteX1" fmla="*/ 1046746 w 1572375"/>
                  <a:gd name="connsiteY1" fmla="*/ 226572 h 907462"/>
                  <a:gd name="connsiteX2" fmla="*/ 983558 w 1572375"/>
                  <a:gd name="connsiteY2" fmla="*/ 103447 h 907462"/>
                  <a:gd name="connsiteX3" fmla="*/ 804377 w 1572375"/>
                  <a:gd name="connsiteY3" fmla="*/ 0 h 907462"/>
                  <a:gd name="connsiteX4" fmla="*/ 606871 w 1572375"/>
                  <a:gd name="connsiteY4" fmla="*/ 114189 h 907462"/>
                  <a:gd name="connsiteX5" fmla="*/ 393568 w 1572375"/>
                  <a:gd name="connsiteY5" fmla="*/ 150296 h 907462"/>
                  <a:gd name="connsiteX6" fmla="*/ 350510 w 1572375"/>
                  <a:gd name="connsiteY6" fmla="*/ 79165 h 907462"/>
                  <a:gd name="connsiteX7" fmla="*/ 137839 w 1572375"/>
                  <a:gd name="connsiteY7" fmla="*/ 79165 h 907462"/>
                  <a:gd name="connsiteX8" fmla="*/ 137839 w 1572375"/>
                  <a:gd name="connsiteY8" fmla="*/ 201929 h 907462"/>
                  <a:gd name="connsiteX9" fmla="*/ 261055 w 1572375"/>
                  <a:gd name="connsiteY9" fmla="*/ 226843 h 907462"/>
                  <a:gd name="connsiteX10" fmla="*/ 197867 w 1572375"/>
                  <a:gd name="connsiteY10" fmla="*/ 349969 h 907462"/>
                  <a:gd name="connsiteX11" fmla="*/ 0 w 1572375"/>
                  <a:gd name="connsiteY11" fmla="*/ 464157 h 907462"/>
                  <a:gd name="connsiteX12" fmla="*/ 179543 w 1572375"/>
                  <a:gd name="connsiteY12" fmla="*/ 568236 h 907462"/>
                  <a:gd name="connsiteX13" fmla="*/ 242730 w 1572375"/>
                  <a:gd name="connsiteY13" fmla="*/ 691362 h 907462"/>
                  <a:gd name="connsiteX14" fmla="*/ 119424 w 1572375"/>
                  <a:gd name="connsiteY14" fmla="*/ 716275 h 907462"/>
                  <a:gd name="connsiteX15" fmla="*/ 119424 w 1572375"/>
                  <a:gd name="connsiteY15" fmla="*/ 839040 h 907462"/>
                  <a:gd name="connsiteX16" fmla="*/ 332186 w 1572375"/>
                  <a:gd name="connsiteY16" fmla="*/ 839040 h 907462"/>
                  <a:gd name="connsiteX17" fmla="*/ 375243 w 1572375"/>
                  <a:gd name="connsiteY17" fmla="*/ 767908 h 907462"/>
                  <a:gd name="connsiteX18" fmla="*/ 588456 w 1572375"/>
                  <a:gd name="connsiteY18" fmla="*/ 804016 h 907462"/>
                  <a:gd name="connsiteX19" fmla="*/ 767638 w 1572375"/>
                  <a:gd name="connsiteY19" fmla="*/ 907462 h 907462"/>
                  <a:gd name="connsiteX20" fmla="*/ 965505 w 1572375"/>
                  <a:gd name="connsiteY20" fmla="*/ 793184 h 907462"/>
                  <a:gd name="connsiteX21" fmla="*/ 1028692 w 1572375"/>
                  <a:gd name="connsiteY21" fmla="*/ 670058 h 907462"/>
                  <a:gd name="connsiteX22" fmla="*/ 905477 w 1572375"/>
                  <a:gd name="connsiteY22" fmla="*/ 645235 h 907462"/>
                  <a:gd name="connsiteX23" fmla="*/ 905477 w 1572375"/>
                  <a:gd name="connsiteY23" fmla="*/ 522380 h 907462"/>
                  <a:gd name="connsiteX24" fmla="*/ 1118238 w 1572375"/>
                  <a:gd name="connsiteY24" fmla="*/ 522380 h 907462"/>
                  <a:gd name="connsiteX25" fmla="*/ 1161205 w 1572375"/>
                  <a:gd name="connsiteY25" fmla="*/ 593511 h 907462"/>
                  <a:gd name="connsiteX26" fmla="*/ 1374508 w 1572375"/>
                  <a:gd name="connsiteY26" fmla="*/ 557404 h 907462"/>
                  <a:gd name="connsiteX27" fmla="*/ 1572375 w 1572375"/>
                  <a:gd name="connsiteY27" fmla="*/ 443125 h 907462"/>
                  <a:gd name="connsiteX28" fmla="*/ 1393194 w 1572375"/>
                  <a:gd name="connsiteY28" fmla="*/ 339678 h 907462"/>
                  <a:gd name="connsiteX29" fmla="*/ 1179981 w 1572375"/>
                  <a:gd name="connsiteY29" fmla="*/ 303571 h 907462"/>
                  <a:gd name="connsiteX30" fmla="*/ 1136923 w 1572375"/>
                  <a:gd name="connsiteY30" fmla="*/ 374702 h 907462"/>
                  <a:gd name="connsiteX31" fmla="*/ 924162 w 1572375"/>
                  <a:gd name="connsiteY31" fmla="*/ 374702 h 907462"/>
                  <a:gd name="connsiteX32" fmla="*/ 923440 w 1572375"/>
                  <a:gd name="connsiteY32" fmla="*/ 251396 h 9074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572375" h="907462">
                    <a:moveTo>
                      <a:pt x="923440" y="251396"/>
                    </a:moveTo>
                    <a:cubicBezTo>
                      <a:pt x="957200" y="231898"/>
                      <a:pt x="993036" y="229551"/>
                      <a:pt x="1046746" y="226572"/>
                    </a:cubicBezTo>
                    <a:cubicBezTo>
                      <a:pt x="1125188" y="222059"/>
                      <a:pt x="1123022" y="183695"/>
                      <a:pt x="983558" y="103447"/>
                    </a:cubicBezTo>
                    <a:lnTo>
                      <a:pt x="804377" y="0"/>
                    </a:lnTo>
                    <a:lnTo>
                      <a:pt x="606871" y="114189"/>
                    </a:lnTo>
                    <a:cubicBezTo>
                      <a:pt x="467768" y="194527"/>
                      <a:pt x="401331" y="195430"/>
                      <a:pt x="393568" y="150296"/>
                    </a:cubicBezTo>
                    <a:cubicBezTo>
                      <a:pt x="388332" y="119334"/>
                      <a:pt x="384541" y="98573"/>
                      <a:pt x="350510" y="79165"/>
                    </a:cubicBezTo>
                    <a:cubicBezTo>
                      <a:pt x="291746" y="45224"/>
                      <a:pt x="196603" y="45224"/>
                      <a:pt x="137839" y="79165"/>
                    </a:cubicBezTo>
                    <a:cubicBezTo>
                      <a:pt x="79075" y="113106"/>
                      <a:pt x="78984" y="167989"/>
                      <a:pt x="137839" y="201929"/>
                    </a:cubicBezTo>
                    <a:cubicBezTo>
                      <a:pt x="171509" y="221427"/>
                      <a:pt x="207435" y="223774"/>
                      <a:pt x="261055" y="226843"/>
                    </a:cubicBezTo>
                    <a:cubicBezTo>
                      <a:pt x="339588" y="231266"/>
                      <a:pt x="337421" y="269540"/>
                      <a:pt x="197867" y="349969"/>
                    </a:cubicBezTo>
                    <a:lnTo>
                      <a:pt x="0" y="464157"/>
                    </a:lnTo>
                    <a:lnTo>
                      <a:pt x="179543" y="568236"/>
                    </a:lnTo>
                    <a:cubicBezTo>
                      <a:pt x="318645" y="648574"/>
                      <a:pt x="320812" y="686938"/>
                      <a:pt x="242730" y="691362"/>
                    </a:cubicBezTo>
                    <a:cubicBezTo>
                      <a:pt x="189021" y="694431"/>
                      <a:pt x="153094" y="696777"/>
                      <a:pt x="119424" y="716275"/>
                    </a:cubicBezTo>
                    <a:cubicBezTo>
                      <a:pt x="60660" y="750126"/>
                      <a:pt x="60660" y="805099"/>
                      <a:pt x="119424" y="839040"/>
                    </a:cubicBezTo>
                    <a:cubicBezTo>
                      <a:pt x="178189" y="872980"/>
                      <a:pt x="273421" y="872980"/>
                      <a:pt x="332186" y="839040"/>
                    </a:cubicBezTo>
                    <a:cubicBezTo>
                      <a:pt x="365855" y="819632"/>
                      <a:pt x="369918" y="798870"/>
                      <a:pt x="375243" y="767908"/>
                    </a:cubicBezTo>
                    <a:cubicBezTo>
                      <a:pt x="382916" y="722775"/>
                      <a:pt x="449263" y="723768"/>
                      <a:pt x="588456" y="804016"/>
                    </a:cubicBezTo>
                    <a:lnTo>
                      <a:pt x="767638" y="907462"/>
                    </a:lnTo>
                    <a:lnTo>
                      <a:pt x="965505" y="793184"/>
                    </a:lnTo>
                    <a:cubicBezTo>
                      <a:pt x="1104698" y="712845"/>
                      <a:pt x="1106864" y="674481"/>
                      <a:pt x="1028692" y="670058"/>
                    </a:cubicBezTo>
                    <a:cubicBezTo>
                      <a:pt x="975073" y="666989"/>
                      <a:pt x="939147" y="664642"/>
                      <a:pt x="905477" y="645235"/>
                    </a:cubicBezTo>
                    <a:cubicBezTo>
                      <a:pt x="846712" y="611294"/>
                      <a:pt x="846712" y="556321"/>
                      <a:pt x="905477" y="522380"/>
                    </a:cubicBezTo>
                    <a:cubicBezTo>
                      <a:pt x="964241" y="488439"/>
                      <a:pt x="1059473" y="488439"/>
                      <a:pt x="1118238" y="522380"/>
                    </a:cubicBezTo>
                    <a:cubicBezTo>
                      <a:pt x="1151908" y="541788"/>
                      <a:pt x="1155970" y="562549"/>
                      <a:pt x="1161205" y="593511"/>
                    </a:cubicBezTo>
                    <a:cubicBezTo>
                      <a:pt x="1168968" y="638645"/>
                      <a:pt x="1235405" y="637562"/>
                      <a:pt x="1374508" y="557404"/>
                    </a:cubicBezTo>
                    <a:lnTo>
                      <a:pt x="1572375" y="443125"/>
                    </a:lnTo>
                    <a:lnTo>
                      <a:pt x="1393194" y="339678"/>
                    </a:lnTo>
                    <a:cubicBezTo>
                      <a:pt x="1254001" y="259340"/>
                      <a:pt x="1187654" y="258437"/>
                      <a:pt x="1179981" y="303571"/>
                    </a:cubicBezTo>
                    <a:cubicBezTo>
                      <a:pt x="1174655" y="334533"/>
                      <a:pt x="1170954" y="355294"/>
                      <a:pt x="1136923" y="374702"/>
                    </a:cubicBezTo>
                    <a:cubicBezTo>
                      <a:pt x="1078159" y="408643"/>
                      <a:pt x="982926" y="408643"/>
                      <a:pt x="924162" y="374702"/>
                    </a:cubicBezTo>
                    <a:cubicBezTo>
                      <a:pt x="865398" y="340761"/>
                      <a:pt x="864675" y="285337"/>
                      <a:pt x="923440" y="251396"/>
                    </a:cubicBezTo>
                    <a:close/>
                  </a:path>
                </a:pathLst>
              </a:custGeom>
              <a:solidFill>
                <a:srgbClr val="407BFF"/>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endParaRPr>
              </a:p>
            </p:txBody>
          </p:sp>
          <p:sp>
            <p:nvSpPr>
              <p:cNvPr id="3265" name="Freeform: Shape 3264">
                <a:extLst>
                  <a:ext uri="{FF2B5EF4-FFF2-40B4-BE49-F238E27FC236}">
                    <a16:creationId xmlns:a16="http://schemas.microsoft.com/office/drawing/2014/main" id="{DAB025DD-64B3-501F-682C-EA2CA9275B3A}"/>
                  </a:ext>
                </a:extLst>
              </p:cNvPr>
              <p:cNvSpPr/>
              <p:nvPr/>
            </p:nvSpPr>
            <p:spPr>
              <a:xfrm>
                <a:off x="8531596" y="5781555"/>
                <a:ext cx="1572375" cy="907462"/>
              </a:xfrm>
              <a:custGeom>
                <a:avLst/>
                <a:gdLst>
                  <a:gd name="connsiteX0" fmla="*/ 923440 w 1572375"/>
                  <a:gd name="connsiteY0" fmla="*/ 251396 h 907462"/>
                  <a:gd name="connsiteX1" fmla="*/ 1046746 w 1572375"/>
                  <a:gd name="connsiteY1" fmla="*/ 226572 h 907462"/>
                  <a:gd name="connsiteX2" fmla="*/ 983558 w 1572375"/>
                  <a:gd name="connsiteY2" fmla="*/ 103447 h 907462"/>
                  <a:gd name="connsiteX3" fmla="*/ 804377 w 1572375"/>
                  <a:gd name="connsiteY3" fmla="*/ 0 h 907462"/>
                  <a:gd name="connsiteX4" fmla="*/ 606871 w 1572375"/>
                  <a:gd name="connsiteY4" fmla="*/ 114189 h 907462"/>
                  <a:gd name="connsiteX5" fmla="*/ 393568 w 1572375"/>
                  <a:gd name="connsiteY5" fmla="*/ 150296 h 907462"/>
                  <a:gd name="connsiteX6" fmla="*/ 350510 w 1572375"/>
                  <a:gd name="connsiteY6" fmla="*/ 79165 h 907462"/>
                  <a:gd name="connsiteX7" fmla="*/ 137839 w 1572375"/>
                  <a:gd name="connsiteY7" fmla="*/ 79165 h 907462"/>
                  <a:gd name="connsiteX8" fmla="*/ 137839 w 1572375"/>
                  <a:gd name="connsiteY8" fmla="*/ 201929 h 907462"/>
                  <a:gd name="connsiteX9" fmla="*/ 261055 w 1572375"/>
                  <a:gd name="connsiteY9" fmla="*/ 226843 h 907462"/>
                  <a:gd name="connsiteX10" fmla="*/ 197867 w 1572375"/>
                  <a:gd name="connsiteY10" fmla="*/ 349969 h 907462"/>
                  <a:gd name="connsiteX11" fmla="*/ 0 w 1572375"/>
                  <a:gd name="connsiteY11" fmla="*/ 464157 h 907462"/>
                  <a:gd name="connsiteX12" fmla="*/ 179543 w 1572375"/>
                  <a:gd name="connsiteY12" fmla="*/ 568236 h 907462"/>
                  <a:gd name="connsiteX13" fmla="*/ 242730 w 1572375"/>
                  <a:gd name="connsiteY13" fmla="*/ 691362 h 907462"/>
                  <a:gd name="connsiteX14" fmla="*/ 119424 w 1572375"/>
                  <a:gd name="connsiteY14" fmla="*/ 716275 h 907462"/>
                  <a:gd name="connsiteX15" fmla="*/ 119424 w 1572375"/>
                  <a:gd name="connsiteY15" fmla="*/ 839040 h 907462"/>
                  <a:gd name="connsiteX16" fmla="*/ 332186 w 1572375"/>
                  <a:gd name="connsiteY16" fmla="*/ 839040 h 907462"/>
                  <a:gd name="connsiteX17" fmla="*/ 375243 w 1572375"/>
                  <a:gd name="connsiteY17" fmla="*/ 767908 h 907462"/>
                  <a:gd name="connsiteX18" fmla="*/ 588456 w 1572375"/>
                  <a:gd name="connsiteY18" fmla="*/ 804016 h 907462"/>
                  <a:gd name="connsiteX19" fmla="*/ 767638 w 1572375"/>
                  <a:gd name="connsiteY19" fmla="*/ 907462 h 907462"/>
                  <a:gd name="connsiteX20" fmla="*/ 965505 w 1572375"/>
                  <a:gd name="connsiteY20" fmla="*/ 793184 h 907462"/>
                  <a:gd name="connsiteX21" fmla="*/ 1028692 w 1572375"/>
                  <a:gd name="connsiteY21" fmla="*/ 670058 h 907462"/>
                  <a:gd name="connsiteX22" fmla="*/ 905477 w 1572375"/>
                  <a:gd name="connsiteY22" fmla="*/ 645235 h 907462"/>
                  <a:gd name="connsiteX23" fmla="*/ 905477 w 1572375"/>
                  <a:gd name="connsiteY23" fmla="*/ 522380 h 907462"/>
                  <a:gd name="connsiteX24" fmla="*/ 1118238 w 1572375"/>
                  <a:gd name="connsiteY24" fmla="*/ 522380 h 907462"/>
                  <a:gd name="connsiteX25" fmla="*/ 1161205 w 1572375"/>
                  <a:gd name="connsiteY25" fmla="*/ 593511 h 907462"/>
                  <a:gd name="connsiteX26" fmla="*/ 1374508 w 1572375"/>
                  <a:gd name="connsiteY26" fmla="*/ 557404 h 907462"/>
                  <a:gd name="connsiteX27" fmla="*/ 1572375 w 1572375"/>
                  <a:gd name="connsiteY27" fmla="*/ 443125 h 907462"/>
                  <a:gd name="connsiteX28" fmla="*/ 1393194 w 1572375"/>
                  <a:gd name="connsiteY28" fmla="*/ 339678 h 907462"/>
                  <a:gd name="connsiteX29" fmla="*/ 1179981 w 1572375"/>
                  <a:gd name="connsiteY29" fmla="*/ 303571 h 907462"/>
                  <a:gd name="connsiteX30" fmla="*/ 1136923 w 1572375"/>
                  <a:gd name="connsiteY30" fmla="*/ 374702 h 907462"/>
                  <a:gd name="connsiteX31" fmla="*/ 924162 w 1572375"/>
                  <a:gd name="connsiteY31" fmla="*/ 374702 h 907462"/>
                  <a:gd name="connsiteX32" fmla="*/ 923440 w 1572375"/>
                  <a:gd name="connsiteY32" fmla="*/ 251396 h 9074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572375" h="907462">
                    <a:moveTo>
                      <a:pt x="923440" y="251396"/>
                    </a:moveTo>
                    <a:cubicBezTo>
                      <a:pt x="957200" y="231898"/>
                      <a:pt x="993036" y="229551"/>
                      <a:pt x="1046746" y="226572"/>
                    </a:cubicBezTo>
                    <a:cubicBezTo>
                      <a:pt x="1125188" y="222059"/>
                      <a:pt x="1123022" y="183695"/>
                      <a:pt x="983558" y="103447"/>
                    </a:cubicBezTo>
                    <a:lnTo>
                      <a:pt x="804377" y="0"/>
                    </a:lnTo>
                    <a:lnTo>
                      <a:pt x="606871" y="114189"/>
                    </a:lnTo>
                    <a:cubicBezTo>
                      <a:pt x="467768" y="194527"/>
                      <a:pt x="401331" y="195430"/>
                      <a:pt x="393568" y="150296"/>
                    </a:cubicBezTo>
                    <a:cubicBezTo>
                      <a:pt x="388332" y="119334"/>
                      <a:pt x="384541" y="98573"/>
                      <a:pt x="350510" y="79165"/>
                    </a:cubicBezTo>
                    <a:cubicBezTo>
                      <a:pt x="291746" y="45224"/>
                      <a:pt x="196603" y="45224"/>
                      <a:pt x="137839" y="79165"/>
                    </a:cubicBezTo>
                    <a:cubicBezTo>
                      <a:pt x="79075" y="113106"/>
                      <a:pt x="78984" y="167989"/>
                      <a:pt x="137839" y="201929"/>
                    </a:cubicBezTo>
                    <a:cubicBezTo>
                      <a:pt x="171509" y="221427"/>
                      <a:pt x="207435" y="223774"/>
                      <a:pt x="261055" y="226843"/>
                    </a:cubicBezTo>
                    <a:cubicBezTo>
                      <a:pt x="339588" y="231266"/>
                      <a:pt x="337421" y="269540"/>
                      <a:pt x="197867" y="349969"/>
                    </a:cubicBezTo>
                    <a:lnTo>
                      <a:pt x="0" y="464157"/>
                    </a:lnTo>
                    <a:lnTo>
                      <a:pt x="179543" y="568236"/>
                    </a:lnTo>
                    <a:cubicBezTo>
                      <a:pt x="318645" y="648574"/>
                      <a:pt x="320812" y="686938"/>
                      <a:pt x="242730" y="691362"/>
                    </a:cubicBezTo>
                    <a:cubicBezTo>
                      <a:pt x="189021" y="694431"/>
                      <a:pt x="153094" y="696777"/>
                      <a:pt x="119424" y="716275"/>
                    </a:cubicBezTo>
                    <a:cubicBezTo>
                      <a:pt x="60660" y="750126"/>
                      <a:pt x="60660" y="805099"/>
                      <a:pt x="119424" y="839040"/>
                    </a:cubicBezTo>
                    <a:cubicBezTo>
                      <a:pt x="178189" y="872980"/>
                      <a:pt x="273421" y="872980"/>
                      <a:pt x="332186" y="839040"/>
                    </a:cubicBezTo>
                    <a:cubicBezTo>
                      <a:pt x="365855" y="819632"/>
                      <a:pt x="369918" y="798870"/>
                      <a:pt x="375243" y="767908"/>
                    </a:cubicBezTo>
                    <a:cubicBezTo>
                      <a:pt x="382916" y="722775"/>
                      <a:pt x="449263" y="723768"/>
                      <a:pt x="588456" y="804016"/>
                    </a:cubicBezTo>
                    <a:lnTo>
                      <a:pt x="767638" y="907462"/>
                    </a:lnTo>
                    <a:lnTo>
                      <a:pt x="965505" y="793184"/>
                    </a:lnTo>
                    <a:cubicBezTo>
                      <a:pt x="1104698" y="712845"/>
                      <a:pt x="1106864" y="674481"/>
                      <a:pt x="1028692" y="670058"/>
                    </a:cubicBezTo>
                    <a:cubicBezTo>
                      <a:pt x="975073" y="666989"/>
                      <a:pt x="939147" y="664642"/>
                      <a:pt x="905477" y="645235"/>
                    </a:cubicBezTo>
                    <a:cubicBezTo>
                      <a:pt x="846712" y="611294"/>
                      <a:pt x="846712" y="556321"/>
                      <a:pt x="905477" y="522380"/>
                    </a:cubicBezTo>
                    <a:cubicBezTo>
                      <a:pt x="964241" y="488439"/>
                      <a:pt x="1059473" y="488439"/>
                      <a:pt x="1118238" y="522380"/>
                    </a:cubicBezTo>
                    <a:cubicBezTo>
                      <a:pt x="1151908" y="541788"/>
                      <a:pt x="1155970" y="562549"/>
                      <a:pt x="1161205" y="593511"/>
                    </a:cubicBezTo>
                    <a:cubicBezTo>
                      <a:pt x="1168968" y="638645"/>
                      <a:pt x="1235405" y="637562"/>
                      <a:pt x="1374508" y="557404"/>
                    </a:cubicBezTo>
                    <a:lnTo>
                      <a:pt x="1572375" y="443125"/>
                    </a:lnTo>
                    <a:lnTo>
                      <a:pt x="1393194" y="339678"/>
                    </a:lnTo>
                    <a:cubicBezTo>
                      <a:pt x="1254001" y="259340"/>
                      <a:pt x="1187654" y="258437"/>
                      <a:pt x="1179981" y="303571"/>
                    </a:cubicBezTo>
                    <a:cubicBezTo>
                      <a:pt x="1174655" y="334533"/>
                      <a:pt x="1170954" y="355294"/>
                      <a:pt x="1136923" y="374702"/>
                    </a:cubicBezTo>
                    <a:cubicBezTo>
                      <a:pt x="1078159" y="408643"/>
                      <a:pt x="982926" y="408643"/>
                      <a:pt x="924162" y="374702"/>
                    </a:cubicBezTo>
                    <a:cubicBezTo>
                      <a:pt x="865398" y="340761"/>
                      <a:pt x="864675" y="285337"/>
                      <a:pt x="923440" y="251396"/>
                    </a:cubicBezTo>
                    <a:close/>
                  </a:path>
                </a:pathLst>
              </a:custGeom>
              <a:solidFill>
                <a:srgbClr val="FFFFFF">
                  <a:alpha val="70000"/>
                </a:srgbClr>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endParaRPr>
              </a:p>
            </p:txBody>
          </p:sp>
          <p:sp>
            <p:nvSpPr>
              <p:cNvPr id="3266" name="Freeform: Shape 3265">
                <a:extLst>
                  <a:ext uri="{FF2B5EF4-FFF2-40B4-BE49-F238E27FC236}">
                    <a16:creationId xmlns:a16="http://schemas.microsoft.com/office/drawing/2014/main" id="{7444F800-41F3-8C6E-73A7-8A457C4180A1}"/>
                  </a:ext>
                </a:extLst>
              </p:cNvPr>
              <p:cNvSpPr/>
              <p:nvPr/>
            </p:nvSpPr>
            <p:spPr>
              <a:xfrm>
                <a:off x="8531596" y="5781555"/>
                <a:ext cx="1572375" cy="907643"/>
              </a:xfrm>
              <a:custGeom>
                <a:avLst/>
                <a:gdLst>
                  <a:gd name="connsiteX0" fmla="*/ 804738 w 1572375"/>
                  <a:gd name="connsiteY0" fmla="*/ 19588 h 907643"/>
                  <a:gd name="connsiteX1" fmla="*/ 975434 w 1572375"/>
                  <a:gd name="connsiteY1" fmla="*/ 118161 h 907643"/>
                  <a:gd name="connsiteX2" fmla="*/ 1081679 w 1572375"/>
                  <a:gd name="connsiteY2" fmla="*/ 201478 h 907643"/>
                  <a:gd name="connsiteX3" fmla="*/ 1045572 w 1572375"/>
                  <a:gd name="connsiteY3" fmla="*/ 209602 h 907643"/>
                  <a:gd name="connsiteX4" fmla="*/ 914774 w 1572375"/>
                  <a:gd name="connsiteY4" fmla="*/ 236682 h 907643"/>
                  <a:gd name="connsiteX5" fmla="*/ 862238 w 1572375"/>
                  <a:gd name="connsiteY5" fmla="*/ 312778 h 907643"/>
                  <a:gd name="connsiteX6" fmla="*/ 914774 w 1572375"/>
                  <a:gd name="connsiteY6" fmla="*/ 388964 h 907643"/>
                  <a:gd name="connsiteX7" fmla="*/ 1144506 w 1572375"/>
                  <a:gd name="connsiteY7" fmla="*/ 388964 h 907643"/>
                  <a:gd name="connsiteX8" fmla="*/ 1195778 w 1572375"/>
                  <a:gd name="connsiteY8" fmla="*/ 305918 h 907643"/>
                  <a:gd name="connsiteX9" fmla="*/ 1221594 w 1572375"/>
                  <a:gd name="connsiteY9" fmla="*/ 289940 h 907643"/>
                  <a:gd name="connsiteX10" fmla="*/ 1384076 w 1572375"/>
                  <a:gd name="connsiteY10" fmla="*/ 354030 h 907643"/>
                  <a:gd name="connsiteX11" fmla="*/ 1537532 w 1572375"/>
                  <a:gd name="connsiteY11" fmla="*/ 442764 h 907643"/>
                  <a:gd name="connsiteX12" fmla="*/ 1365120 w 1572375"/>
                  <a:gd name="connsiteY12" fmla="*/ 542058 h 907643"/>
                  <a:gd name="connsiteX13" fmla="*/ 1202638 w 1572375"/>
                  <a:gd name="connsiteY13" fmla="*/ 606149 h 907643"/>
                  <a:gd name="connsiteX14" fmla="*/ 1176912 w 1572375"/>
                  <a:gd name="connsiteY14" fmla="*/ 590261 h 907643"/>
                  <a:gd name="connsiteX15" fmla="*/ 1125640 w 1572375"/>
                  <a:gd name="connsiteY15" fmla="*/ 507215 h 907643"/>
                  <a:gd name="connsiteX16" fmla="*/ 895908 w 1572375"/>
                  <a:gd name="connsiteY16" fmla="*/ 507215 h 907643"/>
                  <a:gd name="connsiteX17" fmla="*/ 843282 w 1572375"/>
                  <a:gd name="connsiteY17" fmla="*/ 583311 h 907643"/>
                  <a:gd name="connsiteX18" fmla="*/ 895908 w 1572375"/>
                  <a:gd name="connsiteY18" fmla="*/ 659497 h 907643"/>
                  <a:gd name="connsiteX19" fmla="*/ 1026706 w 1572375"/>
                  <a:gd name="connsiteY19" fmla="*/ 686577 h 907643"/>
                  <a:gd name="connsiteX20" fmla="*/ 1062813 w 1572375"/>
                  <a:gd name="connsiteY20" fmla="*/ 694701 h 907643"/>
                  <a:gd name="connsiteX21" fmla="*/ 956478 w 1572375"/>
                  <a:gd name="connsiteY21" fmla="*/ 778018 h 907643"/>
                  <a:gd name="connsiteX22" fmla="*/ 766915 w 1572375"/>
                  <a:gd name="connsiteY22" fmla="*/ 887333 h 907643"/>
                  <a:gd name="connsiteX23" fmla="*/ 596219 w 1572375"/>
                  <a:gd name="connsiteY23" fmla="*/ 788851 h 907643"/>
                  <a:gd name="connsiteX24" fmla="*/ 417037 w 1572375"/>
                  <a:gd name="connsiteY24" fmla="*/ 720247 h 907643"/>
                  <a:gd name="connsiteX25" fmla="*/ 357731 w 1572375"/>
                  <a:gd name="connsiteY25" fmla="*/ 764388 h 907643"/>
                  <a:gd name="connsiteX26" fmla="*/ 322978 w 1572375"/>
                  <a:gd name="connsiteY26" fmla="*/ 823694 h 907643"/>
                  <a:gd name="connsiteX27" fmla="*/ 127187 w 1572375"/>
                  <a:gd name="connsiteY27" fmla="*/ 823694 h 907643"/>
                  <a:gd name="connsiteX28" fmla="*/ 91622 w 1572375"/>
                  <a:gd name="connsiteY28" fmla="*/ 777026 h 907643"/>
                  <a:gd name="connsiteX29" fmla="*/ 127187 w 1572375"/>
                  <a:gd name="connsiteY29" fmla="*/ 730357 h 907643"/>
                  <a:gd name="connsiteX30" fmla="*/ 242911 w 1572375"/>
                  <a:gd name="connsiteY30" fmla="*/ 707700 h 907643"/>
                  <a:gd name="connsiteX31" fmla="*/ 310160 w 1572375"/>
                  <a:gd name="connsiteY31" fmla="*/ 673759 h 907643"/>
                  <a:gd name="connsiteX32" fmla="*/ 187667 w 1572375"/>
                  <a:gd name="connsiteY32" fmla="*/ 552890 h 907643"/>
                  <a:gd name="connsiteX33" fmla="*/ 34211 w 1572375"/>
                  <a:gd name="connsiteY33" fmla="*/ 464157 h 907643"/>
                  <a:gd name="connsiteX34" fmla="*/ 206533 w 1572375"/>
                  <a:gd name="connsiteY34" fmla="*/ 364863 h 907643"/>
                  <a:gd name="connsiteX35" fmla="*/ 329026 w 1572375"/>
                  <a:gd name="connsiteY35" fmla="*/ 243904 h 907643"/>
                  <a:gd name="connsiteX36" fmla="*/ 261867 w 1572375"/>
                  <a:gd name="connsiteY36" fmla="*/ 210053 h 907643"/>
                  <a:gd name="connsiteX37" fmla="*/ 146144 w 1572375"/>
                  <a:gd name="connsiteY37" fmla="*/ 187396 h 907643"/>
                  <a:gd name="connsiteX38" fmla="*/ 110578 w 1572375"/>
                  <a:gd name="connsiteY38" fmla="*/ 140728 h 907643"/>
                  <a:gd name="connsiteX39" fmla="*/ 146144 w 1572375"/>
                  <a:gd name="connsiteY39" fmla="*/ 94059 h 907643"/>
                  <a:gd name="connsiteX40" fmla="*/ 341844 w 1572375"/>
                  <a:gd name="connsiteY40" fmla="*/ 94059 h 907643"/>
                  <a:gd name="connsiteX41" fmla="*/ 376597 w 1572375"/>
                  <a:gd name="connsiteY41" fmla="*/ 153365 h 907643"/>
                  <a:gd name="connsiteX42" fmla="*/ 435903 w 1572375"/>
                  <a:gd name="connsiteY42" fmla="*/ 197506 h 907643"/>
                  <a:gd name="connsiteX43" fmla="*/ 615175 w 1572375"/>
                  <a:gd name="connsiteY43" fmla="*/ 128902 h 907643"/>
                  <a:gd name="connsiteX44" fmla="*/ 804738 w 1572375"/>
                  <a:gd name="connsiteY44" fmla="*/ 19588 h 907643"/>
                  <a:gd name="connsiteX45" fmla="*/ 804738 w 1572375"/>
                  <a:gd name="connsiteY45" fmla="*/ 0 h 907643"/>
                  <a:gd name="connsiteX46" fmla="*/ 606871 w 1572375"/>
                  <a:gd name="connsiteY46" fmla="*/ 114189 h 907643"/>
                  <a:gd name="connsiteX47" fmla="*/ 436084 w 1572375"/>
                  <a:gd name="connsiteY47" fmla="*/ 180536 h 907643"/>
                  <a:gd name="connsiteX48" fmla="*/ 393568 w 1572375"/>
                  <a:gd name="connsiteY48" fmla="*/ 150477 h 907643"/>
                  <a:gd name="connsiteX49" fmla="*/ 350510 w 1572375"/>
                  <a:gd name="connsiteY49" fmla="*/ 79345 h 907643"/>
                  <a:gd name="connsiteX50" fmla="*/ 137839 w 1572375"/>
                  <a:gd name="connsiteY50" fmla="*/ 79345 h 907643"/>
                  <a:gd name="connsiteX51" fmla="*/ 137839 w 1572375"/>
                  <a:gd name="connsiteY51" fmla="*/ 202110 h 907643"/>
                  <a:gd name="connsiteX52" fmla="*/ 261055 w 1572375"/>
                  <a:gd name="connsiteY52" fmla="*/ 227024 h 907643"/>
                  <a:gd name="connsiteX53" fmla="*/ 197867 w 1572375"/>
                  <a:gd name="connsiteY53" fmla="*/ 350149 h 907643"/>
                  <a:gd name="connsiteX54" fmla="*/ 0 w 1572375"/>
                  <a:gd name="connsiteY54" fmla="*/ 464338 h 907643"/>
                  <a:gd name="connsiteX55" fmla="*/ 179543 w 1572375"/>
                  <a:gd name="connsiteY55" fmla="*/ 568236 h 907643"/>
                  <a:gd name="connsiteX56" fmla="*/ 242730 w 1572375"/>
                  <a:gd name="connsiteY56" fmla="*/ 691362 h 907643"/>
                  <a:gd name="connsiteX57" fmla="*/ 119424 w 1572375"/>
                  <a:gd name="connsiteY57" fmla="*/ 716275 h 907643"/>
                  <a:gd name="connsiteX58" fmla="*/ 119424 w 1572375"/>
                  <a:gd name="connsiteY58" fmla="*/ 839040 h 907643"/>
                  <a:gd name="connsiteX59" fmla="*/ 332186 w 1572375"/>
                  <a:gd name="connsiteY59" fmla="*/ 839040 h 907643"/>
                  <a:gd name="connsiteX60" fmla="*/ 375243 w 1572375"/>
                  <a:gd name="connsiteY60" fmla="*/ 767908 h 907643"/>
                  <a:gd name="connsiteX61" fmla="*/ 417759 w 1572375"/>
                  <a:gd name="connsiteY61" fmla="*/ 737849 h 907643"/>
                  <a:gd name="connsiteX62" fmla="*/ 588456 w 1572375"/>
                  <a:gd name="connsiteY62" fmla="*/ 804196 h 907643"/>
                  <a:gd name="connsiteX63" fmla="*/ 767638 w 1572375"/>
                  <a:gd name="connsiteY63" fmla="*/ 907643 h 907643"/>
                  <a:gd name="connsiteX64" fmla="*/ 965505 w 1572375"/>
                  <a:gd name="connsiteY64" fmla="*/ 793364 h 907643"/>
                  <a:gd name="connsiteX65" fmla="*/ 1028692 w 1572375"/>
                  <a:gd name="connsiteY65" fmla="*/ 670239 h 907643"/>
                  <a:gd name="connsiteX66" fmla="*/ 905477 w 1572375"/>
                  <a:gd name="connsiteY66" fmla="*/ 645415 h 907643"/>
                  <a:gd name="connsiteX67" fmla="*/ 905477 w 1572375"/>
                  <a:gd name="connsiteY67" fmla="*/ 522561 h 907643"/>
                  <a:gd name="connsiteX68" fmla="*/ 1118238 w 1572375"/>
                  <a:gd name="connsiteY68" fmla="*/ 522561 h 907643"/>
                  <a:gd name="connsiteX69" fmla="*/ 1161205 w 1572375"/>
                  <a:gd name="connsiteY69" fmla="*/ 593692 h 907643"/>
                  <a:gd name="connsiteX70" fmla="*/ 1203721 w 1572375"/>
                  <a:gd name="connsiteY70" fmla="*/ 623751 h 907643"/>
                  <a:gd name="connsiteX71" fmla="*/ 1374508 w 1572375"/>
                  <a:gd name="connsiteY71" fmla="*/ 557494 h 907643"/>
                  <a:gd name="connsiteX72" fmla="*/ 1572375 w 1572375"/>
                  <a:gd name="connsiteY72" fmla="*/ 443215 h 907643"/>
                  <a:gd name="connsiteX73" fmla="*/ 1393194 w 1572375"/>
                  <a:gd name="connsiteY73" fmla="*/ 339768 h 907643"/>
                  <a:gd name="connsiteX74" fmla="*/ 1222497 w 1572375"/>
                  <a:gd name="connsiteY74" fmla="*/ 273421 h 907643"/>
                  <a:gd name="connsiteX75" fmla="*/ 1179981 w 1572375"/>
                  <a:gd name="connsiteY75" fmla="*/ 303481 h 907643"/>
                  <a:gd name="connsiteX76" fmla="*/ 1136923 w 1572375"/>
                  <a:gd name="connsiteY76" fmla="*/ 374611 h 907643"/>
                  <a:gd name="connsiteX77" fmla="*/ 924162 w 1572375"/>
                  <a:gd name="connsiteY77" fmla="*/ 374611 h 907643"/>
                  <a:gd name="connsiteX78" fmla="*/ 924162 w 1572375"/>
                  <a:gd name="connsiteY78" fmla="*/ 251847 h 907643"/>
                  <a:gd name="connsiteX79" fmla="*/ 1047468 w 1572375"/>
                  <a:gd name="connsiteY79" fmla="*/ 227024 h 907643"/>
                  <a:gd name="connsiteX80" fmla="*/ 984280 w 1572375"/>
                  <a:gd name="connsiteY80" fmla="*/ 103808 h 907643"/>
                  <a:gd name="connsiteX81" fmla="*/ 805099 w 1572375"/>
                  <a:gd name="connsiteY81" fmla="*/ 452 h 9076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Lst>
                <a:rect l="l" t="t" r="r" b="b"/>
                <a:pathLst>
                  <a:path w="1572375" h="907643">
                    <a:moveTo>
                      <a:pt x="804738" y="19588"/>
                    </a:moveTo>
                    <a:lnTo>
                      <a:pt x="975434" y="118161"/>
                    </a:lnTo>
                    <a:cubicBezTo>
                      <a:pt x="1072111" y="173946"/>
                      <a:pt x="1080867" y="197687"/>
                      <a:pt x="1081679" y="201478"/>
                    </a:cubicBezTo>
                    <a:cubicBezTo>
                      <a:pt x="1080054" y="202832"/>
                      <a:pt x="1072201" y="208067"/>
                      <a:pt x="1045572" y="209602"/>
                    </a:cubicBezTo>
                    <a:cubicBezTo>
                      <a:pt x="991411" y="212671"/>
                      <a:pt x="952506" y="214838"/>
                      <a:pt x="914774" y="236682"/>
                    </a:cubicBezTo>
                    <a:cubicBezTo>
                      <a:pt x="880833" y="256270"/>
                      <a:pt x="862238" y="283260"/>
                      <a:pt x="862238" y="312778"/>
                    </a:cubicBezTo>
                    <a:cubicBezTo>
                      <a:pt x="862238" y="342296"/>
                      <a:pt x="880833" y="369376"/>
                      <a:pt x="914774" y="388964"/>
                    </a:cubicBezTo>
                    <a:cubicBezTo>
                      <a:pt x="986895" y="425910"/>
                      <a:pt x="1072385" y="425910"/>
                      <a:pt x="1144506" y="388964"/>
                    </a:cubicBezTo>
                    <a:cubicBezTo>
                      <a:pt x="1185668" y="365133"/>
                      <a:pt x="1190633" y="336338"/>
                      <a:pt x="1195778" y="305918"/>
                    </a:cubicBezTo>
                    <a:cubicBezTo>
                      <a:pt x="1196771" y="300321"/>
                      <a:pt x="1198486" y="289940"/>
                      <a:pt x="1221594" y="289940"/>
                    </a:cubicBezTo>
                    <a:cubicBezTo>
                      <a:pt x="1244703" y="289940"/>
                      <a:pt x="1292093" y="301134"/>
                      <a:pt x="1384076" y="354030"/>
                    </a:cubicBezTo>
                    <a:lnTo>
                      <a:pt x="1537532" y="442764"/>
                    </a:lnTo>
                    <a:lnTo>
                      <a:pt x="1365120" y="542058"/>
                    </a:lnTo>
                    <a:cubicBezTo>
                      <a:pt x="1273408" y="595046"/>
                      <a:pt x="1226288" y="606149"/>
                      <a:pt x="1202638" y="606149"/>
                    </a:cubicBezTo>
                    <a:cubicBezTo>
                      <a:pt x="1178988" y="606149"/>
                      <a:pt x="1177815" y="595768"/>
                      <a:pt x="1176912" y="590261"/>
                    </a:cubicBezTo>
                    <a:cubicBezTo>
                      <a:pt x="1171676" y="559751"/>
                      <a:pt x="1166802" y="530955"/>
                      <a:pt x="1125640" y="507215"/>
                    </a:cubicBezTo>
                    <a:cubicBezTo>
                      <a:pt x="1053519" y="470269"/>
                      <a:pt x="968029" y="470269"/>
                      <a:pt x="895908" y="507215"/>
                    </a:cubicBezTo>
                    <a:cubicBezTo>
                      <a:pt x="861967" y="526803"/>
                      <a:pt x="843282" y="553793"/>
                      <a:pt x="843282" y="583311"/>
                    </a:cubicBezTo>
                    <a:cubicBezTo>
                      <a:pt x="843282" y="612828"/>
                      <a:pt x="861967" y="639909"/>
                      <a:pt x="895908" y="659497"/>
                    </a:cubicBezTo>
                    <a:cubicBezTo>
                      <a:pt x="933640" y="681251"/>
                      <a:pt x="972636" y="683508"/>
                      <a:pt x="1026706" y="686577"/>
                    </a:cubicBezTo>
                    <a:cubicBezTo>
                      <a:pt x="1053245" y="688112"/>
                      <a:pt x="1061008" y="693347"/>
                      <a:pt x="1062813" y="694701"/>
                    </a:cubicBezTo>
                    <a:cubicBezTo>
                      <a:pt x="1062182" y="698492"/>
                      <a:pt x="1053787" y="721782"/>
                      <a:pt x="956478" y="778018"/>
                    </a:cubicBezTo>
                    <a:lnTo>
                      <a:pt x="766915" y="887333"/>
                    </a:lnTo>
                    <a:lnTo>
                      <a:pt x="596219" y="788851"/>
                    </a:lnTo>
                    <a:cubicBezTo>
                      <a:pt x="517415" y="743717"/>
                      <a:pt x="457116" y="720247"/>
                      <a:pt x="417037" y="720247"/>
                    </a:cubicBezTo>
                    <a:cubicBezTo>
                      <a:pt x="384090" y="720247"/>
                      <a:pt x="362877" y="736315"/>
                      <a:pt x="357731" y="764388"/>
                    </a:cubicBezTo>
                    <a:cubicBezTo>
                      <a:pt x="352586" y="792461"/>
                      <a:pt x="350329" y="807897"/>
                      <a:pt x="322978" y="823694"/>
                    </a:cubicBezTo>
                    <a:cubicBezTo>
                      <a:pt x="261379" y="854622"/>
                      <a:pt x="188787" y="854622"/>
                      <a:pt x="127187" y="823694"/>
                    </a:cubicBezTo>
                    <a:cubicBezTo>
                      <a:pt x="104259" y="810425"/>
                      <a:pt x="91622" y="793906"/>
                      <a:pt x="91622" y="777026"/>
                    </a:cubicBezTo>
                    <a:cubicBezTo>
                      <a:pt x="91622" y="760146"/>
                      <a:pt x="104259" y="743536"/>
                      <a:pt x="127187" y="730357"/>
                    </a:cubicBezTo>
                    <a:cubicBezTo>
                      <a:pt x="156615" y="713387"/>
                      <a:pt x="187125" y="710949"/>
                      <a:pt x="242911" y="707700"/>
                    </a:cubicBezTo>
                    <a:cubicBezTo>
                      <a:pt x="257805" y="706887"/>
                      <a:pt x="302849" y="704360"/>
                      <a:pt x="310160" y="673759"/>
                    </a:cubicBezTo>
                    <a:cubicBezTo>
                      <a:pt x="315305" y="652005"/>
                      <a:pt x="304834" y="620591"/>
                      <a:pt x="187667" y="552890"/>
                    </a:cubicBezTo>
                    <a:lnTo>
                      <a:pt x="34211" y="464157"/>
                    </a:lnTo>
                    <a:lnTo>
                      <a:pt x="206533" y="364863"/>
                    </a:lnTo>
                    <a:cubicBezTo>
                      <a:pt x="323881" y="297162"/>
                      <a:pt x="334262" y="265568"/>
                      <a:pt x="329026" y="243904"/>
                    </a:cubicBezTo>
                    <a:cubicBezTo>
                      <a:pt x="321805" y="213393"/>
                      <a:pt x="276671" y="210866"/>
                      <a:pt x="261867" y="210053"/>
                    </a:cubicBezTo>
                    <a:cubicBezTo>
                      <a:pt x="205991" y="206804"/>
                      <a:pt x="175481" y="204366"/>
                      <a:pt x="146144" y="187396"/>
                    </a:cubicBezTo>
                    <a:cubicBezTo>
                      <a:pt x="123216" y="174217"/>
                      <a:pt x="110578" y="157608"/>
                      <a:pt x="110578" y="140728"/>
                    </a:cubicBezTo>
                    <a:cubicBezTo>
                      <a:pt x="110578" y="123847"/>
                      <a:pt x="123216" y="107238"/>
                      <a:pt x="146144" y="94059"/>
                    </a:cubicBezTo>
                    <a:cubicBezTo>
                      <a:pt x="207712" y="63133"/>
                      <a:pt x="280276" y="63133"/>
                      <a:pt x="341844" y="94059"/>
                    </a:cubicBezTo>
                    <a:cubicBezTo>
                      <a:pt x="368925" y="109856"/>
                      <a:pt x="371723" y="124389"/>
                      <a:pt x="376597" y="153365"/>
                    </a:cubicBezTo>
                    <a:cubicBezTo>
                      <a:pt x="381472" y="182341"/>
                      <a:pt x="403046" y="197506"/>
                      <a:pt x="435903" y="197506"/>
                    </a:cubicBezTo>
                    <a:cubicBezTo>
                      <a:pt x="476073" y="197506"/>
                      <a:pt x="536371" y="174488"/>
                      <a:pt x="615175" y="128902"/>
                    </a:cubicBezTo>
                    <a:lnTo>
                      <a:pt x="804738" y="19588"/>
                    </a:lnTo>
                    <a:moveTo>
                      <a:pt x="804738" y="0"/>
                    </a:moveTo>
                    <a:lnTo>
                      <a:pt x="606871" y="114189"/>
                    </a:lnTo>
                    <a:cubicBezTo>
                      <a:pt x="526713" y="160496"/>
                      <a:pt x="470656" y="180536"/>
                      <a:pt x="436084" y="180536"/>
                    </a:cubicBezTo>
                    <a:cubicBezTo>
                      <a:pt x="410628" y="180536"/>
                      <a:pt x="396817" y="169704"/>
                      <a:pt x="393568" y="150477"/>
                    </a:cubicBezTo>
                    <a:cubicBezTo>
                      <a:pt x="388332" y="119515"/>
                      <a:pt x="384541" y="98753"/>
                      <a:pt x="350510" y="79345"/>
                    </a:cubicBezTo>
                    <a:cubicBezTo>
                      <a:pt x="283687" y="45384"/>
                      <a:pt x="204662" y="45384"/>
                      <a:pt x="137839" y="79345"/>
                    </a:cubicBezTo>
                    <a:cubicBezTo>
                      <a:pt x="78984" y="113286"/>
                      <a:pt x="78984" y="168169"/>
                      <a:pt x="137839" y="202110"/>
                    </a:cubicBezTo>
                    <a:cubicBezTo>
                      <a:pt x="171509" y="221608"/>
                      <a:pt x="207435" y="223954"/>
                      <a:pt x="261055" y="227024"/>
                    </a:cubicBezTo>
                    <a:cubicBezTo>
                      <a:pt x="339588" y="231447"/>
                      <a:pt x="337421" y="269720"/>
                      <a:pt x="197867" y="350149"/>
                    </a:cubicBezTo>
                    <a:lnTo>
                      <a:pt x="0" y="464338"/>
                    </a:lnTo>
                    <a:lnTo>
                      <a:pt x="179543" y="568236"/>
                    </a:lnTo>
                    <a:cubicBezTo>
                      <a:pt x="318645" y="648574"/>
                      <a:pt x="320812" y="686938"/>
                      <a:pt x="242730" y="691362"/>
                    </a:cubicBezTo>
                    <a:cubicBezTo>
                      <a:pt x="189021" y="694431"/>
                      <a:pt x="153094" y="696777"/>
                      <a:pt x="119424" y="716275"/>
                    </a:cubicBezTo>
                    <a:cubicBezTo>
                      <a:pt x="60660" y="750126"/>
                      <a:pt x="60660" y="805099"/>
                      <a:pt x="119424" y="839040"/>
                    </a:cubicBezTo>
                    <a:cubicBezTo>
                      <a:pt x="186272" y="873032"/>
                      <a:pt x="265338" y="873032"/>
                      <a:pt x="332186" y="839040"/>
                    </a:cubicBezTo>
                    <a:cubicBezTo>
                      <a:pt x="365855" y="819632"/>
                      <a:pt x="369918" y="798870"/>
                      <a:pt x="375243" y="767908"/>
                    </a:cubicBezTo>
                    <a:cubicBezTo>
                      <a:pt x="378493" y="748681"/>
                      <a:pt x="392304" y="737849"/>
                      <a:pt x="417759" y="737849"/>
                    </a:cubicBezTo>
                    <a:cubicBezTo>
                      <a:pt x="452242" y="737849"/>
                      <a:pt x="508027" y="757889"/>
                      <a:pt x="588456" y="804196"/>
                    </a:cubicBezTo>
                    <a:lnTo>
                      <a:pt x="767638" y="907643"/>
                    </a:lnTo>
                    <a:lnTo>
                      <a:pt x="965505" y="793364"/>
                    </a:lnTo>
                    <a:cubicBezTo>
                      <a:pt x="1104698" y="713026"/>
                      <a:pt x="1106864" y="674662"/>
                      <a:pt x="1028692" y="670239"/>
                    </a:cubicBezTo>
                    <a:cubicBezTo>
                      <a:pt x="975073" y="667170"/>
                      <a:pt x="939147" y="664823"/>
                      <a:pt x="905477" y="645415"/>
                    </a:cubicBezTo>
                    <a:cubicBezTo>
                      <a:pt x="846712" y="611474"/>
                      <a:pt x="846712" y="556501"/>
                      <a:pt x="905477" y="522561"/>
                    </a:cubicBezTo>
                    <a:cubicBezTo>
                      <a:pt x="972324" y="488568"/>
                      <a:pt x="1051390" y="488568"/>
                      <a:pt x="1118238" y="522561"/>
                    </a:cubicBezTo>
                    <a:cubicBezTo>
                      <a:pt x="1151908" y="541968"/>
                      <a:pt x="1155970" y="562730"/>
                      <a:pt x="1161205" y="593692"/>
                    </a:cubicBezTo>
                    <a:cubicBezTo>
                      <a:pt x="1164545" y="612919"/>
                      <a:pt x="1178356" y="623751"/>
                      <a:pt x="1203721" y="623751"/>
                    </a:cubicBezTo>
                    <a:cubicBezTo>
                      <a:pt x="1238294" y="623751"/>
                      <a:pt x="1293989" y="603711"/>
                      <a:pt x="1374508" y="557494"/>
                    </a:cubicBezTo>
                    <a:lnTo>
                      <a:pt x="1572375" y="443215"/>
                    </a:lnTo>
                    <a:lnTo>
                      <a:pt x="1393194" y="339768"/>
                    </a:lnTo>
                    <a:cubicBezTo>
                      <a:pt x="1313036" y="293461"/>
                      <a:pt x="1257070" y="273421"/>
                      <a:pt x="1222497" y="273421"/>
                    </a:cubicBezTo>
                    <a:cubicBezTo>
                      <a:pt x="1197041" y="273421"/>
                      <a:pt x="1183231" y="284254"/>
                      <a:pt x="1179981" y="303481"/>
                    </a:cubicBezTo>
                    <a:cubicBezTo>
                      <a:pt x="1174655" y="334442"/>
                      <a:pt x="1170954" y="355204"/>
                      <a:pt x="1136923" y="374611"/>
                    </a:cubicBezTo>
                    <a:cubicBezTo>
                      <a:pt x="1070076" y="408604"/>
                      <a:pt x="991009" y="408604"/>
                      <a:pt x="924162" y="374611"/>
                    </a:cubicBezTo>
                    <a:cubicBezTo>
                      <a:pt x="865398" y="340761"/>
                      <a:pt x="865398" y="285788"/>
                      <a:pt x="924162" y="251847"/>
                    </a:cubicBezTo>
                    <a:cubicBezTo>
                      <a:pt x="957922" y="232350"/>
                      <a:pt x="993758" y="230003"/>
                      <a:pt x="1047468" y="227024"/>
                    </a:cubicBezTo>
                    <a:cubicBezTo>
                      <a:pt x="1125911" y="222510"/>
                      <a:pt x="1123744" y="184147"/>
                      <a:pt x="984280" y="103808"/>
                    </a:cubicBezTo>
                    <a:lnTo>
                      <a:pt x="805099" y="452"/>
                    </a:lnTo>
                    <a:close/>
                  </a:path>
                </a:pathLst>
              </a:custGeom>
              <a:solidFill>
                <a:srgbClr val="FFFFFF"/>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endParaRPr>
              </a:p>
            </p:txBody>
          </p:sp>
          <p:grpSp>
            <p:nvGrpSpPr>
              <p:cNvPr id="3267" name="Graphic 13">
                <a:extLst>
                  <a:ext uri="{FF2B5EF4-FFF2-40B4-BE49-F238E27FC236}">
                    <a16:creationId xmlns:a16="http://schemas.microsoft.com/office/drawing/2014/main" id="{0DF96097-033D-5980-1A44-8FF75952BE5C}"/>
                  </a:ext>
                </a:extLst>
              </p:cNvPr>
              <p:cNvGrpSpPr/>
              <p:nvPr/>
            </p:nvGrpSpPr>
            <p:grpSpPr>
              <a:xfrm>
                <a:off x="8793167" y="5638174"/>
                <a:ext cx="795306" cy="1589829"/>
                <a:chOff x="9080466" y="4972901"/>
                <a:chExt cx="795306" cy="1589829"/>
              </a:xfrm>
            </p:grpSpPr>
            <p:sp>
              <p:nvSpPr>
                <p:cNvPr id="3268" name="Freeform: Shape 3267">
                  <a:extLst>
                    <a:ext uri="{FF2B5EF4-FFF2-40B4-BE49-F238E27FC236}">
                      <a16:creationId xmlns:a16="http://schemas.microsoft.com/office/drawing/2014/main" id="{DADF147A-ED9E-E83F-6E98-D07CEE803881}"/>
                    </a:ext>
                  </a:extLst>
                </p:cNvPr>
                <p:cNvSpPr/>
                <p:nvPr/>
              </p:nvSpPr>
              <p:spPr>
                <a:xfrm>
                  <a:off x="9248840" y="5751697"/>
                  <a:ext cx="482205" cy="337491"/>
                </a:xfrm>
                <a:custGeom>
                  <a:avLst/>
                  <a:gdLst>
                    <a:gd name="connsiteX0" fmla="*/ 354030 w 482205"/>
                    <a:gd name="connsiteY0" fmla="*/ 21645 h 337491"/>
                    <a:gd name="connsiteX1" fmla="*/ 458831 w 482205"/>
                    <a:gd name="connsiteY1" fmla="*/ 153797 h 337491"/>
                    <a:gd name="connsiteX2" fmla="*/ 245167 w 482205"/>
                    <a:gd name="connsiteY2" fmla="*/ 269249 h 337491"/>
                    <a:gd name="connsiteX3" fmla="*/ 224767 w 482205"/>
                    <a:gd name="connsiteY3" fmla="*/ 337492 h 337491"/>
                    <a:gd name="connsiteX4" fmla="*/ 0 w 482205"/>
                    <a:gd name="connsiteY4" fmla="*/ 207597 h 337491"/>
                    <a:gd name="connsiteX5" fmla="*/ 0 w 482205"/>
                    <a:gd name="connsiteY5" fmla="*/ 130327 h 337491"/>
                    <a:gd name="connsiteX6" fmla="*/ 192902 w 482205"/>
                    <a:gd name="connsiteY6" fmla="*/ 16229 h 337491"/>
                    <a:gd name="connsiteX7" fmla="*/ 354030 w 482205"/>
                    <a:gd name="connsiteY7" fmla="*/ 21645 h 337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82205" h="337491">
                      <a:moveTo>
                        <a:pt x="354030" y="21645"/>
                      </a:moveTo>
                      <a:cubicBezTo>
                        <a:pt x="463977" y="76437"/>
                        <a:pt x="515790" y="113447"/>
                        <a:pt x="458831" y="153797"/>
                      </a:cubicBezTo>
                      <a:cubicBezTo>
                        <a:pt x="401872" y="194147"/>
                        <a:pt x="245167" y="269249"/>
                        <a:pt x="245167" y="269249"/>
                      </a:cubicBezTo>
                      <a:lnTo>
                        <a:pt x="224767" y="337492"/>
                      </a:lnTo>
                      <a:lnTo>
                        <a:pt x="0" y="207597"/>
                      </a:lnTo>
                      <a:lnTo>
                        <a:pt x="0" y="130327"/>
                      </a:lnTo>
                      <a:cubicBezTo>
                        <a:pt x="0" y="130327"/>
                        <a:pt x="138742" y="34643"/>
                        <a:pt x="192902" y="16229"/>
                      </a:cubicBezTo>
                      <a:cubicBezTo>
                        <a:pt x="247063" y="-2186"/>
                        <a:pt x="289579" y="-10400"/>
                        <a:pt x="354030" y="21645"/>
                      </a:cubicBezTo>
                      <a:close/>
                    </a:path>
                  </a:pathLst>
                </a:custGeom>
                <a:solidFill>
                  <a:srgbClr val="000000">
                    <a:alpha val="15000"/>
                  </a:srgbClr>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endParaRPr>
                </a:p>
              </p:txBody>
            </p:sp>
            <p:sp>
              <p:nvSpPr>
                <p:cNvPr id="3269" name="Freeform: Shape 3268">
                  <a:extLst>
                    <a:ext uri="{FF2B5EF4-FFF2-40B4-BE49-F238E27FC236}">
                      <a16:creationId xmlns:a16="http://schemas.microsoft.com/office/drawing/2014/main" id="{9D649E75-3B84-C993-366D-6EA8ED966CAD}"/>
                    </a:ext>
                  </a:extLst>
                </p:cNvPr>
                <p:cNvSpPr/>
                <p:nvPr/>
              </p:nvSpPr>
              <p:spPr>
                <a:xfrm>
                  <a:off x="9293072" y="6101916"/>
                  <a:ext cx="123240" cy="262008"/>
                </a:xfrm>
                <a:custGeom>
                  <a:avLst/>
                  <a:gdLst>
                    <a:gd name="connsiteX0" fmla="*/ 0 w 123240"/>
                    <a:gd name="connsiteY0" fmla="*/ 19769 h 262008"/>
                    <a:gd name="connsiteX1" fmla="*/ 35656 w 123240"/>
                    <a:gd name="connsiteY1" fmla="*/ 135853 h 262008"/>
                    <a:gd name="connsiteX2" fmla="*/ 39989 w 123240"/>
                    <a:gd name="connsiteY2" fmla="*/ 218719 h 262008"/>
                    <a:gd name="connsiteX3" fmla="*/ 33399 w 123240"/>
                    <a:gd name="connsiteY3" fmla="*/ 249591 h 262008"/>
                    <a:gd name="connsiteX4" fmla="*/ 40390 w 123240"/>
                    <a:gd name="connsiteY4" fmla="*/ 261474 h 262008"/>
                    <a:gd name="connsiteX5" fmla="*/ 42426 w 123240"/>
                    <a:gd name="connsiteY5" fmla="*/ 261777 h 262008"/>
                    <a:gd name="connsiteX6" fmla="*/ 93698 w 123240"/>
                    <a:gd name="connsiteY6" fmla="*/ 206623 h 262008"/>
                    <a:gd name="connsiteX7" fmla="*/ 123125 w 123240"/>
                    <a:gd name="connsiteY7" fmla="*/ 99566 h 262008"/>
                    <a:gd name="connsiteX8" fmla="*/ 118431 w 123240"/>
                    <a:gd name="connsiteY8" fmla="*/ 75554 h 262008"/>
                    <a:gd name="connsiteX9" fmla="*/ 111571 w 123240"/>
                    <a:gd name="connsiteY9" fmla="*/ 63188 h 262008"/>
                    <a:gd name="connsiteX10" fmla="*/ 100197 w 123240"/>
                    <a:gd name="connsiteY10" fmla="*/ 0 h 262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3240" h="262008">
                      <a:moveTo>
                        <a:pt x="0" y="19769"/>
                      </a:moveTo>
                      <a:cubicBezTo>
                        <a:pt x="0" y="19769"/>
                        <a:pt x="33941" y="103086"/>
                        <a:pt x="35656" y="135853"/>
                      </a:cubicBezTo>
                      <a:cubicBezTo>
                        <a:pt x="37461" y="170155"/>
                        <a:pt x="45766" y="180987"/>
                        <a:pt x="39989" y="218719"/>
                      </a:cubicBezTo>
                      <a:cubicBezTo>
                        <a:pt x="38725" y="226753"/>
                        <a:pt x="34482" y="243001"/>
                        <a:pt x="33399" y="249591"/>
                      </a:cubicBezTo>
                      <a:cubicBezTo>
                        <a:pt x="32048" y="254803"/>
                        <a:pt x="35178" y="260123"/>
                        <a:pt x="40390" y="261474"/>
                      </a:cubicBezTo>
                      <a:cubicBezTo>
                        <a:pt x="41056" y="261646"/>
                        <a:pt x="41739" y="261748"/>
                        <a:pt x="42426" y="261777"/>
                      </a:cubicBezTo>
                      <a:cubicBezTo>
                        <a:pt x="57320" y="264846"/>
                        <a:pt x="81963" y="236953"/>
                        <a:pt x="93698" y="206623"/>
                      </a:cubicBezTo>
                      <a:cubicBezTo>
                        <a:pt x="105670" y="171568"/>
                        <a:pt x="115498" y="135816"/>
                        <a:pt x="123125" y="99566"/>
                      </a:cubicBezTo>
                      <a:cubicBezTo>
                        <a:pt x="123706" y="91288"/>
                        <a:pt x="122087" y="83004"/>
                        <a:pt x="118431" y="75554"/>
                      </a:cubicBezTo>
                      <a:cubicBezTo>
                        <a:pt x="116572" y="71209"/>
                        <a:pt x="114273" y="67065"/>
                        <a:pt x="111571" y="63188"/>
                      </a:cubicBezTo>
                      <a:cubicBezTo>
                        <a:pt x="106697" y="48293"/>
                        <a:pt x="104350" y="19949"/>
                        <a:pt x="100197" y="0"/>
                      </a:cubicBezTo>
                      <a:close/>
                    </a:path>
                  </a:pathLst>
                </a:custGeom>
                <a:solidFill>
                  <a:srgbClr val="FFA8A7"/>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endParaRPr>
                </a:p>
              </p:txBody>
            </p:sp>
            <p:sp>
              <p:nvSpPr>
                <p:cNvPr id="3270" name="Freeform: Shape 3269">
                  <a:extLst>
                    <a:ext uri="{FF2B5EF4-FFF2-40B4-BE49-F238E27FC236}">
                      <a16:creationId xmlns:a16="http://schemas.microsoft.com/office/drawing/2014/main" id="{62F96472-7A72-9406-F7E5-F4D097D4E3E3}"/>
                    </a:ext>
                  </a:extLst>
                </p:cNvPr>
                <p:cNvSpPr/>
                <p:nvPr/>
              </p:nvSpPr>
              <p:spPr>
                <a:xfrm>
                  <a:off x="9263414" y="6232624"/>
                  <a:ext cx="185189" cy="201025"/>
                </a:xfrm>
                <a:custGeom>
                  <a:avLst/>
                  <a:gdLst>
                    <a:gd name="connsiteX0" fmla="*/ 181218 w 185189"/>
                    <a:gd name="connsiteY0" fmla="*/ 0 h 201025"/>
                    <a:gd name="connsiteX1" fmla="*/ 185189 w 185189"/>
                    <a:gd name="connsiteY1" fmla="*/ 11283 h 201025"/>
                    <a:gd name="connsiteX2" fmla="*/ 164067 w 185189"/>
                    <a:gd name="connsiteY2" fmla="*/ 48745 h 201025"/>
                    <a:gd name="connsiteX3" fmla="*/ 152873 w 185189"/>
                    <a:gd name="connsiteY3" fmla="*/ 87650 h 201025"/>
                    <a:gd name="connsiteX4" fmla="*/ 130036 w 185189"/>
                    <a:gd name="connsiteY4" fmla="*/ 148581 h 201025"/>
                    <a:gd name="connsiteX5" fmla="*/ 55384 w 185189"/>
                    <a:gd name="connsiteY5" fmla="*/ 197416 h 201025"/>
                    <a:gd name="connsiteX6" fmla="*/ 6640 w 185189"/>
                    <a:gd name="connsiteY6" fmla="*/ 190465 h 201025"/>
                    <a:gd name="connsiteX7" fmla="*/ 2126 w 185189"/>
                    <a:gd name="connsiteY7" fmla="*/ 165912 h 201025"/>
                    <a:gd name="connsiteX8" fmla="*/ 181218 w 185189"/>
                    <a:gd name="connsiteY8" fmla="*/ 0 h 201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5189" h="201025">
                      <a:moveTo>
                        <a:pt x="181218" y="0"/>
                      </a:moveTo>
                      <a:cubicBezTo>
                        <a:pt x="183149" y="3519"/>
                        <a:pt x="184491" y="7331"/>
                        <a:pt x="185189" y="11283"/>
                      </a:cubicBezTo>
                      <a:cubicBezTo>
                        <a:pt x="185189" y="18054"/>
                        <a:pt x="170115" y="40530"/>
                        <a:pt x="164067" y="48745"/>
                      </a:cubicBezTo>
                      <a:cubicBezTo>
                        <a:pt x="155522" y="59817"/>
                        <a:pt x="151520" y="73730"/>
                        <a:pt x="152873" y="87650"/>
                      </a:cubicBezTo>
                      <a:cubicBezTo>
                        <a:pt x="152697" y="110020"/>
                        <a:pt x="144607" y="131606"/>
                        <a:pt x="130036" y="148581"/>
                      </a:cubicBezTo>
                      <a:cubicBezTo>
                        <a:pt x="110679" y="172052"/>
                        <a:pt x="84644" y="189083"/>
                        <a:pt x="55384" y="197416"/>
                      </a:cubicBezTo>
                      <a:cubicBezTo>
                        <a:pt x="19277" y="208519"/>
                        <a:pt x="6640" y="190465"/>
                        <a:pt x="6640" y="190465"/>
                      </a:cubicBezTo>
                      <a:cubicBezTo>
                        <a:pt x="6640" y="190465"/>
                        <a:pt x="-4553" y="173044"/>
                        <a:pt x="2126" y="165912"/>
                      </a:cubicBezTo>
                      <a:cubicBezTo>
                        <a:pt x="8806" y="158781"/>
                        <a:pt x="181218" y="0"/>
                        <a:pt x="181218" y="0"/>
                      </a:cubicBezTo>
                      <a:close/>
                    </a:path>
                  </a:pathLst>
                </a:custGeom>
                <a:solidFill>
                  <a:srgbClr val="263238"/>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endParaRPr>
                </a:p>
              </p:txBody>
            </p:sp>
            <p:sp>
              <p:nvSpPr>
                <p:cNvPr id="3271" name="Freeform: Shape 3270">
                  <a:extLst>
                    <a:ext uri="{FF2B5EF4-FFF2-40B4-BE49-F238E27FC236}">
                      <a16:creationId xmlns:a16="http://schemas.microsoft.com/office/drawing/2014/main" id="{3736A27B-B435-0C86-C999-9C5480365908}"/>
                    </a:ext>
                  </a:extLst>
                </p:cNvPr>
                <p:cNvSpPr/>
                <p:nvPr/>
              </p:nvSpPr>
              <p:spPr>
                <a:xfrm>
                  <a:off x="9261929" y="6165104"/>
                  <a:ext cx="182702" cy="253339"/>
                </a:xfrm>
                <a:custGeom>
                  <a:avLst/>
                  <a:gdLst>
                    <a:gd name="connsiteX0" fmla="*/ 142082 w 182702"/>
                    <a:gd name="connsiteY0" fmla="*/ 0 h 253339"/>
                    <a:gd name="connsiteX1" fmla="*/ 147950 w 182702"/>
                    <a:gd name="connsiteY1" fmla="*/ 3069 h 253339"/>
                    <a:gd name="connsiteX2" fmla="*/ 161038 w 182702"/>
                    <a:gd name="connsiteY2" fmla="*/ 29066 h 253339"/>
                    <a:gd name="connsiteX3" fmla="*/ 182703 w 182702"/>
                    <a:gd name="connsiteY3" fmla="*/ 67520 h 253339"/>
                    <a:gd name="connsiteX4" fmla="*/ 145512 w 182702"/>
                    <a:gd name="connsiteY4" fmla="*/ 138110 h 253339"/>
                    <a:gd name="connsiteX5" fmla="*/ 102545 w 182702"/>
                    <a:gd name="connsiteY5" fmla="*/ 223503 h 253339"/>
                    <a:gd name="connsiteX6" fmla="*/ 9569 w 182702"/>
                    <a:gd name="connsiteY6" fmla="*/ 249410 h 253339"/>
                    <a:gd name="connsiteX7" fmla="*/ 16520 w 182702"/>
                    <a:gd name="connsiteY7" fmla="*/ 196694 h 253339"/>
                    <a:gd name="connsiteX8" fmla="*/ 51995 w 182702"/>
                    <a:gd name="connsiteY8" fmla="*/ 98302 h 253339"/>
                    <a:gd name="connsiteX9" fmla="*/ 55696 w 182702"/>
                    <a:gd name="connsiteY9" fmla="*/ 69777 h 253339"/>
                    <a:gd name="connsiteX10" fmla="*/ 53078 w 182702"/>
                    <a:gd name="connsiteY10" fmla="*/ 41433 h 253339"/>
                    <a:gd name="connsiteX11" fmla="*/ 54883 w 182702"/>
                    <a:gd name="connsiteY11" fmla="*/ 28615 h 253339"/>
                    <a:gd name="connsiteX12" fmla="*/ 65535 w 182702"/>
                    <a:gd name="connsiteY12" fmla="*/ 21213 h 253339"/>
                    <a:gd name="connsiteX13" fmla="*/ 85484 w 182702"/>
                    <a:gd name="connsiteY13" fmla="*/ 14443 h 253339"/>
                    <a:gd name="connsiteX14" fmla="*/ 105975 w 182702"/>
                    <a:gd name="connsiteY14" fmla="*/ 16970 h 253339"/>
                    <a:gd name="connsiteX15" fmla="*/ 118793 w 182702"/>
                    <a:gd name="connsiteY15" fmla="*/ 25185 h 253339"/>
                    <a:gd name="connsiteX16" fmla="*/ 137840 w 182702"/>
                    <a:gd name="connsiteY16" fmla="*/ 21755 h 253339"/>
                    <a:gd name="connsiteX17" fmla="*/ 142985 w 182702"/>
                    <a:gd name="connsiteY17" fmla="*/ 4243 h 253339"/>
                    <a:gd name="connsiteX18" fmla="*/ 142082 w 182702"/>
                    <a:gd name="connsiteY18" fmla="*/ 0 h 253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82702" h="253339">
                      <a:moveTo>
                        <a:pt x="142082" y="0"/>
                      </a:moveTo>
                      <a:cubicBezTo>
                        <a:pt x="143165" y="0"/>
                        <a:pt x="145151" y="0"/>
                        <a:pt x="147950" y="3069"/>
                      </a:cubicBezTo>
                      <a:cubicBezTo>
                        <a:pt x="149033" y="4333"/>
                        <a:pt x="155622" y="20581"/>
                        <a:pt x="161038" y="29066"/>
                      </a:cubicBezTo>
                      <a:cubicBezTo>
                        <a:pt x="166454" y="37551"/>
                        <a:pt x="180807" y="53709"/>
                        <a:pt x="182703" y="67520"/>
                      </a:cubicBezTo>
                      <a:cubicBezTo>
                        <a:pt x="174308" y="94601"/>
                        <a:pt x="149213" y="112654"/>
                        <a:pt x="145512" y="138110"/>
                      </a:cubicBezTo>
                      <a:cubicBezTo>
                        <a:pt x="141811" y="163565"/>
                        <a:pt x="141270" y="192271"/>
                        <a:pt x="102545" y="223503"/>
                      </a:cubicBezTo>
                      <a:cubicBezTo>
                        <a:pt x="63820" y="254736"/>
                        <a:pt x="23831" y="257624"/>
                        <a:pt x="9569" y="249410"/>
                      </a:cubicBezTo>
                      <a:cubicBezTo>
                        <a:pt x="-4693" y="241196"/>
                        <a:pt x="-3520" y="225850"/>
                        <a:pt x="16520" y="196694"/>
                      </a:cubicBezTo>
                      <a:cubicBezTo>
                        <a:pt x="37642" y="165642"/>
                        <a:pt x="51995" y="98392"/>
                        <a:pt x="51995" y="98302"/>
                      </a:cubicBezTo>
                      <a:cubicBezTo>
                        <a:pt x="53859" y="88886"/>
                        <a:pt x="55095" y="79357"/>
                        <a:pt x="55696" y="69777"/>
                      </a:cubicBezTo>
                      <a:cubicBezTo>
                        <a:pt x="55541" y="60277"/>
                        <a:pt x="54666" y="50801"/>
                        <a:pt x="53078" y="41433"/>
                      </a:cubicBezTo>
                      <a:cubicBezTo>
                        <a:pt x="52286" y="37077"/>
                        <a:pt x="52919" y="32582"/>
                        <a:pt x="54883" y="28615"/>
                      </a:cubicBezTo>
                      <a:cubicBezTo>
                        <a:pt x="57591" y="25113"/>
                        <a:pt x="61309" y="22529"/>
                        <a:pt x="65535" y="21213"/>
                      </a:cubicBezTo>
                      <a:cubicBezTo>
                        <a:pt x="71922" y="18247"/>
                        <a:pt x="78611" y="15977"/>
                        <a:pt x="85484" y="14443"/>
                      </a:cubicBezTo>
                      <a:cubicBezTo>
                        <a:pt x="92406" y="13002"/>
                        <a:pt x="99611" y="13890"/>
                        <a:pt x="105975" y="16970"/>
                      </a:cubicBezTo>
                      <a:cubicBezTo>
                        <a:pt x="110488" y="19408"/>
                        <a:pt x="114099" y="23199"/>
                        <a:pt x="118793" y="25185"/>
                      </a:cubicBezTo>
                      <a:cubicBezTo>
                        <a:pt x="125284" y="27695"/>
                        <a:pt x="132633" y="26372"/>
                        <a:pt x="137840" y="21755"/>
                      </a:cubicBezTo>
                      <a:cubicBezTo>
                        <a:pt x="143142" y="17631"/>
                        <a:pt x="145215" y="10579"/>
                        <a:pt x="142985" y="4243"/>
                      </a:cubicBezTo>
                      <a:cubicBezTo>
                        <a:pt x="142780" y="2810"/>
                        <a:pt x="142478" y="1392"/>
                        <a:pt x="142082" y="0"/>
                      </a:cubicBezTo>
                      <a:close/>
                    </a:path>
                  </a:pathLst>
                </a:custGeom>
                <a:solidFill>
                  <a:srgbClr val="455A64"/>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endParaRPr>
                </a:p>
              </p:txBody>
            </p:sp>
            <p:sp>
              <p:nvSpPr>
                <p:cNvPr id="3272" name="Freeform: Shape 3271">
                  <a:extLst>
                    <a:ext uri="{FF2B5EF4-FFF2-40B4-BE49-F238E27FC236}">
                      <a16:creationId xmlns:a16="http://schemas.microsoft.com/office/drawing/2014/main" id="{EB5DEE94-49AE-5C34-917A-2152FDDB6529}"/>
                    </a:ext>
                  </a:extLst>
                </p:cNvPr>
                <p:cNvSpPr/>
                <p:nvPr/>
              </p:nvSpPr>
              <p:spPr>
                <a:xfrm>
                  <a:off x="9260790" y="6333388"/>
                  <a:ext cx="126340" cy="86986"/>
                </a:xfrm>
                <a:custGeom>
                  <a:avLst/>
                  <a:gdLst>
                    <a:gd name="connsiteX0" fmla="*/ 126340 w 126340"/>
                    <a:gd name="connsiteY0" fmla="*/ 30485 h 86986"/>
                    <a:gd name="connsiteX1" fmla="*/ 70104 w 126340"/>
                    <a:gd name="connsiteY1" fmla="*/ 65 h 86986"/>
                    <a:gd name="connsiteX2" fmla="*/ 8451 w 126340"/>
                    <a:gd name="connsiteY2" fmla="*/ 33554 h 86986"/>
                    <a:gd name="connsiteX3" fmla="*/ 10166 w 126340"/>
                    <a:gd name="connsiteY3" fmla="*/ 82389 h 86986"/>
                    <a:gd name="connsiteX4" fmla="*/ 83283 w 126340"/>
                    <a:gd name="connsiteY4" fmla="*/ 71377 h 86986"/>
                    <a:gd name="connsiteX5" fmla="*/ 126340 w 126340"/>
                    <a:gd name="connsiteY5" fmla="*/ 30485 h 869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6340" h="86986">
                      <a:moveTo>
                        <a:pt x="126340" y="30485"/>
                      </a:moveTo>
                      <a:cubicBezTo>
                        <a:pt x="114670" y="10719"/>
                        <a:pt x="93035" y="-985"/>
                        <a:pt x="70104" y="65"/>
                      </a:cubicBezTo>
                      <a:cubicBezTo>
                        <a:pt x="28942" y="65"/>
                        <a:pt x="14679" y="21188"/>
                        <a:pt x="8451" y="33554"/>
                      </a:cubicBezTo>
                      <a:cubicBezTo>
                        <a:pt x="958" y="48178"/>
                        <a:pt x="-6805" y="74807"/>
                        <a:pt x="10166" y="82389"/>
                      </a:cubicBezTo>
                      <a:cubicBezTo>
                        <a:pt x="28219" y="90694"/>
                        <a:pt x="49793" y="88166"/>
                        <a:pt x="83283" y="71377"/>
                      </a:cubicBezTo>
                      <a:cubicBezTo>
                        <a:pt x="101872" y="63046"/>
                        <a:pt x="117062" y="48621"/>
                        <a:pt x="126340" y="30485"/>
                      </a:cubicBezTo>
                      <a:close/>
                    </a:path>
                  </a:pathLst>
                </a:custGeom>
                <a:solidFill>
                  <a:srgbClr val="FAFAFA"/>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endParaRPr>
                </a:p>
              </p:txBody>
            </p:sp>
            <p:sp>
              <p:nvSpPr>
                <p:cNvPr id="3273" name="Freeform: Shape 3272">
                  <a:extLst>
                    <a:ext uri="{FF2B5EF4-FFF2-40B4-BE49-F238E27FC236}">
                      <a16:creationId xmlns:a16="http://schemas.microsoft.com/office/drawing/2014/main" id="{D8CE9BC5-E6B7-60E9-600C-AD04E9595A84}"/>
                    </a:ext>
                  </a:extLst>
                </p:cNvPr>
                <p:cNvSpPr/>
                <p:nvPr/>
              </p:nvSpPr>
              <p:spPr>
                <a:xfrm>
                  <a:off x="9314610" y="6227695"/>
                  <a:ext cx="67451" cy="20003"/>
                </a:xfrm>
                <a:custGeom>
                  <a:avLst/>
                  <a:gdLst>
                    <a:gd name="connsiteX0" fmla="*/ 65028 w 67451"/>
                    <a:gd name="connsiteY0" fmla="*/ 12150 h 20003"/>
                    <a:gd name="connsiteX1" fmla="*/ 61237 w 67451"/>
                    <a:gd name="connsiteY1" fmla="*/ 12150 h 20003"/>
                    <a:gd name="connsiteX2" fmla="*/ 1660 w 67451"/>
                    <a:gd name="connsiteY2" fmla="*/ 20003 h 20003"/>
                    <a:gd name="connsiteX3" fmla="*/ 2834 w 67451"/>
                    <a:gd name="connsiteY3" fmla="*/ 8991 h 20003"/>
                    <a:gd name="connsiteX4" fmla="*/ 65299 w 67451"/>
                    <a:gd name="connsiteY4" fmla="*/ 4838 h 20003"/>
                    <a:gd name="connsiteX5" fmla="*/ 67009 w 67451"/>
                    <a:gd name="connsiteY5" fmla="*/ 10189 h 20003"/>
                    <a:gd name="connsiteX6" fmla="*/ 66924 w 67451"/>
                    <a:gd name="connsiteY6" fmla="*/ 10345 h 20003"/>
                    <a:gd name="connsiteX7" fmla="*/ 65028 w 67451"/>
                    <a:gd name="connsiteY7" fmla="*/ 12150 h 20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451" h="20003">
                      <a:moveTo>
                        <a:pt x="65028" y="12150"/>
                      </a:moveTo>
                      <a:cubicBezTo>
                        <a:pt x="63823" y="12695"/>
                        <a:pt x="62442" y="12695"/>
                        <a:pt x="61237" y="12150"/>
                      </a:cubicBezTo>
                      <a:cubicBezTo>
                        <a:pt x="54918" y="8900"/>
                        <a:pt x="21249" y="1859"/>
                        <a:pt x="1660" y="20003"/>
                      </a:cubicBezTo>
                      <a:cubicBezTo>
                        <a:pt x="-957" y="18018"/>
                        <a:pt x="-416" y="14226"/>
                        <a:pt x="2834" y="8991"/>
                      </a:cubicBezTo>
                      <a:cubicBezTo>
                        <a:pt x="22086" y="-1326"/>
                        <a:pt x="44851" y="-2839"/>
                        <a:pt x="65299" y="4838"/>
                      </a:cubicBezTo>
                      <a:cubicBezTo>
                        <a:pt x="67249" y="5844"/>
                        <a:pt x="68014" y="8239"/>
                        <a:pt x="67009" y="10189"/>
                      </a:cubicBezTo>
                      <a:cubicBezTo>
                        <a:pt x="66982" y="10242"/>
                        <a:pt x="66954" y="10294"/>
                        <a:pt x="66924" y="10345"/>
                      </a:cubicBezTo>
                      <a:cubicBezTo>
                        <a:pt x="66484" y="11121"/>
                        <a:pt x="65825" y="11749"/>
                        <a:pt x="65028" y="12150"/>
                      </a:cubicBezTo>
                      <a:close/>
                    </a:path>
                  </a:pathLst>
                </a:custGeom>
                <a:solidFill>
                  <a:srgbClr val="FAFAFA"/>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endParaRPr>
                </a:p>
              </p:txBody>
            </p:sp>
            <p:sp>
              <p:nvSpPr>
                <p:cNvPr id="3274" name="Freeform: Shape 3273">
                  <a:extLst>
                    <a:ext uri="{FF2B5EF4-FFF2-40B4-BE49-F238E27FC236}">
                      <a16:creationId xmlns:a16="http://schemas.microsoft.com/office/drawing/2014/main" id="{EDECE87E-8395-7553-A0E5-C4D0A7AFEB5D}"/>
                    </a:ext>
                  </a:extLst>
                </p:cNvPr>
                <p:cNvSpPr/>
                <p:nvPr/>
              </p:nvSpPr>
              <p:spPr>
                <a:xfrm>
                  <a:off x="9311575" y="6253165"/>
                  <a:ext cx="64494" cy="18544"/>
                </a:xfrm>
                <a:custGeom>
                  <a:avLst/>
                  <a:gdLst>
                    <a:gd name="connsiteX0" fmla="*/ 453 w 64494"/>
                    <a:gd name="connsiteY0" fmla="*/ 18545 h 18544"/>
                    <a:gd name="connsiteX1" fmla="*/ 2800 w 64494"/>
                    <a:gd name="connsiteY1" fmla="*/ 7261 h 18544"/>
                    <a:gd name="connsiteX2" fmla="*/ 62376 w 64494"/>
                    <a:gd name="connsiteY2" fmla="*/ 4824 h 18544"/>
                    <a:gd name="connsiteX3" fmla="*/ 64001 w 64494"/>
                    <a:gd name="connsiteY3" fmla="*/ 10330 h 18544"/>
                    <a:gd name="connsiteX4" fmla="*/ 62105 w 64494"/>
                    <a:gd name="connsiteY4" fmla="*/ 12136 h 18544"/>
                    <a:gd name="connsiteX5" fmla="*/ 58314 w 64494"/>
                    <a:gd name="connsiteY5" fmla="*/ 12136 h 18544"/>
                    <a:gd name="connsiteX6" fmla="*/ 453 w 64494"/>
                    <a:gd name="connsiteY6" fmla="*/ 18545 h 18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4494" h="18544">
                      <a:moveTo>
                        <a:pt x="453" y="18545"/>
                      </a:moveTo>
                      <a:cubicBezTo>
                        <a:pt x="-625" y="14625"/>
                        <a:pt x="248" y="10426"/>
                        <a:pt x="2800" y="7261"/>
                      </a:cubicBezTo>
                      <a:cubicBezTo>
                        <a:pt x="21533" y="-1489"/>
                        <a:pt x="42991" y="-2367"/>
                        <a:pt x="62376" y="4824"/>
                      </a:cubicBezTo>
                      <a:cubicBezTo>
                        <a:pt x="64344" y="5897"/>
                        <a:pt x="65071" y="8361"/>
                        <a:pt x="64001" y="10330"/>
                      </a:cubicBezTo>
                      <a:cubicBezTo>
                        <a:pt x="63561" y="11106"/>
                        <a:pt x="62902" y="11735"/>
                        <a:pt x="62105" y="12136"/>
                      </a:cubicBezTo>
                      <a:cubicBezTo>
                        <a:pt x="60900" y="12680"/>
                        <a:pt x="59519" y="12680"/>
                        <a:pt x="58314" y="12136"/>
                      </a:cubicBezTo>
                      <a:cubicBezTo>
                        <a:pt x="52086" y="9067"/>
                        <a:pt x="20221" y="2297"/>
                        <a:pt x="453" y="18545"/>
                      </a:cubicBezTo>
                      <a:close/>
                    </a:path>
                  </a:pathLst>
                </a:custGeom>
                <a:solidFill>
                  <a:srgbClr val="FAFAFA"/>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endParaRPr>
                </a:p>
              </p:txBody>
            </p:sp>
            <p:sp>
              <p:nvSpPr>
                <p:cNvPr id="3275" name="Freeform: Shape 3274">
                  <a:extLst>
                    <a:ext uri="{FF2B5EF4-FFF2-40B4-BE49-F238E27FC236}">
                      <a16:creationId xmlns:a16="http://schemas.microsoft.com/office/drawing/2014/main" id="{33F520E1-876F-1A4A-A722-214818088507}"/>
                    </a:ext>
                  </a:extLst>
                </p:cNvPr>
                <p:cNvSpPr/>
                <p:nvPr/>
              </p:nvSpPr>
              <p:spPr>
                <a:xfrm>
                  <a:off x="9295238" y="6304038"/>
                  <a:ext cx="68918" cy="23367"/>
                </a:xfrm>
                <a:custGeom>
                  <a:avLst/>
                  <a:gdLst>
                    <a:gd name="connsiteX0" fmla="*/ 0 w 68918"/>
                    <a:gd name="connsiteY0" fmla="*/ 23368 h 23367"/>
                    <a:gd name="connsiteX1" fmla="*/ 5236 w 68918"/>
                    <a:gd name="connsiteY1" fmla="*/ 8383 h 23367"/>
                    <a:gd name="connsiteX2" fmla="*/ 66799 w 68918"/>
                    <a:gd name="connsiteY2" fmla="*/ 4862 h 23367"/>
                    <a:gd name="connsiteX3" fmla="*/ 68494 w 68918"/>
                    <a:gd name="connsiteY3" fmla="*/ 10083 h 23367"/>
                    <a:gd name="connsiteX4" fmla="*/ 68333 w 68918"/>
                    <a:gd name="connsiteY4" fmla="*/ 10369 h 23367"/>
                    <a:gd name="connsiteX5" fmla="*/ 66437 w 68918"/>
                    <a:gd name="connsiteY5" fmla="*/ 12174 h 23367"/>
                    <a:gd name="connsiteX6" fmla="*/ 62736 w 68918"/>
                    <a:gd name="connsiteY6" fmla="*/ 12174 h 23367"/>
                    <a:gd name="connsiteX7" fmla="*/ 0 w 68918"/>
                    <a:gd name="connsiteY7" fmla="*/ 23368 h 23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8918" h="23367">
                      <a:moveTo>
                        <a:pt x="0" y="23368"/>
                      </a:moveTo>
                      <a:cubicBezTo>
                        <a:pt x="-25" y="17920"/>
                        <a:pt x="1823" y="12629"/>
                        <a:pt x="5236" y="8383"/>
                      </a:cubicBezTo>
                      <a:cubicBezTo>
                        <a:pt x="24347" y="-1403"/>
                        <a:pt x="46697" y="-2681"/>
                        <a:pt x="66799" y="4862"/>
                      </a:cubicBezTo>
                      <a:cubicBezTo>
                        <a:pt x="68708" y="5836"/>
                        <a:pt x="69468" y="8173"/>
                        <a:pt x="68494" y="10083"/>
                      </a:cubicBezTo>
                      <a:cubicBezTo>
                        <a:pt x="68445" y="10181"/>
                        <a:pt x="68391" y="10276"/>
                        <a:pt x="68333" y="10369"/>
                      </a:cubicBezTo>
                      <a:cubicBezTo>
                        <a:pt x="67889" y="11141"/>
                        <a:pt x="67231" y="11768"/>
                        <a:pt x="66437" y="12174"/>
                      </a:cubicBezTo>
                      <a:cubicBezTo>
                        <a:pt x="65272" y="12754"/>
                        <a:pt x="63902" y="12754"/>
                        <a:pt x="62736" y="12174"/>
                      </a:cubicBezTo>
                      <a:cubicBezTo>
                        <a:pt x="55966" y="8654"/>
                        <a:pt x="18866" y="1071"/>
                        <a:pt x="0" y="23368"/>
                      </a:cubicBezTo>
                      <a:close/>
                    </a:path>
                  </a:pathLst>
                </a:custGeom>
                <a:solidFill>
                  <a:srgbClr val="FAFAFA"/>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endParaRPr>
                </a:p>
              </p:txBody>
            </p:sp>
            <p:sp>
              <p:nvSpPr>
                <p:cNvPr id="3276" name="Freeform: Shape 3275">
                  <a:extLst>
                    <a:ext uri="{FF2B5EF4-FFF2-40B4-BE49-F238E27FC236}">
                      <a16:creationId xmlns:a16="http://schemas.microsoft.com/office/drawing/2014/main" id="{4AE21B1E-73BE-3877-72A8-C91681327B2F}"/>
                    </a:ext>
                  </a:extLst>
                </p:cNvPr>
                <p:cNvSpPr/>
                <p:nvPr/>
              </p:nvSpPr>
              <p:spPr>
                <a:xfrm>
                  <a:off x="9304749" y="6278711"/>
                  <a:ext cx="65363" cy="19447"/>
                </a:xfrm>
                <a:custGeom>
                  <a:avLst/>
                  <a:gdLst>
                    <a:gd name="connsiteX0" fmla="*/ 62884 w 65363"/>
                    <a:gd name="connsiteY0" fmla="*/ 12046 h 19447"/>
                    <a:gd name="connsiteX1" fmla="*/ 59183 w 65363"/>
                    <a:gd name="connsiteY1" fmla="*/ 12046 h 19447"/>
                    <a:gd name="connsiteX2" fmla="*/ 238 w 65363"/>
                    <a:gd name="connsiteY2" fmla="*/ 19448 h 19447"/>
                    <a:gd name="connsiteX3" fmla="*/ 3668 w 65363"/>
                    <a:gd name="connsiteY3" fmla="*/ 7261 h 19447"/>
                    <a:gd name="connsiteX4" fmla="*/ 63245 w 65363"/>
                    <a:gd name="connsiteY4" fmla="*/ 4824 h 19447"/>
                    <a:gd name="connsiteX5" fmla="*/ 64870 w 65363"/>
                    <a:gd name="connsiteY5" fmla="*/ 10330 h 19447"/>
                    <a:gd name="connsiteX6" fmla="*/ 62884 w 65363"/>
                    <a:gd name="connsiteY6" fmla="*/ 12046 h 194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5363" h="19447">
                      <a:moveTo>
                        <a:pt x="62884" y="12046"/>
                      </a:moveTo>
                      <a:cubicBezTo>
                        <a:pt x="61718" y="12626"/>
                        <a:pt x="60348" y="12626"/>
                        <a:pt x="59183" y="12046"/>
                      </a:cubicBezTo>
                      <a:cubicBezTo>
                        <a:pt x="52864" y="8886"/>
                        <a:pt x="19916" y="2026"/>
                        <a:pt x="238" y="19448"/>
                      </a:cubicBezTo>
                      <a:cubicBezTo>
                        <a:pt x="-568" y="15074"/>
                        <a:pt x="698" y="10573"/>
                        <a:pt x="3668" y="7261"/>
                      </a:cubicBezTo>
                      <a:cubicBezTo>
                        <a:pt x="22401" y="-1489"/>
                        <a:pt x="43860" y="-2367"/>
                        <a:pt x="63245" y="4824"/>
                      </a:cubicBezTo>
                      <a:cubicBezTo>
                        <a:pt x="65213" y="5897"/>
                        <a:pt x="65940" y="8361"/>
                        <a:pt x="64870" y="10330"/>
                      </a:cubicBezTo>
                      <a:cubicBezTo>
                        <a:pt x="64381" y="11076"/>
                        <a:pt x="63693" y="11670"/>
                        <a:pt x="62884" y="12046"/>
                      </a:cubicBezTo>
                      <a:close/>
                    </a:path>
                  </a:pathLst>
                </a:custGeom>
                <a:solidFill>
                  <a:srgbClr val="FAFAFA"/>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endParaRPr>
                </a:p>
              </p:txBody>
            </p:sp>
            <p:sp>
              <p:nvSpPr>
                <p:cNvPr id="3277" name="Freeform: Shape 3276">
                  <a:extLst>
                    <a:ext uri="{FF2B5EF4-FFF2-40B4-BE49-F238E27FC236}">
                      <a16:creationId xmlns:a16="http://schemas.microsoft.com/office/drawing/2014/main" id="{9AFFD1ED-3AEB-7650-3FBE-6AE35AA21547}"/>
                    </a:ext>
                  </a:extLst>
                </p:cNvPr>
                <p:cNvSpPr/>
                <p:nvPr/>
              </p:nvSpPr>
              <p:spPr>
                <a:xfrm>
                  <a:off x="9140494" y="6223958"/>
                  <a:ext cx="200690" cy="277074"/>
                </a:xfrm>
                <a:custGeom>
                  <a:avLst/>
                  <a:gdLst>
                    <a:gd name="connsiteX0" fmla="*/ 115568 w 200690"/>
                    <a:gd name="connsiteY0" fmla="*/ 0 h 277074"/>
                    <a:gd name="connsiteX1" fmla="*/ 80363 w 200690"/>
                    <a:gd name="connsiteY1" fmla="*/ 140998 h 277074"/>
                    <a:gd name="connsiteX2" fmla="*/ 26203 w 200690"/>
                    <a:gd name="connsiteY2" fmla="*/ 229190 h 277074"/>
                    <a:gd name="connsiteX3" fmla="*/ 3184 w 200690"/>
                    <a:gd name="connsiteY3" fmla="*/ 253021 h 277074"/>
                    <a:gd name="connsiteX4" fmla="*/ 2745 w 200690"/>
                    <a:gd name="connsiteY4" fmla="*/ 267312 h 277074"/>
                    <a:gd name="connsiteX5" fmla="*/ 4268 w 200690"/>
                    <a:gd name="connsiteY5" fmla="*/ 268637 h 277074"/>
                    <a:gd name="connsiteX6" fmla="*/ 91647 w 200690"/>
                    <a:gd name="connsiteY6" fmla="*/ 261777 h 277074"/>
                    <a:gd name="connsiteX7" fmla="*/ 159889 w 200690"/>
                    <a:gd name="connsiteY7" fmla="*/ 181438 h 277074"/>
                    <a:gd name="connsiteX8" fmla="*/ 177221 w 200690"/>
                    <a:gd name="connsiteY8" fmla="*/ 162211 h 277074"/>
                    <a:gd name="connsiteX9" fmla="*/ 181554 w 200690"/>
                    <a:gd name="connsiteY9" fmla="*/ 142352 h 277074"/>
                    <a:gd name="connsiteX10" fmla="*/ 181554 w 200690"/>
                    <a:gd name="connsiteY10" fmla="*/ 129354 h 277074"/>
                    <a:gd name="connsiteX11" fmla="*/ 200690 w 200690"/>
                    <a:gd name="connsiteY11" fmla="*/ 68694 h 277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0690" h="277074">
                      <a:moveTo>
                        <a:pt x="115568" y="0"/>
                      </a:moveTo>
                      <a:cubicBezTo>
                        <a:pt x="115568" y="0"/>
                        <a:pt x="98417" y="101461"/>
                        <a:pt x="80363" y="140998"/>
                      </a:cubicBezTo>
                      <a:cubicBezTo>
                        <a:pt x="62310" y="180536"/>
                        <a:pt x="52019" y="199402"/>
                        <a:pt x="26203" y="229190"/>
                      </a:cubicBezTo>
                      <a:cubicBezTo>
                        <a:pt x="20606" y="235689"/>
                        <a:pt x="8149" y="247785"/>
                        <a:pt x="3184" y="253021"/>
                      </a:cubicBezTo>
                      <a:cubicBezTo>
                        <a:pt x="-883" y="256846"/>
                        <a:pt x="-1080" y="263244"/>
                        <a:pt x="2745" y="267312"/>
                      </a:cubicBezTo>
                      <a:cubicBezTo>
                        <a:pt x="3207" y="267803"/>
                        <a:pt x="3717" y="268247"/>
                        <a:pt x="4268" y="268637"/>
                      </a:cubicBezTo>
                      <a:cubicBezTo>
                        <a:pt x="15732" y="279650"/>
                        <a:pt x="64386" y="282267"/>
                        <a:pt x="91647" y="261777"/>
                      </a:cubicBezTo>
                      <a:cubicBezTo>
                        <a:pt x="118908" y="241286"/>
                        <a:pt x="143641" y="197867"/>
                        <a:pt x="159889" y="181438"/>
                      </a:cubicBezTo>
                      <a:cubicBezTo>
                        <a:pt x="166028" y="175210"/>
                        <a:pt x="171805" y="168891"/>
                        <a:pt x="177221" y="162211"/>
                      </a:cubicBezTo>
                      <a:cubicBezTo>
                        <a:pt x="182637" y="155531"/>
                        <a:pt x="181102" y="149664"/>
                        <a:pt x="181554" y="142352"/>
                      </a:cubicBezTo>
                      <a:cubicBezTo>
                        <a:pt x="181554" y="138922"/>
                        <a:pt x="181554" y="129354"/>
                        <a:pt x="181554" y="129354"/>
                      </a:cubicBezTo>
                      <a:cubicBezTo>
                        <a:pt x="185255" y="112203"/>
                        <a:pt x="195365" y="85393"/>
                        <a:pt x="200690" y="68694"/>
                      </a:cubicBezTo>
                      <a:close/>
                    </a:path>
                  </a:pathLst>
                </a:custGeom>
                <a:solidFill>
                  <a:srgbClr val="FFA8A7"/>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endParaRPr>
                </a:p>
              </p:txBody>
            </p:sp>
            <p:sp>
              <p:nvSpPr>
                <p:cNvPr id="3278" name="Freeform: Shape 3277">
                  <a:extLst>
                    <a:ext uri="{FF2B5EF4-FFF2-40B4-BE49-F238E27FC236}">
                      <a16:creationId xmlns:a16="http://schemas.microsoft.com/office/drawing/2014/main" id="{2A0E4175-70AB-58AE-C469-01840705488F}"/>
                    </a:ext>
                  </a:extLst>
                </p:cNvPr>
                <p:cNvSpPr/>
                <p:nvPr/>
              </p:nvSpPr>
              <p:spPr>
                <a:xfrm>
                  <a:off x="9080466" y="6430040"/>
                  <a:ext cx="250706" cy="132690"/>
                </a:xfrm>
                <a:custGeom>
                  <a:avLst/>
                  <a:gdLst>
                    <a:gd name="connsiteX0" fmla="*/ 250608 w 250706"/>
                    <a:gd name="connsiteY0" fmla="*/ 0 h 132690"/>
                    <a:gd name="connsiteX1" fmla="*/ 249344 w 250706"/>
                    <a:gd name="connsiteY1" fmla="*/ 12367 h 132690"/>
                    <a:gd name="connsiteX2" fmla="*/ 212605 w 250706"/>
                    <a:gd name="connsiteY2" fmla="*/ 38454 h 132690"/>
                    <a:gd name="connsiteX3" fmla="*/ 184713 w 250706"/>
                    <a:gd name="connsiteY3" fmla="*/ 70319 h 132690"/>
                    <a:gd name="connsiteX4" fmla="*/ 135878 w 250706"/>
                    <a:gd name="connsiteY4" fmla="*/ 117709 h 132690"/>
                    <a:gd name="connsiteX5" fmla="*/ 43443 w 250706"/>
                    <a:gd name="connsiteY5" fmla="*/ 130618 h 132690"/>
                    <a:gd name="connsiteX6" fmla="*/ 386 w 250706"/>
                    <a:gd name="connsiteY6" fmla="*/ 102183 h 132690"/>
                    <a:gd name="connsiteX7" fmla="*/ 7065 w 250706"/>
                    <a:gd name="connsiteY7" fmla="*/ 76998 h 132690"/>
                    <a:gd name="connsiteX8" fmla="*/ 250608 w 250706"/>
                    <a:gd name="connsiteY8" fmla="*/ 0 h 132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0706" h="132690">
                      <a:moveTo>
                        <a:pt x="250608" y="0"/>
                      </a:moveTo>
                      <a:cubicBezTo>
                        <a:pt x="250920" y="4165"/>
                        <a:pt x="250492" y="8351"/>
                        <a:pt x="249344" y="12367"/>
                      </a:cubicBezTo>
                      <a:cubicBezTo>
                        <a:pt x="246636" y="18956"/>
                        <a:pt x="222264" y="33399"/>
                        <a:pt x="212605" y="38454"/>
                      </a:cubicBezTo>
                      <a:cubicBezTo>
                        <a:pt x="199610" y="45162"/>
                        <a:pt x="189642" y="56550"/>
                        <a:pt x="184713" y="70319"/>
                      </a:cubicBezTo>
                      <a:cubicBezTo>
                        <a:pt x="174524" y="91375"/>
                        <a:pt x="157230" y="108158"/>
                        <a:pt x="135878" y="117709"/>
                      </a:cubicBezTo>
                      <a:cubicBezTo>
                        <a:pt x="107083" y="131267"/>
                        <a:pt x="74851" y="135769"/>
                        <a:pt x="43443" y="130618"/>
                      </a:cubicBezTo>
                      <a:cubicBezTo>
                        <a:pt x="4357" y="125021"/>
                        <a:pt x="386" y="102183"/>
                        <a:pt x="386" y="102183"/>
                      </a:cubicBezTo>
                      <a:cubicBezTo>
                        <a:pt x="386" y="102183"/>
                        <a:pt x="-2413" y="80790"/>
                        <a:pt x="7065" y="76998"/>
                      </a:cubicBezTo>
                      <a:cubicBezTo>
                        <a:pt x="16544" y="73207"/>
                        <a:pt x="250608" y="0"/>
                        <a:pt x="250608" y="0"/>
                      </a:cubicBezTo>
                      <a:close/>
                    </a:path>
                  </a:pathLst>
                </a:custGeom>
                <a:solidFill>
                  <a:srgbClr val="263238"/>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endParaRPr>
                </a:p>
              </p:txBody>
            </p:sp>
            <p:sp>
              <p:nvSpPr>
                <p:cNvPr id="3279" name="Freeform: Shape 3278">
                  <a:extLst>
                    <a:ext uri="{FF2B5EF4-FFF2-40B4-BE49-F238E27FC236}">
                      <a16:creationId xmlns:a16="http://schemas.microsoft.com/office/drawing/2014/main" id="{6E4F9398-15F5-C2EB-6050-53F51B4F572E}"/>
                    </a:ext>
                  </a:extLst>
                </p:cNvPr>
                <p:cNvSpPr/>
                <p:nvPr/>
              </p:nvSpPr>
              <p:spPr>
                <a:xfrm>
                  <a:off x="9082401" y="6333598"/>
                  <a:ext cx="250222" cy="212551"/>
                </a:xfrm>
                <a:custGeom>
                  <a:avLst/>
                  <a:gdLst>
                    <a:gd name="connsiteX0" fmla="*/ 240459 w 250222"/>
                    <a:gd name="connsiteY0" fmla="*/ 14388 h 212551"/>
                    <a:gd name="connsiteX1" fmla="*/ 244702 w 250222"/>
                    <a:gd name="connsiteY1" fmla="*/ 19895 h 212551"/>
                    <a:gd name="connsiteX2" fmla="*/ 245424 w 250222"/>
                    <a:gd name="connsiteY2" fmla="*/ 50315 h 212551"/>
                    <a:gd name="connsiteX3" fmla="*/ 248673 w 250222"/>
                    <a:gd name="connsiteY3" fmla="*/ 96442 h 212551"/>
                    <a:gd name="connsiteX4" fmla="*/ 181965 w 250222"/>
                    <a:gd name="connsiteY4" fmla="*/ 146541 h 212551"/>
                    <a:gd name="connsiteX5" fmla="*/ 103162 w 250222"/>
                    <a:gd name="connsiteY5" fmla="*/ 208193 h 212551"/>
                    <a:gd name="connsiteX6" fmla="*/ 3867 w 250222"/>
                    <a:gd name="connsiteY6" fmla="*/ 191223 h 212551"/>
                    <a:gd name="connsiteX7" fmla="*/ 34016 w 250222"/>
                    <a:gd name="connsiteY7" fmla="*/ 144374 h 212551"/>
                    <a:gd name="connsiteX8" fmla="*/ 111557 w 250222"/>
                    <a:gd name="connsiteY8" fmla="*/ 67195 h 212551"/>
                    <a:gd name="connsiteX9" fmla="*/ 127895 w 250222"/>
                    <a:gd name="connsiteY9" fmla="*/ 41740 h 212551"/>
                    <a:gd name="connsiteX10" fmla="*/ 138005 w 250222"/>
                    <a:gd name="connsiteY10" fmla="*/ 13756 h 212551"/>
                    <a:gd name="connsiteX11" fmla="*/ 145407 w 250222"/>
                    <a:gd name="connsiteY11" fmla="*/ 2473 h 212551"/>
                    <a:gd name="connsiteX12" fmla="*/ 158767 w 250222"/>
                    <a:gd name="connsiteY12" fmla="*/ 216 h 212551"/>
                    <a:gd name="connsiteX13" fmla="*/ 180702 w 250222"/>
                    <a:gd name="connsiteY13" fmla="*/ 2744 h 212551"/>
                    <a:gd name="connsiteX14" fmla="*/ 198755 w 250222"/>
                    <a:gd name="connsiteY14" fmla="*/ 14298 h 212551"/>
                    <a:gd name="connsiteX15" fmla="*/ 207150 w 250222"/>
                    <a:gd name="connsiteY15" fmla="*/ 27748 h 212551"/>
                    <a:gd name="connsiteX16" fmla="*/ 226738 w 250222"/>
                    <a:gd name="connsiteY16" fmla="*/ 33074 h 212551"/>
                    <a:gd name="connsiteX17" fmla="*/ 239466 w 250222"/>
                    <a:gd name="connsiteY17" fmla="*/ 18812 h 212551"/>
                    <a:gd name="connsiteX18" fmla="*/ 240459 w 250222"/>
                    <a:gd name="connsiteY18" fmla="*/ 14389 h 2125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50222" h="212551">
                      <a:moveTo>
                        <a:pt x="240459" y="14388"/>
                      </a:moveTo>
                      <a:cubicBezTo>
                        <a:pt x="241542" y="14840"/>
                        <a:pt x="243528" y="15381"/>
                        <a:pt x="244702" y="19895"/>
                      </a:cubicBezTo>
                      <a:cubicBezTo>
                        <a:pt x="244702" y="21610"/>
                        <a:pt x="244070" y="39844"/>
                        <a:pt x="245424" y="50315"/>
                      </a:cubicBezTo>
                      <a:cubicBezTo>
                        <a:pt x="246778" y="60786"/>
                        <a:pt x="253096" y="82541"/>
                        <a:pt x="248673" y="96442"/>
                      </a:cubicBezTo>
                      <a:cubicBezTo>
                        <a:pt x="228814" y="118016"/>
                        <a:pt x="196860" y="124425"/>
                        <a:pt x="181965" y="146541"/>
                      </a:cubicBezTo>
                      <a:cubicBezTo>
                        <a:pt x="167071" y="168656"/>
                        <a:pt x="153621" y="196278"/>
                        <a:pt x="103162" y="208193"/>
                      </a:cubicBezTo>
                      <a:cubicBezTo>
                        <a:pt x="52702" y="220109"/>
                        <a:pt x="13526" y="205305"/>
                        <a:pt x="3867" y="191223"/>
                      </a:cubicBezTo>
                      <a:cubicBezTo>
                        <a:pt x="-5792" y="177141"/>
                        <a:pt x="2062" y="163060"/>
                        <a:pt x="34016" y="144374"/>
                      </a:cubicBezTo>
                      <a:cubicBezTo>
                        <a:pt x="67957" y="124425"/>
                        <a:pt x="111557" y="67195"/>
                        <a:pt x="111557" y="67195"/>
                      </a:cubicBezTo>
                      <a:cubicBezTo>
                        <a:pt x="117544" y="59070"/>
                        <a:pt x="123002" y="50567"/>
                        <a:pt x="127895" y="41740"/>
                      </a:cubicBezTo>
                      <a:cubicBezTo>
                        <a:pt x="131935" y="32668"/>
                        <a:pt x="135314" y="23315"/>
                        <a:pt x="138005" y="13756"/>
                      </a:cubicBezTo>
                      <a:cubicBezTo>
                        <a:pt x="139231" y="9314"/>
                        <a:pt x="141820" y="5367"/>
                        <a:pt x="145407" y="2473"/>
                      </a:cubicBezTo>
                      <a:cubicBezTo>
                        <a:pt x="149522" y="365"/>
                        <a:pt x="154187" y="-424"/>
                        <a:pt x="158767" y="216"/>
                      </a:cubicBezTo>
                      <a:cubicBezTo>
                        <a:pt x="166147" y="284"/>
                        <a:pt x="173499" y="1131"/>
                        <a:pt x="180702" y="2744"/>
                      </a:cubicBezTo>
                      <a:cubicBezTo>
                        <a:pt x="187815" y="4532"/>
                        <a:pt x="194152" y="8588"/>
                        <a:pt x="198755" y="14298"/>
                      </a:cubicBezTo>
                      <a:cubicBezTo>
                        <a:pt x="201915" y="18541"/>
                        <a:pt x="203630" y="23866"/>
                        <a:pt x="207150" y="27748"/>
                      </a:cubicBezTo>
                      <a:cubicBezTo>
                        <a:pt x="212157" y="33069"/>
                        <a:pt x="219727" y="35127"/>
                        <a:pt x="226738" y="33074"/>
                      </a:cubicBezTo>
                      <a:cubicBezTo>
                        <a:pt x="233566" y="31482"/>
                        <a:pt x="238658" y="25775"/>
                        <a:pt x="239466" y="18812"/>
                      </a:cubicBezTo>
                      <a:cubicBezTo>
                        <a:pt x="239873" y="17356"/>
                        <a:pt x="240205" y="15879"/>
                        <a:pt x="240459" y="14389"/>
                      </a:cubicBezTo>
                      <a:close/>
                    </a:path>
                  </a:pathLst>
                </a:custGeom>
                <a:solidFill>
                  <a:srgbClr val="455A64"/>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endParaRPr>
                </a:p>
              </p:txBody>
            </p:sp>
            <p:sp>
              <p:nvSpPr>
                <p:cNvPr id="3280" name="Freeform: Shape 3279">
                  <a:extLst>
                    <a:ext uri="{FF2B5EF4-FFF2-40B4-BE49-F238E27FC236}">
                      <a16:creationId xmlns:a16="http://schemas.microsoft.com/office/drawing/2014/main" id="{F33E0B3A-8158-9B29-54E0-691D62BE0D46}"/>
                    </a:ext>
                  </a:extLst>
                </p:cNvPr>
                <p:cNvSpPr/>
                <p:nvPr/>
              </p:nvSpPr>
              <p:spPr>
                <a:xfrm>
                  <a:off x="9080836" y="6465373"/>
                  <a:ext cx="137222" cy="82352"/>
                </a:xfrm>
                <a:custGeom>
                  <a:avLst/>
                  <a:gdLst>
                    <a:gd name="connsiteX0" fmla="*/ 137223 w 137222"/>
                    <a:gd name="connsiteY0" fmla="*/ 63149 h 82352"/>
                    <a:gd name="connsiteX1" fmla="*/ 97595 w 137222"/>
                    <a:gd name="connsiteY1" fmla="*/ 8988 h 82352"/>
                    <a:gd name="connsiteX2" fmla="*/ 24298 w 137222"/>
                    <a:gd name="connsiteY2" fmla="*/ 13050 h 82352"/>
                    <a:gd name="connsiteX3" fmla="*/ 4168 w 137222"/>
                    <a:gd name="connsiteY3" fmla="*/ 60170 h 82352"/>
                    <a:gd name="connsiteX4" fmla="*/ 78187 w 137222"/>
                    <a:gd name="connsiteY4" fmla="*/ 82285 h 82352"/>
                    <a:gd name="connsiteX5" fmla="*/ 137223 w 137222"/>
                    <a:gd name="connsiteY5" fmla="*/ 63149 h 82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222" h="82352">
                      <a:moveTo>
                        <a:pt x="137223" y="63149"/>
                      </a:moveTo>
                      <a:cubicBezTo>
                        <a:pt x="135176" y="39107"/>
                        <a:pt x="119890" y="18215"/>
                        <a:pt x="97595" y="8988"/>
                      </a:cubicBezTo>
                      <a:cubicBezTo>
                        <a:pt x="58599" y="-9066"/>
                        <a:pt x="35762" y="4204"/>
                        <a:pt x="24298" y="13050"/>
                      </a:cubicBezTo>
                      <a:cubicBezTo>
                        <a:pt x="10667" y="23611"/>
                        <a:pt x="-8560" y="45366"/>
                        <a:pt x="4168" y="60170"/>
                      </a:cubicBezTo>
                      <a:cubicBezTo>
                        <a:pt x="16896" y="74974"/>
                        <a:pt x="39102" y="83188"/>
                        <a:pt x="78187" y="82285"/>
                      </a:cubicBezTo>
                      <a:cubicBezTo>
                        <a:pt x="99475" y="82841"/>
                        <a:pt x="120310" y="76087"/>
                        <a:pt x="137223" y="63149"/>
                      </a:cubicBezTo>
                      <a:close/>
                    </a:path>
                  </a:pathLst>
                </a:custGeom>
                <a:solidFill>
                  <a:srgbClr val="FAFAFA"/>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endParaRPr>
                </a:p>
              </p:txBody>
            </p:sp>
            <p:sp>
              <p:nvSpPr>
                <p:cNvPr id="3281" name="Freeform: Shape 3280">
                  <a:extLst>
                    <a:ext uri="{FF2B5EF4-FFF2-40B4-BE49-F238E27FC236}">
                      <a16:creationId xmlns:a16="http://schemas.microsoft.com/office/drawing/2014/main" id="{18F94EF4-6EEE-DCD7-B4BA-6C4E699CE0E4}"/>
                    </a:ext>
                  </a:extLst>
                </p:cNvPr>
                <p:cNvSpPr/>
                <p:nvPr/>
              </p:nvSpPr>
              <p:spPr>
                <a:xfrm>
                  <a:off x="9202052" y="6376945"/>
                  <a:ext cx="68389" cy="30799"/>
                </a:xfrm>
                <a:custGeom>
                  <a:avLst/>
                  <a:gdLst>
                    <a:gd name="connsiteX0" fmla="*/ 63940 w 68389"/>
                    <a:gd name="connsiteY0" fmla="*/ 30799 h 30799"/>
                    <a:gd name="connsiteX1" fmla="*/ 60419 w 68389"/>
                    <a:gd name="connsiteY1" fmla="*/ 29174 h 30799"/>
                    <a:gd name="connsiteX2" fmla="*/ 481 w 68389"/>
                    <a:gd name="connsiteY2" fmla="*/ 10037 h 30799"/>
                    <a:gd name="connsiteX3" fmla="*/ 6529 w 68389"/>
                    <a:gd name="connsiteY3" fmla="*/ 108 h 30799"/>
                    <a:gd name="connsiteX4" fmla="*/ 67550 w 68389"/>
                    <a:gd name="connsiteY4" fmla="*/ 24119 h 30799"/>
                    <a:gd name="connsiteX5" fmla="*/ 66799 w 68389"/>
                    <a:gd name="connsiteY5" fmla="*/ 29814 h 30799"/>
                    <a:gd name="connsiteX6" fmla="*/ 66557 w 68389"/>
                    <a:gd name="connsiteY6" fmla="*/ 29987 h 30799"/>
                    <a:gd name="connsiteX7" fmla="*/ 63940 w 68389"/>
                    <a:gd name="connsiteY7" fmla="*/ 30799 h 30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8389" h="30799">
                      <a:moveTo>
                        <a:pt x="63940" y="30799"/>
                      </a:moveTo>
                      <a:cubicBezTo>
                        <a:pt x="62581" y="30814"/>
                        <a:pt x="61288" y="30218"/>
                        <a:pt x="60419" y="29174"/>
                      </a:cubicBezTo>
                      <a:cubicBezTo>
                        <a:pt x="55816" y="23216"/>
                        <a:pt x="27201" y="1552"/>
                        <a:pt x="481" y="10037"/>
                      </a:cubicBezTo>
                      <a:cubicBezTo>
                        <a:pt x="-1053" y="6968"/>
                        <a:pt x="1113" y="3628"/>
                        <a:pt x="6529" y="108"/>
                      </a:cubicBezTo>
                      <a:cubicBezTo>
                        <a:pt x="29384" y="-1085"/>
                        <a:pt x="51637" y="7671"/>
                        <a:pt x="67550" y="24119"/>
                      </a:cubicBezTo>
                      <a:cubicBezTo>
                        <a:pt x="68916" y="25899"/>
                        <a:pt x="68580" y="28449"/>
                        <a:pt x="66799" y="29814"/>
                      </a:cubicBezTo>
                      <a:cubicBezTo>
                        <a:pt x="66721" y="29875"/>
                        <a:pt x="66640" y="29932"/>
                        <a:pt x="66557" y="29987"/>
                      </a:cubicBezTo>
                      <a:cubicBezTo>
                        <a:pt x="65796" y="30533"/>
                        <a:pt x="64877" y="30819"/>
                        <a:pt x="63940" y="30799"/>
                      </a:cubicBezTo>
                      <a:close/>
                    </a:path>
                  </a:pathLst>
                </a:custGeom>
                <a:solidFill>
                  <a:srgbClr val="FAFAFA"/>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endParaRPr>
                </a:p>
              </p:txBody>
            </p:sp>
            <p:sp>
              <p:nvSpPr>
                <p:cNvPr id="3282" name="Freeform: Shape 3281">
                  <a:extLst>
                    <a:ext uri="{FF2B5EF4-FFF2-40B4-BE49-F238E27FC236}">
                      <a16:creationId xmlns:a16="http://schemas.microsoft.com/office/drawing/2014/main" id="{957C7B80-441E-BC89-6DD4-29972D0CFB88}"/>
                    </a:ext>
                  </a:extLst>
                </p:cNvPr>
                <p:cNvSpPr/>
                <p:nvPr/>
              </p:nvSpPr>
              <p:spPr>
                <a:xfrm>
                  <a:off x="9188180" y="6398085"/>
                  <a:ext cx="65592" cy="31142"/>
                </a:xfrm>
                <a:custGeom>
                  <a:avLst/>
                  <a:gdLst>
                    <a:gd name="connsiteX0" fmla="*/ 0 w 65592"/>
                    <a:gd name="connsiteY0" fmla="*/ 9659 h 31142"/>
                    <a:gd name="connsiteX1" fmla="*/ 7312 w 65592"/>
                    <a:gd name="connsiteY1" fmla="*/ 0 h 31142"/>
                    <a:gd name="connsiteX2" fmla="*/ 64722 w 65592"/>
                    <a:gd name="connsiteY2" fmla="*/ 24372 h 31142"/>
                    <a:gd name="connsiteX3" fmla="*/ 64042 w 65592"/>
                    <a:gd name="connsiteY3" fmla="*/ 30077 h 31142"/>
                    <a:gd name="connsiteX4" fmla="*/ 63819 w 65592"/>
                    <a:gd name="connsiteY4" fmla="*/ 30240 h 31142"/>
                    <a:gd name="connsiteX5" fmla="*/ 61202 w 65592"/>
                    <a:gd name="connsiteY5" fmla="*/ 31143 h 31142"/>
                    <a:gd name="connsiteX6" fmla="*/ 57681 w 65592"/>
                    <a:gd name="connsiteY6" fmla="*/ 29427 h 31142"/>
                    <a:gd name="connsiteX7" fmla="*/ 0 w 65592"/>
                    <a:gd name="connsiteY7" fmla="*/ 9659 h 31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5592" h="31142">
                      <a:moveTo>
                        <a:pt x="0" y="9659"/>
                      </a:moveTo>
                      <a:cubicBezTo>
                        <a:pt x="740" y="5449"/>
                        <a:pt x="3461" y="1854"/>
                        <a:pt x="7312" y="0"/>
                      </a:cubicBezTo>
                      <a:cubicBezTo>
                        <a:pt x="28946" y="82"/>
                        <a:pt x="49637" y="8866"/>
                        <a:pt x="64722" y="24372"/>
                      </a:cubicBezTo>
                      <a:cubicBezTo>
                        <a:pt x="66109" y="26135"/>
                        <a:pt x="65805" y="28689"/>
                        <a:pt x="64042" y="30077"/>
                      </a:cubicBezTo>
                      <a:cubicBezTo>
                        <a:pt x="63970" y="30134"/>
                        <a:pt x="63895" y="30188"/>
                        <a:pt x="63819" y="30240"/>
                      </a:cubicBezTo>
                      <a:cubicBezTo>
                        <a:pt x="63076" y="30831"/>
                        <a:pt x="62152" y="31150"/>
                        <a:pt x="61202" y="31143"/>
                      </a:cubicBezTo>
                      <a:cubicBezTo>
                        <a:pt x="59825" y="31150"/>
                        <a:pt x="58524" y="30516"/>
                        <a:pt x="57681" y="29427"/>
                      </a:cubicBezTo>
                      <a:cubicBezTo>
                        <a:pt x="53168" y="23650"/>
                        <a:pt x="25997" y="3159"/>
                        <a:pt x="0" y="9659"/>
                      </a:cubicBezTo>
                      <a:close/>
                    </a:path>
                  </a:pathLst>
                </a:custGeom>
                <a:solidFill>
                  <a:srgbClr val="FAFAFA"/>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endParaRPr>
                </a:p>
              </p:txBody>
            </p:sp>
            <p:sp>
              <p:nvSpPr>
                <p:cNvPr id="3283" name="Freeform: Shape 3282">
                  <a:extLst>
                    <a:ext uri="{FF2B5EF4-FFF2-40B4-BE49-F238E27FC236}">
                      <a16:creationId xmlns:a16="http://schemas.microsoft.com/office/drawing/2014/main" id="{B7264952-DB00-38E6-9E9C-DB60D45B9CC3}"/>
                    </a:ext>
                  </a:extLst>
                </p:cNvPr>
                <p:cNvSpPr/>
                <p:nvPr/>
              </p:nvSpPr>
              <p:spPr>
                <a:xfrm>
                  <a:off x="9147379" y="6441097"/>
                  <a:ext cx="72368" cy="30918"/>
                </a:xfrm>
                <a:custGeom>
                  <a:avLst/>
                  <a:gdLst>
                    <a:gd name="connsiteX0" fmla="*/ 0 w 72368"/>
                    <a:gd name="connsiteY0" fmla="*/ 11780 h 30918"/>
                    <a:gd name="connsiteX1" fmla="*/ 11644 w 72368"/>
                    <a:gd name="connsiteY1" fmla="*/ 46 h 30918"/>
                    <a:gd name="connsiteX2" fmla="*/ 71492 w 72368"/>
                    <a:gd name="connsiteY2" fmla="*/ 24147 h 30918"/>
                    <a:gd name="connsiteX3" fmla="*/ 70766 w 72368"/>
                    <a:gd name="connsiteY3" fmla="*/ 29974 h 30918"/>
                    <a:gd name="connsiteX4" fmla="*/ 70589 w 72368"/>
                    <a:gd name="connsiteY4" fmla="*/ 30105 h 30918"/>
                    <a:gd name="connsiteX5" fmla="*/ 67972 w 72368"/>
                    <a:gd name="connsiteY5" fmla="*/ 30917 h 30918"/>
                    <a:gd name="connsiteX6" fmla="*/ 64451 w 72368"/>
                    <a:gd name="connsiteY6" fmla="*/ 29202 h 30918"/>
                    <a:gd name="connsiteX7" fmla="*/ 0 w 72368"/>
                    <a:gd name="connsiteY7" fmla="*/ 11780 h 30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2368" h="30918">
                      <a:moveTo>
                        <a:pt x="0" y="11780"/>
                      </a:moveTo>
                      <a:cubicBezTo>
                        <a:pt x="2450" y="6670"/>
                        <a:pt x="6553" y="2535"/>
                        <a:pt x="11644" y="46"/>
                      </a:cubicBezTo>
                      <a:cubicBezTo>
                        <a:pt x="34099" y="-714"/>
                        <a:pt x="55831" y="8038"/>
                        <a:pt x="71492" y="24147"/>
                      </a:cubicBezTo>
                      <a:cubicBezTo>
                        <a:pt x="72901" y="25957"/>
                        <a:pt x="72576" y="28566"/>
                        <a:pt x="70766" y="29974"/>
                      </a:cubicBezTo>
                      <a:cubicBezTo>
                        <a:pt x="70709" y="30019"/>
                        <a:pt x="70650" y="30063"/>
                        <a:pt x="70589" y="30105"/>
                      </a:cubicBezTo>
                      <a:cubicBezTo>
                        <a:pt x="69817" y="30630"/>
                        <a:pt x="68906" y="30913"/>
                        <a:pt x="67972" y="30917"/>
                      </a:cubicBezTo>
                      <a:cubicBezTo>
                        <a:pt x="66589" y="30953"/>
                        <a:pt x="65275" y="30314"/>
                        <a:pt x="64451" y="29202"/>
                      </a:cubicBezTo>
                      <a:cubicBezTo>
                        <a:pt x="59577" y="22974"/>
                        <a:pt x="28344" y="-857"/>
                        <a:pt x="0" y="11780"/>
                      </a:cubicBezTo>
                      <a:close/>
                    </a:path>
                  </a:pathLst>
                </a:custGeom>
                <a:solidFill>
                  <a:srgbClr val="FAFAFA"/>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endParaRPr>
                </a:p>
              </p:txBody>
            </p:sp>
            <p:sp>
              <p:nvSpPr>
                <p:cNvPr id="3284" name="Freeform: Shape 3283">
                  <a:extLst>
                    <a:ext uri="{FF2B5EF4-FFF2-40B4-BE49-F238E27FC236}">
                      <a16:creationId xmlns:a16="http://schemas.microsoft.com/office/drawing/2014/main" id="{D18BA3BD-EB74-1000-2F09-91AA201CE3D1}"/>
                    </a:ext>
                  </a:extLst>
                </p:cNvPr>
                <p:cNvSpPr/>
                <p:nvPr/>
              </p:nvSpPr>
              <p:spPr>
                <a:xfrm>
                  <a:off x="9169766" y="6419479"/>
                  <a:ext cx="67372" cy="31157"/>
                </a:xfrm>
                <a:custGeom>
                  <a:avLst/>
                  <a:gdLst>
                    <a:gd name="connsiteX0" fmla="*/ 62556 w 67372"/>
                    <a:gd name="connsiteY0" fmla="*/ 31142 h 31157"/>
                    <a:gd name="connsiteX1" fmla="*/ 59035 w 67372"/>
                    <a:gd name="connsiteY1" fmla="*/ 29427 h 31157"/>
                    <a:gd name="connsiteX2" fmla="*/ 0 w 67372"/>
                    <a:gd name="connsiteY2" fmla="*/ 10020 h 31157"/>
                    <a:gd name="connsiteX3" fmla="*/ 9027 w 67372"/>
                    <a:gd name="connsiteY3" fmla="*/ 0 h 31157"/>
                    <a:gd name="connsiteX4" fmla="*/ 66527 w 67372"/>
                    <a:gd name="connsiteY4" fmla="*/ 24372 h 31157"/>
                    <a:gd name="connsiteX5" fmla="*/ 65730 w 67372"/>
                    <a:gd name="connsiteY5" fmla="*/ 30190 h 31157"/>
                    <a:gd name="connsiteX6" fmla="*/ 65534 w 67372"/>
                    <a:gd name="connsiteY6" fmla="*/ 30330 h 31157"/>
                    <a:gd name="connsiteX7" fmla="*/ 62556 w 67372"/>
                    <a:gd name="connsiteY7" fmla="*/ 31142 h 31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372" h="31157">
                      <a:moveTo>
                        <a:pt x="62556" y="31142"/>
                      </a:moveTo>
                      <a:cubicBezTo>
                        <a:pt x="61185" y="31123"/>
                        <a:pt x="59895" y="30494"/>
                        <a:pt x="59035" y="29427"/>
                      </a:cubicBezTo>
                      <a:cubicBezTo>
                        <a:pt x="54522" y="23560"/>
                        <a:pt x="26358" y="2347"/>
                        <a:pt x="0" y="10020"/>
                      </a:cubicBezTo>
                      <a:cubicBezTo>
                        <a:pt x="1277" y="5452"/>
                        <a:pt x="4617" y="1745"/>
                        <a:pt x="9027" y="0"/>
                      </a:cubicBezTo>
                      <a:cubicBezTo>
                        <a:pt x="30675" y="138"/>
                        <a:pt x="51373" y="8911"/>
                        <a:pt x="66527" y="24372"/>
                      </a:cubicBezTo>
                      <a:cubicBezTo>
                        <a:pt x="67914" y="26199"/>
                        <a:pt x="67557" y="28804"/>
                        <a:pt x="65730" y="30190"/>
                      </a:cubicBezTo>
                      <a:cubicBezTo>
                        <a:pt x="65666" y="30239"/>
                        <a:pt x="65601" y="30285"/>
                        <a:pt x="65534" y="30330"/>
                      </a:cubicBezTo>
                      <a:cubicBezTo>
                        <a:pt x="64668" y="30943"/>
                        <a:pt x="63613" y="31230"/>
                        <a:pt x="62556" y="31142"/>
                      </a:cubicBezTo>
                      <a:close/>
                    </a:path>
                  </a:pathLst>
                </a:custGeom>
                <a:solidFill>
                  <a:srgbClr val="FAFAFA"/>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endParaRPr>
                </a:p>
              </p:txBody>
            </p:sp>
            <p:sp>
              <p:nvSpPr>
                <p:cNvPr id="3285" name="Freeform: Shape 3284">
                  <a:extLst>
                    <a:ext uri="{FF2B5EF4-FFF2-40B4-BE49-F238E27FC236}">
                      <a16:creationId xmlns:a16="http://schemas.microsoft.com/office/drawing/2014/main" id="{B344EE93-9F06-906E-0173-469481CA8077}"/>
                    </a:ext>
                  </a:extLst>
                </p:cNvPr>
                <p:cNvSpPr/>
                <p:nvPr/>
              </p:nvSpPr>
              <p:spPr>
                <a:xfrm>
                  <a:off x="9215071" y="5645612"/>
                  <a:ext cx="303580" cy="524067"/>
                </a:xfrm>
                <a:custGeom>
                  <a:avLst/>
                  <a:gdLst>
                    <a:gd name="connsiteX0" fmla="*/ 265126 w 303580"/>
                    <a:gd name="connsiteY0" fmla="*/ 0 h 524067"/>
                    <a:gd name="connsiteX1" fmla="*/ 19598 w 303580"/>
                    <a:gd name="connsiteY1" fmla="*/ 168711 h 524067"/>
                    <a:gd name="connsiteX2" fmla="*/ 1544 w 303580"/>
                    <a:gd name="connsiteY2" fmla="*/ 250403 h 524067"/>
                    <a:gd name="connsiteX3" fmla="*/ 55705 w 303580"/>
                    <a:gd name="connsiteY3" fmla="*/ 520665 h 524067"/>
                    <a:gd name="connsiteX4" fmla="*/ 73758 w 303580"/>
                    <a:gd name="connsiteY4" fmla="*/ 510013 h 524067"/>
                    <a:gd name="connsiteX5" fmla="*/ 303580 w 303580"/>
                    <a:gd name="connsiteY5" fmla="*/ 218268 h 524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3580" h="524067">
                      <a:moveTo>
                        <a:pt x="265126" y="0"/>
                      </a:moveTo>
                      <a:cubicBezTo>
                        <a:pt x="223513" y="30511"/>
                        <a:pt x="78452" y="114189"/>
                        <a:pt x="19598" y="168711"/>
                      </a:cubicBezTo>
                      <a:cubicBezTo>
                        <a:pt x="2537" y="184417"/>
                        <a:pt x="-3060" y="204818"/>
                        <a:pt x="1544" y="250403"/>
                      </a:cubicBezTo>
                      <a:cubicBezTo>
                        <a:pt x="7231" y="311695"/>
                        <a:pt x="55705" y="520665"/>
                        <a:pt x="55705" y="520665"/>
                      </a:cubicBezTo>
                      <a:cubicBezTo>
                        <a:pt x="62385" y="532400"/>
                        <a:pt x="73758" y="510013"/>
                        <a:pt x="73758" y="510013"/>
                      </a:cubicBezTo>
                      <a:lnTo>
                        <a:pt x="303580" y="218268"/>
                      </a:lnTo>
                      <a:close/>
                    </a:path>
                  </a:pathLst>
                </a:custGeom>
                <a:solidFill>
                  <a:srgbClr val="407BFF"/>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endParaRPr>
                </a:p>
              </p:txBody>
            </p:sp>
            <p:sp>
              <p:nvSpPr>
                <p:cNvPr id="3286" name="Freeform: Shape 3285">
                  <a:extLst>
                    <a:ext uri="{FF2B5EF4-FFF2-40B4-BE49-F238E27FC236}">
                      <a16:creationId xmlns:a16="http://schemas.microsoft.com/office/drawing/2014/main" id="{40562534-6741-6478-0EA2-EDB288FAC81F}"/>
                    </a:ext>
                  </a:extLst>
                </p:cNvPr>
                <p:cNvSpPr/>
                <p:nvPr/>
              </p:nvSpPr>
              <p:spPr>
                <a:xfrm>
                  <a:off x="9215071" y="5645612"/>
                  <a:ext cx="303580" cy="524067"/>
                </a:xfrm>
                <a:custGeom>
                  <a:avLst/>
                  <a:gdLst>
                    <a:gd name="connsiteX0" fmla="*/ 265126 w 303580"/>
                    <a:gd name="connsiteY0" fmla="*/ 0 h 524067"/>
                    <a:gd name="connsiteX1" fmla="*/ 19598 w 303580"/>
                    <a:gd name="connsiteY1" fmla="*/ 168711 h 524067"/>
                    <a:gd name="connsiteX2" fmla="*/ 1544 w 303580"/>
                    <a:gd name="connsiteY2" fmla="*/ 250403 h 524067"/>
                    <a:gd name="connsiteX3" fmla="*/ 55705 w 303580"/>
                    <a:gd name="connsiteY3" fmla="*/ 520665 h 524067"/>
                    <a:gd name="connsiteX4" fmla="*/ 73758 w 303580"/>
                    <a:gd name="connsiteY4" fmla="*/ 510013 h 524067"/>
                    <a:gd name="connsiteX5" fmla="*/ 303580 w 303580"/>
                    <a:gd name="connsiteY5" fmla="*/ 218268 h 524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3580" h="524067">
                      <a:moveTo>
                        <a:pt x="265126" y="0"/>
                      </a:moveTo>
                      <a:cubicBezTo>
                        <a:pt x="223513" y="30511"/>
                        <a:pt x="78452" y="114189"/>
                        <a:pt x="19598" y="168711"/>
                      </a:cubicBezTo>
                      <a:cubicBezTo>
                        <a:pt x="2537" y="184417"/>
                        <a:pt x="-3060" y="204818"/>
                        <a:pt x="1544" y="250403"/>
                      </a:cubicBezTo>
                      <a:cubicBezTo>
                        <a:pt x="7231" y="311695"/>
                        <a:pt x="55705" y="520665"/>
                        <a:pt x="55705" y="520665"/>
                      </a:cubicBezTo>
                      <a:cubicBezTo>
                        <a:pt x="62385" y="532400"/>
                        <a:pt x="73758" y="510013"/>
                        <a:pt x="73758" y="510013"/>
                      </a:cubicBezTo>
                      <a:lnTo>
                        <a:pt x="303580" y="218268"/>
                      </a:lnTo>
                      <a:close/>
                    </a:path>
                  </a:pathLst>
                </a:custGeom>
                <a:solidFill>
                  <a:srgbClr val="000000">
                    <a:alpha val="30000"/>
                  </a:srgbClr>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endParaRPr>
                </a:p>
              </p:txBody>
            </p:sp>
            <p:sp>
              <p:nvSpPr>
                <p:cNvPr id="3287" name="Freeform: Shape 3286">
                  <a:extLst>
                    <a:ext uri="{FF2B5EF4-FFF2-40B4-BE49-F238E27FC236}">
                      <a16:creationId xmlns:a16="http://schemas.microsoft.com/office/drawing/2014/main" id="{1EA74D49-8254-EE11-DF0F-FDAFD8BDF875}"/>
                    </a:ext>
                  </a:extLst>
                </p:cNvPr>
                <p:cNvSpPr/>
                <p:nvPr/>
              </p:nvSpPr>
              <p:spPr>
                <a:xfrm>
                  <a:off x="9279987" y="5696975"/>
                  <a:ext cx="225033" cy="404219"/>
                </a:xfrm>
                <a:custGeom>
                  <a:avLst/>
                  <a:gdLst>
                    <a:gd name="connsiteX0" fmla="*/ 86 w 225033"/>
                    <a:gd name="connsiteY0" fmla="*/ 404219 h 404219"/>
                    <a:gd name="connsiteX1" fmla="*/ 225033 w 225033"/>
                    <a:gd name="connsiteY1" fmla="*/ 88282 h 404219"/>
                    <a:gd name="connsiteX2" fmla="*/ 225033 w 225033"/>
                    <a:gd name="connsiteY2" fmla="*/ 88282 h 404219"/>
                    <a:gd name="connsiteX3" fmla="*/ 189558 w 225033"/>
                    <a:gd name="connsiteY3" fmla="*/ 0 h 404219"/>
                    <a:gd name="connsiteX4" fmla="*/ 197231 w 225033"/>
                    <a:gd name="connsiteY4" fmla="*/ 81241 h 404219"/>
                    <a:gd name="connsiteX5" fmla="*/ 54247 w 225033"/>
                    <a:gd name="connsiteY5" fmla="*/ 197867 h 404219"/>
                    <a:gd name="connsiteX6" fmla="*/ 22743 w 225033"/>
                    <a:gd name="connsiteY6" fmla="*/ 245348 h 404219"/>
                    <a:gd name="connsiteX7" fmla="*/ 86 w 225033"/>
                    <a:gd name="connsiteY7" fmla="*/ 404219 h 4042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5033" h="404219">
                      <a:moveTo>
                        <a:pt x="86" y="404219"/>
                      </a:moveTo>
                      <a:cubicBezTo>
                        <a:pt x="53254" y="359807"/>
                        <a:pt x="225033" y="88282"/>
                        <a:pt x="225033" y="88282"/>
                      </a:cubicBezTo>
                      <a:lnTo>
                        <a:pt x="225033" y="88282"/>
                      </a:lnTo>
                      <a:cubicBezTo>
                        <a:pt x="201654" y="68604"/>
                        <a:pt x="189558" y="0"/>
                        <a:pt x="189558" y="0"/>
                      </a:cubicBezTo>
                      <a:cubicBezTo>
                        <a:pt x="180531" y="26448"/>
                        <a:pt x="190100" y="66347"/>
                        <a:pt x="197231" y="81241"/>
                      </a:cubicBezTo>
                      <a:cubicBezTo>
                        <a:pt x="183781" y="92976"/>
                        <a:pt x="106963" y="155802"/>
                        <a:pt x="54247" y="197867"/>
                      </a:cubicBezTo>
                      <a:cubicBezTo>
                        <a:pt x="37986" y="209010"/>
                        <a:pt x="26690" y="226034"/>
                        <a:pt x="22743" y="245348"/>
                      </a:cubicBezTo>
                      <a:cubicBezTo>
                        <a:pt x="11731" y="302848"/>
                        <a:pt x="-1178" y="392575"/>
                        <a:pt x="86" y="404219"/>
                      </a:cubicBezTo>
                      <a:close/>
                    </a:path>
                  </a:pathLst>
                </a:custGeom>
                <a:solidFill>
                  <a:srgbClr val="000000">
                    <a:alpha val="30000"/>
                  </a:srgbClr>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endParaRPr>
                </a:p>
              </p:txBody>
            </p:sp>
            <p:sp>
              <p:nvSpPr>
                <p:cNvPr id="3288" name="Freeform: Shape 3287">
                  <a:extLst>
                    <a:ext uri="{FF2B5EF4-FFF2-40B4-BE49-F238E27FC236}">
                      <a16:creationId xmlns:a16="http://schemas.microsoft.com/office/drawing/2014/main" id="{4619FF96-C15C-ABCF-F090-DA42282C3CD5}"/>
                    </a:ext>
                  </a:extLst>
                </p:cNvPr>
                <p:cNvSpPr/>
                <p:nvPr/>
              </p:nvSpPr>
              <p:spPr>
                <a:xfrm>
                  <a:off x="9245500" y="5645612"/>
                  <a:ext cx="530504" cy="662415"/>
                </a:xfrm>
                <a:custGeom>
                  <a:avLst/>
                  <a:gdLst>
                    <a:gd name="connsiteX0" fmla="*/ 234696 w 530504"/>
                    <a:gd name="connsiteY0" fmla="*/ 0 h 662415"/>
                    <a:gd name="connsiteX1" fmla="*/ 234696 w 530504"/>
                    <a:gd name="connsiteY1" fmla="*/ 0 h 662415"/>
                    <a:gd name="connsiteX2" fmla="*/ 530504 w 530504"/>
                    <a:gd name="connsiteY2" fmla="*/ 65444 h 662415"/>
                    <a:gd name="connsiteX3" fmla="*/ 496834 w 530504"/>
                    <a:gd name="connsiteY3" fmla="*/ 176383 h 662415"/>
                    <a:gd name="connsiteX4" fmla="*/ 388513 w 530504"/>
                    <a:gd name="connsiteY4" fmla="*/ 273511 h 662415"/>
                    <a:gd name="connsiteX5" fmla="*/ 205811 w 530504"/>
                    <a:gd name="connsiteY5" fmla="*/ 356197 h 662415"/>
                    <a:gd name="connsiteX6" fmla="*/ 179543 w 530504"/>
                    <a:gd name="connsiteY6" fmla="*/ 425342 h 662415"/>
                    <a:gd name="connsiteX7" fmla="*/ 135763 w 530504"/>
                    <a:gd name="connsiteY7" fmla="*/ 569319 h 662415"/>
                    <a:gd name="connsiteX8" fmla="*/ 92525 w 530504"/>
                    <a:gd name="connsiteY8" fmla="*/ 662024 h 662415"/>
                    <a:gd name="connsiteX9" fmla="*/ 0 w 530504"/>
                    <a:gd name="connsiteY9" fmla="*/ 634944 h 662415"/>
                    <a:gd name="connsiteX10" fmla="*/ 61111 w 530504"/>
                    <a:gd name="connsiteY10" fmla="*/ 326589 h 662415"/>
                    <a:gd name="connsiteX11" fmla="*/ 99836 w 530504"/>
                    <a:gd name="connsiteY11" fmla="*/ 257534 h 662415"/>
                    <a:gd name="connsiteX12" fmla="*/ 252750 w 530504"/>
                    <a:gd name="connsiteY12" fmla="*/ 138200 h 662415"/>
                    <a:gd name="connsiteX13" fmla="*/ 234696 w 530504"/>
                    <a:gd name="connsiteY13" fmla="*/ 0 h 6624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30504" h="662415">
                      <a:moveTo>
                        <a:pt x="234696" y="0"/>
                      </a:moveTo>
                      <a:lnTo>
                        <a:pt x="234696" y="0"/>
                      </a:lnTo>
                      <a:lnTo>
                        <a:pt x="530504" y="65444"/>
                      </a:lnTo>
                      <a:cubicBezTo>
                        <a:pt x="516061" y="119605"/>
                        <a:pt x="511909" y="147768"/>
                        <a:pt x="496834" y="176383"/>
                      </a:cubicBezTo>
                      <a:cubicBezTo>
                        <a:pt x="481759" y="204998"/>
                        <a:pt x="464970" y="235689"/>
                        <a:pt x="388513" y="273511"/>
                      </a:cubicBezTo>
                      <a:cubicBezTo>
                        <a:pt x="314403" y="309619"/>
                        <a:pt x="223954" y="347621"/>
                        <a:pt x="205811" y="356197"/>
                      </a:cubicBezTo>
                      <a:cubicBezTo>
                        <a:pt x="192180" y="362696"/>
                        <a:pt x="185681" y="389957"/>
                        <a:pt x="179543" y="425342"/>
                      </a:cubicBezTo>
                      <a:cubicBezTo>
                        <a:pt x="173043" y="462442"/>
                        <a:pt x="172502" y="491418"/>
                        <a:pt x="135763" y="569319"/>
                      </a:cubicBezTo>
                      <a:cubicBezTo>
                        <a:pt x="99656" y="645505"/>
                        <a:pt x="92525" y="662024"/>
                        <a:pt x="92525" y="662024"/>
                      </a:cubicBezTo>
                      <a:cubicBezTo>
                        <a:pt x="92525" y="662024"/>
                        <a:pt x="36920" y="667801"/>
                        <a:pt x="0" y="634944"/>
                      </a:cubicBezTo>
                      <a:cubicBezTo>
                        <a:pt x="0" y="634944"/>
                        <a:pt x="50369" y="373618"/>
                        <a:pt x="61111" y="326589"/>
                      </a:cubicBezTo>
                      <a:cubicBezTo>
                        <a:pt x="67069" y="300231"/>
                        <a:pt x="67250" y="286420"/>
                        <a:pt x="99836" y="257534"/>
                      </a:cubicBezTo>
                      <a:cubicBezTo>
                        <a:pt x="127819" y="232801"/>
                        <a:pt x="252750" y="138200"/>
                        <a:pt x="252750" y="138200"/>
                      </a:cubicBezTo>
                      <a:cubicBezTo>
                        <a:pt x="252750" y="138200"/>
                        <a:pt x="202651" y="71943"/>
                        <a:pt x="234696" y="0"/>
                      </a:cubicBezTo>
                      <a:close/>
                    </a:path>
                  </a:pathLst>
                </a:custGeom>
                <a:solidFill>
                  <a:srgbClr val="407BFF"/>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endParaRPr>
                </a:p>
              </p:txBody>
            </p:sp>
            <p:sp>
              <p:nvSpPr>
                <p:cNvPr id="3289" name="Freeform: Shape 3288">
                  <a:extLst>
                    <a:ext uri="{FF2B5EF4-FFF2-40B4-BE49-F238E27FC236}">
                      <a16:creationId xmlns:a16="http://schemas.microsoft.com/office/drawing/2014/main" id="{1D4FC9AC-3397-E481-02D5-25703C2DC55A}"/>
                    </a:ext>
                  </a:extLst>
                </p:cNvPr>
                <p:cNvSpPr/>
                <p:nvPr/>
              </p:nvSpPr>
              <p:spPr>
                <a:xfrm>
                  <a:off x="9245500" y="5645612"/>
                  <a:ext cx="530504" cy="662415"/>
                </a:xfrm>
                <a:custGeom>
                  <a:avLst/>
                  <a:gdLst>
                    <a:gd name="connsiteX0" fmla="*/ 234696 w 530504"/>
                    <a:gd name="connsiteY0" fmla="*/ 0 h 662415"/>
                    <a:gd name="connsiteX1" fmla="*/ 234696 w 530504"/>
                    <a:gd name="connsiteY1" fmla="*/ 0 h 662415"/>
                    <a:gd name="connsiteX2" fmla="*/ 530504 w 530504"/>
                    <a:gd name="connsiteY2" fmla="*/ 65444 h 662415"/>
                    <a:gd name="connsiteX3" fmla="*/ 496834 w 530504"/>
                    <a:gd name="connsiteY3" fmla="*/ 176383 h 662415"/>
                    <a:gd name="connsiteX4" fmla="*/ 388513 w 530504"/>
                    <a:gd name="connsiteY4" fmla="*/ 273511 h 662415"/>
                    <a:gd name="connsiteX5" fmla="*/ 205811 w 530504"/>
                    <a:gd name="connsiteY5" fmla="*/ 356197 h 662415"/>
                    <a:gd name="connsiteX6" fmla="*/ 179543 w 530504"/>
                    <a:gd name="connsiteY6" fmla="*/ 425342 h 662415"/>
                    <a:gd name="connsiteX7" fmla="*/ 135763 w 530504"/>
                    <a:gd name="connsiteY7" fmla="*/ 569319 h 662415"/>
                    <a:gd name="connsiteX8" fmla="*/ 92525 w 530504"/>
                    <a:gd name="connsiteY8" fmla="*/ 662024 h 662415"/>
                    <a:gd name="connsiteX9" fmla="*/ 0 w 530504"/>
                    <a:gd name="connsiteY9" fmla="*/ 634944 h 662415"/>
                    <a:gd name="connsiteX10" fmla="*/ 61111 w 530504"/>
                    <a:gd name="connsiteY10" fmla="*/ 326589 h 662415"/>
                    <a:gd name="connsiteX11" fmla="*/ 99836 w 530504"/>
                    <a:gd name="connsiteY11" fmla="*/ 257534 h 662415"/>
                    <a:gd name="connsiteX12" fmla="*/ 252750 w 530504"/>
                    <a:gd name="connsiteY12" fmla="*/ 138200 h 662415"/>
                    <a:gd name="connsiteX13" fmla="*/ 234696 w 530504"/>
                    <a:gd name="connsiteY13" fmla="*/ 0 h 6624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30504" h="662415">
                      <a:moveTo>
                        <a:pt x="234696" y="0"/>
                      </a:moveTo>
                      <a:lnTo>
                        <a:pt x="234696" y="0"/>
                      </a:lnTo>
                      <a:lnTo>
                        <a:pt x="530504" y="65444"/>
                      </a:lnTo>
                      <a:cubicBezTo>
                        <a:pt x="516061" y="119605"/>
                        <a:pt x="511909" y="147768"/>
                        <a:pt x="496834" y="176383"/>
                      </a:cubicBezTo>
                      <a:cubicBezTo>
                        <a:pt x="481759" y="204998"/>
                        <a:pt x="464970" y="235689"/>
                        <a:pt x="388513" y="273511"/>
                      </a:cubicBezTo>
                      <a:cubicBezTo>
                        <a:pt x="314403" y="309619"/>
                        <a:pt x="223954" y="347621"/>
                        <a:pt x="205811" y="356197"/>
                      </a:cubicBezTo>
                      <a:cubicBezTo>
                        <a:pt x="192180" y="362696"/>
                        <a:pt x="185681" y="389957"/>
                        <a:pt x="179543" y="425342"/>
                      </a:cubicBezTo>
                      <a:cubicBezTo>
                        <a:pt x="173043" y="462442"/>
                        <a:pt x="172502" y="491418"/>
                        <a:pt x="135763" y="569319"/>
                      </a:cubicBezTo>
                      <a:cubicBezTo>
                        <a:pt x="99656" y="645505"/>
                        <a:pt x="92525" y="662024"/>
                        <a:pt x="92525" y="662024"/>
                      </a:cubicBezTo>
                      <a:cubicBezTo>
                        <a:pt x="92525" y="662024"/>
                        <a:pt x="36920" y="667801"/>
                        <a:pt x="0" y="634944"/>
                      </a:cubicBezTo>
                      <a:cubicBezTo>
                        <a:pt x="0" y="634944"/>
                        <a:pt x="50369" y="373618"/>
                        <a:pt x="61111" y="326589"/>
                      </a:cubicBezTo>
                      <a:cubicBezTo>
                        <a:pt x="67069" y="300231"/>
                        <a:pt x="67250" y="286420"/>
                        <a:pt x="99836" y="257534"/>
                      </a:cubicBezTo>
                      <a:cubicBezTo>
                        <a:pt x="127819" y="232801"/>
                        <a:pt x="252750" y="138200"/>
                        <a:pt x="252750" y="138200"/>
                      </a:cubicBezTo>
                      <a:cubicBezTo>
                        <a:pt x="252750" y="138200"/>
                        <a:pt x="202651" y="71943"/>
                        <a:pt x="234696" y="0"/>
                      </a:cubicBezTo>
                      <a:close/>
                    </a:path>
                  </a:pathLst>
                </a:custGeom>
                <a:solidFill>
                  <a:srgbClr val="000000">
                    <a:alpha val="30000"/>
                  </a:srgbClr>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endParaRPr>
                </a:p>
              </p:txBody>
            </p:sp>
            <p:grpSp>
              <p:nvGrpSpPr>
                <p:cNvPr id="3290" name="Graphic 13">
                  <a:extLst>
                    <a:ext uri="{FF2B5EF4-FFF2-40B4-BE49-F238E27FC236}">
                      <a16:creationId xmlns:a16="http://schemas.microsoft.com/office/drawing/2014/main" id="{5F55519F-5A8E-6B5F-1396-A000194B72BC}"/>
                    </a:ext>
                  </a:extLst>
                </p:cNvPr>
                <p:cNvGrpSpPr/>
                <p:nvPr/>
              </p:nvGrpSpPr>
              <p:grpSpPr>
                <a:xfrm>
                  <a:off x="9124824" y="4972901"/>
                  <a:ext cx="675726" cy="783846"/>
                  <a:chOff x="9124824" y="4972901"/>
                  <a:chExt cx="675726" cy="783846"/>
                </a:xfrm>
              </p:grpSpPr>
              <p:sp>
                <p:nvSpPr>
                  <p:cNvPr id="3309" name="Freeform: Shape 3308">
                    <a:extLst>
                      <a:ext uri="{FF2B5EF4-FFF2-40B4-BE49-F238E27FC236}">
                        <a16:creationId xmlns:a16="http://schemas.microsoft.com/office/drawing/2014/main" id="{139DDDA4-20A2-4B5B-1E79-B1C1A4BF136B}"/>
                      </a:ext>
                    </a:extLst>
                  </p:cNvPr>
                  <p:cNvSpPr/>
                  <p:nvPr/>
                </p:nvSpPr>
                <p:spPr>
                  <a:xfrm>
                    <a:off x="9124824" y="5255755"/>
                    <a:ext cx="414858" cy="362442"/>
                  </a:xfrm>
                  <a:custGeom>
                    <a:avLst/>
                    <a:gdLst>
                      <a:gd name="connsiteX0" fmla="*/ 325945 w 414858"/>
                      <a:gd name="connsiteY0" fmla="*/ 97570 h 362442"/>
                      <a:gd name="connsiteX1" fmla="*/ 224123 w 414858"/>
                      <a:gd name="connsiteY1" fmla="*/ 225480 h 362442"/>
                      <a:gd name="connsiteX2" fmla="*/ 169421 w 414858"/>
                      <a:gd name="connsiteY2" fmla="*/ 153266 h 362442"/>
                      <a:gd name="connsiteX3" fmla="*/ 126904 w 414858"/>
                      <a:gd name="connsiteY3" fmla="*/ 69858 h 362442"/>
                      <a:gd name="connsiteX4" fmla="*/ 112191 w 414858"/>
                      <a:gd name="connsiteY4" fmla="*/ 37633 h 362442"/>
                      <a:gd name="connsiteX5" fmla="*/ 101629 w 414858"/>
                      <a:gd name="connsiteY5" fmla="*/ 3241 h 362442"/>
                      <a:gd name="connsiteX6" fmla="*/ 82493 w 414858"/>
                      <a:gd name="connsiteY6" fmla="*/ 17052 h 362442"/>
                      <a:gd name="connsiteX7" fmla="*/ 84298 w 414858"/>
                      <a:gd name="connsiteY7" fmla="*/ 54603 h 362442"/>
                      <a:gd name="connsiteX8" fmla="*/ 50899 w 414858"/>
                      <a:gd name="connsiteY8" fmla="*/ 42778 h 362442"/>
                      <a:gd name="connsiteX9" fmla="*/ 5223 w 414858"/>
                      <a:gd name="connsiteY9" fmla="*/ 45666 h 362442"/>
                      <a:gd name="connsiteX10" fmla="*/ 5765 w 414858"/>
                      <a:gd name="connsiteY10" fmla="*/ 58575 h 362442"/>
                      <a:gd name="connsiteX11" fmla="*/ 2786 w 414858"/>
                      <a:gd name="connsiteY11" fmla="*/ 63991 h 362442"/>
                      <a:gd name="connsiteX12" fmla="*/ 3328 w 414858"/>
                      <a:gd name="connsiteY12" fmla="*/ 86106 h 362442"/>
                      <a:gd name="connsiteX13" fmla="*/ 5765 w 414858"/>
                      <a:gd name="connsiteY13" fmla="*/ 90800 h 362442"/>
                      <a:gd name="connsiteX14" fmla="*/ 3328 w 414858"/>
                      <a:gd name="connsiteY14" fmla="*/ 101001 h 362442"/>
                      <a:gd name="connsiteX15" fmla="*/ 5765 w 414858"/>
                      <a:gd name="connsiteY15" fmla="*/ 112826 h 362442"/>
                      <a:gd name="connsiteX16" fmla="*/ 14070 w 414858"/>
                      <a:gd name="connsiteY16" fmla="*/ 127991 h 362442"/>
                      <a:gd name="connsiteX17" fmla="*/ 18764 w 414858"/>
                      <a:gd name="connsiteY17" fmla="*/ 137739 h 362442"/>
                      <a:gd name="connsiteX18" fmla="*/ 36276 w 414858"/>
                      <a:gd name="connsiteY18" fmla="*/ 151912 h 362442"/>
                      <a:gd name="connsiteX19" fmla="*/ 71661 w 414858"/>
                      <a:gd name="connsiteY19" fmla="*/ 163556 h 362442"/>
                      <a:gd name="connsiteX20" fmla="*/ 103886 w 414858"/>
                      <a:gd name="connsiteY20" fmla="*/ 208690 h 362442"/>
                      <a:gd name="connsiteX21" fmla="*/ 172038 w 414858"/>
                      <a:gd name="connsiteY21" fmla="*/ 324684 h 362442"/>
                      <a:gd name="connsiteX22" fmla="*/ 181065 w 414858"/>
                      <a:gd name="connsiteY22" fmla="*/ 337231 h 362442"/>
                      <a:gd name="connsiteX23" fmla="*/ 278374 w 414858"/>
                      <a:gd name="connsiteY23" fmla="*/ 322247 h 362442"/>
                      <a:gd name="connsiteX24" fmla="*/ 391841 w 414858"/>
                      <a:gd name="connsiteY24" fmla="*/ 213926 h 362442"/>
                      <a:gd name="connsiteX25" fmla="*/ 414859 w 414858"/>
                      <a:gd name="connsiteY25" fmla="*/ 25537 h 362442"/>
                      <a:gd name="connsiteX26" fmla="*/ 325945 w 414858"/>
                      <a:gd name="connsiteY26" fmla="*/ 97570 h 3624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14858" h="362442">
                        <a:moveTo>
                          <a:pt x="325945" y="97570"/>
                        </a:moveTo>
                        <a:cubicBezTo>
                          <a:pt x="308523" y="121130"/>
                          <a:pt x="224123" y="225480"/>
                          <a:pt x="224123" y="225480"/>
                        </a:cubicBezTo>
                        <a:cubicBezTo>
                          <a:pt x="206972" y="203635"/>
                          <a:pt x="186662" y="176826"/>
                          <a:pt x="169421" y="153266"/>
                        </a:cubicBezTo>
                        <a:cubicBezTo>
                          <a:pt x="151389" y="127606"/>
                          <a:pt x="137075" y="99525"/>
                          <a:pt x="126904" y="69858"/>
                        </a:cubicBezTo>
                        <a:cubicBezTo>
                          <a:pt x="122814" y="58763"/>
                          <a:pt x="117895" y="47991"/>
                          <a:pt x="112191" y="37633"/>
                        </a:cubicBezTo>
                        <a:cubicBezTo>
                          <a:pt x="106605" y="26907"/>
                          <a:pt x="103026" y="15252"/>
                          <a:pt x="101629" y="3241"/>
                        </a:cubicBezTo>
                        <a:cubicBezTo>
                          <a:pt x="101629" y="-2717"/>
                          <a:pt x="86194" y="-1724"/>
                          <a:pt x="82493" y="17052"/>
                        </a:cubicBezTo>
                        <a:cubicBezTo>
                          <a:pt x="81324" y="29591"/>
                          <a:pt x="81932" y="42233"/>
                          <a:pt x="84298" y="54603"/>
                        </a:cubicBezTo>
                        <a:cubicBezTo>
                          <a:pt x="77167" y="52346"/>
                          <a:pt x="66244" y="47291"/>
                          <a:pt x="50899" y="42778"/>
                        </a:cubicBezTo>
                        <a:cubicBezTo>
                          <a:pt x="35553" y="38264"/>
                          <a:pt x="5765" y="26439"/>
                          <a:pt x="5223" y="45666"/>
                        </a:cubicBezTo>
                        <a:cubicBezTo>
                          <a:pt x="5223" y="49999"/>
                          <a:pt x="7119" y="54693"/>
                          <a:pt x="5765" y="58575"/>
                        </a:cubicBezTo>
                        <a:cubicBezTo>
                          <a:pt x="4987" y="60490"/>
                          <a:pt x="3987" y="62308"/>
                          <a:pt x="2786" y="63991"/>
                        </a:cubicBezTo>
                        <a:cubicBezTo>
                          <a:pt x="-1114" y="70901"/>
                          <a:pt x="-906" y="79395"/>
                          <a:pt x="3328" y="86106"/>
                        </a:cubicBezTo>
                        <a:cubicBezTo>
                          <a:pt x="4453" y="87487"/>
                          <a:pt x="5283" y="89085"/>
                          <a:pt x="5765" y="90800"/>
                        </a:cubicBezTo>
                        <a:cubicBezTo>
                          <a:pt x="6307" y="94321"/>
                          <a:pt x="3779" y="97661"/>
                          <a:pt x="3328" y="101001"/>
                        </a:cubicBezTo>
                        <a:cubicBezTo>
                          <a:pt x="3069" y="105089"/>
                          <a:pt x="3911" y="109173"/>
                          <a:pt x="5765" y="112826"/>
                        </a:cubicBezTo>
                        <a:cubicBezTo>
                          <a:pt x="8112" y="118061"/>
                          <a:pt x="11723" y="122755"/>
                          <a:pt x="14070" y="127991"/>
                        </a:cubicBezTo>
                        <a:cubicBezTo>
                          <a:pt x="15396" y="131350"/>
                          <a:pt x="16965" y="134608"/>
                          <a:pt x="18764" y="137739"/>
                        </a:cubicBezTo>
                        <a:cubicBezTo>
                          <a:pt x="22498" y="144593"/>
                          <a:pt x="28794" y="149688"/>
                          <a:pt x="36276" y="151912"/>
                        </a:cubicBezTo>
                        <a:cubicBezTo>
                          <a:pt x="46476" y="155252"/>
                          <a:pt x="57037" y="158862"/>
                          <a:pt x="71661" y="163556"/>
                        </a:cubicBezTo>
                        <a:cubicBezTo>
                          <a:pt x="83305" y="167167"/>
                          <a:pt x="91700" y="182874"/>
                          <a:pt x="103886" y="208690"/>
                        </a:cubicBezTo>
                        <a:cubicBezTo>
                          <a:pt x="134938" y="269260"/>
                          <a:pt x="142069" y="276301"/>
                          <a:pt x="172038" y="324684"/>
                        </a:cubicBezTo>
                        <a:cubicBezTo>
                          <a:pt x="175017" y="329378"/>
                          <a:pt x="177996" y="333711"/>
                          <a:pt x="181065" y="337231"/>
                        </a:cubicBezTo>
                        <a:cubicBezTo>
                          <a:pt x="211124" y="378213"/>
                          <a:pt x="228185" y="366388"/>
                          <a:pt x="278374" y="322247"/>
                        </a:cubicBezTo>
                        <a:cubicBezTo>
                          <a:pt x="340207" y="268086"/>
                          <a:pt x="391841" y="213926"/>
                          <a:pt x="391841" y="213926"/>
                        </a:cubicBezTo>
                        <a:lnTo>
                          <a:pt x="414859" y="25537"/>
                        </a:lnTo>
                        <a:cubicBezTo>
                          <a:pt x="378571" y="36098"/>
                          <a:pt x="343367" y="73920"/>
                          <a:pt x="325945" y="97570"/>
                        </a:cubicBezTo>
                        <a:close/>
                      </a:path>
                    </a:pathLst>
                  </a:custGeom>
                  <a:solidFill>
                    <a:srgbClr val="FFA8A7"/>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endParaRPr>
                  </a:p>
                </p:txBody>
              </p:sp>
              <p:sp>
                <p:nvSpPr>
                  <p:cNvPr id="3310" name="Freeform: Shape 3309">
                    <a:extLst>
                      <a:ext uri="{FF2B5EF4-FFF2-40B4-BE49-F238E27FC236}">
                        <a16:creationId xmlns:a16="http://schemas.microsoft.com/office/drawing/2014/main" id="{4B49C3CE-660E-F459-BA52-A780BC691C80}"/>
                      </a:ext>
                    </a:extLst>
                  </p:cNvPr>
                  <p:cNvSpPr/>
                  <p:nvPr/>
                </p:nvSpPr>
                <p:spPr>
                  <a:xfrm>
                    <a:off x="9401105" y="5273890"/>
                    <a:ext cx="163492" cy="238036"/>
                  </a:xfrm>
                  <a:custGeom>
                    <a:avLst/>
                    <a:gdLst>
                      <a:gd name="connsiteX0" fmla="*/ 163492 w 163492"/>
                      <a:gd name="connsiteY0" fmla="*/ 0 h 238036"/>
                      <a:gd name="connsiteX1" fmla="*/ 82883 w 163492"/>
                      <a:gd name="connsiteY1" fmla="*/ 39718 h 238036"/>
                      <a:gd name="connsiteX2" fmla="*/ 17 w 163492"/>
                      <a:gd name="connsiteY2" fmla="*/ 140818 h 238036"/>
                      <a:gd name="connsiteX3" fmla="*/ 79182 w 163492"/>
                      <a:gd name="connsiteY3" fmla="*/ 238036 h 238036"/>
                      <a:gd name="connsiteX4" fmla="*/ 156452 w 163492"/>
                      <a:gd name="connsiteY4" fmla="*/ 171328 h 2380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3492" h="238036">
                        <a:moveTo>
                          <a:pt x="163492" y="0"/>
                        </a:moveTo>
                        <a:cubicBezTo>
                          <a:pt x="124406" y="3159"/>
                          <a:pt x="107256" y="15616"/>
                          <a:pt x="82883" y="39718"/>
                        </a:cubicBezTo>
                        <a:cubicBezTo>
                          <a:pt x="58511" y="63819"/>
                          <a:pt x="17" y="140818"/>
                          <a:pt x="17" y="140818"/>
                        </a:cubicBezTo>
                        <a:cubicBezTo>
                          <a:pt x="17" y="140818"/>
                          <a:pt x="-3232" y="187125"/>
                          <a:pt x="79182" y="238036"/>
                        </a:cubicBezTo>
                        <a:lnTo>
                          <a:pt x="156452" y="171328"/>
                        </a:lnTo>
                        <a:close/>
                      </a:path>
                    </a:pathLst>
                  </a:custGeom>
                  <a:solidFill>
                    <a:srgbClr val="37474F"/>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endParaRPr>
                  </a:p>
                </p:txBody>
              </p:sp>
              <p:sp>
                <p:nvSpPr>
                  <p:cNvPr id="3311" name="Freeform: Shape 3310">
                    <a:extLst>
                      <a:ext uri="{FF2B5EF4-FFF2-40B4-BE49-F238E27FC236}">
                        <a16:creationId xmlns:a16="http://schemas.microsoft.com/office/drawing/2014/main" id="{4BE45E03-03AA-7D2F-7829-DB69571559E4}"/>
                      </a:ext>
                    </a:extLst>
                  </p:cNvPr>
                  <p:cNvSpPr/>
                  <p:nvPr/>
                </p:nvSpPr>
                <p:spPr>
                  <a:xfrm>
                    <a:off x="9148824" y="5315593"/>
                    <a:ext cx="76547" cy="78196"/>
                  </a:xfrm>
                  <a:custGeom>
                    <a:avLst/>
                    <a:gdLst>
                      <a:gd name="connsiteX0" fmla="*/ 42787 w 76547"/>
                      <a:gd name="connsiteY0" fmla="*/ 0 h 78196"/>
                      <a:gd name="connsiteX1" fmla="*/ 59757 w 76547"/>
                      <a:gd name="connsiteY1" fmla="*/ 25456 h 78196"/>
                      <a:gd name="connsiteX2" fmla="*/ 76547 w 76547"/>
                      <a:gd name="connsiteY2" fmla="*/ 58313 h 78196"/>
                      <a:gd name="connsiteX3" fmla="*/ 62375 w 76547"/>
                      <a:gd name="connsiteY3" fmla="*/ 53890 h 78196"/>
                      <a:gd name="connsiteX4" fmla="*/ 53348 w 76547"/>
                      <a:gd name="connsiteY4" fmla="*/ 52175 h 78196"/>
                      <a:gd name="connsiteX5" fmla="*/ 46668 w 76547"/>
                      <a:gd name="connsiteY5" fmla="*/ 57139 h 78196"/>
                      <a:gd name="connsiteX6" fmla="*/ 49376 w 76547"/>
                      <a:gd name="connsiteY6" fmla="*/ 71763 h 78196"/>
                      <a:gd name="connsiteX7" fmla="*/ 0 w 76547"/>
                      <a:gd name="connsiteY7" fmla="*/ 72305 h 78196"/>
                      <a:gd name="connsiteX8" fmla="*/ 40259 w 76547"/>
                      <a:gd name="connsiteY8" fmla="*/ 71492 h 78196"/>
                      <a:gd name="connsiteX9" fmla="*/ 13179 w 76547"/>
                      <a:gd name="connsiteY9" fmla="*/ 45856 h 78196"/>
                      <a:gd name="connsiteX10" fmla="*/ 49286 w 76547"/>
                      <a:gd name="connsiteY10" fmla="*/ 43058 h 78196"/>
                      <a:gd name="connsiteX11" fmla="*/ 18956 w 76547"/>
                      <a:gd name="connsiteY11" fmla="*/ 21484 h 78196"/>
                      <a:gd name="connsiteX12" fmla="*/ 50008 w 76547"/>
                      <a:gd name="connsiteY12" fmla="*/ 18054 h 78196"/>
                      <a:gd name="connsiteX13" fmla="*/ 42787 w 76547"/>
                      <a:gd name="connsiteY13" fmla="*/ 0 h 78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6547" h="78196">
                        <a:moveTo>
                          <a:pt x="42787" y="0"/>
                        </a:moveTo>
                        <a:cubicBezTo>
                          <a:pt x="54341" y="2347"/>
                          <a:pt x="58223" y="9027"/>
                          <a:pt x="59757" y="25456"/>
                        </a:cubicBezTo>
                        <a:cubicBezTo>
                          <a:pt x="60570" y="35024"/>
                          <a:pt x="65354" y="52536"/>
                          <a:pt x="76547" y="58313"/>
                        </a:cubicBezTo>
                        <a:cubicBezTo>
                          <a:pt x="71483" y="58313"/>
                          <a:pt x="66540" y="56770"/>
                          <a:pt x="62375" y="53890"/>
                        </a:cubicBezTo>
                        <a:cubicBezTo>
                          <a:pt x="56869" y="49467"/>
                          <a:pt x="55515" y="49015"/>
                          <a:pt x="53348" y="52175"/>
                        </a:cubicBezTo>
                        <a:cubicBezTo>
                          <a:pt x="51515" y="54302"/>
                          <a:pt x="49234" y="55997"/>
                          <a:pt x="46668" y="57139"/>
                        </a:cubicBezTo>
                        <a:cubicBezTo>
                          <a:pt x="50701" y="60881"/>
                          <a:pt x="51802" y="66825"/>
                          <a:pt x="49376" y="71763"/>
                        </a:cubicBezTo>
                        <a:cubicBezTo>
                          <a:pt x="45314" y="80790"/>
                          <a:pt x="19317" y="79706"/>
                          <a:pt x="0" y="72305"/>
                        </a:cubicBezTo>
                        <a:cubicBezTo>
                          <a:pt x="0" y="72305"/>
                          <a:pt x="34392" y="81331"/>
                          <a:pt x="40259" y="71492"/>
                        </a:cubicBezTo>
                        <a:cubicBezTo>
                          <a:pt x="46127" y="61653"/>
                          <a:pt x="25365" y="47752"/>
                          <a:pt x="13179" y="45856"/>
                        </a:cubicBezTo>
                        <a:cubicBezTo>
                          <a:pt x="13179" y="45856"/>
                          <a:pt x="46307" y="52987"/>
                          <a:pt x="49286" y="43058"/>
                        </a:cubicBezTo>
                        <a:cubicBezTo>
                          <a:pt x="52265" y="33128"/>
                          <a:pt x="36378" y="23831"/>
                          <a:pt x="18956" y="21484"/>
                        </a:cubicBezTo>
                        <a:cubicBezTo>
                          <a:pt x="18956" y="21484"/>
                          <a:pt x="46849" y="26629"/>
                          <a:pt x="50008" y="18054"/>
                        </a:cubicBezTo>
                        <a:cubicBezTo>
                          <a:pt x="52445" y="11077"/>
                          <a:pt x="49363" y="3372"/>
                          <a:pt x="42787" y="0"/>
                        </a:cubicBezTo>
                        <a:close/>
                      </a:path>
                    </a:pathLst>
                  </a:custGeom>
                  <a:solidFill>
                    <a:srgbClr val="F28F8F"/>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endParaRPr>
                  </a:p>
                </p:txBody>
              </p:sp>
              <p:sp>
                <p:nvSpPr>
                  <p:cNvPr id="3312" name="Freeform: Shape 3311">
                    <a:extLst>
                      <a:ext uri="{FF2B5EF4-FFF2-40B4-BE49-F238E27FC236}">
                        <a16:creationId xmlns:a16="http://schemas.microsoft.com/office/drawing/2014/main" id="{B6BD3CF3-2AB6-11CB-1798-B4BE0B6D1C45}"/>
                      </a:ext>
                    </a:extLst>
                  </p:cNvPr>
                  <p:cNvSpPr/>
                  <p:nvPr/>
                </p:nvSpPr>
                <p:spPr>
                  <a:xfrm>
                    <a:off x="9348947" y="5468597"/>
                    <a:ext cx="35712" cy="95774"/>
                  </a:xfrm>
                  <a:custGeom>
                    <a:avLst/>
                    <a:gdLst>
                      <a:gd name="connsiteX0" fmla="*/ 0 w 35712"/>
                      <a:gd name="connsiteY0" fmla="*/ 12638 h 95774"/>
                      <a:gd name="connsiteX1" fmla="*/ 34482 w 35712"/>
                      <a:gd name="connsiteY1" fmla="*/ 95774 h 95774"/>
                      <a:gd name="connsiteX2" fmla="*/ 10291 w 35712"/>
                      <a:gd name="connsiteY2" fmla="*/ 0 h 95774"/>
                    </a:gdLst>
                    <a:ahLst/>
                    <a:cxnLst>
                      <a:cxn ang="0">
                        <a:pos x="connsiteX0" y="connsiteY0"/>
                      </a:cxn>
                      <a:cxn ang="0">
                        <a:pos x="connsiteX1" y="connsiteY1"/>
                      </a:cxn>
                      <a:cxn ang="0">
                        <a:pos x="connsiteX2" y="connsiteY2"/>
                      </a:cxn>
                    </a:cxnLst>
                    <a:rect l="l" t="t" r="r" b="b"/>
                    <a:pathLst>
                      <a:path w="35712" h="95774">
                        <a:moveTo>
                          <a:pt x="0" y="12638"/>
                        </a:moveTo>
                        <a:cubicBezTo>
                          <a:pt x="19844" y="36100"/>
                          <a:pt x="31895" y="65155"/>
                          <a:pt x="34482" y="95774"/>
                        </a:cubicBezTo>
                        <a:cubicBezTo>
                          <a:pt x="34482" y="95774"/>
                          <a:pt x="43960" y="53348"/>
                          <a:pt x="10291" y="0"/>
                        </a:cubicBezTo>
                        <a:close/>
                      </a:path>
                    </a:pathLst>
                  </a:custGeom>
                  <a:solidFill>
                    <a:srgbClr val="F28F8F"/>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endParaRPr>
                  </a:p>
                </p:txBody>
              </p:sp>
              <p:sp>
                <p:nvSpPr>
                  <p:cNvPr id="3313" name="Freeform: Shape 3312">
                    <a:extLst>
                      <a:ext uri="{FF2B5EF4-FFF2-40B4-BE49-F238E27FC236}">
                        <a16:creationId xmlns:a16="http://schemas.microsoft.com/office/drawing/2014/main" id="{D8B5E0C2-884D-A367-97A4-8C34B2AD8F0E}"/>
                      </a:ext>
                    </a:extLst>
                  </p:cNvPr>
                  <p:cNvSpPr/>
                  <p:nvPr/>
                </p:nvSpPr>
                <p:spPr>
                  <a:xfrm>
                    <a:off x="9465754" y="5267029"/>
                    <a:ext cx="334797" cy="489717"/>
                  </a:xfrm>
                  <a:custGeom>
                    <a:avLst/>
                    <a:gdLst>
                      <a:gd name="connsiteX0" fmla="*/ 30420 w 334797"/>
                      <a:gd name="connsiteY0" fmla="*/ 126465 h 489717"/>
                      <a:gd name="connsiteX1" fmla="*/ 108051 w 334797"/>
                      <a:gd name="connsiteY1" fmla="*/ 5687 h 489717"/>
                      <a:gd name="connsiteX2" fmla="*/ 185681 w 334797"/>
                      <a:gd name="connsiteY2" fmla="*/ 0 h 489717"/>
                      <a:gd name="connsiteX3" fmla="*/ 312868 w 334797"/>
                      <a:gd name="connsiteY3" fmla="*/ 46578 h 489717"/>
                      <a:gd name="connsiteX4" fmla="*/ 334533 w 334797"/>
                      <a:gd name="connsiteY4" fmla="*/ 147678 h 489717"/>
                      <a:gd name="connsiteX5" fmla="*/ 329658 w 334797"/>
                      <a:gd name="connsiteY5" fmla="*/ 295808 h 489717"/>
                      <a:gd name="connsiteX6" fmla="*/ 302036 w 334797"/>
                      <a:gd name="connsiteY6" fmla="*/ 483023 h 489717"/>
                      <a:gd name="connsiteX7" fmla="*/ 0 w 334797"/>
                      <a:gd name="connsiteY7" fmla="*/ 388603 h 489717"/>
                      <a:gd name="connsiteX8" fmla="*/ 24192 w 334797"/>
                      <a:gd name="connsiteY8" fmla="*/ 302848 h 489717"/>
                      <a:gd name="connsiteX9" fmla="*/ 30420 w 334797"/>
                      <a:gd name="connsiteY9" fmla="*/ 126465 h 489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34797" h="489717">
                        <a:moveTo>
                          <a:pt x="30420" y="126465"/>
                        </a:moveTo>
                        <a:cubicBezTo>
                          <a:pt x="39447" y="34843"/>
                          <a:pt x="61202" y="10110"/>
                          <a:pt x="108051" y="5687"/>
                        </a:cubicBezTo>
                        <a:lnTo>
                          <a:pt x="185681" y="0"/>
                        </a:lnTo>
                        <a:cubicBezTo>
                          <a:pt x="208338" y="5687"/>
                          <a:pt x="290933" y="33218"/>
                          <a:pt x="312868" y="46578"/>
                        </a:cubicBezTo>
                        <a:cubicBezTo>
                          <a:pt x="328304" y="55605"/>
                          <a:pt x="333539" y="90900"/>
                          <a:pt x="334533" y="147678"/>
                        </a:cubicBezTo>
                        <a:cubicBezTo>
                          <a:pt x="335435" y="193805"/>
                          <a:pt x="334081" y="232349"/>
                          <a:pt x="329658" y="295808"/>
                        </a:cubicBezTo>
                        <a:cubicBezTo>
                          <a:pt x="326896" y="358995"/>
                          <a:pt x="317640" y="421730"/>
                          <a:pt x="302036" y="483023"/>
                        </a:cubicBezTo>
                        <a:cubicBezTo>
                          <a:pt x="237404" y="504146"/>
                          <a:pt x="69416" y="475982"/>
                          <a:pt x="0" y="388603"/>
                        </a:cubicBezTo>
                        <a:cubicBezTo>
                          <a:pt x="6770" y="363870"/>
                          <a:pt x="18685" y="340761"/>
                          <a:pt x="24192" y="302848"/>
                        </a:cubicBezTo>
                        <a:cubicBezTo>
                          <a:pt x="25907" y="222781"/>
                          <a:pt x="27622" y="155712"/>
                          <a:pt x="30420" y="126465"/>
                        </a:cubicBezTo>
                        <a:close/>
                      </a:path>
                    </a:pathLst>
                  </a:custGeom>
                  <a:solidFill>
                    <a:srgbClr val="407BFF"/>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endParaRPr>
                  </a:p>
                </p:txBody>
              </p:sp>
              <p:sp>
                <p:nvSpPr>
                  <p:cNvPr id="3314" name="Freeform: Shape 3313">
                    <a:extLst>
                      <a:ext uri="{FF2B5EF4-FFF2-40B4-BE49-F238E27FC236}">
                        <a16:creationId xmlns:a16="http://schemas.microsoft.com/office/drawing/2014/main" id="{589621F8-0C49-DCD5-1412-7EC5864115AE}"/>
                      </a:ext>
                    </a:extLst>
                  </p:cNvPr>
                  <p:cNvSpPr/>
                  <p:nvPr/>
                </p:nvSpPr>
                <p:spPr>
                  <a:xfrm>
                    <a:off x="9501067" y="4972901"/>
                    <a:ext cx="257297" cy="260458"/>
                  </a:xfrm>
                  <a:custGeom>
                    <a:avLst/>
                    <a:gdLst>
                      <a:gd name="connsiteX0" fmla="*/ 7474 w 257297"/>
                      <a:gd name="connsiteY0" fmla="*/ 78479 h 260458"/>
                      <a:gd name="connsiteX1" fmla="*/ 15237 w 257297"/>
                      <a:gd name="connsiteY1" fmla="*/ 84798 h 260458"/>
                      <a:gd name="connsiteX2" fmla="*/ 3050 w 257297"/>
                      <a:gd name="connsiteY2" fmla="*/ 94727 h 260458"/>
                      <a:gd name="connsiteX3" fmla="*/ 4495 w 257297"/>
                      <a:gd name="connsiteY3" fmla="*/ 111246 h 260458"/>
                      <a:gd name="connsiteX4" fmla="*/ 17584 w 257297"/>
                      <a:gd name="connsiteY4" fmla="*/ 129841 h 260458"/>
                      <a:gd name="connsiteX5" fmla="*/ 38977 w 257297"/>
                      <a:gd name="connsiteY5" fmla="*/ 140763 h 260458"/>
                      <a:gd name="connsiteX6" fmla="*/ 52517 w 257297"/>
                      <a:gd name="connsiteY6" fmla="*/ 152137 h 260458"/>
                      <a:gd name="connsiteX7" fmla="*/ 72105 w 257297"/>
                      <a:gd name="connsiteY7" fmla="*/ 167032 h 260458"/>
                      <a:gd name="connsiteX8" fmla="*/ 113448 w 257297"/>
                      <a:gd name="connsiteY8" fmla="*/ 193661 h 260458"/>
                      <a:gd name="connsiteX9" fmla="*/ 156055 w 257297"/>
                      <a:gd name="connsiteY9" fmla="*/ 213429 h 260458"/>
                      <a:gd name="connsiteX10" fmla="*/ 201188 w 257297"/>
                      <a:gd name="connsiteY10" fmla="*/ 215325 h 260458"/>
                      <a:gd name="connsiteX11" fmla="*/ 199112 w 257297"/>
                      <a:gd name="connsiteY11" fmla="*/ 260459 h 260458"/>
                      <a:gd name="connsiteX12" fmla="*/ 210847 w 257297"/>
                      <a:gd name="connsiteY12" fmla="*/ 237531 h 260458"/>
                      <a:gd name="connsiteX13" fmla="*/ 238559 w 257297"/>
                      <a:gd name="connsiteY13" fmla="*/ 172357 h 260458"/>
                      <a:gd name="connsiteX14" fmla="*/ 257154 w 257297"/>
                      <a:gd name="connsiteY14" fmla="*/ 104657 h 260458"/>
                      <a:gd name="connsiteX15" fmla="*/ 237205 w 257297"/>
                      <a:gd name="connsiteY15" fmla="*/ 60335 h 260458"/>
                      <a:gd name="connsiteX16" fmla="*/ 215090 w 257297"/>
                      <a:gd name="connsiteY16" fmla="*/ 15201 h 260458"/>
                      <a:gd name="connsiteX17" fmla="*/ 176455 w 257297"/>
                      <a:gd name="connsiteY17" fmla="*/ 939 h 260458"/>
                      <a:gd name="connsiteX18" fmla="*/ 129696 w 257297"/>
                      <a:gd name="connsiteY18" fmla="*/ 2834 h 260458"/>
                      <a:gd name="connsiteX19" fmla="*/ 252 w 257297"/>
                      <a:gd name="connsiteY19" fmla="*/ 1480 h 260458"/>
                      <a:gd name="connsiteX20" fmla="*/ 3321 w 257297"/>
                      <a:gd name="connsiteY20" fmla="*/ 21068 h 260458"/>
                      <a:gd name="connsiteX21" fmla="*/ 28326 w 257297"/>
                      <a:gd name="connsiteY21" fmla="*/ 56634 h 260458"/>
                      <a:gd name="connsiteX22" fmla="*/ 4044 w 257297"/>
                      <a:gd name="connsiteY22" fmla="*/ 53655 h 260458"/>
                      <a:gd name="connsiteX23" fmla="*/ 1335 w 257297"/>
                      <a:gd name="connsiteY23" fmla="*/ 53655 h 260458"/>
                      <a:gd name="connsiteX24" fmla="*/ 343 w 257297"/>
                      <a:gd name="connsiteY24" fmla="*/ 56273 h 260458"/>
                      <a:gd name="connsiteX25" fmla="*/ 7474 w 257297"/>
                      <a:gd name="connsiteY25" fmla="*/ 78479 h 2604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57297" h="260458">
                        <a:moveTo>
                          <a:pt x="7474" y="78479"/>
                        </a:moveTo>
                        <a:cubicBezTo>
                          <a:pt x="9676" y="81018"/>
                          <a:pt x="12303" y="83156"/>
                          <a:pt x="15237" y="84798"/>
                        </a:cubicBezTo>
                        <a:cubicBezTo>
                          <a:pt x="9462" y="85142"/>
                          <a:pt x="4554" y="89141"/>
                          <a:pt x="3050" y="94727"/>
                        </a:cubicBezTo>
                        <a:cubicBezTo>
                          <a:pt x="1723" y="100244"/>
                          <a:pt x="2230" y="106043"/>
                          <a:pt x="4495" y="111246"/>
                        </a:cubicBezTo>
                        <a:cubicBezTo>
                          <a:pt x="7220" y="118449"/>
                          <a:pt x="11723" y="124845"/>
                          <a:pt x="17584" y="129841"/>
                        </a:cubicBezTo>
                        <a:cubicBezTo>
                          <a:pt x="24279" y="134279"/>
                          <a:pt x="31456" y="137943"/>
                          <a:pt x="38977" y="140763"/>
                        </a:cubicBezTo>
                        <a:cubicBezTo>
                          <a:pt x="43816" y="144149"/>
                          <a:pt x="48347" y="147955"/>
                          <a:pt x="52517" y="152137"/>
                        </a:cubicBezTo>
                        <a:cubicBezTo>
                          <a:pt x="59107" y="157102"/>
                          <a:pt x="65516" y="162157"/>
                          <a:pt x="72105" y="167032"/>
                        </a:cubicBezTo>
                        <a:cubicBezTo>
                          <a:pt x="85345" y="176721"/>
                          <a:pt x="99151" y="185613"/>
                          <a:pt x="113448" y="193661"/>
                        </a:cubicBezTo>
                        <a:cubicBezTo>
                          <a:pt x="127082" y="201412"/>
                          <a:pt x="141333" y="208024"/>
                          <a:pt x="156055" y="213429"/>
                        </a:cubicBezTo>
                        <a:cubicBezTo>
                          <a:pt x="171671" y="219116"/>
                          <a:pt x="184760" y="213971"/>
                          <a:pt x="201188" y="215325"/>
                        </a:cubicBezTo>
                        <a:lnTo>
                          <a:pt x="199112" y="260459"/>
                        </a:lnTo>
                        <a:cubicBezTo>
                          <a:pt x="199112" y="260459"/>
                          <a:pt x="204528" y="249988"/>
                          <a:pt x="210847" y="237531"/>
                        </a:cubicBezTo>
                        <a:cubicBezTo>
                          <a:pt x="216173" y="226789"/>
                          <a:pt x="238559" y="172357"/>
                          <a:pt x="238559" y="172357"/>
                        </a:cubicBezTo>
                        <a:cubicBezTo>
                          <a:pt x="247586" y="150874"/>
                          <a:pt x="258689" y="128487"/>
                          <a:pt x="257154" y="104657"/>
                        </a:cubicBezTo>
                        <a:cubicBezTo>
                          <a:pt x="255891" y="85339"/>
                          <a:pt x="251919" y="68549"/>
                          <a:pt x="237205" y="60335"/>
                        </a:cubicBezTo>
                        <a:cubicBezTo>
                          <a:pt x="235941" y="38129"/>
                          <a:pt x="230706" y="27297"/>
                          <a:pt x="215090" y="15201"/>
                        </a:cubicBezTo>
                        <a:cubicBezTo>
                          <a:pt x="203561" y="7379"/>
                          <a:pt x="190301" y="2484"/>
                          <a:pt x="176455" y="939"/>
                        </a:cubicBezTo>
                        <a:cubicBezTo>
                          <a:pt x="160862" y="-777"/>
                          <a:pt x="145099" y="-138"/>
                          <a:pt x="129696" y="2834"/>
                        </a:cubicBezTo>
                        <a:cubicBezTo>
                          <a:pt x="86278" y="10056"/>
                          <a:pt x="41866" y="22603"/>
                          <a:pt x="252" y="1480"/>
                        </a:cubicBezTo>
                        <a:cubicBezTo>
                          <a:pt x="-534" y="8167"/>
                          <a:pt x="527" y="14942"/>
                          <a:pt x="3321" y="21068"/>
                        </a:cubicBezTo>
                        <a:cubicBezTo>
                          <a:pt x="8764" y="34714"/>
                          <a:pt x="17328" y="46894"/>
                          <a:pt x="28326" y="56634"/>
                        </a:cubicBezTo>
                        <a:lnTo>
                          <a:pt x="4044" y="53655"/>
                        </a:lnTo>
                        <a:cubicBezTo>
                          <a:pt x="3169" y="53338"/>
                          <a:pt x="2210" y="53338"/>
                          <a:pt x="1335" y="53655"/>
                        </a:cubicBezTo>
                        <a:cubicBezTo>
                          <a:pt x="647" y="54347"/>
                          <a:pt x="286" y="55299"/>
                          <a:pt x="343" y="56273"/>
                        </a:cubicBezTo>
                        <a:cubicBezTo>
                          <a:pt x="-376" y="64334"/>
                          <a:pt x="2196" y="72343"/>
                          <a:pt x="7474" y="78479"/>
                        </a:cubicBezTo>
                        <a:close/>
                      </a:path>
                    </a:pathLst>
                  </a:custGeom>
                  <a:solidFill>
                    <a:srgbClr val="455A64"/>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endParaRPr>
                  </a:p>
                </p:txBody>
              </p:sp>
              <p:sp>
                <p:nvSpPr>
                  <p:cNvPr id="3315" name="Freeform: Shape 3314">
                    <a:extLst>
                      <a:ext uri="{FF2B5EF4-FFF2-40B4-BE49-F238E27FC236}">
                        <a16:creationId xmlns:a16="http://schemas.microsoft.com/office/drawing/2014/main" id="{E7A44870-58CC-2901-F5DF-4FF59E78B0DA}"/>
                      </a:ext>
                    </a:extLst>
                  </p:cNvPr>
                  <p:cNvSpPr/>
                  <p:nvPr/>
                </p:nvSpPr>
                <p:spPr>
                  <a:xfrm>
                    <a:off x="9521886" y="5034590"/>
                    <a:ext cx="243004" cy="295622"/>
                  </a:xfrm>
                  <a:custGeom>
                    <a:avLst/>
                    <a:gdLst>
                      <a:gd name="connsiteX0" fmla="*/ 138936 w 243004"/>
                      <a:gd name="connsiteY0" fmla="*/ 9027 h 295622"/>
                      <a:gd name="connsiteX1" fmla="*/ 172787 w 243004"/>
                      <a:gd name="connsiteY1" fmla="*/ 65173 h 295622"/>
                      <a:gd name="connsiteX2" fmla="*/ 171974 w 243004"/>
                      <a:gd name="connsiteY2" fmla="*/ 112744 h 295622"/>
                      <a:gd name="connsiteX3" fmla="*/ 175585 w 243004"/>
                      <a:gd name="connsiteY3" fmla="*/ 122313 h 295622"/>
                      <a:gd name="connsiteX4" fmla="*/ 183980 w 243004"/>
                      <a:gd name="connsiteY4" fmla="*/ 127548 h 295622"/>
                      <a:gd name="connsiteX5" fmla="*/ 191833 w 243004"/>
                      <a:gd name="connsiteY5" fmla="*/ 121410 h 295622"/>
                      <a:gd name="connsiteX6" fmla="*/ 198784 w 243004"/>
                      <a:gd name="connsiteY6" fmla="*/ 108051 h 295622"/>
                      <a:gd name="connsiteX7" fmla="*/ 202756 w 243004"/>
                      <a:gd name="connsiteY7" fmla="*/ 102815 h 295622"/>
                      <a:gd name="connsiteX8" fmla="*/ 234662 w 243004"/>
                      <a:gd name="connsiteY8" fmla="*/ 102103 h 295622"/>
                      <a:gd name="connsiteX9" fmla="*/ 240126 w 243004"/>
                      <a:gd name="connsiteY9" fmla="*/ 110307 h 295622"/>
                      <a:gd name="connsiteX10" fmla="*/ 215393 w 243004"/>
                      <a:gd name="connsiteY10" fmla="*/ 168079 h 295622"/>
                      <a:gd name="connsiteX11" fmla="*/ 180369 w 243004"/>
                      <a:gd name="connsiteY11" fmla="*/ 156705 h 295622"/>
                      <a:gd name="connsiteX12" fmla="*/ 181543 w 243004"/>
                      <a:gd name="connsiteY12" fmla="*/ 251667 h 295622"/>
                      <a:gd name="connsiteX13" fmla="*/ 93261 w 243004"/>
                      <a:gd name="connsiteY13" fmla="*/ 295086 h 295622"/>
                      <a:gd name="connsiteX14" fmla="*/ 83151 w 243004"/>
                      <a:gd name="connsiteY14" fmla="*/ 254104 h 295622"/>
                      <a:gd name="connsiteX15" fmla="*/ 81075 w 243004"/>
                      <a:gd name="connsiteY15" fmla="*/ 221156 h 295622"/>
                      <a:gd name="connsiteX16" fmla="*/ 42801 w 243004"/>
                      <a:gd name="connsiteY16" fmla="*/ 219983 h 295622"/>
                      <a:gd name="connsiteX17" fmla="*/ 9131 w 243004"/>
                      <a:gd name="connsiteY17" fmla="*/ 180716 h 295622"/>
                      <a:gd name="connsiteX18" fmla="*/ 4076 w 243004"/>
                      <a:gd name="connsiteY18" fmla="*/ 48835 h 295622"/>
                      <a:gd name="connsiteX19" fmla="*/ 31698 w 243004"/>
                      <a:gd name="connsiteY19" fmla="*/ 0 h 295622"/>
                      <a:gd name="connsiteX20" fmla="*/ 65278 w 243004"/>
                      <a:gd name="connsiteY20" fmla="*/ 23650 h 295622"/>
                      <a:gd name="connsiteX21" fmla="*/ 138936 w 243004"/>
                      <a:gd name="connsiteY21" fmla="*/ 9027 h 29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43004" h="295622">
                        <a:moveTo>
                          <a:pt x="138936" y="9027"/>
                        </a:moveTo>
                        <a:cubicBezTo>
                          <a:pt x="138936" y="23109"/>
                          <a:pt x="152657" y="47932"/>
                          <a:pt x="172787" y="65173"/>
                        </a:cubicBezTo>
                        <a:cubicBezTo>
                          <a:pt x="169813" y="80869"/>
                          <a:pt x="169538" y="96957"/>
                          <a:pt x="171974" y="112744"/>
                        </a:cubicBezTo>
                        <a:cubicBezTo>
                          <a:pt x="172498" y="116151"/>
                          <a:pt x="173728" y="119410"/>
                          <a:pt x="175585" y="122313"/>
                        </a:cubicBezTo>
                        <a:cubicBezTo>
                          <a:pt x="177475" y="125210"/>
                          <a:pt x="180547" y="127126"/>
                          <a:pt x="183980" y="127548"/>
                        </a:cubicBezTo>
                        <a:cubicBezTo>
                          <a:pt x="188583" y="127548"/>
                          <a:pt x="190479" y="125021"/>
                          <a:pt x="191833" y="121410"/>
                        </a:cubicBezTo>
                        <a:cubicBezTo>
                          <a:pt x="193843" y="116804"/>
                          <a:pt x="196166" y="112341"/>
                          <a:pt x="198784" y="108051"/>
                        </a:cubicBezTo>
                        <a:cubicBezTo>
                          <a:pt x="199879" y="106143"/>
                          <a:pt x="201214" y="104384"/>
                          <a:pt x="202756" y="102815"/>
                        </a:cubicBezTo>
                        <a:cubicBezTo>
                          <a:pt x="211370" y="93808"/>
                          <a:pt x="225654" y="93489"/>
                          <a:pt x="234662" y="102103"/>
                        </a:cubicBezTo>
                        <a:cubicBezTo>
                          <a:pt x="237066" y="104401"/>
                          <a:pt x="238932" y="107203"/>
                          <a:pt x="240126" y="110307"/>
                        </a:cubicBezTo>
                        <a:cubicBezTo>
                          <a:pt x="250146" y="132965"/>
                          <a:pt x="232093" y="163294"/>
                          <a:pt x="215393" y="168079"/>
                        </a:cubicBezTo>
                        <a:cubicBezTo>
                          <a:pt x="186778" y="176203"/>
                          <a:pt x="180369" y="156705"/>
                          <a:pt x="180369" y="156705"/>
                        </a:cubicBezTo>
                        <a:lnTo>
                          <a:pt x="181543" y="251667"/>
                        </a:lnTo>
                        <a:cubicBezTo>
                          <a:pt x="173599" y="275858"/>
                          <a:pt x="129187" y="299509"/>
                          <a:pt x="93261" y="295086"/>
                        </a:cubicBezTo>
                        <a:cubicBezTo>
                          <a:pt x="57334" y="290663"/>
                          <a:pt x="68618" y="268908"/>
                          <a:pt x="83151" y="254104"/>
                        </a:cubicBezTo>
                        <a:lnTo>
                          <a:pt x="81075" y="221156"/>
                        </a:lnTo>
                        <a:cubicBezTo>
                          <a:pt x="68323" y="222526"/>
                          <a:pt x="55444" y="222131"/>
                          <a:pt x="42801" y="219983"/>
                        </a:cubicBezTo>
                        <a:cubicBezTo>
                          <a:pt x="27816" y="217184"/>
                          <a:pt x="15721" y="203283"/>
                          <a:pt x="9131" y="180716"/>
                        </a:cubicBezTo>
                        <a:cubicBezTo>
                          <a:pt x="-1005" y="137488"/>
                          <a:pt x="-2721" y="92712"/>
                          <a:pt x="4076" y="48835"/>
                        </a:cubicBezTo>
                        <a:cubicBezTo>
                          <a:pt x="9312" y="21755"/>
                          <a:pt x="23664" y="3701"/>
                          <a:pt x="31698" y="0"/>
                        </a:cubicBezTo>
                        <a:cubicBezTo>
                          <a:pt x="31698" y="5867"/>
                          <a:pt x="36302" y="19859"/>
                          <a:pt x="65278" y="23650"/>
                        </a:cubicBezTo>
                        <a:cubicBezTo>
                          <a:pt x="96149" y="27080"/>
                          <a:pt x="116911" y="18054"/>
                          <a:pt x="138936" y="9027"/>
                        </a:cubicBezTo>
                        <a:close/>
                      </a:path>
                    </a:pathLst>
                  </a:custGeom>
                  <a:solidFill>
                    <a:srgbClr val="FFA8A7"/>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endParaRPr>
                  </a:p>
                </p:txBody>
              </p:sp>
              <p:sp>
                <p:nvSpPr>
                  <p:cNvPr id="3316" name="Freeform: Shape 3315">
                    <a:extLst>
                      <a:ext uri="{FF2B5EF4-FFF2-40B4-BE49-F238E27FC236}">
                        <a16:creationId xmlns:a16="http://schemas.microsoft.com/office/drawing/2014/main" id="{1F698824-5D1F-1B9C-1D6E-C89EF9327D63}"/>
                      </a:ext>
                    </a:extLst>
                  </p:cNvPr>
                  <p:cNvSpPr/>
                  <p:nvPr/>
                </p:nvSpPr>
                <p:spPr>
                  <a:xfrm>
                    <a:off x="9602961" y="5203029"/>
                    <a:ext cx="85935" cy="65895"/>
                  </a:xfrm>
                  <a:custGeom>
                    <a:avLst/>
                    <a:gdLst>
                      <a:gd name="connsiteX0" fmla="*/ 0 w 85935"/>
                      <a:gd name="connsiteY0" fmla="*/ 52446 h 65895"/>
                      <a:gd name="connsiteX1" fmla="*/ 60660 w 85935"/>
                      <a:gd name="connsiteY1" fmla="*/ 35656 h 65895"/>
                      <a:gd name="connsiteX2" fmla="*/ 85935 w 85935"/>
                      <a:gd name="connsiteY2" fmla="*/ 0 h 65895"/>
                      <a:gd name="connsiteX3" fmla="*/ 70770 w 85935"/>
                      <a:gd name="connsiteY3" fmla="*/ 46127 h 65895"/>
                      <a:gd name="connsiteX4" fmla="*/ 812 w 85935"/>
                      <a:gd name="connsiteY4" fmla="*/ 65895 h 658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935" h="65895">
                        <a:moveTo>
                          <a:pt x="0" y="52446"/>
                        </a:moveTo>
                        <a:cubicBezTo>
                          <a:pt x="21134" y="50929"/>
                          <a:pt x="41754" y="45221"/>
                          <a:pt x="60660" y="35656"/>
                        </a:cubicBezTo>
                        <a:cubicBezTo>
                          <a:pt x="71582" y="29879"/>
                          <a:pt x="83137" y="6319"/>
                          <a:pt x="85935" y="0"/>
                        </a:cubicBezTo>
                        <a:cubicBezTo>
                          <a:pt x="85935" y="0"/>
                          <a:pt x="85303" y="32406"/>
                          <a:pt x="70770" y="46127"/>
                        </a:cubicBezTo>
                        <a:cubicBezTo>
                          <a:pt x="50008" y="65625"/>
                          <a:pt x="812" y="65895"/>
                          <a:pt x="812" y="65895"/>
                        </a:cubicBezTo>
                        <a:close/>
                      </a:path>
                    </a:pathLst>
                  </a:custGeom>
                  <a:solidFill>
                    <a:srgbClr val="F28F8F"/>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endParaRPr>
                  </a:p>
                </p:txBody>
              </p:sp>
              <p:sp>
                <p:nvSpPr>
                  <p:cNvPr id="3317" name="Freeform: Shape 3316">
                    <a:extLst>
                      <a:ext uri="{FF2B5EF4-FFF2-40B4-BE49-F238E27FC236}">
                        <a16:creationId xmlns:a16="http://schemas.microsoft.com/office/drawing/2014/main" id="{DFC9F12F-E7BF-E894-3A64-0ED935E397CA}"/>
                      </a:ext>
                    </a:extLst>
                  </p:cNvPr>
                  <p:cNvSpPr/>
                  <p:nvPr/>
                </p:nvSpPr>
                <p:spPr>
                  <a:xfrm>
                    <a:off x="9629861" y="5088458"/>
                    <a:ext cx="24510" cy="19248"/>
                  </a:xfrm>
                  <a:custGeom>
                    <a:avLst/>
                    <a:gdLst>
                      <a:gd name="connsiteX0" fmla="*/ 0 w 24510"/>
                      <a:gd name="connsiteY0" fmla="*/ 8055 h 19248"/>
                      <a:gd name="connsiteX1" fmla="*/ 23109 w 24510"/>
                      <a:gd name="connsiteY1" fmla="*/ 19249 h 19248"/>
                      <a:gd name="connsiteX2" fmla="*/ 17031 w 24510"/>
                      <a:gd name="connsiteY2" fmla="*/ 1225 h 19248"/>
                      <a:gd name="connsiteX3" fmla="*/ 16970 w 24510"/>
                      <a:gd name="connsiteY3" fmla="*/ 1195 h 19248"/>
                      <a:gd name="connsiteX4" fmla="*/ 388 w 24510"/>
                      <a:gd name="connsiteY4" fmla="*/ 7142 h 19248"/>
                      <a:gd name="connsiteX5" fmla="*/ 0 w 24510"/>
                      <a:gd name="connsiteY5" fmla="*/ 8055 h 19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10" h="19248">
                        <a:moveTo>
                          <a:pt x="0" y="8055"/>
                        </a:moveTo>
                        <a:lnTo>
                          <a:pt x="23109" y="19249"/>
                        </a:lnTo>
                        <a:cubicBezTo>
                          <a:pt x="26407" y="12593"/>
                          <a:pt x="23686" y="4524"/>
                          <a:pt x="17031" y="1225"/>
                        </a:cubicBezTo>
                        <a:cubicBezTo>
                          <a:pt x="17011" y="1215"/>
                          <a:pt x="16991" y="1205"/>
                          <a:pt x="16970" y="1195"/>
                        </a:cubicBezTo>
                        <a:cubicBezTo>
                          <a:pt x="10749" y="-1742"/>
                          <a:pt x="3325" y="921"/>
                          <a:pt x="388" y="7142"/>
                        </a:cubicBezTo>
                        <a:cubicBezTo>
                          <a:pt x="246" y="7441"/>
                          <a:pt x="117" y="7746"/>
                          <a:pt x="0" y="8055"/>
                        </a:cubicBezTo>
                        <a:close/>
                      </a:path>
                    </a:pathLst>
                  </a:custGeom>
                  <a:solidFill>
                    <a:srgbClr val="455A64"/>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endParaRPr>
                  </a:p>
                </p:txBody>
              </p:sp>
              <p:sp>
                <p:nvSpPr>
                  <p:cNvPr id="3318" name="Freeform: Shape 3317">
                    <a:extLst>
                      <a:ext uri="{FF2B5EF4-FFF2-40B4-BE49-F238E27FC236}">
                        <a16:creationId xmlns:a16="http://schemas.microsoft.com/office/drawing/2014/main" id="{1A9254C6-F962-75D5-FF80-FBE5303C5D01}"/>
                      </a:ext>
                    </a:extLst>
                  </p:cNvPr>
                  <p:cNvSpPr/>
                  <p:nvPr/>
                </p:nvSpPr>
                <p:spPr>
                  <a:xfrm>
                    <a:off x="9590955" y="5189579"/>
                    <a:ext cx="38302" cy="27021"/>
                  </a:xfrm>
                  <a:custGeom>
                    <a:avLst/>
                    <a:gdLst>
                      <a:gd name="connsiteX0" fmla="*/ 37190 w 38302"/>
                      <a:gd name="connsiteY0" fmla="*/ 0 h 27021"/>
                      <a:gd name="connsiteX1" fmla="*/ 0 w 38302"/>
                      <a:gd name="connsiteY1" fmla="*/ 13360 h 27021"/>
                      <a:gd name="connsiteX2" fmla="*/ 24287 w 38302"/>
                      <a:gd name="connsiteY2" fmla="*/ 26145 h 27021"/>
                      <a:gd name="connsiteX3" fmla="*/ 25004 w 38302"/>
                      <a:gd name="connsiteY3" fmla="*/ 25907 h 27021"/>
                      <a:gd name="connsiteX4" fmla="*/ 37190 w 38302"/>
                      <a:gd name="connsiteY4" fmla="*/ 0 h 270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302" h="27021">
                        <a:moveTo>
                          <a:pt x="37190" y="0"/>
                        </a:moveTo>
                        <a:lnTo>
                          <a:pt x="0" y="13360"/>
                        </a:lnTo>
                        <a:cubicBezTo>
                          <a:pt x="3176" y="23597"/>
                          <a:pt x="14050" y="29321"/>
                          <a:pt x="24287" y="26145"/>
                        </a:cubicBezTo>
                        <a:cubicBezTo>
                          <a:pt x="24527" y="26070"/>
                          <a:pt x="24767" y="25991"/>
                          <a:pt x="25004" y="25907"/>
                        </a:cubicBezTo>
                        <a:cubicBezTo>
                          <a:pt x="35391" y="21974"/>
                          <a:pt x="40784" y="10509"/>
                          <a:pt x="37190" y="0"/>
                        </a:cubicBezTo>
                        <a:close/>
                      </a:path>
                    </a:pathLst>
                  </a:custGeom>
                  <a:solidFill>
                    <a:srgbClr val="B16668"/>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endParaRPr>
                  </a:p>
                </p:txBody>
              </p:sp>
              <p:sp>
                <p:nvSpPr>
                  <p:cNvPr id="3319" name="Freeform: Shape 3318">
                    <a:extLst>
                      <a:ext uri="{FF2B5EF4-FFF2-40B4-BE49-F238E27FC236}">
                        <a16:creationId xmlns:a16="http://schemas.microsoft.com/office/drawing/2014/main" id="{07189FC9-8CEE-E0BB-6DFA-EB40B6C26E21}"/>
                      </a:ext>
                    </a:extLst>
                  </p:cNvPr>
                  <p:cNvSpPr/>
                  <p:nvPr/>
                </p:nvSpPr>
                <p:spPr>
                  <a:xfrm>
                    <a:off x="9605940" y="5199770"/>
                    <a:ext cx="22566" cy="16811"/>
                  </a:xfrm>
                  <a:custGeom>
                    <a:avLst/>
                    <a:gdLst>
                      <a:gd name="connsiteX0" fmla="*/ 0 w 22566"/>
                      <a:gd name="connsiteY0" fmla="*/ 16438 h 16811"/>
                      <a:gd name="connsiteX1" fmla="*/ 18054 w 22566"/>
                      <a:gd name="connsiteY1" fmla="*/ 10 h 16811"/>
                      <a:gd name="connsiteX2" fmla="*/ 22567 w 22566"/>
                      <a:gd name="connsiteY2" fmla="*/ 912 h 16811"/>
                      <a:gd name="connsiteX3" fmla="*/ 9839 w 22566"/>
                      <a:gd name="connsiteY3" fmla="*/ 15716 h 16811"/>
                      <a:gd name="connsiteX4" fmla="*/ 0 w 22566"/>
                      <a:gd name="connsiteY4" fmla="*/ 16438 h 168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566" h="16811">
                        <a:moveTo>
                          <a:pt x="0" y="16438"/>
                        </a:moveTo>
                        <a:cubicBezTo>
                          <a:pt x="581" y="6979"/>
                          <a:pt x="8582" y="-301"/>
                          <a:pt x="18054" y="10"/>
                        </a:cubicBezTo>
                        <a:cubicBezTo>
                          <a:pt x="19590" y="117"/>
                          <a:pt x="21107" y="420"/>
                          <a:pt x="22567" y="912"/>
                        </a:cubicBezTo>
                        <a:cubicBezTo>
                          <a:pt x="21194" y="7728"/>
                          <a:pt x="16372" y="13337"/>
                          <a:pt x="9839" y="15716"/>
                        </a:cubicBezTo>
                        <a:cubicBezTo>
                          <a:pt x="6690" y="16866"/>
                          <a:pt x="3283" y="17116"/>
                          <a:pt x="0" y="16438"/>
                        </a:cubicBezTo>
                        <a:close/>
                      </a:path>
                    </a:pathLst>
                  </a:custGeom>
                  <a:solidFill>
                    <a:srgbClr val="F28F8F"/>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endParaRPr>
                  </a:p>
                </p:txBody>
              </p:sp>
              <p:sp>
                <p:nvSpPr>
                  <p:cNvPr id="3320" name="Freeform: Shape 3319">
                    <a:extLst>
                      <a:ext uri="{FF2B5EF4-FFF2-40B4-BE49-F238E27FC236}">
                        <a16:creationId xmlns:a16="http://schemas.microsoft.com/office/drawing/2014/main" id="{2E423689-622E-3345-CF56-A8FBC10A95E9}"/>
                      </a:ext>
                    </a:extLst>
                  </p:cNvPr>
                  <p:cNvSpPr/>
                  <p:nvPr/>
                </p:nvSpPr>
                <p:spPr>
                  <a:xfrm>
                    <a:off x="9535487" y="5085749"/>
                    <a:ext cx="23513" cy="18617"/>
                  </a:xfrm>
                  <a:custGeom>
                    <a:avLst/>
                    <a:gdLst>
                      <a:gd name="connsiteX0" fmla="*/ 1308 w 23513"/>
                      <a:gd name="connsiteY0" fmla="*/ 18617 h 18617"/>
                      <a:gd name="connsiteX1" fmla="*/ 23514 w 23513"/>
                      <a:gd name="connsiteY1" fmla="*/ 6612 h 18617"/>
                      <a:gd name="connsiteX2" fmla="*/ 7102 w 23513"/>
                      <a:gd name="connsiteY2" fmla="*/ 1354 h 18617"/>
                      <a:gd name="connsiteX3" fmla="*/ 6724 w 23513"/>
                      <a:gd name="connsiteY3" fmla="*/ 1557 h 18617"/>
                      <a:gd name="connsiteX4" fmla="*/ 1308 w 23513"/>
                      <a:gd name="connsiteY4" fmla="*/ 18617 h 186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513" h="18617">
                        <a:moveTo>
                          <a:pt x="1308" y="18617"/>
                        </a:moveTo>
                        <a:lnTo>
                          <a:pt x="23514" y="6612"/>
                        </a:lnTo>
                        <a:cubicBezTo>
                          <a:pt x="20434" y="628"/>
                          <a:pt x="13086" y="-1727"/>
                          <a:pt x="7102" y="1354"/>
                        </a:cubicBezTo>
                        <a:cubicBezTo>
                          <a:pt x="6975" y="1419"/>
                          <a:pt x="6849" y="1487"/>
                          <a:pt x="6724" y="1557"/>
                        </a:cubicBezTo>
                        <a:cubicBezTo>
                          <a:pt x="667" y="4897"/>
                          <a:pt x="-1713" y="12395"/>
                          <a:pt x="1308" y="18617"/>
                        </a:cubicBezTo>
                        <a:close/>
                      </a:path>
                    </a:pathLst>
                  </a:custGeom>
                  <a:solidFill>
                    <a:srgbClr val="455A64"/>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endParaRPr>
                  </a:p>
                </p:txBody>
              </p:sp>
              <p:sp>
                <p:nvSpPr>
                  <p:cNvPr id="3321" name="Freeform: Shape 3320">
                    <a:extLst>
                      <a:ext uri="{FF2B5EF4-FFF2-40B4-BE49-F238E27FC236}">
                        <a16:creationId xmlns:a16="http://schemas.microsoft.com/office/drawing/2014/main" id="{306091EF-6461-D413-DD5F-CC22BBEBC4A4}"/>
                      </a:ext>
                    </a:extLst>
                  </p:cNvPr>
                  <p:cNvSpPr/>
                  <p:nvPr/>
                </p:nvSpPr>
                <p:spPr>
                  <a:xfrm>
                    <a:off x="9560445" y="5104096"/>
                    <a:ext cx="39717" cy="74922"/>
                  </a:xfrm>
                  <a:custGeom>
                    <a:avLst/>
                    <a:gdLst>
                      <a:gd name="connsiteX0" fmla="*/ 34482 w 39717"/>
                      <a:gd name="connsiteY0" fmla="*/ 74922 h 74922"/>
                      <a:gd name="connsiteX1" fmla="*/ 0 w 39717"/>
                      <a:gd name="connsiteY1" fmla="*/ 63278 h 74922"/>
                      <a:gd name="connsiteX2" fmla="*/ 39718 w 39717"/>
                      <a:gd name="connsiteY2" fmla="*/ 0 h 74922"/>
                      <a:gd name="connsiteX3" fmla="*/ 34482 w 39717"/>
                      <a:gd name="connsiteY3" fmla="*/ 74922 h 74922"/>
                    </a:gdLst>
                    <a:ahLst/>
                    <a:cxnLst>
                      <a:cxn ang="0">
                        <a:pos x="connsiteX0" y="connsiteY0"/>
                      </a:cxn>
                      <a:cxn ang="0">
                        <a:pos x="connsiteX1" y="connsiteY1"/>
                      </a:cxn>
                      <a:cxn ang="0">
                        <a:pos x="connsiteX2" y="connsiteY2"/>
                      </a:cxn>
                      <a:cxn ang="0">
                        <a:pos x="connsiteX3" y="connsiteY3"/>
                      </a:cxn>
                    </a:cxnLst>
                    <a:rect l="l" t="t" r="r" b="b"/>
                    <a:pathLst>
                      <a:path w="39717" h="74922">
                        <a:moveTo>
                          <a:pt x="34482" y="74922"/>
                        </a:moveTo>
                        <a:lnTo>
                          <a:pt x="0" y="63278"/>
                        </a:lnTo>
                        <a:lnTo>
                          <a:pt x="39718" y="0"/>
                        </a:lnTo>
                        <a:lnTo>
                          <a:pt x="34482" y="74922"/>
                        </a:lnTo>
                        <a:close/>
                      </a:path>
                    </a:pathLst>
                  </a:custGeom>
                  <a:solidFill>
                    <a:srgbClr val="F28F8F"/>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endParaRPr>
                  </a:p>
                </p:txBody>
              </p:sp>
              <p:sp>
                <p:nvSpPr>
                  <p:cNvPr id="3322" name="Freeform: Shape 3321">
                    <a:extLst>
                      <a:ext uri="{FF2B5EF4-FFF2-40B4-BE49-F238E27FC236}">
                        <a16:creationId xmlns:a16="http://schemas.microsoft.com/office/drawing/2014/main" id="{80E5E752-AF49-7225-1102-A70C00332E22}"/>
                      </a:ext>
                    </a:extLst>
                  </p:cNvPr>
                  <p:cNvSpPr/>
                  <p:nvPr/>
                </p:nvSpPr>
                <p:spPr>
                  <a:xfrm>
                    <a:off x="9541306" y="5116823"/>
                    <a:ext cx="20311" cy="20310"/>
                  </a:xfrm>
                  <a:custGeom>
                    <a:avLst/>
                    <a:gdLst>
                      <a:gd name="connsiteX0" fmla="*/ 20312 w 20311"/>
                      <a:gd name="connsiteY0" fmla="*/ 10291 h 20310"/>
                      <a:gd name="connsiteX1" fmla="*/ 10021 w 20311"/>
                      <a:gd name="connsiteY1" fmla="*/ 20310 h 20310"/>
                      <a:gd name="connsiteX2" fmla="*/ 0 w 20311"/>
                      <a:gd name="connsiteY2" fmla="*/ 10292 h 20310"/>
                      <a:gd name="connsiteX3" fmla="*/ 2 w 20311"/>
                      <a:gd name="connsiteY3" fmla="*/ 10110 h 20310"/>
                      <a:gd name="connsiteX4" fmla="*/ 10202 w 20311"/>
                      <a:gd name="connsiteY4" fmla="*/ 0 h 20310"/>
                      <a:gd name="connsiteX5" fmla="*/ 20312 w 20311"/>
                      <a:gd name="connsiteY5" fmla="*/ 10291 h 20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311" h="20310">
                        <a:moveTo>
                          <a:pt x="20312" y="10291"/>
                        </a:moveTo>
                        <a:cubicBezTo>
                          <a:pt x="20213" y="15889"/>
                          <a:pt x="15620" y="20361"/>
                          <a:pt x="10021" y="20310"/>
                        </a:cubicBezTo>
                        <a:cubicBezTo>
                          <a:pt x="4488" y="20311"/>
                          <a:pt x="1" y="15826"/>
                          <a:pt x="0" y="10292"/>
                        </a:cubicBezTo>
                        <a:cubicBezTo>
                          <a:pt x="0" y="10231"/>
                          <a:pt x="1" y="10171"/>
                          <a:pt x="2" y="10110"/>
                        </a:cubicBezTo>
                        <a:cubicBezTo>
                          <a:pt x="51" y="4512"/>
                          <a:pt x="4603" y="0"/>
                          <a:pt x="10202" y="0"/>
                        </a:cubicBezTo>
                        <a:cubicBezTo>
                          <a:pt x="15815" y="99"/>
                          <a:pt x="20313" y="4677"/>
                          <a:pt x="20312" y="10291"/>
                        </a:cubicBezTo>
                        <a:close/>
                      </a:path>
                    </a:pathLst>
                  </a:custGeom>
                  <a:solidFill>
                    <a:srgbClr val="263238"/>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endParaRPr>
                  </a:p>
                </p:txBody>
              </p:sp>
              <p:sp>
                <p:nvSpPr>
                  <p:cNvPr id="3323" name="Freeform: Shape 3322">
                    <a:extLst>
                      <a:ext uri="{FF2B5EF4-FFF2-40B4-BE49-F238E27FC236}">
                        <a16:creationId xmlns:a16="http://schemas.microsoft.com/office/drawing/2014/main" id="{67C627A4-63C3-FF54-FC47-4757A2D9BA77}"/>
                      </a:ext>
                    </a:extLst>
                  </p:cNvPr>
                  <p:cNvSpPr/>
                  <p:nvPr/>
                </p:nvSpPr>
                <p:spPr>
                  <a:xfrm>
                    <a:off x="9622551" y="5117545"/>
                    <a:ext cx="20220" cy="20220"/>
                  </a:xfrm>
                  <a:custGeom>
                    <a:avLst/>
                    <a:gdLst>
                      <a:gd name="connsiteX0" fmla="*/ 20218 w 20220"/>
                      <a:gd name="connsiteY0" fmla="*/ 10291 h 20220"/>
                      <a:gd name="connsiteX1" fmla="*/ 9929 w 20220"/>
                      <a:gd name="connsiteY1" fmla="*/ 20218 h 20220"/>
                      <a:gd name="connsiteX2" fmla="*/ 2 w 20220"/>
                      <a:gd name="connsiteY2" fmla="*/ 9929 h 20220"/>
                      <a:gd name="connsiteX3" fmla="*/ 10199 w 20220"/>
                      <a:gd name="connsiteY3" fmla="*/ 0 h 20220"/>
                      <a:gd name="connsiteX4" fmla="*/ 20220 w 20220"/>
                      <a:gd name="connsiteY4" fmla="*/ 10199 h 20220"/>
                      <a:gd name="connsiteX5" fmla="*/ 20218 w 20220"/>
                      <a:gd name="connsiteY5" fmla="*/ 10291 h 202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220" h="20220">
                        <a:moveTo>
                          <a:pt x="20218" y="10291"/>
                        </a:moveTo>
                        <a:cubicBezTo>
                          <a:pt x="20119" y="15874"/>
                          <a:pt x="15512" y="20318"/>
                          <a:pt x="9929" y="20218"/>
                        </a:cubicBezTo>
                        <a:cubicBezTo>
                          <a:pt x="4346" y="20118"/>
                          <a:pt x="-98" y="15512"/>
                          <a:pt x="2" y="9929"/>
                        </a:cubicBezTo>
                        <a:cubicBezTo>
                          <a:pt x="101" y="4382"/>
                          <a:pt x="4651" y="-48"/>
                          <a:pt x="10199" y="0"/>
                        </a:cubicBezTo>
                        <a:cubicBezTo>
                          <a:pt x="15782" y="49"/>
                          <a:pt x="20269" y="4615"/>
                          <a:pt x="20220" y="10199"/>
                        </a:cubicBezTo>
                        <a:cubicBezTo>
                          <a:pt x="20219" y="10230"/>
                          <a:pt x="20219" y="10260"/>
                          <a:pt x="20218" y="10291"/>
                        </a:cubicBezTo>
                        <a:close/>
                      </a:path>
                    </a:pathLst>
                  </a:custGeom>
                  <a:solidFill>
                    <a:srgbClr val="263238"/>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endParaRPr>
                  </a:p>
                </p:txBody>
              </p:sp>
            </p:grpSp>
            <p:grpSp>
              <p:nvGrpSpPr>
                <p:cNvPr id="3291" name="Graphic 13">
                  <a:extLst>
                    <a:ext uri="{FF2B5EF4-FFF2-40B4-BE49-F238E27FC236}">
                      <a16:creationId xmlns:a16="http://schemas.microsoft.com/office/drawing/2014/main" id="{CBD3BA1D-292E-5F08-EF9A-44C2BC1E7562}"/>
                    </a:ext>
                  </a:extLst>
                </p:cNvPr>
                <p:cNvGrpSpPr/>
                <p:nvPr/>
              </p:nvGrpSpPr>
              <p:grpSpPr>
                <a:xfrm>
                  <a:off x="9100925" y="5532417"/>
                  <a:ext cx="595179" cy="430036"/>
                  <a:chOff x="9100925" y="5532417"/>
                  <a:chExt cx="595179" cy="430036"/>
                </a:xfrm>
              </p:grpSpPr>
              <p:sp>
                <p:nvSpPr>
                  <p:cNvPr id="3294" name="Freeform: Shape 3293">
                    <a:extLst>
                      <a:ext uri="{FF2B5EF4-FFF2-40B4-BE49-F238E27FC236}">
                        <a16:creationId xmlns:a16="http://schemas.microsoft.com/office/drawing/2014/main" id="{3CC746B0-C027-24A9-DB4B-37B5133D829A}"/>
                      </a:ext>
                    </a:extLst>
                  </p:cNvPr>
                  <p:cNvSpPr/>
                  <p:nvPr/>
                </p:nvSpPr>
                <p:spPr>
                  <a:xfrm>
                    <a:off x="9225461" y="5702301"/>
                    <a:ext cx="425331" cy="260151"/>
                  </a:xfrm>
                  <a:custGeom>
                    <a:avLst/>
                    <a:gdLst>
                      <a:gd name="connsiteX0" fmla="*/ 0 w 425331"/>
                      <a:gd name="connsiteY0" fmla="*/ 122854 h 260151"/>
                      <a:gd name="connsiteX1" fmla="*/ 9027 w 425331"/>
                      <a:gd name="connsiteY1" fmla="*/ 112022 h 260151"/>
                      <a:gd name="connsiteX2" fmla="*/ 167266 w 425331"/>
                      <a:gd name="connsiteY2" fmla="*/ 0 h 260151"/>
                      <a:gd name="connsiteX3" fmla="*/ 424078 w 425331"/>
                      <a:gd name="connsiteY3" fmla="*/ 148310 h 260151"/>
                      <a:gd name="connsiteX4" fmla="*/ 425060 w 425331"/>
                      <a:gd name="connsiteY4" fmla="*/ 151481 h 260151"/>
                      <a:gd name="connsiteX5" fmla="*/ 424078 w 425331"/>
                      <a:gd name="connsiteY5" fmla="*/ 152462 h 260151"/>
                      <a:gd name="connsiteX6" fmla="*/ 237585 w 425331"/>
                      <a:gd name="connsiteY6" fmla="*/ 260152 h 260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5331" h="260151">
                        <a:moveTo>
                          <a:pt x="0" y="122854"/>
                        </a:moveTo>
                        <a:cubicBezTo>
                          <a:pt x="2530" y="118870"/>
                          <a:pt x="5564" y="115229"/>
                          <a:pt x="9027" y="112022"/>
                        </a:cubicBezTo>
                        <a:cubicBezTo>
                          <a:pt x="44412" y="79255"/>
                          <a:pt x="110849" y="36017"/>
                          <a:pt x="167266" y="0"/>
                        </a:cubicBezTo>
                        <a:lnTo>
                          <a:pt x="424078" y="148310"/>
                        </a:lnTo>
                        <a:cubicBezTo>
                          <a:pt x="425225" y="148914"/>
                          <a:pt x="425665" y="150334"/>
                          <a:pt x="425060" y="151481"/>
                        </a:cubicBezTo>
                        <a:cubicBezTo>
                          <a:pt x="424839" y="151899"/>
                          <a:pt x="424497" y="152242"/>
                          <a:pt x="424078" y="152462"/>
                        </a:cubicBezTo>
                        <a:lnTo>
                          <a:pt x="237585" y="260152"/>
                        </a:lnTo>
                        <a:close/>
                      </a:path>
                    </a:pathLst>
                  </a:custGeom>
                  <a:solidFill>
                    <a:srgbClr val="000000">
                      <a:alpha val="15000"/>
                    </a:srgbClr>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endParaRPr>
                  </a:p>
                </p:txBody>
              </p:sp>
              <p:sp>
                <p:nvSpPr>
                  <p:cNvPr id="3295" name="Freeform: Shape 3294">
                    <a:extLst>
                      <a:ext uri="{FF2B5EF4-FFF2-40B4-BE49-F238E27FC236}">
                        <a16:creationId xmlns:a16="http://schemas.microsoft.com/office/drawing/2014/main" id="{940AAD79-6574-4E78-0073-700D6AE04FCE}"/>
                      </a:ext>
                    </a:extLst>
                  </p:cNvPr>
                  <p:cNvSpPr/>
                  <p:nvPr/>
                </p:nvSpPr>
                <p:spPr>
                  <a:xfrm>
                    <a:off x="9147560" y="5749782"/>
                    <a:ext cx="495660" cy="193539"/>
                  </a:xfrm>
                  <a:custGeom>
                    <a:avLst/>
                    <a:gdLst>
                      <a:gd name="connsiteX0" fmla="*/ 0 w 495660"/>
                      <a:gd name="connsiteY0" fmla="*/ 0 h 193539"/>
                      <a:gd name="connsiteX1" fmla="*/ 0 w 495660"/>
                      <a:gd name="connsiteY1" fmla="*/ 4152 h 193539"/>
                      <a:gd name="connsiteX2" fmla="*/ 8485 w 495660"/>
                      <a:gd name="connsiteY2" fmla="*/ 18866 h 193539"/>
                      <a:gd name="connsiteX3" fmla="*/ 307181 w 495660"/>
                      <a:gd name="connsiteY3" fmla="*/ 191278 h 193539"/>
                      <a:gd name="connsiteX4" fmla="*/ 315667 w 495660"/>
                      <a:gd name="connsiteY4" fmla="*/ 193534 h 193539"/>
                      <a:gd name="connsiteX5" fmla="*/ 324693 w 495660"/>
                      <a:gd name="connsiteY5" fmla="*/ 191278 h 193539"/>
                      <a:gd name="connsiteX6" fmla="*/ 487175 w 495660"/>
                      <a:gd name="connsiteY6" fmla="*/ 97579 h 193539"/>
                      <a:gd name="connsiteX7" fmla="*/ 495661 w 495660"/>
                      <a:gd name="connsiteY7" fmla="*/ 82775 h 193539"/>
                      <a:gd name="connsiteX8" fmla="*/ 495661 w 495660"/>
                      <a:gd name="connsiteY8" fmla="*/ 77089 h 193539"/>
                      <a:gd name="connsiteX9" fmla="*/ 495661 w 495660"/>
                      <a:gd name="connsiteY9" fmla="*/ 77089 h 193539"/>
                      <a:gd name="connsiteX10" fmla="*/ 494577 w 495660"/>
                      <a:gd name="connsiteY10" fmla="*/ 78984 h 193539"/>
                      <a:gd name="connsiteX11" fmla="*/ 315847 w 495660"/>
                      <a:gd name="connsiteY11" fmla="*/ 182251 h 193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95660" h="193539">
                        <a:moveTo>
                          <a:pt x="0" y="0"/>
                        </a:moveTo>
                        <a:lnTo>
                          <a:pt x="0" y="4152"/>
                        </a:lnTo>
                        <a:cubicBezTo>
                          <a:pt x="13" y="10216"/>
                          <a:pt x="3243" y="15818"/>
                          <a:pt x="8485" y="18866"/>
                        </a:cubicBezTo>
                        <a:lnTo>
                          <a:pt x="307181" y="191278"/>
                        </a:lnTo>
                        <a:cubicBezTo>
                          <a:pt x="309761" y="192765"/>
                          <a:pt x="312689" y="193544"/>
                          <a:pt x="315667" y="193534"/>
                        </a:cubicBezTo>
                        <a:cubicBezTo>
                          <a:pt x="318825" y="193614"/>
                          <a:pt x="321945" y="192834"/>
                          <a:pt x="324693" y="191278"/>
                        </a:cubicBezTo>
                        <a:lnTo>
                          <a:pt x="487175" y="97579"/>
                        </a:lnTo>
                        <a:cubicBezTo>
                          <a:pt x="492446" y="94515"/>
                          <a:pt x="495680" y="88872"/>
                          <a:pt x="495661" y="82775"/>
                        </a:cubicBezTo>
                        <a:lnTo>
                          <a:pt x="495661" y="77089"/>
                        </a:lnTo>
                        <a:lnTo>
                          <a:pt x="495661" y="77089"/>
                        </a:lnTo>
                        <a:cubicBezTo>
                          <a:pt x="495668" y="77869"/>
                          <a:pt x="495254" y="78594"/>
                          <a:pt x="494577" y="78984"/>
                        </a:cubicBezTo>
                        <a:lnTo>
                          <a:pt x="315847" y="182251"/>
                        </a:lnTo>
                        <a:close/>
                      </a:path>
                    </a:pathLst>
                  </a:custGeom>
                  <a:solidFill>
                    <a:srgbClr val="37474F"/>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endParaRPr>
                  </a:p>
                </p:txBody>
              </p:sp>
              <p:sp>
                <p:nvSpPr>
                  <p:cNvPr id="3296" name="Freeform: Shape 3295">
                    <a:extLst>
                      <a:ext uri="{FF2B5EF4-FFF2-40B4-BE49-F238E27FC236}">
                        <a16:creationId xmlns:a16="http://schemas.microsoft.com/office/drawing/2014/main" id="{F0C24EB8-973E-0331-3963-0D4E0F633ABD}"/>
                      </a:ext>
                    </a:extLst>
                  </p:cNvPr>
                  <p:cNvSpPr/>
                  <p:nvPr/>
                </p:nvSpPr>
                <p:spPr>
                  <a:xfrm>
                    <a:off x="9147560" y="5749691"/>
                    <a:ext cx="315666" cy="193625"/>
                  </a:xfrm>
                  <a:custGeom>
                    <a:avLst/>
                    <a:gdLst>
                      <a:gd name="connsiteX0" fmla="*/ 315667 w 315666"/>
                      <a:gd name="connsiteY0" fmla="*/ 182251 h 193625"/>
                      <a:gd name="connsiteX1" fmla="*/ 315667 w 315666"/>
                      <a:gd name="connsiteY1" fmla="*/ 193625 h 193625"/>
                      <a:gd name="connsiteX2" fmla="*/ 307181 w 315666"/>
                      <a:gd name="connsiteY2" fmla="*/ 191368 h 193625"/>
                      <a:gd name="connsiteX3" fmla="*/ 8485 w 315666"/>
                      <a:gd name="connsiteY3" fmla="*/ 18956 h 193625"/>
                      <a:gd name="connsiteX4" fmla="*/ 0 w 315666"/>
                      <a:gd name="connsiteY4" fmla="*/ 4152 h 193625"/>
                      <a:gd name="connsiteX5" fmla="*/ 0 w 315666"/>
                      <a:gd name="connsiteY5" fmla="*/ 0 h 193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5666" h="193625">
                        <a:moveTo>
                          <a:pt x="315667" y="182251"/>
                        </a:moveTo>
                        <a:lnTo>
                          <a:pt x="315667" y="193625"/>
                        </a:lnTo>
                        <a:cubicBezTo>
                          <a:pt x="312687" y="193647"/>
                          <a:pt x="309756" y="192868"/>
                          <a:pt x="307181" y="191368"/>
                        </a:cubicBezTo>
                        <a:lnTo>
                          <a:pt x="8485" y="18956"/>
                        </a:lnTo>
                        <a:cubicBezTo>
                          <a:pt x="3215" y="15892"/>
                          <a:pt x="-20" y="10249"/>
                          <a:pt x="0" y="4152"/>
                        </a:cubicBezTo>
                        <a:lnTo>
                          <a:pt x="0" y="0"/>
                        </a:lnTo>
                        <a:close/>
                      </a:path>
                    </a:pathLst>
                  </a:custGeom>
                  <a:solidFill>
                    <a:srgbClr val="263238"/>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endParaRPr>
                  </a:p>
                </p:txBody>
              </p:sp>
              <p:sp>
                <p:nvSpPr>
                  <p:cNvPr id="3297" name="Freeform: Shape 3296">
                    <a:extLst>
                      <a:ext uri="{FF2B5EF4-FFF2-40B4-BE49-F238E27FC236}">
                        <a16:creationId xmlns:a16="http://schemas.microsoft.com/office/drawing/2014/main" id="{EB30CA61-BC4D-98D6-7DD9-247C67FD6923}"/>
                      </a:ext>
                    </a:extLst>
                  </p:cNvPr>
                  <p:cNvSpPr/>
                  <p:nvPr/>
                </p:nvSpPr>
                <p:spPr>
                  <a:xfrm>
                    <a:off x="9147560" y="5646155"/>
                    <a:ext cx="495330" cy="285877"/>
                  </a:xfrm>
                  <a:custGeom>
                    <a:avLst/>
                    <a:gdLst>
                      <a:gd name="connsiteX0" fmla="*/ 0 w 495330"/>
                      <a:gd name="connsiteY0" fmla="*/ 103536 h 285877"/>
                      <a:gd name="connsiteX1" fmla="*/ 177015 w 495330"/>
                      <a:gd name="connsiteY1" fmla="*/ 1353 h 285877"/>
                      <a:gd name="connsiteX2" fmla="*/ 187216 w 495330"/>
                      <a:gd name="connsiteY2" fmla="*/ 1353 h 285877"/>
                      <a:gd name="connsiteX3" fmla="*/ 494126 w 495330"/>
                      <a:gd name="connsiteY3" fmla="*/ 178729 h 285877"/>
                      <a:gd name="connsiteX4" fmla="*/ 495104 w 495330"/>
                      <a:gd name="connsiteY4" fmla="*/ 181633 h 285877"/>
                      <a:gd name="connsiteX5" fmla="*/ 494126 w 495330"/>
                      <a:gd name="connsiteY5" fmla="*/ 182611 h 285877"/>
                      <a:gd name="connsiteX6" fmla="*/ 315396 w 495330"/>
                      <a:gd name="connsiteY6" fmla="*/ 285877 h 285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95330" h="285877">
                        <a:moveTo>
                          <a:pt x="0" y="103536"/>
                        </a:moveTo>
                        <a:lnTo>
                          <a:pt x="177015" y="1353"/>
                        </a:lnTo>
                        <a:cubicBezTo>
                          <a:pt x="180176" y="-451"/>
                          <a:pt x="184055" y="-451"/>
                          <a:pt x="187216" y="1353"/>
                        </a:cubicBezTo>
                        <a:lnTo>
                          <a:pt x="494126" y="178729"/>
                        </a:lnTo>
                        <a:cubicBezTo>
                          <a:pt x="495198" y="179261"/>
                          <a:pt x="495636" y="180561"/>
                          <a:pt x="495104" y="181633"/>
                        </a:cubicBezTo>
                        <a:cubicBezTo>
                          <a:pt x="494894" y="182057"/>
                          <a:pt x="494550" y="182400"/>
                          <a:pt x="494126" y="182611"/>
                        </a:cubicBezTo>
                        <a:lnTo>
                          <a:pt x="315396" y="285877"/>
                        </a:lnTo>
                        <a:close/>
                      </a:path>
                    </a:pathLst>
                  </a:custGeom>
                  <a:solidFill>
                    <a:srgbClr val="455A64"/>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endParaRPr>
                  </a:p>
                </p:txBody>
              </p:sp>
              <p:sp>
                <p:nvSpPr>
                  <p:cNvPr id="3298" name="Freeform: Shape 3297">
                    <a:extLst>
                      <a:ext uri="{FF2B5EF4-FFF2-40B4-BE49-F238E27FC236}">
                        <a16:creationId xmlns:a16="http://schemas.microsoft.com/office/drawing/2014/main" id="{025388B9-F3D6-434A-47FE-FBF41B2FAB68}"/>
                      </a:ext>
                    </a:extLst>
                  </p:cNvPr>
                  <p:cNvSpPr/>
                  <p:nvPr/>
                </p:nvSpPr>
                <p:spPr>
                  <a:xfrm>
                    <a:off x="9185111" y="5700676"/>
                    <a:ext cx="375243" cy="216281"/>
                  </a:xfrm>
                  <a:custGeom>
                    <a:avLst/>
                    <a:gdLst>
                      <a:gd name="connsiteX0" fmla="*/ 279740 w 375243"/>
                      <a:gd name="connsiteY0" fmla="*/ 216282 h 216281"/>
                      <a:gd name="connsiteX1" fmla="*/ 375243 w 375243"/>
                      <a:gd name="connsiteY1" fmla="*/ 161218 h 216281"/>
                      <a:gd name="connsiteX2" fmla="*/ 95955 w 375243"/>
                      <a:gd name="connsiteY2" fmla="*/ 0 h 216281"/>
                      <a:gd name="connsiteX3" fmla="*/ 0 w 375243"/>
                      <a:gd name="connsiteY3" fmla="*/ 54792 h 216281"/>
                      <a:gd name="connsiteX4" fmla="*/ 279740 w 375243"/>
                      <a:gd name="connsiteY4" fmla="*/ 216282 h 2162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5243" h="216281">
                        <a:moveTo>
                          <a:pt x="279740" y="216282"/>
                        </a:moveTo>
                        <a:lnTo>
                          <a:pt x="375243" y="161218"/>
                        </a:lnTo>
                        <a:lnTo>
                          <a:pt x="95955" y="0"/>
                        </a:lnTo>
                        <a:lnTo>
                          <a:pt x="0" y="54792"/>
                        </a:lnTo>
                        <a:lnTo>
                          <a:pt x="279740" y="216282"/>
                        </a:lnTo>
                        <a:close/>
                      </a:path>
                    </a:pathLst>
                  </a:custGeom>
                  <a:solidFill>
                    <a:srgbClr val="37474F"/>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endParaRPr>
                  </a:p>
                </p:txBody>
              </p:sp>
              <p:sp>
                <p:nvSpPr>
                  <p:cNvPr id="3299" name="Freeform: Shape 3298">
                    <a:extLst>
                      <a:ext uri="{FF2B5EF4-FFF2-40B4-BE49-F238E27FC236}">
                        <a16:creationId xmlns:a16="http://schemas.microsoft.com/office/drawing/2014/main" id="{2014EAF7-96F8-286C-08E4-B15EF38CC2E0}"/>
                      </a:ext>
                    </a:extLst>
                  </p:cNvPr>
                  <p:cNvSpPr/>
                  <p:nvPr/>
                </p:nvSpPr>
                <p:spPr>
                  <a:xfrm>
                    <a:off x="9185111" y="5700676"/>
                    <a:ext cx="375243" cy="163294"/>
                  </a:xfrm>
                  <a:custGeom>
                    <a:avLst/>
                    <a:gdLst>
                      <a:gd name="connsiteX0" fmla="*/ 0 w 375243"/>
                      <a:gd name="connsiteY0" fmla="*/ 54792 h 163294"/>
                      <a:gd name="connsiteX1" fmla="*/ 3611 w 375243"/>
                      <a:gd name="connsiteY1" fmla="*/ 56869 h 163294"/>
                      <a:gd name="connsiteX2" fmla="*/ 96045 w 375243"/>
                      <a:gd name="connsiteY2" fmla="*/ 4152 h 163294"/>
                      <a:gd name="connsiteX3" fmla="*/ 371542 w 375243"/>
                      <a:gd name="connsiteY3" fmla="*/ 163294 h 163294"/>
                      <a:gd name="connsiteX4" fmla="*/ 375243 w 375243"/>
                      <a:gd name="connsiteY4" fmla="*/ 161218 h 163294"/>
                      <a:gd name="connsiteX5" fmla="*/ 96045 w 375243"/>
                      <a:gd name="connsiteY5" fmla="*/ 0 h 163294"/>
                      <a:gd name="connsiteX6" fmla="*/ 0 w 375243"/>
                      <a:gd name="connsiteY6" fmla="*/ 54792 h 1632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75243" h="163294">
                        <a:moveTo>
                          <a:pt x="0" y="54792"/>
                        </a:moveTo>
                        <a:lnTo>
                          <a:pt x="3611" y="56869"/>
                        </a:lnTo>
                        <a:lnTo>
                          <a:pt x="96045" y="4152"/>
                        </a:lnTo>
                        <a:lnTo>
                          <a:pt x="371542" y="163294"/>
                        </a:lnTo>
                        <a:lnTo>
                          <a:pt x="375243" y="161218"/>
                        </a:lnTo>
                        <a:lnTo>
                          <a:pt x="96045" y="0"/>
                        </a:lnTo>
                        <a:lnTo>
                          <a:pt x="0" y="54792"/>
                        </a:lnTo>
                        <a:close/>
                      </a:path>
                    </a:pathLst>
                  </a:custGeom>
                  <a:solidFill>
                    <a:srgbClr val="263238"/>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endParaRPr>
                  </a:p>
                </p:txBody>
              </p:sp>
              <p:sp>
                <p:nvSpPr>
                  <p:cNvPr id="3300" name="Freeform: Shape 3299">
                    <a:extLst>
                      <a:ext uri="{FF2B5EF4-FFF2-40B4-BE49-F238E27FC236}">
                        <a16:creationId xmlns:a16="http://schemas.microsoft.com/office/drawing/2014/main" id="{C1938687-0465-41DE-4A5F-00D9A7137B48}"/>
                      </a:ext>
                    </a:extLst>
                  </p:cNvPr>
                  <p:cNvSpPr/>
                  <p:nvPr/>
                </p:nvSpPr>
                <p:spPr>
                  <a:xfrm>
                    <a:off x="9378284" y="5714667"/>
                    <a:ext cx="133506" cy="77088"/>
                  </a:xfrm>
                  <a:custGeom>
                    <a:avLst/>
                    <a:gdLst>
                      <a:gd name="connsiteX0" fmla="*/ 133506 w 133506"/>
                      <a:gd name="connsiteY0" fmla="*/ 49106 h 77088"/>
                      <a:gd name="connsiteX1" fmla="*/ 131701 w 133506"/>
                      <a:gd name="connsiteY1" fmla="*/ 50099 h 77088"/>
                      <a:gd name="connsiteX2" fmla="*/ 84942 w 133506"/>
                      <a:gd name="connsiteY2" fmla="*/ 77089 h 77088"/>
                      <a:gd name="connsiteX3" fmla="*/ 1715 w 133506"/>
                      <a:gd name="connsiteY3" fmla="*/ 29066 h 77088"/>
                      <a:gd name="connsiteX4" fmla="*/ 0 w 133506"/>
                      <a:gd name="connsiteY4" fmla="*/ 28073 h 77088"/>
                      <a:gd name="connsiteX5" fmla="*/ 48564 w 133506"/>
                      <a:gd name="connsiteY5" fmla="*/ 0 h 77088"/>
                      <a:gd name="connsiteX6" fmla="*/ 133506 w 133506"/>
                      <a:gd name="connsiteY6" fmla="*/ 49106 h 77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3506" h="77088">
                        <a:moveTo>
                          <a:pt x="133506" y="49106"/>
                        </a:moveTo>
                        <a:lnTo>
                          <a:pt x="131701" y="50099"/>
                        </a:lnTo>
                        <a:lnTo>
                          <a:pt x="84942" y="77089"/>
                        </a:lnTo>
                        <a:lnTo>
                          <a:pt x="1715" y="29066"/>
                        </a:lnTo>
                        <a:lnTo>
                          <a:pt x="0" y="28073"/>
                        </a:lnTo>
                        <a:lnTo>
                          <a:pt x="48564" y="0"/>
                        </a:lnTo>
                        <a:lnTo>
                          <a:pt x="133506" y="49106"/>
                        </a:lnTo>
                        <a:close/>
                      </a:path>
                    </a:pathLst>
                  </a:custGeom>
                  <a:solidFill>
                    <a:srgbClr val="263238"/>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endParaRPr>
                  </a:p>
                </p:txBody>
              </p:sp>
              <p:sp>
                <p:nvSpPr>
                  <p:cNvPr id="3301" name="Freeform: Shape 3300">
                    <a:extLst>
                      <a:ext uri="{FF2B5EF4-FFF2-40B4-BE49-F238E27FC236}">
                        <a16:creationId xmlns:a16="http://schemas.microsoft.com/office/drawing/2014/main" id="{C2771FF9-F944-15F3-117C-095232D6412C}"/>
                      </a:ext>
                    </a:extLst>
                  </p:cNvPr>
                  <p:cNvSpPr/>
                  <p:nvPr/>
                </p:nvSpPr>
                <p:spPr>
                  <a:xfrm>
                    <a:off x="9379999" y="5716653"/>
                    <a:ext cx="129985" cy="75102"/>
                  </a:xfrm>
                  <a:custGeom>
                    <a:avLst/>
                    <a:gdLst>
                      <a:gd name="connsiteX0" fmla="*/ 129986 w 129985"/>
                      <a:gd name="connsiteY0" fmla="*/ 48113 h 75102"/>
                      <a:gd name="connsiteX1" fmla="*/ 83227 w 129985"/>
                      <a:gd name="connsiteY1" fmla="*/ 75103 h 75102"/>
                      <a:gd name="connsiteX2" fmla="*/ 0 w 129985"/>
                      <a:gd name="connsiteY2" fmla="*/ 27080 h 75102"/>
                      <a:gd name="connsiteX3" fmla="*/ 46849 w 129985"/>
                      <a:gd name="connsiteY3" fmla="*/ 0 h 75102"/>
                      <a:gd name="connsiteX4" fmla="*/ 129986 w 129985"/>
                      <a:gd name="connsiteY4" fmla="*/ 48113 h 751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9985" h="75102">
                        <a:moveTo>
                          <a:pt x="129986" y="48113"/>
                        </a:moveTo>
                        <a:lnTo>
                          <a:pt x="83227" y="75103"/>
                        </a:lnTo>
                        <a:lnTo>
                          <a:pt x="0" y="27080"/>
                        </a:lnTo>
                        <a:lnTo>
                          <a:pt x="46849" y="0"/>
                        </a:lnTo>
                        <a:lnTo>
                          <a:pt x="129986" y="48113"/>
                        </a:lnTo>
                        <a:close/>
                      </a:path>
                    </a:pathLst>
                  </a:custGeom>
                  <a:solidFill>
                    <a:srgbClr val="37474F"/>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endParaRPr>
                  </a:p>
                </p:txBody>
              </p:sp>
              <p:grpSp>
                <p:nvGrpSpPr>
                  <p:cNvPr id="3302" name="Graphic 13">
                    <a:extLst>
                      <a:ext uri="{FF2B5EF4-FFF2-40B4-BE49-F238E27FC236}">
                        <a16:creationId xmlns:a16="http://schemas.microsoft.com/office/drawing/2014/main" id="{4EB60935-CD85-E1EB-A7C7-D64BC8CA4261}"/>
                      </a:ext>
                    </a:extLst>
                  </p:cNvPr>
                  <p:cNvGrpSpPr/>
                  <p:nvPr/>
                </p:nvGrpSpPr>
                <p:grpSpPr>
                  <a:xfrm>
                    <a:off x="9411168" y="5693731"/>
                    <a:ext cx="284936" cy="125490"/>
                    <a:chOff x="9411168" y="5693731"/>
                    <a:chExt cx="284936" cy="125490"/>
                  </a:xfrm>
                </p:grpSpPr>
                <p:sp>
                  <p:nvSpPr>
                    <p:cNvPr id="3307" name="Freeform: Shape 3306">
                      <a:extLst>
                        <a:ext uri="{FF2B5EF4-FFF2-40B4-BE49-F238E27FC236}">
                          <a16:creationId xmlns:a16="http://schemas.microsoft.com/office/drawing/2014/main" id="{B3E8BCC9-629D-F7C8-C00D-E5F7332C3AAD}"/>
                        </a:ext>
                      </a:extLst>
                    </p:cNvPr>
                    <p:cNvSpPr/>
                    <p:nvPr/>
                  </p:nvSpPr>
                  <p:spPr>
                    <a:xfrm>
                      <a:off x="9411168" y="5693731"/>
                      <a:ext cx="284936" cy="125490"/>
                    </a:xfrm>
                    <a:custGeom>
                      <a:avLst/>
                      <a:gdLst>
                        <a:gd name="connsiteX0" fmla="*/ 6563 w 284936"/>
                        <a:gd name="connsiteY0" fmla="*/ 90081 h 125490"/>
                        <a:gd name="connsiteX1" fmla="*/ 61536 w 284936"/>
                        <a:gd name="connsiteY1" fmla="*/ 48558 h 125490"/>
                        <a:gd name="connsiteX2" fmla="*/ 74354 w 284936"/>
                        <a:gd name="connsiteY2" fmla="*/ 44586 h 125490"/>
                        <a:gd name="connsiteX3" fmla="*/ 55579 w 284936"/>
                        <a:gd name="connsiteY3" fmla="*/ 40795 h 125490"/>
                        <a:gd name="connsiteX4" fmla="*/ 39782 w 284936"/>
                        <a:gd name="connsiteY4" fmla="*/ 30324 h 125490"/>
                        <a:gd name="connsiteX5" fmla="*/ 39060 w 284936"/>
                        <a:gd name="connsiteY5" fmla="*/ 23373 h 125490"/>
                        <a:gd name="connsiteX6" fmla="*/ 41678 w 284936"/>
                        <a:gd name="connsiteY6" fmla="*/ 22471 h 125490"/>
                        <a:gd name="connsiteX7" fmla="*/ 78507 w 284936"/>
                        <a:gd name="connsiteY7" fmla="*/ 18950 h 125490"/>
                        <a:gd name="connsiteX8" fmla="*/ 95297 w 284936"/>
                        <a:gd name="connsiteY8" fmla="*/ 18950 h 125490"/>
                        <a:gd name="connsiteX9" fmla="*/ 110462 w 284936"/>
                        <a:gd name="connsiteY9" fmla="*/ 23554 h 125490"/>
                        <a:gd name="connsiteX10" fmla="*/ 185925 w 284936"/>
                        <a:gd name="connsiteY10" fmla="*/ 30956 h 125490"/>
                        <a:gd name="connsiteX11" fmla="*/ 243787 w 284936"/>
                        <a:gd name="connsiteY11" fmla="*/ 84 h 125490"/>
                        <a:gd name="connsiteX12" fmla="*/ 274298 w 284936"/>
                        <a:gd name="connsiteY12" fmla="*/ 27887 h 125490"/>
                        <a:gd name="connsiteX13" fmla="*/ 281880 w 284936"/>
                        <a:gd name="connsiteY13" fmla="*/ 75639 h 125490"/>
                        <a:gd name="connsiteX14" fmla="*/ 216978 w 284936"/>
                        <a:gd name="connsiteY14" fmla="*/ 99108 h 125490"/>
                        <a:gd name="connsiteX15" fmla="*/ 216978 w 284936"/>
                        <a:gd name="connsiteY15" fmla="*/ 99108 h 125490"/>
                        <a:gd name="connsiteX16" fmla="*/ 215985 w 284936"/>
                        <a:gd name="connsiteY16" fmla="*/ 99108 h 125490"/>
                        <a:gd name="connsiteX17" fmla="*/ 185384 w 284936"/>
                        <a:gd name="connsiteY17" fmla="*/ 112648 h 125490"/>
                        <a:gd name="connsiteX18" fmla="*/ 121655 w 284936"/>
                        <a:gd name="connsiteY18" fmla="*/ 110572 h 125490"/>
                        <a:gd name="connsiteX19" fmla="*/ 58016 w 284936"/>
                        <a:gd name="connsiteY19" fmla="*/ 124383 h 125490"/>
                        <a:gd name="connsiteX20" fmla="*/ 13875 w 284936"/>
                        <a:gd name="connsiteY20" fmla="*/ 108857 h 125490"/>
                        <a:gd name="connsiteX21" fmla="*/ 6563 w 284936"/>
                        <a:gd name="connsiteY21" fmla="*/ 90081 h 125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84936" h="125490">
                          <a:moveTo>
                            <a:pt x="6563" y="90081"/>
                          </a:moveTo>
                          <a:cubicBezTo>
                            <a:pt x="21548" y="75187"/>
                            <a:pt x="43302" y="54606"/>
                            <a:pt x="61536" y="48558"/>
                          </a:cubicBezTo>
                          <a:cubicBezTo>
                            <a:pt x="65726" y="46979"/>
                            <a:pt x="70006" y="45653"/>
                            <a:pt x="74354" y="44586"/>
                          </a:cubicBezTo>
                          <a:cubicBezTo>
                            <a:pt x="68020" y="43732"/>
                            <a:pt x="61748" y="42465"/>
                            <a:pt x="55579" y="40795"/>
                          </a:cubicBezTo>
                          <a:cubicBezTo>
                            <a:pt x="49392" y="38947"/>
                            <a:pt x="43894" y="35302"/>
                            <a:pt x="39782" y="30324"/>
                          </a:cubicBezTo>
                          <a:cubicBezTo>
                            <a:pt x="38157" y="28248"/>
                            <a:pt x="37074" y="24998"/>
                            <a:pt x="39060" y="23373"/>
                          </a:cubicBezTo>
                          <a:cubicBezTo>
                            <a:pt x="39810" y="22794"/>
                            <a:pt x="40730" y="22477"/>
                            <a:pt x="41678" y="22471"/>
                          </a:cubicBezTo>
                          <a:cubicBezTo>
                            <a:pt x="55308" y="22019"/>
                            <a:pt x="66140" y="19853"/>
                            <a:pt x="78507" y="18950"/>
                          </a:cubicBezTo>
                          <a:cubicBezTo>
                            <a:pt x="84067" y="18045"/>
                            <a:pt x="89737" y="18045"/>
                            <a:pt x="95297" y="18950"/>
                          </a:cubicBezTo>
                          <a:cubicBezTo>
                            <a:pt x="100352" y="20304"/>
                            <a:pt x="105497" y="21839"/>
                            <a:pt x="110462" y="23554"/>
                          </a:cubicBezTo>
                          <a:cubicBezTo>
                            <a:pt x="133119" y="31407"/>
                            <a:pt x="153790" y="38448"/>
                            <a:pt x="185925" y="30956"/>
                          </a:cubicBezTo>
                          <a:lnTo>
                            <a:pt x="243787" y="84"/>
                          </a:lnTo>
                          <a:cubicBezTo>
                            <a:pt x="243787" y="84"/>
                            <a:pt x="256154" y="-2985"/>
                            <a:pt x="274298" y="27887"/>
                          </a:cubicBezTo>
                          <a:cubicBezTo>
                            <a:pt x="292442" y="58759"/>
                            <a:pt x="281880" y="75639"/>
                            <a:pt x="281880" y="75639"/>
                          </a:cubicBezTo>
                          <a:lnTo>
                            <a:pt x="216978" y="99108"/>
                          </a:lnTo>
                          <a:lnTo>
                            <a:pt x="216978" y="99108"/>
                          </a:lnTo>
                          <a:lnTo>
                            <a:pt x="215985" y="99108"/>
                          </a:lnTo>
                          <a:cubicBezTo>
                            <a:pt x="206165" y="104438"/>
                            <a:pt x="195932" y="108966"/>
                            <a:pt x="185384" y="112648"/>
                          </a:cubicBezTo>
                          <a:cubicBezTo>
                            <a:pt x="165164" y="118787"/>
                            <a:pt x="139257" y="111475"/>
                            <a:pt x="121655" y="110572"/>
                          </a:cubicBezTo>
                          <a:cubicBezTo>
                            <a:pt x="99787" y="111335"/>
                            <a:pt x="78233" y="116013"/>
                            <a:pt x="58016" y="124383"/>
                          </a:cubicBezTo>
                          <a:cubicBezTo>
                            <a:pt x="41678" y="130973"/>
                            <a:pt x="21909" y="105878"/>
                            <a:pt x="13875" y="108857"/>
                          </a:cubicBezTo>
                          <a:cubicBezTo>
                            <a:pt x="5841" y="111836"/>
                            <a:pt x="-8421" y="105156"/>
                            <a:pt x="6563" y="90081"/>
                          </a:cubicBezTo>
                          <a:close/>
                        </a:path>
                      </a:pathLst>
                    </a:custGeom>
                    <a:solidFill>
                      <a:srgbClr val="FFA8A7"/>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endParaRPr>
                    </a:p>
                  </p:txBody>
                </p:sp>
                <p:sp>
                  <p:nvSpPr>
                    <p:cNvPr id="3308" name="Freeform: Shape 3307">
                      <a:extLst>
                        <a:ext uri="{FF2B5EF4-FFF2-40B4-BE49-F238E27FC236}">
                          <a16:creationId xmlns:a16="http://schemas.microsoft.com/office/drawing/2014/main" id="{FDA7427D-4B35-CC17-067E-335B2B2C5063}"/>
                        </a:ext>
                      </a:extLst>
                    </p:cNvPr>
                    <p:cNvSpPr/>
                    <p:nvPr/>
                  </p:nvSpPr>
                  <p:spPr>
                    <a:xfrm>
                      <a:off x="9452394" y="5725770"/>
                      <a:ext cx="65624" cy="12818"/>
                    </a:xfrm>
                    <a:custGeom>
                      <a:avLst/>
                      <a:gdLst>
                        <a:gd name="connsiteX0" fmla="*/ 40711 w 65624"/>
                        <a:gd name="connsiteY0" fmla="*/ 3159 h 12818"/>
                        <a:gd name="connsiteX1" fmla="*/ 65625 w 65624"/>
                        <a:gd name="connsiteY1" fmla="*/ 7131 h 12818"/>
                        <a:gd name="connsiteX2" fmla="*/ 33128 w 65624"/>
                        <a:gd name="connsiteY2" fmla="*/ 12818 h 12818"/>
                        <a:gd name="connsiteX3" fmla="*/ 14353 w 65624"/>
                        <a:gd name="connsiteY3" fmla="*/ 9027 h 12818"/>
                        <a:gd name="connsiteX4" fmla="*/ 0 w 65624"/>
                        <a:gd name="connsiteY4" fmla="*/ 0 h 12818"/>
                        <a:gd name="connsiteX5" fmla="*/ 40711 w 65624"/>
                        <a:gd name="connsiteY5" fmla="*/ 3159 h 128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624" h="12818">
                          <a:moveTo>
                            <a:pt x="40711" y="3159"/>
                          </a:moveTo>
                          <a:cubicBezTo>
                            <a:pt x="49202" y="2734"/>
                            <a:pt x="57687" y="4086"/>
                            <a:pt x="65625" y="7131"/>
                          </a:cubicBezTo>
                          <a:cubicBezTo>
                            <a:pt x="54605" y="7724"/>
                            <a:pt x="43695" y="9633"/>
                            <a:pt x="33128" y="12818"/>
                          </a:cubicBezTo>
                          <a:cubicBezTo>
                            <a:pt x="26794" y="11964"/>
                            <a:pt x="20522" y="10697"/>
                            <a:pt x="14353" y="9027"/>
                          </a:cubicBezTo>
                          <a:cubicBezTo>
                            <a:pt x="8885" y="7273"/>
                            <a:pt x="3949" y="4168"/>
                            <a:pt x="0" y="0"/>
                          </a:cubicBezTo>
                          <a:cubicBezTo>
                            <a:pt x="9839" y="6951"/>
                            <a:pt x="28886" y="4333"/>
                            <a:pt x="40711" y="3159"/>
                          </a:cubicBezTo>
                          <a:close/>
                        </a:path>
                      </a:pathLst>
                    </a:custGeom>
                    <a:solidFill>
                      <a:srgbClr val="F28F8F"/>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endParaRPr>
                    </a:p>
                  </p:txBody>
                </p:sp>
              </p:grpSp>
              <p:sp>
                <p:nvSpPr>
                  <p:cNvPr id="3303" name="Freeform: Shape 3302">
                    <a:extLst>
                      <a:ext uri="{FF2B5EF4-FFF2-40B4-BE49-F238E27FC236}">
                        <a16:creationId xmlns:a16="http://schemas.microsoft.com/office/drawing/2014/main" id="{D39CF647-2525-59E7-6946-680927D7D8E1}"/>
                      </a:ext>
                    </a:extLst>
                  </p:cNvPr>
                  <p:cNvSpPr/>
                  <p:nvPr/>
                </p:nvSpPr>
                <p:spPr>
                  <a:xfrm>
                    <a:off x="9100925" y="5535396"/>
                    <a:ext cx="357517" cy="400492"/>
                  </a:xfrm>
                  <a:custGeom>
                    <a:avLst/>
                    <a:gdLst>
                      <a:gd name="connsiteX0" fmla="*/ 357517 w 357517"/>
                      <a:gd name="connsiteY0" fmla="*/ 399074 h 400492"/>
                      <a:gd name="connsiteX1" fmla="*/ 340096 w 357517"/>
                      <a:gd name="connsiteY1" fmla="*/ 397810 h 400492"/>
                      <a:gd name="connsiteX2" fmla="*/ 42753 w 357517"/>
                      <a:gd name="connsiteY2" fmla="*/ 226301 h 400492"/>
                      <a:gd name="connsiteX3" fmla="*/ 32914 w 357517"/>
                      <a:gd name="connsiteY3" fmla="*/ 212129 h 400492"/>
                      <a:gd name="connsiteX4" fmla="*/ 327 w 357517"/>
                      <a:gd name="connsiteY4" fmla="*/ 18054 h 400492"/>
                      <a:gd name="connsiteX5" fmla="*/ 6105 w 357517"/>
                      <a:gd name="connsiteY5" fmla="*/ 0 h 400492"/>
                      <a:gd name="connsiteX6" fmla="*/ 315001 w 357517"/>
                      <a:gd name="connsiteY6" fmla="*/ 178369 h 400492"/>
                      <a:gd name="connsiteX7" fmla="*/ 322313 w 357517"/>
                      <a:gd name="connsiteY7" fmla="*/ 188840 h 4004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57517" h="400492">
                        <a:moveTo>
                          <a:pt x="357517" y="399074"/>
                        </a:moveTo>
                        <a:cubicBezTo>
                          <a:pt x="351822" y="401339"/>
                          <a:pt x="345404" y="400873"/>
                          <a:pt x="340096" y="397810"/>
                        </a:cubicBezTo>
                        <a:lnTo>
                          <a:pt x="42753" y="226301"/>
                        </a:lnTo>
                        <a:cubicBezTo>
                          <a:pt x="37530" y="223274"/>
                          <a:pt x="33925" y="218081"/>
                          <a:pt x="32914" y="212129"/>
                        </a:cubicBezTo>
                        <a:lnTo>
                          <a:pt x="327" y="18054"/>
                        </a:lnTo>
                        <a:cubicBezTo>
                          <a:pt x="-878" y="11449"/>
                          <a:pt x="1289" y="4678"/>
                          <a:pt x="6105" y="0"/>
                        </a:cubicBezTo>
                        <a:lnTo>
                          <a:pt x="315001" y="178369"/>
                        </a:lnTo>
                        <a:cubicBezTo>
                          <a:pt x="318869" y="180604"/>
                          <a:pt x="321547" y="184439"/>
                          <a:pt x="322313" y="188840"/>
                        </a:cubicBezTo>
                        <a:close/>
                      </a:path>
                    </a:pathLst>
                  </a:custGeom>
                  <a:solidFill>
                    <a:srgbClr val="37474F"/>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endParaRPr>
                  </a:p>
                </p:txBody>
              </p:sp>
              <p:sp>
                <p:nvSpPr>
                  <p:cNvPr id="3304" name="Freeform: Shape 3303">
                    <a:extLst>
                      <a:ext uri="{FF2B5EF4-FFF2-40B4-BE49-F238E27FC236}">
                        <a16:creationId xmlns:a16="http://schemas.microsoft.com/office/drawing/2014/main" id="{B7403A5E-D81A-FBF2-576D-1833F78E7961}"/>
                      </a:ext>
                    </a:extLst>
                  </p:cNvPr>
                  <p:cNvSpPr/>
                  <p:nvPr/>
                </p:nvSpPr>
                <p:spPr>
                  <a:xfrm>
                    <a:off x="9107030" y="5532417"/>
                    <a:ext cx="356196" cy="402052"/>
                  </a:xfrm>
                  <a:custGeom>
                    <a:avLst/>
                    <a:gdLst>
                      <a:gd name="connsiteX0" fmla="*/ 356197 w 356196"/>
                      <a:gd name="connsiteY0" fmla="*/ 399616 h 402052"/>
                      <a:gd name="connsiteX1" fmla="*/ 354121 w 356196"/>
                      <a:gd name="connsiteY1" fmla="*/ 400789 h 402052"/>
                      <a:gd name="connsiteX2" fmla="*/ 351413 w 356196"/>
                      <a:gd name="connsiteY2" fmla="*/ 402053 h 402052"/>
                      <a:gd name="connsiteX3" fmla="*/ 316208 w 356196"/>
                      <a:gd name="connsiteY3" fmla="*/ 192000 h 402052"/>
                      <a:gd name="connsiteX4" fmla="*/ 308897 w 356196"/>
                      <a:gd name="connsiteY4" fmla="*/ 181529 h 402052"/>
                      <a:gd name="connsiteX5" fmla="*/ 0 w 356196"/>
                      <a:gd name="connsiteY5" fmla="*/ 3159 h 402052"/>
                      <a:gd name="connsiteX6" fmla="*/ 4062 w 356196"/>
                      <a:gd name="connsiteY6" fmla="*/ 0 h 402052"/>
                      <a:gd name="connsiteX7" fmla="*/ 313681 w 356196"/>
                      <a:gd name="connsiteY7" fmla="*/ 178730 h 402052"/>
                      <a:gd name="connsiteX8" fmla="*/ 320992 w 356196"/>
                      <a:gd name="connsiteY8" fmla="*/ 189202 h 402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56196" h="402052">
                        <a:moveTo>
                          <a:pt x="356197" y="399616"/>
                        </a:moveTo>
                        <a:lnTo>
                          <a:pt x="354121" y="400789"/>
                        </a:lnTo>
                        <a:lnTo>
                          <a:pt x="351413" y="402053"/>
                        </a:lnTo>
                        <a:lnTo>
                          <a:pt x="316208" y="192000"/>
                        </a:lnTo>
                        <a:cubicBezTo>
                          <a:pt x="315443" y="187599"/>
                          <a:pt x="312765" y="183763"/>
                          <a:pt x="308897" y="181529"/>
                        </a:cubicBezTo>
                        <a:lnTo>
                          <a:pt x="0" y="3159"/>
                        </a:lnTo>
                        <a:cubicBezTo>
                          <a:pt x="1215" y="1938"/>
                          <a:pt x="2580" y="877"/>
                          <a:pt x="4062" y="0"/>
                        </a:cubicBezTo>
                        <a:lnTo>
                          <a:pt x="313681" y="178730"/>
                        </a:lnTo>
                        <a:cubicBezTo>
                          <a:pt x="317524" y="180993"/>
                          <a:pt x="320192" y="184815"/>
                          <a:pt x="320992" y="189202"/>
                        </a:cubicBezTo>
                        <a:close/>
                      </a:path>
                    </a:pathLst>
                  </a:custGeom>
                  <a:solidFill>
                    <a:srgbClr val="455A64"/>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endParaRPr>
                  </a:p>
                </p:txBody>
              </p:sp>
              <p:sp>
                <p:nvSpPr>
                  <p:cNvPr id="3305" name="Freeform: Shape 3304">
                    <a:extLst>
                      <a:ext uri="{FF2B5EF4-FFF2-40B4-BE49-F238E27FC236}">
                        <a16:creationId xmlns:a16="http://schemas.microsoft.com/office/drawing/2014/main" id="{332BFD08-A6AC-F7CC-3D36-55B4C8D87F18}"/>
                      </a:ext>
                    </a:extLst>
                  </p:cNvPr>
                  <p:cNvSpPr/>
                  <p:nvPr/>
                </p:nvSpPr>
                <p:spPr>
                  <a:xfrm>
                    <a:off x="9420349" y="5715209"/>
                    <a:ext cx="42877" cy="219260"/>
                  </a:xfrm>
                  <a:custGeom>
                    <a:avLst/>
                    <a:gdLst>
                      <a:gd name="connsiteX0" fmla="*/ 0 w 42877"/>
                      <a:gd name="connsiteY0" fmla="*/ 2708 h 219260"/>
                      <a:gd name="connsiteX1" fmla="*/ 4784 w 42877"/>
                      <a:gd name="connsiteY1" fmla="*/ 0 h 219260"/>
                      <a:gd name="connsiteX2" fmla="*/ 7673 w 42877"/>
                      <a:gd name="connsiteY2" fmla="*/ 6409 h 219260"/>
                      <a:gd name="connsiteX3" fmla="*/ 42877 w 42877"/>
                      <a:gd name="connsiteY3" fmla="*/ 216823 h 219260"/>
                      <a:gd name="connsiteX4" fmla="*/ 40801 w 42877"/>
                      <a:gd name="connsiteY4" fmla="*/ 217997 h 219260"/>
                      <a:gd name="connsiteX5" fmla="*/ 38093 w 42877"/>
                      <a:gd name="connsiteY5" fmla="*/ 219261 h 219260"/>
                      <a:gd name="connsiteX6" fmla="*/ 2889 w 42877"/>
                      <a:gd name="connsiteY6" fmla="*/ 9207 h 219260"/>
                      <a:gd name="connsiteX7" fmla="*/ 0 w 42877"/>
                      <a:gd name="connsiteY7" fmla="*/ 2708 h 219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877" h="219260">
                        <a:moveTo>
                          <a:pt x="0" y="2708"/>
                        </a:moveTo>
                        <a:lnTo>
                          <a:pt x="4784" y="0"/>
                        </a:lnTo>
                        <a:cubicBezTo>
                          <a:pt x="6230" y="1884"/>
                          <a:pt x="7219" y="4078"/>
                          <a:pt x="7673" y="6409"/>
                        </a:cubicBezTo>
                        <a:lnTo>
                          <a:pt x="42877" y="216823"/>
                        </a:lnTo>
                        <a:lnTo>
                          <a:pt x="40801" y="217997"/>
                        </a:lnTo>
                        <a:lnTo>
                          <a:pt x="38093" y="219261"/>
                        </a:lnTo>
                        <a:lnTo>
                          <a:pt x="2889" y="9207"/>
                        </a:lnTo>
                        <a:cubicBezTo>
                          <a:pt x="2435" y="6849"/>
                          <a:pt x="1447" y="4625"/>
                          <a:pt x="0" y="2708"/>
                        </a:cubicBezTo>
                        <a:close/>
                      </a:path>
                    </a:pathLst>
                  </a:custGeom>
                  <a:solidFill>
                    <a:srgbClr val="263238"/>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endParaRPr>
                  </a:p>
                </p:txBody>
              </p:sp>
              <p:sp>
                <p:nvSpPr>
                  <p:cNvPr id="3306" name="Freeform: Shape 3305">
                    <a:extLst>
                      <a:ext uri="{FF2B5EF4-FFF2-40B4-BE49-F238E27FC236}">
                        <a16:creationId xmlns:a16="http://schemas.microsoft.com/office/drawing/2014/main" id="{1413737A-904B-AADD-3DBC-721A1335A472}"/>
                      </a:ext>
                    </a:extLst>
                  </p:cNvPr>
                  <p:cNvSpPr/>
                  <p:nvPr/>
                </p:nvSpPr>
                <p:spPr>
                  <a:xfrm>
                    <a:off x="9238612" y="5712369"/>
                    <a:ext cx="52659" cy="55868"/>
                  </a:xfrm>
                  <a:custGeom>
                    <a:avLst/>
                    <a:gdLst>
                      <a:gd name="connsiteX0" fmla="*/ 52383 w 52659"/>
                      <a:gd name="connsiteY0" fmla="*/ 42919 h 55868"/>
                      <a:gd name="connsiteX1" fmla="*/ 22414 w 52659"/>
                      <a:gd name="connsiteY1" fmla="*/ 4375 h 55868"/>
                      <a:gd name="connsiteX2" fmla="*/ 299 w 52659"/>
                      <a:gd name="connsiteY2" fmla="*/ 12950 h 55868"/>
                      <a:gd name="connsiteX3" fmla="*/ 30268 w 52659"/>
                      <a:gd name="connsiteY3" fmla="*/ 51494 h 55868"/>
                      <a:gd name="connsiteX4" fmla="*/ 52383 w 52659"/>
                      <a:gd name="connsiteY4" fmla="*/ 42919 h 558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659" h="55868">
                        <a:moveTo>
                          <a:pt x="52383" y="42919"/>
                        </a:moveTo>
                        <a:cubicBezTo>
                          <a:pt x="47681" y="26716"/>
                          <a:pt x="36959" y="12925"/>
                          <a:pt x="22414" y="4375"/>
                        </a:cubicBezTo>
                        <a:cubicBezTo>
                          <a:pt x="7972" y="-3930"/>
                          <a:pt x="-1868" y="-49"/>
                          <a:pt x="299" y="12950"/>
                        </a:cubicBezTo>
                        <a:cubicBezTo>
                          <a:pt x="4968" y="29170"/>
                          <a:pt x="15699" y="42972"/>
                          <a:pt x="30268" y="51494"/>
                        </a:cubicBezTo>
                        <a:cubicBezTo>
                          <a:pt x="44620" y="59799"/>
                          <a:pt x="54460" y="55918"/>
                          <a:pt x="52383" y="42919"/>
                        </a:cubicBezTo>
                        <a:close/>
                      </a:path>
                    </a:pathLst>
                  </a:custGeom>
                  <a:solidFill>
                    <a:srgbClr val="407BFF"/>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endParaRPr>
                  </a:p>
                </p:txBody>
              </p:sp>
            </p:grpSp>
            <p:sp>
              <p:nvSpPr>
                <p:cNvPr id="3292" name="Freeform: Shape 3291">
                  <a:extLst>
                    <a:ext uri="{FF2B5EF4-FFF2-40B4-BE49-F238E27FC236}">
                      <a16:creationId xmlns:a16="http://schemas.microsoft.com/office/drawing/2014/main" id="{745CC5CB-09F6-5C60-CC73-53694AAEBFA1}"/>
                    </a:ext>
                  </a:extLst>
                </p:cNvPr>
                <p:cNvSpPr/>
                <p:nvPr/>
              </p:nvSpPr>
              <p:spPr>
                <a:xfrm>
                  <a:off x="9654955" y="5317038"/>
                  <a:ext cx="220817" cy="460636"/>
                </a:xfrm>
                <a:custGeom>
                  <a:avLst/>
                  <a:gdLst>
                    <a:gd name="connsiteX0" fmla="*/ 0 w 220817"/>
                    <a:gd name="connsiteY0" fmla="*/ 377410 h 460636"/>
                    <a:gd name="connsiteX1" fmla="*/ 110668 w 220817"/>
                    <a:gd name="connsiteY1" fmla="*/ 311424 h 460636"/>
                    <a:gd name="connsiteX2" fmla="*/ 76998 w 220817"/>
                    <a:gd name="connsiteY2" fmla="*/ 153455 h 460636"/>
                    <a:gd name="connsiteX3" fmla="*/ 82053 w 220817"/>
                    <a:gd name="connsiteY3" fmla="*/ 45134 h 460636"/>
                    <a:gd name="connsiteX4" fmla="*/ 124750 w 220817"/>
                    <a:gd name="connsiteY4" fmla="*/ 0 h 460636"/>
                    <a:gd name="connsiteX5" fmla="*/ 168169 w 220817"/>
                    <a:gd name="connsiteY5" fmla="*/ 28525 h 460636"/>
                    <a:gd name="connsiteX6" fmla="*/ 195249 w 220817"/>
                    <a:gd name="connsiteY6" fmla="*/ 130798 h 460636"/>
                    <a:gd name="connsiteX7" fmla="*/ 219441 w 220817"/>
                    <a:gd name="connsiteY7" fmla="*/ 340941 h 460636"/>
                    <a:gd name="connsiteX8" fmla="*/ 187215 w 220817"/>
                    <a:gd name="connsiteY8" fmla="*/ 397449 h 460636"/>
                    <a:gd name="connsiteX9" fmla="*/ 14262 w 220817"/>
                    <a:gd name="connsiteY9" fmla="*/ 460637 h 460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0817" h="460636">
                      <a:moveTo>
                        <a:pt x="0" y="377410"/>
                      </a:moveTo>
                      <a:cubicBezTo>
                        <a:pt x="51001" y="346177"/>
                        <a:pt x="110668" y="311424"/>
                        <a:pt x="110668" y="311424"/>
                      </a:cubicBezTo>
                      <a:lnTo>
                        <a:pt x="76998" y="153455"/>
                      </a:lnTo>
                      <a:cubicBezTo>
                        <a:pt x="76998" y="153455"/>
                        <a:pt x="63729" y="85574"/>
                        <a:pt x="82053" y="45134"/>
                      </a:cubicBezTo>
                      <a:cubicBezTo>
                        <a:pt x="100378" y="4694"/>
                        <a:pt x="124750" y="0"/>
                        <a:pt x="124750" y="0"/>
                      </a:cubicBezTo>
                      <a:cubicBezTo>
                        <a:pt x="140239" y="7863"/>
                        <a:pt x="154802" y="17430"/>
                        <a:pt x="168169" y="28525"/>
                      </a:cubicBezTo>
                      <a:cubicBezTo>
                        <a:pt x="186223" y="44592"/>
                        <a:pt x="188118" y="84852"/>
                        <a:pt x="195249" y="130798"/>
                      </a:cubicBezTo>
                      <a:cubicBezTo>
                        <a:pt x="202381" y="176744"/>
                        <a:pt x="216372" y="313951"/>
                        <a:pt x="219441" y="340941"/>
                      </a:cubicBezTo>
                      <a:cubicBezTo>
                        <a:pt x="222510" y="367931"/>
                        <a:pt x="223593" y="380840"/>
                        <a:pt x="187215" y="397449"/>
                      </a:cubicBezTo>
                      <a:cubicBezTo>
                        <a:pt x="148671" y="415503"/>
                        <a:pt x="14262" y="460637"/>
                        <a:pt x="14262" y="460637"/>
                      </a:cubicBezTo>
                      <a:close/>
                    </a:path>
                  </a:pathLst>
                </a:custGeom>
                <a:solidFill>
                  <a:srgbClr val="FFA8A7"/>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endParaRPr>
                </a:p>
              </p:txBody>
            </p:sp>
            <p:sp>
              <p:nvSpPr>
                <p:cNvPr id="3293" name="Freeform: Shape 3292">
                  <a:extLst>
                    <a:ext uri="{FF2B5EF4-FFF2-40B4-BE49-F238E27FC236}">
                      <a16:creationId xmlns:a16="http://schemas.microsoft.com/office/drawing/2014/main" id="{62E8E57F-5246-FF7F-8EC1-760C5E330E26}"/>
                    </a:ext>
                  </a:extLst>
                </p:cNvPr>
                <p:cNvSpPr/>
                <p:nvPr/>
              </p:nvSpPr>
              <p:spPr>
                <a:xfrm>
                  <a:off x="9719874" y="5313607"/>
                  <a:ext cx="144159" cy="241077"/>
                </a:xfrm>
                <a:custGeom>
                  <a:avLst/>
                  <a:gdLst>
                    <a:gd name="connsiteX0" fmla="*/ 58749 w 144159"/>
                    <a:gd name="connsiteY0" fmla="*/ 0 h 241077"/>
                    <a:gd name="connsiteX1" fmla="*/ 100272 w 144159"/>
                    <a:gd name="connsiteY1" fmla="*/ 25546 h 241077"/>
                    <a:gd name="connsiteX2" fmla="*/ 123380 w 144159"/>
                    <a:gd name="connsiteY2" fmla="*/ 71853 h 241077"/>
                    <a:gd name="connsiteX3" fmla="*/ 144142 w 144159"/>
                    <a:gd name="connsiteY3" fmla="*/ 213483 h 241077"/>
                    <a:gd name="connsiteX4" fmla="*/ 107493 w 144159"/>
                    <a:gd name="connsiteY4" fmla="*/ 237765 h 241077"/>
                    <a:gd name="connsiteX5" fmla="*/ 23634 w 144159"/>
                    <a:gd name="connsiteY5" fmla="*/ 234064 h 241077"/>
                    <a:gd name="connsiteX6" fmla="*/ 2512 w 144159"/>
                    <a:gd name="connsiteY6" fmla="*/ 134770 h 241077"/>
                    <a:gd name="connsiteX7" fmla="*/ 58749 w 144159"/>
                    <a:gd name="connsiteY7" fmla="*/ 0 h 241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4159" h="241077">
                      <a:moveTo>
                        <a:pt x="58749" y="0"/>
                      </a:moveTo>
                      <a:cubicBezTo>
                        <a:pt x="73562" y="6823"/>
                        <a:pt x="87503" y="15399"/>
                        <a:pt x="100272" y="25546"/>
                      </a:cubicBezTo>
                      <a:cubicBezTo>
                        <a:pt x="106320" y="31865"/>
                        <a:pt x="116610" y="36739"/>
                        <a:pt x="123380" y="71853"/>
                      </a:cubicBezTo>
                      <a:cubicBezTo>
                        <a:pt x="130151" y="106967"/>
                        <a:pt x="144142" y="213483"/>
                        <a:pt x="144142" y="213483"/>
                      </a:cubicBezTo>
                      <a:cubicBezTo>
                        <a:pt x="144142" y="213483"/>
                        <a:pt x="146128" y="228558"/>
                        <a:pt x="107493" y="237765"/>
                      </a:cubicBezTo>
                      <a:cubicBezTo>
                        <a:pt x="68859" y="246973"/>
                        <a:pt x="23634" y="234064"/>
                        <a:pt x="23634" y="234064"/>
                      </a:cubicBezTo>
                      <a:cubicBezTo>
                        <a:pt x="23634" y="234064"/>
                        <a:pt x="6754" y="157427"/>
                        <a:pt x="2512" y="134770"/>
                      </a:cubicBezTo>
                      <a:cubicBezTo>
                        <a:pt x="-1731" y="112112"/>
                        <a:pt x="-8681" y="18324"/>
                        <a:pt x="58749" y="0"/>
                      </a:cubicBezTo>
                      <a:close/>
                    </a:path>
                  </a:pathLst>
                </a:custGeom>
                <a:solidFill>
                  <a:srgbClr val="37474F"/>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endParaRPr>
                </a:p>
              </p:txBody>
            </p:sp>
          </p:grpSp>
        </p:grpSp>
      </p:grpSp>
      <p:grpSp>
        <p:nvGrpSpPr>
          <p:cNvPr id="3324" name="Group 3323">
            <a:extLst>
              <a:ext uri="{FF2B5EF4-FFF2-40B4-BE49-F238E27FC236}">
                <a16:creationId xmlns:a16="http://schemas.microsoft.com/office/drawing/2014/main" id="{0F4DA94D-9036-3CEB-17E8-23FE484EEF99}"/>
              </a:ext>
            </a:extLst>
          </p:cNvPr>
          <p:cNvGrpSpPr/>
          <p:nvPr/>
        </p:nvGrpSpPr>
        <p:grpSpPr>
          <a:xfrm>
            <a:off x="6246562" y="2027476"/>
            <a:ext cx="1354017" cy="1754621"/>
            <a:chOff x="7514795" y="3196351"/>
            <a:chExt cx="1805356" cy="2339495"/>
          </a:xfrm>
        </p:grpSpPr>
        <p:sp>
          <p:nvSpPr>
            <p:cNvPr id="3325" name="Freeform: Shape 3324">
              <a:extLst>
                <a:ext uri="{FF2B5EF4-FFF2-40B4-BE49-F238E27FC236}">
                  <a16:creationId xmlns:a16="http://schemas.microsoft.com/office/drawing/2014/main" id="{5370B1B3-55A2-3758-C97A-4DCBE25790B0}"/>
                </a:ext>
              </a:extLst>
            </p:cNvPr>
            <p:cNvSpPr/>
            <p:nvPr/>
          </p:nvSpPr>
          <p:spPr>
            <a:xfrm>
              <a:off x="7514795" y="4493524"/>
              <a:ext cx="1805356" cy="1042322"/>
            </a:xfrm>
            <a:custGeom>
              <a:avLst/>
              <a:gdLst>
                <a:gd name="connsiteX0" fmla="*/ 675203 w 1805356"/>
                <a:gd name="connsiteY0" fmla="*/ 921996 h 1042322"/>
                <a:gd name="connsiteX1" fmla="*/ 533122 w 1805356"/>
                <a:gd name="connsiteY1" fmla="*/ 755542 h 1042322"/>
                <a:gd name="connsiteX2" fmla="*/ 638284 w 1805356"/>
                <a:gd name="connsiteY2" fmla="*/ 689827 h 1042322"/>
                <a:gd name="connsiteX3" fmla="*/ 735592 w 1805356"/>
                <a:gd name="connsiteY3" fmla="*/ 672676 h 1042322"/>
                <a:gd name="connsiteX4" fmla="*/ 749223 w 1805356"/>
                <a:gd name="connsiteY4" fmla="*/ 661934 h 1042322"/>
                <a:gd name="connsiteX5" fmla="*/ 735502 w 1805356"/>
                <a:gd name="connsiteY5" fmla="*/ 651192 h 1042322"/>
                <a:gd name="connsiteX6" fmla="*/ 658955 w 1805356"/>
                <a:gd name="connsiteY6" fmla="*/ 633590 h 1042322"/>
                <a:gd name="connsiteX7" fmla="*/ 581866 w 1805356"/>
                <a:gd name="connsiteY7" fmla="*/ 651192 h 1042322"/>
                <a:gd name="connsiteX8" fmla="*/ 567243 w 1805356"/>
                <a:gd name="connsiteY8" fmla="*/ 681522 h 1042322"/>
                <a:gd name="connsiteX9" fmla="*/ 467046 w 1805356"/>
                <a:gd name="connsiteY9" fmla="*/ 760236 h 1042322"/>
                <a:gd name="connsiteX10" fmla="*/ 267012 w 1805356"/>
                <a:gd name="connsiteY10" fmla="*/ 686035 h 1042322"/>
                <a:gd name="connsiteX11" fmla="*/ 0 w 1805356"/>
                <a:gd name="connsiteY11" fmla="*/ 532039 h 1042322"/>
                <a:gd name="connsiteX12" fmla="*/ 285607 w 1805356"/>
                <a:gd name="connsiteY12" fmla="*/ 367209 h 1042322"/>
                <a:gd name="connsiteX13" fmla="*/ 316479 w 1805356"/>
                <a:gd name="connsiteY13" fmla="*/ 348614 h 1042322"/>
                <a:gd name="connsiteX14" fmla="*/ 225128 w 1805356"/>
                <a:gd name="connsiteY14" fmla="*/ 320451 h 1042322"/>
                <a:gd name="connsiteX15" fmla="*/ 151830 w 1805356"/>
                <a:gd name="connsiteY15" fmla="*/ 208428 h 1042322"/>
                <a:gd name="connsiteX16" fmla="*/ 225128 w 1805356"/>
                <a:gd name="connsiteY16" fmla="*/ 96316 h 1042322"/>
                <a:gd name="connsiteX17" fmla="*/ 360530 w 1805356"/>
                <a:gd name="connsiteY17" fmla="*/ 63097 h 1042322"/>
                <a:gd name="connsiteX18" fmla="*/ 495931 w 1805356"/>
                <a:gd name="connsiteY18" fmla="*/ 96316 h 1042322"/>
                <a:gd name="connsiteX19" fmla="*/ 563632 w 1805356"/>
                <a:gd name="connsiteY19" fmla="*/ 188479 h 1042322"/>
                <a:gd name="connsiteX20" fmla="*/ 693708 w 1805356"/>
                <a:gd name="connsiteY20" fmla="*/ 131249 h 1042322"/>
                <a:gd name="connsiteX21" fmla="*/ 920732 w 1805356"/>
                <a:gd name="connsiteY21" fmla="*/ 0 h 1042322"/>
                <a:gd name="connsiteX22" fmla="*/ 1130875 w 1805356"/>
                <a:gd name="connsiteY22" fmla="*/ 121410 h 1042322"/>
                <a:gd name="connsiteX23" fmla="*/ 1259146 w 1805356"/>
                <a:gd name="connsiteY23" fmla="*/ 177647 h 1042322"/>
                <a:gd name="connsiteX24" fmla="*/ 1326937 w 1805356"/>
                <a:gd name="connsiteY24" fmla="*/ 85484 h 1042322"/>
                <a:gd name="connsiteX25" fmla="*/ 1597740 w 1805356"/>
                <a:gd name="connsiteY25" fmla="*/ 85484 h 1042322"/>
                <a:gd name="connsiteX26" fmla="*/ 1671128 w 1805356"/>
                <a:gd name="connsiteY26" fmla="*/ 197506 h 1042322"/>
                <a:gd name="connsiteX27" fmla="*/ 1597740 w 1805356"/>
                <a:gd name="connsiteY27" fmla="*/ 309619 h 1042322"/>
                <a:gd name="connsiteX28" fmla="*/ 1506570 w 1805356"/>
                <a:gd name="connsiteY28" fmla="*/ 337692 h 1042322"/>
                <a:gd name="connsiteX29" fmla="*/ 1535636 w 1805356"/>
                <a:gd name="connsiteY29" fmla="*/ 355294 h 1042322"/>
                <a:gd name="connsiteX30" fmla="*/ 1805356 w 1805356"/>
                <a:gd name="connsiteY30" fmla="*/ 510374 h 1042322"/>
                <a:gd name="connsiteX31" fmla="*/ 1519749 w 1805356"/>
                <a:gd name="connsiteY31" fmla="*/ 675294 h 1042322"/>
                <a:gd name="connsiteX32" fmla="*/ 1319716 w 1805356"/>
                <a:gd name="connsiteY32" fmla="*/ 749403 h 1042322"/>
                <a:gd name="connsiteX33" fmla="*/ 1319716 w 1805356"/>
                <a:gd name="connsiteY33" fmla="*/ 749403 h 1042322"/>
                <a:gd name="connsiteX34" fmla="*/ 1219518 w 1805356"/>
                <a:gd name="connsiteY34" fmla="*/ 670690 h 1042322"/>
                <a:gd name="connsiteX35" fmla="*/ 1204895 w 1805356"/>
                <a:gd name="connsiteY35" fmla="*/ 640360 h 1042322"/>
                <a:gd name="connsiteX36" fmla="*/ 1050627 w 1805356"/>
                <a:gd name="connsiteY36" fmla="*/ 640360 h 1042322"/>
                <a:gd name="connsiteX37" fmla="*/ 1036906 w 1805356"/>
                <a:gd name="connsiteY37" fmla="*/ 651102 h 1042322"/>
                <a:gd name="connsiteX38" fmla="*/ 1050627 w 1805356"/>
                <a:gd name="connsiteY38" fmla="*/ 661934 h 1042322"/>
                <a:gd name="connsiteX39" fmla="*/ 1148026 w 1805356"/>
                <a:gd name="connsiteY39" fmla="*/ 678995 h 1042322"/>
                <a:gd name="connsiteX40" fmla="*/ 1253188 w 1805356"/>
                <a:gd name="connsiteY40" fmla="*/ 744710 h 1042322"/>
                <a:gd name="connsiteX41" fmla="*/ 1111107 w 1805356"/>
                <a:gd name="connsiteY41" fmla="*/ 911163 h 1042322"/>
                <a:gd name="connsiteX42" fmla="*/ 883993 w 1805356"/>
                <a:gd name="connsiteY42" fmla="*/ 1042323 h 10423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1805356" h="1042322">
                  <a:moveTo>
                    <a:pt x="675203" y="921996"/>
                  </a:moveTo>
                  <a:cubicBezTo>
                    <a:pt x="579339" y="866661"/>
                    <a:pt x="518498" y="817104"/>
                    <a:pt x="533122" y="755542"/>
                  </a:cubicBezTo>
                  <a:cubicBezTo>
                    <a:pt x="539711" y="727920"/>
                    <a:pt x="563271" y="694069"/>
                    <a:pt x="638284" y="689827"/>
                  </a:cubicBezTo>
                  <a:cubicBezTo>
                    <a:pt x="687660" y="687029"/>
                    <a:pt x="714380" y="684952"/>
                    <a:pt x="735592" y="672676"/>
                  </a:cubicBezTo>
                  <a:cubicBezTo>
                    <a:pt x="740740" y="669936"/>
                    <a:pt x="745356" y="666298"/>
                    <a:pt x="749223" y="661934"/>
                  </a:cubicBezTo>
                  <a:cubicBezTo>
                    <a:pt x="745356" y="657533"/>
                    <a:pt x="740703" y="653890"/>
                    <a:pt x="735502" y="651192"/>
                  </a:cubicBezTo>
                  <a:cubicBezTo>
                    <a:pt x="711853" y="639036"/>
                    <a:pt x="685539" y="632985"/>
                    <a:pt x="658955" y="633590"/>
                  </a:cubicBezTo>
                  <a:cubicBezTo>
                    <a:pt x="632189" y="632894"/>
                    <a:pt x="605678" y="638947"/>
                    <a:pt x="581866" y="651192"/>
                  </a:cubicBezTo>
                  <a:cubicBezTo>
                    <a:pt x="571395" y="657240"/>
                    <a:pt x="571395" y="657240"/>
                    <a:pt x="567243" y="681522"/>
                  </a:cubicBezTo>
                  <a:cubicBezTo>
                    <a:pt x="560744" y="719615"/>
                    <a:pt x="531136" y="760236"/>
                    <a:pt x="467046" y="760236"/>
                  </a:cubicBezTo>
                  <a:cubicBezTo>
                    <a:pt x="418933" y="760236"/>
                    <a:pt x="353489" y="735954"/>
                    <a:pt x="267012" y="686035"/>
                  </a:cubicBezTo>
                  <a:lnTo>
                    <a:pt x="0" y="532039"/>
                  </a:lnTo>
                  <a:lnTo>
                    <a:pt x="285607" y="367209"/>
                  </a:lnTo>
                  <a:cubicBezTo>
                    <a:pt x="297342" y="360439"/>
                    <a:pt x="307542" y="354211"/>
                    <a:pt x="316479" y="348614"/>
                  </a:cubicBezTo>
                  <a:cubicBezTo>
                    <a:pt x="284401" y="345686"/>
                    <a:pt x="253287" y="336093"/>
                    <a:pt x="225128" y="320451"/>
                  </a:cubicBezTo>
                  <a:cubicBezTo>
                    <a:pt x="178550" y="293370"/>
                    <a:pt x="151830" y="252750"/>
                    <a:pt x="151830" y="208428"/>
                  </a:cubicBezTo>
                  <a:cubicBezTo>
                    <a:pt x="151830" y="164107"/>
                    <a:pt x="178911" y="123216"/>
                    <a:pt x="225128" y="96316"/>
                  </a:cubicBezTo>
                  <a:cubicBezTo>
                    <a:pt x="266679" y="73847"/>
                    <a:pt x="313298" y="62410"/>
                    <a:pt x="360530" y="63097"/>
                  </a:cubicBezTo>
                  <a:cubicBezTo>
                    <a:pt x="407763" y="62394"/>
                    <a:pt x="454386" y="73832"/>
                    <a:pt x="495931" y="96316"/>
                  </a:cubicBezTo>
                  <a:cubicBezTo>
                    <a:pt x="531381" y="115095"/>
                    <a:pt x="556314" y="149036"/>
                    <a:pt x="563632" y="188479"/>
                  </a:cubicBezTo>
                  <a:cubicBezTo>
                    <a:pt x="582137" y="185139"/>
                    <a:pt x="621404" y="173044"/>
                    <a:pt x="693708" y="131249"/>
                  </a:cubicBezTo>
                  <a:lnTo>
                    <a:pt x="920732" y="0"/>
                  </a:lnTo>
                  <a:lnTo>
                    <a:pt x="1130875" y="121410"/>
                  </a:lnTo>
                  <a:cubicBezTo>
                    <a:pt x="1202097" y="162302"/>
                    <a:pt x="1240822" y="174307"/>
                    <a:pt x="1259146" y="177647"/>
                  </a:cubicBezTo>
                  <a:cubicBezTo>
                    <a:pt x="1266459" y="138175"/>
                    <a:pt x="1291435" y="104221"/>
                    <a:pt x="1326937" y="85484"/>
                  </a:cubicBezTo>
                  <a:cubicBezTo>
                    <a:pt x="1411771" y="41191"/>
                    <a:pt x="1512906" y="41191"/>
                    <a:pt x="1597740" y="85484"/>
                  </a:cubicBezTo>
                  <a:cubicBezTo>
                    <a:pt x="1644409" y="112564"/>
                    <a:pt x="1671128" y="153185"/>
                    <a:pt x="1671128" y="197506"/>
                  </a:cubicBezTo>
                  <a:cubicBezTo>
                    <a:pt x="1671128" y="241828"/>
                    <a:pt x="1644048" y="282719"/>
                    <a:pt x="1597740" y="309619"/>
                  </a:cubicBezTo>
                  <a:cubicBezTo>
                    <a:pt x="1569619" y="325181"/>
                    <a:pt x="1538575" y="334741"/>
                    <a:pt x="1506570" y="337692"/>
                  </a:cubicBezTo>
                  <a:cubicBezTo>
                    <a:pt x="1514965" y="343018"/>
                    <a:pt x="1524623" y="348885"/>
                    <a:pt x="1535636" y="355294"/>
                  </a:cubicBezTo>
                  <a:lnTo>
                    <a:pt x="1805356" y="510374"/>
                  </a:lnTo>
                  <a:lnTo>
                    <a:pt x="1519749" y="675294"/>
                  </a:lnTo>
                  <a:cubicBezTo>
                    <a:pt x="1433272" y="725122"/>
                    <a:pt x="1367919" y="749403"/>
                    <a:pt x="1319716" y="749403"/>
                  </a:cubicBezTo>
                  <a:lnTo>
                    <a:pt x="1319716" y="749403"/>
                  </a:lnTo>
                  <a:cubicBezTo>
                    <a:pt x="1255806" y="749403"/>
                    <a:pt x="1226018" y="708783"/>
                    <a:pt x="1219518" y="670690"/>
                  </a:cubicBezTo>
                  <a:cubicBezTo>
                    <a:pt x="1215366" y="646408"/>
                    <a:pt x="1215366" y="646408"/>
                    <a:pt x="1204895" y="640360"/>
                  </a:cubicBezTo>
                  <a:cubicBezTo>
                    <a:pt x="1156149" y="616894"/>
                    <a:pt x="1099373" y="616894"/>
                    <a:pt x="1050627" y="640360"/>
                  </a:cubicBezTo>
                  <a:cubicBezTo>
                    <a:pt x="1045482" y="643143"/>
                    <a:pt x="1040843" y="646775"/>
                    <a:pt x="1036906" y="651102"/>
                  </a:cubicBezTo>
                  <a:cubicBezTo>
                    <a:pt x="1040831" y="655466"/>
                    <a:pt x="1045471" y="659129"/>
                    <a:pt x="1050627" y="661934"/>
                  </a:cubicBezTo>
                  <a:cubicBezTo>
                    <a:pt x="1071930" y="674120"/>
                    <a:pt x="1098650" y="676196"/>
                    <a:pt x="1148026" y="678995"/>
                  </a:cubicBezTo>
                  <a:cubicBezTo>
                    <a:pt x="1223039" y="683237"/>
                    <a:pt x="1246689" y="717088"/>
                    <a:pt x="1253188" y="744710"/>
                  </a:cubicBezTo>
                  <a:cubicBezTo>
                    <a:pt x="1267902" y="806272"/>
                    <a:pt x="1206971" y="855829"/>
                    <a:pt x="1111107" y="911163"/>
                  </a:cubicBezTo>
                  <a:lnTo>
                    <a:pt x="883993" y="1042323"/>
                  </a:lnTo>
                  <a:close/>
                </a:path>
              </a:pathLst>
            </a:custGeom>
            <a:solidFill>
              <a:srgbClr val="E0E0E0"/>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endParaRPr>
            </a:p>
          </p:txBody>
        </p:sp>
        <p:grpSp>
          <p:nvGrpSpPr>
            <p:cNvPr id="3326" name="Group 3325">
              <a:extLst>
                <a:ext uri="{FF2B5EF4-FFF2-40B4-BE49-F238E27FC236}">
                  <a16:creationId xmlns:a16="http://schemas.microsoft.com/office/drawing/2014/main" id="{1CD9E2A5-8242-8C86-ABD2-BFD9017037C3}"/>
                </a:ext>
              </a:extLst>
            </p:cNvPr>
            <p:cNvGrpSpPr/>
            <p:nvPr/>
          </p:nvGrpSpPr>
          <p:grpSpPr>
            <a:xfrm>
              <a:off x="7631512" y="3196351"/>
              <a:ext cx="1571291" cy="2272336"/>
              <a:chOff x="7631512" y="3196351"/>
              <a:chExt cx="1571291" cy="2272336"/>
            </a:xfrm>
          </p:grpSpPr>
          <p:grpSp>
            <p:nvGrpSpPr>
              <p:cNvPr id="3327" name="Group 3326">
                <a:extLst>
                  <a:ext uri="{FF2B5EF4-FFF2-40B4-BE49-F238E27FC236}">
                    <a16:creationId xmlns:a16="http://schemas.microsoft.com/office/drawing/2014/main" id="{832CB890-E631-AEE4-4839-92E1706E183F}"/>
                  </a:ext>
                </a:extLst>
              </p:cNvPr>
              <p:cNvGrpSpPr/>
              <p:nvPr/>
            </p:nvGrpSpPr>
            <p:grpSpPr>
              <a:xfrm>
                <a:off x="7631512" y="4430427"/>
                <a:ext cx="1571291" cy="1038260"/>
                <a:chOff x="7631512" y="4430427"/>
                <a:chExt cx="1571291" cy="1038260"/>
              </a:xfrm>
            </p:grpSpPr>
            <p:sp>
              <p:nvSpPr>
                <p:cNvPr id="3358" name="Freeform: Shape 3357">
                  <a:extLst>
                    <a:ext uri="{FF2B5EF4-FFF2-40B4-BE49-F238E27FC236}">
                      <a16:creationId xmlns:a16="http://schemas.microsoft.com/office/drawing/2014/main" id="{E9361B72-E655-D8C9-F421-8D5EF7D7E9F2}"/>
                    </a:ext>
                  </a:extLst>
                </p:cNvPr>
                <p:cNvSpPr/>
                <p:nvPr/>
              </p:nvSpPr>
              <p:spPr>
                <a:xfrm>
                  <a:off x="8912947" y="5256739"/>
                  <a:ext cx="219109" cy="211136"/>
                </a:xfrm>
                <a:custGeom>
                  <a:avLst/>
                  <a:gdLst>
                    <a:gd name="connsiteX0" fmla="*/ 43786 w 219109"/>
                    <a:gd name="connsiteY0" fmla="*/ 192271 h 211136"/>
                    <a:gd name="connsiteX1" fmla="*/ 101197 w 219109"/>
                    <a:gd name="connsiteY1" fmla="*/ 211137 h 211136"/>
                    <a:gd name="connsiteX2" fmla="*/ 104175 w 219109"/>
                    <a:gd name="connsiteY2" fmla="*/ 209331 h 211136"/>
                    <a:gd name="connsiteX3" fmla="*/ 167363 w 219109"/>
                    <a:gd name="connsiteY3" fmla="*/ 86296 h 211136"/>
                    <a:gd name="connsiteX4" fmla="*/ 44147 w 219109"/>
                    <a:gd name="connsiteY4" fmla="*/ 61382 h 211136"/>
                    <a:gd name="connsiteX5" fmla="*/ 6 w 219109"/>
                    <a:gd name="connsiteY5" fmla="*/ 0 h 211136"/>
                    <a:gd name="connsiteX6" fmla="*/ 6 w 219109"/>
                    <a:gd name="connsiteY6" fmla="*/ 130618 h 211136"/>
                    <a:gd name="connsiteX7" fmla="*/ 43786 w 219109"/>
                    <a:gd name="connsiteY7" fmla="*/ 192271 h 211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9109" h="211136">
                      <a:moveTo>
                        <a:pt x="43786" y="192271"/>
                      </a:moveTo>
                      <a:cubicBezTo>
                        <a:pt x="61526" y="202206"/>
                        <a:pt x="81022" y="208612"/>
                        <a:pt x="101197" y="211137"/>
                      </a:cubicBezTo>
                      <a:lnTo>
                        <a:pt x="104175" y="209331"/>
                      </a:lnTo>
                      <a:cubicBezTo>
                        <a:pt x="243369" y="128993"/>
                        <a:pt x="245445" y="90719"/>
                        <a:pt x="167363" y="86296"/>
                      </a:cubicBezTo>
                      <a:cubicBezTo>
                        <a:pt x="113654" y="83227"/>
                        <a:pt x="77817" y="80880"/>
                        <a:pt x="44147" y="61382"/>
                      </a:cubicBezTo>
                      <a:cubicBezTo>
                        <a:pt x="14720" y="44412"/>
                        <a:pt x="6" y="22206"/>
                        <a:pt x="6" y="0"/>
                      </a:cubicBezTo>
                      <a:lnTo>
                        <a:pt x="6" y="130618"/>
                      </a:lnTo>
                      <a:cubicBezTo>
                        <a:pt x="-355" y="153094"/>
                        <a:pt x="14359" y="175029"/>
                        <a:pt x="43786" y="192271"/>
                      </a:cubicBezTo>
                      <a:close/>
                    </a:path>
                  </a:pathLst>
                </a:custGeom>
                <a:solidFill>
                  <a:srgbClr val="FFFFFF">
                    <a:alpha val="30000"/>
                  </a:srgbClr>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endParaRPr>
                </a:p>
              </p:txBody>
            </p:sp>
            <p:sp>
              <p:nvSpPr>
                <p:cNvPr id="3359" name="Freeform: Shape 3358">
                  <a:extLst>
                    <a:ext uri="{FF2B5EF4-FFF2-40B4-BE49-F238E27FC236}">
                      <a16:creationId xmlns:a16="http://schemas.microsoft.com/office/drawing/2014/main" id="{B71626A4-F305-EC1C-16CC-B4DDBD6E894C}"/>
                    </a:ext>
                  </a:extLst>
                </p:cNvPr>
                <p:cNvSpPr/>
                <p:nvPr/>
              </p:nvSpPr>
              <p:spPr>
                <a:xfrm>
                  <a:off x="7631512" y="4430427"/>
                  <a:ext cx="1571291" cy="1037809"/>
                </a:xfrm>
                <a:custGeom>
                  <a:avLst/>
                  <a:gdLst>
                    <a:gd name="connsiteX0" fmla="*/ 1571292 w 1571291"/>
                    <a:gd name="connsiteY0" fmla="*/ 442854 h 1037809"/>
                    <a:gd name="connsiteX1" fmla="*/ 1395180 w 1571291"/>
                    <a:gd name="connsiteY1" fmla="*/ 341122 h 1037809"/>
                    <a:gd name="connsiteX2" fmla="*/ 1452500 w 1571291"/>
                    <a:gd name="connsiteY2" fmla="*/ 322076 h 1037809"/>
                    <a:gd name="connsiteX3" fmla="*/ 1496640 w 1571291"/>
                    <a:gd name="connsiteY3" fmla="*/ 260603 h 1037809"/>
                    <a:gd name="connsiteX4" fmla="*/ 1496640 w 1571291"/>
                    <a:gd name="connsiteY4" fmla="*/ 129986 h 1037809"/>
                    <a:gd name="connsiteX5" fmla="*/ 1452500 w 1571291"/>
                    <a:gd name="connsiteY5" fmla="*/ 68603 h 1037809"/>
                    <a:gd name="connsiteX6" fmla="*/ 1239829 w 1571291"/>
                    <a:gd name="connsiteY6" fmla="*/ 68603 h 1037809"/>
                    <a:gd name="connsiteX7" fmla="*/ 1196771 w 1571291"/>
                    <a:gd name="connsiteY7" fmla="*/ 139735 h 1037809"/>
                    <a:gd name="connsiteX8" fmla="*/ 985273 w 1571291"/>
                    <a:gd name="connsiteY8" fmla="*/ 104440 h 1037809"/>
                    <a:gd name="connsiteX9" fmla="*/ 804738 w 1571291"/>
                    <a:gd name="connsiteY9" fmla="*/ 0 h 1037809"/>
                    <a:gd name="connsiteX10" fmla="*/ 606419 w 1571291"/>
                    <a:gd name="connsiteY10" fmla="*/ 114279 h 1037809"/>
                    <a:gd name="connsiteX11" fmla="*/ 393207 w 1571291"/>
                    <a:gd name="connsiteY11" fmla="*/ 150386 h 1037809"/>
                    <a:gd name="connsiteX12" fmla="*/ 350149 w 1571291"/>
                    <a:gd name="connsiteY12" fmla="*/ 79165 h 1037809"/>
                    <a:gd name="connsiteX13" fmla="*/ 137388 w 1571291"/>
                    <a:gd name="connsiteY13" fmla="*/ 79165 h 1037809"/>
                    <a:gd name="connsiteX14" fmla="*/ 93337 w 1571291"/>
                    <a:gd name="connsiteY14" fmla="*/ 140637 h 1037809"/>
                    <a:gd name="connsiteX15" fmla="*/ 93337 w 1571291"/>
                    <a:gd name="connsiteY15" fmla="*/ 271255 h 1037809"/>
                    <a:gd name="connsiteX16" fmla="*/ 137388 w 1571291"/>
                    <a:gd name="connsiteY16" fmla="*/ 332637 h 1037809"/>
                    <a:gd name="connsiteX17" fmla="*/ 194798 w 1571291"/>
                    <a:gd name="connsiteY17" fmla="*/ 351774 h 1037809"/>
                    <a:gd name="connsiteX18" fmla="*/ 0 w 1571291"/>
                    <a:gd name="connsiteY18" fmla="*/ 464428 h 1037809"/>
                    <a:gd name="connsiteX19" fmla="*/ 0 w 1571291"/>
                    <a:gd name="connsiteY19" fmla="*/ 595136 h 1037809"/>
                    <a:gd name="connsiteX20" fmla="*/ 179091 w 1571291"/>
                    <a:gd name="connsiteY20" fmla="*/ 698583 h 1037809"/>
                    <a:gd name="connsiteX21" fmla="*/ 392394 w 1571291"/>
                    <a:gd name="connsiteY21" fmla="*/ 734690 h 1037809"/>
                    <a:gd name="connsiteX22" fmla="*/ 435452 w 1571291"/>
                    <a:gd name="connsiteY22" fmla="*/ 663559 h 1037809"/>
                    <a:gd name="connsiteX23" fmla="*/ 640811 w 1571291"/>
                    <a:gd name="connsiteY23" fmla="*/ 659677 h 1037809"/>
                    <a:gd name="connsiteX24" fmla="*/ 524907 w 1571291"/>
                    <a:gd name="connsiteY24" fmla="*/ 680529 h 1037809"/>
                    <a:gd name="connsiteX25" fmla="*/ 472913 w 1571291"/>
                    <a:gd name="connsiteY25" fmla="*/ 705082 h 1037809"/>
                    <a:gd name="connsiteX26" fmla="*/ 472913 w 1571291"/>
                    <a:gd name="connsiteY26" fmla="*/ 835790 h 1037809"/>
                    <a:gd name="connsiteX27" fmla="*/ 587734 w 1571291"/>
                    <a:gd name="connsiteY27" fmla="*/ 934362 h 1037809"/>
                    <a:gd name="connsiteX28" fmla="*/ 766915 w 1571291"/>
                    <a:gd name="connsiteY28" fmla="*/ 1037809 h 1037809"/>
                    <a:gd name="connsiteX29" fmla="*/ 964782 w 1571291"/>
                    <a:gd name="connsiteY29" fmla="*/ 923530 h 1037809"/>
                    <a:gd name="connsiteX30" fmla="*/ 1079693 w 1571291"/>
                    <a:gd name="connsiteY30" fmla="*/ 824867 h 1037809"/>
                    <a:gd name="connsiteX31" fmla="*/ 1079693 w 1571291"/>
                    <a:gd name="connsiteY31" fmla="*/ 694340 h 1037809"/>
                    <a:gd name="connsiteX32" fmla="*/ 1027609 w 1571291"/>
                    <a:gd name="connsiteY32" fmla="*/ 669787 h 1037809"/>
                    <a:gd name="connsiteX33" fmla="*/ 911705 w 1571291"/>
                    <a:gd name="connsiteY33" fmla="*/ 648845 h 1037809"/>
                    <a:gd name="connsiteX34" fmla="*/ 1117064 w 1571291"/>
                    <a:gd name="connsiteY34" fmla="*/ 652727 h 1037809"/>
                    <a:gd name="connsiteX35" fmla="*/ 1160122 w 1571291"/>
                    <a:gd name="connsiteY35" fmla="*/ 723858 h 1037809"/>
                    <a:gd name="connsiteX36" fmla="*/ 1373425 w 1571291"/>
                    <a:gd name="connsiteY36" fmla="*/ 687751 h 1037809"/>
                    <a:gd name="connsiteX37" fmla="*/ 1571292 w 1571291"/>
                    <a:gd name="connsiteY37" fmla="*/ 573471 h 10378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71291" h="1037809">
                      <a:moveTo>
                        <a:pt x="1571292" y="442854"/>
                      </a:moveTo>
                      <a:lnTo>
                        <a:pt x="1395180" y="341122"/>
                      </a:lnTo>
                      <a:cubicBezTo>
                        <a:pt x="1415317" y="338447"/>
                        <a:pt x="1434766" y="331985"/>
                        <a:pt x="1452500" y="322076"/>
                      </a:cubicBezTo>
                      <a:cubicBezTo>
                        <a:pt x="1481927" y="305105"/>
                        <a:pt x="1496640" y="282809"/>
                        <a:pt x="1496640" y="260603"/>
                      </a:cubicBezTo>
                      <a:lnTo>
                        <a:pt x="1496640" y="129986"/>
                      </a:lnTo>
                      <a:cubicBezTo>
                        <a:pt x="1496640" y="107780"/>
                        <a:pt x="1481927" y="85574"/>
                        <a:pt x="1452500" y="68603"/>
                      </a:cubicBezTo>
                      <a:cubicBezTo>
                        <a:pt x="1393735" y="34663"/>
                        <a:pt x="1298593" y="34663"/>
                        <a:pt x="1239829" y="68603"/>
                      </a:cubicBezTo>
                      <a:cubicBezTo>
                        <a:pt x="1206068" y="88011"/>
                        <a:pt x="1202006" y="108773"/>
                        <a:pt x="1196771" y="139735"/>
                      </a:cubicBezTo>
                      <a:cubicBezTo>
                        <a:pt x="1189098" y="184868"/>
                        <a:pt x="1123203" y="183785"/>
                        <a:pt x="985273" y="104440"/>
                      </a:cubicBezTo>
                      <a:lnTo>
                        <a:pt x="804738" y="0"/>
                      </a:lnTo>
                      <a:lnTo>
                        <a:pt x="606419" y="114279"/>
                      </a:lnTo>
                      <a:cubicBezTo>
                        <a:pt x="467316" y="194617"/>
                        <a:pt x="400970" y="195520"/>
                        <a:pt x="393207" y="150386"/>
                      </a:cubicBezTo>
                      <a:cubicBezTo>
                        <a:pt x="387881" y="119424"/>
                        <a:pt x="384180" y="98663"/>
                        <a:pt x="350149" y="79165"/>
                      </a:cubicBezTo>
                      <a:cubicBezTo>
                        <a:pt x="291385" y="45224"/>
                        <a:pt x="196152" y="45224"/>
                        <a:pt x="137388" y="79165"/>
                      </a:cubicBezTo>
                      <a:cubicBezTo>
                        <a:pt x="108051" y="96135"/>
                        <a:pt x="93337" y="118431"/>
                        <a:pt x="93337" y="140637"/>
                      </a:cubicBezTo>
                      <a:lnTo>
                        <a:pt x="93337" y="271255"/>
                      </a:lnTo>
                      <a:cubicBezTo>
                        <a:pt x="93337" y="293461"/>
                        <a:pt x="108051" y="315667"/>
                        <a:pt x="137388" y="332637"/>
                      </a:cubicBezTo>
                      <a:cubicBezTo>
                        <a:pt x="155137" y="342601"/>
                        <a:pt x="174620" y="349095"/>
                        <a:pt x="194798" y="351774"/>
                      </a:cubicBezTo>
                      <a:lnTo>
                        <a:pt x="0" y="464428"/>
                      </a:lnTo>
                      <a:lnTo>
                        <a:pt x="0" y="595136"/>
                      </a:lnTo>
                      <a:lnTo>
                        <a:pt x="179091" y="698583"/>
                      </a:lnTo>
                      <a:cubicBezTo>
                        <a:pt x="318284" y="778921"/>
                        <a:pt x="384631" y="779824"/>
                        <a:pt x="392394" y="734690"/>
                      </a:cubicBezTo>
                      <a:cubicBezTo>
                        <a:pt x="397720" y="703728"/>
                        <a:pt x="401421" y="682966"/>
                        <a:pt x="435452" y="663559"/>
                      </a:cubicBezTo>
                      <a:cubicBezTo>
                        <a:pt x="491779" y="630972"/>
                        <a:pt x="581686" y="629708"/>
                        <a:pt x="640811" y="659677"/>
                      </a:cubicBezTo>
                      <a:cubicBezTo>
                        <a:pt x="609127" y="675474"/>
                        <a:pt x="574645" y="677731"/>
                        <a:pt x="524907" y="680529"/>
                      </a:cubicBezTo>
                      <a:cubicBezTo>
                        <a:pt x="491599" y="682425"/>
                        <a:pt x="472913" y="690458"/>
                        <a:pt x="472913" y="705082"/>
                      </a:cubicBezTo>
                      <a:cubicBezTo>
                        <a:pt x="472913" y="725031"/>
                        <a:pt x="472913" y="821076"/>
                        <a:pt x="472913" y="835790"/>
                      </a:cubicBezTo>
                      <a:cubicBezTo>
                        <a:pt x="472913" y="855739"/>
                        <a:pt x="507666" y="888055"/>
                        <a:pt x="587734" y="934362"/>
                      </a:cubicBezTo>
                      <a:lnTo>
                        <a:pt x="766915" y="1037809"/>
                      </a:lnTo>
                      <a:lnTo>
                        <a:pt x="964782" y="923530"/>
                      </a:lnTo>
                      <a:cubicBezTo>
                        <a:pt x="1045031" y="877223"/>
                        <a:pt x="1079693" y="844817"/>
                        <a:pt x="1079693" y="824867"/>
                      </a:cubicBezTo>
                      <a:cubicBezTo>
                        <a:pt x="1079693" y="810244"/>
                        <a:pt x="1079693" y="714289"/>
                        <a:pt x="1079693" y="694340"/>
                      </a:cubicBezTo>
                      <a:cubicBezTo>
                        <a:pt x="1079693" y="679626"/>
                        <a:pt x="1060918" y="671683"/>
                        <a:pt x="1027609" y="669787"/>
                      </a:cubicBezTo>
                      <a:cubicBezTo>
                        <a:pt x="977871" y="666899"/>
                        <a:pt x="943389" y="664642"/>
                        <a:pt x="911705" y="648845"/>
                      </a:cubicBezTo>
                      <a:cubicBezTo>
                        <a:pt x="970830" y="618967"/>
                        <a:pt x="1060737" y="620140"/>
                        <a:pt x="1117064" y="652727"/>
                      </a:cubicBezTo>
                      <a:cubicBezTo>
                        <a:pt x="1150824" y="672134"/>
                        <a:pt x="1154796" y="692896"/>
                        <a:pt x="1160122" y="723858"/>
                      </a:cubicBezTo>
                      <a:cubicBezTo>
                        <a:pt x="1167885" y="768992"/>
                        <a:pt x="1234322" y="767908"/>
                        <a:pt x="1373425" y="687751"/>
                      </a:cubicBezTo>
                      <a:lnTo>
                        <a:pt x="1571292" y="573471"/>
                      </a:lnTo>
                      <a:close/>
                    </a:path>
                  </a:pathLst>
                </a:custGeom>
                <a:solidFill>
                  <a:srgbClr val="407BFF"/>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endParaRPr>
                </a:p>
              </p:txBody>
            </p:sp>
            <p:sp>
              <p:nvSpPr>
                <p:cNvPr id="3360" name="Freeform: Shape 3359">
                  <a:extLst>
                    <a:ext uri="{FF2B5EF4-FFF2-40B4-BE49-F238E27FC236}">
                      <a16:creationId xmlns:a16="http://schemas.microsoft.com/office/drawing/2014/main" id="{AA639D18-B6AF-9474-2862-E05BA6952890}"/>
                    </a:ext>
                  </a:extLst>
                </p:cNvPr>
                <p:cNvSpPr/>
                <p:nvPr/>
              </p:nvSpPr>
              <p:spPr>
                <a:xfrm>
                  <a:off x="8791634" y="4873281"/>
                  <a:ext cx="411169" cy="310893"/>
                </a:xfrm>
                <a:custGeom>
                  <a:avLst/>
                  <a:gdLst>
                    <a:gd name="connsiteX0" fmla="*/ 213303 w 411169"/>
                    <a:gd name="connsiteY0" fmla="*/ 114189 h 310893"/>
                    <a:gd name="connsiteX1" fmla="*/ 0 w 411169"/>
                    <a:gd name="connsiteY1" fmla="*/ 150296 h 310893"/>
                    <a:gd name="connsiteX2" fmla="*/ 0 w 411169"/>
                    <a:gd name="connsiteY2" fmla="*/ 280913 h 310893"/>
                    <a:gd name="connsiteX3" fmla="*/ 213303 w 411169"/>
                    <a:gd name="connsiteY3" fmla="*/ 244806 h 310893"/>
                    <a:gd name="connsiteX4" fmla="*/ 411170 w 411169"/>
                    <a:gd name="connsiteY4" fmla="*/ 130618 h 310893"/>
                    <a:gd name="connsiteX5" fmla="*/ 411170 w 411169"/>
                    <a:gd name="connsiteY5" fmla="*/ 0 h 3108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1169" h="310893">
                      <a:moveTo>
                        <a:pt x="213303" y="114189"/>
                      </a:moveTo>
                      <a:cubicBezTo>
                        <a:pt x="74200" y="194527"/>
                        <a:pt x="7763" y="195430"/>
                        <a:pt x="0" y="150296"/>
                      </a:cubicBezTo>
                      <a:lnTo>
                        <a:pt x="0" y="280913"/>
                      </a:lnTo>
                      <a:cubicBezTo>
                        <a:pt x="7763" y="326047"/>
                        <a:pt x="74200" y="324964"/>
                        <a:pt x="213303" y="244806"/>
                      </a:cubicBezTo>
                      <a:lnTo>
                        <a:pt x="411170" y="130618"/>
                      </a:lnTo>
                      <a:lnTo>
                        <a:pt x="411170" y="0"/>
                      </a:lnTo>
                      <a:close/>
                    </a:path>
                  </a:pathLst>
                </a:custGeom>
                <a:solidFill>
                  <a:srgbClr val="FFFFFF">
                    <a:alpha val="50000"/>
                  </a:srgbClr>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endParaRPr>
                </a:p>
              </p:txBody>
            </p:sp>
            <p:sp>
              <p:nvSpPr>
                <p:cNvPr id="3361" name="Freeform: Shape 3360">
                  <a:extLst>
                    <a:ext uri="{FF2B5EF4-FFF2-40B4-BE49-F238E27FC236}">
                      <a16:creationId xmlns:a16="http://schemas.microsoft.com/office/drawing/2014/main" id="{0A0123F1-7FF2-6000-15BB-19B0D8A695D5}"/>
                    </a:ext>
                  </a:extLst>
                </p:cNvPr>
                <p:cNvSpPr/>
                <p:nvPr/>
              </p:nvSpPr>
              <p:spPr>
                <a:xfrm>
                  <a:off x="8398517" y="5123774"/>
                  <a:ext cx="312778" cy="344191"/>
                </a:xfrm>
                <a:custGeom>
                  <a:avLst/>
                  <a:gdLst>
                    <a:gd name="connsiteX0" fmla="*/ 312688 w 312778"/>
                    <a:gd name="connsiteY0" fmla="*/ 1083 h 344191"/>
                    <a:gd name="connsiteX1" fmla="*/ 312688 w 312778"/>
                    <a:gd name="connsiteY1" fmla="*/ 0 h 344191"/>
                    <a:gd name="connsiteX2" fmla="*/ 197867 w 312778"/>
                    <a:gd name="connsiteY2" fmla="*/ 99295 h 344191"/>
                    <a:gd name="connsiteX3" fmla="*/ 0 w 312778"/>
                    <a:gd name="connsiteY3" fmla="*/ 213483 h 344191"/>
                    <a:gd name="connsiteX4" fmla="*/ 0 w 312778"/>
                    <a:gd name="connsiteY4" fmla="*/ 344191 h 344191"/>
                    <a:gd name="connsiteX5" fmla="*/ 197867 w 312778"/>
                    <a:gd name="connsiteY5" fmla="*/ 229912 h 344191"/>
                    <a:gd name="connsiteX6" fmla="*/ 312778 w 312778"/>
                    <a:gd name="connsiteY6" fmla="*/ 131249 h 344191"/>
                    <a:gd name="connsiteX7" fmla="*/ 312688 w 312778"/>
                    <a:gd name="connsiteY7" fmla="*/ 1083 h 344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2778" h="344191">
                      <a:moveTo>
                        <a:pt x="312688" y="1083"/>
                      </a:moveTo>
                      <a:cubicBezTo>
                        <a:pt x="312688" y="1083"/>
                        <a:pt x="312688" y="361"/>
                        <a:pt x="312688" y="0"/>
                      </a:cubicBezTo>
                      <a:cubicBezTo>
                        <a:pt x="313951" y="19859"/>
                        <a:pt x="279559" y="52446"/>
                        <a:pt x="197867" y="99295"/>
                      </a:cubicBezTo>
                      <a:lnTo>
                        <a:pt x="0" y="213483"/>
                      </a:lnTo>
                      <a:lnTo>
                        <a:pt x="0" y="344191"/>
                      </a:lnTo>
                      <a:lnTo>
                        <a:pt x="197867" y="229912"/>
                      </a:lnTo>
                      <a:cubicBezTo>
                        <a:pt x="278115" y="183605"/>
                        <a:pt x="312778" y="151199"/>
                        <a:pt x="312778" y="131249"/>
                      </a:cubicBezTo>
                      <a:cubicBezTo>
                        <a:pt x="312597" y="116987"/>
                        <a:pt x="312597" y="21032"/>
                        <a:pt x="312688" y="1083"/>
                      </a:cubicBezTo>
                      <a:close/>
                    </a:path>
                  </a:pathLst>
                </a:custGeom>
                <a:solidFill>
                  <a:srgbClr val="FFFFFF">
                    <a:alpha val="50000"/>
                  </a:srgbClr>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endParaRPr>
                </a:p>
              </p:txBody>
            </p:sp>
            <p:sp>
              <p:nvSpPr>
                <p:cNvPr id="3362" name="Freeform: Shape 3361">
                  <a:extLst>
                    <a:ext uri="{FF2B5EF4-FFF2-40B4-BE49-F238E27FC236}">
                      <a16:creationId xmlns:a16="http://schemas.microsoft.com/office/drawing/2014/main" id="{2570C4D2-E4D3-70D4-B2EB-A34A6061BCD6}"/>
                    </a:ext>
                  </a:extLst>
                </p:cNvPr>
                <p:cNvSpPr/>
                <p:nvPr/>
              </p:nvSpPr>
              <p:spPr>
                <a:xfrm>
                  <a:off x="8908761" y="4560413"/>
                  <a:ext cx="219391" cy="211136"/>
                </a:xfrm>
                <a:custGeom>
                  <a:avLst/>
                  <a:gdLst>
                    <a:gd name="connsiteX0" fmla="*/ 175250 w 219391"/>
                    <a:gd name="connsiteY0" fmla="*/ 61382 h 211136"/>
                    <a:gd name="connsiteX1" fmla="*/ 52035 w 219391"/>
                    <a:gd name="connsiteY1" fmla="*/ 86296 h 211136"/>
                    <a:gd name="connsiteX2" fmla="*/ 113056 w 219391"/>
                    <a:gd name="connsiteY2" fmla="*/ 208338 h 211136"/>
                    <a:gd name="connsiteX3" fmla="*/ 117930 w 219391"/>
                    <a:gd name="connsiteY3" fmla="*/ 211136 h 211136"/>
                    <a:gd name="connsiteX4" fmla="*/ 175251 w 219391"/>
                    <a:gd name="connsiteY4" fmla="*/ 192090 h 211136"/>
                    <a:gd name="connsiteX5" fmla="*/ 219391 w 219391"/>
                    <a:gd name="connsiteY5" fmla="*/ 130618 h 211136"/>
                    <a:gd name="connsiteX6" fmla="*/ 219391 w 219391"/>
                    <a:gd name="connsiteY6" fmla="*/ 0 h 211136"/>
                    <a:gd name="connsiteX7" fmla="*/ 219391 w 219391"/>
                    <a:gd name="connsiteY7" fmla="*/ 0 h 211136"/>
                    <a:gd name="connsiteX8" fmla="*/ 175250 w 219391"/>
                    <a:gd name="connsiteY8" fmla="*/ 61382 h 211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9391" h="211136">
                      <a:moveTo>
                        <a:pt x="175250" y="61382"/>
                      </a:moveTo>
                      <a:cubicBezTo>
                        <a:pt x="141581" y="80880"/>
                        <a:pt x="105654" y="83227"/>
                        <a:pt x="52035" y="86296"/>
                      </a:cubicBezTo>
                      <a:cubicBezTo>
                        <a:pt x="-26137" y="90719"/>
                        <a:pt x="-24241" y="128722"/>
                        <a:pt x="113056" y="208338"/>
                      </a:cubicBezTo>
                      <a:lnTo>
                        <a:pt x="117930" y="211136"/>
                      </a:lnTo>
                      <a:cubicBezTo>
                        <a:pt x="138068" y="208462"/>
                        <a:pt x="157517" y="201999"/>
                        <a:pt x="175251" y="192090"/>
                      </a:cubicBezTo>
                      <a:cubicBezTo>
                        <a:pt x="204678" y="175120"/>
                        <a:pt x="219391" y="152823"/>
                        <a:pt x="219391" y="130618"/>
                      </a:cubicBezTo>
                      <a:lnTo>
                        <a:pt x="219391" y="0"/>
                      </a:lnTo>
                      <a:lnTo>
                        <a:pt x="219391" y="0"/>
                      </a:lnTo>
                      <a:cubicBezTo>
                        <a:pt x="219391" y="22206"/>
                        <a:pt x="204678" y="44412"/>
                        <a:pt x="175250" y="61382"/>
                      </a:cubicBezTo>
                      <a:close/>
                    </a:path>
                  </a:pathLst>
                </a:custGeom>
                <a:solidFill>
                  <a:srgbClr val="FFFFFF">
                    <a:alpha val="50000"/>
                  </a:srgbClr>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endParaRPr>
                </a:p>
              </p:txBody>
            </p:sp>
            <p:sp>
              <p:nvSpPr>
                <p:cNvPr id="3363" name="Freeform: Shape 3362">
                  <a:extLst>
                    <a:ext uri="{FF2B5EF4-FFF2-40B4-BE49-F238E27FC236}">
                      <a16:creationId xmlns:a16="http://schemas.microsoft.com/office/drawing/2014/main" id="{AD94A8F6-AB54-9F18-87A6-2E5AAF71CB4F}"/>
                    </a:ext>
                  </a:extLst>
                </p:cNvPr>
                <p:cNvSpPr/>
                <p:nvPr/>
              </p:nvSpPr>
              <p:spPr>
                <a:xfrm>
                  <a:off x="8023906" y="4937913"/>
                  <a:ext cx="299892" cy="227294"/>
                </a:xfrm>
                <a:custGeom>
                  <a:avLst/>
                  <a:gdLst>
                    <a:gd name="connsiteX0" fmla="*/ 255819 w 299892"/>
                    <a:gd name="connsiteY0" fmla="*/ 25455 h 227294"/>
                    <a:gd name="connsiteX1" fmla="*/ 43058 w 299892"/>
                    <a:gd name="connsiteY1" fmla="*/ 25455 h 227294"/>
                    <a:gd name="connsiteX2" fmla="*/ 0 w 299892"/>
                    <a:gd name="connsiteY2" fmla="*/ 96677 h 227294"/>
                    <a:gd name="connsiteX3" fmla="*/ 0 w 299892"/>
                    <a:gd name="connsiteY3" fmla="*/ 227294 h 227294"/>
                    <a:gd name="connsiteX4" fmla="*/ 43058 w 299892"/>
                    <a:gd name="connsiteY4" fmla="*/ 156163 h 227294"/>
                    <a:gd name="connsiteX5" fmla="*/ 248417 w 299892"/>
                    <a:gd name="connsiteY5" fmla="*/ 152282 h 227294"/>
                    <a:gd name="connsiteX6" fmla="*/ 255819 w 299892"/>
                    <a:gd name="connsiteY6" fmla="*/ 148310 h 227294"/>
                    <a:gd name="connsiteX7" fmla="*/ 255819 w 299892"/>
                    <a:gd name="connsiteY7" fmla="*/ 25455 h 2272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9892" h="227294">
                      <a:moveTo>
                        <a:pt x="255819" y="25455"/>
                      </a:moveTo>
                      <a:cubicBezTo>
                        <a:pt x="196964" y="-8485"/>
                        <a:pt x="101822" y="-8485"/>
                        <a:pt x="43058" y="25455"/>
                      </a:cubicBezTo>
                      <a:cubicBezTo>
                        <a:pt x="9298" y="44953"/>
                        <a:pt x="5326" y="65715"/>
                        <a:pt x="0" y="96677"/>
                      </a:cubicBezTo>
                      <a:lnTo>
                        <a:pt x="0" y="227294"/>
                      </a:lnTo>
                      <a:cubicBezTo>
                        <a:pt x="5326" y="196333"/>
                        <a:pt x="9027" y="175571"/>
                        <a:pt x="43058" y="156163"/>
                      </a:cubicBezTo>
                      <a:cubicBezTo>
                        <a:pt x="99385" y="123577"/>
                        <a:pt x="189292" y="122313"/>
                        <a:pt x="248417" y="152282"/>
                      </a:cubicBezTo>
                      <a:lnTo>
                        <a:pt x="255819" y="148310"/>
                      </a:lnTo>
                      <a:cubicBezTo>
                        <a:pt x="314583" y="114730"/>
                        <a:pt x="314583" y="59396"/>
                        <a:pt x="255819" y="25455"/>
                      </a:cubicBezTo>
                      <a:close/>
                    </a:path>
                  </a:pathLst>
                </a:custGeom>
                <a:solidFill>
                  <a:srgbClr val="FFFFFF">
                    <a:alpha val="50000"/>
                  </a:srgbClr>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endParaRPr>
                </a:p>
              </p:txBody>
            </p:sp>
            <p:sp>
              <p:nvSpPr>
                <p:cNvPr id="3364" name="Freeform: Shape 3363">
                  <a:extLst>
                    <a:ext uri="{FF2B5EF4-FFF2-40B4-BE49-F238E27FC236}">
                      <a16:creationId xmlns:a16="http://schemas.microsoft.com/office/drawing/2014/main" id="{ABF1768C-1086-060A-655F-049CD5E7D971}"/>
                    </a:ext>
                  </a:extLst>
                </p:cNvPr>
                <p:cNvSpPr/>
                <p:nvPr/>
              </p:nvSpPr>
              <p:spPr>
                <a:xfrm>
                  <a:off x="8491708" y="4927171"/>
                  <a:ext cx="299926" cy="227203"/>
                </a:xfrm>
                <a:custGeom>
                  <a:avLst/>
                  <a:gdLst>
                    <a:gd name="connsiteX0" fmla="*/ 256868 w 299926"/>
                    <a:gd name="connsiteY0" fmla="*/ 25456 h 227203"/>
                    <a:gd name="connsiteX1" fmla="*/ 44107 w 299926"/>
                    <a:gd name="connsiteY1" fmla="*/ 25456 h 227203"/>
                    <a:gd name="connsiteX2" fmla="*/ 44107 w 299926"/>
                    <a:gd name="connsiteY2" fmla="*/ 148220 h 227203"/>
                    <a:gd name="connsiteX3" fmla="*/ 51509 w 299926"/>
                    <a:gd name="connsiteY3" fmla="*/ 152191 h 227203"/>
                    <a:gd name="connsiteX4" fmla="*/ 256868 w 299926"/>
                    <a:gd name="connsiteY4" fmla="*/ 156073 h 227203"/>
                    <a:gd name="connsiteX5" fmla="*/ 299926 w 299926"/>
                    <a:gd name="connsiteY5" fmla="*/ 227204 h 227203"/>
                    <a:gd name="connsiteX6" fmla="*/ 299926 w 299926"/>
                    <a:gd name="connsiteY6" fmla="*/ 96586 h 227203"/>
                    <a:gd name="connsiteX7" fmla="*/ 256868 w 299926"/>
                    <a:gd name="connsiteY7" fmla="*/ 25456 h 2272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9926" h="227203">
                      <a:moveTo>
                        <a:pt x="256868" y="25456"/>
                      </a:moveTo>
                      <a:cubicBezTo>
                        <a:pt x="198104" y="-8485"/>
                        <a:pt x="102962" y="-8485"/>
                        <a:pt x="44107" y="25456"/>
                      </a:cubicBezTo>
                      <a:cubicBezTo>
                        <a:pt x="-14748" y="59396"/>
                        <a:pt x="-14657" y="114369"/>
                        <a:pt x="44107" y="148220"/>
                      </a:cubicBezTo>
                      <a:lnTo>
                        <a:pt x="51509" y="152191"/>
                      </a:lnTo>
                      <a:cubicBezTo>
                        <a:pt x="110634" y="122313"/>
                        <a:pt x="200541" y="123486"/>
                        <a:pt x="256868" y="156073"/>
                      </a:cubicBezTo>
                      <a:cubicBezTo>
                        <a:pt x="290629" y="175481"/>
                        <a:pt x="294600" y="196242"/>
                        <a:pt x="299926" y="227204"/>
                      </a:cubicBezTo>
                      <a:lnTo>
                        <a:pt x="299926" y="96586"/>
                      </a:lnTo>
                      <a:cubicBezTo>
                        <a:pt x="294600" y="65625"/>
                        <a:pt x="290629" y="44863"/>
                        <a:pt x="256868" y="25456"/>
                      </a:cubicBezTo>
                      <a:close/>
                    </a:path>
                  </a:pathLst>
                </a:custGeom>
                <a:solidFill>
                  <a:srgbClr val="FFFFFF">
                    <a:alpha val="30000"/>
                  </a:srgbClr>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endParaRPr>
                </a:p>
              </p:txBody>
            </p:sp>
            <p:sp>
              <p:nvSpPr>
                <p:cNvPr id="3365" name="Freeform: Shape 3364">
                  <a:extLst>
                    <a:ext uri="{FF2B5EF4-FFF2-40B4-BE49-F238E27FC236}">
                      <a16:creationId xmlns:a16="http://schemas.microsoft.com/office/drawing/2014/main" id="{666DFCE4-1348-3010-CBD7-3CB24561B704}"/>
                    </a:ext>
                  </a:extLst>
                </p:cNvPr>
                <p:cNvSpPr/>
                <p:nvPr/>
              </p:nvSpPr>
              <p:spPr>
                <a:xfrm>
                  <a:off x="8104116" y="5134877"/>
                  <a:ext cx="294040" cy="333810"/>
                </a:xfrm>
                <a:custGeom>
                  <a:avLst/>
                  <a:gdLst>
                    <a:gd name="connsiteX0" fmla="*/ 114769 w 294040"/>
                    <a:gd name="connsiteY0" fmla="*/ 99295 h 333810"/>
                    <a:gd name="connsiteX1" fmla="*/ 38 w 294040"/>
                    <a:gd name="connsiteY1" fmla="*/ 0 h 333810"/>
                    <a:gd name="connsiteX2" fmla="*/ 38 w 294040"/>
                    <a:gd name="connsiteY2" fmla="*/ 1083 h 333810"/>
                    <a:gd name="connsiteX3" fmla="*/ 38 w 294040"/>
                    <a:gd name="connsiteY3" fmla="*/ 131791 h 333810"/>
                    <a:gd name="connsiteX4" fmla="*/ 114859 w 294040"/>
                    <a:gd name="connsiteY4" fmla="*/ 230364 h 333810"/>
                    <a:gd name="connsiteX5" fmla="*/ 294041 w 294040"/>
                    <a:gd name="connsiteY5" fmla="*/ 333811 h 333810"/>
                    <a:gd name="connsiteX6" fmla="*/ 294041 w 294040"/>
                    <a:gd name="connsiteY6" fmla="*/ 202742 h 333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4040" h="333810">
                      <a:moveTo>
                        <a:pt x="114769" y="99295"/>
                      </a:moveTo>
                      <a:cubicBezTo>
                        <a:pt x="33076" y="52175"/>
                        <a:pt x="-1316" y="19498"/>
                        <a:pt x="38" y="0"/>
                      </a:cubicBezTo>
                      <a:cubicBezTo>
                        <a:pt x="-6" y="360"/>
                        <a:pt x="-6" y="723"/>
                        <a:pt x="38" y="1083"/>
                      </a:cubicBezTo>
                      <a:cubicBezTo>
                        <a:pt x="38" y="21033"/>
                        <a:pt x="38" y="117077"/>
                        <a:pt x="38" y="131791"/>
                      </a:cubicBezTo>
                      <a:cubicBezTo>
                        <a:pt x="38" y="151740"/>
                        <a:pt x="34791" y="184056"/>
                        <a:pt x="114859" y="230364"/>
                      </a:cubicBezTo>
                      <a:lnTo>
                        <a:pt x="294041" y="333811"/>
                      </a:lnTo>
                      <a:lnTo>
                        <a:pt x="294041" y="202742"/>
                      </a:lnTo>
                      <a:close/>
                    </a:path>
                  </a:pathLst>
                </a:custGeom>
                <a:solidFill>
                  <a:srgbClr val="FFFFFF">
                    <a:alpha val="30000"/>
                  </a:srgbClr>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endParaRPr>
                </a:p>
              </p:txBody>
            </p:sp>
            <p:sp>
              <p:nvSpPr>
                <p:cNvPr id="3366" name="Freeform: Shape 3365">
                  <a:extLst>
                    <a:ext uri="{FF2B5EF4-FFF2-40B4-BE49-F238E27FC236}">
                      <a16:creationId xmlns:a16="http://schemas.microsoft.com/office/drawing/2014/main" id="{AE0580B8-7EA2-3B48-E564-BADCB0BB70D8}"/>
                    </a:ext>
                  </a:extLst>
                </p:cNvPr>
                <p:cNvSpPr/>
                <p:nvPr/>
              </p:nvSpPr>
              <p:spPr>
                <a:xfrm>
                  <a:off x="7631512" y="4894855"/>
                  <a:ext cx="392394" cy="300297"/>
                </a:xfrm>
                <a:custGeom>
                  <a:avLst/>
                  <a:gdLst>
                    <a:gd name="connsiteX0" fmla="*/ 179091 w 392394"/>
                    <a:gd name="connsiteY0" fmla="*/ 103628 h 300297"/>
                    <a:gd name="connsiteX1" fmla="*/ 0 w 392394"/>
                    <a:gd name="connsiteY1" fmla="*/ 0 h 300297"/>
                    <a:gd name="connsiteX2" fmla="*/ 0 w 392394"/>
                    <a:gd name="connsiteY2" fmla="*/ 130708 h 300297"/>
                    <a:gd name="connsiteX3" fmla="*/ 179091 w 392394"/>
                    <a:gd name="connsiteY3" fmla="*/ 234155 h 300297"/>
                    <a:gd name="connsiteX4" fmla="*/ 392394 w 392394"/>
                    <a:gd name="connsiteY4" fmla="*/ 270262 h 300297"/>
                    <a:gd name="connsiteX5" fmla="*/ 392394 w 392394"/>
                    <a:gd name="connsiteY5" fmla="*/ 139735 h 300297"/>
                    <a:gd name="connsiteX6" fmla="*/ 179091 w 392394"/>
                    <a:gd name="connsiteY6" fmla="*/ 103628 h 3002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2394" h="300297">
                      <a:moveTo>
                        <a:pt x="179091" y="103628"/>
                      </a:moveTo>
                      <a:lnTo>
                        <a:pt x="0" y="0"/>
                      </a:lnTo>
                      <a:lnTo>
                        <a:pt x="0" y="130708"/>
                      </a:lnTo>
                      <a:lnTo>
                        <a:pt x="179091" y="234155"/>
                      </a:lnTo>
                      <a:cubicBezTo>
                        <a:pt x="318284" y="314493"/>
                        <a:pt x="384631" y="315396"/>
                        <a:pt x="392394" y="270262"/>
                      </a:cubicBezTo>
                      <a:lnTo>
                        <a:pt x="392394" y="139735"/>
                      </a:lnTo>
                      <a:cubicBezTo>
                        <a:pt x="384631" y="184869"/>
                        <a:pt x="318284" y="183785"/>
                        <a:pt x="179091" y="103628"/>
                      </a:cubicBezTo>
                      <a:close/>
                    </a:path>
                  </a:pathLst>
                </a:custGeom>
                <a:solidFill>
                  <a:srgbClr val="FFFFFF">
                    <a:alpha val="30000"/>
                  </a:srgbClr>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endParaRPr>
                </a:p>
              </p:txBody>
            </p:sp>
            <p:sp>
              <p:nvSpPr>
                <p:cNvPr id="3367" name="Freeform: Shape 3366">
                  <a:extLst>
                    <a:ext uri="{FF2B5EF4-FFF2-40B4-BE49-F238E27FC236}">
                      <a16:creationId xmlns:a16="http://schemas.microsoft.com/office/drawing/2014/main" id="{F51D5679-6A56-12A5-FB2F-81EADCFFDEA3}"/>
                    </a:ext>
                  </a:extLst>
                </p:cNvPr>
                <p:cNvSpPr/>
                <p:nvPr/>
              </p:nvSpPr>
              <p:spPr>
                <a:xfrm>
                  <a:off x="7724849" y="4571245"/>
                  <a:ext cx="219395" cy="211136"/>
                </a:xfrm>
                <a:custGeom>
                  <a:avLst/>
                  <a:gdLst>
                    <a:gd name="connsiteX0" fmla="*/ 167357 w 219395"/>
                    <a:gd name="connsiteY0" fmla="*/ 86206 h 211136"/>
                    <a:gd name="connsiteX1" fmla="*/ 44051 w 219395"/>
                    <a:gd name="connsiteY1" fmla="*/ 61382 h 211136"/>
                    <a:gd name="connsiteX2" fmla="*/ 0 w 219395"/>
                    <a:gd name="connsiteY2" fmla="*/ 0 h 211136"/>
                    <a:gd name="connsiteX3" fmla="*/ 0 w 219395"/>
                    <a:gd name="connsiteY3" fmla="*/ 130618 h 211136"/>
                    <a:gd name="connsiteX4" fmla="*/ 44051 w 219395"/>
                    <a:gd name="connsiteY4" fmla="*/ 192000 h 211136"/>
                    <a:gd name="connsiteX5" fmla="*/ 101461 w 219395"/>
                    <a:gd name="connsiteY5" fmla="*/ 211136 h 211136"/>
                    <a:gd name="connsiteX6" fmla="*/ 104530 w 219395"/>
                    <a:gd name="connsiteY6" fmla="*/ 209331 h 211136"/>
                    <a:gd name="connsiteX7" fmla="*/ 167357 w 219395"/>
                    <a:gd name="connsiteY7" fmla="*/ 86206 h 211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9395" h="211136">
                      <a:moveTo>
                        <a:pt x="167357" y="86206"/>
                      </a:moveTo>
                      <a:cubicBezTo>
                        <a:pt x="113196" y="83227"/>
                        <a:pt x="77811" y="80880"/>
                        <a:pt x="44051" y="61382"/>
                      </a:cubicBezTo>
                      <a:cubicBezTo>
                        <a:pt x="14714" y="44412"/>
                        <a:pt x="0" y="22206"/>
                        <a:pt x="0" y="0"/>
                      </a:cubicBezTo>
                      <a:lnTo>
                        <a:pt x="0" y="130618"/>
                      </a:lnTo>
                      <a:cubicBezTo>
                        <a:pt x="0" y="152823"/>
                        <a:pt x="14714" y="175029"/>
                        <a:pt x="44051" y="192000"/>
                      </a:cubicBezTo>
                      <a:cubicBezTo>
                        <a:pt x="61800" y="201963"/>
                        <a:pt x="81283" y="208458"/>
                        <a:pt x="101461" y="211136"/>
                      </a:cubicBezTo>
                      <a:lnTo>
                        <a:pt x="104530" y="209331"/>
                      </a:lnTo>
                      <a:cubicBezTo>
                        <a:pt x="243723" y="129354"/>
                        <a:pt x="245799" y="90719"/>
                        <a:pt x="167357" y="86206"/>
                      </a:cubicBezTo>
                      <a:close/>
                    </a:path>
                  </a:pathLst>
                </a:custGeom>
                <a:solidFill>
                  <a:srgbClr val="FFFFFF">
                    <a:alpha val="30000"/>
                  </a:srgbClr>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endParaRPr>
                </a:p>
              </p:txBody>
            </p:sp>
            <p:sp>
              <p:nvSpPr>
                <p:cNvPr id="3368" name="Freeform: Shape 3367">
                  <a:extLst>
                    <a:ext uri="{FF2B5EF4-FFF2-40B4-BE49-F238E27FC236}">
                      <a16:creationId xmlns:a16="http://schemas.microsoft.com/office/drawing/2014/main" id="{0C79DBB7-7441-9E5B-40BF-AFAA31708B1F}"/>
                    </a:ext>
                  </a:extLst>
                </p:cNvPr>
                <p:cNvSpPr/>
                <p:nvPr/>
              </p:nvSpPr>
              <p:spPr>
                <a:xfrm>
                  <a:off x="7631512" y="4430427"/>
                  <a:ext cx="1571291" cy="907191"/>
                </a:xfrm>
                <a:custGeom>
                  <a:avLst/>
                  <a:gdLst>
                    <a:gd name="connsiteX0" fmla="*/ 1239829 w 1571291"/>
                    <a:gd name="connsiteY0" fmla="*/ 68603 h 907191"/>
                    <a:gd name="connsiteX1" fmla="*/ 1196771 w 1571291"/>
                    <a:gd name="connsiteY1" fmla="*/ 139735 h 907191"/>
                    <a:gd name="connsiteX2" fmla="*/ 985273 w 1571291"/>
                    <a:gd name="connsiteY2" fmla="*/ 104440 h 907191"/>
                    <a:gd name="connsiteX3" fmla="*/ 804738 w 1571291"/>
                    <a:gd name="connsiteY3" fmla="*/ 0 h 907191"/>
                    <a:gd name="connsiteX4" fmla="*/ 606419 w 1571291"/>
                    <a:gd name="connsiteY4" fmla="*/ 114279 h 907191"/>
                    <a:gd name="connsiteX5" fmla="*/ 393207 w 1571291"/>
                    <a:gd name="connsiteY5" fmla="*/ 150386 h 907191"/>
                    <a:gd name="connsiteX6" fmla="*/ 350149 w 1571291"/>
                    <a:gd name="connsiteY6" fmla="*/ 79165 h 907191"/>
                    <a:gd name="connsiteX7" fmla="*/ 137388 w 1571291"/>
                    <a:gd name="connsiteY7" fmla="*/ 79165 h 907191"/>
                    <a:gd name="connsiteX8" fmla="*/ 137388 w 1571291"/>
                    <a:gd name="connsiteY8" fmla="*/ 202019 h 907191"/>
                    <a:gd name="connsiteX9" fmla="*/ 260693 w 1571291"/>
                    <a:gd name="connsiteY9" fmla="*/ 226843 h 907191"/>
                    <a:gd name="connsiteX10" fmla="*/ 197506 w 1571291"/>
                    <a:gd name="connsiteY10" fmla="*/ 349968 h 907191"/>
                    <a:gd name="connsiteX11" fmla="*/ 0 w 1571291"/>
                    <a:gd name="connsiteY11" fmla="*/ 464428 h 907191"/>
                    <a:gd name="connsiteX12" fmla="*/ 179091 w 1571291"/>
                    <a:gd name="connsiteY12" fmla="*/ 568055 h 907191"/>
                    <a:gd name="connsiteX13" fmla="*/ 392394 w 1571291"/>
                    <a:gd name="connsiteY13" fmla="*/ 604162 h 907191"/>
                    <a:gd name="connsiteX14" fmla="*/ 435452 w 1571291"/>
                    <a:gd name="connsiteY14" fmla="*/ 532941 h 907191"/>
                    <a:gd name="connsiteX15" fmla="*/ 648213 w 1571291"/>
                    <a:gd name="connsiteY15" fmla="*/ 532941 h 907191"/>
                    <a:gd name="connsiteX16" fmla="*/ 648213 w 1571291"/>
                    <a:gd name="connsiteY16" fmla="*/ 655796 h 907191"/>
                    <a:gd name="connsiteX17" fmla="*/ 524907 w 1571291"/>
                    <a:gd name="connsiteY17" fmla="*/ 680619 h 907191"/>
                    <a:gd name="connsiteX18" fmla="*/ 588095 w 1571291"/>
                    <a:gd name="connsiteY18" fmla="*/ 803745 h 907191"/>
                    <a:gd name="connsiteX19" fmla="*/ 767277 w 1571291"/>
                    <a:gd name="connsiteY19" fmla="*/ 907192 h 907191"/>
                    <a:gd name="connsiteX20" fmla="*/ 965144 w 1571291"/>
                    <a:gd name="connsiteY20" fmla="*/ 793003 h 907191"/>
                    <a:gd name="connsiteX21" fmla="*/ 1028331 w 1571291"/>
                    <a:gd name="connsiteY21" fmla="*/ 669877 h 907191"/>
                    <a:gd name="connsiteX22" fmla="*/ 905025 w 1571291"/>
                    <a:gd name="connsiteY22" fmla="*/ 644963 h 907191"/>
                    <a:gd name="connsiteX23" fmla="*/ 905025 w 1571291"/>
                    <a:gd name="connsiteY23" fmla="*/ 522199 h 907191"/>
                    <a:gd name="connsiteX24" fmla="*/ 1117786 w 1571291"/>
                    <a:gd name="connsiteY24" fmla="*/ 522199 h 907191"/>
                    <a:gd name="connsiteX25" fmla="*/ 1160844 w 1571291"/>
                    <a:gd name="connsiteY25" fmla="*/ 593330 h 907191"/>
                    <a:gd name="connsiteX26" fmla="*/ 1374147 w 1571291"/>
                    <a:gd name="connsiteY26" fmla="*/ 557223 h 907191"/>
                    <a:gd name="connsiteX27" fmla="*/ 1571292 w 1571291"/>
                    <a:gd name="connsiteY27" fmla="*/ 442854 h 907191"/>
                    <a:gd name="connsiteX28" fmla="*/ 1390756 w 1571291"/>
                    <a:gd name="connsiteY28" fmla="*/ 338324 h 907191"/>
                    <a:gd name="connsiteX29" fmla="*/ 1329735 w 1571291"/>
                    <a:gd name="connsiteY29" fmla="*/ 216282 h 907191"/>
                    <a:gd name="connsiteX30" fmla="*/ 1452951 w 1571291"/>
                    <a:gd name="connsiteY30" fmla="*/ 191368 h 907191"/>
                    <a:gd name="connsiteX31" fmla="*/ 1452951 w 1571291"/>
                    <a:gd name="connsiteY31" fmla="*/ 68603 h 907191"/>
                    <a:gd name="connsiteX32" fmla="*/ 1239829 w 1571291"/>
                    <a:gd name="connsiteY32" fmla="*/ 68603 h 907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571291" h="907191">
                      <a:moveTo>
                        <a:pt x="1239829" y="68603"/>
                      </a:moveTo>
                      <a:cubicBezTo>
                        <a:pt x="1206068" y="88011"/>
                        <a:pt x="1202006" y="108773"/>
                        <a:pt x="1196771" y="139735"/>
                      </a:cubicBezTo>
                      <a:cubicBezTo>
                        <a:pt x="1189098" y="184868"/>
                        <a:pt x="1123203" y="183785"/>
                        <a:pt x="985273" y="104440"/>
                      </a:cubicBezTo>
                      <a:lnTo>
                        <a:pt x="804738" y="0"/>
                      </a:lnTo>
                      <a:lnTo>
                        <a:pt x="606419" y="114279"/>
                      </a:lnTo>
                      <a:cubicBezTo>
                        <a:pt x="467316" y="194617"/>
                        <a:pt x="400970" y="195520"/>
                        <a:pt x="393207" y="150386"/>
                      </a:cubicBezTo>
                      <a:cubicBezTo>
                        <a:pt x="387881" y="119424"/>
                        <a:pt x="384180" y="98663"/>
                        <a:pt x="350149" y="79165"/>
                      </a:cubicBezTo>
                      <a:cubicBezTo>
                        <a:pt x="291385" y="45224"/>
                        <a:pt x="196152" y="45224"/>
                        <a:pt x="137388" y="79165"/>
                      </a:cubicBezTo>
                      <a:cubicBezTo>
                        <a:pt x="78623" y="113106"/>
                        <a:pt x="78623" y="168079"/>
                        <a:pt x="137388" y="202019"/>
                      </a:cubicBezTo>
                      <a:cubicBezTo>
                        <a:pt x="171148" y="221517"/>
                        <a:pt x="206984" y="223864"/>
                        <a:pt x="260693" y="226843"/>
                      </a:cubicBezTo>
                      <a:cubicBezTo>
                        <a:pt x="339136" y="231356"/>
                        <a:pt x="337060" y="269630"/>
                        <a:pt x="197506" y="349968"/>
                      </a:cubicBezTo>
                      <a:lnTo>
                        <a:pt x="0" y="464428"/>
                      </a:lnTo>
                      <a:lnTo>
                        <a:pt x="179091" y="568055"/>
                      </a:lnTo>
                      <a:cubicBezTo>
                        <a:pt x="318284" y="648394"/>
                        <a:pt x="384631" y="649296"/>
                        <a:pt x="392394" y="604162"/>
                      </a:cubicBezTo>
                      <a:cubicBezTo>
                        <a:pt x="397720" y="573201"/>
                        <a:pt x="401421" y="552439"/>
                        <a:pt x="435452" y="532941"/>
                      </a:cubicBezTo>
                      <a:cubicBezTo>
                        <a:pt x="494216" y="499001"/>
                        <a:pt x="588907" y="499001"/>
                        <a:pt x="648213" y="532941"/>
                      </a:cubicBezTo>
                      <a:cubicBezTo>
                        <a:pt x="707519" y="566882"/>
                        <a:pt x="706978" y="621855"/>
                        <a:pt x="648213" y="655796"/>
                      </a:cubicBezTo>
                      <a:cubicBezTo>
                        <a:pt x="614453" y="675294"/>
                        <a:pt x="578617" y="677641"/>
                        <a:pt x="524907" y="680619"/>
                      </a:cubicBezTo>
                      <a:cubicBezTo>
                        <a:pt x="446465" y="685133"/>
                        <a:pt x="448631" y="723497"/>
                        <a:pt x="588095" y="803745"/>
                      </a:cubicBezTo>
                      <a:lnTo>
                        <a:pt x="767277" y="907192"/>
                      </a:lnTo>
                      <a:lnTo>
                        <a:pt x="965144" y="793003"/>
                      </a:lnTo>
                      <a:cubicBezTo>
                        <a:pt x="1104337" y="712574"/>
                        <a:pt x="1106413" y="674300"/>
                        <a:pt x="1028331" y="669877"/>
                      </a:cubicBezTo>
                      <a:cubicBezTo>
                        <a:pt x="974170" y="666808"/>
                        <a:pt x="938785" y="664461"/>
                        <a:pt x="905025" y="644963"/>
                      </a:cubicBezTo>
                      <a:cubicBezTo>
                        <a:pt x="846261" y="611113"/>
                        <a:pt x="846261" y="556140"/>
                        <a:pt x="905025" y="522199"/>
                      </a:cubicBezTo>
                      <a:cubicBezTo>
                        <a:pt x="963790" y="488259"/>
                        <a:pt x="1059022" y="488259"/>
                        <a:pt x="1117786" y="522199"/>
                      </a:cubicBezTo>
                      <a:cubicBezTo>
                        <a:pt x="1151547" y="541607"/>
                        <a:pt x="1155518" y="562368"/>
                        <a:pt x="1160844" y="593330"/>
                      </a:cubicBezTo>
                      <a:cubicBezTo>
                        <a:pt x="1168607" y="638464"/>
                        <a:pt x="1235044" y="637381"/>
                        <a:pt x="1374147" y="557223"/>
                      </a:cubicBezTo>
                      <a:lnTo>
                        <a:pt x="1571292" y="442854"/>
                      </a:lnTo>
                      <a:lnTo>
                        <a:pt x="1390756" y="338324"/>
                      </a:lnTo>
                      <a:cubicBezTo>
                        <a:pt x="1253459" y="258708"/>
                        <a:pt x="1251563" y="220976"/>
                        <a:pt x="1329735" y="216282"/>
                      </a:cubicBezTo>
                      <a:cubicBezTo>
                        <a:pt x="1383354" y="213213"/>
                        <a:pt x="1419281" y="210866"/>
                        <a:pt x="1452951" y="191368"/>
                      </a:cubicBezTo>
                      <a:cubicBezTo>
                        <a:pt x="1511806" y="157427"/>
                        <a:pt x="1511806" y="102544"/>
                        <a:pt x="1452951" y="68603"/>
                      </a:cubicBezTo>
                      <a:cubicBezTo>
                        <a:pt x="1394096" y="34663"/>
                        <a:pt x="1298593" y="34663"/>
                        <a:pt x="1239829" y="68603"/>
                      </a:cubicBezTo>
                      <a:close/>
                    </a:path>
                  </a:pathLst>
                </a:custGeom>
                <a:solidFill>
                  <a:srgbClr val="407BFF"/>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endParaRPr>
                </a:p>
              </p:txBody>
            </p:sp>
            <p:sp>
              <p:nvSpPr>
                <p:cNvPr id="3369" name="Freeform: Shape 3368">
                  <a:extLst>
                    <a:ext uri="{FF2B5EF4-FFF2-40B4-BE49-F238E27FC236}">
                      <a16:creationId xmlns:a16="http://schemas.microsoft.com/office/drawing/2014/main" id="{FAEE174B-3414-0C9E-FA78-439A624298E8}"/>
                    </a:ext>
                  </a:extLst>
                </p:cNvPr>
                <p:cNvSpPr/>
                <p:nvPr/>
              </p:nvSpPr>
              <p:spPr>
                <a:xfrm>
                  <a:off x="7631512" y="4430427"/>
                  <a:ext cx="1571291" cy="907191"/>
                </a:xfrm>
                <a:custGeom>
                  <a:avLst/>
                  <a:gdLst>
                    <a:gd name="connsiteX0" fmla="*/ 1239829 w 1571291"/>
                    <a:gd name="connsiteY0" fmla="*/ 68603 h 907191"/>
                    <a:gd name="connsiteX1" fmla="*/ 1196771 w 1571291"/>
                    <a:gd name="connsiteY1" fmla="*/ 139735 h 907191"/>
                    <a:gd name="connsiteX2" fmla="*/ 985273 w 1571291"/>
                    <a:gd name="connsiteY2" fmla="*/ 104440 h 907191"/>
                    <a:gd name="connsiteX3" fmla="*/ 804738 w 1571291"/>
                    <a:gd name="connsiteY3" fmla="*/ 0 h 907191"/>
                    <a:gd name="connsiteX4" fmla="*/ 606419 w 1571291"/>
                    <a:gd name="connsiteY4" fmla="*/ 114279 h 907191"/>
                    <a:gd name="connsiteX5" fmla="*/ 393207 w 1571291"/>
                    <a:gd name="connsiteY5" fmla="*/ 150386 h 907191"/>
                    <a:gd name="connsiteX6" fmla="*/ 350149 w 1571291"/>
                    <a:gd name="connsiteY6" fmla="*/ 79165 h 907191"/>
                    <a:gd name="connsiteX7" fmla="*/ 137388 w 1571291"/>
                    <a:gd name="connsiteY7" fmla="*/ 79165 h 907191"/>
                    <a:gd name="connsiteX8" fmla="*/ 137388 w 1571291"/>
                    <a:gd name="connsiteY8" fmla="*/ 202019 h 907191"/>
                    <a:gd name="connsiteX9" fmla="*/ 260693 w 1571291"/>
                    <a:gd name="connsiteY9" fmla="*/ 226843 h 907191"/>
                    <a:gd name="connsiteX10" fmla="*/ 197506 w 1571291"/>
                    <a:gd name="connsiteY10" fmla="*/ 349968 h 907191"/>
                    <a:gd name="connsiteX11" fmla="*/ 0 w 1571291"/>
                    <a:gd name="connsiteY11" fmla="*/ 464428 h 907191"/>
                    <a:gd name="connsiteX12" fmla="*/ 179091 w 1571291"/>
                    <a:gd name="connsiteY12" fmla="*/ 568055 h 907191"/>
                    <a:gd name="connsiteX13" fmla="*/ 392394 w 1571291"/>
                    <a:gd name="connsiteY13" fmla="*/ 604162 h 907191"/>
                    <a:gd name="connsiteX14" fmla="*/ 435452 w 1571291"/>
                    <a:gd name="connsiteY14" fmla="*/ 532941 h 907191"/>
                    <a:gd name="connsiteX15" fmla="*/ 648213 w 1571291"/>
                    <a:gd name="connsiteY15" fmla="*/ 532941 h 907191"/>
                    <a:gd name="connsiteX16" fmla="*/ 648213 w 1571291"/>
                    <a:gd name="connsiteY16" fmla="*/ 655796 h 907191"/>
                    <a:gd name="connsiteX17" fmla="*/ 524907 w 1571291"/>
                    <a:gd name="connsiteY17" fmla="*/ 680619 h 907191"/>
                    <a:gd name="connsiteX18" fmla="*/ 588095 w 1571291"/>
                    <a:gd name="connsiteY18" fmla="*/ 803745 h 907191"/>
                    <a:gd name="connsiteX19" fmla="*/ 767277 w 1571291"/>
                    <a:gd name="connsiteY19" fmla="*/ 907192 h 907191"/>
                    <a:gd name="connsiteX20" fmla="*/ 965144 w 1571291"/>
                    <a:gd name="connsiteY20" fmla="*/ 793003 h 907191"/>
                    <a:gd name="connsiteX21" fmla="*/ 1028331 w 1571291"/>
                    <a:gd name="connsiteY21" fmla="*/ 669877 h 907191"/>
                    <a:gd name="connsiteX22" fmla="*/ 905025 w 1571291"/>
                    <a:gd name="connsiteY22" fmla="*/ 644963 h 907191"/>
                    <a:gd name="connsiteX23" fmla="*/ 905025 w 1571291"/>
                    <a:gd name="connsiteY23" fmla="*/ 522199 h 907191"/>
                    <a:gd name="connsiteX24" fmla="*/ 1117786 w 1571291"/>
                    <a:gd name="connsiteY24" fmla="*/ 522199 h 907191"/>
                    <a:gd name="connsiteX25" fmla="*/ 1160844 w 1571291"/>
                    <a:gd name="connsiteY25" fmla="*/ 593330 h 907191"/>
                    <a:gd name="connsiteX26" fmla="*/ 1374147 w 1571291"/>
                    <a:gd name="connsiteY26" fmla="*/ 557223 h 907191"/>
                    <a:gd name="connsiteX27" fmla="*/ 1571292 w 1571291"/>
                    <a:gd name="connsiteY27" fmla="*/ 442854 h 907191"/>
                    <a:gd name="connsiteX28" fmla="*/ 1390756 w 1571291"/>
                    <a:gd name="connsiteY28" fmla="*/ 338324 h 907191"/>
                    <a:gd name="connsiteX29" fmla="*/ 1329735 w 1571291"/>
                    <a:gd name="connsiteY29" fmla="*/ 216282 h 907191"/>
                    <a:gd name="connsiteX30" fmla="*/ 1452951 w 1571291"/>
                    <a:gd name="connsiteY30" fmla="*/ 191368 h 907191"/>
                    <a:gd name="connsiteX31" fmla="*/ 1452951 w 1571291"/>
                    <a:gd name="connsiteY31" fmla="*/ 68603 h 907191"/>
                    <a:gd name="connsiteX32" fmla="*/ 1239829 w 1571291"/>
                    <a:gd name="connsiteY32" fmla="*/ 68603 h 907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571291" h="907191">
                      <a:moveTo>
                        <a:pt x="1239829" y="68603"/>
                      </a:moveTo>
                      <a:cubicBezTo>
                        <a:pt x="1206068" y="88011"/>
                        <a:pt x="1202006" y="108773"/>
                        <a:pt x="1196771" y="139735"/>
                      </a:cubicBezTo>
                      <a:cubicBezTo>
                        <a:pt x="1189098" y="184868"/>
                        <a:pt x="1123203" y="183785"/>
                        <a:pt x="985273" y="104440"/>
                      </a:cubicBezTo>
                      <a:lnTo>
                        <a:pt x="804738" y="0"/>
                      </a:lnTo>
                      <a:lnTo>
                        <a:pt x="606419" y="114279"/>
                      </a:lnTo>
                      <a:cubicBezTo>
                        <a:pt x="467316" y="194617"/>
                        <a:pt x="400970" y="195520"/>
                        <a:pt x="393207" y="150386"/>
                      </a:cubicBezTo>
                      <a:cubicBezTo>
                        <a:pt x="387881" y="119424"/>
                        <a:pt x="384180" y="98663"/>
                        <a:pt x="350149" y="79165"/>
                      </a:cubicBezTo>
                      <a:cubicBezTo>
                        <a:pt x="291385" y="45224"/>
                        <a:pt x="196152" y="45224"/>
                        <a:pt x="137388" y="79165"/>
                      </a:cubicBezTo>
                      <a:cubicBezTo>
                        <a:pt x="78623" y="113106"/>
                        <a:pt x="78623" y="168079"/>
                        <a:pt x="137388" y="202019"/>
                      </a:cubicBezTo>
                      <a:cubicBezTo>
                        <a:pt x="171148" y="221517"/>
                        <a:pt x="206984" y="223864"/>
                        <a:pt x="260693" y="226843"/>
                      </a:cubicBezTo>
                      <a:cubicBezTo>
                        <a:pt x="339136" y="231356"/>
                        <a:pt x="337060" y="269630"/>
                        <a:pt x="197506" y="349968"/>
                      </a:cubicBezTo>
                      <a:lnTo>
                        <a:pt x="0" y="464428"/>
                      </a:lnTo>
                      <a:lnTo>
                        <a:pt x="179091" y="568055"/>
                      </a:lnTo>
                      <a:cubicBezTo>
                        <a:pt x="318284" y="648394"/>
                        <a:pt x="384631" y="649296"/>
                        <a:pt x="392394" y="604162"/>
                      </a:cubicBezTo>
                      <a:cubicBezTo>
                        <a:pt x="397720" y="573201"/>
                        <a:pt x="401421" y="552439"/>
                        <a:pt x="435452" y="532941"/>
                      </a:cubicBezTo>
                      <a:cubicBezTo>
                        <a:pt x="494216" y="499001"/>
                        <a:pt x="588907" y="499001"/>
                        <a:pt x="648213" y="532941"/>
                      </a:cubicBezTo>
                      <a:cubicBezTo>
                        <a:pt x="707519" y="566882"/>
                        <a:pt x="706978" y="621855"/>
                        <a:pt x="648213" y="655796"/>
                      </a:cubicBezTo>
                      <a:cubicBezTo>
                        <a:pt x="614453" y="675294"/>
                        <a:pt x="578617" y="677641"/>
                        <a:pt x="524907" y="680619"/>
                      </a:cubicBezTo>
                      <a:cubicBezTo>
                        <a:pt x="446465" y="685133"/>
                        <a:pt x="448631" y="723497"/>
                        <a:pt x="588095" y="803745"/>
                      </a:cubicBezTo>
                      <a:lnTo>
                        <a:pt x="767277" y="907192"/>
                      </a:lnTo>
                      <a:lnTo>
                        <a:pt x="965144" y="793003"/>
                      </a:lnTo>
                      <a:cubicBezTo>
                        <a:pt x="1104337" y="712574"/>
                        <a:pt x="1106413" y="674300"/>
                        <a:pt x="1028331" y="669877"/>
                      </a:cubicBezTo>
                      <a:cubicBezTo>
                        <a:pt x="974170" y="666808"/>
                        <a:pt x="938785" y="664461"/>
                        <a:pt x="905025" y="644963"/>
                      </a:cubicBezTo>
                      <a:cubicBezTo>
                        <a:pt x="846261" y="611113"/>
                        <a:pt x="846261" y="556140"/>
                        <a:pt x="905025" y="522199"/>
                      </a:cubicBezTo>
                      <a:cubicBezTo>
                        <a:pt x="963790" y="488259"/>
                        <a:pt x="1059022" y="488259"/>
                        <a:pt x="1117786" y="522199"/>
                      </a:cubicBezTo>
                      <a:cubicBezTo>
                        <a:pt x="1151547" y="541607"/>
                        <a:pt x="1155518" y="562368"/>
                        <a:pt x="1160844" y="593330"/>
                      </a:cubicBezTo>
                      <a:cubicBezTo>
                        <a:pt x="1168607" y="638464"/>
                        <a:pt x="1235044" y="637381"/>
                        <a:pt x="1374147" y="557223"/>
                      </a:cubicBezTo>
                      <a:lnTo>
                        <a:pt x="1571292" y="442854"/>
                      </a:lnTo>
                      <a:lnTo>
                        <a:pt x="1390756" y="338324"/>
                      </a:lnTo>
                      <a:cubicBezTo>
                        <a:pt x="1253459" y="258708"/>
                        <a:pt x="1251563" y="220976"/>
                        <a:pt x="1329735" y="216282"/>
                      </a:cubicBezTo>
                      <a:cubicBezTo>
                        <a:pt x="1383354" y="213213"/>
                        <a:pt x="1419281" y="210866"/>
                        <a:pt x="1452951" y="191368"/>
                      </a:cubicBezTo>
                      <a:cubicBezTo>
                        <a:pt x="1511806" y="157427"/>
                        <a:pt x="1511806" y="102544"/>
                        <a:pt x="1452951" y="68603"/>
                      </a:cubicBezTo>
                      <a:cubicBezTo>
                        <a:pt x="1394096" y="34663"/>
                        <a:pt x="1298593" y="34663"/>
                        <a:pt x="1239829" y="68603"/>
                      </a:cubicBezTo>
                      <a:close/>
                    </a:path>
                  </a:pathLst>
                </a:custGeom>
                <a:solidFill>
                  <a:srgbClr val="FFFFFF">
                    <a:alpha val="70000"/>
                  </a:srgbClr>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endParaRPr>
                </a:p>
              </p:txBody>
            </p:sp>
            <p:sp>
              <p:nvSpPr>
                <p:cNvPr id="3370" name="Freeform: Shape 3369">
                  <a:extLst>
                    <a:ext uri="{FF2B5EF4-FFF2-40B4-BE49-F238E27FC236}">
                      <a16:creationId xmlns:a16="http://schemas.microsoft.com/office/drawing/2014/main" id="{7C08388F-0B6F-2D9A-5D07-57B93416A3FD}"/>
                    </a:ext>
                  </a:extLst>
                </p:cNvPr>
                <p:cNvSpPr/>
                <p:nvPr/>
              </p:nvSpPr>
              <p:spPr>
                <a:xfrm>
                  <a:off x="7631512" y="4430427"/>
                  <a:ext cx="1571291" cy="907191"/>
                </a:xfrm>
                <a:custGeom>
                  <a:avLst/>
                  <a:gdLst>
                    <a:gd name="connsiteX0" fmla="*/ 804016 w 1571291"/>
                    <a:gd name="connsiteY0" fmla="*/ 19678 h 907191"/>
                    <a:gd name="connsiteX1" fmla="*/ 976427 w 1571291"/>
                    <a:gd name="connsiteY1" fmla="*/ 118973 h 907191"/>
                    <a:gd name="connsiteX2" fmla="*/ 1153894 w 1571291"/>
                    <a:gd name="connsiteY2" fmla="*/ 186493 h 907191"/>
                    <a:gd name="connsiteX3" fmla="*/ 1213200 w 1571291"/>
                    <a:gd name="connsiteY3" fmla="*/ 142352 h 907191"/>
                    <a:gd name="connsiteX4" fmla="*/ 1247953 w 1571291"/>
                    <a:gd name="connsiteY4" fmla="*/ 83046 h 907191"/>
                    <a:gd name="connsiteX5" fmla="*/ 1443653 w 1571291"/>
                    <a:gd name="connsiteY5" fmla="*/ 83046 h 907191"/>
                    <a:gd name="connsiteX6" fmla="*/ 1479219 w 1571291"/>
                    <a:gd name="connsiteY6" fmla="*/ 129715 h 907191"/>
                    <a:gd name="connsiteX7" fmla="*/ 1443653 w 1571291"/>
                    <a:gd name="connsiteY7" fmla="*/ 176383 h 907191"/>
                    <a:gd name="connsiteX8" fmla="*/ 1327930 w 1571291"/>
                    <a:gd name="connsiteY8" fmla="*/ 199040 h 907191"/>
                    <a:gd name="connsiteX9" fmla="*/ 1260771 w 1571291"/>
                    <a:gd name="connsiteY9" fmla="*/ 232891 h 907191"/>
                    <a:gd name="connsiteX10" fmla="*/ 1381459 w 1571291"/>
                    <a:gd name="connsiteY10" fmla="*/ 352767 h 907191"/>
                    <a:gd name="connsiteX11" fmla="*/ 1536900 w 1571291"/>
                    <a:gd name="connsiteY11" fmla="*/ 442583 h 907191"/>
                    <a:gd name="connsiteX12" fmla="*/ 1364488 w 1571291"/>
                    <a:gd name="connsiteY12" fmla="*/ 541878 h 907191"/>
                    <a:gd name="connsiteX13" fmla="*/ 1202006 w 1571291"/>
                    <a:gd name="connsiteY13" fmla="*/ 605968 h 907191"/>
                    <a:gd name="connsiteX14" fmla="*/ 1176280 w 1571291"/>
                    <a:gd name="connsiteY14" fmla="*/ 589990 h 907191"/>
                    <a:gd name="connsiteX15" fmla="*/ 1124918 w 1571291"/>
                    <a:gd name="connsiteY15" fmla="*/ 507034 h 907191"/>
                    <a:gd name="connsiteX16" fmla="*/ 895186 w 1571291"/>
                    <a:gd name="connsiteY16" fmla="*/ 507034 h 907191"/>
                    <a:gd name="connsiteX17" fmla="*/ 842650 w 1571291"/>
                    <a:gd name="connsiteY17" fmla="*/ 583130 h 907191"/>
                    <a:gd name="connsiteX18" fmla="*/ 895186 w 1571291"/>
                    <a:gd name="connsiteY18" fmla="*/ 659316 h 907191"/>
                    <a:gd name="connsiteX19" fmla="*/ 1025984 w 1571291"/>
                    <a:gd name="connsiteY19" fmla="*/ 686396 h 907191"/>
                    <a:gd name="connsiteX20" fmla="*/ 1062091 w 1571291"/>
                    <a:gd name="connsiteY20" fmla="*/ 694521 h 907191"/>
                    <a:gd name="connsiteX21" fmla="*/ 955756 w 1571291"/>
                    <a:gd name="connsiteY21" fmla="*/ 777838 h 907191"/>
                    <a:gd name="connsiteX22" fmla="*/ 766193 w 1571291"/>
                    <a:gd name="connsiteY22" fmla="*/ 887152 h 907191"/>
                    <a:gd name="connsiteX23" fmla="*/ 596400 w 1571291"/>
                    <a:gd name="connsiteY23" fmla="*/ 789031 h 907191"/>
                    <a:gd name="connsiteX24" fmla="*/ 490154 w 1571291"/>
                    <a:gd name="connsiteY24" fmla="*/ 705714 h 907191"/>
                    <a:gd name="connsiteX25" fmla="*/ 526261 w 1571291"/>
                    <a:gd name="connsiteY25" fmla="*/ 697590 h 907191"/>
                    <a:gd name="connsiteX26" fmla="*/ 657060 w 1571291"/>
                    <a:gd name="connsiteY26" fmla="*/ 670509 h 907191"/>
                    <a:gd name="connsiteX27" fmla="*/ 709595 w 1571291"/>
                    <a:gd name="connsiteY27" fmla="*/ 594414 h 907191"/>
                    <a:gd name="connsiteX28" fmla="*/ 657060 w 1571291"/>
                    <a:gd name="connsiteY28" fmla="*/ 518228 h 907191"/>
                    <a:gd name="connsiteX29" fmla="*/ 542239 w 1571291"/>
                    <a:gd name="connsiteY29" fmla="*/ 490515 h 907191"/>
                    <a:gd name="connsiteX30" fmla="*/ 427418 w 1571291"/>
                    <a:gd name="connsiteY30" fmla="*/ 518228 h 907191"/>
                    <a:gd name="connsiteX31" fmla="*/ 376056 w 1571291"/>
                    <a:gd name="connsiteY31" fmla="*/ 601274 h 907191"/>
                    <a:gd name="connsiteX32" fmla="*/ 350329 w 1571291"/>
                    <a:gd name="connsiteY32" fmla="*/ 617161 h 907191"/>
                    <a:gd name="connsiteX33" fmla="*/ 187847 w 1571291"/>
                    <a:gd name="connsiteY33" fmla="*/ 553161 h 907191"/>
                    <a:gd name="connsiteX34" fmla="*/ 34392 w 1571291"/>
                    <a:gd name="connsiteY34" fmla="*/ 464428 h 907191"/>
                    <a:gd name="connsiteX35" fmla="*/ 206804 w 1571291"/>
                    <a:gd name="connsiteY35" fmla="*/ 365133 h 907191"/>
                    <a:gd name="connsiteX36" fmla="*/ 329297 w 1571291"/>
                    <a:gd name="connsiteY36" fmla="*/ 244265 h 907191"/>
                    <a:gd name="connsiteX37" fmla="*/ 262138 w 1571291"/>
                    <a:gd name="connsiteY37" fmla="*/ 210324 h 907191"/>
                    <a:gd name="connsiteX38" fmla="*/ 146324 w 1571291"/>
                    <a:gd name="connsiteY38" fmla="*/ 187757 h 907191"/>
                    <a:gd name="connsiteX39" fmla="*/ 110759 w 1571291"/>
                    <a:gd name="connsiteY39" fmla="*/ 141089 h 907191"/>
                    <a:gd name="connsiteX40" fmla="*/ 146324 w 1571291"/>
                    <a:gd name="connsiteY40" fmla="*/ 94420 h 907191"/>
                    <a:gd name="connsiteX41" fmla="*/ 244265 w 1571291"/>
                    <a:gd name="connsiteY41" fmla="*/ 71221 h 907191"/>
                    <a:gd name="connsiteX42" fmla="*/ 342115 w 1571291"/>
                    <a:gd name="connsiteY42" fmla="*/ 94420 h 907191"/>
                    <a:gd name="connsiteX43" fmla="*/ 376868 w 1571291"/>
                    <a:gd name="connsiteY43" fmla="*/ 153726 h 907191"/>
                    <a:gd name="connsiteX44" fmla="*/ 435723 w 1571291"/>
                    <a:gd name="connsiteY44" fmla="*/ 197957 h 907191"/>
                    <a:gd name="connsiteX45" fmla="*/ 614995 w 1571291"/>
                    <a:gd name="connsiteY45" fmla="*/ 129354 h 907191"/>
                    <a:gd name="connsiteX46" fmla="*/ 804557 w 1571291"/>
                    <a:gd name="connsiteY46" fmla="*/ 20039 h 907191"/>
                    <a:gd name="connsiteX47" fmla="*/ 804557 w 1571291"/>
                    <a:gd name="connsiteY47" fmla="*/ 361 h 907191"/>
                    <a:gd name="connsiteX48" fmla="*/ 606419 w 1571291"/>
                    <a:gd name="connsiteY48" fmla="*/ 114279 h 907191"/>
                    <a:gd name="connsiteX49" fmla="*/ 435723 w 1571291"/>
                    <a:gd name="connsiteY49" fmla="*/ 180626 h 907191"/>
                    <a:gd name="connsiteX50" fmla="*/ 393207 w 1571291"/>
                    <a:gd name="connsiteY50" fmla="*/ 150567 h 907191"/>
                    <a:gd name="connsiteX51" fmla="*/ 350149 w 1571291"/>
                    <a:gd name="connsiteY51" fmla="*/ 79345 h 907191"/>
                    <a:gd name="connsiteX52" fmla="*/ 243813 w 1571291"/>
                    <a:gd name="connsiteY52" fmla="*/ 53529 h 907191"/>
                    <a:gd name="connsiteX53" fmla="*/ 137388 w 1571291"/>
                    <a:gd name="connsiteY53" fmla="*/ 78984 h 907191"/>
                    <a:gd name="connsiteX54" fmla="*/ 137388 w 1571291"/>
                    <a:gd name="connsiteY54" fmla="*/ 201839 h 907191"/>
                    <a:gd name="connsiteX55" fmla="*/ 260693 w 1571291"/>
                    <a:gd name="connsiteY55" fmla="*/ 226662 h 907191"/>
                    <a:gd name="connsiteX56" fmla="*/ 197506 w 1571291"/>
                    <a:gd name="connsiteY56" fmla="*/ 349788 h 907191"/>
                    <a:gd name="connsiteX57" fmla="*/ 0 w 1571291"/>
                    <a:gd name="connsiteY57" fmla="*/ 464428 h 907191"/>
                    <a:gd name="connsiteX58" fmla="*/ 179091 w 1571291"/>
                    <a:gd name="connsiteY58" fmla="*/ 568055 h 907191"/>
                    <a:gd name="connsiteX59" fmla="*/ 349878 w 1571291"/>
                    <a:gd name="connsiteY59" fmla="*/ 634402 h 907191"/>
                    <a:gd name="connsiteX60" fmla="*/ 392394 w 1571291"/>
                    <a:gd name="connsiteY60" fmla="*/ 604343 h 907191"/>
                    <a:gd name="connsiteX61" fmla="*/ 435452 w 1571291"/>
                    <a:gd name="connsiteY61" fmla="*/ 533122 h 907191"/>
                    <a:gd name="connsiteX62" fmla="*/ 542239 w 1571291"/>
                    <a:gd name="connsiteY62" fmla="*/ 507486 h 907191"/>
                    <a:gd name="connsiteX63" fmla="*/ 648665 w 1571291"/>
                    <a:gd name="connsiteY63" fmla="*/ 532941 h 907191"/>
                    <a:gd name="connsiteX64" fmla="*/ 648665 w 1571291"/>
                    <a:gd name="connsiteY64" fmla="*/ 655796 h 907191"/>
                    <a:gd name="connsiteX65" fmla="*/ 525359 w 1571291"/>
                    <a:gd name="connsiteY65" fmla="*/ 680619 h 907191"/>
                    <a:gd name="connsiteX66" fmla="*/ 588546 w 1571291"/>
                    <a:gd name="connsiteY66" fmla="*/ 803745 h 907191"/>
                    <a:gd name="connsiteX67" fmla="*/ 767728 w 1571291"/>
                    <a:gd name="connsiteY67" fmla="*/ 907192 h 907191"/>
                    <a:gd name="connsiteX68" fmla="*/ 965595 w 1571291"/>
                    <a:gd name="connsiteY68" fmla="*/ 793003 h 907191"/>
                    <a:gd name="connsiteX69" fmla="*/ 1028782 w 1571291"/>
                    <a:gd name="connsiteY69" fmla="*/ 669877 h 907191"/>
                    <a:gd name="connsiteX70" fmla="*/ 905477 w 1571291"/>
                    <a:gd name="connsiteY70" fmla="*/ 644963 h 907191"/>
                    <a:gd name="connsiteX71" fmla="*/ 905477 w 1571291"/>
                    <a:gd name="connsiteY71" fmla="*/ 522199 h 907191"/>
                    <a:gd name="connsiteX72" fmla="*/ 1118238 w 1571291"/>
                    <a:gd name="connsiteY72" fmla="*/ 522199 h 907191"/>
                    <a:gd name="connsiteX73" fmla="*/ 1161296 w 1571291"/>
                    <a:gd name="connsiteY73" fmla="*/ 593330 h 907191"/>
                    <a:gd name="connsiteX74" fmla="*/ 1203812 w 1571291"/>
                    <a:gd name="connsiteY74" fmla="*/ 623390 h 907191"/>
                    <a:gd name="connsiteX75" fmla="*/ 1374598 w 1571291"/>
                    <a:gd name="connsiteY75" fmla="*/ 557043 h 907191"/>
                    <a:gd name="connsiteX76" fmla="*/ 1571292 w 1571291"/>
                    <a:gd name="connsiteY76" fmla="*/ 442854 h 907191"/>
                    <a:gd name="connsiteX77" fmla="*/ 1390756 w 1571291"/>
                    <a:gd name="connsiteY77" fmla="*/ 338324 h 907191"/>
                    <a:gd name="connsiteX78" fmla="*/ 1329735 w 1571291"/>
                    <a:gd name="connsiteY78" fmla="*/ 216282 h 907191"/>
                    <a:gd name="connsiteX79" fmla="*/ 1452951 w 1571291"/>
                    <a:gd name="connsiteY79" fmla="*/ 191368 h 907191"/>
                    <a:gd name="connsiteX80" fmla="*/ 1452951 w 1571291"/>
                    <a:gd name="connsiteY80" fmla="*/ 68603 h 907191"/>
                    <a:gd name="connsiteX81" fmla="*/ 1240280 w 1571291"/>
                    <a:gd name="connsiteY81" fmla="*/ 68603 h 907191"/>
                    <a:gd name="connsiteX82" fmla="*/ 1197222 w 1571291"/>
                    <a:gd name="connsiteY82" fmla="*/ 139735 h 907191"/>
                    <a:gd name="connsiteX83" fmla="*/ 1154706 w 1571291"/>
                    <a:gd name="connsiteY83" fmla="*/ 169794 h 907191"/>
                    <a:gd name="connsiteX84" fmla="*/ 985725 w 1571291"/>
                    <a:gd name="connsiteY84" fmla="*/ 104440 h 907191"/>
                    <a:gd name="connsiteX85" fmla="*/ 805189 w 1571291"/>
                    <a:gd name="connsiteY85" fmla="*/ 0 h 907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Lst>
                  <a:rect l="l" t="t" r="r" b="b"/>
                  <a:pathLst>
                    <a:path w="1571291" h="907191">
                      <a:moveTo>
                        <a:pt x="804016" y="19678"/>
                      </a:moveTo>
                      <a:lnTo>
                        <a:pt x="976427" y="118973"/>
                      </a:lnTo>
                      <a:cubicBezTo>
                        <a:pt x="1054419" y="164107"/>
                        <a:pt x="1114086" y="186493"/>
                        <a:pt x="1153894" y="186493"/>
                      </a:cubicBezTo>
                      <a:cubicBezTo>
                        <a:pt x="1186751" y="186493"/>
                        <a:pt x="1208054" y="170426"/>
                        <a:pt x="1213200" y="142352"/>
                      </a:cubicBezTo>
                      <a:cubicBezTo>
                        <a:pt x="1218345" y="114279"/>
                        <a:pt x="1220601" y="98843"/>
                        <a:pt x="1247953" y="83046"/>
                      </a:cubicBezTo>
                      <a:cubicBezTo>
                        <a:pt x="1309521" y="52120"/>
                        <a:pt x="1382085" y="52120"/>
                        <a:pt x="1443653" y="83046"/>
                      </a:cubicBezTo>
                      <a:cubicBezTo>
                        <a:pt x="1466581" y="96316"/>
                        <a:pt x="1479219" y="112835"/>
                        <a:pt x="1479219" y="129715"/>
                      </a:cubicBezTo>
                      <a:cubicBezTo>
                        <a:pt x="1479219" y="146595"/>
                        <a:pt x="1466581" y="163204"/>
                        <a:pt x="1443653" y="176383"/>
                      </a:cubicBezTo>
                      <a:cubicBezTo>
                        <a:pt x="1414316" y="193354"/>
                        <a:pt x="1383806" y="195791"/>
                        <a:pt x="1327930" y="199040"/>
                      </a:cubicBezTo>
                      <a:cubicBezTo>
                        <a:pt x="1313126" y="199853"/>
                        <a:pt x="1268082" y="202380"/>
                        <a:pt x="1260771" y="232891"/>
                      </a:cubicBezTo>
                      <a:cubicBezTo>
                        <a:pt x="1255625" y="254555"/>
                        <a:pt x="1265916" y="285788"/>
                        <a:pt x="1381459" y="352767"/>
                      </a:cubicBezTo>
                      <a:lnTo>
                        <a:pt x="1536900" y="442583"/>
                      </a:lnTo>
                      <a:lnTo>
                        <a:pt x="1364488" y="541878"/>
                      </a:lnTo>
                      <a:cubicBezTo>
                        <a:pt x="1272867" y="594775"/>
                        <a:pt x="1225747" y="605968"/>
                        <a:pt x="1202006" y="605968"/>
                      </a:cubicBezTo>
                      <a:cubicBezTo>
                        <a:pt x="1178266" y="605968"/>
                        <a:pt x="1177183" y="595587"/>
                        <a:pt x="1176280" y="589990"/>
                      </a:cubicBezTo>
                      <a:cubicBezTo>
                        <a:pt x="1171045" y="559570"/>
                        <a:pt x="1166170" y="530775"/>
                        <a:pt x="1124918" y="507034"/>
                      </a:cubicBezTo>
                      <a:cubicBezTo>
                        <a:pt x="1052825" y="469969"/>
                        <a:pt x="967278" y="469969"/>
                        <a:pt x="895186" y="507034"/>
                      </a:cubicBezTo>
                      <a:cubicBezTo>
                        <a:pt x="861336" y="526532"/>
                        <a:pt x="842650" y="553612"/>
                        <a:pt x="842650" y="583130"/>
                      </a:cubicBezTo>
                      <a:cubicBezTo>
                        <a:pt x="842650" y="612648"/>
                        <a:pt x="861336" y="639728"/>
                        <a:pt x="895186" y="659316"/>
                      </a:cubicBezTo>
                      <a:cubicBezTo>
                        <a:pt x="933008" y="681071"/>
                        <a:pt x="972004" y="683327"/>
                        <a:pt x="1025984" y="686396"/>
                      </a:cubicBezTo>
                      <a:cubicBezTo>
                        <a:pt x="1053064" y="687841"/>
                        <a:pt x="1060376" y="693076"/>
                        <a:pt x="1062091" y="694521"/>
                      </a:cubicBezTo>
                      <a:cubicBezTo>
                        <a:pt x="1061459" y="698312"/>
                        <a:pt x="1053064" y="721601"/>
                        <a:pt x="955756" y="777838"/>
                      </a:cubicBezTo>
                      <a:lnTo>
                        <a:pt x="766193" y="887152"/>
                      </a:lnTo>
                      <a:lnTo>
                        <a:pt x="596400" y="789031"/>
                      </a:lnTo>
                      <a:cubicBezTo>
                        <a:pt x="499723" y="733245"/>
                        <a:pt x="490967" y="709415"/>
                        <a:pt x="490154" y="705714"/>
                      </a:cubicBezTo>
                      <a:cubicBezTo>
                        <a:pt x="491779" y="704269"/>
                        <a:pt x="499632" y="699124"/>
                        <a:pt x="526261" y="697590"/>
                      </a:cubicBezTo>
                      <a:cubicBezTo>
                        <a:pt x="580422" y="694521"/>
                        <a:pt x="619237" y="692354"/>
                        <a:pt x="657060" y="670509"/>
                      </a:cubicBezTo>
                      <a:cubicBezTo>
                        <a:pt x="690910" y="650921"/>
                        <a:pt x="709595" y="623931"/>
                        <a:pt x="709595" y="594414"/>
                      </a:cubicBezTo>
                      <a:cubicBezTo>
                        <a:pt x="709595" y="564896"/>
                        <a:pt x="690910" y="537816"/>
                        <a:pt x="657060" y="518228"/>
                      </a:cubicBezTo>
                      <a:cubicBezTo>
                        <a:pt x="621795" y="499300"/>
                        <a:pt x="582255" y="489757"/>
                        <a:pt x="542239" y="490515"/>
                      </a:cubicBezTo>
                      <a:cubicBezTo>
                        <a:pt x="502222" y="489753"/>
                        <a:pt x="462682" y="499296"/>
                        <a:pt x="427418" y="518228"/>
                      </a:cubicBezTo>
                      <a:cubicBezTo>
                        <a:pt x="386166" y="542058"/>
                        <a:pt x="381291" y="570854"/>
                        <a:pt x="376056" y="601274"/>
                      </a:cubicBezTo>
                      <a:cubicBezTo>
                        <a:pt x="375153" y="606870"/>
                        <a:pt x="373348" y="617161"/>
                        <a:pt x="350329" y="617161"/>
                      </a:cubicBezTo>
                      <a:cubicBezTo>
                        <a:pt x="327311" y="617161"/>
                        <a:pt x="279740" y="606058"/>
                        <a:pt x="187847" y="553161"/>
                      </a:cubicBezTo>
                      <a:lnTo>
                        <a:pt x="34392" y="464428"/>
                      </a:lnTo>
                      <a:lnTo>
                        <a:pt x="206804" y="365133"/>
                      </a:lnTo>
                      <a:cubicBezTo>
                        <a:pt x="324152" y="297523"/>
                        <a:pt x="334533" y="265839"/>
                        <a:pt x="329297" y="244265"/>
                      </a:cubicBezTo>
                      <a:cubicBezTo>
                        <a:pt x="322076" y="213754"/>
                        <a:pt x="276942" y="211227"/>
                        <a:pt x="262138" y="210324"/>
                      </a:cubicBezTo>
                      <a:cubicBezTo>
                        <a:pt x="206262" y="207165"/>
                        <a:pt x="175751" y="204727"/>
                        <a:pt x="146324" y="187757"/>
                      </a:cubicBezTo>
                      <a:cubicBezTo>
                        <a:pt x="123396" y="174488"/>
                        <a:pt x="110759" y="157969"/>
                        <a:pt x="110759" y="141089"/>
                      </a:cubicBezTo>
                      <a:cubicBezTo>
                        <a:pt x="110759" y="124208"/>
                        <a:pt x="123396" y="107599"/>
                        <a:pt x="146324" y="94420"/>
                      </a:cubicBezTo>
                      <a:cubicBezTo>
                        <a:pt x="176437" y="78405"/>
                        <a:pt x="210167" y="70415"/>
                        <a:pt x="244265" y="71221"/>
                      </a:cubicBezTo>
                      <a:cubicBezTo>
                        <a:pt x="278332" y="70431"/>
                        <a:pt x="312029" y="78420"/>
                        <a:pt x="342115" y="94420"/>
                      </a:cubicBezTo>
                      <a:cubicBezTo>
                        <a:pt x="369195" y="110127"/>
                        <a:pt x="371903" y="124750"/>
                        <a:pt x="376868" y="153726"/>
                      </a:cubicBezTo>
                      <a:cubicBezTo>
                        <a:pt x="381833" y="182702"/>
                        <a:pt x="402865" y="197957"/>
                        <a:pt x="435723" y="197957"/>
                      </a:cubicBezTo>
                      <a:cubicBezTo>
                        <a:pt x="475802" y="197957"/>
                        <a:pt x="536101" y="174849"/>
                        <a:pt x="614995" y="129354"/>
                      </a:cubicBezTo>
                      <a:lnTo>
                        <a:pt x="804557" y="20039"/>
                      </a:lnTo>
                      <a:moveTo>
                        <a:pt x="804557" y="361"/>
                      </a:moveTo>
                      <a:lnTo>
                        <a:pt x="606419" y="114279"/>
                      </a:lnTo>
                      <a:cubicBezTo>
                        <a:pt x="526352" y="160586"/>
                        <a:pt x="470295" y="180626"/>
                        <a:pt x="435723" y="180626"/>
                      </a:cubicBezTo>
                      <a:cubicBezTo>
                        <a:pt x="410267" y="180626"/>
                        <a:pt x="396456" y="169794"/>
                        <a:pt x="393207" y="150567"/>
                      </a:cubicBezTo>
                      <a:cubicBezTo>
                        <a:pt x="387881" y="119605"/>
                        <a:pt x="384180" y="98843"/>
                        <a:pt x="350149" y="79345"/>
                      </a:cubicBezTo>
                      <a:cubicBezTo>
                        <a:pt x="317472" y="61847"/>
                        <a:pt x="280876" y="52962"/>
                        <a:pt x="243813" y="53529"/>
                      </a:cubicBezTo>
                      <a:cubicBezTo>
                        <a:pt x="206749" y="52807"/>
                        <a:pt x="170115" y="61570"/>
                        <a:pt x="137388" y="78984"/>
                      </a:cubicBezTo>
                      <a:cubicBezTo>
                        <a:pt x="78623" y="112925"/>
                        <a:pt x="78623" y="167898"/>
                        <a:pt x="137388" y="201839"/>
                      </a:cubicBezTo>
                      <a:cubicBezTo>
                        <a:pt x="171148" y="221337"/>
                        <a:pt x="206984" y="223684"/>
                        <a:pt x="260693" y="226662"/>
                      </a:cubicBezTo>
                      <a:cubicBezTo>
                        <a:pt x="339136" y="231176"/>
                        <a:pt x="337060" y="269450"/>
                        <a:pt x="197506" y="349788"/>
                      </a:cubicBezTo>
                      <a:lnTo>
                        <a:pt x="0" y="464428"/>
                      </a:lnTo>
                      <a:lnTo>
                        <a:pt x="179091" y="568055"/>
                      </a:lnTo>
                      <a:cubicBezTo>
                        <a:pt x="259339" y="614363"/>
                        <a:pt x="315306" y="634402"/>
                        <a:pt x="349878" y="634402"/>
                      </a:cubicBezTo>
                      <a:cubicBezTo>
                        <a:pt x="375334" y="634402"/>
                        <a:pt x="389145" y="623570"/>
                        <a:pt x="392394" y="604343"/>
                      </a:cubicBezTo>
                      <a:cubicBezTo>
                        <a:pt x="397720" y="573381"/>
                        <a:pt x="401421" y="552620"/>
                        <a:pt x="435452" y="533122"/>
                      </a:cubicBezTo>
                      <a:cubicBezTo>
                        <a:pt x="468264" y="515569"/>
                        <a:pt x="505035" y="506742"/>
                        <a:pt x="542239" y="507486"/>
                      </a:cubicBezTo>
                      <a:cubicBezTo>
                        <a:pt x="579304" y="506764"/>
                        <a:pt x="615938" y="515527"/>
                        <a:pt x="648665" y="532941"/>
                      </a:cubicBezTo>
                      <a:cubicBezTo>
                        <a:pt x="707429" y="566882"/>
                        <a:pt x="707429" y="621855"/>
                        <a:pt x="648665" y="655796"/>
                      </a:cubicBezTo>
                      <a:cubicBezTo>
                        <a:pt x="614904" y="675294"/>
                        <a:pt x="579068" y="677641"/>
                        <a:pt x="525359" y="680619"/>
                      </a:cubicBezTo>
                      <a:cubicBezTo>
                        <a:pt x="446916" y="685133"/>
                        <a:pt x="449082" y="723497"/>
                        <a:pt x="588546" y="803745"/>
                      </a:cubicBezTo>
                      <a:lnTo>
                        <a:pt x="767728" y="907192"/>
                      </a:lnTo>
                      <a:lnTo>
                        <a:pt x="965595" y="793003"/>
                      </a:lnTo>
                      <a:cubicBezTo>
                        <a:pt x="1104788" y="712574"/>
                        <a:pt x="1106864" y="674300"/>
                        <a:pt x="1028782" y="669877"/>
                      </a:cubicBezTo>
                      <a:cubicBezTo>
                        <a:pt x="974622" y="666808"/>
                        <a:pt x="939237" y="664461"/>
                        <a:pt x="905477" y="644963"/>
                      </a:cubicBezTo>
                      <a:cubicBezTo>
                        <a:pt x="846712" y="611113"/>
                        <a:pt x="846712" y="556140"/>
                        <a:pt x="905477" y="522199"/>
                      </a:cubicBezTo>
                      <a:cubicBezTo>
                        <a:pt x="972324" y="488207"/>
                        <a:pt x="1051390" y="488207"/>
                        <a:pt x="1118238" y="522199"/>
                      </a:cubicBezTo>
                      <a:cubicBezTo>
                        <a:pt x="1151998" y="541607"/>
                        <a:pt x="1155970" y="562368"/>
                        <a:pt x="1161296" y="593330"/>
                      </a:cubicBezTo>
                      <a:cubicBezTo>
                        <a:pt x="1164545" y="612557"/>
                        <a:pt x="1178356" y="623390"/>
                        <a:pt x="1203812" y="623390"/>
                      </a:cubicBezTo>
                      <a:cubicBezTo>
                        <a:pt x="1238384" y="623390"/>
                        <a:pt x="1294079" y="603350"/>
                        <a:pt x="1374598" y="557043"/>
                      </a:cubicBezTo>
                      <a:lnTo>
                        <a:pt x="1571292" y="442854"/>
                      </a:lnTo>
                      <a:lnTo>
                        <a:pt x="1390756" y="338324"/>
                      </a:lnTo>
                      <a:cubicBezTo>
                        <a:pt x="1253459" y="258708"/>
                        <a:pt x="1251563" y="220976"/>
                        <a:pt x="1329735" y="216282"/>
                      </a:cubicBezTo>
                      <a:cubicBezTo>
                        <a:pt x="1383354" y="213213"/>
                        <a:pt x="1419281" y="210866"/>
                        <a:pt x="1452951" y="191368"/>
                      </a:cubicBezTo>
                      <a:cubicBezTo>
                        <a:pt x="1511806" y="157427"/>
                        <a:pt x="1511806" y="102544"/>
                        <a:pt x="1452951" y="68603"/>
                      </a:cubicBezTo>
                      <a:cubicBezTo>
                        <a:pt x="1386128" y="34642"/>
                        <a:pt x="1307103" y="34642"/>
                        <a:pt x="1240280" y="68603"/>
                      </a:cubicBezTo>
                      <a:cubicBezTo>
                        <a:pt x="1206520" y="88011"/>
                        <a:pt x="1202458" y="108773"/>
                        <a:pt x="1197222" y="139735"/>
                      </a:cubicBezTo>
                      <a:cubicBezTo>
                        <a:pt x="1193972" y="158962"/>
                        <a:pt x="1180162" y="169794"/>
                        <a:pt x="1154706" y="169794"/>
                      </a:cubicBezTo>
                      <a:cubicBezTo>
                        <a:pt x="1120404" y="169794"/>
                        <a:pt x="1064980" y="150025"/>
                        <a:pt x="985725" y="104440"/>
                      </a:cubicBezTo>
                      <a:lnTo>
                        <a:pt x="805189" y="0"/>
                      </a:lnTo>
                      <a:close/>
                    </a:path>
                  </a:pathLst>
                </a:custGeom>
                <a:solidFill>
                  <a:srgbClr val="FFFFFF"/>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endParaRPr>
                </a:p>
              </p:txBody>
            </p:sp>
          </p:grpSp>
          <p:grpSp>
            <p:nvGrpSpPr>
              <p:cNvPr id="3328" name="Graphic 13">
                <a:extLst>
                  <a:ext uri="{FF2B5EF4-FFF2-40B4-BE49-F238E27FC236}">
                    <a16:creationId xmlns:a16="http://schemas.microsoft.com/office/drawing/2014/main" id="{77A7FFAD-F02A-A404-39D9-24AFDB1A7D04}"/>
                  </a:ext>
                </a:extLst>
              </p:cNvPr>
              <p:cNvGrpSpPr/>
              <p:nvPr/>
            </p:nvGrpSpPr>
            <p:grpSpPr>
              <a:xfrm>
                <a:off x="7902722" y="3196351"/>
                <a:ext cx="1009768" cy="1667826"/>
                <a:chOff x="7902722" y="3196351"/>
                <a:chExt cx="1009768" cy="1667826"/>
              </a:xfrm>
            </p:grpSpPr>
            <p:grpSp>
              <p:nvGrpSpPr>
                <p:cNvPr id="3329" name="Graphic 13">
                  <a:extLst>
                    <a:ext uri="{FF2B5EF4-FFF2-40B4-BE49-F238E27FC236}">
                      <a16:creationId xmlns:a16="http://schemas.microsoft.com/office/drawing/2014/main" id="{4F87EC9A-C50E-D82E-DE37-5403631AFDF5}"/>
                    </a:ext>
                  </a:extLst>
                </p:cNvPr>
                <p:cNvGrpSpPr/>
                <p:nvPr/>
              </p:nvGrpSpPr>
              <p:grpSpPr>
                <a:xfrm>
                  <a:off x="8206465" y="3822654"/>
                  <a:ext cx="706025" cy="1041523"/>
                  <a:chOff x="8206465" y="3822654"/>
                  <a:chExt cx="706025" cy="1041523"/>
                </a:xfrm>
              </p:grpSpPr>
              <p:sp>
                <p:nvSpPr>
                  <p:cNvPr id="3340" name="Freeform: Shape 3339">
                    <a:extLst>
                      <a:ext uri="{FF2B5EF4-FFF2-40B4-BE49-F238E27FC236}">
                        <a16:creationId xmlns:a16="http://schemas.microsoft.com/office/drawing/2014/main" id="{BF5012BA-5743-35B4-4D61-180C54E3CE0C}"/>
                      </a:ext>
                    </a:extLst>
                  </p:cNvPr>
                  <p:cNvSpPr/>
                  <p:nvPr/>
                </p:nvSpPr>
                <p:spPr>
                  <a:xfrm>
                    <a:off x="8206465" y="4802764"/>
                    <a:ext cx="257492" cy="61413"/>
                  </a:xfrm>
                  <a:custGeom>
                    <a:avLst/>
                    <a:gdLst>
                      <a:gd name="connsiteX0" fmla="*/ 3392 w 257492"/>
                      <a:gd name="connsiteY0" fmla="*/ 18 h 61413"/>
                      <a:gd name="connsiteX1" fmla="*/ 774 w 257492"/>
                      <a:gd name="connsiteY1" fmla="*/ 16447 h 61413"/>
                      <a:gd name="connsiteX2" fmla="*/ 45908 w 257492"/>
                      <a:gd name="connsiteY2" fmla="*/ 45874 h 61413"/>
                      <a:gd name="connsiteX3" fmla="*/ 131482 w 257492"/>
                      <a:gd name="connsiteY3" fmla="*/ 48401 h 61413"/>
                      <a:gd name="connsiteX4" fmla="*/ 194670 w 257492"/>
                      <a:gd name="connsiteY4" fmla="*/ 60497 h 61413"/>
                      <a:gd name="connsiteX5" fmla="*/ 252802 w 257492"/>
                      <a:gd name="connsiteY5" fmla="*/ 49395 h 61413"/>
                      <a:gd name="connsiteX6" fmla="*/ 257406 w 257492"/>
                      <a:gd name="connsiteY6" fmla="*/ 35493 h 61413"/>
                      <a:gd name="connsiteX7" fmla="*/ 255149 w 257492"/>
                      <a:gd name="connsiteY7" fmla="*/ 21863 h 61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7492" h="61413">
                        <a:moveTo>
                          <a:pt x="3392" y="18"/>
                        </a:moveTo>
                        <a:cubicBezTo>
                          <a:pt x="-580" y="-524"/>
                          <a:pt x="-489" y="11301"/>
                          <a:pt x="774" y="16447"/>
                        </a:cubicBezTo>
                        <a:cubicBezTo>
                          <a:pt x="2038" y="21592"/>
                          <a:pt x="17655" y="39014"/>
                          <a:pt x="45908" y="45874"/>
                        </a:cubicBezTo>
                        <a:cubicBezTo>
                          <a:pt x="74162" y="52734"/>
                          <a:pt x="114422" y="48582"/>
                          <a:pt x="131482" y="48401"/>
                        </a:cubicBezTo>
                        <a:cubicBezTo>
                          <a:pt x="148543" y="48221"/>
                          <a:pt x="177699" y="57428"/>
                          <a:pt x="194670" y="60497"/>
                        </a:cubicBezTo>
                        <a:cubicBezTo>
                          <a:pt x="211640" y="63566"/>
                          <a:pt x="242331" y="58692"/>
                          <a:pt x="252802" y="49395"/>
                        </a:cubicBezTo>
                        <a:cubicBezTo>
                          <a:pt x="256232" y="45619"/>
                          <a:pt x="257904" y="40569"/>
                          <a:pt x="257406" y="35493"/>
                        </a:cubicBezTo>
                        <a:cubicBezTo>
                          <a:pt x="257406" y="24119"/>
                          <a:pt x="256413" y="21863"/>
                          <a:pt x="255149" y="21863"/>
                        </a:cubicBezTo>
                        <a:close/>
                      </a:path>
                    </a:pathLst>
                  </a:custGeom>
                  <a:solidFill>
                    <a:srgbClr val="37474F"/>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endParaRPr>
                  </a:p>
                </p:txBody>
              </p:sp>
              <p:sp>
                <p:nvSpPr>
                  <p:cNvPr id="3341" name="Freeform: Shape 3340">
                    <a:extLst>
                      <a:ext uri="{FF2B5EF4-FFF2-40B4-BE49-F238E27FC236}">
                        <a16:creationId xmlns:a16="http://schemas.microsoft.com/office/drawing/2014/main" id="{E6CE1AE0-AE8A-A6F1-83A2-CA2974F6227B}"/>
                      </a:ext>
                    </a:extLst>
                  </p:cNvPr>
                  <p:cNvSpPr/>
                  <p:nvPr/>
                </p:nvSpPr>
                <p:spPr>
                  <a:xfrm>
                    <a:off x="8209794" y="4732463"/>
                    <a:ext cx="252543" cy="118049"/>
                  </a:xfrm>
                  <a:custGeom>
                    <a:avLst/>
                    <a:gdLst>
                      <a:gd name="connsiteX0" fmla="*/ 249474 w 252543"/>
                      <a:gd name="connsiteY0" fmla="*/ 58403 h 118049"/>
                      <a:gd name="connsiteX1" fmla="*/ 250647 w 252543"/>
                      <a:gd name="connsiteY1" fmla="*/ 65173 h 118049"/>
                      <a:gd name="connsiteX2" fmla="*/ 251640 w 252543"/>
                      <a:gd name="connsiteY2" fmla="*/ 100017 h 118049"/>
                      <a:gd name="connsiteX3" fmla="*/ 230427 w 252543"/>
                      <a:gd name="connsiteY3" fmla="*/ 114640 h 118049"/>
                      <a:gd name="connsiteX4" fmla="*/ 172565 w 252543"/>
                      <a:gd name="connsiteY4" fmla="*/ 113376 h 118049"/>
                      <a:gd name="connsiteX5" fmla="*/ 128786 w 252543"/>
                      <a:gd name="connsiteY5" fmla="*/ 107328 h 118049"/>
                      <a:gd name="connsiteX6" fmla="*/ 69299 w 252543"/>
                      <a:gd name="connsiteY6" fmla="*/ 107779 h 118049"/>
                      <a:gd name="connsiteX7" fmla="*/ 25971 w 252543"/>
                      <a:gd name="connsiteY7" fmla="*/ 97037 h 118049"/>
                      <a:gd name="connsiteX8" fmla="*/ 64 w 252543"/>
                      <a:gd name="connsiteY8" fmla="*/ 72394 h 118049"/>
                      <a:gd name="connsiteX9" fmla="*/ 23804 w 252543"/>
                      <a:gd name="connsiteY9" fmla="*/ 33579 h 118049"/>
                      <a:gd name="connsiteX10" fmla="*/ 68306 w 252543"/>
                      <a:gd name="connsiteY10" fmla="*/ 25997 h 118049"/>
                      <a:gd name="connsiteX11" fmla="*/ 112267 w 252543"/>
                      <a:gd name="connsiteY11" fmla="*/ 28886 h 118049"/>
                      <a:gd name="connsiteX12" fmla="*/ 141784 w 252543"/>
                      <a:gd name="connsiteY12" fmla="*/ 22928 h 118049"/>
                      <a:gd name="connsiteX13" fmla="*/ 151533 w 252543"/>
                      <a:gd name="connsiteY13" fmla="*/ 10110 h 118049"/>
                      <a:gd name="connsiteX14" fmla="*/ 159928 w 252543"/>
                      <a:gd name="connsiteY14" fmla="*/ 0 h 118049"/>
                      <a:gd name="connsiteX15" fmla="*/ 236565 w 252543"/>
                      <a:gd name="connsiteY15" fmla="*/ 2166 h 118049"/>
                      <a:gd name="connsiteX16" fmla="*/ 245592 w 252543"/>
                      <a:gd name="connsiteY16" fmla="*/ 36829 h 118049"/>
                      <a:gd name="connsiteX17" fmla="*/ 247127 w 252543"/>
                      <a:gd name="connsiteY17" fmla="*/ 50008 h 118049"/>
                      <a:gd name="connsiteX18" fmla="*/ 249474 w 252543"/>
                      <a:gd name="connsiteY18" fmla="*/ 58403 h 1180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52543" h="118049">
                        <a:moveTo>
                          <a:pt x="249474" y="58403"/>
                        </a:moveTo>
                        <a:cubicBezTo>
                          <a:pt x="249925" y="60660"/>
                          <a:pt x="250286" y="62917"/>
                          <a:pt x="250647" y="65173"/>
                        </a:cubicBezTo>
                        <a:cubicBezTo>
                          <a:pt x="252781" y="76666"/>
                          <a:pt x="253116" y="88421"/>
                          <a:pt x="251640" y="100017"/>
                        </a:cubicBezTo>
                        <a:cubicBezTo>
                          <a:pt x="246994" y="107708"/>
                          <a:pt x="239268" y="113034"/>
                          <a:pt x="230427" y="114640"/>
                        </a:cubicBezTo>
                        <a:cubicBezTo>
                          <a:pt x="211395" y="119581"/>
                          <a:pt x="191364" y="119144"/>
                          <a:pt x="172565" y="113376"/>
                        </a:cubicBezTo>
                        <a:cubicBezTo>
                          <a:pt x="158291" y="109493"/>
                          <a:pt x="143578" y="107461"/>
                          <a:pt x="128786" y="107328"/>
                        </a:cubicBezTo>
                        <a:cubicBezTo>
                          <a:pt x="108992" y="108877"/>
                          <a:pt x="89114" y="109027"/>
                          <a:pt x="69299" y="107779"/>
                        </a:cubicBezTo>
                        <a:cubicBezTo>
                          <a:pt x="54373" y="106548"/>
                          <a:pt x="39743" y="102921"/>
                          <a:pt x="25971" y="97037"/>
                        </a:cubicBezTo>
                        <a:cubicBezTo>
                          <a:pt x="14794" y="91993"/>
                          <a:pt x="5661" y="83304"/>
                          <a:pt x="64" y="72394"/>
                        </a:cubicBezTo>
                        <a:cubicBezTo>
                          <a:pt x="-872" y="55776"/>
                          <a:pt x="8584" y="40316"/>
                          <a:pt x="23804" y="33579"/>
                        </a:cubicBezTo>
                        <a:cubicBezTo>
                          <a:pt x="37756" y="27323"/>
                          <a:pt x="53069" y="24714"/>
                          <a:pt x="68306" y="25997"/>
                        </a:cubicBezTo>
                        <a:cubicBezTo>
                          <a:pt x="85006" y="26719"/>
                          <a:pt x="97463" y="29337"/>
                          <a:pt x="112267" y="28886"/>
                        </a:cubicBezTo>
                        <a:cubicBezTo>
                          <a:pt x="122411" y="28951"/>
                          <a:pt x="132459" y="26923"/>
                          <a:pt x="141784" y="22928"/>
                        </a:cubicBezTo>
                        <a:cubicBezTo>
                          <a:pt x="146183" y="19666"/>
                          <a:pt x="149564" y="15221"/>
                          <a:pt x="151533" y="10110"/>
                        </a:cubicBezTo>
                        <a:cubicBezTo>
                          <a:pt x="154151" y="4965"/>
                          <a:pt x="155144" y="361"/>
                          <a:pt x="159928" y="0"/>
                        </a:cubicBezTo>
                        <a:cubicBezTo>
                          <a:pt x="159928" y="0"/>
                          <a:pt x="229615" y="1264"/>
                          <a:pt x="236565" y="2166"/>
                        </a:cubicBezTo>
                        <a:cubicBezTo>
                          <a:pt x="243516" y="3069"/>
                          <a:pt x="245050" y="31323"/>
                          <a:pt x="245592" y="36829"/>
                        </a:cubicBezTo>
                        <a:cubicBezTo>
                          <a:pt x="246134" y="42336"/>
                          <a:pt x="246134" y="45856"/>
                          <a:pt x="247127" y="50008"/>
                        </a:cubicBezTo>
                        <a:cubicBezTo>
                          <a:pt x="248300" y="52807"/>
                          <a:pt x="248932" y="55605"/>
                          <a:pt x="249474" y="58403"/>
                        </a:cubicBezTo>
                        <a:close/>
                      </a:path>
                    </a:pathLst>
                  </a:custGeom>
                  <a:solidFill>
                    <a:srgbClr val="455A64"/>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endParaRPr>
                  </a:p>
                </p:txBody>
              </p:sp>
              <p:sp>
                <p:nvSpPr>
                  <p:cNvPr id="3342" name="Freeform: Shape 3341">
                    <a:extLst>
                      <a:ext uri="{FF2B5EF4-FFF2-40B4-BE49-F238E27FC236}">
                        <a16:creationId xmlns:a16="http://schemas.microsoft.com/office/drawing/2014/main" id="{89B536AD-85CA-DC28-83DB-39CF54763F5F}"/>
                      </a:ext>
                    </a:extLst>
                  </p:cNvPr>
                  <p:cNvSpPr/>
                  <p:nvPr/>
                </p:nvSpPr>
                <p:spPr>
                  <a:xfrm>
                    <a:off x="8285636" y="4756403"/>
                    <a:ext cx="25936" cy="35744"/>
                  </a:xfrm>
                  <a:custGeom>
                    <a:avLst/>
                    <a:gdLst>
                      <a:gd name="connsiteX0" fmla="*/ 23967 w 25936"/>
                      <a:gd name="connsiteY0" fmla="*/ 1606 h 35744"/>
                      <a:gd name="connsiteX1" fmla="*/ 20447 w 25936"/>
                      <a:gd name="connsiteY1" fmla="*/ 162 h 35744"/>
                      <a:gd name="connsiteX2" fmla="*/ 5192 w 25936"/>
                      <a:gd name="connsiteY2" fmla="*/ 10362 h 35744"/>
                      <a:gd name="connsiteX3" fmla="*/ 1310 w 25936"/>
                      <a:gd name="connsiteY3" fmla="*/ 20381 h 35744"/>
                      <a:gd name="connsiteX4" fmla="*/ 588 w 25936"/>
                      <a:gd name="connsiteY4" fmla="*/ 33560 h 35744"/>
                      <a:gd name="connsiteX5" fmla="*/ 2845 w 25936"/>
                      <a:gd name="connsiteY5" fmla="*/ 35727 h 35744"/>
                      <a:gd name="connsiteX6" fmla="*/ 4289 w 25936"/>
                      <a:gd name="connsiteY6" fmla="*/ 33200 h 35744"/>
                      <a:gd name="connsiteX7" fmla="*/ 9976 w 25936"/>
                      <a:gd name="connsiteY7" fmla="*/ 15597 h 35744"/>
                      <a:gd name="connsiteX8" fmla="*/ 14399 w 25936"/>
                      <a:gd name="connsiteY8" fmla="*/ 9278 h 35744"/>
                      <a:gd name="connsiteX9" fmla="*/ 21259 w 25936"/>
                      <a:gd name="connsiteY9" fmla="*/ 5307 h 35744"/>
                      <a:gd name="connsiteX10" fmla="*/ 25773 w 25936"/>
                      <a:gd name="connsiteY10" fmla="*/ 3141 h 35744"/>
                      <a:gd name="connsiteX11" fmla="*/ 24960 w 25936"/>
                      <a:gd name="connsiteY11" fmla="*/ 2238 h 35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936" h="35744">
                        <a:moveTo>
                          <a:pt x="23967" y="1606"/>
                        </a:moveTo>
                        <a:cubicBezTo>
                          <a:pt x="22910" y="880"/>
                          <a:pt x="21710" y="387"/>
                          <a:pt x="20447" y="162"/>
                        </a:cubicBezTo>
                        <a:cubicBezTo>
                          <a:pt x="13677" y="-1102"/>
                          <a:pt x="8261" y="5307"/>
                          <a:pt x="5192" y="10362"/>
                        </a:cubicBezTo>
                        <a:cubicBezTo>
                          <a:pt x="3527" y="13546"/>
                          <a:pt x="2225" y="16907"/>
                          <a:pt x="1310" y="20381"/>
                        </a:cubicBezTo>
                        <a:cubicBezTo>
                          <a:pt x="-143" y="24623"/>
                          <a:pt x="-393" y="29185"/>
                          <a:pt x="588" y="33560"/>
                        </a:cubicBezTo>
                        <a:cubicBezTo>
                          <a:pt x="588" y="34644"/>
                          <a:pt x="1671" y="35908"/>
                          <a:pt x="2845" y="35727"/>
                        </a:cubicBezTo>
                        <a:cubicBezTo>
                          <a:pt x="4018" y="35547"/>
                          <a:pt x="4199" y="34193"/>
                          <a:pt x="4289" y="33200"/>
                        </a:cubicBezTo>
                        <a:cubicBezTo>
                          <a:pt x="5138" y="27044"/>
                          <a:pt x="7063" y="21086"/>
                          <a:pt x="9976" y="15597"/>
                        </a:cubicBezTo>
                        <a:cubicBezTo>
                          <a:pt x="11092" y="13261"/>
                          <a:pt x="12586" y="11126"/>
                          <a:pt x="14399" y="9278"/>
                        </a:cubicBezTo>
                        <a:cubicBezTo>
                          <a:pt x="16400" y="7513"/>
                          <a:pt x="18732" y="6163"/>
                          <a:pt x="21259" y="5307"/>
                        </a:cubicBezTo>
                        <a:cubicBezTo>
                          <a:pt x="22252" y="5307"/>
                          <a:pt x="26856" y="5307"/>
                          <a:pt x="25773" y="3141"/>
                        </a:cubicBezTo>
                        <a:cubicBezTo>
                          <a:pt x="25579" y="2778"/>
                          <a:pt x="25300" y="2468"/>
                          <a:pt x="24960" y="2238"/>
                        </a:cubicBezTo>
                        <a:close/>
                      </a:path>
                    </a:pathLst>
                  </a:custGeom>
                  <a:solidFill>
                    <a:srgbClr val="FAFAFA"/>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endParaRPr>
                  </a:p>
                </p:txBody>
              </p:sp>
              <p:sp>
                <p:nvSpPr>
                  <p:cNvPr id="3343" name="Freeform: Shape 3342">
                    <a:extLst>
                      <a:ext uri="{FF2B5EF4-FFF2-40B4-BE49-F238E27FC236}">
                        <a16:creationId xmlns:a16="http://schemas.microsoft.com/office/drawing/2014/main" id="{4EE9E0A6-B8CF-E55D-3456-FCBDBF724AA8}"/>
                      </a:ext>
                    </a:extLst>
                  </p:cNvPr>
                  <p:cNvSpPr/>
                  <p:nvPr/>
                </p:nvSpPr>
                <p:spPr>
                  <a:xfrm>
                    <a:off x="8311356" y="4758598"/>
                    <a:ext cx="21175" cy="35230"/>
                  </a:xfrm>
                  <a:custGeom>
                    <a:avLst/>
                    <a:gdLst>
                      <a:gd name="connsiteX0" fmla="*/ 17745 w 21175"/>
                      <a:gd name="connsiteY0" fmla="*/ 133 h 35230"/>
                      <a:gd name="connsiteX1" fmla="*/ 8719 w 21175"/>
                      <a:gd name="connsiteY1" fmla="*/ 2299 h 35230"/>
                      <a:gd name="connsiteX2" fmla="*/ 3122 w 21175"/>
                      <a:gd name="connsiteY2" fmla="*/ 11326 h 35230"/>
                      <a:gd name="connsiteX3" fmla="*/ 1768 w 21175"/>
                      <a:gd name="connsiteY3" fmla="*/ 34074 h 35230"/>
                      <a:gd name="connsiteX4" fmla="*/ 5559 w 21175"/>
                      <a:gd name="connsiteY4" fmla="*/ 33261 h 35230"/>
                      <a:gd name="connsiteX5" fmla="*/ 6643 w 21175"/>
                      <a:gd name="connsiteY5" fmla="*/ 26311 h 35230"/>
                      <a:gd name="connsiteX6" fmla="*/ 11336 w 21175"/>
                      <a:gd name="connsiteY6" fmla="*/ 11507 h 35230"/>
                      <a:gd name="connsiteX7" fmla="*/ 14315 w 21175"/>
                      <a:gd name="connsiteY7" fmla="*/ 6090 h 35230"/>
                      <a:gd name="connsiteX8" fmla="*/ 17475 w 21175"/>
                      <a:gd name="connsiteY8" fmla="*/ 3383 h 35230"/>
                      <a:gd name="connsiteX9" fmla="*/ 19280 w 21175"/>
                      <a:gd name="connsiteY9" fmla="*/ 2661 h 35230"/>
                      <a:gd name="connsiteX10" fmla="*/ 21176 w 21175"/>
                      <a:gd name="connsiteY10" fmla="*/ 2661 h 35230"/>
                      <a:gd name="connsiteX11" fmla="*/ 19190 w 21175"/>
                      <a:gd name="connsiteY11" fmla="*/ 855 h 35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175" h="35230">
                        <a:moveTo>
                          <a:pt x="17745" y="133"/>
                        </a:moveTo>
                        <a:cubicBezTo>
                          <a:pt x="14570" y="-335"/>
                          <a:pt x="11336" y="441"/>
                          <a:pt x="8719" y="2299"/>
                        </a:cubicBezTo>
                        <a:cubicBezTo>
                          <a:pt x="6011" y="4697"/>
                          <a:pt x="4065" y="7835"/>
                          <a:pt x="3122" y="11326"/>
                        </a:cubicBezTo>
                        <a:cubicBezTo>
                          <a:pt x="-503" y="18382"/>
                          <a:pt x="-994" y="26637"/>
                          <a:pt x="1768" y="34074"/>
                        </a:cubicBezTo>
                        <a:cubicBezTo>
                          <a:pt x="2941" y="36150"/>
                          <a:pt x="4837" y="35157"/>
                          <a:pt x="5559" y="33261"/>
                        </a:cubicBezTo>
                        <a:cubicBezTo>
                          <a:pt x="6197" y="30996"/>
                          <a:pt x="6561" y="28662"/>
                          <a:pt x="6643" y="26311"/>
                        </a:cubicBezTo>
                        <a:cubicBezTo>
                          <a:pt x="7603" y="21204"/>
                          <a:pt x="9179" y="16233"/>
                          <a:pt x="11336" y="11507"/>
                        </a:cubicBezTo>
                        <a:cubicBezTo>
                          <a:pt x="12095" y="9582"/>
                          <a:pt x="13096" y="7761"/>
                          <a:pt x="14315" y="6090"/>
                        </a:cubicBezTo>
                        <a:cubicBezTo>
                          <a:pt x="15194" y="5003"/>
                          <a:pt x="16265" y="4085"/>
                          <a:pt x="17475" y="3383"/>
                        </a:cubicBezTo>
                        <a:lnTo>
                          <a:pt x="19280" y="2661"/>
                        </a:lnTo>
                        <a:lnTo>
                          <a:pt x="21176" y="2661"/>
                        </a:lnTo>
                        <a:cubicBezTo>
                          <a:pt x="21176" y="1667"/>
                          <a:pt x="20183" y="1126"/>
                          <a:pt x="19190" y="855"/>
                        </a:cubicBezTo>
                        <a:close/>
                      </a:path>
                    </a:pathLst>
                  </a:custGeom>
                  <a:solidFill>
                    <a:srgbClr val="FAFAFA"/>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endParaRPr>
                  </a:p>
                </p:txBody>
              </p:sp>
              <p:sp>
                <p:nvSpPr>
                  <p:cNvPr id="3344" name="Freeform: Shape 3343">
                    <a:extLst>
                      <a:ext uri="{FF2B5EF4-FFF2-40B4-BE49-F238E27FC236}">
                        <a16:creationId xmlns:a16="http://schemas.microsoft.com/office/drawing/2014/main" id="{3F9D658D-B0CA-9566-69C7-27207A18F107}"/>
                      </a:ext>
                    </a:extLst>
                  </p:cNvPr>
                  <p:cNvSpPr/>
                  <p:nvPr/>
                </p:nvSpPr>
                <p:spPr>
                  <a:xfrm>
                    <a:off x="8336982" y="4753105"/>
                    <a:ext cx="16174" cy="37265"/>
                  </a:xfrm>
                  <a:custGeom>
                    <a:avLst/>
                    <a:gdLst>
                      <a:gd name="connsiteX0" fmla="*/ 12069 w 16174"/>
                      <a:gd name="connsiteY0" fmla="*/ 752 h 37265"/>
                      <a:gd name="connsiteX1" fmla="*/ 6201 w 16174"/>
                      <a:gd name="connsiteY1" fmla="*/ 4362 h 37265"/>
                      <a:gd name="connsiteX2" fmla="*/ 3313 w 16174"/>
                      <a:gd name="connsiteY2" fmla="*/ 10320 h 37265"/>
                      <a:gd name="connsiteX3" fmla="*/ 63 w 16174"/>
                      <a:gd name="connsiteY3" fmla="*/ 25034 h 37265"/>
                      <a:gd name="connsiteX4" fmla="*/ 2230 w 16174"/>
                      <a:gd name="connsiteY4" fmla="*/ 35234 h 37265"/>
                      <a:gd name="connsiteX5" fmla="*/ 5570 w 16174"/>
                      <a:gd name="connsiteY5" fmla="*/ 37130 h 37265"/>
                      <a:gd name="connsiteX6" fmla="*/ 7014 w 16174"/>
                      <a:gd name="connsiteY6" fmla="*/ 33068 h 37265"/>
                      <a:gd name="connsiteX7" fmla="*/ 7014 w 16174"/>
                      <a:gd name="connsiteY7" fmla="*/ 25846 h 37265"/>
                      <a:gd name="connsiteX8" fmla="*/ 16041 w 16174"/>
                      <a:gd name="connsiteY8" fmla="*/ 1835 h 37265"/>
                      <a:gd name="connsiteX9" fmla="*/ 16041 w 16174"/>
                      <a:gd name="connsiteY9" fmla="*/ 661 h 37265"/>
                      <a:gd name="connsiteX10" fmla="*/ 14326 w 16174"/>
                      <a:gd name="connsiteY10" fmla="*/ 30 h 37265"/>
                      <a:gd name="connsiteX11" fmla="*/ 12069 w 16174"/>
                      <a:gd name="connsiteY11" fmla="*/ 752 h 37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174" h="37265">
                        <a:moveTo>
                          <a:pt x="12069" y="752"/>
                        </a:moveTo>
                        <a:cubicBezTo>
                          <a:pt x="9787" y="1320"/>
                          <a:pt x="7737" y="2581"/>
                          <a:pt x="6201" y="4362"/>
                        </a:cubicBezTo>
                        <a:cubicBezTo>
                          <a:pt x="4831" y="6123"/>
                          <a:pt x="3847" y="8153"/>
                          <a:pt x="3313" y="10320"/>
                        </a:cubicBezTo>
                        <a:cubicBezTo>
                          <a:pt x="1594" y="15062"/>
                          <a:pt x="501" y="20009"/>
                          <a:pt x="63" y="25034"/>
                        </a:cubicBezTo>
                        <a:cubicBezTo>
                          <a:pt x="-234" y="28573"/>
                          <a:pt x="520" y="32121"/>
                          <a:pt x="2230" y="35234"/>
                        </a:cubicBezTo>
                        <a:cubicBezTo>
                          <a:pt x="2862" y="36498"/>
                          <a:pt x="4216" y="37671"/>
                          <a:pt x="5570" y="37130"/>
                        </a:cubicBezTo>
                        <a:cubicBezTo>
                          <a:pt x="6924" y="36588"/>
                          <a:pt x="6924" y="34331"/>
                          <a:pt x="7014" y="33068"/>
                        </a:cubicBezTo>
                        <a:cubicBezTo>
                          <a:pt x="7104" y="31804"/>
                          <a:pt x="7014" y="28284"/>
                          <a:pt x="7014" y="25846"/>
                        </a:cubicBezTo>
                        <a:cubicBezTo>
                          <a:pt x="7431" y="17094"/>
                          <a:pt x="10589" y="8694"/>
                          <a:pt x="16041" y="1835"/>
                        </a:cubicBezTo>
                        <a:cubicBezTo>
                          <a:pt x="16219" y="1464"/>
                          <a:pt x="16219" y="1032"/>
                          <a:pt x="16041" y="661"/>
                        </a:cubicBezTo>
                        <a:cubicBezTo>
                          <a:pt x="16041" y="30"/>
                          <a:pt x="14957" y="-61"/>
                          <a:pt x="14326" y="30"/>
                        </a:cubicBezTo>
                        <a:cubicBezTo>
                          <a:pt x="13558" y="221"/>
                          <a:pt x="12804" y="462"/>
                          <a:pt x="12069" y="752"/>
                        </a:cubicBezTo>
                        <a:close/>
                      </a:path>
                    </a:pathLst>
                  </a:custGeom>
                  <a:solidFill>
                    <a:srgbClr val="FAFAFA"/>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endParaRPr>
                  </a:p>
                </p:txBody>
              </p:sp>
              <p:sp>
                <p:nvSpPr>
                  <p:cNvPr id="3345" name="Freeform: Shape 3344">
                    <a:extLst>
                      <a:ext uri="{FF2B5EF4-FFF2-40B4-BE49-F238E27FC236}">
                        <a16:creationId xmlns:a16="http://schemas.microsoft.com/office/drawing/2014/main" id="{3FDAFE53-C24E-2BF4-7A15-B98D1066C755}"/>
                      </a:ext>
                    </a:extLst>
                  </p:cNvPr>
                  <p:cNvSpPr/>
                  <p:nvPr/>
                </p:nvSpPr>
                <p:spPr>
                  <a:xfrm>
                    <a:off x="8207929" y="4752925"/>
                    <a:ext cx="88585" cy="83075"/>
                  </a:xfrm>
                  <a:custGeom>
                    <a:avLst/>
                    <a:gdLst>
                      <a:gd name="connsiteX0" fmla="*/ 80913 w 88585"/>
                      <a:gd name="connsiteY0" fmla="*/ 6167 h 83075"/>
                      <a:gd name="connsiteX1" fmla="*/ 51485 w 88585"/>
                      <a:gd name="connsiteY1" fmla="*/ 35594 h 83075"/>
                      <a:gd name="connsiteX2" fmla="*/ 47062 w 88585"/>
                      <a:gd name="connsiteY2" fmla="*/ 83075 h 83075"/>
                      <a:gd name="connsiteX3" fmla="*/ 9511 w 88585"/>
                      <a:gd name="connsiteY3" fmla="*/ 63758 h 83075"/>
                      <a:gd name="connsiteX4" fmla="*/ 484 w 88585"/>
                      <a:gd name="connsiteY4" fmla="*/ 51301 h 83075"/>
                      <a:gd name="connsiteX5" fmla="*/ 8699 w 88585"/>
                      <a:gd name="connsiteY5" fmla="*/ 19436 h 83075"/>
                      <a:gd name="connsiteX6" fmla="*/ 59158 w 88585"/>
                      <a:gd name="connsiteY6" fmla="*/ 29 h 83075"/>
                      <a:gd name="connsiteX7" fmla="*/ 88586 w 88585"/>
                      <a:gd name="connsiteY7" fmla="*/ 6799 h 83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585" h="83075">
                        <a:moveTo>
                          <a:pt x="80913" y="6167"/>
                        </a:moveTo>
                        <a:cubicBezTo>
                          <a:pt x="74052" y="6167"/>
                          <a:pt x="59249" y="14742"/>
                          <a:pt x="51485" y="35594"/>
                        </a:cubicBezTo>
                        <a:cubicBezTo>
                          <a:pt x="46856" y="50967"/>
                          <a:pt x="45352" y="67112"/>
                          <a:pt x="47062" y="83075"/>
                        </a:cubicBezTo>
                        <a:cubicBezTo>
                          <a:pt x="32808" y="80798"/>
                          <a:pt x="19652" y="74031"/>
                          <a:pt x="9511" y="63758"/>
                        </a:cubicBezTo>
                        <a:cubicBezTo>
                          <a:pt x="5729" y="60224"/>
                          <a:pt x="2664" y="55995"/>
                          <a:pt x="484" y="51301"/>
                        </a:cubicBezTo>
                        <a:cubicBezTo>
                          <a:pt x="-1250" y="40003"/>
                          <a:pt x="1718" y="28487"/>
                          <a:pt x="8699" y="19436"/>
                        </a:cubicBezTo>
                        <a:cubicBezTo>
                          <a:pt x="19079" y="7792"/>
                          <a:pt x="34786" y="480"/>
                          <a:pt x="59158" y="29"/>
                        </a:cubicBezTo>
                        <a:cubicBezTo>
                          <a:pt x="86239" y="-513"/>
                          <a:pt x="88586" y="6799"/>
                          <a:pt x="88586" y="6799"/>
                        </a:cubicBezTo>
                        <a:close/>
                      </a:path>
                    </a:pathLst>
                  </a:custGeom>
                  <a:solidFill>
                    <a:srgbClr val="407BFF"/>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endParaRPr>
                  </a:p>
                </p:txBody>
              </p:sp>
              <p:sp>
                <p:nvSpPr>
                  <p:cNvPr id="3346" name="Freeform: Shape 3345">
                    <a:extLst>
                      <a:ext uri="{FF2B5EF4-FFF2-40B4-BE49-F238E27FC236}">
                        <a16:creationId xmlns:a16="http://schemas.microsoft.com/office/drawing/2014/main" id="{F56FCE9E-4B55-7D3A-A75F-90BEC2781152}"/>
                      </a:ext>
                    </a:extLst>
                  </p:cNvPr>
                  <p:cNvSpPr/>
                  <p:nvPr/>
                </p:nvSpPr>
                <p:spPr>
                  <a:xfrm>
                    <a:off x="8369696" y="4675324"/>
                    <a:ext cx="80725" cy="88007"/>
                  </a:xfrm>
                  <a:custGeom>
                    <a:avLst/>
                    <a:gdLst>
                      <a:gd name="connsiteX0" fmla="*/ 80726 w 80725"/>
                      <a:gd name="connsiteY0" fmla="*/ 12276 h 88007"/>
                      <a:gd name="connsiteX1" fmla="*/ 75761 w 80725"/>
                      <a:gd name="connsiteY1" fmla="*/ 64722 h 88007"/>
                      <a:gd name="connsiteX2" fmla="*/ 36043 w 80725"/>
                      <a:gd name="connsiteY2" fmla="*/ 87921 h 88007"/>
                      <a:gd name="connsiteX3" fmla="*/ 1922 w 80725"/>
                      <a:gd name="connsiteY3" fmla="*/ 65444 h 88007"/>
                      <a:gd name="connsiteX4" fmla="*/ 297 w 80725"/>
                      <a:gd name="connsiteY4" fmla="*/ 0 h 880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725" h="88007">
                        <a:moveTo>
                          <a:pt x="80726" y="12276"/>
                        </a:moveTo>
                        <a:cubicBezTo>
                          <a:pt x="80726" y="12276"/>
                          <a:pt x="78559" y="48383"/>
                          <a:pt x="75761" y="64722"/>
                        </a:cubicBezTo>
                        <a:cubicBezTo>
                          <a:pt x="74226" y="73749"/>
                          <a:pt x="65019" y="88462"/>
                          <a:pt x="36043" y="87921"/>
                        </a:cubicBezTo>
                        <a:cubicBezTo>
                          <a:pt x="20895" y="89006"/>
                          <a:pt x="6904" y="79790"/>
                          <a:pt x="1922" y="65444"/>
                        </a:cubicBezTo>
                        <a:cubicBezTo>
                          <a:pt x="138" y="43678"/>
                          <a:pt x="-405" y="21828"/>
                          <a:pt x="297" y="0"/>
                        </a:cubicBezTo>
                        <a:close/>
                      </a:path>
                    </a:pathLst>
                  </a:custGeom>
                  <a:solidFill>
                    <a:srgbClr val="FFA8A7"/>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endParaRPr>
                  </a:p>
                </p:txBody>
              </p:sp>
              <p:sp>
                <p:nvSpPr>
                  <p:cNvPr id="3347" name="Freeform: Shape 3346">
                    <a:extLst>
                      <a:ext uri="{FF2B5EF4-FFF2-40B4-BE49-F238E27FC236}">
                        <a16:creationId xmlns:a16="http://schemas.microsoft.com/office/drawing/2014/main" id="{CFABE8C6-E2DC-6D2F-6E2F-1C53053C372C}"/>
                      </a:ext>
                    </a:extLst>
                  </p:cNvPr>
                  <p:cNvSpPr/>
                  <p:nvPr/>
                </p:nvSpPr>
                <p:spPr>
                  <a:xfrm>
                    <a:off x="8721405" y="4522320"/>
                    <a:ext cx="135401" cy="144196"/>
                  </a:xfrm>
                  <a:custGeom>
                    <a:avLst/>
                    <a:gdLst>
                      <a:gd name="connsiteX0" fmla="*/ 135402 w 135401"/>
                      <a:gd name="connsiteY0" fmla="*/ 98753 h 144196"/>
                      <a:gd name="connsiteX1" fmla="*/ 89726 w 135401"/>
                      <a:gd name="connsiteY1" fmla="*/ 0 h 144196"/>
                      <a:gd name="connsiteX2" fmla="*/ 0 w 135401"/>
                      <a:gd name="connsiteY2" fmla="*/ 22206 h 144196"/>
                      <a:gd name="connsiteX3" fmla="*/ 81963 w 135401"/>
                      <a:gd name="connsiteY3" fmla="*/ 141359 h 144196"/>
                      <a:gd name="connsiteX4" fmla="*/ 135402 w 135401"/>
                      <a:gd name="connsiteY4" fmla="*/ 98753 h 1441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401" h="144196">
                        <a:moveTo>
                          <a:pt x="135402" y="98753"/>
                        </a:moveTo>
                        <a:lnTo>
                          <a:pt x="89726" y="0"/>
                        </a:lnTo>
                        <a:lnTo>
                          <a:pt x="0" y="22206"/>
                        </a:lnTo>
                        <a:cubicBezTo>
                          <a:pt x="0" y="22206"/>
                          <a:pt x="74471" y="131520"/>
                          <a:pt x="81963" y="141359"/>
                        </a:cubicBezTo>
                        <a:cubicBezTo>
                          <a:pt x="94240" y="157608"/>
                          <a:pt x="135402" y="98753"/>
                          <a:pt x="135402" y="98753"/>
                        </a:cubicBezTo>
                        <a:close/>
                      </a:path>
                    </a:pathLst>
                  </a:custGeom>
                  <a:solidFill>
                    <a:srgbClr val="FFA8A7"/>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endParaRPr>
                  </a:p>
                </p:txBody>
              </p:sp>
              <p:sp>
                <p:nvSpPr>
                  <p:cNvPr id="3348" name="Freeform: Shape 3347">
                    <a:extLst>
                      <a:ext uri="{FF2B5EF4-FFF2-40B4-BE49-F238E27FC236}">
                        <a16:creationId xmlns:a16="http://schemas.microsoft.com/office/drawing/2014/main" id="{A90CC24D-F7C8-CCDD-191B-71702A588935}"/>
                      </a:ext>
                    </a:extLst>
                  </p:cNvPr>
                  <p:cNvSpPr/>
                  <p:nvPr/>
                </p:nvSpPr>
                <p:spPr>
                  <a:xfrm>
                    <a:off x="8790513" y="4604264"/>
                    <a:ext cx="107647" cy="211183"/>
                  </a:xfrm>
                  <a:custGeom>
                    <a:avLst/>
                    <a:gdLst>
                      <a:gd name="connsiteX0" fmla="*/ 107276 w 107647"/>
                      <a:gd name="connsiteY0" fmla="*/ 45243 h 211183"/>
                      <a:gd name="connsiteX1" fmla="*/ 107276 w 107647"/>
                      <a:gd name="connsiteY1" fmla="*/ 57700 h 211183"/>
                      <a:gd name="connsiteX2" fmla="*/ 104026 w 107647"/>
                      <a:gd name="connsiteY2" fmla="*/ 100758 h 211183"/>
                      <a:gd name="connsiteX3" fmla="*/ 101679 w 107647"/>
                      <a:gd name="connsiteY3" fmla="*/ 117638 h 211183"/>
                      <a:gd name="connsiteX4" fmla="*/ 100957 w 107647"/>
                      <a:gd name="connsiteY4" fmla="*/ 138128 h 211183"/>
                      <a:gd name="connsiteX5" fmla="*/ 100957 w 107647"/>
                      <a:gd name="connsiteY5" fmla="*/ 159522 h 211183"/>
                      <a:gd name="connsiteX6" fmla="*/ 100957 w 107647"/>
                      <a:gd name="connsiteY6" fmla="*/ 168549 h 211183"/>
                      <a:gd name="connsiteX7" fmla="*/ 37137 w 107647"/>
                      <a:gd name="connsiteY7" fmla="*/ 208086 h 211183"/>
                      <a:gd name="connsiteX8" fmla="*/ 33798 w 107647"/>
                      <a:gd name="connsiteY8" fmla="*/ 209621 h 211183"/>
                      <a:gd name="connsiteX9" fmla="*/ 3648 w 107647"/>
                      <a:gd name="connsiteY9" fmla="*/ 202580 h 211183"/>
                      <a:gd name="connsiteX10" fmla="*/ 16195 w 107647"/>
                      <a:gd name="connsiteY10" fmla="*/ 146253 h 211183"/>
                      <a:gd name="connsiteX11" fmla="*/ 18091 w 107647"/>
                      <a:gd name="connsiteY11" fmla="*/ 128199 h 211183"/>
                      <a:gd name="connsiteX12" fmla="*/ 16647 w 107647"/>
                      <a:gd name="connsiteY12" fmla="*/ 89294 h 211183"/>
                      <a:gd name="connsiteX13" fmla="*/ 10599 w 107647"/>
                      <a:gd name="connsiteY13" fmla="*/ 65734 h 211183"/>
                      <a:gd name="connsiteX14" fmla="*/ 2655 w 107647"/>
                      <a:gd name="connsiteY14" fmla="*/ 43889 h 211183"/>
                      <a:gd name="connsiteX15" fmla="*/ 9876 w 107647"/>
                      <a:gd name="connsiteY15" fmla="*/ 28724 h 211183"/>
                      <a:gd name="connsiteX16" fmla="*/ 21160 w 107647"/>
                      <a:gd name="connsiteY16" fmla="*/ 16538 h 211183"/>
                      <a:gd name="connsiteX17" fmla="*/ 53656 w 107647"/>
                      <a:gd name="connsiteY17" fmla="*/ 470 h 211183"/>
                      <a:gd name="connsiteX18" fmla="*/ 60968 w 107647"/>
                      <a:gd name="connsiteY18" fmla="*/ 470 h 211183"/>
                      <a:gd name="connsiteX19" fmla="*/ 69363 w 107647"/>
                      <a:gd name="connsiteY19" fmla="*/ 8233 h 211183"/>
                      <a:gd name="connsiteX20" fmla="*/ 90125 w 107647"/>
                      <a:gd name="connsiteY20" fmla="*/ 23669 h 211183"/>
                      <a:gd name="connsiteX21" fmla="*/ 107095 w 107647"/>
                      <a:gd name="connsiteY21" fmla="*/ 42625 h 211183"/>
                      <a:gd name="connsiteX22" fmla="*/ 107276 w 107647"/>
                      <a:gd name="connsiteY22" fmla="*/ 45243 h 211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07647" h="211183">
                        <a:moveTo>
                          <a:pt x="107276" y="45243"/>
                        </a:moveTo>
                        <a:cubicBezTo>
                          <a:pt x="107772" y="49380"/>
                          <a:pt x="107772" y="53562"/>
                          <a:pt x="107276" y="57700"/>
                        </a:cubicBezTo>
                        <a:lnTo>
                          <a:pt x="104026" y="100758"/>
                        </a:lnTo>
                        <a:cubicBezTo>
                          <a:pt x="103751" y="106443"/>
                          <a:pt x="102965" y="112093"/>
                          <a:pt x="101679" y="117638"/>
                        </a:cubicBezTo>
                        <a:cubicBezTo>
                          <a:pt x="100760" y="124427"/>
                          <a:pt x="100518" y="131291"/>
                          <a:pt x="100957" y="138128"/>
                        </a:cubicBezTo>
                        <a:cubicBezTo>
                          <a:pt x="100957" y="145260"/>
                          <a:pt x="100957" y="152391"/>
                          <a:pt x="100957" y="159522"/>
                        </a:cubicBezTo>
                        <a:cubicBezTo>
                          <a:pt x="100603" y="162521"/>
                          <a:pt x="100603" y="165550"/>
                          <a:pt x="100957" y="168549"/>
                        </a:cubicBezTo>
                        <a:cubicBezTo>
                          <a:pt x="101679" y="171528"/>
                          <a:pt x="55823" y="197886"/>
                          <a:pt x="37137" y="208086"/>
                        </a:cubicBezTo>
                        <a:lnTo>
                          <a:pt x="33798" y="209621"/>
                        </a:lnTo>
                        <a:cubicBezTo>
                          <a:pt x="23228" y="213222"/>
                          <a:pt x="11530" y="210490"/>
                          <a:pt x="3648" y="202580"/>
                        </a:cubicBezTo>
                        <a:cubicBezTo>
                          <a:pt x="-4162" y="183011"/>
                          <a:pt x="818" y="160656"/>
                          <a:pt x="16195" y="146253"/>
                        </a:cubicBezTo>
                        <a:cubicBezTo>
                          <a:pt x="16195" y="146253"/>
                          <a:pt x="18542" y="146253"/>
                          <a:pt x="18091" y="128199"/>
                        </a:cubicBezTo>
                        <a:cubicBezTo>
                          <a:pt x="18091" y="115291"/>
                          <a:pt x="18091" y="102202"/>
                          <a:pt x="16647" y="89294"/>
                        </a:cubicBezTo>
                        <a:cubicBezTo>
                          <a:pt x="15824" y="81182"/>
                          <a:pt x="13785" y="73239"/>
                          <a:pt x="10599" y="65734"/>
                        </a:cubicBezTo>
                        <a:cubicBezTo>
                          <a:pt x="6494" y="59068"/>
                          <a:pt x="3791" y="51635"/>
                          <a:pt x="2655" y="43889"/>
                        </a:cubicBezTo>
                        <a:cubicBezTo>
                          <a:pt x="3727" y="38300"/>
                          <a:pt x="6213" y="33079"/>
                          <a:pt x="9876" y="28724"/>
                        </a:cubicBezTo>
                        <a:cubicBezTo>
                          <a:pt x="12882" y="24023"/>
                          <a:pt x="16703" y="19896"/>
                          <a:pt x="21160" y="16538"/>
                        </a:cubicBezTo>
                        <a:cubicBezTo>
                          <a:pt x="30644" y="8803"/>
                          <a:pt x="41752" y="3310"/>
                          <a:pt x="53656" y="470"/>
                        </a:cubicBezTo>
                        <a:cubicBezTo>
                          <a:pt x="56053" y="-157"/>
                          <a:pt x="58571" y="-157"/>
                          <a:pt x="60968" y="470"/>
                        </a:cubicBezTo>
                        <a:cubicBezTo>
                          <a:pt x="64669" y="1553"/>
                          <a:pt x="66835" y="5254"/>
                          <a:pt x="69363" y="8233"/>
                        </a:cubicBezTo>
                        <a:cubicBezTo>
                          <a:pt x="75445" y="14419"/>
                          <a:pt x="82449" y="19626"/>
                          <a:pt x="90125" y="23669"/>
                        </a:cubicBezTo>
                        <a:cubicBezTo>
                          <a:pt x="97829" y="27802"/>
                          <a:pt x="103836" y="34512"/>
                          <a:pt x="107095" y="42625"/>
                        </a:cubicBezTo>
                        <a:cubicBezTo>
                          <a:pt x="106914" y="43347"/>
                          <a:pt x="107095" y="44340"/>
                          <a:pt x="107276" y="45243"/>
                        </a:cubicBezTo>
                        <a:close/>
                      </a:path>
                    </a:pathLst>
                  </a:custGeom>
                  <a:solidFill>
                    <a:srgbClr val="455A64"/>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endParaRPr>
                  </a:p>
                </p:txBody>
              </p:sp>
              <p:sp>
                <p:nvSpPr>
                  <p:cNvPr id="3349" name="Freeform: Shape 3348">
                    <a:extLst>
                      <a:ext uri="{FF2B5EF4-FFF2-40B4-BE49-F238E27FC236}">
                        <a16:creationId xmlns:a16="http://schemas.microsoft.com/office/drawing/2014/main" id="{48EBC851-E9DA-0007-CA98-62895BB17508}"/>
                      </a:ext>
                    </a:extLst>
                  </p:cNvPr>
                  <p:cNvSpPr/>
                  <p:nvPr/>
                </p:nvSpPr>
                <p:spPr>
                  <a:xfrm>
                    <a:off x="8752818" y="4749612"/>
                    <a:ext cx="53439" cy="57683"/>
                  </a:xfrm>
                  <a:custGeom>
                    <a:avLst/>
                    <a:gdLst>
                      <a:gd name="connsiteX0" fmla="*/ 53440 w 53439"/>
                      <a:gd name="connsiteY0" fmla="*/ 995 h 57683"/>
                      <a:gd name="connsiteX1" fmla="*/ 47482 w 53439"/>
                      <a:gd name="connsiteY1" fmla="*/ 10022 h 57683"/>
                      <a:gd name="connsiteX2" fmla="*/ 47482 w 53439"/>
                      <a:gd name="connsiteY2" fmla="*/ 10022 h 57683"/>
                      <a:gd name="connsiteX3" fmla="*/ 40983 w 53439"/>
                      <a:gd name="connsiteY3" fmla="*/ 57683 h 57683"/>
                      <a:gd name="connsiteX4" fmla="*/ 1 w 53439"/>
                      <a:gd name="connsiteY4" fmla="*/ 36019 h 57683"/>
                      <a:gd name="connsiteX5" fmla="*/ 16881 w 53439"/>
                      <a:gd name="connsiteY5" fmla="*/ 8036 h 57683"/>
                      <a:gd name="connsiteX6" fmla="*/ 23922 w 53439"/>
                      <a:gd name="connsiteY6" fmla="*/ 4335 h 57683"/>
                      <a:gd name="connsiteX7" fmla="*/ 23922 w 53439"/>
                      <a:gd name="connsiteY7" fmla="*/ 4335 h 57683"/>
                      <a:gd name="connsiteX8" fmla="*/ 53440 w 53439"/>
                      <a:gd name="connsiteY8" fmla="*/ 995 h 576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3439" h="57683">
                        <a:moveTo>
                          <a:pt x="53440" y="995"/>
                        </a:moveTo>
                        <a:cubicBezTo>
                          <a:pt x="51183" y="3816"/>
                          <a:pt x="49189" y="6837"/>
                          <a:pt x="47482" y="10022"/>
                        </a:cubicBezTo>
                        <a:lnTo>
                          <a:pt x="47482" y="10022"/>
                        </a:lnTo>
                        <a:cubicBezTo>
                          <a:pt x="39300" y="24493"/>
                          <a:pt x="36974" y="41549"/>
                          <a:pt x="40983" y="57683"/>
                        </a:cubicBezTo>
                        <a:cubicBezTo>
                          <a:pt x="8577" y="54704"/>
                          <a:pt x="1" y="36019"/>
                          <a:pt x="1" y="36019"/>
                        </a:cubicBezTo>
                        <a:cubicBezTo>
                          <a:pt x="-91" y="24257"/>
                          <a:pt x="6434" y="13441"/>
                          <a:pt x="16881" y="8036"/>
                        </a:cubicBezTo>
                        <a:cubicBezTo>
                          <a:pt x="19091" y="6558"/>
                          <a:pt x="21451" y="5318"/>
                          <a:pt x="23922" y="4335"/>
                        </a:cubicBezTo>
                        <a:lnTo>
                          <a:pt x="23922" y="4335"/>
                        </a:lnTo>
                        <a:cubicBezTo>
                          <a:pt x="33153" y="99"/>
                          <a:pt x="43496" y="-1071"/>
                          <a:pt x="53440" y="995"/>
                        </a:cubicBezTo>
                        <a:close/>
                      </a:path>
                    </a:pathLst>
                  </a:custGeom>
                  <a:solidFill>
                    <a:srgbClr val="407BFF"/>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endParaRPr>
                  </a:p>
                </p:txBody>
              </p:sp>
              <p:sp>
                <p:nvSpPr>
                  <p:cNvPr id="3350" name="Freeform: Shape 3349">
                    <a:extLst>
                      <a:ext uri="{FF2B5EF4-FFF2-40B4-BE49-F238E27FC236}">
                        <a16:creationId xmlns:a16="http://schemas.microsoft.com/office/drawing/2014/main" id="{E5E45EC1-CC00-6DAC-AEC5-E3DD1C26024A}"/>
                      </a:ext>
                    </a:extLst>
                  </p:cNvPr>
                  <p:cNvSpPr/>
                  <p:nvPr/>
                </p:nvSpPr>
                <p:spPr>
                  <a:xfrm>
                    <a:off x="8830178" y="4652172"/>
                    <a:ext cx="82312" cy="170017"/>
                  </a:xfrm>
                  <a:custGeom>
                    <a:avLst/>
                    <a:gdLst>
                      <a:gd name="connsiteX0" fmla="*/ 76637 w 82312"/>
                      <a:gd name="connsiteY0" fmla="*/ 2029 h 170017"/>
                      <a:gd name="connsiteX1" fmla="*/ 77540 w 82312"/>
                      <a:gd name="connsiteY1" fmla="*/ 51405 h 170017"/>
                      <a:gd name="connsiteX2" fmla="*/ 71943 w 82312"/>
                      <a:gd name="connsiteY2" fmla="*/ 100601 h 170017"/>
                      <a:gd name="connsiteX3" fmla="*/ 68604 w 82312"/>
                      <a:gd name="connsiteY3" fmla="*/ 134723 h 170017"/>
                      <a:gd name="connsiteX4" fmla="*/ 0 w 82312"/>
                      <a:gd name="connsiteY4" fmla="*/ 170017 h 170017"/>
                      <a:gd name="connsiteX5" fmla="*/ 13630 w 82312"/>
                      <a:gd name="connsiteY5" fmla="*/ 99518 h 170017"/>
                      <a:gd name="connsiteX6" fmla="*/ 37371 w 82312"/>
                      <a:gd name="connsiteY6" fmla="*/ 12139 h 170017"/>
                      <a:gd name="connsiteX7" fmla="*/ 76637 w 82312"/>
                      <a:gd name="connsiteY7" fmla="*/ 2029 h 170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2312" h="170017">
                        <a:moveTo>
                          <a:pt x="76637" y="2029"/>
                        </a:moveTo>
                        <a:cubicBezTo>
                          <a:pt x="85122" y="5369"/>
                          <a:pt x="82956" y="29109"/>
                          <a:pt x="77540" y="51405"/>
                        </a:cubicBezTo>
                        <a:cubicBezTo>
                          <a:pt x="72124" y="73701"/>
                          <a:pt x="69235" y="81826"/>
                          <a:pt x="71943" y="100601"/>
                        </a:cubicBezTo>
                        <a:cubicBezTo>
                          <a:pt x="74652" y="119377"/>
                          <a:pt x="76276" y="127682"/>
                          <a:pt x="68604" y="134723"/>
                        </a:cubicBezTo>
                        <a:cubicBezTo>
                          <a:pt x="60931" y="141763"/>
                          <a:pt x="0" y="170017"/>
                          <a:pt x="0" y="170017"/>
                        </a:cubicBezTo>
                        <a:cubicBezTo>
                          <a:pt x="8306" y="147403"/>
                          <a:pt x="12908" y="123598"/>
                          <a:pt x="13630" y="99518"/>
                        </a:cubicBezTo>
                        <a:cubicBezTo>
                          <a:pt x="15255" y="57905"/>
                          <a:pt x="18054" y="31095"/>
                          <a:pt x="37371" y="12139"/>
                        </a:cubicBezTo>
                        <a:cubicBezTo>
                          <a:pt x="47234" y="1176"/>
                          <a:pt x="62706" y="-2808"/>
                          <a:pt x="76637" y="2029"/>
                        </a:cubicBezTo>
                        <a:close/>
                      </a:path>
                    </a:pathLst>
                  </a:custGeom>
                  <a:solidFill>
                    <a:srgbClr val="407BFF"/>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endParaRPr>
                  </a:p>
                </p:txBody>
              </p:sp>
              <p:sp>
                <p:nvSpPr>
                  <p:cNvPr id="3351" name="Freeform: Shape 3350">
                    <a:extLst>
                      <a:ext uri="{FF2B5EF4-FFF2-40B4-BE49-F238E27FC236}">
                        <a16:creationId xmlns:a16="http://schemas.microsoft.com/office/drawing/2014/main" id="{C6CB52A4-42B3-4CCD-FDDA-792FA6595D43}"/>
                      </a:ext>
                    </a:extLst>
                  </p:cNvPr>
                  <p:cNvSpPr/>
                  <p:nvPr/>
                </p:nvSpPr>
                <p:spPr>
                  <a:xfrm>
                    <a:off x="8830178" y="4652172"/>
                    <a:ext cx="82312" cy="170017"/>
                  </a:xfrm>
                  <a:custGeom>
                    <a:avLst/>
                    <a:gdLst>
                      <a:gd name="connsiteX0" fmla="*/ 76637 w 82312"/>
                      <a:gd name="connsiteY0" fmla="*/ 2029 h 170017"/>
                      <a:gd name="connsiteX1" fmla="*/ 77540 w 82312"/>
                      <a:gd name="connsiteY1" fmla="*/ 51405 h 170017"/>
                      <a:gd name="connsiteX2" fmla="*/ 71943 w 82312"/>
                      <a:gd name="connsiteY2" fmla="*/ 100601 h 170017"/>
                      <a:gd name="connsiteX3" fmla="*/ 68604 w 82312"/>
                      <a:gd name="connsiteY3" fmla="*/ 134723 h 170017"/>
                      <a:gd name="connsiteX4" fmla="*/ 0 w 82312"/>
                      <a:gd name="connsiteY4" fmla="*/ 170017 h 170017"/>
                      <a:gd name="connsiteX5" fmla="*/ 13630 w 82312"/>
                      <a:gd name="connsiteY5" fmla="*/ 99518 h 170017"/>
                      <a:gd name="connsiteX6" fmla="*/ 37371 w 82312"/>
                      <a:gd name="connsiteY6" fmla="*/ 12139 h 170017"/>
                      <a:gd name="connsiteX7" fmla="*/ 76637 w 82312"/>
                      <a:gd name="connsiteY7" fmla="*/ 2029 h 170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2312" h="170017">
                        <a:moveTo>
                          <a:pt x="76637" y="2029"/>
                        </a:moveTo>
                        <a:cubicBezTo>
                          <a:pt x="85122" y="5369"/>
                          <a:pt x="82956" y="29109"/>
                          <a:pt x="77540" y="51405"/>
                        </a:cubicBezTo>
                        <a:cubicBezTo>
                          <a:pt x="72124" y="73701"/>
                          <a:pt x="69235" y="81826"/>
                          <a:pt x="71943" y="100601"/>
                        </a:cubicBezTo>
                        <a:cubicBezTo>
                          <a:pt x="74652" y="119377"/>
                          <a:pt x="76276" y="127682"/>
                          <a:pt x="68604" y="134723"/>
                        </a:cubicBezTo>
                        <a:cubicBezTo>
                          <a:pt x="60931" y="141763"/>
                          <a:pt x="0" y="170017"/>
                          <a:pt x="0" y="170017"/>
                        </a:cubicBezTo>
                        <a:cubicBezTo>
                          <a:pt x="8306" y="147403"/>
                          <a:pt x="12908" y="123598"/>
                          <a:pt x="13630" y="99518"/>
                        </a:cubicBezTo>
                        <a:cubicBezTo>
                          <a:pt x="15255" y="57905"/>
                          <a:pt x="18054" y="31095"/>
                          <a:pt x="37371" y="12139"/>
                        </a:cubicBezTo>
                        <a:cubicBezTo>
                          <a:pt x="47234" y="1176"/>
                          <a:pt x="62706" y="-2808"/>
                          <a:pt x="76637" y="2029"/>
                        </a:cubicBezTo>
                        <a:close/>
                      </a:path>
                    </a:pathLst>
                  </a:custGeom>
                  <a:solidFill>
                    <a:srgbClr val="000000">
                      <a:alpha val="40000"/>
                    </a:srgbClr>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endParaRPr>
                  </a:p>
                </p:txBody>
              </p:sp>
              <p:sp>
                <p:nvSpPr>
                  <p:cNvPr id="3352" name="Freeform: Shape 3351">
                    <a:extLst>
                      <a:ext uri="{FF2B5EF4-FFF2-40B4-BE49-F238E27FC236}">
                        <a16:creationId xmlns:a16="http://schemas.microsoft.com/office/drawing/2014/main" id="{DC2792D8-E4D4-EC37-6A35-E49D4D6899F8}"/>
                      </a:ext>
                    </a:extLst>
                  </p:cNvPr>
                  <p:cNvSpPr/>
                  <p:nvPr/>
                </p:nvSpPr>
                <p:spPr>
                  <a:xfrm>
                    <a:off x="8749296" y="4644895"/>
                    <a:ext cx="157519" cy="180251"/>
                  </a:xfrm>
                  <a:custGeom>
                    <a:avLst/>
                    <a:gdLst>
                      <a:gd name="connsiteX0" fmla="*/ 3432 w 157519"/>
                      <a:gd name="connsiteY0" fmla="*/ 140285 h 180251"/>
                      <a:gd name="connsiteX1" fmla="*/ 54253 w 157519"/>
                      <a:gd name="connsiteY1" fmla="*/ 162491 h 180251"/>
                      <a:gd name="connsiteX2" fmla="*/ 85666 w 157519"/>
                      <a:gd name="connsiteY2" fmla="*/ 122954 h 180251"/>
                      <a:gd name="connsiteX3" fmla="*/ 102275 w 157519"/>
                      <a:gd name="connsiteY3" fmla="*/ 26547 h 180251"/>
                      <a:gd name="connsiteX4" fmla="*/ 144701 w 157519"/>
                      <a:gd name="connsiteY4" fmla="*/ 280 h 180251"/>
                      <a:gd name="connsiteX5" fmla="*/ 157519 w 157519"/>
                      <a:gd name="connsiteY5" fmla="*/ 9306 h 180251"/>
                      <a:gd name="connsiteX6" fmla="*/ 121412 w 157519"/>
                      <a:gd name="connsiteY6" fmla="*/ 23569 h 180251"/>
                      <a:gd name="connsiteX7" fmla="*/ 100560 w 157519"/>
                      <a:gd name="connsiteY7" fmla="*/ 107066 h 180251"/>
                      <a:gd name="connsiteX8" fmla="*/ 73480 w 157519"/>
                      <a:gd name="connsiteY8" fmla="*/ 179732 h 180251"/>
                      <a:gd name="connsiteX9" fmla="*/ 4335 w 157519"/>
                      <a:gd name="connsiteY9" fmla="*/ 158700 h 180251"/>
                      <a:gd name="connsiteX10" fmla="*/ 3259 w 157519"/>
                      <a:gd name="connsiteY10" fmla="*/ 140476 h 180251"/>
                      <a:gd name="connsiteX11" fmla="*/ 3432 w 157519"/>
                      <a:gd name="connsiteY11" fmla="*/ 140285 h 1802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7519" h="180251">
                        <a:moveTo>
                          <a:pt x="3432" y="140285"/>
                        </a:moveTo>
                        <a:cubicBezTo>
                          <a:pt x="18269" y="151787"/>
                          <a:pt x="35733" y="159418"/>
                          <a:pt x="54253" y="162491"/>
                        </a:cubicBezTo>
                        <a:cubicBezTo>
                          <a:pt x="81333" y="165560"/>
                          <a:pt x="82778" y="155179"/>
                          <a:pt x="85666" y="122954"/>
                        </a:cubicBezTo>
                        <a:cubicBezTo>
                          <a:pt x="88555" y="90728"/>
                          <a:pt x="89638" y="46226"/>
                          <a:pt x="102275" y="26547"/>
                        </a:cubicBezTo>
                        <a:cubicBezTo>
                          <a:pt x="114913" y="6869"/>
                          <a:pt x="136306" y="-1706"/>
                          <a:pt x="144701" y="280"/>
                        </a:cubicBezTo>
                        <a:cubicBezTo>
                          <a:pt x="146416" y="-623"/>
                          <a:pt x="154721" y="5605"/>
                          <a:pt x="157519" y="9306"/>
                        </a:cubicBezTo>
                        <a:cubicBezTo>
                          <a:pt x="143988" y="8615"/>
                          <a:pt x="130819" y="13817"/>
                          <a:pt x="121412" y="23569"/>
                        </a:cubicBezTo>
                        <a:cubicBezTo>
                          <a:pt x="104442" y="40178"/>
                          <a:pt x="101373" y="75292"/>
                          <a:pt x="100560" y="107066"/>
                        </a:cubicBezTo>
                        <a:cubicBezTo>
                          <a:pt x="99748" y="138841"/>
                          <a:pt x="98394" y="175851"/>
                          <a:pt x="73480" y="179732"/>
                        </a:cubicBezTo>
                        <a:cubicBezTo>
                          <a:pt x="48533" y="182385"/>
                          <a:pt x="23579" y="174795"/>
                          <a:pt x="4335" y="158700"/>
                        </a:cubicBezTo>
                        <a:cubicBezTo>
                          <a:pt x="-995" y="153965"/>
                          <a:pt x="-1476" y="145806"/>
                          <a:pt x="3259" y="140476"/>
                        </a:cubicBezTo>
                        <a:cubicBezTo>
                          <a:pt x="3316" y="140412"/>
                          <a:pt x="3374" y="140348"/>
                          <a:pt x="3432" y="140285"/>
                        </a:cubicBezTo>
                        <a:close/>
                      </a:path>
                    </a:pathLst>
                  </a:custGeom>
                  <a:solidFill>
                    <a:srgbClr val="37474F"/>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endParaRPr>
                  </a:p>
                </p:txBody>
              </p:sp>
              <p:sp>
                <p:nvSpPr>
                  <p:cNvPr id="3353" name="Freeform: Shape 3352">
                    <a:extLst>
                      <a:ext uri="{FF2B5EF4-FFF2-40B4-BE49-F238E27FC236}">
                        <a16:creationId xmlns:a16="http://schemas.microsoft.com/office/drawing/2014/main" id="{A47E1781-57C7-BDE6-4214-97134FF6D497}"/>
                      </a:ext>
                    </a:extLst>
                  </p:cNvPr>
                  <p:cNvSpPr/>
                  <p:nvPr/>
                </p:nvSpPr>
                <p:spPr>
                  <a:xfrm>
                    <a:off x="8804421" y="4738782"/>
                    <a:ext cx="12950" cy="23516"/>
                  </a:xfrm>
                  <a:custGeom>
                    <a:avLst/>
                    <a:gdLst>
                      <a:gd name="connsiteX0" fmla="*/ 3732 w 12950"/>
                      <a:gd name="connsiteY0" fmla="*/ 0 h 23516"/>
                      <a:gd name="connsiteX1" fmla="*/ 31 w 12950"/>
                      <a:gd name="connsiteY1" fmla="*/ 5868 h 23516"/>
                      <a:gd name="connsiteX2" fmla="*/ 9057 w 12950"/>
                      <a:gd name="connsiteY2" fmla="*/ 22567 h 23516"/>
                      <a:gd name="connsiteX3" fmla="*/ 9870 w 12950"/>
                      <a:gd name="connsiteY3" fmla="*/ 17061 h 23516"/>
                      <a:gd name="connsiteX4" fmla="*/ 3732 w 12950"/>
                      <a:gd name="connsiteY4" fmla="*/ 0 h 235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950" h="23516">
                        <a:moveTo>
                          <a:pt x="3732" y="0"/>
                        </a:moveTo>
                        <a:cubicBezTo>
                          <a:pt x="1766" y="1385"/>
                          <a:pt x="433" y="3497"/>
                          <a:pt x="31" y="5868"/>
                        </a:cubicBezTo>
                        <a:cubicBezTo>
                          <a:pt x="-366" y="12694"/>
                          <a:pt x="3129" y="19160"/>
                          <a:pt x="9057" y="22567"/>
                        </a:cubicBezTo>
                        <a:cubicBezTo>
                          <a:pt x="12488" y="24553"/>
                          <a:pt x="15376" y="23740"/>
                          <a:pt x="9870" y="17061"/>
                        </a:cubicBezTo>
                        <a:cubicBezTo>
                          <a:pt x="6362" y="12011"/>
                          <a:pt x="4245" y="6127"/>
                          <a:pt x="3732" y="0"/>
                        </a:cubicBezTo>
                        <a:close/>
                      </a:path>
                    </a:pathLst>
                  </a:custGeom>
                  <a:solidFill>
                    <a:srgbClr val="FAFAFA"/>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endParaRPr>
                  </a:p>
                </p:txBody>
              </p:sp>
              <p:sp>
                <p:nvSpPr>
                  <p:cNvPr id="3354" name="Freeform: Shape 3353">
                    <a:extLst>
                      <a:ext uri="{FF2B5EF4-FFF2-40B4-BE49-F238E27FC236}">
                        <a16:creationId xmlns:a16="http://schemas.microsoft.com/office/drawing/2014/main" id="{C89AEA0F-79F5-DB71-1F34-6B76731F37A7}"/>
                      </a:ext>
                    </a:extLst>
                  </p:cNvPr>
                  <p:cNvSpPr/>
                  <p:nvPr/>
                </p:nvSpPr>
                <p:spPr>
                  <a:xfrm>
                    <a:off x="8805354" y="4716305"/>
                    <a:ext cx="14550" cy="23529"/>
                  </a:xfrm>
                  <a:custGeom>
                    <a:avLst/>
                    <a:gdLst>
                      <a:gd name="connsiteX0" fmla="*/ 2257 w 14550"/>
                      <a:gd name="connsiteY0" fmla="*/ 0 h 23529"/>
                      <a:gd name="connsiteX1" fmla="*/ 0 w 14550"/>
                      <a:gd name="connsiteY1" fmla="*/ 4875 h 23529"/>
                      <a:gd name="connsiteX2" fmla="*/ 11193 w 14550"/>
                      <a:gd name="connsiteY2" fmla="*/ 22928 h 23529"/>
                      <a:gd name="connsiteX3" fmla="*/ 11193 w 14550"/>
                      <a:gd name="connsiteY3" fmla="*/ 15887 h 23529"/>
                      <a:gd name="connsiteX4" fmla="*/ 2257 w 14550"/>
                      <a:gd name="connsiteY4" fmla="*/ 0 h 235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550" h="23529">
                        <a:moveTo>
                          <a:pt x="2257" y="0"/>
                        </a:moveTo>
                        <a:cubicBezTo>
                          <a:pt x="974" y="1322"/>
                          <a:pt x="178" y="3041"/>
                          <a:pt x="0" y="4875"/>
                        </a:cubicBezTo>
                        <a:cubicBezTo>
                          <a:pt x="1166" y="12147"/>
                          <a:pt x="5197" y="18650"/>
                          <a:pt x="11193" y="22928"/>
                        </a:cubicBezTo>
                        <a:cubicBezTo>
                          <a:pt x="17151" y="25546"/>
                          <a:pt x="13901" y="18956"/>
                          <a:pt x="11193" y="15887"/>
                        </a:cubicBezTo>
                        <a:cubicBezTo>
                          <a:pt x="7804" y="10833"/>
                          <a:pt x="4817" y="5521"/>
                          <a:pt x="2257" y="0"/>
                        </a:cubicBezTo>
                        <a:close/>
                      </a:path>
                    </a:pathLst>
                  </a:custGeom>
                  <a:solidFill>
                    <a:srgbClr val="FAFAFA"/>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endParaRPr>
                  </a:p>
                </p:txBody>
              </p:sp>
              <p:sp>
                <p:nvSpPr>
                  <p:cNvPr id="3355" name="Freeform: Shape 3354">
                    <a:extLst>
                      <a:ext uri="{FF2B5EF4-FFF2-40B4-BE49-F238E27FC236}">
                        <a16:creationId xmlns:a16="http://schemas.microsoft.com/office/drawing/2014/main" id="{06CD873B-B726-B937-465A-2F51C9977C77}"/>
                      </a:ext>
                    </a:extLst>
                  </p:cNvPr>
                  <p:cNvSpPr/>
                  <p:nvPr/>
                </p:nvSpPr>
                <p:spPr>
                  <a:xfrm>
                    <a:off x="8803369" y="4691572"/>
                    <a:ext cx="19113" cy="15446"/>
                  </a:xfrm>
                  <a:custGeom>
                    <a:avLst/>
                    <a:gdLst>
                      <a:gd name="connsiteX0" fmla="*/ 2798 w 19113"/>
                      <a:gd name="connsiteY0" fmla="*/ 0 h 15446"/>
                      <a:gd name="connsiteX1" fmla="*/ 0 w 19113"/>
                      <a:gd name="connsiteY1" fmla="*/ 3972 h 15446"/>
                      <a:gd name="connsiteX2" fmla="*/ 15887 w 19113"/>
                      <a:gd name="connsiteY2" fmla="*/ 15436 h 15446"/>
                      <a:gd name="connsiteX3" fmla="*/ 15887 w 19113"/>
                      <a:gd name="connsiteY3" fmla="*/ 10742 h 15446"/>
                      <a:gd name="connsiteX4" fmla="*/ 2798 w 19113"/>
                      <a:gd name="connsiteY4" fmla="*/ 0 h 154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113" h="15446">
                        <a:moveTo>
                          <a:pt x="2798" y="0"/>
                        </a:moveTo>
                        <a:cubicBezTo>
                          <a:pt x="1270" y="785"/>
                          <a:pt x="225" y="2269"/>
                          <a:pt x="0" y="3972"/>
                        </a:cubicBezTo>
                        <a:cubicBezTo>
                          <a:pt x="0" y="6590"/>
                          <a:pt x="12096" y="15797"/>
                          <a:pt x="15887" y="15436"/>
                        </a:cubicBezTo>
                        <a:cubicBezTo>
                          <a:pt x="19678" y="15075"/>
                          <a:pt x="20671" y="13901"/>
                          <a:pt x="15887" y="10742"/>
                        </a:cubicBezTo>
                        <a:cubicBezTo>
                          <a:pt x="11103" y="7582"/>
                          <a:pt x="2798" y="0"/>
                          <a:pt x="2798" y="0"/>
                        </a:cubicBezTo>
                        <a:close/>
                      </a:path>
                    </a:pathLst>
                  </a:custGeom>
                  <a:solidFill>
                    <a:srgbClr val="FAFAFA"/>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endParaRPr>
                  </a:p>
                </p:txBody>
              </p:sp>
              <p:sp>
                <p:nvSpPr>
                  <p:cNvPr id="3356" name="Freeform: Shape 3355">
                    <a:extLst>
                      <a:ext uri="{FF2B5EF4-FFF2-40B4-BE49-F238E27FC236}">
                        <a16:creationId xmlns:a16="http://schemas.microsoft.com/office/drawing/2014/main" id="{C4EB166A-7550-73B1-54AD-27724A910E2D}"/>
                      </a:ext>
                    </a:extLst>
                  </p:cNvPr>
                  <p:cNvSpPr/>
                  <p:nvPr/>
                </p:nvSpPr>
                <p:spPr>
                  <a:xfrm>
                    <a:off x="8346960" y="3822654"/>
                    <a:ext cx="491161" cy="904220"/>
                  </a:xfrm>
                  <a:custGeom>
                    <a:avLst/>
                    <a:gdLst>
                      <a:gd name="connsiteX0" fmla="*/ 419128 w 491161"/>
                      <a:gd name="connsiteY0" fmla="*/ 798419 h 904220"/>
                      <a:gd name="connsiteX1" fmla="*/ 236968 w 491161"/>
                      <a:gd name="connsiteY1" fmla="*/ 548648 h 904220"/>
                      <a:gd name="connsiteX2" fmla="*/ 218914 w 491161"/>
                      <a:gd name="connsiteY2" fmla="*/ 506403 h 904220"/>
                      <a:gd name="connsiteX3" fmla="*/ 175766 w 491161"/>
                      <a:gd name="connsiteY3" fmla="*/ 350149 h 904220"/>
                      <a:gd name="connsiteX4" fmla="*/ 137673 w 491161"/>
                      <a:gd name="connsiteY4" fmla="*/ 540704 h 904220"/>
                      <a:gd name="connsiteX5" fmla="*/ 146700 w 491161"/>
                      <a:gd name="connsiteY5" fmla="*/ 637110 h 904220"/>
                      <a:gd name="connsiteX6" fmla="*/ 134694 w 491161"/>
                      <a:gd name="connsiteY6" fmla="*/ 753646 h 904220"/>
                      <a:gd name="connsiteX7" fmla="*/ 102739 w 491161"/>
                      <a:gd name="connsiteY7" fmla="*/ 894103 h 904220"/>
                      <a:gd name="connsiteX8" fmla="*/ 62390 w 491161"/>
                      <a:gd name="connsiteY8" fmla="*/ 904213 h 904220"/>
                      <a:gd name="connsiteX9" fmla="*/ 19151 w 491161"/>
                      <a:gd name="connsiteY9" fmla="*/ 887333 h 904220"/>
                      <a:gd name="connsiteX10" fmla="*/ 10125 w 491161"/>
                      <a:gd name="connsiteY10" fmla="*/ 686306 h 904220"/>
                      <a:gd name="connsiteX11" fmla="*/ 1098 w 491161"/>
                      <a:gd name="connsiteY11" fmla="*/ 534295 h 904220"/>
                      <a:gd name="connsiteX12" fmla="*/ 6694 w 491161"/>
                      <a:gd name="connsiteY12" fmla="*/ 308626 h 904220"/>
                      <a:gd name="connsiteX13" fmla="*/ 31879 w 491161"/>
                      <a:gd name="connsiteY13" fmla="*/ 50279 h 904220"/>
                      <a:gd name="connsiteX14" fmla="*/ 293656 w 491161"/>
                      <a:gd name="connsiteY14" fmla="*/ 0 h 904220"/>
                      <a:gd name="connsiteX15" fmla="*/ 348539 w 491161"/>
                      <a:gd name="connsiteY15" fmla="*/ 187306 h 904220"/>
                      <a:gd name="connsiteX16" fmla="*/ 354406 w 491161"/>
                      <a:gd name="connsiteY16" fmla="*/ 490245 h 904220"/>
                      <a:gd name="connsiteX17" fmla="*/ 435647 w 491161"/>
                      <a:gd name="connsiteY17" fmla="*/ 616619 h 904220"/>
                      <a:gd name="connsiteX18" fmla="*/ 491162 w 491161"/>
                      <a:gd name="connsiteY18" fmla="*/ 753556 h 904220"/>
                      <a:gd name="connsiteX19" fmla="*/ 419128 w 491161"/>
                      <a:gd name="connsiteY19" fmla="*/ 798419 h 9042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91161" h="904220">
                        <a:moveTo>
                          <a:pt x="419128" y="798419"/>
                        </a:moveTo>
                        <a:cubicBezTo>
                          <a:pt x="419128" y="798419"/>
                          <a:pt x="285080" y="616168"/>
                          <a:pt x="236968" y="548648"/>
                        </a:cubicBezTo>
                        <a:cubicBezTo>
                          <a:pt x="228979" y="535492"/>
                          <a:pt x="222901" y="521268"/>
                          <a:pt x="218914" y="506403"/>
                        </a:cubicBezTo>
                        <a:cubicBezTo>
                          <a:pt x="213047" y="484558"/>
                          <a:pt x="175766" y="350149"/>
                          <a:pt x="175766" y="350149"/>
                        </a:cubicBezTo>
                        <a:lnTo>
                          <a:pt x="137673" y="540704"/>
                        </a:lnTo>
                        <a:cubicBezTo>
                          <a:pt x="142843" y="572600"/>
                          <a:pt x="145859" y="604809"/>
                          <a:pt x="146700" y="637110"/>
                        </a:cubicBezTo>
                        <a:cubicBezTo>
                          <a:pt x="147931" y="676318"/>
                          <a:pt x="143893" y="715513"/>
                          <a:pt x="134694" y="753646"/>
                        </a:cubicBezTo>
                        <a:cubicBezTo>
                          <a:pt x="115196" y="846080"/>
                          <a:pt x="102739" y="894103"/>
                          <a:pt x="102739" y="894103"/>
                        </a:cubicBezTo>
                        <a:cubicBezTo>
                          <a:pt x="90395" y="900917"/>
                          <a:pt x="76489" y="904401"/>
                          <a:pt x="62390" y="904213"/>
                        </a:cubicBezTo>
                        <a:cubicBezTo>
                          <a:pt x="22582" y="904213"/>
                          <a:pt x="19151" y="887333"/>
                          <a:pt x="19151" y="887333"/>
                        </a:cubicBezTo>
                        <a:cubicBezTo>
                          <a:pt x="19151" y="887333"/>
                          <a:pt x="12742" y="743717"/>
                          <a:pt x="10125" y="686306"/>
                        </a:cubicBezTo>
                        <a:cubicBezTo>
                          <a:pt x="7507" y="628896"/>
                          <a:pt x="3264" y="572027"/>
                          <a:pt x="1098" y="534295"/>
                        </a:cubicBezTo>
                        <a:cubicBezTo>
                          <a:pt x="-1701" y="474087"/>
                          <a:pt x="1098" y="419384"/>
                          <a:pt x="6694" y="308626"/>
                        </a:cubicBezTo>
                        <a:cubicBezTo>
                          <a:pt x="11659" y="210595"/>
                          <a:pt x="31879" y="50279"/>
                          <a:pt x="31879" y="50279"/>
                        </a:cubicBezTo>
                        <a:lnTo>
                          <a:pt x="293656" y="0"/>
                        </a:lnTo>
                        <a:cubicBezTo>
                          <a:pt x="293656" y="0"/>
                          <a:pt x="353142" y="41974"/>
                          <a:pt x="348539" y="187306"/>
                        </a:cubicBezTo>
                        <a:cubicBezTo>
                          <a:pt x="345379" y="284795"/>
                          <a:pt x="354406" y="490245"/>
                          <a:pt x="354406" y="490245"/>
                        </a:cubicBezTo>
                        <a:cubicBezTo>
                          <a:pt x="401345" y="522741"/>
                          <a:pt x="405949" y="546120"/>
                          <a:pt x="435647" y="616619"/>
                        </a:cubicBezTo>
                        <a:cubicBezTo>
                          <a:pt x="450090" y="650831"/>
                          <a:pt x="480781" y="721781"/>
                          <a:pt x="491162" y="753556"/>
                        </a:cubicBezTo>
                        <a:cubicBezTo>
                          <a:pt x="454152" y="763936"/>
                          <a:pt x="419128" y="798419"/>
                          <a:pt x="419128" y="798419"/>
                        </a:cubicBezTo>
                        <a:close/>
                      </a:path>
                    </a:pathLst>
                  </a:custGeom>
                  <a:solidFill>
                    <a:srgbClr val="37474F"/>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endParaRPr>
                  </a:p>
                </p:txBody>
              </p:sp>
              <p:sp>
                <p:nvSpPr>
                  <p:cNvPr id="3357" name="Freeform: Shape 3356">
                    <a:extLst>
                      <a:ext uri="{FF2B5EF4-FFF2-40B4-BE49-F238E27FC236}">
                        <a16:creationId xmlns:a16="http://schemas.microsoft.com/office/drawing/2014/main" id="{EBD67A60-F1E7-AFC6-12BC-61D1A814DDA7}"/>
                      </a:ext>
                    </a:extLst>
                  </p:cNvPr>
                  <p:cNvSpPr/>
                  <p:nvPr/>
                </p:nvSpPr>
                <p:spPr>
                  <a:xfrm>
                    <a:off x="8523087" y="3994794"/>
                    <a:ext cx="122132" cy="299328"/>
                  </a:xfrm>
                  <a:custGeom>
                    <a:avLst/>
                    <a:gdLst>
                      <a:gd name="connsiteX0" fmla="*/ 0 w 122132"/>
                      <a:gd name="connsiteY0" fmla="*/ 178008 h 299328"/>
                      <a:gd name="connsiteX1" fmla="*/ 29788 w 122132"/>
                      <a:gd name="connsiteY1" fmla="*/ 45134 h 299328"/>
                      <a:gd name="connsiteX2" fmla="*/ 122132 w 122132"/>
                      <a:gd name="connsiteY2" fmla="*/ 0 h 299328"/>
                      <a:gd name="connsiteX3" fmla="*/ 47571 w 122132"/>
                      <a:gd name="connsiteY3" fmla="*/ 61834 h 299328"/>
                      <a:gd name="connsiteX4" fmla="*/ 12638 w 122132"/>
                      <a:gd name="connsiteY4" fmla="*/ 174759 h 299328"/>
                      <a:gd name="connsiteX5" fmla="*/ 33670 w 122132"/>
                      <a:gd name="connsiteY5" fmla="*/ 299328 h 299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2132" h="299328">
                        <a:moveTo>
                          <a:pt x="0" y="178008"/>
                        </a:moveTo>
                        <a:lnTo>
                          <a:pt x="29788" y="45134"/>
                        </a:lnTo>
                        <a:cubicBezTo>
                          <a:pt x="29788" y="45134"/>
                          <a:pt x="68874" y="42336"/>
                          <a:pt x="122132" y="0"/>
                        </a:cubicBezTo>
                        <a:cubicBezTo>
                          <a:pt x="122132" y="0"/>
                          <a:pt x="117168" y="34843"/>
                          <a:pt x="47571" y="61834"/>
                        </a:cubicBezTo>
                        <a:lnTo>
                          <a:pt x="12638" y="174759"/>
                        </a:lnTo>
                        <a:lnTo>
                          <a:pt x="33670" y="299328"/>
                        </a:lnTo>
                        <a:close/>
                      </a:path>
                    </a:pathLst>
                  </a:custGeom>
                  <a:solidFill>
                    <a:srgbClr val="263238"/>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endParaRPr>
                  </a:p>
                </p:txBody>
              </p:sp>
            </p:grpSp>
            <p:grpSp>
              <p:nvGrpSpPr>
                <p:cNvPr id="3330" name="Graphic 13">
                  <a:extLst>
                    <a:ext uri="{FF2B5EF4-FFF2-40B4-BE49-F238E27FC236}">
                      <a16:creationId xmlns:a16="http://schemas.microsoft.com/office/drawing/2014/main" id="{AD069D08-93ED-C89A-5B1E-2F5A03386A3B}"/>
                    </a:ext>
                  </a:extLst>
                </p:cNvPr>
                <p:cNvGrpSpPr/>
                <p:nvPr/>
              </p:nvGrpSpPr>
              <p:grpSpPr>
                <a:xfrm>
                  <a:off x="7902722" y="3196351"/>
                  <a:ext cx="853573" cy="744222"/>
                  <a:chOff x="7902722" y="3196351"/>
                  <a:chExt cx="853573" cy="744222"/>
                </a:xfrm>
              </p:grpSpPr>
              <p:sp>
                <p:nvSpPr>
                  <p:cNvPr id="3331" name="Freeform: Shape 3330">
                    <a:extLst>
                      <a:ext uri="{FF2B5EF4-FFF2-40B4-BE49-F238E27FC236}">
                        <a16:creationId xmlns:a16="http://schemas.microsoft.com/office/drawing/2014/main" id="{533F0048-A2AB-0369-05E9-A9A40CEFD2C7}"/>
                      </a:ext>
                    </a:extLst>
                  </p:cNvPr>
                  <p:cNvSpPr/>
                  <p:nvPr/>
                </p:nvSpPr>
                <p:spPr>
                  <a:xfrm>
                    <a:off x="8485175" y="3432516"/>
                    <a:ext cx="102092" cy="120056"/>
                  </a:xfrm>
                  <a:custGeom>
                    <a:avLst/>
                    <a:gdLst>
                      <a:gd name="connsiteX0" fmla="*/ 0 w 102092"/>
                      <a:gd name="connsiteY0" fmla="*/ 16970 h 120056"/>
                      <a:gd name="connsiteX1" fmla="*/ 9929 w 102092"/>
                      <a:gd name="connsiteY1" fmla="*/ 120056 h 120056"/>
                      <a:gd name="connsiteX2" fmla="*/ 102093 w 102092"/>
                      <a:gd name="connsiteY2" fmla="*/ 114369 h 120056"/>
                      <a:gd name="connsiteX3" fmla="*/ 94781 w 102092"/>
                      <a:gd name="connsiteY3" fmla="*/ 0 h 120056"/>
                      <a:gd name="connsiteX4" fmla="*/ 0 w 102092"/>
                      <a:gd name="connsiteY4" fmla="*/ 16970 h 1200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092" h="120056">
                        <a:moveTo>
                          <a:pt x="0" y="16970"/>
                        </a:moveTo>
                        <a:lnTo>
                          <a:pt x="9929" y="120056"/>
                        </a:lnTo>
                        <a:lnTo>
                          <a:pt x="102093" y="114369"/>
                        </a:lnTo>
                        <a:lnTo>
                          <a:pt x="94781" y="0"/>
                        </a:lnTo>
                        <a:lnTo>
                          <a:pt x="0" y="16970"/>
                        </a:lnTo>
                        <a:close/>
                      </a:path>
                    </a:pathLst>
                  </a:custGeom>
                  <a:solidFill>
                    <a:srgbClr val="FFA8A7"/>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endParaRPr>
                  </a:p>
                </p:txBody>
              </p:sp>
              <p:sp>
                <p:nvSpPr>
                  <p:cNvPr id="3332" name="Freeform: Shape 3331">
                    <a:extLst>
                      <a:ext uri="{FF2B5EF4-FFF2-40B4-BE49-F238E27FC236}">
                        <a16:creationId xmlns:a16="http://schemas.microsoft.com/office/drawing/2014/main" id="{964D4D48-A450-3E32-A0A3-7DC0E3E12B12}"/>
                      </a:ext>
                    </a:extLst>
                  </p:cNvPr>
                  <p:cNvSpPr/>
                  <p:nvPr/>
                </p:nvSpPr>
                <p:spPr>
                  <a:xfrm>
                    <a:off x="8398868" y="3329882"/>
                    <a:ext cx="22668" cy="46578"/>
                  </a:xfrm>
                  <a:custGeom>
                    <a:avLst/>
                    <a:gdLst>
                      <a:gd name="connsiteX0" fmla="*/ 22668 w 22668"/>
                      <a:gd name="connsiteY0" fmla="*/ 0 h 46578"/>
                      <a:gd name="connsiteX1" fmla="*/ 191 w 22668"/>
                      <a:gd name="connsiteY1" fmla="*/ 39989 h 46578"/>
                      <a:gd name="connsiteX2" fmla="*/ 15898 w 22668"/>
                      <a:gd name="connsiteY2" fmla="*/ 46578 h 46578"/>
                    </a:gdLst>
                    <a:ahLst/>
                    <a:cxnLst>
                      <a:cxn ang="0">
                        <a:pos x="connsiteX0" y="connsiteY0"/>
                      </a:cxn>
                      <a:cxn ang="0">
                        <a:pos x="connsiteX1" y="connsiteY1"/>
                      </a:cxn>
                      <a:cxn ang="0">
                        <a:pos x="connsiteX2" y="connsiteY2"/>
                      </a:cxn>
                    </a:cxnLst>
                    <a:rect l="l" t="t" r="r" b="b"/>
                    <a:pathLst>
                      <a:path w="22668" h="46578">
                        <a:moveTo>
                          <a:pt x="22668" y="0"/>
                        </a:moveTo>
                        <a:cubicBezTo>
                          <a:pt x="22668" y="0"/>
                          <a:pt x="-2426" y="36739"/>
                          <a:pt x="191" y="39989"/>
                        </a:cubicBezTo>
                        <a:cubicBezTo>
                          <a:pt x="5019" y="43053"/>
                          <a:pt x="10329" y="45281"/>
                          <a:pt x="15898" y="46578"/>
                        </a:cubicBezTo>
                        <a:close/>
                      </a:path>
                    </a:pathLst>
                  </a:custGeom>
                  <a:solidFill>
                    <a:srgbClr val="F28F8F"/>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endParaRPr>
                  </a:p>
                </p:txBody>
              </p:sp>
              <p:sp>
                <p:nvSpPr>
                  <p:cNvPr id="3333" name="Freeform: Shape 3332">
                    <a:extLst>
                      <a:ext uri="{FF2B5EF4-FFF2-40B4-BE49-F238E27FC236}">
                        <a16:creationId xmlns:a16="http://schemas.microsoft.com/office/drawing/2014/main" id="{EA46039F-3EFB-65E2-A20A-D077D523862A}"/>
                      </a:ext>
                    </a:extLst>
                  </p:cNvPr>
                  <p:cNvSpPr/>
                  <p:nvPr/>
                </p:nvSpPr>
                <p:spPr>
                  <a:xfrm>
                    <a:off x="8412701" y="3232183"/>
                    <a:ext cx="203316" cy="224051"/>
                  </a:xfrm>
                  <a:custGeom>
                    <a:avLst/>
                    <a:gdLst>
                      <a:gd name="connsiteX0" fmla="*/ 66516 w 203316"/>
                      <a:gd name="connsiteY0" fmla="*/ 8063 h 224051"/>
                      <a:gd name="connsiteX1" fmla="*/ 6939 w 203316"/>
                      <a:gd name="connsiteY1" fmla="*/ 74320 h 224051"/>
                      <a:gd name="connsiteX2" fmla="*/ 6939 w 203316"/>
                      <a:gd name="connsiteY2" fmla="*/ 106275 h 224051"/>
                      <a:gd name="connsiteX3" fmla="*/ 79 w 203316"/>
                      <a:gd name="connsiteY3" fmla="*/ 140757 h 224051"/>
                      <a:gd name="connsiteX4" fmla="*/ 21743 w 203316"/>
                      <a:gd name="connsiteY4" fmla="*/ 217575 h 224051"/>
                      <a:gd name="connsiteX5" fmla="*/ 82854 w 203316"/>
                      <a:gd name="connsiteY5" fmla="*/ 220824 h 224051"/>
                      <a:gd name="connsiteX6" fmla="*/ 180073 w 203316"/>
                      <a:gd name="connsiteY6" fmla="*/ 151228 h 224051"/>
                      <a:gd name="connsiteX7" fmla="*/ 181517 w 203316"/>
                      <a:gd name="connsiteY7" fmla="*/ 23319 h 224051"/>
                      <a:gd name="connsiteX8" fmla="*/ 66516 w 203316"/>
                      <a:gd name="connsiteY8" fmla="*/ 8063 h 2240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3316" h="224051">
                        <a:moveTo>
                          <a:pt x="66516" y="8063"/>
                        </a:moveTo>
                        <a:cubicBezTo>
                          <a:pt x="49545" y="17090"/>
                          <a:pt x="20118" y="25575"/>
                          <a:pt x="6939" y="74320"/>
                        </a:cubicBezTo>
                        <a:cubicBezTo>
                          <a:pt x="4682" y="82715"/>
                          <a:pt x="8022" y="95713"/>
                          <a:pt x="6939" y="106275"/>
                        </a:cubicBezTo>
                        <a:cubicBezTo>
                          <a:pt x="5856" y="116836"/>
                          <a:pt x="349" y="131279"/>
                          <a:pt x="79" y="140757"/>
                        </a:cubicBezTo>
                        <a:cubicBezTo>
                          <a:pt x="-1185" y="190404"/>
                          <a:pt x="13077" y="209451"/>
                          <a:pt x="21743" y="217575"/>
                        </a:cubicBezTo>
                        <a:cubicBezTo>
                          <a:pt x="28603" y="224074"/>
                          <a:pt x="64259" y="226602"/>
                          <a:pt x="82854" y="220824"/>
                        </a:cubicBezTo>
                        <a:cubicBezTo>
                          <a:pt x="106053" y="213693"/>
                          <a:pt x="156423" y="189231"/>
                          <a:pt x="180073" y="151228"/>
                        </a:cubicBezTo>
                        <a:cubicBezTo>
                          <a:pt x="207875" y="106094"/>
                          <a:pt x="213562" y="46698"/>
                          <a:pt x="181517" y="23319"/>
                        </a:cubicBezTo>
                        <a:cubicBezTo>
                          <a:pt x="148256" y="-952"/>
                          <a:pt x="104955" y="-6696"/>
                          <a:pt x="66516" y="8063"/>
                        </a:cubicBezTo>
                        <a:close/>
                      </a:path>
                    </a:pathLst>
                  </a:custGeom>
                  <a:solidFill>
                    <a:srgbClr val="FFA8A7"/>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endParaRPr>
                  </a:p>
                </p:txBody>
              </p:sp>
              <p:sp>
                <p:nvSpPr>
                  <p:cNvPr id="3334" name="Freeform: Shape 3333">
                    <a:extLst>
                      <a:ext uri="{FF2B5EF4-FFF2-40B4-BE49-F238E27FC236}">
                        <a16:creationId xmlns:a16="http://schemas.microsoft.com/office/drawing/2014/main" id="{2C57F41F-9BC7-BAB7-7D58-9654F729B7FB}"/>
                      </a:ext>
                    </a:extLst>
                  </p:cNvPr>
                  <p:cNvSpPr/>
                  <p:nvPr/>
                </p:nvSpPr>
                <p:spPr>
                  <a:xfrm>
                    <a:off x="8436069" y="3441814"/>
                    <a:ext cx="49647" cy="14568"/>
                  </a:xfrm>
                  <a:custGeom>
                    <a:avLst/>
                    <a:gdLst>
                      <a:gd name="connsiteX0" fmla="*/ 0 w 49647"/>
                      <a:gd name="connsiteY0" fmla="*/ 9298 h 14568"/>
                      <a:gd name="connsiteX1" fmla="*/ 49647 w 49647"/>
                      <a:gd name="connsiteY1" fmla="*/ 13179 h 14568"/>
                      <a:gd name="connsiteX2" fmla="*/ 49106 w 49647"/>
                      <a:gd name="connsiteY2" fmla="*/ 0 h 14568"/>
                      <a:gd name="connsiteX3" fmla="*/ 25636 w 49647"/>
                      <a:gd name="connsiteY3" fmla="*/ 7582 h 14568"/>
                      <a:gd name="connsiteX4" fmla="*/ 0 w 49647"/>
                      <a:gd name="connsiteY4" fmla="*/ 9298 h 145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647" h="14568">
                        <a:moveTo>
                          <a:pt x="0" y="9298"/>
                        </a:moveTo>
                        <a:cubicBezTo>
                          <a:pt x="15991" y="14590"/>
                          <a:pt x="33028" y="15922"/>
                          <a:pt x="49647" y="13179"/>
                        </a:cubicBezTo>
                        <a:lnTo>
                          <a:pt x="49106" y="0"/>
                        </a:lnTo>
                        <a:cubicBezTo>
                          <a:pt x="41538" y="3258"/>
                          <a:pt x="33680" y="5796"/>
                          <a:pt x="25636" y="7582"/>
                        </a:cubicBezTo>
                        <a:cubicBezTo>
                          <a:pt x="17225" y="9433"/>
                          <a:pt x="8583" y="10011"/>
                          <a:pt x="0" y="9298"/>
                        </a:cubicBezTo>
                        <a:close/>
                      </a:path>
                    </a:pathLst>
                  </a:custGeom>
                  <a:solidFill>
                    <a:srgbClr val="F28F8F"/>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endParaRPr>
                  </a:p>
                </p:txBody>
              </p:sp>
              <p:sp>
                <p:nvSpPr>
                  <p:cNvPr id="3335" name="Freeform: Shape 3334">
                    <a:extLst>
                      <a:ext uri="{FF2B5EF4-FFF2-40B4-BE49-F238E27FC236}">
                        <a16:creationId xmlns:a16="http://schemas.microsoft.com/office/drawing/2014/main" id="{8205B6CB-0596-D5BE-70B7-8DDA4C1BD2D6}"/>
                      </a:ext>
                    </a:extLst>
                  </p:cNvPr>
                  <p:cNvSpPr/>
                  <p:nvPr/>
                </p:nvSpPr>
                <p:spPr>
                  <a:xfrm>
                    <a:off x="8421661" y="3196351"/>
                    <a:ext cx="225362" cy="253292"/>
                  </a:xfrm>
                  <a:custGeom>
                    <a:avLst/>
                    <a:gdLst>
                      <a:gd name="connsiteX0" fmla="*/ 31378 w 225362"/>
                      <a:gd name="connsiteY0" fmla="*/ 25661 h 253292"/>
                      <a:gd name="connsiteX1" fmla="*/ 4297 w 225362"/>
                      <a:gd name="connsiteY1" fmla="*/ 95167 h 253292"/>
                      <a:gd name="connsiteX2" fmla="*/ 23434 w 225362"/>
                      <a:gd name="connsiteY2" fmla="*/ 116290 h 253292"/>
                      <a:gd name="connsiteX3" fmla="*/ 26684 w 225362"/>
                      <a:gd name="connsiteY3" fmla="*/ 134795 h 253292"/>
                      <a:gd name="connsiteX4" fmla="*/ 39863 w 225362"/>
                      <a:gd name="connsiteY4" fmla="*/ 144905 h 253292"/>
                      <a:gd name="connsiteX5" fmla="*/ 41127 w 225362"/>
                      <a:gd name="connsiteY5" fmla="*/ 145898 h 253292"/>
                      <a:gd name="connsiteX6" fmla="*/ 41127 w 225362"/>
                      <a:gd name="connsiteY6" fmla="*/ 147342 h 253292"/>
                      <a:gd name="connsiteX7" fmla="*/ 41127 w 225362"/>
                      <a:gd name="connsiteY7" fmla="*/ 155737 h 253292"/>
                      <a:gd name="connsiteX8" fmla="*/ 42571 w 225362"/>
                      <a:gd name="connsiteY8" fmla="*/ 162326 h 253292"/>
                      <a:gd name="connsiteX9" fmla="*/ 50244 w 225362"/>
                      <a:gd name="connsiteY9" fmla="*/ 164493 h 253292"/>
                      <a:gd name="connsiteX10" fmla="*/ 56924 w 225362"/>
                      <a:gd name="connsiteY10" fmla="*/ 159528 h 253292"/>
                      <a:gd name="connsiteX11" fmla="*/ 61888 w 225362"/>
                      <a:gd name="connsiteY11" fmla="*/ 152577 h 253292"/>
                      <a:gd name="connsiteX12" fmla="*/ 80483 w 225362"/>
                      <a:gd name="connsiteY12" fmla="*/ 140572 h 253292"/>
                      <a:gd name="connsiteX13" fmla="*/ 100974 w 225362"/>
                      <a:gd name="connsiteY13" fmla="*/ 151584 h 253292"/>
                      <a:gd name="connsiteX14" fmla="*/ 97093 w 225362"/>
                      <a:gd name="connsiteY14" fmla="*/ 186969 h 253292"/>
                      <a:gd name="connsiteX15" fmla="*/ 76692 w 225362"/>
                      <a:gd name="connsiteY15" fmla="*/ 202044 h 253292"/>
                      <a:gd name="connsiteX16" fmla="*/ 61347 w 225362"/>
                      <a:gd name="connsiteY16" fmla="*/ 195635 h 253292"/>
                      <a:gd name="connsiteX17" fmla="*/ 90774 w 225362"/>
                      <a:gd name="connsiteY17" fmla="*/ 249796 h 253292"/>
                      <a:gd name="connsiteX18" fmla="*/ 159829 w 225362"/>
                      <a:gd name="connsiteY18" fmla="*/ 247088 h 253292"/>
                      <a:gd name="connsiteX19" fmla="*/ 171835 w 225362"/>
                      <a:gd name="connsiteY19" fmla="*/ 231652 h 253292"/>
                      <a:gd name="connsiteX20" fmla="*/ 187361 w 225362"/>
                      <a:gd name="connsiteY20" fmla="*/ 213598 h 253292"/>
                      <a:gd name="connsiteX21" fmla="*/ 208483 w 225362"/>
                      <a:gd name="connsiteY21" fmla="*/ 181734 h 253292"/>
                      <a:gd name="connsiteX22" fmla="*/ 224731 w 225362"/>
                      <a:gd name="connsiteY22" fmla="*/ 100493 h 253292"/>
                      <a:gd name="connsiteX23" fmla="*/ 207851 w 225362"/>
                      <a:gd name="connsiteY23" fmla="*/ 55900 h 253292"/>
                      <a:gd name="connsiteX24" fmla="*/ 31378 w 225362"/>
                      <a:gd name="connsiteY24" fmla="*/ 25661 h 253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25362" h="253292">
                        <a:moveTo>
                          <a:pt x="31378" y="25661"/>
                        </a:moveTo>
                        <a:cubicBezTo>
                          <a:pt x="10255" y="41999"/>
                          <a:pt x="-8791" y="67906"/>
                          <a:pt x="4297" y="95167"/>
                        </a:cubicBezTo>
                        <a:cubicBezTo>
                          <a:pt x="7991" y="104241"/>
                          <a:pt x="14768" y="111721"/>
                          <a:pt x="23434" y="116290"/>
                        </a:cubicBezTo>
                        <a:cubicBezTo>
                          <a:pt x="22274" y="122648"/>
                          <a:pt x="23427" y="129212"/>
                          <a:pt x="26684" y="134795"/>
                        </a:cubicBezTo>
                        <a:cubicBezTo>
                          <a:pt x="30057" y="139319"/>
                          <a:pt x="34620" y="142818"/>
                          <a:pt x="39863" y="144905"/>
                        </a:cubicBezTo>
                        <a:cubicBezTo>
                          <a:pt x="40357" y="145131"/>
                          <a:pt x="40790" y="145471"/>
                          <a:pt x="41127" y="145898"/>
                        </a:cubicBezTo>
                        <a:cubicBezTo>
                          <a:pt x="41258" y="146370"/>
                          <a:pt x="41258" y="146869"/>
                          <a:pt x="41127" y="147342"/>
                        </a:cubicBezTo>
                        <a:cubicBezTo>
                          <a:pt x="41127" y="150140"/>
                          <a:pt x="41127" y="152938"/>
                          <a:pt x="41127" y="155737"/>
                        </a:cubicBezTo>
                        <a:cubicBezTo>
                          <a:pt x="40913" y="158030"/>
                          <a:pt x="41418" y="160333"/>
                          <a:pt x="42571" y="162326"/>
                        </a:cubicBezTo>
                        <a:cubicBezTo>
                          <a:pt x="44462" y="164523"/>
                          <a:pt x="47483" y="165376"/>
                          <a:pt x="50244" y="164493"/>
                        </a:cubicBezTo>
                        <a:cubicBezTo>
                          <a:pt x="52954" y="163615"/>
                          <a:pt x="55301" y="161870"/>
                          <a:pt x="56924" y="159528"/>
                        </a:cubicBezTo>
                        <a:cubicBezTo>
                          <a:pt x="58729" y="157362"/>
                          <a:pt x="60083" y="154834"/>
                          <a:pt x="61888" y="152577"/>
                        </a:cubicBezTo>
                        <a:cubicBezTo>
                          <a:pt x="65850" y="145871"/>
                          <a:pt x="72740" y="141422"/>
                          <a:pt x="80483" y="140572"/>
                        </a:cubicBezTo>
                        <a:cubicBezTo>
                          <a:pt x="88897" y="139836"/>
                          <a:pt x="96945" y="144162"/>
                          <a:pt x="100974" y="151584"/>
                        </a:cubicBezTo>
                        <a:cubicBezTo>
                          <a:pt x="104906" y="163381"/>
                          <a:pt x="103488" y="176306"/>
                          <a:pt x="97093" y="186969"/>
                        </a:cubicBezTo>
                        <a:cubicBezTo>
                          <a:pt x="93115" y="194984"/>
                          <a:pt x="85522" y="200595"/>
                          <a:pt x="76692" y="202044"/>
                        </a:cubicBezTo>
                        <a:cubicBezTo>
                          <a:pt x="70877" y="202306"/>
                          <a:pt x="65249" y="199955"/>
                          <a:pt x="61347" y="195635"/>
                        </a:cubicBezTo>
                        <a:cubicBezTo>
                          <a:pt x="61347" y="195635"/>
                          <a:pt x="57736" y="236346"/>
                          <a:pt x="90774" y="249796"/>
                        </a:cubicBezTo>
                        <a:cubicBezTo>
                          <a:pt x="113605" y="255246"/>
                          <a:pt x="137495" y="254309"/>
                          <a:pt x="159829" y="247088"/>
                        </a:cubicBezTo>
                        <a:cubicBezTo>
                          <a:pt x="163440" y="245734"/>
                          <a:pt x="168856" y="234811"/>
                          <a:pt x="171835" y="231652"/>
                        </a:cubicBezTo>
                        <a:cubicBezTo>
                          <a:pt x="176890" y="225514"/>
                          <a:pt x="182125" y="219466"/>
                          <a:pt x="187361" y="213598"/>
                        </a:cubicBezTo>
                        <a:cubicBezTo>
                          <a:pt x="195468" y="203724"/>
                          <a:pt x="202546" y="193047"/>
                          <a:pt x="208483" y="181734"/>
                        </a:cubicBezTo>
                        <a:cubicBezTo>
                          <a:pt x="221717" y="156821"/>
                          <a:pt x="227365" y="128579"/>
                          <a:pt x="224731" y="100493"/>
                        </a:cubicBezTo>
                        <a:cubicBezTo>
                          <a:pt x="222550" y="84543"/>
                          <a:pt x="216778" y="69297"/>
                          <a:pt x="207851" y="55900"/>
                        </a:cubicBezTo>
                        <a:cubicBezTo>
                          <a:pt x="184021" y="-5301"/>
                          <a:pt x="87344" y="-17577"/>
                          <a:pt x="31378" y="25661"/>
                        </a:cubicBezTo>
                        <a:close/>
                      </a:path>
                    </a:pathLst>
                  </a:custGeom>
                  <a:solidFill>
                    <a:srgbClr val="263238"/>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endParaRPr>
                  </a:p>
                </p:txBody>
              </p:sp>
              <p:sp>
                <p:nvSpPr>
                  <p:cNvPr id="3336" name="Freeform: Shape 3335">
                    <a:extLst>
                      <a:ext uri="{FF2B5EF4-FFF2-40B4-BE49-F238E27FC236}">
                        <a16:creationId xmlns:a16="http://schemas.microsoft.com/office/drawing/2014/main" id="{E370360F-BF7B-E3DD-6666-948A08D9C4F7}"/>
                      </a:ext>
                    </a:extLst>
                  </p:cNvPr>
                  <p:cNvSpPr/>
                  <p:nvPr/>
                </p:nvSpPr>
                <p:spPr>
                  <a:xfrm>
                    <a:off x="8589524" y="3496818"/>
                    <a:ext cx="166772" cy="343528"/>
                  </a:xfrm>
                  <a:custGeom>
                    <a:avLst/>
                    <a:gdLst>
                      <a:gd name="connsiteX0" fmla="*/ 13360 w 166772"/>
                      <a:gd name="connsiteY0" fmla="*/ 1504 h 343528"/>
                      <a:gd name="connsiteX1" fmla="*/ 107238 w 166772"/>
                      <a:gd name="connsiteY1" fmla="*/ 71461 h 343528"/>
                      <a:gd name="connsiteX2" fmla="*/ 163746 w 166772"/>
                      <a:gd name="connsiteY2" fmla="*/ 263551 h 343528"/>
                      <a:gd name="connsiteX3" fmla="*/ 147498 w 166772"/>
                      <a:gd name="connsiteY3" fmla="*/ 307421 h 343528"/>
                      <a:gd name="connsiteX4" fmla="*/ 27080 w 166772"/>
                      <a:gd name="connsiteY4" fmla="*/ 343528 h 343528"/>
                      <a:gd name="connsiteX5" fmla="*/ 0 w 166772"/>
                      <a:gd name="connsiteY5" fmla="*/ 273661 h 343528"/>
                      <a:gd name="connsiteX6" fmla="*/ 70048 w 166772"/>
                      <a:gd name="connsiteY6" fmla="*/ 251907 h 343528"/>
                      <a:gd name="connsiteX7" fmla="*/ 51182 w 166772"/>
                      <a:gd name="connsiteY7" fmla="*/ 195038 h 343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6772" h="343528">
                        <a:moveTo>
                          <a:pt x="13360" y="1504"/>
                        </a:moveTo>
                        <a:cubicBezTo>
                          <a:pt x="47571" y="-6530"/>
                          <a:pt x="85574" y="17752"/>
                          <a:pt x="107238" y="71461"/>
                        </a:cubicBezTo>
                        <a:cubicBezTo>
                          <a:pt x="128902" y="125170"/>
                          <a:pt x="159052" y="226812"/>
                          <a:pt x="163746" y="263551"/>
                        </a:cubicBezTo>
                        <a:cubicBezTo>
                          <a:pt x="166273" y="283139"/>
                          <a:pt x="174036" y="295145"/>
                          <a:pt x="147498" y="307421"/>
                        </a:cubicBezTo>
                        <a:cubicBezTo>
                          <a:pt x="109272" y="325102"/>
                          <a:pt x="68728" y="337260"/>
                          <a:pt x="27080" y="343528"/>
                        </a:cubicBezTo>
                        <a:cubicBezTo>
                          <a:pt x="28434" y="342806"/>
                          <a:pt x="0" y="273661"/>
                          <a:pt x="0" y="273661"/>
                        </a:cubicBezTo>
                        <a:lnTo>
                          <a:pt x="70048" y="251907"/>
                        </a:lnTo>
                        <a:lnTo>
                          <a:pt x="51182" y="195038"/>
                        </a:lnTo>
                        <a:close/>
                      </a:path>
                    </a:pathLst>
                  </a:custGeom>
                  <a:solidFill>
                    <a:srgbClr val="FFA8A7"/>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endParaRPr>
                  </a:p>
                </p:txBody>
              </p:sp>
              <p:sp>
                <p:nvSpPr>
                  <p:cNvPr id="3337" name="Freeform: Shape 3336">
                    <a:extLst>
                      <a:ext uri="{FF2B5EF4-FFF2-40B4-BE49-F238E27FC236}">
                        <a16:creationId xmlns:a16="http://schemas.microsoft.com/office/drawing/2014/main" id="{9C5273F7-0774-A35D-2196-441B620478D4}"/>
                      </a:ext>
                    </a:extLst>
                  </p:cNvPr>
                  <p:cNvSpPr/>
                  <p:nvPr/>
                </p:nvSpPr>
                <p:spPr>
                  <a:xfrm>
                    <a:off x="8350962" y="3494391"/>
                    <a:ext cx="330364" cy="446182"/>
                  </a:xfrm>
                  <a:custGeom>
                    <a:avLst/>
                    <a:gdLst>
                      <a:gd name="connsiteX0" fmla="*/ 317366 w 330364"/>
                      <a:gd name="connsiteY0" fmla="*/ 44731 h 446182"/>
                      <a:gd name="connsiteX1" fmla="*/ 246596 w 330364"/>
                      <a:gd name="connsiteY1" fmla="*/ 229 h 446182"/>
                      <a:gd name="connsiteX2" fmla="*/ 239104 w 330364"/>
                      <a:gd name="connsiteY2" fmla="*/ 229 h 446182"/>
                      <a:gd name="connsiteX3" fmla="*/ 143511 w 330364"/>
                      <a:gd name="connsiteY3" fmla="*/ 8353 h 446182"/>
                      <a:gd name="connsiteX4" fmla="*/ 91245 w 330364"/>
                      <a:gd name="connsiteY4" fmla="*/ 17380 h 446182"/>
                      <a:gd name="connsiteX5" fmla="*/ 82670 w 330364"/>
                      <a:gd name="connsiteY5" fmla="*/ 22164 h 446182"/>
                      <a:gd name="connsiteX6" fmla="*/ 2512 w 330364"/>
                      <a:gd name="connsiteY6" fmla="*/ 140506 h 446182"/>
                      <a:gd name="connsiteX7" fmla="*/ 32662 w 330364"/>
                      <a:gd name="connsiteY7" fmla="*/ 216150 h 446182"/>
                      <a:gd name="connsiteX8" fmla="*/ 34467 w 330364"/>
                      <a:gd name="connsiteY8" fmla="*/ 291885 h 446182"/>
                      <a:gd name="connsiteX9" fmla="*/ 17045 w 330364"/>
                      <a:gd name="connsiteY9" fmla="*/ 420426 h 446182"/>
                      <a:gd name="connsiteX10" fmla="*/ 202185 w 330364"/>
                      <a:gd name="connsiteY10" fmla="*/ 444076 h 446182"/>
                      <a:gd name="connsiteX11" fmla="*/ 330365 w 330364"/>
                      <a:gd name="connsiteY11" fmla="*/ 391721 h 446182"/>
                      <a:gd name="connsiteX12" fmla="*/ 280357 w 330364"/>
                      <a:gd name="connsiteY12" fmla="*/ 276900 h 446182"/>
                      <a:gd name="connsiteX13" fmla="*/ 317366 w 330364"/>
                      <a:gd name="connsiteY13" fmla="*/ 44731 h 446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30364" h="446182">
                        <a:moveTo>
                          <a:pt x="317366" y="44731"/>
                        </a:moveTo>
                        <a:cubicBezTo>
                          <a:pt x="310055" y="16297"/>
                          <a:pt x="300577" y="-2298"/>
                          <a:pt x="246596" y="229"/>
                        </a:cubicBezTo>
                        <a:lnTo>
                          <a:pt x="239104" y="229"/>
                        </a:lnTo>
                        <a:cubicBezTo>
                          <a:pt x="219877" y="3028"/>
                          <a:pt x="192977" y="4652"/>
                          <a:pt x="143511" y="8353"/>
                        </a:cubicBezTo>
                        <a:cubicBezTo>
                          <a:pt x="137372" y="9527"/>
                          <a:pt x="101085" y="15936"/>
                          <a:pt x="91245" y="17380"/>
                        </a:cubicBezTo>
                        <a:lnTo>
                          <a:pt x="82670" y="22164"/>
                        </a:lnTo>
                        <a:cubicBezTo>
                          <a:pt x="49903" y="32906"/>
                          <a:pt x="24447" y="47439"/>
                          <a:pt x="2512" y="140506"/>
                        </a:cubicBezTo>
                        <a:cubicBezTo>
                          <a:pt x="-3716" y="166864"/>
                          <a:pt x="-15" y="190785"/>
                          <a:pt x="32662" y="216150"/>
                        </a:cubicBezTo>
                        <a:cubicBezTo>
                          <a:pt x="31849" y="243230"/>
                          <a:pt x="37807" y="266068"/>
                          <a:pt x="34467" y="291885"/>
                        </a:cubicBezTo>
                        <a:cubicBezTo>
                          <a:pt x="23906" y="373667"/>
                          <a:pt x="17045" y="420426"/>
                          <a:pt x="17045" y="420426"/>
                        </a:cubicBezTo>
                        <a:cubicBezTo>
                          <a:pt x="17045" y="420426"/>
                          <a:pt x="90704" y="454908"/>
                          <a:pt x="202185" y="444076"/>
                        </a:cubicBezTo>
                        <a:cubicBezTo>
                          <a:pt x="249269" y="440182"/>
                          <a:pt x="294018" y="421904"/>
                          <a:pt x="330365" y="391721"/>
                        </a:cubicBezTo>
                        <a:cubicBezTo>
                          <a:pt x="316174" y="352415"/>
                          <a:pt x="299470" y="314062"/>
                          <a:pt x="280357" y="276900"/>
                        </a:cubicBezTo>
                        <a:cubicBezTo>
                          <a:pt x="291279" y="184646"/>
                          <a:pt x="342280" y="142311"/>
                          <a:pt x="317366" y="44731"/>
                        </a:cubicBezTo>
                        <a:close/>
                      </a:path>
                    </a:pathLst>
                  </a:custGeom>
                  <a:solidFill>
                    <a:srgbClr val="407BFF"/>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endParaRPr>
                  </a:p>
                </p:txBody>
              </p:sp>
              <p:sp>
                <p:nvSpPr>
                  <p:cNvPr id="3338" name="Freeform: Shape 3337">
                    <a:extLst>
                      <a:ext uri="{FF2B5EF4-FFF2-40B4-BE49-F238E27FC236}">
                        <a16:creationId xmlns:a16="http://schemas.microsoft.com/office/drawing/2014/main" id="{49A75E1E-5B87-F69A-84B4-31752E4B1E54}"/>
                      </a:ext>
                    </a:extLst>
                  </p:cNvPr>
                  <p:cNvSpPr/>
                  <p:nvPr/>
                </p:nvSpPr>
                <p:spPr>
                  <a:xfrm>
                    <a:off x="7902722" y="3390913"/>
                    <a:ext cx="564784" cy="286524"/>
                  </a:xfrm>
                  <a:custGeom>
                    <a:avLst/>
                    <a:gdLst>
                      <a:gd name="connsiteX0" fmla="*/ 559885 w 564784"/>
                      <a:gd name="connsiteY0" fmla="*/ 118150 h 286524"/>
                      <a:gd name="connsiteX1" fmla="*/ 454633 w 564784"/>
                      <a:gd name="connsiteY1" fmla="*/ 139724 h 286524"/>
                      <a:gd name="connsiteX2" fmla="*/ 308038 w 564784"/>
                      <a:gd name="connsiteY2" fmla="*/ 187656 h 286524"/>
                      <a:gd name="connsiteX3" fmla="*/ 143480 w 564784"/>
                      <a:gd name="connsiteY3" fmla="*/ 113456 h 286524"/>
                      <a:gd name="connsiteX4" fmla="*/ 131023 w 564784"/>
                      <a:gd name="connsiteY4" fmla="*/ 73738 h 286524"/>
                      <a:gd name="connsiteX5" fmla="*/ 114233 w 564784"/>
                      <a:gd name="connsiteY5" fmla="*/ 30590 h 286524"/>
                      <a:gd name="connsiteX6" fmla="*/ 98436 w 564784"/>
                      <a:gd name="connsiteY6" fmla="*/ 46748 h 286524"/>
                      <a:gd name="connsiteX7" fmla="*/ 97082 w 564784"/>
                      <a:gd name="connsiteY7" fmla="*/ 75724 h 286524"/>
                      <a:gd name="connsiteX8" fmla="*/ 42109 w 564784"/>
                      <a:gd name="connsiteY8" fmla="*/ 30590 h 286524"/>
                      <a:gd name="connsiteX9" fmla="*/ 3294 w 564784"/>
                      <a:gd name="connsiteY9" fmla="*/ 1705 h 286524"/>
                      <a:gd name="connsiteX10" fmla="*/ 16202 w 564784"/>
                      <a:gd name="connsiteY10" fmla="*/ 35013 h 286524"/>
                      <a:gd name="connsiteX11" fmla="*/ 33173 w 564784"/>
                      <a:gd name="connsiteY11" fmla="*/ 59476 h 286524"/>
                      <a:gd name="connsiteX12" fmla="*/ 28749 w 564784"/>
                      <a:gd name="connsiteY12" fmla="*/ 66788 h 286524"/>
                      <a:gd name="connsiteX13" fmla="*/ 19723 w 564784"/>
                      <a:gd name="connsiteY13" fmla="*/ 79786 h 286524"/>
                      <a:gd name="connsiteX14" fmla="*/ 19723 w 564784"/>
                      <a:gd name="connsiteY14" fmla="*/ 87459 h 286524"/>
                      <a:gd name="connsiteX15" fmla="*/ 9974 w 564784"/>
                      <a:gd name="connsiteY15" fmla="*/ 101721 h 286524"/>
                      <a:gd name="connsiteX16" fmla="*/ 9974 w 564784"/>
                      <a:gd name="connsiteY16" fmla="*/ 114269 h 286524"/>
                      <a:gd name="connsiteX17" fmla="*/ 7988 w 564784"/>
                      <a:gd name="connsiteY17" fmla="*/ 122122 h 286524"/>
                      <a:gd name="connsiteX18" fmla="*/ 14307 w 564784"/>
                      <a:gd name="connsiteY18" fmla="*/ 136294 h 286524"/>
                      <a:gd name="connsiteX19" fmla="*/ 52761 w 564784"/>
                      <a:gd name="connsiteY19" fmla="*/ 158319 h 286524"/>
                      <a:gd name="connsiteX20" fmla="*/ 100783 w 564784"/>
                      <a:gd name="connsiteY20" fmla="*/ 173755 h 286524"/>
                      <a:gd name="connsiteX21" fmla="*/ 298289 w 564784"/>
                      <a:gd name="connsiteY21" fmla="*/ 286499 h 286524"/>
                      <a:gd name="connsiteX22" fmla="*/ 470791 w 564784"/>
                      <a:gd name="connsiteY22" fmla="*/ 255086 h 286524"/>
                      <a:gd name="connsiteX23" fmla="*/ 561059 w 564784"/>
                      <a:gd name="connsiteY23" fmla="*/ 122031 h 286524"/>
                      <a:gd name="connsiteX24" fmla="*/ 559885 w 564784"/>
                      <a:gd name="connsiteY24" fmla="*/ 118150 h 2865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64784" h="286524">
                        <a:moveTo>
                          <a:pt x="559885" y="118150"/>
                        </a:moveTo>
                        <a:cubicBezTo>
                          <a:pt x="524036" y="120906"/>
                          <a:pt x="488675" y="128154"/>
                          <a:pt x="454633" y="139724"/>
                        </a:cubicBezTo>
                        <a:cubicBezTo>
                          <a:pt x="394966" y="159493"/>
                          <a:pt x="308038" y="187656"/>
                          <a:pt x="308038" y="187656"/>
                        </a:cubicBezTo>
                        <a:cubicBezTo>
                          <a:pt x="308038" y="187656"/>
                          <a:pt x="151243" y="121761"/>
                          <a:pt x="143480" y="113456"/>
                        </a:cubicBezTo>
                        <a:cubicBezTo>
                          <a:pt x="135717" y="105151"/>
                          <a:pt x="133731" y="83397"/>
                          <a:pt x="131023" y="73738"/>
                        </a:cubicBezTo>
                        <a:cubicBezTo>
                          <a:pt x="126574" y="58935"/>
                          <a:pt x="120960" y="44507"/>
                          <a:pt x="114233" y="30590"/>
                        </a:cubicBezTo>
                        <a:cubicBezTo>
                          <a:pt x="109990" y="19939"/>
                          <a:pt x="97624" y="33118"/>
                          <a:pt x="98436" y="46748"/>
                        </a:cubicBezTo>
                        <a:cubicBezTo>
                          <a:pt x="99610" y="64802"/>
                          <a:pt x="101505" y="72113"/>
                          <a:pt x="97082" y="75724"/>
                        </a:cubicBezTo>
                        <a:cubicBezTo>
                          <a:pt x="92659" y="79335"/>
                          <a:pt x="72168" y="63628"/>
                          <a:pt x="42109" y="30590"/>
                        </a:cubicBezTo>
                        <a:cubicBezTo>
                          <a:pt x="24597" y="11363"/>
                          <a:pt x="11508" y="-5517"/>
                          <a:pt x="3294" y="1705"/>
                        </a:cubicBezTo>
                        <a:cubicBezTo>
                          <a:pt x="-4920" y="8926"/>
                          <a:pt x="3294" y="17140"/>
                          <a:pt x="16202" y="35013"/>
                        </a:cubicBezTo>
                        <a:cubicBezTo>
                          <a:pt x="22375" y="42798"/>
                          <a:pt x="28043" y="50968"/>
                          <a:pt x="33173" y="59476"/>
                        </a:cubicBezTo>
                        <a:cubicBezTo>
                          <a:pt x="34797" y="62365"/>
                          <a:pt x="30374" y="65073"/>
                          <a:pt x="28749" y="66788"/>
                        </a:cubicBezTo>
                        <a:cubicBezTo>
                          <a:pt x="25590" y="69947"/>
                          <a:pt x="19723" y="75092"/>
                          <a:pt x="19723" y="79786"/>
                        </a:cubicBezTo>
                        <a:cubicBezTo>
                          <a:pt x="19948" y="82339"/>
                          <a:pt x="19948" y="84906"/>
                          <a:pt x="19723" y="87459"/>
                        </a:cubicBezTo>
                        <a:cubicBezTo>
                          <a:pt x="18369" y="93146"/>
                          <a:pt x="11689" y="96486"/>
                          <a:pt x="9974" y="101721"/>
                        </a:cubicBezTo>
                        <a:cubicBezTo>
                          <a:pt x="8800" y="105783"/>
                          <a:pt x="10606" y="110116"/>
                          <a:pt x="9974" y="114269"/>
                        </a:cubicBezTo>
                        <a:cubicBezTo>
                          <a:pt x="9974" y="116977"/>
                          <a:pt x="8349" y="119504"/>
                          <a:pt x="7988" y="122122"/>
                        </a:cubicBezTo>
                        <a:cubicBezTo>
                          <a:pt x="7654" y="127594"/>
                          <a:pt x="10013" y="132885"/>
                          <a:pt x="14307" y="136294"/>
                        </a:cubicBezTo>
                        <a:cubicBezTo>
                          <a:pt x="25773" y="145777"/>
                          <a:pt x="38779" y="153226"/>
                          <a:pt x="52761" y="158319"/>
                        </a:cubicBezTo>
                        <a:cubicBezTo>
                          <a:pt x="66572" y="164187"/>
                          <a:pt x="85167" y="163916"/>
                          <a:pt x="100783" y="173755"/>
                        </a:cubicBezTo>
                        <a:cubicBezTo>
                          <a:pt x="114865" y="182782"/>
                          <a:pt x="266605" y="288395"/>
                          <a:pt x="298289" y="286499"/>
                        </a:cubicBezTo>
                        <a:cubicBezTo>
                          <a:pt x="327265" y="284875"/>
                          <a:pt x="411214" y="268446"/>
                          <a:pt x="470791" y="255086"/>
                        </a:cubicBezTo>
                        <a:cubicBezTo>
                          <a:pt x="538672" y="240373"/>
                          <a:pt x="577397" y="186122"/>
                          <a:pt x="561059" y="122031"/>
                        </a:cubicBezTo>
                        <a:cubicBezTo>
                          <a:pt x="559885" y="119865"/>
                          <a:pt x="559885" y="118150"/>
                          <a:pt x="559885" y="118150"/>
                        </a:cubicBezTo>
                        <a:close/>
                      </a:path>
                    </a:pathLst>
                  </a:custGeom>
                  <a:solidFill>
                    <a:srgbClr val="FFA8A7"/>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endParaRPr>
                  </a:p>
                </p:txBody>
              </p:sp>
              <p:sp>
                <p:nvSpPr>
                  <p:cNvPr id="3339" name="Freeform: Shape 3338">
                    <a:extLst>
                      <a:ext uri="{FF2B5EF4-FFF2-40B4-BE49-F238E27FC236}">
                        <a16:creationId xmlns:a16="http://schemas.microsoft.com/office/drawing/2014/main" id="{FD17A9E3-9E9E-4ABF-9D93-F7C2B15FB3AB}"/>
                      </a:ext>
                    </a:extLst>
                  </p:cNvPr>
                  <p:cNvSpPr/>
                  <p:nvPr/>
                </p:nvSpPr>
                <p:spPr>
                  <a:xfrm>
                    <a:off x="8420362" y="3251439"/>
                    <a:ext cx="245536" cy="409936"/>
                  </a:xfrm>
                  <a:custGeom>
                    <a:avLst/>
                    <a:gdLst>
                      <a:gd name="connsiteX0" fmla="*/ 209331 w 245536"/>
                      <a:gd name="connsiteY0" fmla="*/ 0 h 409936"/>
                      <a:gd name="connsiteX1" fmla="*/ 238578 w 245536"/>
                      <a:gd name="connsiteY1" fmla="*/ 71402 h 409936"/>
                      <a:gd name="connsiteX2" fmla="*/ 241105 w 245536"/>
                      <a:gd name="connsiteY2" fmla="*/ 217726 h 409936"/>
                      <a:gd name="connsiteX3" fmla="*/ 232711 w 245536"/>
                      <a:gd name="connsiteY3" fmla="*/ 383638 h 409936"/>
                      <a:gd name="connsiteX4" fmla="*/ 59396 w 245536"/>
                      <a:gd name="connsiteY4" fmla="*/ 400970 h 409936"/>
                      <a:gd name="connsiteX5" fmla="*/ 32316 w 245536"/>
                      <a:gd name="connsiteY5" fmla="*/ 258708 h 409936"/>
                      <a:gd name="connsiteX6" fmla="*/ 0 w 245536"/>
                      <a:gd name="connsiteY6" fmla="*/ 263311 h 409936"/>
                      <a:gd name="connsiteX7" fmla="*/ 25094 w 245536"/>
                      <a:gd name="connsiteY7" fmla="*/ 224586 h 409936"/>
                      <a:gd name="connsiteX8" fmla="*/ 62375 w 245536"/>
                      <a:gd name="connsiteY8" fmla="*/ 140547 h 409936"/>
                      <a:gd name="connsiteX9" fmla="*/ 120417 w 245536"/>
                      <a:gd name="connsiteY9" fmla="*/ 152192 h 409936"/>
                      <a:gd name="connsiteX10" fmla="*/ 209331 w 245536"/>
                      <a:gd name="connsiteY10" fmla="*/ 0 h 409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5536" h="409936">
                        <a:moveTo>
                          <a:pt x="209331" y="0"/>
                        </a:moveTo>
                        <a:cubicBezTo>
                          <a:pt x="209331" y="0"/>
                          <a:pt x="237675" y="14082"/>
                          <a:pt x="238578" y="71402"/>
                        </a:cubicBezTo>
                        <a:cubicBezTo>
                          <a:pt x="239210" y="112113"/>
                          <a:pt x="240654" y="166003"/>
                          <a:pt x="241105" y="217726"/>
                        </a:cubicBezTo>
                        <a:cubicBezTo>
                          <a:pt x="241557" y="269449"/>
                          <a:pt x="255007" y="368473"/>
                          <a:pt x="232711" y="383638"/>
                        </a:cubicBezTo>
                        <a:cubicBezTo>
                          <a:pt x="185861" y="415503"/>
                          <a:pt x="102725" y="414600"/>
                          <a:pt x="59396" y="400970"/>
                        </a:cubicBezTo>
                        <a:cubicBezTo>
                          <a:pt x="16068" y="387339"/>
                          <a:pt x="38003" y="290933"/>
                          <a:pt x="32316" y="258708"/>
                        </a:cubicBezTo>
                        <a:lnTo>
                          <a:pt x="0" y="263311"/>
                        </a:lnTo>
                        <a:cubicBezTo>
                          <a:pt x="5323" y="248668"/>
                          <a:pt x="13904" y="235427"/>
                          <a:pt x="25094" y="224586"/>
                        </a:cubicBezTo>
                        <a:cubicBezTo>
                          <a:pt x="48297" y="202712"/>
                          <a:pt x="61731" y="172428"/>
                          <a:pt x="62375" y="140547"/>
                        </a:cubicBezTo>
                        <a:cubicBezTo>
                          <a:pt x="70589" y="161038"/>
                          <a:pt x="96045" y="168259"/>
                          <a:pt x="120417" y="152192"/>
                        </a:cubicBezTo>
                        <a:cubicBezTo>
                          <a:pt x="144790" y="136124"/>
                          <a:pt x="209331" y="0"/>
                          <a:pt x="209331" y="0"/>
                        </a:cubicBezTo>
                        <a:close/>
                      </a:path>
                    </a:pathLst>
                  </a:custGeom>
                  <a:solidFill>
                    <a:srgbClr val="263238"/>
                  </a:solidFill>
                  <a:ln w="9011" cap="flat">
                    <a:noFill/>
                    <a:prstDash val="solid"/>
                    <a:miter/>
                  </a:ln>
                </p:spPr>
                <p:txBody>
                  <a:bodyPr rtlCol="0" anchor="ctr"/>
                  <a:lstStyle/>
                  <a:p>
                    <a:pPr defTabSz="685800">
                      <a:buClrTx/>
                      <a:defRPr/>
                    </a:pPr>
                    <a:endParaRPr lang="en-US" sz="1350" kern="1200">
                      <a:solidFill>
                        <a:prstClr val="black"/>
                      </a:solidFill>
                      <a:latin typeface="Calibri"/>
                      <a:ea typeface="+mn-ea"/>
                    </a:endParaRPr>
                  </a:p>
                </p:txBody>
              </p:sp>
            </p:grpSp>
          </p:grpSp>
        </p:grpSp>
      </p:grpSp>
      <p:sp>
        <p:nvSpPr>
          <p:cNvPr id="3371" name="Rectangle 3">
            <a:extLst>
              <a:ext uri="{FF2B5EF4-FFF2-40B4-BE49-F238E27FC236}">
                <a16:creationId xmlns:a16="http://schemas.microsoft.com/office/drawing/2014/main" id="{959F45F0-049B-0934-2400-B7C33E37001E}"/>
              </a:ext>
            </a:extLst>
          </p:cNvPr>
          <p:cNvSpPr/>
          <p:nvPr/>
        </p:nvSpPr>
        <p:spPr>
          <a:xfrm>
            <a:off x="1039022" y="1043953"/>
            <a:ext cx="6143459" cy="464871"/>
          </a:xfrm>
          <a:prstGeom prst="rect">
            <a:avLst/>
          </a:prstGeom>
          <a:noFill/>
          <a:ln w="9525">
            <a:noFill/>
          </a:ln>
        </p:spPr>
        <p:txBody>
          <a:bodyPr wrap="square">
            <a:spAutoFit/>
            <a:scene3d>
              <a:camera prst="orthographicFront"/>
              <a:lightRig rig="threePt" dir="t"/>
            </a:scene3d>
          </a:bodyPr>
          <a:lstStyle/>
          <a:p>
            <a:pPr defTabSz="685800">
              <a:lnSpc>
                <a:spcPct val="150000"/>
              </a:lnSpc>
              <a:spcBef>
                <a:spcPct val="50000"/>
              </a:spcBef>
              <a:buClrTx/>
              <a:defRPr/>
            </a:pPr>
            <a:r>
              <a:rPr lang="en-US" sz="1800" b="1" kern="1200" dirty="0">
                <a:solidFill>
                  <a:prstClr val="black"/>
                </a:solidFill>
                <a:latin typeface="Calibri" panose="020F0502020204030204" pitchFamily="34" charset="0"/>
                <a:ea typeface="+mn-ea"/>
                <a:cs typeface="Calibri" panose="020F0502020204030204" pitchFamily="34" charset="0"/>
              </a:rPr>
              <a:t>TN </a:t>
            </a:r>
            <a:r>
              <a:rPr lang="vi-VN" sz="1800" b="1" kern="1200" dirty="0">
                <a:solidFill>
                  <a:prstClr val="black"/>
                </a:solidFill>
                <a:latin typeface="Calibri" panose="020F0502020204030204" pitchFamily="34" charset="0"/>
                <a:ea typeface="+mn-ea"/>
                <a:cs typeface="Calibri" panose="020F0502020204030204" pitchFamily="34" charset="0"/>
              </a:rPr>
              <a:t>1: Nhúng quỳ tím vào dung dịch</a:t>
            </a:r>
            <a:r>
              <a:rPr lang="en-US" sz="1800" b="1" kern="1200" dirty="0">
                <a:solidFill>
                  <a:prstClr val="black"/>
                </a:solidFill>
                <a:latin typeface="Calibri" panose="020F0502020204030204" pitchFamily="34" charset="0"/>
                <a:ea typeface="+mn-ea"/>
                <a:cs typeface="Calibri" panose="020F0502020204030204" pitchFamily="34" charset="0"/>
              </a:rPr>
              <a:t> CH</a:t>
            </a:r>
            <a:r>
              <a:rPr lang="en-US" sz="1800" b="1" kern="1200" baseline="-25000" dirty="0">
                <a:solidFill>
                  <a:prstClr val="black"/>
                </a:solidFill>
                <a:latin typeface="Calibri" panose="020F0502020204030204" pitchFamily="34" charset="0"/>
                <a:ea typeface="+mn-ea"/>
                <a:cs typeface="Calibri" panose="020F0502020204030204" pitchFamily="34" charset="0"/>
              </a:rPr>
              <a:t>3</a:t>
            </a:r>
            <a:r>
              <a:rPr lang="en-US" sz="1800" b="1" kern="1200" dirty="0">
                <a:solidFill>
                  <a:prstClr val="black"/>
                </a:solidFill>
                <a:latin typeface="Calibri" panose="020F0502020204030204" pitchFamily="34" charset="0"/>
                <a:ea typeface="+mn-ea"/>
                <a:cs typeface="Calibri" panose="020F0502020204030204" pitchFamily="34" charset="0"/>
              </a:rPr>
              <a:t>COOH</a:t>
            </a:r>
            <a:r>
              <a:rPr lang="vi-VN" sz="1800" b="1" kern="1200" dirty="0">
                <a:solidFill>
                  <a:prstClr val="black"/>
                </a:solidFill>
                <a:latin typeface="Calibri" panose="020F0502020204030204" pitchFamily="34" charset="0"/>
                <a:ea typeface="+mn-ea"/>
                <a:cs typeface="Calibri" panose="020F0502020204030204" pitchFamily="34" charset="0"/>
              </a:rPr>
              <a:t> </a:t>
            </a:r>
            <a:r>
              <a:rPr lang="en-US" sz="1800" b="1" kern="1200" dirty="0">
                <a:solidFill>
                  <a:prstClr val="black"/>
                </a:solidFill>
                <a:latin typeface="Calibri" panose="020F0502020204030204" pitchFamily="34" charset="0"/>
                <a:ea typeface="+mn-ea"/>
                <a:cs typeface="Calibri" panose="020F0502020204030204" pitchFamily="34" charset="0"/>
              </a:rPr>
              <a:t>(acetic acid)</a:t>
            </a:r>
          </a:p>
        </p:txBody>
      </p:sp>
      <p:pic>
        <p:nvPicPr>
          <p:cNvPr id="3372" name="Picture 3371">
            <a:extLst>
              <a:ext uri="{FF2B5EF4-FFF2-40B4-BE49-F238E27FC236}">
                <a16:creationId xmlns:a16="http://schemas.microsoft.com/office/drawing/2014/main" id="{A7E69DA9-32A1-DC76-C607-9150E3490CBF}"/>
              </a:ext>
            </a:extLst>
          </p:cNvPr>
          <p:cNvPicPr>
            <a:picLocks noChangeAspect="1"/>
          </p:cNvPicPr>
          <p:nvPr/>
        </p:nvPicPr>
        <p:blipFill>
          <a:blip r:embed="rId4"/>
          <a:stretch>
            <a:fillRect/>
          </a:stretch>
        </p:blipFill>
        <p:spPr>
          <a:xfrm>
            <a:off x="449268" y="935309"/>
            <a:ext cx="550334" cy="550334"/>
          </a:xfrm>
          <a:prstGeom prst="rect">
            <a:avLst/>
          </a:prstGeom>
        </p:spPr>
      </p:pic>
      <p:sp>
        <p:nvSpPr>
          <p:cNvPr id="3373" name="Rectangle 3">
            <a:extLst>
              <a:ext uri="{FF2B5EF4-FFF2-40B4-BE49-F238E27FC236}">
                <a16:creationId xmlns:a16="http://schemas.microsoft.com/office/drawing/2014/main" id="{2429D936-1215-98D4-DD31-FF9B3C1E158A}"/>
              </a:ext>
            </a:extLst>
          </p:cNvPr>
          <p:cNvSpPr/>
          <p:nvPr/>
        </p:nvSpPr>
        <p:spPr>
          <a:xfrm>
            <a:off x="1076980" y="1665304"/>
            <a:ext cx="5080347" cy="464871"/>
          </a:xfrm>
          <a:prstGeom prst="rect">
            <a:avLst/>
          </a:prstGeom>
          <a:noFill/>
          <a:ln w="9525">
            <a:noFill/>
          </a:ln>
        </p:spPr>
        <p:txBody>
          <a:bodyPr wrap="square">
            <a:spAutoFit/>
            <a:scene3d>
              <a:camera prst="orthographicFront"/>
              <a:lightRig rig="threePt" dir="t"/>
            </a:scene3d>
          </a:bodyPr>
          <a:lstStyle/>
          <a:p>
            <a:pPr defTabSz="685800">
              <a:lnSpc>
                <a:spcPct val="150000"/>
              </a:lnSpc>
              <a:spcBef>
                <a:spcPct val="50000"/>
              </a:spcBef>
              <a:buClrTx/>
              <a:defRPr/>
            </a:pPr>
            <a:r>
              <a:rPr lang="en-US" sz="1800" b="1" kern="1200" dirty="0">
                <a:solidFill>
                  <a:prstClr val="black"/>
                </a:solidFill>
                <a:latin typeface="Calibri" panose="020F0502020204030204" pitchFamily="34" charset="0"/>
                <a:ea typeface="+mn-ea"/>
                <a:cs typeface="Calibri" panose="020F0502020204030204" pitchFamily="34" charset="0"/>
              </a:rPr>
              <a:t>TN </a:t>
            </a:r>
            <a:r>
              <a:rPr lang="vi-VN" sz="1800" b="1" kern="1200" dirty="0">
                <a:solidFill>
                  <a:prstClr val="black"/>
                </a:solidFill>
                <a:latin typeface="Calibri" panose="020F0502020204030204" pitchFamily="34" charset="0"/>
                <a:ea typeface="+mn-ea"/>
                <a:cs typeface="Calibri" panose="020F0502020204030204" pitchFamily="34" charset="0"/>
              </a:rPr>
              <a:t>2: Cho dung dịch </a:t>
            </a:r>
            <a:r>
              <a:rPr lang="en-US" sz="1800" b="1" kern="1200" dirty="0">
                <a:solidFill>
                  <a:prstClr val="black"/>
                </a:solidFill>
                <a:latin typeface="Calibri" panose="020F0502020204030204" pitchFamily="34" charset="0"/>
                <a:ea typeface="+mn-ea"/>
                <a:cs typeface="Calibri" panose="020F0502020204030204" pitchFamily="34" charset="0"/>
              </a:rPr>
              <a:t>CH</a:t>
            </a:r>
            <a:r>
              <a:rPr lang="en-US" sz="1800" b="1" kern="1200" baseline="-25000" dirty="0">
                <a:solidFill>
                  <a:prstClr val="black"/>
                </a:solidFill>
                <a:latin typeface="Calibri" panose="020F0502020204030204" pitchFamily="34" charset="0"/>
                <a:ea typeface="+mn-ea"/>
                <a:cs typeface="Calibri" panose="020F0502020204030204" pitchFamily="34" charset="0"/>
              </a:rPr>
              <a:t>3</a:t>
            </a:r>
            <a:r>
              <a:rPr lang="en-US" sz="1800" b="1" kern="1200" dirty="0">
                <a:solidFill>
                  <a:prstClr val="black"/>
                </a:solidFill>
                <a:latin typeface="Calibri" panose="020F0502020204030204" pitchFamily="34" charset="0"/>
                <a:ea typeface="+mn-ea"/>
                <a:cs typeface="Calibri" panose="020F0502020204030204" pitchFamily="34" charset="0"/>
              </a:rPr>
              <a:t>COOH </a:t>
            </a:r>
            <a:r>
              <a:rPr lang="vi-VN" sz="1800" b="1" kern="1200" dirty="0">
                <a:solidFill>
                  <a:prstClr val="black"/>
                </a:solidFill>
                <a:latin typeface="Calibri" panose="020F0502020204030204" pitchFamily="34" charset="0"/>
                <a:ea typeface="+mn-ea"/>
                <a:cs typeface="Calibri" panose="020F0502020204030204" pitchFamily="34" charset="0"/>
              </a:rPr>
              <a:t>tác dụng với </a:t>
            </a:r>
            <a:r>
              <a:rPr lang="en-US" sz="1800" b="1" kern="1200" dirty="0">
                <a:solidFill>
                  <a:prstClr val="black"/>
                </a:solidFill>
                <a:latin typeface="Calibri" panose="020F0502020204030204" pitchFamily="34" charset="0"/>
                <a:ea typeface="+mn-ea"/>
                <a:cs typeface="Calibri" panose="020F0502020204030204" pitchFamily="34" charset="0"/>
              </a:rPr>
              <a:t>Mg </a:t>
            </a:r>
          </a:p>
        </p:txBody>
      </p:sp>
      <p:sp>
        <p:nvSpPr>
          <p:cNvPr id="3374" name="Rectangle 3">
            <a:extLst>
              <a:ext uri="{FF2B5EF4-FFF2-40B4-BE49-F238E27FC236}">
                <a16:creationId xmlns:a16="http://schemas.microsoft.com/office/drawing/2014/main" id="{B4A88288-AC1B-0874-307D-9D954C95724B}"/>
              </a:ext>
            </a:extLst>
          </p:cNvPr>
          <p:cNvSpPr/>
          <p:nvPr/>
        </p:nvSpPr>
        <p:spPr>
          <a:xfrm>
            <a:off x="1032677" y="2335633"/>
            <a:ext cx="4782699" cy="464871"/>
          </a:xfrm>
          <a:prstGeom prst="rect">
            <a:avLst/>
          </a:prstGeom>
          <a:noFill/>
          <a:ln w="9525">
            <a:noFill/>
          </a:ln>
        </p:spPr>
        <p:txBody>
          <a:bodyPr wrap="square">
            <a:spAutoFit/>
            <a:scene3d>
              <a:camera prst="orthographicFront"/>
              <a:lightRig rig="threePt" dir="t"/>
            </a:scene3d>
          </a:bodyPr>
          <a:lstStyle/>
          <a:p>
            <a:pPr defTabSz="685800">
              <a:lnSpc>
                <a:spcPct val="150000"/>
              </a:lnSpc>
              <a:spcBef>
                <a:spcPct val="50000"/>
              </a:spcBef>
              <a:buClrTx/>
              <a:defRPr/>
            </a:pPr>
            <a:r>
              <a:rPr lang="en-US" sz="1800" b="1" kern="1200" dirty="0">
                <a:solidFill>
                  <a:prstClr val="black"/>
                </a:solidFill>
                <a:latin typeface="Calibri" panose="020F0502020204030204" pitchFamily="34" charset="0"/>
                <a:ea typeface="+mn-ea"/>
                <a:cs typeface="Calibri" panose="020F0502020204030204" pitchFamily="34" charset="0"/>
              </a:rPr>
              <a:t>TN </a:t>
            </a:r>
            <a:r>
              <a:rPr lang="vi-VN" sz="1800" b="1" kern="1200" dirty="0">
                <a:solidFill>
                  <a:prstClr val="black"/>
                </a:solidFill>
                <a:latin typeface="Calibri" panose="020F0502020204030204" pitchFamily="34" charset="0"/>
                <a:ea typeface="+mn-ea"/>
                <a:cs typeface="Calibri" panose="020F0502020204030204" pitchFamily="34" charset="0"/>
              </a:rPr>
              <a:t>3: Cho dung dịch </a:t>
            </a:r>
            <a:r>
              <a:rPr lang="en-US" sz="1800" b="1" kern="1200" dirty="0">
                <a:solidFill>
                  <a:prstClr val="black"/>
                </a:solidFill>
                <a:latin typeface="Calibri" panose="020F0502020204030204" pitchFamily="34" charset="0"/>
                <a:ea typeface="+mn-ea"/>
                <a:cs typeface="Calibri" panose="020F0502020204030204" pitchFamily="34" charset="0"/>
              </a:rPr>
              <a:t>CH</a:t>
            </a:r>
            <a:r>
              <a:rPr lang="en-US" sz="1800" b="1" kern="1200" baseline="-25000" dirty="0">
                <a:solidFill>
                  <a:prstClr val="black"/>
                </a:solidFill>
                <a:latin typeface="Calibri" panose="020F0502020204030204" pitchFamily="34" charset="0"/>
                <a:ea typeface="+mn-ea"/>
                <a:cs typeface="Calibri" panose="020F0502020204030204" pitchFamily="34" charset="0"/>
              </a:rPr>
              <a:t>3</a:t>
            </a:r>
            <a:r>
              <a:rPr lang="en-US" sz="1800" b="1" kern="1200" dirty="0">
                <a:solidFill>
                  <a:prstClr val="black"/>
                </a:solidFill>
                <a:latin typeface="Calibri" panose="020F0502020204030204" pitchFamily="34" charset="0"/>
                <a:ea typeface="+mn-ea"/>
                <a:cs typeface="Calibri" panose="020F0502020204030204" pitchFamily="34" charset="0"/>
              </a:rPr>
              <a:t>COOH </a:t>
            </a:r>
            <a:r>
              <a:rPr lang="vi-VN" sz="1800" b="1" kern="1200" dirty="0">
                <a:solidFill>
                  <a:prstClr val="black"/>
                </a:solidFill>
                <a:latin typeface="Calibri" panose="020F0502020204030204" pitchFamily="34" charset="0"/>
                <a:ea typeface="+mn-ea"/>
                <a:cs typeface="Calibri" panose="020F0502020204030204" pitchFamily="34" charset="0"/>
              </a:rPr>
              <a:t>tác dụng với </a:t>
            </a:r>
            <a:r>
              <a:rPr lang="en-US" sz="1800" b="1" kern="1200" dirty="0" err="1">
                <a:solidFill>
                  <a:prstClr val="black"/>
                </a:solidFill>
                <a:latin typeface="Calibri" panose="020F0502020204030204" pitchFamily="34" charset="0"/>
                <a:ea typeface="+mn-ea"/>
                <a:cs typeface="Calibri" panose="020F0502020204030204" pitchFamily="34" charset="0"/>
              </a:rPr>
              <a:t>CuO</a:t>
            </a:r>
            <a:r>
              <a:rPr lang="vi-VN" sz="1800" b="1" kern="1200" dirty="0">
                <a:solidFill>
                  <a:prstClr val="black"/>
                </a:solidFill>
                <a:latin typeface="Calibri" panose="020F0502020204030204" pitchFamily="34" charset="0"/>
                <a:ea typeface="+mn-ea"/>
                <a:cs typeface="Calibri" panose="020F0502020204030204" pitchFamily="34" charset="0"/>
              </a:rPr>
              <a:t>. </a:t>
            </a:r>
            <a:endParaRPr lang="en-US" sz="1800" b="1" kern="1200" dirty="0">
              <a:solidFill>
                <a:prstClr val="black"/>
              </a:solidFill>
              <a:latin typeface="Calibri" panose="020F0502020204030204" pitchFamily="34" charset="0"/>
              <a:ea typeface="+mn-ea"/>
              <a:cs typeface="Calibri" panose="020F0502020204030204" pitchFamily="34" charset="0"/>
            </a:endParaRPr>
          </a:p>
        </p:txBody>
      </p:sp>
      <p:sp>
        <p:nvSpPr>
          <p:cNvPr id="3375" name="Rectangle 3">
            <a:extLst>
              <a:ext uri="{FF2B5EF4-FFF2-40B4-BE49-F238E27FC236}">
                <a16:creationId xmlns:a16="http://schemas.microsoft.com/office/drawing/2014/main" id="{9E0E0DB8-B6A6-34D5-5DD0-10680DFF9003}"/>
              </a:ext>
            </a:extLst>
          </p:cNvPr>
          <p:cNvSpPr/>
          <p:nvPr/>
        </p:nvSpPr>
        <p:spPr>
          <a:xfrm>
            <a:off x="1040469" y="3094205"/>
            <a:ext cx="5114870" cy="880369"/>
          </a:xfrm>
          <a:prstGeom prst="rect">
            <a:avLst/>
          </a:prstGeom>
          <a:noFill/>
          <a:ln w="9525">
            <a:noFill/>
          </a:ln>
        </p:spPr>
        <p:txBody>
          <a:bodyPr wrap="square">
            <a:spAutoFit/>
            <a:scene3d>
              <a:camera prst="orthographicFront"/>
              <a:lightRig rig="threePt" dir="t"/>
            </a:scene3d>
          </a:bodyPr>
          <a:lstStyle/>
          <a:p>
            <a:pPr defTabSz="685800">
              <a:lnSpc>
                <a:spcPct val="150000"/>
              </a:lnSpc>
              <a:spcBef>
                <a:spcPct val="50000"/>
              </a:spcBef>
              <a:buClrTx/>
              <a:defRPr/>
            </a:pPr>
            <a:r>
              <a:rPr lang="en-US" sz="1800" b="1" kern="1200" dirty="0">
                <a:solidFill>
                  <a:prstClr val="black"/>
                </a:solidFill>
                <a:latin typeface="Calibri" panose="020F0502020204030204" pitchFamily="34" charset="0"/>
                <a:ea typeface="+mn-ea"/>
                <a:cs typeface="Calibri" panose="020F0502020204030204" pitchFamily="34" charset="0"/>
              </a:rPr>
              <a:t>TN </a:t>
            </a:r>
            <a:r>
              <a:rPr lang="vi-VN" sz="1800" b="1" kern="1200" dirty="0">
                <a:solidFill>
                  <a:prstClr val="black"/>
                </a:solidFill>
                <a:latin typeface="Calibri" panose="020F0502020204030204" pitchFamily="34" charset="0"/>
                <a:ea typeface="+mn-ea"/>
                <a:cs typeface="Calibri" panose="020F0502020204030204" pitchFamily="34" charset="0"/>
              </a:rPr>
              <a:t>4: </a:t>
            </a:r>
            <a:r>
              <a:rPr lang="vi-VN" sz="1800" b="1" kern="1200" dirty="0">
                <a:solidFill>
                  <a:prstClr val="black"/>
                </a:solidFill>
                <a:latin typeface="Calibri" panose="020F0502020204030204" pitchFamily="34" charset="0"/>
                <a:cs typeface="Calibri" panose="020F0502020204030204" pitchFamily="34" charset="0"/>
              </a:rPr>
              <a:t>Cho dung dịch </a:t>
            </a:r>
            <a:r>
              <a:rPr lang="en-US" sz="1800" b="1" kern="1200" dirty="0">
                <a:solidFill>
                  <a:prstClr val="black"/>
                </a:solidFill>
                <a:latin typeface="Calibri" panose="020F0502020204030204" pitchFamily="34" charset="0"/>
                <a:cs typeface="Calibri" panose="020F0502020204030204" pitchFamily="34" charset="0"/>
              </a:rPr>
              <a:t>CH</a:t>
            </a:r>
            <a:r>
              <a:rPr lang="en-US" sz="1800" b="1" kern="1200" baseline="-25000" dirty="0">
                <a:solidFill>
                  <a:prstClr val="black"/>
                </a:solidFill>
                <a:latin typeface="Calibri" panose="020F0502020204030204" pitchFamily="34" charset="0"/>
                <a:cs typeface="Calibri" panose="020F0502020204030204" pitchFamily="34" charset="0"/>
              </a:rPr>
              <a:t>3</a:t>
            </a:r>
            <a:r>
              <a:rPr lang="en-US" sz="1800" b="1" kern="1200" dirty="0">
                <a:solidFill>
                  <a:prstClr val="black"/>
                </a:solidFill>
                <a:latin typeface="Calibri" panose="020F0502020204030204" pitchFamily="34" charset="0"/>
                <a:cs typeface="Calibri" panose="020F0502020204030204" pitchFamily="34" charset="0"/>
              </a:rPr>
              <a:t>COOH </a:t>
            </a:r>
            <a:r>
              <a:rPr lang="vi-VN" sz="1800" b="1" kern="1200" dirty="0">
                <a:solidFill>
                  <a:prstClr val="black"/>
                </a:solidFill>
                <a:latin typeface="Calibri" panose="020F0502020204030204" pitchFamily="34" charset="0"/>
                <a:cs typeface="Calibri" panose="020F0502020204030204" pitchFamily="34" charset="0"/>
              </a:rPr>
              <a:t>tác dụng với NaOH có phenolphtalein. </a:t>
            </a:r>
            <a:endParaRPr lang="en-US" sz="1800" b="1" kern="1200" dirty="0">
              <a:solidFill>
                <a:prstClr val="black"/>
              </a:solidFill>
              <a:latin typeface="Calibri" panose="020F0502020204030204" pitchFamily="34" charset="0"/>
              <a:ea typeface="+mn-ea"/>
              <a:cs typeface="Calibri" panose="020F0502020204030204" pitchFamily="34" charset="0"/>
            </a:endParaRPr>
          </a:p>
        </p:txBody>
      </p:sp>
      <p:sp>
        <p:nvSpPr>
          <p:cNvPr id="3376" name="Rectangle 3">
            <a:extLst>
              <a:ext uri="{FF2B5EF4-FFF2-40B4-BE49-F238E27FC236}">
                <a16:creationId xmlns:a16="http://schemas.microsoft.com/office/drawing/2014/main" id="{CC918F94-CF8F-6AAE-384B-C4B558F56C7A}"/>
              </a:ext>
            </a:extLst>
          </p:cNvPr>
          <p:cNvSpPr/>
          <p:nvPr/>
        </p:nvSpPr>
        <p:spPr>
          <a:xfrm>
            <a:off x="1008248" y="3990386"/>
            <a:ext cx="5866883" cy="464871"/>
          </a:xfrm>
          <a:prstGeom prst="rect">
            <a:avLst/>
          </a:prstGeom>
          <a:noFill/>
          <a:ln w="9525">
            <a:noFill/>
          </a:ln>
        </p:spPr>
        <p:txBody>
          <a:bodyPr wrap="square">
            <a:spAutoFit/>
            <a:scene3d>
              <a:camera prst="orthographicFront"/>
              <a:lightRig rig="threePt" dir="t"/>
            </a:scene3d>
          </a:bodyPr>
          <a:lstStyle/>
          <a:p>
            <a:pPr defTabSz="685800">
              <a:lnSpc>
                <a:spcPct val="150000"/>
              </a:lnSpc>
              <a:spcBef>
                <a:spcPct val="50000"/>
              </a:spcBef>
              <a:buClrTx/>
              <a:defRPr/>
            </a:pPr>
            <a:r>
              <a:rPr lang="en-US" sz="1800" b="1" kern="1200" dirty="0">
                <a:solidFill>
                  <a:prstClr val="black"/>
                </a:solidFill>
                <a:latin typeface="Calibri" panose="020F0502020204030204" pitchFamily="34" charset="0"/>
                <a:ea typeface="+mn-ea"/>
                <a:cs typeface="Calibri" panose="020F0502020204030204" pitchFamily="34" charset="0"/>
              </a:rPr>
              <a:t>TN </a:t>
            </a:r>
            <a:r>
              <a:rPr lang="vi-VN" sz="1800" b="1" kern="1200" dirty="0">
                <a:solidFill>
                  <a:prstClr val="black"/>
                </a:solidFill>
                <a:latin typeface="Calibri" panose="020F0502020204030204" pitchFamily="34" charset="0"/>
                <a:ea typeface="+mn-ea"/>
                <a:cs typeface="Calibri" panose="020F0502020204030204" pitchFamily="34" charset="0"/>
              </a:rPr>
              <a:t>5: </a:t>
            </a:r>
            <a:r>
              <a:rPr lang="en-US" sz="1800" b="1" kern="1200" dirty="0">
                <a:solidFill>
                  <a:prstClr val="black"/>
                </a:solidFill>
                <a:latin typeface="Calibri" panose="020F0502020204030204" pitchFamily="34" charset="0"/>
                <a:ea typeface="+mn-ea"/>
                <a:cs typeface="Calibri" panose="020F0502020204030204" pitchFamily="34" charset="0"/>
              </a:rPr>
              <a:t>Cho </a:t>
            </a:r>
            <a:r>
              <a:rPr lang="vi-VN" sz="1800" b="1" kern="1200" dirty="0">
                <a:solidFill>
                  <a:prstClr val="black"/>
                </a:solidFill>
                <a:latin typeface="Calibri" panose="020F0502020204030204" pitchFamily="34" charset="0"/>
                <a:ea typeface="+mn-ea"/>
                <a:cs typeface="Calibri" panose="020F0502020204030204" pitchFamily="34" charset="0"/>
              </a:rPr>
              <a:t>dung dịch </a:t>
            </a:r>
            <a:r>
              <a:rPr lang="en-US" sz="1800" b="1" kern="1200" dirty="0">
                <a:solidFill>
                  <a:prstClr val="black"/>
                </a:solidFill>
                <a:latin typeface="Calibri" panose="020F0502020204030204" pitchFamily="34" charset="0"/>
                <a:ea typeface="+mn-ea"/>
                <a:cs typeface="Calibri" panose="020F0502020204030204" pitchFamily="34" charset="0"/>
              </a:rPr>
              <a:t>CH</a:t>
            </a:r>
            <a:r>
              <a:rPr lang="en-US" sz="1800" b="1" kern="1200" baseline="-25000" dirty="0">
                <a:solidFill>
                  <a:prstClr val="black"/>
                </a:solidFill>
                <a:latin typeface="Calibri" panose="020F0502020204030204" pitchFamily="34" charset="0"/>
                <a:ea typeface="+mn-ea"/>
                <a:cs typeface="Calibri" panose="020F0502020204030204" pitchFamily="34" charset="0"/>
              </a:rPr>
              <a:t>3</a:t>
            </a:r>
            <a:r>
              <a:rPr lang="en-US" sz="1800" b="1" kern="1200" dirty="0">
                <a:solidFill>
                  <a:prstClr val="black"/>
                </a:solidFill>
                <a:latin typeface="Calibri" panose="020F0502020204030204" pitchFamily="34" charset="0"/>
                <a:ea typeface="+mn-ea"/>
                <a:cs typeface="Calibri" panose="020F0502020204030204" pitchFamily="34" charset="0"/>
              </a:rPr>
              <a:t>COOH </a:t>
            </a:r>
            <a:r>
              <a:rPr lang="vi-VN" sz="1800" b="1" kern="1200" dirty="0">
                <a:solidFill>
                  <a:prstClr val="black"/>
                </a:solidFill>
                <a:latin typeface="Calibri" panose="020F0502020204030204" pitchFamily="34" charset="0"/>
                <a:ea typeface="+mn-ea"/>
                <a:cs typeface="Calibri" panose="020F0502020204030204" pitchFamily="34" charset="0"/>
              </a:rPr>
              <a:t>tác dụng được với </a:t>
            </a:r>
            <a:r>
              <a:rPr lang="en-US" sz="1800" b="1" kern="1200" dirty="0" err="1">
                <a:solidFill>
                  <a:prstClr val="black"/>
                </a:solidFill>
                <a:latin typeface="Calibri" panose="020F0502020204030204" pitchFamily="34" charset="0"/>
                <a:ea typeface="+mn-ea"/>
                <a:cs typeface="Calibri" panose="020F0502020204030204" pitchFamily="34" charset="0"/>
              </a:rPr>
              <a:t>đá</a:t>
            </a:r>
            <a:r>
              <a:rPr lang="en-US" sz="1800" b="1" kern="1200" dirty="0">
                <a:solidFill>
                  <a:prstClr val="black"/>
                </a:solidFill>
                <a:latin typeface="Calibri" panose="020F0502020204030204" pitchFamily="34" charset="0"/>
                <a:ea typeface="+mn-ea"/>
                <a:cs typeface="Calibri" panose="020F0502020204030204" pitchFamily="34" charset="0"/>
              </a:rPr>
              <a:t> </a:t>
            </a:r>
            <a:r>
              <a:rPr lang="en-US" sz="1800" b="1" kern="1200" dirty="0" err="1">
                <a:solidFill>
                  <a:prstClr val="black"/>
                </a:solidFill>
                <a:latin typeface="Calibri" panose="020F0502020204030204" pitchFamily="34" charset="0"/>
                <a:ea typeface="+mn-ea"/>
                <a:cs typeface="Calibri" panose="020F0502020204030204" pitchFamily="34" charset="0"/>
              </a:rPr>
              <a:t>vôi</a:t>
            </a:r>
            <a:endParaRPr lang="en-US" sz="1800" b="1" kern="1200" dirty="0">
              <a:solidFill>
                <a:prstClr val="black"/>
              </a:solidFill>
              <a:latin typeface="Calibri" panose="020F0502020204030204" pitchFamily="34" charset="0"/>
              <a:ea typeface="+mn-ea"/>
              <a:cs typeface="Calibri" panose="020F0502020204030204" pitchFamily="34" charset="0"/>
            </a:endParaRPr>
          </a:p>
        </p:txBody>
      </p:sp>
      <p:pic>
        <p:nvPicPr>
          <p:cNvPr id="3377" name="Picture 2" descr="Biểu tượng hóa học miễn phí">
            <a:extLst>
              <a:ext uri="{FF2B5EF4-FFF2-40B4-BE49-F238E27FC236}">
                <a16:creationId xmlns:a16="http://schemas.microsoft.com/office/drawing/2014/main" id="{AE38B44E-5ED9-CD2C-BB2B-02580D6F793F}"/>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06788" y="1651280"/>
            <a:ext cx="474609" cy="474609"/>
          </a:xfrm>
          <a:prstGeom prst="rect">
            <a:avLst/>
          </a:prstGeom>
          <a:noFill/>
          <a:extLst>
            <a:ext uri="{909E8E84-426E-40DD-AFC4-6F175D3DCCD1}">
              <a14:hiddenFill xmlns:a14="http://schemas.microsoft.com/office/drawing/2010/main">
                <a:solidFill>
                  <a:srgbClr val="FFFFFF"/>
                </a:solidFill>
              </a14:hiddenFill>
            </a:ext>
          </a:extLst>
        </p:spPr>
      </p:pic>
      <p:pic>
        <p:nvPicPr>
          <p:cNvPr id="3378" name="Picture 4" descr="Biểu tượng bình cầu miễn phí">
            <a:extLst>
              <a:ext uri="{FF2B5EF4-FFF2-40B4-BE49-F238E27FC236}">
                <a16:creationId xmlns:a16="http://schemas.microsoft.com/office/drawing/2014/main" id="{19AAF111-4C10-6573-1066-9DC6C7324FDA}"/>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479694" y="2338364"/>
            <a:ext cx="464807" cy="464807"/>
          </a:xfrm>
          <a:prstGeom prst="rect">
            <a:avLst/>
          </a:prstGeom>
          <a:noFill/>
          <a:extLst>
            <a:ext uri="{909E8E84-426E-40DD-AFC4-6F175D3DCCD1}">
              <a14:hiddenFill xmlns:a14="http://schemas.microsoft.com/office/drawing/2010/main">
                <a:solidFill>
                  <a:srgbClr val="FFFFFF"/>
                </a:solidFill>
              </a14:hiddenFill>
            </a:ext>
          </a:extLst>
        </p:spPr>
      </p:pic>
      <p:pic>
        <p:nvPicPr>
          <p:cNvPr id="3379" name="Picture 6" descr="Biểu tượng hóa học miễn phí">
            <a:extLst>
              <a:ext uri="{FF2B5EF4-FFF2-40B4-BE49-F238E27FC236}">
                <a16:creationId xmlns:a16="http://schemas.microsoft.com/office/drawing/2014/main" id="{3CA4F9ED-E953-5138-DB18-0D19437570C2}"/>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488194" y="3132689"/>
            <a:ext cx="450123" cy="450123"/>
          </a:xfrm>
          <a:prstGeom prst="rect">
            <a:avLst/>
          </a:prstGeom>
          <a:noFill/>
          <a:extLst>
            <a:ext uri="{909E8E84-426E-40DD-AFC4-6F175D3DCCD1}">
              <a14:hiddenFill xmlns:a14="http://schemas.microsoft.com/office/drawing/2010/main">
                <a:solidFill>
                  <a:srgbClr val="FFFFFF"/>
                </a:solidFill>
              </a14:hiddenFill>
            </a:ext>
          </a:extLst>
        </p:spPr>
      </p:pic>
      <p:pic>
        <p:nvPicPr>
          <p:cNvPr id="3380" name="Picture 8" descr="Biểu tượng bình cầu miễn phí">
            <a:extLst>
              <a:ext uri="{FF2B5EF4-FFF2-40B4-BE49-F238E27FC236}">
                <a16:creationId xmlns:a16="http://schemas.microsoft.com/office/drawing/2014/main" id="{C2A663A4-8218-35EE-5444-FC17AC9AFC0D}"/>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448111" y="3914178"/>
            <a:ext cx="533228" cy="533228"/>
          </a:xfrm>
          <a:prstGeom prst="rect">
            <a:avLst/>
          </a:prstGeom>
          <a:noFill/>
          <a:extLst>
            <a:ext uri="{909E8E84-426E-40DD-AFC4-6F175D3DCCD1}">
              <a14:hiddenFill xmlns:a14="http://schemas.microsoft.com/office/drawing/2010/main">
                <a:solidFill>
                  <a:srgbClr val="FFFFFF"/>
                </a:solidFill>
              </a14:hiddenFill>
            </a:ext>
          </a:extLst>
        </p:spPr>
      </p:pic>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ntr" presetSubtype="16" fill="hold" grpId="0" nodeType="withEffect">
                                  <p:stCondLst>
                                    <p:cond delay="0"/>
                                  </p:stCondLst>
                                  <p:childTnLst>
                                    <p:set>
                                      <p:cBhvr>
                                        <p:cTn id="6" dur="1" fill="hold">
                                          <p:stCondLst>
                                            <p:cond delay="0"/>
                                          </p:stCondLst>
                                        </p:cTn>
                                        <p:tgtEl>
                                          <p:spTgt spid="2999"/>
                                        </p:tgtEl>
                                        <p:attrNameLst>
                                          <p:attrName>style.visibility</p:attrName>
                                        </p:attrNameLst>
                                      </p:cBhvr>
                                      <p:to>
                                        <p:strVal val="visible"/>
                                      </p:to>
                                    </p:set>
                                    <p:animEffect transition="in" filter="circle(in)">
                                      <p:cBhvr>
                                        <p:cTn id="7" dur="1250"/>
                                        <p:tgtEl>
                                          <p:spTgt spid="2999"/>
                                        </p:tgtEl>
                                      </p:cBhvr>
                                    </p:animEffect>
                                  </p:childTnLst>
                                </p:cTn>
                              </p:par>
                              <p:par>
                                <p:cTn id="8" presetID="6" presetClass="entr" presetSubtype="16" fill="hold" grpId="0" nodeType="withEffect">
                                  <p:stCondLst>
                                    <p:cond delay="0"/>
                                  </p:stCondLst>
                                  <p:childTnLst>
                                    <p:set>
                                      <p:cBhvr>
                                        <p:cTn id="9" dur="1" fill="hold">
                                          <p:stCondLst>
                                            <p:cond delay="0"/>
                                          </p:stCondLst>
                                        </p:cTn>
                                        <p:tgtEl>
                                          <p:spTgt spid="3000"/>
                                        </p:tgtEl>
                                        <p:attrNameLst>
                                          <p:attrName>style.visibility</p:attrName>
                                        </p:attrNameLst>
                                      </p:cBhvr>
                                      <p:to>
                                        <p:strVal val="visible"/>
                                      </p:to>
                                    </p:set>
                                    <p:animEffect transition="in" filter="circle(in)">
                                      <p:cBhvr>
                                        <p:cTn id="10" dur="1250"/>
                                        <p:tgtEl>
                                          <p:spTgt spid="3000"/>
                                        </p:tgtEl>
                                      </p:cBhvr>
                                    </p:animEffect>
                                  </p:childTnLst>
                                </p:cTn>
                              </p:par>
                              <p:par>
                                <p:cTn id="11" presetID="6" presetClass="entr" presetSubtype="16" fill="hold" grpId="0" nodeType="withEffect">
                                  <p:stCondLst>
                                    <p:cond delay="0"/>
                                  </p:stCondLst>
                                  <p:childTnLst>
                                    <p:set>
                                      <p:cBhvr>
                                        <p:cTn id="12" dur="1" fill="hold">
                                          <p:stCondLst>
                                            <p:cond delay="0"/>
                                          </p:stCondLst>
                                        </p:cTn>
                                        <p:tgtEl>
                                          <p:spTgt spid="3001"/>
                                        </p:tgtEl>
                                        <p:attrNameLst>
                                          <p:attrName>style.visibility</p:attrName>
                                        </p:attrNameLst>
                                      </p:cBhvr>
                                      <p:to>
                                        <p:strVal val="visible"/>
                                      </p:to>
                                    </p:set>
                                    <p:animEffect transition="in" filter="circle(in)">
                                      <p:cBhvr>
                                        <p:cTn id="13" dur="1250"/>
                                        <p:tgtEl>
                                          <p:spTgt spid="3001"/>
                                        </p:tgtEl>
                                      </p:cBhvr>
                                    </p:animEffect>
                                  </p:childTnLst>
                                </p:cTn>
                              </p:par>
                              <p:par>
                                <p:cTn id="14" presetID="6" presetClass="entr" presetSubtype="16" fill="hold" nodeType="withEffect">
                                  <p:stCondLst>
                                    <p:cond delay="0"/>
                                  </p:stCondLst>
                                  <p:childTnLst>
                                    <p:set>
                                      <p:cBhvr>
                                        <p:cTn id="15" dur="1" fill="hold">
                                          <p:stCondLst>
                                            <p:cond delay="0"/>
                                          </p:stCondLst>
                                        </p:cTn>
                                        <p:tgtEl>
                                          <p:spTgt spid="3002"/>
                                        </p:tgtEl>
                                        <p:attrNameLst>
                                          <p:attrName>style.visibility</p:attrName>
                                        </p:attrNameLst>
                                      </p:cBhvr>
                                      <p:to>
                                        <p:strVal val="visible"/>
                                      </p:to>
                                    </p:set>
                                    <p:animEffect transition="in" filter="circle(in)">
                                      <p:cBhvr>
                                        <p:cTn id="16" dur="1250"/>
                                        <p:tgtEl>
                                          <p:spTgt spid="3002"/>
                                        </p:tgtEl>
                                      </p:cBhvr>
                                    </p:animEffect>
                                  </p:childTnLst>
                                </p:cTn>
                              </p:par>
                              <p:par>
                                <p:cTn id="17" presetID="6" presetClass="entr" presetSubtype="16" fill="hold" nodeType="withEffect">
                                  <p:stCondLst>
                                    <p:cond delay="0"/>
                                  </p:stCondLst>
                                  <p:childTnLst>
                                    <p:set>
                                      <p:cBhvr>
                                        <p:cTn id="18" dur="1" fill="hold">
                                          <p:stCondLst>
                                            <p:cond delay="0"/>
                                          </p:stCondLst>
                                        </p:cTn>
                                        <p:tgtEl>
                                          <p:spTgt spid="3013"/>
                                        </p:tgtEl>
                                        <p:attrNameLst>
                                          <p:attrName>style.visibility</p:attrName>
                                        </p:attrNameLst>
                                      </p:cBhvr>
                                      <p:to>
                                        <p:strVal val="visible"/>
                                      </p:to>
                                    </p:set>
                                    <p:animEffect transition="in" filter="circle(in)">
                                      <p:cBhvr>
                                        <p:cTn id="19" dur="1250"/>
                                        <p:tgtEl>
                                          <p:spTgt spid="3013"/>
                                        </p:tgtEl>
                                      </p:cBhvr>
                                    </p:animEffect>
                                  </p:childTnLst>
                                </p:cTn>
                              </p:par>
                              <p:par>
                                <p:cTn id="20" presetID="6" presetClass="entr" presetSubtype="16" fill="hold" nodeType="withEffect">
                                  <p:stCondLst>
                                    <p:cond delay="0"/>
                                  </p:stCondLst>
                                  <p:childTnLst>
                                    <p:set>
                                      <p:cBhvr>
                                        <p:cTn id="21" dur="1" fill="hold">
                                          <p:stCondLst>
                                            <p:cond delay="0"/>
                                          </p:stCondLst>
                                        </p:cTn>
                                        <p:tgtEl>
                                          <p:spTgt spid="3061"/>
                                        </p:tgtEl>
                                        <p:attrNameLst>
                                          <p:attrName>style.visibility</p:attrName>
                                        </p:attrNameLst>
                                      </p:cBhvr>
                                      <p:to>
                                        <p:strVal val="visible"/>
                                      </p:to>
                                    </p:set>
                                    <p:animEffect transition="in" filter="circle(in)">
                                      <p:cBhvr>
                                        <p:cTn id="22" dur="1250"/>
                                        <p:tgtEl>
                                          <p:spTgt spid="3061"/>
                                        </p:tgtEl>
                                      </p:cBhvr>
                                    </p:animEffect>
                                  </p:childTnLst>
                                </p:cTn>
                              </p:par>
                              <p:par>
                                <p:cTn id="23" presetID="6" presetClass="entr" presetSubtype="16" fill="hold" nodeType="withEffect">
                                  <p:stCondLst>
                                    <p:cond delay="0"/>
                                  </p:stCondLst>
                                  <p:childTnLst>
                                    <p:set>
                                      <p:cBhvr>
                                        <p:cTn id="24" dur="1" fill="hold">
                                          <p:stCondLst>
                                            <p:cond delay="0"/>
                                          </p:stCondLst>
                                        </p:cTn>
                                        <p:tgtEl>
                                          <p:spTgt spid="3077"/>
                                        </p:tgtEl>
                                        <p:attrNameLst>
                                          <p:attrName>style.visibility</p:attrName>
                                        </p:attrNameLst>
                                      </p:cBhvr>
                                      <p:to>
                                        <p:strVal val="visible"/>
                                      </p:to>
                                    </p:set>
                                    <p:animEffect transition="in" filter="circle(in)">
                                      <p:cBhvr>
                                        <p:cTn id="25" dur="1250"/>
                                        <p:tgtEl>
                                          <p:spTgt spid="3077"/>
                                        </p:tgtEl>
                                      </p:cBhvr>
                                    </p:animEffect>
                                  </p:childTnLst>
                                </p:cTn>
                              </p:par>
                              <p:par>
                                <p:cTn id="26" presetID="6" presetClass="entr" presetSubtype="16" fill="hold" nodeType="withEffect">
                                  <p:stCondLst>
                                    <p:cond delay="0"/>
                                  </p:stCondLst>
                                  <p:childTnLst>
                                    <p:set>
                                      <p:cBhvr>
                                        <p:cTn id="27" dur="1" fill="hold">
                                          <p:stCondLst>
                                            <p:cond delay="0"/>
                                          </p:stCondLst>
                                        </p:cTn>
                                        <p:tgtEl>
                                          <p:spTgt spid="3099"/>
                                        </p:tgtEl>
                                        <p:attrNameLst>
                                          <p:attrName>style.visibility</p:attrName>
                                        </p:attrNameLst>
                                      </p:cBhvr>
                                      <p:to>
                                        <p:strVal val="visible"/>
                                      </p:to>
                                    </p:set>
                                    <p:animEffect transition="in" filter="circle(in)">
                                      <p:cBhvr>
                                        <p:cTn id="28" dur="1250"/>
                                        <p:tgtEl>
                                          <p:spTgt spid="3099"/>
                                        </p:tgtEl>
                                      </p:cBhvr>
                                    </p:animEffect>
                                  </p:childTnLst>
                                </p:cTn>
                              </p:par>
                              <p:par>
                                <p:cTn id="29" presetID="6" presetClass="entr" presetSubtype="16" fill="hold" nodeType="withEffect">
                                  <p:stCondLst>
                                    <p:cond delay="0"/>
                                  </p:stCondLst>
                                  <p:childTnLst>
                                    <p:set>
                                      <p:cBhvr>
                                        <p:cTn id="30" dur="1" fill="hold">
                                          <p:stCondLst>
                                            <p:cond delay="0"/>
                                          </p:stCondLst>
                                        </p:cTn>
                                        <p:tgtEl>
                                          <p:spTgt spid="3324"/>
                                        </p:tgtEl>
                                        <p:attrNameLst>
                                          <p:attrName>style.visibility</p:attrName>
                                        </p:attrNameLst>
                                      </p:cBhvr>
                                      <p:to>
                                        <p:strVal val="visible"/>
                                      </p:to>
                                    </p:set>
                                    <p:animEffect transition="in" filter="circle(in)">
                                      <p:cBhvr>
                                        <p:cTn id="31" dur="1250"/>
                                        <p:tgtEl>
                                          <p:spTgt spid="3324"/>
                                        </p:tgtEl>
                                      </p:cBhvr>
                                    </p:animEffect>
                                  </p:childTnLst>
                                </p:cTn>
                              </p:par>
                              <p:par>
                                <p:cTn id="32" presetID="6" presetClass="entr" presetSubtype="16" fill="hold" nodeType="withEffect">
                                  <p:stCondLst>
                                    <p:cond delay="0"/>
                                  </p:stCondLst>
                                  <p:childTnLst>
                                    <p:set>
                                      <p:cBhvr>
                                        <p:cTn id="33" dur="1" fill="hold">
                                          <p:stCondLst>
                                            <p:cond delay="0"/>
                                          </p:stCondLst>
                                        </p:cTn>
                                        <p:tgtEl>
                                          <p:spTgt spid="3179"/>
                                        </p:tgtEl>
                                        <p:attrNameLst>
                                          <p:attrName>style.visibility</p:attrName>
                                        </p:attrNameLst>
                                      </p:cBhvr>
                                      <p:to>
                                        <p:strVal val="visible"/>
                                      </p:to>
                                    </p:set>
                                    <p:animEffect transition="in" filter="circle(in)">
                                      <p:cBhvr>
                                        <p:cTn id="34" dur="1250"/>
                                        <p:tgtEl>
                                          <p:spTgt spid="3179"/>
                                        </p:tgtEl>
                                      </p:cBhvr>
                                    </p:animEffect>
                                  </p:childTnLst>
                                </p:cTn>
                              </p:par>
                              <p:par>
                                <p:cTn id="35" presetID="6" presetClass="entr" presetSubtype="16" fill="hold" nodeType="withEffect">
                                  <p:stCondLst>
                                    <p:cond delay="0"/>
                                  </p:stCondLst>
                                  <p:childTnLst>
                                    <p:set>
                                      <p:cBhvr>
                                        <p:cTn id="36" dur="1" fill="hold">
                                          <p:stCondLst>
                                            <p:cond delay="0"/>
                                          </p:stCondLst>
                                        </p:cTn>
                                        <p:tgtEl>
                                          <p:spTgt spid="3113"/>
                                        </p:tgtEl>
                                        <p:attrNameLst>
                                          <p:attrName>style.visibility</p:attrName>
                                        </p:attrNameLst>
                                      </p:cBhvr>
                                      <p:to>
                                        <p:strVal val="visible"/>
                                      </p:to>
                                    </p:set>
                                    <p:animEffect transition="in" filter="circle(in)">
                                      <p:cBhvr>
                                        <p:cTn id="37" dur="1250"/>
                                        <p:tgtEl>
                                          <p:spTgt spid="3113"/>
                                        </p:tgtEl>
                                      </p:cBhvr>
                                    </p:animEffect>
                                  </p:childTnLst>
                                </p:cTn>
                              </p:par>
                              <p:par>
                                <p:cTn id="38" presetID="6" presetClass="entr" presetSubtype="16" fill="hold" nodeType="withEffect">
                                  <p:stCondLst>
                                    <p:cond delay="0"/>
                                  </p:stCondLst>
                                  <p:childTnLst>
                                    <p:set>
                                      <p:cBhvr>
                                        <p:cTn id="39" dur="1" fill="hold">
                                          <p:stCondLst>
                                            <p:cond delay="0"/>
                                          </p:stCondLst>
                                        </p:cTn>
                                        <p:tgtEl>
                                          <p:spTgt spid="3251"/>
                                        </p:tgtEl>
                                        <p:attrNameLst>
                                          <p:attrName>style.visibility</p:attrName>
                                        </p:attrNameLst>
                                      </p:cBhvr>
                                      <p:to>
                                        <p:strVal val="visible"/>
                                      </p:to>
                                    </p:set>
                                    <p:animEffect transition="in" filter="circle(in)">
                                      <p:cBhvr>
                                        <p:cTn id="40" dur="1250"/>
                                        <p:tgtEl>
                                          <p:spTgt spid="3251"/>
                                        </p:tgtEl>
                                      </p:cBhvr>
                                    </p:animEffect>
                                  </p:childTnLst>
                                </p:cTn>
                              </p:par>
                            </p:childTnLst>
                          </p:cTn>
                        </p:par>
                        <p:par>
                          <p:cTn id="41" fill="hold">
                            <p:stCondLst>
                              <p:cond delay="1250"/>
                            </p:stCondLst>
                            <p:childTnLst>
                              <p:par>
                                <p:cTn id="42" presetID="35" presetClass="path" presetSubtype="0" repeatCount="indefinite" accel="50000" decel="50000" autoRev="1" fill="hold" nodeType="afterEffect">
                                  <p:stCondLst>
                                    <p:cond delay="0"/>
                                  </p:stCondLst>
                                  <p:childTnLst>
                                    <p:animMotion origin="layout" path="M 3.88889E-6 -2.59259E-6 L -0.00087 0.03982 " pathEditMode="relative" rAng="0" ptsTypes="AA">
                                      <p:cBhvr>
                                        <p:cTn id="43" dur="2000" fill="hold"/>
                                        <p:tgtEl>
                                          <p:spTgt spid="3179"/>
                                        </p:tgtEl>
                                        <p:attrNameLst>
                                          <p:attrName>ppt_x</p:attrName>
                                          <p:attrName>ppt_y</p:attrName>
                                        </p:attrNameLst>
                                      </p:cBhvr>
                                      <p:rCtr x="-52" y="1975"/>
                                    </p:animMotion>
                                  </p:childTnLst>
                                </p:cTn>
                              </p:par>
                              <p:par>
                                <p:cTn id="44" presetID="63" presetClass="path" presetSubtype="0" repeatCount="indefinite" accel="50000" decel="50000" autoRev="1" fill="hold" nodeType="withEffect">
                                  <p:stCondLst>
                                    <p:cond delay="0"/>
                                  </p:stCondLst>
                                  <p:childTnLst>
                                    <p:animMotion origin="layout" path="M 1.94444E-6 3.82716E-6 L 0.03298 -0.00124 " pathEditMode="relative" rAng="0" ptsTypes="AA">
                                      <p:cBhvr>
                                        <p:cTn id="45" dur="2000" fill="hold"/>
                                        <p:tgtEl>
                                          <p:spTgt spid="3324"/>
                                        </p:tgtEl>
                                        <p:attrNameLst>
                                          <p:attrName>ppt_x</p:attrName>
                                          <p:attrName>ppt_y</p:attrName>
                                        </p:attrNameLst>
                                      </p:cBhvr>
                                      <p:rCtr x="1649" y="-62"/>
                                    </p:animMotion>
                                  </p:childTnLst>
                                </p:cTn>
                              </p:par>
                              <p:par>
                                <p:cTn id="46" presetID="63" presetClass="path" presetSubtype="0" repeatCount="indefinite" accel="50000" decel="50000" autoRev="1" fill="hold" nodeType="withEffect">
                                  <p:stCondLst>
                                    <p:cond delay="0"/>
                                  </p:stCondLst>
                                  <p:childTnLst>
                                    <p:animMotion origin="layout" path="M 2.77778E-6 -3.45679E-6 L -0.00434 -0.03549 " pathEditMode="relative" rAng="0" ptsTypes="AA">
                                      <p:cBhvr>
                                        <p:cTn id="47" dur="2000" fill="hold"/>
                                        <p:tgtEl>
                                          <p:spTgt spid="3251"/>
                                        </p:tgtEl>
                                        <p:attrNameLst>
                                          <p:attrName>ppt_x</p:attrName>
                                          <p:attrName>ppt_y</p:attrName>
                                        </p:attrNameLst>
                                      </p:cBhvr>
                                      <p:rCtr x="-226" y="-1790"/>
                                    </p:animMotion>
                                  </p:childTnLst>
                                </p:cTn>
                              </p:par>
                              <p:par>
                                <p:cTn id="48" presetID="35" presetClass="path" presetSubtype="0" repeatCount="indefinite" accel="50000" decel="50000" autoRev="1" fill="hold" nodeType="withEffect">
                                  <p:stCondLst>
                                    <p:cond delay="0"/>
                                  </p:stCondLst>
                                  <p:childTnLst>
                                    <p:animMotion origin="layout" path="M 4.44444E-6 -2.34568E-6 L -0.01962 0.02716 " pathEditMode="relative" rAng="0" ptsTypes="AA">
                                      <p:cBhvr>
                                        <p:cTn id="49" dur="2000" fill="hold"/>
                                        <p:tgtEl>
                                          <p:spTgt spid="3113"/>
                                        </p:tgtEl>
                                        <p:attrNameLst>
                                          <p:attrName>ppt_x</p:attrName>
                                          <p:attrName>ppt_y</p:attrName>
                                        </p:attrNameLst>
                                      </p:cBhvr>
                                      <p:rCtr x="-990" y="1358"/>
                                    </p:animMotion>
                                  </p:childTnLst>
                                </p:cTn>
                              </p:par>
                            </p:childTnLst>
                          </p:cTn>
                        </p:par>
                      </p:childTnLst>
                    </p:cTn>
                  </p:par>
                  <p:par>
                    <p:cTn id="50" fill="hold">
                      <p:stCondLst>
                        <p:cond delay="indefinite"/>
                      </p:stCondLst>
                      <p:childTnLst>
                        <p:par>
                          <p:cTn id="51" fill="hold">
                            <p:stCondLst>
                              <p:cond delay="0"/>
                            </p:stCondLst>
                            <p:childTnLst>
                              <p:par>
                                <p:cTn id="52" presetID="53" presetClass="entr" presetSubtype="16" fill="hold" nodeType="clickEffect">
                                  <p:stCondLst>
                                    <p:cond delay="0"/>
                                  </p:stCondLst>
                                  <p:childTnLst>
                                    <p:set>
                                      <p:cBhvr>
                                        <p:cTn id="53" dur="1" fill="hold">
                                          <p:stCondLst>
                                            <p:cond delay="0"/>
                                          </p:stCondLst>
                                        </p:cTn>
                                        <p:tgtEl>
                                          <p:spTgt spid="3372"/>
                                        </p:tgtEl>
                                        <p:attrNameLst>
                                          <p:attrName>style.visibility</p:attrName>
                                        </p:attrNameLst>
                                      </p:cBhvr>
                                      <p:to>
                                        <p:strVal val="visible"/>
                                      </p:to>
                                    </p:set>
                                    <p:anim calcmode="lin" valueType="num">
                                      <p:cBhvr>
                                        <p:cTn id="54" dur="500" fill="hold"/>
                                        <p:tgtEl>
                                          <p:spTgt spid="3372"/>
                                        </p:tgtEl>
                                        <p:attrNameLst>
                                          <p:attrName>ppt_w</p:attrName>
                                        </p:attrNameLst>
                                      </p:cBhvr>
                                      <p:tavLst>
                                        <p:tav tm="0">
                                          <p:val>
                                            <p:fltVal val="0"/>
                                          </p:val>
                                        </p:tav>
                                        <p:tav tm="100000">
                                          <p:val>
                                            <p:strVal val="#ppt_w"/>
                                          </p:val>
                                        </p:tav>
                                      </p:tavLst>
                                    </p:anim>
                                    <p:anim calcmode="lin" valueType="num">
                                      <p:cBhvr>
                                        <p:cTn id="55" dur="500" fill="hold"/>
                                        <p:tgtEl>
                                          <p:spTgt spid="3372"/>
                                        </p:tgtEl>
                                        <p:attrNameLst>
                                          <p:attrName>ppt_h</p:attrName>
                                        </p:attrNameLst>
                                      </p:cBhvr>
                                      <p:tavLst>
                                        <p:tav tm="0">
                                          <p:val>
                                            <p:fltVal val="0"/>
                                          </p:val>
                                        </p:tav>
                                        <p:tav tm="100000">
                                          <p:val>
                                            <p:strVal val="#ppt_h"/>
                                          </p:val>
                                        </p:tav>
                                      </p:tavLst>
                                    </p:anim>
                                    <p:animEffect transition="in" filter="fade">
                                      <p:cBhvr>
                                        <p:cTn id="56" dur="500"/>
                                        <p:tgtEl>
                                          <p:spTgt spid="3372"/>
                                        </p:tgtEl>
                                      </p:cBhvr>
                                    </p:animEffect>
                                  </p:childTnLst>
                                </p:cTn>
                              </p:par>
                            </p:childTnLst>
                          </p:cTn>
                        </p:par>
                        <p:par>
                          <p:cTn id="57" fill="hold">
                            <p:stCondLst>
                              <p:cond delay="500"/>
                            </p:stCondLst>
                            <p:childTnLst>
                              <p:par>
                                <p:cTn id="58" presetID="12" presetClass="entr" presetSubtype="4" fill="hold" grpId="0" nodeType="afterEffect">
                                  <p:stCondLst>
                                    <p:cond delay="0"/>
                                  </p:stCondLst>
                                  <p:childTnLst>
                                    <p:set>
                                      <p:cBhvr>
                                        <p:cTn id="59" dur="1" fill="hold">
                                          <p:stCondLst>
                                            <p:cond delay="0"/>
                                          </p:stCondLst>
                                        </p:cTn>
                                        <p:tgtEl>
                                          <p:spTgt spid="3371"/>
                                        </p:tgtEl>
                                        <p:attrNameLst>
                                          <p:attrName>style.visibility</p:attrName>
                                        </p:attrNameLst>
                                      </p:cBhvr>
                                      <p:to>
                                        <p:strVal val="visible"/>
                                      </p:to>
                                    </p:set>
                                    <p:anim calcmode="lin" valueType="num">
                                      <p:cBhvr additive="base">
                                        <p:cTn id="60" dur="500"/>
                                        <p:tgtEl>
                                          <p:spTgt spid="3371"/>
                                        </p:tgtEl>
                                        <p:attrNameLst>
                                          <p:attrName>ppt_y</p:attrName>
                                        </p:attrNameLst>
                                      </p:cBhvr>
                                      <p:tavLst>
                                        <p:tav tm="0">
                                          <p:val>
                                            <p:strVal val="#ppt_y+#ppt_h*1.125000"/>
                                          </p:val>
                                        </p:tav>
                                        <p:tav tm="100000">
                                          <p:val>
                                            <p:strVal val="#ppt_y"/>
                                          </p:val>
                                        </p:tav>
                                      </p:tavLst>
                                    </p:anim>
                                    <p:animEffect transition="in" filter="wipe(up)">
                                      <p:cBhvr>
                                        <p:cTn id="61" dur="500"/>
                                        <p:tgtEl>
                                          <p:spTgt spid="3371"/>
                                        </p:tgtEl>
                                      </p:cBhvr>
                                    </p:animEffect>
                                  </p:childTnLst>
                                </p:cTn>
                              </p:par>
                              <p:par>
                                <p:cTn id="62" presetID="10" presetClass="entr" presetSubtype="0" fill="hold" grpId="0" nodeType="withEffect">
                                  <p:stCondLst>
                                    <p:cond delay="0"/>
                                  </p:stCondLst>
                                  <p:childTnLst>
                                    <p:set>
                                      <p:cBhvr>
                                        <p:cTn id="63" dur="1" fill="hold">
                                          <p:stCondLst>
                                            <p:cond delay="0"/>
                                          </p:stCondLst>
                                        </p:cTn>
                                        <p:tgtEl>
                                          <p:spTgt spid="2998"/>
                                        </p:tgtEl>
                                        <p:attrNameLst>
                                          <p:attrName>style.visibility</p:attrName>
                                        </p:attrNameLst>
                                      </p:cBhvr>
                                      <p:to>
                                        <p:strVal val="visible"/>
                                      </p:to>
                                    </p:set>
                                    <p:animEffect transition="in" filter="fade">
                                      <p:cBhvr>
                                        <p:cTn id="64" dur="500"/>
                                        <p:tgtEl>
                                          <p:spTgt spid="2998"/>
                                        </p:tgtEl>
                                      </p:cBhvr>
                                    </p:animEffect>
                                  </p:childTnLst>
                                </p:cTn>
                              </p:par>
                            </p:childTnLst>
                          </p:cTn>
                        </p:par>
                      </p:childTnLst>
                    </p:cTn>
                  </p:par>
                  <p:par>
                    <p:cTn id="65" fill="hold">
                      <p:stCondLst>
                        <p:cond delay="indefinite"/>
                      </p:stCondLst>
                      <p:childTnLst>
                        <p:par>
                          <p:cTn id="66" fill="hold">
                            <p:stCondLst>
                              <p:cond delay="0"/>
                            </p:stCondLst>
                            <p:childTnLst>
                              <p:par>
                                <p:cTn id="67" presetID="53" presetClass="entr" presetSubtype="16" fill="hold" nodeType="clickEffect">
                                  <p:stCondLst>
                                    <p:cond delay="0"/>
                                  </p:stCondLst>
                                  <p:childTnLst>
                                    <p:set>
                                      <p:cBhvr>
                                        <p:cTn id="68" dur="1" fill="hold">
                                          <p:stCondLst>
                                            <p:cond delay="0"/>
                                          </p:stCondLst>
                                        </p:cTn>
                                        <p:tgtEl>
                                          <p:spTgt spid="3377"/>
                                        </p:tgtEl>
                                        <p:attrNameLst>
                                          <p:attrName>style.visibility</p:attrName>
                                        </p:attrNameLst>
                                      </p:cBhvr>
                                      <p:to>
                                        <p:strVal val="visible"/>
                                      </p:to>
                                    </p:set>
                                    <p:anim calcmode="lin" valueType="num">
                                      <p:cBhvr>
                                        <p:cTn id="69" dur="500" fill="hold"/>
                                        <p:tgtEl>
                                          <p:spTgt spid="3377"/>
                                        </p:tgtEl>
                                        <p:attrNameLst>
                                          <p:attrName>ppt_w</p:attrName>
                                        </p:attrNameLst>
                                      </p:cBhvr>
                                      <p:tavLst>
                                        <p:tav tm="0">
                                          <p:val>
                                            <p:fltVal val="0"/>
                                          </p:val>
                                        </p:tav>
                                        <p:tav tm="100000">
                                          <p:val>
                                            <p:strVal val="#ppt_w"/>
                                          </p:val>
                                        </p:tav>
                                      </p:tavLst>
                                    </p:anim>
                                    <p:anim calcmode="lin" valueType="num">
                                      <p:cBhvr>
                                        <p:cTn id="70" dur="500" fill="hold"/>
                                        <p:tgtEl>
                                          <p:spTgt spid="3377"/>
                                        </p:tgtEl>
                                        <p:attrNameLst>
                                          <p:attrName>ppt_h</p:attrName>
                                        </p:attrNameLst>
                                      </p:cBhvr>
                                      <p:tavLst>
                                        <p:tav tm="0">
                                          <p:val>
                                            <p:fltVal val="0"/>
                                          </p:val>
                                        </p:tav>
                                        <p:tav tm="100000">
                                          <p:val>
                                            <p:strVal val="#ppt_h"/>
                                          </p:val>
                                        </p:tav>
                                      </p:tavLst>
                                    </p:anim>
                                    <p:animEffect transition="in" filter="fade">
                                      <p:cBhvr>
                                        <p:cTn id="71" dur="500"/>
                                        <p:tgtEl>
                                          <p:spTgt spid="3377"/>
                                        </p:tgtEl>
                                      </p:cBhvr>
                                    </p:animEffect>
                                  </p:childTnLst>
                                </p:cTn>
                              </p:par>
                            </p:childTnLst>
                          </p:cTn>
                        </p:par>
                        <p:par>
                          <p:cTn id="72" fill="hold">
                            <p:stCondLst>
                              <p:cond delay="500"/>
                            </p:stCondLst>
                            <p:childTnLst>
                              <p:par>
                                <p:cTn id="73" presetID="12" presetClass="entr" presetSubtype="4" fill="hold" grpId="0" nodeType="afterEffect">
                                  <p:stCondLst>
                                    <p:cond delay="0"/>
                                  </p:stCondLst>
                                  <p:childTnLst>
                                    <p:set>
                                      <p:cBhvr>
                                        <p:cTn id="74" dur="1" fill="hold">
                                          <p:stCondLst>
                                            <p:cond delay="0"/>
                                          </p:stCondLst>
                                        </p:cTn>
                                        <p:tgtEl>
                                          <p:spTgt spid="3373"/>
                                        </p:tgtEl>
                                        <p:attrNameLst>
                                          <p:attrName>style.visibility</p:attrName>
                                        </p:attrNameLst>
                                      </p:cBhvr>
                                      <p:to>
                                        <p:strVal val="visible"/>
                                      </p:to>
                                    </p:set>
                                    <p:anim calcmode="lin" valueType="num">
                                      <p:cBhvr additive="base">
                                        <p:cTn id="75" dur="500"/>
                                        <p:tgtEl>
                                          <p:spTgt spid="3373"/>
                                        </p:tgtEl>
                                        <p:attrNameLst>
                                          <p:attrName>ppt_y</p:attrName>
                                        </p:attrNameLst>
                                      </p:cBhvr>
                                      <p:tavLst>
                                        <p:tav tm="0">
                                          <p:val>
                                            <p:strVal val="#ppt_y+#ppt_h*1.125000"/>
                                          </p:val>
                                        </p:tav>
                                        <p:tav tm="100000">
                                          <p:val>
                                            <p:strVal val="#ppt_y"/>
                                          </p:val>
                                        </p:tav>
                                      </p:tavLst>
                                    </p:anim>
                                    <p:animEffect transition="in" filter="wipe(up)">
                                      <p:cBhvr>
                                        <p:cTn id="76" dur="500"/>
                                        <p:tgtEl>
                                          <p:spTgt spid="3373"/>
                                        </p:tgtEl>
                                      </p:cBhvr>
                                    </p:animEffect>
                                  </p:childTnLst>
                                </p:cTn>
                              </p:par>
                              <p:par>
                                <p:cTn id="77" presetID="10" presetClass="entr" presetSubtype="0" fill="hold" grpId="0" nodeType="withEffect">
                                  <p:stCondLst>
                                    <p:cond delay="0"/>
                                  </p:stCondLst>
                                  <p:childTnLst>
                                    <p:set>
                                      <p:cBhvr>
                                        <p:cTn id="78" dur="1" fill="hold">
                                          <p:stCondLst>
                                            <p:cond delay="0"/>
                                          </p:stCondLst>
                                        </p:cTn>
                                        <p:tgtEl>
                                          <p:spTgt spid="2997"/>
                                        </p:tgtEl>
                                        <p:attrNameLst>
                                          <p:attrName>style.visibility</p:attrName>
                                        </p:attrNameLst>
                                      </p:cBhvr>
                                      <p:to>
                                        <p:strVal val="visible"/>
                                      </p:to>
                                    </p:set>
                                    <p:animEffect transition="in" filter="fade">
                                      <p:cBhvr>
                                        <p:cTn id="79" dur="500"/>
                                        <p:tgtEl>
                                          <p:spTgt spid="2997"/>
                                        </p:tgtEl>
                                      </p:cBhvr>
                                    </p:animEffect>
                                  </p:childTnLst>
                                </p:cTn>
                              </p:par>
                            </p:childTnLst>
                          </p:cTn>
                        </p:par>
                      </p:childTnLst>
                    </p:cTn>
                  </p:par>
                  <p:par>
                    <p:cTn id="80" fill="hold">
                      <p:stCondLst>
                        <p:cond delay="indefinite"/>
                      </p:stCondLst>
                      <p:childTnLst>
                        <p:par>
                          <p:cTn id="81" fill="hold">
                            <p:stCondLst>
                              <p:cond delay="0"/>
                            </p:stCondLst>
                            <p:childTnLst>
                              <p:par>
                                <p:cTn id="82" presetID="53" presetClass="entr" presetSubtype="16" fill="hold" nodeType="clickEffect">
                                  <p:stCondLst>
                                    <p:cond delay="0"/>
                                  </p:stCondLst>
                                  <p:childTnLst>
                                    <p:set>
                                      <p:cBhvr>
                                        <p:cTn id="83" dur="1" fill="hold">
                                          <p:stCondLst>
                                            <p:cond delay="0"/>
                                          </p:stCondLst>
                                        </p:cTn>
                                        <p:tgtEl>
                                          <p:spTgt spid="3378"/>
                                        </p:tgtEl>
                                        <p:attrNameLst>
                                          <p:attrName>style.visibility</p:attrName>
                                        </p:attrNameLst>
                                      </p:cBhvr>
                                      <p:to>
                                        <p:strVal val="visible"/>
                                      </p:to>
                                    </p:set>
                                    <p:anim calcmode="lin" valueType="num">
                                      <p:cBhvr>
                                        <p:cTn id="84" dur="500" fill="hold"/>
                                        <p:tgtEl>
                                          <p:spTgt spid="3378"/>
                                        </p:tgtEl>
                                        <p:attrNameLst>
                                          <p:attrName>ppt_w</p:attrName>
                                        </p:attrNameLst>
                                      </p:cBhvr>
                                      <p:tavLst>
                                        <p:tav tm="0">
                                          <p:val>
                                            <p:fltVal val="0"/>
                                          </p:val>
                                        </p:tav>
                                        <p:tav tm="100000">
                                          <p:val>
                                            <p:strVal val="#ppt_w"/>
                                          </p:val>
                                        </p:tav>
                                      </p:tavLst>
                                    </p:anim>
                                    <p:anim calcmode="lin" valueType="num">
                                      <p:cBhvr>
                                        <p:cTn id="85" dur="500" fill="hold"/>
                                        <p:tgtEl>
                                          <p:spTgt spid="3378"/>
                                        </p:tgtEl>
                                        <p:attrNameLst>
                                          <p:attrName>ppt_h</p:attrName>
                                        </p:attrNameLst>
                                      </p:cBhvr>
                                      <p:tavLst>
                                        <p:tav tm="0">
                                          <p:val>
                                            <p:fltVal val="0"/>
                                          </p:val>
                                        </p:tav>
                                        <p:tav tm="100000">
                                          <p:val>
                                            <p:strVal val="#ppt_h"/>
                                          </p:val>
                                        </p:tav>
                                      </p:tavLst>
                                    </p:anim>
                                    <p:animEffect transition="in" filter="fade">
                                      <p:cBhvr>
                                        <p:cTn id="86" dur="500"/>
                                        <p:tgtEl>
                                          <p:spTgt spid="3378"/>
                                        </p:tgtEl>
                                      </p:cBhvr>
                                    </p:animEffect>
                                  </p:childTnLst>
                                </p:cTn>
                              </p:par>
                            </p:childTnLst>
                          </p:cTn>
                        </p:par>
                        <p:par>
                          <p:cTn id="87" fill="hold">
                            <p:stCondLst>
                              <p:cond delay="500"/>
                            </p:stCondLst>
                            <p:childTnLst>
                              <p:par>
                                <p:cTn id="88" presetID="12" presetClass="entr" presetSubtype="4" fill="hold" grpId="0" nodeType="afterEffect">
                                  <p:stCondLst>
                                    <p:cond delay="0"/>
                                  </p:stCondLst>
                                  <p:childTnLst>
                                    <p:set>
                                      <p:cBhvr>
                                        <p:cTn id="89" dur="1" fill="hold">
                                          <p:stCondLst>
                                            <p:cond delay="0"/>
                                          </p:stCondLst>
                                        </p:cTn>
                                        <p:tgtEl>
                                          <p:spTgt spid="3374"/>
                                        </p:tgtEl>
                                        <p:attrNameLst>
                                          <p:attrName>style.visibility</p:attrName>
                                        </p:attrNameLst>
                                      </p:cBhvr>
                                      <p:to>
                                        <p:strVal val="visible"/>
                                      </p:to>
                                    </p:set>
                                    <p:anim calcmode="lin" valueType="num">
                                      <p:cBhvr additive="base">
                                        <p:cTn id="90" dur="500"/>
                                        <p:tgtEl>
                                          <p:spTgt spid="3374"/>
                                        </p:tgtEl>
                                        <p:attrNameLst>
                                          <p:attrName>ppt_y</p:attrName>
                                        </p:attrNameLst>
                                      </p:cBhvr>
                                      <p:tavLst>
                                        <p:tav tm="0">
                                          <p:val>
                                            <p:strVal val="#ppt_y+#ppt_h*1.125000"/>
                                          </p:val>
                                        </p:tav>
                                        <p:tav tm="100000">
                                          <p:val>
                                            <p:strVal val="#ppt_y"/>
                                          </p:val>
                                        </p:tav>
                                      </p:tavLst>
                                    </p:anim>
                                    <p:animEffect transition="in" filter="wipe(up)">
                                      <p:cBhvr>
                                        <p:cTn id="91" dur="500"/>
                                        <p:tgtEl>
                                          <p:spTgt spid="3374"/>
                                        </p:tgtEl>
                                      </p:cBhvr>
                                    </p:animEffect>
                                  </p:childTnLst>
                                </p:cTn>
                              </p:par>
                              <p:par>
                                <p:cTn id="92" presetID="10" presetClass="entr" presetSubtype="0" fill="hold" grpId="0" nodeType="withEffect">
                                  <p:stCondLst>
                                    <p:cond delay="0"/>
                                  </p:stCondLst>
                                  <p:childTnLst>
                                    <p:set>
                                      <p:cBhvr>
                                        <p:cTn id="93" dur="1" fill="hold">
                                          <p:stCondLst>
                                            <p:cond delay="0"/>
                                          </p:stCondLst>
                                        </p:cTn>
                                        <p:tgtEl>
                                          <p:spTgt spid="2996"/>
                                        </p:tgtEl>
                                        <p:attrNameLst>
                                          <p:attrName>style.visibility</p:attrName>
                                        </p:attrNameLst>
                                      </p:cBhvr>
                                      <p:to>
                                        <p:strVal val="visible"/>
                                      </p:to>
                                    </p:set>
                                    <p:animEffect transition="in" filter="fade">
                                      <p:cBhvr>
                                        <p:cTn id="94" dur="500"/>
                                        <p:tgtEl>
                                          <p:spTgt spid="2996"/>
                                        </p:tgtEl>
                                      </p:cBhvr>
                                    </p:animEffect>
                                  </p:childTnLst>
                                </p:cTn>
                              </p:par>
                            </p:childTnLst>
                          </p:cTn>
                        </p:par>
                      </p:childTnLst>
                    </p:cTn>
                  </p:par>
                  <p:par>
                    <p:cTn id="95" fill="hold">
                      <p:stCondLst>
                        <p:cond delay="indefinite"/>
                      </p:stCondLst>
                      <p:childTnLst>
                        <p:par>
                          <p:cTn id="96" fill="hold">
                            <p:stCondLst>
                              <p:cond delay="0"/>
                            </p:stCondLst>
                            <p:childTnLst>
                              <p:par>
                                <p:cTn id="97" presetID="53" presetClass="entr" presetSubtype="16" fill="hold" nodeType="clickEffect">
                                  <p:stCondLst>
                                    <p:cond delay="0"/>
                                  </p:stCondLst>
                                  <p:childTnLst>
                                    <p:set>
                                      <p:cBhvr>
                                        <p:cTn id="98" dur="1" fill="hold">
                                          <p:stCondLst>
                                            <p:cond delay="0"/>
                                          </p:stCondLst>
                                        </p:cTn>
                                        <p:tgtEl>
                                          <p:spTgt spid="3379"/>
                                        </p:tgtEl>
                                        <p:attrNameLst>
                                          <p:attrName>style.visibility</p:attrName>
                                        </p:attrNameLst>
                                      </p:cBhvr>
                                      <p:to>
                                        <p:strVal val="visible"/>
                                      </p:to>
                                    </p:set>
                                    <p:anim calcmode="lin" valueType="num">
                                      <p:cBhvr>
                                        <p:cTn id="99" dur="500" fill="hold"/>
                                        <p:tgtEl>
                                          <p:spTgt spid="3379"/>
                                        </p:tgtEl>
                                        <p:attrNameLst>
                                          <p:attrName>ppt_w</p:attrName>
                                        </p:attrNameLst>
                                      </p:cBhvr>
                                      <p:tavLst>
                                        <p:tav tm="0">
                                          <p:val>
                                            <p:fltVal val="0"/>
                                          </p:val>
                                        </p:tav>
                                        <p:tav tm="100000">
                                          <p:val>
                                            <p:strVal val="#ppt_w"/>
                                          </p:val>
                                        </p:tav>
                                      </p:tavLst>
                                    </p:anim>
                                    <p:anim calcmode="lin" valueType="num">
                                      <p:cBhvr>
                                        <p:cTn id="100" dur="500" fill="hold"/>
                                        <p:tgtEl>
                                          <p:spTgt spid="3379"/>
                                        </p:tgtEl>
                                        <p:attrNameLst>
                                          <p:attrName>ppt_h</p:attrName>
                                        </p:attrNameLst>
                                      </p:cBhvr>
                                      <p:tavLst>
                                        <p:tav tm="0">
                                          <p:val>
                                            <p:fltVal val="0"/>
                                          </p:val>
                                        </p:tav>
                                        <p:tav tm="100000">
                                          <p:val>
                                            <p:strVal val="#ppt_h"/>
                                          </p:val>
                                        </p:tav>
                                      </p:tavLst>
                                    </p:anim>
                                    <p:animEffect transition="in" filter="fade">
                                      <p:cBhvr>
                                        <p:cTn id="101" dur="500"/>
                                        <p:tgtEl>
                                          <p:spTgt spid="3379"/>
                                        </p:tgtEl>
                                      </p:cBhvr>
                                    </p:animEffect>
                                  </p:childTnLst>
                                </p:cTn>
                              </p:par>
                            </p:childTnLst>
                          </p:cTn>
                        </p:par>
                        <p:par>
                          <p:cTn id="102" fill="hold">
                            <p:stCondLst>
                              <p:cond delay="500"/>
                            </p:stCondLst>
                            <p:childTnLst>
                              <p:par>
                                <p:cTn id="103" presetID="12" presetClass="entr" presetSubtype="4" fill="hold" grpId="0" nodeType="afterEffect">
                                  <p:stCondLst>
                                    <p:cond delay="0"/>
                                  </p:stCondLst>
                                  <p:childTnLst>
                                    <p:set>
                                      <p:cBhvr>
                                        <p:cTn id="104" dur="1" fill="hold">
                                          <p:stCondLst>
                                            <p:cond delay="0"/>
                                          </p:stCondLst>
                                        </p:cTn>
                                        <p:tgtEl>
                                          <p:spTgt spid="3375"/>
                                        </p:tgtEl>
                                        <p:attrNameLst>
                                          <p:attrName>style.visibility</p:attrName>
                                        </p:attrNameLst>
                                      </p:cBhvr>
                                      <p:to>
                                        <p:strVal val="visible"/>
                                      </p:to>
                                    </p:set>
                                    <p:anim calcmode="lin" valueType="num">
                                      <p:cBhvr additive="base">
                                        <p:cTn id="105" dur="500"/>
                                        <p:tgtEl>
                                          <p:spTgt spid="3375"/>
                                        </p:tgtEl>
                                        <p:attrNameLst>
                                          <p:attrName>ppt_y</p:attrName>
                                        </p:attrNameLst>
                                      </p:cBhvr>
                                      <p:tavLst>
                                        <p:tav tm="0">
                                          <p:val>
                                            <p:strVal val="#ppt_y+#ppt_h*1.125000"/>
                                          </p:val>
                                        </p:tav>
                                        <p:tav tm="100000">
                                          <p:val>
                                            <p:strVal val="#ppt_y"/>
                                          </p:val>
                                        </p:tav>
                                      </p:tavLst>
                                    </p:anim>
                                    <p:animEffect transition="in" filter="wipe(up)">
                                      <p:cBhvr>
                                        <p:cTn id="106" dur="500"/>
                                        <p:tgtEl>
                                          <p:spTgt spid="3375"/>
                                        </p:tgtEl>
                                      </p:cBhvr>
                                    </p:animEffect>
                                  </p:childTnLst>
                                </p:cTn>
                              </p:par>
                              <p:par>
                                <p:cTn id="107" presetID="10" presetClass="entr" presetSubtype="0" fill="hold" grpId="0" nodeType="withEffect">
                                  <p:stCondLst>
                                    <p:cond delay="0"/>
                                  </p:stCondLst>
                                  <p:childTnLst>
                                    <p:set>
                                      <p:cBhvr>
                                        <p:cTn id="108" dur="1" fill="hold">
                                          <p:stCondLst>
                                            <p:cond delay="0"/>
                                          </p:stCondLst>
                                        </p:cTn>
                                        <p:tgtEl>
                                          <p:spTgt spid="2995"/>
                                        </p:tgtEl>
                                        <p:attrNameLst>
                                          <p:attrName>style.visibility</p:attrName>
                                        </p:attrNameLst>
                                      </p:cBhvr>
                                      <p:to>
                                        <p:strVal val="visible"/>
                                      </p:to>
                                    </p:set>
                                    <p:animEffect transition="in" filter="fade">
                                      <p:cBhvr>
                                        <p:cTn id="109" dur="500"/>
                                        <p:tgtEl>
                                          <p:spTgt spid="2995"/>
                                        </p:tgtEl>
                                      </p:cBhvr>
                                    </p:animEffect>
                                  </p:childTnLst>
                                </p:cTn>
                              </p:par>
                            </p:childTnLst>
                          </p:cTn>
                        </p:par>
                      </p:childTnLst>
                    </p:cTn>
                  </p:par>
                  <p:par>
                    <p:cTn id="110" fill="hold">
                      <p:stCondLst>
                        <p:cond delay="indefinite"/>
                      </p:stCondLst>
                      <p:childTnLst>
                        <p:par>
                          <p:cTn id="111" fill="hold">
                            <p:stCondLst>
                              <p:cond delay="0"/>
                            </p:stCondLst>
                            <p:childTnLst>
                              <p:par>
                                <p:cTn id="112" presetID="53" presetClass="entr" presetSubtype="16" fill="hold" nodeType="clickEffect">
                                  <p:stCondLst>
                                    <p:cond delay="0"/>
                                  </p:stCondLst>
                                  <p:childTnLst>
                                    <p:set>
                                      <p:cBhvr>
                                        <p:cTn id="113" dur="1" fill="hold">
                                          <p:stCondLst>
                                            <p:cond delay="0"/>
                                          </p:stCondLst>
                                        </p:cTn>
                                        <p:tgtEl>
                                          <p:spTgt spid="3380"/>
                                        </p:tgtEl>
                                        <p:attrNameLst>
                                          <p:attrName>style.visibility</p:attrName>
                                        </p:attrNameLst>
                                      </p:cBhvr>
                                      <p:to>
                                        <p:strVal val="visible"/>
                                      </p:to>
                                    </p:set>
                                    <p:anim calcmode="lin" valueType="num">
                                      <p:cBhvr>
                                        <p:cTn id="114" dur="500" fill="hold"/>
                                        <p:tgtEl>
                                          <p:spTgt spid="3380"/>
                                        </p:tgtEl>
                                        <p:attrNameLst>
                                          <p:attrName>ppt_w</p:attrName>
                                        </p:attrNameLst>
                                      </p:cBhvr>
                                      <p:tavLst>
                                        <p:tav tm="0">
                                          <p:val>
                                            <p:fltVal val="0"/>
                                          </p:val>
                                        </p:tav>
                                        <p:tav tm="100000">
                                          <p:val>
                                            <p:strVal val="#ppt_w"/>
                                          </p:val>
                                        </p:tav>
                                      </p:tavLst>
                                    </p:anim>
                                    <p:anim calcmode="lin" valueType="num">
                                      <p:cBhvr>
                                        <p:cTn id="115" dur="500" fill="hold"/>
                                        <p:tgtEl>
                                          <p:spTgt spid="3380"/>
                                        </p:tgtEl>
                                        <p:attrNameLst>
                                          <p:attrName>ppt_h</p:attrName>
                                        </p:attrNameLst>
                                      </p:cBhvr>
                                      <p:tavLst>
                                        <p:tav tm="0">
                                          <p:val>
                                            <p:fltVal val="0"/>
                                          </p:val>
                                        </p:tav>
                                        <p:tav tm="100000">
                                          <p:val>
                                            <p:strVal val="#ppt_h"/>
                                          </p:val>
                                        </p:tav>
                                      </p:tavLst>
                                    </p:anim>
                                    <p:animEffect transition="in" filter="fade">
                                      <p:cBhvr>
                                        <p:cTn id="116" dur="500"/>
                                        <p:tgtEl>
                                          <p:spTgt spid="3380"/>
                                        </p:tgtEl>
                                      </p:cBhvr>
                                    </p:animEffect>
                                  </p:childTnLst>
                                </p:cTn>
                              </p:par>
                            </p:childTnLst>
                          </p:cTn>
                        </p:par>
                        <p:par>
                          <p:cTn id="117" fill="hold">
                            <p:stCondLst>
                              <p:cond delay="500"/>
                            </p:stCondLst>
                            <p:childTnLst>
                              <p:par>
                                <p:cTn id="118" presetID="12" presetClass="entr" presetSubtype="4" fill="hold" grpId="0" nodeType="afterEffect">
                                  <p:stCondLst>
                                    <p:cond delay="0"/>
                                  </p:stCondLst>
                                  <p:childTnLst>
                                    <p:set>
                                      <p:cBhvr>
                                        <p:cTn id="119" dur="1" fill="hold">
                                          <p:stCondLst>
                                            <p:cond delay="0"/>
                                          </p:stCondLst>
                                        </p:cTn>
                                        <p:tgtEl>
                                          <p:spTgt spid="3376"/>
                                        </p:tgtEl>
                                        <p:attrNameLst>
                                          <p:attrName>style.visibility</p:attrName>
                                        </p:attrNameLst>
                                      </p:cBhvr>
                                      <p:to>
                                        <p:strVal val="visible"/>
                                      </p:to>
                                    </p:set>
                                    <p:anim calcmode="lin" valueType="num">
                                      <p:cBhvr additive="base">
                                        <p:cTn id="120" dur="500"/>
                                        <p:tgtEl>
                                          <p:spTgt spid="3376"/>
                                        </p:tgtEl>
                                        <p:attrNameLst>
                                          <p:attrName>ppt_y</p:attrName>
                                        </p:attrNameLst>
                                      </p:cBhvr>
                                      <p:tavLst>
                                        <p:tav tm="0">
                                          <p:val>
                                            <p:strVal val="#ppt_y+#ppt_h*1.125000"/>
                                          </p:val>
                                        </p:tav>
                                        <p:tav tm="100000">
                                          <p:val>
                                            <p:strVal val="#ppt_y"/>
                                          </p:val>
                                        </p:tav>
                                      </p:tavLst>
                                    </p:anim>
                                    <p:animEffect transition="in" filter="wipe(up)">
                                      <p:cBhvr>
                                        <p:cTn id="121" dur="500"/>
                                        <p:tgtEl>
                                          <p:spTgt spid="3376"/>
                                        </p:tgtEl>
                                      </p:cBhvr>
                                    </p:animEffect>
                                  </p:childTnLst>
                                </p:cTn>
                              </p:par>
                              <p:par>
                                <p:cTn id="122" presetID="10" presetClass="entr" presetSubtype="0" fill="hold" grpId="0" nodeType="withEffect">
                                  <p:stCondLst>
                                    <p:cond delay="0"/>
                                  </p:stCondLst>
                                  <p:childTnLst>
                                    <p:set>
                                      <p:cBhvr>
                                        <p:cTn id="123" dur="1" fill="hold">
                                          <p:stCondLst>
                                            <p:cond delay="0"/>
                                          </p:stCondLst>
                                        </p:cTn>
                                        <p:tgtEl>
                                          <p:spTgt spid="2994"/>
                                        </p:tgtEl>
                                        <p:attrNameLst>
                                          <p:attrName>style.visibility</p:attrName>
                                        </p:attrNameLst>
                                      </p:cBhvr>
                                      <p:to>
                                        <p:strVal val="visible"/>
                                      </p:to>
                                    </p:set>
                                    <p:animEffect transition="in" filter="fade">
                                      <p:cBhvr>
                                        <p:cTn id="124" dur="500"/>
                                        <p:tgtEl>
                                          <p:spTgt spid="299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94" grpId="0" animBg="1"/>
      <p:bldP spid="2995" grpId="0" animBg="1"/>
      <p:bldP spid="2996" grpId="0" animBg="1"/>
      <p:bldP spid="2997" grpId="0" animBg="1"/>
      <p:bldP spid="2998" grpId="0" animBg="1"/>
      <p:bldP spid="2999" grpId="0" animBg="1"/>
      <p:bldP spid="3000" grpId="0" animBg="1"/>
      <p:bldP spid="3001" grpId="0" animBg="1"/>
      <p:bldP spid="3371" grpId="0"/>
      <p:bldP spid="3371" grpId="1"/>
      <p:bldP spid="3373" grpId="0"/>
      <p:bldP spid="3373" grpId="1"/>
      <p:bldP spid="3374" grpId="0"/>
      <p:bldP spid="3374" grpId="1"/>
      <p:bldP spid="3375" grpId="0"/>
      <p:bldP spid="3375" grpId="1"/>
      <p:bldP spid="3376" grpId="0"/>
      <p:bldP spid="3376" grpId="1"/>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1918"/>
        <p:cNvGrpSpPr/>
        <p:nvPr/>
      </p:nvGrpSpPr>
      <p:grpSpPr>
        <a:xfrm>
          <a:off x="0" y="0"/>
          <a:ext cx="0" cy="0"/>
          <a:chOff x="0" y="0"/>
          <a:chExt cx="0" cy="0"/>
        </a:xfrm>
      </p:grpSpPr>
      <p:pic>
        <p:nvPicPr>
          <p:cNvPr id="4" name="Picture 44" descr="Káº¿t quáº£ hÃ¬nh áº£nh cho salad">
            <a:extLst>
              <a:ext uri="{FF2B5EF4-FFF2-40B4-BE49-F238E27FC236}">
                <a16:creationId xmlns:a16="http://schemas.microsoft.com/office/drawing/2014/main" id="{8D6A05B3-0194-3E00-DB54-045EF9D5D284}"/>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l="7504" t="4247" r="8551" b="10409"/>
          <a:stretch>
            <a:fillRect/>
          </a:stretch>
        </p:blipFill>
        <p:spPr>
          <a:xfrm>
            <a:off x="5787205" y="568625"/>
            <a:ext cx="3481838" cy="2349566"/>
          </a:xfrm>
          <a:prstGeom prst="rect">
            <a:avLst/>
          </a:prstGeom>
          <a:noFill/>
          <a:ln>
            <a:noFill/>
          </a:ln>
        </p:spPr>
      </p:pic>
      <p:pic>
        <p:nvPicPr>
          <p:cNvPr id="5" name="Picture 2">
            <a:extLst>
              <a:ext uri="{FF2B5EF4-FFF2-40B4-BE49-F238E27FC236}">
                <a16:creationId xmlns:a16="http://schemas.microsoft.com/office/drawing/2014/main" id="{67F5534D-F0C3-AED9-6FD9-EE5E4C0BB578}"/>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13085" y="483220"/>
            <a:ext cx="3092840" cy="2434364"/>
          </a:xfrm>
          <a:prstGeom prst="rect">
            <a:avLst/>
          </a:prstGeom>
          <a:noFill/>
          <a:extLst>
            <a:ext uri="{909E8E84-426E-40DD-AFC4-6F175D3DCCD1}">
              <a14:hiddenFill xmlns:a14="http://schemas.microsoft.com/office/drawing/2010/main">
                <a:solidFill>
                  <a:srgbClr val="FFFFFF"/>
                </a:solidFill>
              </a14:hiddenFill>
            </a:ext>
          </a:extLst>
        </p:spPr>
      </p:pic>
      <p:pic>
        <p:nvPicPr>
          <p:cNvPr id="6" name="Picture 4">
            <a:extLst>
              <a:ext uri="{FF2B5EF4-FFF2-40B4-BE49-F238E27FC236}">
                <a16:creationId xmlns:a16="http://schemas.microsoft.com/office/drawing/2014/main" id="{72661883-01F5-37D0-EEB3-BBC130A6923C}"/>
              </a:ext>
            </a:extLst>
          </p:cNvPr>
          <p:cNvPicPr>
            <a:picLocks noChangeAspect="1" noChangeArrowheads="1"/>
          </p:cNvPicPr>
          <p:nvPr/>
        </p:nvPicPr>
        <p:blipFill rotWithShape="1">
          <a:blip r:embed="rId5">
            <a:extLst>
              <a:ext uri="{28A0092B-C50C-407E-A947-70E740481C1C}">
                <a14:useLocalDpi xmlns:a14="http://schemas.microsoft.com/office/drawing/2010/main" val="0"/>
              </a:ext>
            </a:extLst>
          </a:blip>
          <a:srcRect/>
          <a:stretch/>
        </p:blipFill>
        <p:spPr bwMode="auto">
          <a:xfrm>
            <a:off x="3138054" y="576652"/>
            <a:ext cx="2763814" cy="2239201"/>
          </a:xfrm>
          <a:prstGeom prst="rect">
            <a:avLst/>
          </a:prstGeom>
          <a:noFill/>
          <a:extLst>
            <a:ext uri="{909E8E84-426E-40DD-AFC4-6F175D3DCCD1}">
              <a14:hiddenFill xmlns:a14="http://schemas.microsoft.com/office/drawing/2010/main">
                <a:solidFill>
                  <a:srgbClr val="FFFFFF"/>
                </a:solidFill>
              </a14:hiddenFill>
            </a:ext>
          </a:extLst>
        </p:spPr>
      </p:pic>
      <p:sp>
        <p:nvSpPr>
          <p:cNvPr id="7" name="TextBox 6">
            <a:extLst>
              <a:ext uri="{FF2B5EF4-FFF2-40B4-BE49-F238E27FC236}">
                <a16:creationId xmlns:a16="http://schemas.microsoft.com/office/drawing/2014/main" id="{B0933397-E0B1-CBD8-EA8A-C52D2643888A}"/>
              </a:ext>
            </a:extLst>
          </p:cNvPr>
          <p:cNvSpPr txBox="1"/>
          <p:nvPr/>
        </p:nvSpPr>
        <p:spPr>
          <a:xfrm>
            <a:off x="658953" y="2925611"/>
            <a:ext cx="7826093" cy="1954818"/>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0" indent="0" algn="ctr">
              <a:buClr>
                <a:schemeClr val="lt1"/>
              </a:buClr>
              <a:buSzPts val="1200"/>
              <a:buFont typeface="Montserrat"/>
              <a:buNone/>
              <a:defRPr sz="1600">
                <a:solidFill>
                  <a:schemeClr val="lt1"/>
                </a:solidFill>
                <a:latin typeface="Calibri" panose="020F0502020204030204" pitchFamily="34" charset="0"/>
                <a:ea typeface="Calibri" panose="020F0502020204030204" pitchFamily="34" charset="0"/>
                <a:cs typeface="Calibri" panose="020F0502020204030204" pitchFamily="34" charset="0"/>
                <a:sym typeface="Montserrat Medium"/>
              </a:defRPr>
            </a:lvl1pPr>
            <a:lvl2pPr marL="914400" indent="-304800" algn="ctr">
              <a:buClr>
                <a:schemeClr val="lt1"/>
              </a:buClr>
              <a:buSzPts val="1200"/>
              <a:buFont typeface="Montserrat"/>
              <a:buNone/>
              <a:defRPr sz="1200">
                <a:solidFill>
                  <a:schemeClr val="lt1"/>
                </a:solidFill>
                <a:latin typeface="Montserrat"/>
                <a:ea typeface="Montserrat"/>
                <a:cs typeface="Montserrat"/>
                <a:sym typeface="Montserrat"/>
              </a:defRPr>
            </a:lvl2pPr>
            <a:lvl3pPr marL="1371600" indent="-304800" algn="ctr">
              <a:buClr>
                <a:schemeClr val="lt1"/>
              </a:buClr>
              <a:buSzPts val="1200"/>
              <a:buFont typeface="Montserrat"/>
              <a:buNone/>
              <a:defRPr sz="1200">
                <a:solidFill>
                  <a:schemeClr val="lt1"/>
                </a:solidFill>
                <a:latin typeface="Montserrat"/>
                <a:ea typeface="Montserrat"/>
                <a:cs typeface="Montserrat"/>
                <a:sym typeface="Montserrat"/>
              </a:defRPr>
            </a:lvl3pPr>
            <a:lvl4pPr marL="1828800" indent="-304800" algn="ctr">
              <a:buClr>
                <a:schemeClr val="lt1"/>
              </a:buClr>
              <a:buSzPts val="1200"/>
              <a:buFont typeface="Montserrat"/>
              <a:buNone/>
              <a:defRPr sz="1200">
                <a:solidFill>
                  <a:schemeClr val="lt1"/>
                </a:solidFill>
                <a:latin typeface="Montserrat"/>
                <a:ea typeface="Montserrat"/>
                <a:cs typeface="Montserrat"/>
                <a:sym typeface="Montserrat"/>
              </a:defRPr>
            </a:lvl4pPr>
            <a:lvl5pPr marL="2286000" indent="-304800" algn="ctr">
              <a:buClr>
                <a:schemeClr val="lt1"/>
              </a:buClr>
              <a:buSzPts val="1200"/>
              <a:buFont typeface="Montserrat"/>
              <a:buNone/>
              <a:defRPr sz="1200">
                <a:solidFill>
                  <a:schemeClr val="lt1"/>
                </a:solidFill>
                <a:latin typeface="Montserrat"/>
                <a:ea typeface="Montserrat"/>
                <a:cs typeface="Montserrat"/>
                <a:sym typeface="Montserrat"/>
              </a:defRPr>
            </a:lvl5pPr>
            <a:lvl6pPr marL="2743200" indent="-304800" algn="ctr">
              <a:buClr>
                <a:schemeClr val="lt1"/>
              </a:buClr>
              <a:buSzPts val="1200"/>
              <a:buFont typeface="Montserrat"/>
              <a:buNone/>
              <a:defRPr sz="1200">
                <a:solidFill>
                  <a:schemeClr val="lt1"/>
                </a:solidFill>
                <a:latin typeface="Montserrat"/>
                <a:ea typeface="Montserrat"/>
                <a:cs typeface="Montserrat"/>
                <a:sym typeface="Montserrat"/>
              </a:defRPr>
            </a:lvl6pPr>
            <a:lvl7pPr marL="3200400" indent="-304800" algn="ctr">
              <a:buClr>
                <a:schemeClr val="lt1"/>
              </a:buClr>
              <a:buSzPts val="1200"/>
              <a:buFont typeface="Montserrat"/>
              <a:buNone/>
              <a:defRPr sz="1200">
                <a:solidFill>
                  <a:schemeClr val="lt1"/>
                </a:solidFill>
                <a:latin typeface="Montserrat"/>
                <a:ea typeface="Montserrat"/>
                <a:cs typeface="Montserrat"/>
                <a:sym typeface="Montserrat"/>
              </a:defRPr>
            </a:lvl7pPr>
            <a:lvl8pPr marL="3657600" indent="-304800" algn="ctr">
              <a:buClr>
                <a:schemeClr val="lt1"/>
              </a:buClr>
              <a:buSzPts val="1200"/>
              <a:buFont typeface="Montserrat"/>
              <a:buNone/>
              <a:defRPr sz="1200">
                <a:solidFill>
                  <a:schemeClr val="lt1"/>
                </a:solidFill>
                <a:latin typeface="Montserrat"/>
                <a:ea typeface="Montserrat"/>
                <a:cs typeface="Montserrat"/>
                <a:sym typeface="Montserrat"/>
              </a:defRPr>
            </a:lvl8pPr>
            <a:lvl9pPr marL="4114800" indent="-304800" algn="ctr">
              <a:buClr>
                <a:schemeClr val="lt1"/>
              </a:buClr>
              <a:buSzPts val="1200"/>
              <a:buFont typeface="Montserrat"/>
              <a:buNone/>
              <a:defRPr sz="1200">
                <a:solidFill>
                  <a:schemeClr val="lt1"/>
                </a:solidFill>
                <a:latin typeface="Montserrat"/>
                <a:ea typeface="Montserrat"/>
                <a:cs typeface="Montserrat"/>
                <a:sym typeface="Montserrat"/>
              </a:defRPr>
            </a:lvl9pPr>
          </a:lstStyle>
          <a:p>
            <a:r>
              <a:rPr lang="vi-VN" sz="3600" dirty="0"/>
              <a:t>Giấm là gia vị quen thuộc được sử dụng phổ biến trong chế biến thực phẩm. </a:t>
            </a:r>
            <a:endParaRPr lang="en-US" sz="3600" dirty="0"/>
          </a:p>
          <a:p>
            <a:r>
              <a:rPr lang="vi-VN" sz="3600" dirty="0"/>
              <a:t>Chất nào đã tạo nên vị chua của giấm?</a:t>
            </a:r>
            <a:r>
              <a:rPr lang="en-US" sz="3600" dirty="0"/>
              <a:t> </a:t>
            </a:r>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750" fill="hold"/>
                                        <p:tgtEl>
                                          <p:spTgt spid="4"/>
                                        </p:tgtEl>
                                        <p:attrNameLst>
                                          <p:attrName>ppt_w</p:attrName>
                                        </p:attrNameLst>
                                      </p:cBhvr>
                                      <p:tavLst>
                                        <p:tav tm="0">
                                          <p:val>
                                            <p:fltVal val="0"/>
                                          </p:val>
                                        </p:tav>
                                        <p:tav tm="100000">
                                          <p:val>
                                            <p:strVal val="#ppt_w"/>
                                          </p:val>
                                        </p:tav>
                                      </p:tavLst>
                                    </p:anim>
                                    <p:anim calcmode="lin" valueType="num">
                                      <p:cBhvr>
                                        <p:cTn id="8" dur="750" fill="hold"/>
                                        <p:tgtEl>
                                          <p:spTgt spid="4"/>
                                        </p:tgtEl>
                                        <p:attrNameLst>
                                          <p:attrName>ppt_h</p:attrName>
                                        </p:attrNameLst>
                                      </p:cBhvr>
                                      <p:tavLst>
                                        <p:tav tm="0">
                                          <p:val>
                                            <p:fltVal val="0"/>
                                          </p:val>
                                        </p:tav>
                                        <p:tav tm="100000">
                                          <p:val>
                                            <p:strVal val="#ppt_h"/>
                                          </p:val>
                                        </p:tav>
                                      </p:tavLst>
                                    </p:anim>
                                    <p:animEffect transition="in" filter="fade">
                                      <p:cBhvr>
                                        <p:cTn id="9" dur="750"/>
                                        <p:tgtEl>
                                          <p:spTgt spid="4"/>
                                        </p:tgtEl>
                                      </p:cBhvr>
                                    </p:animEffect>
                                  </p:childTnLst>
                                </p:cTn>
                              </p:par>
                              <p:par>
                                <p:cTn id="10" presetID="53" presetClass="entr" presetSubtype="16" fill="hold" nodeType="withEffect">
                                  <p:stCondLst>
                                    <p:cond delay="0"/>
                                  </p:stCondLst>
                                  <p:childTnLst>
                                    <p:set>
                                      <p:cBhvr>
                                        <p:cTn id="11" dur="1" fill="hold">
                                          <p:stCondLst>
                                            <p:cond delay="0"/>
                                          </p:stCondLst>
                                        </p:cTn>
                                        <p:tgtEl>
                                          <p:spTgt spid="6"/>
                                        </p:tgtEl>
                                        <p:attrNameLst>
                                          <p:attrName>style.visibility</p:attrName>
                                        </p:attrNameLst>
                                      </p:cBhvr>
                                      <p:to>
                                        <p:strVal val="visible"/>
                                      </p:to>
                                    </p:set>
                                    <p:anim calcmode="lin" valueType="num">
                                      <p:cBhvr>
                                        <p:cTn id="12" dur="750" fill="hold"/>
                                        <p:tgtEl>
                                          <p:spTgt spid="6"/>
                                        </p:tgtEl>
                                        <p:attrNameLst>
                                          <p:attrName>ppt_w</p:attrName>
                                        </p:attrNameLst>
                                      </p:cBhvr>
                                      <p:tavLst>
                                        <p:tav tm="0">
                                          <p:val>
                                            <p:fltVal val="0"/>
                                          </p:val>
                                        </p:tav>
                                        <p:tav tm="100000">
                                          <p:val>
                                            <p:strVal val="#ppt_w"/>
                                          </p:val>
                                        </p:tav>
                                      </p:tavLst>
                                    </p:anim>
                                    <p:anim calcmode="lin" valueType="num">
                                      <p:cBhvr>
                                        <p:cTn id="13" dur="750" fill="hold"/>
                                        <p:tgtEl>
                                          <p:spTgt spid="6"/>
                                        </p:tgtEl>
                                        <p:attrNameLst>
                                          <p:attrName>ppt_h</p:attrName>
                                        </p:attrNameLst>
                                      </p:cBhvr>
                                      <p:tavLst>
                                        <p:tav tm="0">
                                          <p:val>
                                            <p:fltVal val="0"/>
                                          </p:val>
                                        </p:tav>
                                        <p:tav tm="100000">
                                          <p:val>
                                            <p:strVal val="#ppt_h"/>
                                          </p:val>
                                        </p:tav>
                                      </p:tavLst>
                                    </p:anim>
                                    <p:animEffect transition="in" filter="fade">
                                      <p:cBhvr>
                                        <p:cTn id="14" dur="750"/>
                                        <p:tgtEl>
                                          <p:spTgt spid="6"/>
                                        </p:tgtEl>
                                      </p:cBhvr>
                                    </p:animEffect>
                                  </p:childTnLst>
                                </p:cTn>
                              </p:par>
                              <p:par>
                                <p:cTn id="15" presetID="53" presetClass="entr" presetSubtype="16" fill="hold" nodeType="withEffect">
                                  <p:stCondLst>
                                    <p:cond delay="0"/>
                                  </p:stCondLst>
                                  <p:childTnLst>
                                    <p:set>
                                      <p:cBhvr>
                                        <p:cTn id="16" dur="1" fill="hold">
                                          <p:stCondLst>
                                            <p:cond delay="0"/>
                                          </p:stCondLst>
                                        </p:cTn>
                                        <p:tgtEl>
                                          <p:spTgt spid="5"/>
                                        </p:tgtEl>
                                        <p:attrNameLst>
                                          <p:attrName>style.visibility</p:attrName>
                                        </p:attrNameLst>
                                      </p:cBhvr>
                                      <p:to>
                                        <p:strVal val="visible"/>
                                      </p:to>
                                    </p:set>
                                    <p:anim calcmode="lin" valueType="num">
                                      <p:cBhvr>
                                        <p:cTn id="17" dur="750" fill="hold"/>
                                        <p:tgtEl>
                                          <p:spTgt spid="5"/>
                                        </p:tgtEl>
                                        <p:attrNameLst>
                                          <p:attrName>ppt_w</p:attrName>
                                        </p:attrNameLst>
                                      </p:cBhvr>
                                      <p:tavLst>
                                        <p:tav tm="0">
                                          <p:val>
                                            <p:fltVal val="0"/>
                                          </p:val>
                                        </p:tav>
                                        <p:tav tm="100000">
                                          <p:val>
                                            <p:strVal val="#ppt_w"/>
                                          </p:val>
                                        </p:tav>
                                      </p:tavLst>
                                    </p:anim>
                                    <p:anim calcmode="lin" valueType="num">
                                      <p:cBhvr>
                                        <p:cTn id="18" dur="750" fill="hold"/>
                                        <p:tgtEl>
                                          <p:spTgt spid="5"/>
                                        </p:tgtEl>
                                        <p:attrNameLst>
                                          <p:attrName>ppt_h</p:attrName>
                                        </p:attrNameLst>
                                      </p:cBhvr>
                                      <p:tavLst>
                                        <p:tav tm="0">
                                          <p:val>
                                            <p:fltVal val="0"/>
                                          </p:val>
                                        </p:tav>
                                        <p:tav tm="100000">
                                          <p:val>
                                            <p:strVal val="#ppt_h"/>
                                          </p:val>
                                        </p:tav>
                                      </p:tavLst>
                                    </p:anim>
                                    <p:animEffect transition="in" filter="fade">
                                      <p:cBhvr>
                                        <p:cTn id="19" dur="750"/>
                                        <p:tgtEl>
                                          <p:spTgt spid="5"/>
                                        </p:tgtEl>
                                      </p:cBhvr>
                                    </p:animEffect>
                                  </p:childTnLst>
                                </p:cTn>
                              </p:par>
                            </p:childTnLst>
                          </p:cTn>
                        </p:par>
                      </p:childTnLst>
                    </p:cTn>
                  </p:par>
                  <p:par>
                    <p:cTn id="20" fill="hold">
                      <p:stCondLst>
                        <p:cond delay="indefinite"/>
                      </p:stCondLst>
                      <p:childTnLst>
                        <p:par>
                          <p:cTn id="21" fill="hold">
                            <p:stCondLst>
                              <p:cond delay="0"/>
                            </p:stCondLst>
                            <p:childTnLst>
                              <p:par>
                                <p:cTn id="22" presetID="22" presetClass="entr" presetSubtype="8" fill="hold" grpId="0" nodeType="clickEffect">
                                  <p:stCondLst>
                                    <p:cond delay="0"/>
                                  </p:stCondLst>
                                  <p:iterate type="lt">
                                    <p:tmPct val="6000"/>
                                  </p:iterate>
                                  <p:childTnLst>
                                    <p:set>
                                      <p:cBhvr>
                                        <p:cTn id="23" dur="1" fill="hold">
                                          <p:stCondLst>
                                            <p:cond delay="0"/>
                                          </p:stCondLst>
                                        </p:cTn>
                                        <p:tgtEl>
                                          <p:spTgt spid="7"/>
                                        </p:tgtEl>
                                        <p:attrNameLst>
                                          <p:attrName>style.visibility</p:attrName>
                                        </p:attrNameLst>
                                      </p:cBhvr>
                                      <p:to>
                                        <p:strVal val="visible"/>
                                      </p:to>
                                    </p:set>
                                    <p:animEffect transition="in" filter="wipe(left)">
                                      <p:cBhvr>
                                        <p:cTn id="24"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Shape 2706"/>
        <p:cNvGrpSpPr/>
        <p:nvPr/>
      </p:nvGrpSpPr>
      <p:grpSpPr>
        <a:xfrm>
          <a:off x="0" y="0"/>
          <a:ext cx="0" cy="0"/>
          <a:chOff x="0" y="0"/>
          <a:chExt cx="0" cy="0"/>
        </a:xfrm>
      </p:grpSpPr>
      <p:sp>
        <p:nvSpPr>
          <p:cNvPr id="4" name="Rectangle: Rounded Corners 3">
            <a:extLst>
              <a:ext uri="{FF2B5EF4-FFF2-40B4-BE49-F238E27FC236}">
                <a16:creationId xmlns:a16="http://schemas.microsoft.com/office/drawing/2014/main" id="{DFAD650E-92B4-C8B4-5DCB-5A43EC7DAF63}"/>
              </a:ext>
            </a:extLst>
          </p:cNvPr>
          <p:cNvSpPr/>
          <p:nvPr/>
        </p:nvSpPr>
        <p:spPr>
          <a:xfrm>
            <a:off x="1169894" y="1018042"/>
            <a:ext cx="6743700" cy="3049693"/>
          </a:xfrm>
          <a:prstGeom prst="roundRect">
            <a:avLst>
              <a:gd name="adj" fmla="val 9460"/>
            </a:avLst>
          </a:prstGeom>
          <a:noFill/>
          <a:ln>
            <a:solidFill>
              <a:srgbClr val="F45555"/>
            </a:solidFill>
            <a:prstDash val="sysDo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5" name="Picture 4">
            <a:extLst>
              <a:ext uri="{FF2B5EF4-FFF2-40B4-BE49-F238E27FC236}">
                <a16:creationId xmlns:a16="http://schemas.microsoft.com/office/drawing/2014/main" id="{2D3A1735-2091-3603-7BA0-CEC9F9D2DB70}"/>
              </a:ext>
            </a:extLst>
          </p:cNvPr>
          <p:cNvPicPr>
            <a:picLocks noChangeAspect="1"/>
          </p:cNvPicPr>
          <p:nvPr/>
        </p:nvPicPr>
        <p:blipFill>
          <a:blip r:embed="rId3"/>
          <a:stretch>
            <a:fillRect/>
          </a:stretch>
        </p:blipFill>
        <p:spPr>
          <a:xfrm>
            <a:off x="248771" y="82226"/>
            <a:ext cx="2036256" cy="2036256"/>
          </a:xfrm>
          <a:prstGeom prst="rect">
            <a:avLst/>
          </a:prstGeom>
        </p:spPr>
      </p:pic>
      <p:sp>
        <p:nvSpPr>
          <p:cNvPr id="6" name="TextBox 5">
            <a:extLst>
              <a:ext uri="{FF2B5EF4-FFF2-40B4-BE49-F238E27FC236}">
                <a16:creationId xmlns:a16="http://schemas.microsoft.com/office/drawing/2014/main" id="{755CC4D5-B791-2B4F-CF3D-38791A2F34F6}"/>
              </a:ext>
            </a:extLst>
          </p:cNvPr>
          <p:cNvSpPr txBox="1"/>
          <p:nvPr/>
        </p:nvSpPr>
        <p:spPr>
          <a:xfrm>
            <a:off x="3489124" y="1175173"/>
            <a:ext cx="2716694" cy="539328"/>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0" indent="0" algn="ctr">
              <a:buClr>
                <a:schemeClr val="lt1"/>
              </a:buClr>
              <a:buSzPts val="1200"/>
              <a:buFont typeface="Montserrat"/>
              <a:buNone/>
              <a:defRPr sz="1600">
                <a:solidFill>
                  <a:schemeClr val="lt1"/>
                </a:solidFill>
                <a:latin typeface="Calibri" panose="020F0502020204030204" pitchFamily="34" charset="0"/>
                <a:ea typeface="Calibri" panose="020F0502020204030204" pitchFamily="34" charset="0"/>
                <a:cs typeface="Calibri" panose="020F0502020204030204" pitchFamily="34" charset="0"/>
                <a:sym typeface="Montserrat Medium"/>
              </a:defRPr>
            </a:lvl1pPr>
            <a:lvl2pPr marL="914400" indent="-304800" algn="ctr">
              <a:buClr>
                <a:schemeClr val="lt1"/>
              </a:buClr>
              <a:buSzPts val="1200"/>
              <a:buFont typeface="Montserrat"/>
              <a:buNone/>
              <a:defRPr sz="1200">
                <a:solidFill>
                  <a:schemeClr val="lt1"/>
                </a:solidFill>
                <a:latin typeface="Montserrat"/>
                <a:ea typeface="Montserrat"/>
                <a:cs typeface="Montserrat"/>
                <a:sym typeface="Montserrat"/>
              </a:defRPr>
            </a:lvl2pPr>
            <a:lvl3pPr marL="1371600" indent="-304800" algn="ctr">
              <a:buClr>
                <a:schemeClr val="lt1"/>
              </a:buClr>
              <a:buSzPts val="1200"/>
              <a:buFont typeface="Montserrat"/>
              <a:buNone/>
              <a:defRPr sz="1200">
                <a:solidFill>
                  <a:schemeClr val="lt1"/>
                </a:solidFill>
                <a:latin typeface="Montserrat"/>
                <a:ea typeface="Montserrat"/>
                <a:cs typeface="Montserrat"/>
                <a:sym typeface="Montserrat"/>
              </a:defRPr>
            </a:lvl3pPr>
            <a:lvl4pPr marL="1828800" indent="-304800" algn="ctr">
              <a:buClr>
                <a:schemeClr val="lt1"/>
              </a:buClr>
              <a:buSzPts val="1200"/>
              <a:buFont typeface="Montserrat"/>
              <a:buNone/>
              <a:defRPr sz="1200">
                <a:solidFill>
                  <a:schemeClr val="lt1"/>
                </a:solidFill>
                <a:latin typeface="Montserrat"/>
                <a:ea typeface="Montserrat"/>
                <a:cs typeface="Montserrat"/>
                <a:sym typeface="Montserrat"/>
              </a:defRPr>
            </a:lvl4pPr>
            <a:lvl5pPr marL="2286000" indent="-304800" algn="ctr">
              <a:buClr>
                <a:schemeClr val="lt1"/>
              </a:buClr>
              <a:buSzPts val="1200"/>
              <a:buFont typeface="Montserrat"/>
              <a:buNone/>
              <a:defRPr sz="1200">
                <a:solidFill>
                  <a:schemeClr val="lt1"/>
                </a:solidFill>
                <a:latin typeface="Montserrat"/>
                <a:ea typeface="Montserrat"/>
                <a:cs typeface="Montserrat"/>
                <a:sym typeface="Montserrat"/>
              </a:defRPr>
            </a:lvl5pPr>
            <a:lvl6pPr marL="2743200" indent="-304800" algn="ctr">
              <a:buClr>
                <a:schemeClr val="lt1"/>
              </a:buClr>
              <a:buSzPts val="1200"/>
              <a:buFont typeface="Montserrat"/>
              <a:buNone/>
              <a:defRPr sz="1200">
                <a:solidFill>
                  <a:schemeClr val="lt1"/>
                </a:solidFill>
                <a:latin typeface="Montserrat"/>
                <a:ea typeface="Montserrat"/>
                <a:cs typeface="Montserrat"/>
                <a:sym typeface="Montserrat"/>
              </a:defRPr>
            </a:lvl6pPr>
            <a:lvl7pPr marL="3200400" indent="-304800" algn="ctr">
              <a:buClr>
                <a:schemeClr val="lt1"/>
              </a:buClr>
              <a:buSzPts val="1200"/>
              <a:buFont typeface="Montserrat"/>
              <a:buNone/>
              <a:defRPr sz="1200">
                <a:solidFill>
                  <a:schemeClr val="lt1"/>
                </a:solidFill>
                <a:latin typeface="Montserrat"/>
                <a:ea typeface="Montserrat"/>
                <a:cs typeface="Montserrat"/>
                <a:sym typeface="Montserrat"/>
              </a:defRPr>
            </a:lvl7pPr>
            <a:lvl8pPr marL="3657600" indent="-304800" algn="ctr">
              <a:buClr>
                <a:schemeClr val="lt1"/>
              </a:buClr>
              <a:buSzPts val="1200"/>
              <a:buFont typeface="Montserrat"/>
              <a:buNone/>
              <a:defRPr sz="1200">
                <a:solidFill>
                  <a:schemeClr val="lt1"/>
                </a:solidFill>
                <a:latin typeface="Montserrat"/>
                <a:ea typeface="Montserrat"/>
                <a:cs typeface="Montserrat"/>
                <a:sym typeface="Montserrat"/>
              </a:defRPr>
            </a:lvl8pPr>
            <a:lvl9pPr marL="4114800" indent="-304800" algn="ctr">
              <a:buClr>
                <a:schemeClr val="lt1"/>
              </a:buClr>
              <a:buSzPts val="1200"/>
              <a:buFont typeface="Montserrat"/>
              <a:buNone/>
              <a:defRPr sz="1200">
                <a:solidFill>
                  <a:schemeClr val="lt1"/>
                </a:solidFill>
                <a:latin typeface="Montserrat"/>
                <a:ea typeface="Montserrat"/>
                <a:cs typeface="Montserrat"/>
                <a:sym typeface="Montserrat"/>
              </a:defRPr>
            </a:lvl9pPr>
          </a:lstStyle>
          <a:p>
            <a:r>
              <a:rPr lang="en-US" sz="2400" b="1" dirty="0">
                <a:solidFill>
                  <a:schemeClr val="accent5">
                    <a:lumMod val="10000"/>
                  </a:schemeClr>
                </a:solidFill>
                <a:latin typeface="Fira Sans Condensed" panose="020B0503050000020004" pitchFamily="34" charset="0"/>
              </a:rPr>
              <a:t>PHIẾU HỌC TẬP 1</a:t>
            </a:r>
          </a:p>
        </p:txBody>
      </p:sp>
      <p:sp>
        <p:nvSpPr>
          <p:cNvPr id="7" name="TextBox 6">
            <a:extLst>
              <a:ext uri="{FF2B5EF4-FFF2-40B4-BE49-F238E27FC236}">
                <a16:creationId xmlns:a16="http://schemas.microsoft.com/office/drawing/2014/main" id="{4B00607C-A593-6C9A-6A14-9771904541E2}"/>
              </a:ext>
            </a:extLst>
          </p:cNvPr>
          <p:cNvSpPr txBox="1"/>
          <p:nvPr/>
        </p:nvSpPr>
        <p:spPr>
          <a:xfrm>
            <a:off x="1864946" y="1761795"/>
            <a:ext cx="4461897" cy="547714"/>
          </a:xfrm>
          <a:prstGeom prst="rect">
            <a:avLst/>
          </a:prstGeom>
          <a:noFill/>
        </p:spPr>
        <p:txBody>
          <a:bodyPr wrap="square" rtlCol="0">
            <a:spAutoFit/>
          </a:bodyPr>
          <a:lstStyle>
            <a:defPPr>
              <a:defRPr lang="en-US"/>
            </a:defPPr>
            <a:lvl1pPr algn="ctr">
              <a:defRPr sz="2400">
                <a:latin typeface="Roboto" panose="02000000000000000000" pitchFamily="2" charset="0"/>
                <a:ea typeface="Roboto" panose="02000000000000000000" pitchFamily="2" charset="0"/>
              </a:defRPr>
            </a:lvl1pPr>
          </a:lstStyle>
          <a:p>
            <a:pPr algn="l" defTabSz="685766">
              <a:lnSpc>
                <a:spcPct val="150000"/>
              </a:lnSpc>
              <a:buClrTx/>
              <a:defRPr/>
            </a:pPr>
            <a:r>
              <a:rPr lang="en-US" sz="2200" kern="1200" dirty="0">
                <a:solidFill>
                  <a:prstClr val="black"/>
                </a:solidFill>
                <a:latin typeface="Calibri" panose="020F0502020204030204" pitchFamily="34" charset="0"/>
                <a:cs typeface="Arial" panose="020B0604020202020204" pitchFamily="34" charset="0"/>
              </a:rPr>
              <a:t>1. </a:t>
            </a:r>
            <a:r>
              <a:rPr lang="en-US" sz="2200" kern="1200" dirty="0" err="1">
                <a:solidFill>
                  <a:prstClr val="black"/>
                </a:solidFill>
                <a:latin typeface="Calibri" panose="020F0502020204030204" pitchFamily="34" charset="0"/>
                <a:cs typeface="Arial" panose="020B0604020202020204" pitchFamily="34" charset="0"/>
              </a:rPr>
              <a:t>Tiến</a:t>
            </a:r>
            <a:r>
              <a:rPr lang="en-US" sz="2200" kern="1200" dirty="0">
                <a:solidFill>
                  <a:prstClr val="black"/>
                </a:solidFill>
                <a:latin typeface="Calibri" panose="020F0502020204030204" pitchFamily="34" charset="0"/>
                <a:cs typeface="Arial" panose="020B0604020202020204" pitchFamily="34" charset="0"/>
              </a:rPr>
              <a:t> </a:t>
            </a:r>
            <a:r>
              <a:rPr lang="en-US" sz="2200" kern="1200" dirty="0" err="1">
                <a:solidFill>
                  <a:prstClr val="black"/>
                </a:solidFill>
                <a:latin typeface="Calibri" panose="020F0502020204030204" pitchFamily="34" charset="0"/>
                <a:cs typeface="Arial" panose="020B0604020202020204" pitchFamily="34" charset="0"/>
              </a:rPr>
              <a:t>hành</a:t>
            </a:r>
            <a:r>
              <a:rPr lang="en-US" sz="2200" kern="1200" dirty="0">
                <a:solidFill>
                  <a:prstClr val="black"/>
                </a:solidFill>
                <a:latin typeface="Calibri" panose="020F0502020204030204" pitchFamily="34" charset="0"/>
                <a:cs typeface="Arial" panose="020B0604020202020204" pitchFamily="34" charset="0"/>
              </a:rPr>
              <a:t> </a:t>
            </a:r>
            <a:r>
              <a:rPr lang="en-US" sz="2200" kern="1200" dirty="0" err="1">
                <a:solidFill>
                  <a:prstClr val="black"/>
                </a:solidFill>
                <a:latin typeface="Calibri" panose="020F0502020204030204" pitchFamily="34" charset="0"/>
                <a:cs typeface="Arial" panose="020B0604020202020204" pitchFamily="34" charset="0"/>
              </a:rPr>
              <a:t>các</a:t>
            </a:r>
            <a:r>
              <a:rPr lang="en-US" sz="2200" kern="1200" dirty="0">
                <a:solidFill>
                  <a:prstClr val="black"/>
                </a:solidFill>
                <a:latin typeface="Calibri" panose="020F0502020204030204" pitchFamily="34" charset="0"/>
                <a:cs typeface="Arial" panose="020B0604020202020204" pitchFamily="34" charset="0"/>
              </a:rPr>
              <a:t> </a:t>
            </a:r>
            <a:r>
              <a:rPr lang="en-US" sz="2200" kern="1200" dirty="0" err="1">
                <a:solidFill>
                  <a:prstClr val="black"/>
                </a:solidFill>
                <a:latin typeface="Calibri" panose="020F0502020204030204" pitchFamily="34" charset="0"/>
                <a:cs typeface="Arial" panose="020B0604020202020204" pitchFamily="34" charset="0"/>
              </a:rPr>
              <a:t>thí</a:t>
            </a:r>
            <a:r>
              <a:rPr lang="en-US" sz="2200" kern="1200" dirty="0">
                <a:solidFill>
                  <a:prstClr val="black"/>
                </a:solidFill>
                <a:latin typeface="Calibri" panose="020F0502020204030204" pitchFamily="34" charset="0"/>
                <a:cs typeface="Arial" panose="020B0604020202020204" pitchFamily="34" charset="0"/>
              </a:rPr>
              <a:t> </a:t>
            </a:r>
            <a:r>
              <a:rPr lang="en-US" sz="2200" kern="1200" dirty="0" err="1">
                <a:solidFill>
                  <a:prstClr val="black"/>
                </a:solidFill>
                <a:latin typeface="Calibri" panose="020F0502020204030204" pitchFamily="34" charset="0"/>
                <a:cs typeface="Arial" panose="020B0604020202020204" pitchFamily="34" charset="0"/>
              </a:rPr>
              <a:t>nghiệm</a:t>
            </a:r>
            <a:r>
              <a:rPr lang="en-US" sz="2200" kern="1200" dirty="0">
                <a:solidFill>
                  <a:prstClr val="black"/>
                </a:solidFill>
                <a:latin typeface="Calibri" panose="020F0502020204030204" pitchFamily="34" charset="0"/>
                <a:cs typeface="Arial" panose="020B0604020202020204" pitchFamily="34" charset="0"/>
              </a:rPr>
              <a:t> </a:t>
            </a:r>
            <a:r>
              <a:rPr lang="en-US" sz="2200" kern="1200" dirty="0" err="1">
                <a:solidFill>
                  <a:prstClr val="black"/>
                </a:solidFill>
                <a:latin typeface="Calibri" panose="020F0502020204030204" pitchFamily="34" charset="0"/>
                <a:cs typeface="Arial" panose="020B0604020202020204" pitchFamily="34" charset="0"/>
              </a:rPr>
              <a:t>trên</a:t>
            </a:r>
            <a:endParaRPr lang="en-US" sz="2200" kern="1200" dirty="0">
              <a:solidFill>
                <a:prstClr val="black"/>
              </a:solidFill>
              <a:latin typeface="Calibri" panose="020F0502020204030204" pitchFamily="34" charset="0"/>
              <a:cs typeface="Arial" panose="020B0604020202020204" pitchFamily="34" charset="0"/>
            </a:endParaRPr>
          </a:p>
        </p:txBody>
      </p:sp>
      <p:sp>
        <p:nvSpPr>
          <p:cNvPr id="8" name="TextBox 7">
            <a:extLst>
              <a:ext uri="{FF2B5EF4-FFF2-40B4-BE49-F238E27FC236}">
                <a16:creationId xmlns:a16="http://schemas.microsoft.com/office/drawing/2014/main" id="{8B21C721-C1FA-3CFD-CBD5-EE2BA4AECC10}"/>
              </a:ext>
            </a:extLst>
          </p:cNvPr>
          <p:cNvSpPr txBox="1"/>
          <p:nvPr/>
        </p:nvSpPr>
        <p:spPr>
          <a:xfrm>
            <a:off x="1869143" y="2387910"/>
            <a:ext cx="5651961" cy="547714"/>
          </a:xfrm>
          <a:prstGeom prst="rect">
            <a:avLst/>
          </a:prstGeom>
          <a:noFill/>
        </p:spPr>
        <p:txBody>
          <a:bodyPr wrap="square" rtlCol="0">
            <a:spAutoFit/>
          </a:bodyPr>
          <a:lstStyle>
            <a:defPPr>
              <a:defRPr lang="en-US"/>
            </a:defPPr>
            <a:lvl1pPr algn="ctr">
              <a:defRPr sz="2400">
                <a:latin typeface="Roboto" panose="02000000000000000000" pitchFamily="2" charset="0"/>
                <a:ea typeface="Roboto" panose="02000000000000000000" pitchFamily="2" charset="0"/>
              </a:defRPr>
            </a:lvl1pPr>
          </a:lstStyle>
          <a:p>
            <a:pPr algn="l" defTabSz="685766">
              <a:lnSpc>
                <a:spcPct val="150000"/>
              </a:lnSpc>
              <a:buClrTx/>
              <a:defRPr/>
            </a:pPr>
            <a:r>
              <a:rPr lang="en-US" sz="2200" kern="1200" dirty="0">
                <a:solidFill>
                  <a:prstClr val="black"/>
                </a:solidFill>
                <a:latin typeface="Calibri" panose="020F0502020204030204" pitchFamily="34" charset="0"/>
                <a:cs typeface="Arial" panose="020B0604020202020204" pitchFamily="34" charset="0"/>
              </a:rPr>
              <a:t>2. Quan </a:t>
            </a:r>
            <a:r>
              <a:rPr lang="en-US" sz="2200" kern="1200" dirty="0" err="1">
                <a:solidFill>
                  <a:prstClr val="black"/>
                </a:solidFill>
                <a:latin typeface="Calibri" panose="020F0502020204030204" pitchFamily="34" charset="0"/>
                <a:cs typeface="Arial" panose="020B0604020202020204" pitchFamily="34" charset="0"/>
              </a:rPr>
              <a:t>sát</a:t>
            </a:r>
            <a:r>
              <a:rPr lang="en-US" sz="2200" kern="1200" dirty="0">
                <a:solidFill>
                  <a:prstClr val="black"/>
                </a:solidFill>
                <a:latin typeface="Calibri" panose="020F0502020204030204" pitchFamily="34" charset="0"/>
                <a:cs typeface="Arial" panose="020B0604020202020204" pitchFamily="34" charset="0"/>
              </a:rPr>
              <a:t>, </a:t>
            </a:r>
            <a:r>
              <a:rPr lang="en-US" sz="2200" kern="1200" dirty="0" err="1">
                <a:solidFill>
                  <a:prstClr val="black"/>
                </a:solidFill>
                <a:latin typeface="Calibri" panose="020F0502020204030204" pitchFamily="34" charset="0"/>
                <a:cs typeface="Arial" panose="020B0604020202020204" pitchFamily="34" charset="0"/>
              </a:rPr>
              <a:t>nêu</a:t>
            </a:r>
            <a:r>
              <a:rPr lang="en-US" sz="2200" kern="1200" dirty="0">
                <a:solidFill>
                  <a:prstClr val="black"/>
                </a:solidFill>
                <a:latin typeface="Calibri" panose="020F0502020204030204" pitchFamily="34" charset="0"/>
                <a:cs typeface="Arial" panose="020B0604020202020204" pitchFamily="34" charset="0"/>
              </a:rPr>
              <a:t> </a:t>
            </a:r>
            <a:r>
              <a:rPr lang="en-US" sz="2200" kern="1200" dirty="0" err="1">
                <a:solidFill>
                  <a:prstClr val="black"/>
                </a:solidFill>
                <a:latin typeface="Calibri" panose="020F0502020204030204" pitchFamily="34" charset="0"/>
                <a:cs typeface="Arial" panose="020B0604020202020204" pitchFamily="34" charset="0"/>
              </a:rPr>
              <a:t>hiện</a:t>
            </a:r>
            <a:r>
              <a:rPr lang="en-US" sz="2200" kern="1200" dirty="0">
                <a:solidFill>
                  <a:prstClr val="black"/>
                </a:solidFill>
                <a:latin typeface="Calibri" panose="020F0502020204030204" pitchFamily="34" charset="0"/>
                <a:cs typeface="Arial" panose="020B0604020202020204" pitchFamily="34" charset="0"/>
              </a:rPr>
              <a:t> </a:t>
            </a:r>
            <a:r>
              <a:rPr lang="en-US" sz="2200" kern="1200" dirty="0" err="1">
                <a:solidFill>
                  <a:prstClr val="black"/>
                </a:solidFill>
                <a:latin typeface="Calibri" panose="020F0502020204030204" pitchFamily="34" charset="0"/>
                <a:cs typeface="Arial" panose="020B0604020202020204" pitchFamily="34" charset="0"/>
              </a:rPr>
              <a:t>tượng</a:t>
            </a:r>
            <a:r>
              <a:rPr lang="en-US" sz="2200" kern="1200" dirty="0">
                <a:solidFill>
                  <a:prstClr val="black"/>
                </a:solidFill>
                <a:latin typeface="Calibri" panose="020F0502020204030204" pitchFamily="34" charset="0"/>
                <a:cs typeface="Arial" panose="020B0604020202020204" pitchFamily="34" charset="0"/>
              </a:rPr>
              <a:t> </a:t>
            </a:r>
            <a:r>
              <a:rPr lang="en-US" sz="2200" kern="1200" dirty="0" err="1">
                <a:solidFill>
                  <a:prstClr val="black"/>
                </a:solidFill>
                <a:latin typeface="Calibri" panose="020F0502020204030204" pitchFamily="34" charset="0"/>
                <a:cs typeface="Arial" panose="020B0604020202020204" pitchFamily="34" charset="0"/>
              </a:rPr>
              <a:t>và</a:t>
            </a:r>
            <a:r>
              <a:rPr lang="en-US" sz="2200" kern="1200" dirty="0">
                <a:solidFill>
                  <a:prstClr val="black"/>
                </a:solidFill>
                <a:latin typeface="Calibri" panose="020F0502020204030204" pitchFamily="34" charset="0"/>
                <a:cs typeface="Arial" panose="020B0604020202020204" pitchFamily="34" charset="0"/>
              </a:rPr>
              <a:t> </a:t>
            </a:r>
            <a:r>
              <a:rPr lang="en-US" sz="2200" kern="1200" dirty="0" err="1">
                <a:solidFill>
                  <a:prstClr val="black"/>
                </a:solidFill>
                <a:latin typeface="Calibri" panose="020F0502020204030204" pitchFamily="34" charset="0"/>
                <a:cs typeface="Arial" panose="020B0604020202020204" pitchFamily="34" charset="0"/>
              </a:rPr>
              <a:t>viết</a:t>
            </a:r>
            <a:r>
              <a:rPr lang="en-US" sz="2200" kern="1200" dirty="0">
                <a:solidFill>
                  <a:prstClr val="black"/>
                </a:solidFill>
                <a:latin typeface="Calibri" panose="020F0502020204030204" pitchFamily="34" charset="0"/>
                <a:cs typeface="Arial" panose="020B0604020202020204" pitchFamily="34" charset="0"/>
              </a:rPr>
              <a:t> PTHH</a:t>
            </a:r>
          </a:p>
        </p:txBody>
      </p:sp>
      <p:sp>
        <p:nvSpPr>
          <p:cNvPr id="9" name="TextBox 8">
            <a:extLst>
              <a:ext uri="{FF2B5EF4-FFF2-40B4-BE49-F238E27FC236}">
                <a16:creationId xmlns:a16="http://schemas.microsoft.com/office/drawing/2014/main" id="{7CBA3BDF-F5E6-C202-7B37-24DC727BE08A}"/>
              </a:ext>
            </a:extLst>
          </p:cNvPr>
          <p:cNvSpPr txBox="1"/>
          <p:nvPr/>
        </p:nvSpPr>
        <p:spPr>
          <a:xfrm>
            <a:off x="1864946" y="3002588"/>
            <a:ext cx="6526020" cy="547714"/>
          </a:xfrm>
          <a:prstGeom prst="rect">
            <a:avLst/>
          </a:prstGeom>
          <a:noFill/>
        </p:spPr>
        <p:txBody>
          <a:bodyPr wrap="square" rtlCol="0">
            <a:spAutoFit/>
          </a:bodyPr>
          <a:lstStyle>
            <a:defPPr>
              <a:defRPr lang="en-US"/>
            </a:defPPr>
            <a:lvl1pPr algn="ctr">
              <a:defRPr sz="2400">
                <a:latin typeface="Roboto" panose="02000000000000000000" pitchFamily="2" charset="0"/>
                <a:ea typeface="Roboto" panose="02000000000000000000" pitchFamily="2" charset="0"/>
              </a:defRPr>
            </a:lvl1pPr>
          </a:lstStyle>
          <a:p>
            <a:pPr algn="l" defTabSz="685766">
              <a:lnSpc>
                <a:spcPct val="150000"/>
              </a:lnSpc>
              <a:buClrTx/>
              <a:defRPr/>
            </a:pPr>
            <a:r>
              <a:rPr lang="en-US" sz="2200" kern="1200" dirty="0">
                <a:solidFill>
                  <a:prstClr val="black"/>
                </a:solidFill>
                <a:latin typeface="Calibri" panose="020F0502020204030204" pitchFamily="34" charset="0"/>
                <a:cs typeface="Arial" panose="020B0604020202020204" pitchFamily="34" charset="0"/>
              </a:rPr>
              <a:t>3. </a:t>
            </a:r>
            <a:r>
              <a:rPr lang="en-US" sz="2200" kern="1200" dirty="0" err="1">
                <a:solidFill>
                  <a:prstClr val="black"/>
                </a:solidFill>
                <a:latin typeface="Calibri" panose="020F0502020204030204" pitchFamily="34" charset="0"/>
                <a:cs typeface="Arial" panose="020B0604020202020204" pitchFamily="34" charset="0"/>
              </a:rPr>
              <a:t>Rút</a:t>
            </a:r>
            <a:r>
              <a:rPr lang="en-US" sz="2200" kern="1200" dirty="0">
                <a:solidFill>
                  <a:prstClr val="black"/>
                </a:solidFill>
                <a:latin typeface="Calibri" panose="020F0502020204030204" pitchFamily="34" charset="0"/>
                <a:cs typeface="Arial" panose="020B0604020202020204" pitchFamily="34" charset="0"/>
              </a:rPr>
              <a:t> </a:t>
            </a:r>
            <a:r>
              <a:rPr lang="en-US" sz="2200" kern="1200" dirty="0" err="1">
                <a:solidFill>
                  <a:prstClr val="black"/>
                </a:solidFill>
                <a:latin typeface="Calibri" panose="020F0502020204030204" pitchFamily="34" charset="0"/>
                <a:cs typeface="Arial" panose="020B0604020202020204" pitchFamily="34" charset="0"/>
              </a:rPr>
              <a:t>ra</a:t>
            </a:r>
            <a:r>
              <a:rPr lang="en-US" sz="2200" kern="1200" dirty="0">
                <a:solidFill>
                  <a:prstClr val="black"/>
                </a:solidFill>
                <a:latin typeface="Calibri" panose="020F0502020204030204" pitchFamily="34" charset="0"/>
                <a:cs typeface="Arial" panose="020B0604020202020204" pitchFamily="34" charset="0"/>
              </a:rPr>
              <a:t> </a:t>
            </a:r>
            <a:r>
              <a:rPr lang="en-US" sz="2200" kern="1200" dirty="0" err="1">
                <a:solidFill>
                  <a:prstClr val="black"/>
                </a:solidFill>
                <a:latin typeface="Calibri" panose="020F0502020204030204" pitchFamily="34" charset="0"/>
                <a:cs typeface="Arial" panose="020B0604020202020204" pitchFamily="34" charset="0"/>
              </a:rPr>
              <a:t>nhận</a:t>
            </a:r>
            <a:r>
              <a:rPr lang="en-US" sz="2200" kern="1200" dirty="0">
                <a:solidFill>
                  <a:prstClr val="black"/>
                </a:solidFill>
                <a:latin typeface="Calibri" panose="020F0502020204030204" pitchFamily="34" charset="0"/>
                <a:cs typeface="Arial" panose="020B0604020202020204" pitchFamily="34" charset="0"/>
              </a:rPr>
              <a:t> </a:t>
            </a:r>
            <a:r>
              <a:rPr lang="en-US" sz="2200" kern="1200" dirty="0" err="1">
                <a:solidFill>
                  <a:prstClr val="black"/>
                </a:solidFill>
                <a:latin typeface="Calibri" panose="020F0502020204030204" pitchFamily="34" charset="0"/>
                <a:cs typeface="Arial" panose="020B0604020202020204" pitchFamily="34" charset="0"/>
              </a:rPr>
              <a:t>xét</a:t>
            </a:r>
            <a:r>
              <a:rPr lang="en-US" sz="2200" kern="1200" dirty="0">
                <a:solidFill>
                  <a:prstClr val="black"/>
                </a:solidFill>
                <a:latin typeface="Calibri" panose="020F0502020204030204" pitchFamily="34" charset="0"/>
                <a:cs typeface="Arial" panose="020B0604020202020204" pitchFamily="34" charset="0"/>
              </a:rPr>
              <a:t> </a:t>
            </a:r>
            <a:r>
              <a:rPr lang="en-US" sz="2200" kern="1200" dirty="0" err="1">
                <a:solidFill>
                  <a:prstClr val="black"/>
                </a:solidFill>
                <a:latin typeface="Calibri" panose="020F0502020204030204" pitchFamily="34" charset="0"/>
                <a:cs typeface="Arial" panose="020B0604020202020204" pitchFamily="34" charset="0"/>
              </a:rPr>
              <a:t>về</a:t>
            </a:r>
            <a:r>
              <a:rPr lang="en-US" sz="2200" kern="1200" dirty="0">
                <a:solidFill>
                  <a:prstClr val="black"/>
                </a:solidFill>
                <a:latin typeface="Calibri" panose="020F0502020204030204" pitchFamily="34" charset="0"/>
                <a:cs typeface="Arial" panose="020B0604020202020204" pitchFamily="34" charset="0"/>
              </a:rPr>
              <a:t> </a:t>
            </a:r>
            <a:r>
              <a:rPr lang="en-US" sz="2200" kern="1200" dirty="0" err="1">
                <a:solidFill>
                  <a:prstClr val="black"/>
                </a:solidFill>
                <a:latin typeface="Calibri" panose="020F0502020204030204" pitchFamily="34" charset="0"/>
                <a:cs typeface="Arial" panose="020B0604020202020204" pitchFamily="34" charset="0"/>
              </a:rPr>
              <a:t>tính</a:t>
            </a:r>
            <a:r>
              <a:rPr lang="en-US" sz="2200" kern="1200" dirty="0">
                <a:solidFill>
                  <a:prstClr val="black"/>
                </a:solidFill>
                <a:latin typeface="Calibri" panose="020F0502020204030204" pitchFamily="34" charset="0"/>
                <a:cs typeface="Arial" panose="020B0604020202020204" pitchFamily="34" charset="0"/>
              </a:rPr>
              <a:t> </a:t>
            </a:r>
            <a:r>
              <a:rPr lang="en-US" sz="2200" kern="1200" dirty="0" err="1">
                <a:solidFill>
                  <a:prstClr val="black"/>
                </a:solidFill>
                <a:latin typeface="Calibri" panose="020F0502020204030204" pitchFamily="34" charset="0"/>
                <a:cs typeface="Arial" panose="020B0604020202020204" pitchFamily="34" charset="0"/>
              </a:rPr>
              <a:t>chất</a:t>
            </a:r>
            <a:r>
              <a:rPr lang="en-US" sz="2200" kern="1200" dirty="0">
                <a:solidFill>
                  <a:prstClr val="black"/>
                </a:solidFill>
                <a:latin typeface="Calibri" panose="020F0502020204030204" pitchFamily="34" charset="0"/>
                <a:cs typeface="Arial" panose="020B0604020202020204" pitchFamily="34" charset="0"/>
              </a:rPr>
              <a:t> </a:t>
            </a:r>
            <a:r>
              <a:rPr lang="en-US" sz="2200" kern="1200" dirty="0" err="1">
                <a:solidFill>
                  <a:prstClr val="black"/>
                </a:solidFill>
                <a:latin typeface="Calibri" panose="020F0502020204030204" pitchFamily="34" charset="0"/>
                <a:cs typeface="Arial" panose="020B0604020202020204" pitchFamily="34" charset="0"/>
              </a:rPr>
              <a:t>của</a:t>
            </a:r>
            <a:r>
              <a:rPr lang="en-US" sz="2200" kern="1200" dirty="0">
                <a:solidFill>
                  <a:prstClr val="black"/>
                </a:solidFill>
                <a:latin typeface="Calibri" panose="020F0502020204030204" pitchFamily="34" charset="0"/>
                <a:cs typeface="Arial" panose="020B0604020202020204" pitchFamily="34" charset="0"/>
              </a:rPr>
              <a:t> acetic acid</a:t>
            </a:r>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Rectangle: Rounded Corners 1">
            <a:extLst>
              <a:ext uri="{FF2B5EF4-FFF2-40B4-BE49-F238E27FC236}">
                <a16:creationId xmlns:a16="http://schemas.microsoft.com/office/drawing/2014/main" id="{08E94890-4BA7-68E9-377E-ED49672A6B77}"/>
              </a:ext>
            </a:extLst>
          </p:cNvPr>
          <p:cNvSpPr/>
          <p:nvPr/>
        </p:nvSpPr>
        <p:spPr>
          <a:xfrm>
            <a:off x="250723" y="162233"/>
            <a:ext cx="8576664" cy="4800600"/>
          </a:xfrm>
          <a:prstGeom prst="roundRect">
            <a:avLst>
              <a:gd name="adj" fmla="val 8833"/>
            </a:avLst>
          </a:prstGeom>
          <a:noFill/>
          <a:ln w="38100">
            <a:solidFill>
              <a:srgbClr val="475EAC"/>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white"/>
              </a:solidFill>
              <a:latin typeface="Calibri" panose="020F0502020204030204"/>
            </a:endParaRPr>
          </a:p>
        </p:txBody>
      </p:sp>
      <p:sp>
        <p:nvSpPr>
          <p:cNvPr id="8" name="TextBox 7">
            <a:extLst>
              <a:ext uri="{FF2B5EF4-FFF2-40B4-BE49-F238E27FC236}">
                <a16:creationId xmlns:a16="http://schemas.microsoft.com/office/drawing/2014/main" id="{BF71E305-256F-133D-6942-D3D570D91403}"/>
              </a:ext>
            </a:extLst>
          </p:cNvPr>
          <p:cNvSpPr txBox="1"/>
          <p:nvPr/>
        </p:nvSpPr>
        <p:spPr>
          <a:xfrm>
            <a:off x="2757477" y="300219"/>
            <a:ext cx="3988594" cy="564770"/>
          </a:xfrm>
          <a:prstGeom prst="rect">
            <a:avLst/>
          </a:prstGeom>
          <a:noFill/>
        </p:spPr>
        <p:txBody>
          <a:bodyPr wrap="square">
            <a:spAutoFit/>
          </a:bodyPr>
          <a:lstStyle>
            <a:defPPr marR="0" lvl="0" algn="l" rtl="0">
              <a:lnSpc>
                <a:spcPct val="100000"/>
              </a:lnSpc>
              <a:spcBef>
                <a:spcPts val="0"/>
              </a:spcBef>
              <a:spcAft>
                <a:spcPts val="0"/>
              </a:spcAft>
            </a:defPPr>
            <a:lvl1pPr indent="0" algn="ctr" defTabSz="685800" fontAlgn="auto">
              <a:lnSpc>
                <a:spcPct val="107000"/>
              </a:lnSpc>
              <a:spcAft>
                <a:spcPts val="600"/>
              </a:spcAft>
              <a:buClrTx/>
              <a:buSzTx/>
              <a:buFontTx/>
              <a:buNone/>
              <a:tabLst/>
              <a:defRPr kumimoji="0" sz="5400" b="1" kern="1200" spc="0" normalizeH="0" baseline="0">
                <a:ln>
                  <a:noFill/>
                </a:ln>
                <a:effectLst/>
                <a:uLnTx/>
                <a:uFillTx/>
                <a:latin typeface="#9Slide07 IcielBaliho Script" pitchFamily="2" charset="0"/>
                <a:ea typeface="Roboto Condensed" panose="02000000000000000000" pitchFamily="2" charset="0"/>
                <a:cs typeface="Times New Roman" panose="02020603050405020304" pitchFamily="18" charset="0"/>
              </a:defRPr>
            </a:lvl1pPr>
          </a:lstStyle>
          <a:p>
            <a:pPr defTabSz="685766">
              <a:defRPr/>
            </a:pPr>
            <a:r>
              <a:rPr lang="en-US" sz="3000" dirty="0">
                <a:latin typeface="Fira Sans Condensed Black" panose="020B0A03050000020004" pitchFamily="34" charset="0"/>
              </a:rPr>
              <a:t>PHIẾU HỌC TẬP SỐ 1</a:t>
            </a:r>
          </a:p>
        </p:txBody>
      </p:sp>
      <p:sp>
        <p:nvSpPr>
          <p:cNvPr id="9" name="TextBox 8">
            <a:extLst>
              <a:ext uri="{FF2B5EF4-FFF2-40B4-BE49-F238E27FC236}">
                <a16:creationId xmlns:a16="http://schemas.microsoft.com/office/drawing/2014/main" id="{12CCF5C9-78FB-3C41-D0C5-16F0FB1E4A24}"/>
              </a:ext>
            </a:extLst>
          </p:cNvPr>
          <p:cNvSpPr txBox="1"/>
          <p:nvPr/>
        </p:nvSpPr>
        <p:spPr>
          <a:xfrm>
            <a:off x="479898" y="641711"/>
            <a:ext cx="3074463" cy="464871"/>
          </a:xfrm>
          <a:prstGeom prst="rect">
            <a:avLst/>
          </a:prstGeom>
          <a:noFill/>
        </p:spPr>
        <p:txBody>
          <a:bodyPr wrap="square" rtlCol="0">
            <a:spAutoFit/>
          </a:bodyPr>
          <a:lstStyle>
            <a:defPPr>
              <a:defRPr lang="en-US"/>
            </a:defPPr>
            <a:lvl1pPr algn="ctr">
              <a:defRPr sz="2400">
                <a:latin typeface="Roboto" panose="02000000000000000000" pitchFamily="2" charset="0"/>
                <a:ea typeface="Roboto" panose="02000000000000000000" pitchFamily="2" charset="0"/>
              </a:defRPr>
            </a:lvl1pPr>
          </a:lstStyle>
          <a:p>
            <a:pPr algn="l" defTabSz="685766">
              <a:lnSpc>
                <a:spcPct val="150000"/>
              </a:lnSpc>
              <a:buClrTx/>
              <a:defRPr/>
            </a:pPr>
            <a:r>
              <a:rPr lang="en-US" sz="1800" kern="1200" dirty="0">
                <a:solidFill>
                  <a:prstClr val="black"/>
                </a:solidFill>
                <a:latin typeface="Calibri" panose="020F0502020204030204" pitchFamily="34" charset="0"/>
                <a:cs typeface="Arial" panose="020B0604020202020204" pitchFamily="34" charset="0"/>
              </a:rPr>
              <a:t>1. </a:t>
            </a:r>
            <a:r>
              <a:rPr lang="en-US" sz="1800" kern="1200" dirty="0" err="1">
                <a:solidFill>
                  <a:prstClr val="black"/>
                </a:solidFill>
                <a:latin typeface="Calibri" panose="020F0502020204030204" pitchFamily="34" charset="0"/>
                <a:cs typeface="Arial" panose="020B0604020202020204" pitchFamily="34" charset="0"/>
              </a:rPr>
              <a:t>Tiến</a:t>
            </a:r>
            <a:r>
              <a:rPr lang="en-US" sz="1800" kern="1200" dirty="0">
                <a:solidFill>
                  <a:prstClr val="black"/>
                </a:solidFill>
                <a:latin typeface="Calibri" panose="020F0502020204030204" pitchFamily="34" charset="0"/>
                <a:cs typeface="Arial" panose="020B0604020202020204" pitchFamily="34" charset="0"/>
              </a:rPr>
              <a:t> </a:t>
            </a:r>
            <a:r>
              <a:rPr lang="en-US" sz="1800" kern="1200" dirty="0" err="1">
                <a:solidFill>
                  <a:prstClr val="black"/>
                </a:solidFill>
                <a:latin typeface="Calibri" panose="020F0502020204030204" pitchFamily="34" charset="0"/>
                <a:cs typeface="Arial" panose="020B0604020202020204" pitchFamily="34" charset="0"/>
              </a:rPr>
              <a:t>hành</a:t>
            </a:r>
            <a:r>
              <a:rPr lang="en-US" sz="1800" kern="1200" dirty="0">
                <a:solidFill>
                  <a:prstClr val="black"/>
                </a:solidFill>
                <a:latin typeface="Calibri" panose="020F0502020204030204" pitchFamily="34" charset="0"/>
                <a:cs typeface="Arial" panose="020B0604020202020204" pitchFamily="34" charset="0"/>
              </a:rPr>
              <a:t> </a:t>
            </a:r>
            <a:r>
              <a:rPr lang="en-US" sz="1800" kern="1200" dirty="0" err="1">
                <a:solidFill>
                  <a:prstClr val="black"/>
                </a:solidFill>
                <a:latin typeface="Calibri" panose="020F0502020204030204" pitchFamily="34" charset="0"/>
                <a:cs typeface="Arial" panose="020B0604020202020204" pitchFamily="34" charset="0"/>
              </a:rPr>
              <a:t>các</a:t>
            </a:r>
            <a:r>
              <a:rPr lang="en-US" sz="1800" kern="1200" dirty="0">
                <a:solidFill>
                  <a:prstClr val="black"/>
                </a:solidFill>
                <a:latin typeface="Calibri" panose="020F0502020204030204" pitchFamily="34" charset="0"/>
                <a:cs typeface="Arial" panose="020B0604020202020204" pitchFamily="34" charset="0"/>
              </a:rPr>
              <a:t> </a:t>
            </a:r>
            <a:r>
              <a:rPr lang="en-US" sz="1800" kern="1200" dirty="0" err="1">
                <a:solidFill>
                  <a:prstClr val="black"/>
                </a:solidFill>
                <a:latin typeface="Calibri" panose="020F0502020204030204" pitchFamily="34" charset="0"/>
                <a:cs typeface="Arial" panose="020B0604020202020204" pitchFamily="34" charset="0"/>
              </a:rPr>
              <a:t>thí</a:t>
            </a:r>
            <a:r>
              <a:rPr lang="en-US" sz="1800" kern="1200" dirty="0">
                <a:solidFill>
                  <a:prstClr val="black"/>
                </a:solidFill>
                <a:latin typeface="Calibri" panose="020F0502020204030204" pitchFamily="34" charset="0"/>
                <a:cs typeface="Arial" panose="020B0604020202020204" pitchFamily="34" charset="0"/>
              </a:rPr>
              <a:t> </a:t>
            </a:r>
            <a:r>
              <a:rPr lang="en-US" sz="1800" kern="1200" dirty="0" err="1">
                <a:solidFill>
                  <a:prstClr val="black"/>
                </a:solidFill>
                <a:latin typeface="Calibri" panose="020F0502020204030204" pitchFamily="34" charset="0"/>
                <a:cs typeface="Arial" panose="020B0604020202020204" pitchFamily="34" charset="0"/>
              </a:rPr>
              <a:t>nghiệm</a:t>
            </a:r>
            <a:endParaRPr lang="en-US" sz="1800" kern="1200" dirty="0">
              <a:solidFill>
                <a:prstClr val="black"/>
              </a:solidFill>
              <a:latin typeface="Calibri" panose="020F0502020204030204" pitchFamily="34" charset="0"/>
              <a:cs typeface="Arial" panose="020B0604020202020204" pitchFamily="34" charset="0"/>
            </a:endParaRPr>
          </a:p>
        </p:txBody>
      </p:sp>
      <p:sp>
        <p:nvSpPr>
          <p:cNvPr id="6" name="TextBox 5">
            <a:extLst>
              <a:ext uri="{FF2B5EF4-FFF2-40B4-BE49-F238E27FC236}">
                <a16:creationId xmlns:a16="http://schemas.microsoft.com/office/drawing/2014/main" id="{65B3528F-2AFB-C562-2F2A-8F73D2DDC288}"/>
              </a:ext>
            </a:extLst>
          </p:cNvPr>
          <p:cNvSpPr txBox="1"/>
          <p:nvPr/>
        </p:nvSpPr>
        <p:spPr>
          <a:xfrm>
            <a:off x="479898" y="3840871"/>
            <a:ext cx="7970138" cy="464871"/>
          </a:xfrm>
          <a:prstGeom prst="rect">
            <a:avLst/>
          </a:prstGeom>
          <a:noFill/>
        </p:spPr>
        <p:txBody>
          <a:bodyPr wrap="square" rtlCol="0">
            <a:spAutoFit/>
          </a:bodyPr>
          <a:lstStyle>
            <a:defPPr>
              <a:defRPr lang="en-US"/>
            </a:defPPr>
            <a:lvl1pPr algn="ctr">
              <a:defRPr sz="2400">
                <a:latin typeface="Roboto" panose="02000000000000000000" pitchFamily="2" charset="0"/>
                <a:ea typeface="Roboto" panose="02000000000000000000" pitchFamily="2" charset="0"/>
              </a:defRPr>
            </a:lvl1pPr>
          </a:lstStyle>
          <a:p>
            <a:pPr algn="l" defTabSz="685766">
              <a:lnSpc>
                <a:spcPct val="150000"/>
              </a:lnSpc>
              <a:buClrTx/>
              <a:defRPr/>
            </a:pPr>
            <a:r>
              <a:rPr lang="en-US" sz="1800" kern="1200" dirty="0">
                <a:solidFill>
                  <a:prstClr val="black"/>
                </a:solidFill>
                <a:latin typeface="Calibri" panose="020F0502020204030204" pitchFamily="34" charset="0"/>
                <a:cs typeface="Arial" panose="020B0604020202020204" pitchFamily="34" charset="0"/>
              </a:rPr>
              <a:t>2. Quan </a:t>
            </a:r>
            <a:r>
              <a:rPr lang="en-US" sz="1800" kern="1200" dirty="0" err="1">
                <a:solidFill>
                  <a:prstClr val="black"/>
                </a:solidFill>
                <a:latin typeface="Calibri" panose="020F0502020204030204" pitchFamily="34" charset="0"/>
                <a:cs typeface="Arial" panose="020B0604020202020204" pitchFamily="34" charset="0"/>
              </a:rPr>
              <a:t>sát</a:t>
            </a:r>
            <a:r>
              <a:rPr lang="en-US" sz="1800" kern="1200" dirty="0">
                <a:solidFill>
                  <a:prstClr val="black"/>
                </a:solidFill>
                <a:latin typeface="Calibri" panose="020F0502020204030204" pitchFamily="34" charset="0"/>
                <a:cs typeface="Arial" panose="020B0604020202020204" pitchFamily="34" charset="0"/>
              </a:rPr>
              <a:t>, </a:t>
            </a:r>
            <a:r>
              <a:rPr lang="en-US" sz="1800" kern="1200" dirty="0" err="1">
                <a:solidFill>
                  <a:prstClr val="black"/>
                </a:solidFill>
                <a:latin typeface="Calibri" panose="020F0502020204030204" pitchFamily="34" charset="0"/>
                <a:cs typeface="Arial" panose="020B0604020202020204" pitchFamily="34" charset="0"/>
              </a:rPr>
              <a:t>nêu</a:t>
            </a:r>
            <a:r>
              <a:rPr lang="en-US" sz="1800" kern="1200" dirty="0">
                <a:solidFill>
                  <a:prstClr val="black"/>
                </a:solidFill>
                <a:latin typeface="Calibri" panose="020F0502020204030204" pitchFamily="34" charset="0"/>
                <a:cs typeface="Arial" panose="020B0604020202020204" pitchFamily="34" charset="0"/>
              </a:rPr>
              <a:t> </a:t>
            </a:r>
            <a:r>
              <a:rPr lang="en-US" sz="1800" kern="1200" dirty="0" err="1">
                <a:solidFill>
                  <a:prstClr val="black"/>
                </a:solidFill>
                <a:latin typeface="Calibri" panose="020F0502020204030204" pitchFamily="34" charset="0"/>
                <a:cs typeface="Arial" panose="020B0604020202020204" pitchFamily="34" charset="0"/>
              </a:rPr>
              <a:t>hiện</a:t>
            </a:r>
            <a:r>
              <a:rPr lang="en-US" sz="1800" kern="1200" dirty="0">
                <a:solidFill>
                  <a:prstClr val="black"/>
                </a:solidFill>
                <a:latin typeface="Calibri" panose="020F0502020204030204" pitchFamily="34" charset="0"/>
                <a:cs typeface="Arial" panose="020B0604020202020204" pitchFamily="34" charset="0"/>
              </a:rPr>
              <a:t> </a:t>
            </a:r>
            <a:r>
              <a:rPr lang="en-US" sz="1800" kern="1200" dirty="0" err="1">
                <a:solidFill>
                  <a:prstClr val="black"/>
                </a:solidFill>
                <a:latin typeface="Calibri" panose="020F0502020204030204" pitchFamily="34" charset="0"/>
                <a:cs typeface="Arial" panose="020B0604020202020204" pitchFamily="34" charset="0"/>
              </a:rPr>
              <a:t>tượng</a:t>
            </a:r>
            <a:r>
              <a:rPr lang="en-US" sz="1800" kern="1200" dirty="0">
                <a:solidFill>
                  <a:prstClr val="black"/>
                </a:solidFill>
                <a:latin typeface="Calibri" panose="020F0502020204030204" pitchFamily="34" charset="0"/>
                <a:cs typeface="Arial" panose="020B0604020202020204" pitchFamily="34" charset="0"/>
              </a:rPr>
              <a:t> </a:t>
            </a:r>
            <a:r>
              <a:rPr lang="en-US" sz="1800" kern="1200" dirty="0" err="1">
                <a:solidFill>
                  <a:prstClr val="black"/>
                </a:solidFill>
                <a:latin typeface="Calibri" panose="020F0502020204030204" pitchFamily="34" charset="0"/>
                <a:cs typeface="Arial" panose="020B0604020202020204" pitchFamily="34" charset="0"/>
              </a:rPr>
              <a:t>và</a:t>
            </a:r>
            <a:r>
              <a:rPr lang="en-US" sz="1800" kern="1200" dirty="0">
                <a:solidFill>
                  <a:prstClr val="black"/>
                </a:solidFill>
                <a:latin typeface="Calibri" panose="020F0502020204030204" pitchFamily="34" charset="0"/>
                <a:cs typeface="Arial" panose="020B0604020202020204" pitchFamily="34" charset="0"/>
              </a:rPr>
              <a:t> </a:t>
            </a:r>
            <a:r>
              <a:rPr lang="en-US" sz="1800" kern="1200" dirty="0" err="1">
                <a:solidFill>
                  <a:prstClr val="black"/>
                </a:solidFill>
                <a:latin typeface="Calibri" panose="020F0502020204030204" pitchFamily="34" charset="0"/>
                <a:cs typeface="Arial" panose="020B0604020202020204" pitchFamily="34" charset="0"/>
              </a:rPr>
              <a:t>viết</a:t>
            </a:r>
            <a:r>
              <a:rPr lang="en-US" sz="1800" kern="1200" dirty="0">
                <a:solidFill>
                  <a:prstClr val="black"/>
                </a:solidFill>
                <a:latin typeface="Calibri" panose="020F0502020204030204" pitchFamily="34" charset="0"/>
                <a:cs typeface="Arial" panose="020B0604020202020204" pitchFamily="34" charset="0"/>
              </a:rPr>
              <a:t> PTHH</a:t>
            </a:r>
          </a:p>
        </p:txBody>
      </p:sp>
      <p:sp>
        <p:nvSpPr>
          <p:cNvPr id="7" name="TextBox 6">
            <a:extLst>
              <a:ext uri="{FF2B5EF4-FFF2-40B4-BE49-F238E27FC236}">
                <a16:creationId xmlns:a16="http://schemas.microsoft.com/office/drawing/2014/main" id="{A5592398-87BD-6AA5-8273-369D3D0612C8}"/>
              </a:ext>
            </a:extLst>
          </p:cNvPr>
          <p:cNvSpPr txBox="1"/>
          <p:nvPr/>
        </p:nvSpPr>
        <p:spPr>
          <a:xfrm>
            <a:off x="479898" y="4290994"/>
            <a:ext cx="7970138" cy="464871"/>
          </a:xfrm>
          <a:prstGeom prst="rect">
            <a:avLst/>
          </a:prstGeom>
          <a:noFill/>
        </p:spPr>
        <p:txBody>
          <a:bodyPr wrap="square" rtlCol="0">
            <a:spAutoFit/>
          </a:bodyPr>
          <a:lstStyle>
            <a:defPPr>
              <a:defRPr lang="en-US"/>
            </a:defPPr>
            <a:lvl1pPr algn="ctr">
              <a:defRPr sz="2400">
                <a:latin typeface="Roboto" panose="02000000000000000000" pitchFamily="2" charset="0"/>
                <a:ea typeface="Roboto" panose="02000000000000000000" pitchFamily="2" charset="0"/>
              </a:defRPr>
            </a:lvl1pPr>
          </a:lstStyle>
          <a:p>
            <a:pPr algn="l" defTabSz="685766">
              <a:lnSpc>
                <a:spcPct val="150000"/>
              </a:lnSpc>
              <a:buClrTx/>
              <a:defRPr/>
            </a:pPr>
            <a:r>
              <a:rPr lang="en-US" sz="1800" kern="1200" dirty="0">
                <a:solidFill>
                  <a:prstClr val="black"/>
                </a:solidFill>
                <a:latin typeface="Calibri" panose="020F0502020204030204" pitchFamily="34" charset="0"/>
                <a:cs typeface="Arial" panose="020B0604020202020204" pitchFamily="34" charset="0"/>
              </a:rPr>
              <a:t>3. </a:t>
            </a:r>
            <a:r>
              <a:rPr lang="en-US" sz="1800" kern="1200" dirty="0" err="1">
                <a:solidFill>
                  <a:prstClr val="black"/>
                </a:solidFill>
                <a:latin typeface="Calibri" panose="020F0502020204030204" pitchFamily="34" charset="0"/>
                <a:cs typeface="Arial" panose="020B0604020202020204" pitchFamily="34" charset="0"/>
              </a:rPr>
              <a:t>Rút</a:t>
            </a:r>
            <a:r>
              <a:rPr lang="en-US" sz="1800" kern="1200" dirty="0">
                <a:solidFill>
                  <a:prstClr val="black"/>
                </a:solidFill>
                <a:latin typeface="Calibri" panose="020F0502020204030204" pitchFamily="34" charset="0"/>
                <a:cs typeface="Arial" panose="020B0604020202020204" pitchFamily="34" charset="0"/>
              </a:rPr>
              <a:t> </a:t>
            </a:r>
            <a:r>
              <a:rPr lang="en-US" sz="1800" kern="1200" dirty="0" err="1">
                <a:solidFill>
                  <a:prstClr val="black"/>
                </a:solidFill>
                <a:latin typeface="Calibri" panose="020F0502020204030204" pitchFamily="34" charset="0"/>
                <a:cs typeface="Arial" panose="020B0604020202020204" pitchFamily="34" charset="0"/>
              </a:rPr>
              <a:t>ra</a:t>
            </a:r>
            <a:r>
              <a:rPr lang="en-US" sz="1800" kern="1200" dirty="0">
                <a:solidFill>
                  <a:prstClr val="black"/>
                </a:solidFill>
                <a:latin typeface="Calibri" panose="020F0502020204030204" pitchFamily="34" charset="0"/>
                <a:cs typeface="Arial" panose="020B0604020202020204" pitchFamily="34" charset="0"/>
              </a:rPr>
              <a:t> </a:t>
            </a:r>
            <a:r>
              <a:rPr lang="en-US" sz="1800" kern="1200" dirty="0" err="1">
                <a:solidFill>
                  <a:prstClr val="black"/>
                </a:solidFill>
                <a:latin typeface="Calibri" panose="020F0502020204030204" pitchFamily="34" charset="0"/>
                <a:cs typeface="Arial" panose="020B0604020202020204" pitchFamily="34" charset="0"/>
              </a:rPr>
              <a:t>nhận</a:t>
            </a:r>
            <a:r>
              <a:rPr lang="en-US" sz="1800" kern="1200" dirty="0">
                <a:solidFill>
                  <a:prstClr val="black"/>
                </a:solidFill>
                <a:latin typeface="Calibri" panose="020F0502020204030204" pitchFamily="34" charset="0"/>
                <a:cs typeface="Arial" panose="020B0604020202020204" pitchFamily="34" charset="0"/>
              </a:rPr>
              <a:t> </a:t>
            </a:r>
            <a:r>
              <a:rPr lang="en-US" sz="1800" kern="1200" dirty="0" err="1">
                <a:solidFill>
                  <a:prstClr val="black"/>
                </a:solidFill>
                <a:latin typeface="Calibri" panose="020F0502020204030204" pitchFamily="34" charset="0"/>
                <a:cs typeface="Arial" panose="020B0604020202020204" pitchFamily="34" charset="0"/>
              </a:rPr>
              <a:t>xét</a:t>
            </a:r>
            <a:r>
              <a:rPr lang="en-US" sz="1800" kern="1200" dirty="0">
                <a:solidFill>
                  <a:prstClr val="black"/>
                </a:solidFill>
                <a:latin typeface="Calibri" panose="020F0502020204030204" pitchFamily="34" charset="0"/>
                <a:cs typeface="Arial" panose="020B0604020202020204" pitchFamily="34" charset="0"/>
              </a:rPr>
              <a:t> </a:t>
            </a:r>
            <a:r>
              <a:rPr lang="en-US" sz="1800" kern="1200" dirty="0" err="1">
                <a:solidFill>
                  <a:prstClr val="black"/>
                </a:solidFill>
                <a:latin typeface="Calibri" panose="020F0502020204030204" pitchFamily="34" charset="0"/>
                <a:cs typeface="Arial" panose="020B0604020202020204" pitchFamily="34" charset="0"/>
              </a:rPr>
              <a:t>về</a:t>
            </a:r>
            <a:r>
              <a:rPr lang="en-US" sz="1800" kern="1200" dirty="0">
                <a:solidFill>
                  <a:prstClr val="black"/>
                </a:solidFill>
                <a:latin typeface="Calibri" panose="020F0502020204030204" pitchFamily="34" charset="0"/>
                <a:cs typeface="Arial" panose="020B0604020202020204" pitchFamily="34" charset="0"/>
              </a:rPr>
              <a:t> </a:t>
            </a:r>
            <a:r>
              <a:rPr lang="en-US" sz="1800" kern="1200" dirty="0" err="1">
                <a:solidFill>
                  <a:prstClr val="black"/>
                </a:solidFill>
                <a:latin typeface="Calibri" panose="020F0502020204030204" pitchFamily="34" charset="0"/>
                <a:cs typeface="Arial" panose="020B0604020202020204" pitchFamily="34" charset="0"/>
              </a:rPr>
              <a:t>tính</a:t>
            </a:r>
            <a:r>
              <a:rPr lang="en-US" sz="1800" kern="1200" dirty="0">
                <a:solidFill>
                  <a:prstClr val="black"/>
                </a:solidFill>
                <a:latin typeface="Calibri" panose="020F0502020204030204" pitchFamily="34" charset="0"/>
                <a:cs typeface="Arial" panose="020B0604020202020204" pitchFamily="34" charset="0"/>
              </a:rPr>
              <a:t> </a:t>
            </a:r>
            <a:r>
              <a:rPr lang="en-US" sz="1800" kern="1200" dirty="0" err="1">
                <a:solidFill>
                  <a:prstClr val="black"/>
                </a:solidFill>
                <a:latin typeface="Calibri" panose="020F0502020204030204" pitchFamily="34" charset="0"/>
                <a:cs typeface="Arial" panose="020B0604020202020204" pitchFamily="34" charset="0"/>
              </a:rPr>
              <a:t>chất</a:t>
            </a:r>
            <a:r>
              <a:rPr lang="en-US" sz="1800" kern="1200" dirty="0">
                <a:solidFill>
                  <a:prstClr val="black"/>
                </a:solidFill>
                <a:latin typeface="Calibri" panose="020F0502020204030204" pitchFamily="34" charset="0"/>
                <a:cs typeface="Arial" panose="020B0604020202020204" pitchFamily="34" charset="0"/>
              </a:rPr>
              <a:t> </a:t>
            </a:r>
            <a:r>
              <a:rPr lang="en-US" sz="1800" kern="1200" dirty="0" err="1">
                <a:solidFill>
                  <a:prstClr val="black"/>
                </a:solidFill>
                <a:latin typeface="Calibri" panose="020F0502020204030204" pitchFamily="34" charset="0"/>
                <a:cs typeface="Arial" panose="020B0604020202020204" pitchFamily="34" charset="0"/>
              </a:rPr>
              <a:t>của</a:t>
            </a:r>
            <a:r>
              <a:rPr lang="en-US" sz="1800" kern="1200" dirty="0">
                <a:solidFill>
                  <a:prstClr val="black"/>
                </a:solidFill>
                <a:latin typeface="Calibri" panose="020F0502020204030204" pitchFamily="34" charset="0"/>
                <a:cs typeface="Arial" panose="020B0604020202020204" pitchFamily="34" charset="0"/>
              </a:rPr>
              <a:t> </a:t>
            </a:r>
            <a:r>
              <a:rPr lang="en-US" sz="1800" kern="1200" dirty="0" err="1">
                <a:solidFill>
                  <a:prstClr val="black"/>
                </a:solidFill>
                <a:latin typeface="Calibri" panose="020F0502020204030204" pitchFamily="34" charset="0"/>
                <a:cs typeface="Arial" panose="020B0604020202020204" pitchFamily="34" charset="0"/>
              </a:rPr>
              <a:t>axit</a:t>
            </a:r>
            <a:r>
              <a:rPr lang="en-US" sz="1800" kern="1200" dirty="0">
                <a:solidFill>
                  <a:prstClr val="black"/>
                </a:solidFill>
                <a:latin typeface="Calibri" panose="020F0502020204030204" pitchFamily="34" charset="0"/>
                <a:cs typeface="Arial" panose="020B0604020202020204" pitchFamily="34" charset="0"/>
              </a:rPr>
              <a:t> </a:t>
            </a:r>
            <a:r>
              <a:rPr lang="en-US" sz="1800" kern="1200" dirty="0" err="1">
                <a:solidFill>
                  <a:prstClr val="black"/>
                </a:solidFill>
                <a:latin typeface="Calibri" panose="020F0502020204030204" pitchFamily="34" charset="0"/>
                <a:cs typeface="Arial" panose="020B0604020202020204" pitchFamily="34" charset="0"/>
              </a:rPr>
              <a:t>axetic</a:t>
            </a:r>
            <a:r>
              <a:rPr lang="en-US" sz="1800" kern="1200" dirty="0">
                <a:solidFill>
                  <a:prstClr val="black"/>
                </a:solidFill>
                <a:latin typeface="Calibri" panose="020F0502020204030204" pitchFamily="34" charset="0"/>
                <a:cs typeface="Arial" panose="020B0604020202020204" pitchFamily="34" charset="0"/>
              </a:rPr>
              <a:t> (acetic acid)</a:t>
            </a:r>
          </a:p>
        </p:txBody>
      </p:sp>
      <p:sp>
        <p:nvSpPr>
          <p:cNvPr id="3" name="Rectangle: Rounded Corners 2">
            <a:extLst>
              <a:ext uri="{FF2B5EF4-FFF2-40B4-BE49-F238E27FC236}">
                <a16:creationId xmlns:a16="http://schemas.microsoft.com/office/drawing/2014/main" id="{90D3EF9D-0B7C-AB97-23B8-93F32291CF06}"/>
              </a:ext>
            </a:extLst>
          </p:cNvPr>
          <p:cNvSpPr/>
          <p:nvPr/>
        </p:nvSpPr>
        <p:spPr>
          <a:xfrm>
            <a:off x="1045885" y="3518213"/>
            <a:ext cx="568723" cy="317160"/>
          </a:xfrm>
          <a:prstGeom prst="roundRect">
            <a:avLst/>
          </a:prstGeom>
          <a:solidFill>
            <a:srgbClr val="44546A">
              <a:lumMod val="40000"/>
              <a:lumOff val="60000"/>
            </a:srgbClr>
          </a:solidFill>
          <a:ln w="12700" cap="flat" cmpd="sng" algn="ctr">
            <a:noFill/>
            <a:prstDash val="solid"/>
            <a:miter lim="800000"/>
          </a:ln>
          <a:effectLst/>
        </p:spPr>
        <p:txBody>
          <a:bodyPr rtlCol="0" anchor="ctr"/>
          <a:lstStyle/>
          <a:p>
            <a:pPr algn="ctr" defTabSz="685800">
              <a:buClrTx/>
              <a:defRPr/>
            </a:pPr>
            <a:endParaRPr lang="en-US" sz="1350">
              <a:solidFill>
                <a:prstClr val="white"/>
              </a:solidFill>
              <a:latin typeface="Calibri"/>
              <a:ea typeface="+mn-ea"/>
              <a:cs typeface="+mn-cs"/>
            </a:endParaRPr>
          </a:p>
        </p:txBody>
      </p:sp>
      <p:sp>
        <p:nvSpPr>
          <p:cNvPr id="4" name="Rectangle: Rounded Corners 3">
            <a:extLst>
              <a:ext uri="{FF2B5EF4-FFF2-40B4-BE49-F238E27FC236}">
                <a16:creationId xmlns:a16="http://schemas.microsoft.com/office/drawing/2014/main" id="{95E09961-E34E-BEBD-5AD7-1513C5F90B01}"/>
              </a:ext>
            </a:extLst>
          </p:cNvPr>
          <p:cNvSpPr/>
          <p:nvPr/>
        </p:nvSpPr>
        <p:spPr>
          <a:xfrm>
            <a:off x="1117954" y="2920930"/>
            <a:ext cx="600373" cy="323732"/>
          </a:xfrm>
          <a:prstGeom prst="roundRect">
            <a:avLst/>
          </a:prstGeom>
          <a:solidFill>
            <a:srgbClr val="FF99CC"/>
          </a:solidFill>
          <a:ln w="12700" cap="flat" cmpd="sng" algn="ctr">
            <a:noFill/>
            <a:prstDash val="solid"/>
            <a:miter lim="800000"/>
          </a:ln>
          <a:effectLst/>
        </p:spPr>
        <p:txBody>
          <a:bodyPr rtlCol="0" anchor="ctr"/>
          <a:lstStyle/>
          <a:p>
            <a:pPr algn="ctr" defTabSz="685800">
              <a:buClrTx/>
              <a:defRPr/>
            </a:pPr>
            <a:endParaRPr lang="en-US" sz="1350">
              <a:solidFill>
                <a:prstClr val="white"/>
              </a:solidFill>
              <a:latin typeface="Calibri"/>
              <a:ea typeface="+mn-ea"/>
              <a:cs typeface="+mn-cs"/>
            </a:endParaRPr>
          </a:p>
        </p:txBody>
      </p:sp>
      <p:sp>
        <p:nvSpPr>
          <p:cNvPr id="5" name="Rectangle: Rounded Corners 4">
            <a:extLst>
              <a:ext uri="{FF2B5EF4-FFF2-40B4-BE49-F238E27FC236}">
                <a16:creationId xmlns:a16="http://schemas.microsoft.com/office/drawing/2014/main" id="{50302E43-8BD0-45FA-D55F-03F5C887237B}"/>
              </a:ext>
            </a:extLst>
          </p:cNvPr>
          <p:cNvSpPr/>
          <p:nvPr/>
        </p:nvSpPr>
        <p:spPr>
          <a:xfrm>
            <a:off x="1086033" y="2325453"/>
            <a:ext cx="591467" cy="312809"/>
          </a:xfrm>
          <a:prstGeom prst="roundRect">
            <a:avLst/>
          </a:prstGeom>
          <a:solidFill>
            <a:srgbClr val="5B9BD5">
              <a:lumMod val="40000"/>
              <a:lumOff val="60000"/>
            </a:srgbClr>
          </a:solidFill>
          <a:ln w="12700" cap="flat" cmpd="sng" algn="ctr">
            <a:noFill/>
            <a:prstDash val="solid"/>
            <a:miter lim="800000"/>
          </a:ln>
          <a:effectLst/>
        </p:spPr>
        <p:txBody>
          <a:bodyPr rtlCol="0" anchor="ctr"/>
          <a:lstStyle/>
          <a:p>
            <a:pPr algn="ctr" defTabSz="685800">
              <a:buClrTx/>
              <a:defRPr/>
            </a:pPr>
            <a:endParaRPr lang="en-US" sz="1350">
              <a:solidFill>
                <a:prstClr val="white"/>
              </a:solidFill>
              <a:latin typeface="Calibri"/>
              <a:ea typeface="+mn-ea"/>
              <a:cs typeface="+mn-cs"/>
            </a:endParaRPr>
          </a:p>
        </p:txBody>
      </p:sp>
      <p:sp>
        <p:nvSpPr>
          <p:cNvPr id="10" name="Rectangle: Rounded Corners 9">
            <a:extLst>
              <a:ext uri="{FF2B5EF4-FFF2-40B4-BE49-F238E27FC236}">
                <a16:creationId xmlns:a16="http://schemas.microsoft.com/office/drawing/2014/main" id="{852CCCDA-C1AA-74A2-AC49-551CC8030962}"/>
              </a:ext>
            </a:extLst>
          </p:cNvPr>
          <p:cNvSpPr/>
          <p:nvPr/>
        </p:nvSpPr>
        <p:spPr>
          <a:xfrm>
            <a:off x="1064682" y="1731439"/>
            <a:ext cx="630937" cy="299407"/>
          </a:xfrm>
          <a:prstGeom prst="roundRect">
            <a:avLst/>
          </a:prstGeom>
          <a:solidFill>
            <a:srgbClr val="FFC074"/>
          </a:solidFill>
          <a:ln w="12700" cap="flat" cmpd="sng" algn="ctr">
            <a:noFill/>
            <a:prstDash val="solid"/>
            <a:miter lim="800000"/>
          </a:ln>
          <a:effectLst/>
        </p:spPr>
        <p:txBody>
          <a:bodyPr rtlCol="0" anchor="ctr"/>
          <a:lstStyle/>
          <a:p>
            <a:pPr algn="ctr" defTabSz="685800">
              <a:buClrTx/>
              <a:defRPr/>
            </a:pPr>
            <a:endParaRPr lang="en-US" sz="1350">
              <a:solidFill>
                <a:prstClr val="white"/>
              </a:solidFill>
              <a:latin typeface="Calibri"/>
              <a:ea typeface="+mn-ea"/>
              <a:cs typeface="+mn-cs"/>
            </a:endParaRPr>
          </a:p>
        </p:txBody>
      </p:sp>
      <p:sp>
        <p:nvSpPr>
          <p:cNvPr id="11" name="Rectangle: Rounded Corners 10">
            <a:extLst>
              <a:ext uri="{FF2B5EF4-FFF2-40B4-BE49-F238E27FC236}">
                <a16:creationId xmlns:a16="http://schemas.microsoft.com/office/drawing/2014/main" id="{063A56E9-2325-495F-31ED-68A727EA885E}"/>
              </a:ext>
            </a:extLst>
          </p:cNvPr>
          <p:cNvSpPr/>
          <p:nvPr/>
        </p:nvSpPr>
        <p:spPr>
          <a:xfrm>
            <a:off x="1120277" y="1207585"/>
            <a:ext cx="611800" cy="313706"/>
          </a:xfrm>
          <a:prstGeom prst="roundRect">
            <a:avLst/>
          </a:prstGeom>
          <a:solidFill>
            <a:srgbClr val="B6C867"/>
          </a:solidFill>
          <a:ln w="12700" cap="flat" cmpd="sng" algn="ctr">
            <a:noFill/>
            <a:prstDash val="solid"/>
            <a:miter lim="800000"/>
          </a:ln>
          <a:effectLst/>
        </p:spPr>
        <p:txBody>
          <a:bodyPr rtlCol="0" anchor="ctr"/>
          <a:lstStyle/>
          <a:p>
            <a:pPr algn="ctr" defTabSz="685800">
              <a:buClrTx/>
              <a:defRPr/>
            </a:pPr>
            <a:endParaRPr lang="en-US" sz="1350">
              <a:solidFill>
                <a:prstClr val="white"/>
              </a:solidFill>
              <a:latin typeface="Calibri"/>
              <a:ea typeface="+mn-ea"/>
              <a:cs typeface="+mn-cs"/>
            </a:endParaRPr>
          </a:p>
        </p:txBody>
      </p:sp>
      <p:sp>
        <p:nvSpPr>
          <p:cNvPr id="60" name="Rectangle 3">
            <a:extLst>
              <a:ext uri="{FF2B5EF4-FFF2-40B4-BE49-F238E27FC236}">
                <a16:creationId xmlns:a16="http://schemas.microsoft.com/office/drawing/2014/main" id="{DA9E527A-7D6C-29B1-8DC2-2CBFE58B6752}"/>
              </a:ext>
            </a:extLst>
          </p:cNvPr>
          <p:cNvSpPr/>
          <p:nvPr/>
        </p:nvSpPr>
        <p:spPr>
          <a:xfrm>
            <a:off x="1116547" y="1124136"/>
            <a:ext cx="6143459" cy="464871"/>
          </a:xfrm>
          <a:prstGeom prst="rect">
            <a:avLst/>
          </a:prstGeom>
          <a:noFill/>
          <a:ln w="9525">
            <a:noFill/>
          </a:ln>
        </p:spPr>
        <p:txBody>
          <a:bodyPr wrap="square">
            <a:spAutoFit/>
            <a:scene3d>
              <a:camera prst="orthographicFront"/>
              <a:lightRig rig="threePt" dir="t"/>
            </a:scene3d>
          </a:bodyPr>
          <a:lstStyle/>
          <a:p>
            <a:pPr defTabSz="685800">
              <a:lnSpc>
                <a:spcPct val="150000"/>
              </a:lnSpc>
              <a:spcBef>
                <a:spcPct val="50000"/>
              </a:spcBef>
              <a:buClrTx/>
              <a:defRPr/>
            </a:pPr>
            <a:r>
              <a:rPr lang="en-US" sz="1800" b="1" kern="1200" dirty="0">
                <a:solidFill>
                  <a:prstClr val="black"/>
                </a:solidFill>
                <a:latin typeface="Calibri" panose="020F0502020204030204" pitchFamily="34" charset="0"/>
                <a:ea typeface="+mn-ea"/>
                <a:cs typeface="Calibri" panose="020F0502020204030204" pitchFamily="34" charset="0"/>
              </a:rPr>
              <a:t>TN </a:t>
            </a:r>
            <a:r>
              <a:rPr lang="vi-VN" sz="1800" b="1" kern="1200" dirty="0">
                <a:solidFill>
                  <a:prstClr val="black"/>
                </a:solidFill>
                <a:latin typeface="Calibri" panose="020F0502020204030204" pitchFamily="34" charset="0"/>
                <a:ea typeface="+mn-ea"/>
                <a:cs typeface="Calibri" panose="020F0502020204030204" pitchFamily="34" charset="0"/>
              </a:rPr>
              <a:t>1: Nhúng quỳ tím vào dung dịch</a:t>
            </a:r>
            <a:r>
              <a:rPr lang="en-US" sz="1800" b="1" kern="1200" dirty="0">
                <a:solidFill>
                  <a:prstClr val="black"/>
                </a:solidFill>
                <a:latin typeface="Calibri" panose="020F0502020204030204" pitchFamily="34" charset="0"/>
                <a:ea typeface="+mn-ea"/>
                <a:cs typeface="Calibri" panose="020F0502020204030204" pitchFamily="34" charset="0"/>
              </a:rPr>
              <a:t> CH</a:t>
            </a:r>
            <a:r>
              <a:rPr lang="en-US" sz="1800" b="1" kern="1200" baseline="-25000" dirty="0">
                <a:solidFill>
                  <a:prstClr val="black"/>
                </a:solidFill>
                <a:latin typeface="Calibri" panose="020F0502020204030204" pitchFamily="34" charset="0"/>
                <a:ea typeface="+mn-ea"/>
                <a:cs typeface="Calibri" panose="020F0502020204030204" pitchFamily="34" charset="0"/>
              </a:rPr>
              <a:t>3</a:t>
            </a:r>
            <a:r>
              <a:rPr lang="en-US" sz="1800" b="1" kern="1200" dirty="0">
                <a:solidFill>
                  <a:prstClr val="black"/>
                </a:solidFill>
                <a:latin typeface="Calibri" panose="020F0502020204030204" pitchFamily="34" charset="0"/>
                <a:ea typeface="+mn-ea"/>
                <a:cs typeface="Calibri" panose="020F0502020204030204" pitchFamily="34" charset="0"/>
              </a:rPr>
              <a:t>COOH</a:t>
            </a:r>
            <a:r>
              <a:rPr lang="vi-VN" sz="1800" b="1" kern="1200" dirty="0">
                <a:solidFill>
                  <a:prstClr val="black"/>
                </a:solidFill>
                <a:latin typeface="Calibri" panose="020F0502020204030204" pitchFamily="34" charset="0"/>
                <a:ea typeface="+mn-ea"/>
                <a:cs typeface="Calibri" panose="020F0502020204030204" pitchFamily="34" charset="0"/>
              </a:rPr>
              <a:t> </a:t>
            </a:r>
            <a:r>
              <a:rPr lang="en-US" sz="1800" b="1" kern="1200" dirty="0">
                <a:solidFill>
                  <a:prstClr val="black"/>
                </a:solidFill>
                <a:latin typeface="Calibri" panose="020F0502020204030204" pitchFamily="34" charset="0"/>
                <a:ea typeface="+mn-ea"/>
                <a:cs typeface="Calibri" panose="020F0502020204030204" pitchFamily="34" charset="0"/>
              </a:rPr>
              <a:t>(acetic acid)</a:t>
            </a:r>
          </a:p>
        </p:txBody>
      </p:sp>
      <p:pic>
        <p:nvPicPr>
          <p:cNvPr id="61" name="Picture 60">
            <a:extLst>
              <a:ext uri="{FF2B5EF4-FFF2-40B4-BE49-F238E27FC236}">
                <a16:creationId xmlns:a16="http://schemas.microsoft.com/office/drawing/2014/main" id="{915C6AE5-AB27-8223-83F1-14CAD534209D}"/>
              </a:ext>
            </a:extLst>
          </p:cNvPr>
          <p:cNvPicPr>
            <a:picLocks noChangeAspect="1"/>
          </p:cNvPicPr>
          <p:nvPr/>
        </p:nvPicPr>
        <p:blipFill>
          <a:blip r:embed="rId2"/>
          <a:stretch>
            <a:fillRect/>
          </a:stretch>
        </p:blipFill>
        <p:spPr>
          <a:xfrm>
            <a:off x="526793" y="1015492"/>
            <a:ext cx="550334" cy="550334"/>
          </a:xfrm>
          <a:prstGeom prst="rect">
            <a:avLst/>
          </a:prstGeom>
        </p:spPr>
      </p:pic>
      <p:sp>
        <p:nvSpPr>
          <p:cNvPr id="62" name="Rectangle 3">
            <a:extLst>
              <a:ext uri="{FF2B5EF4-FFF2-40B4-BE49-F238E27FC236}">
                <a16:creationId xmlns:a16="http://schemas.microsoft.com/office/drawing/2014/main" id="{9369A207-BE07-32E5-0D44-F9250750F11E}"/>
              </a:ext>
            </a:extLst>
          </p:cNvPr>
          <p:cNvSpPr/>
          <p:nvPr/>
        </p:nvSpPr>
        <p:spPr>
          <a:xfrm>
            <a:off x="1116547" y="1627917"/>
            <a:ext cx="5080347" cy="464871"/>
          </a:xfrm>
          <a:prstGeom prst="rect">
            <a:avLst/>
          </a:prstGeom>
          <a:noFill/>
          <a:ln w="9525">
            <a:noFill/>
          </a:ln>
        </p:spPr>
        <p:txBody>
          <a:bodyPr wrap="square">
            <a:spAutoFit/>
            <a:scene3d>
              <a:camera prst="orthographicFront"/>
              <a:lightRig rig="threePt" dir="t"/>
            </a:scene3d>
          </a:bodyPr>
          <a:lstStyle/>
          <a:p>
            <a:pPr defTabSz="685800">
              <a:lnSpc>
                <a:spcPct val="150000"/>
              </a:lnSpc>
              <a:spcBef>
                <a:spcPct val="50000"/>
              </a:spcBef>
              <a:buClrTx/>
              <a:defRPr/>
            </a:pPr>
            <a:r>
              <a:rPr lang="en-US" sz="1800" b="1" kern="1200" dirty="0">
                <a:solidFill>
                  <a:prstClr val="black"/>
                </a:solidFill>
                <a:latin typeface="Calibri" panose="020F0502020204030204" pitchFamily="34" charset="0"/>
                <a:ea typeface="+mn-ea"/>
                <a:cs typeface="Calibri" panose="020F0502020204030204" pitchFamily="34" charset="0"/>
              </a:rPr>
              <a:t>TN </a:t>
            </a:r>
            <a:r>
              <a:rPr lang="vi-VN" sz="1800" b="1" kern="1200" dirty="0">
                <a:solidFill>
                  <a:prstClr val="black"/>
                </a:solidFill>
                <a:latin typeface="Calibri" panose="020F0502020204030204" pitchFamily="34" charset="0"/>
                <a:ea typeface="+mn-ea"/>
                <a:cs typeface="Calibri" panose="020F0502020204030204" pitchFamily="34" charset="0"/>
              </a:rPr>
              <a:t>2: Cho dung dịch </a:t>
            </a:r>
            <a:r>
              <a:rPr lang="en-US" sz="1800" b="1" kern="1200" dirty="0">
                <a:solidFill>
                  <a:prstClr val="black"/>
                </a:solidFill>
                <a:latin typeface="Calibri" panose="020F0502020204030204" pitchFamily="34" charset="0"/>
                <a:ea typeface="+mn-ea"/>
                <a:cs typeface="Calibri" panose="020F0502020204030204" pitchFamily="34" charset="0"/>
              </a:rPr>
              <a:t>CH</a:t>
            </a:r>
            <a:r>
              <a:rPr lang="en-US" sz="1800" b="1" kern="1200" baseline="-25000" dirty="0">
                <a:solidFill>
                  <a:prstClr val="black"/>
                </a:solidFill>
                <a:latin typeface="Calibri" panose="020F0502020204030204" pitchFamily="34" charset="0"/>
                <a:ea typeface="+mn-ea"/>
                <a:cs typeface="Calibri" panose="020F0502020204030204" pitchFamily="34" charset="0"/>
              </a:rPr>
              <a:t>3</a:t>
            </a:r>
            <a:r>
              <a:rPr lang="en-US" sz="1800" b="1" kern="1200" dirty="0">
                <a:solidFill>
                  <a:prstClr val="black"/>
                </a:solidFill>
                <a:latin typeface="Calibri" panose="020F0502020204030204" pitchFamily="34" charset="0"/>
                <a:ea typeface="+mn-ea"/>
                <a:cs typeface="Calibri" panose="020F0502020204030204" pitchFamily="34" charset="0"/>
              </a:rPr>
              <a:t>COOH </a:t>
            </a:r>
            <a:r>
              <a:rPr lang="vi-VN" sz="1800" b="1" kern="1200" dirty="0">
                <a:solidFill>
                  <a:prstClr val="black"/>
                </a:solidFill>
                <a:latin typeface="Calibri" panose="020F0502020204030204" pitchFamily="34" charset="0"/>
                <a:ea typeface="+mn-ea"/>
                <a:cs typeface="Calibri" panose="020F0502020204030204" pitchFamily="34" charset="0"/>
              </a:rPr>
              <a:t>tác dụng với </a:t>
            </a:r>
            <a:r>
              <a:rPr lang="en-US" sz="1800" b="1" kern="1200" dirty="0">
                <a:solidFill>
                  <a:prstClr val="black"/>
                </a:solidFill>
                <a:latin typeface="Calibri" panose="020F0502020204030204" pitchFamily="34" charset="0"/>
                <a:ea typeface="+mn-ea"/>
                <a:cs typeface="Calibri" panose="020F0502020204030204" pitchFamily="34" charset="0"/>
              </a:rPr>
              <a:t>Zn </a:t>
            </a:r>
          </a:p>
        </p:txBody>
      </p:sp>
      <p:sp>
        <p:nvSpPr>
          <p:cNvPr id="63" name="Rectangle 3">
            <a:extLst>
              <a:ext uri="{FF2B5EF4-FFF2-40B4-BE49-F238E27FC236}">
                <a16:creationId xmlns:a16="http://schemas.microsoft.com/office/drawing/2014/main" id="{EAF87A53-CCEA-2AC9-5C83-B74A6AE3CD92}"/>
              </a:ext>
            </a:extLst>
          </p:cNvPr>
          <p:cNvSpPr/>
          <p:nvPr/>
        </p:nvSpPr>
        <p:spPr>
          <a:xfrm>
            <a:off x="1077127" y="2254115"/>
            <a:ext cx="7464407" cy="464871"/>
          </a:xfrm>
          <a:prstGeom prst="rect">
            <a:avLst/>
          </a:prstGeom>
          <a:noFill/>
          <a:ln w="9525">
            <a:noFill/>
          </a:ln>
        </p:spPr>
        <p:txBody>
          <a:bodyPr wrap="square">
            <a:spAutoFit/>
            <a:scene3d>
              <a:camera prst="orthographicFront"/>
              <a:lightRig rig="threePt" dir="t"/>
            </a:scene3d>
          </a:bodyPr>
          <a:lstStyle/>
          <a:p>
            <a:pPr defTabSz="685800">
              <a:lnSpc>
                <a:spcPct val="150000"/>
              </a:lnSpc>
              <a:spcBef>
                <a:spcPct val="50000"/>
              </a:spcBef>
              <a:buClrTx/>
              <a:defRPr/>
            </a:pPr>
            <a:r>
              <a:rPr lang="en-US" sz="1800" b="1" kern="1200" dirty="0">
                <a:solidFill>
                  <a:prstClr val="black"/>
                </a:solidFill>
                <a:latin typeface="Calibri" panose="020F0502020204030204" pitchFamily="34" charset="0"/>
                <a:ea typeface="+mn-ea"/>
                <a:cs typeface="Calibri" panose="020F0502020204030204" pitchFamily="34" charset="0"/>
              </a:rPr>
              <a:t>TN </a:t>
            </a:r>
            <a:r>
              <a:rPr lang="vi-VN" sz="1800" b="1" kern="1200" dirty="0">
                <a:solidFill>
                  <a:prstClr val="black"/>
                </a:solidFill>
                <a:latin typeface="Calibri" panose="020F0502020204030204" pitchFamily="34" charset="0"/>
                <a:ea typeface="+mn-ea"/>
                <a:cs typeface="Calibri" panose="020F0502020204030204" pitchFamily="34" charset="0"/>
              </a:rPr>
              <a:t>3: Cho dung dịch </a:t>
            </a:r>
            <a:r>
              <a:rPr lang="en-US" sz="1800" b="1" kern="1200" dirty="0">
                <a:solidFill>
                  <a:prstClr val="black"/>
                </a:solidFill>
                <a:latin typeface="Calibri" panose="020F0502020204030204" pitchFamily="34" charset="0"/>
                <a:ea typeface="+mn-ea"/>
                <a:cs typeface="Calibri" panose="020F0502020204030204" pitchFamily="34" charset="0"/>
              </a:rPr>
              <a:t>CH</a:t>
            </a:r>
            <a:r>
              <a:rPr lang="en-US" sz="1800" b="1" kern="1200" baseline="-25000" dirty="0">
                <a:solidFill>
                  <a:prstClr val="black"/>
                </a:solidFill>
                <a:latin typeface="Calibri" panose="020F0502020204030204" pitchFamily="34" charset="0"/>
                <a:ea typeface="+mn-ea"/>
                <a:cs typeface="Calibri" panose="020F0502020204030204" pitchFamily="34" charset="0"/>
              </a:rPr>
              <a:t>3</a:t>
            </a:r>
            <a:r>
              <a:rPr lang="en-US" sz="1800" b="1" kern="1200" dirty="0">
                <a:solidFill>
                  <a:prstClr val="black"/>
                </a:solidFill>
                <a:latin typeface="Calibri" panose="020F0502020204030204" pitchFamily="34" charset="0"/>
                <a:ea typeface="+mn-ea"/>
                <a:cs typeface="Calibri" panose="020F0502020204030204" pitchFamily="34" charset="0"/>
              </a:rPr>
              <a:t>COOH </a:t>
            </a:r>
            <a:r>
              <a:rPr lang="vi-VN" sz="1800" b="1" kern="1200" dirty="0">
                <a:solidFill>
                  <a:prstClr val="black"/>
                </a:solidFill>
                <a:latin typeface="Calibri" panose="020F0502020204030204" pitchFamily="34" charset="0"/>
                <a:ea typeface="+mn-ea"/>
                <a:cs typeface="Calibri" panose="020F0502020204030204" pitchFamily="34" charset="0"/>
              </a:rPr>
              <a:t>tác dụng với NaOH có phenolphtalein. </a:t>
            </a:r>
            <a:endParaRPr lang="en-US" sz="1800" b="1" kern="1200" dirty="0">
              <a:solidFill>
                <a:prstClr val="black"/>
              </a:solidFill>
              <a:latin typeface="Calibri" panose="020F0502020204030204" pitchFamily="34" charset="0"/>
              <a:ea typeface="+mn-ea"/>
              <a:cs typeface="Calibri" panose="020F0502020204030204" pitchFamily="34" charset="0"/>
            </a:endParaRPr>
          </a:p>
        </p:txBody>
      </p:sp>
      <p:sp>
        <p:nvSpPr>
          <p:cNvPr id="64" name="Rectangle 3">
            <a:extLst>
              <a:ext uri="{FF2B5EF4-FFF2-40B4-BE49-F238E27FC236}">
                <a16:creationId xmlns:a16="http://schemas.microsoft.com/office/drawing/2014/main" id="{A83126D5-E132-3154-E8F4-B8E63F6CC8E9}"/>
              </a:ext>
            </a:extLst>
          </p:cNvPr>
          <p:cNvSpPr/>
          <p:nvPr/>
        </p:nvSpPr>
        <p:spPr>
          <a:xfrm>
            <a:off x="1117953" y="2845183"/>
            <a:ext cx="7709434" cy="464871"/>
          </a:xfrm>
          <a:prstGeom prst="rect">
            <a:avLst/>
          </a:prstGeom>
          <a:noFill/>
          <a:ln w="9525">
            <a:noFill/>
          </a:ln>
        </p:spPr>
        <p:txBody>
          <a:bodyPr wrap="square">
            <a:spAutoFit/>
            <a:scene3d>
              <a:camera prst="orthographicFront"/>
              <a:lightRig rig="threePt" dir="t"/>
            </a:scene3d>
          </a:bodyPr>
          <a:lstStyle/>
          <a:p>
            <a:pPr defTabSz="685800">
              <a:lnSpc>
                <a:spcPct val="150000"/>
              </a:lnSpc>
              <a:spcBef>
                <a:spcPct val="50000"/>
              </a:spcBef>
              <a:buClrTx/>
              <a:defRPr/>
            </a:pPr>
            <a:r>
              <a:rPr lang="en-US" sz="1800" b="1" kern="1200" dirty="0">
                <a:solidFill>
                  <a:prstClr val="black"/>
                </a:solidFill>
                <a:latin typeface="Calibri" panose="020F0502020204030204" pitchFamily="34" charset="0"/>
                <a:ea typeface="+mn-ea"/>
                <a:cs typeface="Calibri" panose="020F0502020204030204" pitchFamily="34" charset="0"/>
              </a:rPr>
              <a:t>TN </a:t>
            </a:r>
            <a:r>
              <a:rPr lang="vi-VN" sz="1800" b="1" kern="1200" dirty="0">
                <a:solidFill>
                  <a:prstClr val="black"/>
                </a:solidFill>
                <a:latin typeface="Calibri" panose="020F0502020204030204" pitchFamily="34" charset="0"/>
                <a:ea typeface="+mn-ea"/>
                <a:cs typeface="Calibri" panose="020F0502020204030204" pitchFamily="34" charset="0"/>
              </a:rPr>
              <a:t>4: Núi lửa phun trào: Làm thí nghiệm giấm ăn tác dụng với baking soda</a:t>
            </a:r>
            <a:endParaRPr lang="en-US" sz="1800" b="1" kern="1200" dirty="0">
              <a:solidFill>
                <a:prstClr val="black"/>
              </a:solidFill>
              <a:latin typeface="Calibri" panose="020F0502020204030204" pitchFamily="34" charset="0"/>
              <a:ea typeface="+mn-ea"/>
              <a:cs typeface="Calibri" panose="020F0502020204030204" pitchFamily="34" charset="0"/>
            </a:endParaRPr>
          </a:p>
        </p:txBody>
      </p:sp>
      <p:sp>
        <p:nvSpPr>
          <p:cNvPr id="65" name="Rectangle 3">
            <a:extLst>
              <a:ext uri="{FF2B5EF4-FFF2-40B4-BE49-F238E27FC236}">
                <a16:creationId xmlns:a16="http://schemas.microsoft.com/office/drawing/2014/main" id="{D83D8BEF-B514-C088-194A-D30036689943}"/>
              </a:ext>
            </a:extLst>
          </p:cNvPr>
          <p:cNvSpPr/>
          <p:nvPr/>
        </p:nvSpPr>
        <p:spPr>
          <a:xfrm>
            <a:off x="1002808" y="3427038"/>
            <a:ext cx="5866883" cy="464871"/>
          </a:xfrm>
          <a:prstGeom prst="rect">
            <a:avLst/>
          </a:prstGeom>
          <a:noFill/>
          <a:ln w="9525">
            <a:noFill/>
          </a:ln>
        </p:spPr>
        <p:txBody>
          <a:bodyPr wrap="square">
            <a:spAutoFit/>
            <a:scene3d>
              <a:camera prst="orthographicFront"/>
              <a:lightRig rig="threePt" dir="t"/>
            </a:scene3d>
          </a:bodyPr>
          <a:lstStyle/>
          <a:p>
            <a:pPr defTabSz="685800">
              <a:lnSpc>
                <a:spcPct val="150000"/>
              </a:lnSpc>
              <a:spcBef>
                <a:spcPct val="50000"/>
              </a:spcBef>
              <a:buClrTx/>
              <a:defRPr/>
            </a:pPr>
            <a:r>
              <a:rPr lang="en-US" sz="1800" b="1" kern="1200" dirty="0">
                <a:solidFill>
                  <a:prstClr val="black"/>
                </a:solidFill>
                <a:latin typeface="Calibri" panose="020F0502020204030204" pitchFamily="34" charset="0"/>
                <a:ea typeface="+mn-ea"/>
                <a:cs typeface="Calibri" panose="020F0502020204030204" pitchFamily="34" charset="0"/>
              </a:rPr>
              <a:t>TN </a:t>
            </a:r>
            <a:r>
              <a:rPr lang="vi-VN" sz="1800" b="1" kern="1200" dirty="0">
                <a:solidFill>
                  <a:prstClr val="black"/>
                </a:solidFill>
                <a:latin typeface="Calibri" panose="020F0502020204030204" pitchFamily="34" charset="0"/>
                <a:ea typeface="+mn-ea"/>
                <a:cs typeface="Calibri" panose="020F0502020204030204" pitchFamily="34" charset="0"/>
              </a:rPr>
              <a:t>5: </a:t>
            </a:r>
            <a:r>
              <a:rPr lang="en-US" sz="1800" b="1" kern="1200" dirty="0">
                <a:solidFill>
                  <a:prstClr val="black"/>
                </a:solidFill>
                <a:latin typeface="Calibri" panose="020F0502020204030204" pitchFamily="34" charset="0"/>
                <a:ea typeface="+mn-ea"/>
                <a:cs typeface="Calibri" panose="020F0502020204030204" pitchFamily="34" charset="0"/>
              </a:rPr>
              <a:t>Cho </a:t>
            </a:r>
            <a:r>
              <a:rPr lang="vi-VN" sz="1800" b="1" kern="1200" dirty="0">
                <a:solidFill>
                  <a:prstClr val="black"/>
                </a:solidFill>
                <a:latin typeface="Calibri" panose="020F0502020204030204" pitchFamily="34" charset="0"/>
                <a:ea typeface="+mn-ea"/>
                <a:cs typeface="Calibri" panose="020F0502020204030204" pitchFamily="34" charset="0"/>
              </a:rPr>
              <a:t>dung dịch </a:t>
            </a:r>
            <a:r>
              <a:rPr lang="en-US" sz="1800" b="1" kern="1200" dirty="0">
                <a:solidFill>
                  <a:prstClr val="black"/>
                </a:solidFill>
                <a:latin typeface="Calibri" panose="020F0502020204030204" pitchFamily="34" charset="0"/>
                <a:ea typeface="+mn-ea"/>
                <a:cs typeface="Calibri" panose="020F0502020204030204" pitchFamily="34" charset="0"/>
              </a:rPr>
              <a:t>CH</a:t>
            </a:r>
            <a:r>
              <a:rPr lang="en-US" sz="1800" b="1" kern="1200" baseline="-25000" dirty="0">
                <a:solidFill>
                  <a:prstClr val="black"/>
                </a:solidFill>
                <a:latin typeface="Calibri" panose="020F0502020204030204" pitchFamily="34" charset="0"/>
                <a:ea typeface="+mn-ea"/>
                <a:cs typeface="Calibri" panose="020F0502020204030204" pitchFamily="34" charset="0"/>
              </a:rPr>
              <a:t>3</a:t>
            </a:r>
            <a:r>
              <a:rPr lang="en-US" sz="1800" b="1" kern="1200" dirty="0">
                <a:solidFill>
                  <a:prstClr val="black"/>
                </a:solidFill>
                <a:latin typeface="Calibri" panose="020F0502020204030204" pitchFamily="34" charset="0"/>
                <a:ea typeface="+mn-ea"/>
                <a:cs typeface="Calibri" panose="020F0502020204030204" pitchFamily="34" charset="0"/>
              </a:rPr>
              <a:t>COOH </a:t>
            </a:r>
            <a:r>
              <a:rPr lang="vi-VN" sz="1800" b="1" kern="1200" dirty="0">
                <a:solidFill>
                  <a:prstClr val="black"/>
                </a:solidFill>
                <a:latin typeface="Calibri" panose="020F0502020204030204" pitchFamily="34" charset="0"/>
                <a:ea typeface="+mn-ea"/>
                <a:cs typeface="Calibri" panose="020F0502020204030204" pitchFamily="34" charset="0"/>
              </a:rPr>
              <a:t>tác dụng được với </a:t>
            </a:r>
            <a:r>
              <a:rPr lang="en-US" sz="1800" b="1" kern="1200" dirty="0" err="1">
                <a:solidFill>
                  <a:prstClr val="black"/>
                </a:solidFill>
                <a:latin typeface="Calibri" panose="020F0502020204030204" pitchFamily="34" charset="0"/>
                <a:ea typeface="+mn-ea"/>
                <a:cs typeface="Calibri" panose="020F0502020204030204" pitchFamily="34" charset="0"/>
              </a:rPr>
              <a:t>CuO</a:t>
            </a:r>
            <a:endParaRPr lang="en-US" sz="1800" b="1" kern="1200" dirty="0">
              <a:solidFill>
                <a:prstClr val="black"/>
              </a:solidFill>
              <a:latin typeface="Calibri" panose="020F0502020204030204" pitchFamily="34" charset="0"/>
              <a:ea typeface="+mn-ea"/>
              <a:cs typeface="Calibri" panose="020F0502020204030204" pitchFamily="34" charset="0"/>
            </a:endParaRPr>
          </a:p>
        </p:txBody>
      </p:sp>
      <p:pic>
        <p:nvPicPr>
          <p:cNvPr id="66" name="Picture 2" descr="Biểu tượng hóa học miễn phí">
            <a:extLst>
              <a:ext uri="{FF2B5EF4-FFF2-40B4-BE49-F238E27FC236}">
                <a16:creationId xmlns:a16="http://schemas.microsoft.com/office/drawing/2014/main" id="{BB52A00E-7895-9583-09B6-43D5BBC756E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46354" y="1613893"/>
            <a:ext cx="474609" cy="474609"/>
          </a:xfrm>
          <a:prstGeom prst="rect">
            <a:avLst/>
          </a:prstGeom>
          <a:noFill/>
          <a:extLst>
            <a:ext uri="{909E8E84-426E-40DD-AFC4-6F175D3DCCD1}">
              <a14:hiddenFill xmlns:a14="http://schemas.microsoft.com/office/drawing/2010/main">
                <a:solidFill>
                  <a:srgbClr val="FFFFFF"/>
                </a:solidFill>
              </a14:hiddenFill>
            </a:ext>
          </a:extLst>
        </p:spPr>
      </p:pic>
      <p:pic>
        <p:nvPicPr>
          <p:cNvPr id="67" name="Picture 4" descr="Biểu tượng bình cầu miễn phí">
            <a:extLst>
              <a:ext uri="{FF2B5EF4-FFF2-40B4-BE49-F238E27FC236}">
                <a16:creationId xmlns:a16="http://schemas.microsoft.com/office/drawing/2014/main" id="{AC677B93-AD46-9F88-0965-B3A77F5F2220}"/>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24143" y="2199402"/>
            <a:ext cx="464807" cy="464807"/>
          </a:xfrm>
          <a:prstGeom prst="rect">
            <a:avLst/>
          </a:prstGeom>
          <a:noFill/>
          <a:extLst>
            <a:ext uri="{909E8E84-426E-40DD-AFC4-6F175D3DCCD1}">
              <a14:hiddenFill xmlns:a14="http://schemas.microsoft.com/office/drawing/2010/main">
                <a:solidFill>
                  <a:srgbClr val="FFFFFF"/>
                </a:solidFill>
              </a14:hiddenFill>
            </a:ext>
          </a:extLst>
        </p:spPr>
      </p:pic>
      <p:pic>
        <p:nvPicPr>
          <p:cNvPr id="68" name="Picture 6" descr="Biểu tượng hóa học miễn phí">
            <a:extLst>
              <a:ext uri="{FF2B5EF4-FFF2-40B4-BE49-F238E27FC236}">
                <a16:creationId xmlns:a16="http://schemas.microsoft.com/office/drawing/2014/main" id="{504BA8C7-8171-EF81-8147-8BA27C2B5335}"/>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52684" y="2825394"/>
            <a:ext cx="450123" cy="450123"/>
          </a:xfrm>
          <a:prstGeom prst="rect">
            <a:avLst/>
          </a:prstGeom>
          <a:noFill/>
          <a:extLst>
            <a:ext uri="{909E8E84-426E-40DD-AFC4-6F175D3DCCD1}">
              <a14:hiddenFill xmlns:a14="http://schemas.microsoft.com/office/drawing/2010/main">
                <a:solidFill>
                  <a:srgbClr val="FFFFFF"/>
                </a:solidFill>
              </a14:hiddenFill>
            </a:ext>
          </a:extLst>
        </p:spPr>
      </p:pic>
      <p:pic>
        <p:nvPicPr>
          <p:cNvPr id="69" name="Picture 8" descr="Biểu tượng bình cầu miễn phí">
            <a:extLst>
              <a:ext uri="{FF2B5EF4-FFF2-40B4-BE49-F238E27FC236}">
                <a16:creationId xmlns:a16="http://schemas.microsoft.com/office/drawing/2014/main" id="{1F02CB37-5CA5-F6B8-703B-A5059C42CB0D}"/>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442671" y="3350830"/>
            <a:ext cx="533228" cy="533228"/>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030622202"/>
      </p:ext>
    </p:extLst>
  </p:cSld>
  <p:clrMapOvr>
    <a:masterClrMapping/>
  </p:clrMapOvr>
  <mc:AlternateContent xmlns:mc="http://schemas.openxmlformats.org/markup-compatibility/2006" xmlns:p14="http://schemas.microsoft.com/office/powerpoint/2010/main">
    <mc:Choice Requires="p14">
      <p:transition spd="slow" p14:dur="1500">
        <p:split orient="vert"/>
      </p:transition>
    </mc:Choice>
    <mc:Fallback xmlns="">
      <p:transition spd="slow">
        <p:split orient="vert"/>
      </p:transition>
    </mc:Fallback>
  </mc:AlternateContent>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angle 9"/>
          <p:cNvSpPr>
            <a:spLocks noChangeArrowheads="1"/>
          </p:cNvSpPr>
          <p:nvPr/>
        </p:nvSpPr>
        <p:spPr bwMode="auto">
          <a:xfrm>
            <a:off x="320917" y="183647"/>
            <a:ext cx="2718617" cy="430054"/>
          </a:xfrm>
          <a:prstGeom prst="roundRect">
            <a:avLst>
              <a:gd name="adj" fmla="val 25222"/>
            </a:avLst>
          </a:prstGeom>
          <a:solidFill>
            <a:srgbClr val="B6C867"/>
          </a:solidFill>
          <a:ln w="38100">
            <a:noFill/>
            <a:miter lim="800000"/>
            <a:headEnd type="none" w="sm" len="sm"/>
            <a:tailEnd type="none" w="sm" len="sm"/>
          </a:ln>
        </p:spPr>
        <p:style>
          <a:lnRef idx="1">
            <a:schemeClr val="accent2"/>
          </a:lnRef>
          <a:fillRef idx="3">
            <a:schemeClr val="accent2"/>
          </a:fillRef>
          <a:effectRef idx="2">
            <a:schemeClr val="accent2"/>
          </a:effectRef>
          <a:fontRef idx="minor">
            <a:schemeClr val="lt1"/>
          </a:fontRef>
        </p:style>
        <p:txBody>
          <a:bodyPr wrap="square">
            <a:spAutoFit/>
          </a:bodyPr>
          <a:lstStyle/>
          <a:p>
            <a:pPr defTabSz="685800">
              <a:buClrTx/>
              <a:defRPr/>
            </a:pPr>
            <a:r>
              <a:rPr lang="vi-VN" altLang="en-US" sz="1800" b="1" kern="1200" dirty="0">
                <a:solidFill>
                  <a:prstClr val="black"/>
                </a:solidFill>
                <a:latin typeface="Calibri" panose="020F0502020204030204" pitchFamily="34" charset="0"/>
                <a:cs typeface="Calibri" panose="020F0502020204030204" pitchFamily="34" charset="0"/>
              </a:rPr>
              <a:t>TN1: Nhúng quỳ tím          </a:t>
            </a:r>
            <a:endParaRPr lang="vi-VN" altLang="en-US" sz="1800" b="1" kern="1200" dirty="0">
              <a:solidFill>
                <a:prstClr val="black"/>
              </a:solidFill>
              <a:latin typeface="Calibri" panose="020F0502020204030204" pitchFamily="34" charset="0"/>
              <a:cs typeface="Calibri" panose="020F0502020204030204" pitchFamily="34" charset="0"/>
              <a:sym typeface="+mn-ea"/>
            </a:endParaRPr>
          </a:p>
        </p:txBody>
      </p:sp>
      <p:sp>
        <p:nvSpPr>
          <p:cNvPr id="12" name="Rectangle 9"/>
          <p:cNvSpPr>
            <a:spLocks noChangeArrowheads="1"/>
          </p:cNvSpPr>
          <p:nvPr/>
        </p:nvSpPr>
        <p:spPr bwMode="auto">
          <a:xfrm>
            <a:off x="320917" y="775024"/>
            <a:ext cx="5157017" cy="440769"/>
          </a:xfrm>
          <a:prstGeom prst="roundRect">
            <a:avLst>
              <a:gd name="adj" fmla="val 28367"/>
            </a:avLst>
          </a:prstGeom>
          <a:solidFill>
            <a:srgbClr val="FFC074"/>
          </a:solidFill>
          <a:ln w="38100">
            <a:noFill/>
            <a:miter lim="800000"/>
            <a:headEnd type="none" w="sm" len="sm"/>
            <a:tailEnd type="none" w="sm" len="sm"/>
          </a:ln>
        </p:spPr>
        <p:txBody>
          <a:bodyPr wrap="square">
            <a:spAutoFit/>
          </a:bodyPr>
          <a:lstStyle/>
          <a:p>
            <a:pPr defTabSz="685800">
              <a:buClrTx/>
            </a:pPr>
            <a:r>
              <a:rPr lang="vi-VN" altLang="en-US" sz="1800" b="1" kern="1200" dirty="0">
                <a:solidFill>
                  <a:prstClr val="black"/>
                </a:solidFill>
                <a:latin typeface="Calibri" panose="020F0502020204030204" pitchFamily="34" charset="0"/>
                <a:ea typeface="+mn-ea"/>
                <a:cs typeface="Calibri" panose="020F0502020204030204" pitchFamily="34" charset="0"/>
              </a:rPr>
              <a:t>TN2: </a:t>
            </a:r>
            <a:r>
              <a:rPr lang="vi-VN" altLang="en-US" sz="1800" b="1" kern="1200" dirty="0">
                <a:solidFill>
                  <a:prstClr val="black"/>
                </a:solidFill>
                <a:latin typeface="Calibri" panose="020F0502020204030204" pitchFamily="34" charset="0"/>
                <a:ea typeface="+mn-ea"/>
                <a:cs typeface="Calibri" panose="020F0502020204030204" pitchFamily="34" charset="0"/>
                <a:sym typeface="+mn-ea"/>
              </a:rPr>
              <a:t>Cho dd </a:t>
            </a:r>
            <a:r>
              <a:rPr lang="en-US" altLang="en-US" sz="1800" b="1" kern="1200" dirty="0">
                <a:solidFill>
                  <a:prstClr val="black"/>
                </a:solidFill>
                <a:latin typeface="Calibri" panose="020F0502020204030204" pitchFamily="34" charset="0"/>
                <a:ea typeface="+mn-ea"/>
                <a:cs typeface="Calibri" panose="020F0502020204030204" pitchFamily="34" charset="0"/>
                <a:sym typeface="+mn-ea"/>
              </a:rPr>
              <a:t>CH</a:t>
            </a:r>
            <a:r>
              <a:rPr lang="en-US" altLang="en-US" sz="1800" b="1" kern="1200" baseline="-25000" dirty="0">
                <a:solidFill>
                  <a:prstClr val="black"/>
                </a:solidFill>
                <a:latin typeface="Calibri" panose="020F0502020204030204" pitchFamily="34" charset="0"/>
                <a:ea typeface="+mn-ea"/>
                <a:cs typeface="Calibri" panose="020F0502020204030204" pitchFamily="34" charset="0"/>
                <a:sym typeface="+mn-ea"/>
              </a:rPr>
              <a:t>3</a:t>
            </a:r>
            <a:r>
              <a:rPr lang="en-US" altLang="en-US" sz="1800" b="1" kern="1200" dirty="0">
                <a:solidFill>
                  <a:prstClr val="black"/>
                </a:solidFill>
                <a:latin typeface="Calibri" panose="020F0502020204030204" pitchFamily="34" charset="0"/>
                <a:ea typeface="+mn-ea"/>
                <a:cs typeface="Calibri" panose="020F0502020204030204" pitchFamily="34" charset="0"/>
                <a:sym typeface="+mn-ea"/>
              </a:rPr>
              <a:t>COOH </a:t>
            </a:r>
            <a:r>
              <a:rPr lang="vi-VN" altLang="en-US" sz="1800" b="1" kern="1200" dirty="0">
                <a:solidFill>
                  <a:prstClr val="black"/>
                </a:solidFill>
                <a:latin typeface="Calibri" panose="020F0502020204030204" pitchFamily="34" charset="0"/>
                <a:ea typeface="+mn-ea"/>
                <a:cs typeface="Calibri" panose="020F0502020204030204" pitchFamily="34" charset="0"/>
                <a:sym typeface="+mn-ea"/>
              </a:rPr>
              <a:t>tác dụng với </a:t>
            </a:r>
            <a:r>
              <a:rPr lang="en-US" altLang="en-US" sz="1800" b="1" kern="1200" dirty="0">
                <a:solidFill>
                  <a:prstClr val="black"/>
                </a:solidFill>
                <a:latin typeface="Calibri" panose="020F0502020204030204" pitchFamily="34" charset="0"/>
                <a:ea typeface="+mn-ea"/>
                <a:cs typeface="Calibri" panose="020F0502020204030204" pitchFamily="34" charset="0"/>
                <a:sym typeface="+mn-ea"/>
              </a:rPr>
              <a:t>Mg</a:t>
            </a:r>
            <a:endParaRPr lang="vi-VN" altLang="en-US" sz="1800" b="1" kern="1200" dirty="0">
              <a:solidFill>
                <a:prstClr val="black"/>
              </a:solidFill>
              <a:latin typeface="Calibri" panose="020F0502020204030204" pitchFamily="34" charset="0"/>
              <a:ea typeface="+mn-ea"/>
              <a:cs typeface="Calibri" panose="020F0502020204030204" pitchFamily="34" charset="0"/>
              <a:sym typeface="+mn-ea"/>
            </a:endParaRPr>
          </a:p>
        </p:txBody>
      </p:sp>
      <p:sp>
        <p:nvSpPr>
          <p:cNvPr id="3" name="Rectangle 9"/>
          <p:cNvSpPr>
            <a:spLocks noChangeArrowheads="1"/>
          </p:cNvSpPr>
          <p:nvPr/>
        </p:nvSpPr>
        <p:spPr bwMode="auto">
          <a:xfrm>
            <a:off x="332636" y="2725353"/>
            <a:ext cx="4829300" cy="447913"/>
          </a:xfrm>
          <a:prstGeom prst="roundRect">
            <a:avLst>
              <a:gd name="adj" fmla="val 30318"/>
            </a:avLst>
          </a:prstGeom>
          <a:solidFill>
            <a:srgbClr val="FF99CC"/>
          </a:solidFill>
          <a:ln w="38100">
            <a:noFill/>
            <a:miter lim="800000"/>
            <a:headEnd type="none" w="sm" len="sm"/>
            <a:tailEnd type="none" w="sm" len="sm"/>
          </a:ln>
        </p:spPr>
        <p:txBody>
          <a:bodyPr wrap="square" anchor="b">
            <a:spAutoFit/>
          </a:bodyPr>
          <a:lstStyle/>
          <a:p>
            <a:pPr algn="just" defTabSz="685800">
              <a:buClrTx/>
            </a:pPr>
            <a:r>
              <a:rPr lang="vi-VN" altLang="en-US" sz="1800" b="1" kern="1200" dirty="0">
                <a:solidFill>
                  <a:prstClr val="black"/>
                </a:solidFill>
                <a:latin typeface="Calibri" panose="020F0502020204030204" pitchFamily="34" charset="0"/>
                <a:ea typeface="+mn-ea"/>
                <a:cs typeface="Calibri" panose="020F0502020204030204" pitchFamily="34" charset="0"/>
              </a:rPr>
              <a:t>TN4: </a:t>
            </a:r>
            <a:r>
              <a:rPr lang="vi-VN" altLang="en-US" sz="1800" b="1" kern="1200" dirty="0">
                <a:solidFill>
                  <a:prstClr val="black"/>
                </a:solidFill>
                <a:latin typeface="Calibri" panose="020F0502020204030204" pitchFamily="34" charset="0"/>
                <a:ea typeface="+mn-ea"/>
                <a:cs typeface="Calibri" panose="020F0502020204030204" pitchFamily="34" charset="0"/>
                <a:sym typeface="+mn-ea"/>
              </a:rPr>
              <a:t>Cho dd </a:t>
            </a:r>
            <a:r>
              <a:rPr lang="en-US" altLang="en-US" sz="1800" b="1" kern="1200" dirty="0">
                <a:solidFill>
                  <a:prstClr val="black"/>
                </a:solidFill>
                <a:latin typeface="Calibri" panose="020F0502020204030204" pitchFamily="34" charset="0"/>
                <a:ea typeface="+mn-ea"/>
                <a:cs typeface="Calibri" panose="020F0502020204030204" pitchFamily="34" charset="0"/>
                <a:sym typeface="+mn-ea"/>
              </a:rPr>
              <a:t>CH</a:t>
            </a:r>
            <a:r>
              <a:rPr lang="en-US" altLang="en-US" sz="1800" b="1" kern="1200" baseline="-25000" dirty="0">
                <a:solidFill>
                  <a:prstClr val="black"/>
                </a:solidFill>
                <a:latin typeface="Calibri" panose="020F0502020204030204" pitchFamily="34" charset="0"/>
                <a:ea typeface="+mn-ea"/>
                <a:cs typeface="Calibri" panose="020F0502020204030204" pitchFamily="34" charset="0"/>
                <a:sym typeface="+mn-ea"/>
              </a:rPr>
              <a:t>3</a:t>
            </a:r>
            <a:r>
              <a:rPr lang="en-US" altLang="en-US" sz="1800" b="1" kern="1200" dirty="0">
                <a:solidFill>
                  <a:prstClr val="black"/>
                </a:solidFill>
                <a:latin typeface="Calibri" panose="020F0502020204030204" pitchFamily="34" charset="0"/>
                <a:ea typeface="+mn-ea"/>
                <a:cs typeface="Calibri" panose="020F0502020204030204" pitchFamily="34" charset="0"/>
                <a:sym typeface="+mn-ea"/>
              </a:rPr>
              <a:t>COOH </a:t>
            </a:r>
            <a:r>
              <a:rPr lang="vi-VN" altLang="en-US" sz="1800" b="1" kern="1200" dirty="0">
                <a:solidFill>
                  <a:prstClr val="black"/>
                </a:solidFill>
                <a:latin typeface="Calibri" panose="020F0502020204030204" pitchFamily="34" charset="0"/>
                <a:ea typeface="+mn-ea"/>
                <a:cs typeface="Calibri" panose="020F0502020204030204" pitchFamily="34" charset="0"/>
                <a:sym typeface="+mn-ea"/>
              </a:rPr>
              <a:t>tác dụng với </a:t>
            </a:r>
            <a:r>
              <a:rPr lang="en-US" altLang="en-US" sz="1800" b="1" kern="1200" dirty="0">
                <a:solidFill>
                  <a:prstClr val="black"/>
                </a:solidFill>
                <a:latin typeface="Calibri" panose="020F0502020204030204" pitchFamily="34" charset="0"/>
                <a:ea typeface="+mn-ea"/>
                <a:cs typeface="Calibri" panose="020F0502020204030204" pitchFamily="34" charset="0"/>
                <a:sym typeface="+mn-ea"/>
              </a:rPr>
              <a:t>NaOH</a:t>
            </a:r>
            <a:endParaRPr lang="vi-VN" altLang="en-US" sz="1800" b="1" kern="1200" dirty="0">
              <a:solidFill>
                <a:prstClr val="black"/>
              </a:solidFill>
              <a:latin typeface="Calibri" panose="020F0502020204030204" pitchFamily="34" charset="0"/>
              <a:ea typeface="+mn-ea"/>
              <a:cs typeface="Calibri" panose="020F0502020204030204" pitchFamily="34" charset="0"/>
              <a:sym typeface="+mn-ea"/>
            </a:endParaRPr>
          </a:p>
        </p:txBody>
      </p:sp>
      <p:sp>
        <p:nvSpPr>
          <p:cNvPr id="53283" name="TextBox 3"/>
          <p:cNvSpPr txBox="1"/>
          <p:nvPr/>
        </p:nvSpPr>
        <p:spPr>
          <a:xfrm>
            <a:off x="332636" y="3264953"/>
            <a:ext cx="5449333" cy="408623"/>
          </a:xfrm>
          <a:prstGeom prst="roundRect">
            <a:avLst/>
          </a:prstGeom>
          <a:noFill/>
          <a:ln w="9525">
            <a:noFill/>
          </a:ln>
        </p:spPr>
        <p:txBody>
          <a:bodyPr wrap="square" anchor="t" anchorCtr="0">
            <a:spAutoFit/>
            <a:scene3d>
              <a:camera prst="orthographicFront"/>
              <a:lightRig rig="threePt" dir="t"/>
            </a:scene3d>
          </a:bodyPr>
          <a:lstStyle/>
          <a:p>
            <a:pPr lvl="0" eaLnBrk="0" hangingPunct="0">
              <a:buClrTx/>
              <a:defRPr/>
            </a:pPr>
            <a:r>
              <a:rPr lang="vi-VN" altLang="en-US" sz="1800" b="1" kern="1200" dirty="0">
                <a:solidFill>
                  <a:prstClr val="black"/>
                </a:solidFill>
                <a:latin typeface="Calibri" panose="020F0502020204030204" pitchFamily="34" charset="0"/>
                <a:cs typeface="Calibri" panose="020F0502020204030204" pitchFamily="34" charset="0"/>
                <a:sym typeface="+mn-ea"/>
              </a:rPr>
              <a:t>HT:</a:t>
            </a:r>
            <a:r>
              <a:rPr lang="en-US" altLang="en-US" sz="1800" b="1" kern="1200" dirty="0">
                <a:solidFill>
                  <a:prstClr val="black"/>
                </a:solidFill>
                <a:latin typeface="Calibri" panose="020F0502020204030204" pitchFamily="34" charset="0"/>
                <a:cs typeface="Calibri" panose="020F0502020204030204" pitchFamily="34" charset="0"/>
                <a:sym typeface="+mn-ea"/>
              </a:rPr>
              <a:t> </a:t>
            </a:r>
            <a:r>
              <a:rPr lang="vi-VN" altLang="en-US" sz="1800" b="1" kern="1200" dirty="0">
                <a:solidFill>
                  <a:prstClr val="black"/>
                </a:solidFill>
                <a:latin typeface="Calibri" panose="020F0502020204030204" pitchFamily="34" charset="0"/>
                <a:cs typeface="Calibri" panose="020F0502020204030204" pitchFamily="34" charset="0"/>
                <a:sym typeface="+mn-ea"/>
              </a:rPr>
              <a:t>Dung dịch màu hồng chuyển sang không màu </a:t>
            </a:r>
            <a:endParaRPr lang="en-US" sz="1800" b="1" kern="1200" dirty="0">
              <a:solidFill>
                <a:prstClr val="black"/>
              </a:solidFill>
              <a:latin typeface="Calibri" panose="020F0502020204030204" pitchFamily="34" charset="0"/>
              <a:cs typeface="Calibri" panose="020F0502020204030204" pitchFamily="34" charset="0"/>
              <a:sym typeface="+mn-ea"/>
            </a:endParaRPr>
          </a:p>
        </p:txBody>
      </p:sp>
      <p:sp>
        <p:nvSpPr>
          <p:cNvPr id="4" name="Text Box 3"/>
          <p:cNvSpPr txBox="1"/>
          <p:nvPr/>
        </p:nvSpPr>
        <p:spPr>
          <a:xfrm>
            <a:off x="301848" y="1310144"/>
            <a:ext cx="3479182" cy="369332"/>
          </a:xfrm>
          <a:prstGeom prst="rect">
            <a:avLst/>
          </a:prstGeom>
          <a:noFill/>
          <a:ln>
            <a:noFill/>
          </a:ln>
        </p:spPr>
        <p:txBody>
          <a:bodyPr wrap="square" rtlCol="0" anchor="t">
            <a:spAutoFit/>
            <a:scene3d>
              <a:camera prst="orthographicFront"/>
              <a:lightRig rig="threePt" dir="t"/>
            </a:scene3d>
          </a:bodyPr>
          <a:lstStyle/>
          <a:p>
            <a:pPr defTabSz="685800" eaLnBrk="0" hangingPunct="0">
              <a:buClrTx/>
              <a:defRPr/>
            </a:pPr>
            <a:r>
              <a:rPr lang="vi-VN" altLang="en-US" sz="1800" b="1" kern="1200" dirty="0">
                <a:solidFill>
                  <a:prstClr val="black"/>
                </a:solidFill>
                <a:latin typeface="Calibri" panose="020F0502020204030204" pitchFamily="34" charset="0"/>
                <a:ea typeface="+mn-ea"/>
                <a:cs typeface="Calibri" panose="020F0502020204030204" pitchFamily="34" charset="0"/>
                <a:sym typeface="+mn-ea"/>
              </a:rPr>
              <a:t>HT: </a:t>
            </a:r>
            <a:r>
              <a:rPr lang="en-US" altLang="en-US" sz="1800" b="1" kern="1200" dirty="0">
                <a:solidFill>
                  <a:prstClr val="black"/>
                </a:solidFill>
                <a:latin typeface="Calibri" panose="020F0502020204030204" pitchFamily="34" charset="0"/>
                <a:ea typeface="+mn-ea"/>
                <a:cs typeface="Calibri" panose="020F0502020204030204" pitchFamily="34" charset="0"/>
                <a:sym typeface="+mn-ea"/>
              </a:rPr>
              <a:t>Mg </a:t>
            </a:r>
            <a:r>
              <a:rPr lang="en-US" sz="1800" b="1" kern="1200" dirty="0">
                <a:solidFill>
                  <a:prstClr val="black"/>
                </a:solidFill>
                <a:latin typeface="Calibri" panose="020F0502020204030204" pitchFamily="34" charset="0"/>
                <a:ea typeface="+mn-ea"/>
                <a:cs typeface="Calibri" panose="020F0502020204030204" pitchFamily="34" charset="0"/>
                <a:sym typeface="+mn-ea"/>
              </a:rPr>
              <a:t>tan dần, xuất hiện bọt khí</a:t>
            </a:r>
            <a:r>
              <a:rPr lang="vi-VN" altLang="en-US" sz="1800" b="1" kern="1200" dirty="0">
                <a:solidFill>
                  <a:prstClr val="black"/>
                </a:solidFill>
                <a:latin typeface="Calibri" panose="020F0502020204030204" pitchFamily="34" charset="0"/>
                <a:ea typeface="+mn-ea"/>
                <a:cs typeface="Calibri" panose="020F0502020204030204" pitchFamily="34" charset="0"/>
                <a:sym typeface="+mn-ea"/>
              </a:rPr>
              <a:t> </a:t>
            </a:r>
          </a:p>
        </p:txBody>
      </p:sp>
      <p:sp>
        <p:nvSpPr>
          <p:cNvPr id="90118" name="AutoShape 6"/>
          <p:cNvSpPr/>
          <p:nvPr/>
        </p:nvSpPr>
        <p:spPr>
          <a:xfrm>
            <a:off x="3182853" y="302980"/>
            <a:ext cx="370176" cy="213880"/>
          </a:xfrm>
          <a:prstGeom prst="rightArrow">
            <a:avLst>
              <a:gd name="adj1" fmla="val 50000"/>
              <a:gd name="adj2" fmla="val 43750"/>
            </a:avLst>
          </a:prstGeom>
          <a:solidFill>
            <a:schemeClr val="tx1"/>
          </a:solidFill>
          <a:ln w="19050" cap="flat" cmpd="sng">
            <a:noFill/>
            <a:prstDash val="solid"/>
            <a:miter/>
            <a:headEnd type="none" w="med" len="med"/>
            <a:tailEnd type="none" w="med" len="med"/>
          </a:ln>
        </p:spPr>
        <p:txBody>
          <a:bodyPr wrap="none" anchor="ctr" anchorCtr="0"/>
          <a:lstStyle/>
          <a:p>
            <a:pPr defTabSz="685800">
              <a:buClrTx/>
              <a:defRPr/>
            </a:pPr>
            <a:endParaRPr sz="1800" kern="1200" dirty="0">
              <a:solidFill>
                <a:prstClr val="black"/>
              </a:solidFill>
              <a:latin typeface="Calibri" panose="020F0502020204030204" pitchFamily="34" charset="0"/>
              <a:ea typeface="+mn-ea"/>
              <a:cs typeface="Calibri" panose="020F0502020204030204" pitchFamily="34" charset="0"/>
            </a:endParaRPr>
          </a:p>
        </p:txBody>
      </p:sp>
      <p:sp>
        <p:nvSpPr>
          <p:cNvPr id="7" name="Rectangle 9"/>
          <p:cNvSpPr>
            <a:spLocks noChangeArrowheads="1"/>
          </p:cNvSpPr>
          <p:nvPr/>
        </p:nvSpPr>
        <p:spPr bwMode="auto">
          <a:xfrm>
            <a:off x="332635" y="3663418"/>
            <a:ext cx="4696565" cy="451485"/>
          </a:xfrm>
          <a:prstGeom prst="roundRect">
            <a:avLst>
              <a:gd name="adj" fmla="val 32268"/>
            </a:avLst>
          </a:prstGeom>
          <a:solidFill>
            <a:srgbClr val="ADB9CA"/>
          </a:solidFill>
          <a:ln w="38100">
            <a:noFill/>
            <a:miter lim="800000"/>
            <a:headEnd type="none" w="sm" len="sm"/>
            <a:tailEnd type="none" w="sm" len="sm"/>
          </a:ln>
        </p:spPr>
        <p:style>
          <a:lnRef idx="0">
            <a:schemeClr val="accent6"/>
          </a:lnRef>
          <a:fillRef idx="3">
            <a:schemeClr val="accent6"/>
          </a:fillRef>
          <a:effectRef idx="3">
            <a:schemeClr val="accent6"/>
          </a:effectRef>
          <a:fontRef idx="minor">
            <a:schemeClr val="lt1"/>
          </a:fontRef>
        </p:style>
        <p:txBody>
          <a:bodyPr wrap="square" anchor="b">
            <a:spAutoFit/>
          </a:bodyPr>
          <a:lstStyle/>
          <a:p>
            <a:pPr algn="just" defTabSz="685800">
              <a:buClrTx/>
            </a:pPr>
            <a:r>
              <a:rPr lang="vi-VN" altLang="en-US" sz="1800" b="1" kern="1200" dirty="0">
                <a:solidFill>
                  <a:prstClr val="black"/>
                </a:solidFill>
                <a:latin typeface="Calibri" panose="020F0502020204030204" pitchFamily="34" charset="0"/>
                <a:cs typeface="Calibri" panose="020F0502020204030204" pitchFamily="34" charset="0"/>
              </a:rPr>
              <a:t>TN 5: </a:t>
            </a:r>
            <a:r>
              <a:rPr lang="vi-VN" altLang="en-US" sz="1800" b="1" kern="1200" dirty="0">
                <a:solidFill>
                  <a:prstClr val="black"/>
                </a:solidFill>
                <a:latin typeface="Calibri" panose="020F0502020204030204" pitchFamily="34" charset="0"/>
                <a:cs typeface="Calibri" panose="020F0502020204030204" pitchFamily="34" charset="0"/>
                <a:sym typeface="+mn-ea"/>
              </a:rPr>
              <a:t>Cho dd </a:t>
            </a:r>
            <a:r>
              <a:rPr lang="en-US" altLang="en-US" sz="1800" b="1" kern="1200" dirty="0">
                <a:solidFill>
                  <a:prstClr val="black"/>
                </a:solidFill>
                <a:latin typeface="Calibri" panose="020F0502020204030204" pitchFamily="34" charset="0"/>
                <a:cs typeface="Calibri" panose="020F0502020204030204" pitchFamily="34" charset="0"/>
                <a:sym typeface="+mn-ea"/>
              </a:rPr>
              <a:t>CH</a:t>
            </a:r>
            <a:r>
              <a:rPr lang="en-US" altLang="en-US" sz="1800" b="1" kern="1200" baseline="-25000" dirty="0">
                <a:solidFill>
                  <a:prstClr val="black"/>
                </a:solidFill>
                <a:latin typeface="Calibri" panose="020F0502020204030204" pitchFamily="34" charset="0"/>
                <a:cs typeface="Calibri" panose="020F0502020204030204" pitchFamily="34" charset="0"/>
                <a:sym typeface="+mn-ea"/>
              </a:rPr>
              <a:t>3</a:t>
            </a:r>
            <a:r>
              <a:rPr lang="en-US" altLang="en-US" sz="1800" b="1" kern="1200" dirty="0">
                <a:solidFill>
                  <a:prstClr val="black"/>
                </a:solidFill>
                <a:latin typeface="Calibri" panose="020F0502020204030204" pitchFamily="34" charset="0"/>
                <a:cs typeface="Calibri" panose="020F0502020204030204" pitchFamily="34" charset="0"/>
                <a:sym typeface="+mn-ea"/>
              </a:rPr>
              <a:t>COOH </a:t>
            </a:r>
            <a:r>
              <a:rPr lang="vi-VN" altLang="en-US" sz="1800" b="1" kern="1200" dirty="0">
                <a:solidFill>
                  <a:prstClr val="black"/>
                </a:solidFill>
                <a:latin typeface="Calibri" panose="020F0502020204030204" pitchFamily="34" charset="0"/>
                <a:cs typeface="Calibri" panose="020F0502020204030204" pitchFamily="34" charset="0"/>
                <a:sym typeface="+mn-ea"/>
              </a:rPr>
              <a:t>tác dụng với </a:t>
            </a:r>
            <a:r>
              <a:rPr lang="en-US" altLang="en-US" sz="1800" b="1" kern="1200" dirty="0">
                <a:solidFill>
                  <a:prstClr val="black"/>
                </a:solidFill>
                <a:latin typeface="Calibri" panose="020F0502020204030204" pitchFamily="34" charset="0"/>
                <a:cs typeface="Calibri" panose="020F0502020204030204" pitchFamily="34" charset="0"/>
                <a:sym typeface="+mn-ea"/>
              </a:rPr>
              <a:t>CaCO</a:t>
            </a:r>
            <a:r>
              <a:rPr lang="en-US" altLang="en-US" sz="1800" b="1" kern="1200" baseline="-25000" dirty="0">
                <a:solidFill>
                  <a:prstClr val="black"/>
                </a:solidFill>
                <a:latin typeface="Calibri" panose="020F0502020204030204" pitchFamily="34" charset="0"/>
                <a:cs typeface="Calibri" panose="020F0502020204030204" pitchFamily="34" charset="0"/>
                <a:sym typeface="+mn-ea"/>
              </a:rPr>
              <a:t>3</a:t>
            </a:r>
            <a:endParaRPr lang="vi-VN" altLang="en-US" sz="1800" b="1" kern="1200" baseline="-25000" dirty="0">
              <a:solidFill>
                <a:prstClr val="black"/>
              </a:solidFill>
              <a:latin typeface="Calibri" panose="020F0502020204030204" pitchFamily="34" charset="0"/>
              <a:cs typeface="Calibri" panose="020F0502020204030204" pitchFamily="34" charset="0"/>
            </a:endParaRPr>
          </a:p>
        </p:txBody>
      </p:sp>
      <p:sp>
        <p:nvSpPr>
          <p:cNvPr id="5" name="Text Box 4"/>
          <p:cNvSpPr txBox="1"/>
          <p:nvPr/>
        </p:nvSpPr>
        <p:spPr>
          <a:xfrm>
            <a:off x="332635" y="4239295"/>
            <a:ext cx="2204988" cy="408623"/>
          </a:xfrm>
          <a:prstGeom prst="roundRect">
            <a:avLst/>
          </a:prstGeom>
          <a:noFill/>
          <a:ln>
            <a:noFill/>
          </a:ln>
        </p:spPr>
        <p:txBody>
          <a:bodyPr wrap="none" rtlCol="0" anchor="t">
            <a:spAutoFit/>
            <a:scene3d>
              <a:camera prst="orthographicFront"/>
              <a:lightRig rig="threePt" dir="t"/>
            </a:scene3d>
          </a:bodyPr>
          <a:lstStyle/>
          <a:p>
            <a:pPr lvl="0" eaLnBrk="0" hangingPunct="0">
              <a:buClrTx/>
              <a:defRPr/>
            </a:pPr>
            <a:r>
              <a:rPr lang="vi-VN" altLang="en-US" sz="1800" b="1" kern="1200" dirty="0">
                <a:solidFill>
                  <a:prstClr val="black"/>
                </a:solidFill>
                <a:latin typeface="Calibri" panose="020F0502020204030204" pitchFamily="34" charset="0"/>
                <a:cs typeface="Calibri" panose="020F0502020204030204" pitchFamily="34" charset="0"/>
              </a:rPr>
              <a:t>HT:</a:t>
            </a:r>
            <a:r>
              <a:rPr lang="vi-VN" altLang="en-US" sz="1800" b="1" kern="1200" dirty="0">
                <a:solidFill>
                  <a:prstClr val="black"/>
                </a:solidFill>
                <a:latin typeface="Calibri" panose="020F0502020204030204" pitchFamily="34" charset="0"/>
                <a:cs typeface="Calibri" panose="020F0502020204030204" pitchFamily="34" charset="0"/>
                <a:sym typeface="+mn-ea"/>
              </a:rPr>
              <a:t> X</a:t>
            </a:r>
            <a:r>
              <a:rPr lang="en-US" sz="1800" b="1" kern="1200" dirty="0" err="1">
                <a:solidFill>
                  <a:prstClr val="black"/>
                </a:solidFill>
                <a:latin typeface="Calibri" panose="020F0502020204030204" pitchFamily="34" charset="0"/>
                <a:cs typeface="Calibri" panose="020F0502020204030204" pitchFamily="34" charset="0"/>
                <a:sym typeface="+mn-ea"/>
              </a:rPr>
              <a:t>uất</a:t>
            </a:r>
            <a:r>
              <a:rPr lang="en-US" sz="1800" b="1" kern="1200" dirty="0">
                <a:solidFill>
                  <a:prstClr val="black"/>
                </a:solidFill>
                <a:latin typeface="Calibri" panose="020F0502020204030204" pitchFamily="34" charset="0"/>
                <a:cs typeface="Calibri" panose="020F0502020204030204" pitchFamily="34" charset="0"/>
                <a:sym typeface="+mn-ea"/>
              </a:rPr>
              <a:t> </a:t>
            </a:r>
            <a:r>
              <a:rPr lang="en-US" sz="1800" b="1" kern="1200" dirty="0" err="1">
                <a:solidFill>
                  <a:prstClr val="black"/>
                </a:solidFill>
                <a:latin typeface="Calibri" panose="020F0502020204030204" pitchFamily="34" charset="0"/>
                <a:cs typeface="Calibri" panose="020F0502020204030204" pitchFamily="34" charset="0"/>
                <a:sym typeface="+mn-ea"/>
              </a:rPr>
              <a:t>hiện</a:t>
            </a:r>
            <a:r>
              <a:rPr lang="en-US" sz="1800" b="1" kern="1200" dirty="0">
                <a:solidFill>
                  <a:prstClr val="black"/>
                </a:solidFill>
                <a:latin typeface="Calibri" panose="020F0502020204030204" pitchFamily="34" charset="0"/>
                <a:cs typeface="Calibri" panose="020F0502020204030204" pitchFamily="34" charset="0"/>
                <a:sym typeface="+mn-ea"/>
              </a:rPr>
              <a:t> </a:t>
            </a:r>
            <a:r>
              <a:rPr lang="en-US" sz="1800" b="1" kern="1200" dirty="0" err="1">
                <a:solidFill>
                  <a:prstClr val="black"/>
                </a:solidFill>
                <a:latin typeface="Calibri" panose="020F0502020204030204" pitchFamily="34" charset="0"/>
                <a:cs typeface="Calibri" panose="020F0502020204030204" pitchFamily="34" charset="0"/>
                <a:sym typeface="+mn-ea"/>
              </a:rPr>
              <a:t>bọt</a:t>
            </a:r>
            <a:r>
              <a:rPr lang="en-US" sz="1800" b="1" kern="1200" dirty="0">
                <a:solidFill>
                  <a:prstClr val="black"/>
                </a:solidFill>
                <a:latin typeface="Calibri" panose="020F0502020204030204" pitchFamily="34" charset="0"/>
                <a:cs typeface="Calibri" panose="020F0502020204030204" pitchFamily="34" charset="0"/>
                <a:sym typeface="+mn-ea"/>
              </a:rPr>
              <a:t> </a:t>
            </a:r>
            <a:r>
              <a:rPr lang="en-US" sz="1800" b="1" kern="1200" dirty="0" err="1">
                <a:solidFill>
                  <a:prstClr val="black"/>
                </a:solidFill>
                <a:latin typeface="Calibri" panose="020F0502020204030204" pitchFamily="34" charset="0"/>
                <a:cs typeface="Calibri" panose="020F0502020204030204" pitchFamily="34" charset="0"/>
                <a:sym typeface="+mn-ea"/>
              </a:rPr>
              <a:t>khí</a:t>
            </a:r>
            <a:endParaRPr lang="en-US" sz="1800" b="1" kern="1200" baseline="-25000" dirty="0">
              <a:solidFill>
                <a:prstClr val="black"/>
              </a:solidFill>
              <a:latin typeface="Calibri" panose="020F0502020204030204" pitchFamily="34" charset="0"/>
              <a:cs typeface="Calibri" panose="020F0502020204030204" pitchFamily="34" charset="0"/>
            </a:endParaRPr>
          </a:p>
        </p:txBody>
      </p:sp>
      <p:sp>
        <p:nvSpPr>
          <p:cNvPr id="6" name="Rectangle 9"/>
          <p:cNvSpPr>
            <a:spLocks noChangeArrowheads="1"/>
          </p:cNvSpPr>
          <p:nvPr/>
        </p:nvSpPr>
        <p:spPr bwMode="auto">
          <a:xfrm>
            <a:off x="320916" y="1776317"/>
            <a:ext cx="4708284" cy="430054"/>
          </a:xfrm>
          <a:prstGeom prst="roundRect">
            <a:avLst>
              <a:gd name="adj" fmla="val 24467"/>
            </a:avLst>
          </a:prstGeom>
          <a:solidFill>
            <a:schemeClr val="accent5">
              <a:lumMod val="40000"/>
              <a:lumOff val="60000"/>
            </a:schemeClr>
          </a:solidFill>
          <a:ln w="38100">
            <a:noFill/>
            <a:miter lim="800000"/>
            <a:headEnd type="none" w="sm" len="sm"/>
            <a:tailEnd type="none" w="sm" len="sm"/>
          </a:ln>
        </p:spPr>
        <p:txBody>
          <a:bodyPr wrap="square">
            <a:spAutoFit/>
          </a:bodyPr>
          <a:lstStyle/>
          <a:p>
            <a:pPr defTabSz="685800">
              <a:buClrTx/>
            </a:pPr>
            <a:r>
              <a:rPr lang="vi-VN" altLang="en-US" sz="1800" b="1" kern="1200" dirty="0">
                <a:solidFill>
                  <a:prstClr val="black"/>
                </a:solidFill>
                <a:latin typeface="Calibri" panose="020F0502020204030204" pitchFamily="34" charset="0"/>
                <a:ea typeface="+mn-ea"/>
                <a:cs typeface="Calibri" panose="020F0502020204030204" pitchFamily="34" charset="0"/>
              </a:rPr>
              <a:t>TN3: </a:t>
            </a:r>
            <a:r>
              <a:rPr lang="vi-VN" altLang="en-US" sz="1800" b="1" kern="1200" dirty="0">
                <a:solidFill>
                  <a:prstClr val="black"/>
                </a:solidFill>
                <a:latin typeface="Calibri" panose="020F0502020204030204" pitchFamily="34" charset="0"/>
                <a:ea typeface="+mn-ea"/>
                <a:cs typeface="Calibri" panose="020F0502020204030204" pitchFamily="34" charset="0"/>
                <a:sym typeface="+mn-ea"/>
              </a:rPr>
              <a:t>Cho dd </a:t>
            </a:r>
            <a:r>
              <a:rPr lang="en-US" altLang="en-US" sz="1800" b="1" kern="1200" dirty="0">
                <a:solidFill>
                  <a:prstClr val="black"/>
                </a:solidFill>
                <a:latin typeface="Calibri" panose="020F0502020204030204" pitchFamily="34" charset="0"/>
                <a:ea typeface="+mn-ea"/>
                <a:cs typeface="Calibri" panose="020F0502020204030204" pitchFamily="34" charset="0"/>
                <a:sym typeface="+mn-ea"/>
              </a:rPr>
              <a:t>CH</a:t>
            </a:r>
            <a:r>
              <a:rPr lang="en-US" altLang="en-US" sz="1800" b="1" kern="1200" baseline="-25000" dirty="0">
                <a:solidFill>
                  <a:prstClr val="black"/>
                </a:solidFill>
                <a:latin typeface="Calibri" panose="020F0502020204030204" pitchFamily="34" charset="0"/>
                <a:ea typeface="+mn-ea"/>
                <a:cs typeface="Calibri" panose="020F0502020204030204" pitchFamily="34" charset="0"/>
                <a:sym typeface="+mn-ea"/>
              </a:rPr>
              <a:t>3</a:t>
            </a:r>
            <a:r>
              <a:rPr lang="en-US" altLang="en-US" sz="1800" b="1" kern="1200" dirty="0">
                <a:solidFill>
                  <a:prstClr val="black"/>
                </a:solidFill>
                <a:latin typeface="Calibri" panose="020F0502020204030204" pitchFamily="34" charset="0"/>
                <a:ea typeface="+mn-ea"/>
                <a:cs typeface="Calibri" panose="020F0502020204030204" pitchFamily="34" charset="0"/>
                <a:sym typeface="+mn-ea"/>
              </a:rPr>
              <a:t>COOH </a:t>
            </a:r>
            <a:r>
              <a:rPr lang="vi-VN" altLang="en-US" sz="1800" b="1" kern="1200" dirty="0">
                <a:solidFill>
                  <a:prstClr val="black"/>
                </a:solidFill>
                <a:latin typeface="Calibri" panose="020F0502020204030204" pitchFamily="34" charset="0"/>
                <a:ea typeface="+mn-ea"/>
                <a:cs typeface="Calibri" panose="020F0502020204030204" pitchFamily="34" charset="0"/>
                <a:sym typeface="+mn-ea"/>
              </a:rPr>
              <a:t>tác dụng với </a:t>
            </a:r>
            <a:r>
              <a:rPr lang="en-US" altLang="en-US" sz="1800" b="1" kern="1200" dirty="0" err="1">
                <a:solidFill>
                  <a:prstClr val="black"/>
                </a:solidFill>
                <a:latin typeface="Calibri" panose="020F0502020204030204" pitchFamily="34" charset="0"/>
                <a:ea typeface="+mn-ea"/>
                <a:cs typeface="Calibri" panose="020F0502020204030204" pitchFamily="34" charset="0"/>
                <a:sym typeface="+mn-ea"/>
              </a:rPr>
              <a:t>CuO</a:t>
            </a:r>
            <a:endParaRPr lang="vi-VN" altLang="en-US" sz="1800" b="1" kern="1200" dirty="0">
              <a:solidFill>
                <a:prstClr val="black"/>
              </a:solidFill>
              <a:latin typeface="Calibri" panose="020F0502020204030204" pitchFamily="34" charset="0"/>
              <a:ea typeface="+mn-ea"/>
              <a:cs typeface="Calibri" panose="020F0502020204030204" pitchFamily="34" charset="0"/>
              <a:sym typeface="+mn-ea"/>
            </a:endParaRPr>
          </a:p>
        </p:txBody>
      </p:sp>
      <p:sp>
        <p:nvSpPr>
          <p:cNvPr id="9" name="Text Box 8"/>
          <p:cNvSpPr txBox="1"/>
          <p:nvPr/>
        </p:nvSpPr>
        <p:spPr>
          <a:xfrm>
            <a:off x="301848" y="2331533"/>
            <a:ext cx="4973413" cy="408623"/>
          </a:xfrm>
          <a:prstGeom prst="roundRect">
            <a:avLst/>
          </a:prstGeom>
          <a:noFill/>
          <a:ln>
            <a:noFill/>
          </a:ln>
        </p:spPr>
        <p:txBody>
          <a:bodyPr wrap="none" rtlCol="0" anchor="t">
            <a:spAutoFit/>
            <a:scene3d>
              <a:camera prst="orthographicFront"/>
              <a:lightRig rig="threePt" dir="t"/>
            </a:scene3d>
          </a:bodyPr>
          <a:lstStyle/>
          <a:p>
            <a:pPr defTabSz="685800" eaLnBrk="0" hangingPunct="0">
              <a:buClrTx/>
              <a:defRPr/>
            </a:pPr>
            <a:r>
              <a:rPr lang="vi-VN" altLang="en-US" sz="1800" b="1" kern="1200" dirty="0">
                <a:solidFill>
                  <a:prstClr val="black"/>
                </a:solidFill>
                <a:latin typeface="Calibri" panose="020F0502020204030204" pitchFamily="34" charset="0"/>
                <a:cs typeface="Calibri" panose="020F0502020204030204" pitchFamily="34" charset="0"/>
                <a:sym typeface="+mn-ea"/>
              </a:rPr>
              <a:t>HT: Bột </a:t>
            </a:r>
            <a:r>
              <a:rPr lang="en-US" sz="1800" b="1" kern="1200" dirty="0" err="1">
                <a:solidFill>
                  <a:prstClr val="black"/>
                </a:solidFill>
                <a:latin typeface="Calibri" panose="020F0502020204030204" pitchFamily="34" charset="0"/>
                <a:cs typeface="Calibri" panose="020F0502020204030204" pitchFamily="34" charset="0"/>
                <a:sym typeface="+mn-ea"/>
              </a:rPr>
              <a:t>CuO</a:t>
            </a:r>
            <a:r>
              <a:rPr lang="en-US" sz="1800" b="1" kern="1200" dirty="0">
                <a:solidFill>
                  <a:prstClr val="black"/>
                </a:solidFill>
                <a:latin typeface="Calibri" panose="020F0502020204030204" pitchFamily="34" charset="0"/>
                <a:cs typeface="Calibri" panose="020F0502020204030204" pitchFamily="34" charset="0"/>
                <a:sym typeface="+mn-ea"/>
              </a:rPr>
              <a:t> </a:t>
            </a:r>
            <a:r>
              <a:rPr lang="vi-VN" altLang="en-US" sz="1800" b="1" kern="1200" dirty="0">
                <a:solidFill>
                  <a:prstClr val="black"/>
                </a:solidFill>
                <a:latin typeface="Calibri" panose="020F0502020204030204" pitchFamily="34" charset="0"/>
                <a:cs typeface="Calibri" panose="020F0502020204030204" pitchFamily="34" charset="0"/>
                <a:sym typeface="+mn-ea"/>
              </a:rPr>
              <a:t>màu đen</a:t>
            </a:r>
            <a:r>
              <a:rPr lang="en-US" sz="1800" b="1" kern="1200" dirty="0">
                <a:solidFill>
                  <a:prstClr val="black"/>
                </a:solidFill>
                <a:latin typeface="Calibri" panose="020F0502020204030204" pitchFamily="34" charset="0"/>
                <a:cs typeface="Calibri" panose="020F0502020204030204" pitchFamily="34" charset="0"/>
                <a:sym typeface="+mn-ea"/>
              </a:rPr>
              <a:t> tan </a:t>
            </a:r>
            <a:r>
              <a:rPr lang="en-US" sz="1800" b="1" kern="1200" dirty="0" err="1">
                <a:solidFill>
                  <a:prstClr val="black"/>
                </a:solidFill>
                <a:latin typeface="Calibri" panose="020F0502020204030204" pitchFamily="34" charset="0"/>
                <a:cs typeface="Calibri" panose="020F0502020204030204" pitchFamily="34" charset="0"/>
                <a:sym typeface="+mn-ea"/>
              </a:rPr>
              <a:t>dần</a:t>
            </a:r>
            <a:r>
              <a:rPr lang="en-US" sz="1800" b="1" kern="1200" dirty="0">
                <a:solidFill>
                  <a:prstClr val="black"/>
                </a:solidFill>
                <a:latin typeface="Calibri" panose="020F0502020204030204" pitchFamily="34" charset="0"/>
                <a:cs typeface="Calibri" panose="020F0502020204030204" pitchFamily="34" charset="0"/>
                <a:sym typeface="+mn-ea"/>
              </a:rPr>
              <a:t>, </a:t>
            </a:r>
            <a:r>
              <a:rPr lang="en-US" sz="1800" b="1" kern="1200" dirty="0" err="1">
                <a:solidFill>
                  <a:prstClr val="black"/>
                </a:solidFill>
                <a:latin typeface="Calibri" panose="020F0502020204030204" pitchFamily="34" charset="0"/>
                <a:cs typeface="Calibri" panose="020F0502020204030204" pitchFamily="34" charset="0"/>
                <a:sym typeface="+mn-ea"/>
              </a:rPr>
              <a:t>tạo</a:t>
            </a:r>
            <a:r>
              <a:rPr lang="en-US" sz="1800" b="1" kern="1200" dirty="0">
                <a:solidFill>
                  <a:prstClr val="black"/>
                </a:solidFill>
                <a:latin typeface="Calibri" panose="020F0502020204030204" pitchFamily="34" charset="0"/>
                <a:cs typeface="Calibri" panose="020F0502020204030204" pitchFamily="34" charset="0"/>
                <a:sym typeface="+mn-ea"/>
              </a:rPr>
              <a:t> dd </a:t>
            </a:r>
            <a:r>
              <a:rPr lang="en-US" sz="1800" b="1" kern="1200" dirty="0" err="1">
                <a:solidFill>
                  <a:prstClr val="black"/>
                </a:solidFill>
                <a:latin typeface="Calibri" panose="020F0502020204030204" pitchFamily="34" charset="0"/>
                <a:cs typeface="Calibri" panose="020F0502020204030204" pitchFamily="34" charset="0"/>
                <a:sym typeface="+mn-ea"/>
              </a:rPr>
              <a:t>m</a:t>
            </a:r>
            <a:r>
              <a:rPr lang="en-US" sz="1800" b="1" kern="1200" dirty="0" err="1">
                <a:solidFill>
                  <a:prstClr val="black"/>
                </a:solidFill>
                <a:latin typeface="Calibri" panose="020F0502020204030204" pitchFamily="34" charset="0"/>
                <a:ea typeface="Times New Roman" panose="02020603050405020304" pitchFamily="18" charset="0"/>
                <a:cs typeface="Calibri" panose="020F0502020204030204" pitchFamily="34" charset="0"/>
                <a:sym typeface="+mn-ea"/>
              </a:rPr>
              <a:t>à</a:t>
            </a:r>
            <a:r>
              <a:rPr lang="en-US" sz="1800" b="1" kern="1200" dirty="0" err="1">
                <a:solidFill>
                  <a:prstClr val="black"/>
                </a:solidFill>
                <a:latin typeface="Calibri" panose="020F0502020204030204" pitchFamily="34" charset="0"/>
                <a:cs typeface="Calibri" panose="020F0502020204030204" pitchFamily="34" charset="0"/>
                <a:sym typeface="+mn-ea"/>
              </a:rPr>
              <a:t>u</a:t>
            </a:r>
            <a:r>
              <a:rPr lang="en-US" sz="1800" b="1" kern="1200" dirty="0">
                <a:solidFill>
                  <a:prstClr val="black"/>
                </a:solidFill>
                <a:latin typeface="Calibri" panose="020F0502020204030204" pitchFamily="34" charset="0"/>
                <a:cs typeface="Calibri" panose="020F0502020204030204" pitchFamily="34" charset="0"/>
                <a:sym typeface="+mn-ea"/>
              </a:rPr>
              <a:t> </a:t>
            </a:r>
            <a:r>
              <a:rPr lang="en-US" sz="1800" b="1" kern="1200" dirty="0" err="1">
                <a:solidFill>
                  <a:prstClr val="black"/>
                </a:solidFill>
                <a:latin typeface="Calibri" panose="020F0502020204030204" pitchFamily="34" charset="0"/>
                <a:cs typeface="Calibri" panose="020F0502020204030204" pitchFamily="34" charset="0"/>
                <a:sym typeface="+mn-ea"/>
              </a:rPr>
              <a:t>xanh</a:t>
            </a:r>
            <a:r>
              <a:rPr lang="en-US" sz="1800" b="1" kern="1200" baseline="-25000" dirty="0">
                <a:solidFill>
                  <a:prstClr val="black"/>
                </a:solidFill>
                <a:latin typeface="Calibri" panose="020F0502020204030204" pitchFamily="34" charset="0"/>
                <a:cs typeface="Calibri" panose="020F0502020204030204" pitchFamily="34" charset="0"/>
                <a:sym typeface="+mn-ea"/>
              </a:rPr>
              <a:t> </a:t>
            </a:r>
            <a:endParaRPr lang="en-US" sz="1800" b="1" kern="1200" dirty="0">
              <a:solidFill>
                <a:prstClr val="black"/>
              </a:solidFill>
              <a:latin typeface="Calibri" panose="020F0502020204030204" pitchFamily="34" charset="0"/>
              <a:cs typeface="Calibri" panose="020F0502020204030204" pitchFamily="34" charset="0"/>
              <a:sym typeface="+mn-ea"/>
            </a:endParaRPr>
          </a:p>
        </p:txBody>
      </p:sp>
      <p:sp>
        <p:nvSpPr>
          <p:cNvPr id="10" name="Text Box 9"/>
          <p:cNvSpPr txBox="1"/>
          <p:nvPr/>
        </p:nvSpPr>
        <p:spPr>
          <a:xfrm>
            <a:off x="3629121" y="221532"/>
            <a:ext cx="1833750" cy="408623"/>
          </a:xfrm>
          <a:prstGeom prst="roundRect">
            <a:avLst/>
          </a:prstGeom>
          <a:noFill/>
          <a:ln>
            <a:noFill/>
          </a:ln>
        </p:spPr>
        <p:txBody>
          <a:bodyPr wrap="none" rtlCol="0" anchor="t">
            <a:spAutoFit/>
          </a:bodyPr>
          <a:lstStyle/>
          <a:p>
            <a:pPr defTabSz="685800">
              <a:buClrTx/>
              <a:defRPr/>
            </a:pPr>
            <a:r>
              <a:rPr lang="vi-VN" altLang="en-US" sz="1800" b="1" kern="1200" dirty="0">
                <a:solidFill>
                  <a:prstClr val="black"/>
                </a:solidFill>
                <a:latin typeface="Calibri" panose="020F0502020204030204" pitchFamily="34" charset="0"/>
                <a:ea typeface="+mn-ea"/>
                <a:cs typeface="Calibri" panose="020F0502020204030204" pitchFamily="34" charset="0"/>
                <a:sym typeface="+mn-ea"/>
              </a:rPr>
              <a:t>Quỳ tím </a:t>
            </a:r>
            <a:r>
              <a:rPr lang="vi-VN" altLang="en-US" sz="1800" b="1" kern="1200" dirty="0">
                <a:solidFill>
                  <a:srgbClr val="FF0000"/>
                </a:solidFill>
                <a:latin typeface="Calibri" panose="020F0502020204030204" pitchFamily="34" charset="0"/>
                <a:ea typeface="+mn-ea"/>
                <a:cs typeface="Calibri" panose="020F0502020204030204" pitchFamily="34" charset="0"/>
                <a:sym typeface="+mn-ea"/>
              </a:rPr>
              <a:t>HÓA ĐỎ</a:t>
            </a:r>
          </a:p>
        </p:txBody>
      </p:sp>
      <p:sp>
        <p:nvSpPr>
          <p:cNvPr id="28686" name="TextBox 3"/>
          <p:cNvSpPr txBox="1"/>
          <p:nvPr/>
        </p:nvSpPr>
        <p:spPr>
          <a:xfrm>
            <a:off x="294741" y="4630785"/>
            <a:ext cx="5776223" cy="408623"/>
          </a:xfrm>
          <a:prstGeom prst="roundRect">
            <a:avLst/>
          </a:prstGeom>
          <a:noFill/>
          <a:ln w="9525">
            <a:noFill/>
          </a:ln>
        </p:spPr>
        <p:txBody>
          <a:bodyPr wrap="square" anchor="t" anchorCtr="0">
            <a:spAutoFit/>
          </a:bodyPr>
          <a:lstStyle/>
          <a:p>
            <a:pPr defTabSz="685800">
              <a:buClrTx/>
              <a:defRPr/>
            </a:pPr>
            <a:r>
              <a:rPr lang="en-US" altLang="en-US" sz="1800" b="1" kern="1200" dirty="0">
                <a:solidFill>
                  <a:srgbClr val="CD2605"/>
                </a:solidFill>
                <a:latin typeface="Calibri" panose="020F0502020204030204" pitchFamily="34" charset="0"/>
                <a:ea typeface="+mn-ea"/>
                <a:cs typeface="Calibri" panose="020F0502020204030204" pitchFamily="34" charset="0"/>
                <a:sym typeface="Wingdings 3" panose="05040102010807070707" pitchFamily="18" charset="2"/>
              </a:rPr>
              <a:t> CH</a:t>
            </a:r>
            <a:r>
              <a:rPr lang="en-US" altLang="en-US" sz="1800" b="1" kern="1200" baseline="-25000" dirty="0">
                <a:solidFill>
                  <a:srgbClr val="CD2605"/>
                </a:solidFill>
                <a:latin typeface="Calibri" panose="020F0502020204030204" pitchFamily="34" charset="0"/>
                <a:ea typeface="+mn-ea"/>
                <a:cs typeface="Calibri" panose="020F0502020204030204" pitchFamily="34" charset="0"/>
                <a:sym typeface="Wingdings 3" panose="05040102010807070707" pitchFamily="18" charset="2"/>
              </a:rPr>
              <a:t>3</a:t>
            </a:r>
            <a:r>
              <a:rPr lang="en-US" altLang="en-US" sz="1800" b="1" kern="1200" dirty="0">
                <a:solidFill>
                  <a:srgbClr val="CD2605"/>
                </a:solidFill>
                <a:latin typeface="Calibri" panose="020F0502020204030204" pitchFamily="34" charset="0"/>
                <a:ea typeface="+mn-ea"/>
                <a:cs typeface="Calibri" panose="020F0502020204030204" pitchFamily="34" charset="0"/>
                <a:sym typeface="Wingdings 3" panose="05040102010807070707" pitchFamily="18" charset="2"/>
              </a:rPr>
              <a:t>COOH </a:t>
            </a:r>
            <a:r>
              <a:rPr lang="en-US" altLang="en-US" sz="1800" b="1" kern="1200" dirty="0" err="1">
                <a:solidFill>
                  <a:srgbClr val="CD2605"/>
                </a:solidFill>
                <a:latin typeface="Calibri" panose="020F0502020204030204" pitchFamily="34" charset="0"/>
                <a:ea typeface="+mn-ea"/>
                <a:cs typeface="Calibri" panose="020F0502020204030204" pitchFamily="34" charset="0"/>
                <a:sym typeface="Wingdings 3" panose="05040102010807070707" pitchFamily="18" charset="2"/>
              </a:rPr>
              <a:t>l</a:t>
            </a:r>
            <a:r>
              <a:rPr lang="en-US" altLang="en-US" sz="1800" b="1" kern="1200" dirty="0" err="1">
                <a:solidFill>
                  <a:srgbClr val="CD2605"/>
                </a:solidFill>
                <a:latin typeface="Calibri" panose="020F0502020204030204" pitchFamily="34" charset="0"/>
                <a:ea typeface="Times New Roman" panose="02020603050405020304" pitchFamily="18" charset="0"/>
                <a:cs typeface="Calibri" panose="020F0502020204030204" pitchFamily="34" charset="0"/>
                <a:sym typeface="Wingdings 3" panose="05040102010807070707" pitchFamily="18" charset="2"/>
              </a:rPr>
              <a:t>à</a:t>
            </a:r>
            <a:r>
              <a:rPr lang="en-US" altLang="en-US" sz="1800" b="1" kern="1200" dirty="0">
                <a:solidFill>
                  <a:srgbClr val="CD2605"/>
                </a:solidFill>
                <a:latin typeface="Calibri" panose="020F0502020204030204" pitchFamily="34" charset="0"/>
                <a:ea typeface="+mn-ea"/>
                <a:cs typeface="Calibri" panose="020F0502020204030204" pitchFamily="34" charset="0"/>
                <a:sym typeface="Wingdings 3" panose="05040102010807070707" pitchFamily="18" charset="2"/>
              </a:rPr>
              <a:t> </a:t>
            </a:r>
            <a:r>
              <a:rPr lang="en-US" altLang="en-US" sz="1800" b="1" kern="1200" dirty="0" err="1">
                <a:solidFill>
                  <a:srgbClr val="CD2605"/>
                </a:solidFill>
                <a:latin typeface="Calibri" panose="020F0502020204030204" pitchFamily="34" charset="0"/>
                <a:ea typeface="+mn-ea"/>
                <a:cs typeface="Calibri" panose="020F0502020204030204" pitchFamily="34" charset="0"/>
                <a:sym typeface="Wingdings 3" panose="05040102010807070707" pitchFamily="18" charset="2"/>
              </a:rPr>
              <a:t>một</a:t>
            </a:r>
            <a:r>
              <a:rPr lang="en-US" altLang="en-US" sz="1800" b="1" kern="1200" dirty="0">
                <a:solidFill>
                  <a:srgbClr val="CD2605"/>
                </a:solidFill>
                <a:latin typeface="Calibri" panose="020F0502020204030204" pitchFamily="34" charset="0"/>
                <a:ea typeface="+mn-ea"/>
                <a:cs typeface="Calibri" panose="020F0502020204030204" pitchFamily="34" charset="0"/>
                <a:sym typeface="Wingdings 3" panose="05040102010807070707" pitchFamily="18" charset="2"/>
              </a:rPr>
              <a:t> </a:t>
            </a:r>
            <a:r>
              <a:rPr lang="en-US" altLang="en-US" sz="1800" b="1" kern="1200" dirty="0" err="1">
                <a:solidFill>
                  <a:srgbClr val="CD2605"/>
                </a:solidFill>
                <a:latin typeface="Calibri" panose="020F0502020204030204" pitchFamily="34" charset="0"/>
                <a:ea typeface="+mn-ea"/>
                <a:cs typeface="Calibri" panose="020F0502020204030204" pitchFamily="34" charset="0"/>
                <a:sym typeface="Wingdings 3" panose="05040102010807070707" pitchFamily="18" charset="2"/>
              </a:rPr>
              <a:t>axit</a:t>
            </a:r>
            <a:r>
              <a:rPr lang="en-US" altLang="en-US" sz="1800" b="1" kern="1200" dirty="0">
                <a:solidFill>
                  <a:srgbClr val="CD2605"/>
                </a:solidFill>
                <a:latin typeface="Calibri" panose="020F0502020204030204" pitchFamily="34" charset="0"/>
                <a:ea typeface="+mn-ea"/>
                <a:cs typeface="Calibri" panose="020F0502020204030204" pitchFamily="34" charset="0"/>
                <a:sym typeface="Wingdings 3" panose="05040102010807070707" pitchFamily="18" charset="2"/>
              </a:rPr>
              <a:t> hữu cơ có tính chất của </a:t>
            </a:r>
            <a:r>
              <a:rPr lang="en-US" altLang="en-US" sz="1800" b="1" kern="1200" dirty="0" err="1">
                <a:solidFill>
                  <a:srgbClr val="CD2605"/>
                </a:solidFill>
                <a:latin typeface="Calibri" panose="020F0502020204030204" pitchFamily="34" charset="0"/>
                <a:ea typeface="+mn-ea"/>
                <a:cs typeface="Calibri" panose="020F0502020204030204" pitchFamily="34" charset="0"/>
                <a:sym typeface="Wingdings 3" panose="05040102010807070707" pitchFamily="18" charset="2"/>
              </a:rPr>
              <a:t>một</a:t>
            </a:r>
            <a:r>
              <a:rPr lang="en-US" altLang="en-US" sz="1800" b="1" kern="1200" dirty="0">
                <a:solidFill>
                  <a:srgbClr val="CD2605"/>
                </a:solidFill>
                <a:latin typeface="Calibri" panose="020F0502020204030204" pitchFamily="34" charset="0"/>
                <a:ea typeface="+mn-ea"/>
                <a:cs typeface="Calibri" panose="020F0502020204030204" pitchFamily="34" charset="0"/>
                <a:sym typeface="Wingdings 3" panose="05040102010807070707" pitchFamily="18" charset="2"/>
              </a:rPr>
              <a:t> </a:t>
            </a:r>
            <a:r>
              <a:rPr lang="en-US" altLang="en-US" sz="1800" b="1" kern="1200" dirty="0" err="1">
                <a:solidFill>
                  <a:srgbClr val="CD2605"/>
                </a:solidFill>
                <a:latin typeface="Calibri" panose="020F0502020204030204" pitchFamily="34" charset="0"/>
                <a:ea typeface="+mn-ea"/>
                <a:cs typeface="Calibri" panose="020F0502020204030204" pitchFamily="34" charset="0"/>
                <a:sym typeface="Wingdings 3" panose="05040102010807070707" pitchFamily="18" charset="2"/>
              </a:rPr>
              <a:t>axit</a:t>
            </a:r>
            <a:r>
              <a:rPr lang="vi-VN" altLang="en-US" sz="1800" b="1" kern="1200" dirty="0">
                <a:solidFill>
                  <a:srgbClr val="CD2605"/>
                </a:solidFill>
                <a:latin typeface="Calibri" panose="020F0502020204030204" pitchFamily="34" charset="0"/>
                <a:ea typeface="+mn-ea"/>
                <a:cs typeface="Calibri" panose="020F0502020204030204" pitchFamily="34" charset="0"/>
                <a:sym typeface="Wingdings 3" panose="05040102010807070707" pitchFamily="18" charset="2"/>
              </a:rPr>
              <a:t>.</a:t>
            </a:r>
            <a:endParaRPr lang="vi-VN" altLang="en-US" sz="1800" b="1" kern="1200" dirty="0">
              <a:solidFill>
                <a:srgbClr val="CD2605"/>
              </a:solidFill>
              <a:latin typeface="Calibri" panose="020F0502020204030204" pitchFamily="34" charset="0"/>
              <a:ea typeface="Times New Roman" panose="02020603050405020304" pitchFamily="18" charset="0"/>
              <a:cs typeface="Calibri" panose="020F0502020204030204" pitchFamily="34" charset="0"/>
              <a:sym typeface="Wingdings 3" panose="05040102010807070707" pitchFamily="18" charset="2"/>
            </a:endParaRPr>
          </a:p>
        </p:txBody>
      </p:sp>
      <p:graphicFrame>
        <p:nvGraphicFramePr>
          <p:cNvPr id="2" name="Object 1"/>
          <p:cNvGraphicFramePr/>
          <p:nvPr>
            <p:extLst>
              <p:ext uri="{D42A27DB-BD31-4B8C-83A1-F6EECF244321}">
                <p14:modId xmlns:p14="http://schemas.microsoft.com/office/powerpoint/2010/main" val="2844200668"/>
              </p:ext>
            </p:extLst>
          </p:nvPr>
        </p:nvGraphicFramePr>
        <p:xfrm>
          <a:off x="6741831" y="1425477"/>
          <a:ext cx="1428130" cy="1993688"/>
        </p:xfrm>
        <a:graphic>
          <a:graphicData uri="http://schemas.openxmlformats.org/presentationml/2006/ole">
            <mc:AlternateContent xmlns:mc="http://schemas.openxmlformats.org/markup-compatibility/2006">
              <mc:Choice xmlns:v="urn:schemas-microsoft-com:vml" Requires="v">
                <p:oleObj spid="_x0000_s2051" r:id="rId3" imgW="4508500" imgH="4076700" progId="Paint.Picture">
                  <p:embed/>
                </p:oleObj>
              </mc:Choice>
              <mc:Fallback>
                <p:oleObj r:id="rId3" imgW="4508500" imgH="4076700" progId="Paint.Picture">
                  <p:embed/>
                  <p:pic>
                    <p:nvPicPr>
                      <p:cNvPr id="2" name="Object 1"/>
                      <p:cNvPicPr/>
                      <p:nvPr/>
                    </p:nvPicPr>
                    <p:blipFill>
                      <a:blip r:embed="rId4"/>
                      <a:srcRect l="20138" r="20363"/>
                      <a:stretch>
                        <a:fillRect/>
                      </a:stretch>
                    </p:blipFill>
                    <p:spPr>
                      <a:xfrm>
                        <a:off x="6741831" y="1425477"/>
                        <a:ext cx="1428130" cy="1993688"/>
                      </a:xfrm>
                      <a:prstGeom prst="rect">
                        <a:avLst/>
                      </a:prstGeom>
                    </p:spPr>
                  </p:pic>
                </p:oleObj>
              </mc:Fallback>
            </mc:AlternateContent>
          </a:graphicData>
        </a:graphic>
      </p:graphicFrame>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7" presetClass="entr" presetSubtype="1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p:cTn id="7" dur="500" fill="hold"/>
                                        <p:tgtEl>
                                          <p:spTgt spid="8"/>
                                        </p:tgtEl>
                                        <p:attrNameLst>
                                          <p:attrName>ppt_w</p:attrName>
                                        </p:attrNameLst>
                                      </p:cBhvr>
                                      <p:tavLst>
                                        <p:tav tm="0">
                                          <p:val>
                                            <p:fltVal val="0"/>
                                          </p:val>
                                        </p:tav>
                                        <p:tav tm="100000">
                                          <p:val>
                                            <p:strVal val="#ppt_w"/>
                                          </p:val>
                                        </p:tav>
                                      </p:tavLst>
                                    </p:anim>
                                    <p:anim calcmode="lin" valueType="num">
                                      <p:cBhvr>
                                        <p:cTn id="8" dur="500" fill="hold"/>
                                        <p:tgtEl>
                                          <p:spTgt spid="8"/>
                                        </p:tgtEl>
                                        <p:attrNameLst>
                                          <p:attrName>ppt_h</p:attrName>
                                        </p:attrNameLst>
                                      </p:cBhvr>
                                      <p:tavLst>
                                        <p:tav tm="0">
                                          <p:val>
                                            <p:strVal val="#ppt_h"/>
                                          </p:val>
                                        </p:tav>
                                        <p:tav tm="100000">
                                          <p:val>
                                            <p:strVal val="#ppt_h"/>
                                          </p:val>
                                        </p:tav>
                                      </p:tavLst>
                                    </p:anim>
                                  </p:childTnLst>
                                </p:cTn>
                              </p:par>
                            </p:childTnLst>
                          </p:cTn>
                        </p:par>
                      </p:childTnLst>
                    </p:cTn>
                  </p:par>
                  <p:par>
                    <p:cTn id="9" fill="hold">
                      <p:stCondLst>
                        <p:cond delay="indefinite"/>
                      </p:stCondLst>
                      <p:childTnLst>
                        <p:par>
                          <p:cTn id="10" fill="hold">
                            <p:stCondLst>
                              <p:cond delay="0"/>
                            </p:stCondLst>
                            <p:childTnLst>
                              <p:par>
                                <p:cTn id="11" presetID="4" presetClass="entr" presetSubtype="16" fill="hold" grpId="0" nodeType="clickEffect">
                                  <p:stCondLst>
                                    <p:cond delay="0"/>
                                  </p:stCondLst>
                                  <p:childTnLst>
                                    <p:set>
                                      <p:cBhvr>
                                        <p:cTn id="12" dur="1" fill="hold">
                                          <p:stCondLst>
                                            <p:cond delay="0"/>
                                          </p:stCondLst>
                                        </p:cTn>
                                        <p:tgtEl>
                                          <p:spTgt spid="90118"/>
                                        </p:tgtEl>
                                        <p:attrNameLst>
                                          <p:attrName>style.visibility</p:attrName>
                                        </p:attrNameLst>
                                      </p:cBhvr>
                                      <p:to>
                                        <p:strVal val="visible"/>
                                      </p:to>
                                    </p:set>
                                    <p:animEffect transition="in" filter="box(in)">
                                      <p:cBhvr>
                                        <p:cTn id="13" dur="500"/>
                                        <p:tgtEl>
                                          <p:spTgt spid="90118"/>
                                        </p:tgtEl>
                                      </p:cBhvr>
                                    </p:animEffect>
                                  </p:childTnLst>
                                </p:cTn>
                              </p:par>
                            </p:childTnLst>
                          </p:cTn>
                        </p:par>
                      </p:childTnLst>
                    </p:cTn>
                  </p:par>
                  <p:par>
                    <p:cTn id="14" fill="hold">
                      <p:stCondLst>
                        <p:cond delay="indefinite"/>
                      </p:stCondLst>
                      <p:childTnLst>
                        <p:par>
                          <p:cTn id="15" fill="hold">
                            <p:stCondLst>
                              <p:cond delay="0"/>
                            </p:stCondLst>
                            <p:childTnLst>
                              <p:par>
                                <p:cTn id="16" presetID="13" presetClass="entr" presetSubtype="16" fill="hold" grpId="0" nodeType="clickEffect">
                                  <p:stCondLst>
                                    <p:cond delay="0"/>
                                  </p:stCondLst>
                                  <p:childTnLst>
                                    <p:set>
                                      <p:cBhvr>
                                        <p:cTn id="17" dur="1" fill="hold">
                                          <p:stCondLst>
                                            <p:cond delay="0"/>
                                          </p:stCondLst>
                                        </p:cTn>
                                        <p:tgtEl>
                                          <p:spTgt spid="10"/>
                                        </p:tgtEl>
                                        <p:attrNameLst>
                                          <p:attrName>style.visibility</p:attrName>
                                        </p:attrNameLst>
                                      </p:cBhvr>
                                      <p:to>
                                        <p:strVal val="visible"/>
                                      </p:to>
                                    </p:set>
                                    <p:animEffect transition="in" filter="plus(in)">
                                      <p:cBhvr>
                                        <p:cTn id="18" dur="2000"/>
                                        <p:tgtEl>
                                          <p:spTgt spid="10"/>
                                        </p:tgtEl>
                                      </p:cBhvr>
                                    </p:animEffect>
                                  </p:childTnLst>
                                </p:cTn>
                              </p:par>
                            </p:childTnLst>
                          </p:cTn>
                        </p:par>
                      </p:childTnLst>
                    </p:cTn>
                  </p:par>
                  <p:par>
                    <p:cTn id="19" fill="hold">
                      <p:stCondLst>
                        <p:cond delay="indefinite"/>
                      </p:stCondLst>
                      <p:childTnLst>
                        <p:par>
                          <p:cTn id="20" fill="hold">
                            <p:stCondLst>
                              <p:cond delay="0"/>
                            </p:stCondLst>
                            <p:childTnLst>
                              <p:par>
                                <p:cTn id="21" presetID="17" presetClass="entr" presetSubtype="10" fill="hold" grpId="0" nodeType="clickEffect">
                                  <p:stCondLst>
                                    <p:cond delay="0"/>
                                  </p:stCondLst>
                                  <p:childTnLst>
                                    <p:set>
                                      <p:cBhvr>
                                        <p:cTn id="22" dur="1" fill="hold">
                                          <p:stCondLst>
                                            <p:cond delay="0"/>
                                          </p:stCondLst>
                                        </p:cTn>
                                        <p:tgtEl>
                                          <p:spTgt spid="12"/>
                                        </p:tgtEl>
                                        <p:attrNameLst>
                                          <p:attrName>style.visibility</p:attrName>
                                        </p:attrNameLst>
                                      </p:cBhvr>
                                      <p:to>
                                        <p:strVal val="visible"/>
                                      </p:to>
                                    </p:set>
                                    <p:anim calcmode="lin" valueType="num">
                                      <p:cBhvr>
                                        <p:cTn id="23" dur="500" fill="hold"/>
                                        <p:tgtEl>
                                          <p:spTgt spid="12"/>
                                        </p:tgtEl>
                                        <p:attrNameLst>
                                          <p:attrName>ppt_w</p:attrName>
                                        </p:attrNameLst>
                                      </p:cBhvr>
                                      <p:tavLst>
                                        <p:tav tm="0">
                                          <p:val>
                                            <p:fltVal val="0"/>
                                          </p:val>
                                        </p:tav>
                                        <p:tav tm="100000">
                                          <p:val>
                                            <p:strVal val="#ppt_w"/>
                                          </p:val>
                                        </p:tav>
                                      </p:tavLst>
                                    </p:anim>
                                    <p:anim calcmode="lin" valueType="num">
                                      <p:cBhvr>
                                        <p:cTn id="24" dur="500" fill="hold"/>
                                        <p:tgtEl>
                                          <p:spTgt spid="12"/>
                                        </p:tgtEl>
                                        <p:attrNameLst>
                                          <p:attrName>ppt_h</p:attrName>
                                        </p:attrNameLst>
                                      </p:cBhvr>
                                      <p:tavLst>
                                        <p:tav tm="0">
                                          <p:val>
                                            <p:strVal val="#ppt_h"/>
                                          </p:val>
                                        </p:tav>
                                        <p:tav tm="100000">
                                          <p:val>
                                            <p:strVal val="#ppt_h"/>
                                          </p:val>
                                        </p:tav>
                                      </p:tavLst>
                                    </p:anim>
                                  </p:childTnLst>
                                </p:cTn>
                              </p:par>
                            </p:childTnLst>
                          </p:cTn>
                        </p:par>
                      </p:childTnLst>
                    </p:cTn>
                  </p:par>
                  <p:par>
                    <p:cTn id="25" fill="hold">
                      <p:stCondLst>
                        <p:cond delay="indefinite"/>
                      </p:stCondLst>
                      <p:childTnLst>
                        <p:par>
                          <p:cTn id="26" fill="hold">
                            <p:stCondLst>
                              <p:cond delay="0"/>
                            </p:stCondLst>
                            <p:childTnLst>
                              <p:par>
                                <p:cTn id="27" presetID="12" presetClass="entr" presetSubtype="4" fill="hold" grpId="0" nodeType="clickEffect">
                                  <p:stCondLst>
                                    <p:cond delay="0"/>
                                  </p:stCondLst>
                                  <p:childTnLst>
                                    <p:set>
                                      <p:cBhvr>
                                        <p:cTn id="28" dur="1" fill="hold">
                                          <p:stCondLst>
                                            <p:cond delay="0"/>
                                          </p:stCondLst>
                                        </p:cTn>
                                        <p:tgtEl>
                                          <p:spTgt spid="4"/>
                                        </p:tgtEl>
                                        <p:attrNameLst>
                                          <p:attrName>style.visibility</p:attrName>
                                        </p:attrNameLst>
                                      </p:cBhvr>
                                      <p:to>
                                        <p:strVal val="visible"/>
                                      </p:to>
                                    </p:set>
                                    <p:anim calcmode="lin" valueType="num">
                                      <p:cBhvr additive="base">
                                        <p:cTn id="29" dur="500"/>
                                        <p:tgtEl>
                                          <p:spTgt spid="4"/>
                                        </p:tgtEl>
                                        <p:attrNameLst>
                                          <p:attrName>ppt_y</p:attrName>
                                        </p:attrNameLst>
                                      </p:cBhvr>
                                      <p:tavLst>
                                        <p:tav tm="0">
                                          <p:val>
                                            <p:strVal val="#ppt_y+#ppt_h*1.125000"/>
                                          </p:val>
                                        </p:tav>
                                        <p:tav tm="100000">
                                          <p:val>
                                            <p:strVal val="#ppt_y"/>
                                          </p:val>
                                        </p:tav>
                                      </p:tavLst>
                                    </p:anim>
                                    <p:animEffect transition="in" filter="wipe(up)">
                                      <p:cBhvr>
                                        <p:cTn id="30" dur="500"/>
                                        <p:tgtEl>
                                          <p:spTgt spid="4"/>
                                        </p:tgtEl>
                                      </p:cBhvr>
                                    </p:animEffect>
                                  </p:childTnLst>
                                </p:cTn>
                              </p:par>
                            </p:childTnLst>
                          </p:cTn>
                        </p:par>
                      </p:childTnLst>
                    </p:cTn>
                  </p:par>
                  <p:par>
                    <p:cTn id="31" fill="hold">
                      <p:stCondLst>
                        <p:cond delay="indefinite"/>
                      </p:stCondLst>
                      <p:childTnLst>
                        <p:par>
                          <p:cTn id="32" fill="hold">
                            <p:stCondLst>
                              <p:cond delay="0"/>
                            </p:stCondLst>
                            <p:childTnLst>
                              <p:par>
                                <p:cTn id="33" presetID="17" presetClass="entr" presetSubtype="10" fill="hold" grpId="0" nodeType="clickEffect">
                                  <p:stCondLst>
                                    <p:cond delay="0"/>
                                  </p:stCondLst>
                                  <p:childTnLst>
                                    <p:set>
                                      <p:cBhvr>
                                        <p:cTn id="34" dur="1" fill="hold">
                                          <p:stCondLst>
                                            <p:cond delay="0"/>
                                          </p:stCondLst>
                                        </p:cTn>
                                        <p:tgtEl>
                                          <p:spTgt spid="6"/>
                                        </p:tgtEl>
                                        <p:attrNameLst>
                                          <p:attrName>style.visibility</p:attrName>
                                        </p:attrNameLst>
                                      </p:cBhvr>
                                      <p:to>
                                        <p:strVal val="visible"/>
                                      </p:to>
                                    </p:set>
                                    <p:anim calcmode="lin" valueType="num">
                                      <p:cBhvr>
                                        <p:cTn id="35" dur="500" fill="hold"/>
                                        <p:tgtEl>
                                          <p:spTgt spid="6"/>
                                        </p:tgtEl>
                                        <p:attrNameLst>
                                          <p:attrName>ppt_w</p:attrName>
                                        </p:attrNameLst>
                                      </p:cBhvr>
                                      <p:tavLst>
                                        <p:tav tm="0">
                                          <p:val>
                                            <p:fltVal val="0"/>
                                          </p:val>
                                        </p:tav>
                                        <p:tav tm="100000">
                                          <p:val>
                                            <p:strVal val="#ppt_w"/>
                                          </p:val>
                                        </p:tav>
                                      </p:tavLst>
                                    </p:anim>
                                    <p:anim calcmode="lin" valueType="num">
                                      <p:cBhvr>
                                        <p:cTn id="36" dur="500" fill="hold"/>
                                        <p:tgtEl>
                                          <p:spTgt spid="6"/>
                                        </p:tgtEl>
                                        <p:attrNameLst>
                                          <p:attrName>ppt_h</p:attrName>
                                        </p:attrNameLst>
                                      </p:cBhvr>
                                      <p:tavLst>
                                        <p:tav tm="0">
                                          <p:val>
                                            <p:strVal val="#ppt_h"/>
                                          </p:val>
                                        </p:tav>
                                        <p:tav tm="100000">
                                          <p:val>
                                            <p:strVal val="#ppt_h"/>
                                          </p:val>
                                        </p:tav>
                                      </p:tavLst>
                                    </p:anim>
                                  </p:childTnLst>
                                </p:cTn>
                              </p:par>
                            </p:childTnLst>
                          </p:cTn>
                        </p:par>
                      </p:childTnLst>
                    </p:cTn>
                  </p:par>
                  <p:par>
                    <p:cTn id="37" fill="hold">
                      <p:stCondLst>
                        <p:cond delay="indefinite"/>
                      </p:stCondLst>
                      <p:childTnLst>
                        <p:par>
                          <p:cTn id="38" fill="hold">
                            <p:stCondLst>
                              <p:cond delay="0"/>
                            </p:stCondLst>
                            <p:childTnLst>
                              <p:par>
                                <p:cTn id="39" presetID="12" presetClass="entr" presetSubtype="4" fill="hold" grpId="0" nodeType="clickEffect">
                                  <p:stCondLst>
                                    <p:cond delay="0"/>
                                  </p:stCondLst>
                                  <p:childTnLst>
                                    <p:set>
                                      <p:cBhvr>
                                        <p:cTn id="40" dur="1" fill="hold">
                                          <p:stCondLst>
                                            <p:cond delay="0"/>
                                          </p:stCondLst>
                                        </p:cTn>
                                        <p:tgtEl>
                                          <p:spTgt spid="9"/>
                                        </p:tgtEl>
                                        <p:attrNameLst>
                                          <p:attrName>style.visibility</p:attrName>
                                        </p:attrNameLst>
                                      </p:cBhvr>
                                      <p:to>
                                        <p:strVal val="visible"/>
                                      </p:to>
                                    </p:set>
                                    <p:anim calcmode="lin" valueType="num">
                                      <p:cBhvr additive="base">
                                        <p:cTn id="41" dur="500"/>
                                        <p:tgtEl>
                                          <p:spTgt spid="9"/>
                                        </p:tgtEl>
                                        <p:attrNameLst>
                                          <p:attrName>ppt_y</p:attrName>
                                        </p:attrNameLst>
                                      </p:cBhvr>
                                      <p:tavLst>
                                        <p:tav tm="0">
                                          <p:val>
                                            <p:strVal val="#ppt_y+#ppt_h*1.125000"/>
                                          </p:val>
                                        </p:tav>
                                        <p:tav tm="100000">
                                          <p:val>
                                            <p:strVal val="#ppt_y"/>
                                          </p:val>
                                        </p:tav>
                                      </p:tavLst>
                                    </p:anim>
                                    <p:animEffect transition="in" filter="wipe(up)">
                                      <p:cBhvr>
                                        <p:cTn id="42" dur="500"/>
                                        <p:tgtEl>
                                          <p:spTgt spid="9"/>
                                        </p:tgtEl>
                                      </p:cBhvr>
                                    </p:animEffect>
                                  </p:childTnLst>
                                </p:cTn>
                              </p:par>
                            </p:childTnLst>
                          </p:cTn>
                        </p:par>
                      </p:childTnLst>
                    </p:cTn>
                  </p:par>
                  <p:par>
                    <p:cTn id="43" fill="hold">
                      <p:stCondLst>
                        <p:cond delay="indefinite"/>
                      </p:stCondLst>
                      <p:childTnLst>
                        <p:par>
                          <p:cTn id="44" fill="hold">
                            <p:stCondLst>
                              <p:cond delay="0"/>
                            </p:stCondLst>
                            <p:childTnLst>
                              <p:par>
                                <p:cTn id="45" presetID="17" presetClass="entr" presetSubtype="10" fill="hold" grpId="0" nodeType="clickEffect">
                                  <p:stCondLst>
                                    <p:cond delay="0"/>
                                  </p:stCondLst>
                                  <p:childTnLst>
                                    <p:set>
                                      <p:cBhvr>
                                        <p:cTn id="46" dur="1" fill="hold">
                                          <p:stCondLst>
                                            <p:cond delay="0"/>
                                          </p:stCondLst>
                                        </p:cTn>
                                        <p:tgtEl>
                                          <p:spTgt spid="3"/>
                                        </p:tgtEl>
                                        <p:attrNameLst>
                                          <p:attrName>style.visibility</p:attrName>
                                        </p:attrNameLst>
                                      </p:cBhvr>
                                      <p:to>
                                        <p:strVal val="visible"/>
                                      </p:to>
                                    </p:set>
                                    <p:anim calcmode="lin" valueType="num">
                                      <p:cBhvr>
                                        <p:cTn id="47" dur="500" fill="hold"/>
                                        <p:tgtEl>
                                          <p:spTgt spid="3"/>
                                        </p:tgtEl>
                                        <p:attrNameLst>
                                          <p:attrName>ppt_w</p:attrName>
                                        </p:attrNameLst>
                                      </p:cBhvr>
                                      <p:tavLst>
                                        <p:tav tm="0">
                                          <p:val>
                                            <p:fltVal val="0"/>
                                          </p:val>
                                        </p:tav>
                                        <p:tav tm="100000">
                                          <p:val>
                                            <p:strVal val="#ppt_w"/>
                                          </p:val>
                                        </p:tav>
                                      </p:tavLst>
                                    </p:anim>
                                    <p:anim calcmode="lin" valueType="num">
                                      <p:cBhvr>
                                        <p:cTn id="48" dur="500" fill="hold"/>
                                        <p:tgtEl>
                                          <p:spTgt spid="3"/>
                                        </p:tgtEl>
                                        <p:attrNameLst>
                                          <p:attrName>ppt_h</p:attrName>
                                        </p:attrNameLst>
                                      </p:cBhvr>
                                      <p:tavLst>
                                        <p:tav tm="0">
                                          <p:val>
                                            <p:strVal val="#ppt_h"/>
                                          </p:val>
                                        </p:tav>
                                        <p:tav tm="100000">
                                          <p:val>
                                            <p:strVal val="#ppt_h"/>
                                          </p:val>
                                        </p:tav>
                                      </p:tavLst>
                                    </p:anim>
                                  </p:childTnLst>
                                </p:cTn>
                              </p:par>
                            </p:childTnLst>
                          </p:cTn>
                        </p:par>
                      </p:childTnLst>
                    </p:cTn>
                  </p:par>
                  <p:par>
                    <p:cTn id="49" fill="hold">
                      <p:stCondLst>
                        <p:cond delay="indefinite"/>
                      </p:stCondLst>
                      <p:childTnLst>
                        <p:par>
                          <p:cTn id="50" fill="hold">
                            <p:stCondLst>
                              <p:cond delay="0"/>
                            </p:stCondLst>
                            <p:childTnLst>
                              <p:par>
                                <p:cTn id="51" presetID="1" presetClass="entr" presetSubtype="0" fill="hold" grpId="0" nodeType="clickEffect">
                                  <p:stCondLst>
                                    <p:cond delay="0"/>
                                  </p:stCondLst>
                                  <p:childTnLst>
                                    <p:set>
                                      <p:cBhvr>
                                        <p:cTn id="52" dur="1" fill="hold">
                                          <p:stCondLst>
                                            <p:cond delay="0"/>
                                          </p:stCondLst>
                                        </p:cTn>
                                        <p:tgtEl>
                                          <p:spTgt spid="53283"/>
                                        </p:tgtEl>
                                        <p:attrNameLst>
                                          <p:attrName>style.visibility</p:attrName>
                                        </p:attrNameLst>
                                      </p:cBhvr>
                                      <p:to>
                                        <p:strVal val="visible"/>
                                      </p:to>
                                    </p:set>
                                  </p:childTnLst>
                                </p:cTn>
                              </p:par>
                            </p:childTnLst>
                          </p:cTn>
                        </p:par>
                      </p:childTnLst>
                    </p:cTn>
                  </p:par>
                  <p:par>
                    <p:cTn id="53" fill="hold">
                      <p:stCondLst>
                        <p:cond delay="indefinite"/>
                      </p:stCondLst>
                      <p:childTnLst>
                        <p:par>
                          <p:cTn id="54" fill="hold">
                            <p:stCondLst>
                              <p:cond delay="0"/>
                            </p:stCondLst>
                            <p:childTnLst>
                              <p:par>
                                <p:cTn id="55" presetID="17" presetClass="entr" presetSubtype="10" fill="hold" grpId="0" nodeType="clickEffect">
                                  <p:stCondLst>
                                    <p:cond delay="0"/>
                                  </p:stCondLst>
                                  <p:childTnLst>
                                    <p:set>
                                      <p:cBhvr>
                                        <p:cTn id="56" dur="1" fill="hold">
                                          <p:stCondLst>
                                            <p:cond delay="0"/>
                                          </p:stCondLst>
                                        </p:cTn>
                                        <p:tgtEl>
                                          <p:spTgt spid="7"/>
                                        </p:tgtEl>
                                        <p:attrNameLst>
                                          <p:attrName>style.visibility</p:attrName>
                                        </p:attrNameLst>
                                      </p:cBhvr>
                                      <p:to>
                                        <p:strVal val="visible"/>
                                      </p:to>
                                    </p:set>
                                    <p:anim calcmode="lin" valueType="num">
                                      <p:cBhvr>
                                        <p:cTn id="57" dur="500" fill="hold"/>
                                        <p:tgtEl>
                                          <p:spTgt spid="7"/>
                                        </p:tgtEl>
                                        <p:attrNameLst>
                                          <p:attrName>ppt_w</p:attrName>
                                        </p:attrNameLst>
                                      </p:cBhvr>
                                      <p:tavLst>
                                        <p:tav tm="0">
                                          <p:val>
                                            <p:fltVal val="0"/>
                                          </p:val>
                                        </p:tav>
                                        <p:tav tm="100000">
                                          <p:val>
                                            <p:strVal val="#ppt_w"/>
                                          </p:val>
                                        </p:tav>
                                      </p:tavLst>
                                    </p:anim>
                                    <p:anim calcmode="lin" valueType="num">
                                      <p:cBhvr>
                                        <p:cTn id="58" dur="500" fill="hold"/>
                                        <p:tgtEl>
                                          <p:spTgt spid="7"/>
                                        </p:tgtEl>
                                        <p:attrNameLst>
                                          <p:attrName>ppt_h</p:attrName>
                                        </p:attrNameLst>
                                      </p:cBhvr>
                                      <p:tavLst>
                                        <p:tav tm="0">
                                          <p:val>
                                            <p:strVal val="#ppt_h"/>
                                          </p:val>
                                        </p:tav>
                                        <p:tav tm="100000">
                                          <p:val>
                                            <p:strVal val="#ppt_h"/>
                                          </p:val>
                                        </p:tav>
                                      </p:tavLst>
                                    </p:anim>
                                  </p:childTnLst>
                                </p:cTn>
                              </p:par>
                            </p:childTnLst>
                          </p:cTn>
                        </p:par>
                      </p:childTnLst>
                    </p:cTn>
                  </p:par>
                  <p:par>
                    <p:cTn id="59" fill="hold">
                      <p:stCondLst>
                        <p:cond delay="indefinite"/>
                      </p:stCondLst>
                      <p:childTnLst>
                        <p:par>
                          <p:cTn id="60" fill="hold">
                            <p:stCondLst>
                              <p:cond delay="0"/>
                            </p:stCondLst>
                            <p:childTnLst>
                              <p:par>
                                <p:cTn id="61" presetID="13" presetClass="entr" presetSubtype="16" fill="hold" nodeType="clickEffect">
                                  <p:stCondLst>
                                    <p:cond delay="0"/>
                                  </p:stCondLst>
                                  <p:childTnLst>
                                    <p:set>
                                      <p:cBhvr>
                                        <p:cTn id="62" dur="1" fill="hold">
                                          <p:stCondLst>
                                            <p:cond delay="0"/>
                                          </p:stCondLst>
                                        </p:cTn>
                                        <p:tgtEl>
                                          <p:spTgt spid="2"/>
                                        </p:tgtEl>
                                        <p:attrNameLst>
                                          <p:attrName>style.visibility</p:attrName>
                                        </p:attrNameLst>
                                      </p:cBhvr>
                                      <p:to>
                                        <p:strVal val="visible"/>
                                      </p:to>
                                    </p:set>
                                    <p:animEffect transition="in" filter="plus(in)">
                                      <p:cBhvr>
                                        <p:cTn id="63" dur="2000"/>
                                        <p:tgtEl>
                                          <p:spTgt spid="2"/>
                                        </p:tgtEl>
                                      </p:cBhvr>
                                    </p:animEffect>
                                  </p:childTnLst>
                                </p:cTn>
                              </p:par>
                            </p:childTnLst>
                          </p:cTn>
                        </p:par>
                      </p:childTnLst>
                    </p:cTn>
                  </p:par>
                  <p:par>
                    <p:cTn id="64" fill="hold">
                      <p:stCondLst>
                        <p:cond delay="indefinite"/>
                      </p:stCondLst>
                      <p:childTnLst>
                        <p:par>
                          <p:cTn id="65" fill="hold">
                            <p:stCondLst>
                              <p:cond delay="0"/>
                            </p:stCondLst>
                            <p:childTnLst>
                              <p:par>
                                <p:cTn id="66" presetID="12" presetClass="entr" presetSubtype="4" fill="hold" grpId="0" nodeType="clickEffect">
                                  <p:stCondLst>
                                    <p:cond delay="0"/>
                                  </p:stCondLst>
                                  <p:childTnLst>
                                    <p:set>
                                      <p:cBhvr>
                                        <p:cTn id="67" dur="1" fill="hold">
                                          <p:stCondLst>
                                            <p:cond delay="0"/>
                                          </p:stCondLst>
                                        </p:cTn>
                                        <p:tgtEl>
                                          <p:spTgt spid="5"/>
                                        </p:tgtEl>
                                        <p:attrNameLst>
                                          <p:attrName>style.visibility</p:attrName>
                                        </p:attrNameLst>
                                      </p:cBhvr>
                                      <p:to>
                                        <p:strVal val="visible"/>
                                      </p:to>
                                    </p:set>
                                    <p:anim calcmode="lin" valueType="num">
                                      <p:cBhvr additive="base">
                                        <p:cTn id="68" dur="500"/>
                                        <p:tgtEl>
                                          <p:spTgt spid="5"/>
                                        </p:tgtEl>
                                        <p:attrNameLst>
                                          <p:attrName>ppt_y</p:attrName>
                                        </p:attrNameLst>
                                      </p:cBhvr>
                                      <p:tavLst>
                                        <p:tav tm="0">
                                          <p:val>
                                            <p:strVal val="#ppt_y+#ppt_h*1.125000"/>
                                          </p:val>
                                        </p:tav>
                                        <p:tav tm="100000">
                                          <p:val>
                                            <p:strVal val="#ppt_y"/>
                                          </p:val>
                                        </p:tav>
                                      </p:tavLst>
                                    </p:anim>
                                    <p:animEffect transition="in" filter="wipe(up)">
                                      <p:cBhvr>
                                        <p:cTn id="69" dur="500"/>
                                        <p:tgtEl>
                                          <p:spTgt spid="5"/>
                                        </p:tgtEl>
                                      </p:cBhvr>
                                    </p:animEffect>
                                  </p:childTnLst>
                                </p:cTn>
                              </p:par>
                            </p:childTnLst>
                          </p:cTn>
                        </p:par>
                      </p:childTnLst>
                    </p:cTn>
                  </p:par>
                  <p:par>
                    <p:cTn id="70" fill="hold">
                      <p:stCondLst>
                        <p:cond delay="indefinite"/>
                      </p:stCondLst>
                      <p:childTnLst>
                        <p:par>
                          <p:cTn id="71" fill="hold">
                            <p:stCondLst>
                              <p:cond delay="0"/>
                            </p:stCondLst>
                            <p:childTnLst>
                              <p:par>
                                <p:cTn id="72" presetID="1" presetClass="entr" presetSubtype="0" fill="hold" grpId="0" nodeType="clickEffect">
                                  <p:stCondLst>
                                    <p:cond delay="0"/>
                                  </p:stCondLst>
                                  <p:childTnLst>
                                    <p:set>
                                      <p:cBhvr>
                                        <p:cTn id="73" dur="1" fill="hold">
                                          <p:stCondLst>
                                            <p:cond delay="0"/>
                                          </p:stCondLst>
                                        </p:cTn>
                                        <p:tgtEl>
                                          <p:spTgt spid="2868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bldLvl="0" animBg="1"/>
      <p:bldP spid="12" grpId="0" bldLvl="0" animBg="1"/>
      <p:bldP spid="3" grpId="0" bldLvl="0" animBg="1"/>
      <p:bldP spid="53283" grpId="0"/>
      <p:bldP spid="4" grpId="0"/>
      <p:bldP spid="4" grpId="1"/>
      <p:bldP spid="90118" grpId="0" bldLvl="0" animBg="1"/>
      <p:bldP spid="7" grpId="0" bldLvl="0" animBg="1"/>
      <p:bldP spid="5" grpId="0"/>
      <p:bldP spid="5" grpId="1"/>
      <p:bldP spid="6" grpId="0" bldLvl="0" animBg="1"/>
      <p:bldP spid="9" grpId="0"/>
      <p:bldP spid="9" grpId="1"/>
      <p:bldP spid="10" grpId="0"/>
      <p:bldP spid="10" grpId="1"/>
      <p:bldP spid="28686" grpId="0"/>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Rectangle 9"/>
          <p:cNvSpPr>
            <a:spLocks noChangeArrowheads="1"/>
          </p:cNvSpPr>
          <p:nvPr/>
        </p:nvSpPr>
        <p:spPr bwMode="auto">
          <a:xfrm>
            <a:off x="300158" y="137157"/>
            <a:ext cx="5157017" cy="440769"/>
          </a:xfrm>
          <a:prstGeom prst="roundRect">
            <a:avLst>
              <a:gd name="adj" fmla="val 28367"/>
            </a:avLst>
          </a:prstGeom>
          <a:solidFill>
            <a:srgbClr val="FFC074"/>
          </a:solidFill>
          <a:ln w="38100">
            <a:noFill/>
            <a:miter lim="800000"/>
            <a:headEnd type="none" w="sm" len="sm"/>
            <a:tailEnd type="none" w="sm" len="sm"/>
          </a:ln>
        </p:spPr>
        <p:txBody>
          <a:bodyPr wrap="square" anchor="b">
            <a:spAutoFit/>
          </a:bodyPr>
          <a:lstStyle/>
          <a:p>
            <a:pPr defTabSz="685800">
              <a:buClrTx/>
              <a:defRPr/>
            </a:pPr>
            <a:r>
              <a:rPr lang="vi-VN" altLang="en-US" sz="1800" b="1" kern="1200" dirty="0">
                <a:solidFill>
                  <a:prstClr val="black"/>
                </a:solidFill>
                <a:latin typeface="Calibri" panose="020F0502020204030204" pitchFamily="34" charset="0"/>
                <a:ea typeface="+mn-ea"/>
                <a:cs typeface="Calibri" panose="020F0502020204030204" pitchFamily="34" charset="0"/>
              </a:rPr>
              <a:t>TN2: </a:t>
            </a:r>
            <a:r>
              <a:rPr lang="vi-VN" altLang="en-US" sz="1800" b="1" kern="1200" dirty="0">
                <a:solidFill>
                  <a:prstClr val="black"/>
                </a:solidFill>
                <a:latin typeface="Calibri" panose="020F0502020204030204" pitchFamily="34" charset="0"/>
                <a:ea typeface="+mn-ea"/>
                <a:cs typeface="Calibri" panose="020F0502020204030204" pitchFamily="34" charset="0"/>
                <a:sym typeface="+mn-ea"/>
              </a:rPr>
              <a:t>Cho d</a:t>
            </a:r>
            <a:r>
              <a:rPr lang="en-US" altLang="en-US" sz="1800" b="1" kern="1200" dirty="0" err="1">
                <a:solidFill>
                  <a:prstClr val="black"/>
                </a:solidFill>
                <a:latin typeface="Calibri" panose="020F0502020204030204" pitchFamily="34" charset="0"/>
                <a:ea typeface="+mn-ea"/>
                <a:cs typeface="Calibri" panose="020F0502020204030204" pitchFamily="34" charset="0"/>
                <a:sym typeface="+mn-ea"/>
              </a:rPr>
              <a:t>ung</a:t>
            </a:r>
            <a:r>
              <a:rPr lang="en-US" altLang="en-US" sz="1800" b="1" kern="1200" dirty="0">
                <a:solidFill>
                  <a:prstClr val="black"/>
                </a:solidFill>
                <a:latin typeface="Calibri" panose="020F0502020204030204" pitchFamily="34" charset="0"/>
                <a:ea typeface="+mn-ea"/>
                <a:cs typeface="Calibri" panose="020F0502020204030204" pitchFamily="34" charset="0"/>
                <a:sym typeface="+mn-ea"/>
              </a:rPr>
              <a:t> </a:t>
            </a:r>
            <a:r>
              <a:rPr lang="en-US" altLang="en-US" sz="1800" b="1" kern="1200" dirty="0" err="1">
                <a:solidFill>
                  <a:prstClr val="black"/>
                </a:solidFill>
                <a:latin typeface="Calibri" panose="020F0502020204030204" pitchFamily="34" charset="0"/>
                <a:ea typeface="+mn-ea"/>
                <a:cs typeface="Calibri" panose="020F0502020204030204" pitchFamily="34" charset="0"/>
                <a:sym typeface="+mn-ea"/>
              </a:rPr>
              <a:t>dịch</a:t>
            </a:r>
            <a:r>
              <a:rPr lang="vi-VN" altLang="en-US" sz="1800" b="1" kern="1200" dirty="0">
                <a:solidFill>
                  <a:prstClr val="black"/>
                </a:solidFill>
                <a:latin typeface="Calibri" panose="020F0502020204030204" pitchFamily="34" charset="0"/>
                <a:ea typeface="+mn-ea"/>
                <a:cs typeface="Calibri" panose="020F0502020204030204" pitchFamily="34" charset="0"/>
                <a:sym typeface="+mn-ea"/>
              </a:rPr>
              <a:t> </a:t>
            </a:r>
            <a:r>
              <a:rPr lang="en-US" altLang="en-US" sz="1800" b="1" kern="1200" dirty="0">
                <a:solidFill>
                  <a:prstClr val="black"/>
                </a:solidFill>
                <a:latin typeface="Calibri" panose="020F0502020204030204" pitchFamily="34" charset="0"/>
                <a:ea typeface="+mn-ea"/>
                <a:cs typeface="Calibri" panose="020F0502020204030204" pitchFamily="34" charset="0"/>
                <a:sym typeface="+mn-ea"/>
              </a:rPr>
              <a:t>CH</a:t>
            </a:r>
            <a:r>
              <a:rPr lang="en-US" altLang="en-US" sz="1800" b="1" kern="1200" baseline="-25000" dirty="0">
                <a:solidFill>
                  <a:prstClr val="black"/>
                </a:solidFill>
                <a:latin typeface="Calibri" panose="020F0502020204030204" pitchFamily="34" charset="0"/>
                <a:ea typeface="+mn-ea"/>
                <a:cs typeface="Calibri" panose="020F0502020204030204" pitchFamily="34" charset="0"/>
                <a:sym typeface="+mn-ea"/>
              </a:rPr>
              <a:t>3</a:t>
            </a:r>
            <a:r>
              <a:rPr lang="en-US" altLang="en-US" sz="1800" b="1" kern="1200" dirty="0">
                <a:solidFill>
                  <a:prstClr val="black"/>
                </a:solidFill>
                <a:latin typeface="Calibri" panose="020F0502020204030204" pitchFamily="34" charset="0"/>
                <a:ea typeface="+mn-ea"/>
                <a:cs typeface="Calibri" panose="020F0502020204030204" pitchFamily="34" charset="0"/>
                <a:sym typeface="+mn-ea"/>
              </a:rPr>
              <a:t>COOH </a:t>
            </a:r>
            <a:r>
              <a:rPr lang="vi-VN" altLang="en-US" sz="1800" b="1" kern="1200" dirty="0">
                <a:solidFill>
                  <a:prstClr val="black"/>
                </a:solidFill>
                <a:latin typeface="Calibri" panose="020F0502020204030204" pitchFamily="34" charset="0"/>
                <a:ea typeface="+mn-ea"/>
                <a:cs typeface="Calibri" panose="020F0502020204030204" pitchFamily="34" charset="0"/>
                <a:sym typeface="+mn-ea"/>
              </a:rPr>
              <a:t>tác dụng với </a:t>
            </a:r>
            <a:r>
              <a:rPr lang="en-US" altLang="en-US" sz="1800" b="1" kern="1200" dirty="0">
                <a:solidFill>
                  <a:prstClr val="black"/>
                </a:solidFill>
                <a:latin typeface="Calibri" panose="020F0502020204030204" pitchFamily="34" charset="0"/>
                <a:ea typeface="+mn-ea"/>
                <a:cs typeface="Calibri" panose="020F0502020204030204" pitchFamily="34" charset="0"/>
                <a:sym typeface="+mn-ea"/>
              </a:rPr>
              <a:t>Zn</a:t>
            </a:r>
            <a:endParaRPr lang="vi-VN" altLang="en-US" sz="1800" b="1" kern="1200" dirty="0">
              <a:solidFill>
                <a:prstClr val="black"/>
              </a:solidFill>
              <a:latin typeface="Calibri" panose="020F0502020204030204" pitchFamily="34" charset="0"/>
              <a:ea typeface="+mn-ea"/>
              <a:cs typeface="Calibri" panose="020F0502020204030204" pitchFamily="34" charset="0"/>
              <a:sym typeface="+mn-ea"/>
            </a:endParaRPr>
          </a:p>
        </p:txBody>
      </p:sp>
      <p:sp>
        <p:nvSpPr>
          <p:cNvPr id="3" name="Rectangle 9"/>
          <p:cNvSpPr>
            <a:spLocks noChangeArrowheads="1"/>
          </p:cNvSpPr>
          <p:nvPr/>
        </p:nvSpPr>
        <p:spPr bwMode="auto">
          <a:xfrm>
            <a:off x="240525" y="2542542"/>
            <a:ext cx="5582158" cy="447913"/>
          </a:xfrm>
          <a:prstGeom prst="roundRect">
            <a:avLst>
              <a:gd name="adj" fmla="val 30318"/>
            </a:avLst>
          </a:prstGeom>
          <a:solidFill>
            <a:srgbClr val="FF99CC"/>
          </a:solidFill>
          <a:ln w="38100">
            <a:noFill/>
            <a:miter lim="800000"/>
            <a:headEnd type="none" w="sm" len="sm"/>
            <a:tailEnd type="none" w="sm" len="sm"/>
          </a:ln>
        </p:spPr>
        <p:txBody>
          <a:bodyPr wrap="square" anchor="b">
            <a:spAutoFit/>
          </a:bodyPr>
          <a:lstStyle/>
          <a:p>
            <a:pPr algn="just" defTabSz="685800">
              <a:buClrTx/>
              <a:defRPr/>
            </a:pPr>
            <a:r>
              <a:rPr lang="vi-VN" altLang="en-US" sz="1800" b="1" kern="1200" dirty="0">
                <a:solidFill>
                  <a:prstClr val="black"/>
                </a:solidFill>
                <a:latin typeface="Calibri" panose="020F0502020204030204" pitchFamily="34" charset="0"/>
                <a:ea typeface="+mn-ea"/>
                <a:cs typeface="Calibri" panose="020F0502020204030204" pitchFamily="34" charset="0"/>
              </a:rPr>
              <a:t>TN4: </a:t>
            </a:r>
            <a:r>
              <a:rPr lang="vi-VN" altLang="en-US" sz="1800" b="1" kern="1200" dirty="0">
                <a:solidFill>
                  <a:prstClr val="black"/>
                </a:solidFill>
                <a:latin typeface="Calibri" panose="020F0502020204030204" pitchFamily="34" charset="0"/>
                <a:ea typeface="+mn-ea"/>
                <a:cs typeface="Calibri" panose="020F0502020204030204" pitchFamily="34" charset="0"/>
                <a:sym typeface="+mn-ea"/>
              </a:rPr>
              <a:t>Cho d</a:t>
            </a:r>
            <a:r>
              <a:rPr lang="en-US" altLang="en-US" sz="1800" b="1" kern="1200" dirty="0" err="1">
                <a:solidFill>
                  <a:prstClr val="black"/>
                </a:solidFill>
                <a:latin typeface="Calibri" panose="020F0502020204030204" pitchFamily="34" charset="0"/>
                <a:ea typeface="+mn-ea"/>
                <a:cs typeface="Calibri" panose="020F0502020204030204" pitchFamily="34" charset="0"/>
                <a:sym typeface="+mn-ea"/>
              </a:rPr>
              <a:t>ung</a:t>
            </a:r>
            <a:r>
              <a:rPr lang="en-US" altLang="en-US" sz="1800" b="1" kern="1200" dirty="0">
                <a:solidFill>
                  <a:prstClr val="black"/>
                </a:solidFill>
                <a:latin typeface="Calibri" panose="020F0502020204030204" pitchFamily="34" charset="0"/>
                <a:ea typeface="+mn-ea"/>
                <a:cs typeface="Calibri" panose="020F0502020204030204" pitchFamily="34" charset="0"/>
                <a:sym typeface="+mn-ea"/>
              </a:rPr>
              <a:t> </a:t>
            </a:r>
            <a:r>
              <a:rPr lang="en-US" altLang="en-US" sz="1800" b="1" kern="1200" dirty="0" err="1">
                <a:solidFill>
                  <a:prstClr val="black"/>
                </a:solidFill>
                <a:latin typeface="Calibri" panose="020F0502020204030204" pitchFamily="34" charset="0"/>
                <a:ea typeface="+mn-ea"/>
                <a:cs typeface="Calibri" panose="020F0502020204030204" pitchFamily="34" charset="0"/>
                <a:sym typeface="+mn-ea"/>
              </a:rPr>
              <a:t>dịch</a:t>
            </a:r>
            <a:r>
              <a:rPr lang="vi-VN" altLang="en-US" sz="1800" b="1" kern="1200" dirty="0">
                <a:solidFill>
                  <a:prstClr val="black"/>
                </a:solidFill>
                <a:latin typeface="Calibri" panose="020F0502020204030204" pitchFamily="34" charset="0"/>
                <a:ea typeface="+mn-ea"/>
                <a:cs typeface="Calibri" panose="020F0502020204030204" pitchFamily="34" charset="0"/>
                <a:sym typeface="+mn-ea"/>
              </a:rPr>
              <a:t> </a:t>
            </a:r>
            <a:r>
              <a:rPr lang="en-US" altLang="en-US" sz="1800" b="1" kern="1200" dirty="0">
                <a:solidFill>
                  <a:prstClr val="black"/>
                </a:solidFill>
                <a:latin typeface="Calibri" panose="020F0502020204030204" pitchFamily="34" charset="0"/>
                <a:ea typeface="+mn-ea"/>
                <a:cs typeface="Calibri" panose="020F0502020204030204" pitchFamily="34" charset="0"/>
                <a:sym typeface="+mn-ea"/>
              </a:rPr>
              <a:t>CH</a:t>
            </a:r>
            <a:r>
              <a:rPr lang="en-US" altLang="en-US" sz="1800" b="1" kern="1200" baseline="-25000" dirty="0">
                <a:solidFill>
                  <a:prstClr val="black"/>
                </a:solidFill>
                <a:latin typeface="Calibri" panose="020F0502020204030204" pitchFamily="34" charset="0"/>
                <a:ea typeface="+mn-ea"/>
                <a:cs typeface="Calibri" panose="020F0502020204030204" pitchFamily="34" charset="0"/>
                <a:sym typeface="+mn-ea"/>
              </a:rPr>
              <a:t>3</a:t>
            </a:r>
            <a:r>
              <a:rPr lang="en-US" altLang="en-US" sz="1800" b="1" kern="1200" dirty="0">
                <a:solidFill>
                  <a:prstClr val="black"/>
                </a:solidFill>
                <a:latin typeface="Calibri" panose="020F0502020204030204" pitchFamily="34" charset="0"/>
                <a:ea typeface="+mn-ea"/>
                <a:cs typeface="Calibri" panose="020F0502020204030204" pitchFamily="34" charset="0"/>
                <a:sym typeface="+mn-ea"/>
              </a:rPr>
              <a:t>COOH </a:t>
            </a:r>
            <a:r>
              <a:rPr lang="vi-VN" altLang="en-US" sz="1800" b="1" kern="1200" dirty="0">
                <a:solidFill>
                  <a:prstClr val="black"/>
                </a:solidFill>
                <a:latin typeface="Calibri" panose="020F0502020204030204" pitchFamily="34" charset="0"/>
                <a:ea typeface="+mn-ea"/>
                <a:cs typeface="Calibri" panose="020F0502020204030204" pitchFamily="34" charset="0"/>
                <a:sym typeface="+mn-ea"/>
              </a:rPr>
              <a:t>tác dụng với </a:t>
            </a:r>
            <a:r>
              <a:rPr lang="en-US" altLang="en-US" sz="1800" b="1" kern="1200" dirty="0">
                <a:solidFill>
                  <a:prstClr val="black"/>
                </a:solidFill>
                <a:latin typeface="Calibri" panose="020F0502020204030204" pitchFamily="34" charset="0"/>
                <a:ea typeface="+mn-ea"/>
                <a:cs typeface="Calibri" panose="020F0502020204030204" pitchFamily="34" charset="0"/>
                <a:sym typeface="+mn-ea"/>
              </a:rPr>
              <a:t>NaOH</a:t>
            </a:r>
            <a:endParaRPr lang="vi-VN" altLang="en-US" sz="1800" b="1" kern="1200" dirty="0">
              <a:solidFill>
                <a:prstClr val="black"/>
              </a:solidFill>
              <a:latin typeface="Calibri" panose="020F0502020204030204" pitchFamily="34" charset="0"/>
              <a:ea typeface="+mn-ea"/>
              <a:cs typeface="Calibri" panose="020F0502020204030204" pitchFamily="34" charset="0"/>
              <a:sym typeface="+mn-ea"/>
            </a:endParaRPr>
          </a:p>
        </p:txBody>
      </p:sp>
      <p:sp>
        <p:nvSpPr>
          <p:cNvPr id="7" name="Rectangle 9"/>
          <p:cNvSpPr>
            <a:spLocks noChangeArrowheads="1"/>
          </p:cNvSpPr>
          <p:nvPr/>
        </p:nvSpPr>
        <p:spPr bwMode="auto">
          <a:xfrm>
            <a:off x="103346" y="3807619"/>
            <a:ext cx="5582157" cy="451485"/>
          </a:xfrm>
          <a:prstGeom prst="roundRect">
            <a:avLst>
              <a:gd name="adj" fmla="val 32268"/>
            </a:avLst>
          </a:prstGeom>
          <a:solidFill>
            <a:srgbClr val="ADB9CA"/>
          </a:solidFill>
          <a:ln w="38100">
            <a:noFill/>
            <a:miter lim="800000"/>
            <a:headEnd type="none" w="sm" len="sm"/>
            <a:tailEnd type="none" w="sm" len="sm"/>
          </a:ln>
        </p:spPr>
        <p:style>
          <a:lnRef idx="0">
            <a:schemeClr val="accent6"/>
          </a:lnRef>
          <a:fillRef idx="3">
            <a:schemeClr val="accent6"/>
          </a:fillRef>
          <a:effectRef idx="3">
            <a:schemeClr val="accent6"/>
          </a:effectRef>
          <a:fontRef idx="minor">
            <a:schemeClr val="lt1"/>
          </a:fontRef>
        </p:style>
        <p:txBody>
          <a:bodyPr wrap="square" anchor="b">
            <a:spAutoFit/>
          </a:bodyPr>
          <a:lstStyle/>
          <a:p>
            <a:pPr algn="just" defTabSz="685800">
              <a:buClrTx/>
              <a:defRPr/>
            </a:pPr>
            <a:r>
              <a:rPr lang="vi-VN" altLang="en-US" sz="1800" b="1" kern="1200" dirty="0">
                <a:solidFill>
                  <a:prstClr val="black"/>
                </a:solidFill>
                <a:latin typeface="Calibri" panose="020F0502020204030204" pitchFamily="34" charset="0"/>
                <a:cs typeface="Calibri" panose="020F0502020204030204" pitchFamily="34" charset="0"/>
              </a:rPr>
              <a:t>TN 5: </a:t>
            </a:r>
            <a:r>
              <a:rPr lang="vi-VN" altLang="en-US" sz="1800" b="1" kern="1200" dirty="0">
                <a:solidFill>
                  <a:prstClr val="black"/>
                </a:solidFill>
                <a:latin typeface="Calibri" panose="020F0502020204030204" pitchFamily="34" charset="0"/>
                <a:cs typeface="Calibri" panose="020F0502020204030204" pitchFamily="34" charset="0"/>
                <a:sym typeface="+mn-ea"/>
              </a:rPr>
              <a:t>Cho d</a:t>
            </a:r>
            <a:r>
              <a:rPr lang="en-US" altLang="en-US" sz="1800" b="1" kern="1200" dirty="0" err="1">
                <a:solidFill>
                  <a:prstClr val="black"/>
                </a:solidFill>
                <a:latin typeface="Calibri" panose="020F0502020204030204" pitchFamily="34" charset="0"/>
                <a:cs typeface="Calibri" panose="020F0502020204030204" pitchFamily="34" charset="0"/>
                <a:sym typeface="+mn-ea"/>
              </a:rPr>
              <a:t>ung</a:t>
            </a:r>
            <a:r>
              <a:rPr lang="en-US" altLang="en-US" sz="1800" b="1" kern="1200" dirty="0">
                <a:solidFill>
                  <a:prstClr val="black"/>
                </a:solidFill>
                <a:latin typeface="Calibri" panose="020F0502020204030204" pitchFamily="34" charset="0"/>
                <a:cs typeface="Calibri" panose="020F0502020204030204" pitchFamily="34" charset="0"/>
                <a:sym typeface="+mn-ea"/>
              </a:rPr>
              <a:t> </a:t>
            </a:r>
            <a:r>
              <a:rPr lang="en-US" altLang="en-US" sz="1800" b="1" kern="1200" dirty="0" err="1">
                <a:solidFill>
                  <a:prstClr val="black"/>
                </a:solidFill>
                <a:latin typeface="Calibri" panose="020F0502020204030204" pitchFamily="34" charset="0"/>
                <a:cs typeface="Calibri" panose="020F0502020204030204" pitchFamily="34" charset="0"/>
                <a:sym typeface="+mn-ea"/>
              </a:rPr>
              <a:t>dịch</a:t>
            </a:r>
            <a:r>
              <a:rPr lang="vi-VN" altLang="en-US" sz="1800" b="1" kern="1200" dirty="0">
                <a:solidFill>
                  <a:prstClr val="black"/>
                </a:solidFill>
                <a:latin typeface="Calibri" panose="020F0502020204030204" pitchFamily="34" charset="0"/>
                <a:cs typeface="Calibri" panose="020F0502020204030204" pitchFamily="34" charset="0"/>
                <a:sym typeface="+mn-ea"/>
              </a:rPr>
              <a:t> </a:t>
            </a:r>
            <a:r>
              <a:rPr lang="en-US" altLang="en-US" sz="1800" b="1" kern="1200" dirty="0">
                <a:solidFill>
                  <a:prstClr val="black"/>
                </a:solidFill>
                <a:latin typeface="Calibri" panose="020F0502020204030204" pitchFamily="34" charset="0"/>
                <a:cs typeface="Calibri" panose="020F0502020204030204" pitchFamily="34" charset="0"/>
                <a:sym typeface="+mn-ea"/>
              </a:rPr>
              <a:t>CH</a:t>
            </a:r>
            <a:r>
              <a:rPr lang="en-US" altLang="en-US" sz="1800" b="1" kern="1200" baseline="-25000" dirty="0">
                <a:solidFill>
                  <a:prstClr val="black"/>
                </a:solidFill>
                <a:latin typeface="Calibri" panose="020F0502020204030204" pitchFamily="34" charset="0"/>
                <a:cs typeface="Calibri" panose="020F0502020204030204" pitchFamily="34" charset="0"/>
                <a:sym typeface="+mn-ea"/>
              </a:rPr>
              <a:t>3</a:t>
            </a:r>
            <a:r>
              <a:rPr lang="en-US" altLang="en-US" sz="1800" b="1" kern="1200" dirty="0">
                <a:solidFill>
                  <a:prstClr val="black"/>
                </a:solidFill>
                <a:latin typeface="Calibri" panose="020F0502020204030204" pitchFamily="34" charset="0"/>
                <a:cs typeface="Calibri" panose="020F0502020204030204" pitchFamily="34" charset="0"/>
                <a:sym typeface="+mn-ea"/>
              </a:rPr>
              <a:t>COOH </a:t>
            </a:r>
            <a:r>
              <a:rPr lang="vi-VN" altLang="en-US" sz="1800" b="1" kern="1200" dirty="0">
                <a:solidFill>
                  <a:prstClr val="black"/>
                </a:solidFill>
                <a:latin typeface="Calibri" panose="020F0502020204030204" pitchFamily="34" charset="0"/>
                <a:cs typeface="Calibri" panose="020F0502020204030204" pitchFamily="34" charset="0"/>
                <a:sym typeface="+mn-ea"/>
              </a:rPr>
              <a:t>tác dụng với </a:t>
            </a:r>
            <a:r>
              <a:rPr lang="en-US" altLang="en-US" sz="1800" b="1" kern="1200" dirty="0">
                <a:solidFill>
                  <a:prstClr val="black"/>
                </a:solidFill>
                <a:latin typeface="Calibri" panose="020F0502020204030204" pitchFamily="34" charset="0"/>
                <a:cs typeface="Calibri" panose="020F0502020204030204" pitchFamily="34" charset="0"/>
                <a:sym typeface="+mn-ea"/>
              </a:rPr>
              <a:t>CaCO</a:t>
            </a:r>
            <a:r>
              <a:rPr lang="en-US" altLang="en-US" sz="1800" b="1" kern="1200" baseline="-25000" dirty="0">
                <a:solidFill>
                  <a:prstClr val="black"/>
                </a:solidFill>
                <a:latin typeface="Calibri" panose="020F0502020204030204" pitchFamily="34" charset="0"/>
                <a:cs typeface="Calibri" panose="020F0502020204030204" pitchFamily="34" charset="0"/>
                <a:sym typeface="+mn-ea"/>
              </a:rPr>
              <a:t>3</a:t>
            </a:r>
            <a:endParaRPr lang="vi-VN" altLang="en-US" sz="1800" b="1" kern="1200" baseline="-25000" dirty="0">
              <a:solidFill>
                <a:prstClr val="black"/>
              </a:solidFill>
              <a:latin typeface="Calibri" panose="020F0502020204030204" pitchFamily="34" charset="0"/>
              <a:cs typeface="Calibri" panose="020F0502020204030204" pitchFamily="34" charset="0"/>
            </a:endParaRPr>
          </a:p>
        </p:txBody>
      </p:sp>
      <p:sp>
        <p:nvSpPr>
          <p:cNvPr id="6" name="Rectangle 9"/>
          <p:cNvSpPr>
            <a:spLocks noChangeArrowheads="1"/>
          </p:cNvSpPr>
          <p:nvPr/>
        </p:nvSpPr>
        <p:spPr bwMode="auto">
          <a:xfrm>
            <a:off x="300157" y="1332482"/>
            <a:ext cx="5385346" cy="430054"/>
          </a:xfrm>
          <a:prstGeom prst="roundRect">
            <a:avLst>
              <a:gd name="adj" fmla="val 24467"/>
            </a:avLst>
          </a:prstGeom>
          <a:solidFill>
            <a:schemeClr val="accent5">
              <a:lumMod val="40000"/>
              <a:lumOff val="60000"/>
            </a:schemeClr>
          </a:solidFill>
          <a:ln w="38100">
            <a:noFill/>
            <a:miter lim="800000"/>
            <a:headEnd type="none" w="sm" len="sm"/>
            <a:tailEnd type="none" w="sm" len="sm"/>
          </a:ln>
        </p:spPr>
        <p:txBody>
          <a:bodyPr wrap="square" anchor="b">
            <a:spAutoFit/>
          </a:bodyPr>
          <a:lstStyle/>
          <a:p>
            <a:pPr defTabSz="685800">
              <a:buClrTx/>
              <a:defRPr/>
            </a:pPr>
            <a:r>
              <a:rPr lang="vi-VN" altLang="en-US" sz="1800" b="1" kern="1200" dirty="0">
                <a:solidFill>
                  <a:prstClr val="black"/>
                </a:solidFill>
                <a:latin typeface="Calibri" panose="020F0502020204030204" pitchFamily="34" charset="0"/>
                <a:ea typeface="+mn-ea"/>
                <a:cs typeface="Calibri" panose="020F0502020204030204" pitchFamily="34" charset="0"/>
              </a:rPr>
              <a:t>TN3: </a:t>
            </a:r>
            <a:r>
              <a:rPr lang="vi-VN" altLang="en-US" sz="1800" b="1" kern="1200" dirty="0">
                <a:solidFill>
                  <a:prstClr val="black"/>
                </a:solidFill>
                <a:latin typeface="Calibri" panose="020F0502020204030204" pitchFamily="34" charset="0"/>
                <a:ea typeface="+mn-ea"/>
                <a:cs typeface="Calibri" panose="020F0502020204030204" pitchFamily="34" charset="0"/>
                <a:sym typeface="+mn-ea"/>
              </a:rPr>
              <a:t>Cho d</a:t>
            </a:r>
            <a:r>
              <a:rPr lang="en-US" altLang="en-US" sz="1800" b="1" kern="1200" dirty="0" err="1">
                <a:solidFill>
                  <a:prstClr val="black"/>
                </a:solidFill>
                <a:latin typeface="Calibri" panose="020F0502020204030204" pitchFamily="34" charset="0"/>
                <a:ea typeface="+mn-ea"/>
                <a:cs typeface="Calibri" panose="020F0502020204030204" pitchFamily="34" charset="0"/>
                <a:sym typeface="+mn-ea"/>
              </a:rPr>
              <a:t>ung</a:t>
            </a:r>
            <a:r>
              <a:rPr lang="en-US" altLang="en-US" sz="1800" b="1" kern="1200" dirty="0">
                <a:solidFill>
                  <a:prstClr val="black"/>
                </a:solidFill>
                <a:latin typeface="Calibri" panose="020F0502020204030204" pitchFamily="34" charset="0"/>
                <a:ea typeface="+mn-ea"/>
                <a:cs typeface="Calibri" panose="020F0502020204030204" pitchFamily="34" charset="0"/>
                <a:sym typeface="+mn-ea"/>
              </a:rPr>
              <a:t> </a:t>
            </a:r>
            <a:r>
              <a:rPr lang="en-US" altLang="en-US" sz="1800" b="1" kern="1200" dirty="0" err="1">
                <a:solidFill>
                  <a:prstClr val="black"/>
                </a:solidFill>
                <a:latin typeface="Calibri" panose="020F0502020204030204" pitchFamily="34" charset="0"/>
                <a:ea typeface="+mn-ea"/>
                <a:cs typeface="Calibri" panose="020F0502020204030204" pitchFamily="34" charset="0"/>
                <a:sym typeface="+mn-ea"/>
              </a:rPr>
              <a:t>dịch</a:t>
            </a:r>
            <a:r>
              <a:rPr lang="vi-VN" altLang="en-US" sz="1800" b="1" kern="1200" dirty="0">
                <a:solidFill>
                  <a:prstClr val="black"/>
                </a:solidFill>
                <a:latin typeface="Calibri" panose="020F0502020204030204" pitchFamily="34" charset="0"/>
                <a:ea typeface="+mn-ea"/>
                <a:cs typeface="Calibri" panose="020F0502020204030204" pitchFamily="34" charset="0"/>
                <a:sym typeface="+mn-ea"/>
              </a:rPr>
              <a:t> </a:t>
            </a:r>
            <a:r>
              <a:rPr lang="en-US" altLang="en-US" sz="1800" b="1" kern="1200" dirty="0">
                <a:solidFill>
                  <a:prstClr val="black"/>
                </a:solidFill>
                <a:latin typeface="Calibri" panose="020F0502020204030204" pitchFamily="34" charset="0"/>
                <a:ea typeface="+mn-ea"/>
                <a:cs typeface="Calibri" panose="020F0502020204030204" pitchFamily="34" charset="0"/>
                <a:sym typeface="+mn-ea"/>
              </a:rPr>
              <a:t>CH</a:t>
            </a:r>
            <a:r>
              <a:rPr lang="en-US" altLang="en-US" sz="1800" b="1" kern="1200" baseline="-25000" dirty="0">
                <a:solidFill>
                  <a:prstClr val="black"/>
                </a:solidFill>
                <a:latin typeface="Calibri" panose="020F0502020204030204" pitchFamily="34" charset="0"/>
                <a:ea typeface="+mn-ea"/>
                <a:cs typeface="Calibri" panose="020F0502020204030204" pitchFamily="34" charset="0"/>
                <a:sym typeface="+mn-ea"/>
              </a:rPr>
              <a:t>3</a:t>
            </a:r>
            <a:r>
              <a:rPr lang="en-US" altLang="en-US" sz="1800" b="1" kern="1200" dirty="0">
                <a:solidFill>
                  <a:prstClr val="black"/>
                </a:solidFill>
                <a:latin typeface="Calibri" panose="020F0502020204030204" pitchFamily="34" charset="0"/>
                <a:ea typeface="+mn-ea"/>
                <a:cs typeface="Calibri" panose="020F0502020204030204" pitchFamily="34" charset="0"/>
                <a:sym typeface="+mn-ea"/>
              </a:rPr>
              <a:t>COOH </a:t>
            </a:r>
            <a:r>
              <a:rPr lang="vi-VN" altLang="en-US" sz="1800" b="1" kern="1200" dirty="0">
                <a:solidFill>
                  <a:prstClr val="black"/>
                </a:solidFill>
                <a:latin typeface="Calibri" panose="020F0502020204030204" pitchFamily="34" charset="0"/>
                <a:ea typeface="+mn-ea"/>
                <a:cs typeface="Calibri" panose="020F0502020204030204" pitchFamily="34" charset="0"/>
                <a:sym typeface="+mn-ea"/>
              </a:rPr>
              <a:t>tác dụng với NaOH</a:t>
            </a:r>
          </a:p>
        </p:txBody>
      </p:sp>
      <p:sp>
        <p:nvSpPr>
          <p:cNvPr id="17" name="Text Box 22"/>
          <p:cNvSpPr txBox="1"/>
          <p:nvPr/>
        </p:nvSpPr>
        <p:spPr>
          <a:xfrm>
            <a:off x="2408376" y="1020424"/>
            <a:ext cx="2047420" cy="369332"/>
          </a:xfrm>
          <a:prstGeom prst="rect">
            <a:avLst/>
          </a:prstGeom>
          <a:noFill/>
          <a:ln w="9525">
            <a:noFill/>
          </a:ln>
        </p:spPr>
        <p:txBody>
          <a:bodyPr wrap="none">
            <a:spAutoFit/>
          </a:bodyPr>
          <a:lstStyle/>
          <a:p>
            <a:pPr defTabSz="685800" eaLnBrk="0" hangingPunct="0">
              <a:buClrTx/>
              <a:defRPr/>
            </a:pPr>
            <a:r>
              <a:rPr lang="en-US" sz="1800" b="1" kern="1200" dirty="0">
                <a:solidFill>
                  <a:prstClr val="black"/>
                </a:solidFill>
                <a:latin typeface="Calibri" panose="020F0502020204030204" pitchFamily="34" charset="0"/>
                <a:ea typeface="+mn-ea"/>
                <a:cs typeface="Calibri" panose="020F0502020204030204" pitchFamily="34" charset="0"/>
              </a:rPr>
              <a:t>Manganese acetate</a:t>
            </a:r>
            <a:endParaRPr sz="1800" b="1" kern="1200" dirty="0">
              <a:solidFill>
                <a:prstClr val="black"/>
              </a:solidFill>
              <a:latin typeface="Calibri" panose="020F0502020204030204" pitchFamily="34" charset="0"/>
              <a:ea typeface="Arial" panose="020B0604020202020204" pitchFamily="34" charset="0"/>
              <a:cs typeface="Calibri" panose="020F0502020204030204" pitchFamily="34" charset="0"/>
            </a:endParaRPr>
          </a:p>
        </p:txBody>
      </p:sp>
      <p:sp>
        <p:nvSpPr>
          <p:cNvPr id="18" name="TextBox 15"/>
          <p:cNvSpPr txBox="1"/>
          <p:nvPr/>
        </p:nvSpPr>
        <p:spPr>
          <a:xfrm>
            <a:off x="332636" y="629079"/>
            <a:ext cx="5032231" cy="402546"/>
          </a:xfrm>
          <a:prstGeom prst="rect">
            <a:avLst/>
          </a:prstGeom>
          <a:noFill/>
          <a:ln w="9525">
            <a:noFill/>
          </a:ln>
        </p:spPr>
        <p:txBody>
          <a:bodyPr wrap="square" anchor="t" anchorCtr="0">
            <a:spAutoFit/>
          </a:bodyPr>
          <a:lstStyle/>
          <a:p>
            <a:pPr defTabSz="685800">
              <a:lnSpc>
                <a:spcPct val="120000"/>
              </a:lnSpc>
              <a:spcAft>
                <a:spcPts val="45"/>
              </a:spcAft>
              <a:buClrTx/>
              <a:defRPr/>
            </a:pPr>
            <a:r>
              <a:rPr lang="vi-VN" altLang="en-US" sz="1800" b="1" kern="1200" dirty="0">
                <a:solidFill>
                  <a:srgbClr val="FF0000"/>
                </a:solidFill>
                <a:latin typeface="Calibri" panose="020F0502020204030204" pitchFamily="34" charset="0"/>
                <a:ea typeface="+mn-ea"/>
                <a:cs typeface="Calibri" panose="020F0502020204030204" pitchFamily="34" charset="0"/>
              </a:rPr>
              <a:t>PT: </a:t>
            </a:r>
            <a:r>
              <a:rPr lang="en-US" sz="1800" b="1" kern="1200" dirty="0">
                <a:solidFill>
                  <a:srgbClr val="FF0000"/>
                </a:solidFill>
                <a:latin typeface="Calibri" panose="020F0502020204030204" pitchFamily="34" charset="0"/>
                <a:ea typeface="+mn-ea"/>
                <a:cs typeface="Calibri" panose="020F0502020204030204" pitchFamily="34" charset="0"/>
              </a:rPr>
              <a:t>2CH</a:t>
            </a:r>
            <a:r>
              <a:rPr lang="en-US" sz="1800" b="1" kern="1200" baseline="-25000" dirty="0">
                <a:solidFill>
                  <a:srgbClr val="FF0000"/>
                </a:solidFill>
                <a:latin typeface="Calibri" panose="020F0502020204030204" pitchFamily="34" charset="0"/>
                <a:ea typeface="+mn-ea"/>
                <a:cs typeface="Calibri" panose="020F0502020204030204" pitchFamily="34" charset="0"/>
              </a:rPr>
              <a:t>3</a:t>
            </a:r>
            <a:r>
              <a:rPr lang="en-US" sz="1800" b="1" kern="1200" dirty="0">
                <a:solidFill>
                  <a:srgbClr val="FF0000"/>
                </a:solidFill>
                <a:latin typeface="Calibri" panose="020F0502020204030204" pitchFamily="34" charset="0"/>
                <a:ea typeface="+mn-ea"/>
                <a:cs typeface="Calibri" panose="020F0502020204030204" pitchFamily="34" charset="0"/>
              </a:rPr>
              <a:t>COO</a:t>
            </a:r>
            <a:r>
              <a:rPr lang="en-US" sz="1800" b="1" kern="1200" dirty="0">
                <a:solidFill>
                  <a:srgbClr val="0000FF"/>
                </a:solidFill>
                <a:latin typeface="Calibri" panose="020F0502020204030204" pitchFamily="34" charset="0"/>
                <a:ea typeface="+mn-ea"/>
                <a:cs typeface="Calibri" panose="020F0502020204030204" pitchFamily="34" charset="0"/>
              </a:rPr>
              <a:t>H</a:t>
            </a:r>
            <a:r>
              <a:rPr lang="en-US" sz="1800" b="1" kern="1200" dirty="0">
                <a:solidFill>
                  <a:srgbClr val="FF0000"/>
                </a:solidFill>
                <a:latin typeface="Calibri" panose="020F0502020204030204" pitchFamily="34" charset="0"/>
                <a:ea typeface="+mn-ea"/>
                <a:cs typeface="Calibri" panose="020F0502020204030204" pitchFamily="34" charset="0"/>
              </a:rPr>
              <a:t> +  </a:t>
            </a:r>
            <a:r>
              <a:rPr lang="en-US" altLang="en-US" sz="1800" b="1" kern="1200" dirty="0">
                <a:solidFill>
                  <a:prstClr val="black"/>
                </a:solidFill>
                <a:latin typeface="Calibri" panose="020F0502020204030204" pitchFamily="34" charset="0"/>
                <a:ea typeface="+mn-ea"/>
                <a:cs typeface="Calibri" panose="020F0502020204030204" pitchFamily="34" charset="0"/>
              </a:rPr>
              <a:t>Mg</a:t>
            </a:r>
            <a:r>
              <a:rPr lang="en-US" sz="1800" b="1" kern="1200" dirty="0">
                <a:solidFill>
                  <a:prstClr val="black"/>
                </a:solidFill>
                <a:latin typeface="Calibri" panose="020F0502020204030204" pitchFamily="34" charset="0"/>
                <a:ea typeface="+mn-ea"/>
                <a:cs typeface="Calibri" panose="020F0502020204030204" pitchFamily="34" charset="0"/>
              </a:rPr>
              <a:t> </a:t>
            </a:r>
            <a:r>
              <a:rPr lang="en-US" sz="1800" b="1" kern="1200" dirty="0">
                <a:solidFill>
                  <a:srgbClr val="FF0000"/>
                </a:solidFill>
                <a:latin typeface="Calibri" panose="020F0502020204030204" pitchFamily="34" charset="0"/>
                <a:ea typeface="+mn-ea"/>
                <a:cs typeface="Calibri" panose="020F0502020204030204" pitchFamily="34" charset="0"/>
              </a:rPr>
              <a:t> → (CH</a:t>
            </a:r>
            <a:r>
              <a:rPr lang="en-US" sz="1800" b="1" kern="1200" baseline="-25000" dirty="0">
                <a:solidFill>
                  <a:srgbClr val="FF0000"/>
                </a:solidFill>
                <a:latin typeface="Calibri" panose="020F0502020204030204" pitchFamily="34" charset="0"/>
                <a:ea typeface="+mn-ea"/>
                <a:cs typeface="Calibri" panose="020F0502020204030204" pitchFamily="34" charset="0"/>
              </a:rPr>
              <a:t>3</a:t>
            </a:r>
            <a:r>
              <a:rPr lang="en-US" sz="1800" b="1" kern="1200" dirty="0">
                <a:solidFill>
                  <a:srgbClr val="FF0000"/>
                </a:solidFill>
                <a:latin typeface="Calibri" panose="020F0502020204030204" pitchFamily="34" charset="0"/>
                <a:ea typeface="+mn-ea"/>
                <a:cs typeface="Calibri" panose="020F0502020204030204" pitchFamily="34" charset="0"/>
              </a:rPr>
              <a:t>COO)</a:t>
            </a:r>
            <a:r>
              <a:rPr lang="en-US" sz="1800" b="1" kern="1200" baseline="-25000" dirty="0">
                <a:solidFill>
                  <a:srgbClr val="FF0000"/>
                </a:solidFill>
                <a:latin typeface="Calibri" panose="020F0502020204030204" pitchFamily="34" charset="0"/>
                <a:ea typeface="+mn-ea"/>
                <a:cs typeface="Calibri" panose="020F0502020204030204" pitchFamily="34" charset="0"/>
              </a:rPr>
              <a:t>2</a:t>
            </a:r>
            <a:r>
              <a:rPr lang="en-US" altLang="en-US" sz="1800" b="1" kern="1200" dirty="0">
                <a:solidFill>
                  <a:prstClr val="black"/>
                </a:solidFill>
                <a:latin typeface="Calibri" panose="020F0502020204030204" pitchFamily="34" charset="0"/>
                <a:ea typeface="+mn-ea"/>
                <a:cs typeface="Calibri" panose="020F0502020204030204" pitchFamily="34" charset="0"/>
              </a:rPr>
              <a:t>Mg  </a:t>
            </a:r>
            <a:r>
              <a:rPr lang="en-US" sz="1800" b="1" kern="1200" dirty="0">
                <a:solidFill>
                  <a:srgbClr val="FF0000"/>
                </a:solidFill>
                <a:latin typeface="Calibri" panose="020F0502020204030204" pitchFamily="34" charset="0"/>
                <a:ea typeface="+mn-ea"/>
                <a:cs typeface="Calibri" panose="020F0502020204030204" pitchFamily="34" charset="0"/>
              </a:rPr>
              <a:t>+  </a:t>
            </a:r>
            <a:r>
              <a:rPr lang="en-US" sz="1800" b="1" kern="1200" dirty="0">
                <a:solidFill>
                  <a:srgbClr val="0033CC"/>
                </a:solidFill>
                <a:latin typeface="Calibri" panose="020F0502020204030204" pitchFamily="34" charset="0"/>
                <a:ea typeface="+mn-ea"/>
                <a:cs typeface="Calibri" panose="020F0502020204030204" pitchFamily="34" charset="0"/>
              </a:rPr>
              <a:t>H</a:t>
            </a:r>
            <a:r>
              <a:rPr lang="en-US" sz="1800" b="1" kern="1200" baseline="-25000" dirty="0">
                <a:solidFill>
                  <a:srgbClr val="0033CC"/>
                </a:solidFill>
                <a:latin typeface="Calibri" panose="020F0502020204030204" pitchFamily="34" charset="0"/>
                <a:ea typeface="+mn-ea"/>
                <a:cs typeface="Calibri" panose="020F0502020204030204" pitchFamily="34" charset="0"/>
              </a:rPr>
              <a:t>2</a:t>
            </a:r>
            <a:endParaRPr lang="en-US" sz="1800" b="1" kern="1200" baseline="-25000" dirty="0">
              <a:solidFill>
                <a:srgbClr val="0033CC"/>
              </a:solidFill>
              <a:latin typeface="Calibri" panose="020F0502020204030204" pitchFamily="34" charset="0"/>
              <a:ea typeface="Times New Roman" panose="02020603050405020304" pitchFamily="18" charset="0"/>
              <a:cs typeface="Calibri" panose="020F0502020204030204" pitchFamily="34" charset="0"/>
            </a:endParaRPr>
          </a:p>
        </p:txBody>
      </p:sp>
      <p:sp>
        <p:nvSpPr>
          <p:cNvPr id="19" name="Rectangle 6"/>
          <p:cNvSpPr/>
          <p:nvPr/>
        </p:nvSpPr>
        <p:spPr>
          <a:xfrm>
            <a:off x="300158" y="1829679"/>
            <a:ext cx="4498132" cy="369332"/>
          </a:xfrm>
          <a:prstGeom prst="rect">
            <a:avLst/>
          </a:prstGeom>
          <a:noFill/>
          <a:ln w="9525">
            <a:noFill/>
          </a:ln>
        </p:spPr>
        <p:txBody>
          <a:bodyPr wrap="square" anchor="t" anchorCtr="0">
            <a:spAutoFit/>
          </a:bodyPr>
          <a:lstStyle/>
          <a:p>
            <a:pPr defTabSz="685800" eaLnBrk="0" hangingPunct="0">
              <a:buClrTx/>
              <a:defRPr/>
            </a:pPr>
            <a:r>
              <a:rPr lang="vi-VN" altLang="en-US" sz="1800" b="1" kern="1200" dirty="0">
                <a:solidFill>
                  <a:srgbClr val="FF0000"/>
                </a:solidFill>
                <a:latin typeface="Calibri" panose="020F0502020204030204" pitchFamily="34" charset="0"/>
                <a:cs typeface="Calibri" panose="020F0502020204030204" pitchFamily="34" charset="0"/>
              </a:rPr>
              <a:t>PT: </a:t>
            </a:r>
            <a:r>
              <a:rPr lang="en-US" sz="1800" b="1" kern="1200" dirty="0">
                <a:solidFill>
                  <a:srgbClr val="FF0000"/>
                </a:solidFill>
                <a:latin typeface="Calibri" panose="020F0502020204030204" pitchFamily="34" charset="0"/>
                <a:cs typeface="Calibri" panose="020F0502020204030204" pitchFamily="34" charset="0"/>
              </a:rPr>
              <a:t>2CH</a:t>
            </a:r>
            <a:r>
              <a:rPr lang="en-US" sz="1800" b="1" kern="1200" baseline="-25000" dirty="0">
                <a:solidFill>
                  <a:srgbClr val="FF0000"/>
                </a:solidFill>
                <a:latin typeface="Calibri" panose="020F0502020204030204" pitchFamily="34" charset="0"/>
                <a:cs typeface="Calibri" panose="020F0502020204030204" pitchFamily="34" charset="0"/>
              </a:rPr>
              <a:t>3</a:t>
            </a:r>
            <a:r>
              <a:rPr lang="en-US" sz="1800" b="1" kern="1200" dirty="0">
                <a:solidFill>
                  <a:srgbClr val="FF0000"/>
                </a:solidFill>
                <a:latin typeface="Calibri" panose="020F0502020204030204" pitchFamily="34" charset="0"/>
                <a:cs typeface="Calibri" panose="020F0502020204030204" pitchFamily="34" charset="0"/>
              </a:rPr>
              <a:t>COO</a:t>
            </a:r>
            <a:r>
              <a:rPr lang="en-US" sz="1800" b="1" kern="1200" dirty="0">
                <a:solidFill>
                  <a:srgbClr val="0000FF"/>
                </a:solidFill>
                <a:latin typeface="Calibri" panose="020F0502020204030204" pitchFamily="34" charset="0"/>
                <a:cs typeface="Calibri" panose="020F0502020204030204" pitchFamily="34" charset="0"/>
              </a:rPr>
              <a:t>H</a:t>
            </a:r>
            <a:r>
              <a:rPr lang="en-US" sz="1800" b="1" kern="1200" dirty="0">
                <a:solidFill>
                  <a:srgbClr val="FF0000"/>
                </a:solidFill>
                <a:latin typeface="Calibri" panose="020F0502020204030204" pitchFamily="34" charset="0"/>
                <a:cs typeface="Calibri" panose="020F0502020204030204" pitchFamily="34" charset="0"/>
              </a:rPr>
              <a:t> + </a:t>
            </a:r>
            <a:r>
              <a:rPr lang="en-US" sz="1800" b="1" kern="1200" dirty="0" err="1">
                <a:solidFill>
                  <a:prstClr val="black"/>
                </a:solidFill>
                <a:latin typeface="Calibri" panose="020F0502020204030204" pitchFamily="34" charset="0"/>
                <a:cs typeface="Calibri" panose="020F0502020204030204" pitchFamily="34" charset="0"/>
              </a:rPr>
              <a:t>Cu</a:t>
            </a:r>
            <a:r>
              <a:rPr lang="en-US" sz="1800" b="1" kern="1200" dirty="0" err="1">
                <a:solidFill>
                  <a:srgbClr val="0033CC"/>
                </a:solidFill>
                <a:latin typeface="Calibri" panose="020F0502020204030204" pitchFamily="34" charset="0"/>
                <a:cs typeface="Calibri" panose="020F0502020204030204" pitchFamily="34" charset="0"/>
              </a:rPr>
              <a:t>O</a:t>
            </a:r>
            <a:r>
              <a:rPr lang="en-US" sz="1800" b="1" kern="1200" dirty="0">
                <a:solidFill>
                  <a:srgbClr val="FF0000"/>
                </a:solidFill>
                <a:latin typeface="Calibri" panose="020F0502020204030204" pitchFamily="34" charset="0"/>
                <a:cs typeface="Calibri" panose="020F0502020204030204" pitchFamily="34" charset="0"/>
              </a:rPr>
              <a:t> →  (CH</a:t>
            </a:r>
            <a:r>
              <a:rPr lang="en-US" sz="1800" b="1" kern="1200" baseline="-25000" dirty="0">
                <a:solidFill>
                  <a:srgbClr val="FF0000"/>
                </a:solidFill>
                <a:latin typeface="Calibri" panose="020F0502020204030204" pitchFamily="34" charset="0"/>
                <a:cs typeface="Calibri" panose="020F0502020204030204" pitchFamily="34" charset="0"/>
              </a:rPr>
              <a:t>3</a:t>
            </a:r>
            <a:r>
              <a:rPr lang="en-US" sz="1800" b="1" kern="1200" dirty="0">
                <a:solidFill>
                  <a:srgbClr val="FF0000"/>
                </a:solidFill>
                <a:latin typeface="Calibri" panose="020F0502020204030204" pitchFamily="34" charset="0"/>
                <a:cs typeface="Calibri" panose="020F0502020204030204" pitchFamily="34" charset="0"/>
              </a:rPr>
              <a:t>COO)</a:t>
            </a:r>
            <a:r>
              <a:rPr lang="en-US" sz="1800" b="1" kern="1200" baseline="-25000" dirty="0">
                <a:solidFill>
                  <a:srgbClr val="FF0000"/>
                </a:solidFill>
                <a:latin typeface="Calibri" panose="020F0502020204030204" pitchFamily="34" charset="0"/>
                <a:cs typeface="Calibri" panose="020F0502020204030204" pitchFamily="34" charset="0"/>
              </a:rPr>
              <a:t>2</a:t>
            </a:r>
            <a:r>
              <a:rPr lang="en-US" sz="1800" b="1" kern="1200" dirty="0">
                <a:solidFill>
                  <a:prstClr val="black"/>
                </a:solidFill>
                <a:latin typeface="Calibri" panose="020F0502020204030204" pitchFamily="34" charset="0"/>
                <a:cs typeface="Calibri" panose="020F0502020204030204" pitchFamily="34" charset="0"/>
              </a:rPr>
              <a:t>Cu</a:t>
            </a:r>
            <a:r>
              <a:rPr lang="en-US" sz="1800" b="1" kern="1200" dirty="0">
                <a:solidFill>
                  <a:srgbClr val="FF0000"/>
                </a:solidFill>
                <a:latin typeface="Calibri" panose="020F0502020204030204" pitchFamily="34" charset="0"/>
                <a:cs typeface="Calibri" panose="020F0502020204030204" pitchFamily="34" charset="0"/>
              </a:rPr>
              <a:t> +  </a:t>
            </a:r>
            <a:r>
              <a:rPr lang="en-US" sz="1800" b="1" kern="1200" dirty="0">
                <a:solidFill>
                  <a:srgbClr val="0033CC"/>
                </a:solidFill>
                <a:latin typeface="Calibri" panose="020F0502020204030204" pitchFamily="34" charset="0"/>
                <a:cs typeface="Calibri" panose="020F0502020204030204" pitchFamily="34" charset="0"/>
              </a:rPr>
              <a:t>H</a:t>
            </a:r>
            <a:r>
              <a:rPr lang="en-US" sz="1800" b="1" kern="1200" baseline="-25000" dirty="0">
                <a:solidFill>
                  <a:srgbClr val="0033CC"/>
                </a:solidFill>
                <a:latin typeface="Calibri" panose="020F0502020204030204" pitchFamily="34" charset="0"/>
                <a:cs typeface="Calibri" panose="020F0502020204030204" pitchFamily="34" charset="0"/>
              </a:rPr>
              <a:t>2</a:t>
            </a:r>
            <a:r>
              <a:rPr lang="en-US" sz="1800" b="1" kern="1200" dirty="0">
                <a:solidFill>
                  <a:srgbClr val="0033CC"/>
                </a:solidFill>
                <a:latin typeface="Calibri" panose="020F0502020204030204" pitchFamily="34" charset="0"/>
                <a:cs typeface="Calibri" panose="020F0502020204030204" pitchFamily="34" charset="0"/>
              </a:rPr>
              <a:t>O</a:t>
            </a:r>
          </a:p>
        </p:txBody>
      </p:sp>
      <p:sp>
        <p:nvSpPr>
          <p:cNvPr id="20" name="Text Box 9"/>
          <p:cNvSpPr txBox="1"/>
          <p:nvPr/>
        </p:nvSpPr>
        <p:spPr>
          <a:xfrm>
            <a:off x="2438050" y="2169176"/>
            <a:ext cx="1952009" cy="369332"/>
          </a:xfrm>
          <a:prstGeom prst="rect">
            <a:avLst/>
          </a:prstGeom>
          <a:noFill/>
          <a:ln w="9525">
            <a:noFill/>
          </a:ln>
        </p:spPr>
        <p:txBody>
          <a:bodyPr wrap="none">
            <a:spAutoFit/>
            <a:scene3d>
              <a:camera prst="orthographicFront"/>
              <a:lightRig rig="threePt" dir="t"/>
            </a:scene3d>
          </a:bodyPr>
          <a:lstStyle/>
          <a:p>
            <a:pPr defTabSz="685800" eaLnBrk="0" hangingPunct="0">
              <a:buClrTx/>
              <a:defRPr/>
            </a:pPr>
            <a:r>
              <a:rPr lang="en-US" sz="1800" b="1" kern="1200" dirty="0">
                <a:solidFill>
                  <a:prstClr val="black"/>
                </a:solidFill>
                <a:latin typeface="Calibri" panose="020F0502020204030204" pitchFamily="34" charset="0"/>
                <a:cs typeface="Calibri" panose="020F0502020204030204" pitchFamily="34" charset="0"/>
              </a:rPr>
              <a:t>Copper (II) acetate</a:t>
            </a:r>
            <a:endParaRPr lang="en-US" sz="1800" b="1" kern="1200" dirty="0">
              <a:solidFill>
                <a:prstClr val="black"/>
              </a:solidFill>
              <a:latin typeface="Calibri" panose="020F0502020204030204" pitchFamily="34" charset="0"/>
              <a:ea typeface="Arial" panose="020B0604020202020204" pitchFamily="34" charset="0"/>
              <a:cs typeface="Calibri" panose="020F0502020204030204" pitchFamily="34" charset="0"/>
            </a:endParaRPr>
          </a:p>
        </p:txBody>
      </p:sp>
      <p:sp>
        <p:nvSpPr>
          <p:cNvPr id="21" name="Rectangle 6"/>
          <p:cNvSpPr/>
          <p:nvPr/>
        </p:nvSpPr>
        <p:spPr>
          <a:xfrm>
            <a:off x="262908" y="3064557"/>
            <a:ext cx="6080847" cy="402546"/>
          </a:xfrm>
          <a:prstGeom prst="rect">
            <a:avLst/>
          </a:prstGeom>
          <a:noFill/>
          <a:ln w="9525">
            <a:noFill/>
          </a:ln>
        </p:spPr>
        <p:txBody>
          <a:bodyPr wrap="square" anchor="t" anchorCtr="0">
            <a:spAutoFit/>
          </a:bodyPr>
          <a:lstStyle/>
          <a:p>
            <a:pPr defTabSz="685800">
              <a:lnSpc>
                <a:spcPct val="120000"/>
              </a:lnSpc>
              <a:spcAft>
                <a:spcPts val="45"/>
              </a:spcAft>
              <a:buClrTx/>
              <a:defRPr/>
            </a:pPr>
            <a:r>
              <a:rPr lang="vi-VN" altLang="en-US" sz="1800" b="1" kern="1200" dirty="0">
                <a:solidFill>
                  <a:srgbClr val="FF0000"/>
                </a:solidFill>
                <a:latin typeface="Calibri" panose="020F0502020204030204" pitchFamily="34" charset="0"/>
                <a:cs typeface="Calibri" panose="020F0502020204030204" pitchFamily="34" charset="0"/>
              </a:rPr>
              <a:t>PT: </a:t>
            </a:r>
            <a:r>
              <a:rPr lang="en-US" sz="1800" b="1" kern="1200" dirty="0">
                <a:solidFill>
                  <a:srgbClr val="FF0000"/>
                </a:solidFill>
                <a:latin typeface="Calibri" panose="020F0502020204030204" pitchFamily="34" charset="0"/>
                <a:cs typeface="Calibri" panose="020F0502020204030204" pitchFamily="34" charset="0"/>
              </a:rPr>
              <a:t>CH</a:t>
            </a:r>
            <a:r>
              <a:rPr lang="en-US" sz="1800" b="1" kern="1200" baseline="-25000" dirty="0">
                <a:solidFill>
                  <a:srgbClr val="FF0000"/>
                </a:solidFill>
                <a:latin typeface="Calibri" panose="020F0502020204030204" pitchFamily="34" charset="0"/>
                <a:cs typeface="Calibri" panose="020F0502020204030204" pitchFamily="34" charset="0"/>
              </a:rPr>
              <a:t>3</a:t>
            </a:r>
            <a:r>
              <a:rPr lang="en-US" sz="1800" b="1" kern="1200" dirty="0">
                <a:solidFill>
                  <a:srgbClr val="FF0000"/>
                </a:solidFill>
                <a:latin typeface="Calibri" panose="020F0502020204030204" pitchFamily="34" charset="0"/>
                <a:cs typeface="Calibri" panose="020F0502020204030204" pitchFamily="34" charset="0"/>
              </a:rPr>
              <a:t>COO</a:t>
            </a:r>
            <a:r>
              <a:rPr lang="en-US" sz="1800" b="1" kern="1200" dirty="0">
                <a:solidFill>
                  <a:srgbClr val="0000FF"/>
                </a:solidFill>
                <a:latin typeface="Calibri" panose="020F0502020204030204" pitchFamily="34" charset="0"/>
                <a:cs typeface="Calibri" panose="020F0502020204030204" pitchFamily="34" charset="0"/>
              </a:rPr>
              <a:t>H</a:t>
            </a:r>
            <a:r>
              <a:rPr lang="en-US" sz="1800" b="1" kern="1200" dirty="0">
                <a:solidFill>
                  <a:srgbClr val="FF0000"/>
                </a:solidFill>
                <a:latin typeface="Calibri" panose="020F0502020204030204" pitchFamily="34" charset="0"/>
                <a:cs typeface="Calibri" panose="020F0502020204030204" pitchFamily="34" charset="0"/>
              </a:rPr>
              <a:t> +  </a:t>
            </a:r>
            <a:r>
              <a:rPr lang="vi-VN" altLang="en-US" sz="1800" b="1" kern="1200" dirty="0">
                <a:solidFill>
                  <a:prstClr val="black"/>
                </a:solidFill>
                <a:latin typeface="Calibri" panose="020F0502020204030204" pitchFamily="34" charset="0"/>
                <a:cs typeface="Calibri" panose="020F0502020204030204" pitchFamily="34" charset="0"/>
              </a:rPr>
              <a:t>N</a:t>
            </a:r>
            <a:r>
              <a:rPr lang="en-US" sz="1800" b="1" kern="1200" dirty="0" err="1">
                <a:solidFill>
                  <a:prstClr val="black"/>
                </a:solidFill>
                <a:latin typeface="Calibri" panose="020F0502020204030204" pitchFamily="34" charset="0"/>
                <a:cs typeface="Calibri" panose="020F0502020204030204" pitchFamily="34" charset="0"/>
              </a:rPr>
              <a:t>a</a:t>
            </a:r>
            <a:r>
              <a:rPr lang="en-US" sz="1800" b="1" kern="1200" dirty="0" err="1">
                <a:solidFill>
                  <a:srgbClr val="0033CC"/>
                </a:solidFill>
                <a:latin typeface="Calibri" panose="020F0502020204030204" pitchFamily="34" charset="0"/>
                <a:cs typeface="Calibri" panose="020F0502020204030204" pitchFamily="34" charset="0"/>
              </a:rPr>
              <a:t>O</a:t>
            </a:r>
            <a:r>
              <a:rPr lang="vi-VN" altLang="en-US" sz="1800" b="1" kern="1200" dirty="0">
                <a:solidFill>
                  <a:srgbClr val="0033CC"/>
                </a:solidFill>
                <a:latin typeface="Calibri" panose="020F0502020204030204" pitchFamily="34" charset="0"/>
                <a:cs typeface="Calibri" panose="020F0502020204030204" pitchFamily="34" charset="0"/>
              </a:rPr>
              <a:t>H</a:t>
            </a:r>
            <a:r>
              <a:rPr lang="en-US" sz="1800" b="1" kern="1200" dirty="0">
                <a:solidFill>
                  <a:srgbClr val="0033CC"/>
                </a:solidFill>
                <a:latin typeface="Calibri" panose="020F0502020204030204" pitchFamily="34" charset="0"/>
                <a:cs typeface="Calibri" panose="020F0502020204030204" pitchFamily="34" charset="0"/>
              </a:rPr>
              <a:t> </a:t>
            </a:r>
            <a:r>
              <a:rPr lang="en-US" sz="1800" b="1" kern="1200" dirty="0">
                <a:solidFill>
                  <a:srgbClr val="FF0000"/>
                </a:solidFill>
                <a:latin typeface="Calibri" panose="020F0502020204030204" pitchFamily="34" charset="0"/>
                <a:cs typeface="Calibri" panose="020F0502020204030204" pitchFamily="34" charset="0"/>
              </a:rPr>
              <a:t>→ CH</a:t>
            </a:r>
            <a:r>
              <a:rPr lang="en-US" sz="1800" b="1" kern="1200" baseline="-25000" dirty="0">
                <a:solidFill>
                  <a:srgbClr val="FF0000"/>
                </a:solidFill>
                <a:latin typeface="Calibri" panose="020F0502020204030204" pitchFamily="34" charset="0"/>
                <a:cs typeface="Calibri" panose="020F0502020204030204" pitchFamily="34" charset="0"/>
              </a:rPr>
              <a:t>3</a:t>
            </a:r>
            <a:r>
              <a:rPr lang="en-US" sz="1800" b="1" kern="1200" dirty="0">
                <a:solidFill>
                  <a:srgbClr val="FF0000"/>
                </a:solidFill>
                <a:latin typeface="Calibri" panose="020F0502020204030204" pitchFamily="34" charset="0"/>
                <a:cs typeface="Calibri" panose="020F0502020204030204" pitchFamily="34" charset="0"/>
              </a:rPr>
              <a:t>COO</a:t>
            </a:r>
            <a:r>
              <a:rPr lang="vi-VN" altLang="en-US" sz="1800" b="1" kern="1200" dirty="0">
                <a:solidFill>
                  <a:prstClr val="black"/>
                </a:solidFill>
                <a:latin typeface="Calibri" panose="020F0502020204030204" pitchFamily="34" charset="0"/>
                <a:cs typeface="Calibri" panose="020F0502020204030204" pitchFamily="34" charset="0"/>
              </a:rPr>
              <a:t>N</a:t>
            </a:r>
            <a:r>
              <a:rPr lang="en-US" sz="1800" b="1" kern="1200" dirty="0">
                <a:solidFill>
                  <a:prstClr val="black"/>
                </a:solidFill>
                <a:latin typeface="Calibri" panose="020F0502020204030204" pitchFamily="34" charset="0"/>
                <a:cs typeface="Calibri" panose="020F0502020204030204" pitchFamily="34" charset="0"/>
              </a:rPr>
              <a:t>a</a:t>
            </a:r>
            <a:r>
              <a:rPr lang="en-US" sz="1800" b="1" kern="1200" dirty="0">
                <a:solidFill>
                  <a:srgbClr val="FF0000"/>
                </a:solidFill>
                <a:latin typeface="Calibri" panose="020F0502020204030204" pitchFamily="34" charset="0"/>
                <a:cs typeface="Calibri" panose="020F0502020204030204" pitchFamily="34" charset="0"/>
              </a:rPr>
              <a:t> + </a:t>
            </a:r>
            <a:r>
              <a:rPr lang="en-US" sz="1800" b="1" kern="1200" dirty="0">
                <a:solidFill>
                  <a:srgbClr val="0033CC"/>
                </a:solidFill>
                <a:latin typeface="Calibri" panose="020F0502020204030204" pitchFamily="34" charset="0"/>
                <a:cs typeface="Calibri" panose="020F0502020204030204" pitchFamily="34" charset="0"/>
              </a:rPr>
              <a:t>H</a:t>
            </a:r>
            <a:r>
              <a:rPr lang="en-US" sz="1800" b="1" kern="1200" baseline="-25000" dirty="0">
                <a:solidFill>
                  <a:srgbClr val="0033CC"/>
                </a:solidFill>
                <a:latin typeface="Calibri" panose="020F0502020204030204" pitchFamily="34" charset="0"/>
                <a:cs typeface="Calibri" panose="020F0502020204030204" pitchFamily="34" charset="0"/>
              </a:rPr>
              <a:t>2</a:t>
            </a:r>
            <a:r>
              <a:rPr lang="en-US" sz="1800" b="1" kern="1200" dirty="0">
                <a:solidFill>
                  <a:srgbClr val="0033CC"/>
                </a:solidFill>
                <a:latin typeface="Calibri" panose="020F0502020204030204" pitchFamily="34" charset="0"/>
                <a:cs typeface="Calibri" panose="020F0502020204030204" pitchFamily="34" charset="0"/>
              </a:rPr>
              <a:t>O </a:t>
            </a:r>
            <a:endParaRPr lang="en-US" sz="1800" b="1" kern="1200" baseline="-25000" dirty="0">
              <a:solidFill>
                <a:srgbClr val="0033CC"/>
              </a:solidFill>
              <a:latin typeface="Calibri" panose="020F0502020204030204" pitchFamily="34" charset="0"/>
              <a:ea typeface="Times New Roman" panose="02020603050405020304" pitchFamily="18" charset="0"/>
              <a:cs typeface="Calibri" panose="020F0502020204030204" pitchFamily="34" charset="0"/>
            </a:endParaRPr>
          </a:p>
        </p:txBody>
      </p:sp>
      <p:sp>
        <p:nvSpPr>
          <p:cNvPr id="22" name="Text Box 9"/>
          <p:cNvSpPr txBox="1"/>
          <p:nvPr/>
        </p:nvSpPr>
        <p:spPr>
          <a:xfrm>
            <a:off x="2526291" y="3420776"/>
            <a:ext cx="1554080" cy="369332"/>
          </a:xfrm>
          <a:prstGeom prst="rect">
            <a:avLst/>
          </a:prstGeom>
          <a:noFill/>
          <a:ln w="9525">
            <a:noFill/>
          </a:ln>
        </p:spPr>
        <p:txBody>
          <a:bodyPr wrap="none">
            <a:spAutoFit/>
            <a:scene3d>
              <a:camera prst="orthographicFront"/>
              <a:lightRig rig="threePt" dir="t"/>
            </a:scene3d>
          </a:bodyPr>
          <a:lstStyle/>
          <a:p>
            <a:pPr defTabSz="685800" eaLnBrk="0" hangingPunct="0">
              <a:buClrTx/>
              <a:defRPr/>
            </a:pPr>
            <a:r>
              <a:rPr lang="en-US" sz="1800" b="1" kern="1200" dirty="0">
                <a:solidFill>
                  <a:prstClr val="black"/>
                </a:solidFill>
                <a:latin typeface="Calibri" panose="020F0502020204030204" pitchFamily="34" charset="0"/>
                <a:ea typeface="+mn-ea"/>
                <a:cs typeface="Calibri" panose="020F0502020204030204" pitchFamily="34" charset="0"/>
              </a:rPr>
              <a:t>Sodium </a:t>
            </a:r>
            <a:r>
              <a:rPr lang="en-US" sz="1800" b="1" kern="1200" dirty="0" err="1">
                <a:solidFill>
                  <a:prstClr val="black"/>
                </a:solidFill>
                <a:latin typeface="Calibri" panose="020F0502020204030204" pitchFamily="34" charset="0"/>
                <a:ea typeface="+mn-ea"/>
                <a:cs typeface="Calibri" panose="020F0502020204030204" pitchFamily="34" charset="0"/>
              </a:rPr>
              <a:t>acetat</a:t>
            </a:r>
            <a:endParaRPr sz="1800" b="1" kern="1200" dirty="0">
              <a:solidFill>
                <a:prstClr val="black"/>
              </a:solidFill>
              <a:latin typeface="Calibri" panose="020F0502020204030204" pitchFamily="34" charset="0"/>
              <a:ea typeface="Arial" panose="020B0604020202020204" pitchFamily="34" charset="0"/>
              <a:cs typeface="Calibri" panose="020F0502020204030204" pitchFamily="34" charset="0"/>
            </a:endParaRPr>
          </a:p>
        </p:txBody>
      </p:sp>
      <p:sp>
        <p:nvSpPr>
          <p:cNvPr id="23" name="TextBox 14"/>
          <p:cNvSpPr txBox="1"/>
          <p:nvPr/>
        </p:nvSpPr>
        <p:spPr>
          <a:xfrm>
            <a:off x="332636" y="4404635"/>
            <a:ext cx="5415982" cy="402546"/>
          </a:xfrm>
          <a:prstGeom prst="rect">
            <a:avLst/>
          </a:prstGeom>
          <a:noFill/>
          <a:ln w="9525">
            <a:noFill/>
          </a:ln>
        </p:spPr>
        <p:txBody>
          <a:bodyPr wrap="square" anchor="t" anchorCtr="0">
            <a:spAutoFit/>
          </a:bodyPr>
          <a:lstStyle/>
          <a:p>
            <a:pPr defTabSz="685800">
              <a:lnSpc>
                <a:spcPct val="120000"/>
              </a:lnSpc>
              <a:spcAft>
                <a:spcPts val="45"/>
              </a:spcAft>
              <a:buClrTx/>
              <a:defRPr/>
            </a:pPr>
            <a:r>
              <a:rPr lang="en-US" sz="1800" b="1" kern="1200" dirty="0">
                <a:solidFill>
                  <a:srgbClr val="FF0000"/>
                </a:solidFill>
                <a:latin typeface="Calibri" panose="020F0502020204030204" pitchFamily="34" charset="0"/>
                <a:cs typeface="Calibri" panose="020F0502020204030204" pitchFamily="34" charset="0"/>
              </a:rPr>
              <a:t>PT: CH</a:t>
            </a:r>
            <a:r>
              <a:rPr lang="en-US" sz="1800" b="1" kern="1200" baseline="-25000" dirty="0">
                <a:solidFill>
                  <a:srgbClr val="FF0000"/>
                </a:solidFill>
                <a:latin typeface="Calibri" panose="020F0502020204030204" pitchFamily="34" charset="0"/>
                <a:cs typeface="Calibri" panose="020F0502020204030204" pitchFamily="34" charset="0"/>
              </a:rPr>
              <a:t>3</a:t>
            </a:r>
            <a:r>
              <a:rPr lang="en-US" sz="1800" b="1" kern="1200" dirty="0">
                <a:solidFill>
                  <a:srgbClr val="FF0000"/>
                </a:solidFill>
                <a:latin typeface="Calibri" panose="020F0502020204030204" pitchFamily="34" charset="0"/>
                <a:cs typeface="Calibri" panose="020F0502020204030204" pitchFamily="34" charset="0"/>
              </a:rPr>
              <a:t>COO</a:t>
            </a:r>
            <a:r>
              <a:rPr lang="en-US" sz="1800" b="1" kern="1200" dirty="0">
                <a:solidFill>
                  <a:srgbClr val="0000FF"/>
                </a:solidFill>
                <a:latin typeface="Calibri" panose="020F0502020204030204" pitchFamily="34" charset="0"/>
                <a:cs typeface="Calibri" panose="020F0502020204030204" pitchFamily="34" charset="0"/>
              </a:rPr>
              <a:t>H</a:t>
            </a:r>
            <a:r>
              <a:rPr lang="en-US" sz="1800" b="1" kern="1200" dirty="0">
                <a:solidFill>
                  <a:srgbClr val="FF0000"/>
                </a:solidFill>
                <a:latin typeface="Calibri" panose="020F0502020204030204" pitchFamily="34" charset="0"/>
                <a:cs typeface="Calibri" panose="020F0502020204030204" pitchFamily="34" charset="0"/>
              </a:rPr>
              <a:t> +  </a:t>
            </a:r>
            <a:r>
              <a:rPr lang="en-US" altLang="en-US" sz="1800" b="1" kern="1200" dirty="0">
                <a:solidFill>
                  <a:prstClr val="black"/>
                </a:solidFill>
                <a:latin typeface="Calibri" panose="020F0502020204030204" pitchFamily="34" charset="0"/>
                <a:cs typeface="Calibri" panose="020F0502020204030204" pitchFamily="34" charset="0"/>
              </a:rPr>
              <a:t>Ca</a:t>
            </a:r>
            <a:r>
              <a:rPr lang="en-US" sz="1800" b="1" kern="1200" dirty="0">
                <a:solidFill>
                  <a:srgbClr val="0033CC"/>
                </a:solidFill>
                <a:latin typeface="Calibri" panose="020F0502020204030204" pitchFamily="34" charset="0"/>
                <a:cs typeface="Calibri" panose="020F0502020204030204" pitchFamily="34" charset="0"/>
              </a:rPr>
              <a:t>CO</a:t>
            </a:r>
            <a:r>
              <a:rPr lang="en-US" sz="1800" b="1" kern="1200" baseline="-25000" dirty="0">
                <a:solidFill>
                  <a:srgbClr val="0033CC"/>
                </a:solidFill>
                <a:latin typeface="Calibri" panose="020F0502020204030204" pitchFamily="34" charset="0"/>
                <a:cs typeface="Calibri" panose="020F0502020204030204" pitchFamily="34" charset="0"/>
              </a:rPr>
              <a:t>3</a:t>
            </a:r>
            <a:r>
              <a:rPr lang="en-US" sz="1800" b="1" kern="1200" dirty="0">
                <a:solidFill>
                  <a:srgbClr val="0033CC"/>
                </a:solidFill>
                <a:latin typeface="Calibri" panose="020F0502020204030204" pitchFamily="34" charset="0"/>
                <a:cs typeface="Calibri" panose="020F0502020204030204" pitchFamily="34" charset="0"/>
              </a:rPr>
              <a:t> </a:t>
            </a:r>
            <a:r>
              <a:rPr lang="en-US" sz="1800" b="1" kern="1200" dirty="0">
                <a:solidFill>
                  <a:srgbClr val="FF0000"/>
                </a:solidFill>
                <a:latin typeface="Calibri" panose="020F0502020204030204" pitchFamily="34" charset="0"/>
                <a:cs typeface="Calibri" panose="020F0502020204030204" pitchFamily="34" charset="0"/>
              </a:rPr>
              <a:t>→ (</a:t>
            </a:r>
            <a:r>
              <a:rPr lang="en-US" sz="1800" b="1" kern="1200" dirty="0">
                <a:solidFill>
                  <a:srgbClr val="FF0000"/>
                </a:solidFill>
                <a:latin typeface="Calibri" panose="020F0502020204030204" pitchFamily="34" charset="0"/>
                <a:cs typeface="Calibri" panose="020F0502020204030204" pitchFamily="34" charset="0"/>
                <a:sym typeface="+mn-ea"/>
              </a:rPr>
              <a:t>CH</a:t>
            </a:r>
            <a:r>
              <a:rPr lang="en-US" sz="1800" b="1" kern="1200" baseline="-25000" dirty="0">
                <a:solidFill>
                  <a:srgbClr val="FF0000"/>
                </a:solidFill>
                <a:latin typeface="Calibri" panose="020F0502020204030204" pitchFamily="34" charset="0"/>
                <a:cs typeface="Calibri" panose="020F0502020204030204" pitchFamily="34" charset="0"/>
                <a:sym typeface="+mn-ea"/>
              </a:rPr>
              <a:t>3</a:t>
            </a:r>
            <a:r>
              <a:rPr lang="en-US" sz="1800" b="1" kern="1200" dirty="0">
                <a:solidFill>
                  <a:srgbClr val="FF0000"/>
                </a:solidFill>
                <a:latin typeface="Calibri" panose="020F0502020204030204" pitchFamily="34" charset="0"/>
                <a:cs typeface="Calibri" panose="020F0502020204030204" pitchFamily="34" charset="0"/>
                <a:sym typeface="+mn-ea"/>
              </a:rPr>
              <a:t>COO)</a:t>
            </a:r>
            <a:r>
              <a:rPr lang="en-US" sz="1800" b="1" kern="1200" baseline="-25000" dirty="0">
                <a:solidFill>
                  <a:srgbClr val="FF0000"/>
                </a:solidFill>
                <a:latin typeface="Calibri" panose="020F0502020204030204" pitchFamily="34" charset="0"/>
                <a:cs typeface="Calibri" panose="020F0502020204030204" pitchFamily="34" charset="0"/>
                <a:sym typeface="+mn-ea"/>
              </a:rPr>
              <a:t>2</a:t>
            </a:r>
            <a:r>
              <a:rPr lang="en-US" altLang="en-US" sz="1800" b="1" kern="1200" dirty="0">
                <a:solidFill>
                  <a:prstClr val="black"/>
                </a:solidFill>
                <a:latin typeface="Calibri" panose="020F0502020204030204" pitchFamily="34" charset="0"/>
                <a:cs typeface="Calibri" panose="020F0502020204030204" pitchFamily="34" charset="0"/>
                <a:sym typeface="+mn-ea"/>
              </a:rPr>
              <a:t>C</a:t>
            </a:r>
            <a:r>
              <a:rPr lang="vi-VN" altLang="en-US" sz="1800" b="1" kern="1200" dirty="0">
                <a:solidFill>
                  <a:prstClr val="black"/>
                </a:solidFill>
                <a:latin typeface="Calibri" panose="020F0502020204030204" pitchFamily="34" charset="0"/>
                <a:cs typeface="Calibri" panose="020F0502020204030204" pitchFamily="34" charset="0"/>
                <a:sym typeface="+mn-ea"/>
              </a:rPr>
              <a:t>a</a:t>
            </a:r>
            <a:r>
              <a:rPr lang="en-US" sz="1800" b="1" kern="1200" dirty="0">
                <a:solidFill>
                  <a:srgbClr val="FF0000"/>
                </a:solidFill>
                <a:latin typeface="Calibri" panose="020F0502020204030204" pitchFamily="34" charset="0"/>
                <a:cs typeface="Calibri" panose="020F0502020204030204" pitchFamily="34" charset="0"/>
              </a:rPr>
              <a:t> + </a:t>
            </a:r>
            <a:r>
              <a:rPr lang="en-US" sz="1800" b="1" kern="1200" dirty="0">
                <a:solidFill>
                  <a:srgbClr val="0033CC"/>
                </a:solidFill>
                <a:latin typeface="Calibri" panose="020F0502020204030204" pitchFamily="34" charset="0"/>
                <a:cs typeface="Calibri" panose="020F0502020204030204" pitchFamily="34" charset="0"/>
              </a:rPr>
              <a:t>H</a:t>
            </a:r>
            <a:r>
              <a:rPr lang="en-US" sz="1800" b="1" kern="1200" baseline="-25000" dirty="0">
                <a:solidFill>
                  <a:srgbClr val="0033CC"/>
                </a:solidFill>
                <a:latin typeface="Calibri" panose="020F0502020204030204" pitchFamily="34" charset="0"/>
                <a:cs typeface="Calibri" panose="020F0502020204030204" pitchFamily="34" charset="0"/>
              </a:rPr>
              <a:t>2</a:t>
            </a:r>
            <a:r>
              <a:rPr lang="en-US" sz="1800" b="1" kern="1200" dirty="0">
                <a:solidFill>
                  <a:srgbClr val="0033CC"/>
                </a:solidFill>
                <a:latin typeface="Calibri" panose="020F0502020204030204" pitchFamily="34" charset="0"/>
                <a:cs typeface="Calibri" panose="020F0502020204030204" pitchFamily="34" charset="0"/>
              </a:rPr>
              <a:t>O + CO</a:t>
            </a:r>
            <a:r>
              <a:rPr lang="en-US" sz="1800" b="1" kern="1200" baseline="-25000" dirty="0">
                <a:solidFill>
                  <a:srgbClr val="0033CC"/>
                </a:solidFill>
                <a:latin typeface="Calibri" panose="020F0502020204030204" pitchFamily="34" charset="0"/>
                <a:cs typeface="Calibri" panose="020F0502020204030204" pitchFamily="34" charset="0"/>
              </a:rPr>
              <a:t>2</a:t>
            </a:r>
            <a:endParaRPr lang="en-US" sz="1800" b="1" kern="1200" baseline="-25000" dirty="0">
              <a:solidFill>
                <a:srgbClr val="0033CC"/>
              </a:solidFill>
              <a:latin typeface="Calibri" panose="020F0502020204030204" pitchFamily="34" charset="0"/>
              <a:ea typeface="Times New Roman" panose="02020603050405020304" pitchFamily="18" charset="0"/>
              <a:cs typeface="Calibri" panose="020F0502020204030204" pitchFamily="34" charset="0"/>
            </a:endParaRPr>
          </a:p>
        </p:txBody>
      </p:sp>
      <p:sp>
        <p:nvSpPr>
          <p:cNvPr id="24" name="Text Box 15"/>
          <p:cNvSpPr txBox="1"/>
          <p:nvPr/>
        </p:nvSpPr>
        <p:spPr>
          <a:xfrm>
            <a:off x="2597203" y="4750095"/>
            <a:ext cx="1858594" cy="369332"/>
          </a:xfrm>
          <a:prstGeom prst="rect">
            <a:avLst/>
          </a:prstGeom>
          <a:noFill/>
          <a:ln w="9525">
            <a:noFill/>
          </a:ln>
        </p:spPr>
        <p:txBody>
          <a:bodyPr wrap="square">
            <a:spAutoFit/>
          </a:bodyPr>
          <a:lstStyle/>
          <a:p>
            <a:pPr defTabSz="685800" eaLnBrk="0" hangingPunct="0">
              <a:buClrTx/>
              <a:defRPr/>
            </a:pPr>
            <a:r>
              <a:rPr lang="en-US" sz="1800" b="1" kern="1200" dirty="0">
                <a:solidFill>
                  <a:prstClr val="black"/>
                </a:solidFill>
                <a:latin typeface="Calibri" panose="020F0502020204030204" pitchFamily="34" charset="0"/>
                <a:ea typeface="+mn-ea"/>
                <a:cs typeface="Calibri" panose="020F0502020204030204" pitchFamily="34" charset="0"/>
              </a:rPr>
              <a:t>Calcium acetate</a:t>
            </a:r>
            <a:endParaRPr sz="1800" b="1" kern="1200" dirty="0">
              <a:solidFill>
                <a:prstClr val="black"/>
              </a:solidFill>
              <a:latin typeface="Calibri" panose="020F0502020204030204" pitchFamily="34" charset="0"/>
              <a:ea typeface="Arial" panose="020B0604020202020204" pitchFamily="34" charset="0"/>
              <a:cs typeface="Calibri" panose="020F0502020204030204" pitchFamily="34" charset="0"/>
            </a:endParaRPr>
          </a:p>
        </p:txBody>
      </p:sp>
      <p:pic>
        <p:nvPicPr>
          <p:cNvPr id="2" name="Google Shape;2745;p54">
            <a:extLst>
              <a:ext uri="{FF2B5EF4-FFF2-40B4-BE49-F238E27FC236}">
                <a16:creationId xmlns:a16="http://schemas.microsoft.com/office/drawing/2014/main" id="{886B08EB-5D50-E72E-5A53-9CB264DC125E}"/>
              </a:ext>
            </a:extLst>
          </p:cNvPr>
          <p:cNvPicPr preferRelativeResize="0"/>
          <p:nvPr/>
        </p:nvPicPr>
        <p:blipFill rotWithShape="1">
          <a:blip r:embed="rId2">
            <a:alphaModFix/>
          </a:blip>
          <a:srcRect l="53159" r="4626"/>
          <a:stretch/>
        </p:blipFill>
        <p:spPr>
          <a:xfrm>
            <a:off x="5960134" y="485202"/>
            <a:ext cx="3204516" cy="4270101"/>
          </a:xfrm>
          <a:prstGeom prst="rect">
            <a:avLst/>
          </a:prstGeom>
          <a:noFill/>
          <a:ln>
            <a:noFill/>
          </a:ln>
        </p:spPr>
      </p:pic>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7" presetClass="entr" presetSubtype="0" fill="hold" grpId="1" nodeType="click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fade">
                                      <p:cBhvr>
                                        <p:cTn id="7" dur="1000"/>
                                        <p:tgtEl>
                                          <p:spTgt spid="18"/>
                                        </p:tgtEl>
                                      </p:cBhvr>
                                    </p:animEffect>
                                    <p:anim calcmode="lin" valueType="num">
                                      <p:cBhvr>
                                        <p:cTn id="8" dur="1000" fill="hold"/>
                                        <p:tgtEl>
                                          <p:spTgt spid="18"/>
                                        </p:tgtEl>
                                        <p:attrNameLst>
                                          <p:attrName>ppt_x</p:attrName>
                                        </p:attrNameLst>
                                      </p:cBhvr>
                                      <p:tavLst>
                                        <p:tav tm="0">
                                          <p:val>
                                            <p:strVal val="#ppt_x"/>
                                          </p:val>
                                        </p:tav>
                                        <p:tav tm="100000">
                                          <p:val>
                                            <p:strVal val="#ppt_x"/>
                                          </p:val>
                                        </p:tav>
                                      </p:tavLst>
                                    </p:anim>
                                    <p:anim calcmode="lin" valueType="num">
                                      <p:cBhvr>
                                        <p:cTn id="9" dur="1000" fill="hold"/>
                                        <p:tgtEl>
                                          <p:spTgt spid="18"/>
                                        </p:tgtEl>
                                        <p:attrNameLst>
                                          <p:attrName>ppt_y</p:attrName>
                                        </p:attrNameLst>
                                      </p:cBhvr>
                                      <p:tavLst>
                                        <p:tav tm="0">
                                          <p:val>
                                            <p:strVal val="#ppt_y-.1"/>
                                          </p:val>
                                        </p:tav>
                                        <p:tav tm="100000">
                                          <p:val>
                                            <p:strVal val="#ppt_y"/>
                                          </p:val>
                                        </p:tav>
                                      </p:tavLst>
                                    </p:anim>
                                  </p:childTnLst>
                                </p:cTn>
                              </p:par>
                              <p:par>
                                <p:cTn id="10" presetID="47" presetClass="entr" presetSubtype="0" fill="hold" grpId="1" nodeType="withEffect">
                                  <p:stCondLst>
                                    <p:cond delay="500"/>
                                  </p:stCondLst>
                                  <p:childTnLst>
                                    <p:set>
                                      <p:cBhvr>
                                        <p:cTn id="11" dur="1" fill="hold">
                                          <p:stCondLst>
                                            <p:cond delay="0"/>
                                          </p:stCondLst>
                                        </p:cTn>
                                        <p:tgtEl>
                                          <p:spTgt spid="17"/>
                                        </p:tgtEl>
                                        <p:attrNameLst>
                                          <p:attrName>style.visibility</p:attrName>
                                        </p:attrNameLst>
                                      </p:cBhvr>
                                      <p:to>
                                        <p:strVal val="visible"/>
                                      </p:to>
                                    </p:set>
                                    <p:animEffect transition="in" filter="fade">
                                      <p:cBhvr>
                                        <p:cTn id="12" dur="1000"/>
                                        <p:tgtEl>
                                          <p:spTgt spid="17"/>
                                        </p:tgtEl>
                                      </p:cBhvr>
                                    </p:animEffect>
                                    <p:anim calcmode="lin" valueType="num">
                                      <p:cBhvr>
                                        <p:cTn id="13" dur="1000" fill="hold"/>
                                        <p:tgtEl>
                                          <p:spTgt spid="17"/>
                                        </p:tgtEl>
                                        <p:attrNameLst>
                                          <p:attrName>ppt_x</p:attrName>
                                        </p:attrNameLst>
                                      </p:cBhvr>
                                      <p:tavLst>
                                        <p:tav tm="0">
                                          <p:val>
                                            <p:strVal val="#ppt_x"/>
                                          </p:val>
                                        </p:tav>
                                        <p:tav tm="100000">
                                          <p:val>
                                            <p:strVal val="#ppt_x"/>
                                          </p:val>
                                        </p:tav>
                                      </p:tavLst>
                                    </p:anim>
                                    <p:anim calcmode="lin" valueType="num">
                                      <p:cBhvr>
                                        <p:cTn id="14" dur="1000" fill="hold"/>
                                        <p:tgtEl>
                                          <p:spTgt spid="17"/>
                                        </p:tgtEl>
                                        <p:attrNameLst>
                                          <p:attrName>ppt_y</p:attrName>
                                        </p:attrNameLst>
                                      </p:cBhvr>
                                      <p:tavLst>
                                        <p:tav tm="0">
                                          <p:val>
                                            <p:strVal val="#ppt_y-.1"/>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47" presetClass="entr" presetSubtype="0" fill="hold" grpId="1" nodeType="clickEffect">
                                  <p:stCondLst>
                                    <p:cond delay="0"/>
                                  </p:stCondLst>
                                  <p:childTnLst>
                                    <p:set>
                                      <p:cBhvr>
                                        <p:cTn id="18" dur="1" fill="hold">
                                          <p:stCondLst>
                                            <p:cond delay="0"/>
                                          </p:stCondLst>
                                        </p:cTn>
                                        <p:tgtEl>
                                          <p:spTgt spid="19"/>
                                        </p:tgtEl>
                                        <p:attrNameLst>
                                          <p:attrName>style.visibility</p:attrName>
                                        </p:attrNameLst>
                                      </p:cBhvr>
                                      <p:to>
                                        <p:strVal val="visible"/>
                                      </p:to>
                                    </p:set>
                                    <p:animEffect transition="in" filter="fade">
                                      <p:cBhvr>
                                        <p:cTn id="19" dur="1000"/>
                                        <p:tgtEl>
                                          <p:spTgt spid="19"/>
                                        </p:tgtEl>
                                      </p:cBhvr>
                                    </p:animEffect>
                                    <p:anim calcmode="lin" valueType="num">
                                      <p:cBhvr>
                                        <p:cTn id="20" dur="1000" fill="hold"/>
                                        <p:tgtEl>
                                          <p:spTgt spid="19"/>
                                        </p:tgtEl>
                                        <p:attrNameLst>
                                          <p:attrName>ppt_x</p:attrName>
                                        </p:attrNameLst>
                                      </p:cBhvr>
                                      <p:tavLst>
                                        <p:tav tm="0">
                                          <p:val>
                                            <p:strVal val="#ppt_x"/>
                                          </p:val>
                                        </p:tav>
                                        <p:tav tm="100000">
                                          <p:val>
                                            <p:strVal val="#ppt_x"/>
                                          </p:val>
                                        </p:tav>
                                      </p:tavLst>
                                    </p:anim>
                                    <p:anim calcmode="lin" valueType="num">
                                      <p:cBhvr>
                                        <p:cTn id="21" dur="1000" fill="hold"/>
                                        <p:tgtEl>
                                          <p:spTgt spid="19"/>
                                        </p:tgtEl>
                                        <p:attrNameLst>
                                          <p:attrName>ppt_y</p:attrName>
                                        </p:attrNameLst>
                                      </p:cBhvr>
                                      <p:tavLst>
                                        <p:tav tm="0">
                                          <p:val>
                                            <p:strVal val="#ppt_y-.1"/>
                                          </p:val>
                                        </p:tav>
                                        <p:tav tm="100000">
                                          <p:val>
                                            <p:strVal val="#ppt_y"/>
                                          </p:val>
                                        </p:tav>
                                      </p:tavLst>
                                    </p:anim>
                                  </p:childTnLst>
                                </p:cTn>
                              </p:par>
                              <p:par>
                                <p:cTn id="22" presetID="47" presetClass="entr" presetSubtype="0" fill="hold" grpId="1" nodeType="withEffect">
                                  <p:stCondLst>
                                    <p:cond delay="500"/>
                                  </p:stCondLst>
                                  <p:childTnLst>
                                    <p:set>
                                      <p:cBhvr>
                                        <p:cTn id="23" dur="1" fill="hold">
                                          <p:stCondLst>
                                            <p:cond delay="0"/>
                                          </p:stCondLst>
                                        </p:cTn>
                                        <p:tgtEl>
                                          <p:spTgt spid="20"/>
                                        </p:tgtEl>
                                        <p:attrNameLst>
                                          <p:attrName>style.visibility</p:attrName>
                                        </p:attrNameLst>
                                      </p:cBhvr>
                                      <p:to>
                                        <p:strVal val="visible"/>
                                      </p:to>
                                    </p:set>
                                    <p:animEffect transition="in" filter="fade">
                                      <p:cBhvr>
                                        <p:cTn id="24" dur="1000"/>
                                        <p:tgtEl>
                                          <p:spTgt spid="20"/>
                                        </p:tgtEl>
                                      </p:cBhvr>
                                    </p:animEffect>
                                    <p:anim calcmode="lin" valueType="num">
                                      <p:cBhvr>
                                        <p:cTn id="25" dur="1000" fill="hold"/>
                                        <p:tgtEl>
                                          <p:spTgt spid="20"/>
                                        </p:tgtEl>
                                        <p:attrNameLst>
                                          <p:attrName>ppt_x</p:attrName>
                                        </p:attrNameLst>
                                      </p:cBhvr>
                                      <p:tavLst>
                                        <p:tav tm="0">
                                          <p:val>
                                            <p:strVal val="#ppt_x"/>
                                          </p:val>
                                        </p:tav>
                                        <p:tav tm="100000">
                                          <p:val>
                                            <p:strVal val="#ppt_x"/>
                                          </p:val>
                                        </p:tav>
                                      </p:tavLst>
                                    </p:anim>
                                    <p:anim calcmode="lin" valueType="num">
                                      <p:cBhvr>
                                        <p:cTn id="26" dur="1000" fill="hold"/>
                                        <p:tgtEl>
                                          <p:spTgt spid="20"/>
                                        </p:tgtEl>
                                        <p:attrNameLst>
                                          <p:attrName>ppt_y</p:attrName>
                                        </p:attrNameLst>
                                      </p:cBhvr>
                                      <p:tavLst>
                                        <p:tav tm="0">
                                          <p:val>
                                            <p:strVal val="#ppt_y-.1"/>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47" presetClass="entr" presetSubtype="0" fill="hold" grpId="1" nodeType="clickEffect">
                                  <p:stCondLst>
                                    <p:cond delay="0"/>
                                  </p:stCondLst>
                                  <p:childTnLst>
                                    <p:set>
                                      <p:cBhvr>
                                        <p:cTn id="30" dur="1" fill="hold">
                                          <p:stCondLst>
                                            <p:cond delay="0"/>
                                          </p:stCondLst>
                                        </p:cTn>
                                        <p:tgtEl>
                                          <p:spTgt spid="21"/>
                                        </p:tgtEl>
                                        <p:attrNameLst>
                                          <p:attrName>style.visibility</p:attrName>
                                        </p:attrNameLst>
                                      </p:cBhvr>
                                      <p:to>
                                        <p:strVal val="visible"/>
                                      </p:to>
                                    </p:set>
                                    <p:animEffect transition="in" filter="fade">
                                      <p:cBhvr>
                                        <p:cTn id="31" dur="1000"/>
                                        <p:tgtEl>
                                          <p:spTgt spid="21"/>
                                        </p:tgtEl>
                                      </p:cBhvr>
                                    </p:animEffect>
                                    <p:anim calcmode="lin" valueType="num">
                                      <p:cBhvr>
                                        <p:cTn id="32" dur="1000" fill="hold"/>
                                        <p:tgtEl>
                                          <p:spTgt spid="21"/>
                                        </p:tgtEl>
                                        <p:attrNameLst>
                                          <p:attrName>ppt_x</p:attrName>
                                        </p:attrNameLst>
                                      </p:cBhvr>
                                      <p:tavLst>
                                        <p:tav tm="0">
                                          <p:val>
                                            <p:strVal val="#ppt_x"/>
                                          </p:val>
                                        </p:tav>
                                        <p:tav tm="100000">
                                          <p:val>
                                            <p:strVal val="#ppt_x"/>
                                          </p:val>
                                        </p:tav>
                                      </p:tavLst>
                                    </p:anim>
                                    <p:anim calcmode="lin" valueType="num">
                                      <p:cBhvr>
                                        <p:cTn id="33" dur="1000" fill="hold"/>
                                        <p:tgtEl>
                                          <p:spTgt spid="21"/>
                                        </p:tgtEl>
                                        <p:attrNameLst>
                                          <p:attrName>ppt_y</p:attrName>
                                        </p:attrNameLst>
                                      </p:cBhvr>
                                      <p:tavLst>
                                        <p:tav tm="0">
                                          <p:val>
                                            <p:strVal val="#ppt_y-.1"/>
                                          </p:val>
                                        </p:tav>
                                        <p:tav tm="100000">
                                          <p:val>
                                            <p:strVal val="#ppt_y"/>
                                          </p:val>
                                        </p:tav>
                                      </p:tavLst>
                                    </p:anim>
                                  </p:childTnLst>
                                </p:cTn>
                              </p:par>
                              <p:par>
                                <p:cTn id="34" presetID="47" presetClass="entr" presetSubtype="0" fill="hold" grpId="1" nodeType="withEffect">
                                  <p:stCondLst>
                                    <p:cond delay="500"/>
                                  </p:stCondLst>
                                  <p:childTnLst>
                                    <p:set>
                                      <p:cBhvr>
                                        <p:cTn id="35" dur="1" fill="hold">
                                          <p:stCondLst>
                                            <p:cond delay="0"/>
                                          </p:stCondLst>
                                        </p:cTn>
                                        <p:tgtEl>
                                          <p:spTgt spid="22"/>
                                        </p:tgtEl>
                                        <p:attrNameLst>
                                          <p:attrName>style.visibility</p:attrName>
                                        </p:attrNameLst>
                                      </p:cBhvr>
                                      <p:to>
                                        <p:strVal val="visible"/>
                                      </p:to>
                                    </p:set>
                                    <p:animEffect transition="in" filter="fade">
                                      <p:cBhvr>
                                        <p:cTn id="36" dur="1000"/>
                                        <p:tgtEl>
                                          <p:spTgt spid="22"/>
                                        </p:tgtEl>
                                      </p:cBhvr>
                                    </p:animEffect>
                                    <p:anim calcmode="lin" valueType="num">
                                      <p:cBhvr>
                                        <p:cTn id="37" dur="1000" fill="hold"/>
                                        <p:tgtEl>
                                          <p:spTgt spid="22"/>
                                        </p:tgtEl>
                                        <p:attrNameLst>
                                          <p:attrName>ppt_x</p:attrName>
                                        </p:attrNameLst>
                                      </p:cBhvr>
                                      <p:tavLst>
                                        <p:tav tm="0">
                                          <p:val>
                                            <p:strVal val="#ppt_x"/>
                                          </p:val>
                                        </p:tav>
                                        <p:tav tm="100000">
                                          <p:val>
                                            <p:strVal val="#ppt_x"/>
                                          </p:val>
                                        </p:tav>
                                      </p:tavLst>
                                    </p:anim>
                                    <p:anim calcmode="lin" valueType="num">
                                      <p:cBhvr>
                                        <p:cTn id="38" dur="1000" fill="hold"/>
                                        <p:tgtEl>
                                          <p:spTgt spid="22"/>
                                        </p:tgtEl>
                                        <p:attrNameLst>
                                          <p:attrName>ppt_y</p:attrName>
                                        </p:attrNameLst>
                                      </p:cBhvr>
                                      <p:tavLst>
                                        <p:tav tm="0">
                                          <p:val>
                                            <p:strVal val="#ppt_y-.1"/>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47" presetClass="entr" presetSubtype="0" fill="hold" grpId="1" nodeType="clickEffect">
                                  <p:stCondLst>
                                    <p:cond delay="0"/>
                                  </p:stCondLst>
                                  <p:childTnLst>
                                    <p:set>
                                      <p:cBhvr>
                                        <p:cTn id="42" dur="1" fill="hold">
                                          <p:stCondLst>
                                            <p:cond delay="0"/>
                                          </p:stCondLst>
                                        </p:cTn>
                                        <p:tgtEl>
                                          <p:spTgt spid="23"/>
                                        </p:tgtEl>
                                        <p:attrNameLst>
                                          <p:attrName>style.visibility</p:attrName>
                                        </p:attrNameLst>
                                      </p:cBhvr>
                                      <p:to>
                                        <p:strVal val="visible"/>
                                      </p:to>
                                    </p:set>
                                    <p:animEffect transition="in" filter="fade">
                                      <p:cBhvr>
                                        <p:cTn id="43" dur="1000"/>
                                        <p:tgtEl>
                                          <p:spTgt spid="23"/>
                                        </p:tgtEl>
                                      </p:cBhvr>
                                    </p:animEffect>
                                    <p:anim calcmode="lin" valueType="num">
                                      <p:cBhvr>
                                        <p:cTn id="44" dur="1000" fill="hold"/>
                                        <p:tgtEl>
                                          <p:spTgt spid="23"/>
                                        </p:tgtEl>
                                        <p:attrNameLst>
                                          <p:attrName>ppt_x</p:attrName>
                                        </p:attrNameLst>
                                      </p:cBhvr>
                                      <p:tavLst>
                                        <p:tav tm="0">
                                          <p:val>
                                            <p:strVal val="#ppt_x"/>
                                          </p:val>
                                        </p:tav>
                                        <p:tav tm="100000">
                                          <p:val>
                                            <p:strVal val="#ppt_x"/>
                                          </p:val>
                                        </p:tav>
                                      </p:tavLst>
                                    </p:anim>
                                    <p:anim calcmode="lin" valueType="num">
                                      <p:cBhvr>
                                        <p:cTn id="45" dur="1000" fill="hold"/>
                                        <p:tgtEl>
                                          <p:spTgt spid="23"/>
                                        </p:tgtEl>
                                        <p:attrNameLst>
                                          <p:attrName>ppt_y</p:attrName>
                                        </p:attrNameLst>
                                      </p:cBhvr>
                                      <p:tavLst>
                                        <p:tav tm="0">
                                          <p:val>
                                            <p:strVal val="#ppt_y-.1"/>
                                          </p:val>
                                        </p:tav>
                                        <p:tav tm="100000">
                                          <p:val>
                                            <p:strVal val="#ppt_y"/>
                                          </p:val>
                                        </p:tav>
                                      </p:tavLst>
                                    </p:anim>
                                  </p:childTnLst>
                                </p:cTn>
                              </p:par>
                              <p:par>
                                <p:cTn id="46" presetID="47" presetClass="entr" presetSubtype="0" fill="hold" grpId="1" nodeType="withEffect">
                                  <p:stCondLst>
                                    <p:cond delay="500"/>
                                  </p:stCondLst>
                                  <p:childTnLst>
                                    <p:set>
                                      <p:cBhvr>
                                        <p:cTn id="47" dur="1" fill="hold">
                                          <p:stCondLst>
                                            <p:cond delay="0"/>
                                          </p:stCondLst>
                                        </p:cTn>
                                        <p:tgtEl>
                                          <p:spTgt spid="24"/>
                                        </p:tgtEl>
                                        <p:attrNameLst>
                                          <p:attrName>style.visibility</p:attrName>
                                        </p:attrNameLst>
                                      </p:cBhvr>
                                      <p:to>
                                        <p:strVal val="visible"/>
                                      </p:to>
                                    </p:set>
                                    <p:animEffect transition="in" filter="fade">
                                      <p:cBhvr>
                                        <p:cTn id="48" dur="1000"/>
                                        <p:tgtEl>
                                          <p:spTgt spid="24"/>
                                        </p:tgtEl>
                                      </p:cBhvr>
                                    </p:animEffect>
                                    <p:anim calcmode="lin" valueType="num">
                                      <p:cBhvr>
                                        <p:cTn id="49" dur="1000" fill="hold"/>
                                        <p:tgtEl>
                                          <p:spTgt spid="24"/>
                                        </p:tgtEl>
                                        <p:attrNameLst>
                                          <p:attrName>ppt_x</p:attrName>
                                        </p:attrNameLst>
                                      </p:cBhvr>
                                      <p:tavLst>
                                        <p:tav tm="0">
                                          <p:val>
                                            <p:strVal val="#ppt_x"/>
                                          </p:val>
                                        </p:tav>
                                        <p:tav tm="100000">
                                          <p:val>
                                            <p:strVal val="#ppt_x"/>
                                          </p:val>
                                        </p:tav>
                                      </p:tavLst>
                                    </p:anim>
                                    <p:anim calcmode="lin" valueType="num">
                                      <p:cBhvr>
                                        <p:cTn id="50" dur="1000" fill="hold"/>
                                        <p:tgtEl>
                                          <p:spTgt spid="2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p:bldP spid="17" grpId="1"/>
      <p:bldP spid="18" grpId="0"/>
      <p:bldP spid="18" grpId="1"/>
      <p:bldP spid="19" grpId="0"/>
      <p:bldP spid="19" grpId="1"/>
      <p:bldP spid="20" grpId="0"/>
      <p:bldP spid="20" grpId="1"/>
      <p:bldP spid="21" grpId="0"/>
      <p:bldP spid="21" grpId="1"/>
      <p:bldP spid="22" grpId="0"/>
      <p:bldP spid="22" grpId="1"/>
      <p:bldP spid="23" grpId="0"/>
      <p:bldP spid="23" grpId="1"/>
      <p:bldP spid="24" grpId="0"/>
      <p:bldP spid="24" grpId="1"/>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Shape 2492"/>
        <p:cNvGrpSpPr/>
        <p:nvPr/>
      </p:nvGrpSpPr>
      <p:grpSpPr>
        <a:xfrm>
          <a:off x="0" y="0"/>
          <a:ext cx="0" cy="0"/>
          <a:chOff x="0" y="0"/>
          <a:chExt cx="0" cy="0"/>
        </a:xfrm>
      </p:grpSpPr>
      <p:sp>
        <p:nvSpPr>
          <p:cNvPr id="2508" name="Rectangle: Rounded Corners 2507">
            <a:extLst>
              <a:ext uri="{FF2B5EF4-FFF2-40B4-BE49-F238E27FC236}">
                <a16:creationId xmlns:a16="http://schemas.microsoft.com/office/drawing/2014/main" id="{A9BC6551-F58F-EF39-8A2E-8723A6D4ACC3}"/>
              </a:ext>
            </a:extLst>
          </p:cNvPr>
          <p:cNvSpPr/>
          <p:nvPr/>
        </p:nvSpPr>
        <p:spPr>
          <a:xfrm>
            <a:off x="580486" y="785294"/>
            <a:ext cx="8230981" cy="3959757"/>
          </a:xfrm>
          <a:prstGeom prst="roundRect">
            <a:avLst>
              <a:gd name="adj" fmla="val 12237"/>
            </a:avLst>
          </a:prstGeom>
          <a:noFill/>
          <a:ln>
            <a:solidFill>
              <a:srgbClr val="FFC000"/>
            </a:solidFill>
            <a:prstDash val="dashDo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E4655"/>
              </a:solidFill>
              <a:effectLst/>
              <a:uLnTx/>
              <a:uFillTx/>
              <a:latin typeface="Arial"/>
              <a:ea typeface="+mn-ea"/>
              <a:cs typeface="+mn-cs"/>
              <a:sym typeface="Arial"/>
            </a:endParaRPr>
          </a:p>
        </p:txBody>
      </p:sp>
      <p:grpSp>
        <p:nvGrpSpPr>
          <p:cNvPr id="2509" name="Google Shape;1286;p34">
            <a:extLst>
              <a:ext uri="{FF2B5EF4-FFF2-40B4-BE49-F238E27FC236}">
                <a16:creationId xmlns:a16="http://schemas.microsoft.com/office/drawing/2014/main" id="{DC94D2F9-87C1-CACA-3193-91E2896BBA2D}"/>
              </a:ext>
            </a:extLst>
          </p:cNvPr>
          <p:cNvGrpSpPr/>
          <p:nvPr/>
        </p:nvGrpSpPr>
        <p:grpSpPr>
          <a:xfrm>
            <a:off x="32817" y="1865883"/>
            <a:ext cx="1818232" cy="4401001"/>
            <a:chOff x="-457200" y="2304788"/>
            <a:chExt cx="2267513" cy="5488478"/>
          </a:xfrm>
        </p:grpSpPr>
        <p:sp>
          <p:nvSpPr>
            <p:cNvPr id="2510" name="Google Shape;1287;p34">
              <a:extLst>
                <a:ext uri="{FF2B5EF4-FFF2-40B4-BE49-F238E27FC236}">
                  <a16:creationId xmlns:a16="http://schemas.microsoft.com/office/drawing/2014/main" id="{E7054D3E-0C0D-A2FA-91B9-EDA9B9D164FE}"/>
                </a:ext>
              </a:extLst>
            </p:cNvPr>
            <p:cNvSpPr/>
            <p:nvPr/>
          </p:nvSpPr>
          <p:spPr>
            <a:xfrm>
              <a:off x="1203195" y="2473995"/>
              <a:ext cx="173951" cy="289740"/>
            </a:xfrm>
            <a:custGeom>
              <a:avLst/>
              <a:gdLst/>
              <a:ahLst/>
              <a:cxnLst/>
              <a:rect l="l" t="t" r="r" b="b"/>
              <a:pathLst>
                <a:path w="4217" h="7024" extrusionOk="0">
                  <a:moveTo>
                    <a:pt x="163" y="1"/>
                  </a:moveTo>
                  <a:cubicBezTo>
                    <a:pt x="73" y="1"/>
                    <a:pt x="1" y="74"/>
                    <a:pt x="1" y="164"/>
                  </a:cubicBezTo>
                  <a:lnTo>
                    <a:pt x="1" y="4628"/>
                  </a:lnTo>
                  <a:cubicBezTo>
                    <a:pt x="1" y="4686"/>
                    <a:pt x="30" y="4741"/>
                    <a:pt x="83" y="4771"/>
                  </a:cubicBezTo>
                  <a:lnTo>
                    <a:pt x="3950" y="7001"/>
                  </a:lnTo>
                  <a:cubicBezTo>
                    <a:pt x="3975" y="7016"/>
                    <a:pt x="4003" y="7023"/>
                    <a:pt x="4031" y="7023"/>
                  </a:cubicBezTo>
                  <a:cubicBezTo>
                    <a:pt x="4087" y="7023"/>
                    <a:pt x="4140" y="6994"/>
                    <a:pt x="4170" y="6943"/>
                  </a:cubicBezTo>
                  <a:cubicBezTo>
                    <a:pt x="4216" y="6866"/>
                    <a:pt x="4189" y="6766"/>
                    <a:pt x="4112" y="6719"/>
                  </a:cubicBezTo>
                  <a:lnTo>
                    <a:pt x="329" y="4535"/>
                  </a:lnTo>
                  <a:lnTo>
                    <a:pt x="329" y="164"/>
                  </a:lnTo>
                  <a:cubicBezTo>
                    <a:pt x="329" y="74"/>
                    <a:pt x="256" y="1"/>
                    <a:pt x="167" y="1"/>
                  </a:cubicBezTo>
                  <a:close/>
                </a:path>
              </a:pathLst>
            </a:custGeom>
            <a:solidFill>
              <a:srgbClr val="B6DE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11" name="Google Shape;1288;p34">
              <a:extLst>
                <a:ext uri="{FF2B5EF4-FFF2-40B4-BE49-F238E27FC236}">
                  <a16:creationId xmlns:a16="http://schemas.microsoft.com/office/drawing/2014/main" id="{537A185F-7AA9-4555-218D-C518D834A73E}"/>
                </a:ext>
              </a:extLst>
            </p:cNvPr>
            <p:cNvSpPr/>
            <p:nvPr/>
          </p:nvSpPr>
          <p:spPr>
            <a:xfrm>
              <a:off x="1042815" y="2658218"/>
              <a:ext cx="174817" cy="105435"/>
            </a:xfrm>
            <a:custGeom>
              <a:avLst/>
              <a:gdLst/>
              <a:ahLst/>
              <a:cxnLst/>
              <a:rect l="l" t="t" r="r" b="b"/>
              <a:pathLst>
                <a:path w="4238" h="2556" extrusionOk="0">
                  <a:moveTo>
                    <a:pt x="4054" y="0"/>
                  </a:moveTo>
                  <a:cubicBezTo>
                    <a:pt x="4026" y="0"/>
                    <a:pt x="3997" y="7"/>
                    <a:pt x="3971" y="23"/>
                  </a:cubicBezTo>
                  <a:lnTo>
                    <a:pt x="105" y="2252"/>
                  </a:lnTo>
                  <a:cubicBezTo>
                    <a:pt x="27" y="2298"/>
                    <a:pt x="0" y="2397"/>
                    <a:pt x="46" y="2475"/>
                  </a:cubicBezTo>
                  <a:cubicBezTo>
                    <a:pt x="77" y="2527"/>
                    <a:pt x="132" y="2555"/>
                    <a:pt x="188" y="2555"/>
                  </a:cubicBezTo>
                  <a:cubicBezTo>
                    <a:pt x="215" y="2555"/>
                    <a:pt x="243" y="2548"/>
                    <a:pt x="269" y="2534"/>
                  </a:cubicBezTo>
                  <a:lnTo>
                    <a:pt x="4131" y="303"/>
                  </a:lnTo>
                  <a:cubicBezTo>
                    <a:pt x="4210" y="260"/>
                    <a:pt x="4237" y="161"/>
                    <a:pt x="4193" y="80"/>
                  </a:cubicBezTo>
                  <a:lnTo>
                    <a:pt x="4193" y="79"/>
                  </a:lnTo>
                  <a:cubicBezTo>
                    <a:pt x="4163" y="28"/>
                    <a:pt x="4110" y="0"/>
                    <a:pt x="4054" y="0"/>
                  </a:cubicBezTo>
                  <a:close/>
                </a:path>
              </a:pathLst>
            </a:custGeom>
            <a:solidFill>
              <a:srgbClr val="B6DE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12" name="Google Shape;1289;p34">
              <a:extLst>
                <a:ext uri="{FF2B5EF4-FFF2-40B4-BE49-F238E27FC236}">
                  <a16:creationId xmlns:a16="http://schemas.microsoft.com/office/drawing/2014/main" id="{D7AED8F8-33A2-FEB2-BB71-9C9DA8208592}"/>
                </a:ext>
              </a:extLst>
            </p:cNvPr>
            <p:cNvSpPr/>
            <p:nvPr/>
          </p:nvSpPr>
          <p:spPr>
            <a:xfrm>
              <a:off x="1000575" y="2450689"/>
              <a:ext cx="173910" cy="289658"/>
            </a:xfrm>
            <a:custGeom>
              <a:avLst/>
              <a:gdLst/>
              <a:ahLst/>
              <a:cxnLst/>
              <a:rect l="l" t="t" r="r" b="b"/>
              <a:pathLst>
                <a:path w="4216" h="7022" extrusionOk="0">
                  <a:moveTo>
                    <a:pt x="4054" y="0"/>
                  </a:moveTo>
                  <a:cubicBezTo>
                    <a:pt x="3965" y="0"/>
                    <a:pt x="3890" y="72"/>
                    <a:pt x="3890" y="162"/>
                  </a:cubicBezTo>
                  <a:lnTo>
                    <a:pt x="3890" y="164"/>
                  </a:lnTo>
                  <a:lnTo>
                    <a:pt x="3890" y="4533"/>
                  </a:lnTo>
                  <a:lnTo>
                    <a:pt x="106" y="6717"/>
                  </a:lnTo>
                  <a:cubicBezTo>
                    <a:pt x="26" y="6761"/>
                    <a:pt x="0" y="6860"/>
                    <a:pt x="44" y="6939"/>
                  </a:cubicBezTo>
                  <a:lnTo>
                    <a:pt x="44" y="6941"/>
                  </a:lnTo>
                  <a:cubicBezTo>
                    <a:pt x="74" y="6993"/>
                    <a:pt x="128" y="7021"/>
                    <a:pt x="183" y="7021"/>
                  </a:cubicBezTo>
                  <a:cubicBezTo>
                    <a:pt x="211" y="7021"/>
                    <a:pt x="239" y="7014"/>
                    <a:pt x="265" y="6999"/>
                  </a:cubicBezTo>
                  <a:lnTo>
                    <a:pt x="4134" y="4766"/>
                  </a:lnTo>
                  <a:cubicBezTo>
                    <a:pt x="4183" y="4736"/>
                    <a:pt x="4214" y="4684"/>
                    <a:pt x="4214" y="4628"/>
                  </a:cubicBezTo>
                  <a:lnTo>
                    <a:pt x="4214" y="164"/>
                  </a:lnTo>
                  <a:cubicBezTo>
                    <a:pt x="4216" y="73"/>
                    <a:pt x="4144" y="0"/>
                    <a:pt x="4054" y="0"/>
                  </a:cubicBezTo>
                  <a:close/>
                </a:path>
              </a:pathLst>
            </a:custGeom>
            <a:solidFill>
              <a:srgbClr val="B6DE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13" name="Google Shape;1290;p34">
              <a:extLst>
                <a:ext uri="{FF2B5EF4-FFF2-40B4-BE49-F238E27FC236}">
                  <a16:creationId xmlns:a16="http://schemas.microsoft.com/office/drawing/2014/main" id="{261B9E4E-A661-FF7E-8107-658628DE4B95}"/>
                </a:ext>
              </a:extLst>
            </p:cNvPr>
            <p:cNvSpPr/>
            <p:nvPr/>
          </p:nvSpPr>
          <p:spPr>
            <a:xfrm>
              <a:off x="724200" y="6155021"/>
              <a:ext cx="516285" cy="1437274"/>
            </a:xfrm>
            <a:custGeom>
              <a:avLst/>
              <a:gdLst/>
              <a:ahLst/>
              <a:cxnLst/>
              <a:rect l="l" t="t" r="r" b="b"/>
              <a:pathLst>
                <a:path w="12516" h="34843" extrusionOk="0">
                  <a:moveTo>
                    <a:pt x="12516" y="0"/>
                  </a:moveTo>
                  <a:lnTo>
                    <a:pt x="1671" y="1434"/>
                  </a:lnTo>
                  <a:cubicBezTo>
                    <a:pt x="1671" y="1434"/>
                    <a:pt x="1885" y="6438"/>
                    <a:pt x="1837" y="13294"/>
                  </a:cubicBezTo>
                  <a:cubicBezTo>
                    <a:pt x="1791" y="20151"/>
                    <a:pt x="0" y="33720"/>
                    <a:pt x="0" y="33720"/>
                  </a:cubicBezTo>
                  <a:cubicBezTo>
                    <a:pt x="0" y="33720"/>
                    <a:pt x="574" y="34391"/>
                    <a:pt x="2217" y="34700"/>
                  </a:cubicBezTo>
                  <a:cubicBezTo>
                    <a:pt x="2794" y="34807"/>
                    <a:pt x="3267" y="34842"/>
                    <a:pt x="3638" y="34842"/>
                  </a:cubicBezTo>
                  <a:cubicBezTo>
                    <a:pt x="4321" y="34842"/>
                    <a:pt x="4656" y="34724"/>
                    <a:pt x="4656" y="34724"/>
                  </a:cubicBezTo>
                  <a:cubicBezTo>
                    <a:pt x="4656" y="34724"/>
                    <a:pt x="10003" y="16742"/>
                    <a:pt x="12516" y="0"/>
                  </a:cubicBezTo>
                  <a:close/>
                </a:path>
              </a:pathLst>
            </a:custGeom>
            <a:solidFill>
              <a:srgbClr val="FFC8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14" name="Google Shape;1291;p34">
              <a:extLst>
                <a:ext uri="{FF2B5EF4-FFF2-40B4-BE49-F238E27FC236}">
                  <a16:creationId xmlns:a16="http://schemas.microsoft.com/office/drawing/2014/main" id="{5C8D93E0-669B-8BCF-E5C2-45C1C1660468}"/>
                </a:ext>
              </a:extLst>
            </p:cNvPr>
            <p:cNvSpPr/>
            <p:nvPr/>
          </p:nvSpPr>
          <p:spPr>
            <a:xfrm>
              <a:off x="724241" y="6155021"/>
              <a:ext cx="516244" cy="1429560"/>
            </a:xfrm>
            <a:custGeom>
              <a:avLst/>
              <a:gdLst/>
              <a:ahLst/>
              <a:cxnLst/>
              <a:rect l="l" t="t" r="r" b="b"/>
              <a:pathLst>
                <a:path w="12515" h="34656" extrusionOk="0">
                  <a:moveTo>
                    <a:pt x="12515" y="0"/>
                  </a:moveTo>
                  <a:lnTo>
                    <a:pt x="1671" y="1436"/>
                  </a:lnTo>
                  <a:cubicBezTo>
                    <a:pt x="1671" y="1436"/>
                    <a:pt x="1885" y="6439"/>
                    <a:pt x="1839" y="13296"/>
                  </a:cubicBezTo>
                  <a:cubicBezTo>
                    <a:pt x="1791" y="20152"/>
                    <a:pt x="1" y="33723"/>
                    <a:pt x="1" y="33723"/>
                  </a:cubicBezTo>
                  <a:cubicBezTo>
                    <a:pt x="1" y="33723"/>
                    <a:pt x="527" y="34333"/>
                    <a:pt x="2003" y="34656"/>
                  </a:cubicBezTo>
                  <a:cubicBezTo>
                    <a:pt x="1792" y="34163"/>
                    <a:pt x="1025" y="32843"/>
                    <a:pt x="1107" y="32429"/>
                  </a:cubicBezTo>
                  <a:cubicBezTo>
                    <a:pt x="1861" y="28627"/>
                    <a:pt x="2914" y="16006"/>
                    <a:pt x="2914" y="16006"/>
                  </a:cubicBezTo>
                  <a:cubicBezTo>
                    <a:pt x="2914" y="16006"/>
                    <a:pt x="4697" y="13244"/>
                    <a:pt x="5332" y="10263"/>
                  </a:cubicBezTo>
                  <a:cubicBezTo>
                    <a:pt x="6057" y="5960"/>
                    <a:pt x="6229" y="3767"/>
                    <a:pt x="6229" y="3767"/>
                  </a:cubicBezTo>
                  <a:cubicBezTo>
                    <a:pt x="6229" y="3767"/>
                    <a:pt x="10094" y="3172"/>
                    <a:pt x="12111" y="2552"/>
                  </a:cubicBezTo>
                  <a:cubicBezTo>
                    <a:pt x="12252" y="1699"/>
                    <a:pt x="12388" y="848"/>
                    <a:pt x="12515" y="0"/>
                  </a:cubicBezTo>
                  <a:close/>
                </a:path>
              </a:pathLst>
            </a:custGeom>
            <a:solidFill>
              <a:srgbClr val="F69D9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15" name="Google Shape;1292;p34">
              <a:extLst>
                <a:ext uri="{FF2B5EF4-FFF2-40B4-BE49-F238E27FC236}">
                  <a16:creationId xmlns:a16="http://schemas.microsoft.com/office/drawing/2014/main" id="{772DC839-D42E-13BE-DACC-C32004FB39B1}"/>
                </a:ext>
              </a:extLst>
            </p:cNvPr>
            <p:cNvSpPr/>
            <p:nvPr/>
          </p:nvSpPr>
          <p:spPr>
            <a:xfrm>
              <a:off x="1164791" y="4193831"/>
              <a:ext cx="296752" cy="1701563"/>
            </a:xfrm>
            <a:custGeom>
              <a:avLst/>
              <a:gdLst/>
              <a:ahLst/>
              <a:cxnLst/>
              <a:rect l="l" t="t" r="r" b="b"/>
              <a:pathLst>
                <a:path w="7194" h="41250" extrusionOk="0">
                  <a:moveTo>
                    <a:pt x="1553" y="1"/>
                  </a:moveTo>
                  <a:lnTo>
                    <a:pt x="1" y="2319"/>
                  </a:lnTo>
                  <a:lnTo>
                    <a:pt x="2312" y="41249"/>
                  </a:lnTo>
                  <a:cubicBezTo>
                    <a:pt x="2312" y="41249"/>
                    <a:pt x="6876" y="40484"/>
                    <a:pt x="7193" y="40363"/>
                  </a:cubicBezTo>
                  <a:cubicBezTo>
                    <a:pt x="7193" y="40363"/>
                    <a:pt x="7004" y="37230"/>
                    <a:pt x="6822" y="34872"/>
                  </a:cubicBezTo>
                  <a:cubicBezTo>
                    <a:pt x="6640" y="32513"/>
                    <a:pt x="4143" y="8175"/>
                    <a:pt x="3962" y="6660"/>
                  </a:cubicBezTo>
                  <a:cubicBezTo>
                    <a:pt x="3780" y="5146"/>
                    <a:pt x="1553" y="1"/>
                    <a:pt x="1553"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16" name="Google Shape;1293;p34">
              <a:extLst>
                <a:ext uri="{FF2B5EF4-FFF2-40B4-BE49-F238E27FC236}">
                  <a16:creationId xmlns:a16="http://schemas.microsoft.com/office/drawing/2014/main" id="{53447AF3-8EDA-7EE1-82CB-6D9E81620422}"/>
                </a:ext>
              </a:extLst>
            </p:cNvPr>
            <p:cNvSpPr/>
            <p:nvPr/>
          </p:nvSpPr>
          <p:spPr>
            <a:xfrm>
              <a:off x="1164791" y="4193831"/>
              <a:ext cx="296752" cy="1701563"/>
            </a:xfrm>
            <a:custGeom>
              <a:avLst/>
              <a:gdLst/>
              <a:ahLst/>
              <a:cxnLst/>
              <a:rect l="l" t="t" r="r" b="b"/>
              <a:pathLst>
                <a:path w="7194" h="41250" extrusionOk="0">
                  <a:moveTo>
                    <a:pt x="1553" y="1"/>
                  </a:moveTo>
                  <a:lnTo>
                    <a:pt x="1" y="2319"/>
                  </a:lnTo>
                  <a:lnTo>
                    <a:pt x="2312" y="41249"/>
                  </a:lnTo>
                  <a:cubicBezTo>
                    <a:pt x="2312" y="41249"/>
                    <a:pt x="6876" y="40484"/>
                    <a:pt x="7193" y="40363"/>
                  </a:cubicBezTo>
                  <a:cubicBezTo>
                    <a:pt x="7193" y="40363"/>
                    <a:pt x="7004" y="37230"/>
                    <a:pt x="6822" y="34872"/>
                  </a:cubicBezTo>
                  <a:cubicBezTo>
                    <a:pt x="6640" y="32513"/>
                    <a:pt x="4143" y="8175"/>
                    <a:pt x="3962" y="6660"/>
                  </a:cubicBezTo>
                  <a:cubicBezTo>
                    <a:pt x="3780" y="5146"/>
                    <a:pt x="1553" y="1"/>
                    <a:pt x="1553" y="1"/>
                  </a:cubicBezTo>
                  <a:close/>
                </a:path>
              </a:pathLst>
            </a:custGeom>
            <a:solidFill>
              <a:srgbClr val="274590">
                <a:alpha val="1488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17" name="Google Shape;1294;p34">
              <a:extLst>
                <a:ext uri="{FF2B5EF4-FFF2-40B4-BE49-F238E27FC236}">
                  <a16:creationId xmlns:a16="http://schemas.microsoft.com/office/drawing/2014/main" id="{BA378DB1-E40A-ED77-D0BA-5D2F94D7901E}"/>
                </a:ext>
              </a:extLst>
            </p:cNvPr>
            <p:cNvSpPr/>
            <p:nvPr/>
          </p:nvSpPr>
          <p:spPr>
            <a:xfrm>
              <a:off x="-457200" y="6202995"/>
              <a:ext cx="520328" cy="299599"/>
            </a:xfrm>
            <a:custGeom>
              <a:avLst/>
              <a:gdLst/>
              <a:ahLst/>
              <a:cxnLst/>
              <a:rect l="l" t="t" r="r" b="b"/>
              <a:pathLst>
                <a:path w="12614" h="7263" extrusionOk="0">
                  <a:moveTo>
                    <a:pt x="9377" y="1"/>
                  </a:moveTo>
                  <a:cubicBezTo>
                    <a:pt x="9079" y="1"/>
                    <a:pt x="8746" y="66"/>
                    <a:pt x="8383" y="234"/>
                  </a:cubicBezTo>
                  <a:cubicBezTo>
                    <a:pt x="7117" y="819"/>
                    <a:pt x="5826" y="2050"/>
                    <a:pt x="4522" y="2685"/>
                  </a:cubicBezTo>
                  <a:cubicBezTo>
                    <a:pt x="3218" y="3319"/>
                    <a:pt x="2080" y="3882"/>
                    <a:pt x="1432" y="4084"/>
                  </a:cubicBezTo>
                  <a:cubicBezTo>
                    <a:pt x="785" y="4284"/>
                    <a:pt x="168" y="4678"/>
                    <a:pt x="226" y="4974"/>
                  </a:cubicBezTo>
                  <a:cubicBezTo>
                    <a:pt x="0" y="6430"/>
                    <a:pt x="785" y="7026"/>
                    <a:pt x="1518" y="7117"/>
                  </a:cubicBezTo>
                  <a:cubicBezTo>
                    <a:pt x="1594" y="7121"/>
                    <a:pt x="1666" y="7123"/>
                    <a:pt x="1735" y="7123"/>
                  </a:cubicBezTo>
                  <a:cubicBezTo>
                    <a:pt x="2501" y="7123"/>
                    <a:pt x="2896" y="6911"/>
                    <a:pt x="3780" y="6734"/>
                  </a:cubicBezTo>
                  <a:cubicBezTo>
                    <a:pt x="4049" y="6680"/>
                    <a:pt x="4377" y="6649"/>
                    <a:pt x="4721" y="6649"/>
                  </a:cubicBezTo>
                  <a:cubicBezTo>
                    <a:pt x="5320" y="6649"/>
                    <a:pt x="5964" y="6741"/>
                    <a:pt x="6422" y="6958"/>
                  </a:cubicBezTo>
                  <a:cubicBezTo>
                    <a:pt x="6885" y="7176"/>
                    <a:pt x="7288" y="7262"/>
                    <a:pt x="7722" y="7262"/>
                  </a:cubicBezTo>
                  <a:cubicBezTo>
                    <a:pt x="7965" y="7262"/>
                    <a:pt x="8217" y="7235"/>
                    <a:pt x="8495" y="7189"/>
                  </a:cubicBezTo>
                  <a:cubicBezTo>
                    <a:pt x="9268" y="7061"/>
                    <a:pt x="12001" y="5255"/>
                    <a:pt x="12001" y="5255"/>
                  </a:cubicBezTo>
                  <a:lnTo>
                    <a:pt x="12069" y="5010"/>
                  </a:lnTo>
                  <a:cubicBezTo>
                    <a:pt x="12466" y="4686"/>
                    <a:pt x="12613" y="4588"/>
                    <a:pt x="12537" y="3810"/>
                  </a:cubicBezTo>
                  <a:cubicBezTo>
                    <a:pt x="12459" y="3033"/>
                    <a:pt x="11222" y="969"/>
                    <a:pt x="10888" y="643"/>
                  </a:cubicBezTo>
                  <a:cubicBezTo>
                    <a:pt x="10650" y="408"/>
                    <a:pt x="10121" y="1"/>
                    <a:pt x="9377" y="1"/>
                  </a:cubicBezTo>
                  <a:close/>
                </a:path>
              </a:pathLst>
            </a:custGeom>
            <a:solidFill>
              <a:srgbClr val="2745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18" name="Google Shape;1295;p34">
              <a:extLst>
                <a:ext uri="{FF2B5EF4-FFF2-40B4-BE49-F238E27FC236}">
                  <a16:creationId xmlns:a16="http://schemas.microsoft.com/office/drawing/2014/main" id="{BCD9890C-34FA-622A-5E99-67AC50211F1B}"/>
                </a:ext>
              </a:extLst>
            </p:cNvPr>
            <p:cNvSpPr/>
            <p:nvPr/>
          </p:nvSpPr>
          <p:spPr>
            <a:xfrm>
              <a:off x="-446310" y="6373481"/>
              <a:ext cx="391916" cy="129071"/>
            </a:xfrm>
            <a:custGeom>
              <a:avLst/>
              <a:gdLst/>
              <a:ahLst/>
              <a:cxnLst/>
              <a:rect l="l" t="t" r="r" b="b"/>
              <a:pathLst>
                <a:path w="9501" h="3129" extrusionOk="0">
                  <a:moveTo>
                    <a:pt x="6889" y="0"/>
                  </a:moveTo>
                  <a:cubicBezTo>
                    <a:pt x="6887" y="0"/>
                    <a:pt x="6885" y="0"/>
                    <a:pt x="6882" y="0"/>
                  </a:cubicBezTo>
                  <a:cubicBezTo>
                    <a:pt x="6627" y="2"/>
                    <a:pt x="6356" y="27"/>
                    <a:pt x="6077" y="65"/>
                  </a:cubicBezTo>
                  <a:cubicBezTo>
                    <a:pt x="4969" y="226"/>
                    <a:pt x="3523" y="1205"/>
                    <a:pt x="2154" y="1621"/>
                  </a:cubicBezTo>
                  <a:cubicBezTo>
                    <a:pt x="1347" y="1866"/>
                    <a:pt x="788" y="1999"/>
                    <a:pt x="401" y="1999"/>
                  </a:cubicBezTo>
                  <a:cubicBezTo>
                    <a:pt x="239" y="1999"/>
                    <a:pt x="107" y="1975"/>
                    <a:pt x="0" y="1928"/>
                  </a:cubicBezTo>
                  <a:lnTo>
                    <a:pt x="0" y="1928"/>
                  </a:lnTo>
                  <a:cubicBezTo>
                    <a:pt x="200" y="2606"/>
                    <a:pt x="738" y="2918"/>
                    <a:pt x="1252" y="2982"/>
                  </a:cubicBezTo>
                  <a:cubicBezTo>
                    <a:pt x="1329" y="2985"/>
                    <a:pt x="1402" y="2987"/>
                    <a:pt x="1473" y="2987"/>
                  </a:cubicBezTo>
                  <a:cubicBezTo>
                    <a:pt x="2235" y="2987"/>
                    <a:pt x="2631" y="2775"/>
                    <a:pt x="3512" y="2599"/>
                  </a:cubicBezTo>
                  <a:cubicBezTo>
                    <a:pt x="3781" y="2545"/>
                    <a:pt x="4109" y="2515"/>
                    <a:pt x="4452" y="2515"/>
                  </a:cubicBezTo>
                  <a:cubicBezTo>
                    <a:pt x="5051" y="2515"/>
                    <a:pt x="5697" y="2607"/>
                    <a:pt x="6156" y="2823"/>
                  </a:cubicBezTo>
                  <a:cubicBezTo>
                    <a:pt x="6617" y="3042"/>
                    <a:pt x="7020" y="3128"/>
                    <a:pt x="7454" y="3128"/>
                  </a:cubicBezTo>
                  <a:cubicBezTo>
                    <a:pt x="7697" y="3128"/>
                    <a:pt x="7950" y="3101"/>
                    <a:pt x="8228" y="3055"/>
                  </a:cubicBezTo>
                  <a:cubicBezTo>
                    <a:pt x="8489" y="3010"/>
                    <a:pt x="8973" y="2776"/>
                    <a:pt x="9501" y="2483"/>
                  </a:cubicBezTo>
                  <a:cubicBezTo>
                    <a:pt x="9381" y="1995"/>
                    <a:pt x="8760" y="926"/>
                    <a:pt x="8760" y="926"/>
                  </a:cubicBezTo>
                  <a:cubicBezTo>
                    <a:pt x="8317" y="221"/>
                    <a:pt x="7657" y="0"/>
                    <a:pt x="6889" y="0"/>
                  </a:cubicBezTo>
                  <a:close/>
                </a:path>
              </a:pathLst>
            </a:custGeom>
            <a:solidFill>
              <a:srgbClr val="000000">
                <a:alpha val="3155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19" name="Google Shape;1296;p34">
              <a:extLst>
                <a:ext uri="{FF2B5EF4-FFF2-40B4-BE49-F238E27FC236}">
                  <a16:creationId xmlns:a16="http://schemas.microsoft.com/office/drawing/2014/main" id="{7482AC18-8096-81A1-BE19-55C600860FCD}"/>
                </a:ext>
              </a:extLst>
            </p:cNvPr>
            <p:cNvSpPr/>
            <p:nvPr/>
          </p:nvSpPr>
          <p:spPr>
            <a:xfrm>
              <a:off x="-134336" y="6174780"/>
              <a:ext cx="1070644" cy="837210"/>
            </a:xfrm>
            <a:custGeom>
              <a:avLst/>
              <a:gdLst/>
              <a:ahLst/>
              <a:cxnLst/>
              <a:rect l="l" t="t" r="r" b="b"/>
              <a:pathLst>
                <a:path w="25955" h="20296" extrusionOk="0">
                  <a:moveTo>
                    <a:pt x="25954" y="1"/>
                  </a:moveTo>
                  <a:lnTo>
                    <a:pt x="14268" y="837"/>
                  </a:lnTo>
                  <a:cubicBezTo>
                    <a:pt x="14268" y="837"/>
                    <a:pt x="14734" y="6355"/>
                    <a:pt x="14147" y="8378"/>
                  </a:cubicBezTo>
                  <a:cubicBezTo>
                    <a:pt x="13710" y="9883"/>
                    <a:pt x="12481" y="11298"/>
                    <a:pt x="10812" y="11298"/>
                  </a:cubicBezTo>
                  <a:cubicBezTo>
                    <a:pt x="10239" y="11298"/>
                    <a:pt x="9614" y="11132"/>
                    <a:pt x="8951" y="10744"/>
                  </a:cubicBezTo>
                  <a:cubicBezTo>
                    <a:pt x="6359" y="9229"/>
                    <a:pt x="4182" y="4816"/>
                    <a:pt x="4182" y="4816"/>
                  </a:cubicBezTo>
                  <a:cubicBezTo>
                    <a:pt x="4182" y="4816"/>
                    <a:pt x="3549" y="4623"/>
                    <a:pt x="2787" y="4623"/>
                  </a:cubicBezTo>
                  <a:cubicBezTo>
                    <a:pt x="2260" y="4623"/>
                    <a:pt x="1670" y="4716"/>
                    <a:pt x="1186" y="5029"/>
                  </a:cubicBezTo>
                  <a:cubicBezTo>
                    <a:pt x="1" y="5794"/>
                    <a:pt x="373" y="7337"/>
                    <a:pt x="373" y="7337"/>
                  </a:cubicBezTo>
                  <a:cubicBezTo>
                    <a:pt x="373" y="7337"/>
                    <a:pt x="3883" y="17597"/>
                    <a:pt x="10888" y="19724"/>
                  </a:cubicBezTo>
                  <a:cubicBezTo>
                    <a:pt x="12179" y="20116"/>
                    <a:pt x="13367" y="20296"/>
                    <a:pt x="14458" y="20296"/>
                  </a:cubicBezTo>
                  <a:cubicBezTo>
                    <a:pt x="19288" y="20296"/>
                    <a:pt x="22224" y="16785"/>
                    <a:pt x="23832" y="12674"/>
                  </a:cubicBezTo>
                  <a:cubicBezTo>
                    <a:pt x="25803" y="7633"/>
                    <a:pt x="25954" y="1"/>
                    <a:pt x="25954" y="1"/>
                  </a:cubicBezTo>
                  <a:close/>
                </a:path>
              </a:pathLst>
            </a:custGeom>
            <a:solidFill>
              <a:srgbClr val="FFC8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20" name="Google Shape;1297;p34">
              <a:extLst>
                <a:ext uri="{FF2B5EF4-FFF2-40B4-BE49-F238E27FC236}">
                  <a16:creationId xmlns:a16="http://schemas.microsoft.com/office/drawing/2014/main" id="{C5DB3E9C-F842-9B9F-0EF0-D9CF15A79211}"/>
                </a:ext>
              </a:extLst>
            </p:cNvPr>
            <p:cNvSpPr/>
            <p:nvPr/>
          </p:nvSpPr>
          <p:spPr>
            <a:xfrm>
              <a:off x="-134212" y="6174780"/>
              <a:ext cx="1070520" cy="803179"/>
            </a:xfrm>
            <a:custGeom>
              <a:avLst/>
              <a:gdLst/>
              <a:ahLst/>
              <a:cxnLst/>
              <a:rect l="l" t="t" r="r" b="b"/>
              <a:pathLst>
                <a:path w="25952" h="19471" extrusionOk="0">
                  <a:moveTo>
                    <a:pt x="25951" y="1"/>
                  </a:moveTo>
                  <a:lnTo>
                    <a:pt x="14264" y="837"/>
                  </a:lnTo>
                  <a:cubicBezTo>
                    <a:pt x="14264" y="837"/>
                    <a:pt x="14728" y="6355"/>
                    <a:pt x="14140" y="8378"/>
                  </a:cubicBezTo>
                  <a:cubicBezTo>
                    <a:pt x="13796" y="9565"/>
                    <a:pt x="12959" y="10695"/>
                    <a:pt x="11802" y="11120"/>
                  </a:cubicBezTo>
                  <a:cubicBezTo>
                    <a:pt x="12034" y="11153"/>
                    <a:pt x="12272" y="11172"/>
                    <a:pt x="12518" y="11172"/>
                  </a:cubicBezTo>
                  <a:cubicBezTo>
                    <a:pt x="12575" y="11172"/>
                    <a:pt x="12632" y="11171"/>
                    <a:pt x="12689" y="11169"/>
                  </a:cubicBezTo>
                  <a:cubicBezTo>
                    <a:pt x="15558" y="11069"/>
                    <a:pt x="17474" y="5430"/>
                    <a:pt x="17474" y="5430"/>
                  </a:cubicBezTo>
                  <a:cubicBezTo>
                    <a:pt x="17474" y="5430"/>
                    <a:pt x="20528" y="4322"/>
                    <a:pt x="25292" y="4322"/>
                  </a:cubicBezTo>
                  <a:cubicBezTo>
                    <a:pt x="25408" y="4322"/>
                    <a:pt x="25525" y="4322"/>
                    <a:pt x="25642" y="4324"/>
                  </a:cubicBezTo>
                  <a:cubicBezTo>
                    <a:pt x="25913" y="1849"/>
                    <a:pt x="25951" y="1"/>
                    <a:pt x="25951" y="1"/>
                  </a:cubicBezTo>
                  <a:close/>
                  <a:moveTo>
                    <a:pt x="1849" y="4696"/>
                  </a:moveTo>
                  <a:lnTo>
                    <a:pt x="1849" y="4696"/>
                  </a:lnTo>
                  <a:cubicBezTo>
                    <a:pt x="1624" y="4781"/>
                    <a:pt x="1400" y="4888"/>
                    <a:pt x="1185" y="5025"/>
                  </a:cubicBezTo>
                  <a:cubicBezTo>
                    <a:pt x="0" y="5791"/>
                    <a:pt x="371" y="7334"/>
                    <a:pt x="371" y="7334"/>
                  </a:cubicBezTo>
                  <a:cubicBezTo>
                    <a:pt x="371" y="7334"/>
                    <a:pt x="3642" y="16890"/>
                    <a:pt x="10167" y="19470"/>
                  </a:cubicBezTo>
                  <a:cubicBezTo>
                    <a:pt x="9047" y="18532"/>
                    <a:pt x="7695" y="17271"/>
                    <a:pt x="6108" y="15581"/>
                  </a:cubicBezTo>
                  <a:cubicBezTo>
                    <a:pt x="1849" y="11042"/>
                    <a:pt x="1734" y="6344"/>
                    <a:pt x="1849" y="4696"/>
                  </a:cubicBezTo>
                  <a:close/>
                </a:path>
              </a:pathLst>
            </a:custGeom>
            <a:solidFill>
              <a:srgbClr val="F69D9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21" name="Google Shape;1298;p34">
              <a:extLst>
                <a:ext uri="{FF2B5EF4-FFF2-40B4-BE49-F238E27FC236}">
                  <a16:creationId xmlns:a16="http://schemas.microsoft.com/office/drawing/2014/main" id="{5644F3C8-6784-A166-C5FD-6DDA5714B788}"/>
                </a:ext>
              </a:extLst>
            </p:cNvPr>
            <p:cNvSpPr/>
            <p:nvPr/>
          </p:nvSpPr>
          <p:spPr>
            <a:xfrm>
              <a:off x="388095" y="5010293"/>
              <a:ext cx="957371" cy="1273841"/>
            </a:xfrm>
            <a:custGeom>
              <a:avLst/>
              <a:gdLst/>
              <a:ahLst/>
              <a:cxnLst/>
              <a:rect l="l" t="t" r="r" b="b"/>
              <a:pathLst>
                <a:path w="23209" h="30881" extrusionOk="0">
                  <a:moveTo>
                    <a:pt x="5319" y="0"/>
                  </a:moveTo>
                  <a:cubicBezTo>
                    <a:pt x="5319" y="0"/>
                    <a:pt x="2113" y="7785"/>
                    <a:pt x="1516" y="13636"/>
                  </a:cubicBezTo>
                  <a:cubicBezTo>
                    <a:pt x="918" y="19487"/>
                    <a:pt x="1" y="29783"/>
                    <a:pt x="751" y="30035"/>
                  </a:cubicBezTo>
                  <a:cubicBezTo>
                    <a:pt x="1462" y="30274"/>
                    <a:pt x="4351" y="30881"/>
                    <a:pt x="8594" y="30881"/>
                  </a:cubicBezTo>
                  <a:cubicBezTo>
                    <a:pt x="8840" y="30881"/>
                    <a:pt x="9089" y="30879"/>
                    <a:pt x="9343" y="30875"/>
                  </a:cubicBezTo>
                  <a:cubicBezTo>
                    <a:pt x="9347" y="30875"/>
                    <a:pt x="9350" y="30875"/>
                    <a:pt x="9353" y="30875"/>
                  </a:cubicBezTo>
                  <a:cubicBezTo>
                    <a:pt x="12926" y="30875"/>
                    <a:pt x="17031" y="30126"/>
                    <a:pt x="17031" y="30126"/>
                  </a:cubicBezTo>
                  <a:cubicBezTo>
                    <a:pt x="17031" y="30126"/>
                    <a:pt x="21094" y="29400"/>
                    <a:pt x="22008" y="29170"/>
                  </a:cubicBezTo>
                  <a:cubicBezTo>
                    <a:pt x="22921" y="28942"/>
                    <a:pt x="23209" y="23605"/>
                    <a:pt x="22633" y="12444"/>
                  </a:cubicBezTo>
                  <a:cubicBezTo>
                    <a:pt x="22059" y="1283"/>
                    <a:pt x="21433" y="150"/>
                    <a:pt x="21433" y="150"/>
                  </a:cubicBezTo>
                  <a:lnTo>
                    <a:pt x="5319" y="0"/>
                  </a:lnTo>
                  <a:close/>
                </a:path>
              </a:pathLst>
            </a:custGeom>
            <a:solidFill>
              <a:srgbClr val="2745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22" name="Google Shape;1299;p34">
              <a:extLst>
                <a:ext uri="{FF2B5EF4-FFF2-40B4-BE49-F238E27FC236}">
                  <a16:creationId xmlns:a16="http://schemas.microsoft.com/office/drawing/2014/main" id="{66F10C59-9FF7-6789-5645-2DAE2A23623B}"/>
                </a:ext>
              </a:extLst>
            </p:cNvPr>
            <p:cNvSpPr/>
            <p:nvPr/>
          </p:nvSpPr>
          <p:spPr>
            <a:xfrm>
              <a:off x="903720" y="5516925"/>
              <a:ext cx="347325" cy="138064"/>
            </a:xfrm>
            <a:custGeom>
              <a:avLst/>
              <a:gdLst/>
              <a:ahLst/>
              <a:cxnLst/>
              <a:rect l="l" t="t" r="r" b="b"/>
              <a:pathLst>
                <a:path w="8420" h="3347" extrusionOk="0">
                  <a:moveTo>
                    <a:pt x="1" y="1"/>
                  </a:moveTo>
                  <a:lnTo>
                    <a:pt x="1" y="1"/>
                  </a:lnTo>
                  <a:cubicBezTo>
                    <a:pt x="1" y="1"/>
                    <a:pt x="959" y="3188"/>
                    <a:pt x="3618" y="3340"/>
                  </a:cubicBezTo>
                  <a:cubicBezTo>
                    <a:pt x="3689" y="3344"/>
                    <a:pt x="3760" y="3346"/>
                    <a:pt x="3830" y="3346"/>
                  </a:cubicBezTo>
                  <a:cubicBezTo>
                    <a:pt x="6390" y="3346"/>
                    <a:pt x="8419" y="718"/>
                    <a:pt x="8419" y="718"/>
                  </a:cubicBezTo>
                  <a:lnTo>
                    <a:pt x="8419" y="718"/>
                  </a:lnTo>
                  <a:cubicBezTo>
                    <a:pt x="7690" y="1039"/>
                    <a:pt x="6815" y="1160"/>
                    <a:pt x="5908" y="1160"/>
                  </a:cubicBezTo>
                  <a:cubicBezTo>
                    <a:pt x="3105" y="1160"/>
                    <a:pt x="1" y="1"/>
                    <a:pt x="1" y="1"/>
                  </a:cubicBezTo>
                  <a:close/>
                </a:path>
              </a:pathLst>
            </a:custGeom>
            <a:solidFill>
              <a:srgbClr val="000000">
                <a:alpha val="3155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23" name="Google Shape;1300;p34">
              <a:extLst>
                <a:ext uri="{FF2B5EF4-FFF2-40B4-BE49-F238E27FC236}">
                  <a16:creationId xmlns:a16="http://schemas.microsoft.com/office/drawing/2014/main" id="{85619CF6-572B-1ABE-DFE0-45AF378B3AAA}"/>
                </a:ext>
              </a:extLst>
            </p:cNvPr>
            <p:cNvSpPr/>
            <p:nvPr/>
          </p:nvSpPr>
          <p:spPr>
            <a:xfrm>
              <a:off x="998636" y="5379109"/>
              <a:ext cx="217594" cy="131216"/>
            </a:xfrm>
            <a:custGeom>
              <a:avLst/>
              <a:gdLst/>
              <a:ahLst/>
              <a:cxnLst/>
              <a:rect l="l" t="t" r="r" b="b"/>
              <a:pathLst>
                <a:path w="5275" h="3181" extrusionOk="0">
                  <a:moveTo>
                    <a:pt x="5274" y="1"/>
                  </a:moveTo>
                  <a:lnTo>
                    <a:pt x="5274" y="1"/>
                  </a:lnTo>
                  <a:cubicBezTo>
                    <a:pt x="2707" y="2364"/>
                    <a:pt x="1" y="2493"/>
                    <a:pt x="1" y="2493"/>
                  </a:cubicBezTo>
                  <a:cubicBezTo>
                    <a:pt x="1" y="2493"/>
                    <a:pt x="857" y="3181"/>
                    <a:pt x="2208" y="3181"/>
                  </a:cubicBezTo>
                  <a:cubicBezTo>
                    <a:pt x="2418" y="3181"/>
                    <a:pt x="2640" y="3164"/>
                    <a:pt x="2872" y="3126"/>
                  </a:cubicBezTo>
                  <a:cubicBezTo>
                    <a:pt x="4604" y="2840"/>
                    <a:pt x="5274" y="1"/>
                    <a:pt x="5274" y="1"/>
                  </a:cubicBezTo>
                  <a:close/>
                </a:path>
              </a:pathLst>
            </a:custGeom>
            <a:solidFill>
              <a:srgbClr val="000000">
                <a:alpha val="3155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24" name="Google Shape;1301;p34">
              <a:extLst>
                <a:ext uri="{FF2B5EF4-FFF2-40B4-BE49-F238E27FC236}">
                  <a16:creationId xmlns:a16="http://schemas.microsoft.com/office/drawing/2014/main" id="{834AB7A5-D52A-0539-3411-7CAE28461666}"/>
                </a:ext>
              </a:extLst>
            </p:cNvPr>
            <p:cNvSpPr/>
            <p:nvPr/>
          </p:nvSpPr>
          <p:spPr>
            <a:xfrm>
              <a:off x="387971" y="5010293"/>
              <a:ext cx="906716" cy="1273470"/>
            </a:xfrm>
            <a:custGeom>
              <a:avLst/>
              <a:gdLst/>
              <a:ahLst/>
              <a:cxnLst/>
              <a:rect l="l" t="t" r="r" b="b"/>
              <a:pathLst>
                <a:path w="21981" h="30872" extrusionOk="0">
                  <a:moveTo>
                    <a:pt x="5322" y="0"/>
                  </a:moveTo>
                  <a:cubicBezTo>
                    <a:pt x="5322" y="0"/>
                    <a:pt x="2116" y="7785"/>
                    <a:pt x="1516" y="13634"/>
                  </a:cubicBezTo>
                  <a:cubicBezTo>
                    <a:pt x="918" y="19485"/>
                    <a:pt x="1" y="29781"/>
                    <a:pt x="753" y="30032"/>
                  </a:cubicBezTo>
                  <a:cubicBezTo>
                    <a:pt x="1423" y="30260"/>
                    <a:pt x="4029" y="30808"/>
                    <a:pt x="7883" y="30872"/>
                  </a:cubicBezTo>
                  <a:cubicBezTo>
                    <a:pt x="8374" y="29358"/>
                    <a:pt x="9410" y="26718"/>
                    <a:pt x="10679" y="26670"/>
                  </a:cubicBezTo>
                  <a:cubicBezTo>
                    <a:pt x="12458" y="26601"/>
                    <a:pt x="14240" y="26134"/>
                    <a:pt x="14973" y="24987"/>
                  </a:cubicBezTo>
                  <a:cubicBezTo>
                    <a:pt x="15703" y="23842"/>
                    <a:pt x="16852" y="4076"/>
                    <a:pt x="16852" y="4076"/>
                  </a:cubicBezTo>
                  <a:cubicBezTo>
                    <a:pt x="16852" y="4076"/>
                    <a:pt x="19943" y="3927"/>
                    <a:pt x="21980" y="3444"/>
                  </a:cubicBezTo>
                  <a:cubicBezTo>
                    <a:pt x="21668" y="586"/>
                    <a:pt x="21436" y="150"/>
                    <a:pt x="21436" y="150"/>
                  </a:cubicBezTo>
                  <a:lnTo>
                    <a:pt x="5322" y="0"/>
                  </a:lnTo>
                  <a:close/>
                </a:path>
              </a:pathLst>
            </a:custGeom>
            <a:solidFill>
              <a:srgbClr val="2745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25" name="Google Shape;1302;p34">
              <a:extLst>
                <a:ext uri="{FF2B5EF4-FFF2-40B4-BE49-F238E27FC236}">
                  <a16:creationId xmlns:a16="http://schemas.microsoft.com/office/drawing/2014/main" id="{E8F5DA69-B026-3835-E319-059417D0889A}"/>
                </a:ext>
              </a:extLst>
            </p:cNvPr>
            <p:cNvSpPr/>
            <p:nvPr/>
          </p:nvSpPr>
          <p:spPr>
            <a:xfrm>
              <a:off x="387971" y="5010293"/>
              <a:ext cx="906716" cy="1273470"/>
            </a:xfrm>
            <a:custGeom>
              <a:avLst/>
              <a:gdLst/>
              <a:ahLst/>
              <a:cxnLst/>
              <a:rect l="l" t="t" r="r" b="b"/>
              <a:pathLst>
                <a:path w="21981" h="30872" extrusionOk="0">
                  <a:moveTo>
                    <a:pt x="5322" y="0"/>
                  </a:moveTo>
                  <a:cubicBezTo>
                    <a:pt x="5322" y="0"/>
                    <a:pt x="2116" y="7785"/>
                    <a:pt x="1516" y="13634"/>
                  </a:cubicBezTo>
                  <a:cubicBezTo>
                    <a:pt x="918" y="19485"/>
                    <a:pt x="1" y="29781"/>
                    <a:pt x="753" y="30032"/>
                  </a:cubicBezTo>
                  <a:cubicBezTo>
                    <a:pt x="1423" y="30260"/>
                    <a:pt x="4029" y="30808"/>
                    <a:pt x="7883" y="30872"/>
                  </a:cubicBezTo>
                  <a:cubicBezTo>
                    <a:pt x="8374" y="29358"/>
                    <a:pt x="9410" y="26718"/>
                    <a:pt x="10679" y="26670"/>
                  </a:cubicBezTo>
                  <a:cubicBezTo>
                    <a:pt x="12458" y="26601"/>
                    <a:pt x="14240" y="26134"/>
                    <a:pt x="14973" y="24987"/>
                  </a:cubicBezTo>
                  <a:cubicBezTo>
                    <a:pt x="15703" y="23842"/>
                    <a:pt x="16852" y="4076"/>
                    <a:pt x="16852" y="4076"/>
                  </a:cubicBezTo>
                  <a:cubicBezTo>
                    <a:pt x="16852" y="4076"/>
                    <a:pt x="19943" y="3927"/>
                    <a:pt x="21980" y="3444"/>
                  </a:cubicBezTo>
                  <a:cubicBezTo>
                    <a:pt x="21668" y="586"/>
                    <a:pt x="21436" y="150"/>
                    <a:pt x="21436" y="150"/>
                  </a:cubicBezTo>
                  <a:lnTo>
                    <a:pt x="5322" y="0"/>
                  </a:lnTo>
                  <a:close/>
                </a:path>
              </a:pathLst>
            </a:custGeom>
            <a:solidFill>
              <a:srgbClr val="000000">
                <a:alpha val="3155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26" name="Google Shape;1303;p34">
              <a:extLst>
                <a:ext uri="{FF2B5EF4-FFF2-40B4-BE49-F238E27FC236}">
                  <a16:creationId xmlns:a16="http://schemas.microsoft.com/office/drawing/2014/main" id="{A71D37C8-AA81-1319-99B8-647515CA178A}"/>
                </a:ext>
              </a:extLst>
            </p:cNvPr>
            <p:cNvSpPr/>
            <p:nvPr/>
          </p:nvSpPr>
          <p:spPr>
            <a:xfrm>
              <a:off x="706380" y="7537804"/>
              <a:ext cx="396536" cy="255461"/>
            </a:xfrm>
            <a:custGeom>
              <a:avLst/>
              <a:gdLst/>
              <a:ahLst/>
              <a:cxnLst/>
              <a:rect l="l" t="t" r="r" b="b"/>
              <a:pathLst>
                <a:path w="9613" h="6193" extrusionOk="0">
                  <a:moveTo>
                    <a:pt x="549" y="0"/>
                  </a:moveTo>
                  <a:cubicBezTo>
                    <a:pt x="516" y="0"/>
                    <a:pt x="488" y="9"/>
                    <a:pt x="463" y="29"/>
                  </a:cubicBezTo>
                  <a:cubicBezTo>
                    <a:pt x="254" y="203"/>
                    <a:pt x="0" y="2591"/>
                    <a:pt x="24" y="3085"/>
                  </a:cubicBezTo>
                  <a:cubicBezTo>
                    <a:pt x="50" y="3582"/>
                    <a:pt x="1359" y="4029"/>
                    <a:pt x="1640" y="4060"/>
                  </a:cubicBezTo>
                  <a:cubicBezTo>
                    <a:pt x="1921" y="4089"/>
                    <a:pt x="3171" y="5045"/>
                    <a:pt x="4517" y="5747"/>
                  </a:cubicBezTo>
                  <a:cubicBezTo>
                    <a:pt x="5179" y="6092"/>
                    <a:pt x="6135" y="6192"/>
                    <a:pt x="6975" y="6192"/>
                  </a:cubicBezTo>
                  <a:cubicBezTo>
                    <a:pt x="7843" y="6192"/>
                    <a:pt x="8587" y="6085"/>
                    <a:pt x="8749" y="6029"/>
                  </a:cubicBezTo>
                  <a:cubicBezTo>
                    <a:pt x="9068" y="5919"/>
                    <a:pt x="9433" y="5472"/>
                    <a:pt x="9524" y="4872"/>
                  </a:cubicBezTo>
                  <a:cubicBezTo>
                    <a:pt x="9612" y="4273"/>
                    <a:pt x="9454" y="3789"/>
                    <a:pt x="9098" y="3610"/>
                  </a:cubicBezTo>
                  <a:cubicBezTo>
                    <a:pt x="8742" y="3432"/>
                    <a:pt x="7259" y="2988"/>
                    <a:pt x="6521" y="2159"/>
                  </a:cubicBezTo>
                  <a:cubicBezTo>
                    <a:pt x="5786" y="1337"/>
                    <a:pt x="5425" y="668"/>
                    <a:pt x="5425" y="668"/>
                  </a:cubicBezTo>
                  <a:cubicBezTo>
                    <a:pt x="5126" y="490"/>
                    <a:pt x="4835" y="422"/>
                    <a:pt x="4573" y="422"/>
                  </a:cubicBezTo>
                  <a:cubicBezTo>
                    <a:pt x="4050" y="422"/>
                    <a:pt x="3635" y="689"/>
                    <a:pt x="3473" y="878"/>
                  </a:cubicBezTo>
                  <a:cubicBezTo>
                    <a:pt x="3388" y="977"/>
                    <a:pt x="3222" y="1016"/>
                    <a:pt x="3018" y="1016"/>
                  </a:cubicBezTo>
                  <a:cubicBezTo>
                    <a:pt x="2633" y="1016"/>
                    <a:pt x="2112" y="875"/>
                    <a:pt x="1751" y="726"/>
                  </a:cubicBezTo>
                  <a:cubicBezTo>
                    <a:pt x="1265" y="525"/>
                    <a:pt x="796" y="0"/>
                    <a:pt x="549" y="0"/>
                  </a:cubicBezTo>
                  <a:close/>
                </a:path>
              </a:pathLst>
            </a:custGeom>
            <a:solidFill>
              <a:srgbClr val="2745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27" name="Google Shape;1304;p34">
              <a:extLst>
                <a:ext uri="{FF2B5EF4-FFF2-40B4-BE49-F238E27FC236}">
                  <a16:creationId xmlns:a16="http://schemas.microsoft.com/office/drawing/2014/main" id="{0C1CBC3F-5B75-51F4-D92A-4B25441B014B}"/>
                </a:ext>
              </a:extLst>
            </p:cNvPr>
            <p:cNvSpPr/>
            <p:nvPr/>
          </p:nvSpPr>
          <p:spPr>
            <a:xfrm>
              <a:off x="1238175" y="5152564"/>
              <a:ext cx="107291" cy="1073036"/>
            </a:xfrm>
            <a:custGeom>
              <a:avLst/>
              <a:gdLst/>
              <a:ahLst/>
              <a:cxnLst/>
              <a:rect l="l" t="t" r="r" b="b"/>
              <a:pathLst>
                <a:path w="2601" h="26013" extrusionOk="0">
                  <a:moveTo>
                    <a:pt x="1371" y="1"/>
                  </a:moveTo>
                  <a:cubicBezTo>
                    <a:pt x="455" y="382"/>
                    <a:pt x="585" y="1434"/>
                    <a:pt x="533" y="2158"/>
                  </a:cubicBezTo>
                  <a:cubicBezTo>
                    <a:pt x="478" y="2922"/>
                    <a:pt x="1031" y="11853"/>
                    <a:pt x="1118" y="18174"/>
                  </a:cubicBezTo>
                  <a:cubicBezTo>
                    <a:pt x="1172" y="22214"/>
                    <a:pt x="497" y="24725"/>
                    <a:pt x="1" y="26012"/>
                  </a:cubicBezTo>
                  <a:cubicBezTo>
                    <a:pt x="607" y="25895"/>
                    <a:pt x="1139" y="25788"/>
                    <a:pt x="1400" y="25721"/>
                  </a:cubicBezTo>
                  <a:cubicBezTo>
                    <a:pt x="2313" y="25493"/>
                    <a:pt x="2601" y="20156"/>
                    <a:pt x="2025" y="8995"/>
                  </a:cubicBezTo>
                  <a:cubicBezTo>
                    <a:pt x="1801" y="4644"/>
                    <a:pt x="1571" y="1832"/>
                    <a:pt x="1371" y="1"/>
                  </a:cubicBezTo>
                  <a:close/>
                </a:path>
              </a:pathLst>
            </a:custGeom>
            <a:solidFill>
              <a:srgbClr val="FFFFFF">
                <a:alpha val="1488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28" name="Google Shape;1305;p34">
              <a:extLst>
                <a:ext uri="{FF2B5EF4-FFF2-40B4-BE49-F238E27FC236}">
                  <a16:creationId xmlns:a16="http://schemas.microsoft.com/office/drawing/2014/main" id="{79952D51-0B43-E3C0-7C83-46EA0FFB09F1}"/>
                </a:ext>
              </a:extLst>
            </p:cNvPr>
            <p:cNvSpPr/>
            <p:nvPr/>
          </p:nvSpPr>
          <p:spPr>
            <a:xfrm>
              <a:off x="923355" y="6279720"/>
              <a:ext cx="297289" cy="1259775"/>
            </a:xfrm>
            <a:custGeom>
              <a:avLst/>
              <a:gdLst/>
              <a:ahLst/>
              <a:cxnLst/>
              <a:rect l="l" t="t" r="r" b="b"/>
              <a:pathLst>
                <a:path w="7207" h="30540" extrusionOk="0">
                  <a:moveTo>
                    <a:pt x="7207" y="1"/>
                  </a:moveTo>
                  <a:cubicBezTo>
                    <a:pt x="6933" y="609"/>
                    <a:pt x="6599" y="1478"/>
                    <a:pt x="6559" y="2182"/>
                  </a:cubicBezTo>
                  <a:cubicBezTo>
                    <a:pt x="6493" y="3387"/>
                    <a:pt x="4224" y="14493"/>
                    <a:pt x="2571" y="20355"/>
                  </a:cubicBezTo>
                  <a:cubicBezTo>
                    <a:pt x="916" y="26217"/>
                    <a:pt x="148" y="29313"/>
                    <a:pt x="34" y="29992"/>
                  </a:cubicBezTo>
                  <a:cubicBezTo>
                    <a:pt x="0" y="30192"/>
                    <a:pt x="62" y="30377"/>
                    <a:pt x="165" y="30539"/>
                  </a:cubicBezTo>
                  <a:cubicBezTo>
                    <a:pt x="1275" y="26655"/>
                    <a:pt x="4970" y="13322"/>
                    <a:pt x="7207" y="1"/>
                  </a:cubicBezTo>
                  <a:close/>
                </a:path>
              </a:pathLst>
            </a:custGeom>
            <a:solidFill>
              <a:srgbClr val="FFE3D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29" name="Google Shape;1306;p34">
              <a:extLst>
                <a:ext uri="{FF2B5EF4-FFF2-40B4-BE49-F238E27FC236}">
                  <a16:creationId xmlns:a16="http://schemas.microsoft.com/office/drawing/2014/main" id="{CB8DFBD1-9DC2-2B36-B521-B45B2DA33850}"/>
                </a:ext>
              </a:extLst>
            </p:cNvPr>
            <p:cNvSpPr/>
            <p:nvPr/>
          </p:nvSpPr>
          <p:spPr>
            <a:xfrm>
              <a:off x="269089" y="6344070"/>
              <a:ext cx="654761" cy="667920"/>
            </a:xfrm>
            <a:custGeom>
              <a:avLst/>
              <a:gdLst/>
              <a:ahLst/>
              <a:cxnLst/>
              <a:rect l="l" t="t" r="r" b="b"/>
              <a:pathLst>
                <a:path w="15873" h="16192" extrusionOk="0">
                  <a:moveTo>
                    <a:pt x="15671" y="1"/>
                  </a:moveTo>
                  <a:cubicBezTo>
                    <a:pt x="15671" y="1"/>
                    <a:pt x="14895" y="10658"/>
                    <a:pt x="9368" y="13576"/>
                  </a:cubicBezTo>
                  <a:cubicBezTo>
                    <a:pt x="6464" y="15110"/>
                    <a:pt x="4026" y="15474"/>
                    <a:pt x="2366" y="15474"/>
                  </a:cubicBezTo>
                  <a:cubicBezTo>
                    <a:pt x="866" y="15474"/>
                    <a:pt x="1" y="15177"/>
                    <a:pt x="0" y="15177"/>
                  </a:cubicBezTo>
                  <a:lnTo>
                    <a:pt x="0" y="15177"/>
                  </a:lnTo>
                  <a:cubicBezTo>
                    <a:pt x="0" y="15177"/>
                    <a:pt x="13" y="15205"/>
                    <a:pt x="16" y="15211"/>
                  </a:cubicBezTo>
                  <a:cubicBezTo>
                    <a:pt x="370" y="15368"/>
                    <a:pt x="734" y="15507"/>
                    <a:pt x="1108" y="15620"/>
                  </a:cubicBezTo>
                  <a:cubicBezTo>
                    <a:pt x="2399" y="16012"/>
                    <a:pt x="3587" y="16192"/>
                    <a:pt x="4678" y="16192"/>
                  </a:cubicBezTo>
                  <a:cubicBezTo>
                    <a:pt x="9508" y="16192"/>
                    <a:pt x="12444" y="12681"/>
                    <a:pt x="14052" y="8570"/>
                  </a:cubicBezTo>
                  <a:cubicBezTo>
                    <a:pt x="15064" y="5981"/>
                    <a:pt x="15593" y="2711"/>
                    <a:pt x="15872" y="141"/>
                  </a:cubicBezTo>
                  <a:cubicBezTo>
                    <a:pt x="15752" y="53"/>
                    <a:pt x="15671" y="1"/>
                    <a:pt x="15671" y="1"/>
                  </a:cubicBezTo>
                  <a:close/>
                </a:path>
              </a:pathLst>
            </a:custGeom>
            <a:solidFill>
              <a:srgbClr val="FFE3D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30" name="Google Shape;1307;p34">
              <a:extLst>
                <a:ext uri="{FF2B5EF4-FFF2-40B4-BE49-F238E27FC236}">
                  <a16:creationId xmlns:a16="http://schemas.microsoft.com/office/drawing/2014/main" id="{490CC1C8-0C47-025F-DEB2-489304C722AA}"/>
                </a:ext>
              </a:extLst>
            </p:cNvPr>
            <p:cNvSpPr/>
            <p:nvPr/>
          </p:nvSpPr>
          <p:spPr>
            <a:xfrm>
              <a:off x="706421" y="7537804"/>
              <a:ext cx="250717" cy="201960"/>
            </a:xfrm>
            <a:custGeom>
              <a:avLst/>
              <a:gdLst/>
              <a:ahLst/>
              <a:cxnLst/>
              <a:rect l="l" t="t" r="r" b="b"/>
              <a:pathLst>
                <a:path w="6078" h="4896" extrusionOk="0">
                  <a:moveTo>
                    <a:pt x="551" y="1"/>
                  </a:moveTo>
                  <a:cubicBezTo>
                    <a:pt x="517" y="1"/>
                    <a:pt x="487" y="10"/>
                    <a:pt x="465" y="36"/>
                  </a:cubicBezTo>
                  <a:cubicBezTo>
                    <a:pt x="255" y="210"/>
                    <a:pt x="1" y="2597"/>
                    <a:pt x="25" y="3093"/>
                  </a:cubicBezTo>
                  <a:cubicBezTo>
                    <a:pt x="35" y="3263"/>
                    <a:pt x="194" y="3428"/>
                    <a:pt x="413" y="3573"/>
                  </a:cubicBezTo>
                  <a:cubicBezTo>
                    <a:pt x="416" y="3538"/>
                    <a:pt x="417" y="3500"/>
                    <a:pt x="423" y="3463"/>
                  </a:cubicBezTo>
                  <a:cubicBezTo>
                    <a:pt x="441" y="3323"/>
                    <a:pt x="557" y="3258"/>
                    <a:pt x="709" y="3258"/>
                  </a:cubicBezTo>
                  <a:cubicBezTo>
                    <a:pt x="802" y="3258"/>
                    <a:pt x="909" y="3283"/>
                    <a:pt x="1015" y="3329"/>
                  </a:cubicBezTo>
                  <a:cubicBezTo>
                    <a:pt x="1292" y="3450"/>
                    <a:pt x="1619" y="3462"/>
                    <a:pt x="2330" y="3958"/>
                  </a:cubicBezTo>
                  <a:cubicBezTo>
                    <a:pt x="2626" y="4166"/>
                    <a:pt x="2981" y="4363"/>
                    <a:pt x="3295" y="4523"/>
                  </a:cubicBezTo>
                  <a:cubicBezTo>
                    <a:pt x="3249" y="4493"/>
                    <a:pt x="3202" y="4465"/>
                    <a:pt x="3157" y="4434"/>
                  </a:cubicBezTo>
                  <a:cubicBezTo>
                    <a:pt x="2766" y="4153"/>
                    <a:pt x="2237" y="3759"/>
                    <a:pt x="2006" y="3569"/>
                  </a:cubicBezTo>
                  <a:cubicBezTo>
                    <a:pt x="1777" y="3378"/>
                    <a:pt x="713" y="3016"/>
                    <a:pt x="622" y="2885"/>
                  </a:cubicBezTo>
                  <a:cubicBezTo>
                    <a:pt x="530" y="2752"/>
                    <a:pt x="567" y="2349"/>
                    <a:pt x="768" y="1670"/>
                  </a:cubicBezTo>
                  <a:cubicBezTo>
                    <a:pt x="908" y="1199"/>
                    <a:pt x="1219" y="1056"/>
                    <a:pt x="1522" y="1056"/>
                  </a:cubicBezTo>
                  <a:cubicBezTo>
                    <a:pt x="1658" y="1056"/>
                    <a:pt x="1792" y="1084"/>
                    <a:pt x="1908" y="1125"/>
                  </a:cubicBezTo>
                  <a:cubicBezTo>
                    <a:pt x="2286" y="1257"/>
                    <a:pt x="2902" y="1281"/>
                    <a:pt x="3029" y="1573"/>
                  </a:cubicBezTo>
                  <a:cubicBezTo>
                    <a:pt x="3155" y="1866"/>
                    <a:pt x="3529" y="2494"/>
                    <a:pt x="4087" y="2971"/>
                  </a:cubicBezTo>
                  <a:cubicBezTo>
                    <a:pt x="4644" y="3448"/>
                    <a:pt x="6077" y="4137"/>
                    <a:pt x="6077" y="4137"/>
                  </a:cubicBezTo>
                  <a:cubicBezTo>
                    <a:pt x="6077" y="4137"/>
                    <a:pt x="5361" y="3624"/>
                    <a:pt x="4758" y="3086"/>
                  </a:cubicBezTo>
                  <a:cubicBezTo>
                    <a:pt x="4156" y="2546"/>
                    <a:pt x="3683" y="1746"/>
                    <a:pt x="3780" y="1340"/>
                  </a:cubicBezTo>
                  <a:cubicBezTo>
                    <a:pt x="3860" y="1008"/>
                    <a:pt x="3998" y="618"/>
                    <a:pt x="4881" y="618"/>
                  </a:cubicBezTo>
                  <a:cubicBezTo>
                    <a:pt x="5030" y="618"/>
                    <a:pt x="5199" y="629"/>
                    <a:pt x="5393" y="653"/>
                  </a:cubicBezTo>
                  <a:cubicBezTo>
                    <a:pt x="5104" y="487"/>
                    <a:pt x="4825" y="424"/>
                    <a:pt x="4571" y="424"/>
                  </a:cubicBezTo>
                  <a:cubicBezTo>
                    <a:pt x="4049" y="424"/>
                    <a:pt x="3635" y="690"/>
                    <a:pt x="3473" y="880"/>
                  </a:cubicBezTo>
                  <a:cubicBezTo>
                    <a:pt x="3388" y="978"/>
                    <a:pt x="3222" y="1017"/>
                    <a:pt x="3017" y="1017"/>
                  </a:cubicBezTo>
                  <a:cubicBezTo>
                    <a:pt x="2632" y="1017"/>
                    <a:pt x="2112" y="877"/>
                    <a:pt x="1752" y="727"/>
                  </a:cubicBezTo>
                  <a:cubicBezTo>
                    <a:pt x="1272" y="529"/>
                    <a:pt x="808" y="12"/>
                    <a:pt x="558" y="1"/>
                  </a:cubicBezTo>
                  <a:cubicBezTo>
                    <a:pt x="556" y="1"/>
                    <a:pt x="553" y="1"/>
                    <a:pt x="551" y="1"/>
                  </a:cubicBezTo>
                  <a:close/>
                  <a:moveTo>
                    <a:pt x="3295" y="4518"/>
                  </a:moveTo>
                  <a:lnTo>
                    <a:pt x="3295" y="4518"/>
                  </a:lnTo>
                  <a:cubicBezTo>
                    <a:pt x="3665" y="4746"/>
                    <a:pt x="4091" y="4895"/>
                    <a:pt x="4091" y="4895"/>
                  </a:cubicBezTo>
                  <a:cubicBezTo>
                    <a:pt x="4091" y="4895"/>
                    <a:pt x="3734" y="4741"/>
                    <a:pt x="3295" y="4518"/>
                  </a:cubicBezTo>
                  <a:close/>
                </a:path>
              </a:pathLst>
            </a:custGeom>
            <a:solidFill>
              <a:srgbClr val="000000">
                <a:alpha val="3155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31" name="Google Shape;1308;p34">
              <a:extLst>
                <a:ext uri="{FF2B5EF4-FFF2-40B4-BE49-F238E27FC236}">
                  <a16:creationId xmlns:a16="http://schemas.microsoft.com/office/drawing/2014/main" id="{396B5EAF-ED7A-0672-72D6-798B342F18DB}"/>
                </a:ext>
              </a:extLst>
            </p:cNvPr>
            <p:cNvSpPr/>
            <p:nvPr/>
          </p:nvSpPr>
          <p:spPr>
            <a:xfrm>
              <a:off x="-210979" y="2304788"/>
              <a:ext cx="1938049" cy="1883475"/>
            </a:xfrm>
            <a:custGeom>
              <a:avLst/>
              <a:gdLst/>
              <a:ahLst/>
              <a:cxnLst/>
              <a:rect l="l" t="t" r="r" b="b"/>
              <a:pathLst>
                <a:path w="46983" h="45660" extrusionOk="0">
                  <a:moveTo>
                    <a:pt x="20166" y="1"/>
                  </a:moveTo>
                  <a:cubicBezTo>
                    <a:pt x="19732" y="1"/>
                    <a:pt x="19298" y="37"/>
                    <a:pt x="18883" y="126"/>
                  </a:cubicBezTo>
                  <a:lnTo>
                    <a:pt x="17682" y="381"/>
                  </a:lnTo>
                  <a:cubicBezTo>
                    <a:pt x="16018" y="738"/>
                    <a:pt x="14610" y="1496"/>
                    <a:pt x="11905" y="3619"/>
                  </a:cubicBezTo>
                  <a:cubicBezTo>
                    <a:pt x="7151" y="7349"/>
                    <a:pt x="7635" y="14707"/>
                    <a:pt x="7567" y="21342"/>
                  </a:cubicBezTo>
                  <a:cubicBezTo>
                    <a:pt x="7498" y="27975"/>
                    <a:pt x="4129" y="31958"/>
                    <a:pt x="2271" y="34640"/>
                  </a:cubicBezTo>
                  <a:cubicBezTo>
                    <a:pt x="410" y="37322"/>
                    <a:pt x="1" y="39742"/>
                    <a:pt x="3279" y="41962"/>
                  </a:cubicBezTo>
                  <a:cubicBezTo>
                    <a:pt x="4399" y="42721"/>
                    <a:pt x="5377" y="42970"/>
                    <a:pt x="6179" y="42970"/>
                  </a:cubicBezTo>
                  <a:cubicBezTo>
                    <a:pt x="7727" y="42970"/>
                    <a:pt x="8622" y="42042"/>
                    <a:pt x="8622" y="42041"/>
                  </a:cubicBezTo>
                  <a:lnTo>
                    <a:pt x="8622" y="42041"/>
                  </a:lnTo>
                  <a:cubicBezTo>
                    <a:pt x="8622" y="42042"/>
                    <a:pt x="8416" y="44038"/>
                    <a:pt x="10850" y="44846"/>
                  </a:cubicBezTo>
                  <a:cubicBezTo>
                    <a:pt x="11589" y="45092"/>
                    <a:pt x="12292" y="45177"/>
                    <a:pt x="12911" y="45177"/>
                  </a:cubicBezTo>
                  <a:cubicBezTo>
                    <a:pt x="14330" y="45177"/>
                    <a:pt x="15315" y="44729"/>
                    <a:pt x="15315" y="44729"/>
                  </a:cubicBezTo>
                  <a:lnTo>
                    <a:pt x="34989" y="43897"/>
                  </a:lnTo>
                  <a:cubicBezTo>
                    <a:pt x="34989" y="43897"/>
                    <a:pt x="37134" y="45660"/>
                    <a:pt x="39847" y="45660"/>
                  </a:cubicBezTo>
                  <a:cubicBezTo>
                    <a:pt x="40262" y="45660"/>
                    <a:pt x="40690" y="45618"/>
                    <a:pt x="41126" y="45523"/>
                  </a:cubicBezTo>
                  <a:cubicBezTo>
                    <a:pt x="44412" y="44805"/>
                    <a:pt x="45930" y="40183"/>
                    <a:pt x="43474" y="37808"/>
                  </a:cubicBezTo>
                  <a:cubicBezTo>
                    <a:pt x="45675" y="36899"/>
                    <a:pt x="46983" y="34709"/>
                    <a:pt x="46221" y="31030"/>
                  </a:cubicBezTo>
                  <a:cubicBezTo>
                    <a:pt x="45459" y="27352"/>
                    <a:pt x="41389" y="25789"/>
                    <a:pt x="39550" y="22778"/>
                  </a:cubicBezTo>
                  <a:cubicBezTo>
                    <a:pt x="37711" y="19769"/>
                    <a:pt x="38694" y="16682"/>
                    <a:pt x="38694" y="16682"/>
                  </a:cubicBezTo>
                  <a:cubicBezTo>
                    <a:pt x="38694" y="16682"/>
                    <a:pt x="40604" y="14976"/>
                    <a:pt x="40905" y="12356"/>
                  </a:cubicBezTo>
                  <a:cubicBezTo>
                    <a:pt x="41204" y="9738"/>
                    <a:pt x="41400" y="5528"/>
                    <a:pt x="36723" y="2799"/>
                  </a:cubicBezTo>
                  <a:cubicBezTo>
                    <a:pt x="33372" y="843"/>
                    <a:pt x="29305" y="566"/>
                    <a:pt x="27271" y="566"/>
                  </a:cubicBezTo>
                  <a:cubicBezTo>
                    <a:pt x="26467" y="566"/>
                    <a:pt x="25981" y="610"/>
                    <a:pt x="25981" y="610"/>
                  </a:cubicBezTo>
                  <a:cubicBezTo>
                    <a:pt x="25981" y="610"/>
                    <a:pt x="25822" y="617"/>
                    <a:pt x="25558" y="617"/>
                  </a:cubicBezTo>
                  <a:cubicBezTo>
                    <a:pt x="24956" y="617"/>
                    <a:pt x="23810" y="579"/>
                    <a:pt x="22747" y="334"/>
                  </a:cubicBezTo>
                  <a:cubicBezTo>
                    <a:pt x="22002" y="163"/>
                    <a:pt x="21084" y="1"/>
                    <a:pt x="20166" y="1"/>
                  </a:cubicBezTo>
                  <a:close/>
                </a:path>
              </a:pathLst>
            </a:custGeom>
            <a:solidFill>
              <a:srgbClr val="65289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32" name="Google Shape;1309;p34">
              <a:extLst>
                <a:ext uri="{FF2B5EF4-FFF2-40B4-BE49-F238E27FC236}">
                  <a16:creationId xmlns:a16="http://schemas.microsoft.com/office/drawing/2014/main" id="{93084E41-9B76-BAAC-BDD4-9BAF49903DF9}"/>
                </a:ext>
              </a:extLst>
            </p:cNvPr>
            <p:cNvSpPr/>
            <p:nvPr/>
          </p:nvSpPr>
          <p:spPr>
            <a:xfrm>
              <a:off x="1231534" y="2443965"/>
              <a:ext cx="168754" cy="137734"/>
            </a:xfrm>
            <a:custGeom>
              <a:avLst/>
              <a:gdLst/>
              <a:ahLst/>
              <a:cxnLst/>
              <a:rect l="l" t="t" r="r" b="b"/>
              <a:pathLst>
                <a:path w="4091" h="3339" extrusionOk="0">
                  <a:moveTo>
                    <a:pt x="141" y="0"/>
                  </a:moveTo>
                  <a:cubicBezTo>
                    <a:pt x="1" y="0"/>
                    <a:pt x="26" y="94"/>
                    <a:pt x="335" y="332"/>
                  </a:cubicBezTo>
                  <a:cubicBezTo>
                    <a:pt x="1347" y="1111"/>
                    <a:pt x="2262" y="2190"/>
                    <a:pt x="2652" y="2751"/>
                  </a:cubicBezTo>
                  <a:cubicBezTo>
                    <a:pt x="2907" y="3117"/>
                    <a:pt x="3110" y="3339"/>
                    <a:pt x="3328" y="3339"/>
                  </a:cubicBezTo>
                  <a:cubicBezTo>
                    <a:pt x="3445" y="3339"/>
                    <a:pt x="3566" y="3276"/>
                    <a:pt x="3701" y="3137"/>
                  </a:cubicBezTo>
                  <a:cubicBezTo>
                    <a:pt x="4091" y="2741"/>
                    <a:pt x="3916" y="2217"/>
                    <a:pt x="2296" y="877"/>
                  </a:cubicBezTo>
                  <a:cubicBezTo>
                    <a:pt x="1642" y="489"/>
                    <a:pt x="461" y="0"/>
                    <a:pt x="141" y="0"/>
                  </a:cubicBezTo>
                  <a:close/>
                </a:path>
              </a:pathLst>
            </a:custGeom>
            <a:solidFill>
              <a:srgbClr val="FFFFFF">
                <a:alpha val="1488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33" name="Google Shape;1310;p34">
              <a:extLst>
                <a:ext uri="{FF2B5EF4-FFF2-40B4-BE49-F238E27FC236}">
                  <a16:creationId xmlns:a16="http://schemas.microsoft.com/office/drawing/2014/main" id="{B488C0C6-58BD-C822-91F3-A8ECAC314ED6}"/>
                </a:ext>
              </a:extLst>
            </p:cNvPr>
            <p:cNvSpPr/>
            <p:nvPr/>
          </p:nvSpPr>
          <p:spPr>
            <a:xfrm>
              <a:off x="1391460" y="2705160"/>
              <a:ext cx="74827" cy="221925"/>
            </a:xfrm>
            <a:custGeom>
              <a:avLst/>
              <a:gdLst/>
              <a:ahLst/>
              <a:cxnLst/>
              <a:rect l="l" t="t" r="r" b="b"/>
              <a:pathLst>
                <a:path w="1814" h="5380" extrusionOk="0">
                  <a:moveTo>
                    <a:pt x="1088" y="0"/>
                  </a:moveTo>
                  <a:cubicBezTo>
                    <a:pt x="1031" y="0"/>
                    <a:pt x="993" y="71"/>
                    <a:pt x="988" y="216"/>
                  </a:cubicBezTo>
                  <a:cubicBezTo>
                    <a:pt x="974" y="703"/>
                    <a:pt x="962" y="819"/>
                    <a:pt x="883" y="1774"/>
                  </a:cubicBezTo>
                  <a:cubicBezTo>
                    <a:pt x="804" y="2728"/>
                    <a:pt x="92" y="4198"/>
                    <a:pt x="33" y="4833"/>
                  </a:cubicBezTo>
                  <a:cubicBezTo>
                    <a:pt x="1" y="5174"/>
                    <a:pt x="118" y="5380"/>
                    <a:pt x="301" y="5380"/>
                  </a:cubicBezTo>
                  <a:cubicBezTo>
                    <a:pt x="459" y="5380"/>
                    <a:pt x="666" y="5225"/>
                    <a:pt x="867" y="4868"/>
                  </a:cubicBezTo>
                  <a:cubicBezTo>
                    <a:pt x="1300" y="4103"/>
                    <a:pt x="1814" y="2691"/>
                    <a:pt x="1636" y="1078"/>
                  </a:cubicBezTo>
                  <a:cubicBezTo>
                    <a:pt x="1463" y="381"/>
                    <a:pt x="1222" y="0"/>
                    <a:pt x="1088" y="0"/>
                  </a:cubicBezTo>
                  <a:close/>
                </a:path>
              </a:pathLst>
            </a:custGeom>
            <a:solidFill>
              <a:srgbClr val="FFFFFF">
                <a:alpha val="1488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34" name="Google Shape;1311;p34">
              <a:extLst>
                <a:ext uri="{FF2B5EF4-FFF2-40B4-BE49-F238E27FC236}">
                  <a16:creationId xmlns:a16="http://schemas.microsoft.com/office/drawing/2014/main" id="{D9D33B36-C083-8CFC-C45D-DB8047380C4A}"/>
                </a:ext>
              </a:extLst>
            </p:cNvPr>
            <p:cNvSpPr/>
            <p:nvPr/>
          </p:nvSpPr>
          <p:spPr>
            <a:xfrm>
              <a:off x="1577869" y="3461932"/>
              <a:ext cx="119419" cy="372529"/>
            </a:xfrm>
            <a:custGeom>
              <a:avLst/>
              <a:gdLst/>
              <a:ahLst/>
              <a:cxnLst/>
              <a:rect l="l" t="t" r="r" b="b"/>
              <a:pathLst>
                <a:path w="2895" h="9031" extrusionOk="0">
                  <a:moveTo>
                    <a:pt x="102" y="1"/>
                  </a:moveTo>
                  <a:cubicBezTo>
                    <a:pt x="6" y="1"/>
                    <a:pt x="210" y="335"/>
                    <a:pt x="463" y="839"/>
                  </a:cubicBezTo>
                  <a:cubicBezTo>
                    <a:pt x="1881" y="2673"/>
                    <a:pt x="2049" y="5258"/>
                    <a:pt x="1498" y="6781"/>
                  </a:cubicBezTo>
                  <a:cubicBezTo>
                    <a:pt x="946" y="8305"/>
                    <a:pt x="1" y="8580"/>
                    <a:pt x="214" y="8860"/>
                  </a:cubicBezTo>
                  <a:cubicBezTo>
                    <a:pt x="295" y="8965"/>
                    <a:pt x="435" y="9031"/>
                    <a:pt x="612" y="9031"/>
                  </a:cubicBezTo>
                  <a:cubicBezTo>
                    <a:pt x="898" y="9031"/>
                    <a:pt x="1277" y="8859"/>
                    <a:pt x="1647" y="8408"/>
                  </a:cubicBezTo>
                  <a:cubicBezTo>
                    <a:pt x="2245" y="7677"/>
                    <a:pt x="2894" y="6173"/>
                    <a:pt x="2684" y="4267"/>
                  </a:cubicBezTo>
                  <a:cubicBezTo>
                    <a:pt x="2474" y="2360"/>
                    <a:pt x="1074" y="733"/>
                    <a:pt x="452" y="231"/>
                  </a:cubicBezTo>
                  <a:cubicBezTo>
                    <a:pt x="255" y="72"/>
                    <a:pt x="147" y="1"/>
                    <a:pt x="102" y="1"/>
                  </a:cubicBezTo>
                  <a:close/>
                </a:path>
              </a:pathLst>
            </a:custGeom>
            <a:solidFill>
              <a:srgbClr val="FFFFFF">
                <a:alpha val="1488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35" name="Google Shape;1312;p34">
              <a:extLst>
                <a:ext uri="{FF2B5EF4-FFF2-40B4-BE49-F238E27FC236}">
                  <a16:creationId xmlns:a16="http://schemas.microsoft.com/office/drawing/2014/main" id="{8B608646-61FE-F137-BE12-725EF173C8F8}"/>
                </a:ext>
              </a:extLst>
            </p:cNvPr>
            <p:cNvSpPr/>
            <p:nvPr/>
          </p:nvSpPr>
          <p:spPr>
            <a:xfrm>
              <a:off x="1517025" y="3882765"/>
              <a:ext cx="102795" cy="252574"/>
            </a:xfrm>
            <a:custGeom>
              <a:avLst/>
              <a:gdLst/>
              <a:ahLst/>
              <a:cxnLst/>
              <a:rect l="l" t="t" r="r" b="b"/>
              <a:pathLst>
                <a:path w="2492" h="6123" extrusionOk="0">
                  <a:moveTo>
                    <a:pt x="653" y="1"/>
                  </a:moveTo>
                  <a:cubicBezTo>
                    <a:pt x="1385" y="1712"/>
                    <a:pt x="1570" y="3462"/>
                    <a:pt x="657" y="4755"/>
                  </a:cubicBezTo>
                  <a:cubicBezTo>
                    <a:pt x="1" y="5685"/>
                    <a:pt x="82" y="6122"/>
                    <a:pt x="478" y="6122"/>
                  </a:cubicBezTo>
                  <a:cubicBezTo>
                    <a:pt x="633" y="6122"/>
                    <a:pt x="837" y="6055"/>
                    <a:pt x="1064" y="5923"/>
                  </a:cubicBezTo>
                  <a:cubicBezTo>
                    <a:pt x="1868" y="5459"/>
                    <a:pt x="2491" y="3596"/>
                    <a:pt x="2317" y="2199"/>
                  </a:cubicBezTo>
                  <a:cubicBezTo>
                    <a:pt x="2142" y="804"/>
                    <a:pt x="653" y="1"/>
                    <a:pt x="653" y="1"/>
                  </a:cubicBezTo>
                  <a:close/>
                </a:path>
              </a:pathLst>
            </a:custGeom>
            <a:solidFill>
              <a:srgbClr val="FFFFFF">
                <a:alpha val="1488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36" name="Google Shape;1313;p34">
              <a:extLst>
                <a:ext uri="{FF2B5EF4-FFF2-40B4-BE49-F238E27FC236}">
                  <a16:creationId xmlns:a16="http://schemas.microsoft.com/office/drawing/2014/main" id="{5D41C182-4A15-07A2-4CAE-B7C763966FB9}"/>
                </a:ext>
              </a:extLst>
            </p:cNvPr>
            <p:cNvSpPr/>
            <p:nvPr/>
          </p:nvSpPr>
          <p:spPr>
            <a:xfrm>
              <a:off x="603998" y="2533890"/>
              <a:ext cx="283511" cy="163020"/>
            </a:xfrm>
            <a:custGeom>
              <a:avLst/>
              <a:gdLst/>
              <a:ahLst/>
              <a:cxnLst/>
              <a:rect l="l" t="t" r="r" b="b"/>
              <a:pathLst>
                <a:path w="6873" h="3952" extrusionOk="0">
                  <a:moveTo>
                    <a:pt x="6873" y="1"/>
                  </a:moveTo>
                  <a:cubicBezTo>
                    <a:pt x="6873" y="1"/>
                    <a:pt x="5837" y="1084"/>
                    <a:pt x="4623" y="1892"/>
                  </a:cubicBezTo>
                  <a:cubicBezTo>
                    <a:pt x="3940" y="2344"/>
                    <a:pt x="3282" y="2481"/>
                    <a:pt x="2674" y="2481"/>
                  </a:cubicBezTo>
                  <a:cubicBezTo>
                    <a:pt x="2198" y="2481"/>
                    <a:pt x="1753" y="2397"/>
                    <a:pt x="1351" y="2316"/>
                  </a:cubicBezTo>
                  <a:cubicBezTo>
                    <a:pt x="1145" y="2273"/>
                    <a:pt x="969" y="2252"/>
                    <a:pt x="820" y="2252"/>
                  </a:cubicBezTo>
                  <a:cubicBezTo>
                    <a:pt x="311" y="2252"/>
                    <a:pt x="115" y="2498"/>
                    <a:pt x="59" y="2952"/>
                  </a:cubicBezTo>
                  <a:cubicBezTo>
                    <a:pt x="0" y="3417"/>
                    <a:pt x="626" y="3952"/>
                    <a:pt x="1760" y="3952"/>
                  </a:cubicBezTo>
                  <a:cubicBezTo>
                    <a:pt x="2055" y="3952"/>
                    <a:pt x="2384" y="3915"/>
                    <a:pt x="2745" y="3832"/>
                  </a:cubicBezTo>
                  <a:cubicBezTo>
                    <a:pt x="4493" y="3430"/>
                    <a:pt x="5922" y="1866"/>
                    <a:pt x="6873" y="1"/>
                  </a:cubicBezTo>
                  <a:close/>
                </a:path>
              </a:pathLst>
            </a:custGeom>
            <a:solidFill>
              <a:srgbClr val="FFFFFF">
                <a:alpha val="1488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37" name="Google Shape;1314;p34">
              <a:extLst>
                <a:ext uri="{FF2B5EF4-FFF2-40B4-BE49-F238E27FC236}">
                  <a16:creationId xmlns:a16="http://schemas.microsoft.com/office/drawing/2014/main" id="{75635951-2405-A672-804B-051D9374CBE8}"/>
                </a:ext>
              </a:extLst>
            </p:cNvPr>
            <p:cNvSpPr/>
            <p:nvPr/>
          </p:nvSpPr>
          <p:spPr>
            <a:xfrm>
              <a:off x="333109" y="2646214"/>
              <a:ext cx="155265" cy="167434"/>
            </a:xfrm>
            <a:custGeom>
              <a:avLst/>
              <a:gdLst/>
              <a:ahLst/>
              <a:cxnLst/>
              <a:rect l="l" t="t" r="r" b="b"/>
              <a:pathLst>
                <a:path w="3764" h="4059" extrusionOk="0">
                  <a:moveTo>
                    <a:pt x="3763" y="0"/>
                  </a:moveTo>
                  <a:cubicBezTo>
                    <a:pt x="3763" y="1"/>
                    <a:pt x="1255" y="2254"/>
                    <a:pt x="624" y="2942"/>
                  </a:cubicBezTo>
                  <a:cubicBezTo>
                    <a:pt x="1" y="3624"/>
                    <a:pt x="349" y="4058"/>
                    <a:pt x="712" y="4058"/>
                  </a:cubicBezTo>
                  <a:cubicBezTo>
                    <a:pt x="716" y="4058"/>
                    <a:pt x="719" y="4058"/>
                    <a:pt x="723" y="4058"/>
                  </a:cubicBezTo>
                  <a:cubicBezTo>
                    <a:pt x="1090" y="4050"/>
                    <a:pt x="2804" y="2283"/>
                    <a:pt x="3763" y="0"/>
                  </a:cubicBezTo>
                  <a:close/>
                </a:path>
              </a:pathLst>
            </a:custGeom>
            <a:solidFill>
              <a:srgbClr val="FFFFFF">
                <a:alpha val="1488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38" name="Google Shape;1315;p34">
              <a:extLst>
                <a:ext uri="{FF2B5EF4-FFF2-40B4-BE49-F238E27FC236}">
                  <a16:creationId xmlns:a16="http://schemas.microsoft.com/office/drawing/2014/main" id="{6E167611-DD93-86F7-A738-00725E18DF4C}"/>
                </a:ext>
              </a:extLst>
            </p:cNvPr>
            <p:cNvSpPr/>
            <p:nvPr/>
          </p:nvSpPr>
          <p:spPr>
            <a:xfrm>
              <a:off x="101490" y="2327021"/>
              <a:ext cx="1266210" cy="889969"/>
            </a:xfrm>
            <a:custGeom>
              <a:avLst/>
              <a:gdLst/>
              <a:ahLst/>
              <a:cxnLst/>
              <a:rect l="l" t="t" r="r" b="b"/>
              <a:pathLst>
                <a:path w="30696" h="21575" extrusionOk="0">
                  <a:moveTo>
                    <a:pt x="9487" y="0"/>
                  </a:moveTo>
                  <a:cubicBezTo>
                    <a:pt x="8065" y="412"/>
                    <a:pt x="6693" y="1225"/>
                    <a:pt x="4332" y="3077"/>
                  </a:cubicBezTo>
                  <a:cubicBezTo>
                    <a:pt x="4257" y="3135"/>
                    <a:pt x="4185" y="3196"/>
                    <a:pt x="4113" y="3255"/>
                  </a:cubicBezTo>
                  <a:cubicBezTo>
                    <a:pt x="4045" y="3311"/>
                    <a:pt x="3979" y="3368"/>
                    <a:pt x="3915" y="3424"/>
                  </a:cubicBezTo>
                  <a:cubicBezTo>
                    <a:pt x="3910" y="3430"/>
                    <a:pt x="3904" y="3433"/>
                    <a:pt x="3898" y="3438"/>
                  </a:cubicBezTo>
                  <a:cubicBezTo>
                    <a:pt x="3891" y="3444"/>
                    <a:pt x="3887" y="3450"/>
                    <a:pt x="3881" y="3454"/>
                  </a:cubicBezTo>
                  <a:cubicBezTo>
                    <a:pt x="3749" y="3574"/>
                    <a:pt x="3622" y="3694"/>
                    <a:pt x="3499" y="3819"/>
                  </a:cubicBezTo>
                  <a:cubicBezTo>
                    <a:pt x="3376" y="3940"/>
                    <a:pt x="3262" y="4066"/>
                    <a:pt x="3149" y="4193"/>
                  </a:cubicBezTo>
                  <a:cubicBezTo>
                    <a:pt x="3135" y="4209"/>
                    <a:pt x="3122" y="4223"/>
                    <a:pt x="3108" y="4240"/>
                  </a:cubicBezTo>
                  <a:cubicBezTo>
                    <a:pt x="2994" y="4369"/>
                    <a:pt x="2885" y="4503"/>
                    <a:pt x="2780" y="4639"/>
                  </a:cubicBezTo>
                  <a:cubicBezTo>
                    <a:pt x="2677" y="4771"/>
                    <a:pt x="2578" y="4907"/>
                    <a:pt x="2483" y="5045"/>
                  </a:cubicBezTo>
                  <a:cubicBezTo>
                    <a:pt x="2479" y="5051"/>
                    <a:pt x="2478" y="5054"/>
                    <a:pt x="2473" y="5059"/>
                  </a:cubicBezTo>
                  <a:cubicBezTo>
                    <a:pt x="2464" y="5076"/>
                    <a:pt x="2452" y="5093"/>
                    <a:pt x="2441" y="5110"/>
                  </a:cubicBezTo>
                  <a:cubicBezTo>
                    <a:pt x="2349" y="5246"/>
                    <a:pt x="2259" y="5384"/>
                    <a:pt x="2174" y="5523"/>
                  </a:cubicBezTo>
                  <a:cubicBezTo>
                    <a:pt x="2173" y="5526"/>
                    <a:pt x="2170" y="5528"/>
                    <a:pt x="2169" y="5532"/>
                  </a:cubicBezTo>
                  <a:cubicBezTo>
                    <a:pt x="2167" y="5538"/>
                    <a:pt x="2163" y="5542"/>
                    <a:pt x="2162" y="5546"/>
                  </a:cubicBezTo>
                  <a:cubicBezTo>
                    <a:pt x="2077" y="5686"/>
                    <a:pt x="1998" y="5827"/>
                    <a:pt x="1920" y="5969"/>
                  </a:cubicBezTo>
                  <a:cubicBezTo>
                    <a:pt x="1908" y="5992"/>
                    <a:pt x="1895" y="6013"/>
                    <a:pt x="1884" y="6036"/>
                  </a:cubicBezTo>
                  <a:cubicBezTo>
                    <a:pt x="1803" y="6187"/>
                    <a:pt x="1729" y="6337"/>
                    <a:pt x="1655" y="6491"/>
                  </a:cubicBezTo>
                  <a:cubicBezTo>
                    <a:pt x="1580" y="6649"/>
                    <a:pt x="1510" y="6810"/>
                    <a:pt x="1441" y="6972"/>
                  </a:cubicBezTo>
                  <a:cubicBezTo>
                    <a:pt x="1436" y="6979"/>
                    <a:pt x="1434" y="6985"/>
                    <a:pt x="1432" y="6992"/>
                  </a:cubicBezTo>
                  <a:cubicBezTo>
                    <a:pt x="1415" y="7030"/>
                    <a:pt x="1401" y="7071"/>
                    <a:pt x="1386" y="7111"/>
                  </a:cubicBezTo>
                  <a:cubicBezTo>
                    <a:pt x="1335" y="7232"/>
                    <a:pt x="1286" y="7355"/>
                    <a:pt x="1239" y="7480"/>
                  </a:cubicBezTo>
                  <a:cubicBezTo>
                    <a:pt x="1223" y="7523"/>
                    <a:pt x="1209" y="7566"/>
                    <a:pt x="1194" y="7611"/>
                  </a:cubicBezTo>
                  <a:cubicBezTo>
                    <a:pt x="1147" y="7740"/>
                    <a:pt x="1102" y="7868"/>
                    <a:pt x="1060" y="7999"/>
                  </a:cubicBezTo>
                  <a:cubicBezTo>
                    <a:pt x="1044" y="8052"/>
                    <a:pt x="1027" y="8107"/>
                    <a:pt x="1010" y="8159"/>
                  </a:cubicBezTo>
                  <a:cubicBezTo>
                    <a:pt x="977" y="8265"/>
                    <a:pt x="946" y="8371"/>
                    <a:pt x="913" y="8479"/>
                  </a:cubicBezTo>
                  <a:cubicBezTo>
                    <a:pt x="889" y="8565"/>
                    <a:pt x="864" y="8655"/>
                    <a:pt x="841" y="8743"/>
                  </a:cubicBezTo>
                  <a:lnTo>
                    <a:pt x="772" y="9008"/>
                  </a:lnTo>
                  <a:cubicBezTo>
                    <a:pt x="752" y="9083"/>
                    <a:pt x="735" y="9159"/>
                    <a:pt x="716" y="9237"/>
                  </a:cubicBezTo>
                  <a:cubicBezTo>
                    <a:pt x="687" y="9355"/>
                    <a:pt x="661" y="9474"/>
                    <a:pt x="635" y="9594"/>
                  </a:cubicBezTo>
                  <a:cubicBezTo>
                    <a:pt x="622" y="9650"/>
                    <a:pt x="610" y="9707"/>
                    <a:pt x="597" y="9764"/>
                  </a:cubicBezTo>
                  <a:cubicBezTo>
                    <a:pt x="567" y="9911"/>
                    <a:pt x="539" y="10056"/>
                    <a:pt x="512" y="10205"/>
                  </a:cubicBezTo>
                  <a:cubicBezTo>
                    <a:pt x="508" y="10229"/>
                    <a:pt x="503" y="10250"/>
                    <a:pt x="498" y="10272"/>
                  </a:cubicBezTo>
                  <a:cubicBezTo>
                    <a:pt x="497" y="10279"/>
                    <a:pt x="497" y="10288"/>
                    <a:pt x="495" y="10296"/>
                  </a:cubicBezTo>
                  <a:cubicBezTo>
                    <a:pt x="470" y="10440"/>
                    <a:pt x="446" y="10584"/>
                    <a:pt x="424" y="10731"/>
                  </a:cubicBezTo>
                  <a:cubicBezTo>
                    <a:pt x="414" y="10786"/>
                    <a:pt x="404" y="10839"/>
                    <a:pt x="395" y="10896"/>
                  </a:cubicBezTo>
                  <a:cubicBezTo>
                    <a:pt x="370" y="11051"/>
                    <a:pt x="349" y="11210"/>
                    <a:pt x="328" y="11367"/>
                  </a:cubicBezTo>
                  <a:cubicBezTo>
                    <a:pt x="325" y="11392"/>
                    <a:pt x="319" y="11418"/>
                    <a:pt x="315" y="11445"/>
                  </a:cubicBezTo>
                  <a:cubicBezTo>
                    <a:pt x="315" y="11450"/>
                    <a:pt x="313" y="11453"/>
                    <a:pt x="313" y="11459"/>
                  </a:cubicBezTo>
                  <a:cubicBezTo>
                    <a:pt x="287" y="11654"/>
                    <a:pt x="266" y="11848"/>
                    <a:pt x="244" y="12044"/>
                  </a:cubicBezTo>
                  <a:cubicBezTo>
                    <a:pt x="223" y="12242"/>
                    <a:pt x="205" y="12441"/>
                    <a:pt x="186" y="12642"/>
                  </a:cubicBezTo>
                  <a:lnTo>
                    <a:pt x="186" y="12651"/>
                  </a:lnTo>
                  <a:cubicBezTo>
                    <a:pt x="185" y="12669"/>
                    <a:pt x="185" y="12685"/>
                    <a:pt x="184" y="12702"/>
                  </a:cubicBezTo>
                  <a:cubicBezTo>
                    <a:pt x="171" y="12857"/>
                    <a:pt x="158" y="13015"/>
                    <a:pt x="146" y="13172"/>
                  </a:cubicBezTo>
                  <a:cubicBezTo>
                    <a:pt x="139" y="13266"/>
                    <a:pt x="133" y="13361"/>
                    <a:pt x="127" y="13455"/>
                  </a:cubicBezTo>
                  <a:cubicBezTo>
                    <a:pt x="120" y="13569"/>
                    <a:pt x="113" y="13685"/>
                    <a:pt x="106" y="13801"/>
                  </a:cubicBezTo>
                  <a:cubicBezTo>
                    <a:pt x="102" y="13859"/>
                    <a:pt x="100" y="13918"/>
                    <a:pt x="98" y="13976"/>
                  </a:cubicBezTo>
                  <a:cubicBezTo>
                    <a:pt x="91" y="14120"/>
                    <a:pt x="84" y="14265"/>
                    <a:pt x="76" y="14412"/>
                  </a:cubicBezTo>
                  <a:cubicBezTo>
                    <a:pt x="74" y="14458"/>
                    <a:pt x="71" y="14508"/>
                    <a:pt x="69" y="14556"/>
                  </a:cubicBezTo>
                  <a:cubicBezTo>
                    <a:pt x="54" y="14901"/>
                    <a:pt x="44" y="15250"/>
                    <a:pt x="36" y="15600"/>
                  </a:cubicBezTo>
                  <a:lnTo>
                    <a:pt x="24" y="16044"/>
                  </a:lnTo>
                  <a:cubicBezTo>
                    <a:pt x="17" y="16321"/>
                    <a:pt x="14" y="16597"/>
                    <a:pt x="10" y="16876"/>
                  </a:cubicBezTo>
                  <a:cubicBezTo>
                    <a:pt x="9" y="16984"/>
                    <a:pt x="9" y="17094"/>
                    <a:pt x="7" y="17202"/>
                  </a:cubicBezTo>
                  <a:cubicBezTo>
                    <a:pt x="3" y="17566"/>
                    <a:pt x="2" y="17927"/>
                    <a:pt x="2" y="18290"/>
                  </a:cubicBezTo>
                  <a:cubicBezTo>
                    <a:pt x="2" y="18427"/>
                    <a:pt x="0" y="18558"/>
                    <a:pt x="0" y="18692"/>
                  </a:cubicBezTo>
                  <a:lnTo>
                    <a:pt x="0" y="18716"/>
                  </a:lnTo>
                  <a:cubicBezTo>
                    <a:pt x="1369" y="20230"/>
                    <a:pt x="3448" y="20952"/>
                    <a:pt x="4817" y="21470"/>
                  </a:cubicBezTo>
                  <a:cubicBezTo>
                    <a:pt x="5006" y="21542"/>
                    <a:pt x="5387" y="21574"/>
                    <a:pt x="5919" y="21574"/>
                  </a:cubicBezTo>
                  <a:cubicBezTo>
                    <a:pt x="10384" y="21574"/>
                    <a:pt x="25492" y="19277"/>
                    <a:pt x="27066" y="18495"/>
                  </a:cubicBezTo>
                  <a:cubicBezTo>
                    <a:pt x="28825" y="17620"/>
                    <a:pt x="30696" y="15641"/>
                    <a:pt x="30196" y="14271"/>
                  </a:cubicBezTo>
                  <a:cubicBezTo>
                    <a:pt x="29698" y="12899"/>
                    <a:pt x="30670" y="8179"/>
                    <a:pt x="30670" y="8179"/>
                  </a:cubicBezTo>
                  <a:lnTo>
                    <a:pt x="30670" y="8179"/>
                  </a:lnTo>
                  <a:cubicBezTo>
                    <a:pt x="30670" y="8179"/>
                    <a:pt x="29471" y="8900"/>
                    <a:pt x="27386" y="8900"/>
                  </a:cubicBezTo>
                  <a:cubicBezTo>
                    <a:pt x="27011" y="8900"/>
                    <a:pt x="26609" y="8877"/>
                    <a:pt x="26180" y="8822"/>
                  </a:cubicBezTo>
                  <a:cubicBezTo>
                    <a:pt x="23357" y="8462"/>
                    <a:pt x="19976" y="4897"/>
                    <a:pt x="19976" y="4897"/>
                  </a:cubicBezTo>
                  <a:cubicBezTo>
                    <a:pt x="19976" y="4897"/>
                    <a:pt x="17531" y="9010"/>
                    <a:pt x="14430" y="9588"/>
                  </a:cubicBezTo>
                  <a:cubicBezTo>
                    <a:pt x="14144" y="9641"/>
                    <a:pt x="13874" y="9666"/>
                    <a:pt x="13618" y="9666"/>
                  </a:cubicBezTo>
                  <a:cubicBezTo>
                    <a:pt x="11100" y="9666"/>
                    <a:pt x="10021" y="7319"/>
                    <a:pt x="10021" y="7319"/>
                  </a:cubicBezTo>
                  <a:cubicBezTo>
                    <a:pt x="10021" y="7319"/>
                    <a:pt x="9379" y="9110"/>
                    <a:pt x="8135" y="10866"/>
                  </a:cubicBezTo>
                  <a:cubicBezTo>
                    <a:pt x="6891" y="12621"/>
                    <a:pt x="4931" y="13376"/>
                    <a:pt x="4931" y="13376"/>
                  </a:cubicBezTo>
                  <a:cubicBezTo>
                    <a:pt x="4931" y="13376"/>
                    <a:pt x="3968" y="4925"/>
                    <a:pt x="9487" y="0"/>
                  </a:cubicBezTo>
                  <a:close/>
                </a:path>
              </a:pathLst>
            </a:custGeom>
            <a:solidFill>
              <a:srgbClr val="000000">
                <a:alpha val="3155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39" name="Google Shape;1316;p34">
              <a:extLst>
                <a:ext uri="{FF2B5EF4-FFF2-40B4-BE49-F238E27FC236}">
                  <a16:creationId xmlns:a16="http://schemas.microsoft.com/office/drawing/2014/main" id="{F196CED0-D7BA-AA56-65AC-1CAFC49E0240}"/>
                </a:ext>
              </a:extLst>
            </p:cNvPr>
            <p:cNvSpPr/>
            <p:nvPr/>
          </p:nvSpPr>
          <p:spPr>
            <a:xfrm>
              <a:off x="-75266" y="3034046"/>
              <a:ext cx="1735470" cy="1083472"/>
            </a:xfrm>
            <a:custGeom>
              <a:avLst/>
              <a:gdLst/>
              <a:ahLst/>
              <a:cxnLst/>
              <a:rect l="l" t="t" r="r" b="b"/>
              <a:pathLst>
                <a:path w="42072" h="26266" extrusionOk="0">
                  <a:moveTo>
                    <a:pt x="29171" y="0"/>
                  </a:moveTo>
                  <a:cubicBezTo>
                    <a:pt x="28192" y="0"/>
                    <a:pt x="27136" y="113"/>
                    <a:pt x="26077" y="422"/>
                  </a:cubicBezTo>
                  <a:cubicBezTo>
                    <a:pt x="22128" y="1570"/>
                    <a:pt x="19076" y="2691"/>
                    <a:pt x="13992" y="3237"/>
                  </a:cubicBezTo>
                  <a:cubicBezTo>
                    <a:pt x="12536" y="3393"/>
                    <a:pt x="11293" y="3449"/>
                    <a:pt x="10259" y="3449"/>
                  </a:cubicBezTo>
                  <a:cubicBezTo>
                    <a:pt x="7678" y="3449"/>
                    <a:pt x="6403" y="3101"/>
                    <a:pt x="6403" y="3101"/>
                  </a:cubicBezTo>
                  <a:cubicBezTo>
                    <a:pt x="6403" y="3101"/>
                    <a:pt x="6229" y="4971"/>
                    <a:pt x="5266" y="8227"/>
                  </a:cubicBezTo>
                  <a:cubicBezTo>
                    <a:pt x="4299" y="11482"/>
                    <a:pt x="995" y="15924"/>
                    <a:pt x="540" y="17969"/>
                  </a:cubicBezTo>
                  <a:cubicBezTo>
                    <a:pt x="82" y="20010"/>
                    <a:pt x="1" y="22442"/>
                    <a:pt x="2149" y="23544"/>
                  </a:cubicBezTo>
                  <a:cubicBezTo>
                    <a:pt x="2567" y="23759"/>
                    <a:pt x="3002" y="23845"/>
                    <a:pt x="3432" y="23845"/>
                  </a:cubicBezTo>
                  <a:cubicBezTo>
                    <a:pt x="5212" y="23845"/>
                    <a:pt x="6904" y="22366"/>
                    <a:pt x="6904" y="22366"/>
                  </a:cubicBezTo>
                  <a:cubicBezTo>
                    <a:pt x="6904" y="22366"/>
                    <a:pt x="7860" y="25199"/>
                    <a:pt x="9819" y="25594"/>
                  </a:cubicBezTo>
                  <a:cubicBezTo>
                    <a:pt x="10015" y="25634"/>
                    <a:pt x="10225" y="25651"/>
                    <a:pt x="10445" y="25651"/>
                  </a:cubicBezTo>
                  <a:cubicBezTo>
                    <a:pt x="12420" y="25651"/>
                    <a:pt x="15151" y="24213"/>
                    <a:pt x="15151" y="24213"/>
                  </a:cubicBezTo>
                  <a:lnTo>
                    <a:pt x="29196" y="25223"/>
                  </a:lnTo>
                  <a:cubicBezTo>
                    <a:pt x="29196" y="25223"/>
                    <a:pt x="31924" y="26265"/>
                    <a:pt x="34634" y="26265"/>
                  </a:cubicBezTo>
                  <a:cubicBezTo>
                    <a:pt x="35102" y="26265"/>
                    <a:pt x="35569" y="26234"/>
                    <a:pt x="36022" y="26161"/>
                  </a:cubicBezTo>
                  <a:cubicBezTo>
                    <a:pt x="39096" y="25665"/>
                    <a:pt x="40363" y="22795"/>
                    <a:pt x="38124" y="19453"/>
                  </a:cubicBezTo>
                  <a:cubicBezTo>
                    <a:pt x="40871" y="18739"/>
                    <a:pt x="42072" y="16322"/>
                    <a:pt x="40716" y="12868"/>
                  </a:cubicBezTo>
                  <a:cubicBezTo>
                    <a:pt x="39360" y="9413"/>
                    <a:pt x="33673" y="7609"/>
                    <a:pt x="33923" y="838"/>
                  </a:cubicBezTo>
                  <a:cubicBezTo>
                    <a:pt x="33923" y="838"/>
                    <a:pt x="31835" y="0"/>
                    <a:pt x="29171" y="0"/>
                  </a:cubicBezTo>
                  <a:close/>
                </a:path>
              </a:pathLst>
            </a:custGeom>
            <a:solidFill>
              <a:srgbClr val="000000">
                <a:alpha val="3155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40" name="Google Shape;1317;p34">
              <a:extLst>
                <a:ext uri="{FF2B5EF4-FFF2-40B4-BE49-F238E27FC236}">
                  <a16:creationId xmlns:a16="http://schemas.microsoft.com/office/drawing/2014/main" id="{B5DAA7E9-37DC-5D21-EEF3-0648DC55AE26}"/>
                </a:ext>
              </a:extLst>
            </p:cNvPr>
            <p:cNvSpPr/>
            <p:nvPr/>
          </p:nvSpPr>
          <p:spPr>
            <a:xfrm>
              <a:off x="16474" y="2557361"/>
              <a:ext cx="1362240" cy="1150710"/>
            </a:xfrm>
            <a:custGeom>
              <a:avLst/>
              <a:gdLst/>
              <a:ahLst/>
              <a:cxnLst/>
              <a:rect l="l" t="t" r="r" b="b"/>
              <a:pathLst>
                <a:path w="33024" h="27896" extrusionOk="0">
                  <a:moveTo>
                    <a:pt x="22238" y="0"/>
                  </a:moveTo>
                  <a:cubicBezTo>
                    <a:pt x="22238" y="0"/>
                    <a:pt x="22202" y="4804"/>
                    <a:pt x="18149" y="6586"/>
                  </a:cubicBezTo>
                  <a:cubicBezTo>
                    <a:pt x="17220" y="6994"/>
                    <a:pt x="16441" y="7152"/>
                    <a:pt x="15793" y="7152"/>
                  </a:cubicBezTo>
                  <a:cubicBezTo>
                    <a:pt x="13617" y="7152"/>
                    <a:pt x="12914" y="5376"/>
                    <a:pt x="12913" y="5375"/>
                  </a:cubicBezTo>
                  <a:lnTo>
                    <a:pt x="12913" y="5375"/>
                  </a:lnTo>
                  <a:cubicBezTo>
                    <a:pt x="12913" y="5376"/>
                    <a:pt x="13634" y="8864"/>
                    <a:pt x="11130" y="11360"/>
                  </a:cubicBezTo>
                  <a:cubicBezTo>
                    <a:pt x="9492" y="12990"/>
                    <a:pt x="8052" y="13272"/>
                    <a:pt x="7251" y="13272"/>
                  </a:cubicBezTo>
                  <a:cubicBezTo>
                    <a:pt x="6827" y="13272"/>
                    <a:pt x="6582" y="13193"/>
                    <a:pt x="6582" y="13193"/>
                  </a:cubicBezTo>
                  <a:cubicBezTo>
                    <a:pt x="6582" y="13193"/>
                    <a:pt x="5595" y="11430"/>
                    <a:pt x="3626" y="11430"/>
                  </a:cubicBezTo>
                  <a:cubicBezTo>
                    <a:pt x="3441" y="11430"/>
                    <a:pt x="3246" y="11446"/>
                    <a:pt x="3043" y="11480"/>
                  </a:cubicBezTo>
                  <a:cubicBezTo>
                    <a:pt x="684" y="11876"/>
                    <a:pt x="200" y="13725"/>
                    <a:pt x="100" y="15052"/>
                  </a:cubicBezTo>
                  <a:cubicBezTo>
                    <a:pt x="0" y="16380"/>
                    <a:pt x="856" y="18119"/>
                    <a:pt x="2850" y="18389"/>
                  </a:cubicBezTo>
                  <a:cubicBezTo>
                    <a:pt x="3086" y="18421"/>
                    <a:pt x="3307" y="18435"/>
                    <a:pt x="3514" y="18435"/>
                  </a:cubicBezTo>
                  <a:cubicBezTo>
                    <a:pt x="5060" y="18435"/>
                    <a:pt x="5822" y="17654"/>
                    <a:pt x="5823" y="17654"/>
                  </a:cubicBezTo>
                  <a:lnTo>
                    <a:pt x="5823" y="17654"/>
                  </a:lnTo>
                  <a:cubicBezTo>
                    <a:pt x="5823" y="17654"/>
                    <a:pt x="5806" y="21156"/>
                    <a:pt x="7562" y="23208"/>
                  </a:cubicBezTo>
                  <a:cubicBezTo>
                    <a:pt x="9319" y="25260"/>
                    <a:pt x="11872" y="26768"/>
                    <a:pt x="15717" y="27353"/>
                  </a:cubicBezTo>
                  <a:cubicBezTo>
                    <a:pt x="17713" y="27657"/>
                    <a:pt x="19462" y="27895"/>
                    <a:pt x="21168" y="27895"/>
                  </a:cubicBezTo>
                  <a:cubicBezTo>
                    <a:pt x="23264" y="27895"/>
                    <a:pt x="25296" y="27535"/>
                    <a:pt x="27647" y="26494"/>
                  </a:cubicBezTo>
                  <a:cubicBezTo>
                    <a:pt x="32058" y="24540"/>
                    <a:pt x="32745" y="20429"/>
                    <a:pt x="32884" y="18296"/>
                  </a:cubicBezTo>
                  <a:cubicBezTo>
                    <a:pt x="33023" y="16161"/>
                    <a:pt x="31854" y="13345"/>
                    <a:pt x="32310" y="10240"/>
                  </a:cubicBezTo>
                  <a:cubicBezTo>
                    <a:pt x="31819" y="8696"/>
                    <a:pt x="30480" y="5126"/>
                    <a:pt x="30480" y="5126"/>
                  </a:cubicBezTo>
                  <a:cubicBezTo>
                    <a:pt x="30480" y="5126"/>
                    <a:pt x="27937" y="5065"/>
                    <a:pt x="25468" y="3369"/>
                  </a:cubicBezTo>
                  <a:cubicBezTo>
                    <a:pt x="22999" y="1672"/>
                    <a:pt x="22238" y="0"/>
                    <a:pt x="22238" y="0"/>
                  </a:cubicBezTo>
                  <a:close/>
                </a:path>
              </a:pathLst>
            </a:custGeom>
            <a:solidFill>
              <a:srgbClr val="FFC8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41" name="Google Shape;1318;p34">
              <a:extLst>
                <a:ext uri="{FF2B5EF4-FFF2-40B4-BE49-F238E27FC236}">
                  <a16:creationId xmlns:a16="http://schemas.microsoft.com/office/drawing/2014/main" id="{C2ECEDE2-6ACB-5B96-B52F-0635DEA3FF5F}"/>
                </a:ext>
              </a:extLst>
            </p:cNvPr>
            <p:cNvSpPr/>
            <p:nvPr/>
          </p:nvSpPr>
          <p:spPr>
            <a:xfrm>
              <a:off x="16268" y="2557361"/>
              <a:ext cx="1325775" cy="1117627"/>
            </a:xfrm>
            <a:custGeom>
              <a:avLst/>
              <a:gdLst/>
              <a:ahLst/>
              <a:cxnLst/>
              <a:rect l="l" t="t" r="r" b="b"/>
              <a:pathLst>
                <a:path w="32140" h="27094" extrusionOk="0">
                  <a:moveTo>
                    <a:pt x="22240" y="0"/>
                  </a:moveTo>
                  <a:cubicBezTo>
                    <a:pt x="22240" y="0"/>
                    <a:pt x="22234" y="374"/>
                    <a:pt x="22142" y="943"/>
                  </a:cubicBezTo>
                  <a:cubicBezTo>
                    <a:pt x="22638" y="1649"/>
                    <a:pt x="24181" y="3720"/>
                    <a:pt x="25804" y="4549"/>
                  </a:cubicBezTo>
                  <a:cubicBezTo>
                    <a:pt x="27769" y="5552"/>
                    <a:pt x="30146" y="5745"/>
                    <a:pt x="30146" y="5745"/>
                  </a:cubicBezTo>
                  <a:cubicBezTo>
                    <a:pt x="30146" y="5745"/>
                    <a:pt x="30977" y="8328"/>
                    <a:pt x="32140" y="9724"/>
                  </a:cubicBezTo>
                  <a:cubicBezTo>
                    <a:pt x="31568" y="8021"/>
                    <a:pt x="30482" y="5126"/>
                    <a:pt x="30482" y="5126"/>
                  </a:cubicBezTo>
                  <a:cubicBezTo>
                    <a:pt x="30482" y="5126"/>
                    <a:pt x="27940" y="5065"/>
                    <a:pt x="25471" y="3369"/>
                  </a:cubicBezTo>
                  <a:cubicBezTo>
                    <a:pt x="23002" y="1672"/>
                    <a:pt x="22240" y="0"/>
                    <a:pt x="22240" y="0"/>
                  </a:cubicBezTo>
                  <a:close/>
                  <a:moveTo>
                    <a:pt x="21128" y="3891"/>
                  </a:moveTo>
                  <a:cubicBezTo>
                    <a:pt x="20526" y="4937"/>
                    <a:pt x="19594" y="5952"/>
                    <a:pt x="18151" y="6587"/>
                  </a:cubicBezTo>
                  <a:cubicBezTo>
                    <a:pt x="17222" y="6996"/>
                    <a:pt x="16443" y="7154"/>
                    <a:pt x="15795" y="7154"/>
                  </a:cubicBezTo>
                  <a:cubicBezTo>
                    <a:pt x="13619" y="7154"/>
                    <a:pt x="12916" y="5378"/>
                    <a:pt x="12916" y="5378"/>
                  </a:cubicBezTo>
                  <a:lnTo>
                    <a:pt x="12916" y="5378"/>
                  </a:lnTo>
                  <a:cubicBezTo>
                    <a:pt x="12916" y="5379"/>
                    <a:pt x="13636" y="8866"/>
                    <a:pt x="11132" y="11362"/>
                  </a:cubicBezTo>
                  <a:cubicBezTo>
                    <a:pt x="9494" y="12992"/>
                    <a:pt x="8054" y="13274"/>
                    <a:pt x="7254" y="13274"/>
                  </a:cubicBezTo>
                  <a:cubicBezTo>
                    <a:pt x="6831" y="13274"/>
                    <a:pt x="6587" y="13196"/>
                    <a:pt x="6587" y="13196"/>
                  </a:cubicBezTo>
                  <a:cubicBezTo>
                    <a:pt x="6587" y="13196"/>
                    <a:pt x="5600" y="11432"/>
                    <a:pt x="3628" y="11432"/>
                  </a:cubicBezTo>
                  <a:cubicBezTo>
                    <a:pt x="3443" y="11432"/>
                    <a:pt x="3249" y="11447"/>
                    <a:pt x="3047" y="11481"/>
                  </a:cubicBezTo>
                  <a:cubicBezTo>
                    <a:pt x="686" y="11878"/>
                    <a:pt x="204" y="13726"/>
                    <a:pt x="104" y="15054"/>
                  </a:cubicBezTo>
                  <a:cubicBezTo>
                    <a:pt x="1" y="16383"/>
                    <a:pt x="859" y="18121"/>
                    <a:pt x="2851" y="18390"/>
                  </a:cubicBezTo>
                  <a:cubicBezTo>
                    <a:pt x="3087" y="18422"/>
                    <a:pt x="3310" y="18437"/>
                    <a:pt x="3518" y="18437"/>
                  </a:cubicBezTo>
                  <a:cubicBezTo>
                    <a:pt x="5063" y="18437"/>
                    <a:pt x="5825" y="17655"/>
                    <a:pt x="5825" y="17655"/>
                  </a:cubicBezTo>
                  <a:lnTo>
                    <a:pt x="5825" y="17655"/>
                  </a:lnTo>
                  <a:cubicBezTo>
                    <a:pt x="5825" y="17655"/>
                    <a:pt x="5806" y="21160"/>
                    <a:pt x="7563" y="23211"/>
                  </a:cubicBezTo>
                  <a:cubicBezTo>
                    <a:pt x="9101" y="25006"/>
                    <a:pt x="11251" y="26387"/>
                    <a:pt x="14343" y="27094"/>
                  </a:cubicBezTo>
                  <a:cubicBezTo>
                    <a:pt x="12453" y="26311"/>
                    <a:pt x="9006" y="24341"/>
                    <a:pt x="7986" y="21195"/>
                  </a:cubicBezTo>
                  <a:cubicBezTo>
                    <a:pt x="6944" y="17977"/>
                    <a:pt x="7571" y="14303"/>
                    <a:pt x="7571" y="14303"/>
                  </a:cubicBezTo>
                  <a:lnTo>
                    <a:pt x="7571" y="14303"/>
                  </a:lnTo>
                  <a:cubicBezTo>
                    <a:pt x="7571" y="14303"/>
                    <a:pt x="7583" y="14304"/>
                    <a:pt x="7606" y="14304"/>
                  </a:cubicBezTo>
                  <a:cubicBezTo>
                    <a:pt x="7864" y="14304"/>
                    <a:pt x="9531" y="14239"/>
                    <a:pt x="11550" y="12662"/>
                  </a:cubicBezTo>
                  <a:cubicBezTo>
                    <a:pt x="13749" y="10945"/>
                    <a:pt x="13854" y="7533"/>
                    <a:pt x="13854" y="7533"/>
                  </a:cubicBezTo>
                  <a:cubicBezTo>
                    <a:pt x="13854" y="7533"/>
                    <a:pt x="14419" y="7817"/>
                    <a:pt x="15432" y="7817"/>
                  </a:cubicBezTo>
                  <a:cubicBezTo>
                    <a:pt x="16215" y="7817"/>
                    <a:pt x="17267" y="7647"/>
                    <a:pt x="18532" y="7043"/>
                  </a:cubicBezTo>
                  <a:cubicBezTo>
                    <a:pt x="19796" y="6438"/>
                    <a:pt x="20612" y="5150"/>
                    <a:pt x="21128" y="3891"/>
                  </a:cubicBezTo>
                  <a:close/>
                </a:path>
              </a:pathLst>
            </a:custGeom>
            <a:solidFill>
              <a:srgbClr val="F69D9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42" name="Google Shape;1319;p34">
              <a:extLst>
                <a:ext uri="{FF2B5EF4-FFF2-40B4-BE49-F238E27FC236}">
                  <a16:creationId xmlns:a16="http://schemas.microsoft.com/office/drawing/2014/main" id="{3E2E2D81-18F4-4E11-8AEB-FA524B33E8E3}"/>
                </a:ext>
              </a:extLst>
            </p:cNvPr>
            <p:cNvSpPr/>
            <p:nvPr/>
          </p:nvSpPr>
          <p:spPr>
            <a:xfrm>
              <a:off x="921705" y="3138863"/>
              <a:ext cx="453874" cy="568507"/>
            </a:xfrm>
            <a:custGeom>
              <a:avLst/>
              <a:gdLst/>
              <a:ahLst/>
              <a:cxnLst/>
              <a:rect l="l" t="t" r="r" b="b"/>
              <a:pathLst>
                <a:path w="11003" h="13782" extrusionOk="0">
                  <a:moveTo>
                    <a:pt x="10424" y="0"/>
                  </a:moveTo>
                  <a:lnTo>
                    <a:pt x="10424" y="0"/>
                  </a:lnTo>
                  <a:cubicBezTo>
                    <a:pt x="10463" y="174"/>
                    <a:pt x="10499" y="354"/>
                    <a:pt x="10534" y="536"/>
                  </a:cubicBezTo>
                  <a:cubicBezTo>
                    <a:pt x="10506" y="364"/>
                    <a:pt x="10477" y="192"/>
                    <a:pt x="10452" y="16"/>
                  </a:cubicBezTo>
                  <a:cubicBezTo>
                    <a:pt x="10444" y="11"/>
                    <a:pt x="10424" y="0"/>
                    <a:pt x="10424" y="0"/>
                  </a:cubicBezTo>
                  <a:close/>
                  <a:moveTo>
                    <a:pt x="3233" y="12991"/>
                  </a:moveTo>
                  <a:cubicBezTo>
                    <a:pt x="3221" y="12995"/>
                    <a:pt x="3205" y="13002"/>
                    <a:pt x="3199" y="13005"/>
                  </a:cubicBezTo>
                  <a:cubicBezTo>
                    <a:pt x="3188" y="13008"/>
                    <a:pt x="3183" y="13010"/>
                    <a:pt x="3182" y="13010"/>
                  </a:cubicBezTo>
                  <a:cubicBezTo>
                    <a:pt x="3179" y="13010"/>
                    <a:pt x="3202" y="13001"/>
                    <a:pt x="3233" y="12991"/>
                  </a:cubicBezTo>
                  <a:close/>
                  <a:moveTo>
                    <a:pt x="10570" y="772"/>
                  </a:moveTo>
                  <a:lnTo>
                    <a:pt x="10570" y="772"/>
                  </a:lnTo>
                  <a:cubicBezTo>
                    <a:pt x="10943" y="3115"/>
                    <a:pt x="10705" y="5951"/>
                    <a:pt x="9165" y="8420"/>
                  </a:cubicBezTo>
                  <a:cubicBezTo>
                    <a:pt x="7546" y="11013"/>
                    <a:pt x="3854" y="12741"/>
                    <a:pt x="3271" y="12977"/>
                  </a:cubicBezTo>
                  <a:cubicBezTo>
                    <a:pt x="3175" y="13009"/>
                    <a:pt x="3353" y="12950"/>
                    <a:pt x="2984" y="13069"/>
                  </a:cubicBezTo>
                  <a:cubicBezTo>
                    <a:pt x="1512" y="13540"/>
                    <a:pt x="273" y="13740"/>
                    <a:pt x="1" y="13781"/>
                  </a:cubicBezTo>
                  <a:cubicBezTo>
                    <a:pt x="1828" y="13698"/>
                    <a:pt x="3642" y="13310"/>
                    <a:pt x="5700" y="12398"/>
                  </a:cubicBezTo>
                  <a:cubicBezTo>
                    <a:pt x="10111" y="10444"/>
                    <a:pt x="10798" y="6333"/>
                    <a:pt x="10937" y="4200"/>
                  </a:cubicBezTo>
                  <a:cubicBezTo>
                    <a:pt x="11002" y="3194"/>
                    <a:pt x="10779" y="2036"/>
                    <a:pt x="10570" y="772"/>
                  </a:cubicBezTo>
                  <a:close/>
                </a:path>
              </a:pathLst>
            </a:custGeom>
            <a:solidFill>
              <a:srgbClr val="FFE3D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43" name="Google Shape;1320;p34">
              <a:extLst>
                <a:ext uri="{FF2B5EF4-FFF2-40B4-BE49-F238E27FC236}">
                  <a16:creationId xmlns:a16="http://schemas.microsoft.com/office/drawing/2014/main" id="{65437759-FFF6-1748-C291-01767C53C38B}"/>
                </a:ext>
              </a:extLst>
            </p:cNvPr>
            <p:cNvSpPr/>
            <p:nvPr/>
          </p:nvSpPr>
          <p:spPr>
            <a:xfrm>
              <a:off x="1015796" y="2904645"/>
              <a:ext cx="354338" cy="411221"/>
            </a:xfrm>
            <a:custGeom>
              <a:avLst/>
              <a:gdLst/>
              <a:ahLst/>
              <a:cxnLst/>
              <a:rect l="l" t="t" r="r" b="b"/>
              <a:pathLst>
                <a:path w="8590" h="9969" extrusionOk="0">
                  <a:moveTo>
                    <a:pt x="4294" y="533"/>
                  </a:moveTo>
                  <a:cubicBezTo>
                    <a:pt x="6350" y="533"/>
                    <a:pt x="8057" y="2501"/>
                    <a:pt x="8057" y="4984"/>
                  </a:cubicBezTo>
                  <a:cubicBezTo>
                    <a:pt x="8057" y="7467"/>
                    <a:pt x="6350" y="9435"/>
                    <a:pt x="4294" y="9435"/>
                  </a:cubicBezTo>
                  <a:cubicBezTo>
                    <a:pt x="2237" y="9435"/>
                    <a:pt x="534" y="7467"/>
                    <a:pt x="534" y="4984"/>
                  </a:cubicBezTo>
                  <a:cubicBezTo>
                    <a:pt x="534" y="2501"/>
                    <a:pt x="2237" y="533"/>
                    <a:pt x="4294" y="533"/>
                  </a:cubicBezTo>
                  <a:close/>
                  <a:moveTo>
                    <a:pt x="4294" y="1"/>
                  </a:moveTo>
                  <a:cubicBezTo>
                    <a:pt x="1900" y="1"/>
                    <a:pt x="1" y="2257"/>
                    <a:pt x="1" y="4984"/>
                  </a:cubicBezTo>
                  <a:cubicBezTo>
                    <a:pt x="1" y="7713"/>
                    <a:pt x="1900" y="9968"/>
                    <a:pt x="4294" y="9968"/>
                  </a:cubicBezTo>
                  <a:cubicBezTo>
                    <a:pt x="6687" y="9968"/>
                    <a:pt x="8590" y="7713"/>
                    <a:pt x="8590" y="4984"/>
                  </a:cubicBezTo>
                  <a:cubicBezTo>
                    <a:pt x="8590" y="2257"/>
                    <a:pt x="6687" y="1"/>
                    <a:pt x="4294" y="1"/>
                  </a:cubicBezTo>
                  <a:close/>
                </a:path>
              </a:pathLst>
            </a:custGeom>
            <a:solidFill>
              <a:srgbClr val="6889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44" name="Google Shape;1321;p34">
              <a:extLst>
                <a:ext uri="{FF2B5EF4-FFF2-40B4-BE49-F238E27FC236}">
                  <a16:creationId xmlns:a16="http://schemas.microsoft.com/office/drawing/2014/main" id="{5C742DD6-BE7B-51E2-9CE6-A1882ADB471A}"/>
                </a:ext>
              </a:extLst>
            </p:cNvPr>
            <p:cNvSpPr/>
            <p:nvPr/>
          </p:nvSpPr>
          <p:spPr>
            <a:xfrm>
              <a:off x="511433" y="2892435"/>
              <a:ext cx="417285" cy="423431"/>
            </a:xfrm>
            <a:custGeom>
              <a:avLst/>
              <a:gdLst/>
              <a:ahLst/>
              <a:cxnLst/>
              <a:rect l="l" t="t" r="r" b="b"/>
              <a:pathLst>
                <a:path w="10116" h="10265" extrusionOk="0">
                  <a:moveTo>
                    <a:pt x="5058" y="533"/>
                  </a:moveTo>
                  <a:cubicBezTo>
                    <a:pt x="7558" y="533"/>
                    <a:pt x="9584" y="2588"/>
                    <a:pt x="9583" y="5135"/>
                  </a:cubicBezTo>
                  <a:cubicBezTo>
                    <a:pt x="9583" y="7680"/>
                    <a:pt x="7557" y="9731"/>
                    <a:pt x="5058" y="9731"/>
                  </a:cubicBezTo>
                  <a:cubicBezTo>
                    <a:pt x="2558" y="9731"/>
                    <a:pt x="532" y="7678"/>
                    <a:pt x="532" y="5135"/>
                  </a:cubicBezTo>
                  <a:cubicBezTo>
                    <a:pt x="532" y="2590"/>
                    <a:pt x="2557" y="533"/>
                    <a:pt x="5058" y="533"/>
                  </a:cubicBezTo>
                  <a:close/>
                  <a:moveTo>
                    <a:pt x="5058" y="1"/>
                  </a:moveTo>
                  <a:cubicBezTo>
                    <a:pt x="2266" y="1"/>
                    <a:pt x="0" y="2306"/>
                    <a:pt x="0" y="5135"/>
                  </a:cubicBezTo>
                  <a:cubicBezTo>
                    <a:pt x="0" y="7962"/>
                    <a:pt x="2265" y="10264"/>
                    <a:pt x="5058" y="10264"/>
                  </a:cubicBezTo>
                  <a:cubicBezTo>
                    <a:pt x="7849" y="10264"/>
                    <a:pt x="10116" y="7962"/>
                    <a:pt x="10116" y="5135"/>
                  </a:cubicBezTo>
                  <a:cubicBezTo>
                    <a:pt x="10116" y="2306"/>
                    <a:pt x="7851" y="1"/>
                    <a:pt x="5058" y="1"/>
                  </a:cubicBezTo>
                  <a:close/>
                </a:path>
              </a:pathLst>
            </a:custGeom>
            <a:solidFill>
              <a:srgbClr val="6889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45" name="Google Shape;1322;p34">
              <a:extLst>
                <a:ext uri="{FF2B5EF4-FFF2-40B4-BE49-F238E27FC236}">
                  <a16:creationId xmlns:a16="http://schemas.microsoft.com/office/drawing/2014/main" id="{F79B1F4E-D965-3ADF-EBA0-0CB3D1C33EE7}"/>
                </a:ext>
              </a:extLst>
            </p:cNvPr>
            <p:cNvSpPr/>
            <p:nvPr/>
          </p:nvSpPr>
          <p:spPr>
            <a:xfrm>
              <a:off x="903431" y="3030623"/>
              <a:ext cx="142148" cy="53006"/>
            </a:xfrm>
            <a:custGeom>
              <a:avLst/>
              <a:gdLst/>
              <a:ahLst/>
              <a:cxnLst/>
              <a:rect l="l" t="t" r="r" b="b"/>
              <a:pathLst>
                <a:path w="3446" h="1285" extrusionOk="0">
                  <a:moveTo>
                    <a:pt x="1769" y="1"/>
                  </a:moveTo>
                  <a:cubicBezTo>
                    <a:pt x="1413" y="1"/>
                    <a:pt x="1080" y="109"/>
                    <a:pt x="805" y="255"/>
                  </a:cubicBezTo>
                  <a:cubicBezTo>
                    <a:pt x="473" y="432"/>
                    <a:pt x="219" y="646"/>
                    <a:pt x="78" y="878"/>
                  </a:cubicBezTo>
                  <a:lnTo>
                    <a:pt x="77" y="879"/>
                  </a:lnTo>
                  <a:cubicBezTo>
                    <a:pt x="1" y="1006"/>
                    <a:pt x="41" y="1171"/>
                    <a:pt x="168" y="1246"/>
                  </a:cubicBezTo>
                  <a:cubicBezTo>
                    <a:pt x="211" y="1272"/>
                    <a:pt x="258" y="1284"/>
                    <a:pt x="305" y="1284"/>
                  </a:cubicBezTo>
                  <a:cubicBezTo>
                    <a:pt x="395" y="1284"/>
                    <a:pt x="483" y="1239"/>
                    <a:pt x="532" y="1157"/>
                  </a:cubicBezTo>
                  <a:cubicBezTo>
                    <a:pt x="592" y="1061"/>
                    <a:pt x="798" y="865"/>
                    <a:pt x="1054" y="728"/>
                  </a:cubicBezTo>
                  <a:cubicBezTo>
                    <a:pt x="1273" y="614"/>
                    <a:pt x="1526" y="534"/>
                    <a:pt x="1776" y="534"/>
                  </a:cubicBezTo>
                  <a:cubicBezTo>
                    <a:pt x="1823" y="534"/>
                    <a:pt x="1871" y="537"/>
                    <a:pt x="1918" y="543"/>
                  </a:cubicBezTo>
                  <a:cubicBezTo>
                    <a:pt x="2513" y="617"/>
                    <a:pt x="2934" y="1151"/>
                    <a:pt x="2934" y="1151"/>
                  </a:cubicBezTo>
                  <a:cubicBezTo>
                    <a:pt x="2986" y="1220"/>
                    <a:pt x="3065" y="1257"/>
                    <a:pt x="3146" y="1257"/>
                  </a:cubicBezTo>
                  <a:cubicBezTo>
                    <a:pt x="3201" y="1257"/>
                    <a:pt x="3257" y="1240"/>
                    <a:pt x="3305" y="1203"/>
                  </a:cubicBezTo>
                  <a:cubicBezTo>
                    <a:pt x="3422" y="1116"/>
                    <a:pt x="3446" y="949"/>
                    <a:pt x="3358" y="832"/>
                  </a:cubicBezTo>
                  <a:cubicBezTo>
                    <a:pt x="3358" y="832"/>
                    <a:pt x="2850" y="121"/>
                    <a:pt x="1984" y="14"/>
                  </a:cubicBezTo>
                  <a:cubicBezTo>
                    <a:pt x="1912" y="5"/>
                    <a:pt x="1840" y="1"/>
                    <a:pt x="1769" y="1"/>
                  </a:cubicBezTo>
                  <a:close/>
                </a:path>
              </a:pathLst>
            </a:custGeom>
            <a:solidFill>
              <a:srgbClr val="6889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46" name="Google Shape;1323;p34">
              <a:extLst>
                <a:ext uri="{FF2B5EF4-FFF2-40B4-BE49-F238E27FC236}">
                  <a16:creationId xmlns:a16="http://schemas.microsoft.com/office/drawing/2014/main" id="{8908B7D5-7991-ACB8-B778-331BF6D5AB9B}"/>
                </a:ext>
              </a:extLst>
            </p:cNvPr>
            <p:cNvSpPr/>
            <p:nvPr/>
          </p:nvSpPr>
          <p:spPr>
            <a:xfrm>
              <a:off x="1078249" y="3000098"/>
              <a:ext cx="225844" cy="244695"/>
            </a:xfrm>
            <a:custGeom>
              <a:avLst/>
              <a:gdLst/>
              <a:ahLst/>
              <a:cxnLst/>
              <a:rect l="l" t="t" r="r" b="b"/>
              <a:pathLst>
                <a:path w="5475" h="5932" extrusionOk="0">
                  <a:moveTo>
                    <a:pt x="2422" y="1"/>
                  </a:moveTo>
                  <a:cubicBezTo>
                    <a:pt x="936" y="1"/>
                    <a:pt x="1" y="1043"/>
                    <a:pt x="1" y="3216"/>
                  </a:cubicBezTo>
                  <a:cubicBezTo>
                    <a:pt x="1" y="5387"/>
                    <a:pt x="1362" y="5932"/>
                    <a:pt x="2653" y="5932"/>
                  </a:cubicBezTo>
                  <a:cubicBezTo>
                    <a:pt x="3945" y="5932"/>
                    <a:pt x="5166" y="5421"/>
                    <a:pt x="5318" y="3456"/>
                  </a:cubicBezTo>
                  <a:cubicBezTo>
                    <a:pt x="5475" y="1491"/>
                    <a:pt x="4346" y="1"/>
                    <a:pt x="2422"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47" name="Google Shape;1324;p34">
              <a:extLst>
                <a:ext uri="{FF2B5EF4-FFF2-40B4-BE49-F238E27FC236}">
                  <a16:creationId xmlns:a16="http://schemas.microsoft.com/office/drawing/2014/main" id="{C4206880-166D-9F92-901A-8ECCCCD0AAD9}"/>
                </a:ext>
              </a:extLst>
            </p:cNvPr>
            <p:cNvSpPr/>
            <p:nvPr/>
          </p:nvSpPr>
          <p:spPr>
            <a:xfrm>
              <a:off x="607256" y="2989331"/>
              <a:ext cx="253481" cy="244654"/>
            </a:xfrm>
            <a:custGeom>
              <a:avLst/>
              <a:gdLst/>
              <a:ahLst/>
              <a:cxnLst/>
              <a:rect l="l" t="t" r="r" b="b"/>
              <a:pathLst>
                <a:path w="6145" h="5931" extrusionOk="0">
                  <a:moveTo>
                    <a:pt x="2718" y="1"/>
                  </a:moveTo>
                  <a:cubicBezTo>
                    <a:pt x="1052" y="1"/>
                    <a:pt x="2" y="1043"/>
                    <a:pt x="1" y="3215"/>
                  </a:cubicBezTo>
                  <a:cubicBezTo>
                    <a:pt x="1" y="5387"/>
                    <a:pt x="1530" y="5930"/>
                    <a:pt x="2979" y="5930"/>
                  </a:cubicBezTo>
                  <a:cubicBezTo>
                    <a:pt x="4429" y="5930"/>
                    <a:pt x="5799" y="5421"/>
                    <a:pt x="5973" y="3456"/>
                  </a:cubicBezTo>
                  <a:cubicBezTo>
                    <a:pt x="6145" y="1491"/>
                    <a:pt x="4879" y="1"/>
                    <a:pt x="2718"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48" name="Google Shape;1325;p34">
              <a:extLst>
                <a:ext uri="{FF2B5EF4-FFF2-40B4-BE49-F238E27FC236}">
                  <a16:creationId xmlns:a16="http://schemas.microsoft.com/office/drawing/2014/main" id="{8BC2DB00-E1D0-4C4E-16D7-413B49718800}"/>
                </a:ext>
              </a:extLst>
            </p:cNvPr>
            <p:cNvSpPr/>
            <p:nvPr/>
          </p:nvSpPr>
          <p:spPr>
            <a:xfrm>
              <a:off x="1155015" y="3040523"/>
              <a:ext cx="148252" cy="193875"/>
            </a:xfrm>
            <a:custGeom>
              <a:avLst/>
              <a:gdLst/>
              <a:ahLst/>
              <a:cxnLst/>
              <a:rect l="l" t="t" r="r" b="b"/>
              <a:pathLst>
                <a:path w="3594" h="4700" extrusionOk="0">
                  <a:moveTo>
                    <a:pt x="1769" y="0"/>
                  </a:moveTo>
                  <a:cubicBezTo>
                    <a:pt x="1430" y="0"/>
                    <a:pt x="268" y="364"/>
                    <a:pt x="137" y="2129"/>
                  </a:cubicBezTo>
                  <a:cubicBezTo>
                    <a:pt x="1" y="3946"/>
                    <a:pt x="1088" y="4667"/>
                    <a:pt x="1568" y="4696"/>
                  </a:cubicBezTo>
                  <a:cubicBezTo>
                    <a:pt x="1601" y="4699"/>
                    <a:pt x="1634" y="4700"/>
                    <a:pt x="1667" y="4700"/>
                  </a:cubicBezTo>
                  <a:cubicBezTo>
                    <a:pt x="2126" y="4700"/>
                    <a:pt x="2654" y="4496"/>
                    <a:pt x="3001" y="3932"/>
                  </a:cubicBezTo>
                  <a:cubicBezTo>
                    <a:pt x="3374" y="3327"/>
                    <a:pt x="3594" y="2092"/>
                    <a:pt x="3398" y="1279"/>
                  </a:cubicBezTo>
                  <a:cubicBezTo>
                    <a:pt x="3203" y="474"/>
                    <a:pt x="2772" y="1"/>
                    <a:pt x="1821" y="1"/>
                  </a:cubicBezTo>
                  <a:cubicBezTo>
                    <a:pt x="1812" y="1"/>
                    <a:pt x="1804" y="1"/>
                    <a:pt x="1795" y="1"/>
                  </a:cubicBezTo>
                  <a:cubicBezTo>
                    <a:pt x="1787" y="1"/>
                    <a:pt x="1778" y="0"/>
                    <a:pt x="1769" y="0"/>
                  </a:cubicBezTo>
                  <a:close/>
                </a:path>
              </a:pathLst>
            </a:custGeom>
            <a:solidFill>
              <a:srgbClr val="2745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49" name="Google Shape;1326;p34">
              <a:extLst>
                <a:ext uri="{FF2B5EF4-FFF2-40B4-BE49-F238E27FC236}">
                  <a16:creationId xmlns:a16="http://schemas.microsoft.com/office/drawing/2014/main" id="{4ADFFAAE-51A0-58B8-70ED-52F0E3260CA7}"/>
                </a:ext>
              </a:extLst>
            </p:cNvPr>
            <p:cNvSpPr/>
            <p:nvPr/>
          </p:nvSpPr>
          <p:spPr>
            <a:xfrm>
              <a:off x="693593" y="3029756"/>
              <a:ext cx="166237" cy="193875"/>
            </a:xfrm>
            <a:custGeom>
              <a:avLst/>
              <a:gdLst/>
              <a:ahLst/>
              <a:cxnLst/>
              <a:rect l="l" t="t" r="r" b="b"/>
              <a:pathLst>
                <a:path w="4030" h="4700" extrusionOk="0">
                  <a:moveTo>
                    <a:pt x="1983" y="0"/>
                  </a:moveTo>
                  <a:cubicBezTo>
                    <a:pt x="1604" y="0"/>
                    <a:pt x="299" y="366"/>
                    <a:pt x="151" y="2129"/>
                  </a:cubicBezTo>
                  <a:cubicBezTo>
                    <a:pt x="0" y="3946"/>
                    <a:pt x="1220" y="4667"/>
                    <a:pt x="1758" y="4696"/>
                  </a:cubicBezTo>
                  <a:cubicBezTo>
                    <a:pt x="1795" y="4699"/>
                    <a:pt x="1832" y="4700"/>
                    <a:pt x="1869" y="4700"/>
                  </a:cubicBezTo>
                  <a:cubicBezTo>
                    <a:pt x="2383" y="4700"/>
                    <a:pt x="2977" y="4496"/>
                    <a:pt x="3366" y="3932"/>
                  </a:cubicBezTo>
                  <a:cubicBezTo>
                    <a:pt x="3783" y="3327"/>
                    <a:pt x="4029" y="2092"/>
                    <a:pt x="3811" y="1279"/>
                  </a:cubicBezTo>
                  <a:cubicBezTo>
                    <a:pt x="3594" y="474"/>
                    <a:pt x="3108" y="1"/>
                    <a:pt x="2040" y="1"/>
                  </a:cubicBezTo>
                  <a:cubicBezTo>
                    <a:pt x="2031" y="1"/>
                    <a:pt x="2021" y="1"/>
                    <a:pt x="2012" y="1"/>
                  </a:cubicBezTo>
                  <a:cubicBezTo>
                    <a:pt x="2003" y="1"/>
                    <a:pt x="1993" y="0"/>
                    <a:pt x="1983" y="0"/>
                  </a:cubicBezTo>
                  <a:close/>
                </a:path>
              </a:pathLst>
            </a:custGeom>
            <a:solidFill>
              <a:srgbClr val="2745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50" name="Google Shape;1327;p34">
              <a:extLst>
                <a:ext uri="{FF2B5EF4-FFF2-40B4-BE49-F238E27FC236}">
                  <a16:creationId xmlns:a16="http://schemas.microsoft.com/office/drawing/2014/main" id="{7B895FA9-B4DD-FCF4-D2DD-7715E39375A8}"/>
                </a:ext>
              </a:extLst>
            </p:cNvPr>
            <p:cNvSpPr/>
            <p:nvPr/>
          </p:nvSpPr>
          <p:spPr>
            <a:xfrm>
              <a:off x="687694" y="3043328"/>
              <a:ext cx="78086" cy="91369"/>
            </a:xfrm>
            <a:custGeom>
              <a:avLst/>
              <a:gdLst/>
              <a:ahLst/>
              <a:cxnLst/>
              <a:rect l="l" t="t" r="r" b="b"/>
              <a:pathLst>
                <a:path w="1893" h="2215" extrusionOk="0">
                  <a:moveTo>
                    <a:pt x="933" y="1"/>
                  </a:moveTo>
                  <a:cubicBezTo>
                    <a:pt x="754" y="1"/>
                    <a:pt x="144" y="174"/>
                    <a:pt x="74" y="1005"/>
                  </a:cubicBezTo>
                  <a:cubicBezTo>
                    <a:pt x="1" y="1859"/>
                    <a:pt x="575" y="2199"/>
                    <a:pt x="827" y="2213"/>
                  </a:cubicBezTo>
                  <a:cubicBezTo>
                    <a:pt x="844" y="2214"/>
                    <a:pt x="861" y="2215"/>
                    <a:pt x="878" y="2215"/>
                  </a:cubicBezTo>
                  <a:cubicBezTo>
                    <a:pt x="1118" y="2215"/>
                    <a:pt x="1399" y="2118"/>
                    <a:pt x="1582" y="1853"/>
                  </a:cubicBezTo>
                  <a:cubicBezTo>
                    <a:pt x="1777" y="1570"/>
                    <a:pt x="1893" y="987"/>
                    <a:pt x="1790" y="605"/>
                  </a:cubicBezTo>
                  <a:cubicBezTo>
                    <a:pt x="1689" y="222"/>
                    <a:pt x="1459" y="1"/>
                    <a:pt x="957" y="1"/>
                  </a:cubicBezTo>
                  <a:cubicBezTo>
                    <a:pt x="954" y="1"/>
                    <a:pt x="950" y="1"/>
                    <a:pt x="947" y="1"/>
                  </a:cubicBezTo>
                  <a:cubicBezTo>
                    <a:pt x="943" y="1"/>
                    <a:pt x="938" y="1"/>
                    <a:pt x="933"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51" name="Google Shape;1328;p34">
              <a:extLst>
                <a:ext uri="{FF2B5EF4-FFF2-40B4-BE49-F238E27FC236}">
                  <a16:creationId xmlns:a16="http://schemas.microsoft.com/office/drawing/2014/main" id="{F585EE8C-1813-7DD8-13D6-601AB1F48B7A}"/>
                </a:ext>
              </a:extLst>
            </p:cNvPr>
            <p:cNvSpPr/>
            <p:nvPr/>
          </p:nvSpPr>
          <p:spPr>
            <a:xfrm>
              <a:off x="935771" y="3108173"/>
              <a:ext cx="121399" cy="222296"/>
            </a:xfrm>
            <a:custGeom>
              <a:avLst/>
              <a:gdLst/>
              <a:ahLst/>
              <a:cxnLst/>
              <a:rect l="l" t="t" r="r" b="b"/>
              <a:pathLst>
                <a:path w="2943" h="5389" extrusionOk="0">
                  <a:moveTo>
                    <a:pt x="1619" y="1"/>
                  </a:moveTo>
                  <a:cubicBezTo>
                    <a:pt x="1533" y="1"/>
                    <a:pt x="1456" y="58"/>
                    <a:pt x="1432" y="145"/>
                  </a:cubicBezTo>
                  <a:cubicBezTo>
                    <a:pt x="1317" y="576"/>
                    <a:pt x="1235" y="1070"/>
                    <a:pt x="1257" y="1514"/>
                  </a:cubicBezTo>
                  <a:cubicBezTo>
                    <a:pt x="1278" y="1959"/>
                    <a:pt x="1406" y="2385"/>
                    <a:pt x="1776" y="2588"/>
                  </a:cubicBezTo>
                  <a:cubicBezTo>
                    <a:pt x="2033" y="2729"/>
                    <a:pt x="2244" y="2913"/>
                    <a:pt x="2370" y="3138"/>
                  </a:cubicBezTo>
                  <a:cubicBezTo>
                    <a:pt x="2497" y="3364"/>
                    <a:pt x="2546" y="3631"/>
                    <a:pt x="2463" y="3972"/>
                  </a:cubicBezTo>
                  <a:cubicBezTo>
                    <a:pt x="2384" y="4308"/>
                    <a:pt x="2165" y="4641"/>
                    <a:pt x="1812" y="4831"/>
                  </a:cubicBezTo>
                  <a:cubicBezTo>
                    <a:pt x="1621" y="4935"/>
                    <a:pt x="1386" y="5001"/>
                    <a:pt x="1103" y="5001"/>
                  </a:cubicBezTo>
                  <a:cubicBezTo>
                    <a:pt x="865" y="5001"/>
                    <a:pt x="593" y="4954"/>
                    <a:pt x="285" y="4843"/>
                  </a:cubicBezTo>
                  <a:cubicBezTo>
                    <a:pt x="263" y="4835"/>
                    <a:pt x="241" y="4831"/>
                    <a:pt x="219" y="4831"/>
                  </a:cubicBezTo>
                  <a:cubicBezTo>
                    <a:pt x="141" y="4831"/>
                    <a:pt x="68" y="4879"/>
                    <a:pt x="38" y="4957"/>
                  </a:cubicBezTo>
                  <a:lnTo>
                    <a:pt x="38" y="4958"/>
                  </a:lnTo>
                  <a:cubicBezTo>
                    <a:pt x="1" y="5058"/>
                    <a:pt x="52" y="5170"/>
                    <a:pt x="153" y="5207"/>
                  </a:cubicBezTo>
                  <a:cubicBezTo>
                    <a:pt x="499" y="5332"/>
                    <a:pt x="819" y="5388"/>
                    <a:pt x="1108" y="5388"/>
                  </a:cubicBezTo>
                  <a:cubicBezTo>
                    <a:pt x="1449" y="5388"/>
                    <a:pt x="1747" y="5310"/>
                    <a:pt x="1996" y="5176"/>
                  </a:cubicBezTo>
                  <a:cubicBezTo>
                    <a:pt x="2456" y="4927"/>
                    <a:pt x="2737" y="4497"/>
                    <a:pt x="2841" y="4062"/>
                  </a:cubicBezTo>
                  <a:cubicBezTo>
                    <a:pt x="2943" y="3638"/>
                    <a:pt x="2882" y="3257"/>
                    <a:pt x="2711" y="2949"/>
                  </a:cubicBezTo>
                  <a:cubicBezTo>
                    <a:pt x="2540" y="2643"/>
                    <a:pt x="2267" y="2415"/>
                    <a:pt x="1963" y="2248"/>
                  </a:cubicBezTo>
                  <a:cubicBezTo>
                    <a:pt x="1770" y="2142"/>
                    <a:pt x="1664" y="1877"/>
                    <a:pt x="1645" y="1496"/>
                  </a:cubicBezTo>
                  <a:cubicBezTo>
                    <a:pt x="1625" y="1115"/>
                    <a:pt x="1698" y="648"/>
                    <a:pt x="1805" y="245"/>
                  </a:cubicBezTo>
                  <a:cubicBezTo>
                    <a:pt x="1832" y="142"/>
                    <a:pt x="1772" y="36"/>
                    <a:pt x="1670" y="8"/>
                  </a:cubicBezTo>
                  <a:cubicBezTo>
                    <a:pt x="1653" y="3"/>
                    <a:pt x="1636" y="1"/>
                    <a:pt x="1619" y="1"/>
                  </a:cubicBezTo>
                  <a:close/>
                </a:path>
              </a:pathLst>
            </a:custGeom>
            <a:solidFill>
              <a:srgbClr val="2745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52" name="Google Shape;1329;p34">
              <a:extLst>
                <a:ext uri="{FF2B5EF4-FFF2-40B4-BE49-F238E27FC236}">
                  <a16:creationId xmlns:a16="http://schemas.microsoft.com/office/drawing/2014/main" id="{12F0487D-C1E8-492E-4DFC-840E932EC7C7}"/>
                </a:ext>
              </a:extLst>
            </p:cNvPr>
            <p:cNvSpPr/>
            <p:nvPr/>
          </p:nvSpPr>
          <p:spPr>
            <a:xfrm>
              <a:off x="804555" y="3323910"/>
              <a:ext cx="208931" cy="117728"/>
            </a:xfrm>
            <a:custGeom>
              <a:avLst/>
              <a:gdLst/>
              <a:ahLst/>
              <a:cxnLst/>
              <a:rect l="l" t="t" r="r" b="b"/>
              <a:pathLst>
                <a:path w="5065" h="2854" extrusionOk="0">
                  <a:moveTo>
                    <a:pt x="223" y="1"/>
                  </a:moveTo>
                  <a:cubicBezTo>
                    <a:pt x="190" y="1"/>
                    <a:pt x="158" y="10"/>
                    <a:pt x="128" y="27"/>
                  </a:cubicBezTo>
                  <a:cubicBezTo>
                    <a:pt x="34" y="80"/>
                    <a:pt x="1" y="195"/>
                    <a:pt x="51" y="288"/>
                  </a:cubicBezTo>
                  <a:cubicBezTo>
                    <a:pt x="410" y="947"/>
                    <a:pt x="839" y="1588"/>
                    <a:pt x="1339" y="2067"/>
                  </a:cubicBezTo>
                  <a:cubicBezTo>
                    <a:pt x="1827" y="2532"/>
                    <a:pt x="2391" y="2854"/>
                    <a:pt x="3012" y="2854"/>
                  </a:cubicBezTo>
                  <a:cubicBezTo>
                    <a:pt x="3029" y="2854"/>
                    <a:pt x="3046" y="2854"/>
                    <a:pt x="3063" y="2853"/>
                  </a:cubicBezTo>
                  <a:cubicBezTo>
                    <a:pt x="4291" y="2819"/>
                    <a:pt x="4992" y="2005"/>
                    <a:pt x="4992" y="2005"/>
                  </a:cubicBezTo>
                  <a:lnTo>
                    <a:pt x="4993" y="2003"/>
                  </a:lnTo>
                  <a:cubicBezTo>
                    <a:pt x="5064" y="1922"/>
                    <a:pt x="5056" y="1801"/>
                    <a:pt x="4974" y="1730"/>
                  </a:cubicBezTo>
                  <a:lnTo>
                    <a:pt x="4972" y="1727"/>
                  </a:lnTo>
                  <a:cubicBezTo>
                    <a:pt x="4936" y="1697"/>
                    <a:pt x="4892" y="1683"/>
                    <a:pt x="4848" y="1683"/>
                  </a:cubicBezTo>
                  <a:cubicBezTo>
                    <a:pt x="4792" y="1683"/>
                    <a:pt x="4737" y="1706"/>
                    <a:pt x="4699" y="1751"/>
                  </a:cubicBezTo>
                  <a:cubicBezTo>
                    <a:pt x="4699" y="1751"/>
                    <a:pt x="4117" y="2437"/>
                    <a:pt x="3054" y="2467"/>
                  </a:cubicBezTo>
                  <a:cubicBezTo>
                    <a:pt x="3041" y="2467"/>
                    <a:pt x="3027" y="2467"/>
                    <a:pt x="3014" y="2467"/>
                  </a:cubicBezTo>
                  <a:cubicBezTo>
                    <a:pt x="2526" y="2467"/>
                    <a:pt x="2054" y="2211"/>
                    <a:pt x="1609" y="1785"/>
                  </a:cubicBezTo>
                  <a:cubicBezTo>
                    <a:pt x="1152" y="1348"/>
                    <a:pt x="738" y="737"/>
                    <a:pt x="393" y="102"/>
                  </a:cubicBezTo>
                  <a:cubicBezTo>
                    <a:pt x="367" y="57"/>
                    <a:pt x="326" y="23"/>
                    <a:pt x="277" y="9"/>
                  </a:cubicBezTo>
                  <a:cubicBezTo>
                    <a:pt x="259" y="4"/>
                    <a:pt x="241" y="1"/>
                    <a:pt x="223" y="1"/>
                  </a:cubicBezTo>
                  <a:close/>
                </a:path>
              </a:pathLst>
            </a:custGeom>
            <a:solidFill>
              <a:srgbClr val="2745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53" name="Google Shape;1330;p34">
              <a:extLst>
                <a:ext uri="{FF2B5EF4-FFF2-40B4-BE49-F238E27FC236}">
                  <a16:creationId xmlns:a16="http://schemas.microsoft.com/office/drawing/2014/main" id="{52D97B57-270B-B888-47D4-D8A63706B08C}"/>
                </a:ext>
              </a:extLst>
            </p:cNvPr>
            <p:cNvSpPr/>
            <p:nvPr/>
          </p:nvSpPr>
          <p:spPr>
            <a:xfrm>
              <a:off x="1072103" y="2782545"/>
              <a:ext cx="195855" cy="111334"/>
            </a:xfrm>
            <a:custGeom>
              <a:avLst/>
              <a:gdLst/>
              <a:ahLst/>
              <a:cxnLst/>
              <a:rect l="l" t="t" r="r" b="b"/>
              <a:pathLst>
                <a:path w="4748" h="2699" extrusionOk="0">
                  <a:moveTo>
                    <a:pt x="2281" y="0"/>
                  </a:moveTo>
                  <a:cubicBezTo>
                    <a:pt x="2237" y="0"/>
                    <a:pt x="2193" y="2"/>
                    <a:pt x="2150" y="5"/>
                  </a:cubicBezTo>
                  <a:cubicBezTo>
                    <a:pt x="879" y="60"/>
                    <a:pt x="195" y="685"/>
                    <a:pt x="97" y="857"/>
                  </a:cubicBezTo>
                  <a:cubicBezTo>
                    <a:pt x="0" y="1028"/>
                    <a:pt x="18" y="1386"/>
                    <a:pt x="69" y="2042"/>
                  </a:cubicBezTo>
                  <a:cubicBezTo>
                    <a:pt x="120" y="2699"/>
                    <a:pt x="279" y="2635"/>
                    <a:pt x="470" y="2644"/>
                  </a:cubicBezTo>
                  <a:cubicBezTo>
                    <a:pt x="472" y="2644"/>
                    <a:pt x="473" y="2644"/>
                    <a:pt x="475" y="2644"/>
                  </a:cubicBezTo>
                  <a:cubicBezTo>
                    <a:pt x="667" y="2644"/>
                    <a:pt x="1505" y="2209"/>
                    <a:pt x="2297" y="2209"/>
                  </a:cubicBezTo>
                  <a:cubicBezTo>
                    <a:pt x="2335" y="2209"/>
                    <a:pt x="2373" y="2210"/>
                    <a:pt x="2411" y="2212"/>
                  </a:cubicBezTo>
                  <a:cubicBezTo>
                    <a:pt x="3242" y="2258"/>
                    <a:pt x="3983" y="2604"/>
                    <a:pt x="4193" y="2656"/>
                  </a:cubicBezTo>
                  <a:cubicBezTo>
                    <a:pt x="4246" y="2669"/>
                    <a:pt x="4289" y="2675"/>
                    <a:pt x="4326" y="2675"/>
                  </a:cubicBezTo>
                  <a:cubicBezTo>
                    <a:pt x="4432" y="2675"/>
                    <a:pt x="4479" y="2624"/>
                    <a:pt x="4543" y="2545"/>
                  </a:cubicBezTo>
                  <a:cubicBezTo>
                    <a:pt x="4630" y="2439"/>
                    <a:pt x="4704" y="1873"/>
                    <a:pt x="4745" y="1409"/>
                  </a:cubicBezTo>
                  <a:cubicBezTo>
                    <a:pt x="4748" y="1109"/>
                    <a:pt x="4742" y="787"/>
                    <a:pt x="4616" y="649"/>
                  </a:cubicBezTo>
                  <a:cubicBezTo>
                    <a:pt x="4496" y="516"/>
                    <a:pt x="3839" y="28"/>
                    <a:pt x="2325" y="1"/>
                  </a:cubicBezTo>
                  <a:cubicBezTo>
                    <a:pt x="2311" y="1"/>
                    <a:pt x="2296" y="0"/>
                    <a:pt x="2281" y="0"/>
                  </a:cubicBezTo>
                  <a:close/>
                </a:path>
              </a:pathLst>
            </a:custGeom>
            <a:solidFill>
              <a:srgbClr val="2745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54" name="Google Shape;1331;p34">
              <a:extLst>
                <a:ext uri="{FF2B5EF4-FFF2-40B4-BE49-F238E27FC236}">
                  <a16:creationId xmlns:a16="http://schemas.microsoft.com/office/drawing/2014/main" id="{8E4C043B-8DA7-EBAF-97F6-BAC2E6643E5A}"/>
                </a:ext>
              </a:extLst>
            </p:cNvPr>
            <p:cNvSpPr/>
            <p:nvPr/>
          </p:nvSpPr>
          <p:spPr>
            <a:xfrm>
              <a:off x="623798" y="2783411"/>
              <a:ext cx="215614" cy="111334"/>
            </a:xfrm>
            <a:custGeom>
              <a:avLst/>
              <a:gdLst/>
              <a:ahLst/>
              <a:cxnLst/>
              <a:rect l="l" t="t" r="r" b="b"/>
              <a:pathLst>
                <a:path w="5227" h="2699" extrusionOk="0">
                  <a:moveTo>
                    <a:pt x="2719" y="1"/>
                  </a:moveTo>
                  <a:cubicBezTo>
                    <a:pt x="2702" y="1"/>
                    <a:pt x="2684" y="1"/>
                    <a:pt x="2667" y="1"/>
                  </a:cubicBezTo>
                  <a:cubicBezTo>
                    <a:pt x="1002" y="28"/>
                    <a:pt x="278" y="516"/>
                    <a:pt x="147" y="649"/>
                  </a:cubicBezTo>
                  <a:cubicBezTo>
                    <a:pt x="9" y="787"/>
                    <a:pt x="0" y="1109"/>
                    <a:pt x="6" y="1409"/>
                  </a:cubicBezTo>
                  <a:cubicBezTo>
                    <a:pt x="50" y="1873"/>
                    <a:pt x="133" y="2439"/>
                    <a:pt x="228" y="2545"/>
                  </a:cubicBezTo>
                  <a:cubicBezTo>
                    <a:pt x="299" y="2624"/>
                    <a:pt x="350" y="2675"/>
                    <a:pt x="468" y="2675"/>
                  </a:cubicBezTo>
                  <a:cubicBezTo>
                    <a:pt x="508" y="2675"/>
                    <a:pt x="555" y="2669"/>
                    <a:pt x="614" y="2656"/>
                  </a:cubicBezTo>
                  <a:cubicBezTo>
                    <a:pt x="846" y="2604"/>
                    <a:pt x="1658" y="2259"/>
                    <a:pt x="2574" y="2212"/>
                  </a:cubicBezTo>
                  <a:cubicBezTo>
                    <a:pt x="2616" y="2210"/>
                    <a:pt x="2657" y="2209"/>
                    <a:pt x="2699" y="2209"/>
                  </a:cubicBezTo>
                  <a:cubicBezTo>
                    <a:pt x="3570" y="2209"/>
                    <a:pt x="4492" y="2644"/>
                    <a:pt x="4703" y="2644"/>
                  </a:cubicBezTo>
                  <a:cubicBezTo>
                    <a:pt x="4705" y="2644"/>
                    <a:pt x="4707" y="2644"/>
                    <a:pt x="4708" y="2644"/>
                  </a:cubicBezTo>
                  <a:cubicBezTo>
                    <a:pt x="4919" y="2635"/>
                    <a:pt x="5094" y="2699"/>
                    <a:pt x="5150" y="2043"/>
                  </a:cubicBezTo>
                  <a:cubicBezTo>
                    <a:pt x="5206" y="1387"/>
                    <a:pt x="5226" y="1028"/>
                    <a:pt x="5120" y="858"/>
                  </a:cubicBezTo>
                  <a:cubicBezTo>
                    <a:pt x="5015" y="685"/>
                    <a:pt x="4260" y="60"/>
                    <a:pt x="2863" y="4"/>
                  </a:cubicBezTo>
                  <a:cubicBezTo>
                    <a:pt x="2813" y="2"/>
                    <a:pt x="2766" y="1"/>
                    <a:pt x="2719" y="1"/>
                  </a:cubicBezTo>
                  <a:close/>
                </a:path>
              </a:pathLst>
            </a:custGeom>
            <a:solidFill>
              <a:srgbClr val="2745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55" name="Google Shape;1332;p34">
              <a:extLst>
                <a:ext uri="{FF2B5EF4-FFF2-40B4-BE49-F238E27FC236}">
                  <a16:creationId xmlns:a16="http://schemas.microsoft.com/office/drawing/2014/main" id="{90DE23B8-F915-4F46-FC81-E9C6E7C14848}"/>
                </a:ext>
              </a:extLst>
            </p:cNvPr>
            <p:cNvSpPr/>
            <p:nvPr/>
          </p:nvSpPr>
          <p:spPr>
            <a:xfrm>
              <a:off x="90353" y="3106069"/>
              <a:ext cx="154688" cy="132578"/>
            </a:xfrm>
            <a:custGeom>
              <a:avLst/>
              <a:gdLst/>
              <a:ahLst/>
              <a:cxnLst/>
              <a:rect l="l" t="t" r="r" b="b"/>
              <a:pathLst>
                <a:path w="3750" h="3214" extrusionOk="0">
                  <a:moveTo>
                    <a:pt x="1440" y="0"/>
                  </a:moveTo>
                  <a:cubicBezTo>
                    <a:pt x="1283" y="0"/>
                    <a:pt x="1132" y="19"/>
                    <a:pt x="994" y="49"/>
                  </a:cubicBezTo>
                  <a:cubicBezTo>
                    <a:pt x="485" y="157"/>
                    <a:pt x="111" y="409"/>
                    <a:pt x="114" y="409"/>
                  </a:cubicBezTo>
                  <a:cubicBezTo>
                    <a:pt x="23" y="468"/>
                    <a:pt x="1" y="588"/>
                    <a:pt x="59" y="677"/>
                  </a:cubicBezTo>
                  <a:cubicBezTo>
                    <a:pt x="96" y="733"/>
                    <a:pt x="157" y="763"/>
                    <a:pt x="219" y="763"/>
                  </a:cubicBezTo>
                  <a:cubicBezTo>
                    <a:pt x="256" y="763"/>
                    <a:pt x="293" y="753"/>
                    <a:pt x="327" y="732"/>
                  </a:cubicBezTo>
                  <a:cubicBezTo>
                    <a:pt x="327" y="732"/>
                    <a:pt x="650" y="520"/>
                    <a:pt x="1077" y="428"/>
                  </a:cubicBezTo>
                  <a:cubicBezTo>
                    <a:pt x="1202" y="402"/>
                    <a:pt x="1333" y="384"/>
                    <a:pt x="1466" y="384"/>
                  </a:cubicBezTo>
                  <a:cubicBezTo>
                    <a:pt x="1790" y="384"/>
                    <a:pt x="2128" y="488"/>
                    <a:pt x="2430" y="821"/>
                  </a:cubicBezTo>
                  <a:cubicBezTo>
                    <a:pt x="3311" y="1786"/>
                    <a:pt x="2827" y="2947"/>
                    <a:pt x="2827" y="2947"/>
                  </a:cubicBezTo>
                  <a:lnTo>
                    <a:pt x="2827" y="2948"/>
                  </a:lnTo>
                  <a:cubicBezTo>
                    <a:pt x="2787" y="3048"/>
                    <a:pt x="2837" y="3161"/>
                    <a:pt x="2935" y="3201"/>
                  </a:cubicBezTo>
                  <a:cubicBezTo>
                    <a:pt x="2958" y="3209"/>
                    <a:pt x="2982" y="3214"/>
                    <a:pt x="3005" y="3214"/>
                  </a:cubicBezTo>
                  <a:cubicBezTo>
                    <a:pt x="3081" y="3214"/>
                    <a:pt x="3154" y="3168"/>
                    <a:pt x="3185" y="3092"/>
                  </a:cubicBezTo>
                  <a:cubicBezTo>
                    <a:pt x="3185" y="3092"/>
                    <a:pt x="3749" y="1692"/>
                    <a:pt x="2717" y="560"/>
                  </a:cubicBezTo>
                  <a:cubicBezTo>
                    <a:pt x="2330" y="136"/>
                    <a:pt x="1862" y="0"/>
                    <a:pt x="1440" y="0"/>
                  </a:cubicBezTo>
                  <a:close/>
                </a:path>
              </a:pathLst>
            </a:custGeom>
            <a:solidFill>
              <a:srgbClr val="2745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56" name="Google Shape;1333;p34">
              <a:extLst>
                <a:ext uri="{FF2B5EF4-FFF2-40B4-BE49-F238E27FC236}">
                  <a16:creationId xmlns:a16="http://schemas.microsoft.com/office/drawing/2014/main" id="{CD4C76D6-C51A-3450-7892-3EF27122A439}"/>
                </a:ext>
              </a:extLst>
            </p:cNvPr>
            <p:cNvSpPr/>
            <p:nvPr/>
          </p:nvSpPr>
          <p:spPr>
            <a:xfrm>
              <a:off x="114938" y="3125745"/>
              <a:ext cx="90172" cy="63113"/>
            </a:xfrm>
            <a:custGeom>
              <a:avLst/>
              <a:gdLst/>
              <a:ahLst/>
              <a:cxnLst/>
              <a:rect l="l" t="t" r="r" b="b"/>
              <a:pathLst>
                <a:path w="2186" h="1530" extrusionOk="0">
                  <a:moveTo>
                    <a:pt x="1530" y="0"/>
                  </a:moveTo>
                  <a:cubicBezTo>
                    <a:pt x="652" y="0"/>
                    <a:pt x="65" y="652"/>
                    <a:pt x="7" y="1321"/>
                  </a:cubicBezTo>
                  <a:cubicBezTo>
                    <a:pt x="0" y="1428"/>
                    <a:pt x="79" y="1522"/>
                    <a:pt x="186" y="1529"/>
                  </a:cubicBezTo>
                  <a:cubicBezTo>
                    <a:pt x="192" y="1529"/>
                    <a:pt x="197" y="1529"/>
                    <a:pt x="202" y="1529"/>
                  </a:cubicBezTo>
                  <a:cubicBezTo>
                    <a:pt x="301" y="1529"/>
                    <a:pt x="386" y="1454"/>
                    <a:pt x="395" y="1354"/>
                  </a:cubicBezTo>
                  <a:cubicBezTo>
                    <a:pt x="434" y="883"/>
                    <a:pt x="813" y="383"/>
                    <a:pt x="1503" y="383"/>
                  </a:cubicBezTo>
                  <a:cubicBezTo>
                    <a:pt x="1632" y="383"/>
                    <a:pt x="1772" y="401"/>
                    <a:pt x="1923" y="439"/>
                  </a:cubicBezTo>
                  <a:cubicBezTo>
                    <a:pt x="1939" y="443"/>
                    <a:pt x="1955" y="445"/>
                    <a:pt x="1970" y="445"/>
                  </a:cubicBezTo>
                  <a:cubicBezTo>
                    <a:pt x="2057" y="445"/>
                    <a:pt x="2136" y="388"/>
                    <a:pt x="2159" y="300"/>
                  </a:cubicBezTo>
                  <a:cubicBezTo>
                    <a:pt x="2186" y="195"/>
                    <a:pt x="2123" y="90"/>
                    <a:pt x="2019" y="64"/>
                  </a:cubicBezTo>
                  <a:cubicBezTo>
                    <a:pt x="1848" y="21"/>
                    <a:pt x="1685" y="0"/>
                    <a:pt x="1530" y="0"/>
                  </a:cubicBezTo>
                  <a:close/>
                </a:path>
              </a:pathLst>
            </a:custGeom>
            <a:solidFill>
              <a:srgbClr val="2745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57" name="Google Shape;1334;p34">
              <a:extLst>
                <a:ext uri="{FF2B5EF4-FFF2-40B4-BE49-F238E27FC236}">
                  <a16:creationId xmlns:a16="http://schemas.microsoft.com/office/drawing/2014/main" id="{EF2D4D06-9CD5-3E23-E656-4DF6C946AE7F}"/>
                </a:ext>
              </a:extLst>
            </p:cNvPr>
            <p:cNvSpPr/>
            <p:nvPr/>
          </p:nvSpPr>
          <p:spPr>
            <a:xfrm>
              <a:off x="1079321" y="2994694"/>
              <a:ext cx="221348" cy="113396"/>
            </a:xfrm>
            <a:custGeom>
              <a:avLst/>
              <a:gdLst/>
              <a:ahLst/>
              <a:cxnLst/>
              <a:rect l="l" t="t" r="r" b="b"/>
              <a:pathLst>
                <a:path w="5366" h="2749" extrusionOk="0">
                  <a:moveTo>
                    <a:pt x="2408" y="0"/>
                  </a:moveTo>
                  <a:cubicBezTo>
                    <a:pt x="2346" y="0"/>
                    <a:pt x="2283" y="2"/>
                    <a:pt x="2219" y="5"/>
                  </a:cubicBezTo>
                  <a:cubicBezTo>
                    <a:pt x="1092" y="57"/>
                    <a:pt x="713" y="613"/>
                    <a:pt x="380" y="1047"/>
                  </a:cubicBezTo>
                  <a:cubicBezTo>
                    <a:pt x="48" y="1479"/>
                    <a:pt x="0" y="2613"/>
                    <a:pt x="0" y="2613"/>
                  </a:cubicBezTo>
                  <a:cubicBezTo>
                    <a:pt x="0" y="2613"/>
                    <a:pt x="406" y="469"/>
                    <a:pt x="1975" y="290"/>
                  </a:cubicBezTo>
                  <a:cubicBezTo>
                    <a:pt x="2133" y="272"/>
                    <a:pt x="2283" y="264"/>
                    <a:pt x="2426" y="264"/>
                  </a:cubicBezTo>
                  <a:cubicBezTo>
                    <a:pt x="3705" y="264"/>
                    <a:pt x="4396" y="927"/>
                    <a:pt x="4718" y="1327"/>
                  </a:cubicBezTo>
                  <a:cubicBezTo>
                    <a:pt x="5076" y="1771"/>
                    <a:pt x="5260" y="2749"/>
                    <a:pt x="5260" y="2749"/>
                  </a:cubicBezTo>
                  <a:cubicBezTo>
                    <a:pt x="5260" y="2749"/>
                    <a:pt x="5365" y="1922"/>
                    <a:pt x="4817" y="1149"/>
                  </a:cubicBezTo>
                  <a:cubicBezTo>
                    <a:pt x="4299" y="421"/>
                    <a:pt x="3450" y="0"/>
                    <a:pt x="2408" y="0"/>
                  </a:cubicBezTo>
                  <a:close/>
                </a:path>
              </a:pathLst>
            </a:custGeom>
            <a:solidFill>
              <a:srgbClr val="2745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58" name="Google Shape;1335;p34">
              <a:extLst>
                <a:ext uri="{FF2B5EF4-FFF2-40B4-BE49-F238E27FC236}">
                  <a16:creationId xmlns:a16="http://schemas.microsoft.com/office/drawing/2014/main" id="{263F07FD-44AD-AB7B-1FFD-C5FC29F9C988}"/>
                </a:ext>
              </a:extLst>
            </p:cNvPr>
            <p:cNvSpPr/>
            <p:nvPr/>
          </p:nvSpPr>
          <p:spPr>
            <a:xfrm>
              <a:off x="603296" y="2981329"/>
              <a:ext cx="250841" cy="126720"/>
            </a:xfrm>
            <a:custGeom>
              <a:avLst/>
              <a:gdLst/>
              <a:ahLst/>
              <a:cxnLst/>
              <a:rect l="l" t="t" r="r" b="b"/>
              <a:pathLst>
                <a:path w="6081" h="3072" extrusionOk="0">
                  <a:moveTo>
                    <a:pt x="2745" y="1"/>
                  </a:moveTo>
                  <a:cubicBezTo>
                    <a:pt x="1437" y="1"/>
                    <a:pt x="651" y="760"/>
                    <a:pt x="349" y="1510"/>
                  </a:cubicBezTo>
                  <a:cubicBezTo>
                    <a:pt x="1" y="2370"/>
                    <a:pt x="131" y="3071"/>
                    <a:pt x="131" y="3071"/>
                  </a:cubicBezTo>
                  <a:cubicBezTo>
                    <a:pt x="131" y="3071"/>
                    <a:pt x="181" y="2651"/>
                    <a:pt x="232" y="2420"/>
                  </a:cubicBezTo>
                  <a:cubicBezTo>
                    <a:pt x="284" y="2190"/>
                    <a:pt x="496" y="1354"/>
                    <a:pt x="1106" y="969"/>
                  </a:cubicBezTo>
                  <a:cubicBezTo>
                    <a:pt x="1513" y="710"/>
                    <a:pt x="2169" y="402"/>
                    <a:pt x="2973" y="402"/>
                  </a:cubicBezTo>
                  <a:cubicBezTo>
                    <a:pt x="3369" y="402"/>
                    <a:pt x="3800" y="477"/>
                    <a:pt x="4256" y="669"/>
                  </a:cubicBezTo>
                  <a:cubicBezTo>
                    <a:pt x="5634" y="1251"/>
                    <a:pt x="6055" y="2736"/>
                    <a:pt x="6055" y="2736"/>
                  </a:cubicBezTo>
                  <a:cubicBezTo>
                    <a:pt x="6055" y="2736"/>
                    <a:pt x="6080" y="2119"/>
                    <a:pt x="5921" y="1735"/>
                  </a:cubicBezTo>
                  <a:cubicBezTo>
                    <a:pt x="5758" y="1354"/>
                    <a:pt x="5057" y="339"/>
                    <a:pt x="3371" y="55"/>
                  </a:cubicBezTo>
                  <a:cubicBezTo>
                    <a:pt x="3151" y="18"/>
                    <a:pt x="2942" y="1"/>
                    <a:pt x="2745" y="1"/>
                  </a:cubicBezTo>
                  <a:close/>
                </a:path>
              </a:pathLst>
            </a:custGeom>
            <a:solidFill>
              <a:srgbClr val="2745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59" name="Google Shape;1336;p34">
              <a:extLst>
                <a:ext uri="{FF2B5EF4-FFF2-40B4-BE49-F238E27FC236}">
                  <a16:creationId xmlns:a16="http://schemas.microsoft.com/office/drawing/2014/main" id="{A547E78B-2510-B4A6-A42F-927DA4A1C760}"/>
                </a:ext>
              </a:extLst>
            </p:cNvPr>
            <p:cNvSpPr/>
            <p:nvPr/>
          </p:nvSpPr>
          <p:spPr>
            <a:xfrm>
              <a:off x="1144991" y="3069274"/>
              <a:ext cx="78004" cy="91328"/>
            </a:xfrm>
            <a:custGeom>
              <a:avLst/>
              <a:gdLst/>
              <a:ahLst/>
              <a:cxnLst/>
              <a:rect l="l" t="t" r="r" b="b"/>
              <a:pathLst>
                <a:path w="1891" h="2214" extrusionOk="0">
                  <a:moveTo>
                    <a:pt x="930" y="1"/>
                  </a:moveTo>
                  <a:cubicBezTo>
                    <a:pt x="752" y="1"/>
                    <a:pt x="141" y="172"/>
                    <a:pt x="71" y="1004"/>
                  </a:cubicBezTo>
                  <a:cubicBezTo>
                    <a:pt x="1" y="1858"/>
                    <a:pt x="572" y="2198"/>
                    <a:pt x="825" y="2212"/>
                  </a:cubicBezTo>
                  <a:cubicBezTo>
                    <a:pt x="842" y="2213"/>
                    <a:pt x="859" y="2213"/>
                    <a:pt x="876" y="2213"/>
                  </a:cubicBezTo>
                  <a:cubicBezTo>
                    <a:pt x="1118" y="2213"/>
                    <a:pt x="1397" y="2119"/>
                    <a:pt x="1580" y="1852"/>
                  </a:cubicBezTo>
                  <a:cubicBezTo>
                    <a:pt x="1776" y="1569"/>
                    <a:pt x="1890" y="986"/>
                    <a:pt x="1787" y="604"/>
                  </a:cubicBezTo>
                  <a:cubicBezTo>
                    <a:pt x="1686" y="222"/>
                    <a:pt x="1458" y="1"/>
                    <a:pt x="959" y="1"/>
                  </a:cubicBezTo>
                  <a:cubicBezTo>
                    <a:pt x="954" y="1"/>
                    <a:pt x="950" y="1"/>
                    <a:pt x="945" y="1"/>
                  </a:cubicBezTo>
                  <a:cubicBezTo>
                    <a:pt x="940" y="1"/>
                    <a:pt x="935" y="1"/>
                    <a:pt x="930"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60" name="Google Shape;1337;p34">
              <a:extLst>
                <a:ext uri="{FF2B5EF4-FFF2-40B4-BE49-F238E27FC236}">
                  <a16:creationId xmlns:a16="http://schemas.microsoft.com/office/drawing/2014/main" id="{9C35B712-7528-247B-0524-D7D57413EA70}"/>
                </a:ext>
              </a:extLst>
            </p:cNvPr>
            <p:cNvSpPr/>
            <p:nvPr/>
          </p:nvSpPr>
          <p:spPr>
            <a:xfrm>
              <a:off x="1100359" y="3932141"/>
              <a:ext cx="471157" cy="974078"/>
            </a:xfrm>
            <a:custGeom>
              <a:avLst/>
              <a:gdLst/>
              <a:ahLst/>
              <a:cxnLst/>
              <a:rect l="l" t="t" r="r" b="b"/>
              <a:pathLst>
                <a:path w="11422" h="23614" extrusionOk="0">
                  <a:moveTo>
                    <a:pt x="1197" y="0"/>
                  </a:moveTo>
                  <a:cubicBezTo>
                    <a:pt x="1197" y="0"/>
                    <a:pt x="122" y="2033"/>
                    <a:pt x="60" y="2901"/>
                  </a:cubicBezTo>
                  <a:cubicBezTo>
                    <a:pt x="1" y="3767"/>
                    <a:pt x="372" y="4594"/>
                    <a:pt x="757" y="7091"/>
                  </a:cubicBezTo>
                  <a:cubicBezTo>
                    <a:pt x="794" y="7336"/>
                    <a:pt x="830" y="7592"/>
                    <a:pt x="868" y="7857"/>
                  </a:cubicBezTo>
                  <a:lnTo>
                    <a:pt x="894" y="7825"/>
                  </a:lnTo>
                  <a:cubicBezTo>
                    <a:pt x="1331" y="7353"/>
                    <a:pt x="1793" y="7122"/>
                    <a:pt x="2248" y="7122"/>
                  </a:cubicBezTo>
                  <a:cubicBezTo>
                    <a:pt x="3252" y="7122"/>
                    <a:pt x="4219" y="8246"/>
                    <a:pt x="4793" y="10392"/>
                  </a:cubicBezTo>
                  <a:cubicBezTo>
                    <a:pt x="5390" y="12616"/>
                    <a:pt x="5943" y="19704"/>
                    <a:pt x="6213" y="23602"/>
                  </a:cubicBezTo>
                  <a:cubicBezTo>
                    <a:pt x="6292" y="23610"/>
                    <a:pt x="6371" y="23614"/>
                    <a:pt x="6451" y="23614"/>
                  </a:cubicBezTo>
                  <a:cubicBezTo>
                    <a:pt x="6798" y="23614"/>
                    <a:pt x="7154" y="23540"/>
                    <a:pt x="7518" y="23416"/>
                  </a:cubicBezTo>
                  <a:cubicBezTo>
                    <a:pt x="9367" y="22786"/>
                    <a:pt x="11421" y="19031"/>
                    <a:pt x="10684" y="17346"/>
                  </a:cubicBezTo>
                  <a:cubicBezTo>
                    <a:pt x="9949" y="15660"/>
                    <a:pt x="6852" y="3155"/>
                    <a:pt x="6509" y="2401"/>
                  </a:cubicBezTo>
                  <a:cubicBezTo>
                    <a:pt x="6168" y="1649"/>
                    <a:pt x="3299" y="143"/>
                    <a:pt x="1197"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61" name="Google Shape;1338;p34">
              <a:extLst>
                <a:ext uri="{FF2B5EF4-FFF2-40B4-BE49-F238E27FC236}">
                  <a16:creationId xmlns:a16="http://schemas.microsoft.com/office/drawing/2014/main" id="{285FD1F0-DE9C-DD42-1C3E-880D512EDDD7}"/>
                </a:ext>
              </a:extLst>
            </p:cNvPr>
            <p:cNvSpPr/>
            <p:nvPr/>
          </p:nvSpPr>
          <p:spPr>
            <a:xfrm>
              <a:off x="903720" y="3824561"/>
              <a:ext cx="659464" cy="2184188"/>
            </a:xfrm>
            <a:custGeom>
              <a:avLst/>
              <a:gdLst/>
              <a:ahLst/>
              <a:cxnLst/>
              <a:rect l="l" t="t" r="r" b="b"/>
              <a:pathLst>
                <a:path w="15987" h="52950" extrusionOk="0">
                  <a:moveTo>
                    <a:pt x="517" y="0"/>
                  </a:moveTo>
                  <a:cubicBezTo>
                    <a:pt x="331" y="0"/>
                    <a:pt x="230" y="55"/>
                    <a:pt x="143" y="220"/>
                  </a:cubicBezTo>
                  <a:cubicBezTo>
                    <a:pt x="1" y="498"/>
                    <a:pt x="389" y="1077"/>
                    <a:pt x="389" y="1077"/>
                  </a:cubicBezTo>
                  <a:cubicBezTo>
                    <a:pt x="389" y="1077"/>
                    <a:pt x="6166" y="7223"/>
                    <a:pt x="7628" y="11248"/>
                  </a:cubicBezTo>
                  <a:cubicBezTo>
                    <a:pt x="9089" y="15272"/>
                    <a:pt x="11021" y="33040"/>
                    <a:pt x="11277" y="39243"/>
                  </a:cubicBezTo>
                  <a:cubicBezTo>
                    <a:pt x="11536" y="45448"/>
                    <a:pt x="11301" y="52656"/>
                    <a:pt x="11703" y="52855"/>
                  </a:cubicBezTo>
                  <a:cubicBezTo>
                    <a:pt x="11836" y="52920"/>
                    <a:pt x="12195" y="52949"/>
                    <a:pt x="12638" y="52949"/>
                  </a:cubicBezTo>
                  <a:cubicBezTo>
                    <a:pt x="13544" y="52949"/>
                    <a:pt x="14801" y="52828"/>
                    <a:pt x="15191" y="52650"/>
                  </a:cubicBezTo>
                  <a:cubicBezTo>
                    <a:pt x="15774" y="52384"/>
                    <a:pt x="15987" y="52457"/>
                    <a:pt x="15731" y="50961"/>
                  </a:cubicBezTo>
                  <a:cubicBezTo>
                    <a:pt x="15476" y="49466"/>
                    <a:pt x="11956" y="21481"/>
                    <a:pt x="11713" y="18450"/>
                  </a:cubicBezTo>
                  <a:cubicBezTo>
                    <a:pt x="11472" y="15418"/>
                    <a:pt x="11339" y="12244"/>
                    <a:pt x="11084" y="11230"/>
                  </a:cubicBezTo>
                  <a:cubicBezTo>
                    <a:pt x="10829" y="10215"/>
                    <a:pt x="7882" y="4238"/>
                    <a:pt x="7168" y="3397"/>
                  </a:cubicBezTo>
                  <a:cubicBezTo>
                    <a:pt x="6454" y="2555"/>
                    <a:pt x="6313" y="2667"/>
                    <a:pt x="5710" y="2236"/>
                  </a:cubicBezTo>
                  <a:cubicBezTo>
                    <a:pt x="5109" y="1803"/>
                    <a:pt x="1593" y="139"/>
                    <a:pt x="1033" y="57"/>
                  </a:cubicBezTo>
                  <a:cubicBezTo>
                    <a:pt x="808" y="25"/>
                    <a:pt x="643" y="0"/>
                    <a:pt x="517"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62" name="Google Shape;1339;p34">
              <a:extLst>
                <a:ext uri="{FF2B5EF4-FFF2-40B4-BE49-F238E27FC236}">
                  <a16:creationId xmlns:a16="http://schemas.microsoft.com/office/drawing/2014/main" id="{386699D9-77F6-C7F3-513E-A13424E07C62}"/>
                </a:ext>
              </a:extLst>
            </p:cNvPr>
            <p:cNvSpPr/>
            <p:nvPr/>
          </p:nvSpPr>
          <p:spPr>
            <a:xfrm>
              <a:off x="310421" y="3914363"/>
              <a:ext cx="1023949" cy="1113874"/>
            </a:xfrm>
            <a:custGeom>
              <a:avLst/>
              <a:gdLst/>
              <a:ahLst/>
              <a:cxnLst/>
              <a:rect l="l" t="t" r="r" b="b"/>
              <a:pathLst>
                <a:path w="24823" h="27003" extrusionOk="0">
                  <a:moveTo>
                    <a:pt x="17424" y="1"/>
                  </a:moveTo>
                  <a:cubicBezTo>
                    <a:pt x="17424" y="1"/>
                    <a:pt x="4001" y="22"/>
                    <a:pt x="1999" y="1378"/>
                  </a:cubicBezTo>
                  <a:cubicBezTo>
                    <a:pt x="0" y="2736"/>
                    <a:pt x="676" y="3943"/>
                    <a:pt x="1173" y="5417"/>
                  </a:cubicBezTo>
                  <a:cubicBezTo>
                    <a:pt x="1668" y="6888"/>
                    <a:pt x="6806" y="14230"/>
                    <a:pt x="7535" y="15417"/>
                  </a:cubicBezTo>
                  <a:cubicBezTo>
                    <a:pt x="8266" y="16605"/>
                    <a:pt x="9272" y="27003"/>
                    <a:pt x="9272" y="27003"/>
                  </a:cubicBezTo>
                  <a:lnTo>
                    <a:pt x="22871" y="27003"/>
                  </a:lnTo>
                  <a:cubicBezTo>
                    <a:pt x="22871" y="27003"/>
                    <a:pt x="21977" y="23604"/>
                    <a:pt x="22801" y="18223"/>
                  </a:cubicBezTo>
                  <a:cubicBezTo>
                    <a:pt x="23230" y="15430"/>
                    <a:pt x="24822" y="9793"/>
                    <a:pt x="23658" y="7275"/>
                  </a:cubicBezTo>
                  <a:cubicBezTo>
                    <a:pt x="22494" y="4755"/>
                    <a:pt x="17424" y="1"/>
                    <a:pt x="17424" y="1"/>
                  </a:cubicBezTo>
                  <a:close/>
                </a:path>
              </a:pathLst>
            </a:custGeom>
            <a:solidFill>
              <a:srgbClr val="01B8C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63" name="Google Shape;1340;p34">
              <a:extLst>
                <a:ext uri="{FF2B5EF4-FFF2-40B4-BE49-F238E27FC236}">
                  <a16:creationId xmlns:a16="http://schemas.microsoft.com/office/drawing/2014/main" id="{9FF1B0FB-F184-8665-8F75-C9514ED49EB4}"/>
                </a:ext>
              </a:extLst>
            </p:cNvPr>
            <p:cNvSpPr/>
            <p:nvPr/>
          </p:nvSpPr>
          <p:spPr>
            <a:xfrm>
              <a:off x="1047229" y="4020829"/>
              <a:ext cx="321461" cy="830899"/>
            </a:xfrm>
            <a:custGeom>
              <a:avLst/>
              <a:gdLst/>
              <a:ahLst/>
              <a:cxnLst/>
              <a:rect l="l" t="t" r="r" b="b"/>
              <a:pathLst>
                <a:path w="7793" h="20143" extrusionOk="0">
                  <a:moveTo>
                    <a:pt x="928" y="1"/>
                  </a:moveTo>
                  <a:cubicBezTo>
                    <a:pt x="454" y="1"/>
                    <a:pt x="1" y="548"/>
                    <a:pt x="1" y="548"/>
                  </a:cubicBezTo>
                  <a:cubicBezTo>
                    <a:pt x="1" y="548"/>
                    <a:pt x="2845" y="5478"/>
                    <a:pt x="3495" y="7043"/>
                  </a:cubicBezTo>
                  <a:cubicBezTo>
                    <a:pt x="4146" y="8606"/>
                    <a:pt x="4092" y="8540"/>
                    <a:pt x="4043" y="9447"/>
                  </a:cubicBezTo>
                  <a:cubicBezTo>
                    <a:pt x="3995" y="10353"/>
                    <a:pt x="2884" y="12179"/>
                    <a:pt x="2659" y="12373"/>
                  </a:cubicBezTo>
                  <a:cubicBezTo>
                    <a:pt x="2433" y="12566"/>
                    <a:pt x="3366" y="13163"/>
                    <a:pt x="3198" y="13424"/>
                  </a:cubicBezTo>
                  <a:cubicBezTo>
                    <a:pt x="3028" y="13685"/>
                    <a:pt x="3415" y="20143"/>
                    <a:pt x="3415" y="20143"/>
                  </a:cubicBezTo>
                  <a:lnTo>
                    <a:pt x="7793" y="16735"/>
                  </a:lnTo>
                  <a:cubicBezTo>
                    <a:pt x="7793" y="16735"/>
                    <a:pt x="5293" y="6089"/>
                    <a:pt x="3851" y="3170"/>
                  </a:cubicBezTo>
                  <a:cubicBezTo>
                    <a:pt x="2408" y="250"/>
                    <a:pt x="1815" y="473"/>
                    <a:pt x="1251" y="99"/>
                  </a:cubicBezTo>
                  <a:cubicBezTo>
                    <a:pt x="1146" y="29"/>
                    <a:pt x="1036" y="1"/>
                    <a:pt x="928" y="1"/>
                  </a:cubicBezTo>
                  <a:close/>
                </a:path>
              </a:pathLst>
            </a:custGeom>
            <a:solidFill>
              <a:srgbClr val="0193A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64" name="Google Shape;1341;p34">
              <a:extLst>
                <a:ext uri="{FF2B5EF4-FFF2-40B4-BE49-F238E27FC236}">
                  <a16:creationId xmlns:a16="http://schemas.microsoft.com/office/drawing/2014/main" id="{E4C0C6D0-B88C-785B-6D73-E343471ED3B3}"/>
                </a:ext>
              </a:extLst>
            </p:cNvPr>
            <p:cNvSpPr/>
            <p:nvPr/>
          </p:nvSpPr>
          <p:spPr>
            <a:xfrm>
              <a:off x="875794" y="3930450"/>
              <a:ext cx="241849" cy="1105706"/>
            </a:xfrm>
            <a:custGeom>
              <a:avLst/>
              <a:gdLst/>
              <a:ahLst/>
              <a:cxnLst/>
              <a:rect l="l" t="t" r="r" b="b"/>
              <a:pathLst>
                <a:path w="5863" h="26805" extrusionOk="0">
                  <a:moveTo>
                    <a:pt x="913" y="0"/>
                  </a:moveTo>
                  <a:lnTo>
                    <a:pt x="0" y="258"/>
                  </a:lnTo>
                  <a:cubicBezTo>
                    <a:pt x="0" y="258"/>
                    <a:pt x="3111" y="5892"/>
                    <a:pt x="4233" y="9217"/>
                  </a:cubicBezTo>
                  <a:cubicBezTo>
                    <a:pt x="5356" y="12538"/>
                    <a:pt x="4325" y="26805"/>
                    <a:pt x="4325" y="26805"/>
                  </a:cubicBezTo>
                  <a:lnTo>
                    <a:pt x="5363" y="26656"/>
                  </a:lnTo>
                  <a:cubicBezTo>
                    <a:pt x="5363" y="26656"/>
                    <a:pt x="5862" y="14156"/>
                    <a:pt x="5750" y="11862"/>
                  </a:cubicBezTo>
                  <a:cubicBezTo>
                    <a:pt x="5637" y="9567"/>
                    <a:pt x="913" y="0"/>
                    <a:pt x="913" y="0"/>
                  </a:cubicBezTo>
                  <a:close/>
                </a:path>
              </a:pathLst>
            </a:custGeom>
            <a:solidFill>
              <a:srgbClr val="0193A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65" name="Google Shape;1342;p34">
              <a:extLst>
                <a:ext uri="{FF2B5EF4-FFF2-40B4-BE49-F238E27FC236}">
                  <a16:creationId xmlns:a16="http://schemas.microsoft.com/office/drawing/2014/main" id="{A11898AD-1DEA-D644-D5FD-8CAB82EBE66A}"/>
                </a:ext>
              </a:extLst>
            </p:cNvPr>
            <p:cNvSpPr/>
            <p:nvPr/>
          </p:nvSpPr>
          <p:spPr>
            <a:xfrm>
              <a:off x="601523" y="5009921"/>
              <a:ext cx="675056" cy="62947"/>
            </a:xfrm>
            <a:custGeom>
              <a:avLst/>
              <a:gdLst/>
              <a:ahLst/>
              <a:cxnLst/>
              <a:rect l="l" t="t" r="r" b="b"/>
              <a:pathLst>
                <a:path w="16365" h="1526" extrusionOk="0">
                  <a:moveTo>
                    <a:pt x="309" y="1"/>
                  </a:moveTo>
                  <a:cubicBezTo>
                    <a:pt x="140" y="1"/>
                    <a:pt x="0" y="138"/>
                    <a:pt x="0" y="310"/>
                  </a:cubicBezTo>
                  <a:lnTo>
                    <a:pt x="0" y="1217"/>
                  </a:lnTo>
                  <a:cubicBezTo>
                    <a:pt x="0" y="1386"/>
                    <a:pt x="138" y="1526"/>
                    <a:pt x="309" y="1526"/>
                  </a:cubicBezTo>
                  <a:lnTo>
                    <a:pt x="16055" y="1526"/>
                  </a:lnTo>
                  <a:cubicBezTo>
                    <a:pt x="16225" y="1526"/>
                    <a:pt x="16364" y="1389"/>
                    <a:pt x="16364" y="1217"/>
                  </a:cubicBezTo>
                  <a:lnTo>
                    <a:pt x="16364" y="310"/>
                  </a:lnTo>
                  <a:cubicBezTo>
                    <a:pt x="16364" y="138"/>
                    <a:pt x="16225" y="1"/>
                    <a:pt x="16055"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66" name="Google Shape;1343;p34">
              <a:extLst>
                <a:ext uri="{FF2B5EF4-FFF2-40B4-BE49-F238E27FC236}">
                  <a16:creationId xmlns:a16="http://schemas.microsoft.com/office/drawing/2014/main" id="{74E19CDB-5BF0-FB90-E0E9-6FF6793AE08A}"/>
                </a:ext>
              </a:extLst>
            </p:cNvPr>
            <p:cNvSpPr/>
            <p:nvPr/>
          </p:nvSpPr>
          <p:spPr>
            <a:xfrm>
              <a:off x="111473" y="3827531"/>
              <a:ext cx="885349" cy="2275721"/>
            </a:xfrm>
            <a:custGeom>
              <a:avLst/>
              <a:gdLst/>
              <a:ahLst/>
              <a:cxnLst/>
              <a:rect l="l" t="t" r="r" b="b"/>
              <a:pathLst>
                <a:path w="21463" h="55169" extrusionOk="0">
                  <a:moveTo>
                    <a:pt x="12014" y="1"/>
                  </a:moveTo>
                  <a:cubicBezTo>
                    <a:pt x="11866" y="1"/>
                    <a:pt x="11701" y="33"/>
                    <a:pt x="11533" y="125"/>
                  </a:cubicBezTo>
                  <a:cubicBezTo>
                    <a:pt x="10996" y="421"/>
                    <a:pt x="6156" y="3378"/>
                    <a:pt x="5440" y="3838"/>
                  </a:cubicBezTo>
                  <a:cubicBezTo>
                    <a:pt x="4724" y="4300"/>
                    <a:pt x="4499" y="5046"/>
                    <a:pt x="4819" y="6137"/>
                  </a:cubicBezTo>
                  <a:cubicBezTo>
                    <a:pt x="5142" y="7230"/>
                    <a:pt x="10953" y="15949"/>
                    <a:pt x="11340" y="17003"/>
                  </a:cubicBezTo>
                  <a:cubicBezTo>
                    <a:pt x="11725" y="18055"/>
                    <a:pt x="11671" y="18184"/>
                    <a:pt x="10792" y="22536"/>
                  </a:cubicBezTo>
                  <a:cubicBezTo>
                    <a:pt x="9915" y="26888"/>
                    <a:pt x="1049" y="49616"/>
                    <a:pt x="526" y="50806"/>
                  </a:cubicBezTo>
                  <a:cubicBezTo>
                    <a:pt x="1" y="51994"/>
                    <a:pt x="2600" y="54774"/>
                    <a:pt x="9932" y="55123"/>
                  </a:cubicBezTo>
                  <a:cubicBezTo>
                    <a:pt x="10582" y="55154"/>
                    <a:pt x="11194" y="55168"/>
                    <a:pt x="11768" y="55168"/>
                  </a:cubicBezTo>
                  <a:cubicBezTo>
                    <a:pt x="17678" y="55168"/>
                    <a:pt x="19708" y="53669"/>
                    <a:pt x="19915" y="53392"/>
                  </a:cubicBezTo>
                  <a:cubicBezTo>
                    <a:pt x="20143" y="53089"/>
                    <a:pt x="20503" y="43232"/>
                    <a:pt x="20983" y="35771"/>
                  </a:cubicBezTo>
                  <a:cubicBezTo>
                    <a:pt x="21463" y="28312"/>
                    <a:pt x="21142" y="15565"/>
                    <a:pt x="21056" y="14795"/>
                  </a:cubicBezTo>
                  <a:cubicBezTo>
                    <a:pt x="20970" y="14023"/>
                    <a:pt x="20385" y="11800"/>
                    <a:pt x="19548" y="10273"/>
                  </a:cubicBezTo>
                  <a:cubicBezTo>
                    <a:pt x="18713" y="8745"/>
                    <a:pt x="13608" y="2220"/>
                    <a:pt x="13608" y="2220"/>
                  </a:cubicBezTo>
                  <a:lnTo>
                    <a:pt x="12586" y="156"/>
                  </a:lnTo>
                  <a:cubicBezTo>
                    <a:pt x="12586" y="156"/>
                    <a:pt x="12342" y="1"/>
                    <a:pt x="12014"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67" name="Google Shape;1344;p34">
              <a:extLst>
                <a:ext uri="{FF2B5EF4-FFF2-40B4-BE49-F238E27FC236}">
                  <a16:creationId xmlns:a16="http://schemas.microsoft.com/office/drawing/2014/main" id="{53B5A791-CBD3-F1D9-1973-FC7B5D600968}"/>
                </a:ext>
              </a:extLst>
            </p:cNvPr>
            <p:cNvSpPr/>
            <p:nvPr/>
          </p:nvSpPr>
          <p:spPr>
            <a:xfrm>
              <a:off x="115102" y="4033905"/>
              <a:ext cx="803674" cy="2052806"/>
            </a:xfrm>
            <a:custGeom>
              <a:avLst/>
              <a:gdLst/>
              <a:ahLst/>
              <a:cxnLst/>
              <a:rect l="l" t="t" r="r" b="b"/>
              <a:pathLst>
                <a:path w="19483" h="49765" extrusionOk="0">
                  <a:moveTo>
                    <a:pt x="6318" y="1"/>
                  </a:moveTo>
                  <a:cubicBezTo>
                    <a:pt x="6318" y="1"/>
                    <a:pt x="5559" y="242"/>
                    <a:pt x="4659" y="833"/>
                  </a:cubicBezTo>
                  <a:cubicBezTo>
                    <a:pt x="4680" y="932"/>
                    <a:pt x="4706" y="1031"/>
                    <a:pt x="4735" y="1134"/>
                  </a:cubicBezTo>
                  <a:cubicBezTo>
                    <a:pt x="5055" y="2227"/>
                    <a:pt x="10867" y="10946"/>
                    <a:pt x="11253" y="12000"/>
                  </a:cubicBezTo>
                  <a:cubicBezTo>
                    <a:pt x="11640" y="13052"/>
                    <a:pt x="11585" y="13181"/>
                    <a:pt x="10706" y="17533"/>
                  </a:cubicBezTo>
                  <a:cubicBezTo>
                    <a:pt x="9828" y="21885"/>
                    <a:pt x="963" y="44614"/>
                    <a:pt x="439" y="45803"/>
                  </a:cubicBezTo>
                  <a:cubicBezTo>
                    <a:pt x="0" y="46795"/>
                    <a:pt x="1743" y="48896"/>
                    <a:pt x="6596" y="49765"/>
                  </a:cubicBezTo>
                  <a:cubicBezTo>
                    <a:pt x="6456" y="49256"/>
                    <a:pt x="6394" y="48669"/>
                    <a:pt x="6507" y="48034"/>
                  </a:cubicBezTo>
                  <a:cubicBezTo>
                    <a:pt x="6881" y="45944"/>
                    <a:pt x="13024" y="22560"/>
                    <a:pt x="13024" y="22560"/>
                  </a:cubicBezTo>
                  <a:cubicBezTo>
                    <a:pt x="13024" y="22560"/>
                    <a:pt x="13391" y="18780"/>
                    <a:pt x="14738" y="18780"/>
                  </a:cubicBezTo>
                  <a:cubicBezTo>
                    <a:pt x="16082" y="18780"/>
                    <a:pt x="19483" y="18614"/>
                    <a:pt x="19483" y="18614"/>
                  </a:cubicBezTo>
                  <a:lnTo>
                    <a:pt x="14169" y="17154"/>
                  </a:lnTo>
                  <a:lnTo>
                    <a:pt x="14686" y="15578"/>
                  </a:lnTo>
                  <a:lnTo>
                    <a:pt x="18324" y="14984"/>
                  </a:lnTo>
                  <a:lnTo>
                    <a:pt x="14085" y="14710"/>
                  </a:lnTo>
                  <a:cubicBezTo>
                    <a:pt x="14085" y="14710"/>
                    <a:pt x="13642" y="12924"/>
                    <a:pt x="13388" y="11615"/>
                  </a:cubicBezTo>
                  <a:cubicBezTo>
                    <a:pt x="13132" y="10307"/>
                    <a:pt x="10268" y="3579"/>
                    <a:pt x="6092" y="318"/>
                  </a:cubicBezTo>
                  <a:lnTo>
                    <a:pt x="6318" y="1"/>
                  </a:lnTo>
                  <a:close/>
                </a:path>
              </a:pathLst>
            </a:custGeom>
            <a:solidFill>
              <a:srgbClr val="274590">
                <a:alpha val="1488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68" name="Google Shape;1345;p34">
              <a:extLst>
                <a:ext uri="{FF2B5EF4-FFF2-40B4-BE49-F238E27FC236}">
                  <a16:creationId xmlns:a16="http://schemas.microsoft.com/office/drawing/2014/main" id="{0F4AB6FD-8AA6-B7F5-725B-532D26ADD507}"/>
                </a:ext>
              </a:extLst>
            </p:cNvPr>
            <p:cNvSpPr/>
            <p:nvPr/>
          </p:nvSpPr>
          <p:spPr>
            <a:xfrm>
              <a:off x="431861" y="3785168"/>
              <a:ext cx="551100" cy="977543"/>
            </a:xfrm>
            <a:custGeom>
              <a:avLst/>
              <a:gdLst/>
              <a:ahLst/>
              <a:cxnLst/>
              <a:rect l="l" t="t" r="r" b="b"/>
              <a:pathLst>
                <a:path w="13360" h="23698" extrusionOk="0">
                  <a:moveTo>
                    <a:pt x="5957" y="1"/>
                  </a:moveTo>
                  <a:cubicBezTo>
                    <a:pt x="5957" y="1"/>
                    <a:pt x="4606" y="624"/>
                    <a:pt x="3068" y="1424"/>
                  </a:cubicBezTo>
                  <a:cubicBezTo>
                    <a:pt x="1531" y="2223"/>
                    <a:pt x="1" y="3085"/>
                    <a:pt x="10" y="3460"/>
                  </a:cubicBezTo>
                  <a:cubicBezTo>
                    <a:pt x="19" y="3837"/>
                    <a:pt x="6073" y="11117"/>
                    <a:pt x="6431" y="11513"/>
                  </a:cubicBezTo>
                  <a:cubicBezTo>
                    <a:pt x="6525" y="11617"/>
                    <a:pt x="6653" y="11654"/>
                    <a:pt x="6799" y="11654"/>
                  </a:cubicBezTo>
                  <a:cubicBezTo>
                    <a:pt x="7183" y="11654"/>
                    <a:pt x="7692" y="11395"/>
                    <a:pt x="8022" y="11395"/>
                  </a:cubicBezTo>
                  <a:cubicBezTo>
                    <a:pt x="8048" y="11395"/>
                    <a:pt x="8072" y="11397"/>
                    <a:pt x="8096" y="11400"/>
                  </a:cubicBezTo>
                  <a:cubicBezTo>
                    <a:pt x="8535" y="11464"/>
                    <a:pt x="8244" y="12094"/>
                    <a:pt x="7925" y="12432"/>
                  </a:cubicBezTo>
                  <a:cubicBezTo>
                    <a:pt x="7605" y="12767"/>
                    <a:pt x="7577" y="13291"/>
                    <a:pt x="7736" y="13854"/>
                  </a:cubicBezTo>
                  <a:cubicBezTo>
                    <a:pt x="7893" y="14415"/>
                    <a:pt x="11170" y="19290"/>
                    <a:pt x="12210" y="21426"/>
                  </a:cubicBezTo>
                  <a:cubicBezTo>
                    <a:pt x="13248" y="23557"/>
                    <a:pt x="13298" y="23697"/>
                    <a:pt x="13298" y="23697"/>
                  </a:cubicBezTo>
                  <a:cubicBezTo>
                    <a:pt x="13298" y="23697"/>
                    <a:pt x="13360" y="17741"/>
                    <a:pt x="13354" y="16167"/>
                  </a:cubicBezTo>
                  <a:cubicBezTo>
                    <a:pt x="13350" y="14594"/>
                    <a:pt x="12479" y="12433"/>
                    <a:pt x="11809" y="11018"/>
                  </a:cubicBezTo>
                  <a:cubicBezTo>
                    <a:pt x="11139" y="9601"/>
                    <a:pt x="8113" y="5377"/>
                    <a:pt x="7221" y="4247"/>
                  </a:cubicBezTo>
                  <a:cubicBezTo>
                    <a:pt x="6328" y="3114"/>
                    <a:pt x="5957" y="1"/>
                    <a:pt x="5957"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69" name="Google Shape;1346;p34">
              <a:extLst>
                <a:ext uri="{FF2B5EF4-FFF2-40B4-BE49-F238E27FC236}">
                  <a16:creationId xmlns:a16="http://schemas.microsoft.com/office/drawing/2014/main" id="{284ADAA9-A65C-AFC3-1ECE-E7AF32C6C61C}"/>
                </a:ext>
              </a:extLst>
            </p:cNvPr>
            <p:cNvSpPr/>
            <p:nvPr/>
          </p:nvSpPr>
          <p:spPr>
            <a:xfrm>
              <a:off x="431861" y="3785168"/>
              <a:ext cx="551100" cy="977543"/>
            </a:xfrm>
            <a:custGeom>
              <a:avLst/>
              <a:gdLst/>
              <a:ahLst/>
              <a:cxnLst/>
              <a:rect l="l" t="t" r="r" b="b"/>
              <a:pathLst>
                <a:path w="13360" h="23698" extrusionOk="0">
                  <a:moveTo>
                    <a:pt x="5957" y="1"/>
                  </a:moveTo>
                  <a:cubicBezTo>
                    <a:pt x="5957" y="1"/>
                    <a:pt x="4606" y="624"/>
                    <a:pt x="3068" y="1424"/>
                  </a:cubicBezTo>
                  <a:cubicBezTo>
                    <a:pt x="1531" y="2223"/>
                    <a:pt x="1" y="3085"/>
                    <a:pt x="10" y="3460"/>
                  </a:cubicBezTo>
                  <a:cubicBezTo>
                    <a:pt x="19" y="3837"/>
                    <a:pt x="6073" y="11117"/>
                    <a:pt x="6431" y="11513"/>
                  </a:cubicBezTo>
                  <a:cubicBezTo>
                    <a:pt x="6525" y="11617"/>
                    <a:pt x="6653" y="11654"/>
                    <a:pt x="6799" y="11654"/>
                  </a:cubicBezTo>
                  <a:cubicBezTo>
                    <a:pt x="7183" y="11654"/>
                    <a:pt x="7692" y="11395"/>
                    <a:pt x="8022" y="11395"/>
                  </a:cubicBezTo>
                  <a:cubicBezTo>
                    <a:pt x="8048" y="11395"/>
                    <a:pt x="8072" y="11397"/>
                    <a:pt x="8096" y="11400"/>
                  </a:cubicBezTo>
                  <a:cubicBezTo>
                    <a:pt x="8535" y="11464"/>
                    <a:pt x="8244" y="12094"/>
                    <a:pt x="7925" y="12432"/>
                  </a:cubicBezTo>
                  <a:cubicBezTo>
                    <a:pt x="7605" y="12767"/>
                    <a:pt x="7577" y="13291"/>
                    <a:pt x="7736" y="13854"/>
                  </a:cubicBezTo>
                  <a:cubicBezTo>
                    <a:pt x="7893" y="14415"/>
                    <a:pt x="11170" y="19290"/>
                    <a:pt x="12210" y="21426"/>
                  </a:cubicBezTo>
                  <a:cubicBezTo>
                    <a:pt x="13248" y="23557"/>
                    <a:pt x="13298" y="23697"/>
                    <a:pt x="13298" y="23697"/>
                  </a:cubicBezTo>
                  <a:cubicBezTo>
                    <a:pt x="13298" y="23697"/>
                    <a:pt x="13360" y="17741"/>
                    <a:pt x="13354" y="16167"/>
                  </a:cubicBezTo>
                  <a:cubicBezTo>
                    <a:pt x="13350" y="14594"/>
                    <a:pt x="12479" y="12433"/>
                    <a:pt x="11809" y="11018"/>
                  </a:cubicBezTo>
                  <a:cubicBezTo>
                    <a:pt x="11139" y="9601"/>
                    <a:pt x="8113" y="5377"/>
                    <a:pt x="7221" y="4247"/>
                  </a:cubicBezTo>
                  <a:cubicBezTo>
                    <a:pt x="6328" y="3114"/>
                    <a:pt x="5957" y="1"/>
                    <a:pt x="5957" y="1"/>
                  </a:cubicBezTo>
                  <a:close/>
                </a:path>
              </a:pathLst>
            </a:custGeom>
            <a:solidFill>
              <a:srgbClr val="274590">
                <a:alpha val="1488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70" name="Google Shape;1347;p34">
              <a:extLst>
                <a:ext uri="{FF2B5EF4-FFF2-40B4-BE49-F238E27FC236}">
                  <a16:creationId xmlns:a16="http://schemas.microsoft.com/office/drawing/2014/main" id="{4CC55B67-B0F7-8789-C663-692FE40C818A}"/>
                </a:ext>
              </a:extLst>
            </p:cNvPr>
            <p:cNvSpPr/>
            <p:nvPr/>
          </p:nvSpPr>
          <p:spPr>
            <a:xfrm>
              <a:off x="898729" y="3831780"/>
              <a:ext cx="461876" cy="936746"/>
            </a:xfrm>
            <a:custGeom>
              <a:avLst/>
              <a:gdLst/>
              <a:ahLst/>
              <a:cxnLst/>
              <a:rect l="l" t="t" r="r" b="b"/>
              <a:pathLst>
                <a:path w="11197" h="22709" extrusionOk="0">
                  <a:moveTo>
                    <a:pt x="0" y="1"/>
                  </a:moveTo>
                  <a:cubicBezTo>
                    <a:pt x="0" y="1"/>
                    <a:pt x="692" y="1952"/>
                    <a:pt x="1133" y="2361"/>
                  </a:cubicBezTo>
                  <a:cubicBezTo>
                    <a:pt x="1576" y="2770"/>
                    <a:pt x="4172" y="5236"/>
                    <a:pt x="6339" y="8882"/>
                  </a:cubicBezTo>
                  <a:cubicBezTo>
                    <a:pt x="8510" y="12528"/>
                    <a:pt x="9878" y="22708"/>
                    <a:pt x="9878" y="22708"/>
                  </a:cubicBezTo>
                  <a:cubicBezTo>
                    <a:pt x="10381" y="20506"/>
                    <a:pt x="11197" y="12416"/>
                    <a:pt x="11112" y="11824"/>
                  </a:cubicBezTo>
                  <a:cubicBezTo>
                    <a:pt x="11027" y="11231"/>
                    <a:pt x="9855" y="10476"/>
                    <a:pt x="9690" y="10156"/>
                  </a:cubicBezTo>
                  <a:cubicBezTo>
                    <a:pt x="9528" y="9836"/>
                    <a:pt x="10507" y="9537"/>
                    <a:pt x="10711" y="8816"/>
                  </a:cubicBezTo>
                  <a:cubicBezTo>
                    <a:pt x="10916" y="8093"/>
                    <a:pt x="9264" y="5221"/>
                    <a:pt x="7895" y="3621"/>
                  </a:cubicBezTo>
                  <a:cubicBezTo>
                    <a:pt x="6527" y="2023"/>
                    <a:pt x="5251" y="1747"/>
                    <a:pt x="3572" y="876"/>
                  </a:cubicBezTo>
                  <a:cubicBezTo>
                    <a:pt x="1894" y="5"/>
                    <a:pt x="0" y="1"/>
                    <a:pt x="0"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71" name="Google Shape;1348;p34">
              <a:extLst>
                <a:ext uri="{FF2B5EF4-FFF2-40B4-BE49-F238E27FC236}">
                  <a16:creationId xmlns:a16="http://schemas.microsoft.com/office/drawing/2014/main" id="{2417A9E5-B96A-3D08-DF23-CE1C3DF65398}"/>
                </a:ext>
              </a:extLst>
            </p:cNvPr>
            <p:cNvSpPr/>
            <p:nvPr/>
          </p:nvSpPr>
          <p:spPr>
            <a:xfrm>
              <a:off x="898729" y="3831780"/>
              <a:ext cx="461876" cy="936746"/>
            </a:xfrm>
            <a:custGeom>
              <a:avLst/>
              <a:gdLst/>
              <a:ahLst/>
              <a:cxnLst/>
              <a:rect l="l" t="t" r="r" b="b"/>
              <a:pathLst>
                <a:path w="11197" h="22709" extrusionOk="0">
                  <a:moveTo>
                    <a:pt x="0" y="1"/>
                  </a:moveTo>
                  <a:cubicBezTo>
                    <a:pt x="0" y="1"/>
                    <a:pt x="692" y="1952"/>
                    <a:pt x="1133" y="2361"/>
                  </a:cubicBezTo>
                  <a:cubicBezTo>
                    <a:pt x="1576" y="2770"/>
                    <a:pt x="4172" y="5236"/>
                    <a:pt x="6339" y="8882"/>
                  </a:cubicBezTo>
                  <a:cubicBezTo>
                    <a:pt x="8510" y="12528"/>
                    <a:pt x="9878" y="22708"/>
                    <a:pt x="9878" y="22708"/>
                  </a:cubicBezTo>
                  <a:cubicBezTo>
                    <a:pt x="10381" y="20506"/>
                    <a:pt x="11197" y="12416"/>
                    <a:pt x="11112" y="11824"/>
                  </a:cubicBezTo>
                  <a:cubicBezTo>
                    <a:pt x="11027" y="11231"/>
                    <a:pt x="9855" y="10476"/>
                    <a:pt x="9690" y="10156"/>
                  </a:cubicBezTo>
                  <a:cubicBezTo>
                    <a:pt x="9528" y="9836"/>
                    <a:pt x="10507" y="9537"/>
                    <a:pt x="10711" y="8816"/>
                  </a:cubicBezTo>
                  <a:cubicBezTo>
                    <a:pt x="10916" y="8093"/>
                    <a:pt x="9264" y="5221"/>
                    <a:pt x="7895" y="3621"/>
                  </a:cubicBezTo>
                  <a:cubicBezTo>
                    <a:pt x="6527" y="2023"/>
                    <a:pt x="5251" y="1747"/>
                    <a:pt x="3572" y="876"/>
                  </a:cubicBezTo>
                  <a:cubicBezTo>
                    <a:pt x="1894" y="5"/>
                    <a:pt x="0" y="1"/>
                    <a:pt x="0" y="1"/>
                  </a:cubicBezTo>
                  <a:close/>
                </a:path>
              </a:pathLst>
            </a:custGeom>
            <a:solidFill>
              <a:srgbClr val="274590">
                <a:alpha val="1488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72" name="Google Shape;1349;p34">
              <a:extLst>
                <a:ext uri="{FF2B5EF4-FFF2-40B4-BE49-F238E27FC236}">
                  <a16:creationId xmlns:a16="http://schemas.microsoft.com/office/drawing/2014/main" id="{AE3B01C6-723D-306F-44A4-2FE186F12766}"/>
                </a:ext>
              </a:extLst>
            </p:cNvPr>
            <p:cNvSpPr/>
            <p:nvPr/>
          </p:nvSpPr>
          <p:spPr>
            <a:xfrm>
              <a:off x="627056" y="3758438"/>
              <a:ext cx="427680" cy="341055"/>
            </a:xfrm>
            <a:custGeom>
              <a:avLst/>
              <a:gdLst/>
              <a:ahLst/>
              <a:cxnLst/>
              <a:rect l="l" t="t" r="r" b="b"/>
              <a:pathLst>
                <a:path w="10368" h="8268" extrusionOk="0">
                  <a:moveTo>
                    <a:pt x="4586" y="1"/>
                  </a:moveTo>
                  <a:cubicBezTo>
                    <a:pt x="3242" y="1"/>
                    <a:pt x="1601" y="340"/>
                    <a:pt x="910" y="939"/>
                  </a:cubicBezTo>
                  <a:cubicBezTo>
                    <a:pt x="0" y="1731"/>
                    <a:pt x="143" y="3597"/>
                    <a:pt x="1025" y="5084"/>
                  </a:cubicBezTo>
                  <a:cubicBezTo>
                    <a:pt x="1779" y="6463"/>
                    <a:pt x="3712" y="8268"/>
                    <a:pt x="4089" y="8268"/>
                  </a:cubicBezTo>
                  <a:cubicBezTo>
                    <a:pt x="4092" y="8268"/>
                    <a:pt x="4095" y="8268"/>
                    <a:pt x="4098" y="8267"/>
                  </a:cubicBezTo>
                  <a:cubicBezTo>
                    <a:pt x="4452" y="8238"/>
                    <a:pt x="5360" y="6206"/>
                    <a:pt x="5758" y="5645"/>
                  </a:cubicBezTo>
                  <a:cubicBezTo>
                    <a:pt x="6157" y="5087"/>
                    <a:pt x="6667" y="4735"/>
                    <a:pt x="6667" y="4735"/>
                  </a:cubicBezTo>
                  <a:cubicBezTo>
                    <a:pt x="6735" y="4720"/>
                    <a:pt x="6804" y="4713"/>
                    <a:pt x="6875" y="4713"/>
                  </a:cubicBezTo>
                  <a:cubicBezTo>
                    <a:pt x="8184" y="4713"/>
                    <a:pt x="9787" y="7140"/>
                    <a:pt x="10036" y="7140"/>
                  </a:cubicBezTo>
                  <a:cubicBezTo>
                    <a:pt x="10041" y="7140"/>
                    <a:pt x="10046" y="7139"/>
                    <a:pt x="10050" y="7137"/>
                  </a:cubicBezTo>
                  <a:cubicBezTo>
                    <a:pt x="10257" y="7029"/>
                    <a:pt x="10367" y="5244"/>
                    <a:pt x="9481" y="3435"/>
                  </a:cubicBezTo>
                  <a:cubicBezTo>
                    <a:pt x="8697" y="1830"/>
                    <a:pt x="7098" y="403"/>
                    <a:pt x="5743" y="107"/>
                  </a:cubicBezTo>
                  <a:cubicBezTo>
                    <a:pt x="5414" y="35"/>
                    <a:pt x="5015" y="1"/>
                    <a:pt x="4586" y="1"/>
                  </a:cubicBezTo>
                  <a:close/>
                </a:path>
              </a:pathLst>
            </a:custGeom>
            <a:solidFill>
              <a:srgbClr val="0193A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73" name="Google Shape;1350;p34">
              <a:extLst>
                <a:ext uri="{FF2B5EF4-FFF2-40B4-BE49-F238E27FC236}">
                  <a16:creationId xmlns:a16="http://schemas.microsoft.com/office/drawing/2014/main" id="{E0254BA0-BB0F-A1F9-5212-D0C545E27EB7}"/>
                </a:ext>
              </a:extLst>
            </p:cNvPr>
            <p:cNvSpPr/>
            <p:nvPr/>
          </p:nvSpPr>
          <p:spPr>
            <a:xfrm>
              <a:off x="664470" y="3687488"/>
              <a:ext cx="279840" cy="266970"/>
            </a:xfrm>
            <a:custGeom>
              <a:avLst/>
              <a:gdLst/>
              <a:ahLst/>
              <a:cxnLst/>
              <a:rect l="l" t="t" r="r" b="b"/>
              <a:pathLst>
                <a:path w="6784" h="6472" extrusionOk="0">
                  <a:moveTo>
                    <a:pt x="307" y="0"/>
                  </a:moveTo>
                  <a:lnTo>
                    <a:pt x="307" y="0"/>
                  </a:lnTo>
                  <a:cubicBezTo>
                    <a:pt x="308" y="344"/>
                    <a:pt x="314" y="799"/>
                    <a:pt x="328" y="1361"/>
                  </a:cubicBezTo>
                  <a:cubicBezTo>
                    <a:pt x="355" y="2435"/>
                    <a:pt x="1" y="3152"/>
                    <a:pt x="1" y="3152"/>
                  </a:cubicBezTo>
                  <a:cubicBezTo>
                    <a:pt x="1" y="3152"/>
                    <a:pt x="241" y="3767"/>
                    <a:pt x="1641" y="5059"/>
                  </a:cubicBezTo>
                  <a:cubicBezTo>
                    <a:pt x="2944" y="6262"/>
                    <a:pt x="4612" y="6472"/>
                    <a:pt x="5375" y="6472"/>
                  </a:cubicBezTo>
                  <a:cubicBezTo>
                    <a:pt x="5434" y="6472"/>
                    <a:pt x="5487" y="6471"/>
                    <a:pt x="5534" y="6469"/>
                  </a:cubicBezTo>
                  <a:cubicBezTo>
                    <a:pt x="6198" y="6440"/>
                    <a:pt x="6784" y="5918"/>
                    <a:pt x="6784" y="5918"/>
                  </a:cubicBezTo>
                  <a:cubicBezTo>
                    <a:pt x="6784" y="5918"/>
                    <a:pt x="6763" y="5645"/>
                    <a:pt x="6723" y="4056"/>
                  </a:cubicBezTo>
                  <a:cubicBezTo>
                    <a:pt x="6695" y="2977"/>
                    <a:pt x="6728" y="1376"/>
                    <a:pt x="6753" y="449"/>
                  </a:cubicBezTo>
                  <a:lnTo>
                    <a:pt x="6753" y="449"/>
                  </a:lnTo>
                  <a:cubicBezTo>
                    <a:pt x="6323" y="482"/>
                    <a:pt x="5893" y="498"/>
                    <a:pt x="5460" y="498"/>
                  </a:cubicBezTo>
                  <a:cubicBezTo>
                    <a:pt x="3839" y="498"/>
                    <a:pt x="2179" y="282"/>
                    <a:pt x="307" y="0"/>
                  </a:cubicBezTo>
                  <a:close/>
                </a:path>
              </a:pathLst>
            </a:custGeom>
            <a:solidFill>
              <a:srgbClr val="FFC8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74" name="Google Shape;1351;p34">
              <a:extLst>
                <a:ext uri="{FF2B5EF4-FFF2-40B4-BE49-F238E27FC236}">
                  <a16:creationId xmlns:a16="http://schemas.microsoft.com/office/drawing/2014/main" id="{6717E458-771B-4DA2-9569-4D1298D76448}"/>
                </a:ext>
              </a:extLst>
            </p:cNvPr>
            <p:cNvSpPr/>
            <p:nvPr/>
          </p:nvSpPr>
          <p:spPr>
            <a:xfrm>
              <a:off x="677092" y="3687488"/>
              <a:ext cx="265939" cy="157328"/>
            </a:xfrm>
            <a:custGeom>
              <a:avLst/>
              <a:gdLst/>
              <a:ahLst/>
              <a:cxnLst/>
              <a:rect l="l" t="t" r="r" b="b"/>
              <a:pathLst>
                <a:path w="6447" h="3814" extrusionOk="0">
                  <a:moveTo>
                    <a:pt x="1" y="0"/>
                  </a:moveTo>
                  <a:cubicBezTo>
                    <a:pt x="1" y="189"/>
                    <a:pt x="5" y="413"/>
                    <a:pt x="6" y="666"/>
                  </a:cubicBezTo>
                  <a:cubicBezTo>
                    <a:pt x="259" y="975"/>
                    <a:pt x="595" y="1350"/>
                    <a:pt x="1036" y="1783"/>
                  </a:cubicBezTo>
                  <a:cubicBezTo>
                    <a:pt x="2117" y="2840"/>
                    <a:pt x="3800" y="3814"/>
                    <a:pt x="5120" y="3814"/>
                  </a:cubicBezTo>
                  <a:cubicBezTo>
                    <a:pt x="5329" y="3814"/>
                    <a:pt x="5528" y="3789"/>
                    <a:pt x="5715" y="3737"/>
                  </a:cubicBezTo>
                  <a:cubicBezTo>
                    <a:pt x="6017" y="3653"/>
                    <a:pt x="6241" y="3521"/>
                    <a:pt x="6406" y="3369"/>
                  </a:cubicBezTo>
                  <a:cubicBezTo>
                    <a:pt x="6403" y="2372"/>
                    <a:pt x="6427" y="1194"/>
                    <a:pt x="6447" y="449"/>
                  </a:cubicBezTo>
                  <a:lnTo>
                    <a:pt x="6447" y="449"/>
                  </a:lnTo>
                  <a:cubicBezTo>
                    <a:pt x="6017" y="482"/>
                    <a:pt x="5587" y="498"/>
                    <a:pt x="5154" y="498"/>
                  </a:cubicBezTo>
                  <a:cubicBezTo>
                    <a:pt x="3533" y="498"/>
                    <a:pt x="1873" y="282"/>
                    <a:pt x="1" y="0"/>
                  </a:cubicBezTo>
                  <a:close/>
                </a:path>
              </a:pathLst>
            </a:custGeom>
            <a:solidFill>
              <a:srgbClr val="F69D9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75" name="Google Shape;1352;p34">
              <a:extLst>
                <a:ext uri="{FF2B5EF4-FFF2-40B4-BE49-F238E27FC236}">
                  <a16:creationId xmlns:a16="http://schemas.microsoft.com/office/drawing/2014/main" id="{2C1427B2-B771-27F5-5876-2DCB4A6DA9B1}"/>
                </a:ext>
              </a:extLst>
            </p:cNvPr>
            <p:cNvSpPr/>
            <p:nvPr/>
          </p:nvSpPr>
          <p:spPr>
            <a:xfrm>
              <a:off x="919684" y="4516984"/>
              <a:ext cx="304260" cy="65010"/>
            </a:xfrm>
            <a:custGeom>
              <a:avLst/>
              <a:gdLst/>
              <a:ahLst/>
              <a:cxnLst/>
              <a:rect l="l" t="t" r="r" b="b"/>
              <a:pathLst>
                <a:path w="7376" h="1576" extrusionOk="0">
                  <a:moveTo>
                    <a:pt x="4824" y="1"/>
                  </a:moveTo>
                  <a:cubicBezTo>
                    <a:pt x="4745" y="1"/>
                    <a:pt x="4664" y="2"/>
                    <a:pt x="4581" y="4"/>
                  </a:cubicBezTo>
                  <a:cubicBezTo>
                    <a:pt x="2564" y="59"/>
                    <a:pt x="0" y="1575"/>
                    <a:pt x="0" y="1575"/>
                  </a:cubicBezTo>
                  <a:cubicBezTo>
                    <a:pt x="0" y="1575"/>
                    <a:pt x="3105" y="917"/>
                    <a:pt x="7376" y="575"/>
                  </a:cubicBezTo>
                  <a:cubicBezTo>
                    <a:pt x="7376" y="575"/>
                    <a:pt x="6663" y="1"/>
                    <a:pt x="4824" y="1"/>
                  </a:cubicBezTo>
                  <a:close/>
                </a:path>
              </a:pathLst>
            </a:custGeom>
            <a:solidFill>
              <a:srgbClr val="0193A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76" name="Google Shape;1353;p34">
              <a:extLst>
                <a:ext uri="{FF2B5EF4-FFF2-40B4-BE49-F238E27FC236}">
                  <a16:creationId xmlns:a16="http://schemas.microsoft.com/office/drawing/2014/main" id="{F15D56D0-2146-05E7-A9EC-6B7C3854D3B4}"/>
                </a:ext>
              </a:extLst>
            </p:cNvPr>
            <p:cNvSpPr/>
            <p:nvPr/>
          </p:nvSpPr>
          <p:spPr>
            <a:xfrm>
              <a:off x="541091" y="5571334"/>
              <a:ext cx="391463" cy="514594"/>
            </a:xfrm>
            <a:custGeom>
              <a:avLst/>
              <a:gdLst/>
              <a:ahLst/>
              <a:cxnLst/>
              <a:rect l="l" t="t" r="r" b="b"/>
              <a:pathLst>
                <a:path w="9490" h="12475" extrusionOk="0">
                  <a:moveTo>
                    <a:pt x="9490" y="1"/>
                  </a:moveTo>
                  <a:cubicBezTo>
                    <a:pt x="9490" y="1"/>
                    <a:pt x="8940" y="1550"/>
                    <a:pt x="8659" y="4085"/>
                  </a:cubicBezTo>
                  <a:cubicBezTo>
                    <a:pt x="8378" y="6619"/>
                    <a:pt x="8130" y="9153"/>
                    <a:pt x="7289" y="10581"/>
                  </a:cubicBezTo>
                  <a:cubicBezTo>
                    <a:pt x="6450" y="12010"/>
                    <a:pt x="1" y="12474"/>
                    <a:pt x="1" y="12474"/>
                  </a:cubicBezTo>
                  <a:cubicBezTo>
                    <a:pt x="1" y="12474"/>
                    <a:pt x="4024" y="12339"/>
                    <a:pt x="5736" y="12097"/>
                  </a:cubicBezTo>
                  <a:cubicBezTo>
                    <a:pt x="7446" y="11856"/>
                    <a:pt x="8865" y="11341"/>
                    <a:pt x="8828" y="10046"/>
                  </a:cubicBezTo>
                  <a:cubicBezTo>
                    <a:pt x="8792" y="8752"/>
                    <a:pt x="9490" y="2"/>
                    <a:pt x="9490" y="1"/>
                  </a:cubicBezTo>
                  <a:close/>
                </a:path>
              </a:pathLst>
            </a:custGeom>
            <a:solidFill>
              <a:srgbClr val="274590">
                <a:alpha val="1488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77" name="Google Shape;1354;p34">
              <a:extLst>
                <a:ext uri="{FF2B5EF4-FFF2-40B4-BE49-F238E27FC236}">
                  <a16:creationId xmlns:a16="http://schemas.microsoft.com/office/drawing/2014/main" id="{68565B2D-9267-7F40-729E-4B89EDE63DF8}"/>
                </a:ext>
              </a:extLst>
            </p:cNvPr>
            <p:cNvSpPr/>
            <p:nvPr/>
          </p:nvSpPr>
          <p:spPr>
            <a:xfrm>
              <a:off x="100417" y="4002555"/>
              <a:ext cx="471158" cy="1041769"/>
            </a:xfrm>
            <a:custGeom>
              <a:avLst/>
              <a:gdLst/>
              <a:ahLst/>
              <a:cxnLst/>
              <a:rect l="l" t="t" r="r" b="b"/>
              <a:pathLst>
                <a:path w="11422" h="25255" extrusionOk="0">
                  <a:moveTo>
                    <a:pt x="5207" y="0"/>
                  </a:moveTo>
                  <a:cubicBezTo>
                    <a:pt x="5207" y="0"/>
                    <a:pt x="4682" y="683"/>
                    <a:pt x="4366" y="1788"/>
                  </a:cubicBezTo>
                  <a:cubicBezTo>
                    <a:pt x="4053" y="2894"/>
                    <a:pt x="579" y="19104"/>
                    <a:pt x="290" y="20621"/>
                  </a:cubicBezTo>
                  <a:cubicBezTo>
                    <a:pt x="1" y="22138"/>
                    <a:pt x="354" y="23588"/>
                    <a:pt x="1248" y="24298"/>
                  </a:cubicBezTo>
                  <a:cubicBezTo>
                    <a:pt x="2120" y="24990"/>
                    <a:pt x="3386" y="25255"/>
                    <a:pt x="4336" y="25255"/>
                  </a:cubicBezTo>
                  <a:cubicBezTo>
                    <a:pt x="4361" y="25255"/>
                    <a:pt x="4385" y="25254"/>
                    <a:pt x="4410" y="25254"/>
                  </a:cubicBezTo>
                  <a:cubicBezTo>
                    <a:pt x="5368" y="25240"/>
                    <a:pt x="7001" y="24121"/>
                    <a:pt x="7398" y="23491"/>
                  </a:cubicBezTo>
                  <a:cubicBezTo>
                    <a:pt x="7793" y="22858"/>
                    <a:pt x="11386" y="12373"/>
                    <a:pt x="11405" y="11934"/>
                  </a:cubicBezTo>
                  <a:cubicBezTo>
                    <a:pt x="11422" y="11494"/>
                    <a:pt x="11210" y="9715"/>
                    <a:pt x="10507" y="6915"/>
                  </a:cubicBezTo>
                  <a:cubicBezTo>
                    <a:pt x="9805" y="4114"/>
                    <a:pt x="7159" y="686"/>
                    <a:pt x="5207"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78" name="Google Shape;1355;p34">
              <a:extLst>
                <a:ext uri="{FF2B5EF4-FFF2-40B4-BE49-F238E27FC236}">
                  <a16:creationId xmlns:a16="http://schemas.microsoft.com/office/drawing/2014/main" id="{1793E6DD-5458-5044-9EC3-2C34C948858D}"/>
                </a:ext>
              </a:extLst>
            </p:cNvPr>
            <p:cNvSpPr/>
            <p:nvPr/>
          </p:nvSpPr>
          <p:spPr>
            <a:xfrm>
              <a:off x="106646" y="4002555"/>
              <a:ext cx="424669" cy="935179"/>
            </a:xfrm>
            <a:custGeom>
              <a:avLst/>
              <a:gdLst/>
              <a:ahLst/>
              <a:cxnLst/>
              <a:rect l="l" t="t" r="r" b="b"/>
              <a:pathLst>
                <a:path w="10295" h="22671" extrusionOk="0">
                  <a:moveTo>
                    <a:pt x="5056" y="0"/>
                  </a:moveTo>
                  <a:cubicBezTo>
                    <a:pt x="5056" y="0"/>
                    <a:pt x="4527" y="680"/>
                    <a:pt x="4214" y="1786"/>
                  </a:cubicBezTo>
                  <a:cubicBezTo>
                    <a:pt x="3899" y="2892"/>
                    <a:pt x="427" y="19103"/>
                    <a:pt x="138" y="20620"/>
                  </a:cubicBezTo>
                  <a:cubicBezTo>
                    <a:pt x="1" y="21342"/>
                    <a:pt x="9" y="22050"/>
                    <a:pt x="152" y="22671"/>
                  </a:cubicBezTo>
                  <a:lnTo>
                    <a:pt x="6591" y="16669"/>
                  </a:lnTo>
                  <a:cubicBezTo>
                    <a:pt x="6591" y="16669"/>
                    <a:pt x="4603" y="16366"/>
                    <a:pt x="4805" y="15395"/>
                  </a:cubicBezTo>
                  <a:cubicBezTo>
                    <a:pt x="5005" y="14426"/>
                    <a:pt x="6192" y="7808"/>
                    <a:pt x="6657" y="6425"/>
                  </a:cubicBezTo>
                  <a:cubicBezTo>
                    <a:pt x="6885" y="5752"/>
                    <a:pt x="7402" y="5294"/>
                    <a:pt x="8080" y="5294"/>
                  </a:cubicBezTo>
                  <a:cubicBezTo>
                    <a:pt x="8712" y="5294"/>
                    <a:pt x="9484" y="5691"/>
                    <a:pt x="10294" y="6681"/>
                  </a:cubicBezTo>
                  <a:cubicBezTo>
                    <a:pt x="9507" y="3928"/>
                    <a:pt x="6953" y="668"/>
                    <a:pt x="5056" y="0"/>
                  </a:cubicBezTo>
                  <a:close/>
                </a:path>
              </a:pathLst>
            </a:custGeom>
            <a:solidFill>
              <a:srgbClr val="274590">
                <a:alpha val="1488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79" name="Google Shape;1356;p34">
              <a:extLst>
                <a:ext uri="{FF2B5EF4-FFF2-40B4-BE49-F238E27FC236}">
                  <a16:creationId xmlns:a16="http://schemas.microsoft.com/office/drawing/2014/main" id="{537E7AD2-02A9-81A2-FD47-0507C62D43AD}"/>
                </a:ext>
              </a:extLst>
            </p:cNvPr>
            <p:cNvSpPr/>
            <p:nvPr/>
          </p:nvSpPr>
          <p:spPr>
            <a:xfrm>
              <a:off x="643598" y="4479240"/>
              <a:ext cx="319605" cy="312221"/>
            </a:xfrm>
            <a:custGeom>
              <a:avLst/>
              <a:gdLst/>
              <a:ahLst/>
              <a:cxnLst/>
              <a:rect l="l" t="t" r="r" b="b"/>
              <a:pathLst>
                <a:path w="7748" h="7569" extrusionOk="0">
                  <a:moveTo>
                    <a:pt x="5670" y="0"/>
                  </a:moveTo>
                  <a:cubicBezTo>
                    <a:pt x="5185" y="0"/>
                    <a:pt x="4653" y="110"/>
                    <a:pt x="4292" y="240"/>
                  </a:cubicBezTo>
                  <a:cubicBezTo>
                    <a:pt x="3649" y="473"/>
                    <a:pt x="292" y="3152"/>
                    <a:pt x="292" y="3152"/>
                  </a:cubicBezTo>
                  <a:cubicBezTo>
                    <a:pt x="292" y="3152"/>
                    <a:pt x="0" y="4305"/>
                    <a:pt x="500" y="5555"/>
                  </a:cubicBezTo>
                  <a:cubicBezTo>
                    <a:pt x="998" y="6803"/>
                    <a:pt x="1424" y="7481"/>
                    <a:pt x="1997" y="7565"/>
                  </a:cubicBezTo>
                  <a:cubicBezTo>
                    <a:pt x="2011" y="7567"/>
                    <a:pt x="2027" y="7568"/>
                    <a:pt x="2042" y="7568"/>
                  </a:cubicBezTo>
                  <a:cubicBezTo>
                    <a:pt x="2631" y="7568"/>
                    <a:pt x="3765" y="6046"/>
                    <a:pt x="4485" y="5473"/>
                  </a:cubicBezTo>
                  <a:cubicBezTo>
                    <a:pt x="5223" y="4883"/>
                    <a:pt x="6362" y="4206"/>
                    <a:pt x="6795" y="3973"/>
                  </a:cubicBezTo>
                  <a:cubicBezTo>
                    <a:pt x="7226" y="3740"/>
                    <a:pt x="7747" y="2596"/>
                    <a:pt x="7744" y="2016"/>
                  </a:cubicBezTo>
                  <a:cubicBezTo>
                    <a:pt x="7739" y="1434"/>
                    <a:pt x="7099" y="658"/>
                    <a:pt x="6617" y="249"/>
                  </a:cubicBezTo>
                  <a:cubicBezTo>
                    <a:pt x="6403" y="68"/>
                    <a:pt x="6051" y="0"/>
                    <a:pt x="5670" y="0"/>
                  </a:cubicBezTo>
                  <a:close/>
                </a:path>
              </a:pathLst>
            </a:custGeom>
            <a:solidFill>
              <a:srgbClr val="FFC8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80" name="Google Shape;1357;p34">
              <a:extLst>
                <a:ext uri="{FF2B5EF4-FFF2-40B4-BE49-F238E27FC236}">
                  <a16:creationId xmlns:a16="http://schemas.microsoft.com/office/drawing/2014/main" id="{24DDAC89-8DFE-E4C8-C9E5-7EA56AEF51E5}"/>
                </a:ext>
              </a:extLst>
            </p:cNvPr>
            <p:cNvSpPr/>
            <p:nvPr/>
          </p:nvSpPr>
          <p:spPr>
            <a:xfrm>
              <a:off x="858345" y="4476518"/>
              <a:ext cx="210169" cy="225968"/>
            </a:xfrm>
            <a:custGeom>
              <a:avLst/>
              <a:gdLst/>
              <a:ahLst/>
              <a:cxnLst/>
              <a:rect l="l" t="t" r="r" b="b"/>
              <a:pathLst>
                <a:path w="5095" h="5478" extrusionOk="0">
                  <a:moveTo>
                    <a:pt x="1133" y="1"/>
                  </a:moveTo>
                  <a:cubicBezTo>
                    <a:pt x="860" y="1"/>
                    <a:pt x="599" y="13"/>
                    <a:pt x="401" y="28"/>
                  </a:cubicBezTo>
                  <a:cubicBezTo>
                    <a:pt x="401" y="28"/>
                    <a:pt x="0" y="878"/>
                    <a:pt x="50" y="1281"/>
                  </a:cubicBezTo>
                  <a:cubicBezTo>
                    <a:pt x="97" y="1686"/>
                    <a:pt x="436" y="1817"/>
                    <a:pt x="691" y="2050"/>
                  </a:cubicBezTo>
                  <a:cubicBezTo>
                    <a:pt x="947" y="2286"/>
                    <a:pt x="1709" y="2889"/>
                    <a:pt x="2095" y="3012"/>
                  </a:cubicBezTo>
                  <a:cubicBezTo>
                    <a:pt x="2482" y="3132"/>
                    <a:pt x="2993" y="3651"/>
                    <a:pt x="3217" y="4348"/>
                  </a:cubicBezTo>
                  <a:cubicBezTo>
                    <a:pt x="3440" y="5044"/>
                    <a:pt x="3783" y="5389"/>
                    <a:pt x="4151" y="5470"/>
                  </a:cubicBezTo>
                  <a:cubicBezTo>
                    <a:pt x="4174" y="5475"/>
                    <a:pt x="4199" y="5478"/>
                    <a:pt x="4224" y="5478"/>
                  </a:cubicBezTo>
                  <a:cubicBezTo>
                    <a:pt x="4593" y="5478"/>
                    <a:pt x="5095" y="4923"/>
                    <a:pt x="4868" y="4477"/>
                  </a:cubicBezTo>
                  <a:cubicBezTo>
                    <a:pt x="4626" y="4001"/>
                    <a:pt x="4426" y="2549"/>
                    <a:pt x="4116" y="1971"/>
                  </a:cubicBezTo>
                  <a:cubicBezTo>
                    <a:pt x="3804" y="1393"/>
                    <a:pt x="2864" y="405"/>
                    <a:pt x="2465" y="186"/>
                  </a:cubicBezTo>
                  <a:cubicBezTo>
                    <a:pt x="2205" y="43"/>
                    <a:pt x="1648" y="1"/>
                    <a:pt x="1133" y="1"/>
                  </a:cubicBezTo>
                  <a:close/>
                </a:path>
              </a:pathLst>
            </a:custGeom>
            <a:solidFill>
              <a:srgbClr val="FFC8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81" name="Google Shape;1358;p34">
              <a:extLst>
                <a:ext uri="{FF2B5EF4-FFF2-40B4-BE49-F238E27FC236}">
                  <a16:creationId xmlns:a16="http://schemas.microsoft.com/office/drawing/2014/main" id="{E105C93F-BB8B-75FA-2D5B-3886CE40B778}"/>
                </a:ext>
              </a:extLst>
            </p:cNvPr>
            <p:cNvSpPr/>
            <p:nvPr/>
          </p:nvSpPr>
          <p:spPr>
            <a:xfrm>
              <a:off x="1018271" y="4826441"/>
              <a:ext cx="76436" cy="83449"/>
            </a:xfrm>
            <a:custGeom>
              <a:avLst/>
              <a:gdLst/>
              <a:ahLst/>
              <a:cxnLst/>
              <a:rect l="l" t="t" r="r" b="b"/>
              <a:pathLst>
                <a:path w="1853" h="2023" extrusionOk="0">
                  <a:moveTo>
                    <a:pt x="1306" y="1"/>
                  </a:moveTo>
                  <a:cubicBezTo>
                    <a:pt x="1234" y="1"/>
                    <a:pt x="1158" y="8"/>
                    <a:pt x="1078" y="26"/>
                  </a:cubicBezTo>
                  <a:cubicBezTo>
                    <a:pt x="703" y="109"/>
                    <a:pt x="0" y="589"/>
                    <a:pt x="89" y="734"/>
                  </a:cubicBezTo>
                  <a:cubicBezTo>
                    <a:pt x="175" y="877"/>
                    <a:pt x="1552" y="2022"/>
                    <a:pt x="1724" y="2022"/>
                  </a:cubicBezTo>
                  <a:cubicBezTo>
                    <a:pt x="1728" y="2022"/>
                    <a:pt x="1731" y="2022"/>
                    <a:pt x="1734" y="2021"/>
                  </a:cubicBezTo>
                  <a:cubicBezTo>
                    <a:pt x="1853" y="1967"/>
                    <a:pt x="1751" y="95"/>
                    <a:pt x="1751" y="95"/>
                  </a:cubicBezTo>
                  <a:cubicBezTo>
                    <a:pt x="1751" y="95"/>
                    <a:pt x="1566" y="1"/>
                    <a:pt x="1306"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82" name="Google Shape;1359;p34">
              <a:extLst>
                <a:ext uri="{FF2B5EF4-FFF2-40B4-BE49-F238E27FC236}">
                  <a16:creationId xmlns:a16="http://schemas.microsoft.com/office/drawing/2014/main" id="{8583569B-6F32-0444-A6A2-9EF6D350DD8F}"/>
                </a:ext>
              </a:extLst>
            </p:cNvPr>
            <p:cNvSpPr/>
            <p:nvPr/>
          </p:nvSpPr>
          <p:spPr>
            <a:xfrm>
              <a:off x="810041" y="4352809"/>
              <a:ext cx="280459" cy="509396"/>
            </a:xfrm>
            <a:custGeom>
              <a:avLst/>
              <a:gdLst/>
              <a:ahLst/>
              <a:cxnLst/>
              <a:rect l="l" t="t" r="r" b="b"/>
              <a:pathLst>
                <a:path w="6799" h="12349" extrusionOk="0">
                  <a:moveTo>
                    <a:pt x="1081" y="1"/>
                  </a:moveTo>
                  <a:cubicBezTo>
                    <a:pt x="956" y="1"/>
                    <a:pt x="800" y="25"/>
                    <a:pt x="627" y="107"/>
                  </a:cubicBezTo>
                  <a:cubicBezTo>
                    <a:pt x="196" y="309"/>
                    <a:pt x="0" y="773"/>
                    <a:pt x="0" y="773"/>
                  </a:cubicBezTo>
                  <a:lnTo>
                    <a:pt x="5145" y="12184"/>
                  </a:lnTo>
                  <a:cubicBezTo>
                    <a:pt x="5145" y="12184"/>
                    <a:pt x="5349" y="12348"/>
                    <a:pt x="5657" y="12348"/>
                  </a:cubicBezTo>
                  <a:cubicBezTo>
                    <a:pt x="5800" y="12348"/>
                    <a:pt x="5966" y="12313"/>
                    <a:pt x="6144" y="12209"/>
                  </a:cubicBezTo>
                  <a:cubicBezTo>
                    <a:pt x="6634" y="12047"/>
                    <a:pt x="6799" y="11577"/>
                    <a:pt x="6799" y="11577"/>
                  </a:cubicBezTo>
                  <a:lnTo>
                    <a:pt x="1383" y="55"/>
                  </a:lnTo>
                  <a:cubicBezTo>
                    <a:pt x="1383" y="55"/>
                    <a:pt x="1266" y="1"/>
                    <a:pt x="1081" y="1"/>
                  </a:cubicBezTo>
                  <a:close/>
                </a:path>
              </a:pathLst>
            </a:custGeom>
            <a:solidFill>
              <a:srgbClr val="FEBF7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83" name="Google Shape;1360;p34">
              <a:extLst>
                <a:ext uri="{FF2B5EF4-FFF2-40B4-BE49-F238E27FC236}">
                  <a16:creationId xmlns:a16="http://schemas.microsoft.com/office/drawing/2014/main" id="{2991A2FF-1C94-2D7A-04A8-69B1B9781398}"/>
                </a:ext>
              </a:extLst>
            </p:cNvPr>
            <p:cNvSpPr/>
            <p:nvPr/>
          </p:nvSpPr>
          <p:spPr>
            <a:xfrm>
              <a:off x="834008" y="4518180"/>
              <a:ext cx="165536" cy="248779"/>
            </a:xfrm>
            <a:custGeom>
              <a:avLst/>
              <a:gdLst/>
              <a:ahLst/>
              <a:cxnLst/>
              <a:rect l="l" t="t" r="r" b="b"/>
              <a:pathLst>
                <a:path w="4013" h="6031" extrusionOk="0">
                  <a:moveTo>
                    <a:pt x="634" y="0"/>
                  </a:moveTo>
                  <a:cubicBezTo>
                    <a:pt x="634" y="0"/>
                    <a:pt x="246" y="672"/>
                    <a:pt x="147" y="954"/>
                  </a:cubicBezTo>
                  <a:cubicBezTo>
                    <a:pt x="50" y="1236"/>
                    <a:pt x="0" y="1528"/>
                    <a:pt x="198" y="1680"/>
                  </a:cubicBezTo>
                  <a:cubicBezTo>
                    <a:pt x="395" y="1833"/>
                    <a:pt x="1142" y="2774"/>
                    <a:pt x="1432" y="3217"/>
                  </a:cubicBezTo>
                  <a:cubicBezTo>
                    <a:pt x="1724" y="3660"/>
                    <a:pt x="2349" y="6030"/>
                    <a:pt x="2515" y="6030"/>
                  </a:cubicBezTo>
                  <a:cubicBezTo>
                    <a:pt x="2515" y="6030"/>
                    <a:pt x="2516" y="6030"/>
                    <a:pt x="2516" y="6030"/>
                  </a:cubicBezTo>
                  <a:cubicBezTo>
                    <a:pt x="2681" y="6017"/>
                    <a:pt x="3320" y="5597"/>
                    <a:pt x="3461" y="5096"/>
                  </a:cubicBezTo>
                  <a:cubicBezTo>
                    <a:pt x="3604" y="4595"/>
                    <a:pt x="4013" y="3255"/>
                    <a:pt x="3777" y="2715"/>
                  </a:cubicBezTo>
                  <a:cubicBezTo>
                    <a:pt x="3539" y="2173"/>
                    <a:pt x="2939" y="1219"/>
                    <a:pt x="2491" y="864"/>
                  </a:cubicBezTo>
                  <a:cubicBezTo>
                    <a:pt x="2043" y="511"/>
                    <a:pt x="1379" y="361"/>
                    <a:pt x="634" y="0"/>
                  </a:cubicBezTo>
                  <a:close/>
                </a:path>
              </a:pathLst>
            </a:custGeom>
            <a:solidFill>
              <a:srgbClr val="FFC8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84" name="Google Shape;1361;p34">
              <a:extLst>
                <a:ext uri="{FF2B5EF4-FFF2-40B4-BE49-F238E27FC236}">
                  <a16:creationId xmlns:a16="http://schemas.microsoft.com/office/drawing/2014/main" id="{15867BBC-3B09-EC73-ACBA-C5BD7CD4B105}"/>
                </a:ext>
              </a:extLst>
            </p:cNvPr>
            <p:cNvSpPr/>
            <p:nvPr/>
          </p:nvSpPr>
          <p:spPr>
            <a:xfrm>
              <a:off x="795810" y="4568753"/>
              <a:ext cx="163474" cy="250057"/>
            </a:xfrm>
            <a:custGeom>
              <a:avLst/>
              <a:gdLst/>
              <a:ahLst/>
              <a:cxnLst/>
              <a:rect l="l" t="t" r="r" b="b"/>
              <a:pathLst>
                <a:path w="3963" h="6062" extrusionOk="0">
                  <a:moveTo>
                    <a:pt x="966" y="0"/>
                  </a:moveTo>
                  <a:cubicBezTo>
                    <a:pt x="745" y="0"/>
                    <a:pt x="494" y="25"/>
                    <a:pt x="225" y="75"/>
                  </a:cubicBezTo>
                  <a:cubicBezTo>
                    <a:pt x="225" y="75"/>
                    <a:pt x="1" y="1017"/>
                    <a:pt x="35" y="1259"/>
                  </a:cubicBezTo>
                  <a:cubicBezTo>
                    <a:pt x="71" y="1498"/>
                    <a:pt x="475" y="1758"/>
                    <a:pt x="698" y="1944"/>
                  </a:cubicBezTo>
                  <a:cubicBezTo>
                    <a:pt x="919" y="2132"/>
                    <a:pt x="2079" y="3440"/>
                    <a:pt x="2138" y="3627"/>
                  </a:cubicBezTo>
                  <a:cubicBezTo>
                    <a:pt x="2200" y="3814"/>
                    <a:pt x="2305" y="5020"/>
                    <a:pt x="2483" y="5406"/>
                  </a:cubicBezTo>
                  <a:cubicBezTo>
                    <a:pt x="2660" y="5792"/>
                    <a:pt x="2880" y="5984"/>
                    <a:pt x="3174" y="6048"/>
                  </a:cubicBezTo>
                  <a:cubicBezTo>
                    <a:pt x="3214" y="6057"/>
                    <a:pt x="3256" y="6062"/>
                    <a:pt x="3298" y="6062"/>
                  </a:cubicBezTo>
                  <a:cubicBezTo>
                    <a:pt x="3562" y="6062"/>
                    <a:pt x="3842" y="5893"/>
                    <a:pt x="3865" y="5634"/>
                  </a:cubicBezTo>
                  <a:cubicBezTo>
                    <a:pt x="3893" y="5335"/>
                    <a:pt x="3733" y="4945"/>
                    <a:pt x="3731" y="4583"/>
                  </a:cubicBezTo>
                  <a:cubicBezTo>
                    <a:pt x="3730" y="4221"/>
                    <a:pt x="3963" y="2469"/>
                    <a:pt x="3613" y="1923"/>
                  </a:cubicBezTo>
                  <a:cubicBezTo>
                    <a:pt x="3261" y="1380"/>
                    <a:pt x="1927" y="264"/>
                    <a:pt x="1645" y="122"/>
                  </a:cubicBezTo>
                  <a:cubicBezTo>
                    <a:pt x="1485" y="41"/>
                    <a:pt x="1250" y="0"/>
                    <a:pt x="966" y="0"/>
                  </a:cubicBezTo>
                  <a:close/>
                </a:path>
              </a:pathLst>
            </a:custGeom>
            <a:solidFill>
              <a:srgbClr val="FFC8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85" name="Google Shape;1362;p34">
              <a:extLst>
                <a:ext uri="{FF2B5EF4-FFF2-40B4-BE49-F238E27FC236}">
                  <a16:creationId xmlns:a16="http://schemas.microsoft.com/office/drawing/2014/main" id="{E8630511-3EC1-3D5F-19B7-C5745BA1B5B8}"/>
                </a:ext>
              </a:extLst>
            </p:cNvPr>
            <p:cNvSpPr/>
            <p:nvPr/>
          </p:nvSpPr>
          <p:spPr>
            <a:xfrm>
              <a:off x="97365" y="4556708"/>
              <a:ext cx="687803" cy="526309"/>
            </a:xfrm>
            <a:custGeom>
              <a:avLst/>
              <a:gdLst/>
              <a:ahLst/>
              <a:cxnLst/>
              <a:rect l="l" t="t" r="r" b="b"/>
              <a:pathLst>
                <a:path w="16674" h="12759" extrusionOk="0">
                  <a:moveTo>
                    <a:pt x="12729" y="0"/>
                  </a:moveTo>
                  <a:cubicBezTo>
                    <a:pt x="11946" y="0"/>
                    <a:pt x="1844" y="5357"/>
                    <a:pt x="1844" y="5357"/>
                  </a:cubicBezTo>
                  <a:cubicBezTo>
                    <a:pt x="364" y="6600"/>
                    <a:pt x="0" y="9000"/>
                    <a:pt x="413" y="10353"/>
                  </a:cubicBezTo>
                  <a:cubicBezTo>
                    <a:pt x="824" y="11689"/>
                    <a:pt x="1638" y="12759"/>
                    <a:pt x="3214" y="12759"/>
                  </a:cubicBezTo>
                  <a:cubicBezTo>
                    <a:pt x="3235" y="12759"/>
                    <a:pt x="3255" y="12759"/>
                    <a:pt x="3276" y="12758"/>
                  </a:cubicBezTo>
                  <a:cubicBezTo>
                    <a:pt x="4893" y="12731"/>
                    <a:pt x="15755" y="8167"/>
                    <a:pt x="16031" y="7918"/>
                  </a:cubicBezTo>
                  <a:cubicBezTo>
                    <a:pt x="16309" y="7667"/>
                    <a:pt x="16673" y="6058"/>
                    <a:pt x="15682" y="3462"/>
                  </a:cubicBezTo>
                  <a:cubicBezTo>
                    <a:pt x="14690" y="868"/>
                    <a:pt x="13512" y="0"/>
                    <a:pt x="12729"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86" name="Google Shape;1363;p34">
              <a:extLst>
                <a:ext uri="{FF2B5EF4-FFF2-40B4-BE49-F238E27FC236}">
                  <a16:creationId xmlns:a16="http://schemas.microsoft.com/office/drawing/2014/main" id="{A9FCB93E-4A70-3034-AABF-EEA8D2E16F3B}"/>
                </a:ext>
              </a:extLst>
            </p:cNvPr>
            <p:cNvSpPr/>
            <p:nvPr/>
          </p:nvSpPr>
          <p:spPr>
            <a:xfrm>
              <a:off x="776629" y="4613344"/>
              <a:ext cx="143839" cy="192844"/>
            </a:xfrm>
            <a:custGeom>
              <a:avLst/>
              <a:gdLst/>
              <a:ahLst/>
              <a:cxnLst/>
              <a:rect l="l" t="t" r="r" b="b"/>
              <a:pathLst>
                <a:path w="3487" h="4675" extrusionOk="0">
                  <a:moveTo>
                    <a:pt x="951" y="0"/>
                  </a:moveTo>
                  <a:cubicBezTo>
                    <a:pt x="710" y="0"/>
                    <a:pt x="465" y="25"/>
                    <a:pt x="350" y="86"/>
                  </a:cubicBezTo>
                  <a:cubicBezTo>
                    <a:pt x="105" y="217"/>
                    <a:pt x="0" y="1296"/>
                    <a:pt x="628" y="1857"/>
                  </a:cubicBezTo>
                  <a:cubicBezTo>
                    <a:pt x="628" y="1857"/>
                    <a:pt x="960" y="2019"/>
                    <a:pt x="1152" y="2089"/>
                  </a:cubicBezTo>
                  <a:cubicBezTo>
                    <a:pt x="1342" y="2161"/>
                    <a:pt x="1702" y="2627"/>
                    <a:pt x="1757" y="2857"/>
                  </a:cubicBezTo>
                  <a:cubicBezTo>
                    <a:pt x="1812" y="3085"/>
                    <a:pt x="1734" y="4014"/>
                    <a:pt x="2009" y="4320"/>
                  </a:cubicBezTo>
                  <a:cubicBezTo>
                    <a:pt x="2235" y="4573"/>
                    <a:pt x="2474" y="4675"/>
                    <a:pt x="2708" y="4675"/>
                  </a:cubicBezTo>
                  <a:cubicBezTo>
                    <a:pt x="2757" y="4675"/>
                    <a:pt x="2807" y="4670"/>
                    <a:pt x="2856" y="4661"/>
                  </a:cubicBezTo>
                  <a:cubicBezTo>
                    <a:pt x="3134" y="4612"/>
                    <a:pt x="3190" y="4278"/>
                    <a:pt x="3183" y="3963"/>
                  </a:cubicBezTo>
                  <a:cubicBezTo>
                    <a:pt x="3176" y="3647"/>
                    <a:pt x="3487" y="1948"/>
                    <a:pt x="3265" y="1672"/>
                  </a:cubicBezTo>
                  <a:cubicBezTo>
                    <a:pt x="3042" y="1395"/>
                    <a:pt x="1693" y="165"/>
                    <a:pt x="1561" y="77"/>
                  </a:cubicBezTo>
                  <a:cubicBezTo>
                    <a:pt x="1491" y="32"/>
                    <a:pt x="1223" y="0"/>
                    <a:pt x="951" y="0"/>
                  </a:cubicBezTo>
                  <a:close/>
                </a:path>
              </a:pathLst>
            </a:custGeom>
            <a:solidFill>
              <a:srgbClr val="FFC8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87" name="Google Shape;1364;p34">
              <a:extLst>
                <a:ext uri="{FF2B5EF4-FFF2-40B4-BE49-F238E27FC236}">
                  <a16:creationId xmlns:a16="http://schemas.microsoft.com/office/drawing/2014/main" id="{50D119E0-2CD6-40E1-D210-82D8B1759B96}"/>
                </a:ext>
              </a:extLst>
            </p:cNvPr>
            <p:cNvSpPr/>
            <p:nvPr/>
          </p:nvSpPr>
          <p:spPr>
            <a:xfrm>
              <a:off x="833636" y="4613715"/>
              <a:ext cx="81469" cy="172590"/>
            </a:xfrm>
            <a:custGeom>
              <a:avLst/>
              <a:gdLst/>
              <a:ahLst/>
              <a:cxnLst/>
              <a:rect l="l" t="t" r="r" b="b"/>
              <a:pathLst>
                <a:path w="1975" h="4184" extrusionOk="0">
                  <a:moveTo>
                    <a:pt x="3" y="0"/>
                  </a:moveTo>
                  <a:cubicBezTo>
                    <a:pt x="2" y="0"/>
                    <a:pt x="2" y="1"/>
                    <a:pt x="2" y="1"/>
                  </a:cubicBezTo>
                  <a:cubicBezTo>
                    <a:pt x="1" y="4"/>
                    <a:pt x="2" y="4"/>
                    <a:pt x="2" y="4"/>
                  </a:cubicBezTo>
                  <a:cubicBezTo>
                    <a:pt x="142" y="36"/>
                    <a:pt x="338" y="191"/>
                    <a:pt x="564" y="372"/>
                  </a:cubicBezTo>
                  <a:cubicBezTo>
                    <a:pt x="651" y="441"/>
                    <a:pt x="742" y="513"/>
                    <a:pt x="838" y="585"/>
                  </a:cubicBezTo>
                  <a:cubicBezTo>
                    <a:pt x="925" y="653"/>
                    <a:pt x="1235" y="894"/>
                    <a:pt x="1509" y="1199"/>
                  </a:cubicBezTo>
                  <a:cubicBezTo>
                    <a:pt x="1635" y="1338"/>
                    <a:pt x="1733" y="1471"/>
                    <a:pt x="1804" y="1594"/>
                  </a:cubicBezTo>
                  <a:cubicBezTo>
                    <a:pt x="1886" y="1736"/>
                    <a:pt x="1932" y="1867"/>
                    <a:pt x="1939" y="1982"/>
                  </a:cubicBezTo>
                  <a:cubicBezTo>
                    <a:pt x="1970" y="2468"/>
                    <a:pt x="1724" y="4167"/>
                    <a:pt x="1722" y="4184"/>
                  </a:cubicBezTo>
                  <a:cubicBezTo>
                    <a:pt x="1726" y="4166"/>
                    <a:pt x="1975" y="2468"/>
                    <a:pt x="1941" y="1982"/>
                  </a:cubicBezTo>
                  <a:cubicBezTo>
                    <a:pt x="1934" y="1866"/>
                    <a:pt x="1889" y="1735"/>
                    <a:pt x="1805" y="1592"/>
                  </a:cubicBezTo>
                  <a:cubicBezTo>
                    <a:pt x="1735" y="1468"/>
                    <a:pt x="1635" y="1337"/>
                    <a:pt x="1511" y="1197"/>
                  </a:cubicBezTo>
                  <a:cubicBezTo>
                    <a:pt x="1237" y="892"/>
                    <a:pt x="926" y="650"/>
                    <a:pt x="839" y="583"/>
                  </a:cubicBezTo>
                  <a:cubicBezTo>
                    <a:pt x="742" y="511"/>
                    <a:pt x="651" y="438"/>
                    <a:pt x="565" y="370"/>
                  </a:cubicBezTo>
                  <a:cubicBezTo>
                    <a:pt x="340" y="190"/>
                    <a:pt x="143" y="35"/>
                    <a:pt x="5" y="1"/>
                  </a:cubicBezTo>
                  <a:cubicBezTo>
                    <a:pt x="4" y="0"/>
                    <a:pt x="4" y="0"/>
                    <a:pt x="3" y="0"/>
                  </a:cubicBezTo>
                  <a:close/>
                  <a:moveTo>
                    <a:pt x="1723" y="4183"/>
                  </a:moveTo>
                  <a:cubicBezTo>
                    <a:pt x="1723" y="4183"/>
                    <a:pt x="1723" y="4183"/>
                    <a:pt x="1722" y="4184"/>
                  </a:cubicBezTo>
                  <a:cubicBezTo>
                    <a:pt x="1723" y="4184"/>
                    <a:pt x="1723" y="4183"/>
                    <a:pt x="1723" y="4183"/>
                  </a:cubicBezTo>
                  <a:close/>
                </a:path>
              </a:pathLst>
            </a:custGeom>
            <a:solidFill>
              <a:srgbClr val="862F3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88" name="Google Shape;1365;p34">
              <a:extLst>
                <a:ext uri="{FF2B5EF4-FFF2-40B4-BE49-F238E27FC236}">
                  <a16:creationId xmlns:a16="http://schemas.microsoft.com/office/drawing/2014/main" id="{5F5C23CB-8473-EEF7-32D9-1B8645ECC1FE}"/>
                </a:ext>
              </a:extLst>
            </p:cNvPr>
            <p:cNvSpPr/>
            <p:nvPr/>
          </p:nvSpPr>
          <p:spPr>
            <a:xfrm>
              <a:off x="104089" y="4726493"/>
              <a:ext cx="678439" cy="356606"/>
            </a:xfrm>
            <a:custGeom>
              <a:avLst/>
              <a:gdLst/>
              <a:ahLst/>
              <a:cxnLst/>
              <a:rect l="l" t="t" r="r" b="b"/>
              <a:pathLst>
                <a:path w="16447" h="8645" extrusionOk="0">
                  <a:moveTo>
                    <a:pt x="15747" y="1"/>
                  </a:moveTo>
                  <a:cubicBezTo>
                    <a:pt x="14562" y="512"/>
                    <a:pt x="3985" y="5060"/>
                    <a:pt x="2601" y="5198"/>
                  </a:cubicBezTo>
                  <a:cubicBezTo>
                    <a:pt x="2435" y="5215"/>
                    <a:pt x="2273" y="5224"/>
                    <a:pt x="2118" y="5224"/>
                  </a:cubicBezTo>
                  <a:cubicBezTo>
                    <a:pt x="1079" y="5224"/>
                    <a:pt x="325" y="4798"/>
                    <a:pt x="442" y="3085"/>
                  </a:cubicBezTo>
                  <a:lnTo>
                    <a:pt x="442" y="3085"/>
                  </a:lnTo>
                  <a:cubicBezTo>
                    <a:pt x="37" y="4191"/>
                    <a:pt x="1" y="5410"/>
                    <a:pt x="255" y="6238"/>
                  </a:cubicBezTo>
                  <a:cubicBezTo>
                    <a:pt x="666" y="7574"/>
                    <a:pt x="1478" y="8644"/>
                    <a:pt x="3054" y="8644"/>
                  </a:cubicBezTo>
                  <a:cubicBezTo>
                    <a:pt x="3075" y="8644"/>
                    <a:pt x="3095" y="8644"/>
                    <a:pt x="3116" y="8644"/>
                  </a:cubicBezTo>
                  <a:cubicBezTo>
                    <a:pt x="4734" y="8615"/>
                    <a:pt x="15593" y="4053"/>
                    <a:pt x="15871" y="3803"/>
                  </a:cubicBezTo>
                  <a:cubicBezTo>
                    <a:pt x="16122" y="3573"/>
                    <a:pt x="16447" y="2212"/>
                    <a:pt x="15747" y="1"/>
                  </a:cubicBezTo>
                  <a:close/>
                </a:path>
              </a:pathLst>
            </a:custGeom>
            <a:solidFill>
              <a:srgbClr val="D9E6F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89" name="Google Shape;1366;p34">
              <a:extLst>
                <a:ext uri="{FF2B5EF4-FFF2-40B4-BE49-F238E27FC236}">
                  <a16:creationId xmlns:a16="http://schemas.microsoft.com/office/drawing/2014/main" id="{04A51F5F-AD1B-216E-2E39-81EFB9D7AE5C}"/>
                </a:ext>
              </a:extLst>
            </p:cNvPr>
            <p:cNvSpPr/>
            <p:nvPr/>
          </p:nvSpPr>
          <p:spPr>
            <a:xfrm>
              <a:off x="370358" y="4025243"/>
              <a:ext cx="206704" cy="435930"/>
            </a:xfrm>
            <a:custGeom>
              <a:avLst/>
              <a:gdLst/>
              <a:ahLst/>
              <a:cxnLst/>
              <a:rect l="l" t="t" r="r" b="b"/>
              <a:pathLst>
                <a:path w="5011" h="10568" extrusionOk="0">
                  <a:moveTo>
                    <a:pt x="0" y="0"/>
                  </a:moveTo>
                  <a:cubicBezTo>
                    <a:pt x="0" y="1"/>
                    <a:pt x="964" y="1321"/>
                    <a:pt x="1781" y="2450"/>
                  </a:cubicBezTo>
                  <a:cubicBezTo>
                    <a:pt x="2598" y="3580"/>
                    <a:pt x="4777" y="6070"/>
                    <a:pt x="4982" y="10568"/>
                  </a:cubicBezTo>
                  <a:cubicBezTo>
                    <a:pt x="4982" y="10568"/>
                    <a:pt x="5010" y="7007"/>
                    <a:pt x="4083" y="5202"/>
                  </a:cubicBezTo>
                  <a:cubicBezTo>
                    <a:pt x="3159" y="3401"/>
                    <a:pt x="1" y="1"/>
                    <a:pt x="0" y="0"/>
                  </a:cubicBezTo>
                  <a:close/>
                </a:path>
              </a:pathLst>
            </a:custGeom>
            <a:solidFill>
              <a:srgbClr val="274590">
                <a:alpha val="1488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90" name="Google Shape;1367;p34">
              <a:extLst>
                <a:ext uri="{FF2B5EF4-FFF2-40B4-BE49-F238E27FC236}">
                  <a16:creationId xmlns:a16="http://schemas.microsoft.com/office/drawing/2014/main" id="{DC3E923E-51BD-EC79-B840-AD1554298DAD}"/>
                </a:ext>
              </a:extLst>
            </p:cNvPr>
            <p:cNvSpPr/>
            <p:nvPr/>
          </p:nvSpPr>
          <p:spPr>
            <a:xfrm>
              <a:off x="102109" y="4678313"/>
              <a:ext cx="284584" cy="179314"/>
            </a:xfrm>
            <a:custGeom>
              <a:avLst/>
              <a:gdLst/>
              <a:ahLst/>
              <a:cxnLst/>
              <a:rect l="l" t="t" r="r" b="b"/>
              <a:pathLst>
                <a:path w="6899" h="4347" extrusionOk="0">
                  <a:moveTo>
                    <a:pt x="6898" y="1"/>
                  </a:moveTo>
                  <a:lnTo>
                    <a:pt x="6898" y="1"/>
                  </a:lnTo>
                  <a:cubicBezTo>
                    <a:pt x="6898" y="1"/>
                    <a:pt x="2728" y="1368"/>
                    <a:pt x="1364" y="2031"/>
                  </a:cubicBezTo>
                  <a:cubicBezTo>
                    <a:pt x="1" y="2695"/>
                    <a:pt x="442" y="4346"/>
                    <a:pt x="442" y="4346"/>
                  </a:cubicBezTo>
                  <a:cubicBezTo>
                    <a:pt x="442" y="4346"/>
                    <a:pt x="788" y="3280"/>
                    <a:pt x="1341" y="2892"/>
                  </a:cubicBezTo>
                  <a:cubicBezTo>
                    <a:pt x="1896" y="2505"/>
                    <a:pt x="4185" y="1087"/>
                    <a:pt x="6898" y="1"/>
                  </a:cubicBezTo>
                  <a:close/>
                </a:path>
              </a:pathLst>
            </a:custGeom>
            <a:solidFill>
              <a:srgbClr val="274590">
                <a:alpha val="1488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91" name="Google Shape;1368;p34">
              <a:extLst>
                <a:ext uri="{FF2B5EF4-FFF2-40B4-BE49-F238E27FC236}">
                  <a16:creationId xmlns:a16="http://schemas.microsoft.com/office/drawing/2014/main" id="{2547A704-EA94-8607-29B4-B29FEEE706B9}"/>
                </a:ext>
              </a:extLst>
            </p:cNvPr>
            <p:cNvSpPr/>
            <p:nvPr/>
          </p:nvSpPr>
          <p:spPr>
            <a:xfrm>
              <a:off x="466883" y="4887244"/>
              <a:ext cx="473261" cy="131794"/>
            </a:xfrm>
            <a:custGeom>
              <a:avLst/>
              <a:gdLst/>
              <a:ahLst/>
              <a:cxnLst/>
              <a:rect l="l" t="t" r="r" b="b"/>
              <a:pathLst>
                <a:path w="11473" h="3195" extrusionOk="0">
                  <a:moveTo>
                    <a:pt x="11472" y="1"/>
                  </a:moveTo>
                  <a:lnTo>
                    <a:pt x="11472" y="1"/>
                  </a:lnTo>
                  <a:cubicBezTo>
                    <a:pt x="11472" y="1"/>
                    <a:pt x="11252" y="100"/>
                    <a:pt x="10902" y="249"/>
                  </a:cubicBezTo>
                  <a:lnTo>
                    <a:pt x="10902" y="249"/>
                  </a:lnTo>
                  <a:cubicBezTo>
                    <a:pt x="11294" y="98"/>
                    <a:pt x="11472" y="1"/>
                    <a:pt x="11472" y="1"/>
                  </a:cubicBezTo>
                  <a:close/>
                  <a:moveTo>
                    <a:pt x="10902" y="249"/>
                  </a:moveTo>
                  <a:lnTo>
                    <a:pt x="10902" y="249"/>
                  </a:lnTo>
                  <a:cubicBezTo>
                    <a:pt x="10531" y="392"/>
                    <a:pt x="9969" y="583"/>
                    <a:pt x="9187" y="788"/>
                  </a:cubicBezTo>
                  <a:cubicBezTo>
                    <a:pt x="7984" y="1101"/>
                    <a:pt x="5936" y="1141"/>
                    <a:pt x="4981" y="1141"/>
                  </a:cubicBezTo>
                  <a:cubicBezTo>
                    <a:pt x="4660" y="1141"/>
                    <a:pt x="4462" y="1136"/>
                    <a:pt x="4462" y="1136"/>
                  </a:cubicBezTo>
                  <a:cubicBezTo>
                    <a:pt x="4462" y="1136"/>
                    <a:pt x="1522" y="2567"/>
                    <a:pt x="1" y="3181"/>
                  </a:cubicBezTo>
                  <a:cubicBezTo>
                    <a:pt x="1" y="3181"/>
                    <a:pt x="137" y="3194"/>
                    <a:pt x="365" y="3194"/>
                  </a:cubicBezTo>
                  <a:cubicBezTo>
                    <a:pt x="774" y="3194"/>
                    <a:pt x="1477" y="3150"/>
                    <a:pt x="2226" y="2904"/>
                  </a:cubicBezTo>
                  <a:cubicBezTo>
                    <a:pt x="3395" y="2523"/>
                    <a:pt x="4462" y="1938"/>
                    <a:pt x="4462" y="1938"/>
                  </a:cubicBezTo>
                  <a:cubicBezTo>
                    <a:pt x="4462" y="1938"/>
                    <a:pt x="6000" y="1809"/>
                    <a:pt x="7530" y="1447"/>
                  </a:cubicBezTo>
                  <a:cubicBezTo>
                    <a:pt x="8598" y="1196"/>
                    <a:pt x="10094" y="591"/>
                    <a:pt x="10902" y="249"/>
                  </a:cubicBezTo>
                  <a:close/>
                </a:path>
              </a:pathLst>
            </a:custGeom>
            <a:solidFill>
              <a:srgbClr val="274590">
                <a:alpha val="1488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92" name="Google Shape;1369;p34">
              <a:extLst>
                <a:ext uri="{FF2B5EF4-FFF2-40B4-BE49-F238E27FC236}">
                  <a16:creationId xmlns:a16="http://schemas.microsoft.com/office/drawing/2014/main" id="{943AD424-8C85-BB21-9072-4D8D7BC48212}"/>
                </a:ext>
              </a:extLst>
            </p:cNvPr>
            <p:cNvSpPr/>
            <p:nvPr/>
          </p:nvSpPr>
          <p:spPr>
            <a:xfrm>
              <a:off x="1219571" y="3977516"/>
              <a:ext cx="144952" cy="242138"/>
            </a:xfrm>
            <a:custGeom>
              <a:avLst/>
              <a:gdLst/>
              <a:ahLst/>
              <a:cxnLst/>
              <a:rect l="l" t="t" r="r" b="b"/>
              <a:pathLst>
                <a:path w="3514" h="5870" extrusionOk="0">
                  <a:moveTo>
                    <a:pt x="0" y="1"/>
                  </a:moveTo>
                  <a:lnTo>
                    <a:pt x="0" y="1"/>
                  </a:lnTo>
                  <a:cubicBezTo>
                    <a:pt x="1965" y="2620"/>
                    <a:pt x="2754" y="4433"/>
                    <a:pt x="2796" y="4953"/>
                  </a:cubicBezTo>
                  <a:cubicBezTo>
                    <a:pt x="2840" y="5470"/>
                    <a:pt x="2630" y="5870"/>
                    <a:pt x="2630" y="5870"/>
                  </a:cubicBezTo>
                  <a:cubicBezTo>
                    <a:pt x="2630" y="5870"/>
                    <a:pt x="3513" y="5576"/>
                    <a:pt x="3206" y="4419"/>
                  </a:cubicBezTo>
                  <a:cubicBezTo>
                    <a:pt x="2899" y="3263"/>
                    <a:pt x="1" y="1"/>
                    <a:pt x="0" y="1"/>
                  </a:cubicBezTo>
                  <a:close/>
                </a:path>
              </a:pathLst>
            </a:custGeom>
            <a:solidFill>
              <a:srgbClr val="274590">
                <a:alpha val="1488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93" name="Google Shape;1370;p34">
              <a:extLst>
                <a:ext uri="{FF2B5EF4-FFF2-40B4-BE49-F238E27FC236}">
                  <a16:creationId xmlns:a16="http://schemas.microsoft.com/office/drawing/2014/main" id="{C8F654D7-07F4-DB13-CB67-2736B3B62B33}"/>
                </a:ext>
              </a:extLst>
            </p:cNvPr>
            <p:cNvSpPr/>
            <p:nvPr/>
          </p:nvSpPr>
          <p:spPr>
            <a:xfrm>
              <a:off x="200201" y="4641971"/>
              <a:ext cx="167846" cy="39518"/>
            </a:xfrm>
            <a:custGeom>
              <a:avLst/>
              <a:gdLst/>
              <a:ahLst/>
              <a:cxnLst/>
              <a:rect l="l" t="t" r="r" b="b"/>
              <a:pathLst>
                <a:path w="4069" h="958" extrusionOk="0">
                  <a:moveTo>
                    <a:pt x="1673" y="1"/>
                  </a:moveTo>
                  <a:cubicBezTo>
                    <a:pt x="1633" y="1"/>
                    <a:pt x="1593" y="2"/>
                    <a:pt x="1553" y="4"/>
                  </a:cubicBezTo>
                  <a:cubicBezTo>
                    <a:pt x="332" y="75"/>
                    <a:pt x="0" y="720"/>
                    <a:pt x="0" y="720"/>
                  </a:cubicBezTo>
                  <a:cubicBezTo>
                    <a:pt x="0" y="720"/>
                    <a:pt x="767" y="507"/>
                    <a:pt x="1779" y="507"/>
                  </a:cubicBezTo>
                  <a:cubicBezTo>
                    <a:pt x="2483" y="507"/>
                    <a:pt x="3305" y="610"/>
                    <a:pt x="4069" y="958"/>
                  </a:cubicBezTo>
                  <a:cubicBezTo>
                    <a:pt x="4069" y="958"/>
                    <a:pt x="2860" y="1"/>
                    <a:pt x="1673" y="1"/>
                  </a:cubicBezTo>
                  <a:close/>
                </a:path>
              </a:pathLst>
            </a:custGeom>
            <a:solidFill>
              <a:srgbClr val="274590">
                <a:alpha val="1488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94" name="Google Shape;1371;p34">
              <a:extLst>
                <a:ext uri="{FF2B5EF4-FFF2-40B4-BE49-F238E27FC236}">
                  <a16:creationId xmlns:a16="http://schemas.microsoft.com/office/drawing/2014/main" id="{889698A0-898F-8F74-FB2D-7DA9CFAB439F}"/>
                </a:ext>
              </a:extLst>
            </p:cNvPr>
            <p:cNvSpPr/>
            <p:nvPr/>
          </p:nvSpPr>
          <p:spPr>
            <a:xfrm>
              <a:off x="853973" y="4569660"/>
              <a:ext cx="99619" cy="186697"/>
            </a:xfrm>
            <a:custGeom>
              <a:avLst/>
              <a:gdLst/>
              <a:ahLst/>
              <a:cxnLst/>
              <a:rect l="l" t="t" r="r" b="b"/>
              <a:pathLst>
                <a:path w="2415" h="4526" extrusionOk="0">
                  <a:moveTo>
                    <a:pt x="2" y="1"/>
                  </a:moveTo>
                  <a:cubicBezTo>
                    <a:pt x="0" y="1"/>
                    <a:pt x="0" y="2"/>
                    <a:pt x="0" y="2"/>
                  </a:cubicBezTo>
                  <a:cubicBezTo>
                    <a:pt x="0" y="4"/>
                    <a:pt x="2" y="4"/>
                    <a:pt x="2" y="4"/>
                  </a:cubicBezTo>
                  <a:cubicBezTo>
                    <a:pt x="178" y="29"/>
                    <a:pt x="672" y="361"/>
                    <a:pt x="1177" y="789"/>
                  </a:cubicBezTo>
                  <a:cubicBezTo>
                    <a:pt x="1438" y="1011"/>
                    <a:pt x="1675" y="1238"/>
                    <a:pt x="1863" y="1443"/>
                  </a:cubicBezTo>
                  <a:cubicBezTo>
                    <a:pt x="2077" y="1678"/>
                    <a:pt x="2218" y="1877"/>
                    <a:pt x="2282" y="2034"/>
                  </a:cubicBezTo>
                  <a:cubicBezTo>
                    <a:pt x="2344" y="2186"/>
                    <a:pt x="2383" y="2412"/>
                    <a:pt x="2399" y="2704"/>
                  </a:cubicBezTo>
                  <a:cubicBezTo>
                    <a:pt x="2411" y="2938"/>
                    <a:pt x="2409" y="3216"/>
                    <a:pt x="2392" y="3529"/>
                  </a:cubicBezTo>
                  <a:cubicBezTo>
                    <a:pt x="2362" y="4063"/>
                    <a:pt x="2299" y="4521"/>
                    <a:pt x="2299" y="4525"/>
                  </a:cubicBezTo>
                  <a:cubicBezTo>
                    <a:pt x="2300" y="4521"/>
                    <a:pt x="2363" y="4064"/>
                    <a:pt x="2395" y="3531"/>
                  </a:cubicBezTo>
                  <a:cubicBezTo>
                    <a:pt x="2413" y="3217"/>
                    <a:pt x="2414" y="2941"/>
                    <a:pt x="2402" y="2705"/>
                  </a:cubicBezTo>
                  <a:cubicBezTo>
                    <a:pt x="2387" y="2413"/>
                    <a:pt x="2348" y="2186"/>
                    <a:pt x="2286" y="2034"/>
                  </a:cubicBezTo>
                  <a:cubicBezTo>
                    <a:pt x="2221" y="1877"/>
                    <a:pt x="2080" y="1678"/>
                    <a:pt x="1864" y="1441"/>
                  </a:cubicBezTo>
                  <a:cubicBezTo>
                    <a:pt x="1678" y="1237"/>
                    <a:pt x="1441" y="1010"/>
                    <a:pt x="1178" y="787"/>
                  </a:cubicBezTo>
                  <a:cubicBezTo>
                    <a:pt x="673" y="356"/>
                    <a:pt x="178" y="26"/>
                    <a:pt x="2" y="1"/>
                  </a:cubicBezTo>
                  <a:close/>
                </a:path>
              </a:pathLst>
            </a:custGeom>
            <a:solidFill>
              <a:srgbClr val="862F3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95" name="Google Shape;1372;p34">
              <a:extLst>
                <a:ext uri="{FF2B5EF4-FFF2-40B4-BE49-F238E27FC236}">
                  <a16:creationId xmlns:a16="http://schemas.microsoft.com/office/drawing/2014/main" id="{3B086B10-0EE1-C81A-35F4-5551AB77E3B3}"/>
                </a:ext>
              </a:extLst>
            </p:cNvPr>
            <p:cNvSpPr/>
            <p:nvPr/>
          </p:nvSpPr>
          <p:spPr>
            <a:xfrm>
              <a:off x="1405361" y="4320098"/>
              <a:ext cx="178530" cy="113726"/>
            </a:xfrm>
            <a:custGeom>
              <a:avLst/>
              <a:gdLst/>
              <a:ahLst/>
              <a:cxnLst/>
              <a:rect l="l" t="t" r="r" b="b"/>
              <a:pathLst>
                <a:path w="4328" h="2757" extrusionOk="0">
                  <a:moveTo>
                    <a:pt x="2414" y="0"/>
                  </a:moveTo>
                  <a:cubicBezTo>
                    <a:pt x="1905" y="0"/>
                    <a:pt x="1419" y="246"/>
                    <a:pt x="1087" y="654"/>
                  </a:cubicBezTo>
                  <a:cubicBezTo>
                    <a:pt x="516" y="1358"/>
                    <a:pt x="1" y="2601"/>
                    <a:pt x="1" y="2601"/>
                  </a:cubicBezTo>
                  <a:lnTo>
                    <a:pt x="3477" y="2756"/>
                  </a:lnTo>
                  <a:cubicBezTo>
                    <a:pt x="3477" y="2756"/>
                    <a:pt x="4328" y="1111"/>
                    <a:pt x="3510" y="420"/>
                  </a:cubicBezTo>
                  <a:cubicBezTo>
                    <a:pt x="3166" y="130"/>
                    <a:pt x="2784" y="0"/>
                    <a:pt x="2414" y="0"/>
                  </a:cubicBezTo>
                  <a:close/>
                </a:path>
              </a:pathLst>
            </a:custGeom>
            <a:solidFill>
              <a:srgbClr val="F0508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96" name="Google Shape;1373;p34">
              <a:extLst>
                <a:ext uri="{FF2B5EF4-FFF2-40B4-BE49-F238E27FC236}">
                  <a16:creationId xmlns:a16="http://schemas.microsoft.com/office/drawing/2014/main" id="{A8D57B1D-DA32-3722-35F1-7A35B69F352B}"/>
                </a:ext>
              </a:extLst>
            </p:cNvPr>
            <p:cNvSpPr/>
            <p:nvPr/>
          </p:nvSpPr>
          <p:spPr>
            <a:xfrm>
              <a:off x="930367" y="4380570"/>
              <a:ext cx="868395" cy="704426"/>
            </a:xfrm>
            <a:custGeom>
              <a:avLst/>
              <a:gdLst/>
              <a:ahLst/>
              <a:cxnLst/>
              <a:rect l="l" t="t" r="r" b="b"/>
              <a:pathLst>
                <a:path w="21052" h="17077" extrusionOk="0">
                  <a:moveTo>
                    <a:pt x="8659" y="1"/>
                  </a:moveTo>
                  <a:lnTo>
                    <a:pt x="1" y="17076"/>
                  </a:lnTo>
                  <a:lnTo>
                    <a:pt x="12633" y="16903"/>
                  </a:lnTo>
                  <a:lnTo>
                    <a:pt x="21052" y="1061"/>
                  </a:lnTo>
                  <a:lnTo>
                    <a:pt x="8659"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97" name="Google Shape;1374;p34">
              <a:extLst>
                <a:ext uri="{FF2B5EF4-FFF2-40B4-BE49-F238E27FC236}">
                  <a16:creationId xmlns:a16="http://schemas.microsoft.com/office/drawing/2014/main" id="{29F3EF85-86B4-1534-BAF9-A33387EED313}"/>
                </a:ext>
              </a:extLst>
            </p:cNvPr>
            <p:cNvSpPr/>
            <p:nvPr/>
          </p:nvSpPr>
          <p:spPr>
            <a:xfrm>
              <a:off x="941959" y="4397194"/>
              <a:ext cx="868354" cy="704426"/>
            </a:xfrm>
            <a:custGeom>
              <a:avLst/>
              <a:gdLst/>
              <a:ahLst/>
              <a:cxnLst/>
              <a:rect l="l" t="t" r="r" b="b"/>
              <a:pathLst>
                <a:path w="21051" h="17077" extrusionOk="0">
                  <a:moveTo>
                    <a:pt x="8657" y="0"/>
                  </a:moveTo>
                  <a:lnTo>
                    <a:pt x="1" y="17077"/>
                  </a:lnTo>
                  <a:lnTo>
                    <a:pt x="1" y="17077"/>
                  </a:lnTo>
                  <a:lnTo>
                    <a:pt x="12633" y="16902"/>
                  </a:lnTo>
                  <a:lnTo>
                    <a:pt x="21050" y="1058"/>
                  </a:lnTo>
                  <a:lnTo>
                    <a:pt x="8657" y="0"/>
                  </a:lnTo>
                  <a:close/>
                </a:path>
              </a:pathLst>
            </a:custGeom>
            <a:solidFill>
              <a:srgbClr val="FEBF7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98" name="Google Shape;1375;p34">
              <a:extLst>
                <a:ext uri="{FF2B5EF4-FFF2-40B4-BE49-F238E27FC236}">
                  <a16:creationId xmlns:a16="http://schemas.microsoft.com/office/drawing/2014/main" id="{C12F225F-62F2-5615-7955-C799B66F75A7}"/>
                </a:ext>
              </a:extLst>
            </p:cNvPr>
            <p:cNvSpPr/>
            <p:nvPr/>
          </p:nvSpPr>
          <p:spPr>
            <a:xfrm>
              <a:off x="930450" y="4380653"/>
              <a:ext cx="368651" cy="720967"/>
            </a:xfrm>
            <a:custGeom>
              <a:avLst/>
              <a:gdLst/>
              <a:ahLst/>
              <a:cxnLst/>
              <a:rect l="l" t="t" r="r" b="b"/>
              <a:pathLst>
                <a:path w="8937" h="17478" extrusionOk="0">
                  <a:moveTo>
                    <a:pt x="8657" y="0"/>
                  </a:moveTo>
                  <a:lnTo>
                    <a:pt x="0" y="17076"/>
                  </a:lnTo>
                  <a:lnTo>
                    <a:pt x="280" y="17478"/>
                  </a:lnTo>
                  <a:lnTo>
                    <a:pt x="8936" y="402"/>
                  </a:lnTo>
                  <a:lnTo>
                    <a:pt x="8657" y="0"/>
                  </a:lnTo>
                  <a:close/>
                </a:path>
              </a:pathLst>
            </a:custGeom>
            <a:solidFill>
              <a:srgbClr val="FEBF7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99" name="Google Shape;1376;p34">
              <a:extLst>
                <a:ext uri="{FF2B5EF4-FFF2-40B4-BE49-F238E27FC236}">
                  <a16:creationId xmlns:a16="http://schemas.microsoft.com/office/drawing/2014/main" id="{B7911A26-0021-21FD-8DAC-F90D3D48B52C}"/>
                </a:ext>
              </a:extLst>
            </p:cNvPr>
            <p:cNvSpPr/>
            <p:nvPr/>
          </p:nvSpPr>
          <p:spPr>
            <a:xfrm>
              <a:off x="1488068" y="4342661"/>
              <a:ext cx="40508" cy="40466"/>
            </a:xfrm>
            <a:custGeom>
              <a:avLst/>
              <a:gdLst/>
              <a:ahLst/>
              <a:cxnLst/>
              <a:rect l="l" t="t" r="r" b="b"/>
              <a:pathLst>
                <a:path w="982" h="981" extrusionOk="0">
                  <a:moveTo>
                    <a:pt x="492" y="0"/>
                  </a:moveTo>
                  <a:cubicBezTo>
                    <a:pt x="219" y="0"/>
                    <a:pt x="1" y="217"/>
                    <a:pt x="1" y="490"/>
                  </a:cubicBezTo>
                  <a:cubicBezTo>
                    <a:pt x="1" y="762"/>
                    <a:pt x="221" y="981"/>
                    <a:pt x="492" y="981"/>
                  </a:cubicBezTo>
                  <a:cubicBezTo>
                    <a:pt x="763" y="981"/>
                    <a:pt x="981" y="759"/>
                    <a:pt x="981" y="490"/>
                  </a:cubicBezTo>
                  <a:cubicBezTo>
                    <a:pt x="981" y="220"/>
                    <a:pt x="763" y="0"/>
                    <a:pt x="492"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600" name="Google Shape;1377;p34">
              <a:extLst>
                <a:ext uri="{FF2B5EF4-FFF2-40B4-BE49-F238E27FC236}">
                  <a16:creationId xmlns:a16="http://schemas.microsoft.com/office/drawing/2014/main" id="{BD7DD853-EF83-05FF-385A-1445C5618BFD}"/>
                </a:ext>
              </a:extLst>
            </p:cNvPr>
            <p:cNvSpPr/>
            <p:nvPr/>
          </p:nvSpPr>
          <p:spPr>
            <a:xfrm>
              <a:off x="1579478" y="4596844"/>
              <a:ext cx="146685" cy="151470"/>
            </a:xfrm>
            <a:custGeom>
              <a:avLst/>
              <a:gdLst/>
              <a:ahLst/>
              <a:cxnLst/>
              <a:rect l="l" t="t" r="r" b="b"/>
              <a:pathLst>
                <a:path w="3556" h="3672" extrusionOk="0">
                  <a:moveTo>
                    <a:pt x="504" y="1"/>
                  </a:moveTo>
                  <a:cubicBezTo>
                    <a:pt x="196" y="1"/>
                    <a:pt x="0" y="584"/>
                    <a:pt x="107" y="874"/>
                  </a:cubicBezTo>
                  <a:cubicBezTo>
                    <a:pt x="226" y="1191"/>
                    <a:pt x="676" y="1340"/>
                    <a:pt x="1174" y="1712"/>
                  </a:cubicBezTo>
                  <a:cubicBezTo>
                    <a:pt x="1674" y="2084"/>
                    <a:pt x="1896" y="2327"/>
                    <a:pt x="1914" y="2700"/>
                  </a:cubicBezTo>
                  <a:cubicBezTo>
                    <a:pt x="1934" y="3072"/>
                    <a:pt x="2171" y="3552"/>
                    <a:pt x="2323" y="3610"/>
                  </a:cubicBezTo>
                  <a:cubicBezTo>
                    <a:pt x="2481" y="3666"/>
                    <a:pt x="2679" y="3672"/>
                    <a:pt x="2679" y="3672"/>
                  </a:cubicBezTo>
                  <a:cubicBezTo>
                    <a:pt x="3235" y="3432"/>
                    <a:pt x="3476" y="3119"/>
                    <a:pt x="3517" y="2670"/>
                  </a:cubicBezTo>
                  <a:cubicBezTo>
                    <a:pt x="3555" y="2218"/>
                    <a:pt x="3365" y="1522"/>
                    <a:pt x="3232" y="1163"/>
                  </a:cubicBezTo>
                  <a:cubicBezTo>
                    <a:pt x="3102" y="805"/>
                    <a:pt x="2747" y="523"/>
                    <a:pt x="2407" y="370"/>
                  </a:cubicBezTo>
                  <a:cubicBezTo>
                    <a:pt x="2067" y="216"/>
                    <a:pt x="958" y="147"/>
                    <a:pt x="595" y="18"/>
                  </a:cubicBezTo>
                  <a:cubicBezTo>
                    <a:pt x="564" y="6"/>
                    <a:pt x="533" y="1"/>
                    <a:pt x="504" y="1"/>
                  </a:cubicBezTo>
                  <a:close/>
                </a:path>
              </a:pathLst>
            </a:custGeom>
            <a:solidFill>
              <a:srgbClr val="FFC8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601" name="Google Shape;1378;p34">
              <a:extLst>
                <a:ext uri="{FF2B5EF4-FFF2-40B4-BE49-F238E27FC236}">
                  <a16:creationId xmlns:a16="http://schemas.microsoft.com/office/drawing/2014/main" id="{E2F62CA2-C664-4558-8EB3-7514393AAC03}"/>
                </a:ext>
              </a:extLst>
            </p:cNvPr>
            <p:cNvSpPr/>
            <p:nvPr/>
          </p:nvSpPr>
          <p:spPr>
            <a:xfrm>
              <a:off x="1534350" y="4687429"/>
              <a:ext cx="162401" cy="105270"/>
            </a:xfrm>
            <a:custGeom>
              <a:avLst/>
              <a:gdLst/>
              <a:ahLst/>
              <a:cxnLst/>
              <a:rect l="l" t="t" r="r" b="b"/>
              <a:pathLst>
                <a:path w="3937" h="2552" extrusionOk="0">
                  <a:moveTo>
                    <a:pt x="2076" y="1"/>
                  </a:moveTo>
                  <a:cubicBezTo>
                    <a:pt x="1618" y="1"/>
                    <a:pt x="1042" y="105"/>
                    <a:pt x="710" y="105"/>
                  </a:cubicBezTo>
                  <a:cubicBezTo>
                    <a:pt x="693" y="105"/>
                    <a:pt x="676" y="105"/>
                    <a:pt x="661" y="104"/>
                  </a:cubicBezTo>
                  <a:cubicBezTo>
                    <a:pt x="655" y="104"/>
                    <a:pt x="649" y="104"/>
                    <a:pt x="643" y="104"/>
                  </a:cubicBezTo>
                  <a:cubicBezTo>
                    <a:pt x="194" y="104"/>
                    <a:pt x="1" y="729"/>
                    <a:pt x="136" y="1006"/>
                  </a:cubicBezTo>
                  <a:cubicBezTo>
                    <a:pt x="275" y="1287"/>
                    <a:pt x="926" y="1512"/>
                    <a:pt x="1221" y="1525"/>
                  </a:cubicBezTo>
                  <a:cubicBezTo>
                    <a:pt x="1516" y="1539"/>
                    <a:pt x="2136" y="1842"/>
                    <a:pt x="2361" y="2037"/>
                  </a:cubicBezTo>
                  <a:cubicBezTo>
                    <a:pt x="2557" y="2210"/>
                    <a:pt x="2978" y="2551"/>
                    <a:pt x="3210" y="2551"/>
                  </a:cubicBezTo>
                  <a:cubicBezTo>
                    <a:pt x="3243" y="2551"/>
                    <a:pt x="3272" y="2544"/>
                    <a:pt x="3296" y="2529"/>
                  </a:cubicBezTo>
                  <a:cubicBezTo>
                    <a:pt x="3755" y="2177"/>
                    <a:pt x="3937" y="1514"/>
                    <a:pt x="3901" y="1281"/>
                  </a:cubicBezTo>
                  <a:cubicBezTo>
                    <a:pt x="3866" y="1048"/>
                    <a:pt x="3014" y="291"/>
                    <a:pt x="2591" y="83"/>
                  </a:cubicBezTo>
                  <a:cubicBezTo>
                    <a:pt x="2465" y="22"/>
                    <a:pt x="2282" y="1"/>
                    <a:pt x="2076" y="1"/>
                  </a:cubicBezTo>
                  <a:close/>
                </a:path>
              </a:pathLst>
            </a:custGeom>
            <a:solidFill>
              <a:srgbClr val="FFC8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602" name="Google Shape;1379;p34">
              <a:extLst>
                <a:ext uri="{FF2B5EF4-FFF2-40B4-BE49-F238E27FC236}">
                  <a16:creationId xmlns:a16="http://schemas.microsoft.com/office/drawing/2014/main" id="{86A010CD-8D32-8A49-4DDB-C3F28B134AB9}"/>
                </a:ext>
              </a:extLst>
            </p:cNvPr>
            <p:cNvSpPr/>
            <p:nvPr/>
          </p:nvSpPr>
          <p:spPr>
            <a:xfrm>
              <a:off x="1489181" y="4778880"/>
              <a:ext cx="149366" cy="87203"/>
            </a:xfrm>
            <a:custGeom>
              <a:avLst/>
              <a:gdLst/>
              <a:ahLst/>
              <a:cxnLst/>
              <a:rect l="l" t="t" r="r" b="b"/>
              <a:pathLst>
                <a:path w="3621" h="2114" extrusionOk="0">
                  <a:moveTo>
                    <a:pt x="920" y="1"/>
                  </a:moveTo>
                  <a:cubicBezTo>
                    <a:pt x="636" y="1"/>
                    <a:pt x="246" y="429"/>
                    <a:pt x="130" y="846"/>
                  </a:cubicBezTo>
                  <a:cubicBezTo>
                    <a:pt x="1" y="1316"/>
                    <a:pt x="628" y="1665"/>
                    <a:pt x="1035" y="1784"/>
                  </a:cubicBezTo>
                  <a:cubicBezTo>
                    <a:pt x="1369" y="1880"/>
                    <a:pt x="2223" y="2114"/>
                    <a:pt x="2710" y="2114"/>
                  </a:cubicBezTo>
                  <a:cubicBezTo>
                    <a:pt x="2817" y="2114"/>
                    <a:pt x="2907" y="2102"/>
                    <a:pt x="2969" y="2076"/>
                  </a:cubicBezTo>
                  <a:cubicBezTo>
                    <a:pt x="3312" y="1929"/>
                    <a:pt x="3621" y="1114"/>
                    <a:pt x="3526" y="695"/>
                  </a:cubicBezTo>
                  <a:cubicBezTo>
                    <a:pt x="3526" y="695"/>
                    <a:pt x="1308" y="157"/>
                    <a:pt x="1025" y="23"/>
                  </a:cubicBezTo>
                  <a:cubicBezTo>
                    <a:pt x="992" y="8"/>
                    <a:pt x="957" y="1"/>
                    <a:pt x="920" y="1"/>
                  </a:cubicBezTo>
                  <a:close/>
                </a:path>
              </a:pathLst>
            </a:custGeom>
            <a:solidFill>
              <a:srgbClr val="FFC8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603" name="Google Shape;1380;p34">
              <a:extLst>
                <a:ext uri="{FF2B5EF4-FFF2-40B4-BE49-F238E27FC236}">
                  <a16:creationId xmlns:a16="http://schemas.microsoft.com/office/drawing/2014/main" id="{A2938AA6-628C-BE3A-0729-CF8CC6C6E887}"/>
                </a:ext>
              </a:extLst>
            </p:cNvPr>
            <p:cNvSpPr/>
            <p:nvPr/>
          </p:nvSpPr>
          <p:spPr>
            <a:xfrm>
              <a:off x="1516076" y="4733835"/>
              <a:ext cx="162236" cy="87203"/>
            </a:xfrm>
            <a:custGeom>
              <a:avLst/>
              <a:gdLst/>
              <a:ahLst/>
              <a:cxnLst/>
              <a:rect l="l" t="t" r="r" b="b"/>
              <a:pathLst>
                <a:path w="3933" h="2114" extrusionOk="0">
                  <a:moveTo>
                    <a:pt x="722" y="0"/>
                  </a:moveTo>
                  <a:cubicBezTo>
                    <a:pt x="429" y="0"/>
                    <a:pt x="56" y="481"/>
                    <a:pt x="29" y="734"/>
                  </a:cubicBezTo>
                  <a:cubicBezTo>
                    <a:pt x="0" y="997"/>
                    <a:pt x="593" y="1599"/>
                    <a:pt x="936" y="1730"/>
                  </a:cubicBezTo>
                  <a:cubicBezTo>
                    <a:pt x="1242" y="1850"/>
                    <a:pt x="2393" y="2113"/>
                    <a:pt x="2957" y="2113"/>
                  </a:cubicBezTo>
                  <a:cubicBezTo>
                    <a:pt x="3019" y="2113"/>
                    <a:pt x="3075" y="2110"/>
                    <a:pt x="3121" y="2103"/>
                  </a:cubicBezTo>
                  <a:cubicBezTo>
                    <a:pt x="3582" y="2031"/>
                    <a:pt x="3932" y="1129"/>
                    <a:pt x="3777" y="753"/>
                  </a:cubicBezTo>
                  <a:cubicBezTo>
                    <a:pt x="3777" y="753"/>
                    <a:pt x="2080" y="418"/>
                    <a:pt x="1741" y="324"/>
                  </a:cubicBezTo>
                  <a:cubicBezTo>
                    <a:pt x="1401" y="226"/>
                    <a:pt x="1051" y="40"/>
                    <a:pt x="754" y="2"/>
                  </a:cubicBezTo>
                  <a:cubicBezTo>
                    <a:pt x="743" y="1"/>
                    <a:pt x="733" y="0"/>
                    <a:pt x="722" y="0"/>
                  </a:cubicBezTo>
                  <a:close/>
                </a:path>
              </a:pathLst>
            </a:custGeom>
            <a:solidFill>
              <a:srgbClr val="FFC8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604" name="Google Shape;1381;p34">
              <a:extLst>
                <a:ext uri="{FF2B5EF4-FFF2-40B4-BE49-F238E27FC236}">
                  <a16:creationId xmlns:a16="http://schemas.microsoft.com/office/drawing/2014/main" id="{05730F14-0727-D301-F8E1-3D9B1D0D0ABE}"/>
                </a:ext>
              </a:extLst>
            </p:cNvPr>
            <p:cNvSpPr/>
            <p:nvPr/>
          </p:nvSpPr>
          <p:spPr>
            <a:xfrm>
              <a:off x="1545364" y="4731154"/>
              <a:ext cx="124699" cy="57214"/>
            </a:xfrm>
            <a:custGeom>
              <a:avLst/>
              <a:gdLst/>
              <a:ahLst/>
              <a:cxnLst/>
              <a:rect l="l" t="t" r="r" b="b"/>
              <a:pathLst>
                <a:path w="3023" h="1387" extrusionOk="0">
                  <a:moveTo>
                    <a:pt x="1" y="1"/>
                  </a:moveTo>
                  <a:cubicBezTo>
                    <a:pt x="0" y="1"/>
                    <a:pt x="0" y="1"/>
                    <a:pt x="0" y="2"/>
                  </a:cubicBezTo>
                  <a:cubicBezTo>
                    <a:pt x="0" y="4"/>
                    <a:pt x="1" y="4"/>
                    <a:pt x="1" y="4"/>
                  </a:cubicBezTo>
                  <a:cubicBezTo>
                    <a:pt x="14" y="4"/>
                    <a:pt x="1385" y="6"/>
                    <a:pt x="1735" y="22"/>
                  </a:cubicBezTo>
                  <a:cubicBezTo>
                    <a:pt x="2112" y="39"/>
                    <a:pt x="2702" y="617"/>
                    <a:pt x="2816" y="734"/>
                  </a:cubicBezTo>
                  <a:cubicBezTo>
                    <a:pt x="2898" y="815"/>
                    <a:pt x="2954" y="928"/>
                    <a:pt x="2987" y="1072"/>
                  </a:cubicBezTo>
                  <a:cubicBezTo>
                    <a:pt x="3011" y="1163"/>
                    <a:pt x="3021" y="1271"/>
                    <a:pt x="3022" y="1386"/>
                  </a:cubicBezTo>
                  <a:cubicBezTo>
                    <a:pt x="3022" y="1271"/>
                    <a:pt x="3012" y="1165"/>
                    <a:pt x="2988" y="1069"/>
                  </a:cubicBezTo>
                  <a:cubicBezTo>
                    <a:pt x="2956" y="926"/>
                    <a:pt x="2899" y="812"/>
                    <a:pt x="2817" y="730"/>
                  </a:cubicBezTo>
                  <a:cubicBezTo>
                    <a:pt x="2703" y="615"/>
                    <a:pt x="2112" y="36"/>
                    <a:pt x="1735" y="18"/>
                  </a:cubicBezTo>
                  <a:cubicBezTo>
                    <a:pt x="1385" y="1"/>
                    <a:pt x="16" y="1"/>
                    <a:pt x="1" y="1"/>
                  </a:cubicBezTo>
                  <a:close/>
                </a:path>
              </a:pathLst>
            </a:custGeom>
            <a:solidFill>
              <a:srgbClr val="2745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605" name="Google Shape;1382;p34">
              <a:extLst>
                <a:ext uri="{FF2B5EF4-FFF2-40B4-BE49-F238E27FC236}">
                  <a16:creationId xmlns:a16="http://schemas.microsoft.com/office/drawing/2014/main" id="{558A7952-3FC3-7B02-8D5C-D83D5441CBE3}"/>
                </a:ext>
              </a:extLst>
            </p:cNvPr>
            <p:cNvSpPr/>
            <p:nvPr/>
          </p:nvSpPr>
          <p:spPr>
            <a:xfrm>
              <a:off x="1522470" y="4781396"/>
              <a:ext cx="110633" cy="38197"/>
            </a:xfrm>
            <a:custGeom>
              <a:avLst/>
              <a:gdLst/>
              <a:ahLst/>
              <a:cxnLst/>
              <a:rect l="l" t="t" r="r" b="b"/>
              <a:pathLst>
                <a:path w="2682" h="926" extrusionOk="0">
                  <a:moveTo>
                    <a:pt x="2" y="0"/>
                  </a:moveTo>
                  <a:cubicBezTo>
                    <a:pt x="1" y="0"/>
                    <a:pt x="1" y="3"/>
                    <a:pt x="1" y="3"/>
                  </a:cubicBezTo>
                  <a:cubicBezTo>
                    <a:pt x="1" y="5"/>
                    <a:pt x="2" y="5"/>
                    <a:pt x="2" y="5"/>
                  </a:cubicBezTo>
                  <a:cubicBezTo>
                    <a:pt x="15" y="5"/>
                    <a:pt x="1204" y="38"/>
                    <a:pt x="1531" y="102"/>
                  </a:cubicBezTo>
                  <a:cubicBezTo>
                    <a:pt x="1866" y="167"/>
                    <a:pt x="2223" y="380"/>
                    <a:pt x="2371" y="500"/>
                  </a:cubicBezTo>
                  <a:cubicBezTo>
                    <a:pt x="2517" y="618"/>
                    <a:pt x="2644" y="841"/>
                    <a:pt x="2681" y="926"/>
                  </a:cubicBezTo>
                  <a:cubicBezTo>
                    <a:pt x="2649" y="838"/>
                    <a:pt x="2519" y="617"/>
                    <a:pt x="2372" y="497"/>
                  </a:cubicBezTo>
                  <a:cubicBezTo>
                    <a:pt x="2224" y="377"/>
                    <a:pt x="1864" y="163"/>
                    <a:pt x="1531" y="98"/>
                  </a:cubicBezTo>
                  <a:cubicBezTo>
                    <a:pt x="1204" y="34"/>
                    <a:pt x="15" y="0"/>
                    <a:pt x="2" y="0"/>
                  </a:cubicBezTo>
                  <a:close/>
                </a:path>
              </a:pathLst>
            </a:custGeom>
            <a:solidFill>
              <a:srgbClr val="2745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606" name="Google Shape;1383;p34">
              <a:extLst>
                <a:ext uri="{FF2B5EF4-FFF2-40B4-BE49-F238E27FC236}">
                  <a16:creationId xmlns:a16="http://schemas.microsoft.com/office/drawing/2014/main" id="{9C9BC39D-81EF-0C69-75BC-99C177730A6D}"/>
                </a:ext>
              </a:extLst>
            </p:cNvPr>
            <p:cNvSpPr/>
            <p:nvPr/>
          </p:nvSpPr>
          <p:spPr>
            <a:xfrm>
              <a:off x="1287551" y="4380653"/>
              <a:ext cx="522761" cy="60266"/>
            </a:xfrm>
            <a:custGeom>
              <a:avLst/>
              <a:gdLst/>
              <a:ahLst/>
              <a:cxnLst/>
              <a:rect l="l" t="t" r="r" b="b"/>
              <a:pathLst>
                <a:path w="12673" h="1461" extrusionOk="0">
                  <a:moveTo>
                    <a:pt x="0" y="0"/>
                  </a:moveTo>
                  <a:lnTo>
                    <a:pt x="279" y="402"/>
                  </a:lnTo>
                  <a:lnTo>
                    <a:pt x="12672" y="1461"/>
                  </a:lnTo>
                  <a:lnTo>
                    <a:pt x="12393" y="1059"/>
                  </a:lnTo>
                  <a:lnTo>
                    <a:pt x="0" y="0"/>
                  </a:lnTo>
                  <a:close/>
                </a:path>
              </a:pathLst>
            </a:custGeom>
            <a:solidFill>
              <a:srgbClr val="FEBF7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607" name="Google Shape;1384;p34">
              <a:extLst>
                <a:ext uri="{FF2B5EF4-FFF2-40B4-BE49-F238E27FC236}">
                  <a16:creationId xmlns:a16="http://schemas.microsoft.com/office/drawing/2014/main" id="{0192BCC5-96E8-C987-0AF1-332A1FFFC43A}"/>
                </a:ext>
              </a:extLst>
            </p:cNvPr>
            <p:cNvSpPr/>
            <p:nvPr/>
          </p:nvSpPr>
          <p:spPr>
            <a:xfrm>
              <a:off x="930450" y="4380653"/>
              <a:ext cx="368651" cy="720967"/>
            </a:xfrm>
            <a:custGeom>
              <a:avLst/>
              <a:gdLst/>
              <a:ahLst/>
              <a:cxnLst/>
              <a:rect l="l" t="t" r="r" b="b"/>
              <a:pathLst>
                <a:path w="8937" h="17478" extrusionOk="0">
                  <a:moveTo>
                    <a:pt x="8657" y="0"/>
                  </a:moveTo>
                  <a:lnTo>
                    <a:pt x="0" y="17076"/>
                  </a:lnTo>
                  <a:lnTo>
                    <a:pt x="280" y="17478"/>
                  </a:lnTo>
                  <a:lnTo>
                    <a:pt x="8936" y="402"/>
                  </a:lnTo>
                  <a:lnTo>
                    <a:pt x="8657" y="0"/>
                  </a:lnTo>
                  <a:close/>
                </a:path>
              </a:pathLst>
            </a:custGeom>
            <a:solidFill>
              <a:srgbClr val="FFFFFF">
                <a:alpha val="3155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608" name="Google Shape;1385;p34">
              <a:extLst>
                <a:ext uri="{FF2B5EF4-FFF2-40B4-BE49-F238E27FC236}">
                  <a16:creationId xmlns:a16="http://schemas.microsoft.com/office/drawing/2014/main" id="{B807E4E1-0ECE-C492-B812-0D6D4E958393}"/>
                </a:ext>
              </a:extLst>
            </p:cNvPr>
            <p:cNvSpPr/>
            <p:nvPr/>
          </p:nvSpPr>
          <p:spPr>
            <a:xfrm>
              <a:off x="1287551" y="4380653"/>
              <a:ext cx="522761" cy="60266"/>
            </a:xfrm>
            <a:custGeom>
              <a:avLst/>
              <a:gdLst/>
              <a:ahLst/>
              <a:cxnLst/>
              <a:rect l="l" t="t" r="r" b="b"/>
              <a:pathLst>
                <a:path w="12673" h="1461" extrusionOk="0">
                  <a:moveTo>
                    <a:pt x="0" y="0"/>
                  </a:moveTo>
                  <a:lnTo>
                    <a:pt x="279" y="402"/>
                  </a:lnTo>
                  <a:lnTo>
                    <a:pt x="12672" y="1461"/>
                  </a:lnTo>
                  <a:lnTo>
                    <a:pt x="12393" y="1059"/>
                  </a:lnTo>
                  <a:lnTo>
                    <a:pt x="0" y="0"/>
                  </a:lnTo>
                  <a:close/>
                </a:path>
              </a:pathLst>
            </a:custGeom>
            <a:solidFill>
              <a:srgbClr val="FFFFFF">
                <a:alpha val="3155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609" name="Google Shape;1386;p34">
              <a:extLst>
                <a:ext uri="{FF2B5EF4-FFF2-40B4-BE49-F238E27FC236}">
                  <a16:creationId xmlns:a16="http://schemas.microsoft.com/office/drawing/2014/main" id="{18D78CC1-C9D4-DC38-F813-CD94F66DD19A}"/>
                </a:ext>
              </a:extLst>
            </p:cNvPr>
            <p:cNvSpPr/>
            <p:nvPr/>
          </p:nvSpPr>
          <p:spPr>
            <a:xfrm>
              <a:off x="1659420" y="4700711"/>
              <a:ext cx="36176" cy="43931"/>
            </a:xfrm>
            <a:custGeom>
              <a:avLst/>
              <a:gdLst/>
              <a:ahLst/>
              <a:cxnLst/>
              <a:rect l="l" t="t" r="r" b="b"/>
              <a:pathLst>
                <a:path w="877" h="1065" extrusionOk="0">
                  <a:moveTo>
                    <a:pt x="2" y="0"/>
                  </a:moveTo>
                  <a:cubicBezTo>
                    <a:pt x="2" y="0"/>
                    <a:pt x="2" y="1"/>
                    <a:pt x="2" y="1"/>
                  </a:cubicBezTo>
                  <a:cubicBezTo>
                    <a:pt x="0" y="4"/>
                    <a:pt x="2" y="4"/>
                    <a:pt x="2" y="4"/>
                  </a:cubicBezTo>
                  <a:cubicBezTo>
                    <a:pt x="3" y="4"/>
                    <a:pt x="107" y="39"/>
                    <a:pt x="242" y="100"/>
                  </a:cubicBezTo>
                  <a:cubicBezTo>
                    <a:pt x="466" y="203"/>
                    <a:pt x="594" y="296"/>
                    <a:pt x="665" y="356"/>
                  </a:cubicBezTo>
                  <a:cubicBezTo>
                    <a:pt x="765" y="443"/>
                    <a:pt x="828" y="565"/>
                    <a:pt x="854" y="723"/>
                  </a:cubicBezTo>
                  <a:cubicBezTo>
                    <a:pt x="874" y="853"/>
                    <a:pt x="864" y="972"/>
                    <a:pt x="858" y="1044"/>
                  </a:cubicBezTo>
                  <a:lnTo>
                    <a:pt x="858" y="1065"/>
                  </a:lnTo>
                  <a:cubicBezTo>
                    <a:pt x="861" y="1058"/>
                    <a:pt x="861" y="1051"/>
                    <a:pt x="862" y="1044"/>
                  </a:cubicBezTo>
                  <a:cubicBezTo>
                    <a:pt x="868" y="972"/>
                    <a:pt x="876" y="852"/>
                    <a:pt x="855" y="723"/>
                  </a:cubicBezTo>
                  <a:cubicBezTo>
                    <a:pt x="831" y="564"/>
                    <a:pt x="768" y="441"/>
                    <a:pt x="666" y="354"/>
                  </a:cubicBezTo>
                  <a:cubicBezTo>
                    <a:pt x="539" y="245"/>
                    <a:pt x="367" y="155"/>
                    <a:pt x="243" y="98"/>
                  </a:cubicBezTo>
                  <a:cubicBezTo>
                    <a:pt x="109" y="36"/>
                    <a:pt x="6" y="1"/>
                    <a:pt x="3" y="1"/>
                  </a:cubicBezTo>
                  <a:cubicBezTo>
                    <a:pt x="3" y="0"/>
                    <a:pt x="2" y="0"/>
                    <a:pt x="2" y="0"/>
                  </a:cubicBezTo>
                  <a:close/>
                </a:path>
              </a:pathLst>
            </a:custGeom>
            <a:solidFill>
              <a:srgbClr val="2745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grpSp>
      <p:sp>
        <p:nvSpPr>
          <p:cNvPr id="2" name="Google Shape;1936;p37">
            <a:extLst>
              <a:ext uri="{FF2B5EF4-FFF2-40B4-BE49-F238E27FC236}">
                <a16:creationId xmlns:a16="http://schemas.microsoft.com/office/drawing/2014/main" id="{4CFD39DC-4224-9C8F-511B-51F6855CF087}"/>
              </a:ext>
            </a:extLst>
          </p:cNvPr>
          <p:cNvSpPr txBox="1">
            <a:spLocks/>
          </p:cNvSpPr>
          <p:nvPr/>
        </p:nvSpPr>
        <p:spPr>
          <a:xfrm>
            <a:off x="980137" y="193088"/>
            <a:ext cx="2899841" cy="498798"/>
          </a:xfrm>
          <a:prstGeom prst="rect">
            <a:avLst/>
          </a:prstGeom>
          <a:noFill/>
          <a:ln>
            <a:noFill/>
          </a:ln>
        </p:spPr>
        <p:txBody>
          <a:bodyPr spcFirstLastPara="1" wrap="square" lIns="91425" tIns="91425" rIns="91425" bIns="91425" anchor="b" anchorCtr="0">
            <a:noAutofit/>
          </a:bodyPr>
          <a:lstStyle>
            <a:defPPr marR="0" lvl="0" algn="l" rtl="0">
              <a:lnSpc>
                <a:spcPct val="100000"/>
              </a:lnSpc>
              <a:spcBef>
                <a:spcPts val="0"/>
              </a:spcBef>
              <a:spcAft>
                <a:spcPts val="0"/>
              </a:spcAft>
              <a:defRPr/>
            </a:defPPr>
            <a:lvl1pPr algn="r">
              <a:buClr>
                <a:schemeClr val="lt1"/>
              </a:buClr>
              <a:buSzPts val="3000"/>
              <a:buFont typeface="Bodoni Moda SemiBold"/>
              <a:buNone/>
              <a:defRPr sz="4000">
                <a:solidFill>
                  <a:schemeClr val="lt1"/>
                </a:solidFill>
                <a:latin typeface="Fira Sans Condensed Black" panose="020B0A03050000020004" pitchFamily="34" charset="0"/>
                <a:ea typeface="Bodoni Moda SemiBold"/>
                <a:cs typeface="#9Slide03 Arima Madurai" panose="00000500000000000000" pitchFamily="2" charset="-93"/>
              </a:defRPr>
            </a:lvl1pPr>
            <a:lvl2pPr>
              <a:buClr>
                <a:schemeClr val="lt1"/>
              </a:buClr>
              <a:buSzPts val="3500"/>
              <a:buFont typeface="Bodoni Moda SemiBold"/>
              <a:buNone/>
              <a:defRPr sz="3500">
                <a:solidFill>
                  <a:schemeClr val="lt1"/>
                </a:solidFill>
                <a:latin typeface="Bodoni Moda SemiBold"/>
                <a:ea typeface="Bodoni Moda SemiBold"/>
                <a:cs typeface="Bodoni Moda SemiBold"/>
              </a:defRPr>
            </a:lvl2pPr>
            <a:lvl3pPr>
              <a:buClr>
                <a:schemeClr val="lt1"/>
              </a:buClr>
              <a:buSzPts val="3500"/>
              <a:buFont typeface="Bodoni Moda SemiBold"/>
              <a:buNone/>
              <a:defRPr sz="3500">
                <a:solidFill>
                  <a:schemeClr val="lt1"/>
                </a:solidFill>
                <a:latin typeface="Bodoni Moda SemiBold"/>
                <a:ea typeface="Bodoni Moda SemiBold"/>
                <a:cs typeface="Bodoni Moda SemiBold"/>
              </a:defRPr>
            </a:lvl3pPr>
            <a:lvl4pPr>
              <a:buClr>
                <a:schemeClr val="lt1"/>
              </a:buClr>
              <a:buSzPts val="3500"/>
              <a:buFont typeface="Bodoni Moda SemiBold"/>
              <a:buNone/>
              <a:defRPr sz="3500">
                <a:solidFill>
                  <a:schemeClr val="lt1"/>
                </a:solidFill>
                <a:latin typeface="Bodoni Moda SemiBold"/>
                <a:ea typeface="Bodoni Moda SemiBold"/>
                <a:cs typeface="Bodoni Moda SemiBold"/>
              </a:defRPr>
            </a:lvl4pPr>
            <a:lvl5pPr>
              <a:buClr>
                <a:schemeClr val="lt1"/>
              </a:buClr>
              <a:buSzPts val="3500"/>
              <a:buFont typeface="Bodoni Moda SemiBold"/>
              <a:buNone/>
              <a:defRPr sz="3500">
                <a:solidFill>
                  <a:schemeClr val="lt1"/>
                </a:solidFill>
                <a:latin typeface="Bodoni Moda SemiBold"/>
                <a:ea typeface="Bodoni Moda SemiBold"/>
                <a:cs typeface="Bodoni Moda SemiBold"/>
              </a:defRPr>
            </a:lvl5pPr>
            <a:lvl6pPr>
              <a:buClr>
                <a:schemeClr val="lt1"/>
              </a:buClr>
              <a:buSzPts val="3500"/>
              <a:buFont typeface="Bodoni Moda SemiBold"/>
              <a:buNone/>
              <a:defRPr sz="3500">
                <a:solidFill>
                  <a:schemeClr val="lt1"/>
                </a:solidFill>
                <a:latin typeface="Bodoni Moda SemiBold"/>
                <a:ea typeface="Bodoni Moda SemiBold"/>
                <a:cs typeface="Bodoni Moda SemiBold"/>
              </a:defRPr>
            </a:lvl6pPr>
            <a:lvl7pPr>
              <a:buClr>
                <a:schemeClr val="lt1"/>
              </a:buClr>
              <a:buSzPts val="3500"/>
              <a:buFont typeface="Bodoni Moda SemiBold"/>
              <a:buNone/>
              <a:defRPr sz="3500">
                <a:solidFill>
                  <a:schemeClr val="lt1"/>
                </a:solidFill>
                <a:latin typeface="Bodoni Moda SemiBold"/>
                <a:ea typeface="Bodoni Moda SemiBold"/>
                <a:cs typeface="Bodoni Moda SemiBold"/>
              </a:defRPr>
            </a:lvl7pPr>
            <a:lvl8pPr>
              <a:buClr>
                <a:schemeClr val="lt1"/>
              </a:buClr>
              <a:buSzPts val="3500"/>
              <a:buFont typeface="Bodoni Moda SemiBold"/>
              <a:buNone/>
              <a:defRPr sz="3500">
                <a:solidFill>
                  <a:schemeClr val="lt1"/>
                </a:solidFill>
                <a:latin typeface="Bodoni Moda SemiBold"/>
                <a:ea typeface="Bodoni Moda SemiBold"/>
                <a:cs typeface="Bodoni Moda SemiBold"/>
              </a:defRPr>
            </a:lvl8pPr>
            <a:lvl9pPr>
              <a:buClr>
                <a:schemeClr val="lt1"/>
              </a:buClr>
              <a:buSzPts val="3500"/>
              <a:buFont typeface="Bodoni Moda SemiBold"/>
              <a:buNone/>
              <a:defRPr sz="3500">
                <a:solidFill>
                  <a:schemeClr val="lt1"/>
                </a:solidFill>
                <a:latin typeface="Bodoni Moda SemiBold"/>
                <a:ea typeface="Bodoni Moda SemiBold"/>
                <a:cs typeface="Bodoni Moda SemiBold"/>
              </a:defRPr>
            </a:lvl9pPr>
          </a:lstStyle>
          <a:p>
            <a:pPr algn="l"/>
            <a:r>
              <a:rPr lang="en-US" sz="2200" dirty="0"/>
              <a:t>II. </a:t>
            </a:r>
            <a:r>
              <a:rPr lang="en-US" sz="2200" dirty="0" err="1"/>
              <a:t>Tính</a:t>
            </a:r>
            <a:r>
              <a:rPr lang="en-US" sz="2200" dirty="0"/>
              <a:t> </a:t>
            </a:r>
            <a:r>
              <a:rPr lang="en-US" sz="2200" dirty="0" err="1"/>
              <a:t>Chất</a:t>
            </a:r>
            <a:r>
              <a:rPr lang="en-US" sz="2200" dirty="0"/>
              <a:t> </a:t>
            </a:r>
            <a:r>
              <a:rPr lang="en-US" sz="2200" dirty="0" err="1"/>
              <a:t>Hóa</a:t>
            </a:r>
            <a:r>
              <a:rPr lang="en-US" sz="2200" dirty="0"/>
              <a:t> </a:t>
            </a:r>
            <a:r>
              <a:rPr lang="en-US" sz="2200" dirty="0" err="1"/>
              <a:t>Học</a:t>
            </a:r>
            <a:endParaRPr lang="en-US" sz="2200" dirty="0"/>
          </a:p>
        </p:txBody>
      </p:sp>
      <p:grpSp>
        <p:nvGrpSpPr>
          <p:cNvPr id="3" name="Group 2">
            <a:extLst>
              <a:ext uri="{FF2B5EF4-FFF2-40B4-BE49-F238E27FC236}">
                <a16:creationId xmlns:a16="http://schemas.microsoft.com/office/drawing/2014/main" id="{00D9BC03-FEB8-55FA-C3C6-7E36CB3929D3}"/>
              </a:ext>
            </a:extLst>
          </p:cNvPr>
          <p:cNvGrpSpPr/>
          <p:nvPr/>
        </p:nvGrpSpPr>
        <p:grpSpPr>
          <a:xfrm>
            <a:off x="597791" y="239026"/>
            <a:ext cx="338790" cy="338790"/>
            <a:chOff x="7180424" y="955856"/>
            <a:chExt cx="1129990" cy="1129990"/>
          </a:xfrm>
        </p:grpSpPr>
        <p:sp>
          <p:nvSpPr>
            <p:cNvPr id="4" name="Oval 3">
              <a:extLst>
                <a:ext uri="{FF2B5EF4-FFF2-40B4-BE49-F238E27FC236}">
                  <a16:creationId xmlns:a16="http://schemas.microsoft.com/office/drawing/2014/main" id="{F2F0FAB3-7DE8-BCB9-8E5A-A288BF465AF7}"/>
                </a:ext>
              </a:extLst>
            </p:cNvPr>
            <p:cNvSpPr/>
            <p:nvPr/>
          </p:nvSpPr>
          <p:spPr>
            <a:xfrm>
              <a:off x="7180424" y="955856"/>
              <a:ext cx="1129990" cy="1129990"/>
            </a:xfrm>
            <a:prstGeom prst="ellipse">
              <a:avLst/>
            </a:prstGeom>
            <a:solidFill>
              <a:schemeClr val="accent6"/>
            </a:solidFill>
            <a:ln>
              <a:noFill/>
            </a:ln>
            <a:effectLst>
              <a:glow rad="63500">
                <a:srgbClr val="FFC000">
                  <a:alpha val="40000"/>
                </a:srgbClr>
              </a:glo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5" name="Picture 4" descr="Flask ">
              <a:extLst>
                <a:ext uri="{FF2B5EF4-FFF2-40B4-BE49-F238E27FC236}">
                  <a16:creationId xmlns:a16="http://schemas.microsoft.com/office/drawing/2014/main" id="{D4580313-8556-04A4-BEE1-130C777F636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325699" y="1062096"/>
              <a:ext cx="832989" cy="832989"/>
            </a:xfrm>
            <a:prstGeom prst="rect">
              <a:avLst/>
            </a:prstGeom>
            <a:noFill/>
            <a:extLst>
              <a:ext uri="{909E8E84-426E-40DD-AFC4-6F175D3DCCD1}">
                <a14:hiddenFill xmlns:a14="http://schemas.microsoft.com/office/drawing/2010/main">
                  <a:solidFill>
                    <a:srgbClr val="FFFFFF"/>
                  </a:solidFill>
                </a14:hiddenFill>
              </a:ext>
            </a:extLst>
          </p:spPr>
        </p:pic>
      </p:grpSp>
      <p:sp>
        <p:nvSpPr>
          <p:cNvPr id="7" name="Text Box 3">
            <a:extLst>
              <a:ext uri="{FF2B5EF4-FFF2-40B4-BE49-F238E27FC236}">
                <a16:creationId xmlns:a16="http://schemas.microsoft.com/office/drawing/2014/main" id="{137F32B7-E321-E7CF-AD64-80F62BA4EEEB}"/>
              </a:ext>
            </a:extLst>
          </p:cNvPr>
          <p:cNvSpPr txBox="1"/>
          <p:nvPr/>
        </p:nvSpPr>
        <p:spPr>
          <a:xfrm>
            <a:off x="618978" y="822199"/>
            <a:ext cx="8230981" cy="547714"/>
          </a:xfrm>
          <a:prstGeom prst="rect">
            <a:avLst/>
          </a:prstGeom>
          <a:noFill/>
          <a:ln w="9525">
            <a:noFill/>
          </a:ln>
        </p:spPr>
        <p:txBody>
          <a:bodyPr wrap="square">
            <a:spAutoFit/>
          </a:bodyPr>
          <a:lstStyle/>
          <a:p>
            <a:pPr defTabSz="685800">
              <a:lnSpc>
                <a:spcPct val="150000"/>
              </a:lnSpc>
              <a:spcBef>
                <a:spcPct val="50000"/>
              </a:spcBef>
              <a:buClrTx/>
              <a:defRPr/>
            </a:pPr>
            <a:r>
              <a:rPr sz="2200" b="1" kern="1200" dirty="0">
                <a:solidFill>
                  <a:prstClr val="black"/>
                </a:solidFill>
                <a:latin typeface="Calibri" panose="020F0502020204030204" pitchFamily="34" charset="0"/>
                <a:ea typeface="+mn-ea"/>
                <a:cs typeface="Calibri" panose="020F0502020204030204" pitchFamily="34" charset="0"/>
              </a:rPr>
              <a:t> </a:t>
            </a:r>
            <a:r>
              <a:rPr lang="en-US" sz="2200" b="1" kern="1200" dirty="0">
                <a:solidFill>
                  <a:prstClr val="black"/>
                </a:solidFill>
                <a:latin typeface="Calibri" panose="020F0502020204030204" pitchFamily="34" charset="0"/>
                <a:ea typeface="+mn-ea"/>
                <a:cs typeface="Calibri" panose="020F0502020204030204" pitchFamily="34" charset="0"/>
              </a:rPr>
              <a:t>Acetic acid </a:t>
            </a:r>
            <a:r>
              <a:rPr lang="vi-VN" sz="2200" b="1" kern="1200" dirty="0">
                <a:solidFill>
                  <a:prstClr val="black"/>
                </a:solidFill>
                <a:latin typeface="Calibri" panose="020F0502020204030204" pitchFamily="34" charset="0"/>
                <a:ea typeface="+mn-ea"/>
                <a:cs typeface="Calibri" panose="020F0502020204030204" pitchFamily="34" charset="0"/>
              </a:rPr>
              <a:t>có gốc a</a:t>
            </a:r>
            <a:r>
              <a:rPr lang="en-US" sz="2200" b="1" kern="1200" dirty="0" err="1">
                <a:solidFill>
                  <a:prstClr val="black"/>
                </a:solidFill>
                <a:latin typeface="Calibri" panose="020F0502020204030204" pitchFamily="34" charset="0"/>
                <a:ea typeface="+mn-ea"/>
                <a:cs typeface="Calibri" panose="020F0502020204030204" pitchFamily="34" charset="0"/>
              </a:rPr>
              <a:t>xit</a:t>
            </a:r>
            <a:r>
              <a:rPr lang="vi-VN" sz="2200" b="1" kern="1200" dirty="0">
                <a:solidFill>
                  <a:prstClr val="black"/>
                </a:solidFill>
                <a:latin typeface="Calibri" panose="020F0502020204030204" pitchFamily="34" charset="0"/>
                <a:ea typeface="+mn-ea"/>
                <a:cs typeface="Calibri" panose="020F0502020204030204" pitchFamily="34" charset="0"/>
              </a:rPr>
              <a:t> là </a:t>
            </a:r>
            <a:r>
              <a:rPr lang="vi-VN" sz="2200" b="1" kern="1200" dirty="0">
                <a:solidFill>
                  <a:srgbClr val="C00000"/>
                </a:solidFill>
                <a:latin typeface="Calibri" panose="020F0502020204030204" pitchFamily="34" charset="0"/>
                <a:ea typeface="+mn-ea"/>
                <a:cs typeface="Calibri" panose="020F0502020204030204" pitchFamily="34" charset="0"/>
              </a:rPr>
              <a:t>(</a:t>
            </a:r>
            <a:r>
              <a:rPr lang="en-US" altLang="zh-TW" sz="2200" b="1" kern="1200" dirty="0">
                <a:solidFill>
                  <a:srgbClr val="C00000"/>
                </a:solidFill>
                <a:latin typeface="Calibri" panose="020F0502020204030204" pitchFamily="34" charset="0"/>
                <a:ea typeface="PMingLiU" pitchFamily="18" charset="-120"/>
                <a:cs typeface="Calibri" panose="020F0502020204030204" pitchFamily="34" charset="0"/>
                <a:sym typeface="+mn-ea"/>
              </a:rPr>
              <a:t>CH</a:t>
            </a:r>
            <a:r>
              <a:rPr lang="en-US" altLang="zh-TW" sz="2200" b="1" kern="1200" baseline="-25000" dirty="0">
                <a:solidFill>
                  <a:srgbClr val="C00000"/>
                </a:solidFill>
                <a:latin typeface="Calibri" panose="020F0502020204030204" pitchFamily="34" charset="0"/>
                <a:ea typeface="PMingLiU" pitchFamily="18" charset="-120"/>
                <a:cs typeface="Calibri" panose="020F0502020204030204" pitchFamily="34" charset="0"/>
                <a:sym typeface="+mn-ea"/>
              </a:rPr>
              <a:t>3</a:t>
            </a:r>
            <a:r>
              <a:rPr lang="en-US" altLang="zh-TW" sz="2200" b="1" kern="1200" dirty="0">
                <a:solidFill>
                  <a:srgbClr val="C00000"/>
                </a:solidFill>
                <a:latin typeface="Calibri" panose="020F0502020204030204" pitchFamily="34" charset="0"/>
                <a:ea typeface="PMingLiU" pitchFamily="18" charset="-120"/>
                <a:cs typeface="Calibri" panose="020F0502020204030204" pitchFamily="34" charset="0"/>
                <a:sym typeface="+mn-ea"/>
              </a:rPr>
              <a:t>COO</a:t>
            </a:r>
            <a:r>
              <a:rPr lang="vi-VN" altLang="en-US" sz="2200" b="1" kern="1200" dirty="0">
                <a:solidFill>
                  <a:srgbClr val="C00000"/>
                </a:solidFill>
                <a:latin typeface="Calibri" panose="020F0502020204030204" pitchFamily="34" charset="0"/>
                <a:ea typeface="PMingLiU" pitchFamily="18" charset="-120"/>
                <a:cs typeface="Calibri" panose="020F0502020204030204" pitchFamily="34" charset="0"/>
                <a:sym typeface="+mn-ea"/>
              </a:rPr>
              <a:t>)</a:t>
            </a:r>
            <a:r>
              <a:rPr lang="vi-VN" altLang="en-US" sz="2200" b="1" kern="1200" dirty="0">
                <a:solidFill>
                  <a:prstClr val="black"/>
                </a:solidFill>
                <a:latin typeface="Calibri" panose="020F0502020204030204" pitchFamily="34" charset="0"/>
                <a:ea typeface="PMingLiU" pitchFamily="18" charset="-120"/>
                <a:cs typeface="Calibri" panose="020F0502020204030204" pitchFamily="34" charset="0"/>
                <a:sym typeface="+mn-ea"/>
              </a:rPr>
              <a:t> hóa trị </a:t>
            </a:r>
            <a:r>
              <a:rPr lang="vi-VN" altLang="en-US" sz="2200" b="1" kern="1200" dirty="0">
                <a:solidFill>
                  <a:srgbClr val="C00000"/>
                </a:solidFill>
                <a:latin typeface="Calibri" panose="020F0502020204030204" pitchFamily="34" charset="0"/>
                <a:ea typeface="PMingLiU" pitchFamily="18" charset="-120"/>
                <a:cs typeface="Calibri" panose="020F0502020204030204" pitchFamily="34" charset="0"/>
                <a:sym typeface="+mn-ea"/>
              </a:rPr>
              <a:t>I</a:t>
            </a:r>
            <a:r>
              <a:rPr lang="en-US" altLang="en-US" sz="2200" b="1" kern="1200" dirty="0">
                <a:solidFill>
                  <a:srgbClr val="C00000"/>
                </a:solidFill>
                <a:latin typeface="Calibri" panose="020F0502020204030204" pitchFamily="34" charset="0"/>
                <a:ea typeface="PMingLiU" pitchFamily="18" charset="-120"/>
                <a:cs typeface="Calibri" panose="020F0502020204030204" pitchFamily="34" charset="0"/>
                <a:sym typeface="+mn-ea"/>
              </a:rPr>
              <a:t> </a:t>
            </a:r>
            <a:r>
              <a:rPr lang="vi-VN" altLang="en-US" sz="2200" b="1" kern="1200" dirty="0">
                <a:solidFill>
                  <a:prstClr val="black"/>
                </a:solidFill>
                <a:latin typeface="Calibri" panose="020F0502020204030204" pitchFamily="34" charset="0"/>
                <a:ea typeface="PMingLiU" pitchFamily="18" charset="-120"/>
                <a:cs typeface="Calibri" panose="020F0502020204030204" pitchFamily="34" charset="0"/>
                <a:sym typeface="+mn-ea"/>
              </a:rPr>
              <a:t>và có tên gọi là </a:t>
            </a:r>
            <a:r>
              <a:rPr lang="en-US" altLang="en-US" sz="2200" b="1" kern="1200" dirty="0">
                <a:solidFill>
                  <a:srgbClr val="C00000"/>
                </a:solidFill>
                <a:latin typeface="Calibri" panose="020F0502020204030204" pitchFamily="34" charset="0"/>
                <a:ea typeface="PMingLiU" pitchFamily="18" charset="-120"/>
                <a:cs typeface="Calibri" panose="020F0502020204030204" pitchFamily="34" charset="0"/>
                <a:sym typeface="+mn-ea"/>
              </a:rPr>
              <a:t>Acetate</a:t>
            </a:r>
            <a:endParaRPr lang="vi-VN" altLang="en-US" sz="2200" b="1" kern="1200" dirty="0">
              <a:solidFill>
                <a:srgbClr val="C00000"/>
              </a:solidFill>
              <a:latin typeface="Calibri" panose="020F0502020204030204" pitchFamily="34" charset="0"/>
              <a:ea typeface="PMingLiU" pitchFamily="18" charset="-120"/>
              <a:cs typeface="Calibri" panose="020F0502020204030204" pitchFamily="34" charset="0"/>
              <a:sym typeface="+mn-ea"/>
            </a:endParaRPr>
          </a:p>
        </p:txBody>
      </p:sp>
      <p:grpSp>
        <p:nvGrpSpPr>
          <p:cNvPr id="8" name="Group 34">
            <a:extLst>
              <a:ext uri="{FF2B5EF4-FFF2-40B4-BE49-F238E27FC236}">
                <a16:creationId xmlns:a16="http://schemas.microsoft.com/office/drawing/2014/main" id="{956C8B73-1CE7-94CF-7BCE-36816A751299}"/>
              </a:ext>
            </a:extLst>
          </p:cNvPr>
          <p:cNvGrpSpPr/>
          <p:nvPr/>
        </p:nvGrpSpPr>
        <p:grpSpPr bwMode="auto">
          <a:xfrm>
            <a:off x="1492563" y="3626649"/>
            <a:ext cx="7394136" cy="572882"/>
            <a:chOff x="461" y="2581"/>
            <a:chExt cx="5706" cy="829"/>
          </a:xfrm>
          <a:noFill/>
        </p:grpSpPr>
        <p:grpSp>
          <p:nvGrpSpPr>
            <p:cNvPr id="9" name="Group 35">
              <a:extLst>
                <a:ext uri="{FF2B5EF4-FFF2-40B4-BE49-F238E27FC236}">
                  <a16:creationId xmlns:a16="http://schemas.microsoft.com/office/drawing/2014/main" id="{A2707F71-1BFA-0258-A7F6-7E9AFC2F5246}"/>
                </a:ext>
              </a:extLst>
            </p:cNvPr>
            <p:cNvGrpSpPr/>
            <p:nvPr/>
          </p:nvGrpSpPr>
          <p:grpSpPr bwMode="auto">
            <a:xfrm>
              <a:off x="461" y="2581"/>
              <a:ext cx="5706" cy="827"/>
              <a:chOff x="2291" y="2341"/>
              <a:chExt cx="3768" cy="827"/>
            </a:xfrm>
            <a:grpFill/>
          </p:grpSpPr>
          <p:pic>
            <p:nvPicPr>
              <p:cNvPr id="11" name="Picture 36">
                <a:extLst>
                  <a:ext uri="{FF2B5EF4-FFF2-40B4-BE49-F238E27FC236}">
                    <a16:creationId xmlns:a16="http://schemas.microsoft.com/office/drawing/2014/main" id="{3B81D4AC-5A4E-F26D-254E-1EF17615ED9D}"/>
                  </a:ext>
                </a:extLst>
              </p:cNvPr>
              <p:cNvPicPr>
                <a:picLocks noChangeAspect="1" noChangeArrowheads="1"/>
              </p:cNvPicPr>
              <p:nvPr/>
            </p:nvPicPr>
            <p:blipFill>
              <a:blip r:embed="rId4">
                <a:clrChange>
                  <a:clrFrom>
                    <a:srgbClr val="D9D9D9"/>
                  </a:clrFrom>
                  <a:clrTo>
                    <a:srgbClr val="D9D9D9">
                      <a:alpha val="0"/>
                    </a:srgbClr>
                  </a:clrTo>
                </a:clrChange>
                <a:extLst>
                  <a:ext uri="{28A0092B-C50C-407E-A947-70E740481C1C}">
                    <a14:useLocalDpi xmlns:a14="http://schemas.microsoft.com/office/drawing/2010/main" val="0"/>
                  </a:ext>
                </a:extLst>
              </a:blip>
              <a:srcRect/>
              <a:stretch>
                <a:fillRect/>
              </a:stretch>
            </p:blipFill>
            <p:spPr bwMode="auto">
              <a:xfrm>
                <a:off x="2291" y="2341"/>
                <a:ext cx="3768" cy="827"/>
              </a:xfrm>
              <a:prstGeom prst="rect">
                <a:avLst/>
              </a:prstGeom>
              <a:grpFill/>
              <a:ln w="12700" cmpd="sng">
                <a:noFill/>
                <a:prstDash val="solid"/>
              </a:ln>
            </p:spPr>
          </p:pic>
          <p:sp>
            <p:nvSpPr>
              <p:cNvPr id="12" name="Text Box 37">
                <a:extLst>
                  <a:ext uri="{FF2B5EF4-FFF2-40B4-BE49-F238E27FC236}">
                    <a16:creationId xmlns:a16="http://schemas.microsoft.com/office/drawing/2014/main" id="{52C3FF8C-96A4-8F11-221E-C82CDCBC805B}"/>
                  </a:ext>
                </a:extLst>
              </p:cNvPr>
              <p:cNvSpPr txBox="1">
                <a:spLocks noChangeArrowheads="1"/>
              </p:cNvSpPr>
              <p:nvPr/>
            </p:nvSpPr>
            <p:spPr bwMode="auto">
              <a:xfrm>
                <a:off x="2447" y="2437"/>
                <a:ext cx="819" cy="668"/>
              </a:xfrm>
              <a:prstGeom prst="rect">
                <a:avLst/>
              </a:prstGeom>
              <a:grp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defTabSz="685800">
                  <a:spcBef>
                    <a:spcPct val="50000"/>
                  </a:spcBef>
                  <a:buClrTx/>
                </a:pPr>
                <a:r>
                  <a:rPr lang="en-US" altLang="zh-TW" sz="2400" b="1" kern="1200" dirty="0">
                    <a:solidFill>
                      <a:srgbClr val="0000FF"/>
                    </a:solidFill>
                    <a:latin typeface="Calibri" panose="020F0502020204030204" pitchFamily="34" charset="0"/>
                    <a:ea typeface="新細明體" panose="02020500000000000000" pitchFamily="18" charset="-120"/>
                    <a:cs typeface="Calibri" panose="020F0502020204030204" pitchFamily="34" charset="0"/>
                    <a:sym typeface="+mn-ea"/>
                  </a:rPr>
                  <a:t>CH</a:t>
                </a:r>
                <a:r>
                  <a:rPr lang="en-US" altLang="zh-TW" sz="2400" b="1" kern="1200" baseline="-25000" dirty="0">
                    <a:solidFill>
                      <a:srgbClr val="0000FF"/>
                    </a:solidFill>
                    <a:latin typeface="Calibri" panose="020F0502020204030204" pitchFamily="34" charset="0"/>
                    <a:ea typeface="新細明體" panose="02020500000000000000" pitchFamily="18" charset="-120"/>
                    <a:cs typeface="Calibri" panose="020F0502020204030204" pitchFamily="34" charset="0"/>
                    <a:sym typeface="+mn-ea"/>
                  </a:rPr>
                  <a:t>3</a:t>
                </a:r>
                <a:r>
                  <a:rPr lang="en-US" altLang="zh-TW" sz="2400" b="1" kern="1200" dirty="0">
                    <a:solidFill>
                      <a:srgbClr val="0000FF"/>
                    </a:solidFill>
                    <a:latin typeface="Calibri" panose="020F0502020204030204" pitchFamily="34" charset="0"/>
                    <a:ea typeface="新細明體" panose="02020500000000000000" pitchFamily="18" charset="-120"/>
                    <a:cs typeface="Calibri" panose="020F0502020204030204" pitchFamily="34" charset="0"/>
                    <a:sym typeface="+mn-ea"/>
                  </a:rPr>
                  <a:t>COO</a:t>
                </a:r>
                <a:r>
                  <a:rPr lang="vi-VN" altLang="en-US" sz="2400" b="1" kern="1200" dirty="0">
                    <a:solidFill>
                      <a:prstClr val="black"/>
                    </a:solidFill>
                    <a:latin typeface="Calibri" panose="020F0502020204030204" pitchFamily="34" charset="0"/>
                    <a:ea typeface="PMingLiU" pitchFamily="18" charset="-120"/>
                    <a:cs typeface="Calibri" panose="020F0502020204030204" pitchFamily="34" charset="0"/>
                    <a:sym typeface="+mn-ea"/>
                  </a:rPr>
                  <a:t>H</a:t>
                </a:r>
              </a:p>
            </p:txBody>
          </p:sp>
        </p:grpSp>
        <p:sp>
          <p:nvSpPr>
            <p:cNvPr id="10" name="Text Box 38">
              <a:extLst>
                <a:ext uri="{FF2B5EF4-FFF2-40B4-BE49-F238E27FC236}">
                  <a16:creationId xmlns:a16="http://schemas.microsoft.com/office/drawing/2014/main" id="{48505C8A-1DDB-5B94-DE6D-48236076EAD8}"/>
                </a:ext>
              </a:extLst>
            </p:cNvPr>
            <p:cNvSpPr txBox="1">
              <a:spLocks noChangeArrowheads="1"/>
            </p:cNvSpPr>
            <p:nvPr/>
          </p:nvSpPr>
          <p:spPr bwMode="auto">
            <a:xfrm>
              <a:off x="2305" y="2742"/>
              <a:ext cx="751" cy="668"/>
            </a:xfrm>
            <a:prstGeom prst="rect">
              <a:avLst/>
            </a:prstGeom>
            <a:grp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defTabSz="685800">
                <a:spcBef>
                  <a:spcPct val="50000"/>
                </a:spcBef>
                <a:buClrTx/>
              </a:pPr>
              <a:r>
                <a:rPr lang="en-US" sz="2400" b="1" kern="1200" dirty="0">
                  <a:solidFill>
                    <a:srgbClr val="0C17F4"/>
                  </a:solidFill>
                  <a:latin typeface="Calibri" panose="020F0502020204030204" pitchFamily="34" charset="0"/>
                  <a:ea typeface="+mn-ea"/>
                  <a:cs typeface="Calibri" panose="020F0502020204030204" pitchFamily="34" charset="0"/>
                </a:rPr>
                <a:t> </a:t>
              </a:r>
              <a:r>
                <a:rPr lang="vi-VN" altLang="en-US" sz="2400" b="1" kern="1200" dirty="0">
                  <a:solidFill>
                    <a:srgbClr val="0C17F4"/>
                  </a:solidFill>
                  <a:latin typeface="Calibri" panose="020F0502020204030204" pitchFamily="34" charset="0"/>
                  <a:ea typeface="+mn-ea"/>
                  <a:cs typeface="Calibri" panose="020F0502020204030204" pitchFamily="34" charset="0"/>
                </a:rPr>
                <a:t>  </a:t>
              </a:r>
              <a:r>
                <a:rPr lang="vi-VN" altLang="en-US" sz="2400" b="1" kern="1200" dirty="0">
                  <a:solidFill>
                    <a:srgbClr val="FF0000"/>
                  </a:solidFill>
                  <a:latin typeface="Calibri" panose="020F0502020204030204" pitchFamily="34" charset="0"/>
                  <a:ea typeface="+mn-ea"/>
                  <a:cs typeface="Calibri" panose="020F0502020204030204" pitchFamily="34" charset="0"/>
                </a:rPr>
                <a:t>K</a:t>
              </a:r>
              <a:r>
                <a:rPr lang="vi-VN" altLang="en-US" sz="2400" b="1" kern="1200" dirty="0">
                  <a:solidFill>
                    <a:prstClr val="black"/>
                  </a:solidFill>
                  <a:latin typeface="Calibri" panose="020F0502020204030204" pitchFamily="34" charset="0"/>
                  <a:ea typeface="PMingLiU" pitchFamily="18" charset="-120"/>
                  <a:cs typeface="Calibri" panose="020F0502020204030204" pitchFamily="34" charset="0"/>
                  <a:sym typeface="+mn-ea"/>
                </a:rPr>
                <a:t>OH</a:t>
              </a:r>
              <a:r>
                <a:rPr lang="vi-VN" altLang="en-US" sz="2400" b="1" kern="1200" dirty="0">
                  <a:solidFill>
                    <a:srgbClr val="0000FF"/>
                  </a:solidFill>
                  <a:latin typeface="Calibri" panose="020F0502020204030204" pitchFamily="34" charset="0"/>
                  <a:ea typeface="PMingLiU" pitchFamily="18" charset="-120"/>
                  <a:cs typeface="Calibri" panose="020F0502020204030204" pitchFamily="34" charset="0"/>
                  <a:sym typeface="+mn-ea"/>
                </a:rPr>
                <a:t>  </a:t>
              </a:r>
              <a:endParaRPr lang="en-US" sz="2400" b="1" kern="1200" baseline="-25000" dirty="0">
                <a:solidFill>
                  <a:srgbClr val="0C17F4"/>
                </a:solidFill>
                <a:latin typeface="Calibri" panose="020F0502020204030204" pitchFamily="34" charset="0"/>
                <a:ea typeface="+mn-ea"/>
                <a:cs typeface="Calibri" panose="020F0502020204030204" pitchFamily="34" charset="0"/>
              </a:endParaRPr>
            </a:p>
          </p:txBody>
        </p:sp>
      </p:grpSp>
      <p:sp>
        <p:nvSpPr>
          <p:cNvPr id="13" name="Text Box 66">
            <a:extLst>
              <a:ext uri="{FF2B5EF4-FFF2-40B4-BE49-F238E27FC236}">
                <a16:creationId xmlns:a16="http://schemas.microsoft.com/office/drawing/2014/main" id="{7140C724-2FF4-7BC1-C021-6B1583B9069C}"/>
              </a:ext>
            </a:extLst>
          </p:cNvPr>
          <p:cNvSpPr txBox="1"/>
          <p:nvPr/>
        </p:nvSpPr>
        <p:spPr>
          <a:xfrm>
            <a:off x="1992665" y="1619060"/>
            <a:ext cx="1418337" cy="461665"/>
          </a:xfrm>
          <a:prstGeom prst="rect">
            <a:avLst/>
          </a:prstGeom>
          <a:noFill/>
          <a:ln w="9525">
            <a:noFill/>
          </a:ln>
          <a:extLst>
            <a:ext uri="{909E8E84-426E-40DD-AFC4-6F175D3DCCD1}">
              <a14:hiddenFill xmlns:a14="http://schemas.microsoft.com/office/drawing/2010/main">
                <a:solidFill>
                  <a:schemeClr val="accent6">
                    <a:lumMod val="20000"/>
                    <a:lumOff val="80000"/>
                  </a:schemeClr>
                </a:solidFill>
              </a14:hiddenFill>
            </a:ext>
          </a:extLst>
        </p:spPr>
        <p:txBody>
          <a:bodyPr wrap="none">
            <a:spAutoFit/>
          </a:bodyPr>
          <a:lstStyle/>
          <a:p>
            <a:pPr defTabSz="685800">
              <a:buClrTx/>
            </a:pPr>
            <a:r>
              <a:rPr lang="en-US" altLang="zh-TW" sz="2400" b="1" kern="1200" dirty="0">
                <a:solidFill>
                  <a:prstClr val="black"/>
                </a:solidFill>
                <a:latin typeface="Calibri" panose="020F0502020204030204" pitchFamily="34" charset="0"/>
                <a:ea typeface="新細明體" panose="02020500000000000000" pitchFamily="18" charset="-120"/>
                <a:cs typeface="Calibri" panose="020F0502020204030204" pitchFamily="34" charset="0"/>
              </a:rPr>
              <a:t>CH</a:t>
            </a:r>
            <a:r>
              <a:rPr lang="en-US" altLang="zh-TW" sz="2400" b="1" kern="1200" baseline="-25000" dirty="0">
                <a:solidFill>
                  <a:prstClr val="black"/>
                </a:solidFill>
                <a:latin typeface="Calibri" panose="020F0502020204030204" pitchFamily="34" charset="0"/>
                <a:ea typeface="新細明體" panose="02020500000000000000" pitchFamily="18" charset="-120"/>
                <a:cs typeface="Calibri" panose="020F0502020204030204" pitchFamily="34" charset="0"/>
              </a:rPr>
              <a:t>3</a:t>
            </a:r>
            <a:r>
              <a:rPr lang="en-US" altLang="zh-TW" sz="2400" b="1" kern="1200" dirty="0">
                <a:solidFill>
                  <a:prstClr val="black"/>
                </a:solidFill>
                <a:latin typeface="Calibri" panose="020F0502020204030204" pitchFamily="34" charset="0"/>
                <a:ea typeface="新細明體" panose="02020500000000000000" pitchFamily="18" charset="-120"/>
                <a:cs typeface="Calibri" panose="020F0502020204030204" pitchFamily="34" charset="0"/>
              </a:rPr>
              <a:t>COO</a:t>
            </a:r>
            <a:r>
              <a:rPr lang="en-US" altLang="zh-TW" sz="2400" b="1" kern="1200" dirty="0">
                <a:solidFill>
                  <a:srgbClr val="FF0000"/>
                </a:solidFill>
                <a:latin typeface="Calibri" panose="020F0502020204030204" pitchFamily="34" charset="0"/>
                <a:ea typeface="新細明體" panose="02020500000000000000" pitchFamily="18" charset="-120"/>
                <a:cs typeface="Calibri" panose="020F0502020204030204" pitchFamily="34" charset="0"/>
              </a:rPr>
              <a:t>H</a:t>
            </a:r>
          </a:p>
        </p:txBody>
      </p:sp>
      <p:sp>
        <p:nvSpPr>
          <p:cNvPr id="14" name="Text Box 66">
            <a:extLst>
              <a:ext uri="{FF2B5EF4-FFF2-40B4-BE49-F238E27FC236}">
                <a16:creationId xmlns:a16="http://schemas.microsoft.com/office/drawing/2014/main" id="{A73A5FDA-84C3-AA00-9066-655098F6A4BC}"/>
              </a:ext>
            </a:extLst>
          </p:cNvPr>
          <p:cNvSpPr txBox="1"/>
          <p:nvPr/>
        </p:nvSpPr>
        <p:spPr>
          <a:xfrm>
            <a:off x="3109916" y="2239144"/>
            <a:ext cx="941283" cy="1013804"/>
          </a:xfrm>
          <a:prstGeom prst="rect">
            <a:avLst/>
          </a:prstGeom>
          <a:noFill/>
          <a:ln w="9525">
            <a:noFill/>
          </a:ln>
        </p:spPr>
        <p:txBody>
          <a:bodyPr wrap="none">
            <a:spAutoFit/>
            <a:scene3d>
              <a:camera prst="orthographicFront"/>
              <a:lightRig rig="threePt" dir="t"/>
            </a:scene3d>
          </a:bodyPr>
          <a:lstStyle/>
          <a:p>
            <a:pPr defTabSz="685800">
              <a:lnSpc>
                <a:spcPct val="130000"/>
              </a:lnSpc>
              <a:buClrTx/>
            </a:pPr>
            <a:r>
              <a:rPr lang="en-US" altLang="zh-TW" sz="2400" b="1" kern="1200" dirty="0">
                <a:solidFill>
                  <a:srgbClr val="FF0000"/>
                </a:solidFill>
                <a:latin typeface="Calibri" panose="020F0502020204030204" pitchFamily="34" charset="0"/>
                <a:ea typeface="新細明體" panose="02020500000000000000" pitchFamily="18" charset="-120"/>
                <a:cs typeface="Calibri" panose="020F0502020204030204" pitchFamily="34" charset="0"/>
              </a:rPr>
              <a:t>H</a:t>
            </a:r>
            <a:r>
              <a:rPr lang="vi-VN" altLang="en-US" sz="2400" b="1" kern="1200" dirty="0">
                <a:solidFill>
                  <a:prstClr val="black"/>
                </a:solidFill>
                <a:latin typeface="Calibri" panose="020F0502020204030204" pitchFamily="34" charset="0"/>
                <a:ea typeface="PMingLiU" pitchFamily="18" charset="-120"/>
                <a:cs typeface="Calibri" panose="020F0502020204030204" pitchFamily="34" charset="0"/>
              </a:rPr>
              <a:t>Cl</a:t>
            </a:r>
          </a:p>
          <a:p>
            <a:pPr defTabSz="685800">
              <a:lnSpc>
                <a:spcPct val="130000"/>
              </a:lnSpc>
              <a:buClrTx/>
            </a:pPr>
            <a:r>
              <a:rPr lang="en-US" altLang="zh-TW" sz="2400" b="1" kern="1200" dirty="0">
                <a:solidFill>
                  <a:srgbClr val="FF0000"/>
                </a:solidFill>
                <a:latin typeface="Calibri" panose="020F0502020204030204" pitchFamily="34" charset="0"/>
                <a:ea typeface="新細明體" panose="02020500000000000000" pitchFamily="18" charset="-120"/>
                <a:cs typeface="Calibri" panose="020F0502020204030204" pitchFamily="34" charset="0"/>
                <a:sym typeface="+mn-ea"/>
              </a:rPr>
              <a:t>H</a:t>
            </a:r>
            <a:r>
              <a:rPr lang="vi-VN" altLang="en-US" sz="2400" b="1" kern="1200" baseline="-25000" dirty="0">
                <a:solidFill>
                  <a:prstClr val="black"/>
                </a:solidFill>
                <a:latin typeface="Calibri" panose="020F0502020204030204" pitchFamily="34" charset="0"/>
                <a:ea typeface="PMingLiU" pitchFamily="18" charset="-120"/>
                <a:cs typeface="Calibri" panose="020F0502020204030204" pitchFamily="34" charset="0"/>
                <a:sym typeface="+mn-ea"/>
              </a:rPr>
              <a:t>2</a:t>
            </a:r>
            <a:r>
              <a:rPr lang="vi-VN" altLang="en-US" sz="2400" b="1" kern="1200" dirty="0">
                <a:solidFill>
                  <a:prstClr val="black"/>
                </a:solidFill>
                <a:latin typeface="Calibri" panose="020F0502020204030204" pitchFamily="34" charset="0"/>
                <a:ea typeface="PMingLiU" pitchFamily="18" charset="-120"/>
                <a:cs typeface="Calibri" panose="020F0502020204030204" pitchFamily="34" charset="0"/>
                <a:sym typeface="+mn-ea"/>
              </a:rPr>
              <a:t>S</a:t>
            </a:r>
            <a:r>
              <a:rPr lang="en-US" altLang="zh-TW" sz="2400" b="1" kern="1200" dirty="0">
                <a:solidFill>
                  <a:prstClr val="black"/>
                </a:solidFill>
                <a:latin typeface="Calibri" panose="020F0502020204030204" pitchFamily="34" charset="0"/>
                <a:ea typeface="新細明體" panose="02020500000000000000" pitchFamily="18" charset="-120"/>
                <a:cs typeface="Calibri" panose="020F0502020204030204" pitchFamily="34" charset="0"/>
                <a:sym typeface="+mn-ea"/>
              </a:rPr>
              <a:t>O</a:t>
            </a:r>
            <a:r>
              <a:rPr lang="vi-VN" altLang="en-US" sz="2400" b="1" kern="1200" baseline="-25000" dirty="0">
                <a:solidFill>
                  <a:prstClr val="black"/>
                </a:solidFill>
                <a:latin typeface="Calibri" panose="020F0502020204030204" pitchFamily="34" charset="0"/>
                <a:ea typeface="PMingLiU" pitchFamily="18" charset="-120"/>
                <a:cs typeface="Calibri" panose="020F0502020204030204" pitchFamily="34" charset="0"/>
                <a:sym typeface="+mn-ea"/>
              </a:rPr>
              <a:t>4</a:t>
            </a:r>
          </a:p>
        </p:txBody>
      </p:sp>
      <p:pic>
        <p:nvPicPr>
          <p:cNvPr id="15" name="Picture 69" descr="arrowr2-1">
            <a:extLst>
              <a:ext uri="{FF2B5EF4-FFF2-40B4-BE49-F238E27FC236}">
                <a16:creationId xmlns:a16="http://schemas.microsoft.com/office/drawing/2014/main" id="{D347C576-D771-908D-6C86-8E6ED438C462}"/>
              </a:ext>
            </a:extLst>
          </p:cNvPr>
          <p:cNvPicPr>
            <a:picLocks noChangeAspect="1"/>
          </p:cNvPicPr>
          <p:nvPr/>
        </p:nvPicPr>
        <p:blipFill>
          <a:blip r:embed="rId5"/>
          <a:stretch>
            <a:fillRect/>
          </a:stretch>
        </p:blipFill>
        <p:spPr>
          <a:xfrm>
            <a:off x="4383926" y="2639790"/>
            <a:ext cx="742949" cy="297873"/>
          </a:xfrm>
          <a:prstGeom prst="rect">
            <a:avLst/>
          </a:prstGeom>
          <a:noFill/>
          <a:ln w="9525">
            <a:noFill/>
          </a:ln>
        </p:spPr>
      </p:pic>
      <p:pic>
        <p:nvPicPr>
          <p:cNvPr id="16" name="Picture 69" descr="arrowr2-1">
            <a:extLst>
              <a:ext uri="{FF2B5EF4-FFF2-40B4-BE49-F238E27FC236}">
                <a16:creationId xmlns:a16="http://schemas.microsoft.com/office/drawing/2014/main" id="{A0B767E9-0DD9-121A-6F51-C9D59999E466}"/>
              </a:ext>
            </a:extLst>
          </p:cNvPr>
          <p:cNvPicPr>
            <a:picLocks noChangeAspect="1"/>
          </p:cNvPicPr>
          <p:nvPr/>
        </p:nvPicPr>
        <p:blipFill>
          <a:blip r:embed="rId5"/>
          <a:stretch>
            <a:fillRect/>
          </a:stretch>
        </p:blipFill>
        <p:spPr>
          <a:xfrm>
            <a:off x="4379458" y="1663910"/>
            <a:ext cx="742949" cy="299605"/>
          </a:xfrm>
          <a:prstGeom prst="rect">
            <a:avLst/>
          </a:prstGeom>
          <a:noFill/>
          <a:ln w="9525">
            <a:noFill/>
          </a:ln>
        </p:spPr>
      </p:pic>
      <p:sp>
        <p:nvSpPr>
          <p:cNvPr id="17" name="Text Box 12">
            <a:extLst>
              <a:ext uri="{FF2B5EF4-FFF2-40B4-BE49-F238E27FC236}">
                <a16:creationId xmlns:a16="http://schemas.microsoft.com/office/drawing/2014/main" id="{355A3F8D-AABD-E0F8-891B-94F9B9D5CCA6}"/>
              </a:ext>
            </a:extLst>
          </p:cNvPr>
          <p:cNvSpPr txBox="1"/>
          <p:nvPr/>
        </p:nvSpPr>
        <p:spPr>
          <a:xfrm>
            <a:off x="5491626" y="1399051"/>
            <a:ext cx="2001107" cy="830997"/>
          </a:xfrm>
          <a:prstGeom prst="rect">
            <a:avLst/>
          </a:prstGeom>
          <a:solidFill>
            <a:srgbClr val="FFC000">
              <a:lumMod val="20000"/>
              <a:lumOff val="80000"/>
            </a:srgbClr>
          </a:solidFill>
        </p:spPr>
        <p:txBody>
          <a:bodyPr wrap="square" rtlCol="0" anchor="t">
            <a:spAutoFit/>
          </a:bodyPr>
          <a:lstStyle/>
          <a:p>
            <a:pPr defTabSz="685800" eaLnBrk="0" hangingPunct="0">
              <a:buClrTx/>
              <a:defRPr/>
            </a:pPr>
            <a:r>
              <a:rPr lang="en-US" altLang="zh-TW" sz="2400" b="1" dirty="0">
                <a:solidFill>
                  <a:srgbClr val="0000FF"/>
                </a:solidFill>
                <a:latin typeface="Calibri" panose="020F0502020204030204" pitchFamily="34" charset="0"/>
                <a:ea typeface="新細明體" panose="02020500000000000000" pitchFamily="18" charset="-120"/>
                <a:cs typeface="Calibri" panose="020F0502020204030204" pitchFamily="34" charset="0"/>
                <a:sym typeface="+mn-ea"/>
              </a:rPr>
              <a:t>CH</a:t>
            </a:r>
            <a:r>
              <a:rPr lang="en-US" altLang="zh-TW" sz="2400" b="1" baseline="-25000" dirty="0">
                <a:solidFill>
                  <a:srgbClr val="0000FF"/>
                </a:solidFill>
                <a:latin typeface="Calibri" panose="020F0502020204030204" pitchFamily="34" charset="0"/>
                <a:ea typeface="新細明體" panose="02020500000000000000" pitchFamily="18" charset="-120"/>
                <a:cs typeface="Calibri" panose="020F0502020204030204" pitchFamily="34" charset="0"/>
                <a:sym typeface="+mn-ea"/>
              </a:rPr>
              <a:t>3</a:t>
            </a:r>
            <a:r>
              <a:rPr lang="en-US" altLang="zh-TW" sz="2400" b="1" dirty="0">
                <a:solidFill>
                  <a:srgbClr val="0000FF"/>
                </a:solidFill>
                <a:latin typeface="Calibri" panose="020F0502020204030204" pitchFamily="34" charset="0"/>
                <a:ea typeface="新細明體" panose="02020500000000000000" pitchFamily="18" charset="-120"/>
                <a:cs typeface="Calibri" panose="020F0502020204030204" pitchFamily="34" charset="0"/>
                <a:sym typeface="+mn-ea"/>
              </a:rPr>
              <a:t>COO</a:t>
            </a:r>
            <a:r>
              <a:rPr lang="en-US" altLang="zh-TW" sz="2400" b="1" dirty="0">
                <a:solidFill>
                  <a:srgbClr val="FF0000"/>
                </a:solidFill>
                <a:latin typeface="Calibri" panose="020F0502020204030204" pitchFamily="34" charset="0"/>
                <a:ea typeface="新細明體" panose="02020500000000000000" pitchFamily="18" charset="-120"/>
                <a:cs typeface="Calibri" panose="020F0502020204030204" pitchFamily="34" charset="0"/>
                <a:sym typeface="+mn-ea"/>
              </a:rPr>
              <a:t>K</a:t>
            </a:r>
            <a:r>
              <a:rPr lang="en-US" altLang="zh-TW" sz="2400" b="1" dirty="0">
                <a:solidFill>
                  <a:srgbClr val="0000FF"/>
                </a:solidFill>
                <a:latin typeface="Calibri" panose="020F0502020204030204" pitchFamily="34" charset="0"/>
                <a:ea typeface="新細明體" panose="02020500000000000000" pitchFamily="18" charset="-120"/>
                <a:cs typeface="Calibri" panose="020F0502020204030204" pitchFamily="34" charset="0"/>
                <a:sym typeface="+mn-ea"/>
              </a:rPr>
              <a:t> </a:t>
            </a:r>
          </a:p>
          <a:p>
            <a:pPr defTabSz="685800" eaLnBrk="0" hangingPunct="0">
              <a:buClrTx/>
              <a:defRPr/>
            </a:pPr>
            <a:r>
              <a:rPr lang="en-US" altLang="zh-TW" sz="2400" b="1" dirty="0">
                <a:solidFill>
                  <a:srgbClr val="0000FF"/>
                </a:solidFill>
                <a:latin typeface="Calibri" panose="020F0502020204030204" pitchFamily="34" charset="0"/>
                <a:ea typeface="新細明體" panose="02020500000000000000" pitchFamily="18" charset="-120"/>
                <a:cs typeface="Calibri" panose="020F0502020204030204" pitchFamily="34" charset="0"/>
                <a:sym typeface="+mn-ea"/>
              </a:rPr>
              <a:t>(CH</a:t>
            </a:r>
            <a:r>
              <a:rPr lang="en-US" altLang="zh-TW" sz="2400" b="1" baseline="-25000" dirty="0">
                <a:solidFill>
                  <a:srgbClr val="0000FF"/>
                </a:solidFill>
                <a:latin typeface="Calibri" panose="020F0502020204030204" pitchFamily="34" charset="0"/>
                <a:ea typeface="新細明體" panose="02020500000000000000" pitchFamily="18" charset="-120"/>
                <a:cs typeface="Calibri" panose="020F0502020204030204" pitchFamily="34" charset="0"/>
                <a:sym typeface="+mn-ea"/>
              </a:rPr>
              <a:t>3</a:t>
            </a:r>
            <a:r>
              <a:rPr lang="en-US" altLang="zh-TW" sz="2400" b="1" dirty="0">
                <a:solidFill>
                  <a:srgbClr val="0000FF"/>
                </a:solidFill>
                <a:latin typeface="Calibri" panose="020F0502020204030204" pitchFamily="34" charset="0"/>
                <a:ea typeface="新細明體" panose="02020500000000000000" pitchFamily="18" charset="-120"/>
                <a:cs typeface="Calibri" panose="020F0502020204030204" pitchFamily="34" charset="0"/>
                <a:sym typeface="+mn-ea"/>
              </a:rPr>
              <a:t>COO)</a:t>
            </a:r>
            <a:r>
              <a:rPr lang="en-US" altLang="zh-TW" sz="2400" b="1" baseline="-25000" dirty="0">
                <a:solidFill>
                  <a:prstClr val="black"/>
                </a:solidFill>
                <a:latin typeface="Calibri" panose="020F0502020204030204" pitchFamily="34" charset="0"/>
                <a:ea typeface="新細明體" panose="02020500000000000000" pitchFamily="18" charset="-120"/>
                <a:cs typeface="Calibri" panose="020F0502020204030204" pitchFamily="34" charset="0"/>
                <a:sym typeface="+mn-ea"/>
              </a:rPr>
              <a:t>2</a:t>
            </a:r>
            <a:r>
              <a:rPr lang="en-US" altLang="zh-TW" sz="2400" b="1" dirty="0">
                <a:solidFill>
                  <a:srgbClr val="FF0000"/>
                </a:solidFill>
                <a:latin typeface="Calibri" panose="020F0502020204030204" pitchFamily="34" charset="0"/>
                <a:ea typeface="新細明體" panose="02020500000000000000" pitchFamily="18" charset="-120"/>
                <a:cs typeface="Calibri" panose="020F0502020204030204" pitchFamily="34" charset="0"/>
                <a:sym typeface="+mn-ea"/>
              </a:rPr>
              <a:t>Cu</a:t>
            </a:r>
            <a:r>
              <a:rPr lang="en-US" sz="2400" dirty="0">
                <a:solidFill>
                  <a:prstClr val="black"/>
                </a:solidFill>
                <a:latin typeface="Calibri" panose="020F0502020204030204" pitchFamily="34" charset="0"/>
                <a:ea typeface="+mn-ea"/>
                <a:cs typeface="Calibri" panose="020F0502020204030204" pitchFamily="34" charset="0"/>
                <a:sym typeface="+mn-ea"/>
              </a:rPr>
              <a:t> </a:t>
            </a:r>
          </a:p>
        </p:txBody>
      </p:sp>
      <p:sp>
        <p:nvSpPr>
          <p:cNvPr id="18" name="Text Box 13">
            <a:extLst>
              <a:ext uri="{FF2B5EF4-FFF2-40B4-BE49-F238E27FC236}">
                <a16:creationId xmlns:a16="http://schemas.microsoft.com/office/drawing/2014/main" id="{2B38DD04-3CA6-83A6-EC04-5BE1E4E6503E}"/>
              </a:ext>
            </a:extLst>
          </p:cNvPr>
          <p:cNvSpPr txBox="1"/>
          <p:nvPr/>
        </p:nvSpPr>
        <p:spPr>
          <a:xfrm>
            <a:off x="5491626" y="2364984"/>
            <a:ext cx="1285983" cy="830997"/>
          </a:xfrm>
          <a:prstGeom prst="rect">
            <a:avLst/>
          </a:prstGeom>
          <a:solidFill>
            <a:srgbClr val="FFC000">
              <a:lumMod val="20000"/>
              <a:lumOff val="80000"/>
            </a:srgbClr>
          </a:solidFill>
        </p:spPr>
        <p:txBody>
          <a:bodyPr wrap="square" rtlCol="0" anchor="t">
            <a:spAutoFit/>
          </a:bodyPr>
          <a:lstStyle/>
          <a:p>
            <a:pPr defTabSz="685800" eaLnBrk="0" hangingPunct="0">
              <a:buClrTx/>
              <a:defRPr/>
            </a:pPr>
            <a:r>
              <a:rPr lang="en-US" sz="2400" b="1" dirty="0">
                <a:solidFill>
                  <a:srgbClr val="FF0000"/>
                </a:solidFill>
                <a:latin typeface="Calibri" panose="020F0502020204030204" pitchFamily="34" charset="0"/>
                <a:ea typeface="+mn-ea"/>
                <a:cs typeface="Calibri" panose="020F0502020204030204" pitchFamily="34" charset="0"/>
                <a:sym typeface="+mn-ea"/>
              </a:rPr>
              <a:t>Cu</a:t>
            </a:r>
            <a:r>
              <a:rPr lang="en-US" sz="2400" b="1" dirty="0">
                <a:solidFill>
                  <a:prstClr val="black"/>
                </a:solidFill>
                <a:latin typeface="Calibri" panose="020F0502020204030204" pitchFamily="34" charset="0"/>
                <a:ea typeface="+mn-ea"/>
                <a:cs typeface="Calibri" panose="020F0502020204030204" pitchFamily="34" charset="0"/>
                <a:sym typeface="+mn-ea"/>
              </a:rPr>
              <a:t>Cl</a:t>
            </a:r>
            <a:r>
              <a:rPr lang="en-US" sz="2400" b="1" baseline="-25000" dirty="0">
                <a:solidFill>
                  <a:prstClr val="black"/>
                </a:solidFill>
                <a:latin typeface="Calibri" panose="020F0502020204030204" pitchFamily="34" charset="0"/>
                <a:ea typeface="+mn-ea"/>
                <a:cs typeface="Calibri" panose="020F0502020204030204" pitchFamily="34" charset="0"/>
                <a:sym typeface="+mn-ea"/>
              </a:rPr>
              <a:t>2</a:t>
            </a:r>
            <a:endParaRPr lang="en-US" sz="2400" b="1" dirty="0">
              <a:solidFill>
                <a:prstClr val="black"/>
              </a:solidFill>
              <a:latin typeface="Calibri" panose="020F0502020204030204" pitchFamily="34" charset="0"/>
              <a:ea typeface="+mn-ea"/>
              <a:cs typeface="Calibri" panose="020F0502020204030204" pitchFamily="34" charset="0"/>
              <a:sym typeface="+mn-ea"/>
            </a:endParaRPr>
          </a:p>
          <a:p>
            <a:pPr defTabSz="685800" eaLnBrk="0" hangingPunct="0">
              <a:buClrTx/>
              <a:defRPr/>
            </a:pPr>
            <a:r>
              <a:rPr lang="en-US" altLang="zh-TW" sz="2400" b="1" dirty="0">
                <a:solidFill>
                  <a:srgbClr val="FF0000"/>
                </a:solidFill>
                <a:latin typeface="Calibri" panose="020F0502020204030204" pitchFamily="34" charset="0"/>
                <a:ea typeface="新細明體" panose="02020500000000000000" pitchFamily="18" charset="-120"/>
                <a:cs typeface="Calibri" panose="020F0502020204030204" pitchFamily="34" charset="0"/>
                <a:sym typeface="+mn-ea"/>
              </a:rPr>
              <a:t>Na</a:t>
            </a:r>
            <a:r>
              <a:rPr lang="vi-VN" altLang="en-US" sz="2400" b="1" baseline="-25000" dirty="0">
                <a:solidFill>
                  <a:prstClr val="black"/>
                </a:solidFill>
                <a:latin typeface="Calibri" panose="020F0502020204030204" pitchFamily="34" charset="0"/>
                <a:ea typeface="PMingLiU" pitchFamily="18" charset="-120"/>
                <a:cs typeface="Calibri" panose="020F0502020204030204" pitchFamily="34" charset="0"/>
                <a:sym typeface="+mn-ea"/>
              </a:rPr>
              <a:t>2</a:t>
            </a:r>
            <a:r>
              <a:rPr lang="vi-VN" altLang="en-US" sz="2400" b="1" dirty="0">
                <a:solidFill>
                  <a:prstClr val="black"/>
                </a:solidFill>
                <a:latin typeface="Calibri" panose="020F0502020204030204" pitchFamily="34" charset="0"/>
                <a:ea typeface="PMingLiU" pitchFamily="18" charset="-120"/>
                <a:cs typeface="Calibri" panose="020F0502020204030204" pitchFamily="34" charset="0"/>
                <a:sym typeface="+mn-ea"/>
              </a:rPr>
              <a:t>S</a:t>
            </a:r>
            <a:r>
              <a:rPr lang="en-US" altLang="zh-TW" sz="2400" b="1" dirty="0">
                <a:solidFill>
                  <a:prstClr val="black"/>
                </a:solidFill>
                <a:latin typeface="Calibri" panose="020F0502020204030204" pitchFamily="34" charset="0"/>
                <a:ea typeface="新細明體" panose="02020500000000000000" pitchFamily="18" charset="-120"/>
                <a:cs typeface="Calibri" panose="020F0502020204030204" pitchFamily="34" charset="0"/>
                <a:sym typeface="+mn-ea"/>
              </a:rPr>
              <a:t>O</a:t>
            </a:r>
            <a:r>
              <a:rPr lang="vi-VN" altLang="en-US" sz="2400" b="1" baseline="-25000" dirty="0">
                <a:solidFill>
                  <a:prstClr val="black"/>
                </a:solidFill>
                <a:latin typeface="Calibri" panose="020F0502020204030204" pitchFamily="34" charset="0"/>
                <a:ea typeface="PMingLiU" pitchFamily="18" charset="-120"/>
                <a:cs typeface="Calibri" panose="020F0502020204030204" pitchFamily="34" charset="0"/>
                <a:sym typeface="+mn-ea"/>
              </a:rPr>
              <a:t>4</a:t>
            </a:r>
          </a:p>
        </p:txBody>
      </p:sp>
      <p:grpSp>
        <p:nvGrpSpPr>
          <p:cNvPr id="19" name="Group 39">
            <a:extLst>
              <a:ext uri="{FF2B5EF4-FFF2-40B4-BE49-F238E27FC236}">
                <a16:creationId xmlns:a16="http://schemas.microsoft.com/office/drawing/2014/main" id="{620AC94D-B911-EF78-2CD8-BDA131CCC086}"/>
              </a:ext>
            </a:extLst>
          </p:cNvPr>
          <p:cNvGrpSpPr/>
          <p:nvPr/>
        </p:nvGrpSpPr>
        <p:grpSpPr bwMode="auto">
          <a:xfrm>
            <a:off x="2889545" y="3531607"/>
            <a:ext cx="1408917" cy="256426"/>
            <a:chOff x="1632" y="1728"/>
            <a:chExt cx="1392" cy="192"/>
          </a:xfrm>
        </p:grpSpPr>
        <p:sp>
          <p:nvSpPr>
            <p:cNvPr id="20" name="Line 40">
              <a:extLst>
                <a:ext uri="{FF2B5EF4-FFF2-40B4-BE49-F238E27FC236}">
                  <a16:creationId xmlns:a16="http://schemas.microsoft.com/office/drawing/2014/main" id="{F9E7DB2C-EA90-B8F5-C450-050E2D25DE17}"/>
                </a:ext>
              </a:extLst>
            </p:cNvPr>
            <p:cNvSpPr>
              <a:spLocks noChangeShapeType="1"/>
            </p:cNvSpPr>
            <p:nvPr/>
          </p:nvSpPr>
          <p:spPr bwMode="auto">
            <a:xfrm flipV="1">
              <a:off x="1632" y="1728"/>
              <a:ext cx="0" cy="144"/>
            </a:xfrm>
            <a:prstGeom prst="line">
              <a:avLst/>
            </a:prstGeom>
            <a:noFill/>
            <a:ln w="38100">
              <a:solidFill>
                <a:srgbClr val="FF3300"/>
              </a:solidFill>
              <a:prstDash val="sysDash"/>
              <a:rou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685800">
                <a:buClrTx/>
              </a:pPr>
              <a:endParaRPr lang="vi-VN" sz="2400" kern="1200" dirty="0">
                <a:solidFill>
                  <a:prstClr val="black"/>
                </a:solidFill>
                <a:latin typeface="Calibri" panose="020F0502020204030204" pitchFamily="34" charset="0"/>
                <a:ea typeface="+mn-ea"/>
                <a:cs typeface="Calibri" panose="020F0502020204030204" pitchFamily="34" charset="0"/>
              </a:endParaRPr>
            </a:p>
          </p:txBody>
        </p:sp>
        <p:sp>
          <p:nvSpPr>
            <p:cNvPr id="21" name="Line 41">
              <a:extLst>
                <a:ext uri="{FF2B5EF4-FFF2-40B4-BE49-F238E27FC236}">
                  <a16:creationId xmlns:a16="http://schemas.microsoft.com/office/drawing/2014/main" id="{8608DE85-CDDE-4030-4ED9-2B5200284731}"/>
                </a:ext>
              </a:extLst>
            </p:cNvPr>
            <p:cNvSpPr>
              <a:spLocks noChangeShapeType="1"/>
            </p:cNvSpPr>
            <p:nvPr/>
          </p:nvSpPr>
          <p:spPr bwMode="auto">
            <a:xfrm>
              <a:off x="1632" y="1728"/>
              <a:ext cx="1392" cy="0"/>
            </a:xfrm>
            <a:prstGeom prst="line">
              <a:avLst/>
            </a:prstGeom>
            <a:noFill/>
            <a:ln w="38100">
              <a:solidFill>
                <a:srgbClr val="FF3300"/>
              </a:solidFill>
              <a:prstDash val="sysDash"/>
              <a:rou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685800">
                <a:buClrTx/>
              </a:pPr>
              <a:endParaRPr lang="vi-VN" sz="2400" kern="1200" dirty="0">
                <a:solidFill>
                  <a:prstClr val="black"/>
                </a:solidFill>
                <a:latin typeface="Calibri" panose="020F0502020204030204" pitchFamily="34" charset="0"/>
                <a:ea typeface="+mn-ea"/>
                <a:cs typeface="Calibri" panose="020F0502020204030204" pitchFamily="34" charset="0"/>
              </a:endParaRPr>
            </a:p>
          </p:txBody>
        </p:sp>
        <p:sp>
          <p:nvSpPr>
            <p:cNvPr id="22" name="Line 42">
              <a:extLst>
                <a:ext uri="{FF2B5EF4-FFF2-40B4-BE49-F238E27FC236}">
                  <a16:creationId xmlns:a16="http://schemas.microsoft.com/office/drawing/2014/main" id="{29C75E32-1A20-5316-6334-5A3196EE80DB}"/>
                </a:ext>
              </a:extLst>
            </p:cNvPr>
            <p:cNvSpPr>
              <a:spLocks noChangeShapeType="1"/>
            </p:cNvSpPr>
            <p:nvPr/>
          </p:nvSpPr>
          <p:spPr bwMode="auto">
            <a:xfrm>
              <a:off x="3024" y="1728"/>
              <a:ext cx="0" cy="192"/>
            </a:xfrm>
            <a:prstGeom prst="line">
              <a:avLst/>
            </a:prstGeom>
            <a:noFill/>
            <a:ln w="38100">
              <a:solidFill>
                <a:srgbClr val="FF3300"/>
              </a:solidFill>
              <a:prstDash val="sysDash"/>
              <a:rou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685800">
                <a:buClrTx/>
              </a:pPr>
              <a:endParaRPr lang="vi-VN" sz="2400" kern="1200" dirty="0">
                <a:solidFill>
                  <a:prstClr val="black"/>
                </a:solidFill>
                <a:latin typeface="Calibri" panose="020F0502020204030204" pitchFamily="34" charset="0"/>
                <a:ea typeface="+mn-ea"/>
                <a:cs typeface="Calibri" panose="020F0502020204030204" pitchFamily="34" charset="0"/>
              </a:endParaRPr>
            </a:p>
          </p:txBody>
        </p:sp>
      </p:grpSp>
      <p:sp>
        <p:nvSpPr>
          <p:cNvPr id="23" name="Rectangle 59">
            <a:extLst>
              <a:ext uri="{FF2B5EF4-FFF2-40B4-BE49-F238E27FC236}">
                <a16:creationId xmlns:a16="http://schemas.microsoft.com/office/drawing/2014/main" id="{EC3D7782-CAFE-B835-3BD8-299786114A6D}"/>
              </a:ext>
            </a:extLst>
          </p:cNvPr>
          <p:cNvSpPr>
            <a:spLocks noChangeArrowheads="1"/>
          </p:cNvSpPr>
          <p:nvPr/>
        </p:nvSpPr>
        <p:spPr bwMode="auto">
          <a:xfrm>
            <a:off x="6031820" y="3693227"/>
            <a:ext cx="2604574" cy="4616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defTabSz="685800">
              <a:buClrTx/>
            </a:pPr>
            <a:r>
              <a:rPr lang="en-US" altLang="zh-TW" sz="2400" b="1" kern="1200" dirty="0">
                <a:solidFill>
                  <a:srgbClr val="0000FF"/>
                </a:solidFill>
                <a:latin typeface="Calibri" panose="020F0502020204030204" pitchFamily="34" charset="0"/>
                <a:ea typeface="新細明體" panose="02020500000000000000" pitchFamily="18" charset="-120"/>
                <a:cs typeface="Calibri" panose="020F0502020204030204" pitchFamily="34" charset="0"/>
                <a:sym typeface="+mn-ea"/>
              </a:rPr>
              <a:t>CH</a:t>
            </a:r>
            <a:r>
              <a:rPr lang="en-US" altLang="zh-TW" sz="2400" b="1" kern="1200" baseline="-25000" dirty="0">
                <a:solidFill>
                  <a:srgbClr val="0000FF"/>
                </a:solidFill>
                <a:latin typeface="Calibri" panose="020F0502020204030204" pitchFamily="34" charset="0"/>
                <a:ea typeface="新細明體" panose="02020500000000000000" pitchFamily="18" charset="-120"/>
                <a:cs typeface="Calibri" panose="020F0502020204030204" pitchFamily="34" charset="0"/>
                <a:sym typeface="+mn-ea"/>
              </a:rPr>
              <a:t>3</a:t>
            </a:r>
            <a:r>
              <a:rPr lang="en-US" altLang="zh-TW" sz="2400" b="1" kern="1200" dirty="0">
                <a:solidFill>
                  <a:srgbClr val="0000FF"/>
                </a:solidFill>
                <a:latin typeface="Calibri" panose="020F0502020204030204" pitchFamily="34" charset="0"/>
                <a:ea typeface="新細明體" panose="02020500000000000000" pitchFamily="18" charset="-120"/>
                <a:cs typeface="Calibri" panose="020F0502020204030204" pitchFamily="34" charset="0"/>
                <a:sym typeface="+mn-ea"/>
              </a:rPr>
              <a:t>COO</a:t>
            </a:r>
            <a:r>
              <a:rPr lang="vi-VN" altLang="en-US" sz="2400" b="1" kern="1200" dirty="0">
                <a:solidFill>
                  <a:srgbClr val="FF0000"/>
                </a:solidFill>
                <a:latin typeface="Calibri" panose="020F0502020204030204" pitchFamily="34" charset="0"/>
                <a:ea typeface="PMingLiU" pitchFamily="18" charset="-120"/>
                <a:cs typeface="Calibri" panose="020F0502020204030204" pitchFamily="34" charset="0"/>
                <a:sym typeface="+mn-ea"/>
              </a:rPr>
              <a:t>K </a:t>
            </a:r>
            <a:r>
              <a:rPr lang="vi-VN" altLang="en-US" sz="2400" b="1" kern="1200" dirty="0">
                <a:gradFill>
                  <a:gsLst>
                    <a:gs pos="0">
                      <a:srgbClr val="012D86"/>
                    </a:gs>
                    <a:gs pos="100000">
                      <a:srgbClr val="0E2557"/>
                    </a:gs>
                  </a:gsLst>
                  <a:lin scaled="0"/>
                </a:gradFill>
                <a:latin typeface="Calibri" panose="020F0502020204030204" pitchFamily="34" charset="0"/>
                <a:ea typeface="PMingLiU" pitchFamily="18" charset="-120"/>
                <a:cs typeface="Calibri" panose="020F0502020204030204" pitchFamily="34" charset="0"/>
                <a:sym typeface="+mn-ea"/>
              </a:rPr>
              <a:t>+ H</a:t>
            </a:r>
            <a:r>
              <a:rPr lang="vi-VN" altLang="en-US" sz="2400" b="1" kern="1200" baseline="-25000" dirty="0">
                <a:gradFill>
                  <a:gsLst>
                    <a:gs pos="0">
                      <a:srgbClr val="012D86"/>
                    </a:gs>
                    <a:gs pos="100000">
                      <a:srgbClr val="0E2557"/>
                    </a:gs>
                  </a:gsLst>
                  <a:lin scaled="0"/>
                </a:gradFill>
                <a:latin typeface="Calibri" panose="020F0502020204030204" pitchFamily="34" charset="0"/>
                <a:ea typeface="PMingLiU" pitchFamily="18" charset="-120"/>
                <a:cs typeface="Calibri" panose="020F0502020204030204" pitchFamily="34" charset="0"/>
                <a:sym typeface="+mn-ea"/>
              </a:rPr>
              <a:t>2</a:t>
            </a:r>
            <a:r>
              <a:rPr lang="vi-VN" altLang="en-US" sz="2400" b="1" kern="1200" dirty="0">
                <a:gradFill>
                  <a:gsLst>
                    <a:gs pos="0">
                      <a:srgbClr val="012D86"/>
                    </a:gs>
                    <a:gs pos="100000">
                      <a:srgbClr val="0E2557"/>
                    </a:gs>
                  </a:gsLst>
                  <a:lin scaled="0"/>
                </a:gradFill>
                <a:latin typeface="Calibri" panose="020F0502020204030204" pitchFamily="34" charset="0"/>
                <a:ea typeface="PMingLiU" pitchFamily="18" charset="-120"/>
                <a:cs typeface="Calibri" panose="020F0502020204030204" pitchFamily="34" charset="0"/>
                <a:sym typeface="+mn-ea"/>
              </a:rPr>
              <a:t>O</a:t>
            </a:r>
          </a:p>
        </p:txBody>
      </p:sp>
      <p:grpSp>
        <p:nvGrpSpPr>
          <p:cNvPr id="24" name="Group 39">
            <a:extLst>
              <a:ext uri="{FF2B5EF4-FFF2-40B4-BE49-F238E27FC236}">
                <a16:creationId xmlns:a16="http://schemas.microsoft.com/office/drawing/2014/main" id="{A93F7F23-E7D0-355F-6D12-70678C8DF060}"/>
              </a:ext>
            </a:extLst>
          </p:cNvPr>
          <p:cNvGrpSpPr/>
          <p:nvPr/>
        </p:nvGrpSpPr>
        <p:grpSpPr bwMode="auto">
          <a:xfrm rot="10800000">
            <a:off x="3076832" y="4014306"/>
            <a:ext cx="1301846" cy="295102"/>
            <a:chOff x="1632" y="1728"/>
            <a:chExt cx="1392" cy="192"/>
          </a:xfrm>
        </p:grpSpPr>
        <p:sp>
          <p:nvSpPr>
            <p:cNvPr id="25" name="Line 40">
              <a:extLst>
                <a:ext uri="{FF2B5EF4-FFF2-40B4-BE49-F238E27FC236}">
                  <a16:creationId xmlns:a16="http://schemas.microsoft.com/office/drawing/2014/main" id="{745C247B-536C-D709-6131-7197B209F15B}"/>
                </a:ext>
              </a:extLst>
            </p:cNvPr>
            <p:cNvSpPr>
              <a:spLocks noChangeShapeType="1"/>
            </p:cNvSpPr>
            <p:nvPr/>
          </p:nvSpPr>
          <p:spPr bwMode="auto">
            <a:xfrm flipV="1">
              <a:off x="1632" y="1728"/>
              <a:ext cx="0" cy="144"/>
            </a:xfrm>
            <a:prstGeom prst="line">
              <a:avLst/>
            </a:prstGeom>
            <a:noFill/>
            <a:ln w="57150">
              <a:solidFill>
                <a:srgbClr val="7030A0"/>
              </a:solidFill>
              <a:prstDash val="sysDash"/>
              <a:rou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685800">
                <a:buClrTx/>
              </a:pPr>
              <a:endParaRPr lang="vi-VN" sz="2400" kern="1200" dirty="0">
                <a:solidFill>
                  <a:prstClr val="black"/>
                </a:solidFill>
                <a:latin typeface="Calibri" panose="020F0502020204030204" pitchFamily="34" charset="0"/>
                <a:ea typeface="+mn-ea"/>
                <a:cs typeface="Calibri" panose="020F0502020204030204" pitchFamily="34" charset="0"/>
              </a:endParaRPr>
            </a:p>
          </p:txBody>
        </p:sp>
        <p:sp>
          <p:nvSpPr>
            <p:cNvPr id="26" name="Line 41">
              <a:extLst>
                <a:ext uri="{FF2B5EF4-FFF2-40B4-BE49-F238E27FC236}">
                  <a16:creationId xmlns:a16="http://schemas.microsoft.com/office/drawing/2014/main" id="{D24122DE-8951-F33E-D0E8-75DD3F8928B2}"/>
                </a:ext>
              </a:extLst>
            </p:cNvPr>
            <p:cNvSpPr>
              <a:spLocks noChangeShapeType="1"/>
            </p:cNvSpPr>
            <p:nvPr/>
          </p:nvSpPr>
          <p:spPr bwMode="auto">
            <a:xfrm>
              <a:off x="1632" y="1728"/>
              <a:ext cx="1392" cy="0"/>
            </a:xfrm>
            <a:prstGeom prst="line">
              <a:avLst/>
            </a:prstGeom>
            <a:noFill/>
            <a:ln w="57150">
              <a:solidFill>
                <a:srgbClr val="7030A0"/>
              </a:solidFill>
              <a:prstDash val="sysDash"/>
              <a:rou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685800">
                <a:buClrTx/>
              </a:pPr>
              <a:endParaRPr lang="vi-VN" sz="2400" kern="1200" dirty="0">
                <a:solidFill>
                  <a:prstClr val="black"/>
                </a:solidFill>
                <a:latin typeface="Calibri" panose="020F0502020204030204" pitchFamily="34" charset="0"/>
                <a:ea typeface="+mn-ea"/>
                <a:cs typeface="Calibri" panose="020F0502020204030204" pitchFamily="34" charset="0"/>
              </a:endParaRPr>
            </a:p>
          </p:txBody>
        </p:sp>
        <p:sp>
          <p:nvSpPr>
            <p:cNvPr id="27" name="Line 42">
              <a:extLst>
                <a:ext uri="{FF2B5EF4-FFF2-40B4-BE49-F238E27FC236}">
                  <a16:creationId xmlns:a16="http://schemas.microsoft.com/office/drawing/2014/main" id="{EEE4EDEF-B85E-3367-D211-B61915C38BD8}"/>
                </a:ext>
              </a:extLst>
            </p:cNvPr>
            <p:cNvSpPr>
              <a:spLocks noChangeShapeType="1"/>
            </p:cNvSpPr>
            <p:nvPr/>
          </p:nvSpPr>
          <p:spPr bwMode="auto">
            <a:xfrm>
              <a:off x="3024" y="1728"/>
              <a:ext cx="0" cy="192"/>
            </a:xfrm>
            <a:prstGeom prst="line">
              <a:avLst/>
            </a:prstGeom>
            <a:noFill/>
            <a:ln w="57150">
              <a:solidFill>
                <a:srgbClr val="7030A0"/>
              </a:solidFill>
              <a:prstDash val="sysDash"/>
              <a:rou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685800">
                <a:buClrTx/>
              </a:pPr>
              <a:endParaRPr lang="vi-VN" sz="2400" kern="1200" dirty="0">
                <a:solidFill>
                  <a:prstClr val="black"/>
                </a:solidFill>
                <a:latin typeface="Calibri" panose="020F0502020204030204" pitchFamily="34" charset="0"/>
                <a:ea typeface="+mn-ea"/>
                <a:cs typeface="Calibri" panose="020F0502020204030204" pitchFamily="34" charset="0"/>
              </a:endParaRPr>
            </a:p>
          </p:txBody>
        </p:sp>
      </p:grpSp>
      <p:sp>
        <p:nvSpPr>
          <p:cNvPr id="28" name="Text Box 9">
            <a:extLst>
              <a:ext uri="{FF2B5EF4-FFF2-40B4-BE49-F238E27FC236}">
                <a16:creationId xmlns:a16="http://schemas.microsoft.com/office/drawing/2014/main" id="{C03E4EC5-A24F-1481-5372-CE0D95273258}"/>
              </a:ext>
            </a:extLst>
          </p:cNvPr>
          <p:cNvSpPr txBox="1"/>
          <p:nvPr/>
        </p:nvSpPr>
        <p:spPr>
          <a:xfrm>
            <a:off x="5734472" y="4231837"/>
            <a:ext cx="2167003" cy="461665"/>
          </a:xfrm>
          <a:prstGeom prst="rect">
            <a:avLst/>
          </a:prstGeom>
          <a:noFill/>
          <a:ln w="9525">
            <a:noFill/>
          </a:ln>
        </p:spPr>
        <p:txBody>
          <a:bodyPr wrap="none">
            <a:spAutoFit/>
          </a:bodyPr>
          <a:lstStyle/>
          <a:p>
            <a:pPr defTabSz="685800" eaLnBrk="0" hangingPunct="0">
              <a:buClrTx/>
            </a:pPr>
            <a:r>
              <a:rPr lang="en-US" sz="2400" b="1" kern="1200" dirty="0">
                <a:solidFill>
                  <a:prstClr val="black"/>
                </a:solidFill>
                <a:latin typeface="Calibri" panose="020F0502020204030204" pitchFamily="34" charset="0"/>
                <a:ea typeface="+mn-ea"/>
                <a:cs typeface="Calibri" panose="020F0502020204030204" pitchFamily="34" charset="0"/>
              </a:rPr>
              <a:t>Sodium acetate</a:t>
            </a:r>
            <a:endParaRPr sz="2400" b="1" kern="1200" dirty="0">
              <a:solidFill>
                <a:prstClr val="black"/>
              </a:solidFill>
              <a:latin typeface="Calibri" panose="020F0502020204030204" pitchFamily="34" charset="0"/>
              <a:ea typeface="Arial" panose="020B0604020202020204" pitchFamily="34" charset="0"/>
              <a:cs typeface="Calibri" panose="020F0502020204030204" pitchFamily="34" charset="0"/>
            </a:endParaRPr>
          </a:p>
        </p:txBody>
      </p:sp>
    </p:spTree>
    <p:extLst>
      <p:ext uri="{BB962C8B-B14F-4D97-AF65-F5344CB8AC3E}">
        <p14:creationId xmlns:p14="http://schemas.microsoft.com/office/powerpoint/2010/main" val="420854808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1000"/>
                                        <p:tgtEl>
                                          <p:spTgt spid="7"/>
                                        </p:tgtEl>
                                      </p:cBhvr>
                                    </p:animEffect>
                                  </p:childTnLst>
                                </p:cTn>
                              </p:par>
                            </p:childTnLst>
                          </p:cTn>
                        </p:par>
                      </p:childTnLst>
                    </p:cTn>
                  </p:par>
                  <p:par>
                    <p:cTn id="8" fill="hold">
                      <p:stCondLst>
                        <p:cond delay="indefinite"/>
                      </p:stCondLst>
                      <p:childTnLst>
                        <p:par>
                          <p:cTn id="9" fill="hold">
                            <p:stCondLst>
                              <p:cond delay="0"/>
                            </p:stCondLst>
                            <p:childTnLst>
                              <p:par>
                                <p:cTn id="10" presetID="1" presetClass="entr" presetSubtype="0" fill="hold" grpId="0" nodeType="clickEffect">
                                  <p:stCondLst>
                                    <p:cond delay="0"/>
                                  </p:stCondLst>
                                  <p:childTnLst>
                                    <p:set>
                                      <p:cBhvr>
                                        <p:cTn id="11" dur="1" fill="hold">
                                          <p:stCondLst>
                                            <p:cond delay="0"/>
                                          </p:stCondLst>
                                        </p:cTn>
                                        <p:tgtEl>
                                          <p:spTgt spid="13"/>
                                        </p:tgtEl>
                                        <p:attrNameLst>
                                          <p:attrName>style.visibility</p:attrName>
                                        </p:attrNameLst>
                                      </p:cBhvr>
                                      <p:to>
                                        <p:strVal val="visible"/>
                                      </p:to>
                                    </p:set>
                                  </p:childTnLst>
                                </p:cTn>
                              </p:par>
                              <p:par>
                                <p:cTn id="12" presetID="1" presetClass="entr" presetSubtype="0" fill="hold" grpId="0" nodeType="withEffect">
                                  <p:stCondLst>
                                    <p:cond delay="0"/>
                                  </p:stCondLst>
                                  <p:childTnLst>
                                    <p:set>
                                      <p:cBhvr>
                                        <p:cTn id="13" dur="1" fill="hold">
                                          <p:stCondLst>
                                            <p:cond delay="0"/>
                                          </p:stCondLst>
                                        </p:cTn>
                                        <p:tgtEl>
                                          <p:spTgt spid="14"/>
                                        </p:tgtEl>
                                        <p:attrNameLst>
                                          <p:attrName>style.visibility</p:attrName>
                                        </p:attrNameLst>
                                      </p:cBhvr>
                                      <p:to>
                                        <p:strVal val="visible"/>
                                      </p:to>
                                    </p:set>
                                  </p:childTnLst>
                                </p:cTn>
                              </p:par>
                            </p:childTnLst>
                          </p:cTn>
                        </p:par>
                      </p:childTnLst>
                    </p:cTn>
                  </p:par>
                  <p:par>
                    <p:cTn id="14" fill="hold">
                      <p:stCondLst>
                        <p:cond delay="indefinite"/>
                      </p:stCondLst>
                      <p:childTnLst>
                        <p:par>
                          <p:cTn id="15" fill="hold">
                            <p:stCondLst>
                              <p:cond delay="0"/>
                            </p:stCondLst>
                            <p:childTnLst>
                              <p:par>
                                <p:cTn id="16" presetID="10" presetClass="entr" presetSubtype="0" fill="hold" nodeType="clickEffect">
                                  <p:stCondLst>
                                    <p:cond delay="0"/>
                                  </p:stCondLst>
                                  <p:childTnLst>
                                    <p:set>
                                      <p:cBhvr>
                                        <p:cTn id="17" dur="1" fill="hold">
                                          <p:stCondLst>
                                            <p:cond delay="0"/>
                                          </p:stCondLst>
                                        </p:cTn>
                                        <p:tgtEl>
                                          <p:spTgt spid="15"/>
                                        </p:tgtEl>
                                        <p:attrNameLst>
                                          <p:attrName>style.visibility</p:attrName>
                                        </p:attrNameLst>
                                      </p:cBhvr>
                                      <p:to>
                                        <p:strVal val="visible"/>
                                      </p:to>
                                    </p:set>
                                    <p:animEffect transition="in" filter="fade">
                                      <p:cBhvr>
                                        <p:cTn id="18" dur="500"/>
                                        <p:tgtEl>
                                          <p:spTgt spid="15"/>
                                        </p:tgtEl>
                                      </p:cBhvr>
                                    </p:animEffect>
                                  </p:childTnLst>
                                </p:cTn>
                              </p:par>
                              <p:par>
                                <p:cTn id="19" presetID="10" presetClass="entr" presetSubtype="0" fill="hold" nodeType="withEffect">
                                  <p:stCondLst>
                                    <p:cond delay="0"/>
                                  </p:stCondLst>
                                  <p:childTnLst>
                                    <p:set>
                                      <p:cBhvr>
                                        <p:cTn id="20" dur="1" fill="hold">
                                          <p:stCondLst>
                                            <p:cond delay="0"/>
                                          </p:stCondLst>
                                        </p:cTn>
                                        <p:tgtEl>
                                          <p:spTgt spid="16"/>
                                        </p:tgtEl>
                                        <p:attrNameLst>
                                          <p:attrName>style.visibility</p:attrName>
                                        </p:attrNameLst>
                                      </p:cBhvr>
                                      <p:to>
                                        <p:strVal val="visible"/>
                                      </p:to>
                                    </p:set>
                                    <p:animEffect transition="in" filter="fade">
                                      <p:cBhvr>
                                        <p:cTn id="21" dur="500"/>
                                        <p:tgtEl>
                                          <p:spTgt spid="16"/>
                                        </p:tgtEl>
                                      </p:cBhvr>
                                    </p:animEffect>
                                  </p:childTnLst>
                                </p:cTn>
                              </p:par>
                            </p:childTnLst>
                          </p:cTn>
                        </p:par>
                      </p:childTnLst>
                    </p:cTn>
                  </p:par>
                  <p:par>
                    <p:cTn id="22" fill="hold">
                      <p:stCondLst>
                        <p:cond delay="indefinite"/>
                      </p:stCondLst>
                      <p:childTnLst>
                        <p:par>
                          <p:cTn id="23" fill="hold">
                            <p:stCondLst>
                              <p:cond delay="0"/>
                            </p:stCondLst>
                            <p:childTnLst>
                              <p:par>
                                <p:cTn id="24" presetID="12" presetClass="entr" presetSubtype="4" fill="hold" grpId="0" nodeType="clickEffect">
                                  <p:stCondLst>
                                    <p:cond delay="0"/>
                                  </p:stCondLst>
                                  <p:childTnLst>
                                    <p:set>
                                      <p:cBhvr>
                                        <p:cTn id="25" dur="1" fill="hold">
                                          <p:stCondLst>
                                            <p:cond delay="0"/>
                                          </p:stCondLst>
                                        </p:cTn>
                                        <p:tgtEl>
                                          <p:spTgt spid="18"/>
                                        </p:tgtEl>
                                        <p:attrNameLst>
                                          <p:attrName>style.visibility</p:attrName>
                                        </p:attrNameLst>
                                      </p:cBhvr>
                                      <p:to>
                                        <p:strVal val="visible"/>
                                      </p:to>
                                    </p:set>
                                    <p:anim calcmode="lin" valueType="num">
                                      <p:cBhvr additive="base">
                                        <p:cTn id="26" dur="500"/>
                                        <p:tgtEl>
                                          <p:spTgt spid="18"/>
                                        </p:tgtEl>
                                        <p:attrNameLst>
                                          <p:attrName>ppt_y</p:attrName>
                                        </p:attrNameLst>
                                      </p:cBhvr>
                                      <p:tavLst>
                                        <p:tav tm="0">
                                          <p:val>
                                            <p:strVal val="#ppt_y+#ppt_h*1.125000"/>
                                          </p:val>
                                        </p:tav>
                                        <p:tav tm="100000">
                                          <p:val>
                                            <p:strVal val="#ppt_y"/>
                                          </p:val>
                                        </p:tav>
                                      </p:tavLst>
                                    </p:anim>
                                    <p:animEffect transition="in" filter="wipe(up)">
                                      <p:cBhvr>
                                        <p:cTn id="27" dur="500"/>
                                        <p:tgtEl>
                                          <p:spTgt spid="18"/>
                                        </p:tgtEl>
                                      </p:cBhvr>
                                    </p:animEffect>
                                  </p:childTnLst>
                                </p:cTn>
                              </p:par>
                            </p:childTnLst>
                          </p:cTn>
                        </p:par>
                      </p:childTnLst>
                    </p:cTn>
                  </p:par>
                  <p:par>
                    <p:cTn id="28" fill="hold">
                      <p:stCondLst>
                        <p:cond delay="indefinite"/>
                      </p:stCondLst>
                      <p:childTnLst>
                        <p:par>
                          <p:cTn id="29" fill="hold">
                            <p:stCondLst>
                              <p:cond delay="0"/>
                            </p:stCondLst>
                            <p:childTnLst>
                              <p:par>
                                <p:cTn id="30" presetID="12" presetClass="entr" presetSubtype="4" fill="hold" grpId="0" nodeType="clickEffect">
                                  <p:stCondLst>
                                    <p:cond delay="0"/>
                                  </p:stCondLst>
                                  <p:childTnLst>
                                    <p:set>
                                      <p:cBhvr>
                                        <p:cTn id="31" dur="1" fill="hold">
                                          <p:stCondLst>
                                            <p:cond delay="0"/>
                                          </p:stCondLst>
                                        </p:cTn>
                                        <p:tgtEl>
                                          <p:spTgt spid="17"/>
                                        </p:tgtEl>
                                        <p:attrNameLst>
                                          <p:attrName>style.visibility</p:attrName>
                                        </p:attrNameLst>
                                      </p:cBhvr>
                                      <p:to>
                                        <p:strVal val="visible"/>
                                      </p:to>
                                    </p:set>
                                    <p:anim calcmode="lin" valueType="num">
                                      <p:cBhvr additive="base">
                                        <p:cTn id="32" dur="500"/>
                                        <p:tgtEl>
                                          <p:spTgt spid="17"/>
                                        </p:tgtEl>
                                        <p:attrNameLst>
                                          <p:attrName>ppt_y</p:attrName>
                                        </p:attrNameLst>
                                      </p:cBhvr>
                                      <p:tavLst>
                                        <p:tav tm="0">
                                          <p:val>
                                            <p:strVal val="#ppt_y+#ppt_h*1.125000"/>
                                          </p:val>
                                        </p:tav>
                                        <p:tav tm="100000">
                                          <p:val>
                                            <p:strVal val="#ppt_y"/>
                                          </p:val>
                                        </p:tav>
                                      </p:tavLst>
                                    </p:anim>
                                    <p:animEffect transition="in" filter="wipe(up)">
                                      <p:cBhvr>
                                        <p:cTn id="33" dur="500"/>
                                        <p:tgtEl>
                                          <p:spTgt spid="17"/>
                                        </p:tgtEl>
                                      </p:cBhvr>
                                    </p:animEffect>
                                  </p:childTnLst>
                                </p:cTn>
                              </p:par>
                            </p:childTnLst>
                          </p:cTn>
                        </p:par>
                      </p:childTnLst>
                    </p:cTn>
                  </p:par>
                  <p:par>
                    <p:cTn id="34" fill="hold">
                      <p:stCondLst>
                        <p:cond delay="indefinite"/>
                      </p:stCondLst>
                      <p:childTnLst>
                        <p:par>
                          <p:cTn id="35" fill="hold">
                            <p:stCondLst>
                              <p:cond delay="0"/>
                            </p:stCondLst>
                            <p:childTnLst>
                              <p:par>
                                <p:cTn id="36" presetID="34" presetClass="entr" presetSubtype="0" fill="hold" nodeType="clickEffect">
                                  <p:stCondLst>
                                    <p:cond delay="0"/>
                                  </p:stCondLst>
                                  <p:childTnLst>
                                    <p:set>
                                      <p:cBhvr>
                                        <p:cTn id="37" dur="1" fill="hold">
                                          <p:stCondLst>
                                            <p:cond delay="0"/>
                                          </p:stCondLst>
                                        </p:cTn>
                                        <p:tgtEl>
                                          <p:spTgt spid="8"/>
                                        </p:tgtEl>
                                        <p:attrNameLst>
                                          <p:attrName>style.visibility</p:attrName>
                                        </p:attrNameLst>
                                      </p:cBhvr>
                                      <p:to>
                                        <p:strVal val="visible"/>
                                      </p:to>
                                    </p:set>
                                    <p:anim from="(-#ppt_w/2)" to="(#ppt_x)" calcmode="lin" valueType="num">
                                      <p:cBhvr>
                                        <p:cTn id="38" dur="600" fill="hold">
                                          <p:stCondLst>
                                            <p:cond delay="0"/>
                                          </p:stCondLst>
                                        </p:cTn>
                                        <p:tgtEl>
                                          <p:spTgt spid="8"/>
                                        </p:tgtEl>
                                        <p:attrNameLst>
                                          <p:attrName>ppt_x</p:attrName>
                                        </p:attrNameLst>
                                      </p:cBhvr>
                                    </p:anim>
                                    <p:anim from="0" to="-1.0" calcmode="lin" valueType="num">
                                      <p:cBhvr>
                                        <p:cTn id="39" dur="200" decel="50000" autoRev="1" fill="hold">
                                          <p:stCondLst>
                                            <p:cond delay="600"/>
                                          </p:stCondLst>
                                        </p:cTn>
                                        <p:tgtEl>
                                          <p:spTgt spid="8"/>
                                        </p:tgtEl>
                                        <p:attrNameLst>
                                          <p:attrName>xshear</p:attrName>
                                        </p:attrNameLst>
                                      </p:cBhvr>
                                    </p:anim>
                                    <p:animScale>
                                      <p:cBhvr>
                                        <p:cTn id="40" dur="200" decel="100000" autoRev="1" fill="hold">
                                          <p:stCondLst>
                                            <p:cond delay="600"/>
                                          </p:stCondLst>
                                        </p:cTn>
                                        <p:tgtEl>
                                          <p:spTgt spid="8"/>
                                        </p:tgtEl>
                                      </p:cBhvr>
                                      <p:from x="100000" y="100000"/>
                                      <p:to x="80000" y="100000"/>
                                    </p:animScale>
                                    <p:anim by="(#ppt_h/3+#ppt_w*0.1)" calcmode="lin" valueType="num">
                                      <p:cBhvr additive="sum">
                                        <p:cTn id="41" dur="200" decel="100000" autoRev="1" fill="hold">
                                          <p:stCondLst>
                                            <p:cond delay="600"/>
                                          </p:stCondLst>
                                        </p:cTn>
                                        <p:tgtEl>
                                          <p:spTgt spid="8"/>
                                        </p:tgtEl>
                                        <p:attrNameLst>
                                          <p:attrName>ppt_x</p:attrName>
                                        </p:attrNameLst>
                                      </p:cBhvr>
                                    </p:anim>
                                  </p:childTnLst>
                                </p:cTn>
                              </p:par>
                            </p:childTnLst>
                          </p:cTn>
                        </p:par>
                        <p:par>
                          <p:cTn id="42" fill="hold">
                            <p:stCondLst>
                              <p:cond delay="1000"/>
                            </p:stCondLst>
                            <p:childTnLst>
                              <p:par>
                                <p:cTn id="43" presetID="18" presetClass="entr" presetSubtype="6" repeatCount="4000" fill="hold" nodeType="afterEffect">
                                  <p:stCondLst>
                                    <p:cond delay="0"/>
                                  </p:stCondLst>
                                  <p:childTnLst>
                                    <p:set>
                                      <p:cBhvr>
                                        <p:cTn id="44" dur="1" fill="hold">
                                          <p:stCondLst>
                                            <p:cond delay="0"/>
                                          </p:stCondLst>
                                        </p:cTn>
                                        <p:tgtEl>
                                          <p:spTgt spid="19"/>
                                        </p:tgtEl>
                                        <p:attrNameLst>
                                          <p:attrName>style.visibility</p:attrName>
                                        </p:attrNameLst>
                                      </p:cBhvr>
                                      <p:to>
                                        <p:strVal val="visible"/>
                                      </p:to>
                                    </p:set>
                                    <p:animEffect transition="in" filter="strips(downRight)">
                                      <p:cBhvr>
                                        <p:cTn id="45" dur="2000"/>
                                        <p:tgtEl>
                                          <p:spTgt spid="19"/>
                                        </p:tgtEl>
                                      </p:cBhvr>
                                    </p:animEffect>
                                  </p:childTnLst>
                                </p:cTn>
                              </p:par>
                              <p:par>
                                <p:cTn id="46" presetID="40" presetClass="entr" presetSubtype="0" fill="hold" grpId="0" nodeType="withEffect">
                                  <p:stCondLst>
                                    <p:cond delay="0"/>
                                  </p:stCondLst>
                                  <p:iterate type="lt">
                                    <p:tmPct val="10000"/>
                                  </p:iterate>
                                  <p:childTnLst>
                                    <p:set>
                                      <p:cBhvr>
                                        <p:cTn id="47" dur="1" fill="hold">
                                          <p:stCondLst>
                                            <p:cond delay="0"/>
                                          </p:stCondLst>
                                        </p:cTn>
                                        <p:tgtEl>
                                          <p:spTgt spid="23"/>
                                        </p:tgtEl>
                                        <p:attrNameLst>
                                          <p:attrName>style.visibility</p:attrName>
                                        </p:attrNameLst>
                                      </p:cBhvr>
                                      <p:to>
                                        <p:strVal val="visible"/>
                                      </p:to>
                                    </p:set>
                                    <p:animEffect transition="in" filter="fade">
                                      <p:cBhvr>
                                        <p:cTn id="48" dur="2000"/>
                                        <p:tgtEl>
                                          <p:spTgt spid="23"/>
                                        </p:tgtEl>
                                      </p:cBhvr>
                                    </p:animEffect>
                                    <p:anim calcmode="lin" valueType="num">
                                      <p:cBhvr>
                                        <p:cTn id="49" dur="2000" fill="hold"/>
                                        <p:tgtEl>
                                          <p:spTgt spid="23"/>
                                        </p:tgtEl>
                                        <p:attrNameLst>
                                          <p:attrName>ppt_x</p:attrName>
                                        </p:attrNameLst>
                                      </p:cBhvr>
                                      <p:tavLst>
                                        <p:tav tm="0">
                                          <p:val>
                                            <p:strVal val="#ppt_x-.1"/>
                                          </p:val>
                                        </p:tav>
                                        <p:tav tm="100000">
                                          <p:val>
                                            <p:strVal val="#ppt_x"/>
                                          </p:val>
                                        </p:tav>
                                      </p:tavLst>
                                    </p:anim>
                                    <p:anim calcmode="lin" valueType="num">
                                      <p:cBhvr>
                                        <p:cTn id="50" dur="2000" fill="hold"/>
                                        <p:tgtEl>
                                          <p:spTgt spid="23"/>
                                        </p:tgtEl>
                                        <p:attrNameLst>
                                          <p:attrName>ppt_y</p:attrName>
                                        </p:attrNameLst>
                                      </p:cBhvr>
                                      <p:tavLst>
                                        <p:tav tm="0">
                                          <p:val>
                                            <p:strVal val="#ppt_y"/>
                                          </p:val>
                                        </p:tav>
                                        <p:tav tm="100000">
                                          <p:val>
                                            <p:strVal val="#ppt_y"/>
                                          </p:val>
                                        </p:tav>
                                      </p:tavLst>
                                    </p:anim>
                                  </p:childTnLst>
                                </p:cTn>
                              </p:par>
                              <p:par>
                                <p:cTn id="51" presetID="18" presetClass="entr" presetSubtype="6" repeatCount="4000" fill="hold" nodeType="withEffect">
                                  <p:stCondLst>
                                    <p:cond delay="0"/>
                                  </p:stCondLst>
                                  <p:childTnLst>
                                    <p:set>
                                      <p:cBhvr>
                                        <p:cTn id="52" dur="1" fill="hold">
                                          <p:stCondLst>
                                            <p:cond delay="0"/>
                                          </p:stCondLst>
                                        </p:cTn>
                                        <p:tgtEl>
                                          <p:spTgt spid="24"/>
                                        </p:tgtEl>
                                        <p:attrNameLst>
                                          <p:attrName>style.visibility</p:attrName>
                                        </p:attrNameLst>
                                      </p:cBhvr>
                                      <p:to>
                                        <p:strVal val="visible"/>
                                      </p:to>
                                    </p:set>
                                    <p:animEffect transition="in" filter="strips(downRight)">
                                      <p:cBhvr>
                                        <p:cTn id="53" dur="2000"/>
                                        <p:tgtEl>
                                          <p:spTgt spid="24"/>
                                        </p:tgtEl>
                                      </p:cBhvr>
                                    </p:animEffect>
                                  </p:childTnLst>
                                </p:cTn>
                              </p:par>
                            </p:childTnLst>
                          </p:cTn>
                        </p:par>
                      </p:childTnLst>
                    </p:cTn>
                  </p:par>
                  <p:par>
                    <p:cTn id="54" fill="hold">
                      <p:stCondLst>
                        <p:cond delay="indefinite"/>
                      </p:stCondLst>
                      <p:childTnLst>
                        <p:par>
                          <p:cTn id="55" fill="hold">
                            <p:stCondLst>
                              <p:cond delay="0"/>
                            </p:stCondLst>
                            <p:childTnLst>
                              <p:par>
                                <p:cTn id="56" presetID="11" presetClass="entr" presetSubtype="0" fill="hold" grpId="0" nodeType="clickEffect">
                                  <p:stCondLst>
                                    <p:cond delay="0"/>
                                  </p:stCondLst>
                                  <p:childTnLst>
                                    <p:set>
                                      <p:cBhvr>
                                        <p:cTn id="57" dur="1000">
                                          <p:stCondLst>
                                            <p:cond delay="0"/>
                                          </p:stCondLst>
                                        </p:cTn>
                                        <p:tgtEl>
                                          <p:spTgt spid="2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13" grpId="0" bldLvl="0" animBg="1"/>
      <p:bldP spid="14" grpId="0" bldLvl="0" animBg="1"/>
      <p:bldP spid="17" grpId="0" bldLvl="0" animBg="1"/>
      <p:bldP spid="17" grpId="1" animBg="1"/>
      <p:bldP spid="18" grpId="0" bldLvl="0" animBg="1"/>
      <p:bldP spid="18" grpId="1" animBg="1"/>
      <p:bldP spid="23" grpId="0" bldLvl="0" animBg="1"/>
      <p:bldP spid="28" grpId="0"/>
      <p:bldP spid="28" grpId="1"/>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Shape 2481"/>
        <p:cNvGrpSpPr/>
        <p:nvPr/>
      </p:nvGrpSpPr>
      <p:grpSpPr>
        <a:xfrm>
          <a:off x="0" y="0"/>
          <a:ext cx="0" cy="0"/>
          <a:chOff x="0" y="0"/>
          <a:chExt cx="0" cy="0"/>
        </a:xfrm>
      </p:grpSpPr>
      <p:sp>
        <p:nvSpPr>
          <p:cNvPr id="2556" name="Rectangle: Rounded Corners 2555">
            <a:extLst>
              <a:ext uri="{FF2B5EF4-FFF2-40B4-BE49-F238E27FC236}">
                <a16:creationId xmlns:a16="http://schemas.microsoft.com/office/drawing/2014/main" id="{B39F0A52-BEA7-1728-0125-D7D62885F996}"/>
              </a:ext>
            </a:extLst>
          </p:cNvPr>
          <p:cNvSpPr/>
          <p:nvPr/>
        </p:nvSpPr>
        <p:spPr>
          <a:xfrm>
            <a:off x="377648" y="521599"/>
            <a:ext cx="7911528" cy="4449126"/>
          </a:xfrm>
          <a:prstGeom prst="roundRect">
            <a:avLst>
              <a:gd name="adj" fmla="val 12237"/>
            </a:avLst>
          </a:prstGeom>
          <a:noFill/>
          <a:ln>
            <a:solidFill>
              <a:srgbClr val="FFC000"/>
            </a:solidFill>
            <a:prstDash val="dashDo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E4655"/>
              </a:solidFill>
              <a:effectLst/>
              <a:uLnTx/>
              <a:uFillTx/>
              <a:latin typeface="Arial"/>
              <a:ea typeface="+mn-ea"/>
              <a:cs typeface="+mn-cs"/>
              <a:sym typeface="Arial"/>
            </a:endParaRPr>
          </a:p>
        </p:txBody>
      </p:sp>
      <p:grpSp>
        <p:nvGrpSpPr>
          <p:cNvPr id="16" name="Google Shape;1286;p34">
            <a:extLst>
              <a:ext uri="{FF2B5EF4-FFF2-40B4-BE49-F238E27FC236}">
                <a16:creationId xmlns:a16="http://schemas.microsoft.com/office/drawing/2014/main" id="{41170158-258F-B850-75F5-CDF3A3AC50A2}"/>
              </a:ext>
            </a:extLst>
          </p:cNvPr>
          <p:cNvGrpSpPr/>
          <p:nvPr/>
        </p:nvGrpSpPr>
        <p:grpSpPr>
          <a:xfrm flipH="1">
            <a:off x="7284664" y="1349707"/>
            <a:ext cx="2009023" cy="4862806"/>
            <a:chOff x="-457200" y="2304788"/>
            <a:chExt cx="2267513" cy="5488478"/>
          </a:xfrm>
        </p:grpSpPr>
        <p:sp>
          <p:nvSpPr>
            <p:cNvPr id="17" name="Google Shape;1287;p34">
              <a:extLst>
                <a:ext uri="{FF2B5EF4-FFF2-40B4-BE49-F238E27FC236}">
                  <a16:creationId xmlns:a16="http://schemas.microsoft.com/office/drawing/2014/main" id="{FBCDB73D-2F46-895D-081F-C4069BBF4393}"/>
                </a:ext>
              </a:extLst>
            </p:cNvPr>
            <p:cNvSpPr/>
            <p:nvPr/>
          </p:nvSpPr>
          <p:spPr>
            <a:xfrm>
              <a:off x="1203195" y="2473995"/>
              <a:ext cx="173951" cy="289740"/>
            </a:xfrm>
            <a:custGeom>
              <a:avLst/>
              <a:gdLst/>
              <a:ahLst/>
              <a:cxnLst/>
              <a:rect l="l" t="t" r="r" b="b"/>
              <a:pathLst>
                <a:path w="4217" h="7024" extrusionOk="0">
                  <a:moveTo>
                    <a:pt x="163" y="1"/>
                  </a:moveTo>
                  <a:cubicBezTo>
                    <a:pt x="73" y="1"/>
                    <a:pt x="1" y="74"/>
                    <a:pt x="1" y="164"/>
                  </a:cubicBezTo>
                  <a:lnTo>
                    <a:pt x="1" y="4628"/>
                  </a:lnTo>
                  <a:cubicBezTo>
                    <a:pt x="1" y="4686"/>
                    <a:pt x="30" y="4741"/>
                    <a:pt x="83" y="4771"/>
                  </a:cubicBezTo>
                  <a:lnTo>
                    <a:pt x="3950" y="7001"/>
                  </a:lnTo>
                  <a:cubicBezTo>
                    <a:pt x="3975" y="7016"/>
                    <a:pt x="4003" y="7023"/>
                    <a:pt x="4031" y="7023"/>
                  </a:cubicBezTo>
                  <a:cubicBezTo>
                    <a:pt x="4087" y="7023"/>
                    <a:pt x="4140" y="6994"/>
                    <a:pt x="4170" y="6943"/>
                  </a:cubicBezTo>
                  <a:cubicBezTo>
                    <a:pt x="4216" y="6866"/>
                    <a:pt x="4189" y="6766"/>
                    <a:pt x="4112" y="6719"/>
                  </a:cubicBezTo>
                  <a:lnTo>
                    <a:pt x="329" y="4535"/>
                  </a:lnTo>
                  <a:lnTo>
                    <a:pt x="329" y="164"/>
                  </a:lnTo>
                  <a:cubicBezTo>
                    <a:pt x="329" y="74"/>
                    <a:pt x="256" y="1"/>
                    <a:pt x="167" y="1"/>
                  </a:cubicBezTo>
                  <a:close/>
                </a:path>
              </a:pathLst>
            </a:custGeom>
            <a:solidFill>
              <a:srgbClr val="B6DE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18" name="Google Shape;1288;p34">
              <a:extLst>
                <a:ext uri="{FF2B5EF4-FFF2-40B4-BE49-F238E27FC236}">
                  <a16:creationId xmlns:a16="http://schemas.microsoft.com/office/drawing/2014/main" id="{F3401BEF-A9FB-EC80-D4C0-029905A8F965}"/>
                </a:ext>
              </a:extLst>
            </p:cNvPr>
            <p:cNvSpPr/>
            <p:nvPr/>
          </p:nvSpPr>
          <p:spPr>
            <a:xfrm>
              <a:off x="1042815" y="2658218"/>
              <a:ext cx="174817" cy="105435"/>
            </a:xfrm>
            <a:custGeom>
              <a:avLst/>
              <a:gdLst/>
              <a:ahLst/>
              <a:cxnLst/>
              <a:rect l="l" t="t" r="r" b="b"/>
              <a:pathLst>
                <a:path w="4238" h="2556" extrusionOk="0">
                  <a:moveTo>
                    <a:pt x="4054" y="0"/>
                  </a:moveTo>
                  <a:cubicBezTo>
                    <a:pt x="4026" y="0"/>
                    <a:pt x="3997" y="7"/>
                    <a:pt x="3971" y="23"/>
                  </a:cubicBezTo>
                  <a:lnTo>
                    <a:pt x="105" y="2252"/>
                  </a:lnTo>
                  <a:cubicBezTo>
                    <a:pt x="27" y="2298"/>
                    <a:pt x="0" y="2397"/>
                    <a:pt x="46" y="2475"/>
                  </a:cubicBezTo>
                  <a:cubicBezTo>
                    <a:pt x="77" y="2527"/>
                    <a:pt x="132" y="2555"/>
                    <a:pt x="188" y="2555"/>
                  </a:cubicBezTo>
                  <a:cubicBezTo>
                    <a:pt x="215" y="2555"/>
                    <a:pt x="243" y="2548"/>
                    <a:pt x="269" y="2534"/>
                  </a:cubicBezTo>
                  <a:lnTo>
                    <a:pt x="4131" y="303"/>
                  </a:lnTo>
                  <a:cubicBezTo>
                    <a:pt x="4210" y="260"/>
                    <a:pt x="4237" y="161"/>
                    <a:pt x="4193" y="80"/>
                  </a:cubicBezTo>
                  <a:lnTo>
                    <a:pt x="4193" y="79"/>
                  </a:lnTo>
                  <a:cubicBezTo>
                    <a:pt x="4163" y="28"/>
                    <a:pt x="4110" y="0"/>
                    <a:pt x="4054" y="0"/>
                  </a:cubicBezTo>
                  <a:close/>
                </a:path>
              </a:pathLst>
            </a:custGeom>
            <a:solidFill>
              <a:srgbClr val="B6DE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19" name="Google Shape;1289;p34">
              <a:extLst>
                <a:ext uri="{FF2B5EF4-FFF2-40B4-BE49-F238E27FC236}">
                  <a16:creationId xmlns:a16="http://schemas.microsoft.com/office/drawing/2014/main" id="{0021F9D8-6DAE-7157-7D84-C930B0CB05B1}"/>
                </a:ext>
              </a:extLst>
            </p:cNvPr>
            <p:cNvSpPr/>
            <p:nvPr/>
          </p:nvSpPr>
          <p:spPr>
            <a:xfrm>
              <a:off x="1000575" y="2450689"/>
              <a:ext cx="173910" cy="289658"/>
            </a:xfrm>
            <a:custGeom>
              <a:avLst/>
              <a:gdLst/>
              <a:ahLst/>
              <a:cxnLst/>
              <a:rect l="l" t="t" r="r" b="b"/>
              <a:pathLst>
                <a:path w="4216" h="7022" extrusionOk="0">
                  <a:moveTo>
                    <a:pt x="4054" y="0"/>
                  </a:moveTo>
                  <a:cubicBezTo>
                    <a:pt x="3965" y="0"/>
                    <a:pt x="3890" y="72"/>
                    <a:pt x="3890" y="162"/>
                  </a:cubicBezTo>
                  <a:lnTo>
                    <a:pt x="3890" y="164"/>
                  </a:lnTo>
                  <a:lnTo>
                    <a:pt x="3890" y="4533"/>
                  </a:lnTo>
                  <a:lnTo>
                    <a:pt x="106" y="6717"/>
                  </a:lnTo>
                  <a:cubicBezTo>
                    <a:pt x="26" y="6761"/>
                    <a:pt x="0" y="6860"/>
                    <a:pt x="44" y="6939"/>
                  </a:cubicBezTo>
                  <a:lnTo>
                    <a:pt x="44" y="6941"/>
                  </a:lnTo>
                  <a:cubicBezTo>
                    <a:pt x="74" y="6993"/>
                    <a:pt x="128" y="7021"/>
                    <a:pt x="183" y="7021"/>
                  </a:cubicBezTo>
                  <a:cubicBezTo>
                    <a:pt x="211" y="7021"/>
                    <a:pt x="239" y="7014"/>
                    <a:pt x="265" y="6999"/>
                  </a:cubicBezTo>
                  <a:lnTo>
                    <a:pt x="4134" y="4766"/>
                  </a:lnTo>
                  <a:cubicBezTo>
                    <a:pt x="4183" y="4736"/>
                    <a:pt x="4214" y="4684"/>
                    <a:pt x="4214" y="4628"/>
                  </a:cubicBezTo>
                  <a:lnTo>
                    <a:pt x="4214" y="164"/>
                  </a:lnTo>
                  <a:cubicBezTo>
                    <a:pt x="4216" y="73"/>
                    <a:pt x="4144" y="0"/>
                    <a:pt x="4054" y="0"/>
                  </a:cubicBezTo>
                  <a:close/>
                </a:path>
              </a:pathLst>
            </a:custGeom>
            <a:solidFill>
              <a:srgbClr val="B6DE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0" name="Google Shape;1290;p34">
              <a:extLst>
                <a:ext uri="{FF2B5EF4-FFF2-40B4-BE49-F238E27FC236}">
                  <a16:creationId xmlns:a16="http://schemas.microsoft.com/office/drawing/2014/main" id="{E3EE19F5-9C67-36F2-4EC7-760319C378A1}"/>
                </a:ext>
              </a:extLst>
            </p:cNvPr>
            <p:cNvSpPr/>
            <p:nvPr/>
          </p:nvSpPr>
          <p:spPr>
            <a:xfrm>
              <a:off x="724200" y="6155021"/>
              <a:ext cx="516285" cy="1437274"/>
            </a:xfrm>
            <a:custGeom>
              <a:avLst/>
              <a:gdLst/>
              <a:ahLst/>
              <a:cxnLst/>
              <a:rect l="l" t="t" r="r" b="b"/>
              <a:pathLst>
                <a:path w="12516" h="34843" extrusionOk="0">
                  <a:moveTo>
                    <a:pt x="12516" y="0"/>
                  </a:moveTo>
                  <a:lnTo>
                    <a:pt x="1671" y="1434"/>
                  </a:lnTo>
                  <a:cubicBezTo>
                    <a:pt x="1671" y="1434"/>
                    <a:pt x="1885" y="6438"/>
                    <a:pt x="1837" y="13294"/>
                  </a:cubicBezTo>
                  <a:cubicBezTo>
                    <a:pt x="1791" y="20151"/>
                    <a:pt x="0" y="33720"/>
                    <a:pt x="0" y="33720"/>
                  </a:cubicBezTo>
                  <a:cubicBezTo>
                    <a:pt x="0" y="33720"/>
                    <a:pt x="574" y="34391"/>
                    <a:pt x="2217" y="34700"/>
                  </a:cubicBezTo>
                  <a:cubicBezTo>
                    <a:pt x="2794" y="34807"/>
                    <a:pt x="3267" y="34842"/>
                    <a:pt x="3638" y="34842"/>
                  </a:cubicBezTo>
                  <a:cubicBezTo>
                    <a:pt x="4321" y="34842"/>
                    <a:pt x="4656" y="34724"/>
                    <a:pt x="4656" y="34724"/>
                  </a:cubicBezTo>
                  <a:cubicBezTo>
                    <a:pt x="4656" y="34724"/>
                    <a:pt x="10003" y="16742"/>
                    <a:pt x="12516" y="0"/>
                  </a:cubicBezTo>
                  <a:close/>
                </a:path>
              </a:pathLst>
            </a:custGeom>
            <a:solidFill>
              <a:srgbClr val="FFC8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1" name="Google Shape;1291;p34">
              <a:extLst>
                <a:ext uri="{FF2B5EF4-FFF2-40B4-BE49-F238E27FC236}">
                  <a16:creationId xmlns:a16="http://schemas.microsoft.com/office/drawing/2014/main" id="{BB70CEE9-E4CB-463D-696F-AE36C67FA63E}"/>
                </a:ext>
              </a:extLst>
            </p:cNvPr>
            <p:cNvSpPr/>
            <p:nvPr/>
          </p:nvSpPr>
          <p:spPr>
            <a:xfrm>
              <a:off x="724241" y="6155021"/>
              <a:ext cx="516244" cy="1429560"/>
            </a:xfrm>
            <a:custGeom>
              <a:avLst/>
              <a:gdLst/>
              <a:ahLst/>
              <a:cxnLst/>
              <a:rect l="l" t="t" r="r" b="b"/>
              <a:pathLst>
                <a:path w="12515" h="34656" extrusionOk="0">
                  <a:moveTo>
                    <a:pt x="12515" y="0"/>
                  </a:moveTo>
                  <a:lnTo>
                    <a:pt x="1671" y="1436"/>
                  </a:lnTo>
                  <a:cubicBezTo>
                    <a:pt x="1671" y="1436"/>
                    <a:pt x="1885" y="6439"/>
                    <a:pt x="1839" y="13296"/>
                  </a:cubicBezTo>
                  <a:cubicBezTo>
                    <a:pt x="1791" y="20152"/>
                    <a:pt x="1" y="33723"/>
                    <a:pt x="1" y="33723"/>
                  </a:cubicBezTo>
                  <a:cubicBezTo>
                    <a:pt x="1" y="33723"/>
                    <a:pt x="527" y="34333"/>
                    <a:pt x="2003" y="34656"/>
                  </a:cubicBezTo>
                  <a:cubicBezTo>
                    <a:pt x="1792" y="34163"/>
                    <a:pt x="1025" y="32843"/>
                    <a:pt x="1107" y="32429"/>
                  </a:cubicBezTo>
                  <a:cubicBezTo>
                    <a:pt x="1861" y="28627"/>
                    <a:pt x="2914" y="16006"/>
                    <a:pt x="2914" y="16006"/>
                  </a:cubicBezTo>
                  <a:cubicBezTo>
                    <a:pt x="2914" y="16006"/>
                    <a:pt x="4697" y="13244"/>
                    <a:pt x="5332" y="10263"/>
                  </a:cubicBezTo>
                  <a:cubicBezTo>
                    <a:pt x="6057" y="5960"/>
                    <a:pt x="6229" y="3767"/>
                    <a:pt x="6229" y="3767"/>
                  </a:cubicBezTo>
                  <a:cubicBezTo>
                    <a:pt x="6229" y="3767"/>
                    <a:pt x="10094" y="3172"/>
                    <a:pt x="12111" y="2552"/>
                  </a:cubicBezTo>
                  <a:cubicBezTo>
                    <a:pt x="12252" y="1699"/>
                    <a:pt x="12388" y="848"/>
                    <a:pt x="12515" y="0"/>
                  </a:cubicBezTo>
                  <a:close/>
                </a:path>
              </a:pathLst>
            </a:custGeom>
            <a:solidFill>
              <a:srgbClr val="F69D9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2" name="Google Shape;1292;p34">
              <a:extLst>
                <a:ext uri="{FF2B5EF4-FFF2-40B4-BE49-F238E27FC236}">
                  <a16:creationId xmlns:a16="http://schemas.microsoft.com/office/drawing/2014/main" id="{141BA363-D520-F70F-61B3-A7A597D82437}"/>
                </a:ext>
              </a:extLst>
            </p:cNvPr>
            <p:cNvSpPr/>
            <p:nvPr/>
          </p:nvSpPr>
          <p:spPr>
            <a:xfrm>
              <a:off x="1164791" y="4193831"/>
              <a:ext cx="296752" cy="1701563"/>
            </a:xfrm>
            <a:custGeom>
              <a:avLst/>
              <a:gdLst/>
              <a:ahLst/>
              <a:cxnLst/>
              <a:rect l="l" t="t" r="r" b="b"/>
              <a:pathLst>
                <a:path w="7194" h="41250" extrusionOk="0">
                  <a:moveTo>
                    <a:pt x="1553" y="1"/>
                  </a:moveTo>
                  <a:lnTo>
                    <a:pt x="1" y="2319"/>
                  </a:lnTo>
                  <a:lnTo>
                    <a:pt x="2312" y="41249"/>
                  </a:lnTo>
                  <a:cubicBezTo>
                    <a:pt x="2312" y="41249"/>
                    <a:pt x="6876" y="40484"/>
                    <a:pt x="7193" y="40363"/>
                  </a:cubicBezTo>
                  <a:cubicBezTo>
                    <a:pt x="7193" y="40363"/>
                    <a:pt x="7004" y="37230"/>
                    <a:pt x="6822" y="34872"/>
                  </a:cubicBezTo>
                  <a:cubicBezTo>
                    <a:pt x="6640" y="32513"/>
                    <a:pt x="4143" y="8175"/>
                    <a:pt x="3962" y="6660"/>
                  </a:cubicBezTo>
                  <a:cubicBezTo>
                    <a:pt x="3780" y="5146"/>
                    <a:pt x="1553" y="1"/>
                    <a:pt x="1553"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3" name="Google Shape;1293;p34">
              <a:extLst>
                <a:ext uri="{FF2B5EF4-FFF2-40B4-BE49-F238E27FC236}">
                  <a16:creationId xmlns:a16="http://schemas.microsoft.com/office/drawing/2014/main" id="{928541E8-456D-0283-8640-D97468B4C559}"/>
                </a:ext>
              </a:extLst>
            </p:cNvPr>
            <p:cNvSpPr/>
            <p:nvPr/>
          </p:nvSpPr>
          <p:spPr>
            <a:xfrm>
              <a:off x="1164791" y="4193831"/>
              <a:ext cx="296752" cy="1701563"/>
            </a:xfrm>
            <a:custGeom>
              <a:avLst/>
              <a:gdLst/>
              <a:ahLst/>
              <a:cxnLst/>
              <a:rect l="l" t="t" r="r" b="b"/>
              <a:pathLst>
                <a:path w="7194" h="41250" extrusionOk="0">
                  <a:moveTo>
                    <a:pt x="1553" y="1"/>
                  </a:moveTo>
                  <a:lnTo>
                    <a:pt x="1" y="2319"/>
                  </a:lnTo>
                  <a:lnTo>
                    <a:pt x="2312" y="41249"/>
                  </a:lnTo>
                  <a:cubicBezTo>
                    <a:pt x="2312" y="41249"/>
                    <a:pt x="6876" y="40484"/>
                    <a:pt x="7193" y="40363"/>
                  </a:cubicBezTo>
                  <a:cubicBezTo>
                    <a:pt x="7193" y="40363"/>
                    <a:pt x="7004" y="37230"/>
                    <a:pt x="6822" y="34872"/>
                  </a:cubicBezTo>
                  <a:cubicBezTo>
                    <a:pt x="6640" y="32513"/>
                    <a:pt x="4143" y="8175"/>
                    <a:pt x="3962" y="6660"/>
                  </a:cubicBezTo>
                  <a:cubicBezTo>
                    <a:pt x="3780" y="5146"/>
                    <a:pt x="1553" y="1"/>
                    <a:pt x="1553" y="1"/>
                  </a:cubicBezTo>
                  <a:close/>
                </a:path>
              </a:pathLst>
            </a:custGeom>
            <a:solidFill>
              <a:srgbClr val="274590">
                <a:alpha val="1488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4" name="Google Shape;1294;p34">
              <a:extLst>
                <a:ext uri="{FF2B5EF4-FFF2-40B4-BE49-F238E27FC236}">
                  <a16:creationId xmlns:a16="http://schemas.microsoft.com/office/drawing/2014/main" id="{8CFD1B19-69CB-A717-2794-B58E007FE5C1}"/>
                </a:ext>
              </a:extLst>
            </p:cNvPr>
            <p:cNvSpPr/>
            <p:nvPr/>
          </p:nvSpPr>
          <p:spPr>
            <a:xfrm>
              <a:off x="-457200" y="6202995"/>
              <a:ext cx="520328" cy="299599"/>
            </a:xfrm>
            <a:custGeom>
              <a:avLst/>
              <a:gdLst/>
              <a:ahLst/>
              <a:cxnLst/>
              <a:rect l="l" t="t" r="r" b="b"/>
              <a:pathLst>
                <a:path w="12614" h="7263" extrusionOk="0">
                  <a:moveTo>
                    <a:pt x="9377" y="1"/>
                  </a:moveTo>
                  <a:cubicBezTo>
                    <a:pt x="9079" y="1"/>
                    <a:pt x="8746" y="66"/>
                    <a:pt x="8383" y="234"/>
                  </a:cubicBezTo>
                  <a:cubicBezTo>
                    <a:pt x="7117" y="819"/>
                    <a:pt x="5826" y="2050"/>
                    <a:pt x="4522" y="2685"/>
                  </a:cubicBezTo>
                  <a:cubicBezTo>
                    <a:pt x="3218" y="3319"/>
                    <a:pt x="2080" y="3882"/>
                    <a:pt x="1432" y="4084"/>
                  </a:cubicBezTo>
                  <a:cubicBezTo>
                    <a:pt x="785" y="4284"/>
                    <a:pt x="168" y="4678"/>
                    <a:pt x="226" y="4974"/>
                  </a:cubicBezTo>
                  <a:cubicBezTo>
                    <a:pt x="0" y="6430"/>
                    <a:pt x="785" y="7026"/>
                    <a:pt x="1518" y="7117"/>
                  </a:cubicBezTo>
                  <a:cubicBezTo>
                    <a:pt x="1594" y="7121"/>
                    <a:pt x="1666" y="7123"/>
                    <a:pt x="1735" y="7123"/>
                  </a:cubicBezTo>
                  <a:cubicBezTo>
                    <a:pt x="2501" y="7123"/>
                    <a:pt x="2896" y="6911"/>
                    <a:pt x="3780" y="6734"/>
                  </a:cubicBezTo>
                  <a:cubicBezTo>
                    <a:pt x="4049" y="6680"/>
                    <a:pt x="4377" y="6649"/>
                    <a:pt x="4721" y="6649"/>
                  </a:cubicBezTo>
                  <a:cubicBezTo>
                    <a:pt x="5320" y="6649"/>
                    <a:pt x="5964" y="6741"/>
                    <a:pt x="6422" y="6958"/>
                  </a:cubicBezTo>
                  <a:cubicBezTo>
                    <a:pt x="6885" y="7176"/>
                    <a:pt x="7288" y="7262"/>
                    <a:pt x="7722" y="7262"/>
                  </a:cubicBezTo>
                  <a:cubicBezTo>
                    <a:pt x="7965" y="7262"/>
                    <a:pt x="8217" y="7235"/>
                    <a:pt x="8495" y="7189"/>
                  </a:cubicBezTo>
                  <a:cubicBezTo>
                    <a:pt x="9268" y="7061"/>
                    <a:pt x="12001" y="5255"/>
                    <a:pt x="12001" y="5255"/>
                  </a:cubicBezTo>
                  <a:lnTo>
                    <a:pt x="12069" y="5010"/>
                  </a:lnTo>
                  <a:cubicBezTo>
                    <a:pt x="12466" y="4686"/>
                    <a:pt x="12613" y="4588"/>
                    <a:pt x="12537" y="3810"/>
                  </a:cubicBezTo>
                  <a:cubicBezTo>
                    <a:pt x="12459" y="3033"/>
                    <a:pt x="11222" y="969"/>
                    <a:pt x="10888" y="643"/>
                  </a:cubicBezTo>
                  <a:cubicBezTo>
                    <a:pt x="10650" y="408"/>
                    <a:pt x="10121" y="1"/>
                    <a:pt x="9377" y="1"/>
                  </a:cubicBezTo>
                  <a:close/>
                </a:path>
              </a:pathLst>
            </a:custGeom>
            <a:solidFill>
              <a:srgbClr val="2745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 name="Google Shape;1295;p34">
              <a:extLst>
                <a:ext uri="{FF2B5EF4-FFF2-40B4-BE49-F238E27FC236}">
                  <a16:creationId xmlns:a16="http://schemas.microsoft.com/office/drawing/2014/main" id="{A6B40EA1-46C5-A8BE-883D-0E32DDFA5926}"/>
                </a:ext>
              </a:extLst>
            </p:cNvPr>
            <p:cNvSpPr/>
            <p:nvPr/>
          </p:nvSpPr>
          <p:spPr>
            <a:xfrm>
              <a:off x="-446310" y="6373481"/>
              <a:ext cx="391916" cy="129071"/>
            </a:xfrm>
            <a:custGeom>
              <a:avLst/>
              <a:gdLst/>
              <a:ahLst/>
              <a:cxnLst/>
              <a:rect l="l" t="t" r="r" b="b"/>
              <a:pathLst>
                <a:path w="9501" h="3129" extrusionOk="0">
                  <a:moveTo>
                    <a:pt x="6889" y="0"/>
                  </a:moveTo>
                  <a:cubicBezTo>
                    <a:pt x="6887" y="0"/>
                    <a:pt x="6885" y="0"/>
                    <a:pt x="6882" y="0"/>
                  </a:cubicBezTo>
                  <a:cubicBezTo>
                    <a:pt x="6627" y="2"/>
                    <a:pt x="6356" y="27"/>
                    <a:pt x="6077" y="65"/>
                  </a:cubicBezTo>
                  <a:cubicBezTo>
                    <a:pt x="4969" y="226"/>
                    <a:pt x="3523" y="1205"/>
                    <a:pt x="2154" y="1621"/>
                  </a:cubicBezTo>
                  <a:cubicBezTo>
                    <a:pt x="1347" y="1866"/>
                    <a:pt x="788" y="1999"/>
                    <a:pt x="401" y="1999"/>
                  </a:cubicBezTo>
                  <a:cubicBezTo>
                    <a:pt x="239" y="1999"/>
                    <a:pt x="107" y="1975"/>
                    <a:pt x="0" y="1928"/>
                  </a:cubicBezTo>
                  <a:lnTo>
                    <a:pt x="0" y="1928"/>
                  </a:lnTo>
                  <a:cubicBezTo>
                    <a:pt x="200" y="2606"/>
                    <a:pt x="738" y="2918"/>
                    <a:pt x="1252" y="2982"/>
                  </a:cubicBezTo>
                  <a:cubicBezTo>
                    <a:pt x="1329" y="2985"/>
                    <a:pt x="1402" y="2987"/>
                    <a:pt x="1473" y="2987"/>
                  </a:cubicBezTo>
                  <a:cubicBezTo>
                    <a:pt x="2235" y="2987"/>
                    <a:pt x="2631" y="2775"/>
                    <a:pt x="3512" y="2599"/>
                  </a:cubicBezTo>
                  <a:cubicBezTo>
                    <a:pt x="3781" y="2545"/>
                    <a:pt x="4109" y="2515"/>
                    <a:pt x="4452" y="2515"/>
                  </a:cubicBezTo>
                  <a:cubicBezTo>
                    <a:pt x="5051" y="2515"/>
                    <a:pt x="5697" y="2607"/>
                    <a:pt x="6156" y="2823"/>
                  </a:cubicBezTo>
                  <a:cubicBezTo>
                    <a:pt x="6617" y="3042"/>
                    <a:pt x="7020" y="3128"/>
                    <a:pt x="7454" y="3128"/>
                  </a:cubicBezTo>
                  <a:cubicBezTo>
                    <a:pt x="7697" y="3128"/>
                    <a:pt x="7950" y="3101"/>
                    <a:pt x="8228" y="3055"/>
                  </a:cubicBezTo>
                  <a:cubicBezTo>
                    <a:pt x="8489" y="3010"/>
                    <a:pt x="8973" y="2776"/>
                    <a:pt x="9501" y="2483"/>
                  </a:cubicBezTo>
                  <a:cubicBezTo>
                    <a:pt x="9381" y="1995"/>
                    <a:pt x="8760" y="926"/>
                    <a:pt x="8760" y="926"/>
                  </a:cubicBezTo>
                  <a:cubicBezTo>
                    <a:pt x="8317" y="221"/>
                    <a:pt x="7657" y="0"/>
                    <a:pt x="6889" y="0"/>
                  </a:cubicBezTo>
                  <a:close/>
                </a:path>
              </a:pathLst>
            </a:custGeom>
            <a:solidFill>
              <a:srgbClr val="000000">
                <a:alpha val="3155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6" name="Google Shape;1296;p34">
              <a:extLst>
                <a:ext uri="{FF2B5EF4-FFF2-40B4-BE49-F238E27FC236}">
                  <a16:creationId xmlns:a16="http://schemas.microsoft.com/office/drawing/2014/main" id="{2C402DDD-4E6C-9B5B-C4A7-0FE8550AE8E4}"/>
                </a:ext>
              </a:extLst>
            </p:cNvPr>
            <p:cNvSpPr/>
            <p:nvPr/>
          </p:nvSpPr>
          <p:spPr>
            <a:xfrm>
              <a:off x="-134336" y="6174780"/>
              <a:ext cx="1070644" cy="837210"/>
            </a:xfrm>
            <a:custGeom>
              <a:avLst/>
              <a:gdLst/>
              <a:ahLst/>
              <a:cxnLst/>
              <a:rect l="l" t="t" r="r" b="b"/>
              <a:pathLst>
                <a:path w="25955" h="20296" extrusionOk="0">
                  <a:moveTo>
                    <a:pt x="25954" y="1"/>
                  </a:moveTo>
                  <a:lnTo>
                    <a:pt x="14268" y="837"/>
                  </a:lnTo>
                  <a:cubicBezTo>
                    <a:pt x="14268" y="837"/>
                    <a:pt x="14734" y="6355"/>
                    <a:pt x="14147" y="8378"/>
                  </a:cubicBezTo>
                  <a:cubicBezTo>
                    <a:pt x="13710" y="9883"/>
                    <a:pt x="12481" y="11298"/>
                    <a:pt x="10812" y="11298"/>
                  </a:cubicBezTo>
                  <a:cubicBezTo>
                    <a:pt x="10239" y="11298"/>
                    <a:pt x="9614" y="11132"/>
                    <a:pt x="8951" y="10744"/>
                  </a:cubicBezTo>
                  <a:cubicBezTo>
                    <a:pt x="6359" y="9229"/>
                    <a:pt x="4182" y="4816"/>
                    <a:pt x="4182" y="4816"/>
                  </a:cubicBezTo>
                  <a:cubicBezTo>
                    <a:pt x="4182" y="4816"/>
                    <a:pt x="3549" y="4623"/>
                    <a:pt x="2787" y="4623"/>
                  </a:cubicBezTo>
                  <a:cubicBezTo>
                    <a:pt x="2260" y="4623"/>
                    <a:pt x="1670" y="4716"/>
                    <a:pt x="1186" y="5029"/>
                  </a:cubicBezTo>
                  <a:cubicBezTo>
                    <a:pt x="1" y="5794"/>
                    <a:pt x="373" y="7337"/>
                    <a:pt x="373" y="7337"/>
                  </a:cubicBezTo>
                  <a:cubicBezTo>
                    <a:pt x="373" y="7337"/>
                    <a:pt x="3883" y="17597"/>
                    <a:pt x="10888" y="19724"/>
                  </a:cubicBezTo>
                  <a:cubicBezTo>
                    <a:pt x="12179" y="20116"/>
                    <a:pt x="13367" y="20296"/>
                    <a:pt x="14458" y="20296"/>
                  </a:cubicBezTo>
                  <a:cubicBezTo>
                    <a:pt x="19288" y="20296"/>
                    <a:pt x="22224" y="16785"/>
                    <a:pt x="23832" y="12674"/>
                  </a:cubicBezTo>
                  <a:cubicBezTo>
                    <a:pt x="25803" y="7633"/>
                    <a:pt x="25954" y="1"/>
                    <a:pt x="25954" y="1"/>
                  </a:cubicBezTo>
                  <a:close/>
                </a:path>
              </a:pathLst>
            </a:custGeom>
            <a:solidFill>
              <a:srgbClr val="FFC8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7" name="Google Shape;1297;p34">
              <a:extLst>
                <a:ext uri="{FF2B5EF4-FFF2-40B4-BE49-F238E27FC236}">
                  <a16:creationId xmlns:a16="http://schemas.microsoft.com/office/drawing/2014/main" id="{A588D26F-BC0D-CDE4-B5B9-759DBCDBA894}"/>
                </a:ext>
              </a:extLst>
            </p:cNvPr>
            <p:cNvSpPr/>
            <p:nvPr/>
          </p:nvSpPr>
          <p:spPr>
            <a:xfrm>
              <a:off x="-134212" y="6174780"/>
              <a:ext cx="1070520" cy="803179"/>
            </a:xfrm>
            <a:custGeom>
              <a:avLst/>
              <a:gdLst/>
              <a:ahLst/>
              <a:cxnLst/>
              <a:rect l="l" t="t" r="r" b="b"/>
              <a:pathLst>
                <a:path w="25952" h="19471" extrusionOk="0">
                  <a:moveTo>
                    <a:pt x="25951" y="1"/>
                  </a:moveTo>
                  <a:lnTo>
                    <a:pt x="14264" y="837"/>
                  </a:lnTo>
                  <a:cubicBezTo>
                    <a:pt x="14264" y="837"/>
                    <a:pt x="14728" y="6355"/>
                    <a:pt x="14140" y="8378"/>
                  </a:cubicBezTo>
                  <a:cubicBezTo>
                    <a:pt x="13796" y="9565"/>
                    <a:pt x="12959" y="10695"/>
                    <a:pt x="11802" y="11120"/>
                  </a:cubicBezTo>
                  <a:cubicBezTo>
                    <a:pt x="12034" y="11153"/>
                    <a:pt x="12272" y="11172"/>
                    <a:pt x="12518" y="11172"/>
                  </a:cubicBezTo>
                  <a:cubicBezTo>
                    <a:pt x="12575" y="11172"/>
                    <a:pt x="12632" y="11171"/>
                    <a:pt x="12689" y="11169"/>
                  </a:cubicBezTo>
                  <a:cubicBezTo>
                    <a:pt x="15558" y="11069"/>
                    <a:pt x="17474" y="5430"/>
                    <a:pt x="17474" y="5430"/>
                  </a:cubicBezTo>
                  <a:cubicBezTo>
                    <a:pt x="17474" y="5430"/>
                    <a:pt x="20528" y="4322"/>
                    <a:pt x="25292" y="4322"/>
                  </a:cubicBezTo>
                  <a:cubicBezTo>
                    <a:pt x="25408" y="4322"/>
                    <a:pt x="25525" y="4322"/>
                    <a:pt x="25642" y="4324"/>
                  </a:cubicBezTo>
                  <a:cubicBezTo>
                    <a:pt x="25913" y="1849"/>
                    <a:pt x="25951" y="1"/>
                    <a:pt x="25951" y="1"/>
                  </a:cubicBezTo>
                  <a:close/>
                  <a:moveTo>
                    <a:pt x="1849" y="4696"/>
                  </a:moveTo>
                  <a:lnTo>
                    <a:pt x="1849" y="4696"/>
                  </a:lnTo>
                  <a:cubicBezTo>
                    <a:pt x="1624" y="4781"/>
                    <a:pt x="1400" y="4888"/>
                    <a:pt x="1185" y="5025"/>
                  </a:cubicBezTo>
                  <a:cubicBezTo>
                    <a:pt x="0" y="5791"/>
                    <a:pt x="371" y="7334"/>
                    <a:pt x="371" y="7334"/>
                  </a:cubicBezTo>
                  <a:cubicBezTo>
                    <a:pt x="371" y="7334"/>
                    <a:pt x="3642" y="16890"/>
                    <a:pt x="10167" y="19470"/>
                  </a:cubicBezTo>
                  <a:cubicBezTo>
                    <a:pt x="9047" y="18532"/>
                    <a:pt x="7695" y="17271"/>
                    <a:pt x="6108" y="15581"/>
                  </a:cubicBezTo>
                  <a:cubicBezTo>
                    <a:pt x="1849" y="11042"/>
                    <a:pt x="1734" y="6344"/>
                    <a:pt x="1849" y="4696"/>
                  </a:cubicBezTo>
                  <a:close/>
                </a:path>
              </a:pathLst>
            </a:custGeom>
            <a:solidFill>
              <a:srgbClr val="F69D9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8" name="Google Shape;1298;p34">
              <a:extLst>
                <a:ext uri="{FF2B5EF4-FFF2-40B4-BE49-F238E27FC236}">
                  <a16:creationId xmlns:a16="http://schemas.microsoft.com/office/drawing/2014/main" id="{899DFEF2-73BF-3DC5-FAAB-D6EB26B7959F}"/>
                </a:ext>
              </a:extLst>
            </p:cNvPr>
            <p:cNvSpPr/>
            <p:nvPr/>
          </p:nvSpPr>
          <p:spPr>
            <a:xfrm>
              <a:off x="388095" y="5010293"/>
              <a:ext cx="957371" cy="1273841"/>
            </a:xfrm>
            <a:custGeom>
              <a:avLst/>
              <a:gdLst/>
              <a:ahLst/>
              <a:cxnLst/>
              <a:rect l="l" t="t" r="r" b="b"/>
              <a:pathLst>
                <a:path w="23209" h="30881" extrusionOk="0">
                  <a:moveTo>
                    <a:pt x="5319" y="0"/>
                  </a:moveTo>
                  <a:cubicBezTo>
                    <a:pt x="5319" y="0"/>
                    <a:pt x="2113" y="7785"/>
                    <a:pt x="1516" y="13636"/>
                  </a:cubicBezTo>
                  <a:cubicBezTo>
                    <a:pt x="918" y="19487"/>
                    <a:pt x="1" y="29783"/>
                    <a:pt x="751" y="30035"/>
                  </a:cubicBezTo>
                  <a:cubicBezTo>
                    <a:pt x="1462" y="30274"/>
                    <a:pt x="4351" y="30881"/>
                    <a:pt x="8594" y="30881"/>
                  </a:cubicBezTo>
                  <a:cubicBezTo>
                    <a:pt x="8840" y="30881"/>
                    <a:pt x="9089" y="30879"/>
                    <a:pt x="9343" y="30875"/>
                  </a:cubicBezTo>
                  <a:cubicBezTo>
                    <a:pt x="9347" y="30875"/>
                    <a:pt x="9350" y="30875"/>
                    <a:pt x="9353" y="30875"/>
                  </a:cubicBezTo>
                  <a:cubicBezTo>
                    <a:pt x="12926" y="30875"/>
                    <a:pt x="17031" y="30126"/>
                    <a:pt x="17031" y="30126"/>
                  </a:cubicBezTo>
                  <a:cubicBezTo>
                    <a:pt x="17031" y="30126"/>
                    <a:pt x="21094" y="29400"/>
                    <a:pt x="22008" y="29170"/>
                  </a:cubicBezTo>
                  <a:cubicBezTo>
                    <a:pt x="22921" y="28942"/>
                    <a:pt x="23209" y="23605"/>
                    <a:pt x="22633" y="12444"/>
                  </a:cubicBezTo>
                  <a:cubicBezTo>
                    <a:pt x="22059" y="1283"/>
                    <a:pt x="21433" y="150"/>
                    <a:pt x="21433" y="150"/>
                  </a:cubicBezTo>
                  <a:lnTo>
                    <a:pt x="5319" y="0"/>
                  </a:lnTo>
                  <a:close/>
                </a:path>
              </a:pathLst>
            </a:custGeom>
            <a:solidFill>
              <a:srgbClr val="2745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9" name="Google Shape;1299;p34">
              <a:extLst>
                <a:ext uri="{FF2B5EF4-FFF2-40B4-BE49-F238E27FC236}">
                  <a16:creationId xmlns:a16="http://schemas.microsoft.com/office/drawing/2014/main" id="{027CA28F-5312-7D66-F9FB-D65A467B9694}"/>
                </a:ext>
              </a:extLst>
            </p:cNvPr>
            <p:cNvSpPr/>
            <p:nvPr/>
          </p:nvSpPr>
          <p:spPr>
            <a:xfrm>
              <a:off x="903720" y="5516925"/>
              <a:ext cx="347325" cy="138064"/>
            </a:xfrm>
            <a:custGeom>
              <a:avLst/>
              <a:gdLst/>
              <a:ahLst/>
              <a:cxnLst/>
              <a:rect l="l" t="t" r="r" b="b"/>
              <a:pathLst>
                <a:path w="8420" h="3347" extrusionOk="0">
                  <a:moveTo>
                    <a:pt x="1" y="1"/>
                  </a:moveTo>
                  <a:lnTo>
                    <a:pt x="1" y="1"/>
                  </a:lnTo>
                  <a:cubicBezTo>
                    <a:pt x="1" y="1"/>
                    <a:pt x="959" y="3188"/>
                    <a:pt x="3618" y="3340"/>
                  </a:cubicBezTo>
                  <a:cubicBezTo>
                    <a:pt x="3689" y="3344"/>
                    <a:pt x="3760" y="3346"/>
                    <a:pt x="3830" y="3346"/>
                  </a:cubicBezTo>
                  <a:cubicBezTo>
                    <a:pt x="6390" y="3346"/>
                    <a:pt x="8419" y="718"/>
                    <a:pt x="8419" y="718"/>
                  </a:cubicBezTo>
                  <a:lnTo>
                    <a:pt x="8419" y="718"/>
                  </a:lnTo>
                  <a:cubicBezTo>
                    <a:pt x="7690" y="1039"/>
                    <a:pt x="6815" y="1160"/>
                    <a:pt x="5908" y="1160"/>
                  </a:cubicBezTo>
                  <a:cubicBezTo>
                    <a:pt x="3105" y="1160"/>
                    <a:pt x="1" y="1"/>
                    <a:pt x="1" y="1"/>
                  </a:cubicBezTo>
                  <a:close/>
                </a:path>
              </a:pathLst>
            </a:custGeom>
            <a:solidFill>
              <a:srgbClr val="000000">
                <a:alpha val="3155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30" name="Google Shape;1300;p34">
              <a:extLst>
                <a:ext uri="{FF2B5EF4-FFF2-40B4-BE49-F238E27FC236}">
                  <a16:creationId xmlns:a16="http://schemas.microsoft.com/office/drawing/2014/main" id="{29419E54-7E44-6F02-6E35-39F3C2E621A5}"/>
                </a:ext>
              </a:extLst>
            </p:cNvPr>
            <p:cNvSpPr/>
            <p:nvPr/>
          </p:nvSpPr>
          <p:spPr>
            <a:xfrm>
              <a:off x="998636" y="5379109"/>
              <a:ext cx="217594" cy="131216"/>
            </a:xfrm>
            <a:custGeom>
              <a:avLst/>
              <a:gdLst/>
              <a:ahLst/>
              <a:cxnLst/>
              <a:rect l="l" t="t" r="r" b="b"/>
              <a:pathLst>
                <a:path w="5275" h="3181" extrusionOk="0">
                  <a:moveTo>
                    <a:pt x="5274" y="1"/>
                  </a:moveTo>
                  <a:lnTo>
                    <a:pt x="5274" y="1"/>
                  </a:lnTo>
                  <a:cubicBezTo>
                    <a:pt x="2707" y="2364"/>
                    <a:pt x="1" y="2493"/>
                    <a:pt x="1" y="2493"/>
                  </a:cubicBezTo>
                  <a:cubicBezTo>
                    <a:pt x="1" y="2493"/>
                    <a:pt x="857" y="3181"/>
                    <a:pt x="2208" y="3181"/>
                  </a:cubicBezTo>
                  <a:cubicBezTo>
                    <a:pt x="2418" y="3181"/>
                    <a:pt x="2640" y="3164"/>
                    <a:pt x="2872" y="3126"/>
                  </a:cubicBezTo>
                  <a:cubicBezTo>
                    <a:pt x="4604" y="2840"/>
                    <a:pt x="5274" y="1"/>
                    <a:pt x="5274" y="1"/>
                  </a:cubicBezTo>
                  <a:close/>
                </a:path>
              </a:pathLst>
            </a:custGeom>
            <a:solidFill>
              <a:srgbClr val="000000">
                <a:alpha val="3155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31" name="Google Shape;1301;p34">
              <a:extLst>
                <a:ext uri="{FF2B5EF4-FFF2-40B4-BE49-F238E27FC236}">
                  <a16:creationId xmlns:a16="http://schemas.microsoft.com/office/drawing/2014/main" id="{B9F9D757-984B-8747-6260-7E6E405D7480}"/>
                </a:ext>
              </a:extLst>
            </p:cNvPr>
            <p:cNvSpPr/>
            <p:nvPr/>
          </p:nvSpPr>
          <p:spPr>
            <a:xfrm>
              <a:off x="387971" y="5010293"/>
              <a:ext cx="906716" cy="1273470"/>
            </a:xfrm>
            <a:custGeom>
              <a:avLst/>
              <a:gdLst/>
              <a:ahLst/>
              <a:cxnLst/>
              <a:rect l="l" t="t" r="r" b="b"/>
              <a:pathLst>
                <a:path w="21981" h="30872" extrusionOk="0">
                  <a:moveTo>
                    <a:pt x="5322" y="0"/>
                  </a:moveTo>
                  <a:cubicBezTo>
                    <a:pt x="5322" y="0"/>
                    <a:pt x="2116" y="7785"/>
                    <a:pt x="1516" y="13634"/>
                  </a:cubicBezTo>
                  <a:cubicBezTo>
                    <a:pt x="918" y="19485"/>
                    <a:pt x="1" y="29781"/>
                    <a:pt x="753" y="30032"/>
                  </a:cubicBezTo>
                  <a:cubicBezTo>
                    <a:pt x="1423" y="30260"/>
                    <a:pt x="4029" y="30808"/>
                    <a:pt x="7883" y="30872"/>
                  </a:cubicBezTo>
                  <a:cubicBezTo>
                    <a:pt x="8374" y="29358"/>
                    <a:pt x="9410" y="26718"/>
                    <a:pt x="10679" y="26670"/>
                  </a:cubicBezTo>
                  <a:cubicBezTo>
                    <a:pt x="12458" y="26601"/>
                    <a:pt x="14240" y="26134"/>
                    <a:pt x="14973" y="24987"/>
                  </a:cubicBezTo>
                  <a:cubicBezTo>
                    <a:pt x="15703" y="23842"/>
                    <a:pt x="16852" y="4076"/>
                    <a:pt x="16852" y="4076"/>
                  </a:cubicBezTo>
                  <a:cubicBezTo>
                    <a:pt x="16852" y="4076"/>
                    <a:pt x="19943" y="3927"/>
                    <a:pt x="21980" y="3444"/>
                  </a:cubicBezTo>
                  <a:cubicBezTo>
                    <a:pt x="21668" y="586"/>
                    <a:pt x="21436" y="150"/>
                    <a:pt x="21436" y="150"/>
                  </a:cubicBezTo>
                  <a:lnTo>
                    <a:pt x="5322" y="0"/>
                  </a:lnTo>
                  <a:close/>
                </a:path>
              </a:pathLst>
            </a:custGeom>
            <a:solidFill>
              <a:srgbClr val="2745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464" name="Google Shape;1302;p34">
              <a:extLst>
                <a:ext uri="{FF2B5EF4-FFF2-40B4-BE49-F238E27FC236}">
                  <a16:creationId xmlns:a16="http://schemas.microsoft.com/office/drawing/2014/main" id="{F65DAE51-D11C-29A8-2432-50B17C85AC19}"/>
                </a:ext>
              </a:extLst>
            </p:cNvPr>
            <p:cNvSpPr/>
            <p:nvPr/>
          </p:nvSpPr>
          <p:spPr>
            <a:xfrm>
              <a:off x="387971" y="5010293"/>
              <a:ext cx="906716" cy="1273470"/>
            </a:xfrm>
            <a:custGeom>
              <a:avLst/>
              <a:gdLst/>
              <a:ahLst/>
              <a:cxnLst/>
              <a:rect l="l" t="t" r="r" b="b"/>
              <a:pathLst>
                <a:path w="21981" h="30872" extrusionOk="0">
                  <a:moveTo>
                    <a:pt x="5322" y="0"/>
                  </a:moveTo>
                  <a:cubicBezTo>
                    <a:pt x="5322" y="0"/>
                    <a:pt x="2116" y="7785"/>
                    <a:pt x="1516" y="13634"/>
                  </a:cubicBezTo>
                  <a:cubicBezTo>
                    <a:pt x="918" y="19485"/>
                    <a:pt x="1" y="29781"/>
                    <a:pt x="753" y="30032"/>
                  </a:cubicBezTo>
                  <a:cubicBezTo>
                    <a:pt x="1423" y="30260"/>
                    <a:pt x="4029" y="30808"/>
                    <a:pt x="7883" y="30872"/>
                  </a:cubicBezTo>
                  <a:cubicBezTo>
                    <a:pt x="8374" y="29358"/>
                    <a:pt x="9410" y="26718"/>
                    <a:pt x="10679" y="26670"/>
                  </a:cubicBezTo>
                  <a:cubicBezTo>
                    <a:pt x="12458" y="26601"/>
                    <a:pt x="14240" y="26134"/>
                    <a:pt x="14973" y="24987"/>
                  </a:cubicBezTo>
                  <a:cubicBezTo>
                    <a:pt x="15703" y="23842"/>
                    <a:pt x="16852" y="4076"/>
                    <a:pt x="16852" y="4076"/>
                  </a:cubicBezTo>
                  <a:cubicBezTo>
                    <a:pt x="16852" y="4076"/>
                    <a:pt x="19943" y="3927"/>
                    <a:pt x="21980" y="3444"/>
                  </a:cubicBezTo>
                  <a:cubicBezTo>
                    <a:pt x="21668" y="586"/>
                    <a:pt x="21436" y="150"/>
                    <a:pt x="21436" y="150"/>
                  </a:cubicBezTo>
                  <a:lnTo>
                    <a:pt x="5322" y="0"/>
                  </a:lnTo>
                  <a:close/>
                </a:path>
              </a:pathLst>
            </a:custGeom>
            <a:solidFill>
              <a:srgbClr val="000000">
                <a:alpha val="3155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465" name="Google Shape;1303;p34">
              <a:extLst>
                <a:ext uri="{FF2B5EF4-FFF2-40B4-BE49-F238E27FC236}">
                  <a16:creationId xmlns:a16="http://schemas.microsoft.com/office/drawing/2014/main" id="{2FD92763-2D98-F91F-549C-874610077DC9}"/>
                </a:ext>
              </a:extLst>
            </p:cNvPr>
            <p:cNvSpPr/>
            <p:nvPr/>
          </p:nvSpPr>
          <p:spPr>
            <a:xfrm>
              <a:off x="706380" y="7537804"/>
              <a:ext cx="396536" cy="255461"/>
            </a:xfrm>
            <a:custGeom>
              <a:avLst/>
              <a:gdLst/>
              <a:ahLst/>
              <a:cxnLst/>
              <a:rect l="l" t="t" r="r" b="b"/>
              <a:pathLst>
                <a:path w="9613" h="6193" extrusionOk="0">
                  <a:moveTo>
                    <a:pt x="549" y="0"/>
                  </a:moveTo>
                  <a:cubicBezTo>
                    <a:pt x="516" y="0"/>
                    <a:pt x="488" y="9"/>
                    <a:pt x="463" y="29"/>
                  </a:cubicBezTo>
                  <a:cubicBezTo>
                    <a:pt x="254" y="203"/>
                    <a:pt x="0" y="2591"/>
                    <a:pt x="24" y="3085"/>
                  </a:cubicBezTo>
                  <a:cubicBezTo>
                    <a:pt x="50" y="3582"/>
                    <a:pt x="1359" y="4029"/>
                    <a:pt x="1640" y="4060"/>
                  </a:cubicBezTo>
                  <a:cubicBezTo>
                    <a:pt x="1921" y="4089"/>
                    <a:pt x="3171" y="5045"/>
                    <a:pt x="4517" y="5747"/>
                  </a:cubicBezTo>
                  <a:cubicBezTo>
                    <a:pt x="5179" y="6092"/>
                    <a:pt x="6135" y="6192"/>
                    <a:pt x="6975" y="6192"/>
                  </a:cubicBezTo>
                  <a:cubicBezTo>
                    <a:pt x="7843" y="6192"/>
                    <a:pt x="8587" y="6085"/>
                    <a:pt x="8749" y="6029"/>
                  </a:cubicBezTo>
                  <a:cubicBezTo>
                    <a:pt x="9068" y="5919"/>
                    <a:pt x="9433" y="5472"/>
                    <a:pt x="9524" y="4872"/>
                  </a:cubicBezTo>
                  <a:cubicBezTo>
                    <a:pt x="9612" y="4273"/>
                    <a:pt x="9454" y="3789"/>
                    <a:pt x="9098" y="3610"/>
                  </a:cubicBezTo>
                  <a:cubicBezTo>
                    <a:pt x="8742" y="3432"/>
                    <a:pt x="7259" y="2988"/>
                    <a:pt x="6521" y="2159"/>
                  </a:cubicBezTo>
                  <a:cubicBezTo>
                    <a:pt x="5786" y="1337"/>
                    <a:pt x="5425" y="668"/>
                    <a:pt x="5425" y="668"/>
                  </a:cubicBezTo>
                  <a:cubicBezTo>
                    <a:pt x="5126" y="490"/>
                    <a:pt x="4835" y="422"/>
                    <a:pt x="4573" y="422"/>
                  </a:cubicBezTo>
                  <a:cubicBezTo>
                    <a:pt x="4050" y="422"/>
                    <a:pt x="3635" y="689"/>
                    <a:pt x="3473" y="878"/>
                  </a:cubicBezTo>
                  <a:cubicBezTo>
                    <a:pt x="3388" y="977"/>
                    <a:pt x="3222" y="1016"/>
                    <a:pt x="3018" y="1016"/>
                  </a:cubicBezTo>
                  <a:cubicBezTo>
                    <a:pt x="2633" y="1016"/>
                    <a:pt x="2112" y="875"/>
                    <a:pt x="1751" y="726"/>
                  </a:cubicBezTo>
                  <a:cubicBezTo>
                    <a:pt x="1265" y="525"/>
                    <a:pt x="796" y="0"/>
                    <a:pt x="549" y="0"/>
                  </a:cubicBezTo>
                  <a:close/>
                </a:path>
              </a:pathLst>
            </a:custGeom>
            <a:solidFill>
              <a:srgbClr val="2745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466" name="Google Shape;1304;p34">
              <a:extLst>
                <a:ext uri="{FF2B5EF4-FFF2-40B4-BE49-F238E27FC236}">
                  <a16:creationId xmlns:a16="http://schemas.microsoft.com/office/drawing/2014/main" id="{11330BC1-8DC3-3A84-4130-42AF7BE6C7F9}"/>
                </a:ext>
              </a:extLst>
            </p:cNvPr>
            <p:cNvSpPr/>
            <p:nvPr/>
          </p:nvSpPr>
          <p:spPr>
            <a:xfrm>
              <a:off x="1238175" y="5152564"/>
              <a:ext cx="107291" cy="1073036"/>
            </a:xfrm>
            <a:custGeom>
              <a:avLst/>
              <a:gdLst/>
              <a:ahLst/>
              <a:cxnLst/>
              <a:rect l="l" t="t" r="r" b="b"/>
              <a:pathLst>
                <a:path w="2601" h="26013" extrusionOk="0">
                  <a:moveTo>
                    <a:pt x="1371" y="1"/>
                  </a:moveTo>
                  <a:cubicBezTo>
                    <a:pt x="455" y="382"/>
                    <a:pt x="585" y="1434"/>
                    <a:pt x="533" y="2158"/>
                  </a:cubicBezTo>
                  <a:cubicBezTo>
                    <a:pt x="478" y="2922"/>
                    <a:pt x="1031" y="11853"/>
                    <a:pt x="1118" y="18174"/>
                  </a:cubicBezTo>
                  <a:cubicBezTo>
                    <a:pt x="1172" y="22214"/>
                    <a:pt x="497" y="24725"/>
                    <a:pt x="1" y="26012"/>
                  </a:cubicBezTo>
                  <a:cubicBezTo>
                    <a:pt x="607" y="25895"/>
                    <a:pt x="1139" y="25788"/>
                    <a:pt x="1400" y="25721"/>
                  </a:cubicBezTo>
                  <a:cubicBezTo>
                    <a:pt x="2313" y="25493"/>
                    <a:pt x="2601" y="20156"/>
                    <a:pt x="2025" y="8995"/>
                  </a:cubicBezTo>
                  <a:cubicBezTo>
                    <a:pt x="1801" y="4644"/>
                    <a:pt x="1571" y="1832"/>
                    <a:pt x="1371" y="1"/>
                  </a:cubicBezTo>
                  <a:close/>
                </a:path>
              </a:pathLst>
            </a:custGeom>
            <a:solidFill>
              <a:srgbClr val="FFFFFF">
                <a:alpha val="1488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467" name="Google Shape;1305;p34">
              <a:extLst>
                <a:ext uri="{FF2B5EF4-FFF2-40B4-BE49-F238E27FC236}">
                  <a16:creationId xmlns:a16="http://schemas.microsoft.com/office/drawing/2014/main" id="{CA4C18E0-A11B-5971-89C8-204CBCBE6209}"/>
                </a:ext>
              </a:extLst>
            </p:cNvPr>
            <p:cNvSpPr/>
            <p:nvPr/>
          </p:nvSpPr>
          <p:spPr>
            <a:xfrm>
              <a:off x="923355" y="6279720"/>
              <a:ext cx="297289" cy="1259775"/>
            </a:xfrm>
            <a:custGeom>
              <a:avLst/>
              <a:gdLst/>
              <a:ahLst/>
              <a:cxnLst/>
              <a:rect l="l" t="t" r="r" b="b"/>
              <a:pathLst>
                <a:path w="7207" h="30540" extrusionOk="0">
                  <a:moveTo>
                    <a:pt x="7207" y="1"/>
                  </a:moveTo>
                  <a:cubicBezTo>
                    <a:pt x="6933" y="609"/>
                    <a:pt x="6599" y="1478"/>
                    <a:pt x="6559" y="2182"/>
                  </a:cubicBezTo>
                  <a:cubicBezTo>
                    <a:pt x="6493" y="3387"/>
                    <a:pt x="4224" y="14493"/>
                    <a:pt x="2571" y="20355"/>
                  </a:cubicBezTo>
                  <a:cubicBezTo>
                    <a:pt x="916" y="26217"/>
                    <a:pt x="148" y="29313"/>
                    <a:pt x="34" y="29992"/>
                  </a:cubicBezTo>
                  <a:cubicBezTo>
                    <a:pt x="0" y="30192"/>
                    <a:pt x="62" y="30377"/>
                    <a:pt x="165" y="30539"/>
                  </a:cubicBezTo>
                  <a:cubicBezTo>
                    <a:pt x="1275" y="26655"/>
                    <a:pt x="4970" y="13322"/>
                    <a:pt x="7207" y="1"/>
                  </a:cubicBezTo>
                  <a:close/>
                </a:path>
              </a:pathLst>
            </a:custGeom>
            <a:solidFill>
              <a:srgbClr val="FFE3D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468" name="Google Shape;1306;p34">
              <a:extLst>
                <a:ext uri="{FF2B5EF4-FFF2-40B4-BE49-F238E27FC236}">
                  <a16:creationId xmlns:a16="http://schemas.microsoft.com/office/drawing/2014/main" id="{ED8A5AA7-BCBA-FD05-149E-AA1251C34955}"/>
                </a:ext>
              </a:extLst>
            </p:cNvPr>
            <p:cNvSpPr/>
            <p:nvPr/>
          </p:nvSpPr>
          <p:spPr>
            <a:xfrm>
              <a:off x="269089" y="6344070"/>
              <a:ext cx="654761" cy="667920"/>
            </a:xfrm>
            <a:custGeom>
              <a:avLst/>
              <a:gdLst/>
              <a:ahLst/>
              <a:cxnLst/>
              <a:rect l="l" t="t" r="r" b="b"/>
              <a:pathLst>
                <a:path w="15873" h="16192" extrusionOk="0">
                  <a:moveTo>
                    <a:pt x="15671" y="1"/>
                  </a:moveTo>
                  <a:cubicBezTo>
                    <a:pt x="15671" y="1"/>
                    <a:pt x="14895" y="10658"/>
                    <a:pt x="9368" y="13576"/>
                  </a:cubicBezTo>
                  <a:cubicBezTo>
                    <a:pt x="6464" y="15110"/>
                    <a:pt x="4026" y="15474"/>
                    <a:pt x="2366" y="15474"/>
                  </a:cubicBezTo>
                  <a:cubicBezTo>
                    <a:pt x="866" y="15474"/>
                    <a:pt x="1" y="15177"/>
                    <a:pt x="0" y="15177"/>
                  </a:cubicBezTo>
                  <a:lnTo>
                    <a:pt x="0" y="15177"/>
                  </a:lnTo>
                  <a:cubicBezTo>
                    <a:pt x="0" y="15177"/>
                    <a:pt x="13" y="15205"/>
                    <a:pt x="16" y="15211"/>
                  </a:cubicBezTo>
                  <a:cubicBezTo>
                    <a:pt x="370" y="15368"/>
                    <a:pt x="734" y="15507"/>
                    <a:pt x="1108" y="15620"/>
                  </a:cubicBezTo>
                  <a:cubicBezTo>
                    <a:pt x="2399" y="16012"/>
                    <a:pt x="3587" y="16192"/>
                    <a:pt x="4678" y="16192"/>
                  </a:cubicBezTo>
                  <a:cubicBezTo>
                    <a:pt x="9508" y="16192"/>
                    <a:pt x="12444" y="12681"/>
                    <a:pt x="14052" y="8570"/>
                  </a:cubicBezTo>
                  <a:cubicBezTo>
                    <a:pt x="15064" y="5981"/>
                    <a:pt x="15593" y="2711"/>
                    <a:pt x="15872" y="141"/>
                  </a:cubicBezTo>
                  <a:cubicBezTo>
                    <a:pt x="15752" y="53"/>
                    <a:pt x="15671" y="1"/>
                    <a:pt x="15671" y="1"/>
                  </a:cubicBezTo>
                  <a:close/>
                </a:path>
              </a:pathLst>
            </a:custGeom>
            <a:solidFill>
              <a:srgbClr val="FFE3D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469" name="Google Shape;1307;p34">
              <a:extLst>
                <a:ext uri="{FF2B5EF4-FFF2-40B4-BE49-F238E27FC236}">
                  <a16:creationId xmlns:a16="http://schemas.microsoft.com/office/drawing/2014/main" id="{9895FD28-68B6-D8BC-EFFC-D557F00EA743}"/>
                </a:ext>
              </a:extLst>
            </p:cNvPr>
            <p:cNvSpPr/>
            <p:nvPr/>
          </p:nvSpPr>
          <p:spPr>
            <a:xfrm>
              <a:off x="706421" y="7537804"/>
              <a:ext cx="250717" cy="201960"/>
            </a:xfrm>
            <a:custGeom>
              <a:avLst/>
              <a:gdLst/>
              <a:ahLst/>
              <a:cxnLst/>
              <a:rect l="l" t="t" r="r" b="b"/>
              <a:pathLst>
                <a:path w="6078" h="4896" extrusionOk="0">
                  <a:moveTo>
                    <a:pt x="551" y="1"/>
                  </a:moveTo>
                  <a:cubicBezTo>
                    <a:pt x="517" y="1"/>
                    <a:pt x="487" y="10"/>
                    <a:pt x="465" y="36"/>
                  </a:cubicBezTo>
                  <a:cubicBezTo>
                    <a:pt x="255" y="210"/>
                    <a:pt x="1" y="2597"/>
                    <a:pt x="25" y="3093"/>
                  </a:cubicBezTo>
                  <a:cubicBezTo>
                    <a:pt x="35" y="3263"/>
                    <a:pt x="194" y="3428"/>
                    <a:pt x="413" y="3573"/>
                  </a:cubicBezTo>
                  <a:cubicBezTo>
                    <a:pt x="416" y="3538"/>
                    <a:pt x="417" y="3500"/>
                    <a:pt x="423" y="3463"/>
                  </a:cubicBezTo>
                  <a:cubicBezTo>
                    <a:pt x="441" y="3323"/>
                    <a:pt x="557" y="3258"/>
                    <a:pt x="709" y="3258"/>
                  </a:cubicBezTo>
                  <a:cubicBezTo>
                    <a:pt x="802" y="3258"/>
                    <a:pt x="909" y="3283"/>
                    <a:pt x="1015" y="3329"/>
                  </a:cubicBezTo>
                  <a:cubicBezTo>
                    <a:pt x="1292" y="3450"/>
                    <a:pt x="1619" y="3462"/>
                    <a:pt x="2330" y="3958"/>
                  </a:cubicBezTo>
                  <a:cubicBezTo>
                    <a:pt x="2626" y="4166"/>
                    <a:pt x="2981" y="4363"/>
                    <a:pt x="3295" y="4523"/>
                  </a:cubicBezTo>
                  <a:cubicBezTo>
                    <a:pt x="3249" y="4493"/>
                    <a:pt x="3202" y="4465"/>
                    <a:pt x="3157" y="4434"/>
                  </a:cubicBezTo>
                  <a:cubicBezTo>
                    <a:pt x="2766" y="4153"/>
                    <a:pt x="2237" y="3759"/>
                    <a:pt x="2006" y="3569"/>
                  </a:cubicBezTo>
                  <a:cubicBezTo>
                    <a:pt x="1777" y="3378"/>
                    <a:pt x="713" y="3016"/>
                    <a:pt x="622" y="2885"/>
                  </a:cubicBezTo>
                  <a:cubicBezTo>
                    <a:pt x="530" y="2752"/>
                    <a:pt x="567" y="2349"/>
                    <a:pt x="768" y="1670"/>
                  </a:cubicBezTo>
                  <a:cubicBezTo>
                    <a:pt x="908" y="1199"/>
                    <a:pt x="1219" y="1056"/>
                    <a:pt x="1522" y="1056"/>
                  </a:cubicBezTo>
                  <a:cubicBezTo>
                    <a:pt x="1658" y="1056"/>
                    <a:pt x="1792" y="1084"/>
                    <a:pt x="1908" y="1125"/>
                  </a:cubicBezTo>
                  <a:cubicBezTo>
                    <a:pt x="2286" y="1257"/>
                    <a:pt x="2902" y="1281"/>
                    <a:pt x="3029" y="1573"/>
                  </a:cubicBezTo>
                  <a:cubicBezTo>
                    <a:pt x="3155" y="1866"/>
                    <a:pt x="3529" y="2494"/>
                    <a:pt x="4087" y="2971"/>
                  </a:cubicBezTo>
                  <a:cubicBezTo>
                    <a:pt x="4644" y="3448"/>
                    <a:pt x="6077" y="4137"/>
                    <a:pt x="6077" y="4137"/>
                  </a:cubicBezTo>
                  <a:cubicBezTo>
                    <a:pt x="6077" y="4137"/>
                    <a:pt x="5361" y="3624"/>
                    <a:pt x="4758" y="3086"/>
                  </a:cubicBezTo>
                  <a:cubicBezTo>
                    <a:pt x="4156" y="2546"/>
                    <a:pt x="3683" y="1746"/>
                    <a:pt x="3780" y="1340"/>
                  </a:cubicBezTo>
                  <a:cubicBezTo>
                    <a:pt x="3860" y="1008"/>
                    <a:pt x="3998" y="618"/>
                    <a:pt x="4881" y="618"/>
                  </a:cubicBezTo>
                  <a:cubicBezTo>
                    <a:pt x="5030" y="618"/>
                    <a:pt x="5199" y="629"/>
                    <a:pt x="5393" y="653"/>
                  </a:cubicBezTo>
                  <a:cubicBezTo>
                    <a:pt x="5104" y="487"/>
                    <a:pt x="4825" y="424"/>
                    <a:pt x="4571" y="424"/>
                  </a:cubicBezTo>
                  <a:cubicBezTo>
                    <a:pt x="4049" y="424"/>
                    <a:pt x="3635" y="690"/>
                    <a:pt x="3473" y="880"/>
                  </a:cubicBezTo>
                  <a:cubicBezTo>
                    <a:pt x="3388" y="978"/>
                    <a:pt x="3222" y="1017"/>
                    <a:pt x="3017" y="1017"/>
                  </a:cubicBezTo>
                  <a:cubicBezTo>
                    <a:pt x="2632" y="1017"/>
                    <a:pt x="2112" y="877"/>
                    <a:pt x="1752" y="727"/>
                  </a:cubicBezTo>
                  <a:cubicBezTo>
                    <a:pt x="1272" y="529"/>
                    <a:pt x="808" y="12"/>
                    <a:pt x="558" y="1"/>
                  </a:cubicBezTo>
                  <a:cubicBezTo>
                    <a:pt x="556" y="1"/>
                    <a:pt x="553" y="1"/>
                    <a:pt x="551" y="1"/>
                  </a:cubicBezTo>
                  <a:close/>
                  <a:moveTo>
                    <a:pt x="3295" y="4518"/>
                  </a:moveTo>
                  <a:lnTo>
                    <a:pt x="3295" y="4518"/>
                  </a:lnTo>
                  <a:cubicBezTo>
                    <a:pt x="3665" y="4746"/>
                    <a:pt x="4091" y="4895"/>
                    <a:pt x="4091" y="4895"/>
                  </a:cubicBezTo>
                  <a:cubicBezTo>
                    <a:pt x="4091" y="4895"/>
                    <a:pt x="3734" y="4741"/>
                    <a:pt x="3295" y="4518"/>
                  </a:cubicBezTo>
                  <a:close/>
                </a:path>
              </a:pathLst>
            </a:custGeom>
            <a:solidFill>
              <a:srgbClr val="000000">
                <a:alpha val="3155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470" name="Google Shape;1308;p34">
              <a:extLst>
                <a:ext uri="{FF2B5EF4-FFF2-40B4-BE49-F238E27FC236}">
                  <a16:creationId xmlns:a16="http://schemas.microsoft.com/office/drawing/2014/main" id="{83BC5B6B-874A-D110-8EFE-6BD7C8F73C9F}"/>
                </a:ext>
              </a:extLst>
            </p:cNvPr>
            <p:cNvSpPr/>
            <p:nvPr/>
          </p:nvSpPr>
          <p:spPr>
            <a:xfrm>
              <a:off x="-210979" y="2304788"/>
              <a:ext cx="1938049" cy="1883475"/>
            </a:xfrm>
            <a:custGeom>
              <a:avLst/>
              <a:gdLst/>
              <a:ahLst/>
              <a:cxnLst/>
              <a:rect l="l" t="t" r="r" b="b"/>
              <a:pathLst>
                <a:path w="46983" h="45660" extrusionOk="0">
                  <a:moveTo>
                    <a:pt x="20166" y="1"/>
                  </a:moveTo>
                  <a:cubicBezTo>
                    <a:pt x="19732" y="1"/>
                    <a:pt x="19298" y="37"/>
                    <a:pt x="18883" y="126"/>
                  </a:cubicBezTo>
                  <a:lnTo>
                    <a:pt x="17682" y="381"/>
                  </a:lnTo>
                  <a:cubicBezTo>
                    <a:pt x="16018" y="738"/>
                    <a:pt x="14610" y="1496"/>
                    <a:pt x="11905" y="3619"/>
                  </a:cubicBezTo>
                  <a:cubicBezTo>
                    <a:pt x="7151" y="7349"/>
                    <a:pt x="7635" y="14707"/>
                    <a:pt x="7567" y="21342"/>
                  </a:cubicBezTo>
                  <a:cubicBezTo>
                    <a:pt x="7498" y="27975"/>
                    <a:pt x="4129" y="31958"/>
                    <a:pt x="2271" y="34640"/>
                  </a:cubicBezTo>
                  <a:cubicBezTo>
                    <a:pt x="410" y="37322"/>
                    <a:pt x="1" y="39742"/>
                    <a:pt x="3279" y="41962"/>
                  </a:cubicBezTo>
                  <a:cubicBezTo>
                    <a:pt x="4399" y="42721"/>
                    <a:pt x="5377" y="42970"/>
                    <a:pt x="6179" y="42970"/>
                  </a:cubicBezTo>
                  <a:cubicBezTo>
                    <a:pt x="7727" y="42970"/>
                    <a:pt x="8622" y="42042"/>
                    <a:pt x="8622" y="42041"/>
                  </a:cubicBezTo>
                  <a:lnTo>
                    <a:pt x="8622" y="42041"/>
                  </a:lnTo>
                  <a:cubicBezTo>
                    <a:pt x="8622" y="42042"/>
                    <a:pt x="8416" y="44038"/>
                    <a:pt x="10850" y="44846"/>
                  </a:cubicBezTo>
                  <a:cubicBezTo>
                    <a:pt x="11589" y="45092"/>
                    <a:pt x="12292" y="45177"/>
                    <a:pt x="12911" y="45177"/>
                  </a:cubicBezTo>
                  <a:cubicBezTo>
                    <a:pt x="14330" y="45177"/>
                    <a:pt x="15315" y="44729"/>
                    <a:pt x="15315" y="44729"/>
                  </a:cubicBezTo>
                  <a:lnTo>
                    <a:pt x="34989" y="43897"/>
                  </a:lnTo>
                  <a:cubicBezTo>
                    <a:pt x="34989" y="43897"/>
                    <a:pt x="37134" y="45660"/>
                    <a:pt x="39847" y="45660"/>
                  </a:cubicBezTo>
                  <a:cubicBezTo>
                    <a:pt x="40262" y="45660"/>
                    <a:pt x="40690" y="45618"/>
                    <a:pt x="41126" y="45523"/>
                  </a:cubicBezTo>
                  <a:cubicBezTo>
                    <a:pt x="44412" y="44805"/>
                    <a:pt x="45930" y="40183"/>
                    <a:pt x="43474" y="37808"/>
                  </a:cubicBezTo>
                  <a:cubicBezTo>
                    <a:pt x="45675" y="36899"/>
                    <a:pt x="46983" y="34709"/>
                    <a:pt x="46221" y="31030"/>
                  </a:cubicBezTo>
                  <a:cubicBezTo>
                    <a:pt x="45459" y="27352"/>
                    <a:pt x="41389" y="25789"/>
                    <a:pt x="39550" y="22778"/>
                  </a:cubicBezTo>
                  <a:cubicBezTo>
                    <a:pt x="37711" y="19769"/>
                    <a:pt x="38694" y="16682"/>
                    <a:pt x="38694" y="16682"/>
                  </a:cubicBezTo>
                  <a:cubicBezTo>
                    <a:pt x="38694" y="16682"/>
                    <a:pt x="40604" y="14976"/>
                    <a:pt x="40905" y="12356"/>
                  </a:cubicBezTo>
                  <a:cubicBezTo>
                    <a:pt x="41204" y="9738"/>
                    <a:pt x="41400" y="5528"/>
                    <a:pt x="36723" y="2799"/>
                  </a:cubicBezTo>
                  <a:cubicBezTo>
                    <a:pt x="33372" y="843"/>
                    <a:pt x="29305" y="566"/>
                    <a:pt x="27271" y="566"/>
                  </a:cubicBezTo>
                  <a:cubicBezTo>
                    <a:pt x="26467" y="566"/>
                    <a:pt x="25981" y="610"/>
                    <a:pt x="25981" y="610"/>
                  </a:cubicBezTo>
                  <a:cubicBezTo>
                    <a:pt x="25981" y="610"/>
                    <a:pt x="25822" y="617"/>
                    <a:pt x="25558" y="617"/>
                  </a:cubicBezTo>
                  <a:cubicBezTo>
                    <a:pt x="24956" y="617"/>
                    <a:pt x="23810" y="579"/>
                    <a:pt x="22747" y="334"/>
                  </a:cubicBezTo>
                  <a:cubicBezTo>
                    <a:pt x="22002" y="163"/>
                    <a:pt x="21084" y="1"/>
                    <a:pt x="20166" y="1"/>
                  </a:cubicBezTo>
                  <a:close/>
                </a:path>
              </a:pathLst>
            </a:custGeom>
            <a:solidFill>
              <a:srgbClr val="65289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471" name="Google Shape;1309;p34">
              <a:extLst>
                <a:ext uri="{FF2B5EF4-FFF2-40B4-BE49-F238E27FC236}">
                  <a16:creationId xmlns:a16="http://schemas.microsoft.com/office/drawing/2014/main" id="{B57CE7EA-D542-BCEE-F219-FD967E186CA8}"/>
                </a:ext>
              </a:extLst>
            </p:cNvPr>
            <p:cNvSpPr/>
            <p:nvPr/>
          </p:nvSpPr>
          <p:spPr>
            <a:xfrm>
              <a:off x="1231534" y="2443965"/>
              <a:ext cx="168754" cy="137734"/>
            </a:xfrm>
            <a:custGeom>
              <a:avLst/>
              <a:gdLst/>
              <a:ahLst/>
              <a:cxnLst/>
              <a:rect l="l" t="t" r="r" b="b"/>
              <a:pathLst>
                <a:path w="4091" h="3339" extrusionOk="0">
                  <a:moveTo>
                    <a:pt x="141" y="0"/>
                  </a:moveTo>
                  <a:cubicBezTo>
                    <a:pt x="1" y="0"/>
                    <a:pt x="26" y="94"/>
                    <a:pt x="335" y="332"/>
                  </a:cubicBezTo>
                  <a:cubicBezTo>
                    <a:pt x="1347" y="1111"/>
                    <a:pt x="2262" y="2190"/>
                    <a:pt x="2652" y="2751"/>
                  </a:cubicBezTo>
                  <a:cubicBezTo>
                    <a:pt x="2907" y="3117"/>
                    <a:pt x="3110" y="3339"/>
                    <a:pt x="3328" y="3339"/>
                  </a:cubicBezTo>
                  <a:cubicBezTo>
                    <a:pt x="3445" y="3339"/>
                    <a:pt x="3566" y="3276"/>
                    <a:pt x="3701" y="3137"/>
                  </a:cubicBezTo>
                  <a:cubicBezTo>
                    <a:pt x="4091" y="2741"/>
                    <a:pt x="3916" y="2217"/>
                    <a:pt x="2296" y="877"/>
                  </a:cubicBezTo>
                  <a:cubicBezTo>
                    <a:pt x="1642" y="489"/>
                    <a:pt x="461" y="0"/>
                    <a:pt x="141" y="0"/>
                  </a:cubicBezTo>
                  <a:close/>
                </a:path>
              </a:pathLst>
            </a:custGeom>
            <a:solidFill>
              <a:srgbClr val="FFFFFF">
                <a:alpha val="1488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472" name="Google Shape;1310;p34">
              <a:extLst>
                <a:ext uri="{FF2B5EF4-FFF2-40B4-BE49-F238E27FC236}">
                  <a16:creationId xmlns:a16="http://schemas.microsoft.com/office/drawing/2014/main" id="{28ADF65C-BAC9-728C-9D01-419951C327E1}"/>
                </a:ext>
              </a:extLst>
            </p:cNvPr>
            <p:cNvSpPr/>
            <p:nvPr/>
          </p:nvSpPr>
          <p:spPr>
            <a:xfrm>
              <a:off x="1391460" y="2705160"/>
              <a:ext cx="74827" cy="221925"/>
            </a:xfrm>
            <a:custGeom>
              <a:avLst/>
              <a:gdLst/>
              <a:ahLst/>
              <a:cxnLst/>
              <a:rect l="l" t="t" r="r" b="b"/>
              <a:pathLst>
                <a:path w="1814" h="5380" extrusionOk="0">
                  <a:moveTo>
                    <a:pt x="1088" y="0"/>
                  </a:moveTo>
                  <a:cubicBezTo>
                    <a:pt x="1031" y="0"/>
                    <a:pt x="993" y="71"/>
                    <a:pt x="988" y="216"/>
                  </a:cubicBezTo>
                  <a:cubicBezTo>
                    <a:pt x="974" y="703"/>
                    <a:pt x="962" y="819"/>
                    <a:pt x="883" y="1774"/>
                  </a:cubicBezTo>
                  <a:cubicBezTo>
                    <a:pt x="804" y="2728"/>
                    <a:pt x="92" y="4198"/>
                    <a:pt x="33" y="4833"/>
                  </a:cubicBezTo>
                  <a:cubicBezTo>
                    <a:pt x="1" y="5174"/>
                    <a:pt x="118" y="5380"/>
                    <a:pt x="301" y="5380"/>
                  </a:cubicBezTo>
                  <a:cubicBezTo>
                    <a:pt x="459" y="5380"/>
                    <a:pt x="666" y="5225"/>
                    <a:pt x="867" y="4868"/>
                  </a:cubicBezTo>
                  <a:cubicBezTo>
                    <a:pt x="1300" y="4103"/>
                    <a:pt x="1814" y="2691"/>
                    <a:pt x="1636" y="1078"/>
                  </a:cubicBezTo>
                  <a:cubicBezTo>
                    <a:pt x="1463" y="381"/>
                    <a:pt x="1222" y="0"/>
                    <a:pt x="1088" y="0"/>
                  </a:cubicBezTo>
                  <a:close/>
                </a:path>
              </a:pathLst>
            </a:custGeom>
            <a:solidFill>
              <a:srgbClr val="FFFFFF">
                <a:alpha val="1488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473" name="Google Shape;1311;p34">
              <a:extLst>
                <a:ext uri="{FF2B5EF4-FFF2-40B4-BE49-F238E27FC236}">
                  <a16:creationId xmlns:a16="http://schemas.microsoft.com/office/drawing/2014/main" id="{8FE0F1B9-BA4B-0424-9612-926A4105DF7A}"/>
                </a:ext>
              </a:extLst>
            </p:cNvPr>
            <p:cNvSpPr/>
            <p:nvPr/>
          </p:nvSpPr>
          <p:spPr>
            <a:xfrm>
              <a:off x="1577869" y="3461932"/>
              <a:ext cx="119419" cy="372529"/>
            </a:xfrm>
            <a:custGeom>
              <a:avLst/>
              <a:gdLst/>
              <a:ahLst/>
              <a:cxnLst/>
              <a:rect l="l" t="t" r="r" b="b"/>
              <a:pathLst>
                <a:path w="2895" h="9031" extrusionOk="0">
                  <a:moveTo>
                    <a:pt x="102" y="1"/>
                  </a:moveTo>
                  <a:cubicBezTo>
                    <a:pt x="6" y="1"/>
                    <a:pt x="210" y="335"/>
                    <a:pt x="463" y="839"/>
                  </a:cubicBezTo>
                  <a:cubicBezTo>
                    <a:pt x="1881" y="2673"/>
                    <a:pt x="2049" y="5258"/>
                    <a:pt x="1498" y="6781"/>
                  </a:cubicBezTo>
                  <a:cubicBezTo>
                    <a:pt x="946" y="8305"/>
                    <a:pt x="1" y="8580"/>
                    <a:pt x="214" y="8860"/>
                  </a:cubicBezTo>
                  <a:cubicBezTo>
                    <a:pt x="295" y="8965"/>
                    <a:pt x="435" y="9031"/>
                    <a:pt x="612" y="9031"/>
                  </a:cubicBezTo>
                  <a:cubicBezTo>
                    <a:pt x="898" y="9031"/>
                    <a:pt x="1277" y="8859"/>
                    <a:pt x="1647" y="8408"/>
                  </a:cubicBezTo>
                  <a:cubicBezTo>
                    <a:pt x="2245" y="7677"/>
                    <a:pt x="2894" y="6173"/>
                    <a:pt x="2684" y="4267"/>
                  </a:cubicBezTo>
                  <a:cubicBezTo>
                    <a:pt x="2474" y="2360"/>
                    <a:pt x="1074" y="733"/>
                    <a:pt x="452" y="231"/>
                  </a:cubicBezTo>
                  <a:cubicBezTo>
                    <a:pt x="255" y="72"/>
                    <a:pt x="147" y="1"/>
                    <a:pt x="102" y="1"/>
                  </a:cubicBezTo>
                  <a:close/>
                </a:path>
              </a:pathLst>
            </a:custGeom>
            <a:solidFill>
              <a:srgbClr val="FFFFFF">
                <a:alpha val="1488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474" name="Google Shape;1312;p34">
              <a:extLst>
                <a:ext uri="{FF2B5EF4-FFF2-40B4-BE49-F238E27FC236}">
                  <a16:creationId xmlns:a16="http://schemas.microsoft.com/office/drawing/2014/main" id="{A2349130-A1E5-5CF0-3494-E38ED3779806}"/>
                </a:ext>
              </a:extLst>
            </p:cNvPr>
            <p:cNvSpPr/>
            <p:nvPr/>
          </p:nvSpPr>
          <p:spPr>
            <a:xfrm>
              <a:off x="1517025" y="3882765"/>
              <a:ext cx="102795" cy="252574"/>
            </a:xfrm>
            <a:custGeom>
              <a:avLst/>
              <a:gdLst/>
              <a:ahLst/>
              <a:cxnLst/>
              <a:rect l="l" t="t" r="r" b="b"/>
              <a:pathLst>
                <a:path w="2492" h="6123" extrusionOk="0">
                  <a:moveTo>
                    <a:pt x="653" y="1"/>
                  </a:moveTo>
                  <a:cubicBezTo>
                    <a:pt x="1385" y="1712"/>
                    <a:pt x="1570" y="3462"/>
                    <a:pt x="657" y="4755"/>
                  </a:cubicBezTo>
                  <a:cubicBezTo>
                    <a:pt x="1" y="5685"/>
                    <a:pt x="82" y="6122"/>
                    <a:pt x="478" y="6122"/>
                  </a:cubicBezTo>
                  <a:cubicBezTo>
                    <a:pt x="633" y="6122"/>
                    <a:pt x="837" y="6055"/>
                    <a:pt x="1064" y="5923"/>
                  </a:cubicBezTo>
                  <a:cubicBezTo>
                    <a:pt x="1868" y="5459"/>
                    <a:pt x="2491" y="3596"/>
                    <a:pt x="2317" y="2199"/>
                  </a:cubicBezTo>
                  <a:cubicBezTo>
                    <a:pt x="2142" y="804"/>
                    <a:pt x="653" y="1"/>
                    <a:pt x="653" y="1"/>
                  </a:cubicBezTo>
                  <a:close/>
                </a:path>
              </a:pathLst>
            </a:custGeom>
            <a:solidFill>
              <a:srgbClr val="FFFFFF">
                <a:alpha val="1488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475" name="Google Shape;1313;p34">
              <a:extLst>
                <a:ext uri="{FF2B5EF4-FFF2-40B4-BE49-F238E27FC236}">
                  <a16:creationId xmlns:a16="http://schemas.microsoft.com/office/drawing/2014/main" id="{3AC1C06E-E6C9-3A05-5209-0AFCCECC0C30}"/>
                </a:ext>
              </a:extLst>
            </p:cNvPr>
            <p:cNvSpPr/>
            <p:nvPr/>
          </p:nvSpPr>
          <p:spPr>
            <a:xfrm>
              <a:off x="603998" y="2533890"/>
              <a:ext cx="283511" cy="163020"/>
            </a:xfrm>
            <a:custGeom>
              <a:avLst/>
              <a:gdLst/>
              <a:ahLst/>
              <a:cxnLst/>
              <a:rect l="l" t="t" r="r" b="b"/>
              <a:pathLst>
                <a:path w="6873" h="3952" extrusionOk="0">
                  <a:moveTo>
                    <a:pt x="6873" y="1"/>
                  </a:moveTo>
                  <a:cubicBezTo>
                    <a:pt x="6873" y="1"/>
                    <a:pt x="5837" y="1084"/>
                    <a:pt x="4623" y="1892"/>
                  </a:cubicBezTo>
                  <a:cubicBezTo>
                    <a:pt x="3940" y="2344"/>
                    <a:pt x="3282" y="2481"/>
                    <a:pt x="2674" y="2481"/>
                  </a:cubicBezTo>
                  <a:cubicBezTo>
                    <a:pt x="2198" y="2481"/>
                    <a:pt x="1753" y="2397"/>
                    <a:pt x="1351" y="2316"/>
                  </a:cubicBezTo>
                  <a:cubicBezTo>
                    <a:pt x="1145" y="2273"/>
                    <a:pt x="969" y="2252"/>
                    <a:pt x="820" y="2252"/>
                  </a:cubicBezTo>
                  <a:cubicBezTo>
                    <a:pt x="311" y="2252"/>
                    <a:pt x="115" y="2498"/>
                    <a:pt x="59" y="2952"/>
                  </a:cubicBezTo>
                  <a:cubicBezTo>
                    <a:pt x="0" y="3417"/>
                    <a:pt x="626" y="3952"/>
                    <a:pt x="1760" y="3952"/>
                  </a:cubicBezTo>
                  <a:cubicBezTo>
                    <a:pt x="2055" y="3952"/>
                    <a:pt x="2384" y="3915"/>
                    <a:pt x="2745" y="3832"/>
                  </a:cubicBezTo>
                  <a:cubicBezTo>
                    <a:pt x="4493" y="3430"/>
                    <a:pt x="5922" y="1866"/>
                    <a:pt x="6873" y="1"/>
                  </a:cubicBezTo>
                  <a:close/>
                </a:path>
              </a:pathLst>
            </a:custGeom>
            <a:solidFill>
              <a:srgbClr val="FFFFFF">
                <a:alpha val="1488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476" name="Google Shape;1314;p34">
              <a:extLst>
                <a:ext uri="{FF2B5EF4-FFF2-40B4-BE49-F238E27FC236}">
                  <a16:creationId xmlns:a16="http://schemas.microsoft.com/office/drawing/2014/main" id="{B697928A-F3F0-4D85-B5BE-32F10DDFCA7B}"/>
                </a:ext>
              </a:extLst>
            </p:cNvPr>
            <p:cNvSpPr/>
            <p:nvPr/>
          </p:nvSpPr>
          <p:spPr>
            <a:xfrm>
              <a:off x="333109" y="2646214"/>
              <a:ext cx="155265" cy="167434"/>
            </a:xfrm>
            <a:custGeom>
              <a:avLst/>
              <a:gdLst/>
              <a:ahLst/>
              <a:cxnLst/>
              <a:rect l="l" t="t" r="r" b="b"/>
              <a:pathLst>
                <a:path w="3764" h="4059" extrusionOk="0">
                  <a:moveTo>
                    <a:pt x="3763" y="0"/>
                  </a:moveTo>
                  <a:cubicBezTo>
                    <a:pt x="3763" y="1"/>
                    <a:pt x="1255" y="2254"/>
                    <a:pt x="624" y="2942"/>
                  </a:cubicBezTo>
                  <a:cubicBezTo>
                    <a:pt x="1" y="3624"/>
                    <a:pt x="349" y="4058"/>
                    <a:pt x="712" y="4058"/>
                  </a:cubicBezTo>
                  <a:cubicBezTo>
                    <a:pt x="716" y="4058"/>
                    <a:pt x="719" y="4058"/>
                    <a:pt x="723" y="4058"/>
                  </a:cubicBezTo>
                  <a:cubicBezTo>
                    <a:pt x="1090" y="4050"/>
                    <a:pt x="2804" y="2283"/>
                    <a:pt x="3763" y="0"/>
                  </a:cubicBezTo>
                  <a:close/>
                </a:path>
              </a:pathLst>
            </a:custGeom>
            <a:solidFill>
              <a:srgbClr val="FFFFFF">
                <a:alpha val="1488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477" name="Google Shape;1315;p34">
              <a:extLst>
                <a:ext uri="{FF2B5EF4-FFF2-40B4-BE49-F238E27FC236}">
                  <a16:creationId xmlns:a16="http://schemas.microsoft.com/office/drawing/2014/main" id="{2FE57F69-64E5-4650-DB9E-1ABAD79BC09E}"/>
                </a:ext>
              </a:extLst>
            </p:cNvPr>
            <p:cNvSpPr/>
            <p:nvPr/>
          </p:nvSpPr>
          <p:spPr>
            <a:xfrm>
              <a:off x="101490" y="2327021"/>
              <a:ext cx="1266210" cy="889969"/>
            </a:xfrm>
            <a:custGeom>
              <a:avLst/>
              <a:gdLst/>
              <a:ahLst/>
              <a:cxnLst/>
              <a:rect l="l" t="t" r="r" b="b"/>
              <a:pathLst>
                <a:path w="30696" h="21575" extrusionOk="0">
                  <a:moveTo>
                    <a:pt x="9487" y="0"/>
                  </a:moveTo>
                  <a:cubicBezTo>
                    <a:pt x="8065" y="412"/>
                    <a:pt x="6693" y="1225"/>
                    <a:pt x="4332" y="3077"/>
                  </a:cubicBezTo>
                  <a:cubicBezTo>
                    <a:pt x="4257" y="3135"/>
                    <a:pt x="4185" y="3196"/>
                    <a:pt x="4113" y="3255"/>
                  </a:cubicBezTo>
                  <a:cubicBezTo>
                    <a:pt x="4045" y="3311"/>
                    <a:pt x="3979" y="3368"/>
                    <a:pt x="3915" y="3424"/>
                  </a:cubicBezTo>
                  <a:cubicBezTo>
                    <a:pt x="3910" y="3430"/>
                    <a:pt x="3904" y="3433"/>
                    <a:pt x="3898" y="3438"/>
                  </a:cubicBezTo>
                  <a:cubicBezTo>
                    <a:pt x="3891" y="3444"/>
                    <a:pt x="3887" y="3450"/>
                    <a:pt x="3881" y="3454"/>
                  </a:cubicBezTo>
                  <a:cubicBezTo>
                    <a:pt x="3749" y="3574"/>
                    <a:pt x="3622" y="3694"/>
                    <a:pt x="3499" y="3819"/>
                  </a:cubicBezTo>
                  <a:cubicBezTo>
                    <a:pt x="3376" y="3940"/>
                    <a:pt x="3262" y="4066"/>
                    <a:pt x="3149" y="4193"/>
                  </a:cubicBezTo>
                  <a:cubicBezTo>
                    <a:pt x="3135" y="4209"/>
                    <a:pt x="3122" y="4223"/>
                    <a:pt x="3108" y="4240"/>
                  </a:cubicBezTo>
                  <a:cubicBezTo>
                    <a:pt x="2994" y="4369"/>
                    <a:pt x="2885" y="4503"/>
                    <a:pt x="2780" y="4639"/>
                  </a:cubicBezTo>
                  <a:cubicBezTo>
                    <a:pt x="2677" y="4771"/>
                    <a:pt x="2578" y="4907"/>
                    <a:pt x="2483" y="5045"/>
                  </a:cubicBezTo>
                  <a:cubicBezTo>
                    <a:pt x="2479" y="5051"/>
                    <a:pt x="2478" y="5054"/>
                    <a:pt x="2473" y="5059"/>
                  </a:cubicBezTo>
                  <a:cubicBezTo>
                    <a:pt x="2464" y="5076"/>
                    <a:pt x="2452" y="5093"/>
                    <a:pt x="2441" y="5110"/>
                  </a:cubicBezTo>
                  <a:cubicBezTo>
                    <a:pt x="2349" y="5246"/>
                    <a:pt x="2259" y="5384"/>
                    <a:pt x="2174" y="5523"/>
                  </a:cubicBezTo>
                  <a:cubicBezTo>
                    <a:pt x="2173" y="5526"/>
                    <a:pt x="2170" y="5528"/>
                    <a:pt x="2169" y="5532"/>
                  </a:cubicBezTo>
                  <a:cubicBezTo>
                    <a:pt x="2167" y="5538"/>
                    <a:pt x="2163" y="5542"/>
                    <a:pt x="2162" y="5546"/>
                  </a:cubicBezTo>
                  <a:cubicBezTo>
                    <a:pt x="2077" y="5686"/>
                    <a:pt x="1998" y="5827"/>
                    <a:pt x="1920" y="5969"/>
                  </a:cubicBezTo>
                  <a:cubicBezTo>
                    <a:pt x="1908" y="5992"/>
                    <a:pt x="1895" y="6013"/>
                    <a:pt x="1884" y="6036"/>
                  </a:cubicBezTo>
                  <a:cubicBezTo>
                    <a:pt x="1803" y="6187"/>
                    <a:pt x="1729" y="6337"/>
                    <a:pt x="1655" y="6491"/>
                  </a:cubicBezTo>
                  <a:cubicBezTo>
                    <a:pt x="1580" y="6649"/>
                    <a:pt x="1510" y="6810"/>
                    <a:pt x="1441" y="6972"/>
                  </a:cubicBezTo>
                  <a:cubicBezTo>
                    <a:pt x="1436" y="6979"/>
                    <a:pt x="1434" y="6985"/>
                    <a:pt x="1432" y="6992"/>
                  </a:cubicBezTo>
                  <a:cubicBezTo>
                    <a:pt x="1415" y="7030"/>
                    <a:pt x="1401" y="7071"/>
                    <a:pt x="1386" y="7111"/>
                  </a:cubicBezTo>
                  <a:cubicBezTo>
                    <a:pt x="1335" y="7232"/>
                    <a:pt x="1286" y="7355"/>
                    <a:pt x="1239" y="7480"/>
                  </a:cubicBezTo>
                  <a:cubicBezTo>
                    <a:pt x="1223" y="7523"/>
                    <a:pt x="1209" y="7566"/>
                    <a:pt x="1194" y="7611"/>
                  </a:cubicBezTo>
                  <a:cubicBezTo>
                    <a:pt x="1147" y="7740"/>
                    <a:pt x="1102" y="7868"/>
                    <a:pt x="1060" y="7999"/>
                  </a:cubicBezTo>
                  <a:cubicBezTo>
                    <a:pt x="1044" y="8052"/>
                    <a:pt x="1027" y="8107"/>
                    <a:pt x="1010" y="8159"/>
                  </a:cubicBezTo>
                  <a:cubicBezTo>
                    <a:pt x="977" y="8265"/>
                    <a:pt x="946" y="8371"/>
                    <a:pt x="913" y="8479"/>
                  </a:cubicBezTo>
                  <a:cubicBezTo>
                    <a:pt x="889" y="8565"/>
                    <a:pt x="864" y="8655"/>
                    <a:pt x="841" y="8743"/>
                  </a:cubicBezTo>
                  <a:lnTo>
                    <a:pt x="772" y="9008"/>
                  </a:lnTo>
                  <a:cubicBezTo>
                    <a:pt x="752" y="9083"/>
                    <a:pt x="735" y="9159"/>
                    <a:pt x="716" y="9237"/>
                  </a:cubicBezTo>
                  <a:cubicBezTo>
                    <a:pt x="687" y="9355"/>
                    <a:pt x="661" y="9474"/>
                    <a:pt x="635" y="9594"/>
                  </a:cubicBezTo>
                  <a:cubicBezTo>
                    <a:pt x="622" y="9650"/>
                    <a:pt x="610" y="9707"/>
                    <a:pt x="597" y="9764"/>
                  </a:cubicBezTo>
                  <a:cubicBezTo>
                    <a:pt x="567" y="9911"/>
                    <a:pt x="539" y="10056"/>
                    <a:pt x="512" y="10205"/>
                  </a:cubicBezTo>
                  <a:cubicBezTo>
                    <a:pt x="508" y="10229"/>
                    <a:pt x="503" y="10250"/>
                    <a:pt x="498" y="10272"/>
                  </a:cubicBezTo>
                  <a:cubicBezTo>
                    <a:pt x="497" y="10279"/>
                    <a:pt x="497" y="10288"/>
                    <a:pt x="495" y="10296"/>
                  </a:cubicBezTo>
                  <a:cubicBezTo>
                    <a:pt x="470" y="10440"/>
                    <a:pt x="446" y="10584"/>
                    <a:pt x="424" y="10731"/>
                  </a:cubicBezTo>
                  <a:cubicBezTo>
                    <a:pt x="414" y="10786"/>
                    <a:pt x="404" y="10839"/>
                    <a:pt x="395" y="10896"/>
                  </a:cubicBezTo>
                  <a:cubicBezTo>
                    <a:pt x="370" y="11051"/>
                    <a:pt x="349" y="11210"/>
                    <a:pt x="328" y="11367"/>
                  </a:cubicBezTo>
                  <a:cubicBezTo>
                    <a:pt x="325" y="11392"/>
                    <a:pt x="319" y="11418"/>
                    <a:pt x="315" y="11445"/>
                  </a:cubicBezTo>
                  <a:cubicBezTo>
                    <a:pt x="315" y="11450"/>
                    <a:pt x="313" y="11453"/>
                    <a:pt x="313" y="11459"/>
                  </a:cubicBezTo>
                  <a:cubicBezTo>
                    <a:pt x="287" y="11654"/>
                    <a:pt x="266" y="11848"/>
                    <a:pt x="244" y="12044"/>
                  </a:cubicBezTo>
                  <a:cubicBezTo>
                    <a:pt x="223" y="12242"/>
                    <a:pt x="205" y="12441"/>
                    <a:pt x="186" y="12642"/>
                  </a:cubicBezTo>
                  <a:lnTo>
                    <a:pt x="186" y="12651"/>
                  </a:lnTo>
                  <a:cubicBezTo>
                    <a:pt x="185" y="12669"/>
                    <a:pt x="185" y="12685"/>
                    <a:pt x="184" y="12702"/>
                  </a:cubicBezTo>
                  <a:cubicBezTo>
                    <a:pt x="171" y="12857"/>
                    <a:pt x="158" y="13015"/>
                    <a:pt x="146" y="13172"/>
                  </a:cubicBezTo>
                  <a:cubicBezTo>
                    <a:pt x="139" y="13266"/>
                    <a:pt x="133" y="13361"/>
                    <a:pt x="127" y="13455"/>
                  </a:cubicBezTo>
                  <a:cubicBezTo>
                    <a:pt x="120" y="13569"/>
                    <a:pt x="113" y="13685"/>
                    <a:pt x="106" y="13801"/>
                  </a:cubicBezTo>
                  <a:cubicBezTo>
                    <a:pt x="102" y="13859"/>
                    <a:pt x="100" y="13918"/>
                    <a:pt x="98" y="13976"/>
                  </a:cubicBezTo>
                  <a:cubicBezTo>
                    <a:pt x="91" y="14120"/>
                    <a:pt x="84" y="14265"/>
                    <a:pt x="76" y="14412"/>
                  </a:cubicBezTo>
                  <a:cubicBezTo>
                    <a:pt x="74" y="14458"/>
                    <a:pt x="71" y="14508"/>
                    <a:pt x="69" y="14556"/>
                  </a:cubicBezTo>
                  <a:cubicBezTo>
                    <a:pt x="54" y="14901"/>
                    <a:pt x="44" y="15250"/>
                    <a:pt x="36" y="15600"/>
                  </a:cubicBezTo>
                  <a:lnTo>
                    <a:pt x="24" y="16044"/>
                  </a:lnTo>
                  <a:cubicBezTo>
                    <a:pt x="17" y="16321"/>
                    <a:pt x="14" y="16597"/>
                    <a:pt x="10" y="16876"/>
                  </a:cubicBezTo>
                  <a:cubicBezTo>
                    <a:pt x="9" y="16984"/>
                    <a:pt x="9" y="17094"/>
                    <a:pt x="7" y="17202"/>
                  </a:cubicBezTo>
                  <a:cubicBezTo>
                    <a:pt x="3" y="17566"/>
                    <a:pt x="2" y="17927"/>
                    <a:pt x="2" y="18290"/>
                  </a:cubicBezTo>
                  <a:cubicBezTo>
                    <a:pt x="2" y="18427"/>
                    <a:pt x="0" y="18558"/>
                    <a:pt x="0" y="18692"/>
                  </a:cubicBezTo>
                  <a:lnTo>
                    <a:pt x="0" y="18716"/>
                  </a:lnTo>
                  <a:cubicBezTo>
                    <a:pt x="1369" y="20230"/>
                    <a:pt x="3448" y="20952"/>
                    <a:pt x="4817" y="21470"/>
                  </a:cubicBezTo>
                  <a:cubicBezTo>
                    <a:pt x="5006" y="21542"/>
                    <a:pt x="5387" y="21574"/>
                    <a:pt x="5919" y="21574"/>
                  </a:cubicBezTo>
                  <a:cubicBezTo>
                    <a:pt x="10384" y="21574"/>
                    <a:pt x="25492" y="19277"/>
                    <a:pt x="27066" y="18495"/>
                  </a:cubicBezTo>
                  <a:cubicBezTo>
                    <a:pt x="28825" y="17620"/>
                    <a:pt x="30696" y="15641"/>
                    <a:pt x="30196" y="14271"/>
                  </a:cubicBezTo>
                  <a:cubicBezTo>
                    <a:pt x="29698" y="12899"/>
                    <a:pt x="30670" y="8179"/>
                    <a:pt x="30670" y="8179"/>
                  </a:cubicBezTo>
                  <a:lnTo>
                    <a:pt x="30670" y="8179"/>
                  </a:lnTo>
                  <a:cubicBezTo>
                    <a:pt x="30670" y="8179"/>
                    <a:pt x="29471" y="8900"/>
                    <a:pt x="27386" y="8900"/>
                  </a:cubicBezTo>
                  <a:cubicBezTo>
                    <a:pt x="27011" y="8900"/>
                    <a:pt x="26609" y="8877"/>
                    <a:pt x="26180" y="8822"/>
                  </a:cubicBezTo>
                  <a:cubicBezTo>
                    <a:pt x="23357" y="8462"/>
                    <a:pt x="19976" y="4897"/>
                    <a:pt x="19976" y="4897"/>
                  </a:cubicBezTo>
                  <a:cubicBezTo>
                    <a:pt x="19976" y="4897"/>
                    <a:pt x="17531" y="9010"/>
                    <a:pt x="14430" y="9588"/>
                  </a:cubicBezTo>
                  <a:cubicBezTo>
                    <a:pt x="14144" y="9641"/>
                    <a:pt x="13874" y="9666"/>
                    <a:pt x="13618" y="9666"/>
                  </a:cubicBezTo>
                  <a:cubicBezTo>
                    <a:pt x="11100" y="9666"/>
                    <a:pt x="10021" y="7319"/>
                    <a:pt x="10021" y="7319"/>
                  </a:cubicBezTo>
                  <a:cubicBezTo>
                    <a:pt x="10021" y="7319"/>
                    <a:pt x="9379" y="9110"/>
                    <a:pt x="8135" y="10866"/>
                  </a:cubicBezTo>
                  <a:cubicBezTo>
                    <a:pt x="6891" y="12621"/>
                    <a:pt x="4931" y="13376"/>
                    <a:pt x="4931" y="13376"/>
                  </a:cubicBezTo>
                  <a:cubicBezTo>
                    <a:pt x="4931" y="13376"/>
                    <a:pt x="3968" y="4925"/>
                    <a:pt x="9487" y="0"/>
                  </a:cubicBezTo>
                  <a:close/>
                </a:path>
              </a:pathLst>
            </a:custGeom>
            <a:solidFill>
              <a:srgbClr val="000000">
                <a:alpha val="3155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478" name="Google Shape;1316;p34">
              <a:extLst>
                <a:ext uri="{FF2B5EF4-FFF2-40B4-BE49-F238E27FC236}">
                  <a16:creationId xmlns:a16="http://schemas.microsoft.com/office/drawing/2014/main" id="{53FF483F-229E-890A-D19E-6B4F1CAF2502}"/>
                </a:ext>
              </a:extLst>
            </p:cNvPr>
            <p:cNvSpPr/>
            <p:nvPr/>
          </p:nvSpPr>
          <p:spPr>
            <a:xfrm>
              <a:off x="-75266" y="3034046"/>
              <a:ext cx="1735470" cy="1083472"/>
            </a:xfrm>
            <a:custGeom>
              <a:avLst/>
              <a:gdLst/>
              <a:ahLst/>
              <a:cxnLst/>
              <a:rect l="l" t="t" r="r" b="b"/>
              <a:pathLst>
                <a:path w="42072" h="26266" extrusionOk="0">
                  <a:moveTo>
                    <a:pt x="29171" y="0"/>
                  </a:moveTo>
                  <a:cubicBezTo>
                    <a:pt x="28192" y="0"/>
                    <a:pt x="27136" y="113"/>
                    <a:pt x="26077" y="422"/>
                  </a:cubicBezTo>
                  <a:cubicBezTo>
                    <a:pt x="22128" y="1570"/>
                    <a:pt x="19076" y="2691"/>
                    <a:pt x="13992" y="3237"/>
                  </a:cubicBezTo>
                  <a:cubicBezTo>
                    <a:pt x="12536" y="3393"/>
                    <a:pt x="11293" y="3449"/>
                    <a:pt x="10259" y="3449"/>
                  </a:cubicBezTo>
                  <a:cubicBezTo>
                    <a:pt x="7678" y="3449"/>
                    <a:pt x="6403" y="3101"/>
                    <a:pt x="6403" y="3101"/>
                  </a:cubicBezTo>
                  <a:cubicBezTo>
                    <a:pt x="6403" y="3101"/>
                    <a:pt x="6229" y="4971"/>
                    <a:pt x="5266" y="8227"/>
                  </a:cubicBezTo>
                  <a:cubicBezTo>
                    <a:pt x="4299" y="11482"/>
                    <a:pt x="995" y="15924"/>
                    <a:pt x="540" y="17969"/>
                  </a:cubicBezTo>
                  <a:cubicBezTo>
                    <a:pt x="82" y="20010"/>
                    <a:pt x="1" y="22442"/>
                    <a:pt x="2149" y="23544"/>
                  </a:cubicBezTo>
                  <a:cubicBezTo>
                    <a:pt x="2567" y="23759"/>
                    <a:pt x="3002" y="23845"/>
                    <a:pt x="3432" y="23845"/>
                  </a:cubicBezTo>
                  <a:cubicBezTo>
                    <a:pt x="5212" y="23845"/>
                    <a:pt x="6904" y="22366"/>
                    <a:pt x="6904" y="22366"/>
                  </a:cubicBezTo>
                  <a:cubicBezTo>
                    <a:pt x="6904" y="22366"/>
                    <a:pt x="7860" y="25199"/>
                    <a:pt x="9819" y="25594"/>
                  </a:cubicBezTo>
                  <a:cubicBezTo>
                    <a:pt x="10015" y="25634"/>
                    <a:pt x="10225" y="25651"/>
                    <a:pt x="10445" y="25651"/>
                  </a:cubicBezTo>
                  <a:cubicBezTo>
                    <a:pt x="12420" y="25651"/>
                    <a:pt x="15151" y="24213"/>
                    <a:pt x="15151" y="24213"/>
                  </a:cubicBezTo>
                  <a:lnTo>
                    <a:pt x="29196" y="25223"/>
                  </a:lnTo>
                  <a:cubicBezTo>
                    <a:pt x="29196" y="25223"/>
                    <a:pt x="31924" y="26265"/>
                    <a:pt x="34634" y="26265"/>
                  </a:cubicBezTo>
                  <a:cubicBezTo>
                    <a:pt x="35102" y="26265"/>
                    <a:pt x="35569" y="26234"/>
                    <a:pt x="36022" y="26161"/>
                  </a:cubicBezTo>
                  <a:cubicBezTo>
                    <a:pt x="39096" y="25665"/>
                    <a:pt x="40363" y="22795"/>
                    <a:pt x="38124" y="19453"/>
                  </a:cubicBezTo>
                  <a:cubicBezTo>
                    <a:pt x="40871" y="18739"/>
                    <a:pt x="42072" y="16322"/>
                    <a:pt x="40716" y="12868"/>
                  </a:cubicBezTo>
                  <a:cubicBezTo>
                    <a:pt x="39360" y="9413"/>
                    <a:pt x="33673" y="7609"/>
                    <a:pt x="33923" y="838"/>
                  </a:cubicBezTo>
                  <a:cubicBezTo>
                    <a:pt x="33923" y="838"/>
                    <a:pt x="31835" y="0"/>
                    <a:pt x="29171" y="0"/>
                  </a:cubicBezTo>
                  <a:close/>
                </a:path>
              </a:pathLst>
            </a:custGeom>
            <a:solidFill>
              <a:srgbClr val="000000">
                <a:alpha val="3155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479" name="Google Shape;1317;p34">
              <a:extLst>
                <a:ext uri="{FF2B5EF4-FFF2-40B4-BE49-F238E27FC236}">
                  <a16:creationId xmlns:a16="http://schemas.microsoft.com/office/drawing/2014/main" id="{4097528E-39E6-EE9F-EC5A-CDEF1E892C8B}"/>
                </a:ext>
              </a:extLst>
            </p:cNvPr>
            <p:cNvSpPr/>
            <p:nvPr/>
          </p:nvSpPr>
          <p:spPr>
            <a:xfrm>
              <a:off x="16474" y="2557361"/>
              <a:ext cx="1362240" cy="1150710"/>
            </a:xfrm>
            <a:custGeom>
              <a:avLst/>
              <a:gdLst/>
              <a:ahLst/>
              <a:cxnLst/>
              <a:rect l="l" t="t" r="r" b="b"/>
              <a:pathLst>
                <a:path w="33024" h="27896" extrusionOk="0">
                  <a:moveTo>
                    <a:pt x="22238" y="0"/>
                  </a:moveTo>
                  <a:cubicBezTo>
                    <a:pt x="22238" y="0"/>
                    <a:pt x="22202" y="4804"/>
                    <a:pt x="18149" y="6586"/>
                  </a:cubicBezTo>
                  <a:cubicBezTo>
                    <a:pt x="17220" y="6994"/>
                    <a:pt x="16441" y="7152"/>
                    <a:pt x="15793" y="7152"/>
                  </a:cubicBezTo>
                  <a:cubicBezTo>
                    <a:pt x="13617" y="7152"/>
                    <a:pt x="12914" y="5376"/>
                    <a:pt x="12913" y="5375"/>
                  </a:cubicBezTo>
                  <a:lnTo>
                    <a:pt x="12913" y="5375"/>
                  </a:lnTo>
                  <a:cubicBezTo>
                    <a:pt x="12913" y="5376"/>
                    <a:pt x="13634" y="8864"/>
                    <a:pt x="11130" y="11360"/>
                  </a:cubicBezTo>
                  <a:cubicBezTo>
                    <a:pt x="9492" y="12990"/>
                    <a:pt x="8052" y="13272"/>
                    <a:pt x="7251" y="13272"/>
                  </a:cubicBezTo>
                  <a:cubicBezTo>
                    <a:pt x="6827" y="13272"/>
                    <a:pt x="6582" y="13193"/>
                    <a:pt x="6582" y="13193"/>
                  </a:cubicBezTo>
                  <a:cubicBezTo>
                    <a:pt x="6582" y="13193"/>
                    <a:pt x="5595" y="11430"/>
                    <a:pt x="3626" y="11430"/>
                  </a:cubicBezTo>
                  <a:cubicBezTo>
                    <a:pt x="3441" y="11430"/>
                    <a:pt x="3246" y="11446"/>
                    <a:pt x="3043" y="11480"/>
                  </a:cubicBezTo>
                  <a:cubicBezTo>
                    <a:pt x="684" y="11876"/>
                    <a:pt x="200" y="13725"/>
                    <a:pt x="100" y="15052"/>
                  </a:cubicBezTo>
                  <a:cubicBezTo>
                    <a:pt x="0" y="16380"/>
                    <a:pt x="856" y="18119"/>
                    <a:pt x="2850" y="18389"/>
                  </a:cubicBezTo>
                  <a:cubicBezTo>
                    <a:pt x="3086" y="18421"/>
                    <a:pt x="3307" y="18435"/>
                    <a:pt x="3514" y="18435"/>
                  </a:cubicBezTo>
                  <a:cubicBezTo>
                    <a:pt x="5060" y="18435"/>
                    <a:pt x="5822" y="17654"/>
                    <a:pt x="5823" y="17654"/>
                  </a:cubicBezTo>
                  <a:lnTo>
                    <a:pt x="5823" y="17654"/>
                  </a:lnTo>
                  <a:cubicBezTo>
                    <a:pt x="5823" y="17654"/>
                    <a:pt x="5806" y="21156"/>
                    <a:pt x="7562" y="23208"/>
                  </a:cubicBezTo>
                  <a:cubicBezTo>
                    <a:pt x="9319" y="25260"/>
                    <a:pt x="11872" y="26768"/>
                    <a:pt x="15717" y="27353"/>
                  </a:cubicBezTo>
                  <a:cubicBezTo>
                    <a:pt x="17713" y="27657"/>
                    <a:pt x="19462" y="27895"/>
                    <a:pt x="21168" y="27895"/>
                  </a:cubicBezTo>
                  <a:cubicBezTo>
                    <a:pt x="23264" y="27895"/>
                    <a:pt x="25296" y="27535"/>
                    <a:pt x="27647" y="26494"/>
                  </a:cubicBezTo>
                  <a:cubicBezTo>
                    <a:pt x="32058" y="24540"/>
                    <a:pt x="32745" y="20429"/>
                    <a:pt x="32884" y="18296"/>
                  </a:cubicBezTo>
                  <a:cubicBezTo>
                    <a:pt x="33023" y="16161"/>
                    <a:pt x="31854" y="13345"/>
                    <a:pt x="32310" y="10240"/>
                  </a:cubicBezTo>
                  <a:cubicBezTo>
                    <a:pt x="31819" y="8696"/>
                    <a:pt x="30480" y="5126"/>
                    <a:pt x="30480" y="5126"/>
                  </a:cubicBezTo>
                  <a:cubicBezTo>
                    <a:pt x="30480" y="5126"/>
                    <a:pt x="27937" y="5065"/>
                    <a:pt x="25468" y="3369"/>
                  </a:cubicBezTo>
                  <a:cubicBezTo>
                    <a:pt x="22999" y="1672"/>
                    <a:pt x="22238" y="0"/>
                    <a:pt x="22238" y="0"/>
                  </a:cubicBezTo>
                  <a:close/>
                </a:path>
              </a:pathLst>
            </a:custGeom>
            <a:solidFill>
              <a:srgbClr val="FFC8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480" name="Google Shape;1318;p34">
              <a:extLst>
                <a:ext uri="{FF2B5EF4-FFF2-40B4-BE49-F238E27FC236}">
                  <a16:creationId xmlns:a16="http://schemas.microsoft.com/office/drawing/2014/main" id="{B4DC4997-F96D-04B1-805A-047E6A86D255}"/>
                </a:ext>
              </a:extLst>
            </p:cNvPr>
            <p:cNvSpPr/>
            <p:nvPr/>
          </p:nvSpPr>
          <p:spPr>
            <a:xfrm>
              <a:off x="16268" y="2557361"/>
              <a:ext cx="1325775" cy="1117627"/>
            </a:xfrm>
            <a:custGeom>
              <a:avLst/>
              <a:gdLst/>
              <a:ahLst/>
              <a:cxnLst/>
              <a:rect l="l" t="t" r="r" b="b"/>
              <a:pathLst>
                <a:path w="32140" h="27094" extrusionOk="0">
                  <a:moveTo>
                    <a:pt x="22240" y="0"/>
                  </a:moveTo>
                  <a:cubicBezTo>
                    <a:pt x="22240" y="0"/>
                    <a:pt x="22234" y="374"/>
                    <a:pt x="22142" y="943"/>
                  </a:cubicBezTo>
                  <a:cubicBezTo>
                    <a:pt x="22638" y="1649"/>
                    <a:pt x="24181" y="3720"/>
                    <a:pt x="25804" y="4549"/>
                  </a:cubicBezTo>
                  <a:cubicBezTo>
                    <a:pt x="27769" y="5552"/>
                    <a:pt x="30146" y="5745"/>
                    <a:pt x="30146" y="5745"/>
                  </a:cubicBezTo>
                  <a:cubicBezTo>
                    <a:pt x="30146" y="5745"/>
                    <a:pt x="30977" y="8328"/>
                    <a:pt x="32140" y="9724"/>
                  </a:cubicBezTo>
                  <a:cubicBezTo>
                    <a:pt x="31568" y="8021"/>
                    <a:pt x="30482" y="5126"/>
                    <a:pt x="30482" y="5126"/>
                  </a:cubicBezTo>
                  <a:cubicBezTo>
                    <a:pt x="30482" y="5126"/>
                    <a:pt x="27940" y="5065"/>
                    <a:pt x="25471" y="3369"/>
                  </a:cubicBezTo>
                  <a:cubicBezTo>
                    <a:pt x="23002" y="1672"/>
                    <a:pt x="22240" y="0"/>
                    <a:pt x="22240" y="0"/>
                  </a:cubicBezTo>
                  <a:close/>
                  <a:moveTo>
                    <a:pt x="21128" y="3891"/>
                  </a:moveTo>
                  <a:cubicBezTo>
                    <a:pt x="20526" y="4937"/>
                    <a:pt x="19594" y="5952"/>
                    <a:pt x="18151" y="6587"/>
                  </a:cubicBezTo>
                  <a:cubicBezTo>
                    <a:pt x="17222" y="6996"/>
                    <a:pt x="16443" y="7154"/>
                    <a:pt x="15795" y="7154"/>
                  </a:cubicBezTo>
                  <a:cubicBezTo>
                    <a:pt x="13619" y="7154"/>
                    <a:pt x="12916" y="5378"/>
                    <a:pt x="12916" y="5378"/>
                  </a:cubicBezTo>
                  <a:lnTo>
                    <a:pt x="12916" y="5378"/>
                  </a:lnTo>
                  <a:cubicBezTo>
                    <a:pt x="12916" y="5379"/>
                    <a:pt x="13636" y="8866"/>
                    <a:pt x="11132" y="11362"/>
                  </a:cubicBezTo>
                  <a:cubicBezTo>
                    <a:pt x="9494" y="12992"/>
                    <a:pt x="8054" y="13274"/>
                    <a:pt x="7254" y="13274"/>
                  </a:cubicBezTo>
                  <a:cubicBezTo>
                    <a:pt x="6831" y="13274"/>
                    <a:pt x="6587" y="13196"/>
                    <a:pt x="6587" y="13196"/>
                  </a:cubicBezTo>
                  <a:cubicBezTo>
                    <a:pt x="6587" y="13196"/>
                    <a:pt x="5600" y="11432"/>
                    <a:pt x="3628" y="11432"/>
                  </a:cubicBezTo>
                  <a:cubicBezTo>
                    <a:pt x="3443" y="11432"/>
                    <a:pt x="3249" y="11447"/>
                    <a:pt x="3047" y="11481"/>
                  </a:cubicBezTo>
                  <a:cubicBezTo>
                    <a:pt x="686" y="11878"/>
                    <a:pt x="204" y="13726"/>
                    <a:pt x="104" y="15054"/>
                  </a:cubicBezTo>
                  <a:cubicBezTo>
                    <a:pt x="1" y="16383"/>
                    <a:pt x="859" y="18121"/>
                    <a:pt x="2851" y="18390"/>
                  </a:cubicBezTo>
                  <a:cubicBezTo>
                    <a:pt x="3087" y="18422"/>
                    <a:pt x="3310" y="18437"/>
                    <a:pt x="3518" y="18437"/>
                  </a:cubicBezTo>
                  <a:cubicBezTo>
                    <a:pt x="5063" y="18437"/>
                    <a:pt x="5825" y="17655"/>
                    <a:pt x="5825" y="17655"/>
                  </a:cubicBezTo>
                  <a:lnTo>
                    <a:pt x="5825" y="17655"/>
                  </a:lnTo>
                  <a:cubicBezTo>
                    <a:pt x="5825" y="17655"/>
                    <a:pt x="5806" y="21160"/>
                    <a:pt x="7563" y="23211"/>
                  </a:cubicBezTo>
                  <a:cubicBezTo>
                    <a:pt x="9101" y="25006"/>
                    <a:pt x="11251" y="26387"/>
                    <a:pt x="14343" y="27094"/>
                  </a:cubicBezTo>
                  <a:cubicBezTo>
                    <a:pt x="12453" y="26311"/>
                    <a:pt x="9006" y="24341"/>
                    <a:pt x="7986" y="21195"/>
                  </a:cubicBezTo>
                  <a:cubicBezTo>
                    <a:pt x="6944" y="17977"/>
                    <a:pt x="7571" y="14303"/>
                    <a:pt x="7571" y="14303"/>
                  </a:cubicBezTo>
                  <a:lnTo>
                    <a:pt x="7571" y="14303"/>
                  </a:lnTo>
                  <a:cubicBezTo>
                    <a:pt x="7571" y="14303"/>
                    <a:pt x="7583" y="14304"/>
                    <a:pt x="7606" y="14304"/>
                  </a:cubicBezTo>
                  <a:cubicBezTo>
                    <a:pt x="7864" y="14304"/>
                    <a:pt x="9531" y="14239"/>
                    <a:pt x="11550" y="12662"/>
                  </a:cubicBezTo>
                  <a:cubicBezTo>
                    <a:pt x="13749" y="10945"/>
                    <a:pt x="13854" y="7533"/>
                    <a:pt x="13854" y="7533"/>
                  </a:cubicBezTo>
                  <a:cubicBezTo>
                    <a:pt x="13854" y="7533"/>
                    <a:pt x="14419" y="7817"/>
                    <a:pt x="15432" y="7817"/>
                  </a:cubicBezTo>
                  <a:cubicBezTo>
                    <a:pt x="16215" y="7817"/>
                    <a:pt x="17267" y="7647"/>
                    <a:pt x="18532" y="7043"/>
                  </a:cubicBezTo>
                  <a:cubicBezTo>
                    <a:pt x="19796" y="6438"/>
                    <a:pt x="20612" y="5150"/>
                    <a:pt x="21128" y="3891"/>
                  </a:cubicBezTo>
                  <a:close/>
                </a:path>
              </a:pathLst>
            </a:custGeom>
            <a:solidFill>
              <a:srgbClr val="F69D9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481" name="Google Shape;1319;p34">
              <a:extLst>
                <a:ext uri="{FF2B5EF4-FFF2-40B4-BE49-F238E27FC236}">
                  <a16:creationId xmlns:a16="http://schemas.microsoft.com/office/drawing/2014/main" id="{1EB45D2A-F13D-0982-FA21-C4EFDD2F8EC4}"/>
                </a:ext>
              </a:extLst>
            </p:cNvPr>
            <p:cNvSpPr/>
            <p:nvPr/>
          </p:nvSpPr>
          <p:spPr>
            <a:xfrm>
              <a:off x="921705" y="3138863"/>
              <a:ext cx="453874" cy="568507"/>
            </a:xfrm>
            <a:custGeom>
              <a:avLst/>
              <a:gdLst/>
              <a:ahLst/>
              <a:cxnLst/>
              <a:rect l="l" t="t" r="r" b="b"/>
              <a:pathLst>
                <a:path w="11003" h="13782" extrusionOk="0">
                  <a:moveTo>
                    <a:pt x="10424" y="0"/>
                  </a:moveTo>
                  <a:lnTo>
                    <a:pt x="10424" y="0"/>
                  </a:lnTo>
                  <a:cubicBezTo>
                    <a:pt x="10463" y="174"/>
                    <a:pt x="10499" y="354"/>
                    <a:pt x="10534" y="536"/>
                  </a:cubicBezTo>
                  <a:cubicBezTo>
                    <a:pt x="10506" y="364"/>
                    <a:pt x="10477" y="192"/>
                    <a:pt x="10452" y="16"/>
                  </a:cubicBezTo>
                  <a:cubicBezTo>
                    <a:pt x="10444" y="11"/>
                    <a:pt x="10424" y="0"/>
                    <a:pt x="10424" y="0"/>
                  </a:cubicBezTo>
                  <a:close/>
                  <a:moveTo>
                    <a:pt x="3233" y="12991"/>
                  </a:moveTo>
                  <a:cubicBezTo>
                    <a:pt x="3221" y="12995"/>
                    <a:pt x="3205" y="13002"/>
                    <a:pt x="3199" y="13005"/>
                  </a:cubicBezTo>
                  <a:cubicBezTo>
                    <a:pt x="3188" y="13008"/>
                    <a:pt x="3183" y="13010"/>
                    <a:pt x="3182" y="13010"/>
                  </a:cubicBezTo>
                  <a:cubicBezTo>
                    <a:pt x="3179" y="13010"/>
                    <a:pt x="3202" y="13001"/>
                    <a:pt x="3233" y="12991"/>
                  </a:cubicBezTo>
                  <a:close/>
                  <a:moveTo>
                    <a:pt x="10570" y="772"/>
                  </a:moveTo>
                  <a:lnTo>
                    <a:pt x="10570" y="772"/>
                  </a:lnTo>
                  <a:cubicBezTo>
                    <a:pt x="10943" y="3115"/>
                    <a:pt x="10705" y="5951"/>
                    <a:pt x="9165" y="8420"/>
                  </a:cubicBezTo>
                  <a:cubicBezTo>
                    <a:pt x="7546" y="11013"/>
                    <a:pt x="3854" y="12741"/>
                    <a:pt x="3271" y="12977"/>
                  </a:cubicBezTo>
                  <a:cubicBezTo>
                    <a:pt x="3175" y="13009"/>
                    <a:pt x="3353" y="12950"/>
                    <a:pt x="2984" y="13069"/>
                  </a:cubicBezTo>
                  <a:cubicBezTo>
                    <a:pt x="1512" y="13540"/>
                    <a:pt x="273" y="13740"/>
                    <a:pt x="1" y="13781"/>
                  </a:cubicBezTo>
                  <a:cubicBezTo>
                    <a:pt x="1828" y="13698"/>
                    <a:pt x="3642" y="13310"/>
                    <a:pt x="5700" y="12398"/>
                  </a:cubicBezTo>
                  <a:cubicBezTo>
                    <a:pt x="10111" y="10444"/>
                    <a:pt x="10798" y="6333"/>
                    <a:pt x="10937" y="4200"/>
                  </a:cubicBezTo>
                  <a:cubicBezTo>
                    <a:pt x="11002" y="3194"/>
                    <a:pt x="10779" y="2036"/>
                    <a:pt x="10570" y="772"/>
                  </a:cubicBezTo>
                  <a:close/>
                </a:path>
              </a:pathLst>
            </a:custGeom>
            <a:solidFill>
              <a:srgbClr val="FFE3D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489" name="Google Shape;1320;p34">
              <a:extLst>
                <a:ext uri="{FF2B5EF4-FFF2-40B4-BE49-F238E27FC236}">
                  <a16:creationId xmlns:a16="http://schemas.microsoft.com/office/drawing/2014/main" id="{48F51969-F40B-E629-5C78-5931AE993367}"/>
                </a:ext>
              </a:extLst>
            </p:cNvPr>
            <p:cNvSpPr/>
            <p:nvPr/>
          </p:nvSpPr>
          <p:spPr>
            <a:xfrm>
              <a:off x="1015796" y="2904645"/>
              <a:ext cx="354338" cy="411221"/>
            </a:xfrm>
            <a:custGeom>
              <a:avLst/>
              <a:gdLst/>
              <a:ahLst/>
              <a:cxnLst/>
              <a:rect l="l" t="t" r="r" b="b"/>
              <a:pathLst>
                <a:path w="8590" h="9969" extrusionOk="0">
                  <a:moveTo>
                    <a:pt x="4294" y="533"/>
                  </a:moveTo>
                  <a:cubicBezTo>
                    <a:pt x="6350" y="533"/>
                    <a:pt x="8057" y="2501"/>
                    <a:pt x="8057" y="4984"/>
                  </a:cubicBezTo>
                  <a:cubicBezTo>
                    <a:pt x="8057" y="7467"/>
                    <a:pt x="6350" y="9435"/>
                    <a:pt x="4294" y="9435"/>
                  </a:cubicBezTo>
                  <a:cubicBezTo>
                    <a:pt x="2237" y="9435"/>
                    <a:pt x="534" y="7467"/>
                    <a:pt x="534" y="4984"/>
                  </a:cubicBezTo>
                  <a:cubicBezTo>
                    <a:pt x="534" y="2501"/>
                    <a:pt x="2237" y="533"/>
                    <a:pt x="4294" y="533"/>
                  </a:cubicBezTo>
                  <a:close/>
                  <a:moveTo>
                    <a:pt x="4294" y="1"/>
                  </a:moveTo>
                  <a:cubicBezTo>
                    <a:pt x="1900" y="1"/>
                    <a:pt x="1" y="2257"/>
                    <a:pt x="1" y="4984"/>
                  </a:cubicBezTo>
                  <a:cubicBezTo>
                    <a:pt x="1" y="7713"/>
                    <a:pt x="1900" y="9968"/>
                    <a:pt x="4294" y="9968"/>
                  </a:cubicBezTo>
                  <a:cubicBezTo>
                    <a:pt x="6687" y="9968"/>
                    <a:pt x="8590" y="7713"/>
                    <a:pt x="8590" y="4984"/>
                  </a:cubicBezTo>
                  <a:cubicBezTo>
                    <a:pt x="8590" y="2257"/>
                    <a:pt x="6687" y="1"/>
                    <a:pt x="4294" y="1"/>
                  </a:cubicBezTo>
                  <a:close/>
                </a:path>
              </a:pathLst>
            </a:custGeom>
            <a:solidFill>
              <a:srgbClr val="6889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490" name="Google Shape;1321;p34">
              <a:extLst>
                <a:ext uri="{FF2B5EF4-FFF2-40B4-BE49-F238E27FC236}">
                  <a16:creationId xmlns:a16="http://schemas.microsoft.com/office/drawing/2014/main" id="{B371CF7A-70B7-A64E-C0BF-6C7428FB12C2}"/>
                </a:ext>
              </a:extLst>
            </p:cNvPr>
            <p:cNvSpPr/>
            <p:nvPr/>
          </p:nvSpPr>
          <p:spPr>
            <a:xfrm>
              <a:off x="511433" y="2892435"/>
              <a:ext cx="417285" cy="423431"/>
            </a:xfrm>
            <a:custGeom>
              <a:avLst/>
              <a:gdLst/>
              <a:ahLst/>
              <a:cxnLst/>
              <a:rect l="l" t="t" r="r" b="b"/>
              <a:pathLst>
                <a:path w="10116" h="10265" extrusionOk="0">
                  <a:moveTo>
                    <a:pt x="5058" y="533"/>
                  </a:moveTo>
                  <a:cubicBezTo>
                    <a:pt x="7558" y="533"/>
                    <a:pt x="9584" y="2588"/>
                    <a:pt x="9583" y="5135"/>
                  </a:cubicBezTo>
                  <a:cubicBezTo>
                    <a:pt x="9583" y="7680"/>
                    <a:pt x="7557" y="9731"/>
                    <a:pt x="5058" y="9731"/>
                  </a:cubicBezTo>
                  <a:cubicBezTo>
                    <a:pt x="2558" y="9731"/>
                    <a:pt x="532" y="7678"/>
                    <a:pt x="532" y="5135"/>
                  </a:cubicBezTo>
                  <a:cubicBezTo>
                    <a:pt x="532" y="2590"/>
                    <a:pt x="2557" y="533"/>
                    <a:pt x="5058" y="533"/>
                  </a:cubicBezTo>
                  <a:close/>
                  <a:moveTo>
                    <a:pt x="5058" y="1"/>
                  </a:moveTo>
                  <a:cubicBezTo>
                    <a:pt x="2266" y="1"/>
                    <a:pt x="0" y="2306"/>
                    <a:pt x="0" y="5135"/>
                  </a:cubicBezTo>
                  <a:cubicBezTo>
                    <a:pt x="0" y="7962"/>
                    <a:pt x="2265" y="10264"/>
                    <a:pt x="5058" y="10264"/>
                  </a:cubicBezTo>
                  <a:cubicBezTo>
                    <a:pt x="7849" y="10264"/>
                    <a:pt x="10116" y="7962"/>
                    <a:pt x="10116" y="5135"/>
                  </a:cubicBezTo>
                  <a:cubicBezTo>
                    <a:pt x="10116" y="2306"/>
                    <a:pt x="7851" y="1"/>
                    <a:pt x="5058" y="1"/>
                  </a:cubicBezTo>
                  <a:close/>
                </a:path>
              </a:pathLst>
            </a:custGeom>
            <a:solidFill>
              <a:srgbClr val="6889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491" name="Google Shape;1322;p34">
              <a:extLst>
                <a:ext uri="{FF2B5EF4-FFF2-40B4-BE49-F238E27FC236}">
                  <a16:creationId xmlns:a16="http://schemas.microsoft.com/office/drawing/2014/main" id="{A86BC61E-4BCE-FA91-1F1F-F5FABBFA7518}"/>
                </a:ext>
              </a:extLst>
            </p:cNvPr>
            <p:cNvSpPr/>
            <p:nvPr/>
          </p:nvSpPr>
          <p:spPr>
            <a:xfrm>
              <a:off x="903431" y="3030623"/>
              <a:ext cx="142148" cy="53006"/>
            </a:xfrm>
            <a:custGeom>
              <a:avLst/>
              <a:gdLst/>
              <a:ahLst/>
              <a:cxnLst/>
              <a:rect l="l" t="t" r="r" b="b"/>
              <a:pathLst>
                <a:path w="3446" h="1285" extrusionOk="0">
                  <a:moveTo>
                    <a:pt x="1769" y="1"/>
                  </a:moveTo>
                  <a:cubicBezTo>
                    <a:pt x="1413" y="1"/>
                    <a:pt x="1080" y="109"/>
                    <a:pt x="805" y="255"/>
                  </a:cubicBezTo>
                  <a:cubicBezTo>
                    <a:pt x="473" y="432"/>
                    <a:pt x="219" y="646"/>
                    <a:pt x="78" y="878"/>
                  </a:cubicBezTo>
                  <a:lnTo>
                    <a:pt x="77" y="879"/>
                  </a:lnTo>
                  <a:cubicBezTo>
                    <a:pt x="1" y="1006"/>
                    <a:pt x="41" y="1171"/>
                    <a:pt x="168" y="1246"/>
                  </a:cubicBezTo>
                  <a:cubicBezTo>
                    <a:pt x="211" y="1272"/>
                    <a:pt x="258" y="1284"/>
                    <a:pt x="305" y="1284"/>
                  </a:cubicBezTo>
                  <a:cubicBezTo>
                    <a:pt x="395" y="1284"/>
                    <a:pt x="483" y="1239"/>
                    <a:pt x="532" y="1157"/>
                  </a:cubicBezTo>
                  <a:cubicBezTo>
                    <a:pt x="592" y="1061"/>
                    <a:pt x="798" y="865"/>
                    <a:pt x="1054" y="728"/>
                  </a:cubicBezTo>
                  <a:cubicBezTo>
                    <a:pt x="1273" y="614"/>
                    <a:pt x="1526" y="534"/>
                    <a:pt x="1776" y="534"/>
                  </a:cubicBezTo>
                  <a:cubicBezTo>
                    <a:pt x="1823" y="534"/>
                    <a:pt x="1871" y="537"/>
                    <a:pt x="1918" y="543"/>
                  </a:cubicBezTo>
                  <a:cubicBezTo>
                    <a:pt x="2513" y="617"/>
                    <a:pt x="2934" y="1151"/>
                    <a:pt x="2934" y="1151"/>
                  </a:cubicBezTo>
                  <a:cubicBezTo>
                    <a:pt x="2986" y="1220"/>
                    <a:pt x="3065" y="1257"/>
                    <a:pt x="3146" y="1257"/>
                  </a:cubicBezTo>
                  <a:cubicBezTo>
                    <a:pt x="3201" y="1257"/>
                    <a:pt x="3257" y="1240"/>
                    <a:pt x="3305" y="1203"/>
                  </a:cubicBezTo>
                  <a:cubicBezTo>
                    <a:pt x="3422" y="1116"/>
                    <a:pt x="3446" y="949"/>
                    <a:pt x="3358" y="832"/>
                  </a:cubicBezTo>
                  <a:cubicBezTo>
                    <a:pt x="3358" y="832"/>
                    <a:pt x="2850" y="121"/>
                    <a:pt x="1984" y="14"/>
                  </a:cubicBezTo>
                  <a:cubicBezTo>
                    <a:pt x="1912" y="5"/>
                    <a:pt x="1840" y="1"/>
                    <a:pt x="1769" y="1"/>
                  </a:cubicBezTo>
                  <a:close/>
                </a:path>
              </a:pathLst>
            </a:custGeom>
            <a:solidFill>
              <a:srgbClr val="6889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492" name="Google Shape;1323;p34">
              <a:extLst>
                <a:ext uri="{FF2B5EF4-FFF2-40B4-BE49-F238E27FC236}">
                  <a16:creationId xmlns:a16="http://schemas.microsoft.com/office/drawing/2014/main" id="{6B7C7A46-9476-86D4-C325-0C69C04484F7}"/>
                </a:ext>
              </a:extLst>
            </p:cNvPr>
            <p:cNvSpPr/>
            <p:nvPr/>
          </p:nvSpPr>
          <p:spPr>
            <a:xfrm>
              <a:off x="1078249" y="3000098"/>
              <a:ext cx="225844" cy="244695"/>
            </a:xfrm>
            <a:custGeom>
              <a:avLst/>
              <a:gdLst/>
              <a:ahLst/>
              <a:cxnLst/>
              <a:rect l="l" t="t" r="r" b="b"/>
              <a:pathLst>
                <a:path w="5475" h="5932" extrusionOk="0">
                  <a:moveTo>
                    <a:pt x="2422" y="1"/>
                  </a:moveTo>
                  <a:cubicBezTo>
                    <a:pt x="936" y="1"/>
                    <a:pt x="1" y="1043"/>
                    <a:pt x="1" y="3216"/>
                  </a:cubicBezTo>
                  <a:cubicBezTo>
                    <a:pt x="1" y="5387"/>
                    <a:pt x="1362" y="5932"/>
                    <a:pt x="2653" y="5932"/>
                  </a:cubicBezTo>
                  <a:cubicBezTo>
                    <a:pt x="3945" y="5932"/>
                    <a:pt x="5166" y="5421"/>
                    <a:pt x="5318" y="3456"/>
                  </a:cubicBezTo>
                  <a:cubicBezTo>
                    <a:pt x="5475" y="1491"/>
                    <a:pt x="4346" y="1"/>
                    <a:pt x="2422"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493" name="Google Shape;1324;p34">
              <a:extLst>
                <a:ext uri="{FF2B5EF4-FFF2-40B4-BE49-F238E27FC236}">
                  <a16:creationId xmlns:a16="http://schemas.microsoft.com/office/drawing/2014/main" id="{AF753260-76DE-EB7F-6C42-A36425E97276}"/>
                </a:ext>
              </a:extLst>
            </p:cNvPr>
            <p:cNvSpPr/>
            <p:nvPr/>
          </p:nvSpPr>
          <p:spPr>
            <a:xfrm>
              <a:off x="607256" y="2989331"/>
              <a:ext cx="253481" cy="244654"/>
            </a:xfrm>
            <a:custGeom>
              <a:avLst/>
              <a:gdLst/>
              <a:ahLst/>
              <a:cxnLst/>
              <a:rect l="l" t="t" r="r" b="b"/>
              <a:pathLst>
                <a:path w="6145" h="5931" extrusionOk="0">
                  <a:moveTo>
                    <a:pt x="2718" y="1"/>
                  </a:moveTo>
                  <a:cubicBezTo>
                    <a:pt x="1052" y="1"/>
                    <a:pt x="2" y="1043"/>
                    <a:pt x="1" y="3215"/>
                  </a:cubicBezTo>
                  <a:cubicBezTo>
                    <a:pt x="1" y="5387"/>
                    <a:pt x="1530" y="5930"/>
                    <a:pt x="2979" y="5930"/>
                  </a:cubicBezTo>
                  <a:cubicBezTo>
                    <a:pt x="4429" y="5930"/>
                    <a:pt x="5799" y="5421"/>
                    <a:pt x="5973" y="3456"/>
                  </a:cubicBezTo>
                  <a:cubicBezTo>
                    <a:pt x="6145" y="1491"/>
                    <a:pt x="4879" y="1"/>
                    <a:pt x="2718"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494" name="Google Shape;1325;p34">
              <a:extLst>
                <a:ext uri="{FF2B5EF4-FFF2-40B4-BE49-F238E27FC236}">
                  <a16:creationId xmlns:a16="http://schemas.microsoft.com/office/drawing/2014/main" id="{3AEBFB08-19A6-8130-10C5-8102127615F9}"/>
                </a:ext>
              </a:extLst>
            </p:cNvPr>
            <p:cNvSpPr/>
            <p:nvPr/>
          </p:nvSpPr>
          <p:spPr>
            <a:xfrm>
              <a:off x="1155015" y="3040523"/>
              <a:ext cx="148252" cy="193875"/>
            </a:xfrm>
            <a:custGeom>
              <a:avLst/>
              <a:gdLst/>
              <a:ahLst/>
              <a:cxnLst/>
              <a:rect l="l" t="t" r="r" b="b"/>
              <a:pathLst>
                <a:path w="3594" h="4700" extrusionOk="0">
                  <a:moveTo>
                    <a:pt x="1769" y="0"/>
                  </a:moveTo>
                  <a:cubicBezTo>
                    <a:pt x="1430" y="0"/>
                    <a:pt x="268" y="364"/>
                    <a:pt x="137" y="2129"/>
                  </a:cubicBezTo>
                  <a:cubicBezTo>
                    <a:pt x="1" y="3946"/>
                    <a:pt x="1088" y="4667"/>
                    <a:pt x="1568" y="4696"/>
                  </a:cubicBezTo>
                  <a:cubicBezTo>
                    <a:pt x="1601" y="4699"/>
                    <a:pt x="1634" y="4700"/>
                    <a:pt x="1667" y="4700"/>
                  </a:cubicBezTo>
                  <a:cubicBezTo>
                    <a:pt x="2126" y="4700"/>
                    <a:pt x="2654" y="4496"/>
                    <a:pt x="3001" y="3932"/>
                  </a:cubicBezTo>
                  <a:cubicBezTo>
                    <a:pt x="3374" y="3327"/>
                    <a:pt x="3594" y="2092"/>
                    <a:pt x="3398" y="1279"/>
                  </a:cubicBezTo>
                  <a:cubicBezTo>
                    <a:pt x="3203" y="474"/>
                    <a:pt x="2772" y="1"/>
                    <a:pt x="1821" y="1"/>
                  </a:cubicBezTo>
                  <a:cubicBezTo>
                    <a:pt x="1812" y="1"/>
                    <a:pt x="1804" y="1"/>
                    <a:pt x="1795" y="1"/>
                  </a:cubicBezTo>
                  <a:cubicBezTo>
                    <a:pt x="1787" y="1"/>
                    <a:pt x="1778" y="0"/>
                    <a:pt x="1769" y="0"/>
                  </a:cubicBezTo>
                  <a:close/>
                </a:path>
              </a:pathLst>
            </a:custGeom>
            <a:solidFill>
              <a:srgbClr val="2745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495" name="Google Shape;1326;p34">
              <a:extLst>
                <a:ext uri="{FF2B5EF4-FFF2-40B4-BE49-F238E27FC236}">
                  <a16:creationId xmlns:a16="http://schemas.microsoft.com/office/drawing/2014/main" id="{006E4128-A954-EB98-8E12-81BAB2BD8B6A}"/>
                </a:ext>
              </a:extLst>
            </p:cNvPr>
            <p:cNvSpPr/>
            <p:nvPr/>
          </p:nvSpPr>
          <p:spPr>
            <a:xfrm>
              <a:off x="693593" y="3029756"/>
              <a:ext cx="166237" cy="193875"/>
            </a:xfrm>
            <a:custGeom>
              <a:avLst/>
              <a:gdLst/>
              <a:ahLst/>
              <a:cxnLst/>
              <a:rect l="l" t="t" r="r" b="b"/>
              <a:pathLst>
                <a:path w="4030" h="4700" extrusionOk="0">
                  <a:moveTo>
                    <a:pt x="1983" y="0"/>
                  </a:moveTo>
                  <a:cubicBezTo>
                    <a:pt x="1604" y="0"/>
                    <a:pt x="299" y="366"/>
                    <a:pt x="151" y="2129"/>
                  </a:cubicBezTo>
                  <a:cubicBezTo>
                    <a:pt x="0" y="3946"/>
                    <a:pt x="1220" y="4667"/>
                    <a:pt x="1758" y="4696"/>
                  </a:cubicBezTo>
                  <a:cubicBezTo>
                    <a:pt x="1795" y="4699"/>
                    <a:pt x="1832" y="4700"/>
                    <a:pt x="1869" y="4700"/>
                  </a:cubicBezTo>
                  <a:cubicBezTo>
                    <a:pt x="2383" y="4700"/>
                    <a:pt x="2977" y="4496"/>
                    <a:pt x="3366" y="3932"/>
                  </a:cubicBezTo>
                  <a:cubicBezTo>
                    <a:pt x="3783" y="3327"/>
                    <a:pt x="4029" y="2092"/>
                    <a:pt x="3811" y="1279"/>
                  </a:cubicBezTo>
                  <a:cubicBezTo>
                    <a:pt x="3594" y="474"/>
                    <a:pt x="3108" y="1"/>
                    <a:pt x="2040" y="1"/>
                  </a:cubicBezTo>
                  <a:cubicBezTo>
                    <a:pt x="2031" y="1"/>
                    <a:pt x="2021" y="1"/>
                    <a:pt x="2012" y="1"/>
                  </a:cubicBezTo>
                  <a:cubicBezTo>
                    <a:pt x="2003" y="1"/>
                    <a:pt x="1993" y="0"/>
                    <a:pt x="1983" y="0"/>
                  </a:cubicBezTo>
                  <a:close/>
                </a:path>
              </a:pathLst>
            </a:custGeom>
            <a:solidFill>
              <a:srgbClr val="2745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496" name="Google Shape;1327;p34">
              <a:extLst>
                <a:ext uri="{FF2B5EF4-FFF2-40B4-BE49-F238E27FC236}">
                  <a16:creationId xmlns:a16="http://schemas.microsoft.com/office/drawing/2014/main" id="{D982B7D4-F0D2-4048-735D-6250D4F424C9}"/>
                </a:ext>
              </a:extLst>
            </p:cNvPr>
            <p:cNvSpPr/>
            <p:nvPr/>
          </p:nvSpPr>
          <p:spPr>
            <a:xfrm>
              <a:off x="687694" y="3043328"/>
              <a:ext cx="78086" cy="91369"/>
            </a:xfrm>
            <a:custGeom>
              <a:avLst/>
              <a:gdLst/>
              <a:ahLst/>
              <a:cxnLst/>
              <a:rect l="l" t="t" r="r" b="b"/>
              <a:pathLst>
                <a:path w="1893" h="2215" extrusionOk="0">
                  <a:moveTo>
                    <a:pt x="933" y="1"/>
                  </a:moveTo>
                  <a:cubicBezTo>
                    <a:pt x="754" y="1"/>
                    <a:pt x="144" y="174"/>
                    <a:pt x="74" y="1005"/>
                  </a:cubicBezTo>
                  <a:cubicBezTo>
                    <a:pt x="1" y="1859"/>
                    <a:pt x="575" y="2199"/>
                    <a:pt x="827" y="2213"/>
                  </a:cubicBezTo>
                  <a:cubicBezTo>
                    <a:pt x="844" y="2214"/>
                    <a:pt x="861" y="2215"/>
                    <a:pt x="878" y="2215"/>
                  </a:cubicBezTo>
                  <a:cubicBezTo>
                    <a:pt x="1118" y="2215"/>
                    <a:pt x="1399" y="2118"/>
                    <a:pt x="1582" y="1853"/>
                  </a:cubicBezTo>
                  <a:cubicBezTo>
                    <a:pt x="1777" y="1570"/>
                    <a:pt x="1893" y="987"/>
                    <a:pt x="1790" y="605"/>
                  </a:cubicBezTo>
                  <a:cubicBezTo>
                    <a:pt x="1689" y="222"/>
                    <a:pt x="1459" y="1"/>
                    <a:pt x="957" y="1"/>
                  </a:cubicBezTo>
                  <a:cubicBezTo>
                    <a:pt x="954" y="1"/>
                    <a:pt x="950" y="1"/>
                    <a:pt x="947" y="1"/>
                  </a:cubicBezTo>
                  <a:cubicBezTo>
                    <a:pt x="943" y="1"/>
                    <a:pt x="938" y="1"/>
                    <a:pt x="933"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497" name="Google Shape;1328;p34">
              <a:extLst>
                <a:ext uri="{FF2B5EF4-FFF2-40B4-BE49-F238E27FC236}">
                  <a16:creationId xmlns:a16="http://schemas.microsoft.com/office/drawing/2014/main" id="{DC7D1A18-925A-381A-990F-774810EBCFD8}"/>
                </a:ext>
              </a:extLst>
            </p:cNvPr>
            <p:cNvSpPr/>
            <p:nvPr/>
          </p:nvSpPr>
          <p:spPr>
            <a:xfrm>
              <a:off x="935771" y="3108173"/>
              <a:ext cx="121399" cy="222296"/>
            </a:xfrm>
            <a:custGeom>
              <a:avLst/>
              <a:gdLst/>
              <a:ahLst/>
              <a:cxnLst/>
              <a:rect l="l" t="t" r="r" b="b"/>
              <a:pathLst>
                <a:path w="2943" h="5389" extrusionOk="0">
                  <a:moveTo>
                    <a:pt x="1619" y="1"/>
                  </a:moveTo>
                  <a:cubicBezTo>
                    <a:pt x="1533" y="1"/>
                    <a:pt x="1456" y="58"/>
                    <a:pt x="1432" y="145"/>
                  </a:cubicBezTo>
                  <a:cubicBezTo>
                    <a:pt x="1317" y="576"/>
                    <a:pt x="1235" y="1070"/>
                    <a:pt x="1257" y="1514"/>
                  </a:cubicBezTo>
                  <a:cubicBezTo>
                    <a:pt x="1278" y="1959"/>
                    <a:pt x="1406" y="2385"/>
                    <a:pt x="1776" y="2588"/>
                  </a:cubicBezTo>
                  <a:cubicBezTo>
                    <a:pt x="2033" y="2729"/>
                    <a:pt x="2244" y="2913"/>
                    <a:pt x="2370" y="3138"/>
                  </a:cubicBezTo>
                  <a:cubicBezTo>
                    <a:pt x="2497" y="3364"/>
                    <a:pt x="2546" y="3631"/>
                    <a:pt x="2463" y="3972"/>
                  </a:cubicBezTo>
                  <a:cubicBezTo>
                    <a:pt x="2384" y="4308"/>
                    <a:pt x="2165" y="4641"/>
                    <a:pt x="1812" y="4831"/>
                  </a:cubicBezTo>
                  <a:cubicBezTo>
                    <a:pt x="1621" y="4935"/>
                    <a:pt x="1386" y="5001"/>
                    <a:pt x="1103" y="5001"/>
                  </a:cubicBezTo>
                  <a:cubicBezTo>
                    <a:pt x="865" y="5001"/>
                    <a:pt x="593" y="4954"/>
                    <a:pt x="285" y="4843"/>
                  </a:cubicBezTo>
                  <a:cubicBezTo>
                    <a:pt x="263" y="4835"/>
                    <a:pt x="241" y="4831"/>
                    <a:pt x="219" y="4831"/>
                  </a:cubicBezTo>
                  <a:cubicBezTo>
                    <a:pt x="141" y="4831"/>
                    <a:pt x="68" y="4879"/>
                    <a:pt x="38" y="4957"/>
                  </a:cubicBezTo>
                  <a:lnTo>
                    <a:pt x="38" y="4958"/>
                  </a:lnTo>
                  <a:cubicBezTo>
                    <a:pt x="1" y="5058"/>
                    <a:pt x="52" y="5170"/>
                    <a:pt x="153" y="5207"/>
                  </a:cubicBezTo>
                  <a:cubicBezTo>
                    <a:pt x="499" y="5332"/>
                    <a:pt x="819" y="5388"/>
                    <a:pt x="1108" y="5388"/>
                  </a:cubicBezTo>
                  <a:cubicBezTo>
                    <a:pt x="1449" y="5388"/>
                    <a:pt x="1747" y="5310"/>
                    <a:pt x="1996" y="5176"/>
                  </a:cubicBezTo>
                  <a:cubicBezTo>
                    <a:pt x="2456" y="4927"/>
                    <a:pt x="2737" y="4497"/>
                    <a:pt x="2841" y="4062"/>
                  </a:cubicBezTo>
                  <a:cubicBezTo>
                    <a:pt x="2943" y="3638"/>
                    <a:pt x="2882" y="3257"/>
                    <a:pt x="2711" y="2949"/>
                  </a:cubicBezTo>
                  <a:cubicBezTo>
                    <a:pt x="2540" y="2643"/>
                    <a:pt x="2267" y="2415"/>
                    <a:pt x="1963" y="2248"/>
                  </a:cubicBezTo>
                  <a:cubicBezTo>
                    <a:pt x="1770" y="2142"/>
                    <a:pt x="1664" y="1877"/>
                    <a:pt x="1645" y="1496"/>
                  </a:cubicBezTo>
                  <a:cubicBezTo>
                    <a:pt x="1625" y="1115"/>
                    <a:pt x="1698" y="648"/>
                    <a:pt x="1805" y="245"/>
                  </a:cubicBezTo>
                  <a:cubicBezTo>
                    <a:pt x="1832" y="142"/>
                    <a:pt x="1772" y="36"/>
                    <a:pt x="1670" y="8"/>
                  </a:cubicBezTo>
                  <a:cubicBezTo>
                    <a:pt x="1653" y="3"/>
                    <a:pt x="1636" y="1"/>
                    <a:pt x="1619" y="1"/>
                  </a:cubicBezTo>
                  <a:close/>
                </a:path>
              </a:pathLst>
            </a:custGeom>
            <a:solidFill>
              <a:srgbClr val="2745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498" name="Google Shape;1329;p34">
              <a:extLst>
                <a:ext uri="{FF2B5EF4-FFF2-40B4-BE49-F238E27FC236}">
                  <a16:creationId xmlns:a16="http://schemas.microsoft.com/office/drawing/2014/main" id="{21961DED-7449-A903-F903-64078BA3E91A}"/>
                </a:ext>
              </a:extLst>
            </p:cNvPr>
            <p:cNvSpPr/>
            <p:nvPr/>
          </p:nvSpPr>
          <p:spPr>
            <a:xfrm>
              <a:off x="804555" y="3323910"/>
              <a:ext cx="208931" cy="117728"/>
            </a:xfrm>
            <a:custGeom>
              <a:avLst/>
              <a:gdLst/>
              <a:ahLst/>
              <a:cxnLst/>
              <a:rect l="l" t="t" r="r" b="b"/>
              <a:pathLst>
                <a:path w="5065" h="2854" extrusionOk="0">
                  <a:moveTo>
                    <a:pt x="223" y="1"/>
                  </a:moveTo>
                  <a:cubicBezTo>
                    <a:pt x="190" y="1"/>
                    <a:pt x="158" y="10"/>
                    <a:pt x="128" y="27"/>
                  </a:cubicBezTo>
                  <a:cubicBezTo>
                    <a:pt x="34" y="80"/>
                    <a:pt x="1" y="195"/>
                    <a:pt x="51" y="288"/>
                  </a:cubicBezTo>
                  <a:cubicBezTo>
                    <a:pt x="410" y="947"/>
                    <a:pt x="839" y="1588"/>
                    <a:pt x="1339" y="2067"/>
                  </a:cubicBezTo>
                  <a:cubicBezTo>
                    <a:pt x="1827" y="2532"/>
                    <a:pt x="2391" y="2854"/>
                    <a:pt x="3012" y="2854"/>
                  </a:cubicBezTo>
                  <a:cubicBezTo>
                    <a:pt x="3029" y="2854"/>
                    <a:pt x="3046" y="2854"/>
                    <a:pt x="3063" y="2853"/>
                  </a:cubicBezTo>
                  <a:cubicBezTo>
                    <a:pt x="4291" y="2819"/>
                    <a:pt x="4992" y="2005"/>
                    <a:pt x="4992" y="2005"/>
                  </a:cubicBezTo>
                  <a:lnTo>
                    <a:pt x="4993" y="2003"/>
                  </a:lnTo>
                  <a:cubicBezTo>
                    <a:pt x="5064" y="1922"/>
                    <a:pt x="5056" y="1801"/>
                    <a:pt x="4974" y="1730"/>
                  </a:cubicBezTo>
                  <a:lnTo>
                    <a:pt x="4972" y="1727"/>
                  </a:lnTo>
                  <a:cubicBezTo>
                    <a:pt x="4936" y="1697"/>
                    <a:pt x="4892" y="1683"/>
                    <a:pt x="4848" y="1683"/>
                  </a:cubicBezTo>
                  <a:cubicBezTo>
                    <a:pt x="4792" y="1683"/>
                    <a:pt x="4737" y="1706"/>
                    <a:pt x="4699" y="1751"/>
                  </a:cubicBezTo>
                  <a:cubicBezTo>
                    <a:pt x="4699" y="1751"/>
                    <a:pt x="4117" y="2437"/>
                    <a:pt x="3054" y="2467"/>
                  </a:cubicBezTo>
                  <a:cubicBezTo>
                    <a:pt x="3041" y="2467"/>
                    <a:pt x="3027" y="2467"/>
                    <a:pt x="3014" y="2467"/>
                  </a:cubicBezTo>
                  <a:cubicBezTo>
                    <a:pt x="2526" y="2467"/>
                    <a:pt x="2054" y="2211"/>
                    <a:pt x="1609" y="1785"/>
                  </a:cubicBezTo>
                  <a:cubicBezTo>
                    <a:pt x="1152" y="1348"/>
                    <a:pt x="738" y="737"/>
                    <a:pt x="393" y="102"/>
                  </a:cubicBezTo>
                  <a:cubicBezTo>
                    <a:pt x="367" y="57"/>
                    <a:pt x="326" y="23"/>
                    <a:pt x="277" y="9"/>
                  </a:cubicBezTo>
                  <a:cubicBezTo>
                    <a:pt x="259" y="4"/>
                    <a:pt x="241" y="1"/>
                    <a:pt x="223" y="1"/>
                  </a:cubicBezTo>
                  <a:close/>
                </a:path>
              </a:pathLst>
            </a:custGeom>
            <a:solidFill>
              <a:srgbClr val="2745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499" name="Google Shape;1330;p34">
              <a:extLst>
                <a:ext uri="{FF2B5EF4-FFF2-40B4-BE49-F238E27FC236}">
                  <a16:creationId xmlns:a16="http://schemas.microsoft.com/office/drawing/2014/main" id="{B6327614-3136-31D4-8A47-038CBB387B2D}"/>
                </a:ext>
              </a:extLst>
            </p:cNvPr>
            <p:cNvSpPr/>
            <p:nvPr/>
          </p:nvSpPr>
          <p:spPr>
            <a:xfrm>
              <a:off x="1072103" y="2782545"/>
              <a:ext cx="195855" cy="111334"/>
            </a:xfrm>
            <a:custGeom>
              <a:avLst/>
              <a:gdLst/>
              <a:ahLst/>
              <a:cxnLst/>
              <a:rect l="l" t="t" r="r" b="b"/>
              <a:pathLst>
                <a:path w="4748" h="2699" extrusionOk="0">
                  <a:moveTo>
                    <a:pt x="2281" y="0"/>
                  </a:moveTo>
                  <a:cubicBezTo>
                    <a:pt x="2237" y="0"/>
                    <a:pt x="2193" y="2"/>
                    <a:pt x="2150" y="5"/>
                  </a:cubicBezTo>
                  <a:cubicBezTo>
                    <a:pt x="879" y="60"/>
                    <a:pt x="195" y="685"/>
                    <a:pt x="97" y="857"/>
                  </a:cubicBezTo>
                  <a:cubicBezTo>
                    <a:pt x="0" y="1028"/>
                    <a:pt x="18" y="1386"/>
                    <a:pt x="69" y="2042"/>
                  </a:cubicBezTo>
                  <a:cubicBezTo>
                    <a:pt x="120" y="2699"/>
                    <a:pt x="279" y="2635"/>
                    <a:pt x="470" y="2644"/>
                  </a:cubicBezTo>
                  <a:cubicBezTo>
                    <a:pt x="472" y="2644"/>
                    <a:pt x="473" y="2644"/>
                    <a:pt x="475" y="2644"/>
                  </a:cubicBezTo>
                  <a:cubicBezTo>
                    <a:pt x="667" y="2644"/>
                    <a:pt x="1505" y="2209"/>
                    <a:pt x="2297" y="2209"/>
                  </a:cubicBezTo>
                  <a:cubicBezTo>
                    <a:pt x="2335" y="2209"/>
                    <a:pt x="2373" y="2210"/>
                    <a:pt x="2411" y="2212"/>
                  </a:cubicBezTo>
                  <a:cubicBezTo>
                    <a:pt x="3242" y="2258"/>
                    <a:pt x="3983" y="2604"/>
                    <a:pt x="4193" y="2656"/>
                  </a:cubicBezTo>
                  <a:cubicBezTo>
                    <a:pt x="4246" y="2669"/>
                    <a:pt x="4289" y="2675"/>
                    <a:pt x="4326" y="2675"/>
                  </a:cubicBezTo>
                  <a:cubicBezTo>
                    <a:pt x="4432" y="2675"/>
                    <a:pt x="4479" y="2624"/>
                    <a:pt x="4543" y="2545"/>
                  </a:cubicBezTo>
                  <a:cubicBezTo>
                    <a:pt x="4630" y="2439"/>
                    <a:pt x="4704" y="1873"/>
                    <a:pt x="4745" y="1409"/>
                  </a:cubicBezTo>
                  <a:cubicBezTo>
                    <a:pt x="4748" y="1109"/>
                    <a:pt x="4742" y="787"/>
                    <a:pt x="4616" y="649"/>
                  </a:cubicBezTo>
                  <a:cubicBezTo>
                    <a:pt x="4496" y="516"/>
                    <a:pt x="3839" y="28"/>
                    <a:pt x="2325" y="1"/>
                  </a:cubicBezTo>
                  <a:cubicBezTo>
                    <a:pt x="2311" y="1"/>
                    <a:pt x="2296" y="0"/>
                    <a:pt x="2281" y="0"/>
                  </a:cubicBezTo>
                  <a:close/>
                </a:path>
              </a:pathLst>
            </a:custGeom>
            <a:solidFill>
              <a:srgbClr val="2745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00" name="Google Shape;1331;p34">
              <a:extLst>
                <a:ext uri="{FF2B5EF4-FFF2-40B4-BE49-F238E27FC236}">
                  <a16:creationId xmlns:a16="http://schemas.microsoft.com/office/drawing/2014/main" id="{6D56E461-7E29-7815-534B-87616A492FC5}"/>
                </a:ext>
              </a:extLst>
            </p:cNvPr>
            <p:cNvSpPr/>
            <p:nvPr/>
          </p:nvSpPr>
          <p:spPr>
            <a:xfrm>
              <a:off x="623798" y="2783411"/>
              <a:ext cx="215614" cy="111334"/>
            </a:xfrm>
            <a:custGeom>
              <a:avLst/>
              <a:gdLst/>
              <a:ahLst/>
              <a:cxnLst/>
              <a:rect l="l" t="t" r="r" b="b"/>
              <a:pathLst>
                <a:path w="5227" h="2699" extrusionOk="0">
                  <a:moveTo>
                    <a:pt x="2719" y="1"/>
                  </a:moveTo>
                  <a:cubicBezTo>
                    <a:pt x="2702" y="1"/>
                    <a:pt x="2684" y="1"/>
                    <a:pt x="2667" y="1"/>
                  </a:cubicBezTo>
                  <a:cubicBezTo>
                    <a:pt x="1002" y="28"/>
                    <a:pt x="278" y="516"/>
                    <a:pt x="147" y="649"/>
                  </a:cubicBezTo>
                  <a:cubicBezTo>
                    <a:pt x="9" y="787"/>
                    <a:pt x="0" y="1109"/>
                    <a:pt x="6" y="1409"/>
                  </a:cubicBezTo>
                  <a:cubicBezTo>
                    <a:pt x="50" y="1873"/>
                    <a:pt x="133" y="2439"/>
                    <a:pt x="228" y="2545"/>
                  </a:cubicBezTo>
                  <a:cubicBezTo>
                    <a:pt x="299" y="2624"/>
                    <a:pt x="350" y="2675"/>
                    <a:pt x="468" y="2675"/>
                  </a:cubicBezTo>
                  <a:cubicBezTo>
                    <a:pt x="508" y="2675"/>
                    <a:pt x="555" y="2669"/>
                    <a:pt x="614" y="2656"/>
                  </a:cubicBezTo>
                  <a:cubicBezTo>
                    <a:pt x="846" y="2604"/>
                    <a:pt x="1658" y="2259"/>
                    <a:pt x="2574" y="2212"/>
                  </a:cubicBezTo>
                  <a:cubicBezTo>
                    <a:pt x="2616" y="2210"/>
                    <a:pt x="2657" y="2209"/>
                    <a:pt x="2699" y="2209"/>
                  </a:cubicBezTo>
                  <a:cubicBezTo>
                    <a:pt x="3570" y="2209"/>
                    <a:pt x="4492" y="2644"/>
                    <a:pt x="4703" y="2644"/>
                  </a:cubicBezTo>
                  <a:cubicBezTo>
                    <a:pt x="4705" y="2644"/>
                    <a:pt x="4707" y="2644"/>
                    <a:pt x="4708" y="2644"/>
                  </a:cubicBezTo>
                  <a:cubicBezTo>
                    <a:pt x="4919" y="2635"/>
                    <a:pt x="5094" y="2699"/>
                    <a:pt x="5150" y="2043"/>
                  </a:cubicBezTo>
                  <a:cubicBezTo>
                    <a:pt x="5206" y="1387"/>
                    <a:pt x="5226" y="1028"/>
                    <a:pt x="5120" y="858"/>
                  </a:cubicBezTo>
                  <a:cubicBezTo>
                    <a:pt x="5015" y="685"/>
                    <a:pt x="4260" y="60"/>
                    <a:pt x="2863" y="4"/>
                  </a:cubicBezTo>
                  <a:cubicBezTo>
                    <a:pt x="2813" y="2"/>
                    <a:pt x="2766" y="1"/>
                    <a:pt x="2719" y="1"/>
                  </a:cubicBezTo>
                  <a:close/>
                </a:path>
              </a:pathLst>
            </a:custGeom>
            <a:solidFill>
              <a:srgbClr val="2745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01" name="Google Shape;1332;p34">
              <a:extLst>
                <a:ext uri="{FF2B5EF4-FFF2-40B4-BE49-F238E27FC236}">
                  <a16:creationId xmlns:a16="http://schemas.microsoft.com/office/drawing/2014/main" id="{F0EDDBDF-7BB1-EAE3-BCB3-B3CF21158073}"/>
                </a:ext>
              </a:extLst>
            </p:cNvPr>
            <p:cNvSpPr/>
            <p:nvPr/>
          </p:nvSpPr>
          <p:spPr>
            <a:xfrm>
              <a:off x="90353" y="3106069"/>
              <a:ext cx="154688" cy="132578"/>
            </a:xfrm>
            <a:custGeom>
              <a:avLst/>
              <a:gdLst/>
              <a:ahLst/>
              <a:cxnLst/>
              <a:rect l="l" t="t" r="r" b="b"/>
              <a:pathLst>
                <a:path w="3750" h="3214" extrusionOk="0">
                  <a:moveTo>
                    <a:pt x="1440" y="0"/>
                  </a:moveTo>
                  <a:cubicBezTo>
                    <a:pt x="1283" y="0"/>
                    <a:pt x="1132" y="19"/>
                    <a:pt x="994" y="49"/>
                  </a:cubicBezTo>
                  <a:cubicBezTo>
                    <a:pt x="485" y="157"/>
                    <a:pt x="111" y="409"/>
                    <a:pt x="114" y="409"/>
                  </a:cubicBezTo>
                  <a:cubicBezTo>
                    <a:pt x="23" y="468"/>
                    <a:pt x="1" y="588"/>
                    <a:pt x="59" y="677"/>
                  </a:cubicBezTo>
                  <a:cubicBezTo>
                    <a:pt x="96" y="733"/>
                    <a:pt x="157" y="763"/>
                    <a:pt x="219" y="763"/>
                  </a:cubicBezTo>
                  <a:cubicBezTo>
                    <a:pt x="256" y="763"/>
                    <a:pt x="293" y="753"/>
                    <a:pt x="327" y="732"/>
                  </a:cubicBezTo>
                  <a:cubicBezTo>
                    <a:pt x="327" y="732"/>
                    <a:pt x="650" y="520"/>
                    <a:pt x="1077" y="428"/>
                  </a:cubicBezTo>
                  <a:cubicBezTo>
                    <a:pt x="1202" y="402"/>
                    <a:pt x="1333" y="384"/>
                    <a:pt x="1466" y="384"/>
                  </a:cubicBezTo>
                  <a:cubicBezTo>
                    <a:pt x="1790" y="384"/>
                    <a:pt x="2128" y="488"/>
                    <a:pt x="2430" y="821"/>
                  </a:cubicBezTo>
                  <a:cubicBezTo>
                    <a:pt x="3311" y="1786"/>
                    <a:pt x="2827" y="2947"/>
                    <a:pt x="2827" y="2947"/>
                  </a:cubicBezTo>
                  <a:lnTo>
                    <a:pt x="2827" y="2948"/>
                  </a:lnTo>
                  <a:cubicBezTo>
                    <a:pt x="2787" y="3048"/>
                    <a:pt x="2837" y="3161"/>
                    <a:pt x="2935" y="3201"/>
                  </a:cubicBezTo>
                  <a:cubicBezTo>
                    <a:pt x="2958" y="3209"/>
                    <a:pt x="2982" y="3214"/>
                    <a:pt x="3005" y="3214"/>
                  </a:cubicBezTo>
                  <a:cubicBezTo>
                    <a:pt x="3081" y="3214"/>
                    <a:pt x="3154" y="3168"/>
                    <a:pt x="3185" y="3092"/>
                  </a:cubicBezTo>
                  <a:cubicBezTo>
                    <a:pt x="3185" y="3092"/>
                    <a:pt x="3749" y="1692"/>
                    <a:pt x="2717" y="560"/>
                  </a:cubicBezTo>
                  <a:cubicBezTo>
                    <a:pt x="2330" y="136"/>
                    <a:pt x="1862" y="0"/>
                    <a:pt x="1440" y="0"/>
                  </a:cubicBezTo>
                  <a:close/>
                </a:path>
              </a:pathLst>
            </a:custGeom>
            <a:solidFill>
              <a:srgbClr val="2745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02" name="Google Shape;1333;p34">
              <a:extLst>
                <a:ext uri="{FF2B5EF4-FFF2-40B4-BE49-F238E27FC236}">
                  <a16:creationId xmlns:a16="http://schemas.microsoft.com/office/drawing/2014/main" id="{C4626260-727B-BC9F-62E1-70E71C302B7C}"/>
                </a:ext>
              </a:extLst>
            </p:cNvPr>
            <p:cNvSpPr/>
            <p:nvPr/>
          </p:nvSpPr>
          <p:spPr>
            <a:xfrm>
              <a:off x="114938" y="3125745"/>
              <a:ext cx="90172" cy="63113"/>
            </a:xfrm>
            <a:custGeom>
              <a:avLst/>
              <a:gdLst/>
              <a:ahLst/>
              <a:cxnLst/>
              <a:rect l="l" t="t" r="r" b="b"/>
              <a:pathLst>
                <a:path w="2186" h="1530" extrusionOk="0">
                  <a:moveTo>
                    <a:pt x="1530" y="0"/>
                  </a:moveTo>
                  <a:cubicBezTo>
                    <a:pt x="652" y="0"/>
                    <a:pt x="65" y="652"/>
                    <a:pt x="7" y="1321"/>
                  </a:cubicBezTo>
                  <a:cubicBezTo>
                    <a:pt x="0" y="1428"/>
                    <a:pt x="79" y="1522"/>
                    <a:pt x="186" y="1529"/>
                  </a:cubicBezTo>
                  <a:cubicBezTo>
                    <a:pt x="192" y="1529"/>
                    <a:pt x="197" y="1529"/>
                    <a:pt x="202" y="1529"/>
                  </a:cubicBezTo>
                  <a:cubicBezTo>
                    <a:pt x="301" y="1529"/>
                    <a:pt x="386" y="1454"/>
                    <a:pt x="395" y="1354"/>
                  </a:cubicBezTo>
                  <a:cubicBezTo>
                    <a:pt x="434" y="883"/>
                    <a:pt x="813" y="383"/>
                    <a:pt x="1503" y="383"/>
                  </a:cubicBezTo>
                  <a:cubicBezTo>
                    <a:pt x="1632" y="383"/>
                    <a:pt x="1772" y="401"/>
                    <a:pt x="1923" y="439"/>
                  </a:cubicBezTo>
                  <a:cubicBezTo>
                    <a:pt x="1939" y="443"/>
                    <a:pt x="1955" y="445"/>
                    <a:pt x="1970" y="445"/>
                  </a:cubicBezTo>
                  <a:cubicBezTo>
                    <a:pt x="2057" y="445"/>
                    <a:pt x="2136" y="388"/>
                    <a:pt x="2159" y="300"/>
                  </a:cubicBezTo>
                  <a:cubicBezTo>
                    <a:pt x="2186" y="195"/>
                    <a:pt x="2123" y="90"/>
                    <a:pt x="2019" y="64"/>
                  </a:cubicBezTo>
                  <a:cubicBezTo>
                    <a:pt x="1848" y="21"/>
                    <a:pt x="1685" y="0"/>
                    <a:pt x="1530" y="0"/>
                  </a:cubicBezTo>
                  <a:close/>
                </a:path>
              </a:pathLst>
            </a:custGeom>
            <a:solidFill>
              <a:srgbClr val="2745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03" name="Google Shape;1334;p34">
              <a:extLst>
                <a:ext uri="{FF2B5EF4-FFF2-40B4-BE49-F238E27FC236}">
                  <a16:creationId xmlns:a16="http://schemas.microsoft.com/office/drawing/2014/main" id="{D034043E-3079-4EDF-9317-6DEB2C4A5B43}"/>
                </a:ext>
              </a:extLst>
            </p:cNvPr>
            <p:cNvSpPr/>
            <p:nvPr/>
          </p:nvSpPr>
          <p:spPr>
            <a:xfrm>
              <a:off x="1079321" y="2994694"/>
              <a:ext cx="221348" cy="113396"/>
            </a:xfrm>
            <a:custGeom>
              <a:avLst/>
              <a:gdLst/>
              <a:ahLst/>
              <a:cxnLst/>
              <a:rect l="l" t="t" r="r" b="b"/>
              <a:pathLst>
                <a:path w="5366" h="2749" extrusionOk="0">
                  <a:moveTo>
                    <a:pt x="2408" y="0"/>
                  </a:moveTo>
                  <a:cubicBezTo>
                    <a:pt x="2346" y="0"/>
                    <a:pt x="2283" y="2"/>
                    <a:pt x="2219" y="5"/>
                  </a:cubicBezTo>
                  <a:cubicBezTo>
                    <a:pt x="1092" y="57"/>
                    <a:pt x="713" y="613"/>
                    <a:pt x="380" y="1047"/>
                  </a:cubicBezTo>
                  <a:cubicBezTo>
                    <a:pt x="48" y="1479"/>
                    <a:pt x="0" y="2613"/>
                    <a:pt x="0" y="2613"/>
                  </a:cubicBezTo>
                  <a:cubicBezTo>
                    <a:pt x="0" y="2613"/>
                    <a:pt x="406" y="469"/>
                    <a:pt x="1975" y="290"/>
                  </a:cubicBezTo>
                  <a:cubicBezTo>
                    <a:pt x="2133" y="272"/>
                    <a:pt x="2283" y="264"/>
                    <a:pt x="2426" y="264"/>
                  </a:cubicBezTo>
                  <a:cubicBezTo>
                    <a:pt x="3705" y="264"/>
                    <a:pt x="4396" y="927"/>
                    <a:pt x="4718" y="1327"/>
                  </a:cubicBezTo>
                  <a:cubicBezTo>
                    <a:pt x="5076" y="1771"/>
                    <a:pt x="5260" y="2749"/>
                    <a:pt x="5260" y="2749"/>
                  </a:cubicBezTo>
                  <a:cubicBezTo>
                    <a:pt x="5260" y="2749"/>
                    <a:pt x="5365" y="1922"/>
                    <a:pt x="4817" y="1149"/>
                  </a:cubicBezTo>
                  <a:cubicBezTo>
                    <a:pt x="4299" y="421"/>
                    <a:pt x="3450" y="0"/>
                    <a:pt x="2408" y="0"/>
                  </a:cubicBezTo>
                  <a:close/>
                </a:path>
              </a:pathLst>
            </a:custGeom>
            <a:solidFill>
              <a:srgbClr val="2745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04" name="Google Shape;1335;p34">
              <a:extLst>
                <a:ext uri="{FF2B5EF4-FFF2-40B4-BE49-F238E27FC236}">
                  <a16:creationId xmlns:a16="http://schemas.microsoft.com/office/drawing/2014/main" id="{42452DDD-FE02-CD99-FAE2-EB707D9EBD67}"/>
                </a:ext>
              </a:extLst>
            </p:cNvPr>
            <p:cNvSpPr/>
            <p:nvPr/>
          </p:nvSpPr>
          <p:spPr>
            <a:xfrm>
              <a:off x="603296" y="2981329"/>
              <a:ext cx="250841" cy="126720"/>
            </a:xfrm>
            <a:custGeom>
              <a:avLst/>
              <a:gdLst/>
              <a:ahLst/>
              <a:cxnLst/>
              <a:rect l="l" t="t" r="r" b="b"/>
              <a:pathLst>
                <a:path w="6081" h="3072" extrusionOk="0">
                  <a:moveTo>
                    <a:pt x="2745" y="1"/>
                  </a:moveTo>
                  <a:cubicBezTo>
                    <a:pt x="1437" y="1"/>
                    <a:pt x="651" y="760"/>
                    <a:pt x="349" y="1510"/>
                  </a:cubicBezTo>
                  <a:cubicBezTo>
                    <a:pt x="1" y="2370"/>
                    <a:pt x="131" y="3071"/>
                    <a:pt x="131" y="3071"/>
                  </a:cubicBezTo>
                  <a:cubicBezTo>
                    <a:pt x="131" y="3071"/>
                    <a:pt x="181" y="2651"/>
                    <a:pt x="232" y="2420"/>
                  </a:cubicBezTo>
                  <a:cubicBezTo>
                    <a:pt x="284" y="2190"/>
                    <a:pt x="496" y="1354"/>
                    <a:pt x="1106" y="969"/>
                  </a:cubicBezTo>
                  <a:cubicBezTo>
                    <a:pt x="1513" y="710"/>
                    <a:pt x="2169" y="402"/>
                    <a:pt x="2973" y="402"/>
                  </a:cubicBezTo>
                  <a:cubicBezTo>
                    <a:pt x="3369" y="402"/>
                    <a:pt x="3800" y="477"/>
                    <a:pt x="4256" y="669"/>
                  </a:cubicBezTo>
                  <a:cubicBezTo>
                    <a:pt x="5634" y="1251"/>
                    <a:pt x="6055" y="2736"/>
                    <a:pt x="6055" y="2736"/>
                  </a:cubicBezTo>
                  <a:cubicBezTo>
                    <a:pt x="6055" y="2736"/>
                    <a:pt x="6080" y="2119"/>
                    <a:pt x="5921" y="1735"/>
                  </a:cubicBezTo>
                  <a:cubicBezTo>
                    <a:pt x="5758" y="1354"/>
                    <a:pt x="5057" y="339"/>
                    <a:pt x="3371" y="55"/>
                  </a:cubicBezTo>
                  <a:cubicBezTo>
                    <a:pt x="3151" y="18"/>
                    <a:pt x="2942" y="1"/>
                    <a:pt x="2745" y="1"/>
                  </a:cubicBezTo>
                  <a:close/>
                </a:path>
              </a:pathLst>
            </a:custGeom>
            <a:solidFill>
              <a:srgbClr val="2745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05" name="Google Shape;1336;p34">
              <a:extLst>
                <a:ext uri="{FF2B5EF4-FFF2-40B4-BE49-F238E27FC236}">
                  <a16:creationId xmlns:a16="http://schemas.microsoft.com/office/drawing/2014/main" id="{29A250C0-D207-13E5-5822-BF0C7C2CEBF5}"/>
                </a:ext>
              </a:extLst>
            </p:cNvPr>
            <p:cNvSpPr/>
            <p:nvPr/>
          </p:nvSpPr>
          <p:spPr>
            <a:xfrm>
              <a:off x="1144991" y="3069274"/>
              <a:ext cx="78004" cy="91328"/>
            </a:xfrm>
            <a:custGeom>
              <a:avLst/>
              <a:gdLst/>
              <a:ahLst/>
              <a:cxnLst/>
              <a:rect l="l" t="t" r="r" b="b"/>
              <a:pathLst>
                <a:path w="1891" h="2214" extrusionOk="0">
                  <a:moveTo>
                    <a:pt x="930" y="1"/>
                  </a:moveTo>
                  <a:cubicBezTo>
                    <a:pt x="752" y="1"/>
                    <a:pt x="141" y="172"/>
                    <a:pt x="71" y="1004"/>
                  </a:cubicBezTo>
                  <a:cubicBezTo>
                    <a:pt x="1" y="1858"/>
                    <a:pt x="572" y="2198"/>
                    <a:pt x="825" y="2212"/>
                  </a:cubicBezTo>
                  <a:cubicBezTo>
                    <a:pt x="842" y="2213"/>
                    <a:pt x="859" y="2213"/>
                    <a:pt x="876" y="2213"/>
                  </a:cubicBezTo>
                  <a:cubicBezTo>
                    <a:pt x="1118" y="2213"/>
                    <a:pt x="1397" y="2119"/>
                    <a:pt x="1580" y="1852"/>
                  </a:cubicBezTo>
                  <a:cubicBezTo>
                    <a:pt x="1776" y="1569"/>
                    <a:pt x="1890" y="986"/>
                    <a:pt x="1787" y="604"/>
                  </a:cubicBezTo>
                  <a:cubicBezTo>
                    <a:pt x="1686" y="222"/>
                    <a:pt x="1458" y="1"/>
                    <a:pt x="959" y="1"/>
                  </a:cubicBezTo>
                  <a:cubicBezTo>
                    <a:pt x="954" y="1"/>
                    <a:pt x="950" y="1"/>
                    <a:pt x="945" y="1"/>
                  </a:cubicBezTo>
                  <a:cubicBezTo>
                    <a:pt x="940" y="1"/>
                    <a:pt x="935" y="1"/>
                    <a:pt x="930"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06" name="Google Shape;1337;p34">
              <a:extLst>
                <a:ext uri="{FF2B5EF4-FFF2-40B4-BE49-F238E27FC236}">
                  <a16:creationId xmlns:a16="http://schemas.microsoft.com/office/drawing/2014/main" id="{54493274-39AA-31A9-41EA-4A67C78831E4}"/>
                </a:ext>
              </a:extLst>
            </p:cNvPr>
            <p:cNvSpPr/>
            <p:nvPr/>
          </p:nvSpPr>
          <p:spPr>
            <a:xfrm>
              <a:off x="1100359" y="3932141"/>
              <a:ext cx="471157" cy="974078"/>
            </a:xfrm>
            <a:custGeom>
              <a:avLst/>
              <a:gdLst/>
              <a:ahLst/>
              <a:cxnLst/>
              <a:rect l="l" t="t" r="r" b="b"/>
              <a:pathLst>
                <a:path w="11422" h="23614" extrusionOk="0">
                  <a:moveTo>
                    <a:pt x="1197" y="0"/>
                  </a:moveTo>
                  <a:cubicBezTo>
                    <a:pt x="1197" y="0"/>
                    <a:pt x="122" y="2033"/>
                    <a:pt x="60" y="2901"/>
                  </a:cubicBezTo>
                  <a:cubicBezTo>
                    <a:pt x="1" y="3767"/>
                    <a:pt x="372" y="4594"/>
                    <a:pt x="757" y="7091"/>
                  </a:cubicBezTo>
                  <a:cubicBezTo>
                    <a:pt x="794" y="7336"/>
                    <a:pt x="830" y="7592"/>
                    <a:pt x="868" y="7857"/>
                  </a:cubicBezTo>
                  <a:lnTo>
                    <a:pt x="894" y="7825"/>
                  </a:lnTo>
                  <a:cubicBezTo>
                    <a:pt x="1331" y="7353"/>
                    <a:pt x="1793" y="7122"/>
                    <a:pt x="2248" y="7122"/>
                  </a:cubicBezTo>
                  <a:cubicBezTo>
                    <a:pt x="3252" y="7122"/>
                    <a:pt x="4219" y="8246"/>
                    <a:pt x="4793" y="10392"/>
                  </a:cubicBezTo>
                  <a:cubicBezTo>
                    <a:pt x="5390" y="12616"/>
                    <a:pt x="5943" y="19704"/>
                    <a:pt x="6213" y="23602"/>
                  </a:cubicBezTo>
                  <a:cubicBezTo>
                    <a:pt x="6292" y="23610"/>
                    <a:pt x="6371" y="23614"/>
                    <a:pt x="6451" y="23614"/>
                  </a:cubicBezTo>
                  <a:cubicBezTo>
                    <a:pt x="6798" y="23614"/>
                    <a:pt x="7154" y="23540"/>
                    <a:pt x="7518" y="23416"/>
                  </a:cubicBezTo>
                  <a:cubicBezTo>
                    <a:pt x="9367" y="22786"/>
                    <a:pt x="11421" y="19031"/>
                    <a:pt x="10684" y="17346"/>
                  </a:cubicBezTo>
                  <a:cubicBezTo>
                    <a:pt x="9949" y="15660"/>
                    <a:pt x="6852" y="3155"/>
                    <a:pt x="6509" y="2401"/>
                  </a:cubicBezTo>
                  <a:cubicBezTo>
                    <a:pt x="6168" y="1649"/>
                    <a:pt x="3299" y="143"/>
                    <a:pt x="1197"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07" name="Google Shape;1338;p34">
              <a:extLst>
                <a:ext uri="{FF2B5EF4-FFF2-40B4-BE49-F238E27FC236}">
                  <a16:creationId xmlns:a16="http://schemas.microsoft.com/office/drawing/2014/main" id="{4708A9B8-D69B-BC3A-E6CE-5FE9E4221ED6}"/>
                </a:ext>
              </a:extLst>
            </p:cNvPr>
            <p:cNvSpPr/>
            <p:nvPr/>
          </p:nvSpPr>
          <p:spPr>
            <a:xfrm>
              <a:off x="903720" y="3824561"/>
              <a:ext cx="659464" cy="2184188"/>
            </a:xfrm>
            <a:custGeom>
              <a:avLst/>
              <a:gdLst/>
              <a:ahLst/>
              <a:cxnLst/>
              <a:rect l="l" t="t" r="r" b="b"/>
              <a:pathLst>
                <a:path w="15987" h="52950" extrusionOk="0">
                  <a:moveTo>
                    <a:pt x="517" y="0"/>
                  </a:moveTo>
                  <a:cubicBezTo>
                    <a:pt x="331" y="0"/>
                    <a:pt x="230" y="55"/>
                    <a:pt x="143" y="220"/>
                  </a:cubicBezTo>
                  <a:cubicBezTo>
                    <a:pt x="1" y="498"/>
                    <a:pt x="389" y="1077"/>
                    <a:pt x="389" y="1077"/>
                  </a:cubicBezTo>
                  <a:cubicBezTo>
                    <a:pt x="389" y="1077"/>
                    <a:pt x="6166" y="7223"/>
                    <a:pt x="7628" y="11248"/>
                  </a:cubicBezTo>
                  <a:cubicBezTo>
                    <a:pt x="9089" y="15272"/>
                    <a:pt x="11021" y="33040"/>
                    <a:pt x="11277" y="39243"/>
                  </a:cubicBezTo>
                  <a:cubicBezTo>
                    <a:pt x="11536" y="45448"/>
                    <a:pt x="11301" y="52656"/>
                    <a:pt x="11703" y="52855"/>
                  </a:cubicBezTo>
                  <a:cubicBezTo>
                    <a:pt x="11836" y="52920"/>
                    <a:pt x="12195" y="52949"/>
                    <a:pt x="12638" y="52949"/>
                  </a:cubicBezTo>
                  <a:cubicBezTo>
                    <a:pt x="13544" y="52949"/>
                    <a:pt x="14801" y="52828"/>
                    <a:pt x="15191" y="52650"/>
                  </a:cubicBezTo>
                  <a:cubicBezTo>
                    <a:pt x="15774" y="52384"/>
                    <a:pt x="15987" y="52457"/>
                    <a:pt x="15731" y="50961"/>
                  </a:cubicBezTo>
                  <a:cubicBezTo>
                    <a:pt x="15476" y="49466"/>
                    <a:pt x="11956" y="21481"/>
                    <a:pt x="11713" y="18450"/>
                  </a:cubicBezTo>
                  <a:cubicBezTo>
                    <a:pt x="11472" y="15418"/>
                    <a:pt x="11339" y="12244"/>
                    <a:pt x="11084" y="11230"/>
                  </a:cubicBezTo>
                  <a:cubicBezTo>
                    <a:pt x="10829" y="10215"/>
                    <a:pt x="7882" y="4238"/>
                    <a:pt x="7168" y="3397"/>
                  </a:cubicBezTo>
                  <a:cubicBezTo>
                    <a:pt x="6454" y="2555"/>
                    <a:pt x="6313" y="2667"/>
                    <a:pt x="5710" y="2236"/>
                  </a:cubicBezTo>
                  <a:cubicBezTo>
                    <a:pt x="5109" y="1803"/>
                    <a:pt x="1593" y="139"/>
                    <a:pt x="1033" y="57"/>
                  </a:cubicBezTo>
                  <a:cubicBezTo>
                    <a:pt x="808" y="25"/>
                    <a:pt x="643" y="0"/>
                    <a:pt x="517"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08" name="Google Shape;1339;p34">
              <a:extLst>
                <a:ext uri="{FF2B5EF4-FFF2-40B4-BE49-F238E27FC236}">
                  <a16:creationId xmlns:a16="http://schemas.microsoft.com/office/drawing/2014/main" id="{4785C4C0-C68D-1ECC-A20A-6F9C07631E77}"/>
                </a:ext>
              </a:extLst>
            </p:cNvPr>
            <p:cNvSpPr/>
            <p:nvPr/>
          </p:nvSpPr>
          <p:spPr>
            <a:xfrm>
              <a:off x="310421" y="3914363"/>
              <a:ext cx="1023949" cy="1113874"/>
            </a:xfrm>
            <a:custGeom>
              <a:avLst/>
              <a:gdLst/>
              <a:ahLst/>
              <a:cxnLst/>
              <a:rect l="l" t="t" r="r" b="b"/>
              <a:pathLst>
                <a:path w="24823" h="27003" extrusionOk="0">
                  <a:moveTo>
                    <a:pt x="17424" y="1"/>
                  </a:moveTo>
                  <a:cubicBezTo>
                    <a:pt x="17424" y="1"/>
                    <a:pt x="4001" y="22"/>
                    <a:pt x="1999" y="1378"/>
                  </a:cubicBezTo>
                  <a:cubicBezTo>
                    <a:pt x="0" y="2736"/>
                    <a:pt x="676" y="3943"/>
                    <a:pt x="1173" y="5417"/>
                  </a:cubicBezTo>
                  <a:cubicBezTo>
                    <a:pt x="1668" y="6888"/>
                    <a:pt x="6806" y="14230"/>
                    <a:pt x="7535" y="15417"/>
                  </a:cubicBezTo>
                  <a:cubicBezTo>
                    <a:pt x="8266" y="16605"/>
                    <a:pt x="9272" y="27003"/>
                    <a:pt x="9272" y="27003"/>
                  </a:cubicBezTo>
                  <a:lnTo>
                    <a:pt x="22871" y="27003"/>
                  </a:lnTo>
                  <a:cubicBezTo>
                    <a:pt x="22871" y="27003"/>
                    <a:pt x="21977" y="23604"/>
                    <a:pt x="22801" y="18223"/>
                  </a:cubicBezTo>
                  <a:cubicBezTo>
                    <a:pt x="23230" y="15430"/>
                    <a:pt x="24822" y="9793"/>
                    <a:pt x="23658" y="7275"/>
                  </a:cubicBezTo>
                  <a:cubicBezTo>
                    <a:pt x="22494" y="4755"/>
                    <a:pt x="17424" y="1"/>
                    <a:pt x="17424" y="1"/>
                  </a:cubicBezTo>
                  <a:close/>
                </a:path>
              </a:pathLst>
            </a:custGeom>
            <a:solidFill>
              <a:srgbClr val="01B8C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09" name="Google Shape;1340;p34">
              <a:extLst>
                <a:ext uri="{FF2B5EF4-FFF2-40B4-BE49-F238E27FC236}">
                  <a16:creationId xmlns:a16="http://schemas.microsoft.com/office/drawing/2014/main" id="{D49E4330-EED3-6D62-AC80-4B485BEA566A}"/>
                </a:ext>
              </a:extLst>
            </p:cNvPr>
            <p:cNvSpPr/>
            <p:nvPr/>
          </p:nvSpPr>
          <p:spPr>
            <a:xfrm>
              <a:off x="1047229" y="4020829"/>
              <a:ext cx="321461" cy="830899"/>
            </a:xfrm>
            <a:custGeom>
              <a:avLst/>
              <a:gdLst/>
              <a:ahLst/>
              <a:cxnLst/>
              <a:rect l="l" t="t" r="r" b="b"/>
              <a:pathLst>
                <a:path w="7793" h="20143" extrusionOk="0">
                  <a:moveTo>
                    <a:pt x="928" y="1"/>
                  </a:moveTo>
                  <a:cubicBezTo>
                    <a:pt x="454" y="1"/>
                    <a:pt x="1" y="548"/>
                    <a:pt x="1" y="548"/>
                  </a:cubicBezTo>
                  <a:cubicBezTo>
                    <a:pt x="1" y="548"/>
                    <a:pt x="2845" y="5478"/>
                    <a:pt x="3495" y="7043"/>
                  </a:cubicBezTo>
                  <a:cubicBezTo>
                    <a:pt x="4146" y="8606"/>
                    <a:pt x="4092" y="8540"/>
                    <a:pt x="4043" y="9447"/>
                  </a:cubicBezTo>
                  <a:cubicBezTo>
                    <a:pt x="3995" y="10353"/>
                    <a:pt x="2884" y="12179"/>
                    <a:pt x="2659" y="12373"/>
                  </a:cubicBezTo>
                  <a:cubicBezTo>
                    <a:pt x="2433" y="12566"/>
                    <a:pt x="3366" y="13163"/>
                    <a:pt x="3198" y="13424"/>
                  </a:cubicBezTo>
                  <a:cubicBezTo>
                    <a:pt x="3028" y="13685"/>
                    <a:pt x="3415" y="20143"/>
                    <a:pt x="3415" y="20143"/>
                  </a:cubicBezTo>
                  <a:lnTo>
                    <a:pt x="7793" y="16735"/>
                  </a:lnTo>
                  <a:cubicBezTo>
                    <a:pt x="7793" y="16735"/>
                    <a:pt x="5293" y="6089"/>
                    <a:pt x="3851" y="3170"/>
                  </a:cubicBezTo>
                  <a:cubicBezTo>
                    <a:pt x="2408" y="250"/>
                    <a:pt x="1815" y="473"/>
                    <a:pt x="1251" y="99"/>
                  </a:cubicBezTo>
                  <a:cubicBezTo>
                    <a:pt x="1146" y="29"/>
                    <a:pt x="1036" y="1"/>
                    <a:pt x="928" y="1"/>
                  </a:cubicBezTo>
                  <a:close/>
                </a:path>
              </a:pathLst>
            </a:custGeom>
            <a:solidFill>
              <a:srgbClr val="0193A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10" name="Google Shape;1341;p34">
              <a:extLst>
                <a:ext uri="{FF2B5EF4-FFF2-40B4-BE49-F238E27FC236}">
                  <a16:creationId xmlns:a16="http://schemas.microsoft.com/office/drawing/2014/main" id="{5064598D-36A7-C30F-7741-7C6F7901E935}"/>
                </a:ext>
              </a:extLst>
            </p:cNvPr>
            <p:cNvSpPr/>
            <p:nvPr/>
          </p:nvSpPr>
          <p:spPr>
            <a:xfrm>
              <a:off x="875794" y="3930450"/>
              <a:ext cx="241849" cy="1105706"/>
            </a:xfrm>
            <a:custGeom>
              <a:avLst/>
              <a:gdLst/>
              <a:ahLst/>
              <a:cxnLst/>
              <a:rect l="l" t="t" r="r" b="b"/>
              <a:pathLst>
                <a:path w="5863" h="26805" extrusionOk="0">
                  <a:moveTo>
                    <a:pt x="913" y="0"/>
                  </a:moveTo>
                  <a:lnTo>
                    <a:pt x="0" y="258"/>
                  </a:lnTo>
                  <a:cubicBezTo>
                    <a:pt x="0" y="258"/>
                    <a:pt x="3111" y="5892"/>
                    <a:pt x="4233" y="9217"/>
                  </a:cubicBezTo>
                  <a:cubicBezTo>
                    <a:pt x="5356" y="12538"/>
                    <a:pt x="4325" y="26805"/>
                    <a:pt x="4325" y="26805"/>
                  </a:cubicBezTo>
                  <a:lnTo>
                    <a:pt x="5363" y="26656"/>
                  </a:lnTo>
                  <a:cubicBezTo>
                    <a:pt x="5363" y="26656"/>
                    <a:pt x="5862" y="14156"/>
                    <a:pt x="5750" y="11862"/>
                  </a:cubicBezTo>
                  <a:cubicBezTo>
                    <a:pt x="5637" y="9567"/>
                    <a:pt x="913" y="0"/>
                    <a:pt x="913" y="0"/>
                  </a:cubicBezTo>
                  <a:close/>
                </a:path>
              </a:pathLst>
            </a:custGeom>
            <a:solidFill>
              <a:srgbClr val="0193A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11" name="Google Shape;1342;p34">
              <a:extLst>
                <a:ext uri="{FF2B5EF4-FFF2-40B4-BE49-F238E27FC236}">
                  <a16:creationId xmlns:a16="http://schemas.microsoft.com/office/drawing/2014/main" id="{B23A1888-5CF8-A384-B6AE-2B4CFBAC2C66}"/>
                </a:ext>
              </a:extLst>
            </p:cNvPr>
            <p:cNvSpPr/>
            <p:nvPr/>
          </p:nvSpPr>
          <p:spPr>
            <a:xfrm>
              <a:off x="601523" y="5009921"/>
              <a:ext cx="675056" cy="62947"/>
            </a:xfrm>
            <a:custGeom>
              <a:avLst/>
              <a:gdLst/>
              <a:ahLst/>
              <a:cxnLst/>
              <a:rect l="l" t="t" r="r" b="b"/>
              <a:pathLst>
                <a:path w="16365" h="1526" extrusionOk="0">
                  <a:moveTo>
                    <a:pt x="309" y="1"/>
                  </a:moveTo>
                  <a:cubicBezTo>
                    <a:pt x="140" y="1"/>
                    <a:pt x="0" y="138"/>
                    <a:pt x="0" y="310"/>
                  </a:cubicBezTo>
                  <a:lnTo>
                    <a:pt x="0" y="1217"/>
                  </a:lnTo>
                  <a:cubicBezTo>
                    <a:pt x="0" y="1386"/>
                    <a:pt x="138" y="1526"/>
                    <a:pt x="309" y="1526"/>
                  </a:cubicBezTo>
                  <a:lnTo>
                    <a:pt x="16055" y="1526"/>
                  </a:lnTo>
                  <a:cubicBezTo>
                    <a:pt x="16225" y="1526"/>
                    <a:pt x="16364" y="1389"/>
                    <a:pt x="16364" y="1217"/>
                  </a:cubicBezTo>
                  <a:lnTo>
                    <a:pt x="16364" y="310"/>
                  </a:lnTo>
                  <a:cubicBezTo>
                    <a:pt x="16364" y="138"/>
                    <a:pt x="16225" y="1"/>
                    <a:pt x="16055"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12" name="Google Shape;1343;p34">
              <a:extLst>
                <a:ext uri="{FF2B5EF4-FFF2-40B4-BE49-F238E27FC236}">
                  <a16:creationId xmlns:a16="http://schemas.microsoft.com/office/drawing/2014/main" id="{9BEE3AA9-79EC-15B5-EBA8-AC0BFE058A47}"/>
                </a:ext>
              </a:extLst>
            </p:cNvPr>
            <p:cNvSpPr/>
            <p:nvPr/>
          </p:nvSpPr>
          <p:spPr>
            <a:xfrm>
              <a:off x="111473" y="3827531"/>
              <a:ext cx="885349" cy="2275721"/>
            </a:xfrm>
            <a:custGeom>
              <a:avLst/>
              <a:gdLst/>
              <a:ahLst/>
              <a:cxnLst/>
              <a:rect l="l" t="t" r="r" b="b"/>
              <a:pathLst>
                <a:path w="21463" h="55169" extrusionOk="0">
                  <a:moveTo>
                    <a:pt x="12014" y="1"/>
                  </a:moveTo>
                  <a:cubicBezTo>
                    <a:pt x="11866" y="1"/>
                    <a:pt x="11701" y="33"/>
                    <a:pt x="11533" y="125"/>
                  </a:cubicBezTo>
                  <a:cubicBezTo>
                    <a:pt x="10996" y="421"/>
                    <a:pt x="6156" y="3378"/>
                    <a:pt x="5440" y="3838"/>
                  </a:cubicBezTo>
                  <a:cubicBezTo>
                    <a:pt x="4724" y="4300"/>
                    <a:pt x="4499" y="5046"/>
                    <a:pt x="4819" y="6137"/>
                  </a:cubicBezTo>
                  <a:cubicBezTo>
                    <a:pt x="5142" y="7230"/>
                    <a:pt x="10953" y="15949"/>
                    <a:pt x="11340" y="17003"/>
                  </a:cubicBezTo>
                  <a:cubicBezTo>
                    <a:pt x="11725" y="18055"/>
                    <a:pt x="11671" y="18184"/>
                    <a:pt x="10792" y="22536"/>
                  </a:cubicBezTo>
                  <a:cubicBezTo>
                    <a:pt x="9915" y="26888"/>
                    <a:pt x="1049" y="49616"/>
                    <a:pt x="526" y="50806"/>
                  </a:cubicBezTo>
                  <a:cubicBezTo>
                    <a:pt x="1" y="51994"/>
                    <a:pt x="2600" y="54774"/>
                    <a:pt x="9932" y="55123"/>
                  </a:cubicBezTo>
                  <a:cubicBezTo>
                    <a:pt x="10582" y="55154"/>
                    <a:pt x="11194" y="55168"/>
                    <a:pt x="11768" y="55168"/>
                  </a:cubicBezTo>
                  <a:cubicBezTo>
                    <a:pt x="17678" y="55168"/>
                    <a:pt x="19708" y="53669"/>
                    <a:pt x="19915" y="53392"/>
                  </a:cubicBezTo>
                  <a:cubicBezTo>
                    <a:pt x="20143" y="53089"/>
                    <a:pt x="20503" y="43232"/>
                    <a:pt x="20983" y="35771"/>
                  </a:cubicBezTo>
                  <a:cubicBezTo>
                    <a:pt x="21463" y="28312"/>
                    <a:pt x="21142" y="15565"/>
                    <a:pt x="21056" y="14795"/>
                  </a:cubicBezTo>
                  <a:cubicBezTo>
                    <a:pt x="20970" y="14023"/>
                    <a:pt x="20385" y="11800"/>
                    <a:pt x="19548" y="10273"/>
                  </a:cubicBezTo>
                  <a:cubicBezTo>
                    <a:pt x="18713" y="8745"/>
                    <a:pt x="13608" y="2220"/>
                    <a:pt x="13608" y="2220"/>
                  </a:cubicBezTo>
                  <a:lnTo>
                    <a:pt x="12586" y="156"/>
                  </a:lnTo>
                  <a:cubicBezTo>
                    <a:pt x="12586" y="156"/>
                    <a:pt x="12342" y="1"/>
                    <a:pt x="12014"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13" name="Google Shape;1344;p34">
              <a:extLst>
                <a:ext uri="{FF2B5EF4-FFF2-40B4-BE49-F238E27FC236}">
                  <a16:creationId xmlns:a16="http://schemas.microsoft.com/office/drawing/2014/main" id="{CFAD423D-C48A-32A3-16CD-E6056CD82AED}"/>
                </a:ext>
              </a:extLst>
            </p:cNvPr>
            <p:cNvSpPr/>
            <p:nvPr/>
          </p:nvSpPr>
          <p:spPr>
            <a:xfrm>
              <a:off x="115102" y="4033905"/>
              <a:ext cx="803674" cy="2052806"/>
            </a:xfrm>
            <a:custGeom>
              <a:avLst/>
              <a:gdLst/>
              <a:ahLst/>
              <a:cxnLst/>
              <a:rect l="l" t="t" r="r" b="b"/>
              <a:pathLst>
                <a:path w="19483" h="49765" extrusionOk="0">
                  <a:moveTo>
                    <a:pt x="6318" y="1"/>
                  </a:moveTo>
                  <a:cubicBezTo>
                    <a:pt x="6318" y="1"/>
                    <a:pt x="5559" y="242"/>
                    <a:pt x="4659" y="833"/>
                  </a:cubicBezTo>
                  <a:cubicBezTo>
                    <a:pt x="4680" y="932"/>
                    <a:pt x="4706" y="1031"/>
                    <a:pt x="4735" y="1134"/>
                  </a:cubicBezTo>
                  <a:cubicBezTo>
                    <a:pt x="5055" y="2227"/>
                    <a:pt x="10867" y="10946"/>
                    <a:pt x="11253" y="12000"/>
                  </a:cubicBezTo>
                  <a:cubicBezTo>
                    <a:pt x="11640" y="13052"/>
                    <a:pt x="11585" y="13181"/>
                    <a:pt x="10706" y="17533"/>
                  </a:cubicBezTo>
                  <a:cubicBezTo>
                    <a:pt x="9828" y="21885"/>
                    <a:pt x="963" y="44614"/>
                    <a:pt x="439" y="45803"/>
                  </a:cubicBezTo>
                  <a:cubicBezTo>
                    <a:pt x="0" y="46795"/>
                    <a:pt x="1743" y="48896"/>
                    <a:pt x="6596" y="49765"/>
                  </a:cubicBezTo>
                  <a:cubicBezTo>
                    <a:pt x="6456" y="49256"/>
                    <a:pt x="6394" y="48669"/>
                    <a:pt x="6507" y="48034"/>
                  </a:cubicBezTo>
                  <a:cubicBezTo>
                    <a:pt x="6881" y="45944"/>
                    <a:pt x="13024" y="22560"/>
                    <a:pt x="13024" y="22560"/>
                  </a:cubicBezTo>
                  <a:cubicBezTo>
                    <a:pt x="13024" y="22560"/>
                    <a:pt x="13391" y="18780"/>
                    <a:pt x="14738" y="18780"/>
                  </a:cubicBezTo>
                  <a:cubicBezTo>
                    <a:pt x="16082" y="18780"/>
                    <a:pt x="19483" y="18614"/>
                    <a:pt x="19483" y="18614"/>
                  </a:cubicBezTo>
                  <a:lnTo>
                    <a:pt x="14169" y="17154"/>
                  </a:lnTo>
                  <a:lnTo>
                    <a:pt x="14686" y="15578"/>
                  </a:lnTo>
                  <a:lnTo>
                    <a:pt x="18324" y="14984"/>
                  </a:lnTo>
                  <a:lnTo>
                    <a:pt x="14085" y="14710"/>
                  </a:lnTo>
                  <a:cubicBezTo>
                    <a:pt x="14085" y="14710"/>
                    <a:pt x="13642" y="12924"/>
                    <a:pt x="13388" y="11615"/>
                  </a:cubicBezTo>
                  <a:cubicBezTo>
                    <a:pt x="13132" y="10307"/>
                    <a:pt x="10268" y="3579"/>
                    <a:pt x="6092" y="318"/>
                  </a:cubicBezTo>
                  <a:lnTo>
                    <a:pt x="6318" y="1"/>
                  </a:lnTo>
                  <a:close/>
                </a:path>
              </a:pathLst>
            </a:custGeom>
            <a:solidFill>
              <a:srgbClr val="274590">
                <a:alpha val="1488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14" name="Google Shape;1345;p34">
              <a:extLst>
                <a:ext uri="{FF2B5EF4-FFF2-40B4-BE49-F238E27FC236}">
                  <a16:creationId xmlns:a16="http://schemas.microsoft.com/office/drawing/2014/main" id="{8D332B8D-5796-346F-B24A-8E5F3D6467C8}"/>
                </a:ext>
              </a:extLst>
            </p:cNvPr>
            <p:cNvSpPr/>
            <p:nvPr/>
          </p:nvSpPr>
          <p:spPr>
            <a:xfrm>
              <a:off x="431861" y="3785168"/>
              <a:ext cx="551100" cy="977543"/>
            </a:xfrm>
            <a:custGeom>
              <a:avLst/>
              <a:gdLst/>
              <a:ahLst/>
              <a:cxnLst/>
              <a:rect l="l" t="t" r="r" b="b"/>
              <a:pathLst>
                <a:path w="13360" h="23698" extrusionOk="0">
                  <a:moveTo>
                    <a:pt x="5957" y="1"/>
                  </a:moveTo>
                  <a:cubicBezTo>
                    <a:pt x="5957" y="1"/>
                    <a:pt x="4606" y="624"/>
                    <a:pt x="3068" y="1424"/>
                  </a:cubicBezTo>
                  <a:cubicBezTo>
                    <a:pt x="1531" y="2223"/>
                    <a:pt x="1" y="3085"/>
                    <a:pt x="10" y="3460"/>
                  </a:cubicBezTo>
                  <a:cubicBezTo>
                    <a:pt x="19" y="3837"/>
                    <a:pt x="6073" y="11117"/>
                    <a:pt x="6431" y="11513"/>
                  </a:cubicBezTo>
                  <a:cubicBezTo>
                    <a:pt x="6525" y="11617"/>
                    <a:pt x="6653" y="11654"/>
                    <a:pt x="6799" y="11654"/>
                  </a:cubicBezTo>
                  <a:cubicBezTo>
                    <a:pt x="7183" y="11654"/>
                    <a:pt x="7692" y="11395"/>
                    <a:pt x="8022" y="11395"/>
                  </a:cubicBezTo>
                  <a:cubicBezTo>
                    <a:pt x="8048" y="11395"/>
                    <a:pt x="8072" y="11397"/>
                    <a:pt x="8096" y="11400"/>
                  </a:cubicBezTo>
                  <a:cubicBezTo>
                    <a:pt x="8535" y="11464"/>
                    <a:pt x="8244" y="12094"/>
                    <a:pt x="7925" y="12432"/>
                  </a:cubicBezTo>
                  <a:cubicBezTo>
                    <a:pt x="7605" y="12767"/>
                    <a:pt x="7577" y="13291"/>
                    <a:pt x="7736" y="13854"/>
                  </a:cubicBezTo>
                  <a:cubicBezTo>
                    <a:pt x="7893" y="14415"/>
                    <a:pt x="11170" y="19290"/>
                    <a:pt x="12210" y="21426"/>
                  </a:cubicBezTo>
                  <a:cubicBezTo>
                    <a:pt x="13248" y="23557"/>
                    <a:pt x="13298" y="23697"/>
                    <a:pt x="13298" y="23697"/>
                  </a:cubicBezTo>
                  <a:cubicBezTo>
                    <a:pt x="13298" y="23697"/>
                    <a:pt x="13360" y="17741"/>
                    <a:pt x="13354" y="16167"/>
                  </a:cubicBezTo>
                  <a:cubicBezTo>
                    <a:pt x="13350" y="14594"/>
                    <a:pt x="12479" y="12433"/>
                    <a:pt x="11809" y="11018"/>
                  </a:cubicBezTo>
                  <a:cubicBezTo>
                    <a:pt x="11139" y="9601"/>
                    <a:pt x="8113" y="5377"/>
                    <a:pt x="7221" y="4247"/>
                  </a:cubicBezTo>
                  <a:cubicBezTo>
                    <a:pt x="6328" y="3114"/>
                    <a:pt x="5957" y="1"/>
                    <a:pt x="5957"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15" name="Google Shape;1346;p34">
              <a:extLst>
                <a:ext uri="{FF2B5EF4-FFF2-40B4-BE49-F238E27FC236}">
                  <a16:creationId xmlns:a16="http://schemas.microsoft.com/office/drawing/2014/main" id="{771390F4-25DF-2DCA-C72B-F08280E50086}"/>
                </a:ext>
              </a:extLst>
            </p:cNvPr>
            <p:cNvSpPr/>
            <p:nvPr/>
          </p:nvSpPr>
          <p:spPr>
            <a:xfrm>
              <a:off x="431861" y="3785168"/>
              <a:ext cx="551100" cy="977543"/>
            </a:xfrm>
            <a:custGeom>
              <a:avLst/>
              <a:gdLst/>
              <a:ahLst/>
              <a:cxnLst/>
              <a:rect l="l" t="t" r="r" b="b"/>
              <a:pathLst>
                <a:path w="13360" h="23698" extrusionOk="0">
                  <a:moveTo>
                    <a:pt x="5957" y="1"/>
                  </a:moveTo>
                  <a:cubicBezTo>
                    <a:pt x="5957" y="1"/>
                    <a:pt x="4606" y="624"/>
                    <a:pt x="3068" y="1424"/>
                  </a:cubicBezTo>
                  <a:cubicBezTo>
                    <a:pt x="1531" y="2223"/>
                    <a:pt x="1" y="3085"/>
                    <a:pt x="10" y="3460"/>
                  </a:cubicBezTo>
                  <a:cubicBezTo>
                    <a:pt x="19" y="3837"/>
                    <a:pt x="6073" y="11117"/>
                    <a:pt x="6431" y="11513"/>
                  </a:cubicBezTo>
                  <a:cubicBezTo>
                    <a:pt x="6525" y="11617"/>
                    <a:pt x="6653" y="11654"/>
                    <a:pt x="6799" y="11654"/>
                  </a:cubicBezTo>
                  <a:cubicBezTo>
                    <a:pt x="7183" y="11654"/>
                    <a:pt x="7692" y="11395"/>
                    <a:pt x="8022" y="11395"/>
                  </a:cubicBezTo>
                  <a:cubicBezTo>
                    <a:pt x="8048" y="11395"/>
                    <a:pt x="8072" y="11397"/>
                    <a:pt x="8096" y="11400"/>
                  </a:cubicBezTo>
                  <a:cubicBezTo>
                    <a:pt x="8535" y="11464"/>
                    <a:pt x="8244" y="12094"/>
                    <a:pt x="7925" y="12432"/>
                  </a:cubicBezTo>
                  <a:cubicBezTo>
                    <a:pt x="7605" y="12767"/>
                    <a:pt x="7577" y="13291"/>
                    <a:pt x="7736" y="13854"/>
                  </a:cubicBezTo>
                  <a:cubicBezTo>
                    <a:pt x="7893" y="14415"/>
                    <a:pt x="11170" y="19290"/>
                    <a:pt x="12210" y="21426"/>
                  </a:cubicBezTo>
                  <a:cubicBezTo>
                    <a:pt x="13248" y="23557"/>
                    <a:pt x="13298" y="23697"/>
                    <a:pt x="13298" y="23697"/>
                  </a:cubicBezTo>
                  <a:cubicBezTo>
                    <a:pt x="13298" y="23697"/>
                    <a:pt x="13360" y="17741"/>
                    <a:pt x="13354" y="16167"/>
                  </a:cubicBezTo>
                  <a:cubicBezTo>
                    <a:pt x="13350" y="14594"/>
                    <a:pt x="12479" y="12433"/>
                    <a:pt x="11809" y="11018"/>
                  </a:cubicBezTo>
                  <a:cubicBezTo>
                    <a:pt x="11139" y="9601"/>
                    <a:pt x="8113" y="5377"/>
                    <a:pt x="7221" y="4247"/>
                  </a:cubicBezTo>
                  <a:cubicBezTo>
                    <a:pt x="6328" y="3114"/>
                    <a:pt x="5957" y="1"/>
                    <a:pt x="5957" y="1"/>
                  </a:cubicBezTo>
                  <a:close/>
                </a:path>
              </a:pathLst>
            </a:custGeom>
            <a:solidFill>
              <a:srgbClr val="274590">
                <a:alpha val="1488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16" name="Google Shape;1347;p34">
              <a:extLst>
                <a:ext uri="{FF2B5EF4-FFF2-40B4-BE49-F238E27FC236}">
                  <a16:creationId xmlns:a16="http://schemas.microsoft.com/office/drawing/2014/main" id="{1250A79D-83A7-D9FE-E2D9-FB9A64FCFCDB}"/>
                </a:ext>
              </a:extLst>
            </p:cNvPr>
            <p:cNvSpPr/>
            <p:nvPr/>
          </p:nvSpPr>
          <p:spPr>
            <a:xfrm>
              <a:off x="898729" y="3831780"/>
              <a:ext cx="461876" cy="936746"/>
            </a:xfrm>
            <a:custGeom>
              <a:avLst/>
              <a:gdLst/>
              <a:ahLst/>
              <a:cxnLst/>
              <a:rect l="l" t="t" r="r" b="b"/>
              <a:pathLst>
                <a:path w="11197" h="22709" extrusionOk="0">
                  <a:moveTo>
                    <a:pt x="0" y="1"/>
                  </a:moveTo>
                  <a:cubicBezTo>
                    <a:pt x="0" y="1"/>
                    <a:pt x="692" y="1952"/>
                    <a:pt x="1133" y="2361"/>
                  </a:cubicBezTo>
                  <a:cubicBezTo>
                    <a:pt x="1576" y="2770"/>
                    <a:pt x="4172" y="5236"/>
                    <a:pt x="6339" y="8882"/>
                  </a:cubicBezTo>
                  <a:cubicBezTo>
                    <a:pt x="8510" y="12528"/>
                    <a:pt x="9878" y="22708"/>
                    <a:pt x="9878" y="22708"/>
                  </a:cubicBezTo>
                  <a:cubicBezTo>
                    <a:pt x="10381" y="20506"/>
                    <a:pt x="11197" y="12416"/>
                    <a:pt x="11112" y="11824"/>
                  </a:cubicBezTo>
                  <a:cubicBezTo>
                    <a:pt x="11027" y="11231"/>
                    <a:pt x="9855" y="10476"/>
                    <a:pt x="9690" y="10156"/>
                  </a:cubicBezTo>
                  <a:cubicBezTo>
                    <a:pt x="9528" y="9836"/>
                    <a:pt x="10507" y="9537"/>
                    <a:pt x="10711" y="8816"/>
                  </a:cubicBezTo>
                  <a:cubicBezTo>
                    <a:pt x="10916" y="8093"/>
                    <a:pt x="9264" y="5221"/>
                    <a:pt x="7895" y="3621"/>
                  </a:cubicBezTo>
                  <a:cubicBezTo>
                    <a:pt x="6527" y="2023"/>
                    <a:pt x="5251" y="1747"/>
                    <a:pt x="3572" y="876"/>
                  </a:cubicBezTo>
                  <a:cubicBezTo>
                    <a:pt x="1894" y="5"/>
                    <a:pt x="0" y="1"/>
                    <a:pt x="0"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17" name="Google Shape;1348;p34">
              <a:extLst>
                <a:ext uri="{FF2B5EF4-FFF2-40B4-BE49-F238E27FC236}">
                  <a16:creationId xmlns:a16="http://schemas.microsoft.com/office/drawing/2014/main" id="{E46F7572-86E3-784B-B5CD-5C16041B2B61}"/>
                </a:ext>
              </a:extLst>
            </p:cNvPr>
            <p:cNvSpPr/>
            <p:nvPr/>
          </p:nvSpPr>
          <p:spPr>
            <a:xfrm>
              <a:off x="898729" y="3831780"/>
              <a:ext cx="461876" cy="936746"/>
            </a:xfrm>
            <a:custGeom>
              <a:avLst/>
              <a:gdLst/>
              <a:ahLst/>
              <a:cxnLst/>
              <a:rect l="l" t="t" r="r" b="b"/>
              <a:pathLst>
                <a:path w="11197" h="22709" extrusionOk="0">
                  <a:moveTo>
                    <a:pt x="0" y="1"/>
                  </a:moveTo>
                  <a:cubicBezTo>
                    <a:pt x="0" y="1"/>
                    <a:pt x="692" y="1952"/>
                    <a:pt x="1133" y="2361"/>
                  </a:cubicBezTo>
                  <a:cubicBezTo>
                    <a:pt x="1576" y="2770"/>
                    <a:pt x="4172" y="5236"/>
                    <a:pt x="6339" y="8882"/>
                  </a:cubicBezTo>
                  <a:cubicBezTo>
                    <a:pt x="8510" y="12528"/>
                    <a:pt x="9878" y="22708"/>
                    <a:pt x="9878" y="22708"/>
                  </a:cubicBezTo>
                  <a:cubicBezTo>
                    <a:pt x="10381" y="20506"/>
                    <a:pt x="11197" y="12416"/>
                    <a:pt x="11112" y="11824"/>
                  </a:cubicBezTo>
                  <a:cubicBezTo>
                    <a:pt x="11027" y="11231"/>
                    <a:pt x="9855" y="10476"/>
                    <a:pt x="9690" y="10156"/>
                  </a:cubicBezTo>
                  <a:cubicBezTo>
                    <a:pt x="9528" y="9836"/>
                    <a:pt x="10507" y="9537"/>
                    <a:pt x="10711" y="8816"/>
                  </a:cubicBezTo>
                  <a:cubicBezTo>
                    <a:pt x="10916" y="8093"/>
                    <a:pt x="9264" y="5221"/>
                    <a:pt x="7895" y="3621"/>
                  </a:cubicBezTo>
                  <a:cubicBezTo>
                    <a:pt x="6527" y="2023"/>
                    <a:pt x="5251" y="1747"/>
                    <a:pt x="3572" y="876"/>
                  </a:cubicBezTo>
                  <a:cubicBezTo>
                    <a:pt x="1894" y="5"/>
                    <a:pt x="0" y="1"/>
                    <a:pt x="0" y="1"/>
                  </a:cubicBezTo>
                  <a:close/>
                </a:path>
              </a:pathLst>
            </a:custGeom>
            <a:solidFill>
              <a:srgbClr val="274590">
                <a:alpha val="1488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18" name="Google Shape;1349;p34">
              <a:extLst>
                <a:ext uri="{FF2B5EF4-FFF2-40B4-BE49-F238E27FC236}">
                  <a16:creationId xmlns:a16="http://schemas.microsoft.com/office/drawing/2014/main" id="{55E39B3B-968F-95FD-04AE-DB33537995F0}"/>
                </a:ext>
              </a:extLst>
            </p:cNvPr>
            <p:cNvSpPr/>
            <p:nvPr/>
          </p:nvSpPr>
          <p:spPr>
            <a:xfrm>
              <a:off x="627056" y="3758438"/>
              <a:ext cx="427680" cy="341055"/>
            </a:xfrm>
            <a:custGeom>
              <a:avLst/>
              <a:gdLst/>
              <a:ahLst/>
              <a:cxnLst/>
              <a:rect l="l" t="t" r="r" b="b"/>
              <a:pathLst>
                <a:path w="10368" h="8268" extrusionOk="0">
                  <a:moveTo>
                    <a:pt x="4586" y="1"/>
                  </a:moveTo>
                  <a:cubicBezTo>
                    <a:pt x="3242" y="1"/>
                    <a:pt x="1601" y="340"/>
                    <a:pt x="910" y="939"/>
                  </a:cubicBezTo>
                  <a:cubicBezTo>
                    <a:pt x="0" y="1731"/>
                    <a:pt x="143" y="3597"/>
                    <a:pt x="1025" y="5084"/>
                  </a:cubicBezTo>
                  <a:cubicBezTo>
                    <a:pt x="1779" y="6463"/>
                    <a:pt x="3712" y="8268"/>
                    <a:pt x="4089" y="8268"/>
                  </a:cubicBezTo>
                  <a:cubicBezTo>
                    <a:pt x="4092" y="8268"/>
                    <a:pt x="4095" y="8268"/>
                    <a:pt x="4098" y="8267"/>
                  </a:cubicBezTo>
                  <a:cubicBezTo>
                    <a:pt x="4452" y="8238"/>
                    <a:pt x="5360" y="6206"/>
                    <a:pt x="5758" y="5645"/>
                  </a:cubicBezTo>
                  <a:cubicBezTo>
                    <a:pt x="6157" y="5087"/>
                    <a:pt x="6667" y="4735"/>
                    <a:pt x="6667" y="4735"/>
                  </a:cubicBezTo>
                  <a:cubicBezTo>
                    <a:pt x="6735" y="4720"/>
                    <a:pt x="6804" y="4713"/>
                    <a:pt x="6875" y="4713"/>
                  </a:cubicBezTo>
                  <a:cubicBezTo>
                    <a:pt x="8184" y="4713"/>
                    <a:pt x="9787" y="7140"/>
                    <a:pt x="10036" y="7140"/>
                  </a:cubicBezTo>
                  <a:cubicBezTo>
                    <a:pt x="10041" y="7140"/>
                    <a:pt x="10046" y="7139"/>
                    <a:pt x="10050" y="7137"/>
                  </a:cubicBezTo>
                  <a:cubicBezTo>
                    <a:pt x="10257" y="7029"/>
                    <a:pt x="10367" y="5244"/>
                    <a:pt x="9481" y="3435"/>
                  </a:cubicBezTo>
                  <a:cubicBezTo>
                    <a:pt x="8697" y="1830"/>
                    <a:pt x="7098" y="403"/>
                    <a:pt x="5743" y="107"/>
                  </a:cubicBezTo>
                  <a:cubicBezTo>
                    <a:pt x="5414" y="35"/>
                    <a:pt x="5015" y="1"/>
                    <a:pt x="4586" y="1"/>
                  </a:cubicBezTo>
                  <a:close/>
                </a:path>
              </a:pathLst>
            </a:custGeom>
            <a:solidFill>
              <a:srgbClr val="0193A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19" name="Google Shape;1350;p34">
              <a:extLst>
                <a:ext uri="{FF2B5EF4-FFF2-40B4-BE49-F238E27FC236}">
                  <a16:creationId xmlns:a16="http://schemas.microsoft.com/office/drawing/2014/main" id="{F6C827D1-4624-42C3-36BF-3392FCB8B54B}"/>
                </a:ext>
              </a:extLst>
            </p:cNvPr>
            <p:cNvSpPr/>
            <p:nvPr/>
          </p:nvSpPr>
          <p:spPr>
            <a:xfrm>
              <a:off x="664470" y="3687488"/>
              <a:ext cx="279840" cy="266970"/>
            </a:xfrm>
            <a:custGeom>
              <a:avLst/>
              <a:gdLst/>
              <a:ahLst/>
              <a:cxnLst/>
              <a:rect l="l" t="t" r="r" b="b"/>
              <a:pathLst>
                <a:path w="6784" h="6472" extrusionOk="0">
                  <a:moveTo>
                    <a:pt x="307" y="0"/>
                  </a:moveTo>
                  <a:lnTo>
                    <a:pt x="307" y="0"/>
                  </a:lnTo>
                  <a:cubicBezTo>
                    <a:pt x="308" y="344"/>
                    <a:pt x="314" y="799"/>
                    <a:pt x="328" y="1361"/>
                  </a:cubicBezTo>
                  <a:cubicBezTo>
                    <a:pt x="355" y="2435"/>
                    <a:pt x="1" y="3152"/>
                    <a:pt x="1" y="3152"/>
                  </a:cubicBezTo>
                  <a:cubicBezTo>
                    <a:pt x="1" y="3152"/>
                    <a:pt x="241" y="3767"/>
                    <a:pt x="1641" y="5059"/>
                  </a:cubicBezTo>
                  <a:cubicBezTo>
                    <a:pt x="2944" y="6262"/>
                    <a:pt x="4612" y="6472"/>
                    <a:pt x="5375" y="6472"/>
                  </a:cubicBezTo>
                  <a:cubicBezTo>
                    <a:pt x="5434" y="6472"/>
                    <a:pt x="5487" y="6471"/>
                    <a:pt x="5534" y="6469"/>
                  </a:cubicBezTo>
                  <a:cubicBezTo>
                    <a:pt x="6198" y="6440"/>
                    <a:pt x="6784" y="5918"/>
                    <a:pt x="6784" y="5918"/>
                  </a:cubicBezTo>
                  <a:cubicBezTo>
                    <a:pt x="6784" y="5918"/>
                    <a:pt x="6763" y="5645"/>
                    <a:pt x="6723" y="4056"/>
                  </a:cubicBezTo>
                  <a:cubicBezTo>
                    <a:pt x="6695" y="2977"/>
                    <a:pt x="6728" y="1376"/>
                    <a:pt x="6753" y="449"/>
                  </a:cubicBezTo>
                  <a:lnTo>
                    <a:pt x="6753" y="449"/>
                  </a:lnTo>
                  <a:cubicBezTo>
                    <a:pt x="6323" y="482"/>
                    <a:pt x="5893" y="498"/>
                    <a:pt x="5460" y="498"/>
                  </a:cubicBezTo>
                  <a:cubicBezTo>
                    <a:pt x="3839" y="498"/>
                    <a:pt x="2179" y="282"/>
                    <a:pt x="307" y="0"/>
                  </a:cubicBezTo>
                  <a:close/>
                </a:path>
              </a:pathLst>
            </a:custGeom>
            <a:solidFill>
              <a:srgbClr val="FFC8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20" name="Google Shape;1351;p34">
              <a:extLst>
                <a:ext uri="{FF2B5EF4-FFF2-40B4-BE49-F238E27FC236}">
                  <a16:creationId xmlns:a16="http://schemas.microsoft.com/office/drawing/2014/main" id="{B5B73D4F-A80F-14CE-70AE-83F20D3B9AB3}"/>
                </a:ext>
              </a:extLst>
            </p:cNvPr>
            <p:cNvSpPr/>
            <p:nvPr/>
          </p:nvSpPr>
          <p:spPr>
            <a:xfrm>
              <a:off x="677092" y="3687488"/>
              <a:ext cx="265939" cy="157328"/>
            </a:xfrm>
            <a:custGeom>
              <a:avLst/>
              <a:gdLst/>
              <a:ahLst/>
              <a:cxnLst/>
              <a:rect l="l" t="t" r="r" b="b"/>
              <a:pathLst>
                <a:path w="6447" h="3814" extrusionOk="0">
                  <a:moveTo>
                    <a:pt x="1" y="0"/>
                  </a:moveTo>
                  <a:cubicBezTo>
                    <a:pt x="1" y="189"/>
                    <a:pt x="5" y="413"/>
                    <a:pt x="6" y="666"/>
                  </a:cubicBezTo>
                  <a:cubicBezTo>
                    <a:pt x="259" y="975"/>
                    <a:pt x="595" y="1350"/>
                    <a:pt x="1036" y="1783"/>
                  </a:cubicBezTo>
                  <a:cubicBezTo>
                    <a:pt x="2117" y="2840"/>
                    <a:pt x="3800" y="3814"/>
                    <a:pt x="5120" y="3814"/>
                  </a:cubicBezTo>
                  <a:cubicBezTo>
                    <a:pt x="5329" y="3814"/>
                    <a:pt x="5528" y="3789"/>
                    <a:pt x="5715" y="3737"/>
                  </a:cubicBezTo>
                  <a:cubicBezTo>
                    <a:pt x="6017" y="3653"/>
                    <a:pt x="6241" y="3521"/>
                    <a:pt x="6406" y="3369"/>
                  </a:cubicBezTo>
                  <a:cubicBezTo>
                    <a:pt x="6403" y="2372"/>
                    <a:pt x="6427" y="1194"/>
                    <a:pt x="6447" y="449"/>
                  </a:cubicBezTo>
                  <a:lnTo>
                    <a:pt x="6447" y="449"/>
                  </a:lnTo>
                  <a:cubicBezTo>
                    <a:pt x="6017" y="482"/>
                    <a:pt x="5587" y="498"/>
                    <a:pt x="5154" y="498"/>
                  </a:cubicBezTo>
                  <a:cubicBezTo>
                    <a:pt x="3533" y="498"/>
                    <a:pt x="1873" y="282"/>
                    <a:pt x="1" y="0"/>
                  </a:cubicBezTo>
                  <a:close/>
                </a:path>
              </a:pathLst>
            </a:custGeom>
            <a:solidFill>
              <a:srgbClr val="F69D9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21" name="Google Shape;1352;p34">
              <a:extLst>
                <a:ext uri="{FF2B5EF4-FFF2-40B4-BE49-F238E27FC236}">
                  <a16:creationId xmlns:a16="http://schemas.microsoft.com/office/drawing/2014/main" id="{F353069B-0366-86BD-088E-DAA04EDA799D}"/>
                </a:ext>
              </a:extLst>
            </p:cNvPr>
            <p:cNvSpPr/>
            <p:nvPr/>
          </p:nvSpPr>
          <p:spPr>
            <a:xfrm>
              <a:off x="919684" y="4516984"/>
              <a:ext cx="304260" cy="65010"/>
            </a:xfrm>
            <a:custGeom>
              <a:avLst/>
              <a:gdLst/>
              <a:ahLst/>
              <a:cxnLst/>
              <a:rect l="l" t="t" r="r" b="b"/>
              <a:pathLst>
                <a:path w="7376" h="1576" extrusionOk="0">
                  <a:moveTo>
                    <a:pt x="4824" y="1"/>
                  </a:moveTo>
                  <a:cubicBezTo>
                    <a:pt x="4745" y="1"/>
                    <a:pt x="4664" y="2"/>
                    <a:pt x="4581" y="4"/>
                  </a:cubicBezTo>
                  <a:cubicBezTo>
                    <a:pt x="2564" y="59"/>
                    <a:pt x="0" y="1575"/>
                    <a:pt x="0" y="1575"/>
                  </a:cubicBezTo>
                  <a:cubicBezTo>
                    <a:pt x="0" y="1575"/>
                    <a:pt x="3105" y="917"/>
                    <a:pt x="7376" y="575"/>
                  </a:cubicBezTo>
                  <a:cubicBezTo>
                    <a:pt x="7376" y="575"/>
                    <a:pt x="6663" y="1"/>
                    <a:pt x="4824" y="1"/>
                  </a:cubicBezTo>
                  <a:close/>
                </a:path>
              </a:pathLst>
            </a:custGeom>
            <a:solidFill>
              <a:srgbClr val="0193A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22" name="Google Shape;1353;p34">
              <a:extLst>
                <a:ext uri="{FF2B5EF4-FFF2-40B4-BE49-F238E27FC236}">
                  <a16:creationId xmlns:a16="http://schemas.microsoft.com/office/drawing/2014/main" id="{18BB41CD-4519-9B77-219E-E7F1E56C9C4A}"/>
                </a:ext>
              </a:extLst>
            </p:cNvPr>
            <p:cNvSpPr/>
            <p:nvPr/>
          </p:nvSpPr>
          <p:spPr>
            <a:xfrm>
              <a:off x="541091" y="5571334"/>
              <a:ext cx="391463" cy="514594"/>
            </a:xfrm>
            <a:custGeom>
              <a:avLst/>
              <a:gdLst/>
              <a:ahLst/>
              <a:cxnLst/>
              <a:rect l="l" t="t" r="r" b="b"/>
              <a:pathLst>
                <a:path w="9490" h="12475" extrusionOk="0">
                  <a:moveTo>
                    <a:pt x="9490" y="1"/>
                  </a:moveTo>
                  <a:cubicBezTo>
                    <a:pt x="9490" y="1"/>
                    <a:pt x="8940" y="1550"/>
                    <a:pt x="8659" y="4085"/>
                  </a:cubicBezTo>
                  <a:cubicBezTo>
                    <a:pt x="8378" y="6619"/>
                    <a:pt x="8130" y="9153"/>
                    <a:pt x="7289" y="10581"/>
                  </a:cubicBezTo>
                  <a:cubicBezTo>
                    <a:pt x="6450" y="12010"/>
                    <a:pt x="1" y="12474"/>
                    <a:pt x="1" y="12474"/>
                  </a:cubicBezTo>
                  <a:cubicBezTo>
                    <a:pt x="1" y="12474"/>
                    <a:pt x="4024" y="12339"/>
                    <a:pt x="5736" y="12097"/>
                  </a:cubicBezTo>
                  <a:cubicBezTo>
                    <a:pt x="7446" y="11856"/>
                    <a:pt x="8865" y="11341"/>
                    <a:pt x="8828" y="10046"/>
                  </a:cubicBezTo>
                  <a:cubicBezTo>
                    <a:pt x="8792" y="8752"/>
                    <a:pt x="9490" y="2"/>
                    <a:pt x="9490" y="1"/>
                  </a:cubicBezTo>
                  <a:close/>
                </a:path>
              </a:pathLst>
            </a:custGeom>
            <a:solidFill>
              <a:srgbClr val="274590">
                <a:alpha val="1488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23" name="Google Shape;1354;p34">
              <a:extLst>
                <a:ext uri="{FF2B5EF4-FFF2-40B4-BE49-F238E27FC236}">
                  <a16:creationId xmlns:a16="http://schemas.microsoft.com/office/drawing/2014/main" id="{5422BF50-D02A-493E-ADD3-F8847AD00C62}"/>
                </a:ext>
              </a:extLst>
            </p:cNvPr>
            <p:cNvSpPr/>
            <p:nvPr/>
          </p:nvSpPr>
          <p:spPr>
            <a:xfrm>
              <a:off x="100417" y="4002555"/>
              <a:ext cx="471158" cy="1041769"/>
            </a:xfrm>
            <a:custGeom>
              <a:avLst/>
              <a:gdLst/>
              <a:ahLst/>
              <a:cxnLst/>
              <a:rect l="l" t="t" r="r" b="b"/>
              <a:pathLst>
                <a:path w="11422" h="25255" extrusionOk="0">
                  <a:moveTo>
                    <a:pt x="5207" y="0"/>
                  </a:moveTo>
                  <a:cubicBezTo>
                    <a:pt x="5207" y="0"/>
                    <a:pt x="4682" y="683"/>
                    <a:pt x="4366" y="1788"/>
                  </a:cubicBezTo>
                  <a:cubicBezTo>
                    <a:pt x="4053" y="2894"/>
                    <a:pt x="579" y="19104"/>
                    <a:pt x="290" y="20621"/>
                  </a:cubicBezTo>
                  <a:cubicBezTo>
                    <a:pt x="1" y="22138"/>
                    <a:pt x="354" y="23588"/>
                    <a:pt x="1248" y="24298"/>
                  </a:cubicBezTo>
                  <a:cubicBezTo>
                    <a:pt x="2120" y="24990"/>
                    <a:pt x="3386" y="25255"/>
                    <a:pt x="4336" y="25255"/>
                  </a:cubicBezTo>
                  <a:cubicBezTo>
                    <a:pt x="4361" y="25255"/>
                    <a:pt x="4385" y="25254"/>
                    <a:pt x="4410" y="25254"/>
                  </a:cubicBezTo>
                  <a:cubicBezTo>
                    <a:pt x="5368" y="25240"/>
                    <a:pt x="7001" y="24121"/>
                    <a:pt x="7398" y="23491"/>
                  </a:cubicBezTo>
                  <a:cubicBezTo>
                    <a:pt x="7793" y="22858"/>
                    <a:pt x="11386" y="12373"/>
                    <a:pt x="11405" y="11934"/>
                  </a:cubicBezTo>
                  <a:cubicBezTo>
                    <a:pt x="11422" y="11494"/>
                    <a:pt x="11210" y="9715"/>
                    <a:pt x="10507" y="6915"/>
                  </a:cubicBezTo>
                  <a:cubicBezTo>
                    <a:pt x="9805" y="4114"/>
                    <a:pt x="7159" y="686"/>
                    <a:pt x="5207"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24" name="Google Shape;1355;p34">
              <a:extLst>
                <a:ext uri="{FF2B5EF4-FFF2-40B4-BE49-F238E27FC236}">
                  <a16:creationId xmlns:a16="http://schemas.microsoft.com/office/drawing/2014/main" id="{04C73406-FA93-1350-AFA1-C53BDD20DEF3}"/>
                </a:ext>
              </a:extLst>
            </p:cNvPr>
            <p:cNvSpPr/>
            <p:nvPr/>
          </p:nvSpPr>
          <p:spPr>
            <a:xfrm>
              <a:off x="106646" y="4002555"/>
              <a:ext cx="424669" cy="935179"/>
            </a:xfrm>
            <a:custGeom>
              <a:avLst/>
              <a:gdLst/>
              <a:ahLst/>
              <a:cxnLst/>
              <a:rect l="l" t="t" r="r" b="b"/>
              <a:pathLst>
                <a:path w="10295" h="22671" extrusionOk="0">
                  <a:moveTo>
                    <a:pt x="5056" y="0"/>
                  </a:moveTo>
                  <a:cubicBezTo>
                    <a:pt x="5056" y="0"/>
                    <a:pt x="4527" y="680"/>
                    <a:pt x="4214" y="1786"/>
                  </a:cubicBezTo>
                  <a:cubicBezTo>
                    <a:pt x="3899" y="2892"/>
                    <a:pt x="427" y="19103"/>
                    <a:pt x="138" y="20620"/>
                  </a:cubicBezTo>
                  <a:cubicBezTo>
                    <a:pt x="1" y="21342"/>
                    <a:pt x="9" y="22050"/>
                    <a:pt x="152" y="22671"/>
                  </a:cubicBezTo>
                  <a:lnTo>
                    <a:pt x="6591" y="16669"/>
                  </a:lnTo>
                  <a:cubicBezTo>
                    <a:pt x="6591" y="16669"/>
                    <a:pt x="4603" y="16366"/>
                    <a:pt x="4805" y="15395"/>
                  </a:cubicBezTo>
                  <a:cubicBezTo>
                    <a:pt x="5005" y="14426"/>
                    <a:pt x="6192" y="7808"/>
                    <a:pt x="6657" y="6425"/>
                  </a:cubicBezTo>
                  <a:cubicBezTo>
                    <a:pt x="6885" y="5752"/>
                    <a:pt x="7402" y="5294"/>
                    <a:pt x="8080" y="5294"/>
                  </a:cubicBezTo>
                  <a:cubicBezTo>
                    <a:pt x="8712" y="5294"/>
                    <a:pt x="9484" y="5691"/>
                    <a:pt x="10294" y="6681"/>
                  </a:cubicBezTo>
                  <a:cubicBezTo>
                    <a:pt x="9507" y="3928"/>
                    <a:pt x="6953" y="668"/>
                    <a:pt x="5056" y="0"/>
                  </a:cubicBezTo>
                  <a:close/>
                </a:path>
              </a:pathLst>
            </a:custGeom>
            <a:solidFill>
              <a:srgbClr val="274590">
                <a:alpha val="1488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25" name="Google Shape;1356;p34">
              <a:extLst>
                <a:ext uri="{FF2B5EF4-FFF2-40B4-BE49-F238E27FC236}">
                  <a16:creationId xmlns:a16="http://schemas.microsoft.com/office/drawing/2014/main" id="{735D5F7B-D34A-2017-67D6-1333D2738629}"/>
                </a:ext>
              </a:extLst>
            </p:cNvPr>
            <p:cNvSpPr/>
            <p:nvPr/>
          </p:nvSpPr>
          <p:spPr>
            <a:xfrm>
              <a:off x="643598" y="4479240"/>
              <a:ext cx="319605" cy="312221"/>
            </a:xfrm>
            <a:custGeom>
              <a:avLst/>
              <a:gdLst/>
              <a:ahLst/>
              <a:cxnLst/>
              <a:rect l="l" t="t" r="r" b="b"/>
              <a:pathLst>
                <a:path w="7748" h="7569" extrusionOk="0">
                  <a:moveTo>
                    <a:pt x="5670" y="0"/>
                  </a:moveTo>
                  <a:cubicBezTo>
                    <a:pt x="5185" y="0"/>
                    <a:pt x="4653" y="110"/>
                    <a:pt x="4292" y="240"/>
                  </a:cubicBezTo>
                  <a:cubicBezTo>
                    <a:pt x="3649" y="473"/>
                    <a:pt x="292" y="3152"/>
                    <a:pt x="292" y="3152"/>
                  </a:cubicBezTo>
                  <a:cubicBezTo>
                    <a:pt x="292" y="3152"/>
                    <a:pt x="0" y="4305"/>
                    <a:pt x="500" y="5555"/>
                  </a:cubicBezTo>
                  <a:cubicBezTo>
                    <a:pt x="998" y="6803"/>
                    <a:pt x="1424" y="7481"/>
                    <a:pt x="1997" y="7565"/>
                  </a:cubicBezTo>
                  <a:cubicBezTo>
                    <a:pt x="2011" y="7567"/>
                    <a:pt x="2027" y="7568"/>
                    <a:pt x="2042" y="7568"/>
                  </a:cubicBezTo>
                  <a:cubicBezTo>
                    <a:pt x="2631" y="7568"/>
                    <a:pt x="3765" y="6046"/>
                    <a:pt x="4485" y="5473"/>
                  </a:cubicBezTo>
                  <a:cubicBezTo>
                    <a:pt x="5223" y="4883"/>
                    <a:pt x="6362" y="4206"/>
                    <a:pt x="6795" y="3973"/>
                  </a:cubicBezTo>
                  <a:cubicBezTo>
                    <a:pt x="7226" y="3740"/>
                    <a:pt x="7747" y="2596"/>
                    <a:pt x="7744" y="2016"/>
                  </a:cubicBezTo>
                  <a:cubicBezTo>
                    <a:pt x="7739" y="1434"/>
                    <a:pt x="7099" y="658"/>
                    <a:pt x="6617" y="249"/>
                  </a:cubicBezTo>
                  <a:cubicBezTo>
                    <a:pt x="6403" y="68"/>
                    <a:pt x="6051" y="0"/>
                    <a:pt x="5670" y="0"/>
                  </a:cubicBezTo>
                  <a:close/>
                </a:path>
              </a:pathLst>
            </a:custGeom>
            <a:solidFill>
              <a:srgbClr val="FFC8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26" name="Google Shape;1357;p34">
              <a:extLst>
                <a:ext uri="{FF2B5EF4-FFF2-40B4-BE49-F238E27FC236}">
                  <a16:creationId xmlns:a16="http://schemas.microsoft.com/office/drawing/2014/main" id="{F97B5553-DD85-ED2F-F96B-8404DA297F19}"/>
                </a:ext>
              </a:extLst>
            </p:cNvPr>
            <p:cNvSpPr/>
            <p:nvPr/>
          </p:nvSpPr>
          <p:spPr>
            <a:xfrm>
              <a:off x="858345" y="4476518"/>
              <a:ext cx="210169" cy="225968"/>
            </a:xfrm>
            <a:custGeom>
              <a:avLst/>
              <a:gdLst/>
              <a:ahLst/>
              <a:cxnLst/>
              <a:rect l="l" t="t" r="r" b="b"/>
              <a:pathLst>
                <a:path w="5095" h="5478" extrusionOk="0">
                  <a:moveTo>
                    <a:pt x="1133" y="1"/>
                  </a:moveTo>
                  <a:cubicBezTo>
                    <a:pt x="860" y="1"/>
                    <a:pt x="599" y="13"/>
                    <a:pt x="401" y="28"/>
                  </a:cubicBezTo>
                  <a:cubicBezTo>
                    <a:pt x="401" y="28"/>
                    <a:pt x="0" y="878"/>
                    <a:pt x="50" y="1281"/>
                  </a:cubicBezTo>
                  <a:cubicBezTo>
                    <a:pt x="97" y="1686"/>
                    <a:pt x="436" y="1817"/>
                    <a:pt x="691" y="2050"/>
                  </a:cubicBezTo>
                  <a:cubicBezTo>
                    <a:pt x="947" y="2286"/>
                    <a:pt x="1709" y="2889"/>
                    <a:pt x="2095" y="3012"/>
                  </a:cubicBezTo>
                  <a:cubicBezTo>
                    <a:pt x="2482" y="3132"/>
                    <a:pt x="2993" y="3651"/>
                    <a:pt x="3217" y="4348"/>
                  </a:cubicBezTo>
                  <a:cubicBezTo>
                    <a:pt x="3440" y="5044"/>
                    <a:pt x="3783" y="5389"/>
                    <a:pt x="4151" y="5470"/>
                  </a:cubicBezTo>
                  <a:cubicBezTo>
                    <a:pt x="4174" y="5475"/>
                    <a:pt x="4199" y="5478"/>
                    <a:pt x="4224" y="5478"/>
                  </a:cubicBezTo>
                  <a:cubicBezTo>
                    <a:pt x="4593" y="5478"/>
                    <a:pt x="5095" y="4923"/>
                    <a:pt x="4868" y="4477"/>
                  </a:cubicBezTo>
                  <a:cubicBezTo>
                    <a:pt x="4626" y="4001"/>
                    <a:pt x="4426" y="2549"/>
                    <a:pt x="4116" y="1971"/>
                  </a:cubicBezTo>
                  <a:cubicBezTo>
                    <a:pt x="3804" y="1393"/>
                    <a:pt x="2864" y="405"/>
                    <a:pt x="2465" y="186"/>
                  </a:cubicBezTo>
                  <a:cubicBezTo>
                    <a:pt x="2205" y="43"/>
                    <a:pt x="1648" y="1"/>
                    <a:pt x="1133" y="1"/>
                  </a:cubicBezTo>
                  <a:close/>
                </a:path>
              </a:pathLst>
            </a:custGeom>
            <a:solidFill>
              <a:srgbClr val="FFC8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27" name="Google Shape;1358;p34">
              <a:extLst>
                <a:ext uri="{FF2B5EF4-FFF2-40B4-BE49-F238E27FC236}">
                  <a16:creationId xmlns:a16="http://schemas.microsoft.com/office/drawing/2014/main" id="{43F7476A-21B4-A47F-070E-80556B34C9AA}"/>
                </a:ext>
              </a:extLst>
            </p:cNvPr>
            <p:cNvSpPr/>
            <p:nvPr/>
          </p:nvSpPr>
          <p:spPr>
            <a:xfrm>
              <a:off x="1018271" y="4826441"/>
              <a:ext cx="76436" cy="83449"/>
            </a:xfrm>
            <a:custGeom>
              <a:avLst/>
              <a:gdLst/>
              <a:ahLst/>
              <a:cxnLst/>
              <a:rect l="l" t="t" r="r" b="b"/>
              <a:pathLst>
                <a:path w="1853" h="2023" extrusionOk="0">
                  <a:moveTo>
                    <a:pt x="1306" y="1"/>
                  </a:moveTo>
                  <a:cubicBezTo>
                    <a:pt x="1234" y="1"/>
                    <a:pt x="1158" y="8"/>
                    <a:pt x="1078" y="26"/>
                  </a:cubicBezTo>
                  <a:cubicBezTo>
                    <a:pt x="703" y="109"/>
                    <a:pt x="0" y="589"/>
                    <a:pt x="89" y="734"/>
                  </a:cubicBezTo>
                  <a:cubicBezTo>
                    <a:pt x="175" y="877"/>
                    <a:pt x="1552" y="2022"/>
                    <a:pt x="1724" y="2022"/>
                  </a:cubicBezTo>
                  <a:cubicBezTo>
                    <a:pt x="1728" y="2022"/>
                    <a:pt x="1731" y="2022"/>
                    <a:pt x="1734" y="2021"/>
                  </a:cubicBezTo>
                  <a:cubicBezTo>
                    <a:pt x="1853" y="1967"/>
                    <a:pt x="1751" y="95"/>
                    <a:pt x="1751" y="95"/>
                  </a:cubicBezTo>
                  <a:cubicBezTo>
                    <a:pt x="1751" y="95"/>
                    <a:pt x="1566" y="1"/>
                    <a:pt x="1306"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28" name="Google Shape;1359;p34">
              <a:extLst>
                <a:ext uri="{FF2B5EF4-FFF2-40B4-BE49-F238E27FC236}">
                  <a16:creationId xmlns:a16="http://schemas.microsoft.com/office/drawing/2014/main" id="{653D8AE2-1AF6-79A7-D742-05529F9739BA}"/>
                </a:ext>
              </a:extLst>
            </p:cNvPr>
            <p:cNvSpPr/>
            <p:nvPr/>
          </p:nvSpPr>
          <p:spPr>
            <a:xfrm>
              <a:off x="810041" y="4352809"/>
              <a:ext cx="280459" cy="509396"/>
            </a:xfrm>
            <a:custGeom>
              <a:avLst/>
              <a:gdLst/>
              <a:ahLst/>
              <a:cxnLst/>
              <a:rect l="l" t="t" r="r" b="b"/>
              <a:pathLst>
                <a:path w="6799" h="12349" extrusionOk="0">
                  <a:moveTo>
                    <a:pt x="1081" y="1"/>
                  </a:moveTo>
                  <a:cubicBezTo>
                    <a:pt x="956" y="1"/>
                    <a:pt x="800" y="25"/>
                    <a:pt x="627" y="107"/>
                  </a:cubicBezTo>
                  <a:cubicBezTo>
                    <a:pt x="196" y="309"/>
                    <a:pt x="0" y="773"/>
                    <a:pt x="0" y="773"/>
                  </a:cubicBezTo>
                  <a:lnTo>
                    <a:pt x="5145" y="12184"/>
                  </a:lnTo>
                  <a:cubicBezTo>
                    <a:pt x="5145" y="12184"/>
                    <a:pt x="5349" y="12348"/>
                    <a:pt x="5657" y="12348"/>
                  </a:cubicBezTo>
                  <a:cubicBezTo>
                    <a:pt x="5800" y="12348"/>
                    <a:pt x="5966" y="12313"/>
                    <a:pt x="6144" y="12209"/>
                  </a:cubicBezTo>
                  <a:cubicBezTo>
                    <a:pt x="6634" y="12047"/>
                    <a:pt x="6799" y="11577"/>
                    <a:pt x="6799" y="11577"/>
                  </a:cubicBezTo>
                  <a:lnTo>
                    <a:pt x="1383" y="55"/>
                  </a:lnTo>
                  <a:cubicBezTo>
                    <a:pt x="1383" y="55"/>
                    <a:pt x="1266" y="1"/>
                    <a:pt x="1081" y="1"/>
                  </a:cubicBezTo>
                  <a:close/>
                </a:path>
              </a:pathLst>
            </a:custGeom>
            <a:solidFill>
              <a:srgbClr val="FEBF7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29" name="Google Shape;1360;p34">
              <a:extLst>
                <a:ext uri="{FF2B5EF4-FFF2-40B4-BE49-F238E27FC236}">
                  <a16:creationId xmlns:a16="http://schemas.microsoft.com/office/drawing/2014/main" id="{AF842AEF-A493-2E13-BAFD-AB51DFC089DB}"/>
                </a:ext>
              </a:extLst>
            </p:cNvPr>
            <p:cNvSpPr/>
            <p:nvPr/>
          </p:nvSpPr>
          <p:spPr>
            <a:xfrm>
              <a:off x="834008" y="4518180"/>
              <a:ext cx="165536" cy="248779"/>
            </a:xfrm>
            <a:custGeom>
              <a:avLst/>
              <a:gdLst/>
              <a:ahLst/>
              <a:cxnLst/>
              <a:rect l="l" t="t" r="r" b="b"/>
              <a:pathLst>
                <a:path w="4013" h="6031" extrusionOk="0">
                  <a:moveTo>
                    <a:pt x="634" y="0"/>
                  </a:moveTo>
                  <a:cubicBezTo>
                    <a:pt x="634" y="0"/>
                    <a:pt x="246" y="672"/>
                    <a:pt x="147" y="954"/>
                  </a:cubicBezTo>
                  <a:cubicBezTo>
                    <a:pt x="50" y="1236"/>
                    <a:pt x="0" y="1528"/>
                    <a:pt x="198" y="1680"/>
                  </a:cubicBezTo>
                  <a:cubicBezTo>
                    <a:pt x="395" y="1833"/>
                    <a:pt x="1142" y="2774"/>
                    <a:pt x="1432" y="3217"/>
                  </a:cubicBezTo>
                  <a:cubicBezTo>
                    <a:pt x="1724" y="3660"/>
                    <a:pt x="2349" y="6030"/>
                    <a:pt x="2515" y="6030"/>
                  </a:cubicBezTo>
                  <a:cubicBezTo>
                    <a:pt x="2515" y="6030"/>
                    <a:pt x="2516" y="6030"/>
                    <a:pt x="2516" y="6030"/>
                  </a:cubicBezTo>
                  <a:cubicBezTo>
                    <a:pt x="2681" y="6017"/>
                    <a:pt x="3320" y="5597"/>
                    <a:pt x="3461" y="5096"/>
                  </a:cubicBezTo>
                  <a:cubicBezTo>
                    <a:pt x="3604" y="4595"/>
                    <a:pt x="4013" y="3255"/>
                    <a:pt x="3777" y="2715"/>
                  </a:cubicBezTo>
                  <a:cubicBezTo>
                    <a:pt x="3539" y="2173"/>
                    <a:pt x="2939" y="1219"/>
                    <a:pt x="2491" y="864"/>
                  </a:cubicBezTo>
                  <a:cubicBezTo>
                    <a:pt x="2043" y="511"/>
                    <a:pt x="1379" y="361"/>
                    <a:pt x="634" y="0"/>
                  </a:cubicBezTo>
                  <a:close/>
                </a:path>
              </a:pathLst>
            </a:custGeom>
            <a:solidFill>
              <a:srgbClr val="FFC8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30" name="Google Shape;1361;p34">
              <a:extLst>
                <a:ext uri="{FF2B5EF4-FFF2-40B4-BE49-F238E27FC236}">
                  <a16:creationId xmlns:a16="http://schemas.microsoft.com/office/drawing/2014/main" id="{2528D5CE-B724-0230-D5FE-9673905561BE}"/>
                </a:ext>
              </a:extLst>
            </p:cNvPr>
            <p:cNvSpPr/>
            <p:nvPr/>
          </p:nvSpPr>
          <p:spPr>
            <a:xfrm>
              <a:off x="795810" y="4568753"/>
              <a:ext cx="163474" cy="250057"/>
            </a:xfrm>
            <a:custGeom>
              <a:avLst/>
              <a:gdLst/>
              <a:ahLst/>
              <a:cxnLst/>
              <a:rect l="l" t="t" r="r" b="b"/>
              <a:pathLst>
                <a:path w="3963" h="6062" extrusionOk="0">
                  <a:moveTo>
                    <a:pt x="966" y="0"/>
                  </a:moveTo>
                  <a:cubicBezTo>
                    <a:pt x="745" y="0"/>
                    <a:pt x="494" y="25"/>
                    <a:pt x="225" y="75"/>
                  </a:cubicBezTo>
                  <a:cubicBezTo>
                    <a:pt x="225" y="75"/>
                    <a:pt x="1" y="1017"/>
                    <a:pt x="35" y="1259"/>
                  </a:cubicBezTo>
                  <a:cubicBezTo>
                    <a:pt x="71" y="1498"/>
                    <a:pt x="475" y="1758"/>
                    <a:pt x="698" y="1944"/>
                  </a:cubicBezTo>
                  <a:cubicBezTo>
                    <a:pt x="919" y="2132"/>
                    <a:pt x="2079" y="3440"/>
                    <a:pt x="2138" y="3627"/>
                  </a:cubicBezTo>
                  <a:cubicBezTo>
                    <a:pt x="2200" y="3814"/>
                    <a:pt x="2305" y="5020"/>
                    <a:pt x="2483" y="5406"/>
                  </a:cubicBezTo>
                  <a:cubicBezTo>
                    <a:pt x="2660" y="5792"/>
                    <a:pt x="2880" y="5984"/>
                    <a:pt x="3174" y="6048"/>
                  </a:cubicBezTo>
                  <a:cubicBezTo>
                    <a:pt x="3214" y="6057"/>
                    <a:pt x="3256" y="6062"/>
                    <a:pt x="3298" y="6062"/>
                  </a:cubicBezTo>
                  <a:cubicBezTo>
                    <a:pt x="3562" y="6062"/>
                    <a:pt x="3842" y="5893"/>
                    <a:pt x="3865" y="5634"/>
                  </a:cubicBezTo>
                  <a:cubicBezTo>
                    <a:pt x="3893" y="5335"/>
                    <a:pt x="3733" y="4945"/>
                    <a:pt x="3731" y="4583"/>
                  </a:cubicBezTo>
                  <a:cubicBezTo>
                    <a:pt x="3730" y="4221"/>
                    <a:pt x="3963" y="2469"/>
                    <a:pt x="3613" y="1923"/>
                  </a:cubicBezTo>
                  <a:cubicBezTo>
                    <a:pt x="3261" y="1380"/>
                    <a:pt x="1927" y="264"/>
                    <a:pt x="1645" y="122"/>
                  </a:cubicBezTo>
                  <a:cubicBezTo>
                    <a:pt x="1485" y="41"/>
                    <a:pt x="1250" y="0"/>
                    <a:pt x="966" y="0"/>
                  </a:cubicBezTo>
                  <a:close/>
                </a:path>
              </a:pathLst>
            </a:custGeom>
            <a:solidFill>
              <a:srgbClr val="FFC8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31" name="Google Shape;1362;p34">
              <a:extLst>
                <a:ext uri="{FF2B5EF4-FFF2-40B4-BE49-F238E27FC236}">
                  <a16:creationId xmlns:a16="http://schemas.microsoft.com/office/drawing/2014/main" id="{82E06496-A996-FC42-5207-EBFB5DC1F829}"/>
                </a:ext>
              </a:extLst>
            </p:cNvPr>
            <p:cNvSpPr/>
            <p:nvPr/>
          </p:nvSpPr>
          <p:spPr>
            <a:xfrm>
              <a:off x="97365" y="4556708"/>
              <a:ext cx="687803" cy="526309"/>
            </a:xfrm>
            <a:custGeom>
              <a:avLst/>
              <a:gdLst/>
              <a:ahLst/>
              <a:cxnLst/>
              <a:rect l="l" t="t" r="r" b="b"/>
              <a:pathLst>
                <a:path w="16674" h="12759" extrusionOk="0">
                  <a:moveTo>
                    <a:pt x="12729" y="0"/>
                  </a:moveTo>
                  <a:cubicBezTo>
                    <a:pt x="11946" y="0"/>
                    <a:pt x="1844" y="5357"/>
                    <a:pt x="1844" y="5357"/>
                  </a:cubicBezTo>
                  <a:cubicBezTo>
                    <a:pt x="364" y="6600"/>
                    <a:pt x="0" y="9000"/>
                    <a:pt x="413" y="10353"/>
                  </a:cubicBezTo>
                  <a:cubicBezTo>
                    <a:pt x="824" y="11689"/>
                    <a:pt x="1638" y="12759"/>
                    <a:pt x="3214" y="12759"/>
                  </a:cubicBezTo>
                  <a:cubicBezTo>
                    <a:pt x="3235" y="12759"/>
                    <a:pt x="3255" y="12759"/>
                    <a:pt x="3276" y="12758"/>
                  </a:cubicBezTo>
                  <a:cubicBezTo>
                    <a:pt x="4893" y="12731"/>
                    <a:pt x="15755" y="8167"/>
                    <a:pt x="16031" y="7918"/>
                  </a:cubicBezTo>
                  <a:cubicBezTo>
                    <a:pt x="16309" y="7667"/>
                    <a:pt x="16673" y="6058"/>
                    <a:pt x="15682" y="3462"/>
                  </a:cubicBezTo>
                  <a:cubicBezTo>
                    <a:pt x="14690" y="868"/>
                    <a:pt x="13512" y="0"/>
                    <a:pt x="12729"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32" name="Google Shape;1363;p34">
              <a:extLst>
                <a:ext uri="{FF2B5EF4-FFF2-40B4-BE49-F238E27FC236}">
                  <a16:creationId xmlns:a16="http://schemas.microsoft.com/office/drawing/2014/main" id="{2F55BC8C-3BE3-C310-835A-AE5B81332A23}"/>
                </a:ext>
              </a:extLst>
            </p:cNvPr>
            <p:cNvSpPr/>
            <p:nvPr/>
          </p:nvSpPr>
          <p:spPr>
            <a:xfrm>
              <a:off x="776629" y="4613344"/>
              <a:ext cx="143839" cy="192844"/>
            </a:xfrm>
            <a:custGeom>
              <a:avLst/>
              <a:gdLst/>
              <a:ahLst/>
              <a:cxnLst/>
              <a:rect l="l" t="t" r="r" b="b"/>
              <a:pathLst>
                <a:path w="3487" h="4675" extrusionOk="0">
                  <a:moveTo>
                    <a:pt x="951" y="0"/>
                  </a:moveTo>
                  <a:cubicBezTo>
                    <a:pt x="710" y="0"/>
                    <a:pt x="465" y="25"/>
                    <a:pt x="350" y="86"/>
                  </a:cubicBezTo>
                  <a:cubicBezTo>
                    <a:pt x="105" y="217"/>
                    <a:pt x="0" y="1296"/>
                    <a:pt x="628" y="1857"/>
                  </a:cubicBezTo>
                  <a:cubicBezTo>
                    <a:pt x="628" y="1857"/>
                    <a:pt x="960" y="2019"/>
                    <a:pt x="1152" y="2089"/>
                  </a:cubicBezTo>
                  <a:cubicBezTo>
                    <a:pt x="1342" y="2161"/>
                    <a:pt x="1702" y="2627"/>
                    <a:pt x="1757" y="2857"/>
                  </a:cubicBezTo>
                  <a:cubicBezTo>
                    <a:pt x="1812" y="3085"/>
                    <a:pt x="1734" y="4014"/>
                    <a:pt x="2009" y="4320"/>
                  </a:cubicBezTo>
                  <a:cubicBezTo>
                    <a:pt x="2235" y="4573"/>
                    <a:pt x="2474" y="4675"/>
                    <a:pt x="2708" y="4675"/>
                  </a:cubicBezTo>
                  <a:cubicBezTo>
                    <a:pt x="2757" y="4675"/>
                    <a:pt x="2807" y="4670"/>
                    <a:pt x="2856" y="4661"/>
                  </a:cubicBezTo>
                  <a:cubicBezTo>
                    <a:pt x="3134" y="4612"/>
                    <a:pt x="3190" y="4278"/>
                    <a:pt x="3183" y="3963"/>
                  </a:cubicBezTo>
                  <a:cubicBezTo>
                    <a:pt x="3176" y="3647"/>
                    <a:pt x="3487" y="1948"/>
                    <a:pt x="3265" y="1672"/>
                  </a:cubicBezTo>
                  <a:cubicBezTo>
                    <a:pt x="3042" y="1395"/>
                    <a:pt x="1693" y="165"/>
                    <a:pt x="1561" y="77"/>
                  </a:cubicBezTo>
                  <a:cubicBezTo>
                    <a:pt x="1491" y="32"/>
                    <a:pt x="1223" y="0"/>
                    <a:pt x="951" y="0"/>
                  </a:cubicBezTo>
                  <a:close/>
                </a:path>
              </a:pathLst>
            </a:custGeom>
            <a:solidFill>
              <a:srgbClr val="FFC8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33" name="Google Shape;1364;p34">
              <a:extLst>
                <a:ext uri="{FF2B5EF4-FFF2-40B4-BE49-F238E27FC236}">
                  <a16:creationId xmlns:a16="http://schemas.microsoft.com/office/drawing/2014/main" id="{D36AF811-32BE-8B65-F583-2662EF60710D}"/>
                </a:ext>
              </a:extLst>
            </p:cNvPr>
            <p:cNvSpPr/>
            <p:nvPr/>
          </p:nvSpPr>
          <p:spPr>
            <a:xfrm>
              <a:off x="833636" y="4613715"/>
              <a:ext cx="81469" cy="172590"/>
            </a:xfrm>
            <a:custGeom>
              <a:avLst/>
              <a:gdLst/>
              <a:ahLst/>
              <a:cxnLst/>
              <a:rect l="l" t="t" r="r" b="b"/>
              <a:pathLst>
                <a:path w="1975" h="4184" extrusionOk="0">
                  <a:moveTo>
                    <a:pt x="3" y="0"/>
                  </a:moveTo>
                  <a:cubicBezTo>
                    <a:pt x="2" y="0"/>
                    <a:pt x="2" y="1"/>
                    <a:pt x="2" y="1"/>
                  </a:cubicBezTo>
                  <a:cubicBezTo>
                    <a:pt x="1" y="4"/>
                    <a:pt x="2" y="4"/>
                    <a:pt x="2" y="4"/>
                  </a:cubicBezTo>
                  <a:cubicBezTo>
                    <a:pt x="142" y="36"/>
                    <a:pt x="338" y="191"/>
                    <a:pt x="564" y="372"/>
                  </a:cubicBezTo>
                  <a:cubicBezTo>
                    <a:pt x="651" y="441"/>
                    <a:pt x="742" y="513"/>
                    <a:pt x="838" y="585"/>
                  </a:cubicBezTo>
                  <a:cubicBezTo>
                    <a:pt x="925" y="653"/>
                    <a:pt x="1235" y="894"/>
                    <a:pt x="1509" y="1199"/>
                  </a:cubicBezTo>
                  <a:cubicBezTo>
                    <a:pt x="1635" y="1338"/>
                    <a:pt x="1733" y="1471"/>
                    <a:pt x="1804" y="1594"/>
                  </a:cubicBezTo>
                  <a:cubicBezTo>
                    <a:pt x="1886" y="1736"/>
                    <a:pt x="1932" y="1867"/>
                    <a:pt x="1939" y="1982"/>
                  </a:cubicBezTo>
                  <a:cubicBezTo>
                    <a:pt x="1970" y="2468"/>
                    <a:pt x="1724" y="4167"/>
                    <a:pt x="1722" y="4184"/>
                  </a:cubicBezTo>
                  <a:cubicBezTo>
                    <a:pt x="1726" y="4166"/>
                    <a:pt x="1975" y="2468"/>
                    <a:pt x="1941" y="1982"/>
                  </a:cubicBezTo>
                  <a:cubicBezTo>
                    <a:pt x="1934" y="1866"/>
                    <a:pt x="1889" y="1735"/>
                    <a:pt x="1805" y="1592"/>
                  </a:cubicBezTo>
                  <a:cubicBezTo>
                    <a:pt x="1735" y="1468"/>
                    <a:pt x="1635" y="1337"/>
                    <a:pt x="1511" y="1197"/>
                  </a:cubicBezTo>
                  <a:cubicBezTo>
                    <a:pt x="1237" y="892"/>
                    <a:pt x="926" y="650"/>
                    <a:pt x="839" y="583"/>
                  </a:cubicBezTo>
                  <a:cubicBezTo>
                    <a:pt x="742" y="511"/>
                    <a:pt x="651" y="438"/>
                    <a:pt x="565" y="370"/>
                  </a:cubicBezTo>
                  <a:cubicBezTo>
                    <a:pt x="340" y="190"/>
                    <a:pt x="143" y="35"/>
                    <a:pt x="5" y="1"/>
                  </a:cubicBezTo>
                  <a:cubicBezTo>
                    <a:pt x="4" y="0"/>
                    <a:pt x="4" y="0"/>
                    <a:pt x="3" y="0"/>
                  </a:cubicBezTo>
                  <a:close/>
                  <a:moveTo>
                    <a:pt x="1723" y="4183"/>
                  </a:moveTo>
                  <a:cubicBezTo>
                    <a:pt x="1723" y="4183"/>
                    <a:pt x="1723" y="4183"/>
                    <a:pt x="1722" y="4184"/>
                  </a:cubicBezTo>
                  <a:cubicBezTo>
                    <a:pt x="1723" y="4184"/>
                    <a:pt x="1723" y="4183"/>
                    <a:pt x="1723" y="4183"/>
                  </a:cubicBezTo>
                  <a:close/>
                </a:path>
              </a:pathLst>
            </a:custGeom>
            <a:solidFill>
              <a:srgbClr val="862F3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34" name="Google Shape;1365;p34">
              <a:extLst>
                <a:ext uri="{FF2B5EF4-FFF2-40B4-BE49-F238E27FC236}">
                  <a16:creationId xmlns:a16="http://schemas.microsoft.com/office/drawing/2014/main" id="{A0BC3020-F1FF-7D6A-C860-4C65C5F0E01E}"/>
                </a:ext>
              </a:extLst>
            </p:cNvPr>
            <p:cNvSpPr/>
            <p:nvPr/>
          </p:nvSpPr>
          <p:spPr>
            <a:xfrm>
              <a:off x="104089" y="4726493"/>
              <a:ext cx="678439" cy="356606"/>
            </a:xfrm>
            <a:custGeom>
              <a:avLst/>
              <a:gdLst/>
              <a:ahLst/>
              <a:cxnLst/>
              <a:rect l="l" t="t" r="r" b="b"/>
              <a:pathLst>
                <a:path w="16447" h="8645" extrusionOk="0">
                  <a:moveTo>
                    <a:pt x="15747" y="1"/>
                  </a:moveTo>
                  <a:cubicBezTo>
                    <a:pt x="14562" y="512"/>
                    <a:pt x="3985" y="5060"/>
                    <a:pt x="2601" y="5198"/>
                  </a:cubicBezTo>
                  <a:cubicBezTo>
                    <a:pt x="2435" y="5215"/>
                    <a:pt x="2273" y="5224"/>
                    <a:pt x="2118" y="5224"/>
                  </a:cubicBezTo>
                  <a:cubicBezTo>
                    <a:pt x="1079" y="5224"/>
                    <a:pt x="325" y="4798"/>
                    <a:pt x="442" y="3085"/>
                  </a:cubicBezTo>
                  <a:lnTo>
                    <a:pt x="442" y="3085"/>
                  </a:lnTo>
                  <a:cubicBezTo>
                    <a:pt x="37" y="4191"/>
                    <a:pt x="1" y="5410"/>
                    <a:pt x="255" y="6238"/>
                  </a:cubicBezTo>
                  <a:cubicBezTo>
                    <a:pt x="666" y="7574"/>
                    <a:pt x="1478" y="8644"/>
                    <a:pt x="3054" y="8644"/>
                  </a:cubicBezTo>
                  <a:cubicBezTo>
                    <a:pt x="3075" y="8644"/>
                    <a:pt x="3095" y="8644"/>
                    <a:pt x="3116" y="8644"/>
                  </a:cubicBezTo>
                  <a:cubicBezTo>
                    <a:pt x="4734" y="8615"/>
                    <a:pt x="15593" y="4053"/>
                    <a:pt x="15871" y="3803"/>
                  </a:cubicBezTo>
                  <a:cubicBezTo>
                    <a:pt x="16122" y="3573"/>
                    <a:pt x="16447" y="2212"/>
                    <a:pt x="15747" y="1"/>
                  </a:cubicBezTo>
                  <a:close/>
                </a:path>
              </a:pathLst>
            </a:custGeom>
            <a:solidFill>
              <a:srgbClr val="D9E6F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35" name="Google Shape;1366;p34">
              <a:extLst>
                <a:ext uri="{FF2B5EF4-FFF2-40B4-BE49-F238E27FC236}">
                  <a16:creationId xmlns:a16="http://schemas.microsoft.com/office/drawing/2014/main" id="{CA984EB1-F0BC-AEA8-CEA2-C4C76FE78EC4}"/>
                </a:ext>
              </a:extLst>
            </p:cNvPr>
            <p:cNvSpPr/>
            <p:nvPr/>
          </p:nvSpPr>
          <p:spPr>
            <a:xfrm>
              <a:off x="370358" y="4025243"/>
              <a:ext cx="206704" cy="435930"/>
            </a:xfrm>
            <a:custGeom>
              <a:avLst/>
              <a:gdLst/>
              <a:ahLst/>
              <a:cxnLst/>
              <a:rect l="l" t="t" r="r" b="b"/>
              <a:pathLst>
                <a:path w="5011" h="10568" extrusionOk="0">
                  <a:moveTo>
                    <a:pt x="0" y="0"/>
                  </a:moveTo>
                  <a:cubicBezTo>
                    <a:pt x="0" y="1"/>
                    <a:pt x="964" y="1321"/>
                    <a:pt x="1781" y="2450"/>
                  </a:cubicBezTo>
                  <a:cubicBezTo>
                    <a:pt x="2598" y="3580"/>
                    <a:pt x="4777" y="6070"/>
                    <a:pt x="4982" y="10568"/>
                  </a:cubicBezTo>
                  <a:cubicBezTo>
                    <a:pt x="4982" y="10568"/>
                    <a:pt x="5010" y="7007"/>
                    <a:pt x="4083" y="5202"/>
                  </a:cubicBezTo>
                  <a:cubicBezTo>
                    <a:pt x="3159" y="3401"/>
                    <a:pt x="1" y="1"/>
                    <a:pt x="0" y="0"/>
                  </a:cubicBezTo>
                  <a:close/>
                </a:path>
              </a:pathLst>
            </a:custGeom>
            <a:solidFill>
              <a:srgbClr val="274590">
                <a:alpha val="1488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36" name="Google Shape;1367;p34">
              <a:extLst>
                <a:ext uri="{FF2B5EF4-FFF2-40B4-BE49-F238E27FC236}">
                  <a16:creationId xmlns:a16="http://schemas.microsoft.com/office/drawing/2014/main" id="{F42E4CDC-F9DD-DF17-35ED-E48E4B98EB40}"/>
                </a:ext>
              </a:extLst>
            </p:cNvPr>
            <p:cNvSpPr/>
            <p:nvPr/>
          </p:nvSpPr>
          <p:spPr>
            <a:xfrm>
              <a:off x="102109" y="4678313"/>
              <a:ext cx="284584" cy="179314"/>
            </a:xfrm>
            <a:custGeom>
              <a:avLst/>
              <a:gdLst/>
              <a:ahLst/>
              <a:cxnLst/>
              <a:rect l="l" t="t" r="r" b="b"/>
              <a:pathLst>
                <a:path w="6899" h="4347" extrusionOk="0">
                  <a:moveTo>
                    <a:pt x="6898" y="1"/>
                  </a:moveTo>
                  <a:lnTo>
                    <a:pt x="6898" y="1"/>
                  </a:lnTo>
                  <a:cubicBezTo>
                    <a:pt x="6898" y="1"/>
                    <a:pt x="2728" y="1368"/>
                    <a:pt x="1364" y="2031"/>
                  </a:cubicBezTo>
                  <a:cubicBezTo>
                    <a:pt x="1" y="2695"/>
                    <a:pt x="442" y="4346"/>
                    <a:pt x="442" y="4346"/>
                  </a:cubicBezTo>
                  <a:cubicBezTo>
                    <a:pt x="442" y="4346"/>
                    <a:pt x="788" y="3280"/>
                    <a:pt x="1341" y="2892"/>
                  </a:cubicBezTo>
                  <a:cubicBezTo>
                    <a:pt x="1896" y="2505"/>
                    <a:pt x="4185" y="1087"/>
                    <a:pt x="6898" y="1"/>
                  </a:cubicBezTo>
                  <a:close/>
                </a:path>
              </a:pathLst>
            </a:custGeom>
            <a:solidFill>
              <a:srgbClr val="274590">
                <a:alpha val="1488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37" name="Google Shape;1368;p34">
              <a:extLst>
                <a:ext uri="{FF2B5EF4-FFF2-40B4-BE49-F238E27FC236}">
                  <a16:creationId xmlns:a16="http://schemas.microsoft.com/office/drawing/2014/main" id="{E0B0A8F2-2A82-0F6C-4053-40ADEA1CB9BE}"/>
                </a:ext>
              </a:extLst>
            </p:cNvPr>
            <p:cNvSpPr/>
            <p:nvPr/>
          </p:nvSpPr>
          <p:spPr>
            <a:xfrm>
              <a:off x="466883" y="4887244"/>
              <a:ext cx="473261" cy="131794"/>
            </a:xfrm>
            <a:custGeom>
              <a:avLst/>
              <a:gdLst/>
              <a:ahLst/>
              <a:cxnLst/>
              <a:rect l="l" t="t" r="r" b="b"/>
              <a:pathLst>
                <a:path w="11473" h="3195" extrusionOk="0">
                  <a:moveTo>
                    <a:pt x="11472" y="1"/>
                  </a:moveTo>
                  <a:lnTo>
                    <a:pt x="11472" y="1"/>
                  </a:lnTo>
                  <a:cubicBezTo>
                    <a:pt x="11472" y="1"/>
                    <a:pt x="11252" y="100"/>
                    <a:pt x="10902" y="249"/>
                  </a:cubicBezTo>
                  <a:lnTo>
                    <a:pt x="10902" y="249"/>
                  </a:lnTo>
                  <a:cubicBezTo>
                    <a:pt x="11294" y="98"/>
                    <a:pt x="11472" y="1"/>
                    <a:pt x="11472" y="1"/>
                  </a:cubicBezTo>
                  <a:close/>
                  <a:moveTo>
                    <a:pt x="10902" y="249"/>
                  </a:moveTo>
                  <a:lnTo>
                    <a:pt x="10902" y="249"/>
                  </a:lnTo>
                  <a:cubicBezTo>
                    <a:pt x="10531" y="392"/>
                    <a:pt x="9969" y="583"/>
                    <a:pt x="9187" y="788"/>
                  </a:cubicBezTo>
                  <a:cubicBezTo>
                    <a:pt x="7984" y="1101"/>
                    <a:pt x="5936" y="1141"/>
                    <a:pt x="4981" y="1141"/>
                  </a:cubicBezTo>
                  <a:cubicBezTo>
                    <a:pt x="4660" y="1141"/>
                    <a:pt x="4462" y="1136"/>
                    <a:pt x="4462" y="1136"/>
                  </a:cubicBezTo>
                  <a:cubicBezTo>
                    <a:pt x="4462" y="1136"/>
                    <a:pt x="1522" y="2567"/>
                    <a:pt x="1" y="3181"/>
                  </a:cubicBezTo>
                  <a:cubicBezTo>
                    <a:pt x="1" y="3181"/>
                    <a:pt x="137" y="3194"/>
                    <a:pt x="365" y="3194"/>
                  </a:cubicBezTo>
                  <a:cubicBezTo>
                    <a:pt x="774" y="3194"/>
                    <a:pt x="1477" y="3150"/>
                    <a:pt x="2226" y="2904"/>
                  </a:cubicBezTo>
                  <a:cubicBezTo>
                    <a:pt x="3395" y="2523"/>
                    <a:pt x="4462" y="1938"/>
                    <a:pt x="4462" y="1938"/>
                  </a:cubicBezTo>
                  <a:cubicBezTo>
                    <a:pt x="4462" y="1938"/>
                    <a:pt x="6000" y="1809"/>
                    <a:pt x="7530" y="1447"/>
                  </a:cubicBezTo>
                  <a:cubicBezTo>
                    <a:pt x="8598" y="1196"/>
                    <a:pt x="10094" y="591"/>
                    <a:pt x="10902" y="249"/>
                  </a:cubicBezTo>
                  <a:close/>
                </a:path>
              </a:pathLst>
            </a:custGeom>
            <a:solidFill>
              <a:srgbClr val="274590">
                <a:alpha val="1488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38" name="Google Shape;1369;p34">
              <a:extLst>
                <a:ext uri="{FF2B5EF4-FFF2-40B4-BE49-F238E27FC236}">
                  <a16:creationId xmlns:a16="http://schemas.microsoft.com/office/drawing/2014/main" id="{2375DB74-8BBA-F00D-9EF6-8CDBF76162E7}"/>
                </a:ext>
              </a:extLst>
            </p:cNvPr>
            <p:cNvSpPr/>
            <p:nvPr/>
          </p:nvSpPr>
          <p:spPr>
            <a:xfrm>
              <a:off x="1219571" y="3977516"/>
              <a:ext cx="144952" cy="242138"/>
            </a:xfrm>
            <a:custGeom>
              <a:avLst/>
              <a:gdLst/>
              <a:ahLst/>
              <a:cxnLst/>
              <a:rect l="l" t="t" r="r" b="b"/>
              <a:pathLst>
                <a:path w="3514" h="5870" extrusionOk="0">
                  <a:moveTo>
                    <a:pt x="0" y="1"/>
                  </a:moveTo>
                  <a:lnTo>
                    <a:pt x="0" y="1"/>
                  </a:lnTo>
                  <a:cubicBezTo>
                    <a:pt x="1965" y="2620"/>
                    <a:pt x="2754" y="4433"/>
                    <a:pt x="2796" y="4953"/>
                  </a:cubicBezTo>
                  <a:cubicBezTo>
                    <a:pt x="2840" y="5470"/>
                    <a:pt x="2630" y="5870"/>
                    <a:pt x="2630" y="5870"/>
                  </a:cubicBezTo>
                  <a:cubicBezTo>
                    <a:pt x="2630" y="5870"/>
                    <a:pt x="3513" y="5576"/>
                    <a:pt x="3206" y="4419"/>
                  </a:cubicBezTo>
                  <a:cubicBezTo>
                    <a:pt x="2899" y="3263"/>
                    <a:pt x="1" y="1"/>
                    <a:pt x="0" y="1"/>
                  </a:cubicBezTo>
                  <a:close/>
                </a:path>
              </a:pathLst>
            </a:custGeom>
            <a:solidFill>
              <a:srgbClr val="274590">
                <a:alpha val="1488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39" name="Google Shape;1370;p34">
              <a:extLst>
                <a:ext uri="{FF2B5EF4-FFF2-40B4-BE49-F238E27FC236}">
                  <a16:creationId xmlns:a16="http://schemas.microsoft.com/office/drawing/2014/main" id="{C62E74F5-9475-E988-A40A-B120327F21BD}"/>
                </a:ext>
              </a:extLst>
            </p:cNvPr>
            <p:cNvSpPr/>
            <p:nvPr/>
          </p:nvSpPr>
          <p:spPr>
            <a:xfrm>
              <a:off x="200201" y="4641971"/>
              <a:ext cx="167846" cy="39518"/>
            </a:xfrm>
            <a:custGeom>
              <a:avLst/>
              <a:gdLst/>
              <a:ahLst/>
              <a:cxnLst/>
              <a:rect l="l" t="t" r="r" b="b"/>
              <a:pathLst>
                <a:path w="4069" h="958" extrusionOk="0">
                  <a:moveTo>
                    <a:pt x="1673" y="1"/>
                  </a:moveTo>
                  <a:cubicBezTo>
                    <a:pt x="1633" y="1"/>
                    <a:pt x="1593" y="2"/>
                    <a:pt x="1553" y="4"/>
                  </a:cubicBezTo>
                  <a:cubicBezTo>
                    <a:pt x="332" y="75"/>
                    <a:pt x="0" y="720"/>
                    <a:pt x="0" y="720"/>
                  </a:cubicBezTo>
                  <a:cubicBezTo>
                    <a:pt x="0" y="720"/>
                    <a:pt x="767" y="507"/>
                    <a:pt x="1779" y="507"/>
                  </a:cubicBezTo>
                  <a:cubicBezTo>
                    <a:pt x="2483" y="507"/>
                    <a:pt x="3305" y="610"/>
                    <a:pt x="4069" y="958"/>
                  </a:cubicBezTo>
                  <a:cubicBezTo>
                    <a:pt x="4069" y="958"/>
                    <a:pt x="2860" y="1"/>
                    <a:pt x="1673" y="1"/>
                  </a:cubicBezTo>
                  <a:close/>
                </a:path>
              </a:pathLst>
            </a:custGeom>
            <a:solidFill>
              <a:srgbClr val="274590">
                <a:alpha val="1488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40" name="Google Shape;1371;p34">
              <a:extLst>
                <a:ext uri="{FF2B5EF4-FFF2-40B4-BE49-F238E27FC236}">
                  <a16:creationId xmlns:a16="http://schemas.microsoft.com/office/drawing/2014/main" id="{249F400E-29B8-0198-89D8-1B4554E3DF84}"/>
                </a:ext>
              </a:extLst>
            </p:cNvPr>
            <p:cNvSpPr/>
            <p:nvPr/>
          </p:nvSpPr>
          <p:spPr>
            <a:xfrm>
              <a:off x="853973" y="4569660"/>
              <a:ext cx="99619" cy="186697"/>
            </a:xfrm>
            <a:custGeom>
              <a:avLst/>
              <a:gdLst/>
              <a:ahLst/>
              <a:cxnLst/>
              <a:rect l="l" t="t" r="r" b="b"/>
              <a:pathLst>
                <a:path w="2415" h="4526" extrusionOk="0">
                  <a:moveTo>
                    <a:pt x="2" y="1"/>
                  </a:moveTo>
                  <a:cubicBezTo>
                    <a:pt x="0" y="1"/>
                    <a:pt x="0" y="2"/>
                    <a:pt x="0" y="2"/>
                  </a:cubicBezTo>
                  <a:cubicBezTo>
                    <a:pt x="0" y="4"/>
                    <a:pt x="2" y="4"/>
                    <a:pt x="2" y="4"/>
                  </a:cubicBezTo>
                  <a:cubicBezTo>
                    <a:pt x="178" y="29"/>
                    <a:pt x="672" y="361"/>
                    <a:pt x="1177" y="789"/>
                  </a:cubicBezTo>
                  <a:cubicBezTo>
                    <a:pt x="1438" y="1011"/>
                    <a:pt x="1675" y="1238"/>
                    <a:pt x="1863" y="1443"/>
                  </a:cubicBezTo>
                  <a:cubicBezTo>
                    <a:pt x="2077" y="1678"/>
                    <a:pt x="2218" y="1877"/>
                    <a:pt x="2282" y="2034"/>
                  </a:cubicBezTo>
                  <a:cubicBezTo>
                    <a:pt x="2344" y="2186"/>
                    <a:pt x="2383" y="2412"/>
                    <a:pt x="2399" y="2704"/>
                  </a:cubicBezTo>
                  <a:cubicBezTo>
                    <a:pt x="2411" y="2938"/>
                    <a:pt x="2409" y="3216"/>
                    <a:pt x="2392" y="3529"/>
                  </a:cubicBezTo>
                  <a:cubicBezTo>
                    <a:pt x="2362" y="4063"/>
                    <a:pt x="2299" y="4521"/>
                    <a:pt x="2299" y="4525"/>
                  </a:cubicBezTo>
                  <a:cubicBezTo>
                    <a:pt x="2300" y="4521"/>
                    <a:pt x="2363" y="4064"/>
                    <a:pt x="2395" y="3531"/>
                  </a:cubicBezTo>
                  <a:cubicBezTo>
                    <a:pt x="2413" y="3217"/>
                    <a:pt x="2414" y="2941"/>
                    <a:pt x="2402" y="2705"/>
                  </a:cubicBezTo>
                  <a:cubicBezTo>
                    <a:pt x="2387" y="2413"/>
                    <a:pt x="2348" y="2186"/>
                    <a:pt x="2286" y="2034"/>
                  </a:cubicBezTo>
                  <a:cubicBezTo>
                    <a:pt x="2221" y="1877"/>
                    <a:pt x="2080" y="1678"/>
                    <a:pt x="1864" y="1441"/>
                  </a:cubicBezTo>
                  <a:cubicBezTo>
                    <a:pt x="1678" y="1237"/>
                    <a:pt x="1441" y="1010"/>
                    <a:pt x="1178" y="787"/>
                  </a:cubicBezTo>
                  <a:cubicBezTo>
                    <a:pt x="673" y="356"/>
                    <a:pt x="178" y="26"/>
                    <a:pt x="2" y="1"/>
                  </a:cubicBezTo>
                  <a:close/>
                </a:path>
              </a:pathLst>
            </a:custGeom>
            <a:solidFill>
              <a:srgbClr val="862F3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41" name="Google Shape;1372;p34">
              <a:extLst>
                <a:ext uri="{FF2B5EF4-FFF2-40B4-BE49-F238E27FC236}">
                  <a16:creationId xmlns:a16="http://schemas.microsoft.com/office/drawing/2014/main" id="{2D68C803-5CBD-F0B5-4120-331D29E675B3}"/>
                </a:ext>
              </a:extLst>
            </p:cNvPr>
            <p:cNvSpPr/>
            <p:nvPr/>
          </p:nvSpPr>
          <p:spPr>
            <a:xfrm>
              <a:off x="1405361" y="4320098"/>
              <a:ext cx="178530" cy="113726"/>
            </a:xfrm>
            <a:custGeom>
              <a:avLst/>
              <a:gdLst/>
              <a:ahLst/>
              <a:cxnLst/>
              <a:rect l="l" t="t" r="r" b="b"/>
              <a:pathLst>
                <a:path w="4328" h="2757" extrusionOk="0">
                  <a:moveTo>
                    <a:pt x="2414" y="0"/>
                  </a:moveTo>
                  <a:cubicBezTo>
                    <a:pt x="1905" y="0"/>
                    <a:pt x="1419" y="246"/>
                    <a:pt x="1087" y="654"/>
                  </a:cubicBezTo>
                  <a:cubicBezTo>
                    <a:pt x="516" y="1358"/>
                    <a:pt x="1" y="2601"/>
                    <a:pt x="1" y="2601"/>
                  </a:cubicBezTo>
                  <a:lnTo>
                    <a:pt x="3477" y="2756"/>
                  </a:lnTo>
                  <a:cubicBezTo>
                    <a:pt x="3477" y="2756"/>
                    <a:pt x="4328" y="1111"/>
                    <a:pt x="3510" y="420"/>
                  </a:cubicBezTo>
                  <a:cubicBezTo>
                    <a:pt x="3166" y="130"/>
                    <a:pt x="2784" y="0"/>
                    <a:pt x="2414" y="0"/>
                  </a:cubicBezTo>
                  <a:close/>
                </a:path>
              </a:pathLst>
            </a:custGeom>
            <a:solidFill>
              <a:srgbClr val="F0508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42" name="Google Shape;1373;p34">
              <a:extLst>
                <a:ext uri="{FF2B5EF4-FFF2-40B4-BE49-F238E27FC236}">
                  <a16:creationId xmlns:a16="http://schemas.microsoft.com/office/drawing/2014/main" id="{BB75E058-25B8-F34B-B11D-CCE459314BA3}"/>
                </a:ext>
              </a:extLst>
            </p:cNvPr>
            <p:cNvSpPr/>
            <p:nvPr/>
          </p:nvSpPr>
          <p:spPr>
            <a:xfrm>
              <a:off x="930367" y="4380570"/>
              <a:ext cx="868395" cy="704426"/>
            </a:xfrm>
            <a:custGeom>
              <a:avLst/>
              <a:gdLst/>
              <a:ahLst/>
              <a:cxnLst/>
              <a:rect l="l" t="t" r="r" b="b"/>
              <a:pathLst>
                <a:path w="21052" h="17077" extrusionOk="0">
                  <a:moveTo>
                    <a:pt x="8659" y="1"/>
                  </a:moveTo>
                  <a:lnTo>
                    <a:pt x="1" y="17076"/>
                  </a:lnTo>
                  <a:lnTo>
                    <a:pt x="12633" y="16903"/>
                  </a:lnTo>
                  <a:lnTo>
                    <a:pt x="21052" y="1061"/>
                  </a:lnTo>
                  <a:lnTo>
                    <a:pt x="8659"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43" name="Google Shape;1374;p34">
              <a:extLst>
                <a:ext uri="{FF2B5EF4-FFF2-40B4-BE49-F238E27FC236}">
                  <a16:creationId xmlns:a16="http://schemas.microsoft.com/office/drawing/2014/main" id="{9C60AFB9-695B-F225-27C4-D93DEEC7E2B8}"/>
                </a:ext>
              </a:extLst>
            </p:cNvPr>
            <p:cNvSpPr/>
            <p:nvPr/>
          </p:nvSpPr>
          <p:spPr>
            <a:xfrm>
              <a:off x="941959" y="4397194"/>
              <a:ext cx="868354" cy="704426"/>
            </a:xfrm>
            <a:custGeom>
              <a:avLst/>
              <a:gdLst/>
              <a:ahLst/>
              <a:cxnLst/>
              <a:rect l="l" t="t" r="r" b="b"/>
              <a:pathLst>
                <a:path w="21051" h="17077" extrusionOk="0">
                  <a:moveTo>
                    <a:pt x="8657" y="0"/>
                  </a:moveTo>
                  <a:lnTo>
                    <a:pt x="1" y="17077"/>
                  </a:lnTo>
                  <a:lnTo>
                    <a:pt x="1" y="17077"/>
                  </a:lnTo>
                  <a:lnTo>
                    <a:pt x="12633" y="16902"/>
                  </a:lnTo>
                  <a:lnTo>
                    <a:pt x="21050" y="1058"/>
                  </a:lnTo>
                  <a:lnTo>
                    <a:pt x="8657" y="0"/>
                  </a:lnTo>
                  <a:close/>
                </a:path>
              </a:pathLst>
            </a:custGeom>
            <a:solidFill>
              <a:srgbClr val="FEBF7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44" name="Google Shape;1375;p34">
              <a:extLst>
                <a:ext uri="{FF2B5EF4-FFF2-40B4-BE49-F238E27FC236}">
                  <a16:creationId xmlns:a16="http://schemas.microsoft.com/office/drawing/2014/main" id="{FB97F914-6400-F379-7323-FA13C6C4155D}"/>
                </a:ext>
              </a:extLst>
            </p:cNvPr>
            <p:cNvSpPr/>
            <p:nvPr/>
          </p:nvSpPr>
          <p:spPr>
            <a:xfrm>
              <a:off x="930450" y="4380653"/>
              <a:ext cx="368651" cy="720967"/>
            </a:xfrm>
            <a:custGeom>
              <a:avLst/>
              <a:gdLst/>
              <a:ahLst/>
              <a:cxnLst/>
              <a:rect l="l" t="t" r="r" b="b"/>
              <a:pathLst>
                <a:path w="8937" h="17478" extrusionOk="0">
                  <a:moveTo>
                    <a:pt x="8657" y="0"/>
                  </a:moveTo>
                  <a:lnTo>
                    <a:pt x="0" y="17076"/>
                  </a:lnTo>
                  <a:lnTo>
                    <a:pt x="280" y="17478"/>
                  </a:lnTo>
                  <a:lnTo>
                    <a:pt x="8936" y="402"/>
                  </a:lnTo>
                  <a:lnTo>
                    <a:pt x="8657" y="0"/>
                  </a:lnTo>
                  <a:close/>
                </a:path>
              </a:pathLst>
            </a:custGeom>
            <a:solidFill>
              <a:srgbClr val="FEBF7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45" name="Google Shape;1376;p34">
              <a:extLst>
                <a:ext uri="{FF2B5EF4-FFF2-40B4-BE49-F238E27FC236}">
                  <a16:creationId xmlns:a16="http://schemas.microsoft.com/office/drawing/2014/main" id="{0FC165C5-92BA-F24F-D69E-BE3ED3F8EF62}"/>
                </a:ext>
              </a:extLst>
            </p:cNvPr>
            <p:cNvSpPr/>
            <p:nvPr/>
          </p:nvSpPr>
          <p:spPr>
            <a:xfrm>
              <a:off x="1488068" y="4342661"/>
              <a:ext cx="40508" cy="40466"/>
            </a:xfrm>
            <a:custGeom>
              <a:avLst/>
              <a:gdLst/>
              <a:ahLst/>
              <a:cxnLst/>
              <a:rect l="l" t="t" r="r" b="b"/>
              <a:pathLst>
                <a:path w="982" h="981" extrusionOk="0">
                  <a:moveTo>
                    <a:pt x="492" y="0"/>
                  </a:moveTo>
                  <a:cubicBezTo>
                    <a:pt x="219" y="0"/>
                    <a:pt x="1" y="217"/>
                    <a:pt x="1" y="490"/>
                  </a:cubicBezTo>
                  <a:cubicBezTo>
                    <a:pt x="1" y="762"/>
                    <a:pt x="221" y="981"/>
                    <a:pt x="492" y="981"/>
                  </a:cubicBezTo>
                  <a:cubicBezTo>
                    <a:pt x="763" y="981"/>
                    <a:pt x="981" y="759"/>
                    <a:pt x="981" y="490"/>
                  </a:cubicBezTo>
                  <a:cubicBezTo>
                    <a:pt x="981" y="220"/>
                    <a:pt x="763" y="0"/>
                    <a:pt x="492"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46" name="Google Shape;1377;p34">
              <a:extLst>
                <a:ext uri="{FF2B5EF4-FFF2-40B4-BE49-F238E27FC236}">
                  <a16:creationId xmlns:a16="http://schemas.microsoft.com/office/drawing/2014/main" id="{2F5CA45F-6067-CD6C-1EDC-25387E8DC337}"/>
                </a:ext>
              </a:extLst>
            </p:cNvPr>
            <p:cNvSpPr/>
            <p:nvPr/>
          </p:nvSpPr>
          <p:spPr>
            <a:xfrm>
              <a:off x="1579478" y="4596844"/>
              <a:ext cx="146685" cy="151470"/>
            </a:xfrm>
            <a:custGeom>
              <a:avLst/>
              <a:gdLst/>
              <a:ahLst/>
              <a:cxnLst/>
              <a:rect l="l" t="t" r="r" b="b"/>
              <a:pathLst>
                <a:path w="3556" h="3672" extrusionOk="0">
                  <a:moveTo>
                    <a:pt x="504" y="1"/>
                  </a:moveTo>
                  <a:cubicBezTo>
                    <a:pt x="196" y="1"/>
                    <a:pt x="0" y="584"/>
                    <a:pt x="107" y="874"/>
                  </a:cubicBezTo>
                  <a:cubicBezTo>
                    <a:pt x="226" y="1191"/>
                    <a:pt x="676" y="1340"/>
                    <a:pt x="1174" y="1712"/>
                  </a:cubicBezTo>
                  <a:cubicBezTo>
                    <a:pt x="1674" y="2084"/>
                    <a:pt x="1896" y="2327"/>
                    <a:pt x="1914" y="2700"/>
                  </a:cubicBezTo>
                  <a:cubicBezTo>
                    <a:pt x="1934" y="3072"/>
                    <a:pt x="2171" y="3552"/>
                    <a:pt x="2323" y="3610"/>
                  </a:cubicBezTo>
                  <a:cubicBezTo>
                    <a:pt x="2481" y="3666"/>
                    <a:pt x="2679" y="3672"/>
                    <a:pt x="2679" y="3672"/>
                  </a:cubicBezTo>
                  <a:cubicBezTo>
                    <a:pt x="3235" y="3432"/>
                    <a:pt x="3476" y="3119"/>
                    <a:pt x="3517" y="2670"/>
                  </a:cubicBezTo>
                  <a:cubicBezTo>
                    <a:pt x="3555" y="2218"/>
                    <a:pt x="3365" y="1522"/>
                    <a:pt x="3232" y="1163"/>
                  </a:cubicBezTo>
                  <a:cubicBezTo>
                    <a:pt x="3102" y="805"/>
                    <a:pt x="2747" y="523"/>
                    <a:pt x="2407" y="370"/>
                  </a:cubicBezTo>
                  <a:cubicBezTo>
                    <a:pt x="2067" y="216"/>
                    <a:pt x="958" y="147"/>
                    <a:pt x="595" y="18"/>
                  </a:cubicBezTo>
                  <a:cubicBezTo>
                    <a:pt x="564" y="6"/>
                    <a:pt x="533" y="1"/>
                    <a:pt x="504" y="1"/>
                  </a:cubicBezTo>
                  <a:close/>
                </a:path>
              </a:pathLst>
            </a:custGeom>
            <a:solidFill>
              <a:srgbClr val="FFC8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47" name="Google Shape;1378;p34">
              <a:extLst>
                <a:ext uri="{FF2B5EF4-FFF2-40B4-BE49-F238E27FC236}">
                  <a16:creationId xmlns:a16="http://schemas.microsoft.com/office/drawing/2014/main" id="{B5B6B13D-027C-ABB0-6E77-520672B5A7EC}"/>
                </a:ext>
              </a:extLst>
            </p:cNvPr>
            <p:cNvSpPr/>
            <p:nvPr/>
          </p:nvSpPr>
          <p:spPr>
            <a:xfrm>
              <a:off x="1534350" y="4687429"/>
              <a:ext cx="162401" cy="105270"/>
            </a:xfrm>
            <a:custGeom>
              <a:avLst/>
              <a:gdLst/>
              <a:ahLst/>
              <a:cxnLst/>
              <a:rect l="l" t="t" r="r" b="b"/>
              <a:pathLst>
                <a:path w="3937" h="2552" extrusionOk="0">
                  <a:moveTo>
                    <a:pt x="2076" y="1"/>
                  </a:moveTo>
                  <a:cubicBezTo>
                    <a:pt x="1618" y="1"/>
                    <a:pt x="1042" y="105"/>
                    <a:pt x="710" y="105"/>
                  </a:cubicBezTo>
                  <a:cubicBezTo>
                    <a:pt x="693" y="105"/>
                    <a:pt x="676" y="105"/>
                    <a:pt x="661" y="104"/>
                  </a:cubicBezTo>
                  <a:cubicBezTo>
                    <a:pt x="655" y="104"/>
                    <a:pt x="649" y="104"/>
                    <a:pt x="643" y="104"/>
                  </a:cubicBezTo>
                  <a:cubicBezTo>
                    <a:pt x="194" y="104"/>
                    <a:pt x="1" y="729"/>
                    <a:pt x="136" y="1006"/>
                  </a:cubicBezTo>
                  <a:cubicBezTo>
                    <a:pt x="275" y="1287"/>
                    <a:pt x="926" y="1512"/>
                    <a:pt x="1221" y="1525"/>
                  </a:cubicBezTo>
                  <a:cubicBezTo>
                    <a:pt x="1516" y="1539"/>
                    <a:pt x="2136" y="1842"/>
                    <a:pt x="2361" y="2037"/>
                  </a:cubicBezTo>
                  <a:cubicBezTo>
                    <a:pt x="2557" y="2210"/>
                    <a:pt x="2978" y="2551"/>
                    <a:pt x="3210" y="2551"/>
                  </a:cubicBezTo>
                  <a:cubicBezTo>
                    <a:pt x="3243" y="2551"/>
                    <a:pt x="3272" y="2544"/>
                    <a:pt x="3296" y="2529"/>
                  </a:cubicBezTo>
                  <a:cubicBezTo>
                    <a:pt x="3755" y="2177"/>
                    <a:pt x="3937" y="1514"/>
                    <a:pt x="3901" y="1281"/>
                  </a:cubicBezTo>
                  <a:cubicBezTo>
                    <a:pt x="3866" y="1048"/>
                    <a:pt x="3014" y="291"/>
                    <a:pt x="2591" y="83"/>
                  </a:cubicBezTo>
                  <a:cubicBezTo>
                    <a:pt x="2465" y="22"/>
                    <a:pt x="2282" y="1"/>
                    <a:pt x="2076" y="1"/>
                  </a:cubicBezTo>
                  <a:close/>
                </a:path>
              </a:pathLst>
            </a:custGeom>
            <a:solidFill>
              <a:srgbClr val="FFC8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48" name="Google Shape;1379;p34">
              <a:extLst>
                <a:ext uri="{FF2B5EF4-FFF2-40B4-BE49-F238E27FC236}">
                  <a16:creationId xmlns:a16="http://schemas.microsoft.com/office/drawing/2014/main" id="{689F0D42-9ADC-E6C3-99FB-A1E0F97677F4}"/>
                </a:ext>
              </a:extLst>
            </p:cNvPr>
            <p:cNvSpPr/>
            <p:nvPr/>
          </p:nvSpPr>
          <p:spPr>
            <a:xfrm>
              <a:off x="1489181" y="4778880"/>
              <a:ext cx="149366" cy="87203"/>
            </a:xfrm>
            <a:custGeom>
              <a:avLst/>
              <a:gdLst/>
              <a:ahLst/>
              <a:cxnLst/>
              <a:rect l="l" t="t" r="r" b="b"/>
              <a:pathLst>
                <a:path w="3621" h="2114" extrusionOk="0">
                  <a:moveTo>
                    <a:pt x="920" y="1"/>
                  </a:moveTo>
                  <a:cubicBezTo>
                    <a:pt x="636" y="1"/>
                    <a:pt x="246" y="429"/>
                    <a:pt x="130" y="846"/>
                  </a:cubicBezTo>
                  <a:cubicBezTo>
                    <a:pt x="1" y="1316"/>
                    <a:pt x="628" y="1665"/>
                    <a:pt x="1035" y="1784"/>
                  </a:cubicBezTo>
                  <a:cubicBezTo>
                    <a:pt x="1369" y="1880"/>
                    <a:pt x="2223" y="2114"/>
                    <a:pt x="2710" y="2114"/>
                  </a:cubicBezTo>
                  <a:cubicBezTo>
                    <a:pt x="2817" y="2114"/>
                    <a:pt x="2907" y="2102"/>
                    <a:pt x="2969" y="2076"/>
                  </a:cubicBezTo>
                  <a:cubicBezTo>
                    <a:pt x="3312" y="1929"/>
                    <a:pt x="3621" y="1114"/>
                    <a:pt x="3526" y="695"/>
                  </a:cubicBezTo>
                  <a:cubicBezTo>
                    <a:pt x="3526" y="695"/>
                    <a:pt x="1308" y="157"/>
                    <a:pt x="1025" y="23"/>
                  </a:cubicBezTo>
                  <a:cubicBezTo>
                    <a:pt x="992" y="8"/>
                    <a:pt x="957" y="1"/>
                    <a:pt x="920" y="1"/>
                  </a:cubicBezTo>
                  <a:close/>
                </a:path>
              </a:pathLst>
            </a:custGeom>
            <a:solidFill>
              <a:srgbClr val="FFC8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49" name="Google Shape;1380;p34">
              <a:extLst>
                <a:ext uri="{FF2B5EF4-FFF2-40B4-BE49-F238E27FC236}">
                  <a16:creationId xmlns:a16="http://schemas.microsoft.com/office/drawing/2014/main" id="{E398603C-C5DE-AD70-61A6-C656F6A82D31}"/>
                </a:ext>
              </a:extLst>
            </p:cNvPr>
            <p:cNvSpPr/>
            <p:nvPr/>
          </p:nvSpPr>
          <p:spPr>
            <a:xfrm>
              <a:off x="1516076" y="4733835"/>
              <a:ext cx="162236" cy="87203"/>
            </a:xfrm>
            <a:custGeom>
              <a:avLst/>
              <a:gdLst/>
              <a:ahLst/>
              <a:cxnLst/>
              <a:rect l="l" t="t" r="r" b="b"/>
              <a:pathLst>
                <a:path w="3933" h="2114" extrusionOk="0">
                  <a:moveTo>
                    <a:pt x="722" y="0"/>
                  </a:moveTo>
                  <a:cubicBezTo>
                    <a:pt x="429" y="0"/>
                    <a:pt x="56" y="481"/>
                    <a:pt x="29" y="734"/>
                  </a:cubicBezTo>
                  <a:cubicBezTo>
                    <a:pt x="0" y="997"/>
                    <a:pt x="593" y="1599"/>
                    <a:pt x="936" y="1730"/>
                  </a:cubicBezTo>
                  <a:cubicBezTo>
                    <a:pt x="1242" y="1850"/>
                    <a:pt x="2393" y="2113"/>
                    <a:pt x="2957" y="2113"/>
                  </a:cubicBezTo>
                  <a:cubicBezTo>
                    <a:pt x="3019" y="2113"/>
                    <a:pt x="3075" y="2110"/>
                    <a:pt x="3121" y="2103"/>
                  </a:cubicBezTo>
                  <a:cubicBezTo>
                    <a:pt x="3582" y="2031"/>
                    <a:pt x="3932" y="1129"/>
                    <a:pt x="3777" y="753"/>
                  </a:cubicBezTo>
                  <a:cubicBezTo>
                    <a:pt x="3777" y="753"/>
                    <a:pt x="2080" y="418"/>
                    <a:pt x="1741" y="324"/>
                  </a:cubicBezTo>
                  <a:cubicBezTo>
                    <a:pt x="1401" y="226"/>
                    <a:pt x="1051" y="40"/>
                    <a:pt x="754" y="2"/>
                  </a:cubicBezTo>
                  <a:cubicBezTo>
                    <a:pt x="743" y="1"/>
                    <a:pt x="733" y="0"/>
                    <a:pt x="722" y="0"/>
                  </a:cubicBezTo>
                  <a:close/>
                </a:path>
              </a:pathLst>
            </a:custGeom>
            <a:solidFill>
              <a:srgbClr val="FFC8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50" name="Google Shape;1381;p34">
              <a:extLst>
                <a:ext uri="{FF2B5EF4-FFF2-40B4-BE49-F238E27FC236}">
                  <a16:creationId xmlns:a16="http://schemas.microsoft.com/office/drawing/2014/main" id="{F67A328E-3B78-2254-9267-E83414FEB56F}"/>
                </a:ext>
              </a:extLst>
            </p:cNvPr>
            <p:cNvSpPr/>
            <p:nvPr/>
          </p:nvSpPr>
          <p:spPr>
            <a:xfrm>
              <a:off x="1545364" y="4731154"/>
              <a:ext cx="124699" cy="57214"/>
            </a:xfrm>
            <a:custGeom>
              <a:avLst/>
              <a:gdLst/>
              <a:ahLst/>
              <a:cxnLst/>
              <a:rect l="l" t="t" r="r" b="b"/>
              <a:pathLst>
                <a:path w="3023" h="1387" extrusionOk="0">
                  <a:moveTo>
                    <a:pt x="1" y="1"/>
                  </a:moveTo>
                  <a:cubicBezTo>
                    <a:pt x="0" y="1"/>
                    <a:pt x="0" y="1"/>
                    <a:pt x="0" y="2"/>
                  </a:cubicBezTo>
                  <a:cubicBezTo>
                    <a:pt x="0" y="4"/>
                    <a:pt x="1" y="4"/>
                    <a:pt x="1" y="4"/>
                  </a:cubicBezTo>
                  <a:cubicBezTo>
                    <a:pt x="14" y="4"/>
                    <a:pt x="1385" y="6"/>
                    <a:pt x="1735" y="22"/>
                  </a:cubicBezTo>
                  <a:cubicBezTo>
                    <a:pt x="2112" y="39"/>
                    <a:pt x="2702" y="617"/>
                    <a:pt x="2816" y="734"/>
                  </a:cubicBezTo>
                  <a:cubicBezTo>
                    <a:pt x="2898" y="815"/>
                    <a:pt x="2954" y="928"/>
                    <a:pt x="2987" y="1072"/>
                  </a:cubicBezTo>
                  <a:cubicBezTo>
                    <a:pt x="3011" y="1163"/>
                    <a:pt x="3021" y="1271"/>
                    <a:pt x="3022" y="1386"/>
                  </a:cubicBezTo>
                  <a:cubicBezTo>
                    <a:pt x="3022" y="1271"/>
                    <a:pt x="3012" y="1165"/>
                    <a:pt x="2988" y="1069"/>
                  </a:cubicBezTo>
                  <a:cubicBezTo>
                    <a:pt x="2956" y="926"/>
                    <a:pt x="2899" y="812"/>
                    <a:pt x="2817" y="730"/>
                  </a:cubicBezTo>
                  <a:cubicBezTo>
                    <a:pt x="2703" y="615"/>
                    <a:pt x="2112" y="36"/>
                    <a:pt x="1735" y="18"/>
                  </a:cubicBezTo>
                  <a:cubicBezTo>
                    <a:pt x="1385" y="1"/>
                    <a:pt x="16" y="1"/>
                    <a:pt x="1" y="1"/>
                  </a:cubicBezTo>
                  <a:close/>
                </a:path>
              </a:pathLst>
            </a:custGeom>
            <a:solidFill>
              <a:srgbClr val="2745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51" name="Google Shape;1382;p34">
              <a:extLst>
                <a:ext uri="{FF2B5EF4-FFF2-40B4-BE49-F238E27FC236}">
                  <a16:creationId xmlns:a16="http://schemas.microsoft.com/office/drawing/2014/main" id="{C63D6BB7-F372-586F-B938-7F464AFA5171}"/>
                </a:ext>
              </a:extLst>
            </p:cNvPr>
            <p:cNvSpPr/>
            <p:nvPr/>
          </p:nvSpPr>
          <p:spPr>
            <a:xfrm>
              <a:off x="1522470" y="4781396"/>
              <a:ext cx="110633" cy="38197"/>
            </a:xfrm>
            <a:custGeom>
              <a:avLst/>
              <a:gdLst/>
              <a:ahLst/>
              <a:cxnLst/>
              <a:rect l="l" t="t" r="r" b="b"/>
              <a:pathLst>
                <a:path w="2682" h="926" extrusionOk="0">
                  <a:moveTo>
                    <a:pt x="2" y="0"/>
                  </a:moveTo>
                  <a:cubicBezTo>
                    <a:pt x="1" y="0"/>
                    <a:pt x="1" y="3"/>
                    <a:pt x="1" y="3"/>
                  </a:cubicBezTo>
                  <a:cubicBezTo>
                    <a:pt x="1" y="5"/>
                    <a:pt x="2" y="5"/>
                    <a:pt x="2" y="5"/>
                  </a:cubicBezTo>
                  <a:cubicBezTo>
                    <a:pt x="15" y="5"/>
                    <a:pt x="1204" y="38"/>
                    <a:pt x="1531" y="102"/>
                  </a:cubicBezTo>
                  <a:cubicBezTo>
                    <a:pt x="1866" y="167"/>
                    <a:pt x="2223" y="380"/>
                    <a:pt x="2371" y="500"/>
                  </a:cubicBezTo>
                  <a:cubicBezTo>
                    <a:pt x="2517" y="618"/>
                    <a:pt x="2644" y="841"/>
                    <a:pt x="2681" y="926"/>
                  </a:cubicBezTo>
                  <a:cubicBezTo>
                    <a:pt x="2649" y="838"/>
                    <a:pt x="2519" y="617"/>
                    <a:pt x="2372" y="497"/>
                  </a:cubicBezTo>
                  <a:cubicBezTo>
                    <a:pt x="2224" y="377"/>
                    <a:pt x="1864" y="163"/>
                    <a:pt x="1531" y="98"/>
                  </a:cubicBezTo>
                  <a:cubicBezTo>
                    <a:pt x="1204" y="34"/>
                    <a:pt x="15" y="0"/>
                    <a:pt x="2" y="0"/>
                  </a:cubicBezTo>
                  <a:close/>
                </a:path>
              </a:pathLst>
            </a:custGeom>
            <a:solidFill>
              <a:srgbClr val="2745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52" name="Google Shape;1383;p34">
              <a:extLst>
                <a:ext uri="{FF2B5EF4-FFF2-40B4-BE49-F238E27FC236}">
                  <a16:creationId xmlns:a16="http://schemas.microsoft.com/office/drawing/2014/main" id="{433A898B-8937-0FB2-6E82-89E95B0DA0F8}"/>
                </a:ext>
              </a:extLst>
            </p:cNvPr>
            <p:cNvSpPr/>
            <p:nvPr/>
          </p:nvSpPr>
          <p:spPr>
            <a:xfrm>
              <a:off x="1287551" y="4380653"/>
              <a:ext cx="522761" cy="60266"/>
            </a:xfrm>
            <a:custGeom>
              <a:avLst/>
              <a:gdLst/>
              <a:ahLst/>
              <a:cxnLst/>
              <a:rect l="l" t="t" r="r" b="b"/>
              <a:pathLst>
                <a:path w="12673" h="1461" extrusionOk="0">
                  <a:moveTo>
                    <a:pt x="0" y="0"/>
                  </a:moveTo>
                  <a:lnTo>
                    <a:pt x="279" y="402"/>
                  </a:lnTo>
                  <a:lnTo>
                    <a:pt x="12672" y="1461"/>
                  </a:lnTo>
                  <a:lnTo>
                    <a:pt x="12393" y="1059"/>
                  </a:lnTo>
                  <a:lnTo>
                    <a:pt x="0" y="0"/>
                  </a:lnTo>
                  <a:close/>
                </a:path>
              </a:pathLst>
            </a:custGeom>
            <a:solidFill>
              <a:srgbClr val="FEBF7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53" name="Google Shape;1384;p34">
              <a:extLst>
                <a:ext uri="{FF2B5EF4-FFF2-40B4-BE49-F238E27FC236}">
                  <a16:creationId xmlns:a16="http://schemas.microsoft.com/office/drawing/2014/main" id="{A8BCE565-50E1-1CD7-5340-FA09EF919483}"/>
                </a:ext>
              </a:extLst>
            </p:cNvPr>
            <p:cNvSpPr/>
            <p:nvPr/>
          </p:nvSpPr>
          <p:spPr>
            <a:xfrm>
              <a:off x="930450" y="4380653"/>
              <a:ext cx="368651" cy="720967"/>
            </a:xfrm>
            <a:custGeom>
              <a:avLst/>
              <a:gdLst/>
              <a:ahLst/>
              <a:cxnLst/>
              <a:rect l="l" t="t" r="r" b="b"/>
              <a:pathLst>
                <a:path w="8937" h="17478" extrusionOk="0">
                  <a:moveTo>
                    <a:pt x="8657" y="0"/>
                  </a:moveTo>
                  <a:lnTo>
                    <a:pt x="0" y="17076"/>
                  </a:lnTo>
                  <a:lnTo>
                    <a:pt x="280" y="17478"/>
                  </a:lnTo>
                  <a:lnTo>
                    <a:pt x="8936" y="402"/>
                  </a:lnTo>
                  <a:lnTo>
                    <a:pt x="8657" y="0"/>
                  </a:lnTo>
                  <a:close/>
                </a:path>
              </a:pathLst>
            </a:custGeom>
            <a:solidFill>
              <a:srgbClr val="FFFFFF">
                <a:alpha val="3155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54" name="Google Shape;1385;p34">
              <a:extLst>
                <a:ext uri="{FF2B5EF4-FFF2-40B4-BE49-F238E27FC236}">
                  <a16:creationId xmlns:a16="http://schemas.microsoft.com/office/drawing/2014/main" id="{F513D4BE-5D57-30ED-43B7-83D408D51036}"/>
                </a:ext>
              </a:extLst>
            </p:cNvPr>
            <p:cNvSpPr/>
            <p:nvPr/>
          </p:nvSpPr>
          <p:spPr>
            <a:xfrm>
              <a:off x="1287551" y="4380653"/>
              <a:ext cx="522761" cy="60266"/>
            </a:xfrm>
            <a:custGeom>
              <a:avLst/>
              <a:gdLst/>
              <a:ahLst/>
              <a:cxnLst/>
              <a:rect l="l" t="t" r="r" b="b"/>
              <a:pathLst>
                <a:path w="12673" h="1461" extrusionOk="0">
                  <a:moveTo>
                    <a:pt x="0" y="0"/>
                  </a:moveTo>
                  <a:lnTo>
                    <a:pt x="279" y="402"/>
                  </a:lnTo>
                  <a:lnTo>
                    <a:pt x="12672" y="1461"/>
                  </a:lnTo>
                  <a:lnTo>
                    <a:pt x="12393" y="1059"/>
                  </a:lnTo>
                  <a:lnTo>
                    <a:pt x="0" y="0"/>
                  </a:lnTo>
                  <a:close/>
                </a:path>
              </a:pathLst>
            </a:custGeom>
            <a:solidFill>
              <a:srgbClr val="FFFFFF">
                <a:alpha val="3155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55" name="Google Shape;1386;p34">
              <a:extLst>
                <a:ext uri="{FF2B5EF4-FFF2-40B4-BE49-F238E27FC236}">
                  <a16:creationId xmlns:a16="http://schemas.microsoft.com/office/drawing/2014/main" id="{A6F9B31F-2DCD-8548-CDFF-51D9A5DA0832}"/>
                </a:ext>
              </a:extLst>
            </p:cNvPr>
            <p:cNvSpPr/>
            <p:nvPr/>
          </p:nvSpPr>
          <p:spPr>
            <a:xfrm>
              <a:off x="1659420" y="4700711"/>
              <a:ext cx="36176" cy="43931"/>
            </a:xfrm>
            <a:custGeom>
              <a:avLst/>
              <a:gdLst/>
              <a:ahLst/>
              <a:cxnLst/>
              <a:rect l="l" t="t" r="r" b="b"/>
              <a:pathLst>
                <a:path w="877" h="1065" extrusionOk="0">
                  <a:moveTo>
                    <a:pt x="2" y="0"/>
                  </a:moveTo>
                  <a:cubicBezTo>
                    <a:pt x="2" y="0"/>
                    <a:pt x="2" y="1"/>
                    <a:pt x="2" y="1"/>
                  </a:cubicBezTo>
                  <a:cubicBezTo>
                    <a:pt x="0" y="4"/>
                    <a:pt x="2" y="4"/>
                    <a:pt x="2" y="4"/>
                  </a:cubicBezTo>
                  <a:cubicBezTo>
                    <a:pt x="3" y="4"/>
                    <a:pt x="107" y="39"/>
                    <a:pt x="242" y="100"/>
                  </a:cubicBezTo>
                  <a:cubicBezTo>
                    <a:pt x="466" y="203"/>
                    <a:pt x="594" y="296"/>
                    <a:pt x="665" y="356"/>
                  </a:cubicBezTo>
                  <a:cubicBezTo>
                    <a:pt x="765" y="443"/>
                    <a:pt x="828" y="565"/>
                    <a:pt x="854" y="723"/>
                  </a:cubicBezTo>
                  <a:cubicBezTo>
                    <a:pt x="874" y="853"/>
                    <a:pt x="864" y="972"/>
                    <a:pt x="858" y="1044"/>
                  </a:cubicBezTo>
                  <a:lnTo>
                    <a:pt x="858" y="1065"/>
                  </a:lnTo>
                  <a:cubicBezTo>
                    <a:pt x="861" y="1058"/>
                    <a:pt x="861" y="1051"/>
                    <a:pt x="862" y="1044"/>
                  </a:cubicBezTo>
                  <a:cubicBezTo>
                    <a:pt x="868" y="972"/>
                    <a:pt x="876" y="852"/>
                    <a:pt x="855" y="723"/>
                  </a:cubicBezTo>
                  <a:cubicBezTo>
                    <a:pt x="831" y="564"/>
                    <a:pt x="768" y="441"/>
                    <a:pt x="666" y="354"/>
                  </a:cubicBezTo>
                  <a:cubicBezTo>
                    <a:pt x="539" y="245"/>
                    <a:pt x="367" y="155"/>
                    <a:pt x="243" y="98"/>
                  </a:cubicBezTo>
                  <a:cubicBezTo>
                    <a:pt x="109" y="36"/>
                    <a:pt x="6" y="1"/>
                    <a:pt x="3" y="1"/>
                  </a:cubicBezTo>
                  <a:cubicBezTo>
                    <a:pt x="3" y="0"/>
                    <a:pt x="2" y="0"/>
                    <a:pt x="2" y="0"/>
                  </a:cubicBezTo>
                  <a:close/>
                </a:path>
              </a:pathLst>
            </a:custGeom>
            <a:solidFill>
              <a:srgbClr val="2745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grpSp>
      <p:sp>
        <p:nvSpPr>
          <p:cNvPr id="2" name="Google Shape;1936;p37">
            <a:extLst>
              <a:ext uri="{FF2B5EF4-FFF2-40B4-BE49-F238E27FC236}">
                <a16:creationId xmlns:a16="http://schemas.microsoft.com/office/drawing/2014/main" id="{61549896-00BC-6F74-31F1-6593DA73174D}"/>
              </a:ext>
            </a:extLst>
          </p:cNvPr>
          <p:cNvSpPr txBox="1">
            <a:spLocks/>
          </p:cNvSpPr>
          <p:nvPr/>
        </p:nvSpPr>
        <p:spPr>
          <a:xfrm>
            <a:off x="662212" y="26387"/>
            <a:ext cx="2899841" cy="498798"/>
          </a:xfrm>
          <a:prstGeom prst="rect">
            <a:avLst/>
          </a:prstGeom>
          <a:noFill/>
          <a:ln>
            <a:noFill/>
          </a:ln>
        </p:spPr>
        <p:txBody>
          <a:bodyPr spcFirstLastPara="1" wrap="square" lIns="91425" tIns="91425" rIns="91425" bIns="91425" anchor="b" anchorCtr="0">
            <a:noAutofit/>
          </a:bodyPr>
          <a:lstStyle>
            <a:defPPr marR="0" lvl="0" algn="l" rtl="0">
              <a:lnSpc>
                <a:spcPct val="100000"/>
              </a:lnSpc>
              <a:spcBef>
                <a:spcPts val="0"/>
              </a:spcBef>
              <a:spcAft>
                <a:spcPts val="0"/>
              </a:spcAft>
              <a:defRPr/>
            </a:defPPr>
            <a:lvl1pPr algn="r">
              <a:buClr>
                <a:schemeClr val="lt1"/>
              </a:buClr>
              <a:buSzPts val="3000"/>
              <a:buFont typeface="Bodoni Moda SemiBold"/>
              <a:buNone/>
              <a:defRPr sz="4000">
                <a:solidFill>
                  <a:schemeClr val="lt1"/>
                </a:solidFill>
                <a:latin typeface="Fira Sans Condensed Black" panose="020B0A03050000020004" pitchFamily="34" charset="0"/>
                <a:ea typeface="Bodoni Moda SemiBold"/>
                <a:cs typeface="#9Slide03 Arima Madurai" panose="00000500000000000000" pitchFamily="2" charset="-93"/>
              </a:defRPr>
            </a:lvl1pPr>
            <a:lvl2pPr>
              <a:buClr>
                <a:schemeClr val="lt1"/>
              </a:buClr>
              <a:buSzPts val="3500"/>
              <a:buFont typeface="Bodoni Moda SemiBold"/>
              <a:buNone/>
              <a:defRPr sz="3500">
                <a:solidFill>
                  <a:schemeClr val="lt1"/>
                </a:solidFill>
                <a:latin typeface="Bodoni Moda SemiBold"/>
                <a:ea typeface="Bodoni Moda SemiBold"/>
                <a:cs typeface="Bodoni Moda SemiBold"/>
              </a:defRPr>
            </a:lvl2pPr>
            <a:lvl3pPr>
              <a:buClr>
                <a:schemeClr val="lt1"/>
              </a:buClr>
              <a:buSzPts val="3500"/>
              <a:buFont typeface="Bodoni Moda SemiBold"/>
              <a:buNone/>
              <a:defRPr sz="3500">
                <a:solidFill>
                  <a:schemeClr val="lt1"/>
                </a:solidFill>
                <a:latin typeface="Bodoni Moda SemiBold"/>
                <a:ea typeface="Bodoni Moda SemiBold"/>
                <a:cs typeface="Bodoni Moda SemiBold"/>
              </a:defRPr>
            </a:lvl3pPr>
            <a:lvl4pPr>
              <a:buClr>
                <a:schemeClr val="lt1"/>
              </a:buClr>
              <a:buSzPts val="3500"/>
              <a:buFont typeface="Bodoni Moda SemiBold"/>
              <a:buNone/>
              <a:defRPr sz="3500">
                <a:solidFill>
                  <a:schemeClr val="lt1"/>
                </a:solidFill>
                <a:latin typeface="Bodoni Moda SemiBold"/>
                <a:ea typeface="Bodoni Moda SemiBold"/>
                <a:cs typeface="Bodoni Moda SemiBold"/>
              </a:defRPr>
            </a:lvl4pPr>
            <a:lvl5pPr>
              <a:buClr>
                <a:schemeClr val="lt1"/>
              </a:buClr>
              <a:buSzPts val="3500"/>
              <a:buFont typeface="Bodoni Moda SemiBold"/>
              <a:buNone/>
              <a:defRPr sz="3500">
                <a:solidFill>
                  <a:schemeClr val="lt1"/>
                </a:solidFill>
                <a:latin typeface="Bodoni Moda SemiBold"/>
                <a:ea typeface="Bodoni Moda SemiBold"/>
                <a:cs typeface="Bodoni Moda SemiBold"/>
              </a:defRPr>
            </a:lvl5pPr>
            <a:lvl6pPr>
              <a:buClr>
                <a:schemeClr val="lt1"/>
              </a:buClr>
              <a:buSzPts val="3500"/>
              <a:buFont typeface="Bodoni Moda SemiBold"/>
              <a:buNone/>
              <a:defRPr sz="3500">
                <a:solidFill>
                  <a:schemeClr val="lt1"/>
                </a:solidFill>
                <a:latin typeface="Bodoni Moda SemiBold"/>
                <a:ea typeface="Bodoni Moda SemiBold"/>
                <a:cs typeface="Bodoni Moda SemiBold"/>
              </a:defRPr>
            </a:lvl6pPr>
            <a:lvl7pPr>
              <a:buClr>
                <a:schemeClr val="lt1"/>
              </a:buClr>
              <a:buSzPts val="3500"/>
              <a:buFont typeface="Bodoni Moda SemiBold"/>
              <a:buNone/>
              <a:defRPr sz="3500">
                <a:solidFill>
                  <a:schemeClr val="lt1"/>
                </a:solidFill>
                <a:latin typeface="Bodoni Moda SemiBold"/>
                <a:ea typeface="Bodoni Moda SemiBold"/>
                <a:cs typeface="Bodoni Moda SemiBold"/>
              </a:defRPr>
            </a:lvl7pPr>
            <a:lvl8pPr>
              <a:buClr>
                <a:schemeClr val="lt1"/>
              </a:buClr>
              <a:buSzPts val="3500"/>
              <a:buFont typeface="Bodoni Moda SemiBold"/>
              <a:buNone/>
              <a:defRPr sz="3500">
                <a:solidFill>
                  <a:schemeClr val="lt1"/>
                </a:solidFill>
                <a:latin typeface="Bodoni Moda SemiBold"/>
                <a:ea typeface="Bodoni Moda SemiBold"/>
                <a:cs typeface="Bodoni Moda SemiBold"/>
              </a:defRPr>
            </a:lvl8pPr>
            <a:lvl9pPr>
              <a:buClr>
                <a:schemeClr val="lt1"/>
              </a:buClr>
              <a:buSzPts val="3500"/>
              <a:buFont typeface="Bodoni Moda SemiBold"/>
              <a:buNone/>
              <a:defRPr sz="3500">
                <a:solidFill>
                  <a:schemeClr val="lt1"/>
                </a:solidFill>
                <a:latin typeface="Bodoni Moda SemiBold"/>
                <a:ea typeface="Bodoni Moda SemiBold"/>
                <a:cs typeface="Bodoni Moda SemiBold"/>
              </a:defRPr>
            </a:lvl9pPr>
          </a:lstStyle>
          <a:p>
            <a:pPr algn="l"/>
            <a:r>
              <a:rPr lang="en-US" sz="2200" dirty="0"/>
              <a:t>II. </a:t>
            </a:r>
            <a:r>
              <a:rPr lang="en-US" sz="2200" dirty="0" err="1"/>
              <a:t>Tính</a:t>
            </a:r>
            <a:r>
              <a:rPr lang="en-US" sz="2200" dirty="0"/>
              <a:t> </a:t>
            </a:r>
            <a:r>
              <a:rPr lang="en-US" sz="2200" dirty="0" err="1"/>
              <a:t>Chất</a:t>
            </a:r>
            <a:r>
              <a:rPr lang="en-US" sz="2200" dirty="0"/>
              <a:t> </a:t>
            </a:r>
            <a:r>
              <a:rPr lang="en-US" sz="2200" dirty="0" err="1"/>
              <a:t>Hóa</a:t>
            </a:r>
            <a:r>
              <a:rPr lang="en-US" sz="2200" dirty="0"/>
              <a:t> </a:t>
            </a:r>
            <a:r>
              <a:rPr lang="en-US" sz="2200" dirty="0" err="1"/>
              <a:t>Học</a:t>
            </a:r>
            <a:endParaRPr lang="en-US" sz="2200" dirty="0"/>
          </a:p>
        </p:txBody>
      </p:sp>
      <p:grpSp>
        <p:nvGrpSpPr>
          <p:cNvPr id="3" name="Group 2">
            <a:extLst>
              <a:ext uri="{FF2B5EF4-FFF2-40B4-BE49-F238E27FC236}">
                <a16:creationId xmlns:a16="http://schemas.microsoft.com/office/drawing/2014/main" id="{46BA4EC1-9447-6096-EA76-14B2FB7A52B6}"/>
              </a:ext>
            </a:extLst>
          </p:cNvPr>
          <p:cNvGrpSpPr/>
          <p:nvPr/>
        </p:nvGrpSpPr>
        <p:grpSpPr>
          <a:xfrm>
            <a:off x="279866" y="72325"/>
            <a:ext cx="338790" cy="338790"/>
            <a:chOff x="7180424" y="955856"/>
            <a:chExt cx="1129990" cy="1129990"/>
          </a:xfrm>
        </p:grpSpPr>
        <p:sp>
          <p:nvSpPr>
            <p:cNvPr id="4" name="Oval 3">
              <a:extLst>
                <a:ext uri="{FF2B5EF4-FFF2-40B4-BE49-F238E27FC236}">
                  <a16:creationId xmlns:a16="http://schemas.microsoft.com/office/drawing/2014/main" id="{73D32C26-AA62-3069-6DC6-84E063047EE8}"/>
                </a:ext>
              </a:extLst>
            </p:cNvPr>
            <p:cNvSpPr/>
            <p:nvPr/>
          </p:nvSpPr>
          <p:spPr>
            <a:xfrm>
              <a:off x="7180424" y="955856"/>
              <a:ext cx="1129990" cy="1129990"/>
            </a:xfrm>
            <a:prstGeom prst="ellipse">
              <a:avLst/>
            </a:prstGeom>
            <a:solidFill>
              <a:schemeClr val="accent6"/>
            </a:solidFill>
            <a:ln>
              <a:noFill/>
            </a:ln>
            <a:effectLst>
              <a:glow rad="63500">
                <a:srgbClr val="FFC000">
                  <a:alpha val="40000"/>
                </a:srgbClr>
              </a:glo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5" name="Picture 4" descr="Flask ">
              <a:extLst>
                <a:ext uri="{FF2B5EF4-FFF2-40B4-BE49-F238E27FC236}">
                  <a16:creationId xmlns:a16="http://schemas.microsoft.com/office/drawing/2014/main" id="{E7286B8D-0622-2064-BE4B-C08F9FA730E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325699" y="1062096"/>
              <a:ext cx="832989" cy="832989"/>
            </a:xfrm>
            <a:prstGeom prst="rect">
              <a:avLst/>
            </a:prstGeom>
            <a:noFill/>
            <a:extLst>
              <a:ext uri="{909E8E84-426E-40DD-AFC4-6F175D3DCCD1}">
                <a14:hiddenFill xmlns:a14="http://schemas.microsoft.com/office/drawing/2010/main">
                  <a:solidFill>
                    <a:srgbClr val="FFFFFF"/>
                  </a:solidFill>
                </a14:hiddenFill>
              </a:ext>
            </a:extLst>
          </p:spPr>
        </p:pic>
      </p:grpSp>
      <p:pic>
        <p:nvPicPr>
          <p:cNvPr id="6" name="Picture 5" descr="Flask ">
            <a:extLst>
              <a:ext uri="{FF2B5EF4-FFF2-40B4-BE49-F238E27FC236}">
                <a16:creationId xmlns:a16="http://schemas.microsoft.com/office/drawing/2014/main" id="{558B1984-F7D6-2AAE-B639-C7E6FEC1016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142607" y="1091218"/>
            <a:ext cx="371777" cy="371777"/>
          </a:xfrm>
          <a:prstGeom prst="rect">
            <a:avLst/>
          </a:prstGeom>
          <a:noFill/>
          <a:extLst>
            <a:ext uri="{909E8E84-426E-40DD-AFC4-6F175D3DCCD1}">
              <a14:hiddenFill xmlns:a14="http://schemas.microsoft.com/office/drawing/2010/main">
                <a:solidFill>
                  <a:srgbClr val="FFFFFF"/>
                </a:solidFill>
              </a14:hiddenFill>
            </a:ext>
          </a:extLst>
        </p:spPr>
      </p:pic>
      <p:sp>
        <p:nvSpPr>
          <p:cNvPr id="7" name="Text Box 43">
            <a:extLst>
              <a:ext uri="{FF2B5EF4-FFF2-40B4-BE49-F238E27FC236}">
                <a16:creationId xmlns:a16="http://schemas.microsoft.com/office/drawing/2014/main" id="{4AC152ED-BB4C-2096-5211-6718F3B0CAEA}"/>
              </a:ext>
            </a:extLst>
          </p:cNvPr>
          <p:cNvSpPr txBox="1">
            <a:spLocks noChangeArrowheads="1"/>
          </p:cNvSpPr>
          <p:nvPr/>
        </p:nvSpPr>
        <p:spPr bwMode="auto">
          <a:xfrm>
            <a:off x="649427" y="467794"/>
            <a:ext cx="7427920" cy="547714"/>
          </a:xfrm>
          <a:prstGeom prst="rect">
            <a:avLst/>
          </a:prstGeom>
          <a:noFill/>
        </p:spPr>
        <p:txBody>
          <a:bodyPr wrap="square" rtlCol="0">
            <a:spAutoFit/>
          </a:bodyPr>
          <a:lstStyle>
            <a:defPPr marR="0" lvl="0" algn="l" rtl="0">
              <a:lnSpc>
                <a:spcPct val="100000"/>
              </a:lnSpc>
              <a:spcBef>
                <a:spcPts val="0"/>
              </a:spcBef>
              <a:spcAft>
                <a:spcPts val="0"/>
              </a:spcAft>
            </a:defPPr>
            <a:lvl1pPr algn="ctr" defTabSz="685800">
              <a:lnSpc>
                <a:spcPct val="150000"/>
              </a:lnSpc>
              <a:buClrTx/>
              <a:defRPr sz="2100" b="1" kern="1200">
                <a:solidFill>
                  <a:srgbClr val="70AD47">
                    <a:lumMod val="50000"/>
                  </a:srgbClr>
                </a:solidFill>
                <a:latin typeface="Calibri" panose="020F0502020204030204" pitchFamily="34" charset="0"/>
                <a:ea typeface="+mn-ea"/>
                <a:cs typeface="Calibri" panose="020F0502020204030204" pitchFamily="34" charset="0"/>
              </a:defRPr>
            </a:lvl1pPr>
            <a:lvl2pPr marL="742950" indent="-285750" eaLnBrk="0" hangingPunct="0">
              <a:defRPr>
                <a:latin typeface="Arial" panose="020B0604020202020204" pitchFamily="34" charset="0"/>
                <a:cs typeface="Arial" panose="020B0604020202020204" pitchFamily="34" charset="0"/>
              </a:defRPr>
            </a:lvl2pPr>
            <a:lvl3pPr marL="1143000" indent="-228600" eaLnBrk="0" hangingPunct="0">
              <a:defRPr>
                <a:latin typeface="Arial" panose="020B0604020202020204" pitchFamily="34" charset="0"/>
                <a:cs typeface="Arial" panose="020B0604020202020204" pitchFamily="34" charset="0"/>
              </a:defRPr>
            </a:lvl3pPr>
            <a:lvl4pPr marL="1600200" indent="-228600" eaLnBrk="0" hangingPunct="0">
              <a:defRPr>
                <a:latin typeface="Arial" panose="020B0604020202020204" pitchFamily="34" charset="0"/>
                <a:cs typeface="Arial" panose="020B0604020202020204" pitchFamily="34" charset="0"/>
              </a:defRPr>
            </a:lvl4pPr>
            <a:lvl5pPr marL="2057400" indent="-228600" eaLnBrk="0" hangingPunct="0">
              <a:defRPr>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latin typeface="Arial" panose="020B0604020202020204" pitchFamily="34" charset="0"/>
                <a:cs typeface="Arial" panose="020B0604020202020204" pitchFamily="34" charset="0"/>
              </a:defRPr>
            </a:lvl9pPr>
          </a:lstStyle>
          <a:p>
            <a:pPr algn="l"/>
            <a:r>
              <a:rPr lang="en-US" altLang="en-US" sz="2200" dirty="0">
                <a:solidFill>
                  <a:srgbClr val="002060"/>
                </a:solidFill>
                <a:sym typeface="Wingdings 3" panose="05040102010807070707" pitchFamily="18" charset="2"/>
              </a:rPr>
              <a:t>CH</a:t>
            </a:r>
            <a:r>
              <a:rPr lang="en-US" altLang="en-US" sz="2200" baseline="-25000" dirty="0">
                <a:solidFill>
                  <a:srgbClr val="002060"/>
                </a:solidFill>
                <a:sym typeface="Wingdings 3" panose="05040102010807070707" pitchFamily="18" charset="2"/>
              </a:rPr>
              <a:t>3</a:t>
            </a:r>
            <a:r>
              <a:rPr lang="en-US" altLang="en-US" sz="2200" dirty="0">
                <a:solidFill>
                  <a:srgbClr val="002060"/>
                </a:solidFill>
                <a:sym typeface="Wingdings 3" panose="05040102010807070707" pitchFamily="18" charset="2"/>
              </a:rPr>
              <a:t>COOH </a:t>
            </a:r>
            <a:r>
              <a:rPr lang="en-US" altLang="en-US" sz="2200" dirty="0" err="1">
                <a:solidFill>
                  <a:srgbClr val="002060"/>
                </a:solidFill>
                <a:sym typeface="Wingdings 3" panose="05040102010807070707" pitchFamily="18" charset="2"/>
              </a:rPr>
              <a:t>l</a:t>
            </a:r>
            <a:r>
              <a:rPr lang="en-US" altLang="en-US" sz="2200" dirty="0" err="1">
                <a:solidFill>
                  <a:srgbClr val="002060"/>
                </a:solidFill>
                <a:ea typeface="Times New Roman" panose="02020603050405020304" pitchFamily="18" charset="0"/>
                <a:sym typeface="Wingdings 3" panose="05040102010807070707" pitchFamily="18" charset="2"/>
              </a:rPr>
              <a:t>à</a:t>
            </a:r>
            <a:r>
              <a:rPr lang="en-US" altLang="en-US" sz="2200" dirty="0">
                <a:solidFill>
                  <a:srgbClr val="002060"/>
                </a:solidFill>
                <a:sym typeface="Wingdings 3" panose="05040102010807070707" pitchFamily="18" charset="2"/>
              </a:rPr>
              <a:t> </a:t>
            </a:r>
            <a:r>
              <a:rPr lang="en-US" altLang="en-US" sz="2200" dirty="0" err="1">
                <a:solidFill>
                  <a:srgbClr val="002060"/>
                </a:solidFill>
                <a:sym typeface="Wingdings 3" panose="05040102010807070707" pitchFamily="18" charset="2"/>
              </a:rPr>
              <a:t>một</a:t>
            </a:r>
            <a:r>
              <a:rPr lang="en-US" altLang="en-US" sz="2200" dirty="0">
                <a:solidFill>
                  <a:srgbClr val="002060"/>
                </a:solidFill>
                <a:sym typeface="Wingdings 3" panose="05040102010807070707" pitchFamily="18" charset="2"/>
              </a:rPr>
              <a:t> </a:t>
            </a:r>
            <a:r>
              <a:rPr lang="en-US" altLang="en-US" sz="2200" dirty="0" err="1">
                <a:solidFill>
                  <a:srgbClr val="002060"/>
                </a:solidFill>
                <a:sym typeface="Wingdings 3" panose="05040102010807070707" pitchFamily="18" charset="2"/>
              </a:rPr>
              <a:t>axit</a:t>
            </a:r>
            <a:r>
              <a:rPr lang="en-US" altLang="en-US" sz="2200" dirty="0">
                <a:solidFill>
                  <a:srgbClr val="002060"/>
                </a:solidFill>
                <a:sym typeface="Wingdings 3" panose="05040102010807070707" pitchFamily="18" charset="2"/>
              </a:rPr>
              <a:t> </a:t>
            </a:r>
            <a:r>
              <a:rPr lang="en-US" altLang="en-US" sz="2200" dirty="0" err="1">
                <a:solidFill>
                  <a:srgbClr val="002060"/>
                </a:solidFill>
                <a:sym typeface="Wingdings 3" panose="05040102010807070707" pitchFamily="18" charset="2"/>
              </a:rPr>
              <a:t>hữu</a:t>
            </a:r>
            <a:r>
              <a:rPr lang="en-US" altLang="en-US" sz="2200" dirty="0">
                <a:solidFill>
                  <a:srgbClr val="002060"/>
                </a:solidFill>
                <a:sym typeface="Wingdings 3" panose="05040102010807070707" pitchFamily="18" charset="2"/>
              </a:rPr>
              <a:t> </a:t>
            </a:r>
            <a:r>
              <a:rPr lang="en-US" altLang="en-US" sz="2200" dirty="0" err="1">
                <a:solidFill>
                  <a:srgbClr val="002060"/>
                </a:solidFill>
                <a:sym typeface="Wingdings 3" panose="05040102010807070707" pitchFamily="18" charset="2"/>
              </a:rPr>
              <a:t>cơ</a:t>
            </a:r>
            <a:r>
              <a:rPr lang="en-US" altLang="en-US" sz="2200" dirty="0">
                <a:solidFill>
                  <a:srgbClr val="002060"/>
                </a:solidFill>
                <a:sym typeface="Wingdings 3" panose="05040102010807070707" pitchFamily="18" charset="2"/>
              </a:rPr>
              <a:t> </a:t>
            </a:r>
            <a:r>
              <a:rPr lang="en-US" altLang="en-US" sz="2200" dirty="0" err="1">
                <a:solidFill>
                  <a:srgbClr val="002060"/>
                </a:solidFill>
                <a:sym typeface="Wingdings 3" panose="05040102010807070707" pitchFamily="18" charset="2"/>
              </a:rPr>
              <a:t>có</a:t>
            </a:r>
            <a:r>
              <a:rPr lang="en-US" altLang="en-US" sz="2200" dirty="0">
                <a:solidFill>
                  <a:srgbClr val="002060"/>
                </a:solidFill>
                <a:sym typeface="Wingdings 3" panose="05040102010807070707" pitchFamily="18" charset="2"/>
              </a:rPr>
              <a:t> </a:t>
            </a:r>
            <a:r>
              <a:rPr lang="en-US" altLang="en-US" sz="2200" dirty="0" err="1">
                <a:solidFill>
                  <a:srgbClr val="002060"/>
                </a:solidFill>
                <a:sym typeface="Wingdings 3" panose="05040102010807070707" pitchFamily="18" charset="2"/>
              </a:rPr>
              <a:t>tính</a:t>
            </a:r>
            <a:r>
              <a:rPr lang="en-US" altLang="en-US" sz="2200" dirty="0">
                <a:solidFill>
                  <a:srgbClr val="002060"/>
                </a:solidFill>
                <a:sym typeface="Wingdings 3" panose="05040102010807070707" pitchFamily="18" charset="2"/>
              </a:rPr>
              <a:t> </a:t>
            </a:r>
            <a:r>
              <a:rPr lang="en-US" altLang="en-US" sz="2200" dirty="0" err="1">
                <a:solidFill>
                  <a:srgbClr val="002060"/>
                </a:solidFill>
                <a:sym typeface="Wingdings 3" panose="05040102010807070707" pitchFamily="18" charset="2"/>
              </a:rPr>
              <a:t>chất</a:t>
            </a:r>
            <a:r>
              <a:rPr lang="en-US" altLang="en-US" sz="2200" dirty="0">
                <a:solidFill>
                  <a:srgbClr val="002060"/>
                </a:solidFill>
                <a:sym typeface="Wingdings 3" panose="05040102010807070707" pitchFamily="18" charset="2"/>
              </a:rPr>
              <a:t> </a:t>
            </a:r>
            <a:r>
              <a:rPr lang="en-US" altLang="en-US" sz="2200" dirty="0" err="1">
                <a:solidFill>
                  <a:srgbClr val="002060"/>
                </a:solidFill>
                <a:sym typeface="Wingdings 3" panose="05040102010807070707" pitchFamily="18" charset="2"/>
              </a:rPr>
              <a:t>của</a:t>
            </a:r>
            <a:r>
              <a:rPr lang="en-US" altLang="en-US" sz="2200" dirty="0">
                <a:solidFill>
                  <a:srgbClr val="002060"/>
                </a:solidFill>
                <a:sym typeface="Wingdings 3" panose="05040102010807070707" pitchFamily="18" charset="2"/>
              </a:rPr>
              <a:t> </a:t>
            </a:r>
            <a:r>
              <a:rPr lang="en-US" altLang="en-US" sz="2200" dirty="0" err="1">
                <a:solidFill>
                  <a:srgbClr val="002060"/>
                </a:solidFill>
                <a:sym typeface="Wingdings 3" panose="05040102010807070707" pitchFamily="18" charset="2"/>
              </a:rPr>
              <a:t>một</a:t>
            </a:r>
            <a:r>
              <a:rPr lang="en-US" altLang="en-US" sz="2200" dirty="0">
                <a:solidFill>
                  <a:srgbClr val="002060"/>
                </a:solidFill>
                <a:sym typeface="Wingdings 3" panose="05040102010807070707" pitchFamily="18" charset="2"/>
              </a:rPr>
              <a:t> </a:t>
            </a:r>
            <a:r>
              <a:rPr lang="en-US" altLang="en-US" sz="2200" dirty="0" err="1">
                <a:solidFill>
                  <a:srgbClr val="002060"/>
                </a:solidFill>
                <a:sym typeface="Wingdings 3" panose="05040102010807070707" pitchFamily="18" charset="2"/>
              </a:rPr>
              <a:t>axit</a:t>
            </a:r>
            <a:r>
              <a:rPr lang="vi-VN" altLang="en-US" sz="2200" dirty="0">
                <a:solidFill>
                  <a:srgbClr val="002060"/>
                </a:solidFill>
                <a:sym typeface="Wingdings 3" panose="05040102010807070707" pitchFamily="18" charset="2"/>
              </a:rPr>
              <a:t>.</a:t>
            </a:r>
            <a:endParaRPr lang="en-US" altLang="zh-TW" sz="2200" dirty="0">
              <a:solidFill>
                <a:srgbClr val="002060"/>
              </a:solidFill>
            </a:endParaRPr>
          </a:p>
        </p:txBody>
      </p:sp>
      <p:sp>
        <p:nvSpPr>
          <p:cNvPr id="8" name="Text Box 43">
            <a:extLst>
              <a:ext uri="{FF2B5EF4-FFF2-40B4-BE49-F238E27FC236}">
                <a16:creationId xmlns:a16="http://schemas.microsoft.com/office/drawing/2014/main" id="{4F36FA32-72F0-5D40-74A7-B1076948A368}"/>
              </a:ext>
            </a:extLst>
          </p:cNvPr>
          <p:cNvSpPr txBox="1">
            <a:spLocks noChangeArrowheads="1"/>
          </p:cNvSpPr>
          <p:nvPr/>
        </p:nvSpPr>
        <p:spPr bwMode="auto">
          <a:xfrm>
            <a:off x="1496095" y="975518"/>
            <a:ext cx="3281169" cy="547714"/>
          </a:xfrm>
          <a:prstGeom prst="rect">
            <a:avLst/>
          </a:prstGeom>
          <a:noFill/>
        </p:spPr>
        <p:txBody>
          <a:bodyPr wrap="square" rtlCol="0">
            <a:spAutoFit/>
          </a:bodyPr>
          <a:lstStyle>
            <a:defPPr marR="0" lvl="0" algn="l" rtl="0">
              <a:lnSpc>
                <a:spcPct val="100000"/>
              </a:lnSpc>
              <a:spcBef>
                <a:spcPts val="0"/>
              </a:spcBef>
              <a:spcAft>
                <a:spcPts val="0"/>
              </a:spcAft>
              <a:defRPr/>
            </a:defPPr>
            <a:lvl1pPr defTabSz="685800">
              <a:lnSpc>
                <a:spcPct val="150000"/>
              </a:lnSpc>
              <a:buClrTx/>
              <a:defRPr sz="2200" kern="1200">
                <a:solidFill>
                  <a:schemeClr val="accent5">
                    <a:lumMod val="10000"/>
                  </a:schemeClr>
                </a:solidFill>
                <a:latin typeface="Calibri" panose="020F0502020204030204" pitchFamily="34" charset="0"/>
                <a:ea typeface="+mn-ea"/>
                <a:cs typeface="Calibri" panose="020F0502020204030204" pitchFamily="34" charset="0"/>
              </a:defRPr>
            </a:lvl1pPr>
            <a:lvl2pPr marL="742950" indent="-285750" eaLnBrk="0" hangingPunct="0">
              <a:defRPr>
                <a:latin typeface="Arial" panose="020B0604020202020204" pitchFamily="34" charset="0"/>
                <a:cs typeface="Arial" panose="020B0604020202020204" pitchFamily="34" charset="0"/>
              </a:defRPr>
            </a:lvl2pPr>
            <a:lvl3pPr marL="1143000" indent="-228600" eaLnBrk="0" hangingPunct="0">
              <a:defRPr>
                <a:latin typeface="Arial" panose="020B0604020202020204" pitchFamily="34" charset="0"/>
                <a:cs typeface="Arial" panose="020B0604020202020204" pitchFamily="34" charset="0"/>
              </a:defRPr>
            </a:lvl3pPr>
            <a:lvl4pPr marL="1600200" indent="-228600" eaLnBrk="0" hangingPunct="0">
              <a:defRPr>
                <a:latin typeface="Arial" panose="020B0604020202020204" pitchFamily="34" charset="0"/>
                <a:cs typeface="Arial" panose="020B0604020202020204" pitchFamily="34" charset="0"/>
              </a:defRPr>
            </a:lvl4pPr>
            <a:lvl5pPr marL="2057400" indent="-228600" eaLnBrk="0" hangingPunct="0">
              <a:defRPr>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latin typeface="Arial" panose="020B0604020202020204" pitchFamily="34" charset="0"/>
                <a:cs typeface="Arial" panose="020B0604020202020204" pitchFamily="34" charset="0"/>
              </a:defRPr>
            </a:lvl9pPr>
          </a:lstStyle>
          <a:p>
            <a:r>
              <a:rPr lang="en-US" dirty="0" err="1"/>
              <a:t>Làm</a:t>
            </a:r>
            <a:r>
              <a:rPr lang="en-US" dirty="0"/>
              <a:t> </a:t>
            </a:r>
            <a:r>
              <a:rPr lang="en-US" dirty="0" err="1"/>
              <a:t>đổi</a:t>
            </a:r>
            <a:r>
              <a:rPr lang="en-US" dirty="0"/>
              <a:t> </a:t>
            </a:r>
            <a:r>
              <a:rPr lang="en-US" dirty="0" err="1"/>
              <a:t>màu</a:t>
            </a:r>
            <a:r>
              <a:rPr lang="en-US" dirty="0"/>
              <a:t> </a:t>
            </a:r>
            <a:r>
              <a:rPr lang="en-US" dirty="0" err="1"/>
              <a:t>chất</a:t>
            </a:r>
            <a:r>
              <a:rPr lang="en-US" dirty="0"/>
              <a:t> </a:t>
            </a:r>
            <a:r>
              <a:rPr lang="en-US" dirty="0" err="1"/>
              <a:t>chỉ</a:t>
            </a:r>
            <a:r>
              <a:rPr lang="en-US" dirty="0"/>
              <a:t> </a:t>
            </a:r>
            <a:r>
              <a:rPr lang="en-US" dirty="0" err="1"/>
              <a:t>thị</a:t>
            </a:r>
            <a:endParaRPr lang="en-US" altLang="zh-TW" dirty="0"/>
          </a:p>
        </p:txBody>
      </p:sp>
      <p:pic>
        <p:nvPicPr>
          <p:cNvPr id="2487" name="Picture 2486" descr="Flask ">
            <a:extLst>
              <a:ext uri="{FF2B5EF4-FFF2-40B4-BE49-F238E27FC236}">
                <a16:creationId xmlns:a16="http://schemas.microsoft.com/office/drawing/2014/main" id="{4164385F-FF82-0D0C-35FA-016C83BFD72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142607" y="1592444"/>
            <a:ext cx="371777" cy="371777"/>
          </a:xfrm>
          <a:prstGeom prst="rect">
            <a:avLst/>
          </a:prstGeom>
          <a:noFill/>
          <a:extLst>
            <a:ext uri="{909E8E84-426E-40DD-AFC4-6F175D3DCCD1}">
              <a14:hiddenFill xmlns:a14="http://schemas.microsoft.com/office/drawing/2010/main">
                <a:solidFill>
                  <a:srgbClr val="FFFFFF"/>
                </a:solidFill>
              </a14:hiddenFill>
            </a:ext>
          </a:extLst>
        </p:spPr>
      </p:pic>
      <p:sp>
        <p:nvSpPr>
          <p:cNvPr id="2488" name="Text Box 43">
            <a:extLst>
              <a:ext uri="{FF2B5EF4-FFF2-40B4-BE49-F238E27FC236}">
                <a16:creationId xmlns:a16="http://schemas.microsoft.com/office/drawing/2014/main" id="{026E7ADA-55AD-1359-C9CC-8C03797EC7AC}"/>
              </a:ext>
            </a:extLst>
          </p:cNvPr>
          <p:cNvSpPr txBox="1">
            <a:spLocks noChangeArrowheads="1"/>
          </p:cNvSpPr>
          <p:nvPr/>
        </p:nvSpPr>
        <p:spPr bwMode="auto">
          <a:xfrm>
            <a:off x="1496095" y="1476744"/>
            <a:ext cx="5616546" cy="547714"/>
          </a:xfrm>
          <a:prstGeom prst="rect">
            <a:avLst/>
          </a:prstGeom>
          <a:noFill/>
        </p:spPr>
        <p:txBody>
          <a:bodyPr wrap="square" rtlCol="0">
            <a:spAutoFit/>
          </a:bodyPr>
          <a:lstStyle>
            <a:defPPr marR="0" lvl="0" algn="l" rtl="0">
              <a:lnSpc>
                <a:spcPct val="100000"/>
              </a:lnSpc>
              <a:spcBef>
                <a:spcPts val="0"/>
              </a:spcBef>
              <a:spcAft>
                <a:spcPts val="0"/>
              </a:spcAft>
              <a:defRPr/>
            </a:defPPr>
            <a:lvl1pPr defTabSz="685800">
              <a:lnSpc>
                <a:spcPct val="150000"/>
              </a:lnSpc>
              <a:buClrTx/>
              <a:defRPr sz="2200" kern="1200">
                <a:solidFill>
                  <a:schemeClr val="accent5">
                    <a:lumMod val="10000"/>
                  </a:schemeClr>
                </a:solidFill>
                <a:latin typeface="Calibri" panose="020F0502020204030204" pitchFamily="34" charset="0"/>
                <a:ea typeface="+mn-ea"/>
                <a:cs typeface="Calibri" panose="020F0502020204030204" pitchFamily="34" charset="0"/>
              </a:defRPr>
            </a:lvl1pPr>
            <a:lvl2pPr marL="742950" indent="-285750" eaLnBrk="0" hangingPunct="0">
              <a:defRPr>
                <a:latin typeface="Arial" panose="020B0604020202020204" pitchFamily="34" charset="0"/>
                <a:cs typeface="Arial" panose="020B0604020202020204" pitchFamily="34" charset="0"/>
              </a:defRPr>
            </a:lvl2pPr>
            <a:lvl3pPr marL="1143000" indent="-228600" eaLnBrk="0" hangingPunct="0">
              <a:defRPr>
                <a:latin typeface="Arial" panose="020B0604020202020204" pitchFamily="34" charset="0"/>
                <a:cs typeface="Arial" panose="020B0604020202020204" pitchFamily="34" charset="0"/>
              </a:defRPr>
            </a:lvl3pPr>
            <a:lvl4pPr marL="1600200" indent="-228600" eaLnBrk="0" hangingPunct="0">
              <a:defRPr>
                <a:latin typeface="Arial" panose="020B0604020202020204" pitchFamily="34" charset="0"/>
                <a:cs typeface="Arial" panose="020B0604020202020204" pitchFamily="34" charset="0"/>
              </a:defRPr>
            </a:lvl4pPr>
            <a:lvl5pPr marL="2057400" indent="-228600" eaLnBrk="0" hangingPunct="0">
              <a:defRPr>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latin typeface="Arial" panose="020B0604020202020204" pitchFamily="34" charset="0"/>
                <a:cs typeface="Arial" panose="020B0604020202020204" pitchFamily="34" charset="0"/>
              </a:defRPr>
            </a:lvl9pPr>
          </a:lstStyle>
          <a:p>
            <a:r>
              <a:rPr lang="en-US" dirty="0" err="1"/>
              <a:t>Phản</a:t>
            </a:r>
            <a:r>
              <a:rPr lang="en-US" dirty="0"/>
              <a:t> </a:t>
            </a:r>
            <a:r>
              <a:rPr lang="en-US" dirty="0" err="1"/>
              <a:t>ứng</a:t>
            </a:r>
            <a:r>
              <a:rPr lang="en-US" dirty="0"/>
              <a:t> </a:t>
            </a:r>
            <a:r>
              <a:rPr lang="en-US" dirty="0" err="1"/>
              <a:t>với</a:t>
            </a:r>
            <a:r>
              <a:rPr lang="en-US" dirty="0"/>
              <a:t> </a:t>
            </a:r>
            <a:r>
              <a:rPr lang="en-US" dirty="0" err="1"/>
              <a:t>kim</a:t>
            </a:r>
            <a:r>
              <a:rPr lang="en-US" dirty="0"/>
              <a:t> </a:t>
            </a:r>
            <a:r>
              <a:rPr lang="en-US" dirty="0" err="1"/>
              <a:t>loại</a:t>
            </a:r>
            <a:r>
              <a:rPr lang="en-US" dirty="0"/>
              <a:t> </a:t>
            </a:r>
            <a:r>
              <a:rPr lang="en-US" dirty="0" err="1"/>
              <a:t>giải</a:t>
            </a:r>
            <a:r>
              <a:rPr lang="en-US" dirty="0"/>
              <a:t> </a:t>
            </a:r>
            <a:r>
              <a:rPr lang="en-US" dirty="0" err="1"/>
              <a:t>phóng</a:t>
            </a:r>
            <a:r>
              <a:rPr lang="en-US" dirty="0"/>
              <a:t> </a:t>
            </a:r>
            <a:r>
              <a:rPr lang="en-US" dirty="0" err="1"/>
              <a:t>khí</a:t>
            </a:r>
            <a:r>
              <a:rPr lang="en-US" dirty="0"/>
              <a:t> hydrogen.</a:t>
            </a:r>
            <a:endParaRPr lang="en-US" altLang="zh-TW" dirty="0"/>
          </a:p>
        </p:txBody>
      </p:sp>
      <p:sp>
        <p:nvSpPr>
          <p:cNvPr id="2557" name="TextBox 15">
            <a:extLst>
              <a:ext uri="{FF2B5EF4-FFF2-40B4-BE49-F238E27FC236}">
                <a16:creationId xmlns:a16="http://schemas.microsoft.com/office/drawing/2014/main" id="{35D10A69-4CA6-634B-71EA-E23DF43A24FD}"/>
              </a:ext>
            </a:extLst>
          </p:cNvPr>
          <p:cNvSpPr txBox="1"/>
          <p:nvPr/>
        </p:nvSpPr>
        <p:spPr>
          <a:xfrm>
            <a:off x="2038553" y="1974744"/>
            <a:ext cx="5032231" cy="437043"/>
          </a:xfrm>
          <a:prstGeom prst="rect">
            <a:avLst/>
          </a:prstGeom>
          <a:noFill/>
          <a:ln w="9525">
            <a:noFill/>
          </a:ln>
        </p:spPr>
        <p:txBody>
          <a:bodyPr wrap="square" anchor="t" anchorCtr="0">
            <a:spAutoFit/>
          </a:bodyPr>
          <a:lstStyle/>
          <a:p>
            <a:pPr defTabSz="685800">
              <a:lnSpc>
                <a:spcPct val="120000"/>
              </a:lnSpc>
              <a:spcAft>
                <a:spcPts val="45"/>
              </a:spcAft>
              <a:buClrTx/>
              <a:defRPr/>
            </a:pPr>
            <a:r>
              <a:rPr lang="en-US" sz="2000" b="1" kern="1200" dirty="0">
                <a:solidFill>
                  <a:srgbClr val="FF0000"/>
                </a:solidFill>
                <a:latin typeface="Calibri" panose="020F0502020204030204" pitchFamily="34" charset="0"/>
                <a:ea typeface="+mn-ea"/>
                <a:cs typeface="Calibri" panose="020F0502020204030204" pitchFamily="34" charset="0"/>
              </a:rPr>
              <a:t>2CH</a:t>
            </a:r>
            <a:r>
              <a:rPr lang="en-US" sz="2000" b="1" kern="1200" baseline="-25000" dirty="0">
                <a:solidFill>
                  <a:srgbClr val="FF0000"/>
                </a:solidFill>
                <a:latin typeface="Calibri" panose="020F0502020204030204" pitchFamily="34" charset="0"/>
                <a:ea typeface="+mn-ea"/>
                <a:cs typeface="Calibri" panose="020F0502020204030204" pitchFamily="34" charset="0"/>
              </a:rPr>
              <a:t>3</a:t>
            </a:r>
            <a:r>
              <a:rPr lang="en-US" sz="2000" b="1" kern="1200" dirty="0">
                <a:solidFill>
                  <a:srgbClr val="FF0000"/>
                </a:solidFill>
                <a:latin typeface="Calibri" panose="020F0502020204030204" pitchFamily="34" charset="0"/>
                <a:ea typeface="+mn-ea"/>
                <a:cs typeface="Calibri" panose="020F0502020204030204" pitchFamily="34" charset="0"/>
              </a:rPr>
              <a:t>COO</a:t>
            </a:r>
            <a:r>
              <a:rPr lang="en-US" sz="2000" b="1" kern="1200" dirty="0">
                <a:solidFill>
                  <a:srgbClr val="0000FF"/>
                </a:solidFill>
                <a:latin typeface="Calibri" panose="020F0502020204030204" pitchFamily="34" charset="0"/>
                <a:ea typeface="+mn-ea"/>
                <a:cs typeface="Calibri" panose="020F0502020204030204" pitchFamily="34" charset="0"/>
              </a:rPr>
              <a:t>H</a:t>
            </a:r>
            <a:r>
              <a:rPr lang="en-US" sz="2000" b="1" kern="1200" dirty="0">
                <a:solidFill>
                  <a:srgbClr val="FF0000"/>
                </a:solidFill>
                <a:latin typeface="Calibri" panose="020F0502020204030204" pitchFamily="34" charset="0"/>
                <a:ea typeface="+mn-ea"/>
                <a:cs typeface="Calibri" panose="020F0502020204030204" pitchFamily="34" charset="0"/>
              </a:rPr>
              <a:t> +  </a:t>
            </a:r>
            <a:r>
              <a:rPr lang="en-US" altLang="en-US" sz="2000" b="1" kern="1200" dirty="0">
                <a:solidFill>
                  <a:prstClr val="black"/>
                </a:solidFill>
                <a:latin typeface="Calibri" panose="020F0502020204030204" pitchFamily="34" charset="0"/>
                <a:ea typeface="+mn-ea"/>
                <a:cs typeface="Calibri" panose="020F0502020204030204" pitchFamily="34" charset="0"/>
              </a:rPr>
              <a:t>Mg</a:t>
            </a:r>
            <a:r>
              <a:rPr lang="en-US" sz="2000" b="1" kern="1200" dirty="0">
                <a:solidFill>
                  <a:prstClr val="black"/>
                </a:solidFill>
                <a:latin typeface="Calibri" panose="020F0502020204030204" pitchFamily="34" charset="0"/>
                <a:ea typeface="+mn-ea"/>
                <a:cs typeface="Calibri" panose="020F0502020204030204" pitchFamily="34" charset="0"/>
              </a:rPr>
              <a:t> </a:t>
            </a:r>
            <a:r>
              <a:rPr lang="en-US" sz="2000" b="1" kern="1200" dirty="0">
                <a:solidFill>
                  <a:srgbClr val="FF0000"/>
                </a:solidFill>
                <a:latin typeface="Calibri" panose="020F0502020204030204" pitchFamily="34" charset="0"/>
                <a:ea typeface="+mn-ea"/>
                <a:cs typeface="Calibri" panose="020F0502020204030204" pitchFamily="34" charset="0"/>
              </a:rPr>
              <a:t> → (CH</a:t>
            </a:r>
            <a:r>
              <a:rPr lang="en-US" sz="2000" b="1" kern="1200" baseline="-25000" dirty="0">
                <a:solidFill>
                  <a:srgbClr val="FF0000"/>
                </a:solidFill>
                <a:latin typeface="Calibri" panose="020F0502020204030204" pitchFamily="34" charset="0"/>
                <a:ea typeface="+mn-ea"/>
                <a:cs typeface="Calibri" panose="020F0502020204030204" pitchFamily="34" charset="0"/>
              </a:rPr>
              <a:t>3</a:t>
            </a:r>
            <a:r>
              <a:rPr lang="en-US" sz="2000" b="1" kern="1200" dirty="0">
                <a:solidFill>
                  <a:srgbClr val="FF0000"/>
                </a:solidFill>
                <a:latin typeface="Calibri" panose="020F0502020204030204" pitchFamily="34" charset="0"/>
                <a:ea typeface="+mn-ea"/>
                <a:cs typeface="Calibri" panose="020F0502020204030204" pitchFamily="34" charset="0"/>
              </a:rPr>
              <a:t>COO)</a:t>
            </a:r>
            <a:r>
              <a:rPr lang="en-US" sz="2000" b="1" kern="1200" baseline="-25000" dirty="0">
                <a:solidFill>
                  <a:srgbClr val="FF0000"/>
                </a:solidFill>
                <a:latin typeface="Calibri" panose="020F0502020204030204" pitchFamily="34" charset="0"/>
                <a:ea typeface="+mn-ea"/>
                <a:cs typeface="Calibri" panose="020F0502020204030204" pitchFamily="34" charset="0"/>
              </a:rPr>
              <a:t>2</a:t>
            </a:r>
            <a:r>
              <a:rPr lang="en-US" altLang="en-US" sz="2000" b="1" kern="1200" dirty="0">
                <a:solidFill>
                  <a:prstClr val="black"/>
                </a:solidFill>
                <a:latin typeface="Calibri" panose="020F0502020204030204" pitchFamily="34" charset="0"/>
                <a:ea typeface="+mn-ea"/>
                <a:cs typeface="Calibri" panose="020F0502020204030204" pitchFamily="34" charset="0"/>
              </a:rPr>
              <a:t>Mg  </a:t>
            </a:r>
            <a:r>
              <a:rPr lang="en-US" sz="2000" b="1" kern="1200" dirty="0">
                <a:solidFill>
                  <a:srgbClr val="FF0000"/>
                </a:solidFill>
                <a:latin typeface="Calibri" panose="020F0502020204030204" pitchFamily="34" charset="0"/>
                <a:ea typeface="+mn-ea"/>
                <a:cs typeface="Calibri" panose="020F0502020204030204" pitchFamily="34" charset="0"/>
              </a:rPr>
              <a:t>+  </a:t>
            </a:r>
            <a:r>
              <a:rPr lang="en-US" sz="2000" b="1" kern="1200" dirty="0">
                <a:solidFill>
                  <a:srgbClr val="0033CC"/>
                </a:solidFill>
                <a:latin typeface="Calibri" panose="020F0502020204030204" pitchFamily="34" charset="0"/>
                <a:ea typeface="+mn-ea"/>
                <a:cs typeface="Calibri" panose="020F0502020204030204" pitchFamily="34" charset="0"/>
              </a:rPr>
              <a:t>H</a:t>
            </a:r>
            <a:r>
              <a:rPr lang="en-US" sz="2000" b="1" kern="1200" baseline="-25000" dirty="0">
                <a:solidFill>
                  <a:srgbClr val="0033CC"/>
                </a:solidFill>
                <a:latin typeface="Calibri" panose="020F0502020204030204" pitchFamily="34" charset="0"/>
                <a:ea typeface="+mn-ea"/>
                <a:cs typeface="Calibri" panose="020F0502020204030204" pitchFamily="34" charset="0"/>
              </a:rPr>
              <a:t>2</a:t>
            </a:r>
            <a:endParaRPr lang="en-US" sz="2000" b="1" kern="1200" baseline="-25000" dirty="0">
              <a:solidFill>
                <a:srgbClr val="0033CC"/>
              </a:solidFill>
              <a:latin typeface="Calibri" panose="020F0502020204030204" pitchFamily="34" charset="0"/>
              <a:ea typeface="Times New Roman" panose="02020603050405020304" pitchFamily="18" charset="0"/>
              <a:cs typeface="Calibri" panose="020F0502020204030204" pitchFamily="34" charset="0"/>
            </a:endParaRPr>
          </a:p>
        </p:txBody>
      </p:sp>
      <p:pic>
        <p:nvPicPr>
          <p:cNvPr id="2558" name="Picture 2557" descr="Flask ">
            <a:extLst>
              <a:ext uri="{FF2B5EF4-FFF2-40B4-BE49-F238E27FC236}">
                <a16:creationId xmlns:a16="http://schemas.microsoft.com/office/drawing/2014/main" id="{F3B3A986-0969-1B7A-FBF5-1E3C58F7A26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118773" y="2387553"/>
            <a:ext cx="371777" cy="371777"/>
          </a:xfrm>
          <a:prstGeom prst="rect">
            <a:avLst/>
          </a:prstGeom>
          <a:noFill/>
          <a:extLst>
            <a:ext uri="{909E8E84-426E-40DD-AFC4-6F175D3DCCD1}">
              <a14:hiddenFill xmlns:a14="http://schemas.microsoft.com/office/drawing/2010/main">
                <a:solidFill>
                  <a:srgbClr val="FFFFFF"/>
                </a:solidFill>
              </a14:hiddenFill>
            </a:ext>
          </a:extLst>
        </p:spPr>
      </p:pic>
      <p:sp>
        <p:nvSpPr>
          <p:cNvPr id="2559" name="Text Box 43">
            <a:extLst>
              <a:ext uri="{FF2B5EF4-FFF2-40B4-BE49-F238E27FC236}">
                <a16:creationId xmlns:a16="http://schemas.microsoft.com/office/drawing/2014/main" id="{A4E0C850-ABDB-0B17-300A-863EA5A62EE6}"/>
              </a:ext>
            </a:extLst>
          </p:cNvPr>
          <p:cNvSpPr txBox="1">
            <a:spLocks noChangeArrowheads="1"/>
          </p:cNvSpPr>
          <p:nvPr/>
        </p:nvSpPr>
        <p:spPr bwMode="auto">
          <a:xfrm>
            <a:off x="1472261" y="2271853"/>
            <a:ext cx="6164816" cy="547714"/>
          </a:xfrm>
          <a:prstGeom prst="rect">
            <a:avLst/>
          </a:prstGeom>
          <a:noFill/>
        </p:spPr>
        <p:txBody>
          <a:bodyPr wrap="square" rtlCol="0">
            <a:spAutoFit/>
          </a:bodyPr>
          <a:lstStyle>
            <a:defPPr marR="0" lvl="0" algn="l" rtl="0">
              <a:lnSpc>
                <a:spcPct val="100000"/>
              </a:lnSpc>
              <a:spcBef>
                <a:spcPts val="0"/>
              </a:spcBef>
              <a:spcAft>
                <a:spcPts val="0"/>
              </a:spcAft>
              <a:defRPr/>
            </a:defPPr>
            <a:lvl1pPr defTabSz="685800">
              <a:lnSpc>
                <a:spcPct val="150000"/>
              </a:lnSpc>
              <a:buClrTx/>
              <a:defRPr sz="2200" kern="1200">
                <a:solidFill>
                  <a:schemeClr val="accent5">
                    <a:lumMod val="10000"/>
                  </a:schemeClr>
                </a:solidFill>
                <a:latin typeface="Calibri" panose="020F0502020204030204" pitchFamily="34" charset="0"/>
                <a:ea typeface="+mn-ea"/>
                <a:cs typeface="Calibri" panose="020F0502020204030204" pitchFamily="34" charset="0"/>
              </a:defRPr>
            </a:lvl1pPr>
            <a:lvl2pPr marL="742950" indent="-285750" eaLnBrk="0" hangingPunct="0">
              <a:defRPr>
                <a:latin typeface="Arial" panose="020B0604020202020204" pitchFamily="34" charset="0"/>
                <a:cs typeface="Arial" panose="020B0604020202020204" pitchFamily="34" charset="0"/>
              </a:defRPr>
            </a:lvl2pPr>
            <a:lvl3pPr marL="1143000" indent="-228600" eaLnBrk="0" hangingPunct="0">
              <a:defRPr>
                <a:latin typeface="Arial" panose="020B0604020202020204" pitchFamily="34" charset="0"/>
                <a:cs typeface="Arial" panose="020B0604020202020204" pitchFamily="34" charset="0"/>
              </a:defRPr>
            </a:lvl3pPr>
            <a:lvl4pPr marL="1600200" indent="-228600" eaLnBrk="0" hangingPunct="0">
              <a:defRPr>
                <a:latin typeface="Arial" panose="020B0604020202020204" pitchFamily="34" charset="0"/>
                <a:cs typeface="Arial" panose="020B0604020202020204" pitchFamily="34" charset="0"/>
              </a:defRPr>
            </a:lvl4pPr>
            <a:lvl5pPr marL="2057400" indent="-228600" eaLnBrk="0" hangingPunct="0">
              <a:defRPr>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latin typeface="Arial" panose="020B0604020202020204" pitchFamily="34" charset="0"/>
                <a:cs typeface="Arial" panose="020B0604020202020204" pitchFamily="34" charset="0"/>
              </a:defRPr>
            </a:lvl9pPr>
          </a:lstStyle>
          <a:p>
            <a:r>
              <a:rPr lang="en-US" dirty="0" err="1"/>
              <a:t>Phản</a:t>
            </a:r>
            <a:r>
              <a:rPr lang="en-US" dirty="0"/>
              <a:t> </a:t>
            </a:r>
            <a:r>
              <a:rPr lang="en-US" dirty="0" err="1"/>
              <a:t>ứng</a:t>
            </a:r>
            <a:r>
              <a:rPr lang="en-US" dirty="0"/>
              <a:t> </a:t>
            </a:r>
            <a:r>
              <a:rPr lang="en-US" dirty="0" err="1"/>
              <a:t>với</a:t>
            </a:r>
            <a:r>
              <a:rPr lang="en-US" dirty="0"/>
              <a:t> oxide </a:t>
            </a:r>
            <a:r>
              <a:rPr lang="en-US" dirty="0" err="1"/>
              <a:t>kim</a:t>
            </a:r>
            <a:r>
              <a:rPr lang="en-US" dirty="0"/>
              <a:t> </a:t>
            </a:r>
            <a:r>
              <a:rPr lang="en-US" dirty="0" err="1"/>
              <a:t>loại</a:t>
            </a:r>
            <a:r>
              <a:rPr lang="en-US" dirty="0"/>
              <a:t> </a:t>
            </a:r>
            <a:r>
              <a:rPr lang="en-US" dirty="0" err="1"/>
              <a:t>tạo</a:t>
            </a:r>
            <a:r>
              <a:rPr lang="en-US" dirty="0"/>
              <a:t> </a:t>
            </a:r>
            <a:r>
              <a:rPr lang="en-US" dirty="0" err="1"/>
              <a:t>thành</a:t>
            </a:r>
            <a:r>
              <a:rPr lang="en-US" dirty="0"/>
              <a:t> </a:t>
            </a:r>
            <a:r>
              <a:rPr lang="en-US" dirty="0" err="1"/>
              <a:t>muối</a:t>
            </a:r>
            <a:r>
              <a:rPr lang="en-US" dirty="0"/>
              <a:t> </a:t>
            </a:r>
            <a:r>
              <a:rPr lang="en-US" dirty="0" err="1"/>
              <a:t>và</a:t>
            </a:r>
            <a:r>
              <a:rPr lang="en-US" dirty="0"/>
              <a:t> </a:t>
            </a:r>
            <a:r>
              <a:rPr lang="en-US" dirty="0" err="1"/>
              <a:t>nước</a:t>
            </a:r>
            <a:endParaRPr lang="en-US" altLang="zh-TW" dirty="0"/>
          </a:p>
        </p:txBody>
      </p:sp>
      <p:sp>
        <p:nvSpPr>
          <p:cNvPr id="2560" name="Rectangle 6">
            <a:extLst>
              <a:ext uri="{FF2B5EF4-FFF2-40B4-BE49-F238E27FC236}">
                <a16:creationId xmlns:a16="http://schemas.microsoft.com/office/drawing/2014/main" id="{4B1DAB19-49BD-32A9-A10E-03A096E871C7}"/>
              </a:ext>
            </a:extLst>
          </p:cNvPr>
          <p:cNvSpPr/>
          <p:nvPr/>
        </p:nvSpPr>
        <p:spPr>
          <a:xfrm>
            <a:off x="2031942" y="2819567"/>
            <a:ext cx="4737955" cy="400110"/>
          </a:xfrm>
          <a:prstGeom prst="rect">
            <a:avLst/>
          </a:prstGeom>
          <a:noFill/>
          <a:ln w="9525">
            <a:noFill/>
          </a:ln>
        </p:spPr>
        <p:txBody>
          <a:bodyPr wrap="square" anchor="t" anchorCtr="0">
            <a:spAutoFit/>
          </a:bodyPr>
          <a:lstStyle/>
          <a:p>
            <a:pPr defTabSz="685800" eaLnBrk="0" hangingPunct="0">
              <a:buClrTx/>
              <a:defRPr/>
            </a:pPr>
            <a:r>
              <a:rPr lang="en-US" sz="2000" b="1" kern="1200" dirty="0">
                <a:solidFill>
                  <a:srgbClr val="FF0000"/>
                </a:solidFill>
                <a:latin typeface="Calibri" panose="020F0502020204030204" pitchFamily="34" charset="0"/>
                <a:cs typeface="Calibri" panose="020F0502020204030204" pitchFamily="34" charset="0"/>
              </a:rPr>
              <a:t>2CH</a:t>
            </a:r>
            <a:r>
              <a:rPr lang="en-US" sz="2000" b="1" kern="1200" baseline="-25000" dirty="0">
                <a:solidFill>
                  <a:srgbClr val="FF0000"/>
                </a:solidFill>
                <a:latin typeface="Calibri" panose="020F0502020204030204" pitchFamily="34" charset="0"/>
                <a:cs typeface="Calibri" panose="020F0502020204030204" pitchFamily="34" charset="0"/>
              </a:rPr>
              <a:t>3</a:t>
            </a:r>
            <a:r>
              <a:rPr lang="en-US" sz="2000" b="1" kern="1200" dirty="0">
                <a:solidFill>
                  <a:srgbClr val="FF0000"/>
                </a:solidFill>
                <a:latin typeface="Calibri" panose="020F0502020204030204" pitchFamily="34" charset="0"/>
                <a:cs typeface="Calibri" panose="020F0502020204030204" pitchFamily="34" charset="0"/>
              </a:rPr>
              <a:t>COO</a:t>
            </a:r>
            <a:r>
              <a:rPr lang="en-US" sz="2000" b="1" kern="1200" dirty="0">
                <a:solidFill>
                  <a:srgbClr val="0000FF"/>
                </a:solidFill>
                <a:latin typeface="Calibri" panose="020F0502020204030204" pitchFamily="34" charset="0"/>
                <a:cs typeface="Calibri" panose="020F0502020204030204" pitchFamily="34" charset="0"/>
              </a:rPr>
              <a:t>H</a:t>
            </a:r>
            <a:r>
              <a:rPr lang="en-US" sz="2000" b="1" kern="1200" dirty="0">
                <a:solidFill>
                  <a:srgbClr val="FF0000"/>
                </a:solidFill>
                <a:latin typeface="Calibri" panose="020F0502020204030204" pitchFamily="34" charset="0"/>
                <a:cs typeface="Calibri" panose="020F0502020204030204" pitchFamily="34" charset="0"/>
              </a:rPr>
              <a:t> + </a:t>
            </a:r>
            <a:r>
              <a:rPr lang="en-US" sz="2000" b="1" kern="1200" dirty="0" err="1">
                <a:solidFill>
                  <a:prstClr val="black"/>
                </a:solidFill>
                <a:latin typeface="Calibri" panose="020F0502020204030204" pitchFamily="34" charset="0"/>
                <a:cs typeface="Calibri" panose="020F0502020204030204" pitchFamily="34" charset="0"/>
              </a:rPr>
              <a:t>Cu</a:t>
            </a:r>
            <a:r>
              <a:rPr lang="en-US" sz="2000" b="1" kern="1200" dirty="0" err="1">
                <a:solidFill>
                  <a:srgbClr val="0033CC"/>
                </a:solidFill>
                <a:latin typeface="Calibri" panose="020F0502020204030204" pitchFamily="34" charset="0"/>
                <a:cs typeface="Calibri" panose="020F0502020204030204" pitchFamily="34" charset="0"/>
              </a:rPr>
              <a:t>O</a:t>
            </a:r>
            <a:r>
              <a:rPr lang="en-US" sz="2000" b="1" kern="1200" dirty="0">
                <a:solidFill>
                  <a:srgbClr val="FF0000"/>
                </a:solidFill>
                <a:latin typeface="Calibri" panose="020F0502020204030204" pitchFamily="34" charset="0"/>
                <a:cs typeface="Calibri" panose="020F0502020204030204" pitchFamily="34" charset="0"/>
              </a:rPr>
              <a:t> →  (CH</a:t>
            </a:r>
            <a:r>
              <a:rPr lang="en-US" sz="2000" b="1" kern="1200" baseline="-25000" dirty="0">
                <a:solidFill>
                  <a:srgbClr val="FF0000"/>
                </a:solidFill>
                <a:latin typeface="Calibri" panose="020F0502020204030204" pitchFamily="34" charset="0"/>
                <a:cs typeface="Calibri" panose="020F0502020204030204" pitchFamily="34" charset="0"/>
              </a:rPr>
              <a:t>3</a:t>
            </a:r>
            <a:r>
              <a:rPr lang="en-US" sz="2000" b="1" kern="1200" dirty="0">
                <a:solidFill>
                  <a:srgbClr val="FF0000"/>
                </a:solidFill>
                <a:latin typeface="Calibri" panose="020F0502020204030204" pitchFamily="34" charset="0"/>
                <a:cs typeface="Calibri" panose="020F0502020204030204" pitchFamily="34" charset="0"/>
              </a:rPr>
              <a:t>COO)</a:t>
            </a:r>
            <a:r>
              <a:rPr lang="en-US" sz="2000" b="1" kern="1200" baseline="-25000" dirty="0">
                <a:solidFill>
                  <a:srgbClr val="FF0000"/>
                </a:solidFill>
                <a:latin typeface="Calibri" panose="020F0502020204030204" pitchFamily="34" charset="0"/>
                <a:cs typeface="Calibri" panose="020F0502020204030204" pitchFamily="34" charset="0"/>
              </a:rPr>
              <a:t>2</a:t>
            </a:r>
            <a:r>
              <a:rPr lang="en-US" sz="2000" b="1" kern="1200" dirty="0">
                <a:solidFill>
                  <a:prstClr val="black"/>
                </a:solidFill>
                <a:latin typeface="Calibri" panose="020F0502020204030204" pitchFamily="34" charset="0"/>
                <a:cs typeface="Calibri" panose="020F0502020204030204" pitchFamily="34" charset="0"/>
              </a:rPr>
              <a:t>Cu</a:t>
            </a:r>
            <a:r>
              <a:rPr lang="en-US" sz="2000" b="1" kern="1200" dirty="0">
                <a:solidFill>
                  <a:srgbClr val="FF0000"/>
                </a:solidFill>
                <a:latin typeface="Calibri" panose="020F0502020204030204" pitchFamily="34" charset="0"/>
                <a:cs typeface="Calibri" panose="020F0502020204030204" pitchFamily="34" charset="0"/>
              </a:rPr>
              <a:t> +  </a:t>
            </a:r>
            <a:r>
              <a:rPr lang="en-US" sz="2000" b="1" kern="1200" dirty="0">
                <a:solidFill>
                  <a:srgbClr val="0033CC"/>
                </a:solidFill>
                <a:latin typeface="Calibri" panose="020F0502020204030204" pitchFamily="34" charset="0"/>
                <a:cs typeface="Calibri" panose="020F0502020204030204" pitchFamily="34" charset="0"/>
              </a:rPr>
              <a:t>H</a:t>
            </a:r>
            <a:r>
              <a:rPr lang="en-US" sz="2000" b="1" kern="1200" baseline="-25000" dirty="0">
                <a:solidFill>
                  <a:srgbClr val="0033CC"/>
                </a:solidFill>
                <a:latin typeface="Calibri" panose="020F0502020204030204" pitchFamily="34" charset="0"/>
                <a:cs typeface="Calibri" panose="020F0502020204030204" pitchFamily="34" charset="0"/>
              </a:rPr>
              <a:t>2</a:t>
            </a:r>
            <a:r>
              <a:rPr lang="en-US" sz="2000" b="1" kern="1200" dirty="0">
                <a:solidFill>
                  <a:srgbClr val="0033CC"/>
                </a:solidFill>
                <a:latin typeface="Calibri" panose="020F0502020204030204" pitchFamily="34" charset="0"/>
                <a:cs typeface="Calibri" panose="020F0502020204030204" pitchFamily="34" charset="0"/>
              </a:rPr>
              <a:t>O</a:t>
            </a:r>
          </a:p>
        </p:txBody>
      </p:sp>
      <p:pic>
        <p:nvPicPr>
          <p:cNvPr id="2561" name="Picture 2560" descr="Flask ">
            <a:extLst>
              <a:ext uri="{FF2B5EF4-FFF2-40B4-BE49-F238E27FC236}">
                <a16:creationId xmlns:a16="http://schemas.microsoft.com/office/drawing/2014/main" id="{A8B35103-82E3-06B4-4C6C-E7BA047BC6D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116940" y="3195090"/>
            <a:ext cx="371777" cy="371777"/>
          </a:xfrm>
          <a:prstGeom prst="rect">
            <a:avLst/>
          </a:prstGeom>
          <a:noFill/>
          <a:extLst>
            <a:ext uri="{909E8E84-426E-40DD-AFC4-6F175D3DCCD1}">
              <a14:hiddenFill xmlns:a14="http://schemas.microsoft.com/office/drawing/2010/main">
                <a:solidFill>
                  <a:srgbClr val="FFFFFF"/>
                </a:solidFill>
              </a14:hiddenFill>
            </a:ext>
          </a:extLst>
        </p:spPr>
      </p:pic>
      <p:sp>
        <p:nvSpPr>
          <p:cNvPr id="2562" name="Text Box 43">
            <a:extLst>
              <a:ext uri="{FF2B5EF4-FFF2-40B4-BE49-F238E27FC236}">
                <a16:creationId xmlns:a16="http://schemas.microsoft.com/office/drawing/2014/main" id="{D6B30D5E-BDE5-70A2-F087-0BFDC5895333}"/>
              </a:ext>
            </a:extLst>
          </p:cNvPr>
          <p:cNvSpPr txBox="1">
            <a:spLocks noChangeArrowheads="1"/>
          </p:cNvSpPr>
          <p:nvPr/>
        </p:nvSpPr>
        <p:spPr bwMode="auto">
          <a:xfrm>
            <a:off x="1470428" y="3079390"/>
            <a:ext cx="6164816" cy="547714"/>
          </a:xfrm>
          <a:prstGeom prst="rect">
            <a:avLst/>
          </a:prstGeom>
          <a:noFill/>
        </p:spPr>
        <p:txBody>
          <a:bodyPr wrap="square" rtlCol="0">
            <a:spAutoFit/>
          </a:bodyPr>
          <a:lstStyle>
            <a:defPPr marR="0" lvl="0" algn="l" rtl="0">
              <a:lnSpc>
                <a:spcPct val="100000"/>
              </a:lnSpc>
              <a:spcBef>
                <a:spcPts val="0"/>
              </a:spcBef>
              <a:spcAft>
                <a:spcPts val="0"/>
              </a:spcAft>
              <a:defRPr/>
            </a:defPPr>
            <a:lvl1pPr defTabSz="685800">
              <a:lnSpc>
                <a:spcPct val="150000"/>
              </a:lnSpc>
              <a:buClrTx/>
              <a:defRPr sz="2200" kern="1200">
                <a:solidFill>
                  <a:schemeClr val="accent5">
                    <a:lumMod val="10000"/>
                  </a:schemeClr>
                </a:solidFill>
                <a:latin typeface="Calibri" panose="020F0502020204030204" pitchFamily="34" charset="0"/>
                <a:ea typeface="+mn-ea"/>
                <a:cs typeface="Calibri" panose="020F0502020204030204" pitchFamily="34" charset="0"/>
              </a:defRPr>
            </a:lvl1pPr>
            <a:lvl2pPr marL="742950" indent="-285750" eaLnBrk="0" hangingPunct="0">
              <a:defRPr>
                <a:latin typeface="Arial" panose="020B0604020202020204" pitchFamily="34" charset="0"/>
                <a:cs typeface="Arial" panose="020B0604020202020204" pitchFamily="34" charset="0"/>
              </a:defRPr>
            </a:lvl2pPr>
            <a:lvl3pPr marL="1143000" indent="-228600" eaLnBrk="0" hangingPunct="0">
              <a:defRPr>
                <a:latin typeface="Arial" panose="020B0604020202020204" pitchFamily="34" charset="0"/>
                <a:cs typeface="Arial" panose="020B0604020202020204" pitchFamily="34" charset="0"/>
              </a:defRPr>
            </a:lvl3pPr>
            <a:lvl4pPr marL="1600200" indent="-228600" eaLnBrk="0" hangingPunct="0">
              <a:defRPr>
                <a:latin typeface="Arial" panose="020B0604020202020204" pitchFamily="34" charset="0"/>
                <a:cs typeface="Arial" panose="020B0604020202020204" pitchFamily="34" charset="0"/>
              </a:defRPr>
            </a:lvl4pPr>
            <a:lvl5pPr marL="2057400" indent="-228600" eaLnBrk="0" hangingPunct="0">
              <a:defRPr>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latin typeface="Arial" panose="020B0604020202020204" pitchFamily="34" charset="0"/>
                <a:cs typeface="Arial" panose="020B0604020202020204" pitchFamily="34" charset="0"/>
              </a:defRPr>
            </a:lvl9pPr>
          </a:lstStyle>
          <a:p>
            <a:r>
              <a:rPr lang="en-US" dirty="0" err="1"/>
              <a:t>Phản</a:t>
            </a:r>
            <a:r>
              <a:rPr lang="en-US" dirty="0"/>
              <a:t> </a:t>
            </a:r>
            <a:r>
              <a:rPr lang="en-US" dirty="0" err="1"/>
              <a:t>ứng</a:t>
            </a:r>
            <a:r>
              <a:rPr lang="en-US" dirty="0"/>
              <a:t> </a:t>
            </a:r>
            <a:r>
              <a:rPr lang="en-US" dirty="0" err="1"/>
              <a:t>với</a:t>
            </a:r>
            <a:r>
              <a:rPr lang="en-US" dirty="0"/>
              <a:t> base </a:t>
            </a:r>
            <a:r>
              <a:rPr lang="en-US" dirty="0" err="1"/>
              <a:t>tạo</a:t>
            </a:r>
            <a:r>
              <a:rPr lang="en-US" dirty="0"/>
              <a:t> </a:t>
            </a:r>
            <a:r>
              <a:rPr lang="en-US" dirty="0" err="1"/>
              <a:t>thành</a:t>
            </a:r>
            <a:r>
              <a:rPr lang="en-US" dirty="0"/>
              <a:t> </a:t>
            </a:r>
            <a:r>
              <a:rPr lang="en-US" dirty="0" err="1"/>
              <a:t>muối</a:t>
            </a:r>
            <a:r>
              <a:rPr lang="en-US" dirty="0"/>
              <a:t> </a:t>
            </a:r>
            <a:r>
              <a:rPr lang="en-US" dirty="0" err="1"/>
              <a:t>và</a:t>
            </a:r>
            <a:r>
              <a:rPr lang="en-US" dirty="0"/>
              <a:t> </a:t>
            </a:r>
            <a:r>
              <a:rPr lang="en-US" dirty="0" err="1"/>
              <a:t>nước</a:t>
            </a:r>
            <a:endParaRPr lang="en-US" altLang="zh-TW" dirty="0"/>
          </a:p>
        </p:txBody>
      </p:sp>
      <p:sp>
        <p:nvSpPr>
          <p:cNvPr id="2563" name="Rectangle 6">
            <a:extLst>
              <a:ext uri="{FF2B5EF4-FFF2-40B4-BE49-F238E27FC236}">
                <a16:creationId xmlns:a16="http://schemas.microsoft.com/office/drawing/2014/main" id="{79839D2F-0DEF-5AD4-F1E3-70E610065B54}"/>
              </a:ext>
            </a:extLst>
          </p:cNvPr>
          <p:cNvSpPr/>
          <p:nvPr/>
        </p:nvSpPr>
        <p:spPr>
          <a:xfrm>
            <a:off x="2204840" y="3611524"/>
            <a:ext cx="6080847" cy="437043"/>
          </a:xfrm>
          <a:prstGeom prst="rect">
            <a:avLst/>
          </a:prstGeom>
          <a:noFill/>
          <a:ln w="9525">
            <a:noFill/>
          </a:ln>
        </p:spPr>
        <p:txBody>
          <a:bodyPr wrap="square" anchor="t" anchorCtr="0">
            <a:spAutoFit/>
          </a:bodyPr>
          <a:lstStyle/>
          <a:p>
            <a:pPr defTabSz="685800">
              <a:lnSpc>
                <a:spcPct val="120000"/>
              </a:lnSpc>
              <a:spcAft>
                <a:spcPts val="45"/>
              </a:spcAft>
              <a:buClrTx/>
              <a:defRPr/>
            </a:pPr>
            <a:r>
              <a:rPr lang="en-US" sz="2000" b="1" kern="1200" dirty="0">
                <a:solidFill>
                  <a:srgbClr val="FF0000"/>
                </a:solidFill>
                <a:latin typeface="Calibri" panose="020F0502020204030204" pitchFamily="34" charset="0"/>
                <a:cs typeface="Calibri" panose="020F0502020204030204" pitchFamily="34" charset="0"/>
              </a:rPr>
              <a:t>CH</a:t>
            </a:r>
            <a:r>
              <a:rPr lang="en-US" sz="2000" b="1" kern="1200" baseline="-25000" dirty="0">
                <a:solidFill>
                  <a:srgbClr val="FF0000"/>
                </a:solidFill>
                <a:latin typeface="Calibri" panose="020F0502020204030204" pitchFamily="34" charset="0"/>
                <a:cs typeface="Calibri" panose="020F0502020204030204" pitchFamily="34" charset="0"/>
              </a:rPr>
              <a:t>3</a:t>
            </a:r>
            <a:r>
              <a:rPr lang="en-US" sz="2000" b="1" kern="1200" dirty="0">
                <a:solidFill>
                  <a:srgbClr val="FF0000"/>
                </a:solidFill>
                <a:latin typeface="Calibri" panose="020F0502020204030204" pitchFamily="34" charset="0"/>
                <a:cs typeface="Calibri" panose="020F0502020204030204" pitchFamily="34" charset="0"/>
              </a:rPr>
              <a:t>COO</a:t>
            </a:r>
            <a:r>
              <a:rPr lang="en-US" sz="2000" b="1" kern="1200" dirty="0">
                <a:solidFill>
                  <a:srgbClr val="0000FF"/>
                </a:solidFill>
                <a:latin typeface="Calibri" panose="020F0502020204030204" pitchFamily="34" charset="0"/>
                <a:cs typeface="Calibri" panose="020F0502020204030204" pitchFamily="34" charset="0"/>
              </a:rPr>
              <a:t>H</a:t>
            </a:r>
            <a:r>
              <a:rPr lang="en-US" sz="2000" b="1" kern="1200" dirty="0">
                <a:solidFill>
                  <a:srgbClr val="FF0000"/>
                </a:solidFill>
                <a:latin typeface="Calibri" panose="020F0502020204030204" pitchFamily="34" charset="0"/>
                <a:cs typeface="Calibri" panose="020F0502020204030204" pitchFamily="34" charset="0"/>
              </a:rPr>
              <a:t> +  </a:t>
            </a:r>
            <a:r>
              <a:rPr lang="vi-VN" altLang="en-US" sz="2000" b="1" kern="1200" dirty="0">
                <a:solidFill>
                  <a:prstClr val="black"/>
                </a:solidFill>
                <a:latin typeface="Calibri" panose="020F0502020204030204" pitchFamily="34" charset="0"/>
                <a:cs typeface="Calibri" panose="020F0502020204030204" pitchFamily="34" charset="0"/>
              </a:rPr>
              <a:t>N</a:t>
            </a:r>
            <a:r>
              <a:rPr lang="en-US" sz="2000" b="1" kern="1200" dirty="0" err="1">
                <a:solidFill>
                  <a:prstClr val="black"/>
                </a:solidFill>
                <a:latin typeface="Calibri" panose="020F0502020204030204" pitchFamily="34" charset="0"/>
                <a:cs typeface="Calibri" panose="020F0502020204030204" pitchFamily="34" charset="0"/>
              </a:rPr>
              <a:t>a</a:t>
            </a:r>
            <a:r>
              <a:rPr lang="en-US" sz="2000" b="1" kern="1200" dirty="0" err="1">
                <a:solidFill>
                  <a:srgbClr val="0033CC"/>
                </a:solidFill>
                <a:latin typeface="Calibri" panose="020F0502020204030204" pitchFamily="34" charset="0"/>
                <a:cs typeface="Calibri" panose="020F0502020204030204" pitchFamily="34" charset="0"/>
              </a:rPr>
              <a:t>O</a:t>
            </a:r>
            <a:r>
              <a:rPr lang="vi-VN" altLang="en-US" sz="2000" b="1" kern="1200" dirty="0">
                <a:solidFill>
                  <a:srgbClr val="0033CC"/>
                </a:solidFill>
                <a:latin typeface="Calibri" panose="020F0502020204030204" pitchFamily="34" charset="0"/>
                <a:cs typeface="Calibri" panose="020F0502020204030204" pitchFamily="34" charset="0"/>
              </a:rPr>
              <a:t>H</a:t>
            </a:r>
            <a:r>
              <a:rPr lang="en-US" sz="2000" b="1" kern="1200" dirty="0">
                <a:solidFill>
                  <a:srgbClr val="0033CC"/>
                </a:solidFill>
                <a:latin typeface="Calibri" panose="020F0502020204030204" pitchFamily="34" charset="0"/>
                <a:cs typeface="Calibri" panose="020F0502020204030204" pitchFamily="34" charset="0"/>
              </a:rPr>
              <a:t> </a:t>
            </a:r>
            <a:r>
              <a:rPr lang="en-US" sz="2000" b="1" kern="1200" dirty="0">
                <a:solidFill>
                  <a:srgbClr val="FF0000"/>
                </a:solidFill>
                <a:latin typeface="Calibri" panose="020F0502020204030204" pitchFamily="34" charset="0"/>
                <a:cs typeface="Calibri" panose="020F0502020204030204" pitchFamily="34" charset="0"/>
              </a:rPr>
              <a:t>→ CH</a:t>
            </a:r>
            <a:r>
              <a:rPr lang="en-US" sz="2000" b="1" kern="1200" baseline="-25000" dirty="0">
                <a:solidFill>
                  <a:srgbClr val="FF0000"/>
                </a:solidFill>
                <a:latin typeface="Calibri" panose="020F0502020204030204" pitchFamily="34" charset="0"/>
                <a:cs typeface="Calibri" panose="020F0502020204030204" pitchFamily="34" charset="0"/>
              </a:rPr>
              <a:t>3</a:t>
            </a:r>
            <a:r>
              <a:rPr lang="en-US" sz="2000" b="1" kern="1200" dirty="0">
                <a:solidFill>
                  <a:srgbClr val="FF0000"/>
                </a:solidFill>
                <a:latin typeface="Calibri" panose="020F0502020204030204" pitchFamily="34" charset="0"/>
                <a:cs typeface="Calibri" panose="020F0502020204030204" pitchFamily="34" charset="0"/>
              </a:rPr>
              <a:t>COO</a:t>
            </a:r>
            <a:r>
              <a:rPr lang="vi-VN" altLang="en-US" sz="2000" b="1" kern="1200" dirty="0">
                <a:solidFill>
                  <a:prstClr val="black"/>
                </a:solidFill>
                <a:latin typeface="Calibri" panose="020F0502020204030204" pitchFamily="34" charset="0"/>
                <a:cs typeface="Calibri" panose="020F0502020204030204" pitchFamily="34" charset="0"/>
              </a:rPr>
              <a:t>N</a:t>
            </a:r>
            <a:r>
              <a:rPr lang="en-US" sz="2000" b="1" kern="1200" dirty="0">
                <a:solidFill>
                  <a:prstClr val="black"/>
                </a:solidFill>
                <a:latin typeface="Calibri" panose="020F0502020204030204" pitchFamily="34" charset="0"/>
                <a:cs typeface="Calibri" panose="020F0502020204030204" pitchFamily="34" charset="0"/>
              </a:rPr>
              <a:t>a</a:t>
            </a:r>
            <a:r>
              <a:rPr lang="en-US" sz="2000" b="1" kern="1200" dirty="0">
                <a:solidFill>
                  <a:srgbClr val="FF0000"/>
                </a:solidFill>
                <a:latin typeface="Calibri" panose="020F0502020204030204" pitchFamily="34" charset="0"/>
                <a:cs typeface="Calibri" panose="020F0502020204030204" pitchFamily="34" charset="0"/>
              </a:rPr>
              <a:t> + </a:t>
            </a:r>
            <a:r>
              <a:rPr lang="en-US" sz="2000" b="1" kern="1200" dirty="0">
                <a:solidFill>
                  <a:srgbClr val="0033CC"/>
                </a:solidFill>
                <a:latin typeface="Calibri" panose="020F0502020204030204" pitchFamily="34" charset="0"/>
                <a:cs typeface="Calibri" panose="020F0502020204030204" pitchFamily="34" charset="0"/>
              </a:rPr>
              <a:t>H</a:t>
            </a:r>
            <a:r>
              <a:rPr lang="en-US" sz="2000" b="1" kern="1200" baseline="-25000" dirty="0">
                <a:solidFill>
                  <a:srgbClr val="0033CC"/>
                </a:solidFill>
                <a:latin typeface="Calibri" panose="020F0502020204030204" pitchFamily="34" charset="0"/>
                <a:cs typeface="Calibri" panose="020F0502020204030204" pitchFamily="34" charset="0"/>
              </a:rPr>
              <a:t>2</a:t>
            </a:r>
            <a:r>
              <a:rPr lang="en-US" sz="2000" b="1" kern="1200" dirty="0">
                <a:solidFill>
                  <a:srgbClr val="0033CC"/>
                </a:solidFill>
                <a:latin typeface="Calibri" panose="020F0502020204030204" pitchFamily="34" charset="0"/>
                <a:cs typeface="Calibri" panose="020F0502020204030204" pitchFamily="34" charset="0"/>
              </a:rPr>
              <a:t>O </a:t>
            </a:r>
            <a:endParaRPr lang="en-US" sz="2000" b="1" kern="1200" baseline="-25000" dirty="0">
              <a:solidFill>
                <a:srgbClr val="0033CC"/>
              </a:solidFill>
              <a:latin typeface="Calibri" panose="020F0502020204030204" pitchFamily="34" charset="0"/>
              <a:ea typeface="Times New Roman" panose="02020603050405020304" pitchFamily="18" charset="0"/>
              <a:cs typeface="Calibri" panose="020F0502020204030204" pitchFamily="34" charset="0"/>
            </a:endParaRPr>
          </a:p>
        </p:txBody>
      </p:sp>
      <p:pic>
        <p:nvPicPr>
          <p:cNvPr id="2564" name="Picture 2563" descr="Flask ">
            <a:extLst>
              <a:ext uri="{FF2B5EF4-FFF2-40B4-BE49-F238E27FC236}">
                <a16:creationId xmlns:a16="http://schemas.microsoft.com/office/drawing/2014/main" id="{66ABD2B0-36D5-1923-0108-2D6D8542B23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097941" y="4017162"/>
            <a:ext cx="371777" cy="371777"/>
          </a:xfrm>
          <a:prstGeom prst="rect">
            <a:avLst/>
          </a:prstGeom>
          <a:noFill/>
          <a:extLst>
            <a:ext uri="{909E8E84-426E-40DD-AFC4-6F175D3DCCD1}">
              <a14:hiddenFill xmlns:a14="http://schemas.microsoft.com/office/drawing/2010/main">
                <a:solidFill>
                  <a:srgbClr val="FFFFFF"/>
                </a:solidFill>
              </a14:hiddenFill>
            </a:ext>
          </a:extLst>
        </p:spPr>
      </p:pic>
      <p:sp>
        <p:nvSpPr>
          <p:cNvPr id="2565" name="Text Box 43">
            <a:extLst>
              <a:ext uri="{FF2B5EF4-FFF2-40B4-BE49-F238E27FC236}">
                <a16:creationId xmlns:a16="http://schemas.microsoft.com/office/drawing/2014/main" id="{83414A43-8DBF-F4D9-CBF7-06817C404FF1}"/>
              </a:ext>
            </a:extLst>
          </p:cNvPr>
          <p:cNvSpPr txBox="1">
            <a:spLocks noChangeArrowheads="1"/>
          </p:cNvSpPr>
          <p:nvPr/>
        </p:nvSpPr>
        <p:spPr bwMode="auto">
          <a:xfrm>
            <a:off x="1451429" y="3901462"/>
            <a:ext cx="6164816" cy="547714"/>
          </a:xfrm>
          <a:prstGeom prst="rect">
            <a:avLst/>
          </a:prstGeom>
          <a:noFill/>
        </p:spPr>
        <p:txBody>
          <a:bodyPr wrap="square" rtlCol="0">
            <a:spAutoFit/>
          </a:bodyPr>
          <a:lstStyle>
            <a:defPPr marR="0" lvl="0" algn="l" rtl="0">
              <a:lnSpc>
                <a:spcPct val="100000"/>
              </a:lnSpc>
              <a:spcBef>
                <a:spcPts val="0"/>
              </a:spcBef>
              <a:spcAft>
                <a:spcPts val="0"/>
              </a:spcAft>
              <a:defRPr/>
            </a:defPPr>
            <a:lvl1pPr defTabSz="685800">
              <a:lnSpc>
                <a:spcPct val="150000"/>
              </a:lnSpc>
              <a:buClrTx/>
              <a:defRPr sz="2200" kern="1200">
                <a:solidFill>
                  <a:schemeClr val="accent5">
                    <a:lumMod val="10000"/>
                  </a:schemeClr>
                </a:solidFill>
                <a:latin typeface="Calibri" panose="020F0502020204030204" pitchFamily="34" charset="0"/>
                <a:ea typeface="+mn-ea"/>
                <a:cs typeface="Calibri" panose="020F0502020204030204" pitchFamily="34" charset="0"/>
              </a:defRPr>
            </a:lvl1pPr>
            <a:lvl2pPr marL="742950" indent="-285750" eaLnBrk="0" hangingPunct="0">
              <a:defRPr>
                <a:latin typeface="Arial" panose="020B0604020202020204" pitchFamily="34" charset="0"/>
                <a:cs typeface="Arial" panose="020B0604020202020204" pitchFamily="34" charset="0"/>
              </a:defRPr>
            </a:lvl2pPr>
            <a:lvl3pPr marL="1143000" indent="-228600" eaLnBrk="0" hangingPunct="0">
              <a:defRPr>
                <a:latin typeface="Arial" panose="020B0604020202020204" pitchFamily="34" charset="0"/>
                <a:cs typeface="Arial" panose="020B0604020202020204" pitchFamily="34" charset="0"/>
              </a:defRPr>
            </a:lvl3pPr>
            <a:lvl4pPr marL="1600200" indent="-228600" eaLnBrk="0" hangingPunct="0">
              <a:defRPr>
                <a:latin typeface="Arial" panose="020B0604020202020204" pitchFamily="34" charset="0"/>
                <a:cs typeface="Arial" panose="020B0604020202020204" pitchFamily="34" charset="0"/>
              </a:defRPr>
            </a:lvl4pPr>
            <a:lvl5pPr marL="2057400" indent="-228600" eaLnBrk="0" hangingPunct="0">
              <a:defRPr>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latin typeface="Arial" panose="020B0604020202020204" pitchFamily="34" charset="0"/>
                <a:cs typeface="Arial" panose="020B0604020202020204" pitchFamily="34" charset="0"/>
              </a:defRPr>
            </a:lvl9pPr>
          </a:lstStyle>
          <a:p>
            <a:r>
              <a:rPr lang="en-US" dirty="0" err="1"/>
              <a:t>Phản</a:t>
            </a:r>
            <a:r>
              <a:rPr lang="en-US" dirty="0"/>
              <a:t> </a:t>
            </a:r>
            <a:r>
              <a:rPr lang="en-US" dirty="0" err="1"/>
              <a:t>ứng</a:t>
            </a:r>
            <a:r>
              <a:rPr lang="en-US" dirty="0"/>
              <a:t> </a:t>
            </a:r>
            <a:r>
              <a:rPr lang="en-US" dirty="0" err="1"/>
              <a:t>với</a:t>
            </a:r>
            <a:r>
              <a:rPr lang="en-US" dirty="0"/>
              <a:t> base </a:t>
            </a:r>
            <a:r>
              <a:rPr lang="en-US" dirty="0" err="1"/>
              <a:t>tạo</a:t>
            </a:r>
            <a:r>
              <a:rPr lang="en-US" dirty="0"/>
              <a:t> </a:t>
            </a:r>
            <a:r>
              <a:rPr lang="en-US" dirty="0" err="1"/>
              <a:t>thành</a:t>
            </a:r>
            <a:r>
              <a:rPr lang="en-US" dirty="0"/>
              <a:t> </a:t>
            </a:r>
            <a:r>
              <a:rPr lang="en-US" dirty="0" err="1"/>
              <a:t>muối</a:t>
            </a:r>
            <a:r>
              <a:rPr lang="en-US" dirty="0"/>
              <a:t> </a:t>
            </a:r>
            <a:r>
              <a:rPr lang="en-US" dirty="0" err="1"/>
              <a:t>và</a:t>
            </a:r>
            <a:r>
              <a:rPr lang="en-US" dirty="0"/>
              <a:t> </a:t>
            </a:r>
            <a:r>
              <a:rPr lang="en-US" dirty="0" err="1"/>
              <a:t>nước</a:t>
            </a:r>
            <a:endParaRPr lang="en-US" altLang="zh-TW" dirty="0"/>
          </a:p>
        </p:txBody>
      </p:sp>
      <p:sp>
        <p:nvSpPr>
          <p:cNvPr id="2566" name="TextBox 14">
            <a:extLst>
              <a:ext uri="{FF2B5EF4-FFF2-40B4-BE49-F238E27FC236}">
                <a16:creationId xmlns:a16="http://schemas.microsoft.com/office/drawing/2014/main" id="{008E6F84-0B8F-74B4-E52C-F42D0C3538B4}"/>
              </a:ext>
            </a:extLst>
          </p:cNvPr>
          <p:cNvSpPr txBox="1"/>
          <p:nvPr/>
        </p:nvSpPr>
        <p:spPr>
          <a:xfrm>
            <a:off x="1840523" y="4392070"/>
            <a:ext cx="5681302" cy="437043"/>
          </a:xfrm>
          <a:prstGeom prst="rect">
            <a:avLst/>
          </a:prstGeom>
          <a:noFill/>
          <a:ln w="9525">
            <a:noFill/>
          </a:ln>
        </p:spPr>
        <p:txBody>
          <a:bodyPr wrap="square" anchor="t" anchorCtr="0">
            <a:spAutoFit/>
          </a:bodyPr>
          <a:lstStyle/>
          <a:p>
            <a:pPr defTabSz="685800">
              <a:lnSpc>
                <a:spcPct val="120000"/>
              </a:lnSpc>
              <a:spcAft>
                <a:spcPts val="45"/>
              </a:spcAft>
              <a:buClrTx/>
              <a:defRPr/>
            </a:pPr>
            <a:r>
              <a:rPr lang="en-US" sz="2000" b="1" kern="1200" dirty="0">
                <a:solidFill>
                  <a:srgbClr val="FF0000"/>
                </a:solidFill>
                <a:latin typeface="Calibri" panose="020F0502020204030204" pitchFamily="34" charset="0"/>
                <a:cs typeface="Calibri" panose="020F0502020204030204" pitchFamily="34" charset="0"/>
              </a:rPr>
              <a:t>CH</a:t>
            </a:r>
            <a:r>
              <a:rPr lang="en-US" sz="2000" b="1" kern="1200" baseline="-25000" dirty="0">
                <a:solidFill>
                  <a:srgbClr val="FF0000"/>
                </a:solidFill>
                <a:latin typeface="Calibri" panose="020F0502020204030204" pitchFamily="34" charset="0"/>
                <a:cs typeface="Calibri" panose="020F0502020204030204" pitchFamily="34" charset="0"/>
              </a:rPr>
              <a:t>3</a:t>
            </a:r>
            <a:r>
              <a:rPr lang="en-US" sz="2000" b="1" kern="1200" dirty="0">
                <a:solidFill>
                  <a:srgbClr val="FF0000"/>
                </a:solidFill>
                <a:latin typeface="Calibri" panose="020F0502020204030204" pitchFamily="34" charset="0"/>
                <a:cs typeface="Calibri" panose="020F0502020204030204" pitchFamily="34" charset="0"/>
              </a:rPr>
              <a:t>COO</a:t>
            </a:r>
            <a:r>
              <a:rPr lang="en-US" sz="2000" b="1" kern="1200" dirty="0">
                <a:solidFill>
                  <a:srgbClr val="0000FF"/>
                </a:solidFill>
                <a:latin typeface="Calibri" panose="020F0502020204030204" pitchFamily="34" charset="0"/>
                <a:cs typeface="Calibri" panose="020F0502020204030204" pitchFamily="34" charset="0"/>
              </a:rPr>
              <a:t>H</a:t>
            </a:r>
            <a:r>
              <a:rPr lang="en-US" sz="2000" b="1" kern="1200" dirty="0">
                <a:solidFill>
                  <a:srgbClr val="FF0000"/>
                </a:solidFill>
                <a:latin typeface="Calibri" panose="020F0502020204030204" pitchFamily="34" charset="0"/>
                <a:cs typeface="Calibri" panose="020F0502020204030204" pitchFamily="34" charset="0"/>
              </a:rPr>
              <a:t> +  </a:t>
            </a:r>
            <a:r>
              <a:rPr lang="en-US" altLang="en-US" sz="2000" b="1" kern="1200" dirty="0">
                <a:solidFill>
                  <a:prstClr val="black"/>
                </a:solidFill>
                <a:latin typeface="Calibri" panose="020F0502020204030204" pitchFamily="34" charset="0"/>
                <a:cs typeface="Calibri" panose="020F0502020204030204" pitchFamily="34" charset="0"/>
              </a:rPr>
              <a:t>Ca</a:t>
            </a:r>
            <a:r>
              <a:rPr lang="en-US" sz="2000" b="1" kern="1200" dirty="0">
                <a:solidFill>
                  <a:srgbClr val="0033CC"/>
                </a:solidFill>
                <a:latin typeface="Calibri" panose="020F0502020204030204" pitchFamily="34" charset="0"/>
                <a:cs typeface="Calibri" panose="020F0502020204030204" pitchFamily="34" charset="0"/>
              </a:rPr>
              <a:t>CO</a:t>
            </a:r>
            <a:r>
              <a:rPr lang="en-US" sz="2000" b="1" kern="1200" baseline="-25000" dirty="0">
                <a:solidFill>
                  <a:srgbClr val="0033CC"/>
                </a:solidFill>
                <a:latin typeface="Calibri" panose="020F0502020204030204" pitchFamily="34" charset="0"/>
                <a:cs typeface="Calibri" panose="020F0502020204030204" pitchFamily="34" charset="0"/>
              </a:rPr>
              <a:t>3</a:t>
            </a:r>
            <a:r>
              <a:rPr lang="en-US" sz="2000" b="1" kern="1200" dirty="0">
                <a:solidFill>
                  <a:srgbClr val="0033CC"/>
                </a:solidFill>
                <a:latin typeface="Calibri" panose="020F0502020204030204" pitchFamily="34" charset="0"/>
                <a:cs typeface="Calibri" panose="020F0502020204030204" pitchFamily="34" charset="0"/>
              </a:rPr>
              <a:t> </a:t>
            </a:r>
            <a:r>
              <a:rPr lang="en-US" sz="2000" b="1" kern="1200" dirty="0">
                <a:solidFill>
                  <a:srgbClr val="FF0000"/>
                </a:solidFill>
                <a:latin typeface="Calibri" panose="020F0502020204030204" pitchFamily="34" charset="0"/>
                <a:cs typeface="Calibri" panose="020F0502020204030204" pitchFamily="34" charset="0"/>
              </a:rPr>
              <a:t>→ (</a:t>
            </a:r>
            <a:r>
              <a:rPr lang="en-US" sz="2000" b="1" kern="1200" dirty="0">
                <a:solidFill>
                  <a:srgbClr val="FF0000"/>
                </a:solidFill>
                <a:latin typeface="Calibri" panose="020F0502020204030204" pitchFamily="34" charset="0"/>
                <a:cs typeface="Calibri" panose="020F0502020204030204" pitchFamily="34" charset="0"/>
                <a:sym typeface="+mn-ea"/>
              </a:rPr>
              <a:t>CH</a:t>
            </a:r>
            <a:r>
              <a:rPr lang="en-US" sz="2000" b="1" kern="1200" baseline="-25000" dirty="0">
                <a:solidFill>
                  <a:srgbClr val="FF0000"/>
                </a:solidFill>
                <a:latin typeface="Calibri" panose="020F0502020204030204" pitchFamily="34" charset="0"/>
                <a:cs typeface="Calibri" panose="020F0502020204030204" pitchFamily="34" charset="0"/>
                <a:sym typeface="+mn-ea"/>
              </a:rPr>
              <a:t>3</a:t>
            </a:r>
            <a:r>
              <a:rPr lang="en-US" sz="2000" b="1" kern="1200" dirty="0">
                <a:solidFill>
                  <a:srgbClr val="FF0000"/>
                </a:solidFill>
                <a:latin typeface="Calibri" panose="020F0502020204030204" pitchFamily="34" charset="0"/>
                <a:cs typeface="Calibri" panose="020F0502020204030204" pitchFamily="34" charset="0"/>
                <a:sym typeface="+mn-ea"/>
              </a:rPr>
              <a:t>COO)</a:t>
            </a:r>
            <a:r>
              <a:rPr lang="en-US" sz="2000" b="1" kern="1200" baseline="-25000" dirty="0">
                <a:solidFill>
                  <a:srgbClr val="FF0000"/>
                </a:solidFill>
                <a:latin typeface="Calibri" panose="020F0502020204030204" pitchFamily="34" charset="0"/>
                <a:cs typeface="Calibri" panose="020F0502020204030204" pitchFamily="34" charset="0"/>
                <a:sym typeface="+mn-ea"/>
              </a:rPr>
              <a:t>2</a:t>
            </a:r>
            <a:r>
              <a:rPr lang="en-US" altLang="en-US" sz="2000" b="1" kern="1200" dirty="0">
                <a:solidFill>
                  <a:prstClr val="black"/>
                </a:solidFill>
                <a:latin typeface="Calibri" panose="020F0502020204030204" pitchFamily="34" charset="0"/>
                <a:cs typeface="Calibri" panose="020F0502020204030204" pitchFamily="34" charset="0"/>
                <a:sym typeface="+mn-ea"/>
              </a:rPr>
              <a:t>C</a:t>
            </a:r>
            <a:r>
              <a:rPr lang="vi-VN" altLang="en-US" sz="2000" b="1" kern="1200" dirty="0">
                <a:solidFill>
                  <a:prstClr val="black"/>
                </a:solidFill>
                <a:latin typeface="Calibri" panose="020F0502020204030204" pitchFamily="34" charset="0"/>
                <a:cs typeface="Calibri" panose="020F0502020204030204" pitchFamily="34" charset="0"/>
                <a:sym typeface="+mn-ea"/>
              </a:rPr>
              <a:t>a</a:t>
            </a:r>
            <a:r>
              <a:rPr lang="en-US" sz="2000" b="1" kern="1200" dirty="0">
                <a:solidFill>
                  <a:srgbClr val="FF0000"/>
                </a:solidFill>
                <a:latin typeface="Calibri" panose="020F0502020204030204" pitchFamily="34" charset="0"/>
                <a:cs typeface="Calibri" panose="020F0502020204030204" pitchFamily="34" charset="0"/>
              </a:rPr>
              <a:t> + </a:t>
            </a:r>
            <a:r>
              <a:rPr lang="en-US" sz="2000" b="1" kern="1200" dirty="0">
                <a:solidFill>
                  <a:srgbClr val="0033CC"/>
                </a:solidFill>
                <a:latin typeface="Calibri" panose="020F0502020204030204" pitchFamily="34" charset="0"/>
                <a:cs typeface="Calibri" panose="020F0502020204030204" pitchFamily="34" charset="0"/>
              </a:rPr>
              <a:t>H</a:t>
            </a:r>
            <a:r>
              <a:rPr lang="en-US" sz="2000" b="1" kern="1200" baseline="-25000" dirty="0">
                <a:solidFill>
                  <a:srgbClr val="0033CC"/>
                </a:solidFill>
                <a:latin typeface="Calibri" panose="020F0502020204030204" pitchFamily="34" charset="0"/>
                <a:cs typeface="Calibri" panose="020F0502020204030204" pitchFamily="34" charset="0"/>
              </a:rPr>
              <a:t>2</a:t>
            </a:r>
            <a:r>
              <a:rPr lang="en-US" sz="2000" b="1" kern="1200" dirty="0">
                <a:solidFill>
                  <a:srgbClr val="0033CC"/>
                </a:solidFill>
                <a:latin typeface="Calibri" panose="020F0502020204030204" pitchFamily="34" charset="0"/>
                <a:cs typeface="Calibri" panose="020F0502020204030204" pitchFamily="34" charset="0"/>
              </a:rPr>
              <a:t>O + CO</a:t>
            </a:r>
            <a:r>
              <a:rPr lang="en-US" sz="2000" b="1" kern="1200" baseline="-25000" dirty="0">
                <a:solidFill>
                  <a:srgbClr val="0033CC"/>
                </a:solidFill>
                <a:latin typeface="Calibri" panose="020F0502020204030204" pitchFamily="34" charset="0"/>
                <a:cs typeface="Calibri" panose="020F0502020204030204" pitchFamily="34" charset="0"/>
              </a:rPr>
              <a:t>2</a:t>
            </a:r>
            <a:endParaRPr lang="en-US" sz="2000" b="1" kern="1200" baseline="-25000" dirty="0">
              <a:solidFill>
                <a:srgbClr val="0033CC"/>
              </a:solidFill>
              <a:latin typeface="Calibri" panose="020F0502020204030204" pitchFamily="34" charset="0"/>
              <a:ea typeface="Times New Roman" panose="02020603050405020304" pitchFamily="18" charset="0"/>
              <a:cs typeface="Calibri" panose="020F0502020204030204" pitchFamily="34" charset="0"/>
            </a:endParaRPr>
          </a:p>
        </p:txBody>
      </p:sp>
    </p:spTree>
    <p:extLst>
      <p:ext uri="{BB962C8B-B14F-4D97-AF65-F5344CB8AC3E}">
        <p14:creationId xmlns:p14="http://schemas.microsoft.com/office/powerpoint/2010/main" val="377386223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randombar(horizontal)">
                                      <p:cBhvr>
                                        <p:cTn id="7" dur="500"/>
                                        <p:tgtEl>
                                          <p:spTgt spid="7"/>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nodeType="clickEffect">
                                  <p:stCondLst>
                                    <p:cond delay="0"/>
                                  </p:stCondLst>
                                  <p:childTnLst>
                                    <p:set>
                                      <p:cBhvr>
                                        <p:cTn id="11" dur="1" fill="hold">
                                          <p:stCondLst>
                                            <p:cond delay="0"/>
                                          </p:stCondLst>
                                        </p:cTn>
                                        <p:tgtEl>
                                          <p:spTgt spid="6"/>
                                        </p:tgtEl>
                                        <p:attrNameLst>
                                          <p:attrName>style.visibility</p:attrName>
                                        </p:attrNameLst>
                                      </p:cBhvr>
                                      <p:to>
                                        <p:strVal val="visible"/>
                                      </p:to>
                                    </p:set>
                                    <p:animEffect transition="in" filter="wipe(down)">
                                      <p:cBhvr>
                                        <p:cTn id="12" dur="500"/>
                                        <p:tgtEl>
                                          <p:spTgt spid="6"/>
                                        </p:tgtEl>
                                      </p:cBhvr>
                                    </p:animEffect>
                                  </p:childTnLst>
                                </p:cTn>
                              </p:par>
                            </p:childTnLst>
                          </p:cTn>
                        </p:par>
                        <p:par>
                          <p:cTn id="13" fill="hold">
                            <p:stCondLst>
                              <p:cond delay="500"/>
                            </p:stCondLst>
                            <p:childTnLst>
                              <p:par>
                                <p:cTn id="14" presetID="14" presetClass="entr" presetSubtype="10" fill="hold" grpId="0" nodeType="afterEffect">
                                  <p:stCondLst>
                                    <p:cond delay="0"/>
                                  </p:stCondLst>
                                  <p:childTnLst>
                                    <p:set>
                                      <p:cBhvr>
                                        <p:cTn id="15" dur="1" fill="hold">
                                          <p:stCondLst>
                                            <p:cond delay="0"/>
                                          </p:stCondLst>
                                        </p:cTn>
                                        <p:tgtEl>
                                          <p:spTgt spid="8"/>
                                        </p:tgtEl>
                                        <p:attrNameLst>
                                          <p:attrName>style.visibility</p:attrName>
                                        </p:attrNameLst>
                                      </p:cBhvr>
                                      <p:to>
                                        <p:strVal val="visible"/>
                                      </p:to>
                                    </p:set>
                                    <p:animEffect transition="in" filter="randombar(horizontal)">
                                      <p:cBhvr>
                                        <p:cTn id="16" dur="500"/>
                                        <p:tgtEl>
                                          <p:spTgt spid="8"/>
                                        </p:tgtEl>
                                      </p:cBhvr>
                                    </p:animEffect>
                                  </p:childTnLst>
                                </p:cTn>
                              </p:par>
                            </p:childTnLst>
                          </p:cTn>
                        </p:par>
                      </p:childTnLst>
                    </p:cTn>
                  </p:par>
                  <p:par>
                    <p:cTn id="17" fill="hold">
                      <p:stCondLst>
                        <p:cond delay="indefinite"/>
                      </p:stCondLst>
                      <p:childTnLst>
                        <p:par>
                          <p:cTn id="18" fill="hold">
                            <p:stCondLst>
                              <p:cond delay="0"/>
                            </p:stCondLst>
                            <p:childTnLst>
                              <p:par>
                                <p:cTn id="19" presetID="22" presetClass="entr" presetSubtype="4" fill="hold" nodeType="clickEffect">
                                  <p:stCondLst>
                                    <p:cond delay="0"/>
                                  </p:stCondLst>
                                  <p:childTnLst>
                                    <p:set>
                                      <p:cBhvr>
                                        <p:cTn id="20" dur="1" fill="hold">
                                          <p:stCondLst>
                                            <p:cond delay="0"/>
                                          </p:stCondLst>
                                        </p:cTn>
                                        <p:tgtEl>
                                          <p:spTgt spid="2487"/>
                                        </p:tgtEl>
                                        <p:attrNameLst>
                                          <p:attrName>style.visibility</p:attrName>
                                        </p:attrNameLst>
                                      </p:cBhvr>
                                      <p:to>
                                        <p:strVal val="visible"/>
                                      </p:to>
                                    </p:set>
                                    <p:animEffect transition="in" filter="wipe(down)">
                                      <p:cBhvr>
                                        <p:cTn id="21" dur="500"/>
                                        <p:tgtEl>
                                          <p:spTgt spid="2487"/>
                                        </p:tgtEl>
                                      </p:cBhvr>
                                    </p:animEffect>
                                  </p:childTnLst>
                                </p:cTn>
                              </p:par>
                            </p:childTnLst>
                          </p:cTn>
                        </p:par>
                        <p:par>
                          <p:cTn id="22" fill="hold">
                            <p:stCondLst>
                              <p:cond delay="500"/>
                            </p:stCondLst>
                            <p:childTnLst>
                              <p:par>
                                <p:cTn id="23" presetID="14" presetClass="entr" presetSubtype="10" fill="hold" grpId="0" nodeType="afterEffect">
                                  <p:stCondLst>
                                    <p:cond delay="0"/>
                                  </p:stCondLst>
                                  <p:childTnLst>
                                    <p:set>
                                      <p:cBhvr>
                                        <p:cTn id="24" dur="1" fill="hold">
                                          <p:stCondLst>
                                            <p:cond delay="0"/>
                                          </p:stCondLst>
                                        </p:cTn>
                                        <p:tgtEl>
                                          <p:spTgt spid="2488"/>
                                        </p:tgtEl>
                                        <p:attrNameLst>
                                          <p:attrName>style.visibility</p:attrName>
                                        </p:attrNameLst>
                                      </p:cBhvr>
                                      <p:to>
                                        <p:strVal val="visible"/>
                                      </p:to>
                                    </p:set>
                                    <p:animEffect transition="in" filter="randombar(horizontal)">
                                      <p:cBhvr>
                                        <p:cTn id="25" dur="500"/>
                                        <p:tgtEl>
                                          <p:spTgt spid="2488"/>
                                        </p:tgtEl>
                                      </p:cBhvr>
                                    </p:animEffect>
                                  </p:childTnLst>
                                </p:cTn>
                              </p:par>
                            </p:childTnLst>
                          </p:cTn>
                        </p:par>
                        <p:par>
                          <p:cTn id="26" fill="hold">
                            <p:stCondLst>
                              <p:cond delay="1000"/>
                            </p:stCondLst>
                            <p:childTnLst>
                              <p:par>
                                <p:cTn id="27" presetID="47" presetClass="entr" presetSubtype="0" fill="hold" grpId="1" nodeType="afterEffect">
                                  <p:stCondLst>
                                    <p:cond delay="0"/>
                                  </p:stCondLst>
                                  <p:childTnLst>
                                    <p:set>
                                      <p:cBhvr>
                                        <p:cTn id="28" dur="1" fill="hold">
                                          <p:stCondLst>
                                            <p:cond delay="0"/>
                                          </p:stCondLst>
                                        </p:cTn>
                                        <p:tgtEl>
                                          <p:spTgt spid="2557"/>
                                        </p:tgtEl>
                                        <p:attrNameLst>
                                          <p:attrName>style.visibility</p:attrName>
                                        </p:attrNameLst>
                                      </p:cBhvr>
                                      <p:to>
                                        <p:strVal val="visible"/>
                                      </p:to>
                                    </p:set>
                                    <p:animEffect transition="in" filter="fade">
                                      <p:cBhvr>
                                        <p:cTn id="29" dur="1000"/>
                                        <p:tgtEl>
                                          <p:spTgt spid="2557"/>
                                        </p:tgtEl>
                                      </p:cBhvr>
                                    </p:animEffect>
                                    <p:anim calcmode="lin" valueType="num">
                                      <p:cBhvr>
                                        <p:cTn id="30" dur="1000" fill="hold"/>
                                        <p:tgtEl>
                                          <p:spTgt spid="2557"/>
                                        </p:tgtEl>
                                        <p:attrNameLst>
                                          <p:attrName>ppt_x</p:attrName>
                                        </p:attrNameLst>
                                      </p:cBhvr>
                                      <p:tavLst>
                                        <p:tav tm="0">
                                          <p:val>
                                            <p:strVal val="#ppt_x"/>
                                          </p:val>
                                        </p:tav>
                                        <p:tav tm="100000">
                                          <p:val>
                                            <p:strVal val="#ppt_x"/>
                                          </p:val>
                                        </p:tav>
                                      </p:tavLst>
                                    </p:anim>
                                    <p:anim calcmode="lin" valueType="num">
                                      <p:cBhvr>
                                        <p:cTn id="31" dur="1000" fill="hold"/>
                                        <p:tgtEl>
                                          <p:spTgt spid="2557"/>
                                        </p:tgtEl>
                                        <p:attrNameLst>
                                          <p:attrName>ppt_y</p:attrName>
                                        </p:attrNameLst>
                                      </p:cBhvr>
                                      <p:tavLst>
                                        <p:tav tm="0">
                                          <p:val>
                                            <p:strVal val="#ppt_y-.1"/>
                                          </p:val>
                                        </p:tav>
                                        <p:tav tm="100000">
                                          <p:val>
                                            <p:strVal val="#ppt_y"/>
                                          </p:val>
                                        </p:tav>
                                      </p:tavLst>
                                    </p:anim>
                                  </p:childTnLst>
                                </p:cTn>
                              </p:par>
                            </p:childTnLst>
                          </p:cTn>
                        </p:par>
                      </p:childTnLst>
                    </p:cTn>
                  </p:par>
                  <p:par>
                    <p:cTn id="32" fill="hold">
                      <p:stCondLst>
                        <p:cond delay="indefinite"/>
                      </p:stCondLst>
                      <p:childTnLst>
                        <p:par>
                          <p:cTn id="33" fill="hold">
                            <p:stCondLst>
                              <p:cond delay="0"/>
                            </p:stCondLst>
                            <p:childTnLst>
                              <p:par>
                                <p:cTn id="34" presetID="22" presetClass="entr" presetSubtype="4" fill="hold" nodeType="clickEffect">
                                  <p:stCondLst>
                                    <p:cond delay="0"/>
                                  </p:stCondLst>
                                  <p:childTnLst>
                                    <p:set>
                                      <p:cBhvr>
                                        <p:cTn id="35" dur="1" fill="hold">
                                          <p:stCondLst>
                                            <p:cond delay="0"/>
                                          </p:stCondLst>
                                        </p:cTn>
                                        <p:tgtEl>
                                          <p:spTgt spid="2558"/>
                                        </p:tgtEl>
                                        <p:attrNameLst>
                                          <p:attrName>style.visibility</p:attrName>
                                        </p:attrNameLst>
                                      </p:cBhvr>
                                      <p:to>
                                        <p:strVal val="visible"/>
                                      </p:to>
                                    </p:set>
                                    <p:animEffect transition="in" filter="wipe(down)">
                                      <p:cBhvr>
                                        <p:cTn id="36" dur="500"/>
                                        <p:tgtEl>
                                          <p:spTgt spid="2558"/>
                                        </p:tgtEl>
                                      </p:cBhvr>
                                    </p:animEffect>
                                  </p:childTnLst>
                                </p:cTn>
                              </p:par>
                            </p:childTnLst>
                          </p:cTn>
                        </p:par>
                        <p:par>
                          <p:cTn id="37" fill="hold">
                            <p:stCondLst>
                              <p:cond delay="500"/>
                            </p:stCondLst>
                            <p:childTnLst>
                              <p:par>
                                <p:cTn id="38" presetID="14" presetClass="entr" presetSubtype="10" fill="hold" grpId="0" nodeType="afterEffect">
                                  <p:stCondLst>
                                    <p:cond delay="0"/>
                                  </p:stCondLst>
                                  <p:childTnLst>
                                    <p:set>
                                      <p:cBhvr>
                                        <p:cTn id="39" dur="1" fill="hold">
                                          <p:stCondLst>
                                            <p:cond delay="0"/>
                                          </p:stCondLst>
                                        </p:cTn>
                                        <p:tgtEl>
                                          <p:spTgt spid="2559"/>
                                        </p:tgtEl>
                                        <p:attrNameLst>
                                          <p:attrName>style.visibility</p:attrName>
                                        </p:attrNameLst>
                                      </p:cBhvr>
                                      <p:to>
                                        <p:strVal val="visible"/>
                                      </p:to>
                                    </p:set>
                                    <p:animEffect transition="in" filter="randombar(horizontal)">
                                      <p:cBhvr>
                                        <p:cTn id="40" dur="500"/>
                                        <p:tgtEl>
                                          <p:spTgt spid="2559"/>
                                        </p:tgtEl>
                                      </p:cBhvr>
                                    </p:animEffect>
                                  </p:childTnLst>
                                </p:cTn>
                              </p:par>
                            </p:childTnLst>
                          </p:cTn>
                        </p:par>
                        <p:par>
                          <p:cTn id="41" fill="hold">
                            <p:stCondLst>
                              <p:cond delay="1000"/>
                            </p:stCondLst>
                            <p:childTnLst>
                              <p:par>
                                <p:cTn id="42" presetID="47" presetClass="entr" presetSubtype="0" fill="hold" grpId="1" nodeType="afterEffect">
                                  <p:stCondLst>
                                    <p:cond delay="0"/>
                                  </p:stCondLst>
                                  <p:childTnLst>
                                    <p:set>
                                      <p:cBhvr>
                                        <p:cTn id="43" dur="1" fill="hold">
                                          <p:stCondLst>
                                            <p:cond delay="0"/>
                                          </p:stCondLst>
                                        </p:cTn>
                                        <p:tgtEl>
                                          <p:spTgt spid="2560"/>
                                        </p:tgtEl>
                                        <p:attrNameLst>
                                          <p:attrName>style.visibility</p:attrName>
                                        </p:attrNameLst>
                                      </p:cBhvr>
                                      <p:to>
                                        <p:strVal val="visible"/>
                                      </p:to>
                                    </p:set>
                                    <p:animEffect transition="in" filter="fade">
                                      <p:cBhvr>
                                        <p:cTn id="44" dur="1000"/>
                                        <p:tgtEl>
                                          <p:spTgt spid="2560"/>
                                        </p:tgtEl>
                                      </p:cBhvr>
                                    </p:animEffect>
                                    <p:anim calcmode="lin" valueType="num">
                                      <p:cBhvr>
                                        <p:cTn id="45" dur="1000" fill="hold"/>
                                        <p:tgtEl>
                                          <p:spTgt spid="2560"/>
                                        </p:tgtEl>
                                        <p:attrNameLst>
                                          <p:attrName>ppt_x</p:attrName>
                                        </p:attrNameLst>
                                      </p:cBhvr>
                                      <p:tavLst>
                                        <p:tav tm="0">
                                          <p:val>
                                            <p:strVal val="#ppt_x"/>
                                          </p:val>
                                        </p:tav>
                                        <p:tav tm="100000">
                                          <p:val>
                                            <p:strVal val="#ppt_x"/>
                                          </p:val>
                                        </p:tav>
                                      </p:tavLst>
                                    </p:anim>
                                    <p:anim calcmode="lin" valueType="num">
                                      <p:cBhvr>
                                        <p:cTn id="46" dur="1000" fill="hold"/>
                                        <p:tgtEl>
                                          <p:spTgt spid="2560"/>
                                        </p:tgtEl>
                                        <p:attrNameLst>
                                          <p:attrName>ppt_y</p:attrName>
                                        </p:attrNameLst>
                                      </p:cBhvr>
                                      <p:tavLst>
                                        <p:tav tm="0">
                                          <p:val>
                                            <p:strVal val="#ppt_y-.1"/>
                                          </p:val>
                                        </p:tav>
                                        <p:tav tm="100000">
                                          <p:val>
                                            <p:strVal val="#ppt_y"/>
                                          </p:val>
                                        </p:tav>
                                      </p:tavLst>
                                    </p:anim>
                                  </p:childTnLst>
                                </p:cTn>
                              </p:par>
                            </p:childTnLst>
                          </p:cTn>
                        </p:par>
                      </p:childTnLst>
                    </p:cTn>
                  </p:par>
                  <p:par>
                    <p:cTn id="47" fill="hold">
                      <p:stCondLst>
                        <p:cond delay="indefinite"/>
                      </p:stCondLst>
                      <p:childTnLst>
                        <p:par>
                          <p:cTn id="48" fill="hold">
                            <p:stCondLst>
                              <p:cond delay="0"/>
                            </p:stCondLst>
                            <p:childTnLst>
                              <p:par>
                                <p:cTn id="49" presetID="22" presetClass="entr" presetSubtype="4" fill="hold" nodeType="clickEffect">
                                  <p:stCondLst>
                                    <p:cond delay="0"/>
                                  </p:stCondLst>
                                  <p:childTnLst>
                                    <p:set>
                                      <p:cBhvr>
                                        <p:cTn id="50" dur="1" fill="hold">
                                          <p:stCondLst>
                                            <p:cond delay="0"/>
                                          </p:stCondLst>
                                        </p:cTn>
                                        <p:tgtEl>
                                          <p:spTgt spid="2561"/>
                                        </p:tgtEl>
                                        <p:attrNameLst>
                                          <p:attrName>style.visibility</p:attrName>
                                        </p:attrNameLst>
                                      </p:cBhvr>
                                      <p:to>
                                        <p:strVal val="visible"/>
                                      </p:to>
                                    </p:set>
                                    <p:animEffect transition="in" filter="wipe(down)">
                                      <p:cBhvr>
                                        <p:cTn id="51" dur="500"/>
                                        <p:tgtEl>
                                          <p:spTgt spid="2561"/>
                                        </p:tgtEl>
                                      </p:cBhvr>
                                    </p:animEffect>
                                  </p:childTnLst>
                                </p:cTn>
                              </p:par>
                            </p:childTnLst>
                          </p:cTn>
                        </p:par>
                        <p:par>
                          <p:cTn id="52" fill="hold">
                            <p:stCondLst>
                              <p:cond delay="500"/>
                            </p:stCondLst>
                            <p:childTnLst>
                              <p:par>
                                <p:cTn id="53" presetID="14" presetClass="entr" presetSubtype="10" fill="hold" grpId="0" nodeType="afterEffect">
                                  <p:stCondLst>
                                    <p:cond delay="0"/>
                                  </p:stCondLst>
                                  <p:childTnLst>
                                    <p:set>
                                      <p:cBhvr>
                                        <p:cTn id="54" dur="1" fill="hold">
                                          <p:stCondLst>
                                            <p:cond delay="0"/>
                                          </p:stCondLst>
                                        </p:cTn>
                                        <p:tgtEl>
                                          <p:spTgt spid="2562"/>
                                        </p:tgtEl>
                                        <p:attrNameLst>
                                          <p:attrName>style.visibility</p:attrName>
                                        </p:attrNameLst>
                                      </p:cBhvr>
                                      <p:to>
                                        <p:strVal val="visible"/>
                                      </p:to>
                                    </p:set>
                                    <p:animEffect transition="in" filter="randombar(horizontal)">
                                      <p:cBhvr>
                                        <p:cTn id="55" dur="500"/>
                                        <p:tgtEl>
                                          <p:spTgt spid="2562"/>
                                        </p:tgtEl>
                                      </p:cBhvr>
                                    </p:animEffect>
                                  </p:childTnLst>
                                </p:cTn>
                              </p:par>
                            </p:childTnLst>
                          </p:cTn>
                        </p:par>
                        <p:par>
                          <p:cTn id="56" fill="hold">
                            <p:stCondLst>
                              <p:cond delay="1000"/>
                            </p:stCondLst>
                            <p:childTnLst>
                              <p:par>
                                <p:cTn id="57" presetID="47" presetClass="entr" presetSubtype="0" fill="hold" grpId="1" nodeType="afterEffect">
                                  <p:stCondLst>
                                    <p:cond delay="0"/>
                                  </p:stCondLst>
                                  <p:childTnLst>
                                    <p:set>
                                      <p:cBhvr>
                                        <p:cTn id="58" dur="1" fill="hold">
                                          <p:stCondLst>
                                            <p:cond delay="0"/>
                                          </p:stCondLst>
                                        </p:cTn>
                                        <p:tgtEl>
                                          <p:spTgt spid="2563"/>
                                        </p:tgtEl>
                                        <p:attrNameLst>
                                          <p:attrName>style.visibility</p:attrName>
                                        </p:attrNameLst>
                                      </p:cBhvr>
                                      <p:to>
                                        <p:strVal val="visible"/>
                                      </p:to>
                                    </p:set>
                                    <p:animEffect transition="in" filter="fade">
                                      <p:cBhvr>
                                        <p:cTn id="59" dur="1000"/>
                                        <p:tgtEl>
                                          <p:spTgt spid="2563"/>
                                        </p:tgtEl>
                                      </p:cBhvr>
                                    </p:animEffect>
                                    <p:anim calcmode="lin" valueType="num">
                                      <p:cBhvr>
                                        <p:cTn id="60" dur="1000" fill="hold"/>
                                        <p:tgtEl>
                                          <p:spTgt spid="2563"/>
                                        </p:tgtEl>
                                        <p:attrNameLst>
                                          <p:attrName>ppt_x</p:attrName>
                                        </p:attrNameLst>
                                      </p:cBhvr>
                                      <p:tavLst>
                                        <p:tav tm="0">
                                          <p:val>
                                            <p:strVal val="#ppt_x"/>
                                          </p:val>
                                        </p:tav>
                                        <p:tav tm="100000">
                                          <p:val>
                                            <p:strVal val="#ppt_x"/>
                                          </p:val>
                                        </p:tav>
                                      </p:tavLst>
                                    </p:anim>
                                    <p:anim calcmode="lin" valueType="num">
                                      <p:cBhvr>
                                        <p:cTn id="61" dur="1000" fill="hold"/>
                                        <p:tgtEl>
                                          <p:spTgt spid="2563"/>
                                        </p:tgtEl>
                                        <p:attrNameLst>
                                          <p:attrName>ppt_y</p:attrName>
                                        </p:attrNameLst>
                                      </p:cBhvr>
                                      <p:tavLst>
                                        <p:tav tm="0">
                                          <p:val>
                                            <p:strVal val="#ppt_y-.1"/>
                                          </p:val>
                                        </p:tav>
                                        <p:tav tm="100000">
                                          <p:val>
                                            <p:strVal val="#ppt_y"/>
                                          </p:val>
                                        </p:tav>
                                      </p:tavLst>
                                    </p:anim>
                                  </p:childTnLst>
                                </p:cTn>
                              </p:par>
                            </p:childTnLst>
                          </p:cTn>
                        </p:par>
                      </p:childTnLst>
                    </p:cTn>
                  </p:par>
                  <p:par>
                    <p:cTn id="62" fill="hold">
                      <p:stCondLst>
                        <p:cond delay="indefinite"/>
                      </p:stCondLst>
                      <p:childTnLst>
                        <p:par>
                          <p:cTn id="63" fill="hold">
                            <p:stCondLst>
                              <p:cond delay="0"/>
                            </p:stCondLst>
                            <p:childTnLst>
                              <p:par>
                                <p:cTn id="64" presetID="22" presetClass="entr" presetSubtype="4" fill="hold" nodeType="clickEffect">
                                  <p:stCondLst>
                                    <p:cond delay="0"/>
                                  </p:stCondLst>
                                  <p:childTnLst>
                                    <p:set>
                                      <p:cBhvr>
                                        <p:cTn id="65" dur="1" fill="hold">
                                          <p:stCondLst>
                                            <p:cond delay="0"/>
                                          </p:stCondLst>
                                        </p:cTn>
                                        <p:tgtEl>
                                          <p:spTgt spid="2564"/>
                                        </p:tgtEl>
                                        <p:attrNameLst>
                                          <p:attrName>style.visibility</p:attrName>
                                        </p:attrNameLst>
                                      </p:cBhvr>
                                      <p:to>
                                        <p:strVal val="visible"/>
                                      </p:to>
                                    </p:set>
                                    <p:animEffect transition="in" filter="wipe(down)">
                                      <p:cBhvr>
                                        <p:cTn id="66" dur="500"/>
                                        <p:tgtEl>
                                          <p:spTgt spid="2564"/>
                                        </p:tgtEl>
                                      </p:cBhvr>
                                    </p:animEffect>
                                  </p:childTnLst>
                                </p:cTn>
                              </p:par>
                            </p:childTnLst>
                          </p:cTn>
                        </p:par>
                        <p:par>
                          <p:cTn id="67" fill="hold">
                            <p:stCondLst>
                              <p:cond delay="500"/>
                            </p:stCondLst>
                            <p:childTnLst>
                              <p:par>
                                <p:cTn id="68" presetID="14" presetClass="entr" presetSubtype="10" fill="hold" grpId="0" nodeType="afterEffect">
                                  <p:stCondLst>
                                    <p:cond delay="0"/>
                                  </p:stCondLst>
                                  <p:childTnLst>
                                    <p:set>
                                      <p:cBhvr>
                                        <p:cTn id="69" dur="1" fill="hold">
                                          <p:stCondLst>
                                            <p:cond delay="0"/>
                                          </p:stCondLst>
                                        </p:cTn>
                                        <p:tgtEl>
                                          <p:spTgt spid="2565"/>
                                        </p:tgtEl>
                                        <p:attrNameLst>
                                          <p:attrName>style.visibility</p:attrName>
                                        </p:attrNameLst>
                                      </p:cBhvr>
                                      <p:to>
                                        <p:strVal val="visible"/>
                                      </p:to>
                                    </p:set>
                                    <p:animEffect transition="in" filter="randombar(horizontal)">
                                      <p:cBhvr>
                                        <p:cTn id="70" dur="500"/>
                                        <p:tgtEl>
                                          <p:spTgt spid="2565"/>
                                        </p:tgtEl>
                                      </p:cBhvr>
                                    </p:animEffect>
                                  </p:childTnLst>
                                </p:cTn>
                              </p:par>
                            </p:childTnLst>
                          </p:cTn>
                        </p:par>
                      </p:childTnLst>
                    </p:cTn>
                  </p:par>
                  <p:par>
                    <p:cTn id="71" fill="hold">
                      <p:stCondLst>
                        <p:cond delay="indefinite"/>
                      </p:stCondLst>
                      <p:childTnLst>
                        <p:par>
                          <p:cTn id="72" fill="hold">
                            <p:stCondLst>
                              <p:cond delay="0"/>
                            </p:stCondLst>
                            <p:childTnLst>
                              <p:par>
                                <p:cTn id="73" presetID="47" presetClass="entr" presetSubtype="0" fill="hold" grpId="1" nodeType="clickEffect">
                                  <p:stCondLst>
                                    <p:cond delay="0"/>
                                  </p:stCondLst>
                                  <p:childTnLst>
                                    <p:set>
                                      <p:cBhvr>
                                        <p:cTn id="74" dur="1" fill="hold">
                                          <p:stCondLst>
                                            <p:cond delay="0"/>
                                          </p:stCondLst>
                                        </p:cTn>
                                        <p:tgtEl>
                                          <p:spTgt spid="2566"/>
                                        </p:tgtEl>
                                        <p:attrNameLst>
                                          <p:attrName>style.visibility</p:attrName>
                                        </p:attrNameLst>
                                      </p:cBhvr>
                                      <p:to>
                                        <p:strVal val="visible"/>
                                      </p:to>
                                    </p:set>
                                    <p:animEffect transition="in" filter="fade">
                                      <p:cBhvr>
                                        <p:cTn id="75" dur="1000"/>
                                        <p:tgtEl>
                                          <p:spTgt spid="2566"/>
                                        </p:tgtEl>
                                      </p:cBhvr>
                                    </p:animEffect>
                                    <p:anim calcmode="lin" valueType="num">
                                      <p:cBhvr>
                                        <p:cTn id="76" dur="1000" fill="hold"/>
                                        <p:tgtEl>
                                          <p:spTgt spid="2566"/>
                                        </p:tgtEl>
                                        <p:attrNameLst>
                                          <p:attrName>ppt_x</p:attrName>
                                        </p:attrNameLst>
                                      </p:cBhvr>
                                      <p:tavLst>
                                        <p:tav tm="0">
                                          <p:val>
                                            <p:strVal val="#ppt_x"/>
                                          </p:val>
                                        </p:tav>
                                        <p:tav tm="100000">
                                          <p:val>
                                            <p:strVal val="#ppt_x"/>
                                          </p:val>
                                        </p:tav>
                                      </p:tavLst>
                                    </p:anim>
                                    <p:anim calcmode="lin" valueType="num">
                                      <p:cBhvr>
                                        <p:cTn id="77" dur="1000" fill="hold"/>
                                        <p:tgtEl>
                                          <p:spTgt spid="256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2488" grpId="0"/>
      <p:bldP spid="2557" grpId="0"/>
      <p:bldP spid="2557" grpId="1"/>
      <p:bldP spid="2559" grpId="0"/>
      <p:bldP spid="2560" grpId="0"/>
      <p:bldP spid="2560" grpId="1"/>
      <p:bldP spid="2562" grpId="0"/>
      <p:bldP spid="2563" grpId="0"/>
      <p:bldP spid="2563" grpId="1"/>
      <p:bldP spid="2565" grpId="0"/>
      <p:bldP spid="2566" grpId="0"/>
      <p:bldP spid="2566" grpId="1"/>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Shape 2706"/>
        <p:cNvGrpSpPr/>
        <p:nvPr/>
      </p:nvGrpSpPr>
      <p:grpSpPr>
        <a:xfrm>
          <a:off x="0" y="0"/>
          <a:ext cx="0" cy="0"/>
          <a:chOff x="0" y="0"/>
          <a:chExt cx="0" cy="0"/>
        </a:xfrm>
      </p:grpSpPr>
      <p:sp>
        <p:nvSpPr>
          <p:cNvPr id="4" name="Rectangle: Rounded Corners 3">
            <a:extLst>
              <a:ext uri="{FF2B5EF4-FFF2-40B4-BE49-F238E27FC236}">
                <a16:creationId xmlns:a16="http://schemas.microsoft.com/office/drawing/2014/main" id="{DFAD650E-92B4-C8B4-5DCB-5A43EC7DAF63}"/>
              </a:ext>
            </a:extLst>
          </p:cNvPr>
          <p:cNvSpPr/>
          <p:nvPr/>
        </p:nvSpPr>
        <p:spPr>
          <a:xfrm>
            <a:off x="968606" y="335760"/>
            <a:ext cx="7739296" cy="1650380"/>
          </a:xfrm>
          <a:prstGeom prst="roundRect">
            <a:avLst>
              <a:gd name="adj" fmla="val 9460"/>
            </a:avLst>
          </a:prstGeom>
          <a:noFill/>
          <a:ln>
            <a:solidFill>
              <a:srgbClr val="9BA144"/>
            </a:solidFill>
            <a:prstDash val="sysDo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5" name="Picture 4">
            <a:extLst>
              <a:ext uri="{FF2B5EF4-FFF2-40B4-BE49-F238E27FC236}">
                <a16:creationId xmlns:a16="http://schemas.microsoft.com/office/drawing/2014/main" id="{2D3A1735-2091-3603-7BA0-CEC9F9D2DB70}"/>
              </a:ext>
            </a:extLst>
          </p:cNvPr>
          <p:cNvPicPr>
            <a:picLocks noChangeAspect="1"/>
          </p:cNvPicPr>
          <p:nvPr/>
        </p:nvPicPr>
        <p:blipFill>
          <a:blip r:embed="rId3"/>
          <a:stretch>
            <a:fillRect/>
          </a:stretch>
        </p:blipFill>
        <p:spPr>
          <a:xfrm>
            <a:off x="0" y="163997"/>
            <a:ext cx="2036256" cy="2036256"/>
          </a:xfrm>
          <a:prstGeom prst="rect">
            <a:avLst/>
          </a:prstGeom>
        </p:spPr>
      </p:pic>
      <p:sp>
        <p:nvSpPr>
          <p:cNvPr id="6" name="TextBox 5">
            <a:extLst>
              <a:ext uri="{FF2B5EF4-FFF2-40B4-BE49-F238E27FC236}">
                <a16:creationId xmlns:a16="http://schemas.microsoft.com/office/drawing/2014/main" id="{755CC4D5-B791-2B4F-CF3D-38791A2F34F6}"/>
              </a:ext>
            </a:extLst>
          </p:cNvPr>
          <p:cNvSpPr txBox="1"/>
          <p:nvPr/>
        </p:nvSpPr>
        <p:spPr>
          <a:xfrm>
            <a:off x="1575581" y="512045"/>
            <a:ext cx="7287065" cy="1196843"/>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0" indent="0" algn="ctr">
              <a:buClr>
                <a:schemeClr val="lt1"/>
              </a:buClr>
              <a:buSzPts val="1200"/>
              <a:buFont typeface="Montserrat"/>
              <a:buNone/>
              <a:defRPr sz="1600">
                <a:solidFill>
                  <a:schemeClr val="lt1"/>
                </a:solidFill>
                <a:latin typeface="Calibri" panose="020F0502020204030204" pitchFamily="34" charset="0"/>
                <a:ea typeface="Calibri" panose="020F0502020204030204" pitchFamily="34" charset="0"/>
                <a:cs typeface="Calibri" panose="020F0502020204030204" pitchFamily="34" charset="0"/>
                <a:sym typeface="Montserrat Medium"/>
              </a:defRPr>
            </a:lvl1pPr>
            <a:lvl2pPr marL="914400" indent="-304800" algn="ctr">
              <a:buClr>
                <a:schemeClr val="lt1"/>
              </a:buClr>
              <a:buSzPts val="1200"/>
              <a:buFont typeface="Montserrat"/>
              <a:buNone/>
              <a:defRPr sz="1200">
                <a:solidFill>
                  <a:schemeClr val="lt1"/>
                </a:solidFill>
                <a:latin typeface="Montserrat"/>
                <a:ea typeface="Montserrat"/>
                <a:cs typeface="Montserrat"/>
                <a:sym typeface="Montserrat"/>
              </a:defRPr>
            </a:lvl2pPr>
            <a:lvl3pPr marL="1371600" indent="-304800" algn="ctr">
              <a:buClr>
                <a:schemeClr val="lt1"/>
              </a:buClr>
              <a:buSzPts val="1200"/>
              <a:buFont typeface="Montserrat"/>
              <a:buNone/>
              <a:defRPr sz="1200">
                <a:solidFill>
                  <a:schemeClr val="lt1"/>
                </a:solidFill>
                <a:latin typeface="Montserrat"/>
                <a:ea typeface="Montserrat"/>
                <a:cs typeface="Montserrat"/>
                <a:sym typeface="Montserrat"/>
              </a:defRPr>
            </a:lvl3pPr>
            <a:lvl4pPr marL="1828800" indent="-304800" algn="ctr">
              <a:buClr>
                <a:schemeClr val="lt1"/>
              </a:buClr>
              <a:buSzPts val="1200"/>
              <a:buFont typeface="Montserrat"/>
              <a:buNone/>
              <a:defRPr sz="1200">
                <a:solidFill>
                  <a:schemeClr val="lt1"/>
                </a:solidFill>
                <a:latin typeface="Montserrat"/>
                <a:ea typeface="Montserrat"/>
                <a:cs typeface="Montserrat"/>
                <a:sym typeface="Montserrat"/>
              </a:defRPr>
            </a:lvl4pPr>
            <a:lvl5pPr marL="2286000" indent="-304800" algn="ctr">
              <a:buClr>
                <a:schemeClr val="lt1"/>
              </a:buClr>
              <a:buSzPts val="1200"/>
              <a:buFont typeface="Montserrat"/>
              <a:buNone/>
              <a:defRPr sz="1200">
                <a:solidFill>
                  <a:schemeClr val="lt1"/>
                </a:solidFill>
                <a:latin typeface="Montserrat"/>
                <a:ea typeface="Montserrat"/>
                <a:cs typeface="Montserrat"/>
                <a:sym typeface="Montserrat"/>
              </a:defRPr>
            </a:lvl5pPr>
            <a:lvl6pPr marL="2743200" indent="-304800" algn="ctr">
              <a:buClr>
                <a:schemeClr val="lt1"/>
              </a:buClr>
              <a:buSzPts val="1200"/>
              <a:buFont typeface="Montserrat"/>
              <a:buNone/>
              <a:defRPr sz="1200">
                <a:solidFill>
                  <a:schemeClr val="lt1"/>
                </a:solidFill>
                <a:latin typeface="Montserrat"/>
                <a:ea typeface="Montserrat"/>
                <a:cs typeface="Montserrat"/>
                <a:sym typeface="Montserrat"/>
              </a:defRPr>
            </a:lvl6pPr>
            <a:lvl7pPr marL="3200400" indent="-304800" algn="ctr">
              <a:buClr>
                <a:schemeClr val="lt1"/>
              </a:buClr>
              <a:buSzPts val="1200"/>
              <a:buFont typeface="Montserrat"/>
              <a:buNone/>
              <a:defRPr sz="1200">
                <a:solidFill>
                  <a:schemeClr val="lt1"/>
                </a:solidFill>
                <a:latin typeface="Montserrat"/>
                <a:ea typeface="Montserrat"/>
                <a:cs typeface="Montserrat"/>
                <a:sym typeface="Montserrat"/>
              </a:defRPr>
            </a:lvl7pPr>
            <a:lvl8pPr marL="3657600" indent="-304800" algn="ctr">
              <a:buClr>
                <a:schemeClr val="lt1"/>
              </a:buClr>
              <a:buSzPts val="1200"/>
              <a:buFont typeface="Montserrat"/>
              <a:buNone/>
              <a:defRPr sz="1200">
                <a:solidFill>
                  <a:schemeClr val="lt1"/>
                </a:solidFill>
                <a:latin typeface="Montserrat"/>
                <a:ea typeface="Montserrat"/>
                <a:cs typeface="Montserrat"/>
                <a:sym typeface="Montserrat"/>
              </a:defRPr>
            </a:lvl8pPr>
            <a:lvl9pPr marL="4114800" indent="-304800" algn="ctr">
              <a:buClr>
                <a:schemeClr val="lt1"/>
              </a:buClr>
              <a:buSzPts val="1200"/>
              <a:buFont typeface="Montserrat"/>
              <a:buNone/>
              <a:defRPr sz="1200">
                <a:solidFill>
                  <a:schemeClr val="lt1"/>
                </a:solidFill>
                <a:latin typeface="Montserrat"/>
                <a:ea typeface="Montserrat"/>
                <a:cs typeface="Montserrat"/>
                <a:sym typeface="Montserrat"/>
              </a:defRPr>
            </a:lvl9pPr>
          </a:lstStyle>
          <a:p>
            <a:r>
              <a:rPr lang="vi-VN" sz="2400" b="1" dirty="0">
                <a:solidFill>
                  <a:schemeClr val="accent5">
                    <a:lumMod val="10000"/>
                  </a:schemeClr>
                </a:solidFill>
                <a:latin typeface="Fira Sans Condensed" panose="020B0503050000020004" pitchFamily="34" charset="0"/>
              </a:rPr>
              <a:t>Ấm đun nước sử dụng một tgời gian có thể có lớp cặn (chứa CaCO</a:t>
            </a:r>
            <a:r>
              <a:rPr lang="vi-VN" sz="2400" b="1" baseline="-25000" dirty="0">
                <a:solidFill>
                  <a:schemeClr val="accent5">
                    <a:lumMod val="10000"/>
                  </a:schemeClr>
                </a:solidFill>
                <a:latin typeface="Fira Sans Condensed" panose="020B0503050000020004" pitchFamily="34" charset="0"/>
              </a:rPr>
              <a:t>3</a:t>
            </a:r>
            <a:r>
              <a:rPr lang="vi-VN" sz="2400" b="1" dirty="0">
                <a:solidFill>
                  <a:schemeClr val="accent5">
                    <a:lumMod val="10000"/>
                  </a:schemeClr>
                </a:solidFill>
                <a:latin typeface="Fira Sans Condensed" panose="020B0503050000020004" pitchFamily="34" charset="0"/>
              </a:rPr>
              <a:t>) bám vào đáy và thành ấm. Có thể loại bỏ lớp cặn này bằng giấm ăn. Hãy giải thích.</a:t>
            </a:r>
            <a:r>
              <a:rPr lang="en-US" sz="2400" b="1" dirty="0">
                <a:solidFill>
                  <a:schemeClr val="accent5">
                    <a:lumMod val="10000"/>
                  </a:schemeClr>
                </a:solidFill>
                <a:latin typeface="Fira Sans Condensed" panose="020B0503050000020004" pitchFamily="34" charset="0"/>
              </a:rPr>
              <a:t> </a:t>
            </a:r>
          </a:p>
        </p:txBody>
      </p:sp>
      <p:sp>
        <p:nvSpPr>
          <p:cNvPr id="2" name="Rectangle: Rounded Corners 1">
            <a:extLst>
              <a:ext uri="{FF2B5EF4-FFF2-40B4-BE49-F238E27FC236}">
                <a16:creationId xmlns:a16="http://schemas.microsoft.com/office/drawing/2014/main" id="{1F398BB4-9461-46D4-E118-B5D3C4330BB8}"/>
              </a:ext>
            </a:extLst>
          </p:cNvPr>
          <p:cNvSpPr/>
          <p:nvPr/>
        </p:nvSpPr>
        <p:spPr>
          <a:xfrm>
            <a:off x="365760" y="2702992"/>
            <a:ext cx="7793502" cy="2104747"/>
          </a:xfrm>
          <a:prstGeom prst="roundRect">
            <a:avLst>
              <a:gd name="adj" fmla="val 9460"/>
            </a:avLst>
          </a:prstGeom>
          <a:noFill/>
          <a:ln>
            <a:solidFill>
              <a:srgbClr val="F45555"/>
            </a:solidFill>
            <a:prstDash val="sysDo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TextBox 9">
            <a:extLst>
              <a:ext uri="{FF2B5EF4-FFF2-40B4-BE49-F238E27FC236}">
                <a16:creationId xmlns:a16="http://schemas.microsoft.com/office/drawing/2014/main" id="{578861BF-BEB4-9123-B216-7E9C12B2C311}"/>
              </a:ext>
            </a:extLst>
          </p:cNvPr>
          <p:cNvSpPr txBox="1"/>
          <p:nvPr/>
        </p:nvSpPr>
        <p:spPr>
          <a:xfrm>
            <a:off x="429431" y="3063115"/>
            <a:ext cx="6491873" cy="1028557"/>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0" indent="0" algn="ctr">
              <a:buClr>
                <a:schemeClr val="lt1"/>
              </a:buClr>
              <a:buSzPts val="1200"/>
              <a:buFont typeface="Montserrat"/>
              <a:buNone/>
              <a:defRPr sz="1600">
                <a:solidFill>
                  <a:schemeClr val="lt1"/>
                </a:solidFill>
                <a:latin typeface="Calibri" panose="020F0502020204030204" pitchFamily="34" charset="0"/>
                <a:ea typeface="Calibri" panose="020F0502020204030204" pitchFamily="34" charset="0"/>
                <a:cs typeface="Calibri" panose="020F0502020204030204" pitchFamily="34" charset="0"/>
                <a:sym typeface="Montserrat Medium"/>
              </a:defRPr>
            </a:lvl1pPr>
            <a:lvl2pPr marL="914400" indent="-304800" algn="ctr">
              <a:buClr>
                <a:schemeClr val="lt1"/>
              </a:buClr>
              <a:buSzPts val="1200"/>
              <a:buFont typeface="Montserrat"/>
              <a:buNone/>
              <a:defRPr sz="1200">
                <a:solidFill>
                  <a:schemeClr val="lt1"/>
                </a:solidFill>
                <a:latin typeface="Montserrat"/>
                <a:ea typeface="Montserrat"/>
                <a:cs typeface="Montserrat"/>
                <a:sym typeface="Montserrat"/>
              </a:defRPr>
            </a:lvl2pPr>
            <a:lvl3pPr marL="1371600" indent="-304800" algn="ctr">
              <a:buClr>
                <a:schemeClr val="lt1"/>
              </a:buClr>
              <a:buSzPts val="1200"/>
              <a:buFont typeface="Montserrat"/>
              <a:buNone/>
              <a:defRPr sz="1200">
                <a:solidFill>
                  <a:schemeClr val="lt1"/>
                </a:solidFill>
                <a:latin typeface="Montserrat"/>
                <a:ea typeface="Montserrat"/>
                <a:cs typeface="Montserrat"/>
                <a:sym typeface="Montserrat"/>
              </a:defRPr>
            </a:lvl3pPr>
            <a:lvl4pPr marL="1828800" indent="-304800" algn="ctr">
              <a:buClr>
                <a:schemeClr val="lt1"/>
              </a:buClr>
              <a:buSzPts val="1200"/>
              <a:buFont typeface="Montserrat"/>
              <a:buNone/>
              <a:defRPr sz="1200">
                <a:solidFill>
                  <a:schemeClr val="lt1"/>
                </a:solidFill>
                <a:latin typeface="Montserrat"/>
                <a:ea typeface="Montserrat"/>
                <a:cs typeface="Montserrat"/>
                <a:sym typeface="Montserrat"/>
              </a:defRPr>
            </a:lvl4pPr>
            <a:lvl5pPr marL="2286000" indent="-304800" algn="ctr">
              <a:buClr>
                <a:schemeClr val="lt1"/>
              </a:buClr>
              <a:buSzPts val="1200"/>
              <a:buFont typeface="Montserrat"/>
              <a:buNone/>
              <a:defRPr sz="1200">
                <a:solidFill>
                  <a:schemeClr val="lt1"/>
                </a:solidFill>
                <a:latin typeface="Montserrat"/>
                <a:ea typeface="Montserrat"/>
                <a:cs typeface="Montserrat"/>
                <a:sym typeface="Montserrat"/>
              </a:defRPr>
            </a:lvl5pPr>
            <a:lvl6pPr marL="2743200" indent="-304800" algn="ctr">
              <a:buClr>
                <a:schemeClr val="lt1"/>
              </a:buClr>
              <a:buSzPts val="1200"/>
              <a:buFont typeface="Montserrat"/>
              <a:buNone/>
              <a:defRPr sz="1200">
                <a:solidFill>
                  <a:schemeClr val="lt1"/>
                </a:solidFill>
                <a:latin typeface="Montserrat"/>
                <a:ea typeface="Montserrat"/>
                <a:cs typeface="Montserrat"/>
                <a:sym typeface="Montserrat"/>
              </a:defRPr>
            </a:lvl6pPr>
            <a:lvl7pPr marL="3200400" indent="-304800" algn="ctr">
              <a:buClr>
                <a:schemeClr val="lt1"/>
              </a:buClr>
              <a:buSzPts val="1200"/>
              <a:buFont typeface="Montserrat"/>
              <a:buNone/>
              <a:defRPr sz="1200">
                <a:solidFill>
                  <a:schemeClr val="lt1"/>
                </a:solidFill>
                <a:latin typeface="Montserrat"/>
                <a:ea typeface="Montserrat"/>
                <a:cs typeface="Montserrat"/>
                <a:sym typeface="Montserrat"/>
              </a:defRPr>
            </a:lvl7pPr>
            <a:lvl8pPr marL="3657600" indent="-304800" algn="ctr">
              <a:buClr>
                <a:schemeClr val="lt1"/>
              </a:buClr>
              <a:buSzPts val="1200"/>
              <a:buFont typeface="Montserrat"/>
              <a:buNone/>
              <a:defRPr sz="1200">
                <a:solidFill>
                  <a:schemeClr val="lt1"/>
                </a:solidFill>
                <a:latin typeface="Montserrat"/>
                <a:ea typeface="Montserrat"/>
                <a:cs typeface="Montserrat"/>
                <a:sym typeface="Montserrat"/>
              </a:defRPr>
            </a:lvl8pPr>
            <a:lvl9pPr marL="4114800" indent="-304800" algn="ctr">
              <a:buClr>
                <a:schemeClr val="lt1"/>
              </a:buClr>
              <a:buSzPts val="1200"/>
              <a:buFont typeface="Montserrat"/>
              <a:buNone/>
              <a:defRPr sz="1200">
                <a:solidFill>
                  <a:schemeClr val="lt1"/>
                </a:solidFill>
                <a:latin typeface="Montserrat"/>
                <a:ea typeface="Montserrat"/>
                <a:cs typeface="Montserrat"/>
                <a:sym typeface="Montserrat"/>
              </a:defRPr>
            </a:lvl9pPr>
          </a:lstStyle>
          <a:p>
            <a:r>
              <a:rPr lang="vi-VN" sz="2400" dirty="0">
                <a:solidFill>
                  <a:schemeClr val="accent5">
                    <a:lumMod val="10000"/>
                  </a:schemeClr>
                </a:solidFill>
              </a:rPr>
              <a:t>Vì giấm ăn có chứa acetic acid có khả năng hòa tan lớp cặn chứa CaCO</a:t>
            </a:r>
            <a:r>
              <a:rPr lang="vi-VN" sz="2400" baseline="-25000" dirty="0">
                <a:solidFill>
                  <a:schemeClr val="accent5">
                    <a:lumMod val="10000"/>
                  </a:schemeClr>
                </a:solidFill>
              </a:rPr>
              <a:t>3</a:t>
            </a:r>
            <a:r>
              <a:rPr lang="vi-VN" sz="2400" dirty="0">
                <a:solidFill>
                  <a:schemeClr val="accent5">
                    <a:lumMod val="10000"/>
                  </a:schemeClr>
                </a:solidFill>
              </a:rPr>
              <a:t> theo phương trình hóa học:</a:t>
            </a:r>
            <a:endParaRPr lang="en-US" sz="2400" dirty="0">
              <a:solidFill>
                <a:schemeClr val="accent5">
                  <a:lumMod val="10000"/>
                </a:schemeClr>
              </a:solidFill>
            </a:endParaRPr>
          </a:p>
        </p:txBody>
      </p:sp>
      <p:pic>
        <p:nvPicPr>
          <p:cNvPr id="12" name="Picture 11">
            <a:extLst>
              <a:ext uri="{FF2B5EF4-FFF2-40B4-BE49-F238E27FC236}">
                <a16:creationId xmlns:a16="http://schemas.microsoft.com/office/drawing/2014/main" id="{38FA05E0-13E3-87F7-8027-CD705C786A90}"/>
              </a:ext>
            </a:extLst>
          </p:cNvPr>
          <p:cNvPicPr>
            <a:picLocks noChangeAspect="1"/>
          </p:cNvPicPr>
          <p:nvPr/>
        </p:nvPicPr>
        <p:blipFill>
          <a:blip r:embed="rId4"/>
          <a:stretch>
            <a:fillRect/>
          </a:stretch>
        </p:blipFill>
        <p:spPr>
          <a:xfrm>
            <a:off x="6704103" y="2571750"/>
            <a:ext cx="2439897" cy="2439897"/>
          </a:xfrm>
          <a:prstGeom prst="rect">
            <a:avLst/>
          </a:prstGeom>
        </p:spPr>
      </p:pic>
      <p:sp>
        <p:nvSpPr>
          <p:cNvPr id="13" name="TextBox 14">
            <a:extLst>
              <a:ext uri="{FF2B5EF4-FFF2-40B4-BE49-F238E27FC236}">
                <a16:creationId xmlns:a16="http://schemas.microsoft.com/office/drawing/2014/main" id="{FD505785-0ADC-026D-85B9-FD4D2EC342D7}"/>
              </a:ext>
            </a:extLst>
          </p:cNvPr>
          <p:cNvSpPr txBox="1"/>
          <p:nvPr/>
        </p:nvSpPr>
        <p:spPr>
          <a:xfrm>
            <a:off x="1303673" y="3933299"/>
            <a:ext cx="5681302" cy="437043"/>
          </a:xfrm>
          <a:prstGeom prst="rect">
            <a:avLst/>
          </a:prstGeom>
          <a:noFill/>
          <a:ln w="9525">
            <a:noFill/>
          </a:ln>
        </p:spPr>
        <p:txBody>
          <a:bodyPr wrap="square" anchor="t" anchorCtr="0">
            <a:spAutoFit/>
          </a:bodyPr>
          <a:lstStyle/>
          <a:p>
            <a:pPr defTabSz="685800">
              <a:lnSpc>
                <a:spcPct val="120000"/>
              </a:lnSpc>
              <a:spcAft>
                <a:spcPts val="45"/>
              </a:spcAft>
              <a:buClrTx/>
              <a:defRPr/>
            </a:pPr>
            <a:r>
              <a:rPr lang="en-US" sz="2000" b="1" kern="1200" dirty="0">
                <a:solidFill>
                  <a:srgbClr val="CD2605"/>
                </a:solidFill>
                <a:latin typeface="Calibri" panose="020F0502020204030204" pitchFamily="34" charset="0"/>
                <a:cs typeface="Calibri" panose="020F0502020204030204" pitchFamily="34" charset="0"/>
              </a:rPr>
              <a:t>CH</a:t>
            </a:r>
            <a:r>
              <a:rPr lang="en-US" sz="2000" b="1" kern="1200" baseline="-25000" dirty="0">
                <a:solidFill>
                  <a:srgbClr val="CD2605"/>
                </a:solidFill>
                <a:latin typeface="Calibri" panose="020F0502020204030204" pitchFamily="34" charset="0"/>
                <a:cs typeface="Calibri" panose="020F0502020204030204" pitchFamily="34" charset="0"/>
              </a:rPr>
              <a:t>3</a:t>
            </a:r>
            <a:r>
              <a:rPr lang="en-US" sz="2000" b="1" kern="1200" dirty="0">
                <a:solidFill>
                  <a:srgbClr val="CD2605"/>
                </a:solidFill>
                <a:latin typeface="Calibri" panose="020F0502020204030204" pitchFamily="34" charset="0"/>
                <a:cs typeface="Calibri" panose="020F0502020204030204" pitchFamily="34" charset="0"/>
              </a:rPr>
              <a:t>COOH +  </a:t>
            </a:r>
            <a:r>
              <a:rPr lang="en-US" altLang="en-US" sz="2000" b="1" kern="1200" dirty="0">
                <a:solidFill>
                  <a:srgbClr val="CD2605"/>
                </a:solidFill>
                <a:latin typeface="Calibri" panose="020F0502020204030204" pitchFamily="34" charset="0"/>
                <a:cs typeface="Calibri" panose="020F0502020204030204" pitchFamily="34" charset="0"/>
              </a:rPr>
              <a:t>Ca</a:t>
            </a:r>
            <a:r>
              <a:rPr lang="en-US" sz="2000" b="1" kern="1200" dirty="0">
                <a:solidFill>
                  <a:srgbClr val="CD2605"/>
                </a:solidFill>
                <a:latin typeface="Calibri" panose="020F0502020204030204" pitchFamily="34" charset="0"/>
                <a:cs typeface="Calibri" panose="020F0502020204030204" pitchFamily="34" charset="0"/>
              </a:rPr>
              <a:t>CO</a:t>
            </a:r>
            <a:r>
              <a:rPr lang="en-US" sz="2000" b="1" kern="1200" baseline="-25000" dirty="0">
                <a:solidFill>
                  <a:srgbClr val="CD2605"/>
                </a:solidFill>
                <a:latin typeface="Calibri" panose="020F0502020204030204" pitchFamily="34" charset="0"/>
                <a:cs typeface="Calibri" panose="020F0502020204030204" pitchFamily="34" charset="0"/>
              </a:rPr>
              <a:t>3</a:t>
            </a:r>
            <a:r>
              <a:rPr lang="en-US" sz="2000" b="1" kern="1200" dirty="0">
                <a:solidFill>
                  <a:srgbClr val="CD2605"/>
                </a:solidFill>
                <a:latin typeface="Calibri" panose="020F0502020204030204" pitchFamily="34" charset="0"/>
                <a:cs typeface="Calibri" panose="020F0502020204030204" pitchFamily="34" charset="0"/>
              </a:rPr>
              <a:t> → (</a:t>
            </a:r>
            <a:r>
              <a:rPr lang="en-US" sz="2000" b="1" kern="1200" dirty="0">
                <a:solidFill>
                  <a:srgbClr val="CD2605"/>
                </a:solidFill>
                <a:latin typeface="Calibri" panose="020F0502020204030204" pitchFamily="34" charset="0"/>
                <a:cs typeface="Calibri" panose="020F0502020204030204" pitchFamily="34" charset="0"/>
                <a:sym typeface="+mn-ea"/>
              </a:rPr>
              <a:t>CH</a:t>
            </a:r>
            <a:r>
              <a:rPr lang="en-US" sz="2000" b="1" kern="1200" baseline="-25000" dirty="0">
                <a:solidFill>
                  <a:srgbClr val="CD2605"/>
                </a:solidFill>
                <a:latin typeface="Calibri" panose="020F0502020204030204" pitchFamily="34" charset="0"/>
                <a:cs typeface="Calibri" panose="020F0502020204030204" pitchFamily="34" charset="0"/>
                <a:sym typeface="+mn-ea"/>
              </a:rPr>
              <a:t>3</a:t>
            </a:r>
            <a:r>
              <a:rPr lang="en-US" sz="2000" b="1" kern="1200" dirty="0">
                <a:solidFill>
                  <a:srgbClr val="CD2605"/>
                </a:solidFill>
                <a:latin typeface="Calibri" panose="020F0502020204030204" pitchFamily="34" charset="0"/>
                <a:cs typeface="Calibri" panose="020F0502020204030204" pitchFamily="34" charset="0"/>
                <a:sym typeface="+mn-ea"/>
              </a:rPr>
              <a:t>COO)</a:t>
            </a:r>
            <a:r>
              <a:rPr lang="en-US" sz="2000" b="1" kern="1200" baseline="-25000" dirty="0">
                <a:solidFill>
                  <a:srgbClr val="CD2605"/>
                </a:solidFill>
                <a:latin typeface="Calibri" panose="020F0502020204030204" pitchFamily="34" charset="0"/>
                <a:cs typeface="Calibri" panose="020F0502020204030204" pitchFamily="34" charset="0"/>
                <a:sym typeface="+mn-ea"/>
              </a:rPr>
              <a:t>2</a:t>
            </a:r>
            <a:r>
              <a:rPr lang="en-US" altLang="en-US" sz="2000" b="1" kern="1200" dirty="0">
                <a:solidFill>
                  <a:srgbClr val="CD2605"/>
                </a:solidFill>
                <a:latin typeface="Calibri" panose="020F0502020204030204" pitchFamily="34" charset="0"/>
                <a:cs typeface="Calibri" panose="020F0502020204030204" pitchFamily="34" charset="0"/>
                <a:sym typeface="+mn-ea"/>
              </a:rPr>
              <a:t>C</a:t>
            </a:r>
            <a:r>
              <a:rPr lang="vi-VN" altLang="en-US" sz="2000" b="1" kern="1200" dirty="0">
                <a:solidFill>
                  <a:srgbClr val="CD2605"/>
                </a:solidFill>
                <a:latin typeface="Calibri" panose="020F0502020204030204" pitchFamily="34" charset="0"/>
                <a:cs typeface="Calibri" panose="020F0502020204030204" pitchFamily="34" charset="0"/>
                <a:sym typeface="+mn-ea"/>
              </a:rPr>
              <a:t>a</a:t>
            </a:r>
            <a:r>
              <a:rPr lang="en-US" sz="2000" b="1" kern="1200" dirty="0">
                <a:solidFill>
                  <a:srgbClr val="CD2605"/>
                </a:solidFill>
                <a:latin typeface="Calibri" panose="020F0502020204030204" pitchFamily="34" charset="0"/>
                <a:cs typeface="Calibri" panose="020F0502020204030204" pitchFamily="34" charset="0"/>
              </a:rPr>
              <a:t> + H</a:t>
            </a:r>
            <a:r>
              <a:rPr lang="en-US" sz="2000" b="1" kern="1200" baseline="-25000" dirty="0">
                <a:solidFill>
                  <a:srgbClr val="CD2605"/>
                </a:solidFill>
                <a:latin typeface="Calibri" panose="020F0502020204030204" pitchFamily="34" charset="0"/>
                <a:cs typeface="Calibri" panose="020F0502020204030204" pitchFamily="34" charset="0"/>
              </a:rPr>
              <a:t>2</a:t>
            </a:r>
            <a:r>
              <a:rPr lang="en-US" sz="2000" b="1" kern="1200" dirty="0">
                <a:solidFill>
                  <a:srgbClr val="CD2605"/>
                </a:solidFill>
                <a:latin typeface="Calibri" panose="020F0502020204030204" pitchFamily="34" charset="0"/>
                <a:cs typeface="Calibri" panose="020F0502020204030204" pitchFamily="34" charset="0"/>
              </a:rPr>
              <a:t>O + CO</a:t>
            </a:r>
            <a:r>
              <a:rPr lang="en-US" sz="2000" b="1" kern="1200" baseline="-25000" dirty="0">
                <a:solidFill>
                  <a:srgbClr val="CD2605"/>
                </a:solidFill>
                <a:latin typeface="Calibri" panose="020F0502020204030204" pitchFamily="34" charset="0"/>
                <a:cs typeface="Calibri" panose="020F0502020204030204" pitchFamily="34" charset="0"/>
              </a:rPr>
              <a:t>2</a:t>
            </a:r>
            <a:endParaRPr lang="en-US" sz="2000" b="1" kern="1200" baseline="-25000" dirty="0">
              <a:solidFill>
                <a:srgbClr val="CD2605"/>
              </a:solidFill>
              <a:latin typeface="Calibri" panose="020F0502020204030204" pitchFamily="34" charset="0"/>
              <a:ea typeface="Times New Roman" panose="02020603050405020304" pitchFamily="18" charset="0"/>
              <a:cs typeface="Calibri" panose="020F0502020204030204" pitchFamily="34" charset="0"/>
            </a:endParaRPr>
          </a:p>
        </p:txBody>
      </p:sp>
    </p:spTree>
    <p:extLst>
      <p:ext uri="{BB962C8B-B14F-4D97-AF65-F5344CB8AC3E}">
        <p14:creationId xmlns:p14="http://schemas.microsoft.com/office/powerpoint/2010/main" val="228944953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p:cTn id="7" dur="500" fill="hold"/>
                                        <p:tgtEl>
                                          <p:spTgt spid="12"/>
                                        </p:tgtEl>
                                        <p:attrNameLst>
                                          <p:attrName>ppt_w</p:attrName>
                                        </p:attrNameLst>
                                      </p:cBhvr>
                                      <p:tavLst>
                                        <p:tav tm="0">
                                          <p:val>
                                            <p:fltVal val="0"/>
                                          </p:val>
                                        </p:tav>
                                        <p:tav tm="100000">
                                          <p:val>
                                            <p:strVal val="#ppt_w"/>
                                          </p:val>
                                        </p:tav>
                                      </p:tavLst>
                                    </p:anim>
                                    <p:anim calcmode="lin" valueType="num">
                                      <p:cBhvr>
                                        <p:cTn id="8" dur="500" fill="hold"/>
                                        <p:tgtEl>
                                          <p:spTgt spid="12"/>
                                        </p:tgtEl>
                                        <p:attrNameLst>
                                          <p:attrName>ppt_h</p:attrName>
                                        </p:attrNameLst>
                                      </p:cBhvr>
                                      <p:tavLst>
                                        <p:tav tm="0">
                                          <p:val>
                                            <p:fltVal val="0"/>
                                          </p:val>
                                        </p:tav>
                                        <p:tav tm="100000">
                                          <p:val>
                                            <p:strVal val="#ppt_h"/>
                                          </p:val>
                                        </p:tav>
                                      </p:tavLst>
                                    </p:anim>
                                    <p:animEffect transition="in" filter="fade">
                                      <p:cBhvr>
                                        <p:cTn id="9" dur="500"/>
                                        <p:tgtEl>
                                          <p:spTgt spid="12"/>
                                        </p:tgtEl>
                                      </p:cBhvr>
                                    </p:animEffect>
                                  </p:childTnLst>
                                </p:cTn>
                              </p:par>
                            </p:childTnLst>
                          </p:cTn>
                        </p:par>
                        <p:par>
                          <p:cTn id="10" fill="hold">
                            <p:stCondLst>
                              <p:cond delay="500"/>
                            </p:stCondLst>
                            <p:childTnLst>
                              <p:par>
                                <p:cTn id="11" presetID="22" presetClass="entr" presetSubtype="8" fill="hold" grpId="0" nodeType="afterEffect">
                                  <p:stCondLst>
                                    <p:cond delay="0"/>
                                  </p:stCondLst>
                                  <p:childTnLst>
                                    <p:set>
                                      <p:cBhvr>
                                        <p:cTn id="12" dur="1" fill="hold">
                                          <p:stCondLst>
                                            <p:cond delay="0"/>
                                          </p:stCondLst>
                                        </p:cTn>
                                        <p:tgtEl>
                                          <p:spTgt spid="2"/>
                                        </p:tgtEl>
                                        <p:attrNameLst>
                                          <p:attrName>style.visibility</p:attrName>
                                        </p:attrNameLst>
                                      </p:cBhvr>
                                      <p:to>
                                        <p:strVal val="visible"/>
                                      </p:to>
                                    </p:set>
                                    <p:animEffect transition="in" filter="wipe(left)">
                                      <p:cBhvr>
                                        <p:cTn id="13" dur="500"/>
                                        <p:tgtEl>
                                          <p:spTgt spid="2"/>
                                        </p:tgtEl>
                                      </p:cBhvr>
                                    </p:animEffect>
                                  </p:childTnLst>
                                </p:cTn>
                              </p:par>
                            </p:childTnLst>
                          </p:cTn>
                        </p:par>
                      </p:childTnLst>
                    </p:cTn>
                  </p:par>
                  <p:par>
                    <p:cTn id="14" fill="hold">
                      <p:stCondLst>
                        <p:cond delay="indefinite"/>
                      </p:stCondLst>
                      <p:childTnLst>
                        <p:par>
                          <p:cTn id="15" fill="hold">
                            <p:stCondLst>
                              <p:cond delay="0"/>
                            </p:stCondLst>
                            <p:childTnLst>
                              <p:par>
                                <p:cTn id="16" presetID="22" presetClass="entr" presetSubtype="8" fill="hold" grpId="0" nodeType="clickEffect">
                                  <p:stCondLst>
                                    <p:cond delay="0"/>
                                  </p:stCondLst>
                                  <p:iterate type="lt">
                                    <p:tmPct val="6000"/>
                                  </p:iterate>
                                  <p:childTnLst>
                                    <p:set>
                                      <p:cBhvr>
                                        <p:cTn id="17" dur="1" fill="hold">
                                          <p:stCondLst>
                                            <p:cond delay="0"/>
                                          </p:stCondLst>
                                        </p:cTn>
                                        <p:tgtEl>
                                          <p:spTgt spid="10"/>
                                        </p:tgtEl>
                                        <p:attrNameLst>
                                          <p:attrName>style.visibility</p:attrName>
                                        </p:attrNameLst>
                                      </p:cBhvr>
                                      <p:to>
                                        <p:strVal val="visible"/>
                                      </p:to>
                                    </p:set>
                                    <p:animEffect transition="in" filter="wipe(left)">
                                      <p:cBhvr>
                                        <p:cTn id="18" dur="500"/>
                                        <p:tgtEl>
                                          <p:spTgt spid="10"/>
                                        </p:tgtEl>
                                      </p:cBhvr>
                                    </p:animEffect>
                                  </p:childTnLst>
                                </p:cTn>
                              </p:par>
                            </p:childTnLst>
                          </p:cTn>
                        </p:par>
                      </p:childTnLst>
                    </p:cTn>
                  </p:par>
                  <p:par>
                    <p:cTn id="19" fill="hold">
                      <p:stCondLst>
                        <p:cond delay="indefinite"/>
                      </p:stCondLst>
                      <p:childTnLst>
                        <p:par>
                          <p:cTn id="20" fill="hold">
                            <p:stCondLst>
                              <p:cond delay="0"/>
                            </p:stCondLst>
                            <p:childTnLst>
                              <p:par>
                                <p:cTn id="21" presetID="47" presetClass="entr" presetSubtype="0" fill="hold" grpId="1" nodeType="clickEffect">
                                  <p:stCondLst>
                                    <p:cond delay="0"/>
                                  </p:stCondLst>
                                  <p:childTnLst>
                                    <p:set>
                                      <p:cBhvr>
                                        <p:cTn id="22" dur="1" fill="hold">
                                          <p:stCondLst>
                                            <p:cond delay="0"/>
                                          </p:stCondLst>
                                        </p:cTn>
                                        <p:tgtEl>
                                          <p:spTgt spid="13"/>
                                        </p:tgtEl>
                                        <p:attrNameLst>
                                          <p:attrName>style.visibility</p:attrName>
                                        </p:attrNameLst>
                                      </p:cBhvr>
                                      <p:to>
                                        <p:strVal val="visible"/>
                                      </p:to>
                                    </p:set>
                                    <p:animEffect transition="in" filter="fade">
                                      <p:cBhvr>
                                        <p:cTn id="23" dur="1000"/>
                                        <p:tgtEl>
                                          <p:spTgt spid="13"/>
                                        </p:tgtEl>
                                      </p:cBhvr>
                                    </p:animEffect>
                                    <p:anim calcmode="lin" valueType="num">
                                      <p:cBhvr>
                                        <p:cTn id="24" dur="1000" fill="hold"/>
                                        <p:tgtEl>
                                          <p:spTgt spid="13"/>
                                        </p:tgtEl>
                                        <p:attrNameLst>
                                          <p:attrName>ppt_x</p:attrName>
                                        </p:attrNameLst>
                                      </p:cBhvr>
                                      <p:tavLst>
                                        <p:tav tm="0">
                                          <p:val>
                                            <p:strVal val="#ppt_x"/>
                                          </p:val>
                                        </p:tav>
                                        <p:tav tm="100000">
                                          <p:val>
                                            <p:strVal val="#ppt_x"/>
                                          </p:val>
                                        </p:tav>
                                      </p:tavLst>
                                    </p:anim>
                                    <p:anim calcmode="lin" valueType="num">
                                      <p:cBhvr>
                                        <p:cTn id="25" dur="1000" fill="hold"/>
                                        <p:tgtEl>
                                          <p:spTgt spid="1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10" grpId="0"/>
      <p:bldP spid="13" grpId="0"/>
      <p:bldP spid="13" grpId="1"/>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Shape 2706"/>
        <p:cNvGrpSpPr/>
        <p:nvPr/>
      </p:nvGrpSpPr>
      <p:grpSpPr>
        <a:xfrm>
          <a:off x="0" y="0"/>
          <a:ext cx="0" cy="0"/>
          <a:chOff x="0" y="0"/>
          <a:chExt cx="0" cy="0"/>
        </a:xfrm>
      </p:grpSpPr>
      <p:sp>
        <p:nvSpPr>
          <p:cNvPr id="4" name="Rectangle: Rounded Corners 3">
            <a:extLst>
              <a:ext uri="{FF2B5EF4-FFF2-40B4-BE49-F238E27FC236}">
                <a16:creationId xmlns:a16="http://schemas.microsoft.com/office/drawing/2014/main" id="{DFAD650E-92B4-C8B4-5DCB-5A43EC7DAF63}"/>
              </a:ext>
            </a:extLst>
          </p:cNvPr>
          <p:cNvSpPr/>
          <p:nvPr/>
        </p:nvSpPr>
        <p:spPr>
          <a:xfrm>
            <a:off x="968606" y="226638"/>
            <a:ext cx="7739296" cy="1552925"/>
          </a:xfrm>
          <a:prstGeom prst="roundRect">
            <a:avLst>
              <a:gd name="adj" fmla="val 9460"/>
            </a:avLst>
          </a:prstGeom>
          <a:noFill/>
          <a:ln>
            <a:solidFill>
              <a:srgbClr val="9BA144"/>
            </a:solidFill>
            <a:prstDash val="sysDo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5" name="Picture 4">
            <a:extLst>
              <a:ext uri="{FF2B5EF4-FFF2-40B4-BE49-F238E27FC236}">
                <a16:creationId xmlns:a16="http://schemas.microsoft.com/office/drawing/2014/main" id="{2D3A1735-2091-3603-7BA0-CEC9F9D2DB70}"/>
              </a:ext>
            </a:extLst>
          </p:cNvPr>
          <p:cNvPicPr>
            <a:picLocks noChangeAspect="1"/>
          </p:cNvPicPr>
          <p:nvPr/>
        </p:nvPicPr>
        <p:blipFill>
          <a:blip r:embed="rId3"/>
          <a:stretch>
            <a:fillRect/>
          </a:stretch>
        </p:blipFill>
        <p:spPr>
          <a:xfrm>
            <a:off x="0" y="-49331"/>
            <a:ext cx="2036256" cy="2036256"/>
          </a:xfrm>
          <a:prstGeom prst="rect">
            <a:avLst/>
          </a:prstGeom>
        </p:spPr>
      </p:pic>
      <p:sp>
        <p:nvSpPr>
          <p:cNvPr id="6" name="TextBox 5">
            <a:extLst>
              <a:ext uri="{FF2B5EF4-FFF2-40B4-BE49-F238E27FC236}">
                <a16:creationId xmlns:a16="http://schemas.microsoft.com/office/drawing/2014/main" id="{755CC4D5-B791-2B4F-CF3D-38791A2F34F6}"/>
              </a:ext>
            </a:extLst>
          </p:cNvPr>
          <p:cNvSpPr txBox="1"/>
          <p:nvPr/>
        </p:nvSpPr>
        <p:spPr>
          <a:xfrm>
            <a:off x="1554479" y="370375"/>
            <a:ext cx="7287065" cy="1196843"/>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0" indent="0" algn="ctr">
              <a:buClr>
                <a:schemeClr val="lt1"/>
              </a:buClr>
              <a:buSzPts val="1200"/>
              <a:buFont typeface="Montserrat"/>
              <a:buNone/>
              <a:defRPr sz="1600">
                <a:solidFill>
                  <a:schemeClr val="lt1"/>
                </a:solidFill>
                <a:latin typeface="Calibri" panose="020F0502020204030204" pitchFamily="34" charset="0"/>
                <a:ea typeface="Calibri" panose="020F0502020204030204" pitchFamily="34" charset="0"/>
                <a:cs typeface="Calibri" panose="020F0502020204030204" pitchFamily="34" charset="0"/>
                <a:sym typeface="Montserrat Medium"/>
              </a:defRPr>
            </a:lvl1pPr>
            <a:lvl2pPr marL="914400" indent="-304800" algn="ctr">
              <a:buClr>
                <a:schemeClr val="lt1"/>
              </a:buClr>
              <a:buSzPts val="1200"/>
              <a:buFont typeface="Montserrat"/>
              <a:buNone/>
              <a:defRPr sz="1200">
                <a:solidFill>
                  <a:schemeClr val="lt1"/>
                </a:solidFill>
                <a:latin typeface="Montserrat"/>
                <a:ea typeface="Montserrat"/>
                <a:cs typeface="Montserrat"/>
                <a:sym typeface="Montserrat"/>
              </a:defRPr>
            </a:lvl2pPr>
            <a:lvl3pPr marL="1371600" indent="-304800" algn="ctr">
              <a:buClr>
                <a:schemeClr val="lt1"/>
              </a:buClr>
              <a:buSzPts val="1200"/>
              <a:buFont typeface="Montserrat"/>
              <a:buNone/>
              <a:defRPr sz="1200">
                <a:solidFill>
                  <a:schemeClr val="lt1"/>
                </a:solidFill>
                <a:latin typeface="Montserrat"/>
                <a:ea typeface="Montserrat"/>
                <a:cs typeface="Montserrat"/>
                <a:sym typeface="Montserrat"/>
              </a:defRPr>
            </a:lvl3pPr>
            <a:lvl4pPr marL="1828800" indent="-304800" algn="ctr">
              <a:buClr>
                <a:schemeClr val="lt1"/>
              </a:buClr>
              <a:buSzPts val="1200"/>
              <a:buFont typeface="Montserrat"/>
              <a:buNone/>
              <a:defRPr sz="1200">
                <a:solidFill>
                  <a:schemeClr val="lt1"/>
                </a:solidFill>
                <a:latin typeface="Montserrat"/>
                <a:ea typeface="Montserrat"/>
                <a:cs typeface="Montserrat"/>
                <a:sym typeface="Montserrat"/>
              </a:defRPr>
            </a:lvl4pPr>
            <a:lvl5pPr marL="2286000" indent="-304800" algn="ctr">
              <a:buClr>
                <a:schemeClr val="lt1"/>
              </a:buClr>
              <a:buSzPts val="1200"/>
              <a:buFont typeface="Montserrat"/>
              <a:buNone/>
              <a:defRPr sz="1200">
                <a:solidFill>
                  <a:schemeClr val="lt1"/>
                </a:solidFill>
                <a:latin typeface="Montserrat"/>
                <a:ea typeface="Montserrat"/>
                <a:cs typeface="Montserrat"/>
                <a:sym typeface="Montserrat"/>
              </a:defRPr>
            </a:lvl5pPr>
            <a:lvl6pPr marL="2743200" indent="-304800" algn="ctr">
              <a:buClr>
                <a:schemeClr val="lt1"/>
              </a:buClr>
              <a:buSzPts val="1200"/>
              <a:buFont typeface="Montserrat"/>
              <a:buNone/>
              <a:defRPr sz="1200">
                <a:solidFill>
                  <a:schemeClr val="lt1"/>
                </a:solidFill>
                <a:latin typeface="Montserrat"/>
                <a:ea typeface="Montserrat"/>
                <a:cs typeface="Montserrat"/>
                <a:sym typeface="Montserrat"/>
              </a:defRPr>
            </a:lvl6pPr>
            <a:lvl7pPr marL="3200400" indent="-304800" algn="ctr">
              <a:buClr>
                <a:schemeClr val="lt1"/>
              </a:buClr>
              <a:buSzPts val="1200"/>
              <a:buFont typeface="Montserrat"/>
              <a:buNone/>
              <a:defRPr sz="1200">
                <a:solidFill>
                  <a:schemeClr val="lt1"/>
                </a:solidFill>
                <a:latin typeface="Montserrat"/>
                <a:ea typeface="Montserrat"/>
                <a:cs typeface="Montserrat"/>
                <a:sym typeface="Montserrat"/>
              </a:defRPr>
            </a:lvl7pPr>
            <a:lvl8pPr marL="3657600" indent="-304800" algn="ctr">
              <a:buClr>
                <a:schemeClr val="lt1"/>
              </a:buClr>
              <a:buSzPts val="1200"/>
              <a:buFont typeface="Montserrat"/>
              <a:buNone/>
              <a:defRPr sz="1200">
                <a:solidFill>
                  <a:schemeClr val="lt1"/>
                </a:solidFill>
                <a:latin typeface="Montserrat"/>
                <a:ea typeface="Montserrat"/>
                <a:cs typeface="Montserrat"/>
                <a:sym typeface="Montserrat"/>
              </a:defRPr>
            </a:lvl8pPr>
            <a:lvl9pPr marL="4114800" indent="-304800" algn="ctr">
              <a:buClr>
                <a:schemeClr val="lt1"/>
              </a:buClr>
              <a:buSzPts val="1200"/>
              <a:buFont typeface="Montserrat"/>
              <a:buNone/>
              <a:defRPr sz="1200">
                <a:solidFill>
                  <a:schemeClr val="lt1"/>
                </a:solidFill>
                <a:latin typeface="Montserrat"/>
                <a:ea typeface="Montserrat"/>
                <a:cs typeface="Montserrat"/>
                <a:sym typeface="Montserrat"/>
              </a:defRPr>
            </a:lvl9pPr>
          </a:lstStyle>
          <a:p>
            <a:r>
              <a:rPr lang="vi-VN" sz="2400" b="1" dirty="0">
                <a:solidFill>
                  <a:schemeClr val="accent5">
                    <a:lumMod val="10000"/>
                  </a:schemeClr>
                </a:solidFill>
                <a:latin typeface="Fira Sans Condensed" panose="020B0503050000020004" pitchFamily="34" charset="0"/>
              </a:rPr>
              <a:t>Acetic acid có thể tác dụng được với những chất nào trong các chất sau đây: Zn, KOH, ZnO, NaCl, MgCO</a:t>
            </a:r>
            <a:r>
              <a:rPr lang="vi-VN" sz="2400" b="1" baseline="-25000" dirty="0">
                <a:solidFill>
                  <a:schemeClr val="accent5">
                    <a:lumMod val="10000"/>
                  </a:schemeClr>
                </a:solidFill>
                <a:latin typeface="Fira Sans Condensed" panose="020B0503050000020004" pitchFamily="34" charset="0"/>
              </a:rPr>
              <a:t>3</a:t>
            </a:r>
            <a:r>
              <a:rPr lang="vi-VN" sz="2400" b="1" dirty="0">
                <a:solidFill>
                  <a:schemeClr val="accent5">
                    <a:lumMod val="10000"/>
                  </a:schemeClr>
                </a:solidFill>
                <a:latin typeface="Fira Sans Condensed" panose="020B0503050000020004" pitchFamily="34" charset="0"/>
              </a:rPr>
              <a:t>, Cu? Viết các phương trình hóa học (nếu có)</a:t>
            </a:r>
            <a:endParaRPr lang="en-US" sz="2400" b="1" dirty="0">
              <a:solidFill>
                <a:schemeClr val="accent5">
                  <a:lumMod val="10000"/>
                </a:schemeClr>
              </a:solidFill>
              <a:latin typeface="Fira Sans Condensed" panose="020B0503050000020004" pitchFamily="34" charset="0"/>
            </a:endParaRPr>
          </a:p>
        </p:txBody>
      </p:sp>
      <p:sp>
        <p:nvSpPr>
          <p:cNvPr id="2" name="Rectangle: Rounded Corners 1">
            <a:extLst>
              <a:ext uri="{FF2B5EF4-FFF2-40B4-BE49-F238E27FC236}">
                <a16:creationId xmlns:a16="http://schemas.microsoft.com/office/drawing/2014/main" id="{1F398BB4-9461-46D4-E118-B5D3C4330BB8}"/>
              </a:ext>
            </a:extLst>
          </p:cNvPr>
          <p:cNvSpPr/>
          <p:nvPr/>
        </p:nvSpPr>
        <p:spPr>
          <a:xfrm>
            <a:off x="365760" y="2055532"/>
            <a:ext cx="7793502" cy="2752207"/>
          </a:xfrm>
          <a:prstGeom prst="roundRect">
            <a:avLst>
              <a:gd name="adj" fmla="val 9460"/>
            </a:avLst>
          </a:prstGeom>
          <a:noFill/>
          <a:ln>
            <a:solidFill>
              <a:srgbClr val="F45555"/>
            </a:solidFill>
            <a:prstDash val="sysDo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TextBox 9">
            <a:extLst>
              <a:ext uri="{FF2B5EF4-FFF2-40B4-BE49-F238E27FC236}">
                <a16:creationId xmlns:a16="http://schemas.microsoft.com/office/drawing/2014/main" id="{578861BF-BEB4-9123-B216-7E9C12B2C311}"/>
              </a:ext>
            </a:extLst>
          </p:cNvPr>
          <p:cNvSpPr txBox="1"/>
          <p:nvPr/>
        </p:nvSpPr>
        <p:spPr>
          <a:xfrm>
            <a:off x="0" y="2130662"/>
            <a:ext cx="7863474" cy="1028557"/>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0" indent="0" algn="ctr">
              <a:buClr>
                <a:schemeClr val="lt1"/>
              </a:buClr>
              <a:buSzPts val="1200"/>
              <a:buFont typeface="Montserrat"/>
              <a:buNone/>
              <a:defRPr sz="1600">
                <a:solidFill>
                  <a:schemeClr val="lt1"/>
                </a:solidFill>
                <a:latin typeface="Calibri" panose="020F0502020204030204" pitchFamily="34" charset="0"/>
                <a:ea typeface="Calibri" panose="020F0502020204030204" pitchFamily="34" charset="0"/>
                <a:cs typeface="Calibri" panose="020F0502020204030204" pitchFamily="34" charset="0"/>
                <a:sym typeface="Montserrat Medium"/>
              </a:defRPr>
            </a:lvl1pPr>
            <a:lvl2pPr marL="914400" indent="-304800" algn="ctr">
              <a:buClr>
                <a:schemeClr val="lt1"/>
              </a:buClr>
              <a:buSzPts val="1200"/>
              <a:buFont typeface="Montserrat"/>
              <a:buNone/>
              <a:defRPr sz="1200">
                <a:solidFill>
                  <a:schemeClr val="lt1"/>
                </a:solidFill>
                <a:latin typeface="Montserrat"/>
                <a:ea typeface="Montserrat"/>
                <a:cs typeface="Montserrat"/>
                <a:sym typeface="Montserrat"/>
              </a:defRPr>
            </a:lvl2pPr>
            <a:lvl3pPr marL="1371600" indent="-304800" algn="ctr">
              <a:buClr>
                <a:schemeClr val="lt1"/>
              </a:buClr>
              <a:buSzPts val="1200"/>
              <a:buFont typeface="Montserrat"/>
              <a:buNone/>
              <a:defRPr sz="1200">
                <a:solidFill>
                  <a:schemeClr val="lt1"/>
                </a:solidFill>
                <a:latin typeface="Montserrat"/>
                <a:ea typeface="Montserrat"/>
                <a:cs typeface="Montserrat"/>
                <a:sym typeface="Montserrat"/>
              </a:defRPr>
            </a:lvl3pPr>
            <a:lvl4pPr marL="1828800" indent="-304800" algn="ctr">
              <a:buClr>
                <a:schemeClr val="lt1"/>
              </a:buClr>
              <a:buSzPts val="1200"/>
              <a:buFont typeface="Montserrat"/>
              <a:buNone/>
              <a:defRPr sz="1200">
                <a:solidFill>
                  <a:schemeClr val="lt1"/>
                </a:solidFill>
                <a:latin typeface="Montserrat"/>
                <a:ea typeface="Montserrat"/>
                <a:cs typeface="Montserrat"/>
                <a:sym typeface="Montserrat"/>
              </a:defRPr>
            </a:lvl4pPr>
            <a:lvl5pPr marL="2286000" indent="-304800" algn="ctr">
              <a:buClr>
                <a:schemeClr val="lt1"/>
              </a:buClr>
              <a:buSzPts val="1200"/>
              <a:buFont typeface="Montserrat"/>
              <a:buNone/>
              <a:defRPr sz="1200">
                <a:solidFill>
                  <a:schemeClr val="lt1"/>
                </a:solidFill>
                <a:latin typeface="Montserrat"/>
                <a:ea typeface="Montserrat"/>
                <a:cs typeface="Montserrat"/>
                <a:sym typeface="Montserrat"/>
              </a:defRPr>
            </a:lvl5pPr>
            <a:lvl6pPr marL="2743200" indent="-304800" algn="ctr">
              <a:buClr>
                <a:schemeClr val="lt1"/>
              </a:buClr>
              <a:buSzPts val="1200"/>
              <a:buFont typeface="Montserrat"/>
              <a:buNone/>
              <a:defRPr sz="1200">
                <a:solidFill>
                  <a:schemeClr val="lt1"/>
                </a:solidFill>
                <a:latin typeface="Montserrat"/>
                <a:ea typeface="Montserrat"/>
                <a:cs typeface="Montserrat"/>
                <a:sym typeface="Montserrat"/>
              </a:defRPr>
            </a:lvl6pPr>
            <a:lvl7pPr marL="3200400" indent="-304800" algn="ctr">
              <a:buClr>
                <a:schemeClr val="lt1"/>
              </a:buClr>
              <a:buSzPts val="1200"/>
              <a:buFont typeface="Montserrat"/>
              <a:buNone/>
              <a:defRPr sz="1200">
                <a:solidFill>
                  <a:schemeClr val="lt1"/>
                </a:solidFill>
                <a:latin typeface="Montserrat"/>
                <a:ea typeface="Montserrat"/>
                <a:cs typeface="Montserrat"/>
                <a:sym typeface="Montserrat"/>
              </a:defRPr>
            </a:lvl7pPr>
            <a:lvl8pPr marL="3657600" indent="-304800" algn="ctr">
              <a:buClr>
                <a:schemeClr val="lt1"/>
              </a:buClr>
              <a:buSzPts val="1200"/>
              <a:buFont typeface="Montserrat"/>
              <a:buNone/>
              <a:defRPr sz="1200">
                <a:solidFill>
                  <a:schemeClr val="lt1"/>
                </a:solidFill>
                <a:latin typeface="Montserrat"/>
                <a:ea typeface="Montserrat"/>
                <a:cs typeface="Montserrat"/>
                <a:sym typeface="Montserrat"/>
              </a:defRPr>
            </a:lvl8pPr>
            <a:lvl9pPr marL="4114800" indent="-304800" algn="ctr">
              <a:buClr>
                <a:schemeClr val="lt1"/>
              </a:buClr>
              <a:buSzPts val="1200"/>
              <a:buFont typeface="Montserrat"/>
              <a:buNone/>
              <a:defRPr sz="1200">
                <a:solidFill>
                  <a:schemeClr val="lt1"/>
                </a:solidFill>
                <a:latin typeface="Montserrat"/>
                <a:ea typeface="Montserrat"/>
                <a:cs typeface="Montserrat"/>
                <a:sym typeface="Montserrat"/>
              </a:defRPr>
            </a:lvl9pPr>
          </a:lstStyle>
          <a:p>
            <a:r>
              <a:rPr lang="vi-VN" sz="2400" dirty="0">
                <a:solidFill>
                  <a:schemeClr val="accent5">
                    <a:lumMod val="10000"/>
                  </a:schemeClr>
                </a:solidFill>
              </a:rPr>
              <a:t>Acetic acid có thể tác dụng với: Zn, KOH, ZnO, MgCO</a:t>
            </a:r>
            <a:r>
              <a:rPr lang="vi-VN" sz="2400" baseline="-25000" dirty="0">
                <a:solidFill>
                  <a:schemeClr val="accent5">
                    <a:lumMod val="10000"/>
                  </a:schemeClr>
                </a:solidFill>
              </a:rPr>
              <a:t>3</a:t>
            </a:r>
            <a:r>
              <a:rPr lang="vi-VN" sz="2400" dirty="0">
                <a:solidFill>
                  <a:schemeClr val="accent5">
                    <a:lumMod val="10000"/>
                  </a:schemeClr>
                </a:solidFill>
              </a:rPr>
              <a:t>.</a:t>
            </a:r>
            <a:r>
              <a:rPr lang="en-US" sz="2400" dirty="0">
                <a:solidFill>
                  <a:schemeClr val="accent5">
                    <a:lumMod val="10000"/>
                  </a:schemeClr>
                </a:solidFill>
              </a:rPr>
              <a:t> </a:t>
            </a:r>
          </a:p>
        </p:txBody>
      </p:sp>
      <p:pic>
        <p:nvPicPr>
          <p:cNvPr id="12" name="Picture 11">
            <a:extLst>
              <a:ext uri="{FF2B5EF4-FFF2-40B4-BE49-F238E27FC236}">
                <a16:creationId xmlns:a16="http://schemas.microsoft.com/office/drawing/2014/main" id="{38FA05E0-13E3-87F7-8027-CD705C786A90}"/>
              </a:ext>
            </a:extLst>
          </p:cNvPr>
          <p:cNvPicPr>
            <a:picLocks noChangeAspect="1"/>
          </p:cNvPicPr>
          <p:nvPr/>
        </p:nvPicPr>
        <p:blipFill>
          <a:blip r:embed="rId4"/>
          <a:stretch>
            <a:fillRect/>
          </a:stretch>
        </p:blipFill>
        <p:spPr>
          <a:xfrm>
            <a:off x="6921304" y="2571750"/>
            <a:ext cx="2439897" cy="2439897"/>
          </a:xfrm>
          <a:prstGeom prst="rect">
            <a:avLst/>
          </a:prstGeom>
        </p:spPr>
      </p:pic>
      <p:sp>
        <p:nvSpPr>
          <p:cNvPr id="3" name="TextBox 15">
            <a:extLst>
              <a:ext uri="{FF2B5EF4-FFF2-40B4-BE49-F238E27FC236}">
                <a16:creationId xmlns:a16="http://schemas.microsoft.com/office/drawing/2014/main" id="{2C7151C0-091F-453D-FAD0-CFF69F446FBE}"/>
              </a:ext>
            </a:extLst>
          </p:cNvPr>
          <p:cNvSpPr txBox="1"/>
          <p:nvPr/>
        </p:nvSpPr>
        <p:spPr>
          <a:xfrm>
            <a:off x="1153833" y="2657391"/>
            <a:ext cx="6709641" cy="471539"/>
          </a:xfrm>
          <a:prstGeom prst="rect">
            <a:avLst/>
          </a:prstGeom>
          <a:noFill/>
          <a:ln w="9525">
            <a:noFill/>
          </a:ln>
        </p:spPr>
        <p:txBody>
          <a:bodyPr wrap="square" anchor="t" anchorCtr="0">
            <a:spAutoFit/>
          </a:bodyPr>
          <a:lstStyle/>
          <a:p>
            <a:pPr marL="0" marR="0" lvl="0" indent="0" algn="l" defTabSz="914400" rtl="0" eaLnBrk="1" fontAlgn="auto" latinLnBrk="0" hangingPunct="1">
              <a:lnSpc>
                <a:spcPct val="120000"/>
              </a:lnSpc>
              <a:spcBef>
                <a:spcPts val="0"/>
              </a:spcBef>
              <a:spcAft>
                <a:spcPts val="60"/>
              </a:spcAft>
              <a:buClrTx/>
              <a:buSzTx/>
              <a:buFontTx/>
              <a:buNone/>
              <a:tabLst/>
              <a:defRPr/>
            </a:pPr>
            <a:r>
              <a:rPr kumimoji="0" lang="en-US" sz="2200" b="1" i="0" u="none" strike="noStrike" kern="1200" cap="none" spc="0" normalizeH="0" baseline="0" noProof="0" dirty="0">
                <a:ln>
                  <a:noFill/>
                </a:ln>
                <a:solidFill>
                  <a:srgbClr val="002060"/>
                </a:solidFill>
                <a:effectLst/>
                <a:uLnTx/>
                <a:uFillTx/>
                <a:latin typeface="Calibri" panose="020F0502020204030204" pitchFamily="34" charset="0"/>
                <a:ea typeface="+mn-ea"/>
                <a:cs typeface="Calibri" panose="020F0502020204030204" pitchFamily="34" charset="0"/>
              </a:rPr>
              <a:t>2CH</a:t>
            </a:r>
            <a:r>
              <a:rPr kumimoji="0" lang="en-US" sz="2200" b="1" i="0" u="none" strike="noStrike" kern="1200" cap="none" spc="0" normalizeH="0" baseline="-25000" noProof="0" dirty="0">
                <a:ln>
                  <a:noFill/>
                </a:ln>
                <a:solidFill>
                  <a:srgbClr val="002060"/>
                </a:solidFill>
                <a:effectLst/>
                <a:uLnTx/>
                <a:uFillTx/>
                <a:latin typeface="Calibri" panose="020F0502020204030204" pitchFamily="34" charset="0"/>
                <a:ea typeface="+mn-ea"/>
                <a:cs typeface="Calibri" panose="020F0502020204030204" pitchFamily="34" charset="0"/>
              </a:rPr>
              <a:t>3</a:t>
            </a:r>
            <a:r>
              <a:rPr kumimoji="0" lang="en-US" sz="2200" b="1" i="0" u="none" strike="noStrike" kern="1200" cap="none" spc="0" normalizeH="0" baseline="0" noProof="0" dirty="0">
                <a:ln>
                  <a:noFill/>
                </a:ln>
                <a:solidFill>
                  <a:srgbClr val="002060"/>
                </a:solidFill>
                <a:effectLst/>
                <a:uLnTx/>
                <a:uFillTx/>
                <a:latin typeface="Calibri" panose="020F0502020204030204" pitchFamily="34" charset="0"/>
                <a:ea typeface="+mn-ea"/>
                <a:cs typeface="Calibri" panose="020F0502020204030204" pitchFamily="34" charset="0"/>
              </a:rPr>
              <a:t>COOH +  </a:t>
            </a:r>
            <a:r>
              <a:rPr kumimoji="0" lang="vi-VN" altLang="en-US" sz="2200" b="1" i="0" u="none" strike="noStrike" kern="1200" cap="none" spc="0" normalizeH="0" baseline="0" noProof="0" dirty="0">
                <a:ln>
                  <a:noFill/>
                </a:ln>
                <a:solidFill>
                  <a:srgbClr val="002060"/>
                </a:solidFill>
                <a:effectLst/>
                <a:uLnTx/>
                <a:uFillTx/>
                <a:latin typeface="Calibri" panose="020F0502020204030204" pitchFamily="34" charset="0"/>
                <a:ea typeface="+mn-ea"/>
                <a:cs typeface="Calibri" panose="020F0502020204030204" pitchFamily="34" charset="0"/>
              </a:rPr>
              <a:t>Zn</a:t>
            </a:r>
            <a:r>
              <a:rPr kumimoji="0" lang="en-US" sz="2200" b="1" i="0" u="none" strike="noStrike" kern="1200" cap="none" spc="0" normalizeH="0" baseline="0" noProof="0" dirty="0">
                <a:ln>
                  <a:noFill/>
                </a:ln>
                <a:solidFill>
                  <a:srgbClr val="002060"/>
                </a:solidFill>
                <a:effectLst/>
                <a:uLnTx/>
                <a:uFillTx/>
                <a:latin typeface="Calibri" panose="020F0502020204030204" pitchFamily="34" charset="0"/>
                <a:ea typeface="+mn-ea"/>
                <a:cs typeface="Calibri" panose="020F0502020204030204" pitchFamily="34" charset="0"/>
              </a:rPr>
              <a:t>  → (CH</a:t>
            </a:r>
            <a:r>
              <a:rPr kumimoji="0" lang="en-US" sz="2200" b="1" i="0" u="none" strike="noStrike" kern="1200" cap="none" spc="0" normalizeH="0" baseline="-25000" noProof="0" dirty="0">
                <a:ln>
                  <a:noFill/>
                </a:ln>
                <a:solidFill>
                  <a:srgbClr val="002060"/>
                </a:solidFill>
                <a:effectLst/>
                <a:uLnTx/>
                <a:uFillTx/>
                <a:latin typeface="Calibri" panose="020F0502020204030204" pitchFamily="34" charset="0"/>
                <a:ea typeface="+mn-ea"/>
                <a:cs typeface="Calibri" panose="020F0502020204030204" pitchFamily="34" charset="0"/>
              </a:rPr>
              <a:t>3</a:t>
            </a:r>
            <a:r>
              <a:rPr kumimoji="0" lang="en-US" sz="2200" b="1" i="0" u="none" strike="noStrike" kern="1200" cap="none" spc="0" normalizeH="0" baseline="0" noProof="0" dirty="0">
                <a:ln>
                  <a:noFill/>
                </a:ln>
                <a:solidFill>
                  <a:srgbClr val="002060"/>
                </a:solidFill>
                <a:effectLst/>
                <a:uLnTx/>
                <a:uFillTx/>
                <a:latin typeface="Calibri" panose="020F0502020204030204" pitchFamily="34" charset="0"/>
                <a:ea typeface="+mn-ea"/>
                <a:cs typeface="Calibri" panose="020F0502020204030204" pitchFamily="34" charset="0"/>
              </a:rPr>
              <a:t>COO)</a:t>
            </a:r>
            <a:r>
              <a:rPr kumimoji="0" lang="en-US" sz="2200" b="1" i="0" u="none" strike="noStrike" kern="1200" cap="none" spc="0" normalizeH="0" baseline="-25000" noProof="0" dirty="0">
                <a:ln>
                  <a:noFill/>
                </a:ln>
                <a:solidFill>
                  <a:srgbClr val="002060"/>
                </a:solidFill>
                <a:effectLst/>
                <a:uLnTx/>
                <a:uFillTx/>
                <a:latin typeface="Calibri" panose="020F0502020204030204" pitchFamily="34" charset="0"/>
                <a:ea typeface="+mn-ea"/>
                <a:cs typeface="Calibri" panose="020F0502020204030204" pitchFamily="34" charset="0"/>
              </a:rPr>
              <a:t>2</a:t>
            </a:r>
            <a:r>
              <a:rPr kumimoji="0" lang="vi-VN" altLang="en-US" sz="2200" b="1" i="0" u="none" strike="noStrike" kern="1200" cap="none" spc="0" normalizeH="0" baseline="0" noProof="0" dirty="0">
                <a:ln>
                  <a:noFill/>
                </a:ln>
                <a:solidFill>
                  <a:srgbClr val="002060"/>
                </a:solidFill>
                <a:effectLst/>
                <a:uLnTx/>
                <a:uFillTx/>
                <a:latin typeface="Calibri" panose="020F0502020204030204" pitchFamily="34" charset="0"/>
                <a:ea typeface="+mn-ea"/>
                <a:cs typeface="Calibri" panose="020F0502020204030204" pitchFamily="34" charset="0"/>
              </a:rPr>
              <a:t>Zn</a:t>
            </a:r>
            <a:r>
              <a:rPr kumimoji="0" lang="en-US" sz="2200" b="1" i="0" u="none" strike="noStrike" kern="1200" cap="none" spc="0" normalizeH="0" baseline="0" noProof="0" dirty="0">
                <a:ln>
                  <a:noFill/>
                </a:ln>
                <a:solidFill>
                  <a:srgbClr val="002060"/>
                </a:solidFill>
                <a:effectLst/>
                <a:uLnTx/>
                <a:uFillTx/>
                <a:latin typeface="Calibri" panose="020F0502020204030204" pitchFamily="34" charset="0"/>
                <a:ea typeface="+mn-ea"/>
                <a:cs typeface="Calibri" panose="020F0502020204030204" pitchFamily="34" charset="0"/>
              </a:rPr>
              <a:t>+  H</a:t>
            </a:r>
            <a:r>
              <a:rPr kumimoji="0" lang="en-US" sz="2200" b="1" i="0" u="none" strike="noStrike" kern="1200" cap="none" spc="0" normalizeH="0" baseline="-25000" noProof="0" dirty="0">
                <a:ln>
                  <a:noFill/>
                </a:ln>
                <a:solidFill>
                  <a:srgbClr val="002060"/>
                </a:solidFill>
                <a:effectLst/>
                <a:uLnTx/>
                <a:uFillTx/>
                <a:latin typeface="Calibri" panose="020F0502020204030204" pitchFamily="34" charset="0"/>
                <a:ea typeface="+mn-ea"/>
                <a:cs typeface="Calibri" panose="020F0502020204030204" pitchFamily="34" charset="0"/>
              </a:rPr>
              <a:t>2</a:t>
            </a:r>
            <a:endParaRPr kumimoji="0" lang="en-US" sz="2200" b="1" i="0" u="none" strike="noStrike" kern="1200" cap="none" spc="0" normalizeH="0" baseline="-25000" noProof="0" dirty="0">
              <a:ln>
                <a:noFill/>
              </a:ln>
              <a:solidFill>
                <a:srgbClr val="002060"/>
              </a:solidFill>
              <a:effectLst/>
              <a:uLnTx/>
              <a:uFillTx/>
              <a:latin typeface="Calibri" panose="020F0502020204030204" pitchFamily="34" charset="0"/>
              <a:ea typeface="Times New Roman" panose="02020603050405020304" pitchFamily="18" charset="0"/>
              <a:cs typeface="Calibri" panose="020F0502020204030204" pitchFamily="34" charset="0"/>
            </a:endParaRPr>
          </a:p>
        </p:txBody>
      </p:sp>
      <p:sp>
        <p:nvSpPr>
          <p:cNvPr id="7" name="Rectangle 6">
            <a:extLst>
              <a:ext uri="{FF2B5EF4-FFF2-40B4-BE49-F238E27FC236}">
                <a16:creationId xmlns:a16="http://schemas.microsoft.com/office/drawing/2014/main" id="{06C7DAE1-B3A4-341E-D98A-AF133553F8B4}"/>
              </a:ext>
            </a:extLst>
          </p:cNvPr>
          <p:cNvSpPr/>
          <p:nvPr/>
        </p:nvSpPr>
        <p:spPr>
          <a:xfrm>
            <a:off x="1153833" y="3221194"/>
            <a:ext cx="6080847" cy="471539"/>
          </a:xfrm>
          <a:prstGeom prst="rect">
            <a:avLst/>
          </a:prstGeom>
          <a:noFill/>
          <a:ln w="9525">
            <a:noFill/>
          </a:ln>
        </p:spPr>
        <p:txBody>
          <a:bodyPr wrap="square" anchor="t" anchorCtr="0">
            <a:spAutoFit/>
          </a:bodyPr>
          <a:lstStyle/>
          <a:p>
            <a:pPr defTabSz="685800">
              <a:lnSpc>
                <a:spcPct val="120000"/>
              </a:lnSpc>
              <a:spcAft>
                <a:spcPts val="45"/>
              </a:spcAft>
              <a:buClrTx/>
              <a:defRPr/>
            </a:pPr>
            <a:r>
              <a:rPr lang="en-US" sz="2200" b="1" kern="1200" dirty="0">
                <a:solidFill>
                  <a:srgbClr val="002060"/>
                </a:solidFill>
                <a:latin typeface="Calibri" panose="020F0502020204030204" pitchFamily="34" charset="0"/>
                <a:cs typeface="Calibri" panose="020F0502020204030204" pitchFamily="34" charset="0"/>
              </a:rPr>
              <a:t>CH</a:t>
            </a:r>
            <a:r>
              <a:rPr lang="en-US" sz="2200" b="1" kern="1200" baseline="-25000" dirty="0">
                <a:solidFill>
                  <a:srgbClr val="002060"/>
                </a:solidFill>
                <a:latin typeface="Calibri" panose="020F0502020204030204" pitchFamily="34" charset="0"/>
                <a:cs typeface="Calibri" panose="020F0502020204030204" pitchFamily="34" charset="0"/>
              </a:rPr>
              <a:t>3</a:t>
            </a:r>
            <a:r>
              <a:rPr lang="en-US" sz="2200" b="1" kern="1200" dirty="0">
                <a:solidFill>
                  <a:srgbClr val="002060"/>
                </a:solidFill>
                <a:latin typeface="Calibri" panose="020F0502020204030204" pitchFamily="34" charset="0"/>
                <a:cs typeface="Calibri" panose="020F0502020204030204" pitchFamily="34" charset="0"/>
              </a:rPr>
              <a:t>COOH +  </a:t>
            </a:r>
            <a:r>
              <a:rPr lang="vi-VN" altLang="en-US" sz="2200" b="1" kern="1200" dirty="0">
                <a:solidFill>
                  <a:srgbClr val="002060"/>
                </a:solidFill>
                <a:latin typeface="Calibri" panose="020F0502020204030204" pitchFamily="34" charset="0"/>
                <a:cs typeface="Calibri" panose="020F0502020204030204" pitchFamily="34" charset="0"/>
              </a:rPr>
              <a:t>N</a:t>
            </a:r>
            <a:r>
              <a:rPr lang="en-US" sz="2200" b="1" kern="1200" dirty="0" err="1">
                <a:solidFill>
                  <a:srgbClr val="002060"/>
                </a:solidFill>
                <a:latin typeface="Calibri" panose="020F0502020204030204" pitchFamily="34" charset="0"/>
                <a:cs typeface="Calibri" panose="020F0502020204030204" pitchFamily="34" charset="0"/>
              </a:rPr>
              <a:t>aO</a:t>
            </a:r>
            <a:r>
              <a:rPr lang="vi-VN" altLang="en-US" sz="2200" b="1" kern="1200" dirty="0">
                <a:solidFill>
                  <a:srgbClr val="002060"/>
                </a:solidFill>
                <a:latin typeface="Calibri" panose="020F0502020204030204" pitchFamily="34" charset="0"/>
                <a:cs typeface="Calibri" panose="020F0502020204030204" pitchFamily="34" charset="0"/>
              </a:rPr>
              <a:t>H</a:t>
            </a:r>
            <a:r>
              <a:rPr lang="en-US" sz="2200" b="1" kern="1200" dirty="0">
                <a:solidFill>
                  <a:srgbClr val="002060"/>
                </a:solidFill>
                <a:latin typeface="Calibri" panose="020F0502020204030204" pitchFamily="34" charset="0"/>
                <a:cs typeface="Calibri" panose="020F0502020204030204" pitchFamily="34" charset="0"/>
              </a:rPr>
              <a:t> → CH</a:t>
            </a:r>
            <a:r>
              <a:rPr lang="en-US" sz="2200" b="1" kern="1200" baseline="-25000" dirty="0">
                <a:solidFill>
                  <a:srgbClr val="002060"/>
                </a:solidFill>
                <a:latin typeface="Calibri" panose="020F0502020204030204" pitchFamily="34" charset="0"/>
                <a:cs typeface="Calibri" panose="020F0502020204030204" pitchFamily="34" charset="0"/>
              </a:rPr>
              <a:t>3</a:t>
            </a:r>
            <a:r>
              <a:rPr lang="en-US" sz="2200" b="1" kern="1200" dirty="0">
                <a:solidFill>
                  <a:srgbClr val="002060"/>
                </a:solidFill>
                <a:latin typeface="Calibri" panose="020F0502020204030204" pitchFamily="34" charset="0"/>
                <a:cs typeface="Calibri" panose="020F0502020204030204" pitchFamily="34" charset="0"/>
              </a:rPr>
              <a:t>COO</a:t>
            </a:r>
            <a:r>
              <a:rPr lang="vi-VN" altLang="en-US" sz="2200" b="1" kern="1200" dirty="0">
                <a:solidFill>
                  <a:srgbClr val="002060"/>
                </a:solidFill>
                <a:latin typeface="Calibri" panose="020F0502020204030204" pitchFamily="34" charset="0"/>
                <a:cs typeface="Calibri" panose="020F0502020204030204" pitchFamily="34" charset="0"/>
              </a:rPr>
              <a:t>N</a:t>
            </a:r>
            <a:r>
              <a:rPr lang="en-US" sz="2200" b="1" kern="1200" dirty="0">
                <a:solidFill>
                  <a:srgbClr val="002060"/>
                </a:solidFill>
                <a:latin typeface="Calibri" panose="020F0502020204030204" pitchFamily="34" charset="0"/>
                <a:cs typeface="Calibri" panose="020F0502020204030204" pitchFamily="34" charset="0"/>
              </a:rPr>
              <a:t>a + H</a:t>
            </a:r>
            <a:r>
              <a:rPr lang="en-US" sz="2200" b="1" kern="1200" baseline="-25000" dirty="0">
                <a:solidFill>
                  <a:srgbClr val="002060"/>
                </a:solidFill>
                <a:latin typeface="Calibri" panose="020F0502020204030204" pitchFamily="34" charset="0"/>
                <a:cs typeface="Calibri" panose="020F0502020204030204" pitchFamily="34" charset="0"/>
              </a:rPr>
              <a:t>2</a:t>
            </a:r>
            <a:r>
              <a:rPr lang="en-US" sz="2200" b="1" kern="1200" dirty="0">
                <a:solidFill>
                  <a:srgbClr val="002060"/>
                </a:solidFill>
                <a:latin typeface="Calibri" panose="020F0502020204030204" pitchFamily="34" charset="0"/>
                <a:cs typeface="Calibri" panose="020F0502020204030204" pitchFamily="34" charset="0"/>
              </a:rPr>
              <a:t>O </a:t>
            </a:r>
            <a:endParaRPr lang="en-US" sz="2200" b="1" kern="1200" baseline="-25000" dirty="0">
              <a:solidFill>
                <a:srgbClr val="002060"/>
              </a:solidFill>
              <a:latin typeface="Calibri" panose="020F0502020204030204" pitchFamily="34" charset="0"/>
              <a:ea typeface="Times New Roman" panose="02020603050405020304" pitchFamily="18" charset="0"/>
              <a:cs typeface="Calibri" panose="020F0502020204030204" pitchFamily="34" charset="0"/>
            </a:endParaRPr>
          </a:p>
        </p:txBody>
      </p:sp>
      <p:sp>
        <p:nvSpPr>
          <p:cNvPr id="8" name="Rectangle 6">
            <a:extLst>
              <a:ext uri="{FF2B5EF4-FFF2-40B4-BE49-F238E27FC236}">
                <a16:creationId xmlns:a16="http://schemas.microsoft.com/office/drawing/2014/main" id="{5707A1DF-9AD8-C23E-4EF8-DB77B74B4257}"/>
              </a:ext>
            </a:extLst>
          </p:cNvPr>
          <p:cNvSpPr/>
          <p:nvPr/>
        </p:nvSpPr>
        <p:spPr>
          <a:xfrm>
            <a:off x="1153833" y="3799879"/>
            <a:ext cx="5060058" cy="430887"/>
          </a:xfrm>
          <a:prstGeom prst="rect">
            <a:avLst/>
          </a:prstGeom>
          <a:noFill/>
          <a:ln w="9525">
            <a:noFill/>
          </a:ln>
        </p:spPr>
        <p:txBody>
          <a:bodyPr wrap="square" anchor="t" anchorCtr="0">
            <a:spAutoFit/>
          </a:bodyPr>
          <a:lstStyle/>
          <a:p>
            <a:pPr defTabSz="685800" eaLnBrk="0" hangingPunct="0">
              <a:buClrTx/>
              <a:defRPr/>
            </a:pPr>
            <a:r>
              <a:rPr lang="en-US" sz="2200" b="1" kern="1200" dirty="0">
                <a:solidFill>
                  <a:srgbClr val="002060"/>
                </a:solidFill>
                <a:latin typeface="Calibri" panose="020F0502020204030204" pitchFamily="34" charset="0"/>
                <a:cs typeface="Calibri" panose="020F0502020204030204" pitchFamily="34" charset="0"/>
              </a:rPr>
              <a:t>2CH</a:t>
            </a:r>
            <a:r>
              <a:rPr lang="en-US" sz="2200" b="1" kern="1200" baseline="-25000" dirty="0">
                <a:solidFill>
                  <a:srgbClr val="002060"/>
                </a:solidFill>
                <a:latin typeface="Calibri" panose="020F0502020204030204" pitchFamily="34" charset="0"/>
                <a:cs typeface="Calibri" panose="020F0502020204030204" pitchFamily="34" charset="0"/>
              </a:rPr>
              <a:t>3</a:t>
            </a:r>
            <a:r>
              <a:rPr lang="en-US" sz="2200" b="1" kern="1200" dirty="0">
                <a:solidFill>
                  <a:srgbClr val="002060"/>
                </a:solidFill>
                <a:latin typeface="Calibri" panose="020F0502020204030204" pitchFamily="34" charset="0"/>
                <a:cs typeface="Calibri" panose="020F0502020204030204" pitchFamily="34" charset="0"/>
              </a:rPr>
              <a:t>COOH + </a:t>
            </a:r>
            <a:r>
              <a:rPr lang="en-US" sz="2200" b="1" kern="1200" dirty="0" err="1">
                <a:solidFill>
                  <a:srgbClr val="002060"/>
                </a:solidFill>
                <a:latin typeface="Calibri" panose="020F0502020204030204" pitchFamily="34" charset="0"/>
                <a:cs typeface="Calibri" panose="020F0502020204030204" pitchFamily="34" charset="0"/>
              </a:rPr>
              <a:t>ZnO</a:t>
            </a:r>
            <a:r>
              <a:rPr lang="en-US" sz="2200" b="1" kern="1200" dirty="0">
                <a:solidFill>
                  <a:srgbClr val="002060"/>
                </a:solidFill>
                <a:latin typeface="Calibri" panose="020F0502020204030204" pitchFamily="34" charset="0"/>
                <a:cs typeface="Calibri" panose="020F0502020204030204" pitchFamily="34" charset="0"/>
              </a:rPr>
              <a:t> →  (CH</a:t>
            </a:r>
            <a:r>
              <a:rPr lang="en-US" sz="2200" b="1" kern="1200" baseline="-25000" dirty="0">
                <a:solidFill>
                  <a:srgbClr val="002060"/>
                </a:solidFill>
                <a:latin typeface="Calibri" panose="020F0502020204030204" pitchFamily="34" charset="0"/>
                <a:cs typeface="Calibri" panose="020F0502020204030204" pitchFamily="34" charset="0"/>
              </a:rPr>
              <a:t>3</a:t>
            </a:r>
            <a:r>
              <a:rPr lang="en-US" sz="2200" b="1" kern="1200" dirty="0">
                <a:solidFill>
                  <a:srgbClr val="002060"/>
                </a:solidFill>
                <a:latin typeface="Calibri" panose="020F0502020204030204" pitchFamily="34" charset="0"/>
                <a:cs typeface="Calibri" panose="020F0502020204030204" pitchFamily="34" charset="0"/>
              </a:rPr>
              <a:t>COO)</a:t>
            </a:r>
            <a:r>
              <a:rPr lang="en-US" sz="2200" b="1" kern="1200" baseline="-25000" dirty="0">
                <a:solidFill>
                  <a:srgbClr val="002060"/>
                </a:solidFill>
                <a:latin typeface="Calibri" panose="020F0502020204030204" pitchFamily="34" charset="0"/>
                <a:cs typeface="Calibri" panose="020F0502020204030204" pitchFamily="34" charset="0"/>
              </a:rPr>
              <a:t>2</a:t>
            </a:r>
            <a:r>
              <a:rPr lang="en-US" sz="2200" b="1" kern="1200" dirty="0">
                <a:solidFill>
                  <a:srgbClr val="002060"/>
                </a:solidFill>
                <a:latin typeface="Calibri" panose="020F0502020204030204" pitchFamily="34" charset="0"/>
                <a:cs typeface="Calibri" panose="020F0502020204030204" pitchFamily="34" charset="0"/>
              </a:rPr>
              <a:t>Zn +  H</a:t>
            </a:r>
            <a:r>
              <a:rPr lang="en-US" sz="2200" b="1" kern="1200" baseline="-25000" dirty="0">
                <a:solidFill>
                  <a:srgbClr val="002060"/>
                </a:solidFill>
                <a:latin typeface="Calibri" panose="020F0502020204030204" pitchFamily="34" charset="0"/>
                <a:cs typeface="Calibri" panose="020F0502020204030204" pitchFamily="34" charset="0"/>
              </a:rPr>
              <a:t>2</a:t>
            </a:r>
            <a:r>
              <a:rPr lang="en-US" sz="2200" b="1" kern="1200" dirty="0">
                <a:solidFill>
                  <a:srgbClr val="002060"/>
                </a:solidFill>
                <a:latin typeface="Calibri" panose="020F0502020204030204" pitchFamily="34" charset="0"/>
                <a:cs typeface="Calibri" panose="020F0502020204030204" pitchFamily="34" charset="0"/>
              </a:rPr>
              <a:t>O</a:t>
            </a:r>
          </a:p>
        </p:txBody>
      </p:sp>
      <p:sp>
        <p:nvSpPr>
          <p:cNvPr id="9" name="TextBox 14">
            <a:extLst>
              <a:ext uri="{FF2B5EF4-FFF2-40B4-BE49-F238E27FC236}">
                <a16:creationId xmlns:a16="http://schemas.microsoft.com/office/drawing/2014/main" id="{68055990-DD59-5390-630B-EF11DBF1A8B2}"/>
              </a:ext>
            </a:extLst>
          </p:cNvPr>
          <p:cNvSpPr txBox="1"/>
          <p:nvPr/>
        </p:nvSpPr>
        <p:spPr>
          <a:xfrm>
            <a:off x="1153833" y="4301586"/>
            <a:ext cx="6080846" cy="471539"/>
          </a:xfrm>
          <a:prstGeom prst="rect">
            <a:avLst/>
          </a:prstGeom>
          <a:noFill/>
          <a:ln w="9525">
            <a:noFill/>
          </a:ln>
        </p:spPr>
        <p:txBody>
          <a:bodyPr wrap="square" anchor="t" anchorCtr="0">
            <a:spAutoFit/>
          </a:bodyPr>
          <a:lstStyle/>
          <a:p>
            <a:pPr defTabSz="685800">
              <a:lnSpc>
                <a:spcPct val="120000"/>
              </a:lnSpc>
              <a:spcAft>
                <a:spcPts val="45"/>
              </a:spcAft>
              <a:buClrTx/>
              <a:defRPr/>
            </a:pPr>
            <a:r>
              <a:rPr lang="en-US" sz="2200" b="1" kern="1200" dirty="0">
                <a:solidFill>
                  <a:srgbClr val="002060"/>
                </a:solidFill>
                <a:latin typeface="Calibri" panose="020F0502020204030204" pitchFamily="34" charset="0"/>
                <a:cs typeface="Calibri" panose="020F0502020204030204" pitchFamily="34" charset="0"/>
              </a:rPr>
              <a:t>CH</a:t>
            </a:r>
            <a:r>
              <a:rPr lang="en-US" sz="2200" b="1" kern="1200" baseline="-25000" dirty="0">
                <a:solidFill>
                  <a:srgbClr val="002060"/>
                </a:solidFill>
                <a:latin typeface="Calibri" panose="020F0502020204030204" pitchFamily="34" charset="0"/>
                <a:cs typeface="Calibri" panose="020F0502020204030204" pitchFamily="34" charset="0"/>
              </a:rPr>
              <a:t>3</a:t>
            </a:r>
            <a:r>
              <a:rPr lang="en-US" sz="2200" b="1" kern="1200" dirty="0">
                <a:solidFill>
                  <a:srgbClr val="002060"/>
                </a:solidFill>
                <a:latin typeface="Calibri" panose="020F0502020204030204" pitchFamily="34" charset="0"/>
                <a:cs typeface="Calibri" panose="020F0502020204030204" pitchFamily="34" charset="0"/>
              </a:rPr>
              <a:t>COOH +  </a:t>
            </a:r>
            <a:r>
              <a:rPr lang="en-US" altLang="en-US" sz="2200" b="1" kern="1200" dirty="0">
                <a:solidFill>
                  <a:srgbClr val="002060"/>
                </a:solidFill>
                <a:latin typeface="Calibri" panose="020F0502020204030204" pitchFamily="34" charset="0"/>
                <a:cs typeface="Calibri" panose="020F0502020204030204" pitchFamily="34" charset="0"/>
              </a:rPr>
              <a:t>Mg</a:t>
            </a:r>
            <a:r>
              <a:rPr lang="en-US" sz="2200" b="1" kern="1200" dirty="0">
                <a:solidFill>
                  <a:srgbClr val="002060"/>
                </a:solidFill>
                <a:latin typeface="Calibri" panose="020F0502020204030204" pitchFamily="34" charset="0"/>
                <a:cs typeface="Calibri" panose="020F0502020204030204" pitchFamily="34" charset="0"/>
              </a:rPr>
              <a:t>CO</a:t>
            </a:r>
            <a:r>
              <a:rPr lang="en-US" sz="2200" b="1" kern="1200" baseline="-25000" dirty="0">
                <a:solidFill>
                  <a:srgbClr val="002060"/>
                </a:solidFill>
                <a:latin typeface="Calibri" panose="020F0502020204030204" pitchFamily="34" charset="0"/>
                <a:cs typeface="Calibri" panose="020F0502020204030204" pitchFamily="34" charset="0"/>
              </a:rPr>
              <a:t>3</a:t>
            </a:r>
            <a:r>
              <a:rPr lang="en-US" sz="2200" b="1" kern="1200" dirty="0">
                <a:solidFill>
                  <a:srgbClr val="002060"/>
                </a:solidFill>
                <a:latin typeface="Calibri" panose="020F0502020204030204" pitchFamily="34" charset="0"/>
                <a:cs typeface="Calibri" panose="020F0502020204030204" pitchFamily="34" charset="0"/>
              </a:rPr>
              <a:t> → (</a:t>
            </a:r>
            <a:r>
              <a:rPr lang="en-US" sz="2200" b="1" kern="1200" dirty="0">
                <a:solidFill>
                  <a:srgbClr val="002060"/>
                </a:solidFill>
                <a:latin typeface="Calibri" panose="020F0502020204030204" pitchFamily="34" charset="0"/>
                <a:cs typeface="Calibri" panose="020F0502020204030204" pitchFamily="34" charset="0"/>
                <a:sym typeface="+mn-ea"/>
              </a:rPr>
              <a:t>CH</a:t>
            </a:r>
            <a:r>
              <a:rPr lang="en-US" sz="2200" b="1" kern="1200" baseline="-25000" dirty="0">
                <a:solidFill>
                  <a:srgbClr val="002060"/>
                </a:solidFill>
                <a:latin typeface="Calibri" panose="020F0502020204030204" pitchFamily="34" charset="0"/>
                <a:cs typeface="Calibri" panose="020F0502020204030204" pitchFamily="34" charset="0"/>
                <a:sym typeface="+mn-ea"/>
              </a:rPr>
              <a:t>3</a:t>
            </a:r>
            <a:r>
              <a:rPr lang="en-US" sz="2200" b="1" kern="1200" dirty="0">
                <a:solidFill>
                  <a:srgbClr val="002060"/>
                </a:solidFill>
                <a:latin typeface="Calibri" panose="020F0502020204030204" pitchFamily="34" charset="0"/>
                <a:cs typeface="Calibri" panose="020F0502020204030204" pitchFamily="34" charset="0"/>
                <a:sym typeface="+mn-ea"/>
              </a:rPr>
              <a:t>COO)</a:t>
            </a:r>
            <a:r>
              <a:rPr lang="en-US" sz="2200" b="1" kern="1200" baseline="-25000" dirty="0">
                <a:solidFill>
                  <a:srgbClr val="002060"/>
                </a:solidFill>
                <a:latin typeface="Calibri" panose="020F0502020204030204" pitchFamily="34" charset="0"/>
                <a:cs typeface="Calibri" panose="020F0502020204030204" pitchFamily="34" charset="0"/>
                <a:sym typeface="+mn-ea"/>
              </a:rPr>
              <a:t>2</a:t>
            </a:r>
            <a:r>
              <a:rPr lang="en-US" altLang="en-US" sz="2200" b="1" kern="1200" dirty="0">
                <a:solidFill>
                  <a:srgbClr val="002060"/>
                </a:solidFill>
                <a:latin typeface="Calibri" panose="020F0502020204030204" pitchFamily="34" charset="0"/>
                <a:cs typeface="Calibri" panose="020F0502020204030204" pitchFamily="34" charset="0"/>
                <a:sym typeface="+mn-ea"/>
              </a:rPr>
              <a:t>Mg </a:t>
            </a:r>
            <a:r>
              <a:rPr lang="en-US" sz="2200" b="1" kern="1200" dirty="0">
                <a:solidFill>
                  <a:srgbClr val="002060"/>
                </a:solidFill>
                <a:latin typeface="Calibri" panose="020F0502020204030204" pitchFamily="34" charset="0"/>
                <a:cs typeface="Calibri" panose="020F0502020204030204" pitchFamily="34" charset="0"/>
              </a:rPr>
              <a:t>+ H</a:t>
            </a:r>
            <a:r>
              <a:rPr lang="en-US" sz="2200" b="1" kern="1200" baseline="-25000" dirty="0">
                <a:solidFill>
                  <a:srgbClr val="002060"/>
                </a:solidFill>
                <a:latin typeface="Calibri" panose="020F0502020204030204" pitchFamily="34" charset="0"/>
                <a:cs typeface="Calibri" panose="020F0502020204030204" pitchFamily="34" charset="0"/>
              </a:rPr>
              <a:t>2</a:t>
            </a:r>
            <a:r>
              <a:rPr lang="en-US" sz="2200" b="1" kern="1200" dirty="0">
                <a:solidFill>
                  <a:srgbClr val="002060"/>
                </a:solidFill>
                <a:latin typeface="Calibri" panose="020F0502020204030204" pitchFamily="34" charset="0"/>
                <a:cs typeface="Calibri" panose="020F0502020204030204" pitchFamily="34" charset="0"/>
              </a:rPr>
              <a:t>O + CO</a:t>
            </a:r>
            <a:r>
              <a:rPr lang="en-US" sz="2200" b="1" kern="1200" baseline="-25000" dirty="0">
                <a:solidFill>
                  <a:srgbClr val="002060"/>
                </a:solidFill>
                <a:latin typeface="Calibri" panose="020F0502020204030204" pitchFamily="34" charset="0"/>
                <a:cs typeface="Calibri" panose="020F0502020204030204" pitchFamily="34" charset="0"/>
              </a:rPr>
              <a:t>2</a:t>
            </a:r>
            <a:endParaRPr lang="en-US" sz="2200" b="1" kern="1200" baseline="-25000" dirty="0">
              <a:solidFill>
                <a:srgbClr val="002060"/>
              </a:solidFill>
              <a:latin typeface="Calibri" panose="020F0502020204030204" pitchFamily="34" charset="0"/>
              <a:ea typeface="Times New Roman" panose="02020603050405020304" pitchFamily="18" charset="0"/>
              <a:cs typeface="Calibri" panose="020F0502020204030204" pitchFamily="34" charset="0"/>
            </a:endParaRPr>
          </a:p>
        </p:txBody>
      </p:sp>
    </p:spTree>
    <p:extLst>
      <p:ext uri="{BB962C8B-B14F-4D97-AF65-F5344CB8AC3E}">
        <p14:creationId xmlns:p14="http://schemas.microsoft.com/office/powerpoint/2010/main" val="142723468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p:cTn id="7" dur="500" fill="hold"/>
                                        <p:tgtEl>
                                          <p:spTgt spid="12"/>
                                        </p:tgtEl>
                                        <p:attrNameLst>
                                          <p:attrName>ppt_w</p:attrName>
                                        </p:attrNameLst>
                                      </p:cBhvr>
                                      <p:tavLst>
                                        <p:tav tm="0">
                                          <p:val>
                                            <p:fltVal val="0"/>
                                          </p:val>
                                        </p:tav>
                                        <p:tav tm="100000">
                                          <p:val>
                                            <p:strVal val="#ppt_w"/>
                                          </p:val>
                                        </p:tav>
                                      </p:tavLst>
                                    </p:anim>
                                    <p:anim calcmode="lin" valueType="num">
                                      <p:cBhvr>
                                        <p:cTn id="8" dur="500" fill="hold"/>
                                        <p:tgtEl>
                                          <p:spTgt spid="12"/>
                                        </p:tgtEl>
                                        <p:attrNameLst>
                                          <p:attrName>ppt_h</p:attrName>
                                        </p:attrNameLst>
                                      </p:cBhvr>
                                      <p:tavLst>
                                        <p:tav tm="0">
                                          <p:val>
                                            <p:fltVal val="0"/>
                                          </p:val>
                                        </p:tav>
                                        <p:tav tm="100000">
                                          <p:val>
                                            <p:strVal val="#ppt_h"/>
                                          </p:val>
                                        </p:tav>
                                      </p:tavLst>
                                    </p:anim>
                                    <p:animEffect transition="in" filter="fade">
                                      <p:cBhvr>
                                        <p:cTn id="9" dur="500"/>
                                        <p:tgtEl>
                                          <p:spTgt spid="12"/>
                                        </p:tgtEl>
                                      </p:cBhvr>
                                    </p:animEffect>
                                  </p:childTnLst>
                                </p:cTn>
                              </p:par>
                            </p:childTnLst>
                          </p:cTn>
                        </p:par>
                        <p:par>
                          <p:cTn id="10" fill="hold">
                            <p:stCondLst>
                              <p:cond delay="500"/>
                            </p:stCondLst>
                            <p:childTnLst>
                              <p:par>
                                <p:cTn id="11" presetID="22" presetClass="entr" presetSubtype="8" fill="hold" grpId="0" nodeType="afterEffect">
                                  <p:stCondLst>
                                    <p:cond delay="0"/>
                                  </p:stCondLst>
                                  <p:childTnLst>
                                    <p:set>
                                      <p:cBhvr>
                                        <p:cTn id="12" dur="1" fill="hold">
                                          <p:stCondLst>
                                            <p:cond delay="0"/>
                                          </p:stCondLst>
                                        </p:cTn>
                                        <p:tgtEl>
                                          <p:spTgt spid="2"/>
                                        </p:tgtEl>
                                        <p:attrNameLst>
                                          <p:attrName>style.visibility</p:attrName>
                                        </p:attrNameLst>
                                      </p:cBhvr>
                                      <p:to>
                                        <p:strVal val="visible"/>
                                      </p:to>
                                    </p:set>
                                    <p:animEffect transition="in" filter="wipe(left)">
                                      <p:cBhvr>
                                        <p:cTn id="13" dur="500"/>
                                        <p:tgtEl>
                                          <p:spTgt spid="2"/>
                                        </p:tgtEl>
                                      </p:cBhvr>
                                    </p:animEffect>
                                  </p:childTnLst>
                                </p:cTn>
                              </p:par>
                            </p:childTnLst>
                          </p:cTn>
                        </p:par>
                      </p:childTnLst>
                    </p:cTn>
                  </p:par>
                  <p:par>
                    <p:cTn id="14" fill="hold">
                      <p:stCondLst>
                        <p:cond delay="indefinite"/>
                      </p:stCondLst>
                      <p:childTnLst>
                        <p:par>
                          <p:cTn id="15" fill="hold">
                            <p:stCondLst>
                              <p:cond delay="0"/>
                            </p:stCondLst>
                            <p:childTnLst>
                              <p:par>
                                <p:cTn id="16" presetID="22" presetClass="entr" presetSubtype="8" fill="hold" grpId="0" nodeType="clickEffect">
                                  <p:stCondLst>
                                    <p:cond delay="0"/>
                                  </p:stCondLst>
                                  <p:iterate type="lt">
                                    <p:tmPct val="6000"/>
                                  </p:iterate>
                                  <p:childTnLst>
                                    <p:set>
                                      <p:cBhvr>
                                        <p:cTn id="17" dur="1" fill="hold">
                                          <p:stCondLst>
                                            <p:cond delay="0"/>
                                          </p:stCondLst>
                                        </p:cTn>
                                        <p:tgtEl>
                                          <p:spTgt spid="10"/>
                                        </p:tgtEl>
                                        <p:attrNameLst>
                                          <p:attrName>style.visibility</p:attrName>
                                        </p:attrNameLst>
                                      </p:cBhvr>
                                      <p:to>
                                        <p:strVal val="visible"/>
                                      </p:to>
                                    </p:set>
                                    <p:animEffect transition="in" filter="wipe(left)">
                                      <p:cBhvr>
                                        <p:cTn id="18" dur="500"/>
                                        <p:tgtEl>
                                          <p:spTgt spid="10"/>
                                        </p:tgtEl>
                                      </p:cBhvr>
                                    </p:animEffect>
                                  </p:childTnLst>
                                </p:cTn>
                              </p:par>
                            </p:childTnLst>
                          </p:cTn>
                        </p:par>
                      </p:childTnLst>
                    </p:cTn>
                  </p:par>
                  <p:par>
                    <p:cTn id="19" fill="hold">
                      <p:stCondLst>
                        <p:cond delay="indefinite"/>
                      </p:stCondLst>
                      <p:childTnLst>
                        <p:par>
                          <p:cTn id="20" fill="hold">
                            <p:stCondLst>
                              <p:cond delay="0"/>
                            </p:stCondLst>
                            <p:childTnLst>
                              <p:par>
                                <p:cTn id="21" presetID="47" presetClass="entr" presetSubtype="0" fill="hold" grpId="1" nodeType="clickEffect">
                                  <p:stCondLst>
                                    <p:cond delay="0"/>
                                  </p:stCondLst>
                                  <p:childTnLst>
                                    <p:set>
                                      <p:cBhvr>
                                        <p:cTn id="22" dur="1" fill="hold">
                                          <p:stCondLst>
                                            <p:cond delay="0"/>
                                          </p:stCondLst>
                                        </p:cTn>
                                        <p:tgtEl>
                                          <p:spTgt spid="3"/>
                                        </p:tgtEl>
                                        <p:attrNameLst>
                                          <p:attrName>style.visibility</p:attrName>
                                        </p:attrNameLst>
                                      </p:cBhvr>
                                      <p:to>
                                        <p:strVal val="visible"/>
                                      </p:to>
                                    </p:set>
                                    <p:animEffect transition="in" filter="fade">
                                      <p:cBhvr>
                                        <p:cTn id="23" dur="1000"/>
                                        <p:tgtEl>
                                          <p:spTgt spid="3"/>
                                        </p:tgtEl>
                                      </p:cBhvr>
                                    </p:animEffect>
                                    <p:anim calcmode="lin" valueType="num">
                                      <p:cBhvr>
                                        <p:cTn id="24" dur="1000" fill="hold"/>
                                        <p:tgtEl>
                                          <p:spTgt spid="3"/>
                                        </p:tgtEl>
                                        <p:attrNameLst>
                                          <p:attrName>ppt_x</p:attrName>
                                        </p:attrNameLst>
                                      </p:cBhvr>
                                      <p:tavLst>
                                        <p:tav tm="0">
                                          <p:val>
                                            <p:strVal val="#ppt_x"/>
                                          </p:val>
                                        </p:tav>
                                        <p:tav tm="100000">
                                          <p:val>
                                            <p:strVal val="#ppt_x"/>
                                          </p:val>
                                        </p:tav>
                                      </p:tavLst>
                                    </p:anim>
                                    <p:anim calcmode="lin" valueType="num">
                                      <p:cBhvr>
                                        <p:cTn id="25" dur="1000" fill="hold"/>
                                        <p:tgtEl>
                                          <p:spTgt spid="3"/>
                                        </p:tgtEl>
                                        <p:attrNameLst>
                                          <p:attrName>ppt_y</p:attrName>
                                        </p:attrNameLst>
                                      </p:cBhvr>
                                      <p:tavLst>
                                        <p:tav tm="0">
                                          <p:val>
                                            <p:strVal val="#ppt_y-.1"/>
                                          </p:val>
                                        </p:tav>
                                        <p:tav tm="100000">
                                          <p:val>
                                            <p:strVal val="#ppt_y"/>
                                          </p:val>
                                        </p:tav>
                                      </p:tavLst>
                                    </p:anim>
                                  </p:childTnLst>
                                </p:cTn>
                              </p:par>
                            </p:childTnLst>
                          </p:cTn>
                        </p:par>
                        <p:par>
                          <p:cTn id="26" fill="hold">
                            <p:stCondLst>
                              <p:cond delay="1000"/>
                            </p:stCondLst>
                            <p:childTnLst>
                              <p:par>
                                <p:cTn id="27" presetID="47" presetClass="entr" presetSubtype="0" fill="hold" grpId="1" nodeType="afterEffect">
                                  <p:stCondLst>
                                    <p:cond delay="0"/>
                                  </p:stCondLst>
                                  <p:childTnLst>
                                    <p:set>
                                      <p:cBhvr>
                                        <p:cTn id="28" dur="1" fill="hold">
                                          <p:stCondLst>
                                            <p:cond delay="0"/>
                                          </p:stCondLst>
                                        </p:cTn>
                                        <p:tgtEl>
                                          <p:spTgt spid="7"/>
                                        </p:tgtEl>
                                        <p:attrNameLst>
                                          <p:attrName>style.visibility</p:attrName>
                                        </p:attrNameLst>
                                      </p:cBhvr>
                                      <p:to>
                                        <p:strVal val="visible"/>
                                      </p:to>
                                    </p:set>
                                    <p:animEffect transition="in" filter="fade">
                                      <p:cBhvr>
                                        <p:cTn id="29" dur="1000"/>
                                        <p:tgtEl>
                                          <p:spTgt spid="7"/>
                                        </p:tgtEl>
                                      </p:cBhvr>
                                    </p:animEffect>
                                    <p:anim calcmode="lin" valueType="num">
                                      <p:cBhvr>
                                        <p:cTn id="30" dur="1000" fill="hold"/>
                                        <p:tgtEl>
                                          <p:spTgt spid="7"/>
                                        </p:tgtEl>
                                        <p:attrNameLst>
                                          <p:attrName>ppt_x</p:attrName>
                                        </p:attrNameLst>
                                      </p:cBhvr>
                                      <p:tavLst>
                                        <p:tav tm="0">
                                          <p:val>
                                            <p:strVal val="#ppt_x"/>
                                          </p:val>
                                        </p:tav>
                                        <p:tav tm="100000">
                                          <p:val>
                                            <p:strVal val="#ppt_x"/>
                                          </p:val>
                                        </p:tav>
                                      </p:tavLst>
                                    </p:anim>
                                    <p:anim calcmode="lin" valueType="num">
                                      <p:cBhvr>
                                        <p:cTn id="31" dur="1000" fill="hold"/>
                                        <p:tgtEl>
                                          <p:spTgt spid="7"/>
                                        </p:tgtEl>
                                        <p:attrNameLst>
                                          <p:attrName>ppt_y</p:attrName>
                                        </p:attrNameLst>
                                      </p:cBhvr>
                                      <p:tavLst>
                                        <p:tav tm="0">
                                          <p:val>
                                            <p:strVal val="#ppt_y-.1"/>
                                          </p:val>
                                        </p:tav>
                                        <p:tav tm="100000">
                                          <p:val>
                                            <p:strVal val="#ppt_y"/>
                                          </p:val>
                                        </p:tav>
                                      </p:tavLst>
                                    </p:anim>
                                  </p:childTnLst>
                                </p:cTn>
                              </p:par>
                            </p:childTnLst>
                          </p:cTn>
                        </p:par>
                        <p:par>
                          <p:cTn id="32" fill="hold">
                            <p:stCondLst>
                              <p:cond delay="2000"/>
                            </p:stCondLst>
                            <p:childTnLst>
                              <p:par>
                                <p:cTn id="33" presetID="47" presetClass="entr" presetSubtype="0" fill="hold" grpId="1" nodeType="afterEffect">
                                  <p:stCondLst>
                                    <p:cond delay="0"/>
                                  </p:stCondLst>
                                  <p:childTnLst>
                                    <p:set>
                                      <p:cBhvr>
                                        <p:cTn id="34" dur="1" fill="hold">
                                          <p:stCondLst>
                                            <p:cond delay="0"/>
                                          </p:stCondLst>
                                        </p:cTn>
                                        <p:tgtEl>
                                          <p:spTgt spid="8"/>
                                        </p:tgtEl>
                                        <p:attrNameLst>
                                          <p:attrName>style.visibility</p:attrName>
                                        </p:attrNameLst>
                                      </p:cBhvr>
                                      <p:to>
                                        <p:strVal val="visible"/>
                                      </p:to>
                                    </p:set>
                                    <p:animEffect transition="in" filter="fade">
                                      <p:cBhvr>
                                        <p:cTn id="35" dur="1000"/>
                                        <p:tgtEl>
                                          <p:spTgt spid="8"/>
                                        </p:tgtEl>
                                      </p:cBhvr>
                                    </p:animEffect>
                                    <p:anim calcmode="lin" valueType="num">
                                      <p:cBhvr>
                                        <p:cTn id="36" dur="1000" fill="hold"/>
                                        <p:tgtEl>
                                          <p:spTgt spid="8"/>
                                        </p:tgtEl>
                                        <p:attrNameLst>
                                          <p:attrName>ppt_x</p:attrName>
                                        </p:attrNameLst>
                                      </p:cBhvr>
                                      <p:tavLst>
                                        <p:tav tm="0">
                                          <p:val>
                                            <p:strVal val="#ppt_x"/>
                                          </p:val>
                                        </p:tav>
                                        <p:tav tm="100000">
                                          <p:val>
                                            <p:strVal val="#ppt_x"/>
                                          </p:val>
                                        </p:tav>
                                      </p:tavLst>
                                    </p:anim>
                                    <p:anim calcmode="lin" valueType="num">
                                      <p:cBhvr>
                                        <p:cTn id="37" dur="1000" fill="hold"/>
                                        <p:tgtEl>
                                          <p:spTgt spid="8"/>
                                        </p:tgtEl>
                                        <p:attrNameLst>
                                          <p:attrName>ppt_y</p:attrName>
                                        </p:attrNameLst>
                                      </p:cBhvr>
                                      <p:tavLst>
                                        <p:tav tm="0">
                                          <p:val>
                                            <p:strVal val="#ppt_y-.1"/>
                                          </p:val>
                                        </p:tav>
                                        <p:tav tm="100000">
                                          <p:val>
                                            <p:strVal val="#ppt_y"/>
                                          </p:val>
                                        </p:tav>
                                      </p:tavLst>
                                    </p:anim>
                                  </p:childTnLst>
                                </p:cTn>
                              </p:par>
                            </p:childTnLst>
                          </p:cTn>
                        </p:par>
                      </p:childTnLst>
                    </p:cTn>
                  </p:par>
                  <p:par>
                    <p:cTn id="38" fill="hold">
                      <p:stCondLst>
                        <p:cond delay="indefinite"/>
                      </p:stCondLst>
                      <p:childTnLst>
                        <p:par>
                          <p:cTn id="39" fill="hold">
                            <p:stCondLst>
                              <p:cond delay="0"/>
                            </p:stCondLst>
                            <p:childTnLst>
                              <p:par>
                                <p:cTn id="40" presetID="47" presetClass="entr" presetSubtype="0" fill="hold" grpId="1" nodeType="clickEffect">
                                  <p:stCondLst>
                                    <p:cond delay="0"/>
                                  </p:stCondLst>
                                  <p:childTnLst>
                                    <p:set>
                                      <p:cBhvr>
                                        <p:cTn id="41" dur="1" fill="hold">
                                          <p:stCondLst>
                                            <p:cond delay="0"/>
                                          </p:stCondLst>
                                        </p:cTn>
                                        <p:tgtEl>
                                          <p:spTgt spid="9"/>
                                        </p:tgtEl>
                                        <p:attrNameLst>
                                          <p:attrName>style.visibility</p:attrName>
                                        </p:attrNameLst>
                                      </p:cBhvr>
                                      <p:to>
                                        <p:strVal val="visible"/>
                                      </p:to>
                                    </p:set>
                                    <p:animEffect transition="in" filter="fade">
                                      <p:cBhvr>
                                        <p:cTn id="42" dur="1000"/>
                                        <p:tgtEl>
                                          <p:spTgt spid="9"/>
                                        </p:tgtEl>
                                      </p:cBhvr>
                                    </p:animEffect>
                                    <p:anim calcmode="lin" valueType="num">
                                      <p:cBhvr>
                                        <p:cTn id="43" dur="1000" fill="hold"/>
                                        <p:tgtEl>
                                          <p:spTgt spid="9"/>
                                        </p:tgtEl>
                                        <p:attrNameLst>
                                          <p:attrName>ppt_x</p:attrName>
                                        </p:attrNameLst>
                                      </p:cBhvr>
                                      <p:tavLst>
                                        <p:tav tm="0">
                                          <p:val>
                                            <p:strVal val="#ppt_x"/>
                                          </p:val>
                                        </p:tav>
                                        <p:tav tm="100000">
                                          <p:val>
                                            <p:strVal val="#ppt_x"/>
                                          </p:val>
                                        </p:tav>
                                      </p:tavLst>
                                    </p:anim>
                                    <p:anim calcmode="lin" valueType="num">
                                      <p:cBhvr>
                                        <p:cTn id="44" dur="1000" fill="hold"/>
                                        <p:tgtEl>
                                          <p:spTgt spid="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10" grpId="0"/>
      <p:bldP spid="3" grpId="0"/>
      <p:bldP spid="3" grpId="1"/>
      <p:bldP spid="7" grpId="0"/>
      <p:bldP spid="7" grpId="1"/>
      <p:bldP spid="8" grpId="0"/>
      <p:bldP spid="8" grpId="1"/>
      <p:bldP spid="9" grpId="0"/>
      <p:bldP spid="9" grpId="1"/>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CBC3D528-F9C7-8479-0CB4-BFA61F4FFB7C}"/>
              </a:ext>
            </a:extLst>
          </p:cNvPr>
          <p:cNvSpPr/>
          <p:nvPr/>
        </p:nvSpPr>
        <p:spPr>
          <a:xfrm>
            <a:off x="2086587" y="846066"/>
            <a:ext cx="5378314" cy="490877"/>
          </a:xfrm>
          <a:prstGeom prst="rect">
            <a:avLst/>
          </a:prstGeom>
          <a:noFill/>
          <a:ln w="12700" cap="flat" cmpd="sng" algn="ctr">
            <a:noFill/>
            <a:prstDash val="solid"/>
            <a:miter lim="800000"/>
          </a:ln>
          <a:effectLst/>
        </p:spPr>
        <p:txBody>
          <a:bodyPr rtlCol="0" anchor="ctr"/>
          <a:lstStyle/>
          <a:p>
            <a:pPr algn="ctr" defTabSz="685783">
              <a:buClrTx/>
              <a:defRPr/>
            </a:pPr>
            <a:r>
              <a:rPr lang="en-US" sz="4000" dirty="0">
                <a:solidFill>
                  <a:srgbClr val="E05D5D"/>
                </a:solidFill>
                <a:latin typeface="Fira Sans Condensed Black" panose="020B0A03050000020004" pitchFamily="34" charset="0"/>
                <a:ea typeface="+mn-ea"/>
                <a:cs typeface="+mn-cs"/>
              </a:rPr>
              <a:t>HOẠT ĐỘNG CẶP ĐÔI</a:t>
            </a:r>
          </a:p>
        </p:txBody>
      </p:sp>
      <p:sp>
        <p:nvSpPr>
          <p:cNvPr id="10" name="Freeform: Shape 9">
            <a:extLst>
              <a:ext uri="{FF2B5EF4-FFF2-40B4-BE49-F238E27FC236}">
                <a16:creationId xmlns:a16="http://schemas.microsoft.com/office/drawing/2014/main" id="{52B16975-F78F-9E38-6B26-D79CD704919B}"/>
              </a:ext>
            </a:extLst>
          </p:cNvPr>
          <p:cNvSpPr/>
          <p:nvPr/>
        </p:nvSpPr>
        <p:spPr>
          <a:xfrm>
            <a:off x="520940" y="2963928"/>
            <a:ext cx="3131294" cy="1833599"/>
          </a:xfrm>
          <a:custGeom>
            <a:avLst/>
            <a:gdLst>
              <a:gd name="connsiteX0" fmla="*/ 4575940 w 4575939"/>
              <a:gd name="connsiteY0" fmla="*/ 1339772 h 2679543"/>
              <a:gd name="connsiteX1" fmla="*/ 2287970 w 4575939"/>
              <a:gd name="connsiteY1" fmla="*/ 2679544 h 2679543"/>
              <a:gd name="connsiteX2" fmla="*/ 0 w 4575939"/>
              <a:gd name="connsiteY2" fmla="*/ 1339772 h 2679543"/>
              <a:gd name="connsiteX3" fmla="*/ 2287970 w 4575939"/>
              <a:gd name="connsiteY3" fmla="*/ 0 h 2679543"/>
              <a:gd name="connsiteX4" fmla="*/ 4575940 w 4575939"/>
              <a:gd name="connsiteY4" fmla="*/ 1339772 h 26795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75939" h="2679543">
                <a:moveTo>
                  <a:pt x="4575940" y="1339772"/>
                </a:moveTo>
                <a:cubicBezTo>
                  <a:pt x="4575940" y="2079707"/>
                  <a:pt x="3551581" y="2679544"/>
                  <a:pt x="2287970" y="2679544"/>
                </a:cubicBezTo>
                <a:cubicBezTo>
                  <a:pt x="1024359" y="2679544"/>
                  <a:pt x="0" y="2079707"/>
                  <a:pt x="0" y="1339772"/>
                </a:cubicBezTo>
                <a:cubicBezTo>
                  <a:pt x="0" y="599836"/>
                  <a:pt x="1024359" y="0"/>
                  <a:pt x="2287970" y="0"/>
                </a:cubicBezTo>
                <a:cubicBezTo>
                  <a:pt x="3551581" y="0"/>
                  <a:pt x="4575940" y="599836"/>
                  <a:pt x="4575940" y="1339772"/>
                </a:cubicBezTo>
                <a:close/>
              </a:path>
            </a:pathLst>
          </a:custGeom>
          <a:solidFill>
            <a:srgbClr val="F5F5F5"/>
          </a:solidFill>
          <a:ln w="9963" cap="flat">
            <a:noFill/>
            <a:prstDash val="solid"/>
            <a:miter/>
          </a:ln>
        </p:spPr>
        <p:txBody>
          <a:bodyPr rtlCol="0" anchor="ctr"/>
          <a:lstStyle/>
          <a:p>
            <a:pPr defTabSz="685783">
              <a:buClrTx/>
              <a:defRPr/>
            </a:pPr>
            <a:endParaRPr lang="en-US" sz="1350" kern="1200" dirty="0">
              <a:solidFill>
                <a:prstClr val="black"/>
              </a:solidFill>
              <a:latin typeface="Calibri" panose="020F0502020204030204"/>
              <a:ea typeface="+mn-ea"/>
            </a:endParaRPr>
          </a:p>
        </p:txBody>
      </p:sp>
      <p:grpSp>
        <p:nvGrpSpPr>
          <p:cNvPr id="11" name="Graphic 2">
            <a:extLst>
              <a:ext uri="{FF2B5EF4-FFF2-40B4-BE49-F238E27FC236}">
                <a16:creationId xmlns:a16="http://schemas.microsoft.com/office/drawing/2014/main" id="{12A50136-331F-5A2E-E4DC-679E433B0416}"/>
              </a:ext>
            </a:extLst>
          </p:cNvPr>
          <p:cNvGrpSpPr/>
          <p:nvPr/>
        </p:nvGrpSpPr>
        <p:grpSpPr>
          <a:xfrm>
            <a:off x="749086" y="3507936"/>
            <a:ext cx="2768813" cy="1057574"/>
            <a:chOff x="4136244" y="4631002"/>
            <a:chExt cx="4046225" cy="1545493"/>
          </a:xfrm>
          <a:solidFill>
            <a:srgbClr val="E0E0E0"/>
          </a:solidFill>
        </p:grpSpPr>
        <p:sp>
          <p:nvSpPr>
            <p:cNvPr id="12" name="Freeform: Shape 11">
              <a:extLst>
                <a:ext uri="{FF2B5EF4-FFF2-40B4-BE49-F238E27FC236}">
                  <a16:creationId xmlns:a16="http://schemas.microsoft.com/office/drawing/2014/main" id="{23D9473D-1150-3F78-23E9-EED66B47373A}"/>
                </a:ext>
              </a:extLst>
            </p:cNvPr>
            <p:cNvSpPr/>
            <p:nvPr/>
          </p:nvSpPr>
          <p:spPr>
            <a:xfrm>
              <a:off x="4136244" y="5096719"/>
              <a:ext cx="1710655" cy="857888"/>
            </a:xfrm>
            <a:custGeom>
              <a:avLst/>
              <a:gdLst>
                <a:gd name="connsiteX0" fmla="*/ 849499 w 1710655"/>
                <a:gd name="connsiteY0" fmla="*/ 840656 h 857888"/>
                <a:gd name="connsiteX1" fmla="*/ 34320 w 1710655"/>
                <a:gd name="connsiteY1" fmla="*/ 406572 h 857888"/>
                <a:gd name="connsiteX2" fmla="*/ 32823 w 1710655"/>
                <a:gd name="connsiteY2" fmla="*/ 316762 h 857888"/>
                <a:gd name="connsiteX3" fmla="*/ 539753 w 1710655"/>
                <a:gd name="connsiteY3" fmla="*/ 24080 h 857888"/>
                <a:gd name="connsiteX4" fmla="*/ 706800 w 1710655"/>
                <a:gd name="connsiteY4" fmla="*/ 10309 h 857888"/>
                <a:gd name="connsiteX5" fmla="*/ 1672761 w 1710655"/>
                <a:gd name="connsiteY5" fmla="*/ 373941 h 857888"/>
                <a:gd name="connsiteX6" fmla="*/ 1679147 w 1710655"/>
                <a:gd name="connsiteY6" fmla="*/ 452875 h 857888"/>
                <a:gd name="connsiteX7" fmla="*/ 1011756 w 1710655"/>
                <a:gd name="connsiteY7" fmla="*/ 837862 h 857888"/>
                <a:gd name="connsiteX8" fmla="*/ 849499 w 1710655"/>
                <a:gd name="connsiteY8" fmla="*/ 840656 h 857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10655" h="857888">
                  <a:moveTo>
                    <a:pt x="849499" y="840656"/>
                  </a:moveTo>
                  <a:lnTo>
                    <a:pt x="34320" y="406572"/>
                  </a:lnTo>
                  <a:cubicBezTo>
                    <a:pt x="-10885" y="382523"/>
                    <a:pt x="-11484" y="342208"/>
                    <a:pt x="32823" y="316762"/>
                  </a:cubicBezTo>
                  <a:lnTo>
                    <a:pt x="539753" y="24080"/>
                  </a:lnTo>
                  <a:cubicBezTo>
                    <a:pt x="584159" y="-1566"/>
                    <a:pt x="658901" y="-7653"/>
                    <a:pt x="706800" y="10309"/>
                  </a:cubicBezTo>
                  <a:lnTo>
                    <a:pt x="1672761" y="373941"/>
                  </a:lnTo>
                  <a:cubicBezTo>
                    <a:pt x="1720660" y="391903"/>
                    <a:pt x="1723554" y="427328"/>
                    <a:pt x="1679147" y="452875"/>
                  </a:cubicBezTo>
                  <a:lnTo>
                    <a:pt x="1011756" y="837862"/>
                  </a:lnTo>
                  <a:cubicBezTo>
                    <a:pt x="967250" y="863408"/>
                    <a:pt x="894703" y="864705"/>
                    <a:pt x="849499" y="840656"/>
                  </a:cubicBezTo>
                  <a:close/>
                </a:path>
              </a:pathLst>
            </a:custGeom>
            <a:solidFill>
              <a:srgbClr val="E0E0E0"/>
            </a:solidFill>
            <a:ln w="9963" cap="flat">
              <a:noFill/>
              <a:prstDash val="solid"/>
              <a:miter/>
            </a:ln>
          </p:spPr>
          <p:txBody>
            <a:bodyPr rtlCol="0" anchor="ctr"/>
            <a:lstStyle/>
            <a:p>
              <a:pPr defTabSz="685783">
                <a:buClrTx/>
                <a:defRPr/>
              </a:pPr>
              <a:endParaRPr lang="en-US" sz="1350" kern="1200" dirty="0">
                <a:solidFill>
                  <a:prstClr val="black"/>
                </a:solidFill>
                <a:latin typeface="Calibri" panose="020F0502020204030204"/>
                <a:ea typeface="+mn-ea"/>
              </a:endParaRPr>
            </a:p>
          </p:txBody>
        </p:sp>
        <p:sp>
          <p:nvSpPr>
            <p:cNvPr id="13" name="Freeform: Shape 12">
              <a:extLst>
                <a:ext uri="{FF2B5EF4-FFF2-40B4-BE49-F238E27FC236}">
                  <a16:creationId xmlns:a16="http://schemas.microsoft.com/office/drawing/2014/main" id="{3037D2DA-9C69-3FD4-1AD6-2FE521DCCAC8}"/>
                </a:ext>
              </a:extLst>
            </p:cNvPr>
            <p:cNvSpPr/>
            <p:nvPr/>
          </p:nvSpPr>
          <p:spPr>
            <a:xfrm>
              <a:off x="5208547" y="5578071"/>
              <a:ext cx="1036474" cy="598424"/>
            </a:xfrm>
            <a:custGeom>
              <a:avLst/>
              <a:gdLst>
                <a:gd name="connsiteX0" fmla="*/ 151705 w 1036474"/>
                <a:gd name="connsiteY0" fmla="*/ 510784 h 598424"/>
                <a:gd name="connsiteX1" fmla="*/ 151705 w 1036474"/>
                <a:gd name="connsiteY1" fmla="*/ 87677 h 598424"/>
                <a:gd name="connsiteX2" fmla="*/ 884657 w 1036474"/>
                <a:gd name="connsiteY2" fmla="*/ 87677 h 598424"/>
                <a:gd name="connsiteX3" fmla="*/ 884657 w 1036474"/>
                <a:gd name="connsiteY3" fmla="*/ 510784 h 598424"/>
                <a:gd name="connsiteX4" fmla="*/ 151705 w 1036474"/>
                <a:gd name="connsiteY4" fmla="*/ 510784 h 5984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6474" h="598424">
                  <a:moveTo>
                    <a:pt x="151705" y="510784"/>
                  </a:moveTo>
                  <a:cubicBezTo>
                    <a:pt x="-50568" y="394230"/>
                    <a:pt x="-50568" y="204631"/>
                    <a:pt x="151705" y="87677"/>
                  </a:cubicBezTo>
                  <a:cubicBezTo>
                    <a:pt x="353978" y="-29276"/>
                    <a:pt x="682285" y="-29176"/>
                    <a:pt x="884657" y="87677"/>
                  </a:cubicBezTo>
                  <a:cubicBezTo>
                    <a:pt x="1087030" y="204531"/>
                    <a:pt x="1087130" y="393931"/>
                    <a:pt x="884657" y="510784"/>
                  </a:cubicBezTo>
                  <a:cubicBezTo>
                    <a:pt x="682185" y="627638"/>
                    <a:pt x="354177" y="627638"/>
                    <a:pt x="151705" y="510784"/>
                  </a:cubicBezTo>
                  <a:close/>
                </a:path>
              </a:pathLst>
            </a:custGeom>
            <a:solidFill>
              <a:srgbClr val="E0E0E0"/>
            </a:solidFill>
            <a:ln w="9963" cap="flat">
              <a:noFill/>
              <a:prstDash val="solid"/>
              <a:miter/>
            </a:ln>
          </p:spPr>
          <p:txBody>
            <a:bodyPr rtlCol="0" anchor="ctr"/>
            <a:lstStyle/>
            <a:p>
              <a:pPr defTabSz="685783">
                <a:buClrTx/>
                <a:defRPr/>
              </a:pPr>
              <a:endParaRPr lang="en-US" sz="1350" kern="1200" dirty="0">
                <a:solidFill>
                  <a:prstClr val="black"/>
                </a:solidFill>
                <a:latin typeface="Calibri" panose="020F0502020204030204"/>
                <a:ea typeface="+mn-ea"/>
              </a:endParaRPr>
            </a:p>
          </p:txBody>
        </p:sp>
        <p:sp>
          <p:nvSpPr>
            <p:cNvPr id="14" name="Freeform: Shape 13">
              <a:extLst>
                <a:ext uri="{FF2B5EF4-FFF2-40B4-BE49-F238E27FC236}">
                  <a16:creationId xmlns:a16="http://schemas.microsoft.com/office/drawing/2014/main" id="{845ADB46-A016-BD2C-6D6A-67916554CB57}"/>
                </a:ext>
              </a:extLst>
            </p:cNvPr>
            <p:cNvSpPr/>
            <p:nvPr/>
          </p:nvSpPr>
          <p:spPr>
            <a:xfrm>
              <a:off x="5854118" y="4631002"/>
              <a:ext cx="1710656" cy="858728"/>
            </a:xfrm>
            <a:custGeom>
              <a:avLst/>
              <a:gdLst>
                <a:gd name="connsiteX0" fmla="*/ 849499 w 1710656"/>
                <a:gd name="connsiteY0" fmla="*/ 841454 h 858728"/>
                <a:gd name="connsiteX1" fmla="*/ 34320 w 1710656"/>
                <a:gd name="connsiteY1" fmla="*/ 407071 h 858728"/>
                <a:gd name="connsiteX2" fmla="*/ 32823 w 1710656"/>
                <a:gd name="connsiteY2" fmla="*/ 317261 h 858728"/>
                <a:gd name="connsiteX3" fmla="*/ 539753 w 1710656"/>
                <a:gd name="connsiteY3" fmla="*/ 24080 h 858728"/>
                <a:gd name="connsiteX4" fmla="*/ 706800 w 1710656"/>
                <a:gd name="connsiteY4" fmla="*/ 10309 h 858728"/>
                <a:gd name="connsiteX5" fmla="*/ 1672761 w 1710656"/>
                <a:gd name="connsiteY5" fmla="*/ 373941 h 858728"/>
                <a:gd name="connsiteX6" fmla="*/ 1679147 w 1710656"/>
                <a:gd name="connsiteY6" fmla="*/ 452875 h 858728"/>
                <a:gd name="connsiteX7" fmla="*/ 1011557 w 1710656"/>
                <a:gd name="connsiteY7" fmla="*/ 838361 h 858728"/>
                <a:gd name="connsiteX8" fmla="*/ 849499 w 1710656"/>
                <a:gd name="connsiteY8" fmla="*/ 841454 h 858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10656" h="858728">
                  <a:moveTo>
                    <a:pt x="849499" y="841454"/>
                  </a:moveTo>
                  <a:lnTo>
                    <a:pt x="34320" y="407071"/>
                  </a:lnTo>
                  <a:cubicBezTo>
                    <a:pt x="-10885" y="383022"/>
                    <a:pt x="-11484" y="342707"/>
                    <a:pt x="32823" y="317261"/>
                  </a:cubicBezTo>
                  <a:lnTo>
                    <a:pt x="539753" y="24080"/>
                  </a:lnTo>
                  <a:cubicBezTo>
                    <a:pt x="584159" y="-1566"/>
                    <a:pt x="658901" y="-7653"/>
                    <a:pt x="706800" y="10309"/>
                  </a:cubicBezTo>
                  <a:lnTo>
                    <a:pt x="1672761" y="373941"/>
                  </a:lnTo>
                  <a:cubicBezTo>
                    <a:pt x="1720660" y="391903"/>
                    <a:pt x="1723554" y="427328"/>
                    <a:pt x="1679147" y="452875"/>
                  </a:cubicBezTo>
                  <a:lnTo>
                    <a:pt x="1011557" y="838361"/>
                  </a:lnTo>
                  <a:cubicBezTo>
                    <a:pt x="967250" y="864306"/>
                    <a:pt x="894704" y="865603"/>
                    <a:pt x="849499" y="841454"/>
                  </a:cubicBezTo>
                  <a:close/>
                </a:path>
              </a:pathLst>
            </a:custGeom>
            <a:solidFill>
              <a:srgbClr val="E0E0E0"/>
            </a:solidFill>
            <a:ln w="9963" cap="flat">
              <a:noFill/>
              <a:prstDash val="solid"/>
              <a:miter/>
            </a:ln>
          </p:spPr>
          <p:txBody>
            <a:bodyPr rtlCol="0" anchor="ctr"/>
            <a:lstStyle/>
            <a:p>
              <a:pPr defTabSz="685783">
                <a:buClrTx/>
                <a:defRPr/>
              </a:pPr>
              <a:endParaRPr lang="en-US" sz="1350" kern="1200" dirty="0">
                <a:solidFill>
                  <a:prstClr val="black"/>
                </a:solidFill>
                <a:latin typeface="Calibri" panose="020F0502020204030204"/>
                <a:ea typeface="+mn-ea"/>
              </a:endParaRPr>
            </a:p>
          </p:txBody>
        </p:sp>
        <p:sp>
          <p:nvSpPr>
            <p:cNvPr id="15" name="Freeform: Shape 14">
              <a:extLst>
                <a:ext uri="{FF2B5EF4-FFF2-40B4-BE49-F238E27FC236}">
                  <a16:creationId xmlns:a16="http://schemas.microsoft.com/office/drawing/2014/main" id="{430CEBDB-CD58-E312-F276-3A6E01E1083A}"/>
                </a:ext>
              </a:extLst>
            </p:cNvPr>
            <p:cNvSpPr/>
            <p:nvPr/>
          </p:nvSpPr>
          <p:spPr>
            <a:xfrm>
              <a:off x="6926346" y="5049648"/>
              <a:ext cx="1256123" cy="725668"/>
            </a:xfrm>
            <a:custGeom>
              <a:avLst/>
              <a:gdLst>
                <a:gd name="connsiteX0" fmla="*/ 184111 w 1256123"/>
                <a:gd name="connsiteY0" fmla="*/ 619392 h 725668"/>
                <a:gd name="connsiteX1" fmla="*/ 184111 w 1256123"/>
                <a:gd name="connsiteY1" fmla="*/ 106276 h 725668"/>
                <a:gd name="connsiteX2" fmla="*/ 1072237 w 1256123"/>
                <a:gd name="connsiteY2" fmla="*/ 106276 h 725668"/>
                <a:gd name="connsiteX3" fmla="*/ 1072237 w 1256123"/>
                <a:gd name="connsiteY3" fmla="*/ 619392 h 725668"/>
                <a:gd name="connsiteX4" fmla="*/ 184111 w 1256123"/>
                <a:gd name="connsiteY4" fmla="*/ 619392 h 7256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6123" h="725668">
                  <a:moveTo>
                    <a:pt x="184111" y="619392"/>
                  </a:moveTo>
                  <a:cubicBezTo>
                    <a:pt x="-61370" y="477692"/>
                    <a:pt x="-61370" y="247977"/>
                    <a:pt x="184111" y="106276"/>
                  </a:cubicBezTo>
                  <a:cubicBezTo>
                    <a:pt x="429593" y="-35425"/>
                    <a:pt x="827353" y="-35425"/>
                    <a:pt x="1072237" y="106276"/>
                  </a:cubicBezTo>
                  <a:cubicBezTo>
                    <a:pt x="1317120" y="247977"/>
                    <a:pt x="1317718" y="477692"/>
                    <a:pt x="1072237" y="619392"/>
                  </a:cubicBezTo>
                  <a:cubicBezTo>
                    <a:pt x="826755" y="761093"/>
                    <a:pt x="429493" y="761093"/>
                    <a:pt x="184111" y="619392"/>
                  </a:cubicBezTo>
                  <a:close/>
                </a:path>
              </a:pathLst>
            </a:custGeom>
            <a:solidFill>
              <a:srgbClr val="E0E0E0"/>
            </a:solidFill>
            <a:ln w="9963" cap="flat">
              <a:noFill/>
              <a:prstDash val="solid"/>
              <a:miter/>
            </a:ln>
          </p:spPr>
          <p:txBody>
            <a:bodyPr rtlCol="0" anchor="ctr"/>
            <a:lstStyle/>
            <a:p>
              <a:pPr defTabSz="685783">
                <a:buClrTx/>
                <a:defRPr/>
              </a:pPr>
              <a:endParaRPr lang="en-US" sz="1350" kern="1200" dirty="0">
                <a:solidFill>
                  <a:prstClr val="black"/>
                </a:solidFill>
                <a:latin typeface="Calibri" panose="020F0502020204030204"/>
                <a:ea typeface="+mn-ea"/>
              </a:endParaRPr>
            </a:p>
          </p:txBody>
        </p:sp>
      </p:grpSp>
      <p:grpSp>
        <p:nvGrpSpPr>
          <p:cNvPr id="16" name="Graphic 2">
            <a:extLst>
              <a:ext uri="{FF2B5EF4-FFF2-40B4-BE49-F238E27FC236}">
                <a16:creationId xmlns:a16="http://schemas.microsoft.com/office/drawing/2014/main" id="{0CE22FCD-2254-613A-1CB6-E19247B90C41}"/>
              </a:ext>
            </a:extLst>
          </p:cNvPr>
          <p:cNvGrpSpPr/>
          <p:nvPr/>
        </p:nvGrpSpPr>
        <p:grpSpPr>
          <a:xfrm>
            <a:off x="3216283" y="3245998"/>
            <a:ext cx="349429" cy="659038"/>
            <a:chOff x="7741701" y="4248217"/>
            <a:chExt cx="510640" cy="963090"/>
          </a:xfrm>
          <a:solidFill>
            <a:srgbClr val="266E3E"/>
          </a:solidFill>
        </p:grpSpPr>
        <p:sp>
          <p:nvSpPr>
            <p:cNvPr id="17" name="Freeform: Shape 16">
              <a:extLst>
                <a:ext uri="{FF2B5EF4-FFF2-40B4-BE49-F238E27FC236}">
                  <a16:creationId xmlns:a16="http://schemas.microsoft.com/office/drawing/2014/main" id="{1504580C-1452-CBF8-A055-8C216BF44556}"/>
                </a:ext>
              </a:extLst>
            </p:cNvPr>
            <p:cNvSpPr/>
            <p:nvPr/>
          </p:nvSpPr>
          <p:spPr>
            <a:xfrm>
              <a:off x="7741701" y="4248217"/>
              <a:ext cx="431020" cy="946525"/>
            </a:xfrm>
            <a:custGeom>
              <a:avLst/>
              <a:gdLst>
                <a:gd name="connsiteX0" fmla="*/ 20081 w 431020"/>
                <a:gd name="connsiteY0" fmla="*/ 905113 h 946525"/>
                <a:gd name="connsiteX1" fmla="*/ 32256 w 431020"/>
                <a:gd name="connsiteY1" fmla="*/ 394790 h 946525"/>
                <a:gd name="connsiteX2" fmla="*/ 324838 w 431020"/>
                <a:gd name="connsiteY2" fmla="*/ 223 h 946525"/>
                <a:gd name="connsiteX3" fmla="*/ 389801 w 431020"/>
                <a:gd name="connsiteY3" fmla="*/ 242112 h 946525"/>
                <a:gd name="connsiteX4" fmla="*/ 145217 w 431020"/>
                <a:gd name="connsiteY4" fmla="*/ 765009 h 946525"/>
                <a:gd name="connsiteX5" fmla="*/ 128552 w 431020"/>
                <a:gd name="connsiteY5" fmla="*/ 946525 h 946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1020" h="946525">
                  <a:moveTo>
                    <a:pt x="20081" y="905113"/>
                  </a:moveTo>
                  <a:cubicBezTo>
                    <a:pt x="-1174" y="755429"/>
                    <a:pt x="-16242" y="617320"/>
                    <a:pt x="32256" y="394790"/>
                  </a:cubicBezTo>
                  <a:cubicBezTo>
                    <a:pt x="72870" y="208084"/>
                    <a:pt x="213373" y="6909"/>
                    <a:pt x="324838" y="223"/>
                  </a:cubicBezTo>
                  <a:cubicBezTo>
                    <a:pt x="428719" y="-5964"/>
                    <a:pt x="467936" y="117575"/>
                    <a:pt x="389801" y="242112"/>
                  </a:cubicBezTo>
                  <a:cubicBezTo>
                    <a:pt x="311666" y="366650"/>
                    <a:pt x="137733" y="608140"/>
                    <a:pt x="145217" y="765009"/>
                  </a:cubicBezTo>
                  <a:lnTo>
                    <a:pt x="128552" y="946525"/>
                  </a:lnTo>
                  <a:close/>
                </a:path>
              </a:pathLst>
            </a:custGeom>
            <a:grpFill/>
            <a:ln w="9963" cap="flat">
              <a:noFill/>
              <a:prstDash val="solid"/>
              <a:miter/>
            </a:ln>
          </p:spPr>
          <p:txBody>
            <a:bodyPr rtlCol="0" anchor="ctr"/>
            <a:lstStyle/>
            <a:p>
              <a:pPr defTabSz="685783">
                <a:buClrTx/>
                <a:defRPr/>
              </a:pPr>
              <a:endParaRPr lang="en-US" sz="1350" kern="1200" dirty="0">
                <a:solidFill>
                  <a:prstClr val="black"/>
                </a:solidFill>
                <a:latin typeface="Calibri" panose="020F0502020204030204"/>
                <a:ea typeface="+mn-ea"/>
              </a:endParaRPr>
            </a:p>
          </p:txBody>
        </p:sp>
        <p:sp>
          <p:nvSpPr>
            <p:cNvPr id="18" name="Freeform: Shape 17">
              <a:extLst>
                <a:ext uri="{FF2B5EF4-FFF2-40B4-BE49-F238E27FC236}">
                  <a16:creationId xmlns:a16="http://schemas.microsoft.com/office/drawing/2014/main" id="{436A22A3-5A1E-A1BD-0ACF-F7F3D6DD894F}"/>
                </a:ext>
              </a:extLst>
            </p:cNvPr>
            <p:cNvSpPr/>
            <p:nvPr/>
          </p:nvSpPr>
          <p:spPr>
            <a:xfrm>
              <a:off x="7741701" y="4248217"/>
              <a:ext cx="431020" cy="946525"/>
            </a:xfrm>
            <a:custGeom>
              <a:avLst/>
              <a:gdLst>
                <a:gd name="connsiteX0" fmla="*/ 20081 w 431020"/>
                <a:gd name="connsiteY0" fmla="*/ 905113 h 946525"/>
                <a:gd name="connsiteX1" fmla="*/ 32256 w 431020"/>
                <a:gd name="connsiteY1" fmla="*/ 394790 h 946525"/>
                <a:gd name="connsiteX2" fmla="*/ 324838 w 431020"/>
                <a:gd name="connsiteY2" fmla="*/ 223 h 946525"/>
                <a:gd name="connsiteX3" fmla="*/ 389801 w 431020"/>
                <a:gd name="connsiteY3" fmla="*/ 242112 h 946525"/>
                <a:gd name="connsiteX4" fmla="*/ 145217 w 431020"/>
                <a:gd name="connsiteY4" fmla="*/ 765009 h 946525"/>
                <a:gd name="connsiteX5" fmla="*/ 128552 w 431020"/>
                <a:gd name="connsiteY5" fmla="*/ 946525 h 946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1020" h="946525">
                  <a:moveTo>
                    <a:pt x="20081" y="905113"/>
                  </a:moveTo>
                  <a:cubicBezTo>
                    <a:pt x="-1174" y="755429"/>
                    <a:pt x="-16242" y="617320"/>
                    <a:pt x="32256" y="394790"/>
                  </a:cubicBezTo>
                  <a:cubicBezTo>
                    <a:pt x="72870" y="208084"/>
                    <a:pt x="213373" y="6909"/>
                    <a:pt x="324838" y="223"/>
                  </a:cubicBezTo>
                  <a:cubicBezTo>
                    <a:pt x="428719" y="-5964"/>
                    <a:pt x="467936" y="117575"/>
                    <a:pt x="389801" y="242112"/>
                  </a:cubicBezTo>
                  <a:cubicBezTo>
                    <a:pt x="311666" y="366650"/>
                    <a:pt x="137733" y="608140"/>
                    <a:pt x="145217" y="765009"/>
                  </a:cubicBezTo>
                  <a:lnTo>
                    <a:pt x="128552" y="946525"/>
                  </a:lnTo>
                  <a:close/>
                </a:path>
              </a:pathLst>
            </a:custGeom>
            <a:grpFill/>
            <a:ln w="9963" cap="flat">
              <a:noFill/>
              <a:prstDash val="solid"/>
              <a:miter/>
            </a:ln>
          </p:spPr>
          <p:txBody>
            <a:bodyPr rtlCol="0" anchor="ctr"/>
            <a:lstStyle/>
            <a:p>
              <a:pPr defTabSz="685783">
                <a:buClrTx/>
                <a:defRPr/>
              </a:pPr>
              <a:endParaRPr lang="en-US" sz="1350" kern="1200" dirty="0">
                <a:solidFill>
                  <a:prstClr val="black"/>
                </a:solidFill>
                <a:latin typeface="Calibri" panose="020F0502020204030204"/>
                <a:ea typeface="+mn-ea"/>
              </a:endParaRPr>
            </a:p>
          </p:txBody>
        </p:sp>
        <p:sp>
          <p:nvSpPr>
            <p:cNvPr id="19" name="Freeform: Shape 18">
              <a:extLst>
                <a:ext uri="{FF2B5EF4-FFF2-40B4-BE49-F238E27FC236}">
                  <a16:creationId xmlns:a16="http://schemas.microsoft.com/office/drawing/2014/main" id="{3657DB00-2924-27C9-C981-7799DE04BCDD}"/>
                </a:ext>
              </a:extLst>
            </p:cNvPr>
            <p:cNvSpPr/>
            <p:nvPr/>
          </p:nvSpPr>
          <p:spPr>
            <a:xfrm>
              <a:off x="7793659" y="4330477"/>
              <a:ext cx="299286" cy="764090"/>
            </a:xfrm>
            <a:custGeom>
              <a:avLst/>
              <a:gdLst>
                <a:gd name="connsiteX0" fmla="*/ 12231 w 299286"/>
                <a:gd name="connsiteY0" fmla="*/ 763677 h 764090"/>
                <a:gd name="connsiteX1" fmla="*/ 16522 w 299286"/>
                <a:gd name="connsiteY1" fmla="*/ 756892 h 764090"/>
                <a:gd name="connsiteX2" fmla="*/ 296830 w 299286"/>
                <a:gd name="connsiteY2" fmla="*/ 11865 h 764090"/>
                <a:gd name="connsiteX3" fmla="*/ 297779 w 299286"/>
                <a:gd name="connsiteY3" fmla="*/ 2457 h 764090"/>
                <a:gd name="connsiteX4" fmla="*/ 288947 w 299286"/>
                <a:gd name="connsiteY4" fmla="*/ 1087 h 764090"/>
                <a:gd name="connsiteX5" fmla="*/ 3250 w 299286"/>
                <a:gd name="connsiteY5" fmla="*/ 757989 h 764090"/>
                <a:gd name="connsiteX6" fmla="*/ 10435 w 299286"/>
                <a:gd name="connsiteY6" fmla="*/ 764076 h 7640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9286" h="764090">
                  <a:moveTo>
                    <a:pt x="12231" y="763677"/>
                  </a:moveTo>
                  <a:cubicBezTo>
                    <a:pt x="15057" y="762679"/>
                    <a:pt x="16831" y="759873"/>
                    <a:pt x="16522" y="756892"/>
                  </a:cubicBezTo>
                  <a:cubicBezTo>
                    <a:pt x="-13415" y="411022"/>
                    <a:pt x="167004" y="106764"/>
                    <a:pt x="296830" y="11865"/>
                  </a:cubicBezTo>
                  <a:cubicBezTo>
                    <a:pt x="299690" y="9529"/>
                    <a:pt x="300115" y="5317"/>
                    <a:pt x="297779" y="2457"/>
                  </a:cubicBezTo>
                  <a:cubicBezTo>
                    <a:pt x="295617" y="-189"/>
                    <a:pt x="291808" y="-780"/>
                    <a:pt x="288947" y="1087"/>
                  </a:cubicBezTo>
                  <a:cubicBezTo>
                    <a:pt x="156626" y="97783"/>
                    <a:pt x="-26687" y="411920"/>
                    <a:pt x="3250" y="757989"/>
                  </a:cubicBezTo>
                  <a:cubicBezTo>
                    <a:pt x="3618" y="761620"/>
                    <a:pt x="6793" y="764310"/>
                    <a:pt x="10435" y="764076"/>
                  </a:cubicBezTo>
                  <a:close/>
                </a:path>
              </a:pathLst>
            </a:custGeom>
            <a:grpFill/>
            <a:ln w="9963" cap="flat">
              <a:noFill/>
              <a:prstDash val="solid"/>
              <a:miter/>
            </a:ln>
          </p:spPr>
          <p:txBody>
            <a:bodyPr rtlCol="0" anchor="ctr"/>
            <a:lstStyle/>
            <a:p>
              <a:pPr defTabSz="685783">
                <a:buClrTx/>
                <a:defRPr/>
              </a:pPr>
              <a:endParaRPr lang="en-US" sz="1350" kern="1200" dirty="0">
                <a:solidFill>
                  <a:prstClr val="black"/>
                </a:solidFill>
                <a:latin typeface="Calibri" panose="020F0502020204030204"/>
                <a:ea typeface="+mn-ea"/>
              </a:endParaRPr>
            </a:p>
          </p:txBody>
        </p:sp>
        <p:sp>
          <p:nvSpPr>
            <p:cNvPr id="20" name="Freeform: Shape 19">
              <a:extLst>
                <a:ext uri="{FF2B5EF4-FFF2-40B4-BE49-F238E27FC236}">
                  <a16:creationId xmlns:a16="http://schemas.microsoft.com/office/drawing/2014/main" id="{52D71F5E-D6CC-B90A-B984-6ECEF2272C2A}"/>
                </a:ext>
              </a:extLst>
            </p:cNvPr>
            <p:cNvSpPr/>
            <p:nvPr/>
          </p:nvSpPr>
          <p:spPr>
            <a:xfrm>
              <a:off x="7837233" y="4625796"/>
              <a:ext cx="415108" cy="585511"/>
            </a:xfrm>
            <a:custGeom>
              <a:avLst/>
              <a:gdLst>
                <a:gd name="connsiteX0" fmla="*/ 73734 w 415108"/>
                <a:gd name="connsiteY0" fmla="*/ 585511 h 585511"/>
                <a:gd name="connsiteX1" fmla="*/ 186795 w 415108"/>
                <a:gd name="connsiteY1" fmla="*/ 337535 h 585511"/>
                <a:gd name="connsiteX2" fmla="*/ 412619 w 415108"/>
                <a:gd name="connsiteY2" fmla="*/ 90456 h 585511"/>
                <a:gd name="connsiteX3" fmla="*/ 247068 w 415108"/>
                <a:gd name="connsiteY3" fmla="*/ 16213 h 585511"/>
                <a:gd name="connsiteX4" fmla="*/ 1287 w 415108"/>
                <a:gd name="connsiteY4" fmla="*/ 556074 h 5855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5108" h="585511">
                  <a:moveTo>
                    <a:pt x="73734" y="585511"/>
                  </a:moveTo>
                  <a:cubicBezTo>
                    <a:pt x="73734" y="532124"/>
                    <a:pt x="109459" y="433233"/>
                    <a:pt x="186795" y="337535"/>
                  </a:cubicBezTo>
                  <a:cubicBezTo>
                    <a:pt x="272415" y="231658"/>
                    <a:pt x="398349" y="157415"/>
                    <a:pt x="412619" y="90456"/>
                  </a:cubicBezTo>
                  <a:cubicBezTo>
                    <a:pt x="429782" y="9926"/>
                    <a:pt x="356437" y="-22306"/>
                    <a:pt x="247068" y="16213"/>
                  </a:cubicBezTo>
                  <a:cubicBezTo>
                    <a:pt x="115645" y="62615"/>
                    <a:pt x="-14380" y="236748"/>
                    <a:pt x="1287" y="556074"/>
                  </a:cubicBezTo>
                  <a:close/>
                </a:path>
              </a:pathLst>
            </a:custGeom>
            <a:grpFill/>
            <a:ln w="9963" cap="flat">
              <a:noFill/>
              <a:prstDash val="solid"/>
              <a:miter/>
            </a:ln>
          </p:spPr>
          <p:txBody>
            <a:bodyPr rtlCol="0" anchor="ctr"/>
            <a:lstStyle/>
            <a:p>
              <a:pPr defTabSz="685783">
                <a:buClrTx/>
                <a:defRPr/>
              </a:pPr>
              <a:endParaRPr lang="en-US" sz="1350" kern="1200" dirty="0">
                <a:solidFill>
                  <a:prstClr val="black"/>
                </a:solidFill>
                <a:latin typeface="Calibri" panose="020F0502020204030204"/>
                <a:ea typeface="+mn-ea"/>
              </a:endParaRPr>
            </a:p>
          </p:txBody>
        </p:sp>
        <p:sp>
          <p:nvSpPr>
            <p:cNvPr id="21" name="Freeform: Shape 20">
              <a:extLst>
                <a:ext uri="{FF2B5EF4-FFF2-40B4-BE49-F238E27FC236}">
                  <a16:creationId xmlns:a16="http://schemas.microsoft.com/office/drawing/2014/main" id="{AF3426B7-8124-1FFF-52BB-16D952D798FD}"/>
                </a:ext>
              </a:extLst>
            </p:cNvPr>
            <p:cNvSpPr/>
            <p:nvPr/>
          </p:nvSpPr>
          <p:spPr>
            <a:xfrm>
              <a:off x="7865550" y="4678264"/>
              <a:ext cx="288821" cy="487922"/>
            </a:xfrm>
            <a:custGeom>
              <a:avLst/>
              <a:gdLst>
                <a:gd name="connsiteX0" fmla="*/ 8894 w 288821"/>
                <a:gd name="connsiteY0" fmla="*/ 487739 h 487922"/>
                <a:gd name="connsiteX1" fmla="*/ 13086 w 288821"/>
                <a:gd name="connsiteY1" fmla="*/ 481851 h 487922"/>
                <a:gd name="connsiteX2" fmla="*/ 284812 w 288821"/>
                <a:gd name="connsiteY2" fmla="*/ 12841 h 487922"/>
                <a:gd name="connsiteX3" fmla="*/ 288254 w 288821"/>
                <a:gd name="connsiteY3" fmla="*/ 4010 h 487922"/>
                <a:gd name="connsiteX4" fmla="*/ 279423 w 288821"/>
                <a:gd name="connsiteY4" fmla="*/ 567 h 487922"/>
                <a:gd name="connsiteX5" fmla="*/ 13 w 288821"/>
                <a:gd name="connsiteY5" fmla="*/ 480754 h 487922"/>
                <a:gd name="connsiteX6" fmla="*/ 6276 w 288821"/>
                <a:gd name="connsiteY6" fmla="*/ 487837 h 487922"/>
                <a:gd name="connsiteX7" fmla="*/ 6300 w 288821"/>
                <a:gd name="connsiteY7" fmla="*/ 487839 h 487922"/>
                <a:gd name="connsiteX8" fmla="*/ 8894 w 288821"/>
                <a:gd name="connsiteY8" fmla="*/ 487739 h 487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8821" h="487922">
                  <a:moveTo>
                    <a:pt x="8894" y="487739"/>
                  </a:moveTo>
                  <a:cubicBezTo>
                    <a:pt x="11323" y="486766"/>
                    <a:pt x="12961" y="484465"/>
                    <a:pt x="13086" y="481851"/>
                  </a:cubicBezTo>
                  <a:cubicBezTo>
                    <a:pt x="29151" y="198949"/>
                    <a:pt x="197895" y="51560"/>
                    <a:pt x="284812" y="12841"/>
                  </a:cubicBezTo>
                  <a:cubicBezTo>
                    <a:pt x="288201" y="11353"/>
                    <a:pt x="289742" y="7399"/>
                    <a:pt x="288254" y="4010"/>
                  </a:cubicBezTo>
                  <a:cubicBezTo>
                    <a:pt x="286766" y="620"/>
                    <a:pt x="282812" y="-921"/>
                    <a:pt x="279423" y="567"/>
                  </a:cubicBezTo>
                  <a:cubicBezTo>
                    <a:pt x="183326" y="43078"/>
                    <a:pt x="16179" y="192063"/>
                    <a:pt x="13" y="480754"/>
                  </a:cubicBezTo>
                  <a:cubicBezTo>
                    <a:pt x="-214" y="484439"/>
                    <a:pt x="2590" y="487610"/>
                    <a:pt x="6276" y="487837"/>
                  </a:cubicBezTo>
                  <a:cubicBezTo>
                    <a:pt x="6284" y="487838"/>
                    <a:pt x="6292" y="487838"/>
                    <a:pt x="6300" y="487839"/>
                  </a:cubicBezTo>
                  <a:cubicBezTo>
                    <a:pt x="7163" y="487978"/>
                    <a:pt x="8045" y="487944"/>
                    <a:pt x="8894" y="487739"/>
                  </a:cubicBezTo>
                  <a:close/>
                </a:path>
              </a:pathLst>
            </a:custGeom>
            <a:grpFill/>
            <a:ln w="9963" cap="flat">
              <a:noFill/>
              <a:prstDash val="solid"/>
              <a:miter/>
            </a:ln>
          </p:spPr>
          <p:txBody>
            <a:bodyPr rtlCol="0" anchor="ctr"/>
            <a:lstStyle/>
            <a:p>
              <a:pPr defTabSz="685783">
                <a:buClrTx/>
                <a:defRPr/>
              </a:pPr>
              <a:endParaRPr lang="en-US" sz="1350" kern="1200" dirty="0">
                <a:solidFill>
                  <a:prstClr val="black"/>
                </a:solidFill>
                <a:latin typeface="Calibri" panose="020F0502020204030204"/>
                <a:ea typeface="+mn-ea"/>
              </a:endParaRPr>
            </a:p>
          </p:txBody>
        </p:sp>
      </p:grpSp>
      <p:grpSp>
        <p:nvGrpSpPr>
          <p:cNvPr id="22" name="Graphic 2">
            <a:extLst>
              <a:ext uri="{FF2B5EF4-FFF2-40B4-BE49-F238E27FC236}">
                <a16:creationId xmlns:a16="http://schemas.microsoft.com/office/drawing/2014/main" id="{BB2378A0-64BC-4FEA-EF11-AB5FEE804E54}"/>
              </a:ext>
            </a:extLst>
          </p:cNvPr>
          <p:cNvGrpSpPr/>
          <p:nvPr/>
        </p:nvGrpSpPr>
        <p:grpSpPr>
          <a:xfrm>
            <a:off x="1959416" y="1886211"/>
            <a:ext cx="1477935" cy="2324803"/>
            <a:chOff x="5904968" y="2261082"/>
            <a:chExt cx="2159790" cy="3397368"/>
          </a:xfrm>
        </p:grpSpPr>
        <p:grpSp>
          <p:nvGrpSpPr>
            <p:cNvPr id="23" name="Graphic 2">
              <a:extLst>
                <a:ext uri="{FF2B5EF4-FFF2-40B4-BE49-F238E27FC236}">
                  <a16:creationId xmlns:a16="http://schemas.microsoft.com/office/drawing/2014/main" id="{857A84E3-87FC-85AD-0C74-34803CF96F91}"/>
                </a:ext>
              </a:extLst>
            </p:cNvPr>
            <p:cNvGrpSpPr/>
            <p:nvPr/>
          </p:nvGrpSpPr>
          <p:grpSpPr>
            <a:xfrm>
              <a:off x="5904968" y="2898035"/>
              <a:ext cx="1587977" cy="2500012"/>
              <a:chOff x="5904968" y="2898035"/>
              <a:chExt cx="1587977" cy="2500012"/>
            </a:xfrm>
          </p:grpSpPr>
          <p:sp>
            <p:nvSpPr>
              <p:cNvPr id="117" name="Freeform: Shape 116">
                <a:extLst>
                  <a:ext uri="{FF2B5EF4-FFF2-40B4-BE49-F238E27FC236}">
                    <a16:creationId xmlns:a16="http://schemas.microsoft.com/office/drawing/2014/main" id="{4F5E2B8F-1541-EA18-BCEE-A65A0C9D3B39}"/>
                  </a:ext>
                </a:extLst>
              </p:cNvPr>
              <p:cNvSpPr/>
              <p:nvPr/>
            </p:nvSpPr>
            <p:spPr>
              <a:xfrm>
                <a:off x="7242778" y="4219701"/>
                <a:ext cx="203969" cy="862412"/>
              </a:xfrm>
              <a:custGeom>
                <a:avLst/>
                <a:gdLst>
                  <a:gd name="connsiteX0" fmla="*/ 203969 w 203969"/>
                  <a:gd name="connsiteY0" fmla="*/ 849507 h 862412"/>
                  <a:gd name="connsiteX1" fmla="*/ 92305 w 203969"/>
                  <a:gd name="connsiteY1" fmla="*/ 4690 h 862412"/>
                  <a:gd name="connsiteX2" fmla="*/ 0 w 203969"/>
                  <a:gd name="connsiteY2" fmla="*/ 0 h 862412"/>
                  <a:gd name="connsiteX3" fmla="*/ 157468 w 203969"/>
                  <a:gd name="connsiteY3" fmla="*/ 849307 h 862412"/>
                  <a:gd name="connsiteX4" fmla="*/ 157468 w 203969"/>
                  <a:gd name="connsiteY4" fmla="*/ 849307 h 862412"/>
                  <a:gd name="connsiteX5" fmla="*/ 163654 w 203969"/>
                  <a:gd name="connsiteY5" fmla="*/ 857590 h 862412"/>
                  <a:gd name="connsiteX6" fmla="*/ 196485 w 203969"/>
                  <a:gd name="connsiteY6" fmla="*/ 859286 h 862412"/>
                  <a:gd name="connsiteX7" fmla="*/ 203770 w 203969"/>
                  <a:gd name="connsiteY7" fmla="*/ 849307 h 86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3969" h="862412">
                    <a:moveTo>
                      <a:pt x="203969" y="849507"/>
                    </a:moveTo>
                    <a:lnTo>
                      <a:pt x="92305" y="4690"/>
                    </a:lnTo>
                    <a:lnTo>
                      <a:pt x="0" y="0"/>
                    </a:lnTo>
                    <a:lnTo>
                      <a:pt x="157468" y="849307"/>
                    </a:lnTo>
                    <a:lnTo>
                      <a:pt x="157468" y="849307"/>
                    </a:lnTo>
                    <a:cubicBezTo>
                      <a:pt x="158223" y="852839"/>
                      <a:pt x="160482" y="855864"/>
                      <a:pt x="163654" y="857590"/>
                    </a:cubicBezTo>
                    <a:cubicBezTo>
                      <a:pt x="173701" y="863358"/>
                      <a:pt x="185897" y="863988"/>
                      <a:pt x="196485" y="859286"/>
                    </a:cubicBezTo>
                    <a:cubicBezTo>
                      <a:pt x="200682" y="857704"/>
                      <a:pt x="203542" y="853786"/>
                      <a:pt x="203770" y="849307"/>
                    </a:cubicBezTo>
                    <a:close/>
                  </a:path>
                </a:pathLst>
              </a:custGeom>
              <a:solidFill>
                <a:srgbClr val="455A64"/>
              </a:solidFill>
              <a:ln w="9963" cap="flat">
                <a:noFill/>
                <a:prstDash val="solid"/>
                <a:miter/>
              </a:ln>
            </p:spPr>
            <p:txBody>
              <a:bodyPr rtlCol="0" anchor="ctr"/>
              <a:lstStyle/>
              <a:p>
                <a:pPr defTabSz="685783">
                  <a:buClrTx/>
                  <a:defRPr/>
                </a:pPr>
                <a:endParaRPr lang="en-US" sz="1350" kern="1200" dirty="0">
                  <a:solidFill>
                    <a:prstClr val="black"/>
                  </a:solidFill>
                  <a:latin typeface="Calibri" panose="020F0502020204030204"/>
                  <a:ea typeface="+mn-ea"/>
                </a:endParaRPr>
              </a:p>
            </p:txBody>
          </p:sp>
          <p:sp>
            <p:nvSpPr>
              <p:cNvPr id="118" name="Freeform: Shape 117">
                <a:extLst>
                  <a:ext uri="{FF2B5EF4-FFF2-40B4-BE49-F238E27FC236}">
                    <a16:creationId xmlns:a16="http://schemas.microsoft.com/office/drawing/2014/main" id="{21C200C0-9EA3-8C67-141F-63D986AC780D}"/>
                  </a:ext>
                </a:extLst>
              </p:cNvPr>
              <p:cNvSpPr/>
              <p:nvPr/>
            </p:nvSpPr>
            <p:spPr>
              <a:xfrm>
                <a:off x="7242778" y="4219701"/>
                <a:ext cx="109269" cy="176527"/>
              </a:xfrm>
              <a:custGeom>
                <a:avLst/>
                <a:gdLst>
                  <a:gd name="connsiteX0" fmla="*/ 92305 w 109269"/>
                  <a:gd name="connsiteY0" fmla="*/ 4690 h 176527"/>
                  <a:gd name="connsiteX1" fmla="*/ 0 w 109269"/>
                  <a:gd name="connsiteY1" fmla="*/ 0 h 176527"/>
                  <a:gd name="connsiteX2" fmla="*/ 32731 w 109269"/>
                  <a:gd name="connsiteY2" fmla="*/ 176527 h 176527"/>
                  <a:gd name="connsiteX3" fmla="*/ 89312 w 109269"/>
                  <a:gd name="connsiteY3" fmla="*/ 149185 h 176527"/>
                  <a:gd name="connsiteX4" fmla="*/ 109269 w 109269"/>
                  <a:gd name="connsiteY4" fmla="*/ 129926 h 1765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9269" h="176527">
                    <a:moveTo>
                      <a:pt x="92305" y="4690"/>
                    </a:moveTo>
                    <a:lnTo>
                      <a:pt x="0" y="0"/>
                    </a:lnTo>
                    <a:lnTo>
                      <a:pt x="32731" y="176527"/>
                    </a:lnTo>
                    <a:cubicBezTo>
                      <a:pt x="52545" y="169536"/>
                      <a:pt x="71522" y="160366"/>
                      <a:pt x="89312" y="149185"/>
                    </a:cubicBezTo>
                    <a:cubicBezTo>
                      <a:pt x="97747" y="144914"/>
                      <a:pt x="104701" y="138203"/>
                      <a:pt x="109269" y="129926"/>
                    </a:cubicBezTo>
                    <a:close/>
                  </a:path>
                </a:pathLst>
              </a:custGeom>
              <a:solidFill>
                <a:srgbClr val="37474F"/>
              </a:solidFill>
              <a:ln w="9963" cap="flat">
                <a:noFill/>
                <a:prstDash val="solid"/>
                <a:miter/>
              </a:ln>
            </p:spPr>
            <p:txBody>
              <a:bodyPr rtlCol="0" anchor="ctr"/>
              <a:lstStyle/>
              <a:p>
                <a:pPr defTabSz="685783">
                  <a:buClrTx/>
                  <a:defRPr/>
                </a:pPr>
                <a:endParaRPr lang="en-US" sz="1350" kern="1200" dirty="0">
                  <a:solidFill>
                    <a:prstClr val="black"/>
                  </a:solidFill>
                  <a:latin typeface="Calibri" panose="020F0502020204030204"/>
                  <a:ea typeface="+mn-ea"/>
                </a:endParaRPr>
              </a:p>
            </p:txBody>
          </p:sp>
          <p:sp>
            <p:nvSpPr>
              <p:cNvPr id="119" name="Freeform: Shape 118">
                <a:extLst>
                  <a:ext uri="{FF2B5EF4-FFF2-40B4-BE49-F238E27FC236}">
                    <a16:creationId xmlns:a16="http://schemas.microsoft.com/office/drawing/2014/main" id="{258B93A2-28B3-9CA9-0D16-277E7C38B5A5}"/>
                  </a:ext>
                </a:extLst>
              </p:cNvPr>
              <p:cNvSpPr/>
              <p:nvPr/>
            </p:nvSpPr>
            <p:spPr>
              <a:xfrm>
                <a:off x="5952003" y="4134281"/>
                <a:ext cx="226721" cy="868960"/>
              </a:xfrm>
              <a:custGeom>
                <a:avLst/>
                <a:gdLst>
                  <a:gd name="connsiteX0" fmla="*/ 226721 w 226721"/>
                  <a:gd name="connsiteY0" fmla="*/ 0 h 868960"/>
                  <a:gd name="connsiteX1" fmla="*/ 134017 w 226721"/>
                  <a:gd name="connsiteY1" fmla="*/ 0 h 868960"/>
                  <a:gd name="connsiteX2" fmla="*/ 0 w 226721"/>
                  <a:gd name="connsiteY2" fmla="*/ 855095 h 868960"/>
                  <a:gd name="connsiteX3" fmla="*/ 0 w 226721"/>
                  <a:gd name="connsiteY3" fmla="*/ 855095 h 868960"/>
                  <a:gd name="connsiteX4" fmla="*/ 6686 w 226721"/>
                  <a:gd name="connsiteY4" fmla="*/ 865074 h 868960"/>
                  <a:gd name="connsiteX5" fmla="*/ 39616 w 226721"/>
                  <a:gd name="connsiteY5" fmla="*/ 865074 h 868960"/>
                  <a:gd name="connsiteX6" fmla="*/ 46203 w 226721"/>
                  <a:gd name="connsiteY6" fmla="*/ 857091 h 868960"/>
                  <a:gd name="connsiteX7" fmla="*/ 46202 w 226721"/>
                  <a:gd name="connsiteY7" fmla="*/ 857091 h 868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6721" h="868960">
                    <a:moveTo>
                      <a:pt x="226721" y="0"/>
                    </a:moveTo>
                    <a:lnTo>
                      <a:pt x="134017" y="0"/>
                    </a:lnTo>
                    <a:lnTo>
                      <a:pt x="0" y="855095"/>
                    </a:lnTo>
                    <a:lnTo>
                      <a:pt x="0" y="855095"/>
                    </a:lnTo>
                    <a:cubicBezTo>
                      <a:pt x="124" y="859430"/>
                      <a:pt x="2724" y="863310"/>
                      <a:pt x="6686" y="865074"/>
                    </a:cubicBezTo>
                    <a:cubicBezTo>
                      <a:pt x="17051" y="870256"/>
                      <a:pt x="29251" y="870256"/>
                      <a:pt x="39616" y="865074"/>
                    </a:cubicBezTo>
                    <a:cubicBezTo>
                      <a:pt x="42856" y="863481"/>
                      <a:pt x="45255" y="860574"/>
                      <a:pt x="46203" y="857091"/>
                    </a:cubicBezTo>
                    <a:lnTo>
                      <a:pt x="46202" y="857091"/>
                    </a:lnTo>
                    <a:close/>
                  </a:path>
                </a:pathLst>
              </a:custGeom>
              <a:solidFill>
                <a:srgbClr val="455A64"/>
              </a:solidFill>
              <a:ln w="9963" cap="flat">
                <a:noFill/>
                <a:prstDash val="solid"/>
                <a:miter/>
              </a:ln>
            </p:spPr>
            <p:txBody>
              <a:bodyPr rtlCol="0" anchor="ctr"/>
              <a:lstStyle/>
              <a:p>
                <a:pPr defTabSz="685783">
                  <a:buClrTx/>
                  <a:defRPr/>
                </a:pPr>
                <a:endParaRPr lang="en-US" sz="1350" kern="1200" dirty="0">
                  <a:solidFill>
                    <a:prstClr val="black"/>
                  </a:solidFill>
                  <a:latin typeface="Calibri" panose="020F0502020204030204"/>
                  <a:ea typeface="+mn-ea"/>
                </a:endParaRPr>
              </a:p>
            </p:txBody>
          </p:sp>
          <p:sp>
            <p:nvSpPr>
              <p:cNvPr id="120" name="Freeform: Shape 119">
                <a:extLst>
                  <a:ext uri="{FF2B5EF4-FFF2-40B4-BE49-F238E27FC236}">
                    <a16:creationId xmlns:a16="http://schemas.microsoft.com/office/drawing/2014/main" id="{5FB0DA5B-E7BF-A4AD-EFB3-769E59802E48}"/>
                  </a:ext>
                </a:extLst>
              </p:cNvPr>
              <p:cNvSpPr/>
              <p:nvPr/>
            </p:nvSpPr>
            <p:spPr>
              <a:xfrm>
                <a:off x="6047302" y="4134281"/>
                <a:ext cx="131123" cy="290287"/>
              </a:xfrm>
              <a:custGeom>
                <a:avLst/>
                <a:gdLst>
                  <a:gd name="connsiteX0" fmla="*/ 38718 w 131123"/>
                  <a:gd name="connsiteY0" fmla="*/ 0 h 290287"/>
                  <a:gd name="connsiteX1" fmla="*/ 0 w 131123"/>
                  <a:gd name="connsiteY1" fmla="*/ 246180 h 290287"/>
                  <a:gd name="connsiteX2" fmla="*/ 69853 w 131123"/>
                  <a:gd name="connsiteY2" fmla="*/ 290287 h 290287"/>
                  <a:gd name="connsiteX3" fmla="*/ 131123 w 131123"/>
                  <a:gd name="connsiteY3" fmla="*/ 0 h 290287"/>
                </a:gdLst>
                <a:ahLst/>
                <a:cxnLst>
                  <a:cxn ang="0">
                    <a:pos x="connsiteX0" y="connsiteY0"/>
                  </a:cxn>
                  <a:cxn ang="0">
                    <a:pos x="connsiteX1" y="connsiteY1"/>
                  </a:cxn>
                  <a:cxn ang="0">
                    <a:pos x="connsiteX2" y="connsiteY2"/>
                  </a:cxn>
                  <a:cxn ang="0">
                    <a:pos x="connsiteX3" y="connsiteY3"/>
                  </a:cxn>
                </a:cxnLst>
                <a:rect l="l" t="t" r="r" b="b"/>
                <a:pathLst>
                  <a:path w="131123" h="290287">
                    <a:moveTo>
                      <a:pt x="38718" y="0"/>
                    </a:moveTo>
                    <a:lnTo>
                      <a:pt x="0" y="246180"/>
                    </a:lnTo>
                    <a:cubicBezTo>
                      <a:pt x="21520" y="263506"/>
                      <a:pt x="44958" y="278305"/>
                      <a:pt x="69853" y="290287"/>
                    </a:cubicBezTo>
                    <a:lnTo>
                      <a:pt x="131123" y="0"/>
                    </a:lnTo>
                    <a:close/>
                  </a:path>
                </a:pathLst>
              </a:custGeom>
              <a:solidFill>
                <a:srgbClr val="37474F"/>
              </a:solidFill>
              <a:ln w="9963" cap="flat">
                <a:noFill/>
                <a:prstDash val="solid"/>
                <a:miter/>
              </a:ln>
            </p:spPr>
            <p:txBody>
              <a:bodyPr rtlCol="0" anchor="ctr"/>
              <a:lstStyle/>
              <a:p>
                <a:pPr defTabSz="685783">
                  <a:buClrTx/>
                  <a:defRPr/>
                </a:pPr>
                <a:endParaRPr lang="en-US" sz="1350" kern="1200" dirty="0">
                  <a:solidFill>
                    <a:prstClr val="black"/>
                  </a:solidFill>
                  <a:latin typeface="Calibri" panose="020F0502020204030204"/>
                  <a:ea typeface="+mn-ea"/>
                </a:endParaRPr>
              </a:p>
            </p:txBody>
          </p:sp>
          <p:sp>
            <p:nvSpPr>
              <p:cNvPr id="121" name="Freeform: Shape 120">
                <a:extLst>
                  <a:ext uri="{FF2B5EF4-FFF2-40B4-BE49-F238E27FC236}">
                    <a16:creationId xmlns:a16="http://schemas.microsoft.com/office/drawing/2014/main" id="{14CC9CF6-F7EE-076F-1C2D-171659EEDB51}"/>
                  </a:ext>
                </a:extLst>
              </p:cNvPr>
              <p:cNvSpPr/>
              <p:nvPr/>
            </p:nvSpPr>
            <p:spPr>
              <a:xfrm>
                <a:off x="6651526" y="4519767"/>
                <a:ext cx="177824" cy="878280"/>
              </a:xfrm>
              <a:custGeom>
                <a:avLst/>
                <a:gdLst>
                  <a:gd name="connsiteX0" fmla="*/ 177824 w 177824"/>
                  <a:gd name="connsiteY0" fmla="*/ 865373 h 878280"/>
                  <a:gd name="connsiteX1" fmla="*/ 92205 w 177824"/>
                  <a:gd name="connsiteY1" fmla="*/ 4690 h 878280"/>
                  <a:gd name="connsiteX2" fmla="*/ 0 w 177824"/>
                  <a:gd name="connsiteY2" fmla="*/ 0 h 878280"/>
                  <a:gd name="connsiteX3" fmla="*/ 131323 w 177824"/>
                  <a:gd name="connsiteY3" fmla="*/ 865174 h 878280"/>
                  <a:gd name="connsiteX4" fmla="*/ 131323 w 177824"/>
                  <a:gd name="connsiteY4" fmla="*/ 865174 h 878280"/>
                  <a:gd name="connsiteX5" fmla="*/ 137509 w 177824"/>
                  <a:gd name="connsiteY5" fmla="*/ 873456 h 878280"/>
                  <a:gd name="connsiteX6" fmla="*/ 170440 w 177824"/>
                  <a:gd name="connsiteY6" fmla="*/ 875153 h 878280"/>
                  <a:gd name="connsiteX7" fmla="*/ 177625 w 177824"/>
                  <a:gd name="connsiteY7" fmla="*/ 865174 h 878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7824" h="878280">
                    <a:moveTo>
                      <a:pt x="177824" y="865373"/>
                    </a:moveTo>
                    <a:lnTo>
                      <a:pt x="92205" y="4690"/>
                    </a:lnTo>
                    <a:lnTo>
                      <a:pt x="0" y="0"/>
                    </a:lnTo>
                    <a:lnTo>
                      <a:pt x="131323" y="865174"/>
                    </a:lnTo>
                    <a:lnTo>
                      <a:pt x="131323" y="865174"/>
                    </a:lnTo>
                    <a:cubicBezTo>
                      <a:pt x="132077" y="868705"/>
                      <a:pt x="134337" y="871730"/>
                      <a:pt x="137509" y="873456"/>
                    </a:cubicBezTo>
                    <a:cubicBezTo>
                      <a:pt x="147592" y="879226"/>
                      <a:pt x="159818" y="879856"/>
                      <a:pt x="170440" y="875153"/>
                    </a:cubicBezTo>
                    <a:cubicBezTo>
                      <a:pt x="174581" y="873519"/>
                      <a:pt x="177389" y="869619"/>
                      <a:pt x="177625" y="865174"/>
                    </a:cubicBezTo>
                    <a:close/>
                  </a:path>
                </a:pathLst>
              </a:custGeom>
              <a:solidFill>
                <a:srgbClr val="455A64"/>
              </a:solidFill>
              <a:ln w="9963" cap="flat">
                <a:noFill/>
                <a:prstDash val="solid"/>
                <a:miter/>
              </a:ln>
            </p:spPr>
            <p:txBody>
              <a:bodyPr rtlCol="0" anchor="ctr"/>
              <a:lstStyle/>
              <a:p>
                <a:pPr defTabSz="685783">
                  <a:buClrTx/>
                  <a:defRPr/>
                </a:pPr>
                <a:endParaRPr lang="en-US" sz="1350" kern="1200" dirty="0">
                  <a:solidFill>
                    <a:prstClr val="black"/>
                  </a:solidFill>
                  <a:latin typeface="Calibri" panose="020F0502020204030204"/>
                  <a:ea typeface="+mn-ea"/>
                </a:endParaRPr>
              </a:p>
            </p:txBody>
          </p:sp>
          <p:sp>
            <p:nvSpPr>
              <p:cNvPr id="122" name="Freeform: Shape 121">
                <a:extLst>
                  <a:ext uri="{FF2B5EF4-FFF2-40B4-BE49-F238E27FC236}">
                    <a16:creationId xmlns:a16="http://schemas.microsoft.com/office/drawing/2014/main" id="{6E6C09DB-D93E-10E3-2B46-9D1C1ED1A341}"/>
                  </a:ext>
                </a:extLst>
              </p:cNvPr>
              <p:cNvSpPr/>
              <p:nvPr/>
            </p:nvSpPr>
            <p:spPr>
              <a:xfrm>
                <a:off x="6651526" y="4519967"/>
                <a:ext cx="106175" cy="154194"/>
              </a:xfrm>
              <a:custGeom>
                <a:avLst/>
                <a:gdLst>
                  <a:gd name="connsiteX0" fmla="*/ 106176 w 106175"/>
                  <a:gd name="connsiteY0" fmla="*/ 145094 h 154194"/>
                  <a:gd name="connsiteX1" fmla="*/ 92205 w 106175"/>
                  <a:gd name="connsiteY1" fmla="*/ 4690 h 154194"/>
                  <a:gd name="connsiteX2" fmla="*/ 0 w 106175"/>
                  <a:gd name="connsiteY2" fmla="*/ 0 h 154194"/>
                  <a:gd name="connsiteX3" fmla="*/ 22951 w 106175"/>
                  <a:gd name="connsiteY3" fmla="*/ 151181 h 154194"/>
                  <a:gd name="connsiteX4" fmla="*/ 106176 w 106175"/>
                  <a:gd name="connsiteY4" fmla="*/ 145094 h 1541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175" h="154194">
                    <a:moveTo>
                      <a:pt x="106176" y="145094"/>
                    </a:moveTo>
                    <a:lnTo>
                      <a:pt x="92205" y="4690"/>
                    </a:lnTo>
                    <a:lnTo>
                      <a:pt x="0" y="0"/>
                    </a:lnTo>
                    <a:lnTo>
                      <a:pt x="22951" y="151181"/>
                    </a:lnTo>
                    <a:cubicBezTo>
                      <a:pt x="43209" y="157268"/>
                      <a:pt x="79332" y="153576"/>
                      <a:pt x="106176" y="145094"/>
                    </a:cubicBezTo>
                    <a:close/>
                  </a:path>
                </a:pathLst>
              </a:custGeom>
              <a:solidFill>
                <a:srgbClr val="37474F"/>
              </a:solidFill>
              <a:ln w="9963" cap="flat">
                <a:noFill/>
                <a:prstDash val="solid"/>
                <a:miter/>
              </a:ln>
            </p:spPr>
            <p:txBody>
              <a:bodyPr rtlCol="0" anchor="ctr"/>
              <a:lstStyle/>
              <a:p>
                <a:pPr defTabSz="685783">
                  <a:buClrTx/>
                  <a:defRPr/>
                </a:pPr>
                <a:endParaRPr lang="en-US" sz="1350" kern="1200" dirty="0">
                  <a:solidFill>
                    <a:prstClr val="black"/>
                  </a:solidFill>
                  <a:latin typeface="Calibri" panose="020F0502020204030204"/>
                  <a:ea typeface="+mn-ea"/>
                </a:endParaRPr>
              </a:p>
            </p:txBody>
          </p:sp>
          <p:sp>
            <p:nvSpPr>
              <p:cNvPr id="123" name="Freeform: Shape 122">
                <a:extLst>
                  <a:ext uri="{FF2B5EF4-FFF2-40B4-BE49-F238E27FC236}">
                    <a16:creationId xmlns:a16="http://schemas.microsoft.com/office/drawing/2014/main" id="{06B06D70-C558-DB8D-A7AB-BEA3FA21FD9F}"/>
                  </a:ext>
                </a:extLst>
              </p:cNvPr>
              <p:cNvSpPr/>
              <p:nvPr/>
            </p:nvSpPr>
            <p:spPr>
              <a:xfrm>
                <a:off x="6456239" y="3841000"/>
                <a:ext cx="226721" cy="869044"/>
              </a:xfrm>
              <a:custGeom>
                <a:avLst/>
                <a:gdLst>
                  <a:gd name="connsiteX0" fmla="*/ 226721 w 226721"/>
                  <a:gd name="connsiteY0" fmla="*/ 0 h 869044"/>
                  <a:gd name="connsiteX1" fmla="*/ 134416 w 226721"/>
                  <a:gd name="connsiteY1" fmla="*/ 0 h 869044"/>
                  <a:gd name="connsiteX2" fmla="*/ 0 w 226721"/>
                  <a:gd name="connsiteY2" fmla="*/ 855095 h 869044"/>
                  <a:gd name="connsiteX3" fmla="*/ 0 w 226721"/>
                  <a:gd name="connsiteY3" fmla="*/ 855095 h 869044"/>
                  <a:gd name="connsiteX4" fmla="*/ 6686 w 226721"/>
                  <a:gd name="connsiteY4" fmla="*/ 865074 h 869044"/>
                  <a:gd name="connsiteX5" fmla="*/ 39616 w 226721"/>
                  <a:gd name="connsiteY5" fmla="*/ 865074 h 869044"/>
                  <a:gd name="connsiteX6" fmla="*/ 46203 w 226721"/>
                  <a:gd name="connsiteY6" fmla="*/ 857190 h 869044"/>
                  <a:gd name="connsiteX7" fmla="*/ 46203 w 226721"/>
                  <a:gd name="connsiteY7" fmla="*/ 857191 h 8690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6721" h="869044">
                    <a:moveTo>
                      <a:pt x="226721" y="0"/>
                    </a:moveTo>
                    <a:lnTo>
                      <a:pt x="134416" y="0"/>
                    </a:lnTo>
                    <a:lnTo>
                      <a:pt x="0" y="855095"/>
                    </a:lnTo>
                    <a:lnTo>
                      <a:pt x="0" y="855095"/>
                    </a:lnTo>
                    <a:cubicBezTo>
                      <a:pt x="50" y="859454"/>
                      <a:pt x="2673" y="863370"/>
                      <a:pt x="6686" y="865074"/>
                    </a:cubicBezTo>
                    <a:cubicBezTo>
                      <a:pt x="17025" y="870368"/>
                      <a:pt x="29278" y="870368"/>
                      <a:pt x="39616" y="865074"/>
                    </a:cubicBezTo>
                    <a:cubicBezTo>
                      <a:pt x="42834" y="863504"/>
                      <a:pt x="45230" y="860636"/>
                      <a:pt x="46203" y="857190"/>
                    </a:cubicBezTo>
                    <a:lnTo>
                      <a:pt x="46203" y="857191"/>
                    </a:lnTo>
                    <a:close/>
                  </a:path>
                </a:pathLst>
              </a:custGeom>
              <a:solidFill>
                <a:srgbClr val="455A64"/>
              </a:solidFill>
              <a:ln w="9963" cap="flat">
                <a:noFill/>
                <a:prstDash val="solid"/>
                <a:miter/>
              </a:ln>
            </p:spPr>
            <p:txBody>
              <a:bodyPr rtlCol="0" anchor="ctr"/>
              <a:lstStyle/>
              <a:p>
                <a:pPr defTabSz="685783">
                  <a:buClrTx/>
                  <a:defRPr/>
                </a:pPr>
                <a:endParaRPr lang="en-US" sz="1350" kern="1200" dirty="0">
                  <a:solidFill>
                    <a:prstClr val="black"/>
                  </a:solidFill>
                  <a:latin typeface="Calibri" panose="020F0502020204030204"/>
                  <a:ea typeface="+mn-ea"/>
                </a:endParaRPr>
              </a:p>
            </p:txBody>
          </p:sp>
          <p:sp>
            <p:nvSpPr>
              <p:cNvPr id="124" name="Freeform: Shape 123">
                <a:extLst>
                  <a:ext uri="{FF2B5EF4-FFF2-40B4-BE49-F238E27FC236}">
                    <a16:creationId xmlns:a16="http://schemas.microsoft.com/office/drawing/2014/main" id="{8C6C1539-C31A-724D-97EC-C52C9633C3C6}"/>
                  </a:ext>
                </a:extLst>
              </p:cNvPr>
              <p:cNvSpPr/>
              <p:nvPr/>
            </p:nvSpPr>
            <p:spPr>
              <a:xfrm>
                <a:off x="6470109" y="3864351"/>
                <a:ext cx="205665" cy="768278"/>
              </a:xfrm>
              <a:custGeom>
                <a:avLst/>
                <a:gdLst>
                  <a:gd name="connsiteX0" fmla="*/ 129726 w 205665"/>
                  <a:gd name="connsiteY0" fmla="*/ 1397 h 768278"/>
                  <a:gd name="connsiteX1" fmla="*/ 117252 w 205665"/>
                  <a:gd name="connsiteY1" fmla="*/ 0 h 768278"/>
                  <a:gd name="connsiteX2" fmla="*/ 0 w 205665"/>
                  <a:gd name="connsiteY2" fmla="*/ 743730 h 768278"/>
                  <a:gd name="connsiteX3" fmla="*/ 46003 w 205665"/>
                  <a:gd name="connsiteY3" fmla="*/ 768278 h 768278"/>
                  <a:gd name="connsiteX4" fmla="*/ 205666 w 205665"/>
                  <a:gd name="connsiteY4" fmla="*/ 17363 h 768278"/>
                  <a:gd name="connsiteX5" fmla="*/ 129726 w 205665"/>
                  <a:gd name="connsiteY5" fmla="*/ 1397 h 768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5665" h="768278">
                    <a:moveTo>
                      <a:pt x="129726" y="1397"/>
                    </a:moveTo>
                    <a:cubicBezTo>
                      <a:pt x="125606" y="641"/>
                      <a:pt x="121438" y="174"/>
                      <a:pt x="117252" y="0"/>
                    </a:cubicBezTo>
                    <a:lnTo>
                      <a:pt x="0" y="743730"/>
                    </a:lnTo>
                    <a:cubicBezTo>
                      <a:pt x="16864" y="752811"/>
                      <a:pt x="29139" y="759597"/>
                      <a:pt x="46003" y="768278"/>
                    </a:cubicBezTo>
                    <a:lnTo>
                      <a:pt x="205666" y="17363"/>
                    </a:lnTo>
                    <a:cubicBezTo>
                      <a:pt x="180419" y="11576"/>
                      <a:pt x="155272" y="6187"/>
                      <a:pt x="129726" y="1397"/>
                    </a:cubicBezTo>
                    <a:close/>
                  </a:path>
                </a:pathLst>
              </a:custGeom>
              <a:solidFill>
                <a:srgbClr val="37474F"/>
              </a:solidFill>
              <a:ln w="9963" cap="flat">
                <a:noFill/>
                <a:prstDash val="solid"/>
                <a:miter/>
              </a:ln>
            </p:spPr>
            <p:txBody>
              <a:bodyPr rtlCol="0" anchor="ctr"/>
              <a:lstStyle/>
              <a:p>
                <a:pPr defTabSz="685783">
                  <a:buClrTx/>
                  <a:defRPr/>
                </a:pPr>
                <a:endParaRPr lang="en-US" sz="1350" kern="1200" dirty="0">
                  <a:solidFill>
                    <a:prstClr val="black"/>
                  </a:solidFill>
                  <a:latin typeface="Calibri" panose="020F0502020204030204"/>
                  <a:ea typeface="+mn-ea"/>
                </a:endParaRPr>
              </a:p>
            </p:txBody>
          </p:sp>
          <p:grpSp>
            <p:nvGrpSpPr>
              <p:cNvPr id="125" name="Graphic 2">
                <a:extLst>
                  <a:ext uri="{FF2B5EF4-FFF2-40B4-BE49-F238E27FC236}">
                    <a16:creationId xmlns:a16="http://schemas.microsoft.com/office/drawing/2014/main" id="{4037AB61-4A9F-9FC1-87E9-C0C42C68A169}"/>
                  </a:ext>
                </a:extLst>
              </p:cNvPr>
              <p:cNvGrpSpPr/>
              <p:nvPr/>
            </p:nvGrpSpPr>
            <p:grpSpPr>
              <a:xfrm>
                <a:off x="5904968" y="2898035"/>
                <a:ext cx="1587977" cy="1712052"/>
                <a:chOff x="5904968" y="2898035"/>
                <a:chExt cx="1587977" cy="1712052"/>
              </a:xfrm>
            </p:grpSpPr>
            <p:sp>
              <p:nvSpPr>
                <p:cNvPr id="126" name="Freeform: Shape 125">
                  <a:extLst>
                    <a:ext uri="{FF2B5EF4-FFF2-40B4-BE49-F238E27FC236}">
                      <a16:creationId xmlns:a16="http://schemas.microsoft.com/office/drawing/2014/main" id="{8AF9C86C-A291-86B9-CC02-9FAF4783FFEE}"/>
                    </a:ext>
                  </a:extLst>
                </p:cNvPr>
                <p:cNvSpPr/>
                <p:nvPr/>
              </p:nvSpPr>
              <p:spPr>
                <a:xfrm>
                  <a:off x="5904968" y="3009692"/>
                  <a:ext cx="1471431" cy="1600395"/>
                </a:xfrm>
                <a:custGeom>
                  <a:avLst/>
                  <a:gdLst>
                    <a:gd name="connsiteX0" fmla="*/ 1470031 w 1471431"/>
                    <a:gd name="connsiteY0" fmla="*/ 1170093 h 1600395"/>
                    <a:gd name="connsiteX1" fmla="*/ 1390199 w 1471431"/>
                    <a:gd name="connsiteY1" fmla="*/ 1074894 h 1600395"/>
                    <a:gd name="connsiteX2" fmla="*/ 860417 w 1471431"/>
                    <a:gd name="connsiteY2" fmla="*/ 770736 h 1600395"/>
                    <a:gd name="connsiteX3" fmla="*/ 859220 w 1471431"/>
                    <a:gd name="connsiteY3" fmla="*/ 769538 h 1600395"/>
                    <a:gd name="connsiteX4" fmla="*/ 644773 w 1471431"/>
                    <a:gd name="connsiteY4" fmla="*/ 190161 h 1600395"/>
                    <a:gd name="connsiteX5" fmla="*/ 639983 w 1471431"/>
                    <a:gd name="connsiteY5" fmla="*/ 175492 h 1600395"/>
                    <a:gd name="connsiteX6" fmla="*/ 636091 w 1471431"/>
                    <a:gd name="connsiteY6" fmla="*/ 164516 h 1600395"/>
                    <a:gd name="connsiteX7" fmla="*/ 621522 w 1471431"/>
                    <a:gd name="connsiteY7" fmla="*/ 129190 h 1600395"/>
                    <a:gd name="connsiteX8" fmla="*/ 618029 w 1471431"/>
                    <a:gd name="connsiteY8" fmla="*/ 122005 h 1600395"/>
                    <a:gd name="connsiteX9" fmla="*/ 602562 w 1471431"/>
                    <a:gd name="connsiteY9" fmla="*/ 94463 h 1600395"/>
                    <a:gd name="connsiteX10" fmla="*/ 598371 w 1471431"/>
                    <a:gd name="connsiteY10" fmla="*/ 88177 h 1600395"/>
                    <a:gd name="connsiteX11" fmla="*/ 590387 w 1471431"/>
                    <a:gd name="connsiteY11" fmla="*/ 77300 h 1600395"/>
                    <a:gd name="connsiteX12" fmla="*/ 585697 w 1471431"/>
                    <a:gd name="connsiteY12" fmla="*/ 71811 h 1600395"/>
                    <a:gd name="connsiteX13" fmla="*/ 578113 w 1471431"/>
                    <a:gd name="connsiteY13" fmla="*/ 63628 h 1600395"/>
                    <a:gd name="connsiteX14" fmla="*/ 571727 w 1471431"/>
                    <a:gd name="connsiteY14" fmla="*/ 57541 h 1600395"/>
                    <a:gd name="connsiteX15" fmla="*/ 551769 w 1471431"/>
                    <a:gd name="connsiteY15" fmla="*/ 42872 h 1600395"/>
                    <a:gd name="connsiteX16" fmla="*/ 546680 w 1471431"/>
                    <a:gd name="connsiteY16" fmla="*/ 39978 h 1600395"/>
                    <a:gd name="connsiteX17" fmla="*/ 545981 w 1471431"/>
                    <a:gd name="connsiteY17" fmla="*/ 39978 h 1600395"/>
                    <a:gd name="connsiteX18" fmla="*/ 544684 w 1471431"/>
                    <a:gd name="connsiteY18" fmla="*/ 39180 h 1600395"/>
                    <a:gd name="connsiteX19" fmla="*/ 542389 w 1471431"/>
                    <a:gd name="connsiteY19" fmla="*/ 37883 h 1600395"/>
                    <a:gd name="connsiteX20" fmla="*/ 520335 w 1471431"/>
                    <a:gd name="connsiteY20" fmla="*/ 25110 h 1600395"/>
                    <a:gd name="connsiteX21" fmla="*/ 514348 w 1471431"/>
                    <a:gd name="connsiteY21" fmla="*/ 21817 h 1600395"/>
                    <a:gd name="connsiteX22" fmla="*/ 511654 w 1471431"/>
                    <a:gd name="connsiteY22" fmla="*/ 20220 h 1600395"/>
                    <a:gd name="connsiteX23" fmla="*/ 503770 w 1471431"/>
                    <a:gd name="connsiteY23" fmla="*/ 15730 h 1600395"/>
                    <a:gd name="connsiteX24" fmla="*/ 482216 w 1471431"/>
                    <a:gd name="connsiteY24" fmla="*/ 5751 h 1600395"/>
                    <a:gd name="connsiteX25" fmla="*/ 474731 w 1471431"/>
                    <a:gd name="connsiteY25" fmla="*/ 3456 h 1600395"/>
                    <a:gd name="connsiteX26" fmla="*/ 466150 w 1471431"/>
                    <a:gd name="connsiteY26" fmla="*/ 1659 h 1600395"/>
                    <a:gd name="connsiteX27" fmla="*/ 380630 w 1471431"/>
                    <a:gd name="connsiteY27" fmla="*/ 10840 h 1600395"/>
                    <a:gd name="connsiteX28" fmla="*/ 373845 w 1471431"/>
                    <a:gd name="connsiteY28" fmla="*/ 13035 h 1600395"/>
                    <a:gd name="connsiteX29" fmla="*/ 353388 w 1471431"/>
                    <a:gd name="connsiteY29" fmla="*/ 20619 h 1600395"/>
                    <a:gd name="connsiteX30" fmla="*/ 353388 w 1471431"/>
                    <a:gd name="connsiteY30" fmla="*/ 20619 h 1600395"/>
                    <a:gd name="connsiteX31" fmla="*/ 325047 w 1471431"/>
                    <a:gd name="connsiteY31" fmla="*/ 32993 h 1600395"/>
                    <a:gd name="connsiteX32" fmla="*/ 215878 w 1471431"/>
                    <a:gd name="connsiteY32" fmla="*/ 89773 h 1600395"/>
                    <a:gd name="connsiteX33" fmla="*/ 202107 w 1471431"/>
                    <a:gd name="connsiteY33" fmla="*/ 97557 h 1600395"/>
                    <a:gd name="connsiteX34" fmla="*/ 185642 w 1471431"/>
                    <a:gd name="connsiteY34" fmla="*/ 107536 h 1600395"/>
                    <a:gd name="connsiteX35" fmla="*/ 175663 w 1471431"/>
                    <a:gd name="connsiteY35" fmla="*/ 114022 h 1600395"/>
                    <a:gd name="connsiteX36" fmla="*/ 150316 w 1471431"/>
                    <a:gd name="connsiteY36" fmla="*/ 131485 h 1600395"/>
                    <a:gd name="connsiteX37" fmla="*/ 138042 w 1471431"/>
                    <a:gd name="connsiteY37" fmla="*/ 140865 h 1600395"/>
                    <a:gd name="connsiteX38" fmla="*/ 126267 w 1471431"/>
                    <a:gd name="connsiteY38" fmla="*/ 150844 h 1600395"/>
                    <a:gd name="connsiteX39" fmla="*/ 109303 w 1471431"/>
                    <a:gd name="connsiteY39" fmla="*/ 166711 h 1600395"/>
                    <a:gd name="connsiteX40" fmla="*/ 98626 w 1471431"/>
                    <a:gd name="connsiteY40" fmla="*/ 177887 h 1600395"/>
                    <a:gd name="connsiteX41" fmla="*/ 78668 w 1471431"/>
                    <a:gd name="connsiteY41" fmla="*/ 202336 h 1600395"/>
                    <a:gd name="connsiteX42" fmla="*/ 78668 w 1471431"/>
                    <a:gd name="connsiteY42" fmla="*/ 202336 h 1600395"/>
                    <a:gd name="connsiteX43" fmla="*/ 74077 w 1471431"/>
                    <a:gd name="connsiteY43" fmla="*/ 208722 h 1600395"/>
                    <a:gd name="connsiteX44" fmla="*/ 64797 w 1471431"/>
                    <a:gd name="connsiteY44" fmla="*/ 222892 h 1600395"/>
                    <a:gd name="connsiteX45" fmla="*/ 52223 w 1471431"/>
                    <a:gd name="connsiteY45" fmla="*/ 244846 h 1600395"/>
                    <a:gd name="connsiteX46" fmla="*/ 48332 w 1471431"/>
                    <a:gd name="connsiteY46" fmla="*/ 252629 h 1600395"/>
                    <a:gd name="connsiteX47" fmla="*/ 44440 w 1471431"/>
                    <a:gd name="connsiteY47" fmla="*/ 260712 h 1600395"/>
                    <a:gd name="connsiteX48" fmla="*/ 40748 w 1471431"/>
                    <a:gd name="connsiteY48" fmla="*/ 269095 h 1600395"/>
                    <a:gd name="connsiteX49" fmla="*/ 3826 w 1471431"/>
                    <a:gd name="connsiteY49" fmla="*/ 431252 h 1600395"/>
                    <a:gd name="connsiteX50" fmla="*/ 28673 w 1471431"/>
                    <a:gd name="connsiteY50" fmla="*/ 973408 h 1600395"/>
                    <a:gd name="connsiteX51" fmla="*/ 28673 w 1471431"/>
                    <a:gd name="connsiteY51" fmla="*/ 973408 h 1600395"/>
                    <a:gd name="connsiteX52" fmla="*/ 175264 w 1471431"/>
                    <a:gd name="connsiteY52" fmla="*/ 1325265 h 1600395"/>
                    <a:gd name="connsiteX53" fmla="*/ 646469 w 1471431"/>
                    <a:gd name="connsiteY53" fmla="*/ 1575537 h 1600395"/>
                    <a:gd name="connsiteX54" fmla="*/ 1115479 w 1471431"/>
                    <a:gd name="connsiteY54" fmla="*/ 1475747 h 1600395"/>
                    <a:gd name="connsiteX55" fmla="*/ 1427121 w 1471431"/>
                    <a:gd name="connsiteY55" fmla="*/ 1291237 h 1600395"/>
                    <a:gd name="connsiteX56" fmla="*/ 1471427 w 1471431"/>
                    <a:gd name="connsiteY56" fmla="*/ 1225376 h 1600395"/>
                    <a:gd name="connsiteX57" fmla="*/ 1470031 w 1471431"/>
                    <a:gd name="connsiteY57" fmla="*/ 1170093 h 1600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1471431" h="1600395">
                      <a:moveTo>
                        <a:pt x="1470031" y="1170093"/>
                      </a:moveTo>
                      <a:cubicBezTo>
                        <a:pt x="1470031" y="1140954"/>
                        <a:pt x="1444385" y="1110219"/>
                        <a:pt x="1390199" y="1074894"/>
                      </a:cubicBezTo>
                      <a:cubicBezTo>
                        <a:pt x="1290410" y="1010130"/>
                        <a:pt x="1000023" y="848073"/>
                        <a:pt x="860417" y="770736"/>
                      </a:cubicBezTo>
                      <a:cubicBezTo>
                        <a:pt x="860333" y="770113"/>
                        <a:pt x="859843" y="769622"/>
                        <a:pt x="859220" y="769538"/>
                      </a:cubicBezTo>
                      <a:cubicBezTo>
                        <a:pt x="751847" y="704376"/>
                        <a:pt x="719515" y="426063"/>
                        <a:pt x="644773" y="190161"/>
                      </a:cubicBezTo>
                      <a:cubicBezTo>
                        <a:pt x="643176" y="185172"/>
                        <a:pt x="641679" y="180182"/>
                        <a:pt x="639983" y="175492"/>
                      </a:cubicBezTo>
                      <a:lnTo>
                        <a:pt x="636091" y="164516"/>
                      </a:lnTo>
                      <a:cubicBezTo>
                        <a:pt x="631401" y="151643"/>
                        <a:pt x="626611" y="139967"/>
                        <a:pt x="621522" y="129190"/>
                      </a:cubicBezTo>
                      <a:cubicBezTo>
                        <a:pt x="620324" y="126695"/>
                        <a:pt x="619227" y="124300"/>
                        <a:pt x="618029" y="122005"/>
                      </a:cubicBezTo>
                      <a:cubicBezTo>
                        <a:pt x="613457" y="112509"/>
                        <a:pt x="608291" y="103310"/>
                        <a:pt x="602562" y="94463"/>
                      </a:cubicBezTo>
                      <a:cubicBezTo>
                        <a:pt x="601165" y="92268"/>
                        <a:pt x="599768" y="90172"/>
                        <a:pt x="598371" y="88177"/>
                      </a:cubicBezTo>
                      <a:cubicBezTo>
                        <a:pt x="595776" y="84285"/>
                        <a:pt x="593082" y="80692"/>
                        <a:pt x="590387" y="77300"/>
                      </a:cubicBezTo>
                      <a:lnTo>
                        <a:pt x="585697" y="71811"/>
                      </a:lnTo>
                      <a:cubicBezTo>
                        <a:pt x="583324" y="68944"/>
                        <a:pt x="580792" y="66212"/>
                        <a:pt x="578113" y="63628"/>
                      </a:cubicBezTo>
                      <a:cubicBezTo>
                        <a:pt x="576018" y="61433"/>
                        <a:pt x="573922" y="59437"/>
                        <a:pt x="571727" y="57541"/>
                      </a:cubicBezTo>
                      <a:cubicBezTo>
                        <a:pt x="565587" y="51989"/>
                        <a:pt x="558901" y="47074"/>
                        <a:pt x="551769" y="42872"/>
                      </a:cubicBezTo>
                      <a:lnTo>
                        <a:pt x="546680" y="39978"/>
                      </a:lnTo>
                      <a:cubicBezTo>
                        <a:pt x="546453" y="39902"/>
                        <a:pt x="546208" y="39902"/>
                        <a:pt x="545981" y="39978"/>
                      </a:cubicBezTo>
                      <a:lnTo>
                        <a:pt x="544684" y="39180"/>
                      </a:lnTo>
                      <a:lnTo>
                        <a:pt x="542389" y="37883"/>
                      </a:lnTo>
                      <a:lnTo>
                        <a:pt x="520335" y="25110"/>
                      </a:lnTo>
                      <a:lnTo>
                        <a:pt x="514348" y="21817"/>
                      </a:lnTo>
                      <a:lnTo>
                        <a:pt x="511654" y="20220"/>
                      </a:lnTo>
                      <a:lnTo>
                        <a:pt x="503770" y="15730"/>
                      </a:lnTo>
                      <a:cubicBezTo>
                        <a:pt x="496984" y="11602"/>
                        <a:pt x="489754" y="8254"/>
                        <a:pt x="482216" y="5751"/>
                      </a:cubicBezTo>
                      <a:lnTo>
                        <a:pt x="474731" y="3456"/>
                      </a:lnTo>
                      <a:cubicBezTo>
                        <a:pt x="471937" y="2757"/>
                        <a:pt x="469143" y="2158"/>
                        <a:pt x="466150" y="1659"/>
                      </a:cubicBezTo>
                      <a:cubicBezTo>
                        <a:pt x="437321" y="-2300"/>
                        <a:pt x="407962" y="852"/>
                        <a:pt x="380630" y="10840"/>
                      </a:cubicBezTo>
                      <a:cubicBezTo>
                        <a:pt x="378331" y="11450"/>
                        <a:pt x="376066" y="12183"/>
                        <a:pt x="373845" y="13035"/>
                      </a:cubicBezTo>
                      <a:cubicBezTo>
                        <a:pt x="367159" y="15430"/>
                        <a:pt x="360273" y="17925"/>
                        <a:pt x="353388" y="20619"/>
                      </a:cubicBezTo>
                      <a:lnTo>
                        <a:pt x="353388" y="20619"/>
                      </a:lnTo>
                      <a:cubicBezTo>
                        <a:pt x="344207" y="24411"/>
                        <a:pt x="334727" y="28602"/>
                        <a:pt x="325047" y="32993"/>
                      </a:cubicBezTo>
                      <a:cubicBezTo>
                        <a:pt x="291219" y="48560"/>
                        <a:pt x="254696" y="68518"/>
                        <a:pt x="215878" y="89773"/>
                      </a:cubicBezTo>
                      <a:lnTo>
                        <a:pt x="202107" y="97557"/>
                      </a:lnTo>
                      <a:cubicBezTo>
                        <a:pt x="196519" y="100650"/>
                        <a:pt x="191130" y="103943"/>
                        <a:pt x="185642" y="107536"/>
                      </a:cubicBezTo>
                      <a:lnTo>
                        <a:pt x="175663" y="114022"/>
                      </a:lnTo>
                      <a:cubicBezTo>
                        <a:pt x="167081" y="119610"/>
                        <a:pt x="158599" y="125298"/>
                        <a:pt x="150316" y="131485"/>
                      </a:cubicBezTo>
                      <a:lnTo>
                        <a:pt x="138042" y="140865"/>
                      </a:lnTo>
                      <a:cubicBezTo>
                        <a:pt x="134151" y="144158"/>
                        <a:pt x="130159" y="147352"/>
                        <a:pt x="126267" y="150844"/>
                      </a:cubicBezTo>
                      <a:cubicBezTo>
                        <a:pt x="120380" y="155834"/>
                        <a:pt x="114791" y="160823"/>
                        <a:pt x="109303" y="166711"/>
                      </a:cubicBezTo>
                      <a:cubicBezTo>
                        <a:pt x="105611" y="170203"/>
                        <a:pt x="102018" y="173996"/>
                        <a:pt x="98626" y="177887"/>
                      </a:cubicBezTo>
                      <a:cubicBezTo>
                        <a:pt x="91500" y="185639"/>
                        <a:pt x="84836" y="193802"/>
                        <a:pt x="78668" y="202336"/>
                      </a:cubicBezTo>
                      <a:lnTo>
                        <a:pt x="78668" y="202336"/>
                      </a:lnTo>
                      <a:lnTo>
                        <a:pt x="74077" y="208722"/>
                      </a:lnTo>
                      <a:cubicBezTo>
                        <a:pt x="70884" y="213313"/>
                        <a:pt x="67791" y="218003"/>
                        <a:pt x="64797" y="222892"/>
                      </a:cubicBezTo>
                      <a:cubicBezTo>
                        <a:pt x="60406" y="229877"/>
                        <a:pt x="56215" y="237162"/>
                        <a:pt x="52223" y="244846"/>
                      </a:cubicBezTo>
                      <a:cubicBezTo>
                        <a:pt x="50926" y="247440"/>
                        <a:pt x="49529" y="250035"/>
                        <a:pt x="48332" y="252629"/>
                      </a:cubicBezTo>
                      <a:cubicBezTo>
                        <a:pt x="47134" y="255224"/>
                        <a:pt x="45637" y="258018"/>
                        <a:pt x="44440" y="260712"/>
                      </a:cubicBezTo>
                      <a:cubicBezTo>
                        <a:pt x="43242" y="263407"/>
                        <a:pt x="42045" y="266201"/>
                        <a:pt x="40748" y="269095"/>
                      </a:cubicBezTo>
                      <a:cubicBezTo>
                        <a:pt x="19885" y="320837"/>
                        <a:pt x="7420" y="375579"/>
                        <a:pt x="3826" y="431252"/>
                      </a:cubicBezTo>
                      <a:cubicBezTo>
                        <a:pt x="-6153" y="555590"/>
                        <a:pt x="3826" y="793288"/>
                        <a:pt x="28673" y="973408"/>
                      </a:cubicBezTo>
                      <a:lnTo>
                        <a:pt x="28673" y="973408"/>
                      </a:lnTo>
                      <a:cubicBezTo>
                        <a:pt x="65196" y="1274373"/>
                        <a:pt x="110002" y="1274871"/>
                        <a:pt x="175264" y="1325265"/>
                      </a:cubicBezTo>
                      <a:cubicBezTo>
                        <a:pt x="287427" y="1411882"/>
                        <a:pt x="539994" y="1533625"/>
                        <a:pt x="646469" y="1575537"/>
                      </a:cubicBezTo>
                      <a:cubicBezTo>
                        <a:pt x="839561" y="1651576"/>
                        <a:pt x="997328" y="1534324"/>
                        <a:pt x="1115479" y="1475747"/>
                      </a:cubicBezTo>
                      <a:cubicBezTo>
                        <a:pt x="1223316" y="1421186"/>
                        <a:pt x="1327424" y="1359547"/>
                        <a:pt x="1427121" y="1291237"/>
                      </a:cubicBezTo>
                      <a:cubicBezTo>
                        <a:pt x="1456459" y="1269782"/>
                        <a:pt x="1471727" y="1248128"/>
                        <a:pt x="1471427" y="1225376"/>
                      </a:cubicBezTo>
                      <a:cubicBezTo>
                        <a:pt x="1469831" y="1216295"/>
                        <a:pt x="1470031" y="1179573"/>
                        <a:pt x="1470031" y="1170093"/>
                      </a:cubicBezTo>
                      <a:close/>
                    </a:path>
                  </a:pathLst>
                </a:custGeom>
                <a:solidFill>
                  <a:srgbClr val="266E3E"/>
                </a:solidFill>
                <a:ln w="9963" cap="flat">
                  <a:noFill/>
                  <a:prstDash val="solid"/>
                  <a:miter/>
                </a:ln>
              </p:spPr>
              <p:txBody>
                <a:bodyPr rtlCol="0" anchor="ctr"/>
                <a:lstStyle/>
                <a:p>
                  <a:pPr defTabSz="685783">
                    <a:buClrTx/>
                    <a:defRPr/>
                  </a:pPr>
                  <a:endParaRPr lang="en-US" sz="1350" kern="1200" dirty="0">
                    <a:solidFill>
                      <a:prstClr val="black"/>
                    </a:solidFill>
                    <a:latin typeface="Calibri" panose="020F0502020204030204"/>
                    <a:ea typeface="+mn-ea"/>
                  </a:endParaRPr>
                </a:p>
              </p:txBody>
            </p:sp>
            <p:sp>
              <p:nvSpPr>
                <p:cNvPr id="127" name="Freeform: Shape 126">
                  <a:extLst>
                    <a:ext uri="{FF2B5EF4-FFF2-40B4-BE49-F238E27FC236}">
                      <a16:creationId xmlns:a16="http://schemas.microsoft.com/office/drawing/2014/main" id="{0D54CEBD-E2C3-34AD-08EE-866EBDA098CF}"/>
                    </a:ext>
                  </a:extLst>
                </p:cNvPr>
                <p:cNvSpPr/>
                <p:nvPr/>
              </p:nvSpPr>
              <p:spPr>
                <a:xfrm>
                  <a:off x="6021514" y="2898035"/>
                  <a:ext cx="1471431" cy="1600396"/>
                </a:xfrm>
                <a:custGeom>
                  <a:avLst/>
                  <a:gdLst>
                    <a:gd name="connsiteX0" fmla="*/ 1470031 w 1471431"/>
                    <a:gd name="connsiteY0" fmla="*/ 1170093 h 1600395"/>
                    <a:gd name="connsiteX1" fmla="*/ 1390199 w 1471431"/>
                    <a:gd name="connsiteY1" fmla="*/ 1074894 h 1600395"/>
                    <a:gd name="connsiteX2" fmla="*/ 860417 w 1471431"/>
                    <a:gd name="connsiteY2" fmla="*/ 770736 h 1600395"/>
                    <a:gd name="connsiteX3" fmla="*/ 859220 w 1471431"/>
                    <a:gd name="connsiteY3" fmla="*/ 769538 h 1600395"/>
                    <a:gd name="connsiteX4" fmla="*/ 644773 w 1471431"/>
                    <a:gd name="connsiteY4" fmla="*/ 190161 h 1600395"/>
                    <a:gd name="connsiteX5" fmla="*/ 639983 w 1471431"/>
                    <a:gd name="connsiteY5" fmla="*/ 175492 h 1600395"/>
                    <a:gd name="connsiteX6" fmla="*/ 636091 w 1471431"/>
                    <a:gd name="connsiteY6" fmla="*/ 164516 h 1600395"/>
                    <a:gd name="connsiteX7" fmla="*/ 621522 w 1471431"/>
                    <a:gd name="connsiteY7" fmla="*/ 129190 h 1600395"/>
                    <a:gd name="connsiteX8" fmla="*/ 618029 w 1471431"/>
                    <a:gd name="connsiteY8" fmla="*/ 122005 h 1600395"/>
                    <a:gd name="connsiteX9" fmla="*/ 602562 w 1471431"/>
                    <a:gd name="connsiteY9" fmla="*/ 94463 h 1600395"/>
                    <a:gd name="connsiteX10" fmla="*/ 598371 w 1471431"/>
                    <a:gd name="connsiteY10" fmla="*/ 88177 h 1600395"/>
                    <a:gd name="connsiteX11" fmla="*/ 590387 w 1471431"/>
                    <a:gd name="connsiteY11" fmla="*/ 77300 h 1600395"/>
                    <a:gd name="connsiteX12" fmla="*/ 585697 w 1471431"/>
                    <a:gd name="connsiteY12" fmla="*/ 71811 h 1600395"/>
                    <a:gd name="connsiteX13" fmla="*/ 578113 w 1471431"/>
                    <a:gd name="connsiteY13" fmla="*/ 63628 h 1600395"/>
                    <a:gd name="connsiteX14" fmla="*/ 571727 w 1471431"/>
                    <a:gd name="connsiteY14" fmla="*/ 57541 h 1600395"/>
                    <a:gd name="connsiteX15" fmla="*/ 551769 w 1471431"/>
                    <a:gd name="connsiteY15" fmla="*/ 42872 h 1600395"/>
                    <a:gd name="connsiteX16" fmla="*/ 546680 w 1471431"/>
                    <a:gd name="connsiteY16" fmla="*/ 39978 h 1600395"/>
                    <a:gd name="connsiteX17" fmla="*/ 545981 w 1471431"/>
                    <a:gd name="connsiteY17" fmla="*/ 39978 h 1600395"/>
                    <a:gd name="connsiteX18" fmla="*/ 544684 w 1471431"/>
                    <a:gd name="connsiteY18" fmla="*/ 39180 h 1600395"/>
                    <a:gd name="connsiteX19" fmla="*/ 542389 w 1471431"/>
                    <a:gd name="connsiteY19" fmla="*/ 37883 h 1600395"/>
                    <a:gd name="connsiteX20" fmla="*/ 520335 w 1471431"/>
                    <a:gd name="connsiteY20" fmla="*/ 25110 h 1600395"/>
                    <a:gd name="connsiteX21" fmla="*/ 514348 w 1471431"/>
                    <a:gd name="connsiteY21" fmla="*/ 21817 h 1600395"/>
                    <a:gd name="connsiteX22" fmla="*/ 511654 w 1471431"/>
                    <a:gd name="connsiteY22" fmla="*/ 20220 h 1600395"/>
                    <a:gd name="connsiteX23" fmla="*/ 503770 w 1471431"/>
                    <a:gd name="connsiteY23" fmla="*/ 15730 h 1600395"/>
                    <a:gd name="connsiteX24" fmla="*/ 482216 w 1471431"/>
                    <a:gd name="connsiteY24" fmla="*/ 5751 h 1600395"/>
                    <a:gd name="connsiteX25" fmla="*/ 474731 w 1471431"/>
                    <a:gd name="connsiteY25" fmla="*/ 3456 h 1600395"/>
                    <a:gd name="connsiteX26" fmla="*/ 466150 w 1471431"/>
                    <a:gd name="connsiteY26" fmla="*/ 1659 h 1600395"/>
                    <a:gd name="connsiteX27" fmla="*/ 380630 w 1471431"/>
                    <a:gd name="connsiteY27" fmla="*/ 10840 h 1600395"/>
                    <a:gd name="connsiteX28" fmla="*/ 373845 w 1471431"/>
                    <a:gd name="connsiteY28" fmla="*/ 13035 h 1600395"/>
                    <a:gd name="connsiteX29" fmla="*/ 353388 w 1471431"/>
                    <a:gd name="connsiteY29" fmla="*/ 20619 h 1600395"/>
                    <a:gd name="connsiteX30" fmla="*/ 353388 w 1471431"/>
                    <a:gd name="connsiteY30" fmla="*/ 20619 h 1600395"/>
                    <a:gd name="connsiteX31" fmla="*/ 325047 w 1471431"/>
                    <a:gd name="connsiteY31" fmla="*/ 32993 h 1600395"/>
                    <a:gd name="connsiteX32" fmla="*/ 215878 w 1471431"/>
                    <a:gd name="connsiteY32" fmla="*/ 89773 h 1600395"/>
                    <a:gd name="connsiteX33" fmla="*/ 202107 w 1471431"/>
                    <a:gd name="connsiteY33" fmla="*/ 97557 h 1600395"/>
                    <a:gd name="connsiteX34" fmla="*/ 185642 w 1471431"/>
                    <a:gd name="connsiteY34" fmla="*/ 107536 h 1600395"/>
                    <a:gd name="connsiteX35" fmla="*/ 175663 w 1471431"/>
                    <a:gd name="connsiteY35" fmla="*/ 114022 h 1600395"/>
                    <a:gd name="connsiteX36" fmla="*/ 150316 w 1471431"/>
                    <a:gd name="connsiteY36" fmla="*/ 131485 h 1600395"/>
                    <a:gd name="connsiteX37" fmla="*/ 138042 w 1471431"/>
                    <a:gd name="connsiteY37" fmla="*/ 140865 h 1600395"/>
                    <a:gd name="connsiteX38" fmla="*/ 126267 w 1471431"/>
                    <a:gd name="connsiteY38" fmla="*/ 150844 h 1600395"/>
                    <a:gd name="connsiteX39" fmla="*/ 109303 w 1471431"/>
                    <a:gd name="connsiteY39" fmla="*/ 166711 h 1600395"/>
                    <a:gd name="connsiteX40" fmla="*/ 98626 w 1471431"/>
                    <a:gd name="connsiteY40" fmla="*/ 177887 h 1600395"/>
                    <a:gd name="connsiteX41" fmla="*/ 78668 w 1471431"/>
                    <a:gd name="connsiteY41" fmla="*/ 202336 h 1600395"/>
                    <a:gd name="connsiteX42" fmla="*/ 78668 w 1471431"/>
                    <a:gd name="connsiteY42" fmla="*/ 202336 h 1600395"/>
                    <a:gd name="connsiteX43" fmla="*/ 74077 w 1471431"/>
                    <a:gd name="connsiteY43" fmla="*/ 208722 h 1600395"/>
                    <a:gd name="connsiteX44" fmla="*/ 64797 w 1471431"/>
                    <a:gd name="connsiteY44" fmla="*/ 222892 h 1600395"/>
                    <a:gd name="connsiteX45" fmla="*/ 52223 w 1471431"/>
                    <a:gd name="connsiteY45" fmla="*/ 244846 h 1600395"/>
                    <a:gd name="connsiteX46" fmla="*/ 48332 w 1471431"/>
                    <a:gd name="connsiteY46" fmla="*/ 252629 h 1600395"/>
                    <a:gd name="connsiteX47" fmla="*/ 44440 w 1471431"/>
                    <a:gd name="connsiteY47" fmla="*/ 260712 h 1600395"/>
                    <a:gd name="connsiteX48" fmla="*/ 40748 w 1471431"/>
                    <a:gd name="connsiteY48" fmla="*/ 269095 h 1600395"/>
                    <a:gd name="connsiteX49" fmla="*/ 3826 w 1471431"/>
                    <a:gd name="connsiteY49" fmla="*/ 431252 h 1600395"/>
                    <a:gd name="connsiteX50" fmla="*/ 28673 w 1471431"/>
                    <a:gd name="connsiteY50" fmla="*/ 973408 h 1600395"/>
                    <a:gd name="connsiteX51" fmla="*/ 28673 w 1471431"/>
                    <a:gd name="connsiteY51" fmla="*/ 973408 h 1600395"/>
                    <a:gd name="connsiteX52" fmla="*/ 175264 w 1471431"/>
                    <a:gd name="connsiteY52" fmla="*/ 1325265 h 1600395"/>
                    <a:gd name="connsiteX53" fmla="*/ 646469 w 1471431"/>
                    <a:gd name="connsiteY53" fmla="*/ 1575537 h 1600395"/>
                    <a:gd name="connsiteX54" fmla="*/ 1115479 w 1471431"/>
                    <a:gd name="connsiteY54" fmla="*/ 1475747 h 1600395"/>
                    <a:gd name="connsiteX55" fmla="*/ 1427121 w 1471431"/>
                    <a:gd name="connsiteY55" fmla="*/ 1291237 h 1600395"/>
                    <a:gd name="connsiteX56" fmla="*/ 1471427 w 1471431"/>
                    <a:gd name="connsiteY56" fmla="*/ 1225376 h 1600395"/>
                    <a:gd name="connsiteX57" fmla="*/ 1470031 w 1471431"/>
                    <a:gd name="connsiteY57" fmla="*/ 1170093 h 1600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1471431" h="1600395">
                      <a:moveTo>
                        <a:pt x="1470031" y="1170093"/>
                      </a:moveTo>
                      <a:cubicBezTo>
                        <a:pt x="1470031" y="1140954"/>
                        <a:pt x="1444385" y="1110219"/>
                        <a:pt x="1390199" y="1074894"/>
                      </a:cubicBezTo>
                      <a:cubicBezTo>
                        <a:pt x="1290410" y="1010130"/>
                        <a:pt x="1000023" y="848073"/>
                        <a:pt x="860417" y="770736"/>
                      </a:cubicBezTo>
                      <a:cubicBezTo>
                        <a:pt x="860333" y="770113"/>
                        <a:pt x="859843" y="769622"/>
                        <a:pt x="859220" y="769538"/>
                      </a:cubicBezTo>
                      <a:cubicBezTo>
                        <a:pt x="751847" y="704376"/>
                        <a:pt x="719515" y="426063"/>
                        <a:pt x="644773" y="190161"/>
                      </a:cubicBezTo>
                      <a:cubicBezTo>
                        <a:pt x="643176" y="185172"/>
                        <a:pt x="641679" y="180182"/>
                        <a:pt x="639983" y="175492"/>
                      </a:cubicBezTo>
                      <a:lnTo>
                        <a:pt x="636091" y="164516"/>
                      </a:lnTo>
                      <a:cubicBezTo>
                        <a:pt x="631401" y="151643"/>
                        <a:pt x="626611" y="139967"/>
                        <a:pt x="621522" y="129190"/>
                      </a:cubicBezTo>
                      <a:cubicBezTo>
                        <a:pt x="620324" y="126695"/>
                        <a:pt x="619227" y="124300"/>
                        <a:pt x="618029" y="122005"/>
                      </a:cubicBezTo>
                      <a:cubicBezTo>
                        <a:pt x="613457" y="112509"/>
                        <a:pt x="608291" y="103310"/>
                        <a:pt x="602562" y="94463"/>
                      </a:cubicBezTo>
                      <a:cubicBezTo>
                        <a:pt x="601165" y="92268"/>
                        <a:pt x="599768" y="90172"/>
                        <a:pt x="598371" y="88177"/>
                      </a:cubicBezTo>
                      <a:cubicBezTo>
                        <a:pt x="595776" y="84285"/>
                        <a:pt x="593082" y="80692"/>
                        <a:pt x="590387" y="77300"/>
                      </a:cubicBezTo>
                      <a:lnTo>
                        <a:pt x="585697" y="71811"/>
                      </a:lnTo>
                      <a:cubicBezTo>
                        <a:pt x="583324" y="68944"/>
                        <a:pt x="580792" y="66212"/>
                        <a:pt x="578113" y="63628"/>
                      </a:cubicBezTo>
                      <a:cubicBezTo>
                        <a:pt x="576018" y="61433"/>
                        <a:pt x="573922" y="59437"/>
                        <a:pt x="571727" y="57541"/>
                      </a:cubicBezTo>
                      <a:cubicBezTo>
                        <a:pt x="565587" y="51989"/>
                        <a:pt x="558901" y="47074"/>
                        <a:pt x="551769" y="42872"/>
                      </a:cubicBezTo>
                      <a:lnTo>
                        <a:pt x="546680" y="39978"/>
                      </a:lnTo>
                      <a:cubicBezTo>
                        <a:pt x="546453" y="39902"/>
                        <a:pt x="546208" y="39902"/>
                        <a:pt x="545981" y="39978"/>
                      </a:cubicBezTo>
                      <a:lnTo>
                        <a:pt x="544684" y="39180"/>
                      </a:lnTo>
                      <a:lnTo>
                        <a:pt x="542389" y="37883"/>
                      </a:lnTo>
                      <a:lnTo>
                        <a:pt x="520335" y="25110"/>
                      </a:lnTo>
                      <a:lnTo>
                        <a:pt x="514348" y="21817"/>
                      </a:lnTo>
                      <a:lnTo>
                        <a:pt x="511654" y="20220"/>
                      </a:lnTo>
                      <a:lnTo>
                        <a:pt x="503770" y="15730"/>
                      </a:lnTo>
                      <a:cubicBezTo>
                        <a:pt x="496984" y="11602"/>
                        <a:pt x="489754" y="8254"/>
                        <a:pt x="482216" y="5751"/>
                      </a:cubicBezTo>
                      <a:lnTo>
                        <a:pt x="474731" y="3456"/>
                      </a:lnTo>
                      <a:cubicBezTo>
                        <a:pt x="471937" y="2757"/>
                        <a:pt x="469143" y="2158"/>
                        <a:pt x="466150" y="1659"/>
                      </a:cubicBezTo>
                      <a:cubicBezTo>
                        <a:pt x="437321" y="-2300"/>
                        <a:pt x="407962" y="852"/>
                        <a:pt x="380630" y="10840"/>
                      </a:cubicBezTo>
                      <a:cubicBezTo>
                        <a:pt x="378331" y="11450"/>
                        <a:pt x="376066" y="12183"/>
                        <a:pt x="373845" y="13035"/>
                      </a:cubicBezTo>
                      <a:cubicBezTo>
                        <a:pt x="367159" y="15430"/>
                        <a:pt x="360273" y="17925"/>
                        <a:pt x="353388" y="20619"/>
                      </a:cubicBezTo>
                      <a:lnTo>
                        <a:pt x="353388" y="20619"/>
                      </a:lnTo>
                      <a:cubicBezTo>
                        <a:pt x="344207" y="24411"/>
                        <a:pt x="334727" y="28602"/>
                        <a:pt x="325047" y="32993"/>
                      </a:cubicBezTo>
                      <a:cubicBezTo>
                        <a:pt x="291219" y="48560"/>
                        <a:pt x="254696" y="68518"/>
                        <a:pt x="215878" y="89773"/>
                      </a:cubicBezTo>
                      <a:lnTo>
                        <a:pt x="202107" y="97557"/>
                      </a:lnTo>
                      <a:cubicBezTo>
                        <a:pt x="196519" y="100650"/>
                        <a:pt x="191130" y="103943"/>
                        <a:pt x="185642" y="107536"/>
                      </a:cubicBezTo>
                      <a:lnTo>
                        <a:pt x="175663" y="114022"/>
                      </a:lnTo>
                      <a:cubicBezTo>
                        <a:pt x="167081" y="119610"/>
                        <a:pt x="158599" y="125298"/>
                        <a:pt x="150316" y="131485"/>
                      </a:cubicBezTo>
                      <a:lnTo>
                        <a:pt x="138042" y="140865"/>
                      </a:lnTo>
                      <a:cubicBezTo>
                        <a:pt x="134151" y="144158"/>
                        <a:pt x="130159" y="147352"/>
                        <a:pt x="126267" y="150844"/>
                      </a:cubicBezTo>
                      <a:cubicBezTo>
                        <a:pt x="120380" y="155834"/>
                        <a:pt x="114791" y="160823"/>
                        <a:pt x="109303" y="166711"/>
                      </a:cubicBezTo>
                      <a:cubicBezTo>
                        <a:pt x="105611" y="170203"/>
                        <a:pt x="102018" y="173996"/>
                        <a:pt x="98626" y="177887"/>
                      </a:cubicBezTo>
                      <a:cubicBezTo>
                        <a:pt x="91500" y="185639"/>
                        <a:pt x="84836" y="193802"/>
                        <a:pt x="78668" y="202336"/>
                      </a:cubicBezTo>
                      <a:lnTo>
                        <a:pt x="78668" y="202336"/>
                      </a:lnTo>
                      <a:lnTo>
                        <a:pt x="74077" y="208722"/>
                      </a:lnTo>
                      <a:cubicBezTo>
                        <a:pt x="70884" y="213313"/>
                        <a:pt x="67791" y="218003"/>
                        <a:pt x="64797" y="222892"/>
                      </a:cubicBezTo>
                      <a:cubicBezTo>
                        <a:pt x="60406" y="229877"/>
                        <a:pt x="56215" y="237162"/>
                        <a:pt x="52223" y="244846"/>
                      </a:cubicBezTo>
                      <a:cubicBezTo>
                        <a:pt x="50926" y="247440"/>
                        <a:pt x="49529" y="250035"/>
                        <a:pt x="48332" y="252629"/>
                      </a:cubicBezTo>
                      <a:cubicBezTo>
                        <a:pt x="47134" y="255224"/>
                        <a:pt x="45637" y="258018"/>
                        <a:pt x="44440" y="260712"/>
                      </a:cubicBezTo>
                      <a:cubicBezTo>
                        <a:pt x="43242" y="263407"/>
                        <a:pt x="42045" y="266201"/>
                        <a:pt x="40748" y="269095"/>
                      </a:cubicBezTo>
                      <a:cubicBezTo>
                        <a:pt x="19885" y="320837"/>
                        <a:pt x="7420" y="375579"/>
                        <a:pt x="3826" y="431252"/>
                      </a:cubicBezTo>
                      <a:cubicBezTo>
                        <a:pt x="-6153" y="555590"/>
                        <a:pt x="3826" y="793288"/>
                        <a:pt x="28673" y="973408"/>
                      </a:cubicBezTo>
                      <a:lnTo>
                        <a:pt x="28673" y="973408"/>
                      </a:lnTo>
                      <a:cubicBezTo>
                        <a:pt x="65196" y="1274373"/>
                        <a:pt x="110002" y="1274871"/>
                        <a:pt x="175264" y="1325265"/>
                      </a:cubicBezTo>
                      <a:cubicBezTo>
                        <a:pt x="287427" y="1411882"/>
                        <a:pt x="539994" y="1533625"/>
                        <a:pt x="646469" y="1575537"/>
                      </a:cubicBezTo>
                      <a:cubicBezTo>
                        <a:pt x="839561" y="1651576"/>
                        <a:pt x="997328" y="1534324"/>
                        <a:pt x="1115479" y="1475747"/>
                      </a:cubicBezTo>
                      <a:cubicBezTo>
                        <a:pt x="1223316" y="1421186"/>
                        <a:pt x="1327424" y="1359547"/>
                        <a:pt x="1427121" y="1291237"/>
                      </a:cubicBezTo>
                      <a:cubicBezTo>
                        <a:pt x="1456459" y="1269782"/>
                        <a:pt x="1471727" y="1248128"/>
                        <a:pt x="1471427" y="1225376"/>
                      </a:cubicBezTo>
                      <a:cubicBezTo>
                        <a:pt x="1469831" y="1216295"/>
                        <a:pt x="1470031" y="1179573"/>
                        <a:pt x="1470031" y="1170093"/>
                      </a:cubicBezTo>
                      <a:close/>
                    </a:path>
                  </a:pathLst>
                </a:custGeom>
                <a:solidFill>
                  <a:srgbClr val="266E3E">
                    <a:alpha val="20000"/>
                  </a:srgbClr>
                </a:solidFill>
                <a:ln w="9963" cap="flat">
                  <a:noFill/>
                  <a:prstDash val="solid"/>
                  <a:miter/>
                </a:ln>
              </p:spPr>
              <p:txBody>
                <a:bodyPr rtlCol="0" anchor="ctr"/>
                <a:lstStyle/>
                <a:p>
                  <a:pPr defTabSz="685783">
                    <a:buClrTx/>
                    <a:defRPr/>
                  </a:pPr>
                  <a:endParaRPr lang="en-US" sz="1350" kern="1200" dirty="0">
                    <a:solidFill>
                      <a:prstClr val="black"/>
                    </a:solidFill>
                    <a:latin typeface="Calibri" panose="020F0502020204030204"/>
                    <a:ea typeface="+mn-ea"/>
                  </a:endParaRPr>
                </a:p>
              </p:txBody>
            </p:sp>
            <p:sp>
              <p:nvSpPr>
                <p:cNvPr id="128" name="Freeform: Shape 127">
                  <a:extLst>
                    <a:ext uri="{FF2B5EF4-FFF2-40B4-BE49-F238E27FC236}">
                      <a16:creationId xmlns:a16="http://schemas.microsoft.com/office/drawing/2014/main" id="{ADBE9144-B5B5-1FD5-C9BB-EA50403175A9}"/>
                    </a:ext>
                  </a:extLst>
                </p:cNvPr>
                <p:cNvSpPr/>
                <p:nvPr/>
              </p:nvSpPr>
              <p:spPr>
                <a:xfrm>
                  <a:off x="6030908" y="3738018"/>
                  <a:ext cx="1344079" cy="815890"/>
                </a:xfrm>
                <a:custGeom>
                  <a:avLst/>
                  <a:gdLst>
                    <a:gd name="connsiteX0" fmla="*/ 987943 w 1344079"/>
                    <a:gd name="connsiteY0" fmla="*/ 691740 h 815890"/>
                    <a:gd name="connsiteX1" fmla="*/ 1299585 w 1344079"/>
                    <a:gd name="connsiteY1" fmla="*/ 507030 h 815890"/>
                    <a:gd name="connsiteX2" fmla="*/ 1264459 w 1344079"/>
                    <a:gd name="connsiteY2" fmla="*/ 346568 h 815890"/>
                    <a:gd name="connsiteX3" fmla="*/ 658039 w 1344079"/>
                    <a:gd name="connsiteY3" fmla="*/ 0 h 815890"/>
                    <a:gd name="connsiteX4" fmla="*/ 926 w 1344079"/>
                    <a:gd name="connsiteY4" fmla="*/ 479987 h 815890"/>
                    <a:gd name="connsiteX5" fmla="*/ 519831 w 1344079"/>
                    <a:gd name="connsiteY5" fmla="*/ 790930 h 815890"/>
                    <a:gd name="connsiteX6" fmla="*/ 987943 w 1344079"/>
                    <a:gd name="connsiteY6" fmla="*/ 691740 h 815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44079" h="815890">
                      <a:moveTo>
                        <a:pt x="987943" y="691740"/>
                      </a:moveTo>
                      <a:cubicBezTo>
                        <a:pt x="1095816" y="637170"/>
                        <a:pt x="1199928" y="575463"/>
                        <a:pt x="1299585" y="507030"/>
                      </a:cubicBezTo>
                      <a:cubicBezTo>
                        <a:pt x="1366544" y="458432"/>
                        <a:pt x="1360356" y="408737"/>
                        <a:pt x="1264459" y="346568"/>
                      </a:cubicBezTo>
                      <a:cubicBezTo>
                        <a:pt x="1131240" y="260151"/>
                        <a:pt x="658039" y="0"/>
                        <a:pt x="658039" y="0"/>
                      </a:cubicBezTo>
                      <a:cubicBezTo>
                        <a:pt x="658039" y="0"/>
                        <a:pt x="-28611" y="405245"/>
                        <a:pt x="926" y="479987"/>
                      </a:cubicBezTo>
                      <a:cubicBezTo>
                        <a:pt x="30464" y="554729"/>
                        <a:pt x="385514" y="738241"/>
                        <a:pt x="519831" y="790930"/>
                      </a:cubicBezTo>
                      <a:cubicBezTo>
                        <a:pt x="712524" y="867169"/>
                        <a:pt x="870291" y="749817"/>
                        <a:pt x="987943" y="691740"/>
                      </a:cubicBezTo>
                      <a:close/>
                    </a:path>
                  </a:pathLst>
                </a:custGeom>
                <a:solidFill>
                  <a:srgbClr val="407BFF"/>
                </a:solidFill>
                <a:ln w="9963" cap="flat">
                  <a:noFill/>
                  <a:prstDash val="solid"/>
                  <a:miter/>
                </a:ln>
              </p:spPr>
              <p:txBody>
                <a:bodyPr rtlCol="0" anchor="ctr"/>
                <a:lstStyle/>
                <a:p>
                  <a:pPr defTabSz="685783">
                    <a:buClrTx/>
                    <a:defRPr/>
                  </a:pPr>
                  <a:endParaRPr lang="en-US" sz="1350" kern="1200" dirty="0">
                    <a:solidFill>
                      <a:prstClr val="black"/>
                    </a:solidFill>
                    <a:latin typeface="Calibri" panose="020F0502020204030204"/>
                    <a:ea typeface="+mn-ea"/>
                  </a:endParaRPr>
                </a:p>
              </p:txBody>
            </p:sp>
            <p:sp>
              <p:nvSpPr>
                <p:cNvPr id="129" name="Freeform: Shape 128">
                  <a:extLst>
                    <a:ext uri="{FF2B5EF4-FFF2-40B4-BE49-F238E27FC236}">
                      <a16:creationId xmlns:a16="http://schemas.microsoft.com/office/drawing/2014/main" id="{EBD29058-6971-B451-90EC-6EB6D02D1998}"/>
                    </a:ext>
                  </a:extLst>
                </p:cNvPr>
                <p:cNvSpPr/>
                <p:nvPr/>
              </p:nvSpPr>
              <p:spPr>
                <a:xfrm>
                  <a:off x="6030908" y="3738018"/>
                  <a:ext cx="1344079" cy="815890"/>
                </a:xfrm>
                <a:custGeom>
                  <a:avLst/>
                  <a:gdLst>
                    <a:gd name="connsiteX0" fmla="*/ 987943 w 1344079"/>
                    <a:gd name="connsiteY0" fmla="*/ 691740 h 815890"/>
                    <a:gd name="connsiteX1" fmla="*/ 1299585 w 1344079"/>
                    <a:gd name="connsiteY1" fmla="*/ 507030 h 815890"/>
                    <a:gd name="connsiteX2" fmla="*/ 1264459 w 1344079"/>
                    <a:gd name="connsiteY2" fmla="*/ 346568 h 815890"/>
                    <a:gd name="connsiteX3" fmla="*/ 658039 w 1344079"/>
                    <a:gd name="connsiteY3" fmla="*/ 0 h 815890"/>
                    <a:gd name="connsiteX4" fmla="*/ 926 w 1344079"/>
                    <a:gd name="connsiteY4" fmla="*/ 479987 h 815890"/>
                    <a:gd name="connsiteX5" fmla="*/ 519831 w 1344079"/>
                    <a:gd name="connsiteY5" fmla="*/ 790930 h 815890"/>
                    <a:gd name="connsiteX6" fmla="*/ 987943 w 1344079"/>
                    <a:gd name="connsiteY6" fmla="*/ 691740 h 815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44079" h="815890">
                      <a:moveTo>
                        <a:pt x="987943" y="691740"/>
                      </a:moveTo>
                      <a:cubicBezTo>
                        <a:pt x="1095816" y="637170"/>
                        <a:pt x="1199928" y="575463"/>
                        <a:pt x="1299585" y="507030"/>
                      </a:cubicBezTo>
                      <a:cubicBezTo>
                        <a:pt x="1366544" y="458432"/>
                        <a:pt x="1360356" y="408737"/>
                        <a:pt x="1264459" y="346568"/>
                      </a:cubicBezTo>
                      <a:cubicBezTo>
                        <a:pt x="1131240" y="260151"/>
                        <a:pt x="658039" y="0"/>
                        <a:pt x="658039" y="0"/>
                      </a:cubicBezTo>
                      <a:cubicBezTo>
                        <a:pt x="658039" y="0"/>
                        <a:pt x="-28611" y="405245"/>
                        <a:pt x="926" y="479987"/>
                      </a:cubicBezTo>
                      <a:cubicBezTo>
                        <a:pt x="30464" y="554729"/>
                        <a:pt x="385514" y="738241"/>
                        <a:pt x="519831" y="790930"/>
                      </a:cubicBezTo>
                      <a:cubicBezTo>
                        <a:pt x="712524" y="867169"/>
                        <a:pt x="870291" y="749817"/>
                        <a:pt x="987943" y="691740"/>
                      </a:cubicBezTo>
                      <a:close/>
                    </a:path>
                  </a:pathLst>
                </a:custGeom>
                <a:solidFill>
                  <a:srgbClr val="FFFFFF"/>
                </a:solidFill>
                <a:ln w="9963" cap="flat">
                  <a:noFill/>
                  <a:prstDash val="solid"/>
                  <a:miter/>
                </a:ln>
              </p:spPr>
              <p:txBody>
                <a:bodyPr rtlCol="0" anchor="ctr"/>
                <a:lstStyle/>
                <a:p>
                  <a:pPr defTabSz="685783">
                    <a:buClrTx/>
                    <a:defRPr/>
                  </a:pPr>
                  <a:endParaRPr lang="en-US" sz="1350" kern="1200" dirty="0">
                    <a:solidFill>
                      <a:prstClr val="black"/>
                    </a:solidFill>
                    <a:latin typeface="Calibri" panose="020F0502020204030204"/>
                    <a:ea typeface="+mn-ea"/>
                  </a:endParaRPr>
                </a:p>
              </p:txBody>
            </p:sp>
            <p:sp>
              <p:nvSpPr>
                <p:cNvPr id="130" name="Freeform: Shape 129">
                  <a:extLst>
                    <a:ext uri="{FF2B5EF4-FFF2-40B4-BE49-F238E27FC236}">
                      <a16:creationId xmlns:a16="http://schemas.microsoft.com/office/drawing/2014/main" id="{1A08E4B2-5A54-8A8A-F01E-8DB105F59C4B}"/>
                    </a:ext>
                  </a:extLst>
                </p:cNvPr>
                <p:cNvSpPr/>
                <p:nvPr/>
              </p:nvSpPr>
              <p:spPr>
                <a:xfrm>
                  <a:off x="6039014" y="3936803"/>
                  <a:ext cx="1184190" cy="647169"/>
                </a:xfrm>
                <a:custGeom>
                  <a:avLst/>
                  <a:gdLst>
                    <a:gd name="connsiteX0" fmla="*/ 671573 w 1184190"/>
                    <a:gd name="connsiteY0" fmla="*/ 647170 h 647169"/>
                    <a:gd name="connsiteX1" fmla="*/ 867160 w 1184190"/>
                    <a:gd name="connsiteY1" fmla="*/ 551073 h 647169"/>
                    <a:gd name="connsiteX2" fmla="*/ 1178803 w 1184190"/>
                    <a:gd name="connsiteY2" fmla="*/ 366363 h 647169"/>
                    <a:gd name="connsiteX3" fmla="*/ 1184191 w 1184190"/>
                    <a:gd name="connsiteY3" fmla="*/ 362271 h 647169"/>
                    <a:gd name="connsiteX4" fmla="*/ 1144275 w 1184190"/>
                    <a:gd name="connsiteY4" fmla="*/ 304294 h 647169"/>
                    <a:gd name="connsiteX5" fmla="*/ 612498 w 1184190"/>
                    <a:gd name="connsiteY5" fmla="*/ 36 h 647169"/>
                    <a:gd name="connsiteX6" fmla="*/ 38709 w 1184190"/>
                    <a:gd name="connsiteY6" fmla="*/ 232345 h 647169"/>
                    <a:gd name="connsiteX7" fmla="*/ 77727 w 1184190"/>
                    <a:gd name="connsiteY7" fmla="*/ 396599 h 647169"/>
                    <a:gd name="connsiteX8" fmla="*/ 517898 w 1184190"/>
                    <a:gd name="connsiteY8" fmla="*/ 600768 h 647169"/>
                    <a:gd name="connsiteX9" fmla="*/ 671573 w 1184190"/>
                    <a:gd name="connsiteY9" fmla="*/ 647170 h 647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84190" h="647169">
                      <a:moveTo>
                        <a:pt x="671573" y="647170"/>
                      </a:moveTo>
                      <a:cubicBezTo>
                        <a:pt x="745517" y="620027"/>
                        <a:pt x="811278" y="578814"/>
                        <a:pt x="867160" y="551073"/>
                      </a:cubicBezTo>
                      <a:cubicBezTo>
                        <a:pt x="975034" y="496503"/>
                        <a:pt x="1079146" y="434796"/>
                        <a:pt x="1178803" y="366363"/>
                      </a:cubicBezTo>
                      <a:lnTo>
                        <a:pt x="1184191" y="362271"/>
                      </a:lnTo>
                      <a:cubicBezTo>
                        <a:pt x="1175629" y="340076"/>
                        <a:pt x="1161954" y="320212"/>
                        <a:pt x="1144275" y="304294"/>
                      </a:cubicBezTo>
                      <a:cubicBezTo>
                        <a:pt x="1057658" y="220969"/>
                        <a:pt x="751205" y="-3257"/>
                        <a:pt x="612498" y="36"/>
                      </a:cubicBezTo>
                      <a:cubicBezTo>
                        <a:pt x="473791" y="3329"/>
                        <a:pt x="81619" y="198916"/>
                        <a:pt x="38709" y="232345"/>
                      </a:cubicBezTo>
                      <a:cubicBezTo>
                        <a:pt x="-34237" y="289325"/>
                        <a:pt x="5679" y="354088"/>
                        <a:pt x="77727" y="396599"/>
                      </a:cubicBezTo>
                      <a:cubicBezTo>
                        <a:pt x="149775" y="439109"/>
                        <a:pt x="384679" y="555164"/>
                        <a:pt x="517898" y="600768"/>
                      </a:cubicBezTo>
                      <a:cubicBezTo>
                        <a:pt x="581763" y="622522"/>
                        <a:pt x="630161" y="637291"/>
                        <a:pt x="671573" y="647170"/>
                      </a:cubicBezTo>
                      <a:close/>
                    </a:path>
                  </a:pathLst>
                </a:custGeom>
                <a:solidFill>
                  <a:srgbClr val="000000">
                    <a:alpha val="10000"/>
                  </a:srgbClr>
                </a:solidFill>
                <a:ln w="9963" cap="flat">
                  <a:noFill/>
                  <a:prstDash val="solid"/>
                  <a:miter/>
                </a:ln>
              </p:spPr>
              <p:txBody>
                <a:bodyPr rtlCol="0" anchor="ctr"/>
                <a:lstStyle/>
                <a:p>
                  <a:pPr defTabSz="685783">
                    <a:buClrTx/>
                    <a:defRPr/>
                  </a:pPr>
                  <a:endParaRPr lang="en-US" sz="1350" kern="1200" dirty="0">
                    <a:solidFill>
                      <a:prstClr val="black"/>
                    </a:solidFill>
                    <a:latin typeface="Calibri" panose="020F0502020204030204"/>
                    <a:ea typeface="+mn-ea"/>
                  </a:endParaRPr>
                </a:p>
              </p:txBody>
            </p:sp>
            <p:sp>
              <p:nvSpPr>
                <p:cNvPr id="131" name="Freeform: Shape 130">
                  <a:extLst>
                    <a:ext uri="{FF2B5EF4-FFF2-40B4-BE49-F238E27FC236}">
                      <a16:creationId xmlns:a16="http://schemas.microsoft.com/office/drawing/2014/main" id="{D5EE5C1B-4C93-A196-BF2D-C17C47CA168A}"/>
                    </a:ext>
                  </a:extLst>
                </p:cNvPr>
                <p:cNvSpPr/>
                <p:nvPr/>
              </p:nvSpPr>
              <p:spPr>
                <a:xfrm>
                  <a:off x="5944718" y="3009412"/>
                  <a:ext cx="507828" cy="297615"/>
                </a:xfrm>
                <a:custGeom>
                  <a:avLst/>
                  <a:gdLst>
                    <a:gd name="connsiteX0" fmla="*/ 507828 w 507828"/>
                    <a:gd name="connsiteY0" fmla="*/ 40658 h 297615"/>
                    <a:gd name="connsiteX1" fmla="*/ 225424 w 507828"/>
                    <a:gd name="connsiteY1" fmla="*/ 117995 h 297615"/>
                    <a:gd name="connsiteX2" fmla="*/ 49096 w 507828"/>
                    <a:gd name="connsiteY2" fmla="*/ 297616 h 297615"/>
                    <a:gd name="connsiteX3" fmla="*/ 0 w 507828"/>
                    <a:gd name="connsiteY3" fmla="*/ 269275 h 297615"/>
                    <a:gd name="connsiteX4" fmla="*/ 176028 w 507828"/>
                    <a:gd name="connsiteY4" fmla="*/ 90153 h 297615"/>
                    <a:gd name="connsiteX5" fmla="*/ 464020 w 507828"/>
                    <a:gd name="connsiteY5" fmla="*/ 16010 h 2976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7828" h="297615">
                      <a:moveTo>
                        <a:pt x="507828" y="40658"/>
                      </a:moveTo>
                      <a:cubicBezTo>
                        <a:pt x="435580" y="2738"/>
                        <a:pt x="341679" y="54329"/>
                        <a:pt x="225424" y="117995"/>
                      </a:cubicBezTo>
                      <a:cubicBezTo>
                        <a:pt x="150981" y="158809"/>
                        <a:pt x="87615" y="207107"/>
                        <a:pt x="49096" y="297616"/>
                      </a:cubicBezTo>
                      <a:lnTo>
                        <a:pt x="0" y="269275"/>
                      </a:lnTo>
                      <a:cubicBezTo>
                        <a:pt x="38519" y="179465"/>
                        <a:pt x="101885" y="130768"/>
                        <a:pt x="176028" y="90153"/>
                      </a:cubicBezTo>
                      <a:cubicBezTo>
                        <a:pt x="295776" y="24792"/>
                        <a:pt x="391074" y="-27598"/>
                        <a:pt x="464020" y="16010"/>
                      </a:cubicBezTo>
                      <a:close/>
                    </a:path>
                  </a:pathLst>
                </a:custGeom>
                <a:solidFill>
                  <a:srgbClr val="407BFF"/>
                </a:solidFill>
                <a:ln w="9963" cap="flat">
                  <a:noFill/>
                  <a:prstDash val="solid"/>
                  <a:miter/>
                </a:ln>
              </p:spPr>
              <p:txBody>
                <a:bodyPr rtlCol="0" anchor="ctr"/>
                <a:lstStyle/>
                <a:p>
                  <a:pPr defTabSz="685783">
                    <a:buClrTx/>
                    <a:defRPr/>
                  </a:pPr>
                  <a:endParaRPr lang="en-US" sz="1350" kern="1200" dirty="0">
                    <a:solidFill>
                      <a:prstClr val="black"/>
                    </a:solidFill>
                    <a:latin typeface="Calibri" panose="020F0502020204030204"/>
                    <a:ea typeface="+mn-ea"/>
                  </a:endParaRPr>
                </a:p>
              </p:txBody>
            </p:sp>
            <p:sp>
              <p:nvSpPr>
                <p:cNvPr id="132" name="Freeform: Shape 131">
                  <a:extLst>
                    <a:ext uri="{FF2B5EF4-FFF2-40B4-BE49-F238E27FC236}">
                      <a16:creationId xmlns:a16="http://schemas.microsoft.com/office/drawing/2014/main" id="{4A211A9A-E029-1266-2C52-34E972C042D3}"/>
                    </a:ext>
                  </a:extLst>
                </p:cNvPr>
                <p:cNvSpPr/>
                <p:nvPr/>
              </p:nvSpPr>
              <p:spPr>
                <a:xfrm>
                  <a:off x="5944718" y="3009412"/>
                  <a:ext cx="507828" cy="297615"/>
                </a:xfrm>
                <a:custGeom>
                  <a:avLst/>
                  <a:gdLst>
                    <a:gd name="connsiteX0" fmla="*/ 507828 w 507828"/>
                    <a:gd name="connsiteY0" fmla="*/ 40658 h 297615"/>
                    <a:gd name="connsiteX1" fmla="*/ 225424 w 507828"/>
                    <a:gd name="connsiteY1" fmla="*/ 117995 h 297615"/>
                    <a:gd name="connsiteX2" fmla="*/ 49096 w 507828"/>
                    <a:gd name="connsiteY2" fmla="*/ 297616 h 297615"/>
                    <a:gd name="connsiteX3" fmla="*/ 0 w 507828"/>
                    <a:gd name="connsiteY3" fmla="*/ 269275 h 297615"/>
                    <a:gd name="connsiteX4" fmla="*/ 176028 w 507828"/>
                    <a:gd name="connsiteY4" fmla="*/ 90153 h 297615"/>
                    <a:gd name="connsiteX5" fmla="*/ 464020 w 507828"/>
                    <a:gd name="connsiteY5" fmla="*/ 16010 h 2976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7828" h="297615">
                      <a:moveTo>
                        <a:pt x="507828" y="40658"/>
                      </a:moveTo>
                      <a:cubicBezTo>
                        <a:pt x="435580" y="2738"/>
                        <a:pt x="341679" y="54329"/>
                        <a:pt x="225424" y="117995"/>
                      </a:cubicBezTo>
                      <a:cubicBezTo>
                        <a:pt x="150981" y="158809"/>
                        <a:pt x="87615" y="207107"/>
                        <a:pt x="49096" y="297616"/>
                      </a:cubicBezTo>
                      <a:lnTo>
                        <a:pt x="0" y="269275"/>
                      </a:lnTo>
                      <a:cubicBezTo>
                        <a:pt x="38519" y="179465"/>
                        <a:pt x="101885" y="130768"/>
                        <a:pt x="176028" y="90153"/>
                      </a:cubicBezTo>
                      <a:cubicBezTo>
                        <a:pt x="295776" y="24792"/>
                        <a:pt x="391074" y="-27598"/>
                        <a:pt x="464020" y="16010"/>
                      </a:cubicBezTo>
                      <a:close/>
                    </a:path>
                  </a:pathLst>
                </a:custGeom>
                <a:solidFill>
                  <a:srgbClr val="FFFFFF">
                    <a:alpha val="50000"/>
                  </a:srgbClr>
                </a:solidFill>
                <a:ln w="9963" cap="flat">
                  <a:noFill/>
                  <a:prstDash val="solid"/>
                  <a:miter/>
                </a:ln>
              </p:spPr>
              <p:txBody>
                <a:bodyPr rtlCol="0" anchor="ctr"/>
                <a:lstStyle/>
                <a:p>
                  <a:pPr defTabSz="685783">
                    <a:buClrTx/>
                    <a:defRPr/>
                  </a:pPr>
                  <a:endParaRPr lang="en-US" sz="1350" kern="1200" dirty="0">
                    <a:solidFill>
                      <a:prstClr val="black"/>
                    </a:solidFill>
                    <a:latin typeface="Calibri" panose="020F0502020204030204"/>
                    <a:ea typeface="+mn-ea"/>
                  </a:endParaRPr>
                </a:p>
              </p:txBody>
            </p:sp>
            <p:sp>
              <p:nvSpPr>
                <p:cNvPr id="133" name="Freeform: Shape 132">
                  <a:extLst>
                    <a:ext uri="{FF2B5EF4-FFF2-40B4-BE49-F238E27FC236}">
                      <a16:creationId xmlns:a16="http://schemas.microsoft.com/office/drawing/2014/main" id="{370A56D9-9685-2262-859D-C48654BD25BA}"/>
                    </a:ext>
                  </a:extLst>
                </p:cNvPr>
                <p:cNvSpPr/>
                <p:nvPr/>
              </p:nvSpPr>
              <p:spPr>
                <a:xfrm>
                  <a:off x="5953249" y="3037596"/>
                  <a:ext cx="811338" cy="1203459"/>
                </a:xfrm>
                <a:custGeom>
                  <a:avLst/>
                  <a:gdLst>
                    <a:gd name="connsiteX0" fmla="*/ 596692 w 811338"/>
                    <a:gd name="connsiteY0" fmla="*/ 162257 h 1203459"/>
                    <a:gd name="connsiteX1" fmla="*/ 591902 w 811338"/>
                    <a:gd name="connsiteY1" fmla="*/ 147588 h 1203459"/>
                    <a:gd name="connsiteX2" fmla="*/ 588010 w 811338"/>
                    <a:gd name="connsiteY2" fmla="*/ 136612 h 1203459"/>
                    <a:gd name="connsiteX3" fmla="*/ 573441 w 811338"/>
                    <a:gd name="connsiteY3" fmla="*/ 101286 h 1203459"/>
                    <a:gd name="connsiteX4" fmla="*/ 569948 w 811338"/>
                    <a:gd name="connsiteY4" fmla="*/ 94101 h 1203459"/>
                    <a:gd name="connsiteX5" fmla="*/ 554481 w 811338"/>
                    <a:gd name="connsiteY5" fmla="*/ 66559 h 1203459"/>
                    <a:gd name="connsiteX6" fmla="*/ 550290 w 811338"/>
                    <a:gd name="connsiteY6" fmla="*/ 60273 h 1203459"/>
                    <a:gd name="connsiteX7" fmla="*/ 542307 w 811338"/>
                    <a:gd name="connsiteY7" fmla="*/ 49396 h 1203459"/>
                    <a:gd name="connsiteX8" fmla="*/ 537616 w 811338"/>
                    <a:gd name="connsiteY8" fmla="*/ 43907 h 1203459"/>
                    <a:gd name="connsiteX9" fmla="*/ 530032 w 811338"/>
                    <a:gd name="connsiteY9" fmla="*/ 35724 h 1203459"/>
                    <a:gd name="connsiteX10" fmla="*/ 523646 w 811338"/>
                    <a:gd name="connsiteY10" fmla="*/ 29637 h 1203459"/>
                    <a:gd name="connsiteX11" fmla="*/ 513168 w 811338"/>
                    <a:gd name="connsiteY11" fmla="*/ 21255 h 1203459"/>
                    <a:gd name="connsiteX12" fmla="*/ 506183 w 811338"/>
                    <a:gd name="connsiteY12" fmla="*/ 16665 h 1203459"/>
                    <a:gd name="connsiteX13" fmla="*/ 503588 w 811338"/>
                    <a:gd name="connsiteY13" fmla="*/ 14968 h 1203459"/>
                    <a:gd name="connsiteX14" fmla="*/ 498499 w 811338"/>
                    <a:gd name="connsiteY14" fmla="*/ 12074 h 1203459"/>
                    <a:gd name="connsiteX15" fmla="*/ 497800 w 811338"/>
                    <a:gd name="connsiteY15" fmla="*/ 12074 h 1203459"/>
                    <a:gd name="connsiteX16" fmla="*/ 496503 w 811338"/>
                    <a:gd name="connsiteY16" fmla="*/ 11276 h 1203459"/>
                    <a:gd name="connsiteX17" fmla="*/ 492811 w 811338"/>
                    <a:gd name="connsiteY17" fmla="*/ 9680 h 1203459"/>
                    <a:gd name="connsiteX18" fmla="*/ 487522 w 811338"/>
                    <a:gd name="connsiteY18" fmla="*/ 7384 h 1203459"/>
                    <a:gd name="connsiteX19" fmla="*/ 465967 w 811338"/>
                    <a:gd name="connsiteY19" fmla="*/ 1597 h 1203459"/>
                    <a:gd name="connsiteX20" fmla="*/ 460180 w 811338"/>
                    <a:gd name="connsiteY20" fmla="*/ 798 h 1203459"/>
                    <a:gd name="connsiteX21" fmla="*/ 451798 w 811338"/>
                    <a:gd name="connsiteY21" fmla="*/ 0 h 1203459"/>
                    <a:gd name="connsiteX22" fmla="*/ 444613 w 811338"/>
                    <a:gd name="connsiteY22" fmla="*/ 0 h 1203459"/>
                    <a:gd name="connsiteX23" fmla="*/ 216893 w 811338"/>
                    <a:gd name="connsiteY23" fmla="*/ 89810 h 1203459"/>
                    <a:gd name="connsiteX24" fmla="*/ 194940 w 811338"/>
                    <a:gd name="connsiteY24" fmla="*/ 102384 h 1203459"/>
                    <a:gd name="connsiteX25" fmla="*/ 186757 w 811338"/>
                    <a:gd name="connsiteY25" fmla="*/ 107274 h 1203459"/>
                    <a:gd name="connsiteX26" fmla="*/ 176778 w 811338"/>
                    <a:gd name="connsiteY26" fmla="*/ 113460 h 1203459"/>
                    <a:gd name="connsiteX27" fmla="*/ 169593 w 811338"/>
                    <a:gd name="connsiteY27" fmla="*/ 118151 h 1203459"/>
                    <a:gd name="connsiteX28" fmla="*/ 124888 w 811338"/>
                    <a:gd name="connsiteY28" fmla="*/ 152079 h 1203459"/>
                    <a:gd name="connsiteX29" fmla="*/ 118202 w 811338"/>
                    <a:gd name="connsiteY29" fmla="*/ 158266 h 1203459"/>
                    <a:gd name="connsiteX30" fmla="*/ 92755 w 811338"/>
                    <a:gd name="connsiteY30" fmla="*/ 184610 h 1203459"/>
                    <a:gd name="connsiteX31" fmla="*/ 88464 w 811338"/>
                    <a:gd name="connsiteY31" fmla="*/ 189600 h 1203459"/>
                    <a:gd name="connsiteX32" fmla="*/ 83475 w 811338"/>
                    <a:gd name="connsiteY32" fmla="*/ 195886 h 1203459"/>
                    <a:gd name="connsiteX33" fmla="*/ 78585 w 811338"/>
                    <a:gd name="connsiteY33" fmla="*/ 202373 h 1203459"/>
                    <a:gd name="connsiteX34" fmla="*/ 73795 w 811338"/>
                    <a:gd name="connsiteY34" fmla="*/ 208959 h 1203459"/>
                    <a:gd name="connsiteX35" fmla="*/ 56033 w 811338"/>
                    <a:gd name="connsiteY35" fmla="*/ 237399 h 1203459"/>
                    <a:gd name="connsiteX36" fmla="*/ 53937 w 811338"/>
                    <a:gd name="connsiteY36" fmla="*/ 241191 h 1203459"/>
                    <a:gd name="connsiteX37" fmla="*/ 49846 w 811338"/>
                    <a:gd name="connsiteY37" fmla="*/ 249174 h 1203459"/>
                    <a:gd name="connsiteX38" fmla="*/ 44058 w 811338"/>
                    <a:gd name="connsiteY38" fmla="*/ 261149 h 1203459"/>
                    <a:gd name="connsiteX39" fmla="*/ 4143 w 811338"/>
                    <a:gd name="connsiteY39" fmla="*/ 430791 h 1203459"/>
                    <a:gd name="connsiteX40" fmla="*/ 95051 w 811338"/>
                    <a:gd name="connsiteY40" fmla="*/ 1203460 h 1203459"/>
                    <a:gd name="connsiteX41" fmla="*/ 225575 w 811338"/>
                    <a:gd name="connsiteY41" fmla="*/ 1048387 h 1203459"/>
                    <a:gd name="connsiteX42" fmla="*/ 491514 w 811338"/>
                    <a:gd name="connsiteY42" fmla="*/ 886928 h 1203459"/>
                    <a:gd name="connsiteX43" fmla="*/ 811339 w 811338"/>
                    <a:gd name="connsiteY43" fmla="*/ 741235 h 1203459"/>
                    <a:gd name="connsiteX44" fmla="*/ 596692 w 811338"/>
                    <a:gd name="connsiteY44" fmla="*/ 162257 h 1203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811338" h="1203459">
                      <a:moveTo>
                        <a:pt x="596692" y="162257"/>
                      </a:moveTo>
                      <a:cubicBezTo>
                        <a:pt x="595095" y="157268"/>
                        <a:pt x="593598" y="152278"/>
                        <a:pt x="591902" y="147588"/>
                      </a:cubicBezTo>
                      <a:lnTo>
                        <a:pt x="588010" y="136612"/>
                      </a:lnTo>
                      <a:cubicBezTo>
                        <a:pt x="583320" y="123739"/>
                        <a:pt x="578530" y="112063"/>
                        <a:pt x="573441" y="101286"/>
                      </a:cubicBezTo>
                      <a:cubicBezTo>
                        <a:pt x="572243" y="98791"/>
                        <a:pt x="571146" y="96397"/>
                        <a:pt x="569948" y="94101"/>
                      </a:cubicBezTo>
                      <a:cubicBezTo>
                        <a:pt x="565376" y="84605"/>
                        <a:pt x="560210" y="75406"/>
                        <a:pt x="554481" y="66559"/>
                      </a:cubicBezTo>
                      <a:cubicBezTo>
                        <a:pt x="553084" y="64364"/>
                        <a:pt x="551687" y="62268"/>
                        <a:pt x="550290" y="60273"/>
                      </a:cubicBezTo>
                      <a:cubicBezTo>
                        <a:pt x="547695" y="56381"/>
                        <a:pt x="545001" y="52788"/>
                        <a:pt x="542307" y="49396"/>
                      </a:cubicBezTo>
                      <a:lnTo>
                        <a:pt x="537616" y="43907"/>
                      </a:lnTo>
                      <a:cubicBezTo>
                        <a:pt x="535243" y="41040"/>
                        <a:pt x="532711" y="38309"/>
                        <a:pt x="530032" y="35724"/>
                      </a:cubicBezTo>
                      <a:cubicBezTo>
                        <a:pt x="527937" y="33529"/>
                        <a:pt x="525841" y="31533"/>
                        <a:pt x="523646" y="29637"/>
                      </a:cubicBezTo>
                      <a:cubicBezTo>
                        <a:pt x="520317" y="26645"/>
                        <a:pt x="516819" y="23846"/>
                        <a:pt x="513168" y="21255"/>
                      </a:cubicBezTo>
                      <a:cubicBezTo>
                        <a:pt x="510873" y="19559"/>
                        <a:pt x="508578" y="18162"/>
                        <a:pt x="506183" y="16665"/>
                      </a:cubicBezTo>
                      <a:lnTo>
                        <a:pt x="503588" y="14968"/>
                      </a:lnTo>
                      <a:lnTo>
                        <a:pt x="498499" y="12074"/>
                      </a:lnTo>
                      <a:cubicBezTo>
                        <a:pt x="498272" y="11998"/>
                        <a:pt x="498027" y="11998"/>
                        <a:pt x="497800" y="12074"/>
                      </a:cubicBezTo>
                      <a:lnTo>
                        <a:pt x="496503" y="11276"/>
                      </a:lnTo>
                      <a:lnTo>
                        <a:pt x="492811" y="9680"/>
                      </a:lnTo>
                      <a:cubicBezTo>
                        <a:pt x="491015" y="8781"/>
                        <a:pt x="489318" y="8083"/>
                        <a:pt x="487522" y="7384"/>
                      </a:cubicBezTo>
                      <a:cubicBezTo>
                        <a:pt x="480539" y="4771"/>
                        <a:pt x="473321" y="2832"/>
                        <a:pt x="465967" y="1597"/>
                      </a:cubicBezTo>
                      <a:lnTo>
                        <a:pt x="460180" y="798"/>
                      </a:lnTo>
                      <a:cubicBezTo>
                        <a:pt x="457386" y="798"/>
                        <a:pt x="454592" y="100"/>
                        <a:pt x="451798" y="0"/>
                      </a:cubicBezTo>
                      <a:lnTo>
                        <a:pt x="444613" y="0"/>
                      </a:lnTo>
                      <a:cubicBezTo>
                        <a:pt x="381546" y="0"/>
                        <a:pt x="305706" y="41712"/>
                        <a:pt x="216893" y="89810"/>
                      </a:cubicBezTo>
                      <a:cubicBezTo>
                        <a:pt x="209509" y="93902"/>
                        <a:pt x="202224" y="98093"/>
                        <a:pt x="194940" y="102384"/>
                      </a:cubicBezTo>
                      <a:cubicBezTo>
                        <a:pt x="192146" y="103881"/>
                        <a:pt x="189451" y="105577"/>
                        <a:pt x="186757" y="107274"/>
                      </a:cubicBezTo>
                      <a:cubicBezTo>
                        <a:pt x="184063" y="108970"/>
                        <a:pt x="180171" y="111365"/>
                        <a:pt x="176778" y="113460"/>
                      </a:cubicBezTo>
                      <a:cubicBezTo>
                        <a:pt x="173385" y="115556"/>
                        <a:pt x="171988" y="116454"/>
                        <a:pt x="169593" y="118151"/>
                      </a:cubicBezTo>
                      <a:cubicBezTo>
                        <a:pt x="153959" y="128462"/>
                        <a:pt x="139025" y="139796"/>
                        <a:pt x="124888" y="152079"/>
                      </a:cubicBezTo>
                      <a:cubicBezTo>
                        <a:pt x="122592" y="154075"/>
                        <a:pt x="120397" y="156071"/>
                        <a:pt x="118202" y="158266"/>
                      </a:cubicBezTo>
                      <a:cubicBezTo>
                        <a:pt x="109196" y="166526"/>
                        <a:pt x="100698" y="175324"/>
                        <a:pt x="92755" y="184610"/>
                      </a:cubicBezTo>
                      <a:lnTo>
                        <a:pt x="88464" y="189600"/>
                      </a:lnTo>
                      <a:lnTo>
                        <a:pt x="83475" y="195886"/>
                      </a:lnTo>
                      <a:cubicBezTo>
                        <a:pt x="81779" y="197982"/>
                        <a:pt x="80182" y="200177"/>
                        <a:pt x="78585" y="202373"/>
                      </a:cubicBezTo>
                      <a:cubicBezTo>
                        <a:pt x="76989" y="204568"/>
                        <a:pt x="75392" y="206664"/>
                        <a:pt x="73795" y="208959"/>
                      </a:cubicBezTo>
                      <a:cubicBezTo>
                        <a:pt x="67609" y="217940"/>
                        <a:pt x="61621" y="227320"/>
                        <a:pt x="56033" y="237399"/>
                      </a:cubicBezTo>
                      <a:lnTo>
                        <a:pt x="53937" y="241191"/>
                      </a:lnTo>
                      <a:cubicBezTo>
                        <a:pt x="52540" y="243785"/>
                        <a:pt x="51143" y="246480"/>
                        <a:pt x="49846" y="249174"/>
                      </a:cubicBezTo>
                      <a:cubicBezTo>
                        <a:pt x="48549" y="251868"/>
                        <a:pt x="45954" y="257157"/>
                        <a:pt x="44058" y="261149"/>
                      </a:cubicBezTo>
                      <a:cubicBezTo>
                        <a:pt x="21140" y="314994"/>
                        <a:pt x="7638" y="372375"/>
                        <a:pt x="4143" y="430791"/>
                      </a:cubicBezTo>
                      <a:cubicBezTo>
                        <a:pt x="-13121" y="635059"/>
                        <a:pt x="24799" y="1145182"/>
                        <a:pt x="95051" y="1203460"/>
                      </a:cubicBezTo>
                      <a:cubicBezTo>
                        <a:pt x="95051" y="1203460"/>
                        <a:pt x="84273" y="1137399"/>
                        <a:pt x="225575" y="1048387"/>
                      </a:cubicBezTo>
                      <a:cubicBezTo>
                        <a:pt x="321672" y="988513"/>
                        <a:pt x="389030" y="937221"/>
                        <a:pt x="491514" y="886928"/>
                      </a:cubicBezTo>
                      <a:cubicBezTo>
                        <a:pt x="740987" y="764287"/>
                        <a:pt x="811339" y="741235"/>
                        <a:pt x="811339" y="741235"/>
                      </a:cubicBezTo>
                      <a:cubicBezTo>
                        <a:pt x="703766" y="676472"/>
                        <a:pt x="671633" y="398159"/>
                        <a:pt x="596692" y="162257"/>
                      </a:cubicBezTo>
                      <a:close/>
                    </a:path>
                  </a:pathLst>
                </a:custGeom>
                <a:solidFill>
                  <a:srgbClr val="266E3E"/>
                </a:solidFill>
                <a:ln w="9963" cap="flat">
                  <a:noFill/>
                  <a:prstDash val="solid"/>
                  <a:miter/>
                </a:ln>
              </p:spPr>
              <p:txBody>
                <a:bodyPr rtlCol="0" anchor="ctr"/>
                <a:lstStyle/>
                <a:p>
                  <a:pPr defTabSz="685783">
                    <a:buClrTx/>
                    <a:defRPr/>
                  </a:pPr>
                  <a:endParaRPr lang="en-US" sz="1350" kern="1200" dirty="0">
                    <a:solidFill>
                      <a:prstClr val="black"/>
                    </a:solidFill>
                    <a:latin typeface="Calibri" panose="020F0502020204030204"/>
                    <a:ea typeface="+mn-ea"/>
                  </a:endParaRPr>
                </a:p>
              </p:txBody>
            </p:sp>
          </p:grpSp>
        </p:grpSp>
        <p:grpSp>
          <p:nvGrpSpPr>
            <p:cNvPr id="24" name="Graphic 2">
              <a:extLst>
                <a:ext uri="{FF2B5EF4-FFF2-40B4-BE49-F238E27FC236}">
                  <a16:creationId xmlns:a16="http://schemas.microsoft.com/office/drawing/2014/main" id="{25DD07B5-0BD1-969D-3A8D-32ADD862C42C}"/>
                </a:ext>
              </a:extLst>
            </p:cNvPr>
            <p:cNvGrpSpPr/>
            <p:nvPr/>
          </p:nvGrpSpPr>
          <p:grpSpPr>
            <a:xfrm>
              <a:off x="6108966" y="2261082"/>
              <a:ext cx="1955792" cy="3397368"/>
              <a:chOff x="6108966" y="2261082"/>
              <a:chExt cx="1955792" cy="3397368"/>
            </a:xfrm>
          </p:grpSpPr>
          <p:sp>
            <p:nvSpPr>
              <p:cNvPr id="83" name="Freeform: Shape 82">
                <a:extLst>
                  <a:ext uri="{FF2B5EF4-FFF2-40B4-BE49-F238E27FC236}">
                    <a16:creationId xmlns:a16="http://schemas.microsoft.com/office/drawing/2014/main" id="{A210DD93-2BEE-D9A6-CD7D-9376E2CB82D3}"/>
                  </a:ext>
                </a:extLst>
              </p:cNvPr>
              <p:cNvSpPr/>
              <p:nvPr/>
            </p:nvSpPr>
            <p:spPr>
              <a:xfrm>
                <a:off x="7089502" y="4937785"/>
                <a:ext cx="443311" cy="590116"/>
              </a:xfrm>
              <a:custGeom>
                <a:avLst/>
                <a:gdLst>
                  <a:gd name="connsiteX0" fmla="*/ 189799 w 443311"/>
                  <a:gd name="connsiteY0" fmla="*/ 0 h 590116"/>
                  <a:gd name="connsiteX1" fmla="*/ 255261 w 443311"/>
                  <a:gd name="connsiteY1" fmla="*/ 301264 h 590116"/>
                  <a:gd name="connsiteX2" fmla="*/ 384987 w 443311"/>
                  <a:gd name="connsiteY2" fmla="*/ 486074 h 590116"/>
                  <a:gd name="connsiteX3" fmla="*/ 435980 w 443311"/>
                  <a:gd name="connsiteY3" fmla="*/ 535969 h 590116"/>
                  <a:gd name="connsiteX4" fmla="*/ 437788 w 443311"/>
                  <a:gd name="connsiteY4" fmla="*/ 566822 h 590116"/>
                  <a:gd name="connsiteX5" fmla="*/ 434682 w 443311"/>
                  <a:gd name="connsiteY5" fmla="*/ 569698 h 590116"/>
                  <a:gd name="connsiteX6" fmla="*/ 246480 w 443311"/>
                  <a:gd name="connsiteY6" fmla="*/ 560617 h 590116"/>
                  <a:gd name="connsiteX7" fmla="*/ 94201 w 443311"/>
                  <a:gd name="connsiteY7" fmla="*/ 392072 h 590116"/>
                  <a:gd name="connsiteX8" fmla="*/ 55683 w 443311"/>
                  <a:gd name="connsiteY8" fmla="*/ 352157 h 590116"/>
                  <a:gd name="connsiteX9" fmla="*/ 45205 w 443311"/>
                  <a:gd name="connsiteY9" fmla="*/ 309746 h 590116"/>
                  <a:gd name="connsiteX10" fmla="*/ 45205 w 443311"/>
                  <a:gd name="connsiteY10" fmla="*/ 281705 h 590116"/>
                  <a:gd name="connsiteX11" fmla="*/ 0 w 443311"/>
                  <a:gd name="connsiteY11" fmla="*/ 152678 h 590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43311" h="590116">
                    <a:moveTo>
                      <a:pt x="189799" y="0"/>
                    </a:moveTo>
                    <a:lnTo>
                      <a:pt x="255261" y="301264"/>
                    </a:lnTo>
                    <a:cubicBezTo>
                      <a:pt x="285198" y="372214"/>
                      <a:pt x="327409" y="423706"/>
                      <a:pt x="384987" y="486074"/>
                    </a:cubicBezTo>
                    <a:cubicBezTo>
                      <a:pt x="397461" y="499745"/>
                      <a:pt x="425801" y="524792"/>
                      <a:pt x="435980" y="535969"/>
                    </a:cubicBezTo>
                    <a:cubicBezTo>
                      <a:pt x="444999" y="543989"/>
                      <a:pt x="445809" y="557803"/>
                      <a:pt x="437788" y="566822"/>
                    </a:cubicBezTo>
                    <a:cubicBezTo>
                      <a:pt x="436848" y="567879"/>
                      <a:pt x="435809" y="568842"/>
                      <a:pt x="434682" y="569698"/>
                    </a:cubicBezTo>
                    <a:cubicBezTo>
                      <a:pt x="410733" y="594046"/>
                      <a:pt x="306453" y="602827"/>
                      <a:pt x="246480" y="560617"/>
                    </a:cubicBezTo>
                    <a:cubicBezTo>
                      <a:pt x="186506" y="518406"/>
                      <a:pt x="130225" y="426400"/>
                      <a:pt x="94201" y="392072"/>
                    </a:cubicBezTo>
                    <a:cubicBezTo>
                      <a:pt x="80630" y="379200"/>
                      <a:pt x="67857" y="366028"/>
                      <a:pt x="55683" y="352157"/>
                    </a:cubicBezTo>
                    <a:cubicBezTo>
                      <a:pt x="43508" y="338286"/>
                      <a:pt x="46602" y="325313"/>
                      <a:pt x="45205" y="309746"/>
                    </a:cubicBezTo>
                    <a:cubicBezTo>
                      <a:pt x="44406" y="302262"/>
                      <a:pt x="45205" y="281705"/>
                      <a:pt x="45205" y="281705"/>
                    </a:cubicBezTo>
                    <a:cubicBezTo>
                      <a:pt x="36124" y="245182"/>
                      <a:pt x="12673" y="188103"/>
                      <a:pt x="0" y="152678"/>
                    </a:cubicBezTo>
                    <a:close/>
                  </a:path>
                </a:pathLst>
              </a:custGeom>
              <a:solidFill>
                <a:srgbClr val="FFA8A7"/>
              </a:solidFill>
              <a:ln w="9963" cap="flat">
                <a:noFill/>
                <a:prstDash val="solid"/>
                <a:miter/>
              </a:ln>
            </p:spPr>
            <p:txBody>
              <a:bodyPr rtlCol="0" anchor="ctr"/>
              <a:lstStyle/>
              <a:p>
                <a:pPr defTabSz="685783">
                  <a:buClrTx/>
                  <a:defRPr/>
                </a:pPr>
                <a:endParaRPr lang="en-US" sz="1350" kern="1200" dirty="0">
                  <a:solidFill>
                    <a:prstClr val="black"/>
                  </a:solidFill>
                  <a:latin typeface="Calibri" panose="020F0502020204030204"/>
                  <a:ea typeface="+mn-ea"/>
                </a:endParaRPr>
              </a:p>
            </p:txBody>
          </p:sp>
          <p:sp>
            <p:nvSpPr>
              <p:cNvPr id="84" name="Freeform: Shape 83">
                <a:extLst>
                  <a:ext uri="{FF2B5EF4-FFF2-40B4-BE49-F238E27FC236}">
                    <a16:creationId xmlns:a16="http://schemas.microsoft.com/office/drawing/2014/main" id="{292650CD-746B-0C9E-E771-7D021FA09B45}"/>
                  </a:ext>
                </a:extLst>
              </p:cNvPr>
              <p:cNvSpPr/>
              <p:nvPr/>
            </p:nvSpPr>
            <p:spPr>
              <a:xfrm>
                <a:off x="7118687" y="5384841"/>
                <a:ext cx="545058" cy="273609"/>
              </a:xfrm>
              <a:custGeom>
                <a:avLst/>
                <a:gdLst>
                  <a:gd name="connsiteX0" fmla="*/ 53 w 545058"/>
                  <a:gd name="connsiteY0" fmla="*/ 0 h 273609"/>
                  <a:gd name="connsiteX1" fmla="*/ 3546 w 545058"/>
                  <a:gd name="connsiteY1" fmla="*/ 26544 h 273609"/>
                  <a:gd name="connsiteX2" fmla="*/ 84276 w 545058"/>
                  <a:gd name="connsiteY2" fmla="*/ 80231 h 273609"/>
                  <a:gd name="connsiteX3" fmla="*/ 146344 w 545058"/>
                  <a:gd name="connsiteY3" fmla="*/ 146890 h 273609"/>
                  <a:gd name="connsiteX4" fmla="*/ 254417 w 545058"/>
                  <a:gd name="connsiteY4" fmla="*/ 245581 h 273609"/>
                  <a:gd name="connsiteX5" fmla="*/ 453995 w 545058"/>
                  <a:gd name="connsiteY5" fmla="*/ 267335 h 273609"/>
                  <a:gd name="connsiteX6" fmla="*/ 544604 w 545058"/>
                  <a:gd name="connsiteY6" fmla="*/ 203470 h 273609"/>
                  <a:gd name="connsiteX7" fmla="*/ 528538 w 545058"/>
                  <a:gd name="connsiteY7" fmla="*/ 149784 h 273609"/>
                  <a:gd name="connsiteX8" fmla="*/ 53 w 545058"/>
                  <a:gd name="connsiteY8" fmla="*/ 0 h 2736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45058" h="273609">
                    <a:moveTo>
                      <a:pt x="53" y="0"/>
                    </a:moveTo>
                    <a:cubicBezTo>
                      <a:pt x="-274" y="8981"/>
                      <a:pt x="907" y="17953"/>
                      <a:pt x="3546" y="26544"/>
                    </a:cubicBezTo>
                    <a:cubicBezTo>
                      <a:pt x="9833" y="40614"/>
                      <a:pt x="63420" y="69952"/>
                      <a:pt x="84276" y="80231"/>
                    </a:cubicBezTo>
                    <a:cubicBezTo>
                      <a:pt x="105131" y="90509"/>
                      <a:pt x="127085" y="104978"/>
                      <a:pt x="146344" y="146890"/>
                    </a:cubicBezTo>
                    <a:cubicBezTo>
                      <a:pt x="166901" y="191595"/>
                      <a:pt x="207715" y="223927"/>
                      <a:pt x="254417" y="245581"/>
                    </a:cubicBezTo>
                    <a:cubicBezTo>
                      <a:pt x="317204" y="272879"/>
                      <a:pt x="386801" y="280466"/>
                      <a:pt x="453995" y="267335"/>
                    </a:cubicBezTo>
                    <a:cubicBezTo>
                      <a:pt x="537618" y="252667"/>
                      <a:pt x="544604" y="203470"/>
                      <a:pt x="544604" y="203470"/>
                    </a:cubicBezTo>
                    <a:cubicBezTo>
                      <a:pt x="544604" y="203470"/>
                      <a:pt x="549294" y="157168"/>
                      <a:pt x="528538" y="149784"/>
                    </a:cubicBezTo>
                    <a:cubicBezTo>
                      <a:pt x="507782" y="142399"/>
                      <a:pt x="53" y="0"/>
                      <a:pt x="53" y="0"/>
                    </a:cubicBezTo>
                    <a:close/>
                  </a:path>
                </a:pathLst>
              </a:custGeom>
              <a:solidFill>
                <a:srgbClr val="263238"/>
              </a:solidFill>
              <a:ln w="9963" cap="flat">
                <a:noFill/>
                <a:prstDash val="solid"/>
                <a:miter/>
              </a:ln>
            </p:spPr>
            <p:txBody>
              <a:bodyPr rtlCol="0" anchor="ctr"/>
              <a:lstStyle/>
              <a:p>
                <a:pPr defTabSz="685783">
                  <a:buClrTx/>
                  <a:defRPr/>
                </a:pPr>
                <a:endParaRPr lang="en-US" sz="1350" kern="1200" dirty="0">
                  <a:solidFill>
                    <a:prstClr val="black"/>
                  </a:solidFill>
                  <a:latin typeface="Calibri" panose="020F0502020204030204"/>
                  <a:ea typeface="+mn-ea"/>
                </a:endParaRPr>
              </a:p>
            </p:txBody>
          </p:sp>
          <p:sp>
            <p:nvSpPr>
              <p:cNvPr id="85" name="Freeform: Shape 84">
                <a:extLst>
                  <a:ext uri="{FF2B5EF4-FFF2-40B4-BE49-F238E27FC236}">
                    <a16:creationId xmlns:a16="http://schemas.microsoft.com/office/drawing/2014/main" id="{DC8E2592-AE2A-05A4-0507-9376CFDDA69E}"/>
                  </a:ext>
                </a:extLst>
              </p:cNvPr>
              <p:cNvSpPr/>
              <p:nvPr/>
            </p:nvSpPr>
            <p:spPr>
              <a:xfrm>
                <a:off x="7114272" y="5171166"/>
                <a:ext cx="545052" cy="451597"/>
              </a:xfrm>
              <a:custGeom>
                <a:avLst/>
                <a:gdLst>
                  <a:gd name="connsiteX0" fmla="*/ 16842 w 545052"/>
                  <a:gd name="connsiteY0" fmla="*/ 36748 h 451597"/>
                  <a:gd name="connsiteX1" fmla="*/ 8160 w 545052"/>
                  <a:gd name="connsiteY1" fmla="*/ 48923 h 451597"/>
                  <a:gd name="connsiteX2" fmla="*/ 8160 w 545052"/>
                  <a:gd name="connsiteY2" fmla="*/ 114484 h 451597"/>
                  <a:gd name="connsiteX3" fmla="*/ 4169 w 545052"/>
                  <a:gd name="connsiteY3" fmla="*/ 213675 h 451597"/>
                  <a:gd name="connsiteX4" fmla="*/ 150859 w 545052"/>
                  <a:gd name="connsiteY4" fmla="*/ 317156 h 451597"/>
                  <a:gd name="connsiteX5" fmla="*/ 324293 w 545052"/>
                  <a:gd name="connsiteY5" fmla="*/ 444488 h 451597"/>
                  <a:gd name="connsiteX6" fmla="*/ 537243 w 545052"/>
                  <a:gd name="connsiteY6" fmla="*/ 401379 h 451597"/>
                  <a:gd name="connsiteX7" fmla="*/ 469386 w 545052"/>
                  <a:gd name="connsiteY7" fmla="*/ 302687 h 451597"/>
                  <a:gd name="connsiteX8" fmla="*/ 297749 w 545052"/>
                  <a:gd name="connsiteY8" fmla="*/ 141827 h 451597"/>
                  <a:gd name="connsiteX9" fmla="*/ 260927 w 545052"/>
                  <a:gd name="connsiteY9" fmla="*/ 88340 h 451597"/>
                  <a:gd name="connsiteX10" fmla="*/ 237376 w 545052"/>
                  <a:gd name="connsiteY10" fmla="*/ 28466 h 451597"/>
                  <a:gd name="connsiteX11" fmla="*/ 220711 w 545052"/>
                  <a:gd name="connsiteY11" fmla="*/ 4616 h 451597"/>
                  <a:gd name="connsiteX12" fmla="*/ 191772 w 545052"/>
                  <a:gd name="connsiteY12" fmla="*/ 724 h 451597"/>
                  <a:gd name="connsiteX13" fmla="*/ 144871 w 545052"/>
                  <a:gd name="connsiteY13" fmla="*/ 7510 h 451597"/>
                  <a:gd name="connsiteX14" fmla="*/ 106253 w 545052"/>
                  <a:gd name="connsiteY14" fmla="*/ 33455 h 451597"/>
                  <a:gd name="connsiteX15" fmla="*/ 88890 w 545052"/>
                  <a:gd name="connsiteY15" fmla="*/ 63392 h 451597"/>
                  <a:gd name="connsiteX16" fmla="*/ 47277 w 545052"/>
                  <a:gd name="connsiteY16" fmla="*/ 76065 h 451597"/>
                  <a:gd name="connsiteX17" fmla="*/ 19037 w 545052"/>
                  <a:gd name="connsiteY17" fmla="*/ 46128 h 451597"/>
                  <a:gd name="connsiteX18" fmla="*/ 16842 w 545052"/>
                  <a:gd name="connsiteY18" fmla="*/ 36748 h 451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45052" h="451597">
                    <a:moveTo>
                      <a:pt x="16842" y="36748"/>
                    </a:moveTo>
                    <a:cubicBezTo>
                      <a:pt x="14547" y="37846"/>
                      <a:pt x="10355" y="39144"/>
                      <a:pt x="8160" y="48923"/>
                    </a:cubicBezTo>
                    <a:cubicBezTo>
                      <a:pt x="7362" y="52515"/>
                      <a:pt x="10755" y="91832"/>
                      <a:pt x="8160" y="114484"/>
                    </a:cubicBezTo>
                    <a:cubicBezTo>
                      <a:pt x="5765" y="138633"/>
                      <a:pt x="-6209" y="184337"/>
                      <a:pt x="4169" y="213675"/>
                    </a:cubicBezTo>
                    <a:cubicBezTo>
                      <a:pt x="48276" y="258780"/>
                      <a:pt x="117529" y="270455"/>
                      <a:pt x="150859" y="317156"/>
                    </a:cubicBezTo>
                    <a:cubicBezTo>
                      <a:pt x="184189" y="363858"/>
                      <a:pt x="215024" y="422235"/>
                      <a:pt x="324293" y="444488"/>
                    </a:cubicBezTo>
                    <a:cubicBezTo>
                      <a:pt x="433562" y="466741"/>
                      <a:pt x="516886" y="432413"/>
                      <a:pt x="537243" y="401379"/>
                    </a:cubicBezTo>
                    <a:cubicBezTo>
                      <a:pt x="557601" y="370344"/>
                      <a:pt x="539239" y="340906"/>
                      <a:pt x="469386" y="302687"/>
                    </a:cubicBezTo>
                    <a:cubicBezTo>
                      <a:pt x="395143" y="262172"/>
                      <a:pt x="297749" y="141926"/>
                      <a:pt x="297749" y="141827"/>
                    </a:cubicBezTo>
                    <a:cubicBezTo>
                      <a:pt x="284313" y="124826"/>
                      <a:pt x="272013" y="106958"/>
                      <a:pt x="260927" y="88340"/>
                    </a:cubicBezTo>
                    <a:cubicBezTo>
                      <a:pt x="250050" y="70577"/>
                      <a:pt x="245459" y="48424"/>
                      <a:pt x="237376" y="28466"/>
                    </a:cubicBezTo>
                    <a:cubicBezTo>
                      <a:pt x="234465" y="18963"/>
                      <a:pt x="228634" y="10618"/>
                      <a:pt x="220711" y="4616"/>
                    </a:cubicBezTo>
                    <a:cubicBezTo>
                      <a:pt x="211697" y="364"/>
                      <a:pt x="201589" y="-995"/>
                      <a:pt x="191772" y="724"/>
                    </a:cubicBezTo>
                    <a:cubicBezTo>
                      <a:pt x="175934" y="1226"/>
                      <a:pt x="160202" y="3502"/>
                      <a:pt x="144871" y="7510"/>
                    </a:cubicBezTo>
                    <a:cubicBezTo>
                      <a:pt x="129484" y="11650"/>
                      <a:pt x="115902" y="20774"/>
                      <a:pt x="106253" y="33455"/>
                    </a:cubicBezTo>
                    <a:cubicBezTo>
                      <a:pt x="101028" y="43750"/>
                      <a:pt x="95232" y="53745"/>
                      <a:pt x="88890" y="63392"/>
                    </a:cubicBezTo>
                    <a:cubicBezTo>
                      <a:pt x="78546" y="75168"/>
                      <a:pt x="62429" y="80076"/>
                      <a:pt x="47277" y="76065"/>
                    </a:cubicBezTo>
                    <a:cubicBezTo>
                      <a:pt x="32454" y="73110"/>
                      <a:pt x="21123" y="61099"/>
                      <a:pt x="19037" y="46128"/>
                    </a:cubicBezTo>
                    <a:cubicBezTo>
                      <a:pt x="18148" y="43040"/>
                      <a:pt x="17415" y="39910"/>
                      <a:pt x="16842" y="36748"/>
                    </a:cubicBezTo>
                    <a:close/>
                  </a:path>
                </a:pathLst>
              </a:custGeom>
              <a:solidFill>
                <a:srgbClr val="455A64"/>
              </a:solidFill>
              <a:ln w="9963" cap="flat">
                <a:noFill/>
                <a:prstDash val="solid"/>
                <a:miter/>
              </a:ln>
            </p:spPr>
            <p:txBody>
              <a:bodyPr rtlCol="0" anchor="ctr"/>
              <a:lstStyle/>
              <a:p>
                <a:pPr defTabSz="685783">
                  <a:buClrTx/>
                  <a:defRPr/>
                </a:pPr>
                <a:endParaRPr lang="en-US" sz="1350" kern="1200" dirty="0">
                  <a:solidFill>
                    <a:prstClr val="black"/>
                  </a:solidFill>
                  <a:latin typeface="Calibri" panose="020F0502020204030204"/>
                  <a:ea typeface="+mn-ea"/>
                </a:endParaRPr>
              </a:p>
            </p:txBody>
          </p:sp>
          <p:sp>
            <p:nvSpPr>
              <p:cNvPr id="86" name="Freeform: Shape 85">
                <a:extLst>
                  <a:ext uri="{FF2B5EF4-FFF2-40B4-BE49-F238E27FC236}">
                    <a16:creationId xmlns:a16="http://schemas.microsoft.com/office/drawing/2014/main" id="{9956076F-96A4-FB7C-33CF-6620D998F26B}"/>
                  </a:ext>
                </a:extLst>
              </p:cNvPr>
              <p:cNvSpPr/>
              <p:nvPr/>
            </p:nvSpPr>
            <p:spPr>
              <a:xfrm>
                <a:off x="7368113" y="5448935"/>
                <a:ext cx="294164" cy="178198"/>
              </a:xfrm>
              <a:custGeom>
                <a:avLst/>
                <a:gdLst>
                  <a:gd name="connsiteX0" fmla="*/ 1 w 294164"/>
                  <a:gd name="connsiteY0" fmla="*/ 140274 h 178198"/>
                  <a:gd name="connsiteX1" fmla="*/ 81628 w 294164"/>
                  <a:gd name="connsiteY1" fmla="*/ 21924 h 178198"/>
                  <a:gd name="connsiteX2" fmla="*/ 239495 w 294164"/>
                  <a:gd name="connsiteY2" fmla="*/ 25916 h 178198"/>
                  <a:gd name="connsiteX3" fmla="*/ 285997 w 294164"/>
                  <a:gd name="connsiteY3" fmla="*/ 125705 h 178198"/>
                  <a:gd name="connsiteX4" fmla="*/ 128130 w 294164"/>
                  <a:gd name="connsiteY4" fmla="*/ 178194 h 178198"/>
                  <a:gd name="connsiteX5" fmla="*/ 1 w 294164"/>
                  <a:gd name="connsiteY5" fmla="*/ 140274 h 178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4164" h="178198">
                    <a:moveTo>
                      <a:pt x="1" y="140274"/>
                    </a:moveTo>
                    <a:cubicBezTo>
                      <a:pt x="1" y="140274"/>
                      <a:pt x="-1097" y="63636"/>
                      <a:pt x="81628" y="21924"/>
                    </a:cubicBezTo>
                    <a:cubicBezTo>
                      <a:pt x="164354" y="-19788"/>
                      <a:pt x="214348" y="7554"/>
                      <a:pt x="239495" y="25916"/>
                    </a:cubicBezTo>
                    <a:cubicBezTo>
                      <a:pt x="269432" y="47670"/>
                      <a:pt x="312241" y="93074"/>
                      <a:pt x="285997" y="125705"/>
                    </a:cubicBezTo>
                    <a:cubicBezTo>
                      <a:pt x="257557" y="161030"/>
                      <a:pt x="212352" y="177695"/>
                      <a:pt x="128130" y="178194"/>
                    </a:cubicBezTo>
                    <a:cubicBezTo>
                      <a:pt x="43908" y="178693"/>
                      <a:pt x="1" y="140274"/>
                      <a:pt x="1" y="140274"/>
                    </a:cubicBezTo>
                    <a:close/>
                  </a:path>
                </a:pathLst>
              </a:custGeom>
              <a:solidFill>
                <a:srgbClr val="FAFAFA"/>
              </a:solidFill>
              <a:ln w="9963" cap="flat">
                <a:noFill/>
                <a:prstDash val="solid"/>
                <a:miter/>
              </a:ln>
            </p:spPr>
            <p:txBody>
              <a:bodyPr rtlCol="0" anchor="ctr"/>
              <a:lstStyle/>
              <a:p>
                <a:pPr defTabSz="685783">
                  <a:buClrTx/>
                  <a:defRPr/>
                </a:pPr>
                <a:endParaRPr lang="en-US" sz="1350" kern="1200" dirty="0">
                  <a:solidFill>
                    <a:prstClr val="black"/>
                  </a:solidFill>
                  <a:latin typeface="Calibri" panose="020F0502020204030204"/>
                  <a:ea typeface="+mn-ea"/>
                </a:endParaRPr>
              </a:p>
            </p:txBody>
          </p:sp>
          <p:sp>
            <p:nvSpPr>
              <p:cNvPr id="87" name="Freeform: Shape 86">
                <a:extLst>
                  <a:ext uri="{FF2B5EF4-FFF2-40B4-BE49-F238E27FC236}">
                    <a16:creationId xmlns:a16="http://schemas.microsoft.com/office/drawing/2014/main" id="{9C0D17B5-9440-6354-751E-857D9AB344E1}"/>
                  </a:ext>
                </a:extLst>
              </p:cNvPr>
              <p:cNvSpPr/>
              <p:nvPr/>
            </p:nvSpPr>
            <p:spPr>
              <a:xfrm>
                <a:off x="7246383" y="5262594"/>
                <a:ext cx="146048" cy="70271"/>
              </a:xfrm>
              <a:custGeom>
                <a:avLst/>
                <a:gdLst>
                  <a:gd name="connsiteX0" fmla="*/ 10066 w 146048"/>
                  <a:gd name="connsiteY0" fmla="*/ 70256 h 70271"/>
                  <a:gd name="connsiteX1" fmla="*/ 17551 w 146048"/>
                  <a:gd name="connsiteY1" fmla="*/ 66364 h 70271"/>
                  <a:gd name="connsiteX2" fmla="*/ 145181 w 146048"/>
                  <a:gd name="connsiteY2" fmla="*/ 21260 h 70271"/>
                  <a:gd name="connsiteX3" fmla="*/ 131410 w 146048"/>
                  <a:gd name="connsiteY3" fmla="*/ 503 h 70271"/>
                  <a:gd name="connsiteX4" fmla="*/ 1684 w 146048"/>
                  <a:gd name="connsiteY4" fmla="*/ 55986 h 70271"/>
                  <a:gd name="connsiteX5" fmla="*/ 3679 w 146048"/>
                  <a:gd name="connsiteY5" fmla="*/ 68387 h 70271"/>
                  <a:gd name="connsiteX6" fmla="*/ 4079 w 146048"/>
                  <a:gd name="connsiteY6" fmla="*/ 68660 h 70271"/>
                  <a:gd name="connsiteX7" fmla="*/ 10066 w 146048"/>
                  <a:gd name="connsiteY7" fmla="*/ 70256 h 70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6048" h="70271">
                    <a:moveTo>
                      <a:pt x="10066" y="70256"/>
                    </a:moveTo>
                    <a:cubicBezTo>
                      <a:pt x="13014" y="70129"/>
                      <a:pt x="15754" y="68705"/>
                      <a:pt x="17551" y="66364"/>
                    </a:cubicBezTo>
                    <a:cubicBezTo>
                      <a:pt x="27030" y="53392"/>
                      <a:pt x="87403" y="4894"/>
                      <a:pt x="145181" y="21260"/>
                    </a:cubicBezTo>
                    <a:cubicBezTo>
                      <a:pt x="148175" y="14574"/>
                      <a:pt x="143385" y="7688"/>
                      <a:pt x="131410" y="503"/>
                    </a:cubicBezTo>
                    <a:cubicBezTo>
                      <a:pt x="70539" y="-5284"/>
                      <a:pt x="13359" y="40419"/>
                      <a:pt x="1684" y="55986"/>
                    </a:cubicBezTo>
                    <a:cubicBezTo>
                      <a:pt x="-1189" y="59962"/>
                      <a:pt x="-296" y="65513"/>
                      <a:pt x="3679" y="68387"/>
                    </a:cubicBezTo>
                    <a:cubicBezTo>
                      <a:pt x="3810" y="68481"/>
                      <a:pt x="3943" y="68572"/>
                      <a:pt x="4079" y="68660"/>
                    </a:cubicBezTo>
                    <a:cubicBezTo>
                      <a:pt x="5855" y="69814"/>
                      <a:pt x="7952" y="70373"/>
                      <a:pt x="10066" y="70256"/>
                    </a:cubicBezTo>
                    <a:close/>
                  </a:path>
                </a:pathLst>
              </a:custGeom>
              <a:solidFill>
                <a:srgbClr val="FAFAFA"/>
              </a:solidFill>
              <a:ln w="9963" cap="flat">
                <a:noFill/>
                <a:prstDash val="solid"/>
                <a:miter/>
              </a:ln>
            </p:spPr>
            <p:txBody>
              <a:bodyPr rtlCol="0" anchor="ctr"/>
              <a:lstStyle/>
              <a:p>
                <a:pPr defTabSz="685783">
                  <a:buClrTx/>
                  <a:defRPr/>
                </a:pPr>
                <a:endParaRPr lang="en-US" sz="1350" kern="1200" dirty="0">
                  <a:solidFill>
                    <a:prstClr val="black"/>
                  </a:solidFill>
                  <a:latin typeface="Calibri" panose="020F0502020204030204"/>
                  <a:ea typeface="+mn-ea"/>
                </a:endParaRPr>
              </a:p>
            </p:txBody>
          </p:sp>
          <p:sp>
            <p:nvSpPr>
              <p:cNvPr id="88" name="Freeform: Shape 87">
                <a:extLst>
                  <a:ext uri="{FF2B5EF4-FFF2-40B4-BE49-F238E27FC236}">
                    <a16:creationId xmlns:a16="http://schemas.microsoft.com/office/drawing/2014/main" id="{D29B1B2E-A94B-725A-5FD7-A2674CB50346}"/>
                  </a:ext>
                </a:extLst>
              </p:cNvPr>
              <p:cNvSpPr/>
              <p:nvPr/>
            </p:nvSpPr>
            <p:spPr>
              <a:xfrm>
                <a:off x="7284602" y="5307665"/>
                <a:ext cx="139992" cy="70393"/>
              </a:xfrm>
              <a:custGeom>
                <a:avLst/>
                <a:gdLst>
                  <a:gd name="connsiteX0" fmla="*/ 139992 w 139992"/>
                  <a:gd name="connsiteY0" fmla="*/ 19996 h 70393"/>
                  <a:gd name="connsiteX1" fmla="*/ 123627 w 139992"/>
                  <a:gd name="connsiteY1" fmla="*/ 38 h 70393"/>
                  <a:gd name="connsiteX2" fmla="*/ 1684 w 139992"/>
                  <a:gd name="connsiteY2" fmla="*/ 56120 h 70393"/>
                  <a:gd name="connsiteX3" fmla="*/ 3679 w 139992"/>
                  <a:gd name="connsiteY3" fmla="*/ 68521 h 70393"/>
                  <a:gd name="connsiteX4" fmla="*/ 4079 w 139992"/>
                  <a:gd name="connsiteY4" fmla="*/ 68793 h 70393"/>
                  <a:gd name="connsiteX5" fmla="*/ 9767 w 139992"/>
                  <a:gd name="connsiteY5" fmla="*/ 70390 h 70393"/>
                  <a:gd name="connsiteX6" fmla="*/ 17351 w 139992"/>
                  <a:gd name="connsiteY6" fmla="*/ 66498 h 70393"/>
                  <a:gd name="connsiteX7" fmla="*/ 139992 w 139992"/>
                  <a:gd name="connsiteY7" fmla="*/ 19996 h 70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9992" h="70393">
                    <a:moveTo>
                      <a:pt x="139992" y="19996"/>
                    </a:moveTo>
                    <a:cubicBezTo>
                      <a:pt x="138044" y="11109"/>
                      <a:pt x="131960" y="3690"/>
                      <a:pt x="123627" y="38"/>
                    </a:cubicBezTo>
                    <a:cubicBezTo>
                      <a:pt x="65749" y="-1458"/>
                      <a:pt x="12661" y="41152"/>
                      <a:pt x="1684" y="56120"/>
                    </a:cubicBezTo>
                    <a:cubicBezTo>
                      <a:pt x="-1189" y="60095"/>
                      <a:pt x="-296" y="65647"/>
                      <a:pt x="3679" y="68521"/>
                    </a:cubicBezTo>
                    <a:cubicBezTo>
                      <a:pt x="3810" y="68615"/>
                      <a:pt x="3943" y="68706"/>
                      <a:pt x="4079" y="68793"/>
                    </a:cubicBezTo>
                    <a:cubicBezTo>
                      <a:pt x="5770" y="69888"/>
                      <a:pt x="7753" y="70444"/>
                      <a:pt x="9767" y="70390"/>
                    </a:cubicBezTo>
                    <a:cubicBezTo>
                      <a:pt x="12750" y="70292"/>
                      <a:pt x="15532" y="68864"/>
                      <a:pt x="17351" y="66498"/>
                    </a:cubicBezTo>
                    <a:cubicBezTo>
                      <a:pt x="26432" y="53625"/>
                      <a:pt x="83711" y="7623"/>
                      <a:pt x="139992" y="19996"/>
                    </a:cubicBezTo>
                    <a:close/>
                  </a:path>
                </a:pathLst>
              </a:custGeom>
              <a:solidFill>
                <a:srgbClr val="FAFAFA"/>
              </a:solidFill>
              <a:ln w="9963" cap="flat">
                <a:noFill/>
                <a:prstDash val="solid"/>
                <a:miter/>
              </a:ln>
            </p:spPr>
            <p:txBody>
              <a:bodyPr rtlCol="0" anchor="ctr"/>
              <a:lstStyle/>
              <a:p>
                <a:pPr defTabSz="685783">
                  <a:buClrTx/>
                  <a:defRPr/>
                </a:pPr>
                <a:endParaRPr lang="en-US" sz="1350" kern="1200" dirty="0">
                  <a:solidFill>
                    <a:prstClr val="black"/>
                  </a:solidFill>
                  <a:latin typeface="Calibri" panose="020F0502020204030204"/>
                  <a:ea typeface="+mn-ea"/>
                </a:endParaRPr>
              </a:p>
            </p:txBody>
          </p:sp>
          <p:sp>
            <p:nvSpPr>
              <p:cNvPr id="89" name="Freeform: Shape 88">
                <a:extLst>
                  <a:ext uri="{FF2B5EF4-FFF2-40B4-BE49-F238E27FC236}">
                    <a16:creationId xmlns:a16="http://schemas.microsoft.com/office/drawing/2014/main" id="{C03F8F88-906A-744C-4370-6DB88A64592D}"/>
                  </a:ext>
                </a:extLst>
              </p:cNvPr>
              <p:cNvSpPr/>
              <p:nvPr/>
            </p:nvSpPr>
            <p:spPr>
              <a:xfrm>
                <a:off x="7360548" y="5397322"/>
                <a:ext cx="154554" cy="70254"/>
              </a:xfrm>
              <a:custGeom>
                <a:avLst/>
                <a:gdLst>
                  <a:gd name="connsiteX0" fmla="*/ 154555 w 154554"/>
                  <a:gd name="connsiteY0" fmla="*/ 24740 h 70254"/>
                  <a:gd name="connsiteX1" fmla="*/ 128809 w 154554"/>
                  <a:gd name="connsiteY1" fmla="*/ 292 h 70254"/>
                  <a:gd name="connsiteX2" fmla="*/ 1678 w 154554"/>
                  <a:gd name="connsiteY2" fmla="*/ 56074 h 70254"/>
                  <a:gd name="connsiteX3" fmla="*/ 3620 w 154554"/>
                  <a:gd name="connsiteY3" fmla="*/ 68340 h 70254"/>
                  <a:gd name="connsiteX4" fmla="*/ 4073 w 154554"/>
                  <a:gd name="connsiteY4" fmla="*/ 68648 h 70254"/>
                  <a:gd name="connsiteX5" fmla="*/ 9761 w 154554"/>
                  <a:gd name="connsiteY5" fmla="*/ 70244 h 70254"/>
                  <a:gd name="connsiteX6" fmla="*/ 17345 w 154554"/>
                  <a:gd name="connsiteY6" fmla="*/ 66353 h 70254"/>
                  <a:gd name="connsiteX7" fmla="*/ 154555 w 154554"/>
                  <a:gd name="connsiteY7" fmla="*/ 24740 h 702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4554" h="70254">
                    <a:moveTo>
                      <a:pt x="154555" y="24740"/>
                    </a:moveTo>
                    <a:cubicBezTo>
                      <a:pt x="149087" y="13837"/>
                      <a:pt x="139980" y="5189"/>
                      <a:pt x="128809" y="292"/>
                    </a:cubicBezTo>
                    <a:cubicBezTo>
                      <a:pt x="68936" y="-3999"/>
                      <a:pt x="12954" y="40208"/>
                      <a:pt x="1678" y="56074"/>
                    </a:cubicBezTo>
                    <a:cubicBezTo>
                      <a:pt x="-1173" y="59998"/>
                      <a:pt x="-303" y="65489"/>
                      <a:pt x="3620" y="68340"/>
                    </a:cubicBezTo>
                    <a:cubicBezTo>
                      <a:pt x="3768" y="68447"/>
                      <a:pt x="3919" y="68550"/>
                      <a:pt x="4073" y="68648"/>
                    </a:cubicBezTo>
                    <a:cubicBezTo>
                      <a:pt x="5747" y="69779"/>
                      <a:pt x="7742" y="70339"/>
                      <a:pt x="9761" y="70244"/>
                    </a:cubicBezTo>
                    <a:cubicBezTo>
                      <a:pt x="12744" y="70146"/>
                      <a:pt x="15526" y="68719"/>
                      <a:pt x="17345" y="66353"/>
                    </a:cubicBezTo>
                    <a:cubicBezTo>
                      <a:pt x="27323" y="52681"/>
                      <a:pt x="93883" y="-506"/>
                      <a:pt x="154555" y="24740"/>
                    </a:cubicBezTo>
                    <a:close/>
                  </a:path>
                </a:pathLst>
              </a:custGeom>
              <a:solidFill>
                <a:srgbClr val="FAFAFA"/>
              </a:solidFill>
              <a:ln w="9963" cap="flat">
                <a:noFill/>
                <a:prstDash val="solid"/>
                <a:miter/>
              </a:ln>
            </p:spPr>
            <p:txBody>
              <a:bodyPr rtlCol="0" anchor="ctr"/>
              <a:lstStyle/>
              <a:p>
                <a:pPr defTabSz="685783">
                  <a:buClrTx/>
                  <a:defRPr/>
                </a:pPr>
                <a:endParaRPr lang="en-US" sz="1350" kern="1200" dirty="0">
                  <a:solidFill>
                    <a:prstClr val="black"/>
                  </a:solidFill>
                  <a:latin typeface="Calibri" panose="020F0502020204030204"/>
                  <a:ea typeface="+mn-ea"/>
                </a:endParaRPr>
              </a:p>
            </p:txBody>
          </p:sp>
          <p:sp>
            <p:nvSpPr>
              <p:cNvPr id="90" name="Freeform: Shape 89">
                <a:extLst>
                  <a:ext uri="{FF2B5EF4-FFF2-40B4-BE49-F238E27FC236}">
                    <a16:creationId xmlns:a16="http://schemas.microsoft.com/office/drawing/2014/main" id="{3E880A08-0074-D2F9-F6FB-A5F123E63617}"/>
                  </a:ext>
                </a:extLst>
              </p:cNvPr>
              <p:cNvSpPr/>
              <p:nvPr/>
            </p:nvSpPr>
            <p:spPr>
              <a:xfrm>
                <a:off x="7322628" y="5352271"/>
                <a:ext cx="142979" cy="70393"/>
              </a:xfrm>
              <a:custGeom>
                <a:avLst/>
                <a:gdLst>
                  <a:gd name="connsiteX0" fmla="*/ 9761 w 142979"/>
                  <a:gd name="connsiteY0" fmla="*/ 70390 h 70393"/>
                  <a:gd name="connsiteX1" fmla="*/ 17245 w 142979"/>
                  <a:gd name="connsiteY1" fmla="*/ 66498 h 70393"/>
                  <a:gd name="connsiteX2" fmla="*/ 142980 w 142979"/>
                  <a:gd name="connsiteY2" fmla="*/ 20994 h 70393"/>
                  <a:gd name="connsiteX3" fmla="*/ 123620 w 142979"/>
                  <a:gd name="connsiteY3" fmla="*/ 38 h 70393"/>
                  <a:gd name="connsiteX4" fmla="*/ 1678 w 142979"/>
                  <a:gd name="connsiteY4" fmla="*/ 56220 h 70393"/>
                  <a:gd name="connsiteX5" fmla="*/ 3620 w 142979"/>
                  <a:gd name="connsiteY5" fmla="*/ 68486 h 70393"/>
                  <a:gd name="connsiteX6" fmla="*/ 4073 w 142979"/>
                  <a:gd name="connsiteY6" fmla="*/ 68793 h 70393"/>
                  <a:gd name="connsiteX7" fmla="*/ 9761 w 142979"/>
                  <a:gd name="connsiteY7" fmla="*/ 70390 h 70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2979" h="70393">
                    <a:moveTo>
                      <a:pt x="9761" y="70390"/>
                    </a:moveTo>
                    <a:cubicBezTo>
                      <a:pt x="12708" y="70263"/>
                      <a:pt x="15448" y="68838"/>
                      <a:pt x="17245" y="66498"/>
                    </a:cubicBezTo>
                    <a:cubicBezTo>
                      <a:pt x="26625" y="53625"/>
                      <a:pt x="85701" y="6625"/>
                      <a:pt x="142980" y="20994"/>
                    </a:cubicBezTo>
                    <a:cubicBezTo>
                      <a:pt x="140084" y="11409"/>
                      <a:pt x="132947" y="3683"/>
                      <a:pt x="123620" y="38"/>
                    </a:cubicBezTo>
                    <a:cubicBezTo>
                      <a:pt x="65643" y="-1458"/>
                      <a:pt x="12555" y="41152"/>
                      <a:pt x="1678" y="56220"/>
                    </a:cubicBezTo>
                    <a:cubicBezTo>
                      <a:pt x="-1173" y="60144"/>
                      <a:pt x="-303" y="65635"/>
                      <a:pt x="3620" y="68486"/>
                    </a:cubicBezTo>
                    <a:cubicBezTo>
                      <a:pt x="3768" y="68593"/>
                      <a:pt x="3919" y="68696"/>
                      <a:pt x="4073" y="68793"/>
                    </a:cubicBezTo>
                    <a:cubicBezTo>
                      <a:pt x="5764" y="69888"/>
                      <a:pt x="7747" y="70444"/>
                      <a:pt x="9761" y="70390"/>
                    </a:cubicBezTo>
                    <a:close/>
                  </a:path>
                </a:pathLst>
              </a:custGeom>
              <a:solidFill>
                <a:srgbClr val="FAFAFA"/>
              </a:solidFill>
              <a:ln w="9963" cap="flat">
                <a:noFill/>
                <a:prstDash val="solid"/>
                <a:miter/>
              </a:ln>
            </p:spPr>
            <p:txBody>
              <a:bodyPr rtlCol="0" anchor="ctr"/>
              <a:lstStyle/>
              <a:p>
                <a:pPr defTabSz="685783">
                  <a:buClrTx/>
                  <a:defRPr/>
                </a:pPr>
                <a:endParaRPr lang="en-US" sz="1350" kern="1200" dirty="0">
                  <a:solidFill>
                    <a:prstClr val="black"/>
                  </a:solidFill>
                  <a:latin typeface="Calibri" panose="020F0502020204030204"/>
                  <a:ea typeface="+mn-ea"/>
                </a:endParaRPr>
              </a:p>
            </p:txBody>
          </p:sp>
          <p:sp>
            <p:nvSpPr>
              <p:cNvPr id="91" name="Freeform: Shape 90">
                <a:extLst>
                  <a:ext uri="{FF2B5EF4-FFF2-40B4-BE49-F238E27FC236}">
                    <a16:creationId xmlns:a16="http://schemas.microsoft.com/office/drawing/2014/main" id="{55175C49-429A-6B95-71F8-E746453FBFB1}"/>
                  </a:ext>
                </a:extLst>
              </p:cNvPr>
              <p:cNvSpPr/>
              <p:nvPr/>
            </p:nvSpPr>
            <p:spPr>
              <a:xfrm>
                <a:off x="7456227" y="4793889"/>
                <a:ext cx="423950" cy="524459"/>
              </a:xfrm>
              <a:custGeom>
                <a:avLst/>
                <a:gdLst>
                  <a:gd name="connsiteX0" fmla="*/ 215246 w 423950"/>
                  <a:gd name="connsiteY0" fmla="*/ 0 h 524459"/>
                  <a:gd name="connsiteX1" fmla="*/ 281007 w 423950"/>
                  <a:gd name="connsiteY1" fmla="*/ 265340 h 524459"/>
                  <a:gd name="connsiteX2" fmla="*/ 368821 w 423950"/>
                  <a:gd name="connsiteY2" fmla="*/ 429992 h 524459"/>
                  <a:gd name="connsiteX3" fmla="*/ 417319 w 423950"/>
                  <a:gd name="connsiteY3" fmla="*/ 482082 h 524459"/>
                  <a:gd name="connsiteX4" fmla="*/ 417834 w 423950"/>
                  <a:gd name="connsiteY4" fmla="*/ 512843 h 524459"/>
                  <a:gd name="connsiteX5" fmla="*/ 414425 w 423950"/>
                  <a:gd name="connsiteY5" fmla="*/ 515711 h 524459"/>
                  <a:gd name="connsiteX6" fmla="*/ 251669 w 423950"/>
                  <a:gd name="connsiteY6" fmla="*/ 468711 h 524459"/>
                  <a:gd name="connsiteX7" fmla="*/ 70751 w 423950"/>
                  <a:gd name="connsiteY7" fmla="*/ 296374 h 524459"/>
                  <a:gd name="connsiteX8" fmla="*/ 52090 w 423950"/>
                  <a:gd name="connsiteY8" fmla="*/ 244683 h 524459"/>
                  <a:gd name="connsiteX9" fmla="*/ 50793 w 423950"/>
                  <a:gd name="connsiteY9" fmla="*/ 212851 h 524459"/>
                  <a:gd name="connsiteX10" fmla="*/ 0 w 423950"/>
                  <a:gd name="connsiteY10" fmla="*/ 78434 h 524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23950" h="524459">
                    <a:moveTo>
                      <a:pt x="215246" y="0"/>
                    </a:moveTo>
                    <a:cubicBezTo>
                      <a:pt x="215246" y="0"/>
                      <a:pt x="246280" y="199579"/>
                      <a:pt x="281007" y="265340"/>
                    </a:cubicBezTo>
                    <a:cubicBezTo>
                      <a:pt x="317230" y="333496"/>
                      <a:pt x="314436" y="365129"/>
                      <a:pt x="368821" y="429992"/>
                    </a:cubicBezTo>
                    <a:cubicBezTo>
                      <a:pt x="380597" y="444162"/>
                      <a:pt x="407640" y="470607"/>
                      <a:pt x="417319" y="482082"/>
                    </a:cubicBezTo>
                    <a:cubicBezTo>
                      <a:pt x="425956" y="490434"/>
                      <a:pt x="426186" y="504207"/>
                      <a:pt x="417834" y="512843"/>
                    </a:cubicBezTo>
                    <a:cubicBezTo>
                      <a:pt x="416799" y="513913"/>
                      <a:pt x="415657" y="514874"/>
                      <a:pt x="414425" y="515711"/>
                    </a:cubicBezTo>
                    <a:cubicBezTo>
                      <a:pt x="389378" y="538862"/>
                      <a:pt x="309447" y="513616"/>
                      <a:pt x="251669" y="468711"/>
                    </a:cubicBezTo>
                    <a:cubicBezTo>
                      <a:pt x="193891" y="423805"/>
                      <a:pt x="82027" y="310944"/>
                      <a:pt x="70751" y="296374"/>
                    </a:cubicBezTo>
                    <a:cubicBezTo>
                      <a:pt x="60085" y="281089"/>
                      <a:pt x="53647" y="263257"/>
                      <a:pt x="52090" y="244683"/>
                    </a:cubicBezTo>
                    <a:cubicBezTo>
                      <a:pt x="50649" y="234138"/>
                      <a:pt x="50215" y="223479"/>
                      <a:pt x="50793" y="212851"/>
                    </a:cubicBezTo>
                    <a:cubicBezTo>
                      <a:pt x="43009" y="178423"/>
                      <a:pt x="14769" y="121045"/>
                      <a:pt x="0" y="78434"/>
                    </a:cubicBezTo>
                    <a:close/>
                  </a:path>
                </a:pathLst>
              </a:custGeom>
              <a:solidFill>
                <a:srgbClr val="FFA8A7"/>
              </a:solidFill>
              <a:ln w="9963" cap="flat">
                <a:noFill/>
                <a:prstDash val="solid"/>
                <a:miter/>
              </a:ln>
            </p:spPr>
            <p:txBody>
              <a:bodyPr rtlCol="0" anchor="ctr"/>
              <a:lstStyle/>
              <a:p>
                <a:pPr defTabSz="685783">
                  <a:buClrTx/>
                  <a:defRPr/>
                </a:pPr>
                <a:endParaRPr lang="en-US" sz="1350" kern="1200" dirty="0">
                  <a:solidFill>
                    <a:prstClr val="black"/>
                  </a:solidFill>
                  <a:latin typeface="Calibri" panose="020F0502020204030204"/>
                  <a:ea typeface="+mn-ea"/>
                </a:endParaRPr>
              </a:p>
            </p:txBody>
          </p:sp>
          <p:sp>
            <p:nvSpPr>
              <p:cNvPr id="92" name="Freeform: Shape 91">
                <a:extLst>
                  <a:ext uri="{FF2B5EF4-FFF2-40B4-BE49-F238E27FC236}">
                    <a16:creationId xmlns:a16="http://schemas.microsoft.com/office/drawing/2014/main" id="{8327A78B-6A03-5925-368C-095EAFC7E85F}"/>
                  </a:ext>
                </a:extLst>
              </p:cNvPr>
              <p:cNvSpPr/>
              <p:nvPr/>
            </p:nvSpPr>
            <p:spPr>
              <a:xfrm>
                <a:off x="7507120" y="5183965"/>
                <a:ext cx="557638" cy="246563"/>
              </a:xfrm>
              <a:custGeom>
                <a:avLst/>
                <a:gdLst>
                  <a:gd name="connsiteX0" fmla="*/ 0 w 557638"/>
                  <a:gd name="connsiteY0" fmla="*/ 0 h 246563"/>
                  <a:gd name="connsiteX1" fmla="*/ 5389 w 557638"/>
                  <a:gd name="connsiteY1" fmla="*/ 26245 h 246563"/>
                  <a:gd name="connsiteX2" fmla="*/ 89611 w 557638"/>
                  <a:gd name="connsiteY2" fmla="*/ 74143 h 246563"/>
                  <a:gd name="connsiteX3" fmla="*/ 156170 w 557638"/>
                  <a:gd name="connsiteY3" fmla="*/ 136312 h 246563"/>
                  <a:gd name="connsiteX4" fmla="*/ 270928 w 557638"/>
                  <a:gd name="connsiteY4" fmla="*/ 227220 h 246563"/>
                  <a:gd name="connsiteX5" fmla="*/ 471604 w 557638"/>
                  <a:gd name="connsiteY5" fmla="*/ 234904 h 246563"/>
                  <a:gd name="connsiteX6" fmla="*/ 557623 w 557638"/>
                  <a:gd name="connsiteY6" fmla="*/ 165052 h 246563"/>
                  <a:gd name="connsiteX7" fmla="*/ 537665 w 557638"/>
                  <a:gd name="connsiteY7" fmla="*/ 112562 h 246563"/>
                  <a:gd name="connsiteX8" fmla="*/ 0 w 557638"/>
                  <a:gd name="connsiteY8" fmla="*/ 0 h 2465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57638" h="246563">
                    <a:moveTo>
                      <a:pt x="0" y="0"/>
                    </a:moveTo>
                    <a:cubicBezTo>
                      <a:pt x="284" y="8992"/>
                      <a:pt x="2106" y="17868"/>
                      <a:pt x="5389" y="26245"/>
                    </a:cubicBezTo>
                    <a:cubicBezTo>
                      <a:pt x="12574" y="39816"/>
                      <a:pt x="68455" y="65362"/>
                      <a:pt x="89611" y="74143"/>
                    </a:cubicBezTo>
                    <a:cubicBezTo>
                      <a:pt x="110766" y="82925"/>
                      <a:pt x="134017" y="95897"/>
                      <a:pt x="156170" y="136312"/>
                    </a:cubicBezTo>
                    <a:cubicBezTo>
                      <a:pt x="179820" y="179421"/>
                      <a:pt x="222829" y="208859"/>
                      <a:pt x="270928" y="227220"/>
                    </a:cubicBezTo>
                    <a:cubicBezTo>
                      <a:pt x="335495" y="250060"/>
                      <a:pt x="405479" y="252740"/>
                      <a:pt x="471604" y="234904"/>
                    </a:cubicBezTo>
                    <a:cubicBezTo>
                      <a:pt x="554030" y="214447"/>
                      <a:pt x="557623" y="165052"/>
                      <a:pt x="557623" y="165052"/>
                    </a:cubicBezTo>
                    <a:cubicBezTo>
                      <a:pt x="557623" y="165052"/>
                      <a:pt x="558920" y="118450"/>
                      <a:pt x="537665" y="112562"/>
                    </a:cubicBezTo>
                    <a:cubicBezTo>
                      <a:pt x="516410" y="106675"/>
                      <a:pt x="0" y="0"/>
                      <a:pt x="0" y="0"/>
                    </a:cubicBezTo>
                    <a:close/>
                  </a:path>
                </a:pathLst>
              </a:custGeom>
              <a:solidFill>
                <a:srgbClr val="263238"/>
              </a:solidFill>
              <a:ln w="9963" cap="flat">
                <a:noFill/>
                <a:prstDash val="solid"/>
                <a:miter/>
              </a:ln>
            </p:spPr>
            <p:txBody>
              <a:bodyPr rtlCol="0" anchor="ctr"/>
              <a:lstStyle/>
              <a:p>
                <a:pPr defTabSz="685783">
                  <a:buClrTx/>
                  <a:defRPr/>
                </a:pPr>
                <a:endParaRPr lang="en-US" sz="1350" kern="1200" dirty="0">
                  <a:solidFill>
                    <a:prstClr val="black"/>
                  </a:solidFill>
                  <a:latin typeface="Calibri" panose="020F0502020204030204"/>
                  <a:ea typeface="+mn-ea"/>
                </a:endParaRPr>
              </a:p>
            </p:txBody>
          </p:sp>
          <p:sp>
            <p:nvSpPr>
              <p:cNvPr id="93" name="Freeform: Shape 92">
                <a:extLst>
                  <a:ext uri="{FF2B5EF4-FFF2-40B4-BE49-F238E27FC236}">
                    <a16:creationId xmlns:a16="http://schemas.microsoft.com/office/drawing/2014/main" id="{F5A329B4-C1CE-0B50-9193-8BF1DEB57971}"/>
                  </a:ext>
                </a:extLst>
              </p:cNvPr>
              <p:cNvSpPr/>
              <p:nvPr/>
            </p:nvSpPr>
            <p:spPr>
              <a:xfrm>
                <a:off x="7499295" y="4957504"/>
                <a:ext cx="558924" cy="437506"/>
              </a:xfrm>
              <a:custGeom>
                <a:avLst/>
                <a:gdLst>
                  <a:gd name="connsiteX0" fmla="*/ 7725 w 558924"/>
                  <a:gd name="connsiteY0" fmla="*/ 49235 h 437506"/>
                  <a:gd name="connsiteX1" fmla="*/ 42 w 558924"/>
                  <a:gd name="connsiteY1" fmla="*/ 61909 h 437506"/>
                  <a:gd name="connsiteX2" fmla="*/ 4931 w 558924"/>
                  <a:gd name="connsiteY2" fmla="*/ 127271 h 437506"/>
                  <a:gd name="connsiteX3" fmla="*/ 7825 w 558924"/>
                  <a:gd name="connsiteY3" fmla="*/ 226561 h 437506"/>
                  <a:gd name="connsiteX4" fmla="*/ 161401 w 558924"/>
                  <a:gd name="connsiteY4" fmla="*/ 319565 h 437506"/>
                  <a:gd name="connsiteX5" fmla="*/ 343017 w 558924"/>
                  <a:gd name="connsiteY5" fmla="*/ 434422 h 437506"/>
                  <a:gd name="connsiteX6" fmla="*/ 552575 w 558924"/>
                  <a:gd name="connsiteY6" fmla="*/ 376545 h 437506"/>
                  <a:gd name="connsiteX7" fmla="*/ 478032 w 558924"/>
                  <a:gd name="connsiteY7" fmla="*/ 282842 h 437506"/>
                  <a:gd name="connsiteX8" fmla="*/ 295518 w 558924"/>
                  <a:gd name="connsiteY8" fmla="*/ 134356 h 437506"/>
                  <a:gd name="connsiteX9" fmla="*/ 255103 w 558924"/>
                  <a:gd name="connsiteY9" fmla="*/ 83563 h 437506"/>
                  <a:gd name="connsiteX10" fmla="*/ 227461 w 558924"/>
                  <a:gd name="connsiteY10" fmla="*/ 25885 h 437506"/>
                  <a:gd name="connsiteX11" fmla="*/ 209100 w 558924"/>
                  <a:gd name="connsiteY11" fmla="*/ 3233 h 437506"/>
                  <a:gd name="connsiteX12" fmla="*/ 179962 w 558924"/>
                  <a:gd name="connsiteY12" fmla="*/ 1337 h 437506"/>
                  <a:gd name="connsiteX13" fmla="*/ 133759 w 558924"/>
                  <a:gd name="connsiteY13" fmla="*/ 11316 h 437506"/>
                  <a:gd name="connsiteX14" fmla="*/ 97037 w 558924"/>
                  <a:gd name="connsiteY14" fmla="*/ 39855 h 437506"/>
                  <a:gd name="connsiteX15" fmla="*/ 81769 w 558924"/>
                  <a:gd name="connsiteY15" fmla="*/ 70491 h 437506"/>
                  <a:gd name="connsiteX16" fmla="*/ 41055 w 558924"/>
                  <a:gd name="connsiteY16" fmla="*/ 86058 h 437506"/>
                  <a:gd name="connsiteX17" fmla="*/ 11118 w 558924"/>
                  <a:gd name="connsiteY17" fmla="*/ 58216 h 437506"/>
                  <a:gd name="connsiteX18" fmla="*/ 7725 w 558924"/>
                  <a:gd name="connsiteY18" fmla="*/ 49235 h 437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8924" h="437506">
                    <a:moveTo>
                      <a:pt x="7725" y="49235"/>
                    </a:moveTo>
                    <a:cubicBezTo>
                      <a:pt x="5630" y="50433"/>
                      <a:pt x="1538" y="52029"/>
                      <a:pt x="42" y="61909"/>
                    </a:cubicBezTo>
                    <a:cubicBezTo>
                      <a:pt x="-557" y="65601"/>
                      <a:pt x="5530" y="104519"/>
                      <a:pt x="4931" y="127271"/>
                    </a:cubicBezTo>
                    <a:cubicBezTo>
                      <a:pt x="4232" y="151619"/>
                      <a:pt x="-5048" y="197822"/>
                      <a:pt x="7825" y="226561"/>
                    </a:cubicBezTo>
                    <a:cubicBezTo>
                      <a:pt x="54926" y="268473"/>
                      <a:pt x="124878" y="275258"/>
                      <a:pt x="161401" y="319565"/>
                    </a:cubicBezTo>
                    <a:cubicBezTo>
                      <a:pt x="197924" y="363871"/>
                      <a:pt x="233249" y="419853"/>
                      <a:pt x="343017" y="434422"/>
                    </a:cubicBezTo>
                    <a:cubicBezTo>
                      <a:pt x="452786" y="448991"/>
                      <a:pt x="534214" y="408976"/>
                      <a:pt x="552575" y="376545"/>
                    </a:cubicBezTo>
                    <a:cubicBezTo>
                      <a:pt x="570936" y="344113"/>
                      <a:pt x="550480" y="316072"/>
                      <a:pt x="478032" y="282842"/>
                    </a:cubicBezTo>
                    <a:cubicBezTo>
                      <a:pt x="401095" y="247617"/>
                      <a:pt x="295617" y="134456"/>
                      <a:pt x="295518" y="134356"/>
                    </a:cubicBezTo>
                    <a:cubicBezTo>
                      <a:pt x="280958" y="118320"/>
                      <a:pt x="267458" y="101353"/>
                      <a:pt x="255103" y="83563"/>
                    </a:cubicBezTo>
                    <a:cubicBezTo>
                      <a:pt x="243029" y="66599"/>
                      <a:pt x="236841" y="44545"/>
                      <a:pt x="227461" y="25885"/>
                    </a:cubicBezTo>
                    <a:cubicBezTo>
                      <a:pt x="223897" y="16578"/>
                      <a:pt x="217467" y="8646"/>
                      <a:pt x="209100" y="3233"/>
                    </a:cubicBezTo>
                    <a:cubicBezTo>
                      <a:pt x="199794" y="-291"/>
                      <a:pt x="189646" y="-951"/>
                      <a:pt x="179962" y="1337"/>
                    </a:cubicBezTo>
                    <a:cubicBezTo>
                      <a:pt x="164239" y="2942"/>
                      <a:pt x="148743" y="6289"/>
                      <a:pt x="133759" y="11316"/>
                    </a:cubicBezTo>
                    <a:cubicBezTo>
                      <a:pt x="118670" y="16453"/>
                      <a:pt x="105741" y="26502"/>
                      <a:pt x="97037" y="39855"/>
                    </a:cubicBezTo>
                    <a:cubicBezTo>
                      <a:pt x="91149" y="49834"/>
                      <a:pt x="88555" y="61310"/>
                      <a:pt x="81769" y="70491"/>
                    </a:cubicBezTo>
                    <a:cubicBezTo>
                      <a:pt x="72262" y="83000"/>
                      <a:pt x="56482" y="89033"/>
                      <a:pt x="41055" y="86058"/>
                    </a:cubicBezTo>
                    <a:cubicBezTo>
                      <a:pt x="26214" y="83996"/>
                      <a:pt x="14249" y="72869"/>
                      <a:pt x="11118" y="58216"/>
                    </a:cubicBezTo>
                    <a:cubicBezTo>
                      <a:pt x="9831" y="55284"/>
                      <a:pt x="8698" y="52286"/>
                      <a:pt x="7725" y="49235"/>
                    </a:cubicBezTo>
                    <a:close/>
                  </a:path>
                </a:pathLst>
              </a:custGeom>
              <a:solidFill>
                <a:srgbClr val="455A64"/>
              </a:solidFill>
              <a:ln w="9963" cap="flat">
                <a:noFill/>
                <a:prstDash val="solid"/>
                <a:miter/>
              </a:ln>
            </p:spPr>
            <p:txBody>
              <a:bodyPr rtlCol="0" anchor="ctr"/>
              <a:lstStyle/>
              <a:p>
                <a:pPr defTabSz="685783">
                  <a:buClrTx/>
                  <a:defRPr/>
                </a:pPr>
                <a:endParaRPr lang="en-US" sz="1350" kern="1200" dirty="0">
                  <a:solidFill>
                    <a:prstClr val="black"/>
                  </a:solidFill>
                  <a:latin typeface="Calibri" panose="020F0502020204030204"/>
                  <a:ea typeface="+mn-ea"/>
                </a:endParaRPr>
              </a:p>
            </p:txBody>
          </p:sp>
          <p:sp>
            <p:nvSpPr>
              <p:cNvPr id="94" name="Freeform: Shape 93">
                <a:extLst>
                  <a:ext uri="{FF2B5EF4-FFF2-40B4-BE49-F238E27FC236}">
                    <a16:creationId xmlns:a16="http://schemas.microsoft.com/office/drawing/2014/main" id="{6C5BF6DA-3BA7-7841-EC44-A5290D4CAB41}"/>
                  </a:ext>
                </a:extLst>
              </p:cNvPr>
              <p:cNvSpPr/>
              <p:nvPr/>
            </p:nvSpPr>
            <p:spPr>
              <a:xfrm>
                <a:off x="7770042" y="5218848"/>
                <a:ext cx="291051" cy="181355"/>
              </a:xfrm>
              <a:custGeom>
                <a:avLst/>
                <a:gdLst>
                  <a:gd name="connsiteX0" fmla="*/ 122 w 291051"/>
                  <a:gd name="connsiteY0" fmla="*/ 151623 h 181355"/>
                  <a:gd name="connsiteX1" fmla="*/ 73268 w 291051"/>
                  <a:gd name="connsiteY1" fmla="*/ 27885 h 181355"/>
                  <a:gd name="connsiteX2" fmla="*/ 231035 w 291051"/>
                  <a:gd name="connsiteY2" fmla="*/ 20799 h 181355"/>
                  <a:gd name="connsiteX3" fmla="*/ 284422 w 291051"/>
                  <a:gd name="connsiteY3" fmla="*/ 117196 h 181355"/>
                  <a:gd name="connsiteX4" fmla="*/ 130647 w 291051"/>
                  <a:gd name="connsiteY4" fmla="*/ 180562 h 181355"/>
                  <a:gd name="connsiteX5" fmla="*/ 122 w 291051"/>
                  <a:gd name="connsiteY5" fmla="*/ 151623 h 1813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1051" h="181355">
                    <a:moveTo>
                      <a:pt x="122" y="151623"/>
                    </a:moveTo>
                    <a:cubicBezTo>
                      <a:pt x="122" y="151623"/>
                      <a:pt x="-6264" y="75285"/>
                      <a:pt x="73268" y="27885"/>
                    </a:cubicBezTo>
                    <a:cubicBezTo>
                      <a:pt x="152800" y="-19515"/>
                      <a:pt x="204690" y="4334"/>
                      <a:pt x="231035" y="20799"/>
                    </a:cubicBezTo>
                    <a:cubicBezTo>
                      <a:pt x="262469" y="40757"/>
                      <a:pt x="308272" y="82769"/>
                      <a:pt x="284422" y="117196"/>
                    </a:cubicBezTo>
                    <a:cubicBezTo>
                      <a:pt x="258577" y="154318"/>
                      <a:pt x="214570" y="174076"/>
                      <a:pt x="130647" y="180562"/>
                    </a:cubicBezTo>
                    <a:cubicBezTo>
                      <a:pt x="46724" y="187049"/>
                      <a:pt x="122" y="151623"/>
                      <a:pt x="122" y="151623"/>
                    </a:cubicBezTo>
                    <a:close/>
                  </a:path>
                </a:pathLst>
              </a:custGeom>
              <a:solidFill>
                <a:srgbClr val="FAFAFA"/>
              </a:solidFill>
              <a:ln w="9963" cap="flat">
                <a:noFill/>
                <a:prstDash val="solid"/>
                <a:miter/>
              </a:ln>
            </p:spPr>
            <p:txBody>
              <a:bodyPr rtlCol="0" anchor="ctr"/>
              <a:lstStyle/>
              <a:p>
                <a:pPr defTabSz="685783">
                  <a:buClrTx/>
                  <a:defRPr/>
                </a:pPr>
                <a:endParaRPr lang="en-US" sz="1350" kern="1200" dirty="0">
                  <a:solidFill>
                    <a:prstClr val="black"/>
                  </a:solidFill>
                  <a:latin typeface="Calibri" panose="020F0502020204030204"/>
                  <a:ea typeface="+mn-ea"/>
                </a:endParaRPr>
              </a:p>
            </p:txBody>
          </p:sp>
          <p:sp>
            <p:nvSpPr>
              <p:cNvPr id="95" name="Freeform: Shape 94">
                <a:extLst>
                  <a:ext uri="{FF2B5EF4-FFF2-40B4-BE49-F238E27FC236}">
                    <a16:creationId xmlns:a16="http://schemas.microsoft.com/office/drawing/2014/main" id="{E472A248-D14D-82B9-1434-B0CFA34CD4ED}"/>
                  </a:ext>
                </a:extLst>
              </p:cNvPr>
              <p:cNvSpPr/>
              <p:nvPr/>
            </p:nvSpPr>
            <p:spPr>
              <a:xfrm>
                <a:off x="7630429" y="5044327"/>
                <a:ext cx="142434" cy="78308"/>
              </a:xfrm>
              <a:custGeom>
                <a:avLst/>
                <a:gdLst>
                  <a:gd name="connsiteX0" fmla="*/ 10409 w 142434"/>
                  <a:gd name="connsiteY0" fmla="*/ 78268 h 78308"/>
                  <a:gd name="connsiteX1" fmla="*/ 17594 w 142434"/>
                  <a:gd name="connsiteY1" fmla="*/ 73877 h 78308"/>
                  <a:gd name="connsiteX2" fmla="*/ 141831 w 142434"/>
                  <a:gd name="connsiteY2" fmla="*/ 19991 h 78308"/>
                  <a:gd name="connsiteX3" fmla="*/ 126663 w 142434"/>
                  <a:gd name="connsiteY3" fmla="*/ 33 h 78308"/>
                  <a:gd name="connsiteX4" fmla="*/ 1328 w 142434"/>
                  <a:gd name="connsiteY4" fmla="*/ 64497 h 78308"/>
                  <a:gd name="connsiteX5" fmla="*/ 4141 w 142434"/>
                  <a:gd name="connsiteY5" fmla="*/ 76593 h 78308"/>
                  <a:gd name="connsiteX6" fmla="*/ 4621 w 142434"/>
                  <a:gd name="connsiteY6" fmla="*/ 76871 h 78308"/>
                  <a:gd name="connsiteX7" fmla="*/ 10409 w 142434"/>
                  <a:gd name="connsiteY7" fmla="*/ 78268 h 783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2434" h="78308">
                    <a:moveTo>
                      <a:pt x="10409" y="78268"/>
                    </a:moveTo>
                    <a:cubicBezTo>
                      <a:pt x="13334" y="77936"/>
                      <a:pt x="15964" y="76329"/>
                      <a:pt x="17594" y="73877"/>
                    </a:cubicBezTo>
                    <a:cubicBezTo>
                      <a:pt x="26176" y="60206"/>
                      <a:pt x="82856" y="7617"/>
                      <a:pt x="141831" y="19991"/>
                    </a:cubicBezTo>
                    <a:cubicBezTo>
                      <a:pt x="144326" y="13106"/>
                      <a:pt x="139037" y="6519"/>
                      <a:pt x="126663" y="33"/>
                    </a:cubicBezTo>
                    <a:cubicBezTo>
                      <a:pt x="65492" y="-1464"/>
                      <a:pt x="11606" y="48032"/>
                      <a:pt x="1328" y="64497"/>
                    </a:cubicBezTo>
                    <a:cubicBezTo>
                      <a:pt x="-1235" y="68614"/>
                      <a:pt x="24" y="74030"/>
                      <a:pt x="4141" y="76593"/>
                    </a:cubicBezTo>
                    <a:cubicBezTo>
                      <a:pt x="4298" y="76691"/>
                      <a:pt x="4458" y="76783"/>
                      <a:pt x="4621" y="76871"/>
                    </a:cubicBezTo>
                    <a:cubicBezTo>
                      <a:pt x="6342" y="77967"/>
                      <a:pt x="8378" y="78458"/>
                      <a:pt x="10409" y="78268"/>
                    </a:cubicBezTo>
                    <a:close/>
                  </a:path>
                </a:pathLst>
              </a:custGeom>
              <a:solidFill>
                <a:srgbClr val="FAFAFA"/>
              </a:solidFill>
              <a:ln w="9963" cap="flat">
                <a:noFill/>
                <a:prstDash val="solid"/>
                <a:miter/>
              </a:ln>
            </p:spPr>
            <p:txBody>
              <a:bodyPr rtlCol="0" anchor="ctr"/>
              <a:lstStyle/>
              <a:p>
                <a:pPr defTabSz="685783">
                  <a:buClrTx/>
                  <a:defRPr/>
                </a:pPr>
                <a:endParaRPr lang="en-US" sz="1350" kern="1200" dirty="0">
                  <a:solidFill>
                    <a:prstClr val="black"/>
                  </a:solidFill>
                  <a:latin typeface="Calibri" panose="020F0502020204030204"/>
                  <a:ea typeface="+mn-ea"/>
                </a:endParaRPr>
              </a:p>
            </p:txBody>
          </p:sp>
          <p:sp>
            <p:nvSpPr>
              <p:cNvPr id="96" name="Freeform: Shape 95">
                <a:extLst>
                  <a:ext uri="{FF2B5EF4-FFF2-40B4-BE49-F238E27FC236}">
                    <a16:creationId xmlns:a16="http://schemas.microsoft.com/office/drawing/2014/main" id="{B395DDA3-3770-DB29-FCBD-75F10A17E32E}"/>
                  </a:ext>
                </a:extLst>
              </p:cNvPr>
              <p:cNvSpPr/>
              <p:nvPr/>
            </p:nvSpPr>
            <p:spPr>
              <a:xfrm>
                <a:off x="7671437" y="5086571"/>
                <a:ext cx="136747" cy="78181"/>
              </a:xfrm>
              <a:custGeom>
                <a:avLst/>
                <a:gdLst>
                  <a:gd name="connsiteX0" fmla="*/ 136747 w 136747"/>
                  <a:gd name="connsiteY0" fmla="*/ 19060 h 78181"/>
                  <a:gd name="connsiteX1" fmla="*/ 119085 w 136747"/>
                  <a:gd name="connsiteY1" fmla="*/ 0 h 78181"/>
                  <a:gd name="connsiteX2" fmla="*/ 1333 w 136747"/>
                  <a:gd name="connsiteY2" fmla="*/ 64464 h 78181"/>
                  <a:gd name="connsiteX3" fmla="*/ 4204 w 136747"/>
                  <a:gd name="connsiteY3" fmla="*/ 76692 h 78181"/>
                  <a:gd name="connsiteX4" fmla="*/ 4627 w 136747"/>
                  <a:gd name="connsiteY4" fmla="*/ 76938 h 78181"/>
                  <a:gd name="connsiteX5" fmla="*/ 10414 w 136747"/>
                  <a:gd name="connsiteY5" fmla="*/ 78135 h 78181"/>
                  <a:gd name="connsiteX6" fmla="*/ 17599 w 136747"/>
                  <a:gd name="connsiteY6" fmla="*/ 73744 h 78181"/>
                  <a:gd name="connsiteX7" fmla="*/ 136747 w 136747"/>
                  <a:gd name="connsiteY7" fmla="*/ 19060 h 78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6747" h="78181">
                    <a:moveTo>
                      <a:pt x="136747" y="19060"/>
                    </a:moveTo>
                    <a:cubicBezTo>
                      <a:pt x="134262" y="10239"/>
                      <a:pt x="127691" y="3149"/>
                      <a:pt x="119085" y="0"/>
                    </a:cubicBezTo>
                    <a:cubicBezTo>
                      <a:pt x="61207" y="2595"/>
                      <a:pt x="11213" y="48697"/>
                      <a:pt x="1333" y="64464"/>
                    </a:cubicBezTo>
                    <a:cubicBezTo>
                      <a:pt x="-1250" y="68633"/>
                      <a:pt x="35" y="74108"/>
                      <a:pt x="4204" y="76692"/>
                    </a:cubicBezTo>
                    <a:cubicBezTo>
                      <a:pt x="4343" y="76778"/>
                      <a:pt x="4484" y="76860"/>
                      <a:pt x="4627" y="76938"/>
                    </a:cubicBezTo>
                    <a:cubicBezTo>
                      <a:pt x="6391" y="77912"/>
                      <a:pt x="8409" y="78330"/>
                      <a:pt x="10414" y="78135"/>
                    </a:cubicBezTo>
                    <a:cubicBezTo>
                      <a:pt x="13340" y="77803"/>
                      <a:pt x="15969" y="76196"/>
                      <a:pt x="17599" y="73744"/>
                    </a:cubicBezTo>
                    <a:cubicBezTo>
                      <a:pt x="25882" y="60472"/>
                      <a:pt x="79768" y="10678"/>
                      <a:pt x="136747" y="19060"/>
                    </a:cubicBezTo>
                    <a:close/>
                  </a:path>
                </a:pathLst>
              </a:custGeom>
              <a:solidFill>
                <a:srgbClr val="FAFAFA"/>
              </a:solidFill>
              <a:ln w="9963" cap="flat">
                <a:noFill/>
                <a:prstDash val="solid"/>
                <a:miter/>
              </a:ln>
            </p:spPr>
            <p:txBody>
              <a:bodyPr rtlCol="0" anchor="ctr"/>
              <a:lstStyle/>
              <a:p>
                <a:pPr defTabSz="685783">
                  <a:buClrTx/>
                  <a:defRPr/>
                </a:pPr>
                <a:endParaRPr lang="en-US" sz="1350" kern="1200" dirty="0">
                  <a:solidFill>
                    <a:prstClr val="black"/>
                  </a:solidFill>
                  <a:latin typeface="Calibri" panose="020F0502020204030204"/>
                  <a:ea typeface="+mn-ea"/>
                </a:endParaRPr>
              </a:p>
            </p:txBody>
          </p:sp>
          <p:sp>
            <p:nvSpPr>
              <p:cNvPr id="97" name="Freeform: Shape 96">
                <a:extLst>
                  <a:ext uri="{FF2B5EF4-FFF2-40B4-BE49-F238E27FC236}">
                    <a16:creationId xmlns:a16="http://schemas.microsoft.com/office/drawing/2014/main" id="{6A2E3E8B-E0A4-3239-F777-2A0B43FFE376}"/>
                  </a:ext>
                </a:extLst>
              </p:cNvPr>
              <p:cNvSpPr/>
              <p:nvPr/>
            </p:nvSpPr>
            <p:spPr>
              <a:xfrm>
                <a:off x="7753538" y="5171292"/>
                <a:ext cx="151542" cy="78181"/>
              </a:xfrm>
              <a:custGeom>
                <a:avLst/>
                <a:gdLst>
                  <a:gd name="connsiteX0" fmla="*/ 151542 w 151542"/>
                  <a:gd name="connsiteY0" fmla="*/ 22652 h 78181"/>
                  <a:gd name="connsiteX1" fmla="*/ 124100 w 151542"/>
                  <a:gd name="connsiteY1" fmla="*/ 0 h 78181"/>
                  <a:gd name="connsiteX2" fmla="*/ 1359 w 151542"/>
                  <a:gd name="connsiteY2" fmla="*/ 64464 h 78181"/>
                  <a:gd name="connsiteX3" fmla="*/ 4163 w 151542"/>
                  <a:gd name="connsiteY3" fmla="*/ 76707 h 78181"/>
                  <a:gd name="connsiteX4" fmla="*/ 4552 w 151542"/>
                  <a:gd name="connsiteY4" fmla="*/ 76937 h 78181"/>
                  <a:gd name="connsiteX5" fmla="*/ 10340 w 151542"/>
                  <a:gd name="connsiteY5" fmla="*/ 78135 h 78181"/>
                  <a:gd name="connsiteX6" fmla="*/ 17625 w 151542"/>
                  <a:gd name="connsiteY6" fmla="*/ 73744 h 78181"/>
                  <a:gd name="connsiteX7" fmla="*/ 151542 w 151542"/>
                  <a:gd name="connsiteY7" fmla="*/ 22652 h 78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1542" h="78181">
                    <a:moveTo>
                      <a:pt x="151542" y="22652"/>
                    </a:moveTo>
                    <a:cubicBezTo>
                      <a:pt x="145311" y="12137"/>
                      <a:pt x="135606" y="4125"/>
                      <a:pt x="124100" y="0"/>
                    </a:cubicBezTo>
                    <a:cubicBezTo>
                      <a:pt x="64226" y="0"/>
                      <a:pt x="11438" y="48298"/>
                      <a:pt x="1359" y="64464"/>
                    </a:cubicBezTo>
                    <a:cubicBezTo>
                      <a:pt x="-1248" y="68619"/>
                      <a:pt x="8" y="74100"/>
                      <a:pt x="4163" y="76707"/>
                    </a:cubicBezTo>
                    <a:cubicBezTo>
                      <a:pt x="4291" y="76787"/>
                      <a:pt x="4420" y="76864"/>
                      <a:pt x="4552" y="76937"/>
                    </a:cubicBezTo>
                    <a:cubicBezTo>
                      <a:pt x="6316" y="77912"/>
                      <a:pt x="8334" y="78330"/>
                      <a:pt x="10340" y="78135"/>
                    </a:cubicBezTo>
                    <a:cubicBezTo>
                      <a:pt x="13302" y="77831"/>
                      <a:pt x="15973" y="76221"/>
                      <a:pt x="17625" y="73744"/>
                    </a:cubicBezTo>
                    <a:cubicBezTo>
                      <a:pt x="26606" y="58976"/>
                      <a:pt x="89273" y="1197"/>
                      <a:pt x="151542" y="22652"/>
                    </a:cubicBezTo>
                    <a:close/>
                  </a:path>
                </a:pathLst>
              </a:custGeom>
              <a:solidFill>
                <a:srgbClr val="FAFAFA"/>
              </a:solidFill>
              <a:ln w="9963" cap="flat">
                <a:noFill/>
                <a:prstDash val="solid"/>
                <a:miter/>
              </a:ln>
            </p:spPr>
            <p:txBody>
              <a:bodyPr rtlCol="0" anchor="ctr"/>
              <a:lstStyle/>
              <a:p>
                <a:pPr defTabSz="685783">
                  <a:buClrTx/>
                  <a:defRPr/>
                </a:pPr>
                <a:endParaRPr lang="en-US" sz="1350" kern="1200" dirty="0">
                  <a:solidFill>
                    <a:prstClr val="black"/>
                  </a:solidFill>
                  <a:latin typeface="Calibri" panose="020F0502020204030204"/>
                  <a:ea typeface="+mn-ea"/>
                </a:endParaRPr>
              </a:p>
            </p:txBody>
          </p:sp>
          <p:sp>
            <p:nvSpPr>
              <p:cNvPr id="98" name="Freeform: Shape 97">
                <a:extLst>
                  <a:ext uri="{FF2B5EF4-FFF2-40B4-BE49-F238E27FC236}">
                    <a16:creationId xmlns:a16="http://schemas.microsoft.com/office/drawing/2014/main" id="{244D7432-0950-FA50-F5E6-95DDDFA7FA40}"/>
                  </a:ext>
                </a:extLst>
              </p:cNvPr>
              <p:cNvSpPr/>
              <p:nvPr/>
            </p:nvSpPr>
            <p:spPr>
              <a:xfrm>
                <a:off x="7712156" y="5128782"/>
                <a:ext cx="139835" cy="78102"/>
              </a:xfrm>
              <a:custGeom>
                <a:avLst/>
                <a:gdLst>
                  <a:gd name="connsiteX0" fmla="*/ 10409 w 139835"/>
                  <a:gd name="connsiteY0" fmla="*/ 78035 h 78102"/>
                  <a:gd name="connsiteX1" fmla="*/ 17694 w 139835"/>
                  <a:gd name="connsiteY1" fmla="*/ 73645 h 78102"/>
                  <a:gd name="connsiteX2" fmla="*/ 139836 w 139835"/>
                  <a:gd name="connsiteY2" fmla="*/ 19459 h 78102"/>
                  <a:gd name="connsiteX3" fmla="*/ 119080 w 139835"/>
                  <a:gd name="connsiteY3" fmla="*/ 0 h 78102"/>
                  <a:gd name="connsiteX4" fmla="*/ 1328 w 139835"/>
                  <a:gd name="connsiteY4" fmla="*/ 64464 h 78102"/>
                  <a:gd name="connsiteX5" fmla="*/ 4141 w 139835"/>
                  <a:gd name="connsiteY5" fmla="*/ 76560 h 78102"/>
                  <a:gd name="connsiteX6" fmla="*/ 4621 w 139835"/>
                  <a:gd name="connsiteY6" fmla="*/ 76838 h 78102"/>
                  <a:gd name="connsiteX7" fmla="*/ 10409 w 139835"/>
                  <a:gd name="connsiteY7" fmla="*/ 78035 h 78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9835" h="78102">
                    <a:moveTo>
                      <a:pt x="10409" y="78035"/>
                    </a:moveTo>
                    <a:cubicBezTo>
                      <a:pt x="13399" y="77820"/>
                      <a:pt x="16106" y="76188"/>
                      <a:pt x="17694" y="73645"/>
                    </a:cubicBezTo>
                    <a:cubicBezTo>
                      <a:pt x="26076" y="60173"/>
                      <a:pt x="81659" y="8782"/>
                      <a:pt x="139836" y="19459"/>
                    </a:cubicBezTo>
                    <a:cubicBezTo>
                      <a:pt x="136322" y="10096"/>
                      <a:pt x="128649" y="2903"/>
                      <a:pt x="119080" y="0"/>
                    </a:cubicBezTo>
                    <a:cubicBezTo>
                      <a:pt x="61202" y="2495"/>
                      <a:pt x="11207" y="48697"/>
                      <a:pt x="1328" y="64464"/>
                    </a:cubicBezTo>
                    <a:cubicBezTo>
                      <a:pt x="-1235" y="68581"/>
                      <a:pt x="24" y="73997"/>
                      <a:pt x="4141" y="76560"/>
                    </a:cubicBezTo>
                    <a:cubicBezTo>
                      <a:pt x="4298" y="76658"/>
                      <a:pt x="4458" y="76750"/>
                      <a:pt x="4621" y="76838"/>
                    </a:cubicBezTo>
                    <a:cubicBezTo>
                      <a:pt x="6368" y="77857"/>
                      <a:pt x="8401" y="78278"/>
                      <a:pt x="10409" y="78035"/>
                    </a:cubicBezTo>
                    <a:close/>
                  </a:path>
                </a:pathLst>
              </a:custGeom>
              <a:solidFill>
                <a:srgbClr val="FAFAFA"/>
              </a:solidFill>
              <a:ln w="9963" cap="flat">
                <a:noFill/>
                <a:prstDash val="solid"/>
                <a:miter/>
              </a:ln>
            </p:spPr>
            <p:txBody>
              <a:bodyPr rtlCol="0" anchor="ctr"/>
              <a:lstStyle/>
              <a:p>
                <a:pPr defTabSz="685783">
                  <a:buClrTx/>
                  <a:defRPr/>
                </a:pPr>
                <a:endParaRPr lang="en-US" sz="1350" kern="1200" dirty="0">
                  <a:solidFill>
                    <a:prstClr val="black"/>
                  </a:solidFill>
                  <a:latin typeface="Calibri" panose="020F0502020204030204"/>
                  <a:ea typeface="+mn-ea"/>
                </a:endParaRPr>
              </a:p>
            </p:txBody>
          </p:sp>
          <p:sp>
            <p:nvSpPr>
              <p:cNvPr id="99" name="Freeform: Shape 98">
                <a:extLst>
                  <a:ext uri="{FF2B5EF4-FFF2-40B4-BE49-F238E27FC236}">
                    <a16:creationId xmlns:a16="http://schemas.microsoft.com/office/drawing/2014/main" id="{019AFDF6-392F-29E1-DA10-5AA5A62D7AA9}"/>
                  </a:ext>
                </a:extLst>
              </p:cNvPr>
              <p:cNvSpPr/>
              <p:nvPr/>
            </p:nvSpPr>
            <p:spPr>
              <a:xfrm>
                <a:off x="6140675" y="3703690"/>
                <a:ext cx="1538980" cy="1418630"/>
              </a:xfrm>
              <a:custGeom>
                <a:avLst/>
                <a:gdLst>
                  <a:gd name="connsiteX0" fmla="*/ 1386303 w 1538980"/>
                  <a:gd name="connsiteY0" fmla="*/ 498148 h 1418630"/>
                  <a:gd name="connsiteX1" fmla="*/ 1244303 w 1538980"/>
                  <a:gd name="connsiteY1" fmla="*/ 329305 h 1418630"/>
                  <a:gd name="connsiteX2" fmla="*/ 667321 w 1538980"/>
                  <a:gd name="connsiteY2" fmla="*/ 49895 h 1418630"/>
                  <a:gd name="connsiteX3" fmla="*/ 667321 w 1538980"/>
                  <a:gd name="connsiteY3" fmla="*/ 49895 h 1418630"/>
                  <a:gd name="connsiteX4" fmla="*/ 65292 w 1538980"/>
                  <a:gd name="connsiteY4" fmla="*/ 0 h 1418630"/>
                  <a:gd name="connsiteX5" fmla="*/ 18191 w 1538980"/>
                  <a:gd name="connsiteY5" fmla="*/ 394667 h 1418630"/>
                  <a:gd name="connsiteX6" fmla="*/ 299497 w 1538980"/>
                  <a:gd name="connsiteY6" fmla="*/ 633363 h 1418630"/>
                  <a:gd name="connsiteX7" fmla="*/ 694064 w 1538980"/>
                  <a:gd name="connsiteY7" fmla="*/ 800809 h 1418630"/>
                  <a:gd name="connsiteX8" fmla="*/ 753938 w 1538980"/>
                  <a:gd name="connsiteY8" fmla="*/ 915567 h 1418630"/>
                  <a:gd name="connsiteX9" fmla="*/ 857320 w 1538980"/>
                  <a:gd name="connsiteY9" fmla="*/ 1222220 h 1418630"/>
                  <a:gd name="connsiteX10" fmla="*/ 956411 w 1538980"/>
                  <a:gd name="connsiteY10" fmla="*/ 1418605 h 1418630"/>
                  <a:gd name="connsiteX11" fmla="*/ 1170459 w 1538980"/>
                  <a:gd name="connsiteY11" fmla="*/ 1349751 h 1418630"/>
                  <a:gd name="connsiteX12" fmla="*/ 1009499 w 1538980"/>
                  <a:gd name="connsiteY12" fmla="*/ 650527 h 1418630"/>
                  <a:gd name="connsiteX13" fmla="*/ 968386 w 1538980"/>
                  <a:gd name="connsiteY13" fmla="*/ 596641 h 1418630"/>
                  <a:gd name="connsiteX14" fmla="*/ 1072366 w 1538980"/>
                  <a:gd name="connsiteY14" fmla="*/ 630170 h 1418630"/>
                  <a:gd name="connsiteX15" fmla="*/ 1133836 w 1538980"/>
                  <a:gd name="connsiteY15" fmla="*/ 719182 h 1418630"/>
                  <a:gd name="connsiteX16" fmla="*/ 1232228 w 1538980"/>
                  <a:gd name="connsiteY16" fmla="*/ 1000089 h 1418630"/>
                  <a:gd name="connsiteX17" fmla="*/ 1326130 w 1538980"/>
                  <a:gd name="connsiteY17" fmla="*/ 1204657 h 1418630"/>
                  <a:gd name="connsiteX18" fmla="*/ 1538981 w 1538980"/>
                  <a:gd name="connsiteY18" fmla="*/ 1142389 h 1418630"/>
                  <a:gd name="connsiteX19" fmla="*/ 1386303 w 1538980"/>
                  <a:gd name="connsiteY19" fmla="*/ 498148 h 1418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538980" h="1418630">
                    <a:moveTo>
                      <a:pt x="1386303" y="498148"/>
                    </a:moveTo>
                    <a:cubicBezTo>
                      <a:pt x="1370237" y="421809"/>
                      <a:pt x="1317149" y="368422"/>
                      <a:pt x="1244303" y="329305"/>
                    </a:cubicBezTo>
                    <a:cubicBezTo>
                      <a:pt x="1010097" y="204169"/>
                      <a:pt x="667321" y="49895"/>
                      <a:pt x="667321" y="49895"/>
                    </a:cubicBezTo>
                    <a:lnTo>
                      <a:pt x="667321" y="49895"/>
                    </a:lnTo>
                    <a:lnTo>
                      <a:pt x="65292" y="0"/>
                    </a:lnTo>
                    <a:cubicBezTo>
                      <a:pt x="2325" y="157667"/>
                      <a:pt x="-18731" y="313239"/>
                      <a:pt x="18191" y="394667"/>
                    </a:cubicBezTo>
                    <a:cubicBezTo>
                      <a:pt x="68086" y="505732"/>
                      <a:pt x="136042" y="547744"/>
                      <a:pt x="299497" y="633363"/>
                    </a:cubicBezTo>
                    <a:cubicBezTo>
                      <a:pt x="434612" y="704213"/>
                      <a:pt x="654548" y="783047"/>
                      <a:pt x="694064" y="800809"/>
                    </a:cubicBezTo>
                    <a:cubicBezTo>
                      <a:pt x="724001" y="813882"/>
                      <a:pt x="738172" y="839927"/>
                      <a:pt x="753938" y="915567"/>
                    </a:cubicBezTo>
                    <a:cubicBezTo>
                      <a:pt x="770204" y="994900"/>
                      <a:pt x="773397" y="1057268"/>
                      <a:pt x="857320" y="1222220"/>
                    </a:cubicBezTo>
                    <a:cubicBezTo>
                      <a:pt x="939546" y="1383679"/>
                      <a:pt x="956411" y="1418605"/>
                      <a:pt x="956411" y="1418605"/>
                    </a:cubicBezTo>
                    <a:cubicBezTo>
                      <a:pt x="956411" y="1418605"/>
                      <a:pt x="1093322" y="1421998"/>
                      <a:pt x="1170459" y="1349751"/>
                    </a:cubicBezTo>
                    <a:cubicBezTo>
                      <a:pt x="1170459" y="1349751"/>
                      <a:pt x="1047319" y="747123"/>
                      <a:pt x="1009499" y="650527"/>
                    </a:cubicBezTo>
                    <a:cubicBezTo>
                      <a:pt x="999275" y="630158"/>
                      <a:pt x="985331" y="611881"/>
                      <a:pt x="968386" y="596641"/>
                    </a:cubicBezTo>
                    <a:cubicBezTo>
                      <a:pt x="1020176" y="613405"/>
                      <a:pt x="1058196" y="625779"/>
                      <a:pt x="1072366" y="630170"/>
                    </a:cubicBezTo>
                    <a:cubicBezTo>
                      <a:pt x="1103301" y="640149"/>
                      <a:pt x="1122261" y="642843"/>
                      <a:pt x="1133836" y="719182"/>
                    </a:cubicBezTo>
                    <a:cubicBezTo>
                      <a:pt x="1147108" y="805699"/>
                      <a:pt x="1156488" y="842122"/>
                      <a:pt x="1232228" y="1000089"/>
                    </a:cubicBezTo>
                    <a:cubicBezTo>
                      <a:pt x="1310563" y="1163544"/>
                      <a:pt x="1326130" y="1204657"/>
                      <a:pt x="1326130" y="1204657"/>
                    </a:cubicBezTo>
                    <a:cubicBezTo>
                      <a:pt x="1326130" y="1204657"/>
                      <a:pt x="1458451" y="1210944"/>
                      <a:pt x="1538981" y="1142389"/>
                    </a:cubicBezTo>
                    <a:cubicBezTo>
                      <a:pt x="1538781" y="1142189"/>
                      <a:pt x="1407758" y="599734"/>
                      <a:pt x="1386303" y="498148"/>
                    </a:cubicBezTo>
                    <a:close/>
                  </a:path>
                </a:pathLst>
              </a:custGeom>
              <a:solidFill>
                <a:srgbClr val="266E3E"/>
              </a:solidFill>
              <a:ln w="9963" cap="flat">
                <a:noFill/>
                <a:prstDash val="solid"/>
                <a:miter/>
              </a:ln>
            </p:spPr>
            <p:txBody>
              <a:bodyPr rtlCol="0" anchor="ctr"/>
              <a:lstStyle/>
              <a:p>
                <a:pPr defTabSz="685783">
                  <a:buClrTx/>
                  <a:defRPr/>
                </a:pPr>
                <a:endParaRPr lang="en-US" sz="1350" kern="1200" dirty="0">
                  <a:solidFill>
                    <a:prstClr val="black"/>
                  </a:solidFill>
                  <a:latin typeface="Calibri" panose="020F0502020204030204"/>
                  <a:ea typeface="+mn-ea"/>
                </a:endParaRPr>
              </a:p>
            </p:txBody>
          </p:sp>
          <p:sp>
            <p:nvSpPr>
              <p:cNvPr id="100" name="Freeform: Shape 99">
                <a:extLst>
                  <a:ext uri="{FF2B5EF4-FFF2-40B4-BE49-F238E27FC236}">
                    <a16:creationId xmlns:a16="http://schemas.microsoft.com/office/drawing/2014/main" id="{52EA6454-33E8-E201-CBAD-C01255FA44DB}"/>
                  </a:ext>
                </a:extLst>
              </p:cNvPr>
              <p:cNvSpPr/>
              <p:nvPr/>
            </p:nvSpPr>
            <p:spPr>
              <a:xfrm>
                <a:off x="6140557" y="3684187"/>
                <a:ext cx="1538980" cy="1418630"/>
              </a:xfrm>
              <a:custGeom>
                <a:avLst/>
                <a:gdLst>
                  <a:gd name="connsiteX0" fmla="*/ 1386303 w 1538980"/>
                  <a:gd name="connsiteY0" fmla="*/ 498148 h 1418630"/>
                  <a:gd name="connsiteX1" fmla="*/ 1244303 w 1538980"/>
                  <a:gd name="connsiteY1" fmla="*/ 329305 h 1418630"/>
                  <a:gd name="connsiteX2" fmla="*/ 667321 w 1538980"/>
                  <a:gd name="connsiteY2" fmla="*/ 49895 h 1418630"/>
                  <a:gd name="connsiteX3" fmla="*/ 667321 w 1538980"/>
                  <a:gd name="connsiteY3" fmla="*/ 49895 h 1418630"/>
                  <a:gd name="connsiteX4" fmla="*/ 65292 w 1538980"/>
                  <a:gd name="connsiteY4" fmla="*/ 0 h 1418630"/>
                  <a:gd name="connsiteX5" fmla="*/ 18191 w 1538980"/>
                  <a:gd name="connsiteY5" fmla="*/ 394667 h 1418630"/>
                  <a:gd name="connsiteX6" fmla="*/ 299497 w 1538980"/>
                  <a:gd name="connsiteY6" fmla="*/ 633363 h 1418630"/>
                  <a:gd name="connsiteX7" fmla="*/ 694064 w 1538980"/>
                  <a:gd name="connsiteY7" fmla="*/ 800809 h 1418630"/>
                  <a:gd name="connsiteX8" fmla="*/ 753938 w 1538980"/>
                  <a:gd name="connsiteY8" fmla="*/ 915567 h 1418630"/>
                  <a:gd name="connsiteX9" fmla="*/ 857320 w 1538980"/>
                  <a:gd name="connsiteY9" fmla="*/ 1222220 h 1418630"/>
                  <a:gd name="connsiteX10" fmla="*/ 956411 w 1538980"/>
                  <a:gd name="connsiteY10" fmla="*/ 1418605 h 1418630"/>
                  <a:gd name="connsiteX11" fmla="*/ 1170459 w 1538980"/>
                  <a:gd name="connsiteY11" fmla="*/ 1349751 h 1418630"/>
                  <a:gd name="connsiteX12" fmla="*/ 1009499 w 1538980"/>
                  <a:gd name="connsiteY12" fmla="*/ 650527 h 1418630"/>
                  <a:gd name="connsiteX13" fmla="*/ 968386 w 1538980"/>
                  <a:gd name="connsiteY13" fmla="*/ 596641 h 1418630"/>
                  <a:gd name="connsiteX14" fmla="*/ 1072366 w 1538980"/>
                  <a:gd name="connsiteY14" fmla="*/ 630170 h 1418630"/>
                  <a:gd name="connsiteX15" fmla="*/ 1133836 w 1538980"/>
                  <a:gd name="connsiteY15" fmla="*/ 719182 h 1418630"/>
                  <a:gd name="connsiteX16" fmla="*/ 1232228 w 1538980"/>
                  <a:gd name="connsiteY16" fmla="*/ 1000089 h 1418630"/>
                  <a:gd name="connsiteX17" fmla="*/ 1326130 w 1538980"/>
                  <a:gd name="connsiteY17" fmla="*/ 1204657 h 1418630"/>
                  <a:gd name="connsiteX18" fmla="*/ 1538981 w 1538980"/>
                  <a:gd name="connsiteY18" fmla="*/ 1142389 h 1418630"/>
                  <a:gd name="connsiteX19" fmla="*/ 1386303 w 1538980"/>
                  <a:gd name="connsiteY19" fmla="*/ 498148 h 1418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538980" h="1418630">
                    <a:moveTo>
                      <a:pt x="1386303" y="498148"/>
                    </a:moveTo>
                    <a:cubicBezTo>
                      <a:pt x="1370237" y="421809"/>
                      <a:pt x="1317149" y="368422"/>
                      <a:pt x="1244303" y="329305"/>
                    </a:cubicBezTo>
                    <a:cubicBezTo>
                      <a:pt x="1010097" y="204169"/>
                      <a:pt x="667321" y="49895"/>
                      <a:pt x="667321" y="49895"/>
                    </a:cubicBezTo>
                    <a:lnTo>
                      <a:pt x="667321" y="49895"/>
                    </a:lnTo>
                    <a:lnTo>
                      <a:pt x="65292" y="0"/>
                    </a:lnTo>
                    <a:cubicBezTo>
                      <a:pt x="2325" y="157667"/>
                      <a:pt x="-18731" y="313239"/>
                      <a:pt x="18191" y="394667"/>
                    </a:cubicBezTo>
                    <a:cubicBezTo>
                      <a:pt x="68086" y="505732"/>
                      <a:pt x="136042" y="547744"/>
                      <a:pt x="299497" y="633363"/>
                    </a:cubicBezTo>
                    <a:cubicBezTo>
                      <a:pt x="434612" y="704213"/>
                      <a:pt x="654548" y="783047"/>
                      <a:pt x="694064" y="800809"/>
                    </a:cubicBezTo>
                    <a:cubicBezTo>
                      <a:pt x="724001" y="813882"/>
                      <a:pt x="738172" y="839927"/>
                      <a:pt x="753938" y="915567"/>
                    </a:cubicBezTo>
                    <a:cubicBezTo>
                      <a:pt x="770204" y="994900"/>
                      <a:pt x="773397" y="1057268"/>
                      <a:pt x="857320" y="1222220"/>
                    </a:cubicBezTo>
                    <a:cubicBezTo>
                      <a:pt x="939546" y="1383679"/>
                      <a:pt x="956411" y="1418605"/>
                      <a:pt x="956411" y="1418605"/>
                    </a:cubicBezTo>
                    <a:cubicBezTo>
                      <a:pt x="956411" y="1418605"/>
                      <a:pt x="1093322" y="1421998"/>
                      <a:pt x="1170459" y="1349751"/>
                    </a:cubicBezTo>
                    <a:cubicBezTo>
                      <a:pt x="1170459" y="1349751"/>
                      <a:pt x="1047319" y="747123"/>
                      <a:pt x="1009499" y="650527"/>
                    </a:cubicBezTo>
                    <a:cubicBezTo>
                      <a:pt x="999275" y="630158"/>
                      <a:pt x="985331" y="611881"/>
                      <a:pt x="968386" y="596641"/>
                    </a:cubicBezTo>
                    <a:cubicBezTo>
                      <a:pt x="1020176" y="613405"/>
                      <a:pt x="1058196" y="625779"/>
                      <a:pt x="1072366" y="630170"/>
                    </a:cubicBezTo>
                    <a:cubicBezTo>
                      <a:pt x="1103301" y="640149"/>
                      <a:pt x="1122261" y="642843"/>
                      <a:pt x="1133836" y="719182"/>
                    </a:cubicBezTo>
                    <a:cubicBezTo>
                      <a:pt x="1147108" y="805699"/>
                      <a:pt x="1156488" y="842122"/>
                      <a:pt x="1232228" y="1000089"/>
                    </a:cubicBezTo>
                    <a:cubicBezTo>
                      <a:pt x="1310563" y="1163544"/>
                      <a:pt x="1326130" y="1204657"/>
                      <a:pt x="1326130" y="1204657"/>
                    </a:cubicBezTo>
                    <a:cubicBezTo>
                      <a:pt x="1326130" y="1204657"/>
                      <a:pt x="1458451" y="1210944"/>
                      <a:pt x="1538981" y="1142389"/>
                    </a:cubicBezTo>
                    <a:cubicBezTo>
                      <a:pt x="1538781" y="1142189"/>
                      <a:pt x="1407758" y="599734"/>
                      <a:pt x="1386303" y="498148"/>
                    </a:cubicBezTo>
                    <a:close/>
                  </a:path>
                </a:pathLst>
              </a:custGeom>
              <a:solidFill>
                <a:srgbClr val="266E3E">
                  <a:alpha val="40000"/>
                </a:srgbClr>
              </a:solidFill>
              <a:ln w="9963" cap="flat">
                <a:noFill/>
                <a:prstDash val="solid"/>
                <a:miter/>
              </a:ln>
            </p:spPr>
            <p:txBody>
              <a:bodyPr rtlCol="0" anchor="ctr"/>
              <a:lstStyle/>
              <a:p>
                <a:pPr defTabSz="685783">
                  <a:buClrTx/>
                  <a:defRPr/>
                </a:pPr>
                <a:endParaRPr lang="en-US" sz="1350" kern="1200" dirty="0">
                  <a:solidFill>
                    <a:prstClr val="black"/>
                  </a:solidFill>
                  <a:latin typeface="Calibri" panose="020F0502020204030204"/>
                  <a:ea typeface="+mn-ea"/>
                </a:endParaRPr>
              </a:p>
            </p:txBody>
          </p:sp>
          <p:sp>
            <p:nvSpPr>
              <p:cNvPr id="101" name="Freeform: Shape 100">
                <a:extLst>
                  <a:ext uri="{FF2B5EF4-FFF2-40B4-BE49-F238E27FC236}">
                    <a16:creationId xmlns:a16="http://schemas.microsoft.com/office/drawing/2014/main" id="{A0839938-A4CC-77BE-5347-DE80869B3771}"/>
                  </a:ext>
                </a:extLst>
              </p:cNvPr>
              <p:cNvSpPr/>
              <p:nvPr/>
            </p:nvSpPr>
            <p:spPr>
              <a:xfrm>
                <a:off x="6702918" y="3876525"/>
                <a:ext cx="405144" cy="422707"/>
              </a:xfrm>
              <a:custGeom>
                <a:avLst/>
                <a:gdLst>
                  <a:gd name="connsiteX0" fmla="*/ 405145 w 405144"/>
                  <a:gd name="connsiteY0" fmla="*/ 422708 h 422707"/>
                  <a:gd name="connsiteX1" fmla="*/ 0 w 405144"/>
                  <a:gd name="connsiteY1" fmla="*/ 134616 h 422707"/>
                  <a:gd name="connsiteX2" fmla="*/ 0 w 405144"/>
                  <a:gd name="connsiteY2" fmla="*/ 134616 h 422707"/>
                  <a:gd name="connsiteX3" fmla="*/ 98293 w 405144"/>
                  <a:gd name="connsiteY3" fmla="*/ 0 h 422707"/>
                  <a:gd name="connsiteX4" fmla="*/ 61969 w 405144"/>
                  <a:gd name="connsiteY4" fmla="*/ 129726 h 422707"/>
                  <a:gd name="connsiteX5" fmla="*/ 345969 w 405144"/>
                  <a:gd name="connsiteY5" fmla="*/ 357046 h 422707"/>
                  <a:gd name="connsiteX6" fmla="*/ 405144 w 405144"/>
                  <a:gd name="connsiteY6" fmla="*/ 422708 h 422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5144" h="422707">
                    <a:moveTo>
                      <a:pt x="405145" y="422708"/>
                    </a:moveTo>
                    <a:cubicBezTo>
                      <a:pt x="287892" y="330602"/>
                      <a:pt x="0" y="134616"/>
                      <a:pt x="0" y="134616"/>
                    </a:cubicBezTo>
                    <a:lnTo>
                      <a:pt x="0" y="134616"/>
                    </a:lnTo>
                    <a:cubicBezTo>
                      <a:pt x="65262" y="94700"/>
                      <a:pt x="98293" y="0"/>
                      <a:pt x="98293" y="0"/>
                    </a:cubicBezTo>
                    <a:cubicBezTo>
                      <a:pt x="98059" y="45720"/>
                      <a:pt x="85511" y="90533"/>
                      <a:pt x="61969" y="129726"/>
                    </a:cubicBezTo>
                    <a:cubicBezTo>
                      <a:pt x="91906" y="154075"/>
                      <a:pt x="296474" y="308050"/>
                      <a:pt x="345969" y="357046"/>
                    </a:cubicBezTo>
                    <a:cubicBezTo>
                      <a:pt x="367815" y="376925"/>
                      <a:pt x="387637" y="398920"/>
                      <a:pt x="405144" y="422708"/>
                    </a:cubicBezTo>
                    <a:close/>
                  </a:path>
                </a:pathLst>
              </a:custGeom>
              <a:solidFill>
                <a:srgbClr val="000000">
                  <a:alpha val="20000"/>
                </a:srgbClr>
              </a:solidFill>
              <a:ln w="9963" cap="flat">
                <a:noFill/>
                <a:prstDash val="solid"/>
                <a:miter/>
              </a:ln>
            </p:spPr>
            <p:txBody>
              <a:bodyPr rtlCol="0" anchor="ctr"/>
              <a:lstStyle/>
              <a:p>
                <a:pPr defTabSz="685783">
                  <a:buClrTx/>
                  <a:defRPr/>
                </a:pPr>
                <a:endParaRPr lang="en-US" sz="1350" kern="1200" dirty="0">
                  <a:solidFill>
                    <a:prstClr val="black"/>
                  </a:solidFill>
                  <a:latin typeface="Calibri" panose="020F0502020204030204"/>
                  <a:ea typeface="+mn-ea"/>
                </a:endParaRPr>
              </a:p>
            </p:txBody>
          </p:sp>
          <p:sp>
            <p:nvSpPr>
              <p:cNvPr id="102" name="Freeform: Shape 101">
                <a:extLst>
                  <a:ext uri="{FF2B5EF4-FFF2-40B4-BE49-F238E27FC236}">
                    <a16:creationId xmlns:a16="http://schemas.microsoft.com/office/drawing/2014/main" id="{458B06A3-238D-E56D-CC5B-159F52E1B14C}"/>
                  </a:ext>
                </a:extLst>
              </p:cNvPr>
              <p:cNvSpPr/>
              <p:nvPr/>
            </p:nvSpPr>
            <p:spPr>
              <a:xfrm>
                <a:off x="6636059" y="2954571"/>
                <a:ext cx="844517" cy="995897"/>
              </a:xfrm>
              <a:custGeom>
                <a:avLst/>
                <a:gdLst>
                  <a:gd name="connsiteX0" fmla="*/ 1896 w 844517"/>
                  <a:gd name="connsiteY0" fmla="*/ 0 h 995897"/>
                  <a:gd name="connsiteX1" fmla="*/ 200177 w 844517"/>
                  <a:gd name="connsiteY1" fmla="*/ 225823 h 995897"/>
                  <a:gd name="connsiteX2" fmla="*/ 297771 w 844517"/>
                  <a:gd name="connsiteY2" fmla="*/ 616998 h 995897"/>
                  <a:gd name="connsiteX3" fmla="*/ 601730 w 844517"/>
                  <a:gd name="connsiteY3" fmla="*/ 775962 h 995897"/>
                  <a:gd name="connsiteX4" fmla="*/ 699823 w 844517"/>
                  <a:gd name="connsiteY4" fmla="*/ 831345 h 995897"/>
                  <a:gd name="connsiteX5" fmla="*/ 844517 w 844517"/>
                  <a:gd name="connsiteY5" fmla="*/ 995898 h 995897"/>
                  <a:gd name="connsiteX6" fmla="*/ 521699 w 844517"/>
                  <a:gd name="connsiteY6" fmla="*/ 902894 h 995897"/>
                  <a:gd name="connsiteX7" fmla="*/ 204868 w 844517"/>
                  <a:gd name="connsiteY7" fmla="*/ 764187 h 995897"/>
                  <a:gd name="connsiteX8" fmla="*/ 84322 w 844517"/>
                  <a:gd name="connsiteY8" fmla="*/ 602129 h 995897"/>
                  <a:gd name="connsiteX9" fmla="*/ 0 w 844517"/>
                  <a:gd name="connsiteY9" fmla="*/ 240392 h 995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44517" h="995897">
                    <a:moveTo>
                      <a:pt x="1896" y="0"/>
                    </a:moveTo>
                    <a:cubicBezTo>
                      <a:pt x="125236" y="22852"/>
                      <a:pt x="151580" y="38219"/>
                      <a:pt x="200177" y="225823"/>
                    </a:cubicBezTo>
                    <a:cubicBezTo>
                      <a:pt x="242788" y="391673"/>
                      <a:pt x="297771" y="616998"/>
                      <a:pt x="297771" y="616998"/>
                    </a:cubicBezTo>
                    <a:cubicBezTo>
                      <a:pt x="297771" y="616998"/>
                      <a:pt x="551735" y="746724"/>
                      <a:pt x="601730" y="775962"/>
                    </a:cubicBezTo>
                    <a:cubicBezTo>
                      <a:pt x="621688" y="787338"/>
                      <a:pt x="672481" y="801807"/>
                      <a:pt x="699823" y="831345"/>
                    </a:cubicBezTo>
                    <a:cubicBezTo>
                      <a:pt x="742233" y="877348"/>
                      <a:pt x="844517" y="995898"/>
                      <a:pt x="844517" y="995898"/>
                    </a:cubicBezTo>
                    <a:cubicBezTo>
                      <a:pt x="844517" y="995898"/>
                      <a:pt x="651924" y="944307"/>
                      <a:pt x="521699" y="902894"/>
                    </a:cubicBezTo>
                    <a:cubicBezTo>
                      <a:pt x="521699" y="902894"/>
                      <a:pt x="233308" y="778257"/>
                      <a:pt x="204868" y="764187"/>
                    </a:cubicBezTo>
                    <a:cubicBezTo>
                      <a:pt x="133119" y="728562"/>
                      <a:pt x="106874" y="714292"/>
                      <a:pt x="84322" y="602129"/>
                    </a:cubicBezTo>
                    <a:cubicBezTo>
                      <a:pt x="61770" y="489966"/>
                      <a:pt x="0" y="240392"/>
                      <a:pt x="0" y="240392"/>
                    </a:cubicBezTo>
                    <a:close/>
                  </a:path>
                </a:pathLst>
              </a:custGeom>
              <a:solidFill>
                <a:srgbClr val="FFA8A7"/>
              </a:solidFill>
              <a:ln w="9963" cap="flat">
                <a:noFill/>
                <a:prstDash val="solid"/>
                <a:miter/>
              </a:ln>
            </p:spPr>
            <p:txBody>
              <a:bodyPr rtlCol="0" anchor="ctr"/>
              <a:lstStyle/>
              <a:p>
                <a:pPr defTabSz="685783">
                  <a:buClrTx/>
                  <a:defRPr/>
                </a:pPr>
                <a:endParaRPr lang="en-US" sz="1350" kern="1200" dirty="0">
                  <a:solidFill>
                    <a:prstClr val="black"/>
                  </a:solidFill>
                  <a:latin typeface="Calibri" panose="020F0502020204030204"/>
                  <a:ea typeface="+mn-ea"/>
                </a:endParaRPr>
              </a:p>
            </p:txBody>
          </p:sp>
          <p:sp>
            <p:nvSpPr>
              <p:cNvPr id="103" name="Freeform: Shape 102">
                <a:extLst>
                  <a:ext uri="{FF2B5EF4-FFF2-40B4-BE49-F238E27FC236}">
                    <a16:creationId xmlns:a16="http://schemas.microsoft.com/office/drawing/2014/main" id="{F97F0669-0011-F6C3-D055-6943DD1575A2}"/>
                  </a:ext>
                </a:extLst>
              </p:cNvPr>
              <p:cNvSpPr/>
              <p:nvPr/>
            </p:nvSpPr>
            <p:spPr>
              <a:xfrm>
                <a:off x="6596742" y="2955869"/>
                <a:ext cx="308748" cy="537636"/>
              </a:xfrm>
              <a:custGeom>
                <a:avLst/>
                <a:gdLst>
                  <a:gd name="connsiteX0" fmla="*/ 53787 w 308748"/>
                  <a:gd name="connsiteY0" fmla="*/ 0 h 537636"/>
                  <a:gd name="connsiteX1" fmla="*/ 180818 w 308748"/>
                  <a:gd name="connsiteY1" fmla="*/ 61171 h 537636"/>
                  <a:gd name="connsiteX2" fmla="*/ 252667 w 308748"/>
                  <a:gd name="connsiteY2" fmla="*/ 265539 h 537636"/>
                  <a:gd name="connsiteX3" fmla="*/ 308748 w 308748"/>
                  <a:gd name="connsiteY3" fmla="*/ 485076 h 537636"/>
                  <a:gd name="connsiteX4" fmla="*/ 64464 w 308748"/>
                  <a:gd name="connsiteY4" fmla="*/ 528484 h 537636"/>
                  <a:gd name="connsiteX5" fmla="*/ 0 w 308748"/>
                  <a:gd name="connsiteY5" fmla="*/ 230513 h 537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8748" h="537636">
                    <a:moveTo>
                      <a:pt x="53787" y="0"/>
                    </a:moveTo>
                    <a:cubicBezTo>
                      <a:pt x="94501" y="4291"/>
                      <a:pt x="148287" y="15767"/>
                      <a:pt x="180818" y="61171"/>
                    </a:cubicBezTo>
                    <a:cubicBezTo>
                      <a:pt x="213350" y="106575"/>
                      <a:pt x="229117" y="174631"/>
                      <a:pt x="252667" y="265539"/>
                    </a:cubicBezTo>
                    <a:cubicBezTo>
                      <a:pt x="276217" y="356448"/>
                      <a:pt x="308748" y="485076"/>
                      <a:pt x="308748" y="485076"/>
                    </a:cubicBezTo>
                    <a:cubicBezTo>
                      <a:pt x="308748" y="485076"/>
                      <a:pt x="200976" y="563910"/>
                      <a:pt x="64464" y="528484"/>
                    </a:cubicBezTo>
                    <a:lnTo>
                      <a:pt x="0" y="230513"/>
                    </a:lnTo>
                    <a:close/>
                  </a:path>
                </a:pathLst>
              </a:custGeom>
              <a:solidFill>
                <a:srgbClr val="266E3E"/>
              </a:solidFill>
              <a:ln w="9963" cap="flat">
                <a:noFill/>
                <a:prstDash val="solid"/>
                <a:miter/>
              </a:ln>
            </p:spPr>
            <p:txBody>
              <a:bodyPr rtlCol="0" anchor="ctr"/>
              <a:lstStyle/>
              <a:p>
                <a:pPr defTabSz="685783">
                  <a:buClrTx/>
                  <a:defRPr/>
                </a:pPr>
                <a:endParaRPr lang="en-US" sz="1350" kern="1200" dirty="0">
                  <a:solidFill>
                    <a:prstClr val="black"/>
                  </a:solidFill>
                  <a:latin typeface="Calibri" panose="020F0502020204030204"/>
                  <a:ea typeface="+mn-ea"/>
                </a:endParaRPr>
              </a:p>
            </p:txBody>
          </p:sp>
          <p:sp>
            <p:nvSpPr>
              <p:cNvPr id="104" name="Freeform: Shape 103">
                <a:extLst>
                  <a:ext uri="{FF2B5EF4-FFF2-40B4-BE49-F238E27FC236}">
                    <a16:creationId xmlns:a16="http://schemas.microsoft.com/office/drawing/2014/main" id="{02746A63-77F2-56DB-1F49-C79866504EB0}"/>
                  </a:ext>
                </a:extLst>
              </p:cNvPr>
              <p:cNvSpPr/>
              <p:nvPr/>
            </p:nvSpPr>
            <p:spPr>
              <a:xfrm>
                <a:off x="6594094" y="2952199"/>
                <a:ext cx="308748" cy="537636"/>
              </a:xfrm>
              <a:custGeom>
                <a:avLst/>
                <a:gdLst>
                  <a:gd name="connsiteX0" fmla="*/ 53787 w 308748"/>
                  <a:gd name="connsiteY0" fmla="*/ 0 h 537636"/>
                  <a:gd name="connsiteX1" fmla="*/ 180818 w 308748"/>
                  <a:gd name="connsiteY1" fmla="*/ 61171 h 537636"/>
                  <a:gd name="connsiteX2" fmla="*/ 252667 w 308748"/>
                  <a:gd name="connsiteY2" fmla="*/ 265539 h 537636"/>
                  <a:gd name="connsiteX3" fmla="*/ 308748 w 308748"/>
                  <a:gd name="connsiteY3" fmla="*/ 485076 h 537636"/>
                  <a:gd name="connsiteX4" fmla="*/ 64464 w 308748"/>
                  <a:gd name="connsiteY4" fmla="*/ 528484 h 537636"/>
                  <a:gd name="connsiteX5" fmla="*/ 0 w 308748"/>
                  <a:gd name="connsiteY5" fmla="*/ 230513 h 537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8748" h="537636">
                    <a:moveTo>
                      <a:pt x="53787" y="0"/>
                    </a:moveTo>
                    <a:cubicBezTo>
                      <a:pt x="94501" y="4291"/>
                      <a:pt x="148287" y="15767"/>
                      <a:pt x="180818" y="61171"/>
                    </a:cubicBezTo>
                    <a:cubicBezTo>
                      <a:pt x="213350" y="106575"/>
                      <a:pt x="229117" y="174631"/>
                      <a:pt x="252667" y="265539"/>
                    </a:cubicBezTo>
                    <a:cubicBezTo>
                      <a:pt x="276217" y="356448"/>
                      <a:pt x="308748" y="485076"/>
                      <a:pt x="308748" y="485076"/>
                    </a:cubicBezTo>
                    <a:cubicBezTo>
                      <a:pt x="308748" y="485076"/>
                      <a:pt x="200976" y="563910"/>
                      <a:pt x="64464" y="528484"/>
                    </a:cubicBezTo>
                    <a:lnTo>
                      <a:pt x="0" y="230513"/>
                    </a:lnTo>
                    <a:close/>
                  </a:path>
                </a:pathLst>
              </a:custGeom>
              <a:solidFill>
                <a:srgbClr val="266E3E">
                  <a:alpha val="65000"/>
                </a:srgbClr>
              </a:solidFill>
              <a:ln w="9963" cap="flat">
                <a:noFill/>
                <a:prstDash val="solid"/>
                <a:miter/>
              </a:ln>
            </p:spPr>
            <p:txBody>
              <a:bodyPr rtlCol="0" anchor="ctr"/>
              <a:lstStyle/>
              <a:p>
                <a:pPr defTabSz="685783">
                  <a:buClrTx/>
                  <a:defRPr/>
                </a:pPr>
                <a:endParaRPr lang="en-US" sz="1350" kern="1200" dirty="0">
                  <a:solidFill>
                    <a:prstClr val="black"/>
                  </a:solidFill>
                  <a:latin typeface="Calibri" panose="020F0502020204030204"/>
                  <a:ea typeface="+mn-ea"/>
                </a:endParaRPr>
              </a:p>
            </p:txBody>
          </p:sp>
          <p:sp>
            <p:nvSpPr>
              <p:cNvPr id="105" name="Freeform: Shape 104">
                <a:extLst>
                  <a:ext uri="{FF2B5EF4-FFF2-40B4-BE49-F238E27FC236}">
                    <a16:creationId xmlns:a16="http://schemas.microsoft.com/office/drawing/2014/main" id="{D1ED0359-26CD-6E85-2666-185AC0866587}"/>
                  </a:ext>
                </a:extLst>
              </p:cNvPr>
              <p:cNvSpPr/>
              <p:nvPr/>
            </p:nvSpPr>
            <p:spPr>
              <a:xfrm>
                <a:off x="6108966" y="2912360"/>
                <a:ext cx="699030" cy="1076106"/>
              </a:xfrm>
              <a:custGeom>
                <a:avLst/>
                <a:gdLst>
                  <a:gd name="connsiteX0" fmla="*/ 16271 w 699030"/>
                  <a:gd name="connsiteY0" fmla="*/ 121045 h 1076106"/>
                  <a:gd name="connsiteX1" fmla="*/ 24554 w 699030"/>
                  <a:gd name="connsiteY1" fmla="*/ 1038608 h 1076106"/>
                  <a:gd name="connsiteX2" fmla="*/ 699030 w 699030"/>
                  <a:gd name="connsiteY2" fmla="*/ 840725 h 1076106"/>
                  <a:gd name="connsiteX3" fmla="*/ 625585 w 699030"/>
                  <a:gd name="connsiteY3" fmla="*/ 688946 h 1076106"/>
                  <a:gd name="connsiteX4" fmla="*/ 634467 w 699030"/>
                  <a:gd name="connsiteY4" fmla="*/ 328207 h 1076106"/>
                  <a:gd name="connsiteX5" fmla="*/ 541563 w 699030"/>
                  <a:gd name="connsiteY5" fmla="*/ 43508 h 1076106"/>
                  <a:gd name="connsiteX6" fmla="*/ 341385 w 699030"/>
                  <a:gd name="connsiteY6" fmla="*/ 0 h 1076106"/>
                  <a:gd name="connsiteX7" fmla="*/ 64769 w 699030"/>
                  <a:gd name="connsiteY7" fmla="*/ 62967 h 1076106"/>
                  <a:gd name="connsiteX8" fmla="*/ 16271 w 699030"/>
                  <a:gd name="connsiteY8" fmla="*/ 121045 h 10761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99030" h="1076106">
                    <a:moveTo>
                      <a:pt x="16271" y="121045"/>
                    </a:moveTo>
                    <a:cubicBezTo>
                      <a:pt x="9286" y="178124"/>
                      <a:pt x="-20850" y="644440"/>
                      <a:pt x="24554" y="1038608"/>
                    </a:cubicBezTo>
                    <a:cubicBezTo>
                      <a:pt x="204175" y="1126921"/>
                      <a:pt x="658516" y="1058565"/>
                      <a:pt x="699030" y="840725"/>
                    </a:cubicBezTo>
                    <a:cubicBezTo>
                      <a:pt x="699030" y="840725"/>
                      <a:pt x="646142" y="799512"/>
                      <a:pt x="625585" y="688946"/>
                    </a:cubicBezTo>
                    <a:cubicBezTo>
                      <a:pt x="631173" y="536368"/>
                      <a:pt x="632171" y="393669"/>
                      <a:pt x="634467" y="328207"/>
                    </a:cubicBezTo>
                    <a:cubicBezTo>
                      <a:pt x="636961" y="256059"/>
                      <a:pt x="665900" y="95099"/>
                      <a:pt x="541563" y="43508"/>
                    </a:cubicBezTo>
                    <a:lnTo>
                      <a:pt x="341385" y="0"/>
                    </a:lnTo>
                    <a:lnTo>
                      <a:pt x="64769" y="62967"/>
                    </a:lnTo>
                    <a:cubicBezTo>
                      <a:pt x="64769" y="62967"/>
                      <a:pt x="20662" y="85320"/>
                      <a:pt x="16271" y="121045"/>
                    </a:cubicBezTo>
                    <a:close/>
                  </a:path>
                </a:pathLst>
              </a:custGeom>
              <a:solidFill>
                <a:srgbClr val="37474F"/>
              </a:solidFill>
              <a:ln w="9963" cap="flat">
                <a:noFill/>
                <a:prstDash val="solid"/>
                <a:miter/>
              </a:ln>
            </p:spPr>
            <p:txBody>
              <a:bodyPr rtlCol="0" anchor="ctr"/>
              <a:lstStyle/>
              <a:p>
                <a:pPr defTabSz="685783">
                  <a:buClrTx/>
                  <a:defRPr/>
                </a:pPr>
                <a:endParaRPr lang="en-US" sz="1350" kern="1200" dirty="0">
                  <a:solidFill>
                    <a:prstClr val="black"/>
                  </a:solidFill>
                  <a:latin typeface="Calibri" panose="020F0502020204030204"/>
                  <a:ea typeface="+mn-ea"/>
                </a:endParaRPr>
              </a:p>
            </p:txBody>
          </p:sp>
          <p:sp>
            <p:nvSpPr>
              <p:cNvPr id="106" name="Freeform: Shape 105">
                <a:extLst>
                  <a:ext uri="{FF2B5EF4-FFF2-40B4-BE49-F238E27FC236}">
                    <a16:creationId xmlns:a16="http://schemas.microsoft.com/office/drawing/2014/main" id="{8498AFCF-5C47-CE69-4CBD-8F45DE23EACB}"/>
                  </a:ext>
                </a:extLst>
              </p:cNvPr>
              <p:cNvSpPr/>
              <p:nvPr/>
            </p:nvSpPr>
            <p:spPr>
              <a:xfrm>
                <a:off x="6270060" y="2383577"/>
                <a:ext cx="197123" cy="442166"/>
              </a:xfrm>
              <a:custGeom>
                <a:avLst/>
                <a:gdLst>
                  <a:gd name="connsiteX0" fmla="*/ 96867 w 197123"/>
                  <a:gd name="connsiteY0" fmla="*/ 0 h 442166"/>
                  <a:gd name="connsiteX1" fmla="*/ 13044 w 197123"/>
                  <a:gd name="connsiteY1" fmla="*/ 48997 h 442166"/>
                  <a:gd name="connsiteX2" fmla="*/ 9651 w 197123"/>
                  <a:gd name="connsiteY2" fmla="*/ 237099 h 442166"/>
                  <a:gd name="connsiteX3" fmla="*/ 43979 w 197123"/>
                  <a:gd name="connsiteY3" fmla="*/ 406741 h 442166"/>
                  <a:gd name="connsiteX4" fmla="*/ 78606 w 197123"/>
                  <a:gd name="connsiteY4" fmla="*/ 442167 h 442166"/>
                  <a:gd name="connsiteX5" fmla="*/ 88584 w 197123"/>
                  <a:gd name="connsiteY5" fmla="*/ 338984 h 442166"/>
                  <a:gd name="connsiteX6" fmla="*/ 93574 w 197123"/>
                  <a:gd name="connsiteY6" fmla="*/ 266837 h 442166"/>
                  <a:gd name="connsiteX7" fmla="*/ 184382 w 197123"/>
                  <a:gd name="connsiteY7" fmla="*/ 191396 h 442166"/>
                  <a:gd name="connsiteX8" fmla="*/ 196057 w 197123"/>
                  <a:gd name="connsiteY8" fmla="*/ 104479 h 442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7123" h="442166">
                    <a:moveTo>
                      <a:pt x="96867" y="0"/>
                    </a:moveTo>
                    <a:cubicBezTo>
                      <a:pt x="62533" y="1432"/>
                      <a:pt x="31139" y="19782"/>
                      <a:pt x="13044" y="48997"/>
                    </a:cubicBezTo>
                    <a:cubicBezTo>
                      <a:pt x="-6315" y="80430"/>
                      <a:pt x="-1226" y="147788"/>
                      <a:pt x="9651" y="237099"/>
                    </a:cubicBezTo>
                    <a:cubicBezTo>
                      <a:pt x="20528" y="326411"/>
                      <a:pt x="34299" y="381195"/>
                      <a:pt x="43979" y="406741"/>
                    </a:cubicBezTo>
                    <a:cubicBezTo>
                      <a:pt x="50550" y="422554"/>
                      <a:pt x="62947" y="435236"/>
                      <a:pt x="78606" y="442167"/>
                    </a:cubicBezTo>
                    <a:lnTo>
                      <a:pt x="88584" y="338984"/>
                    </a:lnTo>
                    <a:lnTo>
                      <a:pt x="93574" y="266837"/>
                    </a:lnTo>
                    <a:cubicBezTo>
                      <a:pt x="93574" y="266837"/>
                      <a:pt x="155942" y="294179"/>
                      <a:pt x="184382" y="191396"/>
                    </a:cubicBezTo>
                    <a:cubicBezTo>
                      <a:pt x="202344" y="126732"/>
                      <a:pt x="196057" y="104479"/>
                      <a:pt x="196057" y="104479"/>
                    </a:cubicBezTo>
                    <a:close/>
                  </a:path>
                </a:pathLst>
              </a:custGeom>
              <a:solidFill>
                <a:srgbClr val="263238"/>
              </a:solidFill>
              <a:ln w="9963" cap="flat">
                <a:noFill/>
                <a:prstDash val="solid"/>
                <a:miter/>
              </a:ln>
            </p:spPr>
            <p:txBody>
              <a:bodyPr rtlCol="0" anchor="ctr"/>
              <a:lstStyle/>
              <a:p>
                <a:pPr defTabSz="685783">
                  <a:buClrTx/>
                  <a:defRPr/>
                </a:pPr>
                <a:endParaRPr lang="en-US" sz="1350" kern="1200" dirty="0">
                  <a:solidFill>
                    <a:prstClr val="black"/>
                  </a:solidFill>
                  <a:latin typeface="Calibri" panose="020F0502020204030204"/>
                  <a:ea typeface="+mn-ea"/>
                </a:endParaRPr>
              </a:p>
            </p:txBody>
          </p:sp>
          <p:sp>
            <p:nvSpPr>
              <p:cNvPr id="107" name="Freeform: Shape 106">
                <a:extLst>
                  <a:ext uri="{FF2B5EF4-FFF2-40B4-BE49-F238E27FC236}">
                    <a16:creationId xmlns:a16="http://schemas.microsoft.com/office/drawing/2014/main" id="{18717666-80BA-E659-1A02-5D986656907A}"/>
                  </a:ext>
                </a:extLst>
              </p:cNvPr>
              <p:cNvSpPr/>
              <p:nvPr/>
            </p:nvSpPr>
            <p:spPr>
              <a:xfrm>
                <a:off x="6431156" y="2334238"/>
                <a:ext cx="387019" cy="387009"/>
              </a:xfrm>
              <a:custGeom>
                <a:avLst/>
                <a:gdLst>
                  <a:gd name="connsiteX0" fmla="*/ 1333 w 387019"/>
                  <a:gd name="connsiteY0" fmla="*/ 170982 h 387009"/>
                  <a:gd name="connsiteX1" fmla="*/ 170993 w 387019"/>
                  <a:gd name="connsiteY1" fmla="*/ 385676 h 387009"/>
                  <a:gd name="connsiteX2" fmla="*/ 385687 w 387019"/>
                  <a:gd name="connsiteY2" fmla="*/ 216016 h 387009"/>
                  <a:gd name="connsiteX3" fmla="*/ 216180 w 387019"/>
                  <a:gd name="connsiteY3" fmla="*/ 1340 h 387009"/>
                  <a:gd name="connsiteX4" fmla="*/ 1333 w 387019"/>
                  <a:gd name="connsiteY4" fmla="*/ 170982 h 3870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7019" h="387009">
                    <a:moveTo>
                      <a:pt x="1333" y="170982"/>
                    </a:moveTo>
                    <a:cubicBezTo>
                      <a:pt x="-11103" y="277118"/>
                      <a:pt x="64857" y="373240"/>
                      <a:pt x="170993" y="385676"/>
                    </a:cubicBezTo>
                    <a:cubicBezTo>
                      <a:pt x="277129" y="398112"/>
                      <a:pt x="373251" y="322153"/>
                      <a:pt x="385687" y="216016"/>
                    </a:cubicBezTo>
                    <a:cubicBezTo>
                      <a:pt x="398116" y="109939"/>
                      <a:pt x="322247" y="13853"/>
                      <a:pt x="216180" y="1340"/>
                    </a:cubicBezTo>
                    <a:cubicBezTo>
                      <a:pt x="110010" y="-11129"/>
                      <a:pt x="13828" y="64815"/>
                      <a:pt x="1333" y="170982"/>
                    </a:cubicBezTo>
                    <a:close/>
                  </a:path>
                </a:pathLst>
              </a:custGeom>
              <a:solidFill>
                <a:srgbClr val="263238"/>
              </a:solidFill>
              <a:ln w="9963" cap="flat">
                <a:noFill/>
                <a:prstDash val="solid"/>
                <a:miter/>
              </a:ln>
            </p:spPr>
            <p:txBody>
              <a:bodyPr rtlCol="0" anchor="ctr"/>
              <a:lstStyle/>
              <a:p>
                <a:pPr defTabSz="685783">
                  <a:buClrTx/>
                  <a:defRPr/>
                </a:pPr>
                <a:endParaRPr lang="en-US" sz="1350" kern="1200" dirty="0">
                  <a:solidFill>
                    <a:prstClr val="black"/>
                  </a:solidFill>
                  <a:latin typeface="Calibri" panose="020F0502020204030204"/>
                  <a:ea typeface="+mn-ea"/>
                </a:endParaRPr>
              </a:p>
            </p:txBody>
          </p:sp>
          <p:sp>
            <p:nvSpPr>
              <p:cNvPr id="108" name="Freeform: Shape 107">
                <a:extLst>
                  <a:ext uri="{FF2B5EF4-FFF2-40B4-BE49-F238E27FC236}">
                    <a16:creationId xmlns:a16="http://schemas.microsoft.com/office/drawing/2014/main" id="{F56C19DD-6C49-191D-17FE-152769503C6E}"/>
                  </a:ext>
                </a:extLst>
              </p:cNvPr>
              <p:cNvSpPr/>
              <p:nvPr/>
            </p:nvSpPr>
            <p:spPr>
              <a:xfrm>
                <a:off x="6238266" y="2436754"/>
                <a:ext cx="544515" cy="619721"/>
              </a:xfrm>
              <a:custGeom>
                <a:avLst/>
                <a:gdLst>
                  <a:gd name="connsiteX0" fmla="*/ 150316 w 544515"/>
                  <a:gd name="connsiteY0" fmla="*/ 208371 h 619721"/>
                  <a:gd name="connsiteX1" fmla="*/ 112096 w 544515"/>
                  <a:gd name="connsiteY1" fmla="*/ 159873 h 619721"/>
                  <a:gd name="connsiteX2" fmla="*/ 17696 w 544515"/>
                  <a:gd name="connsiteY2" fmla="*/ 163765 h 619721"/>
                  <a:gd name="connsiteX3" fmla="*/ 41745 w 544515"/>
                  <a:gd name="connsiteY3" fmla="*/ 304867 h 619721"/>
                  <a:gd name="connsiteX4" fmla="*/ 120379 w 544515"/>
                  <a:gd name="connsiteY4" fmla="*/ 285708 h 619721"/>
                  <a:gd name="connsiteX5" fmla="*/ 97228 w 544515"/>
                  <a:gd name="connsiteY5" fmla="*/ 518915 h 619721"/>
                  <a:gd name="connsiteX6" fmla="*/ 190830 w 544515"/>
                  <a:gd name="connsiteY6" fmla="*/ 606231 h 619721"/>
                  <a:gd name="connsiteX7" fmla="*/ 307484 w 544515"/>
                  <a:gd name="connsiteY7" fmla="*/ 536379 h 619721"/>
                  <a:gd name="connsiteX8" fmla="*/ 315567 w 544515"/>
                  <a:gd name="connsiteY8" fmla="*/ 465828 h 619721"/>
                  <a:gd name="connsiteX9" fmla="*/ 406974 w 544515"/>
                  <a:gd name="connsiteY9" fmla="*/ 467724 h 619721"/>
                  <a:gd name="connsiteX10" fmla="*/ 491994 w 544515"/>
                  <a:gd name="connsiteY10" fmla="*/ 394678 h 619721"/>
                  <a:gd name="connsiteX11" fmla="*/ 530613 w 544515"/>
                  <a:gd name="connsiteY11" fmla="*/ 29249 h 619721"/>
                  <a:gd name="connsiteX12" fmla="*/ 227553 w 544515"/>
                  <a:gd name="connsiteY12" fmla="*/ 51003 h 619721"/>
                  <a:gd name="connsiteX13" fmla="*/ 150316 w 544515"/>
                  <a:gd name="connsiteY13" fmla="*/ 208371 h 6197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44515" h="619721">
                    <a:moveTo>
                      <a:pt x="150316" y="208371"/>
                    </a:moveTo>
                    <a:cubicBezTo>
                      <a:pt x="130358" y="211864"/>
                      <a:pt x="124869" y="176738"/>
                      <a:pt x="112096" y="159873"/>
                    </a:cubicBezTo>
                    <a:cubicBezTo>
                      <a:pt x="99323" y="143009"/>
                      <a:pt x="54817" y="123251"/>
                      <a:pt x="17696" y="163765"/>
                    </a:cubicBezTo>
                    <a:cubicBezTo>
                      <a:pt x="-19426" y="204280"/>
                      <a:pt x="8316" y="284111"/>
                      <a:pt x="41745" y="304867"/>
                    </a:cubicBezTo>
                    <a:cubicBezTo>
                      <a:pt x="90742" y="334804"/>
                      <a:pt x="120379" y="285708"/>
                      <a:pt x="120379" y="285708"/>
                    </a:cubicBezTo>
                    <a:lnTo>
                      <a:pt x="97228" y="518915"/>
                    </a:lnTo>
                    <a:cubicBezTo>
                      <a:pt x="97228" y="518915"/>
                      <a:pt x="105610" y="564120"/>
                      <a:pt x="190830" y="606231"/>
                    </a:cubicBezTo>
                    <a:cubicBezTo>
                      <a:pt x="257190" y="639062"/>
                      <a:pt x="363865" y="610522"/>
                      <a:pt x="307484" y="536379"/>
                    </a:cubicBezTo>
                    <a:lnTo>
                      <a:pt x="315567" y="465828"/>
                    </a:lnTo>
                    <a:cubicBezTo>
                      <a:pt x="342410" y="471316"/>
                      <a:pt x="377037" y="476705"/>
                      <a:pt x="406974" y="467724"/>
                    </a:cubicBezTo>
                    <a:cubicBezTo>
                      <a:pt x="438607" y="457745"/>
                      <a:pt x="462257" y="442976"/>
                      <a:pt x="491994" y="394678"/>
                    </a:cubicBezTo>
                    <a:cubicBezTo>
                      <a:pt x="548475" y="302772"/>
                      <a:pt x="556059" y="159674"/>
                      <a:pt x="530613" y="29249"/>
                    </a:cubicBezTo>
                    <a:cubicBezTo>
                      <a:pt x="482614" y="-18051"/>
                      <a:pt x="347001" y="-5977"/>
                      <a:pt x="227553" y="51003"/>
                    </a:cubicBezTo>
                    <a:cubicBezTo>
                      <a:pt x="206996" y="194401"/>
                      <a:pt x="172968" y="204479"/>
                      <a:pt x="150316" y="208371"/>
                    </a:cubicBezTo>
                    <a:close/>
                  </a:path>
                </a:pathLst>
              </a:custGeom>
              <a:solidFill>
                <a:srgbClr val="FFA8A7"/>
              </a:solidFill>
              <a:ln w="9963" cap="flat">
                <a:noFill/>
                <a:prstDash val="solid"/>
                <a:miter/>
              </a:ln>
            </p:spPr>
            <p:txBody>
              <a:bodyPr rtlCol="0" anchor="ctr"/>
              <a:lstStyle/>
              <a:p>
                <a:pPr defTabSz="685783">
                  <a:buClrTx/>
                  <a:defRPr/>
                </a:pPr>
                <a:endParaRPr lang="en-US" sz="1350" kern="1200" dirty="0">
                  <a:solidFill>
                    <a:prstClr val="black"/>
                  </a:solidFill>
                  <a:latin typeface="Calibri" panose="020F0502020204030204"/>
                  <a:ea typeface="+mn-ea"/>
                </a:endParaRPr>
              </a:p>
            </p:txBody>
          </p:sp>
          <p:sp>
            <p:nvSpPr>
              <p:cNvPr id="109" name="Freeform: Shape 108">
                <a:extLst>
                  <a:ext uri="{FF2B5EF4-FFF2-40B4-BE49-F238E27FC236}">
                    <a16:creationId xmlns:a16="http://schemas.microsoft.com/office/drawing/2014/main" id="{4300EB97-8C26-1C59-A03D-1BD6F37B0B1F}"/>
                  </a:ext>
                </a:extLst>
              </p:cNvPr>
              <p:cNvSpPr/>
              <p:nvPr/>
            </p:nvSpPr>
            <p:spPr>
              <a:xfrm>
                <a:off x="6350613" y="2261082"/>
                <a:ext cx="478137" cy="259304"/>
              </a:xfrm>
              <a:custGeom>
                <a:avLst/>
                <a:gdLst>
                  <a:gd name="connsiteX0" fmla="*/ 473849 w 478137"/>
                  <a:gd name="connsiteY0" fmla="*/ 82779 h 259304"/>
                  <a:gd name="connsiteX1" fmla="*/ 467562 w 478137"/>
                  <a:gd name="connsiteY1" fmla="*/ 76592 h 259304"/>
                  <a:gd name="connsiteX2" fmla="*/ 460776 w 478137"/>
                  <a:gd name="connsiteY2" fmla="*/ 78688 h 259304"/>
                  <a:gd name="connsiteX3" fmla="*/ 415272 w 478137"/>
                  <a:gd name="connsiteY3" fmla="*/ 101839 h 259304"/>
                  <a:gd name="connsiteX4" fmla="*/ 422956 w 478137"/>
                  <a:gd name="connsiteY4" fmla="*/ 44560 h 259304"/>
                  <a:gd name="connsiteX5" fmla="*/ 408187 w 478137"/>
                  <a:gd name="connsiteY5" fmla="*/ 652 h 259304"/>
                  <a:gd name="connsiteX6" fmla="*/ 384338 w 478137"/>
                  <a:gd name="connsiteY6" fmla="*/ 9434 h 259304"/>
                  <a:gd name="connsiteX7" fmla="*/ 177873 w 478137"/>
                  <a:gd name="connsiteY7" fmla="*/ 16120 h 259304"/>
                  <a:gd name="connsiteX8" fmla="*/ 13321 w 478137"/>
                  <a:gd name="connsiteY8" fmla="*/ 79386 h 259304"/>
                  <a:gd name="connsiteX9" fmla="*/ 14319 w 478137"/>
                  <a:gd name="connsiteY9" fmla="*/ 151634 h 259304"/>
                  <a:gd name="connsiteX10" fmla="*/ 115704 w 478137"/>
                  <a:gd name="connsiteY10" fmla="*/ 226875 h 259304"/>
                  <a:gd name="connsiteX11" fmla="*/ 439022 w 478137"/>
                  <a:gd name="connsiteY11" fmla="*/ 198335 h 259304"/>
                  <a:gd name="connsiteX12" fmla="*/ 475346 w 478137"/>
                  <a:gd name="connsiteY12" fmla="*/ 131277 h 259304"/>
                  <a:gd name="connsiteX13" fmla="*/ 474048 w 478137"/>
                  <a:gd name="connsiteY13" fmla="*/ 83477 h 259304"/>
                  <a:gd name="connsiteX14" fmla="*/ 473849 w 478137"/>
                  <a:gd name="connsiteY14" fmla="*/ 82779 h 259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78137" h="259304">
                    <a:moveTo>
                      <a:pt x="473849" y="82779"/>
                    </a:moveTo>
                    <a:cubicBezTo>
                      <a:pt x="472929" y="79789"/>
                      <a:pt x="470566" y="77463"/>
                      <a:pt x="467562" y="76592"/>
                    </a:cubicBezTo>
                    <a:cubicBezTo>
                      <a:pt x="465134" y="76549"/>
                      <a:pt x="462757" y="77283"/>
                      <a:pt x="460776" y="78688"/>
                    </a:cubicBezTo>
                    <a:cubicBezTo>
                      <a:pt x="446278" y="87656"/>
                      <a:pt x="431057" y="95400"/>
                      <a:pt x="415272" y="101839"/>
                    </a:cubicBezTo>
                    <a:cubicBezTo>
                      <a:pt x="421454" y="83408"/>
                      <a:pt x="424062" y="63968"/>
                      <a:pt x="422956" y="44560"/>
                    </a:cubicBezTo>
                    <a:cubicBezTo>
                      <a:pt x="422257" y="32685"/>
                      <a:pt x="422257" y="5342"/>
                      <a:pt x="408187" y="652"/>
                    </a:cubicBezTo>
                    <a:cubicBezTo>
                      <a:pt x="399805" y="-2042"/>
                      <a:pt x="391522" y="4145"/>
                      <a:pt x="384338" y="9434"/>
                    </a:cubicBezTo>
                    <a:cubicBezTo>
                      <a:pt x="320073" y="56435"/>
                      <a:pt x="247726" y="22307"/>
                      <a:pt x="177873" y="16120"/>
                    </a:cubicBezTo>
                    <a:cubicBezTo>
                      <a:pt x="119497" y="10831"/>
                      <a:pt x="46451" y="26099"/>
                      <a:pt x="13321" y="79386"/>
                    </a:cubicBezTo>
                    <a:cubicBezTo>
                      <a:pt x="-1847" y="103835"/>
                      <a:pt x="-7236" y="130877"/>
                      <a:pt x="14319" y="151634"/>
                    </a:cubicBezTo>
                    <a:cubicBezTo>
                      <a:pt x="32780" y="169396"/>
                      <a:pt x="92554" y="216896"/>
                      <a:pt x="115704" y="226875"/>
                    </a:cubicBezTo>
                    <a:cubicBezTo>
                      <a:pt x="176975" y="253319"/>
                      <a:pt x="340330" y="296029"/>
                      <a:pt x="439022" y="198335"/>
                    </a:cubicBezTo>
                    <a:cubicBezTo>
                      <a:pt x="456063" y="179029"/>
                      <a:pt x="468484" y="156097"/>
                      <a:pt x="475346" y="131277"/>
                    </a:cubicBezTo>
                    <a:cubicBezTo>
                      <a:pt x="479467" y="115544"/>
                      <a:pt x="479017" y="98963"/>
                      <a:pt x="474048" y="83477"/>
                    </a:cubicBezTo>
                    <a:cubicBezTo>
                      <a:pt x="473937" y="83260"/>
                      <a:pt x="473870" y="83023"/>
                      <a:pt x="473849" y="82779"/>
                    </a:cubicBezTo>
                    <a:close/>
                  </a:path>
                </a:pathLst>
              </a:custGeom>
              <a:solidFill>
                <a:srgbClr val="263238"/>
              </a:solidFill>
              <a:ln w="9963" cap="flat">
                <a:noFill/>
                <a:prstDash val="solid"/>
                <a:miter/>
              </a:ln>
            </p:spPr>
            <p:txBody>
              <a:bodyPr rtlCol="0" anchor="ctr"/>
              <a:lstStyle/>
              <a:p>
                <a:pPr defTabSz="685783">
                  <a:buClrTx/>
                  <a:defRPr/>
                </a:pPr>
                <a:endParaRPr lang="en-US" sz="1350" kern="1200" dirty="0">
                  <a:solidFill>
                    <a:prstClr val="black"/>
                  </a:solidFill>
                  <a:latin typeface="Calibri" panose="020F0502020204030204"/>
                  <a:ea typeface="+mn-ea"/>
                </a:endParaRPr>
              </a:p>
            </p:txBody>
          </p:sp>
          <p:sp>
            <p:nvSpPr>
              <p:cNvPr id="110" name="Freeform: Shape 109">
                <a:extLst>
                  <a:ext uri="{FF2B5EF4-FFF2-40B4-BE49-F238E27FC236}">
                    <a16:creationId xmlns:a16="http://schemas.microsoft.com/office/drawing/2014/main" id="{5082C968-EF17-B799-A682-DC2B1CEFCAF3}"/>
                  </a:ext>
                </a:extLst>
              </p:cNvPr>
              <p:cNvSpPr/>
              <p:nvPr/>
            </p:nvSpPr>
            <p:spPr>
              <a:xfrm>
                <a:off x="6388581" y="2777645"/>
                <a:ext cx="165550" cy="152777"/>
              </a:xfrm>
              <a:custGeom>
                <a:avLst/>
                <a:gdLst>
                  <a:gd name="connsiteX0" fmla="*/ 165550 w 165550"/>
                  <a:gd name="connsiteY0" fmla="*/ 125136 h 152777"/>
                  <a:gd name="connsiteX1" fmla="*/ 48298 w 165550"/>
                  <a:gd name="connsiteY1" fmla="*/ 65262 h 152777"/>
                  <a:gd name="connsiteX2" fmla="*/ 0 w 165550"/>
                  <a:gd name="connsiteY2" fmla="*/ 0 h 152777"/>
                  <a:gd name="connsiteX3" fmla="*/ 24448 w 165550"/>
                  <a:gd name="connsiteY3" fmla="*/ 79332 h 152777"/>
                  <a:gd name="connsiteX4" fmla="*/ 162257 w 165550"/>
                  <a:gd name="connsiteY4" fmla="*/ 152777 h 1527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5550" h="152777">
                    <a:moveTo>
                      <a:pt x="165550" y="125136"/>
                    </a:moveTo>
                    <a:cubicBezTo>
                      <a:pt x="165550" y="125136"/>
                      <a:pt x="80630" y="92604"/>
                      <a:pt x="48298" y="65262"/>
                    </a:cubicBezTo>
                    <a:cubicBezTo>
                      <a:pt x="27083" y="47805"/>
                      <a:pt x="10495" y="25391"/>
                      <a:pt x="0" y="0"/>
                    </a:cubicBezTo>
                    <a:cubicBezTo>
                      <a:pt x="0" y="0"/>
                      <a:pt x="2994" y="49895"/>
                      <a:pt x="24448" y="79332"/>
                    </a:cubicBezTo>
                    <a:cubicBezTo>
                      <a:pt x="62069" y="129926"/>
                      <a:pt x="162257" y="152777"/>
                      <a:pt x="162257" y="152777"/>
                    </a:cubicBezTo>
                    <a:close/>
                  </a:path>
                </a:pathLst>
              </a:custGeom>
              <a:solidFill>
                <a:srgbClr val="F28F8F"/>
              </a:solidFill>
              <a:ln w="9963" cap="flat">
                <a:noFill/>
                <a:prstDash val="solid"/>
                <a:miter/>
              </a:ln>
            </p:spPr>
            <p:txBody>
              <a:bodyPr rtlCol="0" anchor="ctr"/>
              <a:lstStyle/>
              <a:p>
                <a:pPr defTabSz="685783">
                  <a:buClrTx/>
                  <a:defRPr/>
                </a:pPr>
                <a:endParaRPr lang="en-US" sz="1350" kern="1200" dirty="0">
                  <a:solidFill>
                    <a:prstClr val="black"/>
                  </a:solidFill>
                  <a:latin typeface="Calibri" panose="020F0502020204030204"/>
                  <a:ea typeface="+mn-ea"/>
                </a:endParaRPr>
              </a:p>
            </p:txBody>
          </p:sp>
          <p:sp>
            <p:nvSpPr>
              <p:cNvPr id="111" name="Freeform: Shape 110">
                <a:extLst>
                  <a:ext uri="{FF2B5EF4-FFF2-40B4-BE49-F238E27FC236}">
                    <a16:creationId xmlns:a16="http://schemas.microsoft.com/office/drawing/2014/main" id="{39F1F053-E5C0-33A1-10CE-DF8D0B8F51F9}"/>
                  </a:ext>
                </a:extLst>
              </p:cNvPr>
              <p:cNvSpPr/>
              <p:nvPr/>
            </p:nvSpPr>
            <p:spPr>
              <a:xfrm>
                <a:off x="6538326" y="2625513"/>
                <a:ext cx="42672" cy="42714"/>
              </a:xfrm>
              <a:custGeom>
                <a:avLst/>
                <a:gdLst>
                  <a:gd name="connsiteX0" fmla="*/ 42450 w 42672"/>
                  <a:gd name="connsiteY0" fmla="*/ 24701 h 42714"/>
                  <a:gd name="connsiteX1" fmla="*/ 18014 w 42672"/>
                  <a:gd name="connsiteY1" fmla="*/ 42448 h 42714"/>
                  <a:gd name="connsiteX2" fmla="*/ 267 w 42672"/>
                  <a:gd name="connsiteY2" fmla="*/ 18013 h 42714"/>
                  <a:gd name="connsiteX3" fmla="*/ 23889 w 42672"/>
                  <a:gd name="connsiteY3" fmla="*/ 152 h 42714"/>
                  <a:gd name="connsiteX4" fmla="*/ 42479 w 42672"/>
                  <a:gd name="connsiteY4" fmla="*/ 24488 h 42714"/>
                  <a:gd name="connsiteX5" fmla="*/ 42450 w 42672"/>
                  <a:gd name="connsiteY5" fmla="*/ 24701 h 42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672" h="42714">
                    <a:moveTo>
                      <a:pt x="42450" y="24701"/>
                    </a:moveTo>
                    <a:cubicBezTo>
                      <a:pt x="40603" y="36349"/>
                      <a:pt x="29663" y="44295"/>
                      <a:pt x="18014" y="42448"/>
                    </a:cubicBezTo>
                    <a:cubicBezTo>
                      <a:pt x="6366" y="40602"/>
                      <a:pt x="-1580" y="29662"/>
                      <a:pt x="267" y="18013"/>
                    </a:cubicBezTo>
                    <a:cubicBezTo>
                      <a:pt x="2063" y="6680"/>
                      <a:pt x="12495" y="-1207"/>
                      <a:pt x="23889" y="152"/>
                    </a:cubicBezTo>
                    <a:cubicBezTo>
                      <a:pt x="35742" y="1739"/>
                      <a:pt x="44066" y="12634"/>
                      <a:pt x="42479" y="24488"/>
                    </a:cubicBezTo>
                    <a:cubicBezTo>
                      <a:pt x="42470" y="24559"/>
                      <a:pt x="42460" y="24630"/>
                      <a:pt x="42450" y="24701"/>
                    </a:cubicBezTo>
                    <a:close/>
                  </a:path>
                </a:pathLst>
              </a:custGeom>
              <a:solidFill>
                <a:srgbClr val="263238"/>
              </a:solidFill>
              <a:ln w="9963" cap="flat">
                <a:noFill/>
                <a:prstDash val="solid"/>
                <a:miter/>
              </a:ln>
            </p:spPr>
            <p:txBody>
              <a:bodyPr rtlCol="0" anchor="ctr"/>
              <a:lstStyle/>
              <a:p>
                <a:pPr defTabSz="685783">
                  <a:buClrTx/>
                  <a:defRPr/>
                </a:pPr>
                <a:endParaRPr lang="en-US" sz="1350" kern="1200" dirty="0">
                  <a:solidFill>
                    <a:prstClr val="black"/>
                  </a:solidFill>
                  <a:latin typeface="Calibri" panose="020F0502020204030204"/>
                  <a:ea typeface="+mn-ea"/>
                </a:endParaRPr>
              </a:p>
            </p:txBody>
          </p:sp>
          <p:sp>
            <p:nvSpPr>
              <p:cNvPr id="112" name="Freeform: Shape 111">
                <a:extLst>
                  <a:ext uri="{FF2B5EF4-FFF2-40B4-BE49-F238E27FC236}">
                    <a16:creationId xmlns:a16="http://schemas.microsoft.com/office/drawing/2014/main" id="{BA2192BC-5F53-CA1D-B6E1-A7C9281055BD}"/>
                  </a:ext>
                </a:extLst>
              </p:cNvPr>
              <p:cNvSpPr/>
              <p:nvPr/>
            </p:nvSpPr>
            <p:spPr>
              <a:xfrm>
                <a:off x="6554177" y="2772302"/>
                <a:ext cx="42661" cy="42714"/>
              </a:xfrm>
              <a:custGeom>
                <a:avLst/>
                <a:gdLst>
                  <a:gd name="connsiteX0" fmla="*/ 42465 w 42661"/>
                  <a:gd name="connsiteY0" fmla="*/ 24603 h 42714"/>
                  <a:gd name="connsiteX1" fmla="*/ 18112 w 42661"/>
                  <a:gd name="connsiteY1" fmla="*/ 42464 h 42714"/>
                  <a:gd name="connsiteX2" fmla="*/ 251 w 42661"/>
                  <a:gd name="connsiteY2" fmla="*/ 18111 h 42714"/>
                  <a:gd name="connsiteX3" fmla="*/ 23904 w 42661"/>
                  <a:gd name="connsiteY3" fmla="*/ 154 h 42714"/>
                  <a:gd name="connsiteX4" fmla="*/ 42465 w 42661"/>
                  <a:gd name="connsiteY4" fmla="*/ 24603 h 427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661" h="42714">
                    <a:moveTo>
                      <a:pt x="42465" y="24603"/>
                    </a:moveTo>
                    <a:cubicBezTo>
                      <a:pt x="40672" y="36260"/>
                      <a:pt x="29769" y="44256"/>
                      <a:pt x="18112" y="42464"/>
                    </a:cubicBezTo>
                    <a:cubicBezTo>
                      <a:pt x="6455" y="40671"/>
                      <a:pt x="-1541" y="29768"/>
                      <a:pt x="251" y="18111"/>
                    </a:cubicBezTo>
                    <a:cubicBezTo>
                      <a:pt x="2002" y="6726"/>
                      <a:pt x="12467" y="-1219"/>
                      <a:pt x="23904" y="154"/>
                    </a:cubicBezTo>
                    <a:cubicBezTo>
                      <a:pt x="35766" y="1805"/>
                      <a:pt x="44062" y="12733"/>
                      <a:pt x="42465" y="24603"/>
                    </a:cubicBezTo>
                    <a:close/>
                  </a:path>
                </a:pathLst>
              </a:custGeom>
              <a:solidFill>
                <a:srgbClr val="F28F8F"/>
              </a:solidFill>
              <a:ln w="9963" cap="flat">
                <a:noFill/>
                <a:prstDash val="solid"/>
                <a:miter/>
              </a:ln>
            </p:spPr>
            <p:txBody>
              <a:bodyPr rtlCol="0" anchor="ctr"/>
              <a:lstStyle/>
              <a:p>
                <a:pPr defTabSz="685783">
                  <a:buClrTx/>
                  <a:defRPr/>
                </a:pPr>
                <a:endParaRPr lang="en-US" sz="1350" kern="1200" dirty="0">
                  <a:solidFill>
                    <a:prstClr val="black"/>
                  </a:solidFill>
                  <a:latin typeface="Calibri" panose="020F0502020204030204"/>
                  <a:ea typeface="+mn-ea"/>
                </a:endParaRPr>
              </a:p>
            </p:txBody>
          </p:sp>
          <p:sp>
            <p:nvSpPr>
              <p:cNvPr id="113" name="Freeform: Shape 112">
                <a:extLst>
                  <a:ext uri="{FF2B5EF4-FFF2-40B4-BE49-F238E27FC236}">
                    <a16:creationId xmlns:a16="http://schemas.microsoft.com/office/drawing/2014/main" id="{0524C882-039C-E89F-E2A9-AFC240183FEF}"/>
                  </a:ext>
                </a:extLst>
              </p:cNvPr>
              <p:cNvSpPr/>
              <p:nvPr/>
            </p:nvSpPr>
            <p:spPr>
              <a:xfrm>
                <a:off x="6510424" y="2552420"/>
                <a:ext cx="47898" cy="39614"/>
              </a:xfrm>
              <a:custGeom>
                <a:avLst/>
                <a:gdLst>
                  <a:gd name="connsiteX0" fmla="*/ 0 w 47898"/>
                  <a:gd name="connsiteY0" fmla="*/ 26245 h 39614"/>
                  <a:gd name="connsiteX1" fmla="*/ 44606 w 47898"/>
                  <a:gd name="connsiteY1" fmla="*/ 0 h 39614"/>
                  <a:gd name="connsiteX2" fmla="*/ 34627 w 47898"/>
                  <a:gd name="connsiteY2" fmla="*/ 36523 h 39614"/>
                  <a:gd name="connsiteX3" fmla="*/ 0 w 47898"/>
                  <a:gd name="connsiteY3" fmla="*/ 26245 h 39614"/>
                </a:gdLst>
                <a:ahLst/>
                <a:cxnLst>
                  <a:cxn ang="0">
                    <a:pos x="connsiteX0" y="connsiteY0"/>
                  </a:cxn>
                  <a:cxn ang="0">
                    <a:pos x="connsiteX1" y="connsiteY1"/>
                  </a:cxn>
                  <a:cxn ang="0">
                    <a:pos x="connsiteX2" y="connsiteY2"/>
                  </a:cxn>
                  <a:cxn ang="0">
                    <a:pos x="connsiteX3" y="connsiteY3"/>
                  </a:cxn>
                </a:cxnLst>
                <a:rect l="l" t="t" r="r" b="b"/>
                <a:pathLst>
                  <a:path w="47898" h="39614">
                    <a:moveTo>
                      <a:pt x="0" y="26245"/>
                    </a:moveTo>
                    <a:lnTo>
                      <a:pt x="44606" y="0"/>
                    </a:lnTo>
                    <a:cubicBezTo>
                      <a:pt x="51555" y="12887"/>
                      <a:pt x="47164" y="28960"/>
                      <a:pt x="34627" y="36523"/>
                    </a:cubicBezTo>
                    <a:cubicBezTo>
                      <a:pt x="22226" y="43244"/>
                      <a:pt x="6726" y="38642"/>
                      <a:pt x="0" y="26245"/>
                    </a:cubicBezTo>
                    <a:close/>
                  </a:path>
                </a:pathLst>
              </a:custGeom>
              <a:solidFill>
                <a:srgbClr val="263238"/>
              </a:solidFill>
              <a:ln w="9963" cap="flat">
                <a:noFill/>
                <a:prstDash val="solid"/>
                <a:miter/>
              </a:ln>
            </p:spPr>
            <p:txBody>
              <a:bodyPr rtlCol="0" anchor="ctr"/>
              <a:lstStyle/>
              <a:p>
                <a:pPr defTabSz="685783">
                  <a:buClrTx/>
                  <a:defRPr/>
                </a:pPr>
                <a:endParaRPr lang="en-US" sz="1350" kern="1200" dirty="0">
                  <a:solidFill>
                    <a:prstClr val="black"/>
                  </a:solidFill>
                  <a:latin typeface="Calibri" panose="020F0502020204030204"/>
                  <a:ea typeface="+mn-ea"/>
                </a:endParaRPr>
              </a:p>
            </p:txBody>
          </p:sp>
          <p:sp>
            <p:nvSpPr>
              <p:cNvPr id="114" name="Freeform: Shape 113">
                <a:extLst>
                  <a:ext uri="{FF2B5EF4-FFF2-40B4-BE49-F238E27FC236}">
                    <a16:creationId xmlns:a16="http://schemas.microsoft.com/office/drawing/2014/main" id="{2B9FFAAA-5DD5-0975-5E88-7307D038C790}"/>
                  </a:ext>
                </a:extLst>
              </p:cNvPr>
              <p:cNvSpPr/>
              <p:nvPr/>
            </p:nvSpPr>
            <p:spPr>
              <a:xfrm>
                <a:off x="6715491" y="2551375"/>
                <a:ext cx="49982" cy="37069"/>
              </a:xfrm>
              <a:custGeom>
                <a:avLst/>
                <a:gdLst>
                  <a:gd name="connsiteX0" fmla="*/ 48198 w 49982"/>
                  <a:gd name="connsiteY0" fmla="*/ 37070 h 37069"/>
                  <a:gd name="connsiteX1" fmla="*/ 0 w 49982"/>
                  <a:gd name="connsiteY1" fmla="*/ 16513 h 37069"/>
                  <a:gd name="connsiteX2" fmla="*/ 32257 w 49982"/>
                  <a:gd name="connsiteY2" fmla="*/ 1538 h 37069"/>
                  <a:gd name="connsiteX3" fmla="*/ 33529 w 49982"/>
                  <a:gd name="connsiteY3" fmla="*/ 2043 h 37069"/>
                  <a:gd name="connsiteX4" fmla="*/ 48198 w 49982"/>
                  <a:gd name="connsiteY4" fmla="*/ 37069 h 370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982" h="37069">
                    <a:moveTo>
                      <a:pt x="48198" y="37070"/>
                    </a:moveTo>
                    <a:lnTo>
                      <a:pt x="0" y="16513"/>
                    </a:lnTo>
                    <a:cubicBezTo>
                      <a:pt x="4772" y="3470"/>
                      <a:pt x="19214" y="-3234"/>
                      <a:pt x="32257" y="1538"/>
                    </a:cubicBezTo>
                    <a:cubicBezTo>
                      <a:pt x="32686" y="1695"/>
                      <a:pt x="33110" y="1863"/>
                      <a:pt x="33529" y="2043"/>
                    </a:cubicBezTo>
                    <a:cubicBezTo>
                      <a:pt x="46934" y="7981"/>
                      <a:pt x="53371" y="23351"/>
                      <a:pt x="48198" y="37069"/>
                    </a:cubicBezTo>
                    <a:close/>
                  </a:path>
                </a:pathLst>
              </a:custGeom>
              <a:solidFill>
                <a:srgbClr val="263238"/>
              </a:solidFill>
              <a:ln w="9963" cap="flat">
                <a:noFill/>
                <a:prstDash val="solid"/>
                <a:miter/>
              </a:ln>
            </p:spPr>
            <p:txBody>
              <a:bodyPr rtlCol="0" anchor="ctr"/>
              <a:lstStyle/>
              <a:p>
                <a:pPr defTabSz="685783">
                  <a:buClrTx/>
                  <a:defRPr/>
                </a:pPr>
                <a:endParaRPr lang="en-US" sz="1350" kern="1200" dirty="0">
                  <a:solidFill>
                    <a:prstClr val="black"/>
                  </a:solidFill>
                  <a:latin typeface="Calibri" panose="020F0502020204030204"/>
                  <a:ea typeface="+mn-ea"/>
                </a:endParaRPr>
              </a:p>
            </p:txBody>
          </p:sp>
          <p:sp>
            <p:nvSpPr>
              <p:cNvPr id="115" name="Freeform: Shape 114">
                <a:extLst>
                  <a:ext uri="{FF2B5EF4-FFF2-40B4-BE49-F238E27FC236}">
                    <a16:creationId xmlns:a16="http://schemas.microsoft.com/office/drawing/2014/main" id="{5DCF7FF6-4865-976D-463A-D2A4F6F7AB4A}"/>
                  </a:ext>
                </a:extLst>
              </p:cNvPr>
              <p:cNvSpPr/>
              <p:nvPr/>
            </p:nvSpPr>
            <p:spPr>
              <a:xfrm>
                <a:off x="6699902" y="2630704"/>
                <a:ext cx="42471" cy="42515"/>
              </a:xfrm>
              <a:custGeom>
                <a:avLst/>
                <a:gdLst>
                  <a:gd name="connsiteX0" fmla="*/ 42233 w 42471"/>
                  <a:gd name="connsiteY0" fmla="*/ 24699 h 42515"/>
                  <a:gd name="connsiteX1" fmla="*/ 17816 w 42471"/>
                  <a:gd name="connsiteY1" fmla="*/ 42232 h 42515"/>
                  <a:gd name="connsiteX2" fmla="*/ 284 w 42471"/>
                  <a:gd name="connsiteY2" fmla="*/ 17815 h 42515"/>
                  <a:gd name="connsiteX3" fmla="*/ 23772 w 42471"/>
                  <a:gd name="connsiteY3" fmla="*/ 151 h 42515"/>
                  <a:gd name="connsiteX4" fmla="*/ 42279 w 42471"/>
                  <a:gd name="connsiteY4" fmla="*/ 24372 h 42515"/>
                  <a:gd name="connsiteX5" fmla="*/ 42233 w 42471"/>
                  <a:gd name="connsiteY5" fmla="*/ 24699 h 42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471" h="42515">
                    <a:moveTo>
                      <a:pt x="42233" y="24699"/>
                    </a:moveTo>
                    <a:cubicBezTo>
                      <a:pt x="40332" y="36283"/>
                      <a:pt x="29400" y="44133"/>
                      <a:pt x="17816" y="42232"/>
                    </a:cubicBezTo>
                    <a:cubicBezTo>
                      <a:pt x="6232" y="40331"/>
                      <a:pt x="-1617" y="29399"/>
                      <a:pt x="284" y="17815"/>
                    </a:cubicBezTo>
                    <a:cubicBezTo>
                      <a:pt x="2126" y="6591"/>
                      <a:pt x="12478" y="-1194"/>
                      <a:pt x="23772" y="151"/>
                    </a:cubicBezTo>
                    <a:cubicBezTo>
                      <a:pt x="35571" y="1729"/>
                      <a:pt x="43857" y="12573"/>
                      <a:pt x="42279" y="24372"/>
                    </a:cubicBezTo>
                    <a:cubicBezTo>
                      <a:pt x="42265" y="24481"/>
                      <a:pt x="42249" y="24590"/>
                      <a:pt x="42233" y="24699"/>
                    </a:cubicBezTo>
                    <a:close/>
                  </a:path>
                </a:pathLst>
              </a:custGeom>
              <a:solidFill>
                <a:srgbClr val="263238"/>
              </a:solidFill>
              <a:ln w="9963" cap="flat">
                <a:noFill/>
                <a:prstDash val="solid"/>
                <a:miter/>
              </a:ln>
            </p:spPr>
            <p:txBody>
              <a:bodyPr rtlCol="0" anchor="ctr"/>
              <a:lstStyle/>
              <a:p>
                <a:pPr defTabSz="685783">
                  <a:buClrTx/>
                  <a:defRPr/>
                </a:pPr>
                <a:endParaRPr lang="en-US" sz="1350" kern="1200" dirty="0">
                  <a:solidFill>
                    <a:prstClr val="black"/>
                  </a:solidFill>
                  <a:latin typeface="Calibri" panose="020F0502020204030204"/>
                  <a:ea typeface="+mn-ea"/>
                </a:endParaRPr>
              </a:p>
            </p:txBody>
          </p:sp>
          <p:sp>
            <p:nvSpPr>
              <p:cNvPr id="116" name="Freeform: Shape 115">
                <a:extLst>
                  <a:ext uri="{FF2B5EF4-FFF2-40B4-BE49-F238E27FC236}">
                    <a16:creationId xmlns:a16="http://schemas.microsoft.com/office/drawing/2014/main" id="{5A1441D6-D1C2-BD5F-910A-9FAD0475D758}"/>
                  </a:ext>
                </a:extLst>
              </p:cNvPr>
              <p:cNvSpPr/>
              <p:nvPr/>
            </p:nvSpPr>
            <p:spPr>
              <a:xfrm>
                <a:off x="6636059" y="2611096"/>
                <a:ext cx="72047" cy="146490"/>
              </a:xfrm>
              <a:custGeom>
                <a:avLst/>
                <a:gdLst>
                  <a:gd name="connsiteX0" fmla="*/ 0 w 72047"/>
                  <a:gd name="connsiteY0" fmla="*/ 146491 h 146490"/>
                  <a:gd name="connsiteX1" fmla="*/ 72048 w 72047"/>
                  <a:gd name="connsiteY1" fmla="*/ 130524 h 146490"/>
                  <a:gd name="connsiteX2" fmla="*/ 9680 w 72047"/>
                  <a:gd name="connsiteY2" fmla="*/ 0 h 146490"/>
                  <a:gd name="connsiteX3" fmla="*/ 0 w 72047"/>
                  <a:gd name="connsiteY3" fmla="*/ 146491 h 146490"/>
                </a:gdLst>
                <a:ahLst/>
                <a:cxnLst>
                  <a:cxn ang="0">
                    <a:pos x="connsiteX0" y="connsiteY0"/>
                  </a:cxn>
                  <a:cxn ang="0">
                    <a:pos x="connsiteX1" y="connsiteY1"/>
                  </a:cxn>
                  <a:cxn ang="0">
                    <a:pos x="connsiteX2" y="connsiteY2"/>
                  </a:cxn>
                  <a:cxn ang="0">
                    <a:pos x="connsiteX3" y="connsiteY3"/>
                  </a:cxn>
                </a:cxnLst>
                <a:rect l="l" t="t" r="r" b="b"/>
                <a:pathLst>
                  <a:path w="72047" h="146490">
                    <a:moveTo>
                      <a:pt x="0" y="146491"/>
                    </a:moveTo>
                    <a:lnTo>
                      <a:pt x="72048" y="130524"/>
                    </a:lnTo>
                    <a:lnTo>
                      <a:pt x="9680" y="0"/>
                    </a:lnTo>
                    <a:lnTo>
                      <a:pt x="0" y="146491"/>
                    </a:lnTo>
                    <a:close/>
                  </a:path>
                </a:pathLst>
              </a:custGeom>
              <a:solidFill>
                <a:srgbClr val="F28F8F"/>
              </a:solidFill>
              <a:ln w="9963" cap="flat">
                <a:noFill/>
                <a:prstDash val="solid"/>
                <a:miter/>
              </a:ln>
            </p:spPr>
            <p:txBody>
              <a:bodyPr rtlCol="0" anchor="ctr"/>
              <a:lstStyle/>
              <a:p>
                <a:pPr defTabSz="685783">
                  <a:buClrTx/>
                  <a:defRPr/>
                </a:pPr>
                <a:endParaRPr lang="en-US" sz="1350" kern="1200" dirty="0">
                  <a:solidFill>
                    <a:prstClr val="black"/>
                  </a:solidFill>
                  <a:latin typeface="Calibri" panose="020F0502020204030204"/>
                  <a:ea typeface="+mn-ea"/>
                </a:endParaRPr>
              </a:p>
            </p:txBody>
          </p:sp>
        </p:grpSp>
        <p:sp>
          <p:nvSpPr>
            <p:cNvPr id="25" name="Freeform: Shape 24">
              <a:extLst>
                <a:ext uri="{FF2B5EF4-FFF2-40B4-BE49-F238E27FC236}">
                  <a16:creationId xmlns:a16="http://schemas.microsoft.com/office/drawing/2014/main" id="{DC8F9647-B734-5BAC-F070-5F398EF4C6B8}"/>
                </a:ext>
              </a:extLst>
            </p:cNvPr>
            <p:cNvSpPr/>
            <p:nvPr/>
          </p:nvSpPr>
          <p:spPr>
            <a:xfrm>
              <a:off x="6181319" y="4082690"/>
              <a:ext cx="150282" cy="450989"/>
            </a:xfrm>
            <a:custGeom>
              <a:avLst/>
              <a:gdLst>
                <a:gd name="connsiteX0" fmla="*/ 150283 w 150282"/>
                <a:gd name="connsiteY0" fmla="*/ 401353 h 450989"/>
                <a:gd name="connsiteX1" fmla="*/ 76339 w 150282"/>
                <a:gd name="connsiteY1" fmla="*/ 444162 h 450989"/>
                <a:gd name="connsiteX2" fmla="*/ 6818 w 150282"/>
                <a:gd name="connsiteY2" fmla="*/ 425534 h 450989"/>
                <a:gd name="connsiteX3" fmla="*/ 0 w 150282"/>
                <a:gd name="connsiteY3" fmla="*/ 400055 h 450989"/>
                <a:gd name="connsiteX4" fmla="*/ 0 w 150282"/>
                <a:gd name="connsiteY4" fmla="*/ 0 h 450989"/>
                <a:gd name="connsiteX5" fmla="*/ 46302 w 150282"/>
                <a:gd name="connsiteY5" fmla="*/ 26744 h 450989"/>
                <a:gd name="connsiteX6" fmla="*/ 46302 w 150282"/>
                <a:gd name="connsiteY6" fmla="*/ 400056 h 450989"/>
                <a:gd name="connsiteX7" fmla="*/ 48598 w 150282"/>
                <a:gd name="connsiteY7" fmla="*/ 403948 h 450989"/>
                <a:gd name="connsiteX8" fmla="*/ 53188 w 150282"/>
                <a:gd name="connsiteY8" fmla="*/ 403948 h 450989"/>
                <a:gd name="connsiteX9" fmla="*/ 101486 w 150282"/>
                <a:gd name="connsiteY9" fmla="*/ 376106 h 450989"/>
                <a:gd name="connsiteX10" fmla="*/ 150283 w 150282"/>
                <a:gd name="connsiteY10" fmla="*/ 401353 h 4509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0282" h="450989">
                  <a:moveTo>
                    <a:pt x="150283" y="401353"/>
                  </a:moveTo>
                  <a:lnTo>
                    <a:pt x="76339" y="444162"/>
                  </a:lnTo>
                  <a:cubicBezTo>
                    <a:pt x="51997" y="458216"/>
                    <a:pt x="20872" y="449876"/>
                    <a:pt x="6818" y="425534"/>
                  </a:cubicBezTo>
                  <a:cubicBezTo>
                    <a:pt x="2346" y="417788"/>
                    <a:pt x="-5" y="409000"/>
                    <a:pt x="0" y="400055"/>
                  </a:cubicBezTo>
                  <a:lnTo>
                    <a:pt x="0" y="0"/>
                  </a:lnTo>
                  <a:lnTo>
                    <a:pt x="46302" y="26744"/>
                  </a:lnTo>
                  <a:lnTo>
                    <a:pt x="46302" y="400056"/>
                  </a:lnTo>
                  <a:cubicBezTo>
                    <a:pt x="46217" y="401696"/>
                    <a:pt x="47121" y="403229"/>
                    <a:pt x="48598" y="403948"/>
                  </a:cubicBezTo>
                  <a:cubicBezTo>
                    <a:pt x="49965" y="404946"/>
                    <a:pt x="51821" y="404946"/>
                    <a:pt x="53188" y="403948"/>
                  </a:cubicBezTo>
                  <a:lnTo>
                    <a:pt x="101486" y="376106"/>
                  </a:lnTo>
                  <a:cubicBezTo>
                    <a:pt x="117652" y="384588"/>
                    <a:pt x="134217" y="392771"/>
                    <a:pt x="150283" y="401353"/>
                  </a:cubicBezTo>
                  <a:close/>
                </a:path>
              </a:pathLst>
            </a:custGeom>
            <a:solidFill>
              <a:srgbClr val="263238"/>
            </a:solidFill>
            <a:ln w="9963" cap="flat">
              <a:noFill/>
              <a:prstDash val="solid"/>
              <a:miter/>
            </a:ln>
          </p:spPr>
          <p:txBody>
            <a:bodyPr rtlCol="0" anchor="ctr"/>
            <a:lstStyle/>
            <a:p>
              <a:pPr defTabSz="685783">
                <a:buClrTx/>
                <a:defRPr/>
              </a:pPr>
              <a:endParaRPr lang="en-US" sz="1350" kern="1200" dirty="0">
                <a:solidFill>
                  <a:prstClr val="black"/>
                </a:solidFill>
                <a:latin typeface="Calibri" panose="020F0502020204030204"/>
                <a:ea typeface="+mn-ea"/>
              </a:endParaRPr>
            </a:p>
          </p:txBody>
        </p:sp>
        <p:sp>
          <p:nvSpPr>
            <p:cNvPr id="26" name="Freeform: Shape 25">
              <a:extLst>
                <a:ext uri="{FF2B5EF4-FFF2-40B4-BE49-F238E27FC236}">
                  <a16:creationId xmlns:a16="http://schemas.microsoft.com/office/drawing/2014/main" id="{FEC5E7F7-EC78-70BB-AFB4-13CA79905BC1}"/>
                </a:ext>
              </a:extLst>
            </p:cNvPr>
            <p:cNvSpPr/>
            <p:nvPr/>
          </p:nvSpPr>
          <p:spPr>
            <a:xfrm>
              <a:off x="6407142" y="4213114"/>
              <a:ext cx="180220" cy="450939"/>
            </a:xfrm>
            <a:custGeom>
              <a:avLst/>
              <a:gdLst>
                <a:gd name="connsiteX0" fmla="*/ 180220 w 180220"/>
                <a:gd name="connsiteY0" fmla="*/ 384089 h 450939"/>
                <a:gd name="connsiteX1" fmla="*/ 76339 w 180220"/>
                <a:gd name="connsiteY1" fmla="*/ 443963 h 450939"/>
                <a:gd name="connsiteX2" fmla="*/ 25447 w 180220"/>
                <a:gd name="connsiteY2" fmla="*/ 443963 h 450939"/>
                <a:gd name="connsiteX3" fmla="*/ 0 w 180220"/>
                <a:gd name="connsiteY3" fmla="*/ 399956 h 450939"/>
                <a:gd name="connsiteX4" fmla="*/ 0 w 180220"/>
                <a:gd name="connsiteY4" fmla="*/ 0 h 450939"/>
                <a:gd name="connsiteX5" fmla="*/ 46303 w 180220"/>
                <a:gd name="connsiteY5" fmla="*/ 25646 h 450939"/>
                <a:gd name="connsiteX6" fmla="*/ 46303 w 180220"/>
                <a:gd name="connsiteY6" fmla="*/ 400055 h 450939"/>
                <a:gd name="connsiteX7" fmla="*/ 48698 w 180220"/>
                <a:gd name="connsiteY7" fmla="*/ 403947 h 450939"/>
                <a:gd name="connsiteX8" fmla="*/ 53188 w 180220"/>
                <a:gd name="connsiteY8" fmla="*/ 403947 h 450939"/>
                <a:gd name="connsiteX9" fmla="*/ 123041 w 180220"/>
                <a:gd name="connsiteY9" fmla="*/ 364032 h 450939"/>
                <a:gd name="connsiteX10" fmla="*/ 142999 w 180220"/>
                <a:gd name="connsiteY10" fmla="*/ 372214 h 450939"/>
                <a:gd name="connsiteX11" fmla="*/ 180220 w 180220"/>
                <a:gd name="connsiteY11" fmla="*/ 384089 h 450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0220" h="450939">
                  <a:moveTo>
                    <a:pt x="180220" y="384089"/>
                  </a:moveTo>
                  <a:lnTo>
                    <a:pt x="76339" y="443963"/>
                  </a:lnTo>
                  <a:cubicBezTo>
                    <a:pt x="60650" y="453265"/>
                    <a:pt x="41136" y="453265"/>
                    <a:pt x="25447" y="443963"/>
                  </a:cubicBezTo>
                  <a:cubicBezTo>
                    <a:pt x="9645" y="434960"/>
                    <a:pt x="-80" y="418142"/>
                    <a:pt x="0" y="399956"/>
                  </a:cubicBezTo>
                  <a:lnTo>
                    <a:pt x="0" y="0"/>
                  </a:lnTo>
                  <a:lnTo>
                    <a:pt x="46303" y="25646"/>
                  </a:lnTo>
                  <a:lnTo>
                    <a:pt x="46303" y="400055"/>
                  </a:lnTo>
                  <a:cubicBezTo>
                    <a:pt x="46261" y="401712"/>
                    <a:pt x="47200" y="403238"/>
                    <a:pt x="48698" y="403947"/>
                  </a:cubicBezTo>
                  <a:cubicBezTo>
                    <a:pt x="50061" y="404842"/>
                    <a:pt x="51825" y="404842"/>
                    <a:pt x="53188" y="403947"/>
                  </a:cubicBezTo>
                  <a:lnTo>
                    <a:pt x="123041" y="364032"/>
                  </a:lnTo>
                  <a:lnTo>
                    <a:pt x="142999" y="372214"/>
                  </a:lnTo>
                  <a:cubicBezTo>
                    <a:pt x="155184" y="376837"/>
                    <a:pt x="167609" y="380801"/>
                    <a:pt x="180220" y="384089"/>
                  </a:cubicBezTo>
                  <a:close/>
                </a:path>
              </a:pathLst>
            </a:custGeom>
            <a:solidFill>
              <a:srgbClr val="263238"/>
            </a:solidFill>
            <a:ln w="9963" cap="flat">
              <a:noFill/>
              <a:prstDash val="solid"/>
              <a:miter/>
            </a:ln>
          </p:spPr>
          <p:txBody>
            <a:bodyPr rtlCol="0" anchor="ctr"/>
            <a:lstStyle/>
            <a:p>
              <a:pPr defTabSz="685783">
                <a:buClrTx/>
                <a:defRPr/>
              </a:pPr>
              <a:endParaRPr lang="en-US" sz="1350" kern="1200" dirty="0">
                <a:solidFill>
                  <a:prstClr val="black"/>
                </a:solidFill>
                <a:latin typeface="Calibri" panose="020F0502020204030204"/>
                <a:ea typeface="+mn-ea"/>
              </a:endParaRPr>
            </a:p>
          </p:txBody>
        </p:sp>
        <p:sp>
          <p:nvSpPr>
            <p:cNvPr id="27" name="Freeform: Shape 26">
              <a:extLst>
                <a:ext uri="{FF2B5EF4-FFF2-40B4-BE49-F238E27FC236}">
                  <a16:creationId xmlns:a16="http://schemas.microsoft.com/office/drawing/2014/main" id="{8A758778-2E7C-1832-3D81-80DBB8839FC8}"/>
                </a:ext>
              </a:extLst>
            </p:cNvPr>
            <p:cNvSpPr/>
            <p:nvPr/>
          </p:nvSpPr>
          <p:spPr>
            <a:xfrm>
              <a:off x="6004392" y="3745601"/>
              <a:ext cx="1567890" cy="727339"/>
            </a:xfrm>
            <a:custGeom>
              <a:avLst/>
              <a:gdLst>
                <a:gd name="connsiteX0" fmla="*/ 1517696 w 1567890"/>
                <a:gd name="connsiteY0" fmla="*/ 224426 h 727339"/>
                <a:gd name="connsiteX1" fmla="*/ 1194678 w 1567890"/>
                <a:gd name="connsiteY1" fmla="*/ 37621 h 727339"/>
                <a:gd name="connsiteX2" fmla="*/ 953886 w 1567890"/>
                <a:gd name="connsiteY2" fmla="*/ 37621 h 727339"/>
                <a:gd name="connsiteX3" fmla="*/ 780652 w 1567890"/>
                <a:gd name="connsiteY3" fmla="*/ 137410 h 727339"/>
                <a:gd name="connsiteX4" fmla="*/ 539860 w 1567890"/>
                <a:gd name="connsiteY4" fmla="*/ 137410 h 727339"/>
                <a:gd name="connsiteX5" fmla="*/ 351059 w 1567890"/>
                <a:gd name="connsiteY5" fmla="*/ 28739 h 727339"/>
                <a:gd name="connsiteX6" fmla="*/ 110267 w 1567890"/>
                <a:gd name="connsiteY6" fmla="*/ 28739 h 727339"/>
                <a:gd name="connsiteX7" fmla="*/ 49895 w 1567890"/>
                <a:gd name="connsiteY7" fmla="*/ 63666 h 727339"/>
                <a:gd name="connsiteX8" fmla="*/ 0 w 1567890"/>
                <a:gd name="connsiteY8" fmla="*/ 132820 h 727339"/>
                <a:gd name="connsiteX9" fmla="*/ 0 w 1567890"/>
                <a:gd name="connsiteY9" fmla="*/ 193991 h 727339"/>
                <a:gd name="connsiteX10" fmla="*/ 49895 w 1567890"/>
                <a:gd name="connsiteY10" fmla="*/ 263843 h 727339"/>
                <a:gd name="connsiteX11" fmla="*/ 802805 w 1567890"/>
                <a:gd name="connsiteY11" fmla="*/ 698525 h 727339"/>
                <a:gd name="connsiteX12" fmla="*/ 1043497 w 1567890"/>
                <a:gd name="connsiteY12" fmla="*/ 698525 h 727339"/>
                <a:gd name="connsiteX13" fmla="*/ 1517995 w 1567890"/>
                <a:gd name="connsiteY13" fmla="*/ 424504 h 727339"/>
                <a:gd name="connsiteX14" fmla="*/ 1567890 w 1567890"/>
                <a:gd name="connsiteY14" fmla="*/ 354651 h 727339"/>
                <a:gd name="connsiteX15" fmla="*/ 1567890 w 1567890"/>
                <a:gd name="connsiteY15" fmla="*/ 293980 h 727339"/>
                <a:gd name="connsiteX16" fmla="*/ 1517696 w 1567890"/>
                <a:gd name="connsiteY16" fmla="*/ 224426 h 727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567890" h="727339">
                  <a:moveTo>
                    <a:pt x="1517696" y="224426"/>
                  </a:moveTo>
                  <a:lnTo>
                    <a:pt x="1194678" y="37621"/>
                  </a:lnTo>
                  <a:cubicBezTo>
                    <a:pt x="1128218" y="-798"/>
                    <a:pt x="1020446" y="-898"/>
                    <a:pt x="953886" y="37621"/>
                  </a:cubicBezTo>
                  <a:lnTo>
                    <a:pt x="780652" y="137410"/>
                  </a:lnTo>
                  <a:cubicBezTo>
                    <a:pt x="714093" y="175729"/>
                    <a:pt x="606320" y="175729"/>
                    <a:pt x="539860" y="137410"/>
                  </a:cubicBezTo>
                  <a:lnTo>
                    <a:pt x="351059" y="28739"/>
                  </a:lnTo>
                  <a:cubicBezTo>
                    <a:pt x="284499" y="-9580"/>
                    <a:pt x="176727" y="-9580"/>
                    <a:pt x="110267" y="28739"/>
                  </a:cubicBezTo>
                  <a:lnTo>
                    <a:pt x="49895" y="63666"/>
                  </a:lnTo>
                  <a:cubicBezTo>
                    <a:pt x="16765" y="82725"/>
                    <a:pt x="0" y="107773"/>
                    <a:pt x="0" y="132820"/>
                  </a:cubicBezTo>
                  <a:lnTo>
                    <a:pt x="0" y="193991"/>
                  </a:lnTo>
                  <a:cubicBezTo>
                    <a:pt x="0" y="219138"/>
                    <a:pt x="16465" y="243885"/>
                    <a:pt x="49895" y="263843"/>
                  </a:cubicBezTo>
                  <a:lnTo>
                    <a:pt x="802805" y="698525"/>
                  </a:lnTo>
                  <a:cubicBezTo>
                    <a:pt x="869265" y="736944"/>
                    <a:pt x="977037" y="736944"/>
                    <a:pt x="1043497" y="698525"/>
                  </a:cubicBezTo>
                  <a:lnTo>
                    <a:pt x="1517995" y="424504"/>
                  </a:lnTo>
                  <a:cubicBezTo>
                    <a:pt x="1551225" y="405344"/>
                    <a:pt x="1567890" y="380197"/>
                    <a:pt x="1567890" y="354651"/>
                  </a:cubicBezTo>
                  <a:cubicBezTo>
                    <a:pt x="1567890" y="344672"/>
                    <a:pt x="1567890" y="304158"/>
                    <a:pt x="1567890" y="293980"/>
                  </a:cubicBezTo>
                  <a:cubicBezTo>
                    <a:pt x="1567491" y="268932"/>
                    <a:pt x="1550926" y="243686"/>
                    <a:pt x="1517696" y="224426"/>
                  </a:cubicBezTo>
                  <a:close/>
                </a:path>
              </a:pathLst>
            </a:custGeom>
            <a:solidFill>
              <a:srgbClr val="37474F"/>
            </a:solidFill>
            <a:ln w="9963" cap="flat">
              <a:noFill/>
              <a:prstDash val="solid"/>
              <a:miter/>
            </a:ln>
          </p:spPr>
          <p:txBody>
            <a:bodyPr rtlCol="0" anchor="ctr"/>
            <a:lstStyle/>
            <a:p>
              <a:pPr defTabSz="685783">
                <a:buClrTx/>
                <a:defRPr/>
              </a:pPr>
              <a:endParaRPr lang="en-US" sz="1350" kern="1200" dirty="0">
                <a:solidFill>
                  <a:prstClr val="black"/>
                </a:solidFill>
                <a:latin typeface="Calibri" panose="020F0502020204030204"/>
                <a:ea typeface="+mn-ea"/>
              </a:endParaRPr>
            </a:p>
          </p:txBody>
        </p:sp>
        <p:sp>
          <p:nvSpPr>
            <p:cNvPr id="28" name="Freeform: Shape 27">
              <a:extLst>
                <a:ext uri="{FF2B5EF4-FFF2-40B4-BE49-F238E27FC236}">
                  <a16:creationId xmlns:a16="http://schemas.microsoft.com/office/drawing/2014/main" id="{61A6666A-20B2-0D06-18AB-0D213B177386}"/>
                </a:ext>
              </a:extLst>
            </p:cNvPr>
            <p:cNvSpPr/>
            <p:nvPr/>
          </p:nvSpPr>
          <p:spPr>
            <a:xfrm>
              <a:off x="6004093" y="3745601"/>
              <a:ext cx="1567777" cy="666206"/>
            </a:xfrm>
            <a:custGeom>
              <a:avLst/>
              <a:gdLst>
                <a:gd name="connsiteX0" fmla="*/ 49795 w 1567777"/>
                <a:gd name="connsiteY0" fmla="*/ 202672 h 666206"/>
                <a:gd name="connsiteX1" fmla="*/ 802706 w 1567777"/>
                <a:gd name="connsiteY1" fmla="*/ 637355 h 666206"/>
                <a:gd name="connsiteX2" fmla="*/ 1043398 w 1567777"/>
                <a:gd name="connsiteY2" fmla="*/ 637355 h 666206"/>
                <a:gd name="connsiteX3" fmla="*/ 1517896 w 1567777"/>
                <a:gd name="connsiteY3" fmla="*/ 363433 h 666206"/>
                <a:gd name="connsiteX4" fmla="*/ 1517896 w 1567777"/>
                <a:gd name="connsiteY4" fmla="*/ 224326 h 666206"/>
                <a:gd name="connsiteX5" fmla="*/ 1194878 w 1567777"/>
                <a:gd name="connsiteY5" fmla="*/ 37521 h 666206"/>
                <a:gd name="connsiteX6" fmla="*/ 954086 w 1567777"/>
                <a:gd name="connsiteY6" fmla="*/ 37521 h 666206"/>
                <a:gd name="connsiteX7" fmla="*/ 780852 w 1567777"/>
                <a:gd name="connsiteY7" fmla="*/ 137310 h 666206"/>
                <a:gd name="connsiteX8" fmla="*/ 540060 w 1567777"/>
                <a:gd name="connsiteY8" fmla="*/ 137310 h 666206"/>
                <a:gd name="connsiteX9" fmla="*/ 351358 w 1567777"/>
                <a:gd name="connsiteY9" fmla="*/ 28739 h 666206"/>
                <a:gd name="connsiteX10" fmla="*/ 110567 w 1567777"/>
                <a:gd name="connsiteY10" fmla="*/ 28739 h 666206"/>
                <a:gd name="connsiteX11" fmla="*/ 50194 w 1567777"/>
                <a:gd name="connsiteY11" fmla="*/ 63666 h 666206"/>
                <a:gd name="connsiteX12" fmla="*/ 49795 w 1567777"/>
                <a:gd name="connsiteY12" fmla="*/ 202672 h 6662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67777" h="666206">
                  <a:moveTo>
                    <a:pt x="49795" y="202672"/>
                  </a:moveTo>
                  <a:lnTo>
                    <a:pt x="802706" y="637355"/>
                  </a:lnTo>
                  <a:cubicBezTo>
                    <a:pt x="869165" y="675773"/>
                    <a:pt x="976938" y="675873"/>
                    <a:pt x="1043398" y="637355"/>
                  </a:cubicBezTo>
                  <a:lnTo>
                    <a:pt x="1517896" y="363433"/>
                  </a:lnTo>
                  <a:cubicBezTo>
                    <a:pt x="1584356" y="325014"/>
                    <a:pt x="1584455" y="262745"/>
                    <a:pt x="1517896" y="224326"/>
                  </a:cubicBezTo>
                  <a:lnTo>
                    <a:pt x="1194878" y="37521"/>
                  </a:lnTo>
                  <a:cubicBezTo>
                    <a:pt x="1128418" y="-898"/>
                    <a:pt x="1020646" y="-998"/>
                    <a:pt x="954086" y="37521"/>
                  </a:cubicBezTo>
                  <a:lnTo>
                    <a:pt x="780852" y="137310"/>
                  </a:lnTo>
                  <a:cubicBezTo>
                    <a:pt x="714292" y="175629"/>
                    <a:pt x="606520" y="175629"/>
                    <a:pt x="540060" y="137310"/>
                  </a:cubicBezTo>
                  <a:lnTo>
                    <a:pt x="351358" y="28739"/>
                  </a:lnTo>
                  <a:cubicBezTo>
                    <a:pt x="284799" y="-9580"/>
                    <a:pt x="177026" y="-9580"/>
                    <a:pt x="110567" y="28739"/>
                  </a:cubicBezTo>
                  <a:lnTo>
                    <a:pt x="50194" y="63666"/>
                  </a:lnTo>
                  <a:cubicBezTo>
                    <a:pt x="-16665" y="101985"/>
                    <a:pt x="-16665" y="164253"/>
                    <a:pt x="49795" y="202672"/>
                  </a:cubicBezTo>
                  <a:close/>
                </a:path>
              </a:pathLst>
            </a:custGeom>
            <a:solidFill>
              <a:srgbClr val="455A64"/>
            </a:solidFill>
            <a:ln w="9963" cap="flat">
              <a:noFill/>
              <a:prstDash val="solid"/>
              <a:miter/>
            </a:ln>
          </p:spPr>
          <p:txBody>
            <a:bodyPr rtlCol="0" anchor="ctr"/>
            <a:lstStyle/>
            <a:p>
              <a:pPr defTabSz="685783">
                <a:buClrTx/>
                <a:defRPr/>
              </a:pPr>
              <a:endParaRPr lang="en-US" sz="1350" kern="1200" dirty="0">
                <a:solidFill>
                  <a:prstClr val="black"/>
                </a:solidFill>
                <a:latin typeface="Calibri" panose="020F0502020204030204"/>
                <a:ea typeface="+mn-ea"/>
              </a:endParaRPr>
            </a:p>
          </p:txBody>
        </p:sp>
        <p:grpSp>
          <p:nvGrpSpPr>
            <p:cNvPr id="29" name="Graphic 2">
              <a:extLst>
                <a:ext uri="{FF2B5EF4-FFF2-40B4-BE49-F238E27FC236}">
                  <a16:creationId xmlns:a16="http://schemas.microsoft.com/office/drawing/2014/main" id="{73A3208A-A58B-6003-F77C-8BFFBBF1F254}"/>
                </a:ext>
              </a:extLst>
            </p:cNvPr>
            <p:cNvGrpSpPr/>
            <p:nvPr/>
          </p:nvGrpSpPr>
          <p:grpSpPr>
            <a:xfrm>
              <a:off x="6634487" y="3808738"/>
              <a:ext cx="796219" cy="511979"/>
              <a:chOff x="6634487" y="3808738"/>
              <a:chExt cx="796219" cy="511979"/>
            </a:xfrm>
          </p:grpSpPr>
          <p:sp>
            <p:nvSpPr>
              <p:cNvPr id="46" name="Freeform: Shape 45">
                <a:extLst>
                  <a:ext uri="{FF2B5EF4-FFF2-40B4-BE49-F238E27FC236}">
                    <a16:creationId xmlns:a16="http://schemas.microsoft.com/office/drawing/2014/main" id="{5DC9F7C2-C0F4-1A5E-D5C3-53CF4B65954C}"/>
                  </a:ext>
                </a:extLst>
              </p:cNvPr>
              <p:cNvSpPr/>
              <p:nvPr/>
            </p:nvSpPr>
            <p:spPr>
              <a:xfrm>
                <a:off x="6634487" y="3830691"/>
                <a:ext cx="796219" cy="459789"/>
              </a:xfrm>
              <a:custGeom>
                <a:avLst/>
                <a:gdLst>
                  <a:gd name="connsiteX0" fmla="*/ 5164 w 796219"/>
                  <a:gd name="connsiteY0" fmla="*/ 203601 h 459789"/>
                  <a:gd name="connsiteX1" fmla="*/ 443738 w 796219"/>
                  <a:gd name="connsiteY1" fmla="*/ 456866 h 459789"/>
                  <a:gd name="connsiteX2" fmla="*/ 468386 w 796219"/>
                  <a:gd name="connsiteY2" fmla="*/ 456866 h 459789"/>
                  <a:gd name="connsiteX3" fmla="*/ 791205 w 796219"/>
                  <a:gd name="connsiteY3" fmla="*/ 270460 h 459789"/>
                  <a:gd name="connsiteX4" fmla="*/ 795769 w 796219"/>
                  <a:gd name="connsiteY4" fmla="*/ 260754 h 459789"/>
                  <a:gd name="connsiteX5" fmla="*/ 791205 w 796219"/>
                  <a:gd name="connsiteY5" fmla="*/ 256190 h 459789"/>
                  <a:gd name="connsiteX6" fmla="*/ 352630 w 796219"/>
                  <a:gd name="connsiteY6" fmla="*/ 2924 h 459789"/>
                  <a:gd name="connsiteX7" fmla="*/ 327883 w 796219"/>
                  <a:gd name="connsiteY7" fmla="*/ 2924 h 459789"/>
                  <a:gd name="connsiteX8" fmla="*/ 5164 w 796219"/>
                  <a:gd name="connsiteY8" fmla="*/ 189331 h 459789"/>
                  <a:gd name="connsiteX9" fmla="*/ 5164 w 796219"/>
                  <a:gd name="connsiteY9" fmla="*/ 203601 h 459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96219" h="459789">
                    <a:moveTo>
                      <a:pt x="5164" y="203601"/>
                    </a:moveTo>
                    <a:lnTo>
                      <a:pt x="443738" y="456866"/>
                    </a:lnTo>
                    <a:cubicBezTo>
                      <a:pt x="451492" y="460764"/>
                      <a:pt x="460632" y="460764"/>
                      <a:pt x="468386" y="456866"/>
                    </a:cubicBezTo>
                    <a:lnTo>
                      <a:pt x="791205" y="270460"/>
                    </a:lnTo>
                    <a:cubicBezTo>
                      <a:pt x="795145" y="269040"/>
                      <a:pt x="797188" y="264694"/>
                      <a:pt x="795769" y="260754"/>
                    </a:cubicBezTo>
                    <a:cubicBezTo>
                      <a:pt x="795003" y="258629"/>
                      <a:pt x="793330" y="256955"/>
                      <a:pt x="791205" y="256190"/>
                    </a:cubicBezTo>
                    <a:lnTo>
                      <a:pt x="352630" y="2924"/>
                    </a:lnTo>
                    <a:cubicBezTo>
                      <a:pt x="344842" y="-975"/>
                      <a:pt x="335671" y="-975"/>
                      <a:pt x="327883" y="2924"/>
                    </a:cubicBezTo>
                    <a:lnTo>
                      <a:pt x="5164" y="189331"/>
                    </a:lnTo>
                    <a:cubicBezTo>
                      <a:pt x="-1721" y="193223"/>
                      <a:pt x="-1721" y="199609"/>
                      <a:pt x="5164" y="203601"/>
                    </a:cubicBezTo>
                    <a:close/>
                  </a:path>
                </a:pathLst>
              </a:custGeom>
              <a:solidFill>
                <a:srgbClr val="000000"/>
              </a:solidFill>
              <a:ln w="9963" cap="flat">
                <a:noFill/>
                <a:prstDash val="solid"/>
                <a:miter/>
              </a:ln>
            </p:spPr>
            <p:txBody>
              <a:bodyPr rtlCol="0" anchor="ctr"/>
              <a:lstStyle/>
              <a:p>
                <a:pPr defTabSz="685783">
                  <a:buClrTx/>
                  <a:defRPr/>
                </a:pPr>
                <a:endParaRPr lang="en-US" sz="1350" kern="1200" dirty="0">
                  <a:solidFill>
                    <a:prstClr val="black"/>
                  </a:solidFill>
                  <a:latin typeface="Calibri" panose="020F0502020204030204"/>
                  <a:ea typeface="+mn-ea"/>
                </a:endParaRPr>
              </a:p>
            </p:txBody>
          </p:sp>
          <p:sp>
            <p:nvSpPr>
              <p:cNvPr id="47" name="Freeform: Shape 46">
                <a:extLst>
                  <a:ext uri="{FF2B5EF4-FFF2-40B4-BE49-F238E27FC236}">
                    <a16:creationId xmlns:a16="http://schemas.microsoft.com/office/drawing/2014/main" id="{FBF238E9-396C-4D02-4D27-4BFB31830128}"/>
                  </a:ext>
                </a:extLst>
              </p:cNvPr>
              <p:cNvSpPr/>
              <p:nvPr/>
            </p:nvSpPr>
            <p:spPr>
              <a:xfrm>
                <a:off x="6634487" y="3860955"/>
                <a:ext cx="796219" cy="459762"/>
              </a:xfrm>
              <a:custGeom>
                <a:avLst/>
                <a:gdLst>
                  <a:gd name="connsiteX0" fmla="*/ 5164 w 796219"/>
                  <a:gd name="connsiteY0" fmla="*/ 203574 h 459762"/>
                  <a:gd name="connsiteX1" fmla="*/ 443738 w 796219"/>
                  <a:gd name="connsiteY1" fmla="*/ 456839 h 459762"/>
                  <a:gd name="connsiteX2" fmla="*/ 468386 w 796219"/>
                  <a:gd name="connsiteY2" fmla="*/ 456839 h 459762"/>
                  <a:gd name="connsiteX3" fmla="*/ 791205 w 796219"/>
                  <a:gd name="connsiteY3" fmla="*/ 270432 h 459762"/>
                  <a:gd name="connsiteX4" fmla="*/ 795769 w 796219"/>
                  <a:gd name="connsiteY4" fmla="*/ 260726 h 459762"/>
                  <a:gd name="connsiteX5" fmla="*/ 791205 w 796219"/>
                  <a:gd name="connsiteY5" fmla="*/ 256162 h 459762"/>
                  <a:gd name="connsiteX6" fmla="*/ 352630 w 796219"/>
                  <a:gd name="connsiteY6" fmla="*/ 2997 h 459762"/>
                  <a:gd name="connsiteX7" fmla="*/ 327883 w 796219"/>
                  <a:gd name="connsiteY7" fmla="*/ 2997 h 459762"/>
                  <a:gd name="connsiteX8" fmla="*/ 5164 w 796219"/>
                  <a:gd name="connsiteY8" fmla="*/ 189304 h 459762"/>
                  <a:gd name="connsiteX9" fmla="*/ 5164 w 796219"/>
                  <a:gd name="connsiteY9" fmla="*/ 203574 h 459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96219" h="459762">
                    <a:moveTo>
                      <a:pt x="5164" y="203574"/>
                    </a:moveTo>
                    <a:lnTo>
                      <a:pt x="443738" y="456839"/>
                    </a:lnTo>
                    <a:cubicBezTo>
                      <a:pt x="451492" y="460736"/>
                      <a:pt x="460632" y="460736"/>
                      <a:pt x="468386" y="456839"/>
                    </a:cubicBezTo>
                    <a:lnTo>
                      <a:pt x="791205" y="270432"/>
                    </a:lnTo>
                    <a:cubicBezTo>
                      <a:pt x="795145" y="269013"/>
                      <a:pt x="797188" y="264667"/>
                      <a:pt x="795769" y="260726"/>
                    </a:cubicBezTo>
                    <a:cubicBezTo>
                      <a:pt x="795003" y="258601"/>
                      <a:pt x="793330" y="256928"/>
                      <a:pt x="791205" y="256162"/>
                    </a:cubicBezTo>
                    <a:lnTo>
                      <a:pt x="352630" y="2997"/>
                    </a:lnTo>
                    <a:cubicBezTo>
                      <a:pt x="344865" y="-999"/>
                      <a:pt x="335648" y="-999"/>
                      <a:pt x="327883" y="2997"/>
                    </a:cubicBezTo>
                    <a:lnTo>
                      <a:pt x="5164" y="189304"/>
                    </a:lnTo>
                    <a:cubicBezTo>
                      <a:pt x="-1721" y="193295"/>
                      <a:pt x="-1721" y="199682"/>
                      <a:pt x="5164" y="203574"/>
                    </a:cubicBezTo>
                    <a:close/>
                  </a:path>
                </a:pathLst>
              </a:custGeom>
              <a:solidFill>
                <a:srgbClr val="000000"/>
              </a:solidFill>
              <a:ln w="9963" cap="flat">
                <a:noFill/>
                <a:prstDash val="solid"/>
                <a:miter/>
              </a:ln>
            </p:spPr>
            <p:txBody>
              <a:bodyPr rtlCol="0" anchor="ctr"/>
              <a:lstStyle/>
              <a:p>
                <a:pPr defTabSz="685783">
                  <a:buClrTx/>
                  <a:defRPr/>
                </a:pPr>
                <a:endParaRPr lang="en-US" sz="1350" kern="1200" dirty="0">
                  <a:solidFill>
                    <a:prstClr val="black"/>
                  </a:solidFill>
                  <a:latin typeface="Calibri" panose="020F0502020204030204"/>
                  <a:ea typeface="+mn-ea"/>
                </a:endParaRPr>
              </a:p>
            </p:txBody>
          </p:sp>
          <p:sp>
            <p:nvSpPr>
              <p:cNvPr id="48" name="Freeform: Shape 47">
                <a:extLst>
                  <a:ext uri="{FF2B5EF4-FFF2-40B4-BE49-F238E27FC236}">
                    <a16:creationId xmlns:a16="http://schemas.microsoft.com/office/drawing/2014/main" id="{A7D53720-BE5A-C83E-CB02-0B28E747B7FF}"/>
                  </a:ext>
                </a:extLst>
              </p:cNvPr>
              <p:cNvSpPr/>
              <p:nvPr/>
            </p:nvSpPr>
            <p:spPr>
              <a:xfrm>
                <a:off x="6634487" y="3842593"/>
                <a:ext cx="796219" cy="459961"/>
              </a:xfrm>
              <a:custGeom>
                <a:avLst/>
                <a:gdLst>
                  <a:gd name="connsiteX0" fmla="*/ 5164 w 796219"/>
                  <a:gd name="connsiteY0" fmla="*/ 203773 h 459961"/>
                  <a:gd name="connsiteX1" fmla="*/ 443738 w 796219"/>
                  <a:gd name="connsiteY1" fmla="*/ 457038 h 459961"/>
                  <a:gd name="connsiteX2" fmla="*/ 468386 w 796219"/>
                  <a:gd name="connsiteY2" fmla="*/ 457038 h 459961"/>
                  <a:gd name="connsiteX3" fmla="*/ 791205 w 796219"/>
                  <a:gd name="connsiteY3" fmla="*/ 270632 h 459961"/>
                  <a:gd name="connsiteX4" fmla="*/ 795769 w 796219"/>
                  <a:gd name="connsiteY4" fmla="*/ 260926 h 459961"/>
                  <a:gd name="connsiteX5" fmla="*/ 791205 w 796219"/>
                  <a:gd name="connsiteY5" fmla="*/ 256362 h 459961"/>
                  <a:gd name="connsiteX6" fmla="*/ 352630 w 796219"/>
                  <a:gd name="connsiteY6" fmla="*/ 2997 h 459961"/>
                  <a:gd name="connsiteX7" fmla="*/ 327883 w 796219"/>
                  <a:gd name="connsiteY7" fmla="*/ 2997 h 459961"/>
                  <a:gd name="connsiteX8" fmla="*/ 5164 w 796219"/>
                  <a:gd name="connsiteY8" fmla="*/ 189304 h 459961"/>
                  <a:gd name="connsiteX9" fmla="*/ 5164 w 796219"/>
                  <a:gd name="connsiteY9" fmla="*/ 203773 h 459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96219" h="459961">
                    <a:moveTo>
                      <a:pt x="5164" y="203773"/>
                    </a:moveTo>
                    <a:lnTo>
                      <a:pt x="443738" y="457038"/>
                    </a:lnTo>
                    <a:cubicBezTo>
                      <a:pt x="451492" y="460936"/>
                      <a:pt x="460632" y="460936"/>
                      <a:pt x="468386" y="457038"/>
                    </a:cubicBezTo>
                    <a:lnTo>
                      <a:pt x="791205" y="270632"/>
                    </a:lnTo>
                    <a:cubicBezTo>
                      <a:pt x="795145" y="269212"/>
                      <a:pt x="797188" y="264867"/>
                      <a:pt x="795769" y="260926"/>
                    </a:cubicBezTo>
                    <a:cubicBezTo>
                      <a:pt x="795003" y="258801"/>
                      <a:pt x="793330" y="257128"/>
                      <a:pt x="791205" y="256362"/>
                    </a:cubicBezTo>
                    <a:lnTo>
                      <a:pt x="352630" y="2997"/>
                    </a:lnTo>
                    <a:cubicBezTo>
                      <a:pt x="344865" y="-999"/>
                      <a:pt x="335648" y="-999"/>
                      <a:pt x="327883" y="2997"/>
                    </a:cubicBezTo>
                    <a:lnTo>
                      <a:pt x="5164" y="189304"/>
                    </a:lnTo>
                    <a:cubicBezTo>
                      <a:pt x="-1721" y="193794"/>
                      <a:pt x="-1721" y="199682"/>
                      <a:pt x="5164" y="203773"/>
                    </a:cubicBezTo>
                    <a:close/>
                  </a:path>
                </a:pathLst>
              </a:custGeom>
              <a:solidFill>
                <a:srgbClr val="EBEBEB"/>
              </a:solidFill>
              <a:ln w="9963" cap="flat">
                <a:noFill/>
                <a:prstDash val="solid"/>
                <a:miter/>
              </a:ln>
            </p:spPr>
            <p:txBody>
              <a:bodyPr rtlCol="0" anchor="ctr"/>
              <a:lstStyle/>
              <a:p>
                <a:pPr defTabSz="685783">
                  <a:buClrTx/>
                  <a:defRPr/>
                </a:pPr>
                <a:endParaRPr lang="en-US" sz="1350" kern="1200" dirty="0">
                  <a:solidFill>
                    <a:prstClr val="black"/>
                  </a:solidFill>
                  <a:latin typeface="Calibri" panose="020F0502020204030204"/>
                  <a:ea typeface="+mn-ea"/>
                </a:endParaRPr>
              </a:p>
            </p:txBody>
          </p:sp>
          <p:sp>
            <p:nvSpPr>
              <p:cNvPr id="49" name="Freeform: Shape 48">
                <a:extLst>
                  <a:ext uri="{FF2B5EF4-FFF2-40B4-BE49-F238E27FC236}">
                    <a16:creationId xmlns:a16="http://schemas.microsoft.com/office/drawing/2014/main" id="{097965F7-9FF0-D1A8-4564-DD101DD2DBB4}"/>
                  </a:ext>
                </a:extLst>
              </p:cNvPr>
              <p:cNvSpPr/>
              <p:nvPr/>
            </p:nvSpPr>
            <p:spPr>
              <a:xfrm>
                <a:off x="6646437" y="3842394"/>
                <a:ext cx="772668" cy="437514"/>
              </a:xfrm>
              <a:custGeom>
                <a:avLst/>
                <a:gdLst>
                  <a:gd name="connsiteX0" fmla="*/ 457434 w 772668"/>
                  <a:gd name="connsiteY0" fmla="*/ 434486 h 437514"/>
                  <a:gd name="connsiteX1" fmla="*/ 772669 w 772668"/>
                  <a:gd name="connsiteY1" fmla="*/ 252470 h 437514"/>
                  <a:gd name="connsiteX2" fmla="*/ 340880 w 772668"/>
                  <a:gd name="connsiteY2" fmla="*/ 2997 h 437514"/>
                  <a:gd name="connsiteX3" fmla="*/ 316133 w 772668"/>
                  <a:gd name="connsiteY3" fmla="*/ 2997 h 437514"/>
                  <a:gd name="connsiteX4" fmla="*/ 0 w 772668"/>
                  <a:gd name="connsiteY4" fmla="*/ 185512 h 437514"/>
                  <a:gd name="connsiteX5" fmla="*/ 430790 w 772668"/>
                  <a:gd name="connsiteY5" fmla="*/ 434286 h 437514"/>
                  <a:gd name="connsiteX6" fmla="*/ 457434 w 772668"/>
                  <a:gd name="connsiteY6" fmla="*/ 434486 h 437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72668" h="437514">
                    <a:moveTo>
                      <a:pt x="457434" y="434486"/>
                    </a:moveTo>
                    <a:lnTo>
                      <a:pt x="772669" y="252470"/>
                    </a:lnTo>
                    <a:lnTo>
                      <a:pt x="340880" y="2997"/>
                    </a:lnTo>
                    <a:cubicBezTo>
                      <a:pt x="333115" y="-999"/>
                      <a:pt x="323898" y="-999"/>
                      <a:pt x="316133" y="2997"/>
                    </a:cubicBezTo>
                    <a:lnTo>
                      <a:pt x="0" y="185512"/>
                    </a:lnTo>
                    <a:lnTo>
                      <a:pt x="430790" y="434286"/>
                    </a:lnTo>
                    <a:cubicBezTo>
                      <a:pt x="439151" y="438519"/>
                      <a:pt x="449011" y="438593"/>
                      <a:pt x="457434" y="434486"/>
                    </a:cubicBezTo>
                    <a:close/>
                  </a:path>
                </a:pathLst>
              </a:custGeom>
              <a:solidFill>
                <a:srgbClr val="E0E0E0"/>
              </a:solidFill>
              <a:ln w="9963" cap="flat">
                <a:noFill/>
                <a:prstDash val="solid"/>
                <a:miter/>
              </a:ln>
            </p:spPr>
            <p:txBody>
              <a:bodyPr rtlCol="0" anchor="ctr"/>
              <a:lstStyle/>
              <a:p>
                <a:pPr defTabSz="685783">
                  <a:buClrTx/>
                  <a:defRPr/>
                </a:pPr>
                <a:endParaRPr lang="en-US" sz="1350" kern="1200" dirty="0">
                  <a:solidFill>
                    <a:prstClr val="black"/>
                  </a:solidFill>
                  <a:latin typeface="Calibri" panose="020F0502020204030204"/>
                  <a:ea typeface="+mn-ea"/>
                </a:endParaRPr>
              </a:p>
            </p:txBody>
          </p:sp>
          <p:sp>
            <p:nvSpPr>
              <p:cNvPr id="50" name="Freeform: Shape 49">
                <a:extLst>
                  <a:ext uri="{FF2B5EF4-FFF2-40B4-BE49-F238E27FC236}">
                    <a16:creationId xmlns:a16="http://schemas.microsoft.com/office/drawing/2014/main" id="{819C951B-B426-3616-97D1-26FE87CC3956}"/>
                  </a:ext>
                </a:extLst>
              </p:cNvPr>
              <p:cNvSpPr/>
              <p:nvPr/>
            </p:nvSpPr>
            <p:spPr>
              <a:xfrm>
                <a:off x="6634487" y="3808738"/>
                <a:ext cx="796219" cy="460161"/>
              </a:xfrm>
              <a:custGeom>
                <a:avLst/>
                <a:gdLst>
                  <a:gd name="connsiteX0" fmla="*/ 5164 w 796219"/>
                  <a:gd name="connsiteY0" fmla="*/ 203601 h 460161"/>
                  <a:gd name="connsiteX1" fmla="*/ 443738 w 796219"/>
                  <a:gd name="connsiteY1" fmla="*/ 457165 h 460161"/>
                  <a:gd name="connsiteX2" fmla="*/ 468386 w 796219"/>
                  <a:gd name="connsiteY2" fmla="*/ 457165 h 460161"/>
                  <a:gd name="connsiteX3" fmla="*/ 791205 w 796219"/>
                  <a:gd name="connsiteY3" fmla="*/ 270859 h 460161"/>
                  <a:gd name="connsiteX4" fmla="*/ 795769 w 796219"/>
                  <a:gd name="connsiteY4" fmla="*/ 261153 h 460161"/>
                  <a:gd name="connsiteX5" fmla="*/ 791205 w 796219"/>
                  <a:gd name="connsiteY5" fmla="*/ 256589 h 460161"/>
                  <a:gd name="connsiteX6" fmla="*/ 352630 w 796219"/>
                  <a:gd name="connsiteY6" fmla="*/ 2924 h 460161"/>
                  <a:gd name="connsiteX7" fmla="*/ 327883 w 796219"/>
                  <a:gd name="connsiteY7" fmla="*/ 2924 h 460161"/>
                  <a:gd name="connsiteX8" fmla="*/ 5164 w 796219"/>
                  <a:gd name="connsiteY8" fmla="*/ 189331 h 460161"/>
                  <a:gd name="connsiteX9" fmla="*/ 5164 w 796219"/>
                  <a:gd name="connsiteY9" fmla="*/ 203601 h 4601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96219" h="460161">
                    <a:moveTo>
                      <a:pt x="5164" y="203601"/>
                    </a:moveTo>
                    <a:lnTo>
                      <a:pt x="443738" y="457165"/>
                    </a:lnTo>
                    <a:cubicBezTo>
                      <a:pt x="451468" y="461160"/>
                      <a:pt x="460656" y="461160"/>
                      <a:pt x="468386" y="457165"/>
                    </a:cubicBezTo>
                    <a:lnTo>
                      <a:pt x="791205" y="270859"/>
                    </a:lnTo>
                    <a:cubicBezTo>
                      <a:pt x="795145" y="269439"/>
                      <a:pt x="797188" y="265094"/>
                      <a:pt x="795769" y="261153"/>
                    </a:cubicBezTo>
                    <a:cubicBezTo>
                      <a:pt x="795003" y="259028"/>
                      <a:pt x="793330" y="257355"/>
                      <a:pt x="791205" y="256589"/>
                    </a:cubicBezTo>
                    <a:lnTo>
                      <a:pt x="352630" y="2924"/>
                    </a:lnTo>
                    <a:cubicBezTo>
                      <a:pt x="344842" y="-975"/>
                      <a:pt x="335671" y="-975"/>
                      <a:pt x="327883" y="2924"/>
                    </a:cubicBezTo>
                    <a:lnTo>
                      <a:pt x="5164" y="189331"/>
                    </a:lnTo>
                    <a:cubicBezTo>
                      <a:pt x="-1721" y="193223"/>
                      <a:pt x="-1721" y="199609"/>
                      <a:pt x="5164" y="203601"/>
                    </a:cubicBezTo>
                    <a:close/>
                  </a:path>
                </a:pathLst>
              </a:custGeom>
              <a:solidFill>
                <a:srgbClr val="FAFAFA"/>
              </a:solidFill>
              <a:ln w="9963" cap="flat">
                <a:noFill/>
                <a:prstDash val="solid"/>
                <a:miter/>
              </a:ln>
            </p:spPr>
            <p:txBody>
              <a:bodyPr rtlCol="0" anchor="ctr"/>
              <a:lstStyle/>
              <a:p>
                <a:pPr defTabSz="685783">
                  <a:buClrTx/>
                  <a:defRPr/>
                </a:pPr>
                <a:endParaRPr lang="en-US" sz="1350" kern="1200" dirty="0">
                  <a:solidFill>
                    <a:prstClr val="black"/>
                  </a:solidFill>
                  <a:latin typeface="Calibri" panose="020F0502020204030204"/>
                  <a:ea typeface="+mn-ea"/>
                </a:endParaRPr>
              </a:p>
            </p:txBody>
          </p:sp>
          <p:sp>
            <p:nvSpPr>
              <p:cNvPr id="51" name="Freeform: Shape 50">
                <a:extLst>
                  <a:ext uri="{FF2B5EF4-FFF2-40B4-BE49-F238E27FC236}">
                    <a16:creationId xmlns:a16="http://schemas.microsoft.com/office/drawing/2014/main" id="{F90428F8-33A3-D68E-D203-3727AB23EF11}"/>
                  </a:ext>
                </a:extLst>
              </p:cNvPr>
              <p:cNvSpPr/>
              <p:nvPr/>
            </p:nvSpPr>
            <p:spPr>
              <a:xfrm>
                <a:off x="7252557" y="4048060"/>
                <a:ext cx="100189" cy="57285"/>
              </a:xfrm>
              <a:custGeom>
                <a:avLst/>
                <a:gdLst>
                  <a:gd name="connsiteX0" fmla="*/ 14270 w 100189"/>
                  <a:gd name="connsiteY0" fmla="*/ 31137 h 57285"/>
                  <a:gd name="connsiteX1" fmla="*/ 12075 w 100189"/>
                  <a:gd name="connsiteY1" fmla="*/ 31636 h 57285"/>
                  <a:gd name="connsiteX2" fmla="*/ 9780 w 100189"/>
                  <a:gd name="connsiteY2" fmla="*/ 31137 h 57285"/>
                  <a:gd name="connsiteX3" fmla="*/ 998 w 100189"/>
                  <a:gd name="connsiteY3" fmla="*/ 25948 h 57285"/>
                  <a:gd name="connsiteX4" fmla="*/ 0 w 100189"/>
                  <a:gd name="connsiteY4" fmla="*/ 24651 h 57285"/>
                  <a:gd name="connsiteX5" fmla="*/ 998 w 100189"/>
                  <a:gd name="connsiteY5" fmla="*/ 23354 h 57285"/>
                  <a:gd name="connsiteX6" fmla="*/ 40914 w 100189"/>
                  <a:gd name="connsiteY6" fmla="*/ 602 h 57285"/>
                  <a:gd name="connsiteX7" fmla="*/ 43110 w 100189"/>
                  <a:gd name="connsiteY7" fmla="*/ 3 h 57285"/>
                  <a:gd name="connsiteX8" fmla="*/ 45405 w 100189"/>
                  <a:gd name="connsiteY8" fmla="*/ 602 h 57285"/>
                  <a:gd name="connsiteX9" fmla="*/ 99291 w 100189"/>
                  <a:gd name="connsiteY9" fmla="*/ 31636 h 57285"/>
                  <a:gd name="connsiteX10" fmla="*/ 100189 w 100189"/>
                  <a:gd name="connsiteY10" fmla="*/ 33033 h 57285"/>
                  <a:gd name="connsiteX11" fmla="*/ 99291 w 100189"/>
                  <a:gd name="connsiteY11" fmla="*/ 34231 h 57285"/>
                  <a:gd name="connsiteX12" fmla="*/ 60373 w 100189"/>
                  <a:gd name="connsiteY12" fmla="*/ 56684 h 57285"/>
                  <a:gd name="connsiteX13" fmla="*/ 58178 w 100189"/>
                  <a:gd name="connsiteY13" fmla="*/ 57282 h 57285"/>
                  <a:gd name="connsiteX14" fmla="*/ 55883 w 100189"/>
                  <a:gd name="connsiteY14" fmla="*/ 56684 h 57285"/>
                  <a:gd name="connsiteX15" fmla="*/ 47101 w 100189"/>
                  <a:gd name="connsiteY15" fmla="*/ 51594 h 57285"/>
                  <a:gd name="connsiteX16" fmla="*/ 46103 w 100189"/>
                  <a:gd name="connsiteY16" fmla="*/ 50297 h 57285"/>
                  <a:gd name="connsiteX17" fmla="*/ 47101 w 100189"/>
                  <a:gd name="connsiteY17" fmla="*/ 49000 h 57285"/>
                  <a:gd name="connsiteX18" fmla="*/ 72747 w 100189"/>
                  <a:gd name="connsiteY18" fmla="*/ 34131 h 57285"/>
                  <a:gd name="connsiteX19" fmla="*/ 63766 w 100189"/>
                  <a:gd name="connsiteY19" fmla="*/ 28942 h 57285"/>
                  <a:gd name="connsiteX20" fmla="*/ 39916 w 100189"/>
                  <a:gd name="connsiteY20" fmla="*/ 42713 h 57285"/>
                  <a:gd name="connsiteX21" fmla="*/ 37621 w 100189"/>
                  <a:gd name="connsiteY21" fmla="*/ 43312 h 57285"/>
                  <a:gd name="connsiteX22" fmla="*/ 35426 w 100189"/>
                  <a:gd name="connsiteY22" fmla="*/ 42713 h 57285"/>
                  <a:gd name="connsiteX23" fmla="*/ 26544 w 100189"/>
                  <a:gd name="connsiteY23" fmla="*/ 37624 h 57285"/>
                  <a:gd name="connsiteX24" fmla="*/ 25646 w 100189"/>
                  <a:gd name="connsiteY24" fmla="*/ 36326 h 57285"/>
                  <a:gd name="connsiteX25" fmla="*/ 26544 w 100189"/>
                  <a:gd name="connsiteY25" fmla="*/ 35029 h 57285"/>
                  <a:gd name="connsiteX26" fmla="*/ 50394 w 100189"/>
                  <a:gd name="connsiteY26" fmla="*/ 21258 h 57285"/>
                  <a:gd name="connsiteX27" fmla="*/ 41014 w 100189"/>
                  <a:gd name="connsiteY27" fmla="*/ 15870 h 57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00189" h="57285">
                    <a:moveTo>
                      <a:pt x="14270" y="31137"/>
                    </a:moveTo>
                    <a:cubicBezTo>
                      <a:pt x="13588" y="31476"/>
                      <a:pt x="12836" y="31647"/>
                      <a:pt x="12075" y="31636"/>
                    </a:cubicBezTo>
                    <a:cubicBezTo>
                      <a:pt x="11282" y="31648"/>
                      <a:pt x="10497" y="31477"/>
                      <a:pt x="9780" y="31137"/>
                    </a:cubicBezTo>
                    <a:lnTo>
                      <a:pt x="998" y="25948"/>
                    </a:lnTo>
                    <a:cubicBezTo>
                      <a:pt x="401" y="25807"/>
                      <a:pt x="-16" y="25265"/>
                      <a:pt x="0" y="24651"/>
                    </a:cubicBezTo>
                    <a:cubicBezTo>
                      <a:pt x="0" y="24651"/>
                      <a:pt x="0" y="23753"/>
                      <a:pt x="998" y="23354"/>
                    </a:cubicBezTo>
                    <a:lnTo>
                      <a:pt x="40914" y="602"/>
                    </a:lnTo>
                    <a:cubicBezTo>
                      <a:pt x="41567" y="182"/>
                      <a:pt x="42334" y="-27"/>
                      <a:pt x="43110" y="3"/>
                    </a:cubicBezTo>
                    <a:cubicBezTo>
                      <a:pt x="43917" y="-28"/>
                      <a:pt x="44716" y="180"/>
                      <a:pt x="45405" y="602"/>
                    </a:cubicBezTo>
                    <a:lnTo>
                      <a:pt x="99291" y="31636"/>
                    </a:lnTo>
                    <a:cubicBezTo>
                      <a:pt x="99828" y="31897"/>
                      <a:pt x="100174" y="32436"/>
                      <a:pt x="100189" y="33033"/>
                    </a:cubicBezTo>
                    <a:cubicBezTo>
                      <a:pt x="100147" y="33573"/>
                      <a:pt x="99797" y="34039"/>
                      <a:pt x="99291" y="34231"/>
                    </a:cubicBezTo>
                    <a:lnTo>
                      <a:pt x="60373" y="56684"/>
                    </a:lnTo>
                    <a:cubicBezTo>
                      <a:pt x="59720" y="57103"/>
                      <a:pt x="58954" y="57312"/>
                      <a:pt x="58178" y="57282"/>
                    </a:cubicBezTo>
                    <a:cubicBezTo>
                      <a:pt x="57371" y="57314"/>
                      <a:pt x="56572" y="57105"/>
                      <a:pt x="55883" y="56684"/>
                    </a:cubicBezTo>
                    <a:lnTo>
                      <a:pt x="47101" y="51594"/>
                    </a:lnTo>
                    <a:cubicBezTo>
                      <a:pt x="46523" y="51422"/>
                      <a:pt x="46121" y="50899"/>
                      <a:pt x="46103" y="50297"/>
                    </a:cubicBezTo>
                    <a:cubicBezTo>
                      <a:pt x="46103" y="49798"/>
                      <a:pt x="46103" y="49399"/>
                      <a:pt x="47101" y="49000"/>
                    </a:cubicBezTo>
                    <a:lnTo>
                      <a:pt x="72747" y="34131"/>
                    </a:lnTo>
                    <a:lnTo>
                      <a:pt x="63766" y="28942"/>
                    </a:lnTo>
                    <a:lnTo>
                      <a:pt x="39916" y="42713"/>
                    </a:lnTo>
                    <a:cubicBezTo>
                      <a:pt x="39227" y="43135"/>
                      <a:pt x="38429" y="43343"/>
                      <a:pt x="37621" y="43312"/>
                    </a:cubicBezTo>
                    <a:cubicBezTo>
                      <a:pt x="36845" y="43341"/>
                      <a:pt x="36079" y="43133"/>
                      <a:pt x="35426" y="42713"/>
                    </a:cubicBezTo>
                    <a:lnTo>
                      <a:pt x="26544" y="37624"/>
                    </a:lnTo>
                    <a:cubicBezTo>
                      <a:pt x="26023" y="37397"/>
                      <a:pt x="25675" y="36894"/>
                      <a:pt x="25646" y="36326"/>
                    </a:cubicBezTo>
                    <a:cubicBezTo>
                      <a:pt x="25646" y="35827"/>
                      <a:pt x="25646" y="35428"/>
                      <a:pt x="26544" y="35029"/>
                    </a:cubicBezTo>
                    <a:lnTo>
                      <a:pt x="50394" y="21258"/>
                    </a:lnTo>
                    <a:lnTo>
                      <a:pt x="41014" y="15870"/>
                    </a:lnTo>
                    <a:close/>
                  </a:path>
                </a:pathLst>
              </a:custGeom>
              <a:solidFill>
                <a:srgbClr val="455A64"/>
              </a:solidFill>
              <a:ln w="9963" cap="flat">
                <a:noFill/>
                <a:prstDash val="solid"/>
                <a:miter/>
              </a:ln>
            </p:spPr>
            <p:txBody>
              <a:bodyPr rtlCol="0" anchor="ctr"/>
              <a:lstStyle/>
              <a:p>
                <a:pPr defTabSz="685783">
                  <a:buClrTx/>
                  <a:defRPr/>
                </a:pPr>
                <a:endParaRPr lang="en-US" sz="1350" kern="1200" dirty="0">
                  <a:solidFill>
                    <a:prstClr val="black"/>
                  </a:solidFill>
                  <a:latin typeface="Calibri" panose="020F0502020204030204"/>
                  <a:ea typeface="+mn-ea"/>
                </a:endParaRPr>
              </a:p>
            </p:txBody>
          </p:sp>
          <p:sp>
            <p:nvSpPr>
              <p:cNvPr id="52" name="Freeform: Shape 51">
                <a:extLst>
                  <a:ext uri="{FF2B5EF4-FFF2-40B4-BE49-F238E27FC236}">
                    <a16:creationId xmlns:a16="http://schemas.microsoft.com/office/drawing/2014/main" id="{FBD429AD-3C58-9AF7-9B06-2FD25D74173C}"/>
                  </a:ext>
                </a:extLst>
              </p:cNvPr>
              <p:cNvSpPr/>
              <p:nvPr/>
            </p:nvSpPr>
            <p:spPr>
              <a:xfrm>
                <a:off x="7189769" y="4076382"/>
                <a:ext cx="112903" cy="63981"/>
              </a:xfrm>
              <a:custGeom>
                <a:avLst/>
                <a:gdLst>
                  <a:gd name="connsiteX0" fmla="*/ 45126 w 112903"/>
                  <a:gd name="connsiteY0" fmla="*/ 25368 h 63981"/>
                  <a:gd name="connsiteX1" fmla="*/ 40835 w 112903"/>
                  <a:gd name="connsiteY1" fmla="*/ 10499 h 63981"/>
                  <a:gd name="connsiteX2" fmla="*/ 40835 w 112903"/>
                  <a:gd name="connsiteY2" fmla="*/ 9102 h 63981"/>
                  <a:gd name="connsiteX3" fmla="*/ 42531 w 112903"/>
                  <a:gd name="connsiteY3" fmla="*/ 7406 h 63981"/>
                  <a:gd name="connsiteX4" fmla="*/ 55204 w 112903"/>
                  <a:gd name="connsiteY4" fmla="*/ 121 h 63981"/>
                  <a:gd name="connsiteX5" fmla="*/ 57001 w 112903"/>
                  <a:gd name="connsiteY5" fmla="*/ 121 h 63981"/>
                  <a:gd name="connsiteX6" fmla="*/ 58897 w 112903"/>
                  <a:gd name="connsiteY6" fmla="*/ 121 h 63981"/>
                  <a:gd name="connsiteX7" fmla="*/ 58897 w 112903"/>
                  <a:gd name="connsiteY7" fmla="*/ 121 h 63981"/>
                  <a:gd name="connsiteX8" fmla="*/ 58897 w 112903"/>
                  <a:gd name="connsiteY8" fmla="*/ 121 h 63981"/>
                  <a:gd name="connsiteX9" fmla="*/ 66580 w 112903"/>
                  <a:gd name="connsiteY9" fmla="*/ 26765 h 63981"/>
                  <a:gd name="connsiteX10" fmla="*/ 110987 w 112903"/>
                  <a:gd name="connsiteY10" fmla="*/ 31156 h 63981"/>
                  <a:gd name="connsiteX11" fmla="*/ 112184 w 112903"/>
                  <a:gd name="connsiteY11" fmla="*/ 31156 h 63981"/>
                  <a:gd name="connsiteX12" fmla="*/ 112803 w 112903"/>
                  <a:gd name="connsiteY12" fmla="*/ 32732 h 63981"/>
                  <a:gd name="connsiteX13" fmla="*/ 112184 w 112903"/>
                  <a:gd name="connsiteY13" fmla="*/ 33351 h 63981"/>
                  <a:gd name="connsiteX14" fmla="*/ 99511 w 112903"/>
                  <a:gd name="connsiteY14" fmla="*/ 40636 h 63981"/>
                  <a:gd name="connsiteX15" fmla="*/ 96317 w 112903"/>
                  <a:gd name="connsiteY15" fmla="*/ 41534 h 63981"/>
                  <a:gd name="connsiteX16" fmla="*/ 93922 w 112903"/>
                  <a:gd name="connsiteY16" fmla="*/ 41534 h 63981"/>
                  <a:gd name="connsiteX17" fmla="*/ 69774 w 112903"/>
                  <a:gd name="connsiteY17" fmla="*/ 39139 h 63981"/>
                  <a:gd name="connsiteX18" fmla="*/ 74064 w 112903"/>
                  <a:gd name="connsiteY18" fmla="*/ 52910 h 63981"/>
                  <a:gd name="connsiteX19" fmla="*/ 74064 w 112903"/>
                  <a:gd name="connsiteY19" fmla="*/ 54307 h 63981"/>
                  <a:gd name="connsiteX20" fmla="*/ 72468 w 112903"/>
                  <a:gd name="connsiteY20" fmla="*/ 56203 h 63981"/>
                  <a:gd name="connsiteX21" fmla="*/ 59695 w 112903"/>
                  <a:gd name="connsiteY21" fmla="*/ 63587 h 63981"/>
                  <a:gd name="connsiteX22" fmla="*/ 56103 w 112903"/>
                  <a:gd name="connsiteY22" fmla="*/ 63587 h 63981"/>
                  <a:gd name="connsiteX23" fmla="*/ 55404 w 112903"/>
                  <a:gd name="connsiteY23" fmla="*/ 62888 h 63981"/>
                  <a:gd name="connsiteX24" fmla="*/ 47620 w 112903"/>
                  <a:gd name="connsiteY24" fmla="*/ 37043 h 63981"/>
                  <a:gd name="connsiteX25" fmla="*/ 1917 w 112903"/>
                  <a:gd name="connsiteY25" fmla="*/ 32652 h 63981"/>
                  <a:gd name="connsiteX26" fmla="*/ 1218 w 112903"/>
                  <a:gd name="connsiteY26" fmla="*/ 32652 h 63981"/>
                  <a:gd name="connsiteX27" fmla="*/ 719 w 112903"/>
                  <a:gd name="connsiteY27" fmla="*/ 32652 h 63981"/>
                  <a:gd name="connsiteX28" fmla="*/ 100 w 112903"/>
                  <a:gd name="connsiteY28" fmla="*/ 31076 h 63981"/>
                  <a:gd name="connsiteX29" fmla="*/ 719 w 112903"/>
                  <a:gd name="connsiteY29" fmla="*/ 30457 h 63981"/>
                  <a:gd name="connsiteX30" fmla="*/ 13393 w 112903"/>
                  <a:gd name="connsiteY30" fmla="*/ 23172 h 63981"/>
                  <a:gd name="connsiteX31" fmla="*/ 16287 w 112903"/>
                  <a:gd name="connsiteY31" fmla="*/ 22174 h 63981"/>
                  <a:gd name="connsiteX32" fmla="*/ 18781 w 112903"/>
                  <a:gd name="connsiteY32" fmla="*/ 22174 h 63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12903" h="63981">
                    <a:moveTo>
                      <a:pt x="45126" y="25368"/>
                    </a:moveTo>
                    <a:lnTo>
                      <a:pt x="40835" y="10499"/>
                    </a:lnTo>
                    <a:cubicBezTo>
                      <a:pt x="40689" y="10045"/>
                      <a:pt x="40689" y="9556"/>
                      <a:pt x="40835" y="9102"/>
                    </a:cubicBezTo>
                    <a:cubicBezTo>
                      <a:pt x="40835" y="9102"/>
                      <a:pt x="41433" y="8104"/>
                      <a:pt x="42531" y="7406"/>
                    </a:cubicBezTo>
                    <a:lnTo>
                      <a:pt x="55204" y="121"/>
                    </a:lnTo>
                    <a:cubicBezTo>
                      <a:pt x="55792" y="-40"/>
                      <a:pt x="56413" y="-40"/>
                      <a:pt x="57001" y="121"/>
                    </a:cubicBezTo>
                    <a:cubicBezTo>
                      <a:pt x="57622" y="-39"/>
                      <a:pt x="58275" y="-39"/>
                      <a:pt x="58897" y="121"/>
                    </a:cubicBezTo>
                    <a:cubicBezTo>
                      <a:pt x="58897" y="121"/>
                      <a:pt x="58897" y="121"/>
                      <a:pt x="58897" y="121"/>
                    </a:cubicBezTo>
                    <a:cubicBezTo>
                      <a:pt x="58897" y="121"/>
                      <a:pt x="58897" y="121"/>
                      <a:pt x="58897" y="121"/>
                    </a:cubicBezTo>
                    <a:lnTo>
                      <a:pt x="66580" y="26765"/>
                    </a:lnTo>
                    <a:lnTo>
                      <a:pt x="110987" y="31156"/>
                    </a:lnTo>
                    <a:cubicBezTo>
                      <a:pt x="111383" y="31087"/>
                      <a:pt x="111788" y="31087"/>
                      <a:pt x="112184" y="31156"/>
                    </a:cubicBezTo>
                    <a:cubicBezTo>
                      <a:pt x="112790" y="31420"/>
                      <a:pt x="113068" y="32126"/>
                      <a:pt x="112803" y="32732"/>
                    </a:cubicBezTo>
                    <a:cubicBezTo>
                      <a:pt x="112682" y="33009"/>
                      <a:pt x="112461" y="33230"/>
                      <a:pt x="112184" y="33351"/>
                    </a:cubicBezTo>
                    <a:lnTo>
                      <a:pt x="99511" y="40636"/>
                    </a:lnTo>
                    <a:cubicBezTo>
                      <a:pt x="98537" y="41194"/>
                      <a:pt x="97440" y="41503"/>
                      <a:pt x="96317" y="41534"/>
                    </a:cubicBezTo>
                    <a:lnTo>
                      <a:pt x="93922" y="41534"/>
                    </a:lnTo>
                    <a:lnTo>
                      <a:pt x="69774" y="39139"/>
                    </a:lnTo>
                    <a:lnTo>
                      <a:pt x="74064" y="52910"/>
                    </a:lnTo>
                    <a:cubicBezTo>
                      <a:pt x="74064" y="52910"/>
                      <a:pt x="74064" y="53708"/>
                      <a:pt x="74064" y="54307"/>
                    </a:cubicBezTo>
                    <a:cubicBezTo>
                      <a:pt x="74064" y="54905"/>
                      <a:pt x="74064" y="55504"/>
                      <a:pt x="72468" y="56203"/>
                    </a:cubicBezTo>
                    <a:lnTo>
                      <a:pt x="59695" y="63587"/>
                    </a:lnTo>
                    <a:cubicBezTo>
                      <a:pt x="58555" y="64112"/>
                      <a:pt x="57242" y="64112"/>
                      <a:pt x="56103" y="63587"/>
                    </a:cubicBezTo>
                    <a:cubicBezTo>
                      <a:pt x="55822" y="63408"/>
                      <a:pt x="55583" y="63169"/>
                      <a:pt x="55404" y="62888"/>
                    </a:cubicBezTo>
                    <a:lnTo>
                      <a:pt x="47620" y="37043"/>
                    </a:lnTo>
                    <a:lnTo>
                      <a:pt x="1917" y="32652"/>
                    </a:lnTo>
                    <a:lnTo>
                      <a:pt x="1218" y="32652"/>
                    </a:lnTo>
                    <a:lnTo>
                      <a:pt x="719" y="32652"/>
                    </a:lnTo>
                    <a:cubicBezTo>
                      <a:pt x="113" y="32388"/>
                      <a:pt x="-164" y="31682"/>
                      <a:pt x="100" y="31076"/>
                    </a:cubicBezTo>
                    <a:cubicBezTo>
                      <a:pt x="221" y="30799"/>
                      <a:pt x="442" y="30578"/>
                      <a:pt x="719" y="30457"/>
                    </a:cubicBezTo>
                    <a:lnTo>
                      <a:pt x="13393" y="23172"/>
                    </a:lnTo>
                    <a:cubicBezTo>
                      <a:pt x="14273" y="22633"/>
                      <a:pt x="15261" y="22292"/>
                      <a:pt x="16287" y="22174"/>
                    </a:cubicBezTo>
                    <a:lnTo>
                      <a:pt x="18781" y="22174"/>
                    </a:lnTo>
                    <a:close/>
                  </a:path>
                </a:pathLst>
              </a:custGeom>
              <a:solidFill>
                <a:srgbClr val="455A64"/>
              </a:solidFill>
              <a:ln w="9963" cap="flat">
                <a:noFill/>
                <a:prstDash val="solid"/>
                <a:miter/>
              </a:ln>
            </p:spPr>
            <p:txBody>
              <a:bodyPr rtlCol="0" anchor="ctr"/>
              <a:lstStyle/>
              <a:p>
                <a:pPr defTabSz="685783">
                  <a:buClrTx/>
                  <a:defRPr/>
                </a:pPr>
                <a:endParaRPr lang="en-US" sz="1350" kern="1200" dirty="0">
                  <a:solidFill>
                    <a:prstClr val="black"/>
                  </a:solidFill>
                  <a:latin typeface="Calibri" panose="020F0502020204030204"/>
                  <a:ea typeface="+mn-ea"/>
                </a:endParaRPr>
              </a:p>
            </p:txBody>
          </p:sp>
          <p:sp>
            <p:nvSpPr>
              <p:cNvPr id="53" name="Freeform: Shape 52">
                <a:extLst>
                  <a:ext uri="{FF2B5EF4-FFF2-40B4-BE49-F238E27FC236}">
                    <a16:creationId xmlns:a16="http://schemas.microsoft.com/office/drawing/2014/main" id="{71FDF710-870D-4A66-A394-01E4F73FCA33}"/>
                  </a:ext>
                </a:extLst>
              </p:cNvPr>
              <p:cNvSpPr/>
              <p:nvPr/>
            </p:nvSpPr>
            <p:spPr>
              <a:xfrm>
                <a:off x="7130315" y="4110326"/>
                <a:ext cx="94201" cy="54777"/>
              </a:xfrm>
              <a:custGeom>
                <a:avLst/>
                <a:gdLst>
                  <a:gd name="connsiteX0" fmla="*/ 79532 w 94201"/>
                  <a:gd name="connsiteY0" fmla="*/ 53692 h 54777"/>
                  <a:gd name="connsiteX1" fmla="*/ 76139 w 94201"/>
                  <a:gd name="connsiteY1" fmla="*/ 54690 h 54777"/>
                  <a:gd name="connsiteX2" fmla="*/ 73046 w 94201"/>
                  <a:gd name="connsiteY2" fmla="*/ 54690 h 54777"/>
                  <a:gd name="connsiteX3" fmla="*/ 2395 w 94201"/>
                  <a:gd name="connsiteY3" fmla="*/ 34732 h 54777"/>
                  <a:gd name="connsiteX4" fmla="*/ 798 w 94201"/>
                  <a:gd name="connsiteY4" fmla="*/ 34233 h 54777"/>
                  <a:gd name="connsiteX5" fmla="*/ 0 w 94201"/>
                  <a:gd name="connsiteY5" fmla="*/ 33135 h 54777"/>
                  <a:gd name="connsiteX6" fmla="*/ 798 w 94201"/>
                  <a:gd name="connsiteY6" fmla="*/ 32137 h 54777"/>
                  <a:gd name="connsiteX7" fmla="*/ 10777 w 94201"/>
                  <a:gd name="connsiteY7" fmla="*/ 26050 h 54777"/>
                  <a:gd name="connsiteX8" fmla="*/ 13871 w 94201"/>
                  <a:gd name="connsiteY8" fmla="*/ 25052 h 54777"/>
                  <a:gd name="connsiteX9" fmla="*/ 16166 w 94201"/>
                  <a:gd name="connsiteY9" fmla="*/ 25052 h 54777"/>
                  <a:gd name="connsiteX10" fmla="*/ 25347 w 94201"/>
                  <a:gd name="connsiteY10" fmla="*/ 27747 h 54777"/>
                  <a:gd name="connsiteX11" fmla="*/ 47600 w 94201"/>
                  <a:gd name="connsiteY11" fmla="*/ 14874 h 54777"/>
                  <a:gd name="connsiteX12" fmla="*/ 43009 w 94201"/>
                  <a:gd name="connsiteY12" fmla="*/ 9585 h 54777"/>
                  <a:gd name="connsiteX13" fmla="*/ 42510 w 94201"/>
                  <a:gd name="connsiteY13" fmla="*/ 8288 h 54777"/>
                  <a:gd name="connsiteX14" fmla="*/ 44107 w 94201"/>
                  <a:gd name="connsiteY14" fmla="*/ 6492 h 54777"/>
                  <a:gd name="connsiteX15" fmla="*/ 54685 w 94201"/>
                  <a:gd name="connsiteY15" fmla="*/ 404 h 54777"/>
                  <a:gd name="connsiteX16" fmla="*/ 58277 w 94201"/>
                  <a:gd name="connsiteY16" fmla="*/ 404 h 54777"/>
                  <a:gd name="connsiteX17" fmla="*/ 59275 w 94201"/>
                  <a:gd name="connsiteY17" fmla="*/ 1302 h 54777"/>
                  <a:gd name="connsiteX18" fmla="*/ 93602 w 94201"/>
                  <a:gd name="connsiteY18" fmla="*/ 42116 h 54777"/>
                  <a:gd name="connsiteX19" fmla="*/ 94201 w 94201"/>
                  <a:gd name="connsiteY19" fmla="*/ 43913 h 54777"/>
                  <a:gd name="connsiteX20" fmla="*/ 92604 w 94201"/>
                  <a:gd name="connsiteY20" fmla="*/ 45908 h 54777"/>
                  <a:gd name="connsiteX21" fmla="*/ 56680 w 94201"/>
                  <a:gd name="connsiteY21" fmla="*/ 24853 h 54777"/>
                  <a:gd name="connsiteX22" fmla="*/ 43109 w 94201"/>
                  <a:gd name="connsiteY22" fmla="*/ 32636 h 54777"/>
                  <a:gd name="connsiteX23" fmla="*/ 69853 w 94201"/>
                  <a:gd name="connsiteY23" fmla="*/ 40320 h 54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4201" h="54777">
                    <a:moveTo>
                      <a:pt x="79532" y="53692"/>
                    </a:moveTo>
                    <a:cubicBezTo>
                      <a:pt x="78525" y="54353"/>
                      <a:pt x="77344" y="54700"/>
                      <a:pt x="76139" y="54690"/>
                    </a:cubicBezTo>
                    <a:cubicBezTo>
                      <a:pt x="75112" y="54807"/>
                      <a:pt x="74074" y="54807"/>
                      <a:pt x="73046" y="54690"/>
                    </a:cubicBezTo>
                    <a:lnTo>
                      <a:pt x="2395" y="34732"/>
                    </a:lnTo>
                    <a:cubicBezTo>
                      <a:pt x="1838" y="34659"/>
                      <a:pt x="1298" y="34490"/>
                      <a:pt x="798" y="34233"/>
                    </a:cubicBezTo>
                    <a:cubicBezTo>
                      <a:pt x="299" y="34233"/>
                      <a:pt x="0" y="33634"/>
                      <a:pt x="0" y="33135"/>
                    </a:cubicBezTo>
                    <a:cubicBezTo>
                      <a:pt x="0" y="32636"/>
                      <a:pt x="0" y="32437"/>
                      <a:pt x="798" y="32137"/>
                    </a:cubicBezTo>
                    <a:lnTo>
                      <a:pt x="10777" y="26050"/>
                    </a:lnTo>
                    <a:cubicBezTo>
                      <a:pt x="11709" y="25464"/>
                      <a:pt x="12772" y="25121"/>
                      <a:pt x="13871" y="25052"/>
                    </a:cubicBezTo>
                    <a:cubicBezTo>
                      <a:pt x="14631" y="24934"/>
                      <a:pt x="15405" y="24934"/>
                      <a:pt x="16166" y="25052"/>
                    </a:cubicBezTo>
                    <a:lnTo>
                      <a:pt x="25347" y="27747"/>
                    </a:lnTo>
                    <a:lnTo>
                      <a:pt x="47600" y="14874"/>
                    </a:lnTo>
                    <a:lnTo>
                      <a:pt x="43009" y="9585"/>
                    </a:lnTo>
                    <a:cubicBezTo>
                      <a:pt x="42665" y="9244"/>
                      <a:pt x="42484" y="8772"/>
                      <a:pt x="42510" y="8288"/>
                    </a:cubicBezTo>
                    <a:cubicBezTo>
                      <a:pt x="42510" y="7689"/>
                      <a:pt x="43009" y="7090"/>
                      <a:pt x="44107" y="6492"/>
                    </a:cubicBezTo>
                    <a:lnTo>
                      <a:pt x="54685" y="404"/>
                    </a:lnTo>
                    <a:cubicBezTo>
                      <a:pt x="55821" y="-135"/>
                      <a:pt x="57140" y="-135"/>
                      <a:pt x="58277" y="404"/>
                    </a:cubicBezTo>
                    <a:lnTo>
                      <a:pt x="59275" y="1302"/>
                    </a:lnTo>
                    <a:lnTo>
                      <a:pt x="93602" y="42116"/>
                    </a:lnTo>
                    <a:cubicBezTo>
                      <a:pt x="94005" y="42627"/>
                      <a:pt x="94217" y="43263"/>
                      <a:pt x="94201" y="43913"/>
                    </a:cubicBezTo>
                    <a:cubicBezTo>
                      <a:pt x="94201" y="44611"/>
                      <a:pt x="93702" y="45310"/>
                      <a:pt x="92604" y="45908"/>
                    </a:cubicBezTo>
                    <a:close/>
                    <a:moveTo>
                      <a:pt x="56680" y="24853"/>
                    </a:moveTo>
                    <a:lnTo>
                      <a:pt x="43109" y="32636"/>
                    </a:lnTo>
                    <a:lnTo>
                      <a:pt x="69853" y="40320"/>
                    </a:lnTo>
                    <a:close/>
                  </a:path>
                </a:pathLst>
              </a:custGeom>
              <a:solidFill>
                <a:srgbClr val="455A64"/>
              </a:solidFill>
              <a:ln w="9963" cap="flat">
                <a:noFill/>
                <a:prstDash val="solid"/>
                <a:miter/>
              </a:ln>
            </p:spPr>
            <p:txBody>
              <a:bodyPr rtlCol="0" anchor="ctr"/>
              <a:lstStyle/>
              <a:p>
                <a:pPr defTabSz="685783">
                  <a:buClrTx/>
                  <a:defRPr/>
                </a:pPr>
                <a:endParaRPr lang="en-US" sz="1350" kern="1200" dirty="0">
                  <a:solidFill>
                    <a:prstClr val="black"/>
                  </a:solidFill>
                  <a:latin typeface="Calibri" panose="020F0502020204030204"/>
                  <a:ea typeface="+mn-ea"/>
                </a:endParaRPr>
              </a:p>
            </p:txBody>
          </p:sp>
          <p:sp>
            <p:nvSpPr>
              <p:cNvPr id="54" name="Freeform: Shape 53">
                <a:extLst>
                  <a:ext uri="{FF2B5EF4-FFF2-40B4-BE49-F238E27FC236}">
                    <a16:creationId xmlns:a16="http://schemas.microsoft.com/office/drawing/2014/main" id="{2F699D8B-E9D7-83AF-6385-F658A6851F8D}"/>
                  </a:ext>
                </a:extLst>
              </p:cNvPr>
              <p:cNvSpPr/>
              <p:nvPr/>
            </p:nvSpPr>
            <p:spPr>
              <a:xfrm>
                <a:off x="7065253" y="4147752"/>
                <a:ext cx="114258" cy="65773"/>
              </a:xfrm>
              <a:custGeom>
                <a:avLst/>
                <a:gdLst>
                  <a:gd name="connsiteX0" fmla="*/ 47599 w 114258"/>
                  <a:gd name="connsiteY0" fmla="*/ 21954 h 65773"/>
                  <a:gd name="connsiteX1" fmla="*/ 50094 w 114258"/>
                  <a:gd name="connsiteY1" fmla="*/ 21954 h 65773"/>
                  <a:gd name="connsiteX2" fmla="*/ 71649 w 114258"/>
                  <a:gd name="connsiteY2" fmla="*/ 25347 h 65773"/>
                  <a:gd name="connsiteX3" fmla="*/ 44107 w 114258"/>
                  <a:gd name="connsiteY3" fmla="*/ 9480 h 65773"/>
                  <a:gd name="connsiteX4" fmla="*/ 43109 w 114258"/>
                  <a:gd name="connsiteY4" fmla="*/ 8183 h 65773"/>
                  <a:gd name="connsiteX5" fmla="*/ 44107 w 114258"/>
                  <a:gd name="connsiteY5" fmla="*/ 6886 h 65773"/>
                  <a:gd name="connsiteX6" fmla="*/ 54984 w 114258"/>
                  <a:gd name="connsiteY6" fmla="*/ 500 h 65773"/>
                  <a:gd name="connsiteX7" fmla="*/ 57279 w 114258"/>
                  <a:gd name="connsiteY7" fmla="*/ 1 h 65773"/>
                  <a:gd name="connsiteX8" fmla="*/ 59475 w 114258"/>
                  <a:gd name="connsiteY8" fmla="*/ 500 h 65773"/>
                  <a:gd name="connsiteX9" fmla="*/ 113361 w 114258"/>
                  <a:gd name="connsiteY9" fmla="*/ 31634 h 65773"/>
                  <a:gd name="connsiteX10" fmla="*/ 114259 w 114258"/>
                  <a:gd name="connsiteY10" fmla="*/ 32931 h 65773"/>
                  <a:gd name="connsiteX11" fmla="*/ 113361 w 114258"/>
                  <a:gd name="connsiteY11" fmla="*/ 34228 h 65773"/>
                  <a:gd name="connsiteX12" fmla="*/ 103382 w 114258"/>
                  <a:gd name="connsiteY12" fmla="*/ 39816 h 65773"/>
                  <a:gd name="connsiteX13" fmla="*/ 99989 w 114258"/>
                  <a:gd name="connsiteY13" fmla="*/ 40714 h 65773"/>
                  <a:gd name="connsiteX14" fmla="*/ 97594 w 114258"/>
                  <a:gd name="connsiteY14" fmla="*/ 40714 h 65773"/>
                  <a:gd name="connsiteX15" fmla="*/ 60971 w 114258"/>
                  <a:gd name="connsiteY15" fmla="*/ 35226 h 65773"/>
                  <a:gd name="connsiteX16" fmla="*/ 70950 w 114258"/>
                  <a:gd name="connsiteY16" fmla="*/ 56282 h 65773"/>
                  <a:gd name="connsiteX17" fmla="*/ 70950 w 114258"/>
                  <a:gd name="connsiteY17" fmla="*/ 57679 h 65773"/>
                  <a:gd name="connsiteX18" fmla="*/ 69353 w 114258"/>
                  <a:gd name="connsiteY18" fmla="*/ 59675 h 65773"/>
                  <a:gd name="connsiteX19" fmla="*/ 59374 w 114258"/>
                  <a:gd name="connsiteY19" fmla="*/ 65263 h 65773"/>
                  <a:gd name="connsiteX20" fmla="*/ 57079 w 114258"/>
                  <a:gd name="connsiteY20" fmla="*/ 65762 h 65773"/>
                  <a:gd name="connsiteX21" fmla="*/ 54784 w 114258"/>
                  <a:gd name="connsiteY21" fmla="*/ 65263 h 65773"/>
                  <a:gd name="connsiteX22" fmla="*/ 898 w 114258"/>
                  <a:gd name="connsiteY22" fmla="*/ 34128 h 65773"/>
                  <a:gd name="connsiteX23" fmla="*/ 0 w 114258"/>
                  <a:gd name="connsiteY23" fmla="*/ 32831 h 65773"/>
                  <a:gd name="connsiteX24" fmla="*/ 898 w 114258"/>
                  <a:gd name="connsiteY24" fmla="*/ 31534 h 65773"/>
                  <a:gd name="connsiteX25" fmla="*/ 11875 w 114258"/>
                  <a:gd name="connsiteY25" fmla="*/ 25247 h 65773"/>
                  <a:gd name="connsiteX26" fmla="*/ 14170 w 114258"/>
                  <a:gd name="connsiteY26" fmla="*/ 24748 h 65773"/>
                  <a:gd name="connsiteX27" fmla="*/ 16366 w 114258"/>
                  <a:gd name="connsiteY27" fmla="*/ 25247 h 65773"/>
                  <a:gd name="connsiteX28" fmla="*/ 44007 w 114258"/>
                  <a:gd name="connsiteY28" fmla="*/ 41214 h 65773"/>
                  <a:gd name="connsiteX29" fmla="*/ 38618 w 114258"/>
                  <a:gd name="connsiteY29" fmla="*/ 28341 h 65773"/>
                  <a:gd name="connsiteX30" fmla="*/ 38618 w 114258"/>
                  <a:gd name="connsiteY30" fmla="*/ 26844 h 65773"/>
                  <a:gd name="connsiteX31" fmla="*/ 39816 w 114258"/>
                  <a:gd name="connsiteY31" fmla="*/ 25347 h 65773"/>
                  <a:gd name="connsiteX32" fmla="*/ 45205 w 114258"/>
                  <a:gd name="connsiteY32" fmla="*/ 22254 h 65773"/>
                  <a:gd name="connsiteX33" fmla="*/ 47599 w 114258"/>
                  <a:gd name="connsiteY33" fmla="*/ 21954 h 65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14258" h="65773">
                    <a:moveTo>
                      <a:pt x="47599" y="21954"/>
                    </a:moveTo>
                    <a:lnTo>
                      <a:pt x="50094" y="21954"/>
                    </a:lnTo>
                    <a:lnTo>
                      <a:pt x="71649" y="25347"/>
                    </a:lnTo>
                    <a:lnTo>
                      <a:pt x="44107" y="9480"/>
                    </a:lnTo>
                    <a:cubicBezTo>
                      <a:pt x="43408" y="9480"/>
                      <a:pt x="43109" y="8682"/>
                      <a:pt x="43109" y="8183"/>
                    </a:cubicBezTo>
                    <a:cubicBezTo>
                      <a:pt x="43127" y="7581"/>
                      <a:pt x="43529" y="7058"/>
                      <a:pt x="44107" y="6886"/>
                    </a:cubicBezTo>
                    <a:lnTo>
                      <a:pt x="54984" y="500"/>
                    </a:lnTo>
                    <a:cubicBezTo>
                      <a:pt x="55701" y="160"/>
                      <a:pt x="56486" y="-11"/>
                      <a:pt x="57279" y="1"/>
                    </a:cubicBezTo>
                    <a:cubicBezTo>
                      <a:pt x="58039" y="1"/>
                      <a:pt x="58789" y="171"/>
                      <a:pt x="59475" y="500"/>
                    </a:cubicBezTo>
                    <a:lnTo>
                      <a:pt x="113361" y="31634"/>
                    </a:lnTo>
                    <a:cubicBezTo>
                      <a:pt x="113959" y="31634"/>
                      <a:pt x="114259" y="32432"/>
                      <a:pt x="114259" y="32931"/>
                    </a:cubicBezTo>
                    <a:cubicBezTo>
                      <a:pt x="114230" y="33499"/>
                      <a:pt x="113882" y="34002"/>
                      <a:pt x="113361" y="34228"/>
                    </a:cubicBezTo>
                    <a:lnTo>
                      <a:pt x="103382" y="39816"/>
                    </a:lnTo>
                    <a:cubicBezTo>
                      <a:pt x="102386" y="40493"/>
                      <a:pt x="101189" y="40810"/>
                      <a:pt x="99989" y="40714"/>
                    </a:cubicBezTo>
                    <a:lnTo>
                      <a:pt x="97594" y="40714"/>
                    </a:lnTo>
                    <a:lnTo>
                      <a:pt x="60971" y="35226"/>
                    </a:lnTo>
                    <a:lnTo>
                      <a:pt x="70950" y="56282"/>
                    </a:lnTo>
                    <a:cubicBezTo>
                      <a:pt x="71030" y="56744"/>
                      <a:pt x="71030" y="57216"/>
                      <a:pt x="70950" y="57679"/>
                    </a:cubicBezTo>
                    <a:cubicBezTo>
                      <a:pt x="70950" y="58377"/>
                      <a:pt x="70950" y="59076"/>
                      <a:pt x="69353" y="59675"/>
                    </a:cubicBezTo>
                    <a:lnTo>
                      <a:pt x="59374" y="65263"/>
                    </a:lnTo>
                    <a:cubicBezTo>
                      <a:pt x="58671" y="65639"/>
                      <a:pt x="57876" y="65812"/>
                      <a:pt x="57079" y="65762"/>
                    </a:cubicBezTo>
                    <a:cubicBezTo>
                      <a:pt x="56282" y="65823"/>
                      <a:pt x="55484" y="65650"/>
                      <a:pt x="54784" y="65263"/>
                    </a:cubicBezTo>
                    <a:lnTo>
                      <a:pt x="898" y="34128"/>
                    </a:lnTo>
                    <a:cubicBezTo>
                      <a:pt x="377" y="33902"/>
                      <a:pt x="29" y="33399"/>
                      <a:pt x="0" y="32831"/>
                    </a:cubicBezTo>
                    <a:cubicBezTo>
                      <a:pt x="0" y="32831"/>
                      <a:pt x="0" y="31933"/>
                      <a:pt x="898" y="31534"/>
                    </a:cubicBezTo>
                    <a:lnTo>
                      <a:pt x="11875" y="25247"/>
                    </a:lnTo>
                    <a:cubicBezTo>
                      <a:pt x="12575" y="24860"/>
                      <a:pt x="13373" y="24687"/>
                      <a:pt x="14170" y="24748"/>
                    </a:cubicBezTo>
                    <a:cubicBezTo>
                      <a:pt x="14936" y="24689"/>
                      <a:pt x="15701" y="24862"/>
                      <a:pt x="16366" y="25247"/>
                    </a:cubicBezTo>
                    <a:lnTo>
                      <a:pt x="44007" y="41214"/>
                    </a:lnTo>
                    <a:lnTo>
                      <a:pt x="38618" y="28341"/>
                    </a:lnTo>
                    <a:cubicBezTo>
                      <a:pt x="38557" y="27844"/>
                      <a:pt x="38557" y="27341"/>
                      <a:pt x="38618" y="26844"/>
                    </a:cubicBezTo>
                    <a:cubicBezTo>
                      <a:pt x="38618" y="26844"/>
                      <a:pt x="38618" y="25846"/>
                      <a:pt x="39816" y="25347"/>
                    </a:cubicBezTo>
                    <a:lnTo>
                      <a:pt x="45205" y="22254"/>
                    </a:lnTo>
                    <a:cubicBezTo>
                      <a:pt x="45966" y="21959"/>
                      <a:pt x="46789" y="21856"/>
                      <a:pt x="47599" y="21954"/>
                    </a:cubicBezTo>
                    <a:close/>
                  </a:path>
                </a:pathLst>
              </a:custGeom>
              <a:solidFill>
                <a:srgbClr val="455A64"/>
              </a:solidFill>
              <a:ln w="9963" cap="flat">
                <a:noFill/>
                <a:prstDash val="solid"/>
                <a:miter/>
              </a:ln>
            </p:spPr>
            <p:txBody>
              <a:bodyPr rtlCol="0" anchor="ctr"/>
              <a:lstStyle/>
              <a:p>
                <a:pPr defTabSz="685783">
                  <a:buClrTx/>
                  <a:defRPr/>
                </a:pPr>
                <a:endParaRPr lang="en-US" sz="1350" kern="1200" dirty="0">
                  <a:solidFill>
                    <a:prstClr val="black"/>
                  </a:solidFill>
                  <a:latin typeface="Calibri" panose="020F0502020204030204"/>
                  <a:ea typeface="+mn-ea"/>
                </a:endParaRPr>
              </a:p>
            </p:txBody>
          </p:sp>
          <p:grpSp>
            <p:nvGrpSpPr>
              <p:cNvPr id="55" name="Graphic 2">
                <a:extLst>
                  <a:ext uri="{FF2B5EF4-FFF2-40B4-BE49-F238E27FC236}">
                    <a16:creationId xmlns:a16="http://schemas.microsoft.com/office/drawing/2014/main" id="{F053E27C-E1E8-5BBB-F7A2-58FF97537648}"/>
                  </a:ext>
                </a:extLst>
              </p:cNvPr>
              <p:cNvGrpSpPr/>
              <p:nvPr/>
            </p:nvGrpSpPr>
            <p:grpSpPr>
              <a:xfrm>
                <a:off x="6845467" y="3887154"/>
                <a:ext cx="273339" cy="190255"/>
                <a:chOff x="6845467" y="3887154"/>
                <a:chExt cx="273339" cy="190255"/>
              </a:xfrm>
              <a:solidFill>
                <a:srgbClr val="000000"/>
              </a:solidFill>
            </p:grpSpPr>
            <p:sp>
              <p:nvSpPr>
                <p:cNvPr id="72" name="Freeform: Shape 71">
                  <a:extLst>
                    <a:ext uri="{FF2B5EF4-FFF2-40B4-BE49-F238E27FC236}">
                      <a16:creationId xmlns:a16="http://schemas.microsoft.com/office/drawing/2014/main" id="{B4A3F0BD-5F75-1B0A-D099-8D88E65A8859}"/>
                    </a:ext>
                  </a:extLst>
                </p:cNvPr>
                <p:cNvSpPr/>
                <p:nvPr/>
              </p:nvSpPr>
              <p:spPr>
                <a:xfrm>
                  <a:off x="6929405" y="3922328"/>
                  <a:ext cx="189401" cy="109967"/>
                </a:xfrm>
                <a:custGeom>
                  <a:avLst/>
                  <a:gdLst>
                    <a:gd name="connsiteX0" fmla="*/ 135 w 189401"/>
                    <a:gd name="connsiteY0" fmla="*/ 109369 h 109967"/>
                    <a:gd name="connsiteX1" fmla="*/ 1232 w 189401"/>
                    <a:gd name="connsiteY1" fmla="*/ 109369 h 109967"/>
                    <a:gd name="connsiteX2" fmla="*/ 6813 w 189401"/>
                    <a:gd name="connsiteY2" fmla="*/ 104180 h 109967"/>
                    <a:gd name="connsiteX3" fmla="*/ 6821 w 189401"/>
                    <a:gd name="connsiteY3" fmla="*/ 104180 h 109967"/>
                    <a:gd name="connsiteX4" fmla="*/ 13307 w 189401"/>
                    <a:gd name="connsiteY4" fmla="*/ 104180 h 109967"/>
                    <a:gd name="connsiteX5" fmla="*/ 14005 w 189401"/>
                    <a:gd name="connsiteY5" fmla="*/ 104180 h 109967"/>
                    <a:gd name="connsiteX6" fmla="*/ 15802 w 189401"/>
                    <a:gd name="connsiteY6" fmla="*/ 98292 h 109967"/>
                    <a:gd name="connsiteX7" fmla="*/ 20392 w 189401"/>
                    <a:gd name="connsiteY7" fmla="*/ 98891 h 109967"/>
                    <a:gd name="connsiteX8" fmla="*/ 24383 w 189401"/>
                    <a:gd name="connsiteY8" fmla="*/ 94101 h 109967"/>
                    <a:gd name="connsiteX9" fmla="*/ 25381 w 189401"/>
                    <a:gd name="connsiteY9" fmla="*/ 94101 h 109967"/>
                    <a:gd name="connsiteX10" fmla="*/ 31469 w 189401"/>
                    <a:gd name="connsiteY10" fmla="*/ 92604 h 109967"/>
                    <a:gd name="connsiteX11" fmla="*/ 33165 w 189401"/>
                    <a:gd name="connsiteY11" fmla="*/ 95898 h 109967"/>
                    <a:gd name="connsiteX12" fmla="*/ 34163 w 189401"/>
                    <a:gd name="connsiteY12" fmla="*/ 94900 h 109967"/>
                    <a:gd name="connsiteX13" fmla="*/ 33265 w 189401"/>
                    <a:gd name="connsiteY13" fmla="*/ 92106 h 109967"/>
                    <a:gd name="connsiteX14" fmla="*/ 34761 w 189401"/>
                    <a:gd name="connsiteY14" fmla="*/ 84122 h 109967"/>
                    <a:gd name="connsiteX15" fmla="*/ 43144 w 189401"/>
                    <a:gd name="connsiteY15" fmla="*/ 90509 h 109967"/>
                    <a:gd name="connsiteX16" fmla="*/ 43144 w 189401"/>
                    <a:gd name="connsiteY16" fmla="*/ 90509 h 109967"/>
                    <a:gd name="connsiteX17" fmla="*/ 43144 w 189401"/>
                    <a:gd name="connsiteY17" fmla="*/ 90509 h 109967"/>
                    <a:gd name="connsiteX18" fmla="*/ 44641 w 189401"/>
                    <a:gd name="connsiteY18" fmla="*/ 89910 h 109967"/>
                    <a:gd name="connsiteX19" fmla="*/ 44641 w 189401"/>
                    <a:gd name="connsiteY19" fmla="*/ 89910 h 109967"/>
                    <a:gd name="connsiteX20" fmla="*/ 45738 w 189401"/>
                    <a:gd name="connsiteY20" fmla="*/ 81528 h 109967"/>
                    <a:gd name="connsiteX21" fmla="*/ 52325 w 189401"/>
                    <a:gd name="connsiteY21" fmla="*/ 82326 h 109967"/>
                    <a:gd name="connsiteX22" fmla="*/ 53422 w 189401"/>
                    <a:gd name="connsiteY22" fmla="*/ 81428 h 109967"/>
                    <a:gd name="connsiteX23" fmla="*/ 60407 w 189401"/>
                    <a:gd name="connsiteY23" fmla="*/ 76538 h 109967"/>
                    <a:gd name="connsiteX24" fmla="*/ 61605 w 189401"/>
                    <a:gd name="connsiteY24" fmla="*/ 76538 h 109967"/>
                    <a:gd name="connsiteX25" fmla="*/ 62802 w 189401"/>
                    <a:gd name="connsiteY25" fmla="*/ 71748 h 109967"/>
                    <a:gd name="connsiteX26" fmla="*/ 63800 w 189401"/>
                    <a:gd name="connsiteY26" fmla="*/ 68455 h 109967"/>
                    <a:gd name="connsiteX27" fmla="*/ 65496 w 189401"/>
                    <a:gd name="connsiteY27" fmla="*/ 67957 h 109967"/>
                    <a:gd name="connsiteX28" fmla="*/ 69788 w 189401"/>
                    <a:gd name="connsiteY28" fmla="*/ 70751 h 109967"/>
                    <a:gd name="connsiteX29" fmla="*/ 72582 w 189401"/>
                    <a:gd name="connsiteY29" fmla="*/ 64364 h 109967"/>
                    <a:gd name="connsiteX30" fmla="*/ 77371 w 189401"/>
                    <a:gd name="connsiteY30" fmla="*/ 65063 h 109967"/>
                    <a:gd name="connsiteX31" fmla="*/ 79567 w 189401"/>
                    <a:gd name="connsiteY31" fmla="*/ 59973 h 109967"/>
                    <a:gd name="connsiteX32" fmla="*/ 83858 w 189401"/>
                    <a:gd name="connsiteY32" fmla="*/ 61171 h 109967"/>
                    <a:gd name="connsiteX33" fmla="*/ 86353 w 189401"/>
                    <a:gd name="connsiteY33" fmla="*/ 55283 h 109967"/>
                    <a:gd name="connsiteX34" fmla="*/ 90644 w 189401"/>
                    <a:gd name="connsiteY34" fmla="*/ 58876 h 109967"/>
                    <a:gd name="connsiteX35" fmla="*/ 91642 w 189401"/>
                    <a:gd name="connsiteY35" fmla="*/ 58277 h 109967"/>
                    <a:gd name="connsiteX36" fmla="*/ 91642 w 189401"/>
                    <a:gd name="connsiteY36" fmla="*/ 51292 h 109967"/>
                    <a:gd name="connsiteX37" fmla="*/ 98726 w 189401"/>
                    <a:gd name="connsiteY37" fmla="*/ 56181 h 109967"/>
                    <a:gd name="connsiteX38" fmla="*/ 100423 w 189401"/>
                    <a:gd name="connsiteY38" fmla="*/ 56181 h 109967"/>
                    <a:gd name="connsiteX39" fmla="*/ 104913 w 189401"/>
                    <a:gd name="connsiteY39" fmla="*/ 42211 h 109967"/>
                    <a:gd name="connsiteX40" fmla="*/ 107608 w 189401"/>
                    <a:gd name="connsiteY40" fmla="*/ 43209 h 109967"/>
                    <a:gd name="connsiteX41" fmla="*/ 114792 w 189401"/>
                    <a:gd name="connsiteY41" fmla="*/ 58377 h 109967"/>
                    <a:gd name="connsiteX42" fmla="*/ 115790 w 189401"/>
                    <a:gd name="connsiteY42" fmla="*/ 57878 h 109967"/>
                    <a:gd name="connsiteX43" fmla="*/ 109903 w 189401"/>
                    <a:gd name="connsiteY43" fmla="*/ 42111 h 109967"/>
                    <a:gd name="connsiteX44" fmla="*/ 111500 w 189401"/>
                    <a:gd name="connsiteY44" fmla="*/ 39916 h 109967"/>
                    <a:gd name="connsiteX45" fmla="*/ 117986 w 189401"/>
                    <a:gd name="connsiteY45" fmla="*/ 37221 h 109967"/>
                    <a:gd name="connsiteX46" fmla="*/ 120181 w 189401"/>
                    <a:gd name="connsiteY46" fmla="*/ 34527 h 109967"/>
                    <a:gd name="connsiteX47" fmla="*/ 123873 w 189401"/>
                    <a:gd name="connsiteY47" fmla="*/ 35026 h 109967"/>
                    <a:gd name="connsiteX48" fmla="*/ 125769 w 189401"/>
                    <a:gd name="connsiteY48" fmla="*/ 37221 h 109967"/>
                    <a:gd name="connsiteX49" fmla="*/ 126867 w 189401"/>
                    <a:gd name="connsiteY49" fmla="*/ 36523 h 109967"/>
                    <a:gd name="connsiteX50" fmla="*/ 129063 w 189401"/>
                    <a:gd name="connsiteY50" fmla="*/ 31234 h 109967"/>
                    <a:gd name="connsiteX51" fmla="*/ 133753 w 189401"/>
                    <a:gd name="connsiteY51" fmla="*/ 33529 h 109967"/>
                    <a:gd name="connsiteX52" fmla="*/ 134950 w 189401"/>
                    <a:gd name="connsiteY52" fmla="*/ 33529 h 109967"/>
                    <a:gd name="connsiteX53" fmla="*/ 134950 w 189401"/>
                    <a:gd name="connsiteY53" fmla="*/ 30635 h 109967"/>
                    <a:gd name="connsiteX54" fmla="*/ 134950 w 189401"/>
                    <a:gd name="connsiteY54" fmla="*/ 28639 h 109967"/>
                    <a:gd name="connsiteX55" fmla="*/ 139141 w 189401"/>
                    <a:gd name="connsiteY55" fmla="*/ 28639 h 109967"/>
                    <a:gd name="connsiteX56" fmla="*/ 140738 w 189401"/>
                    <a:gd name="connsiteY56" fmla="*/ 28639 h 109967"/>
                    <a:gd name="connsiteX57" fmla="*/ 143731 w 189401"/>
                    <a:gd name="connsiteY57" fmla="*/ 20257 h 109967"/>
                    <a:gd name="connsiteX58" fmla="*/ 147723 w 189401"/>
                    <a:gd name="connsiteY58" fmla="*/ 18162 h 109967"/>
                    <a:gd name="connsiteX59" fmla="*/ 147723 w 189401"/>
                    <a:gd name="connsiteY59" fmla="*/ 18162 h 109967"/>
                    <a:gd name="connsiteX60" fmla="*/ 147723 w 189401"/>
                    <a:gd name="connsiteY60" fmla="*/ 19958 h 109967"/>
                    <a:gd name="connsiteX61" fmla="*/ 150916 w 189401"/>
                    <a:gd name="connsiteY61" fmla="*/ 26045 h 109967"/>
                    <a:gd name="connsiteX62" fmla="*/ 155008 w 189401"/>
                    <a:gd name="connsiteY62" fmla="*/ 22951 h 109967"/>
                    <a:gd name="connsiteX63" fmla="*/ 151814 w 189401"/>
                    <a:gd name="connsiteY63" fmla="*/ 16864 h 109967"/>
                    <a:gd name="connsiteX64" fmla="*/ 151814 w 189401"/>
                    <a:gd name="connsiteY64" fmla="*/ 16864 h 109967"/>
                    <a:gd name="connsiteX65" fmla="*/ 156604 w 189401"/>
                    <a:gd name="connsiteY65" fmla="*/ 14569 h 109967"/>
                    <a:gd name="connsiteX66" fmla="*/ 160696 w 189401"/>
                    <a:gd name="connsiteY66" fmla="*/ 12873 h 109967"/>
                    <a:gd name="connsiteX67" fmla="*/ 161893 w 189401"/>
                    <a:gd name="connsiteY67" fmla="*/ 11076 h 109967"/>
                    <a:gd name="connsiteX68" fmla="*/ 165585 w 189401"/>
                    <a:gd name="connsiteY68" fmla="*/ 11076 h 109967"/>
                    <a:gd name="connsiteX69" fmla="*/ 171373 w 189401"/>
                    <a:gd name="connsiteY69" fmla="*/ 6287 h 109967"/>
                    <a:gd name="connsiteX70" fmla="*/ 177959 w 189401"/>
                    <a:gd name="connsiteY70" fmla="*/ 1397 h 109967"/>
                    <a:gd name="connsiteX71" fmla="*/ 182949 w 189401"/>
                    <a:gd name="connsiteY71" fmla="*/ 6686 h 109967"/>
                    <a:gd name="connsiteX72" fmla="*/ 188736 w 189401"/>
                    <a:gd name="connsiteY72" fmla="*/ 3792 h 109967"/>
                    <a:gd name="connsiteX73" fmla="*/ 188736 w 189401"/>
                    <a:gd name="connsiteY73" fmla="*/ 3792 h 109967"/>
                    <a:gd name="connsiteX74" fmla="*/ 182250 w 189401"/>
                    <a:gd name="connsiteY74" fmla="*/ 5289 h 109967"/>
                    <a:gd name="connsiteX75" fmla="*/ 178159 w 189401"/>
                    <a:gd name="connsiteY75" fmla="*/ 0 h 109967"/>
                    <a:gd name="connsiteX76" fmla="*/ 177560 w 189401"/>
                    <a:gd name="connsiteY76" fmla="*/ 0 h 109967"/>
                    <a:gd name="connsiteX77" fmla="*/ 171672 w 189401"/>
                    <a:gd name="connsiteY77" fmla="*/ 4291 h 109967"/>
                    <a:gd name="connsiteX78" fmla="*/ 170675 w 189401"/>
                    <a:gd name="connsiteY78" fmla="*/ 4291 h 109967"/>
                    <a:gd name="connsiteX79" fmla="*/ 164588 w 189401"/>
                    <a:gd name="connsiteY79" fmla="*/ 8083 h 109967"/>
                    <a:gd name="connsiteX80" fmla="*/ 161494 w 189401"/>
                    <a:gd name="connsiteY80" fmla="*/ 8083 h 109967"/>
                    <a:gd name="connsiteX81" fmla="*/ 159299 w 189401"/>
                    <a:gd name="connsiteY81" fmla="*/ 10478 h 109967"/>
                    <a:gd name="connsiteX82" fmla="*/ 157602 w 189401"/>
                    <a:gd name="connsiteY82" fmla="*/ 11176 h 109967"/>
                    <a:gd name="connsiteX83" fmla="*/ 152713 w 189401"/>
                    <a:gd name="connsiteY83" fmla="*/ 13072 h 109967"/>
                    <a:gd name="connsiteX84" fmla="*/ 150018 w 189401"/>
                    <a:gd name="connsiteY84" fmla="*/ 15068 h 109967"/>
                    <a:gd name="connsiteX85" fmla="*/ 140039 w 189401"/>
                    <a:gd name="connsiteY85" fmla="*/ 25047 h 109967"/>
                    <a:gd name="connsiteX86" fmla="*/ 135449 w 189401"/>
                    <a:gd name="connsiteY86" fmla="*/ 25047 h 109967"/>
                    <a:gd name="connsiteX87" fmla="*/ 133753 w 189401"/>
                    <a:gd name="connsiteY87" fmla="*/ 31533 h 109967"/>
                    <a:gd name="connsiteX88" fmla="*/ 128065 w 189401"/>
                    <a:gd name="connsiteY88" fmla="*/ 29937 h 109967"/>
                    <a:gd name="connsiteX89" fmla="*/ 125769 w 189401"/>
                    <a:gd name="connsiteY89" fmla="*/ 34926 h 109967"/>
                    <a:gd name="connsiteX90" fmla="*/ 118485 w 189401"/>
                    <a:gd name="connsiteY90" fmla="*/ 33330 h 109967"/>
                    <a:gd name="connsiteX91" fmla="*/ 114892 w 189401"/>
                    <a:gd name="connsiteY91" fmla="*/ 37022 h 109967"/>
                    <a:gd name="connsiteX92" fmla="*/ 112597 w 189401"/>
                    <a:gd name="connsiteY92" fmla="*/ 37022 h 109967"/>
                    <a:gd name="connsiteX93" fmla="*/ 109005 w 189401"/>
                    <a:gd name="connsiteY93" fmla="*/ 40814 h 109967"/>
                    <a:gd name="connsiteX94" fmla="*/ 109005 w 189401"/>
                    <a:gd name="connsiteY94" fmla="*/ 41512 h 109967"/>
                    <a:gd name="connsiteX95" fmla="*/ 107009 w 189401"/>
                    <a:gd name="connsiteY95" fmla="*/ 40315 h 109967"/>
                    <a:gd name="connsiteX96" fmla="*/ 98926 w 189401"/>
                    <a:gd name="connsiteY96" fmla="*/ 52689 h 109967"/>
                    <a:gd name="connsiteX97" fmla="*/ 92739 w 189401"/>
                    <a:gd name="connsiteY97" fmla="*/ 48198 h 109967"/>
                    <a:gd name="connsiteX98" fmla="*/ 90344 w 189401"/>
                    <a:gd name="connsiteY98" fmla="*/ 56980 h 109967"/>
                    <a:gd name="connsiteX99" fmla="*/ 86153 w 189401"/>
                    <a:gd name="connsiteY99" fmla="*/ 54086 h 109967"/>
                    <a:gd name="connsiteX100" fmla="*/ 85454 w 189401"/>
                    <a:gd name="connsiteY100" fmla="*/ 54086 h 109967"/>
                    <a:gd name="connsiteX101" fmla="*/ 84656 w 189401"/>
                    <a:gd name="connsiteY101" fmla="*/ 58177 h 109967"/>
                    <a:gd name="connsiteX102" fmla="*/ 79667 w 189401"/>
                    <a:gd name="connsiteY102" fmla="*/ 58177 h 109967"/>
                    <a:gd name="connsiteX103" fmla="*/ 78869 w 189401"/>
                    <a:gd name="connsiteY103" fmla="*/ 58177 h 109967"/>
                    <a:gd name="connsiteX104" fmla="*/ 76773 w 189401"/>
                    <a:gd name="connsiteY104" fmla="*/ 63366 h 109967"/>
                    <a:gd name="connsiteX105" fmla="*/ 72083 w 189401"/>
                    <a:gd name="connsiteY105" fmla="*/ 61570 h 109967"/>
                    <a:gd name="connsiteX106" fmla="*/ 71085 w 189401"/>
                    <a:gd name="connsiteY106" fmla="*/ 62268 h 109967"/>
                    <a:gd name="connsiteX107" fmla="*/ 67792 w 189401"/>
                    <a:gd name="connsiteY107" fmla="*/ 66959 h 109967"/>
                    <a:gd name="connsiteX108" fmla="*/ 64299 w 189401"/>
                    <a:gd name="connsiteY108" fmla="*/ 63965 h 109967"/>
                    <a:gd name="connsiteX109" fmla="*/ 63401 w 189401"/>
                    <a:gd name="connsiteY109" fmla="*/ 63965 h 109967"/>
                    <a:gd name="connsiteX110" fmla="*/ 60507 w 189401"/>
                    <a:gd name="connsiteY110" fmla="*/ 73345 h 109967"/>
                    <a:gd name="connsiteX111" fmla="*/ 52025 w 189401"/>
                    <a:gd name="connsiteY111" fmla="*/ 79033 h 109967"/>
                    <a:gd name="connsiteX112" fmla="*/ 44740 w 189401"/>
                    <a:gd name="connsiteY112" fmla="*/ 78035 h 109967"/>
                    <a:gd name="connsiteX113" fmla="*/ 42545 w 189401"/>
                    <a:gd name="connsiteY113" fmla="*/ 84821 h 109967"/>
                    <a:gd name="connsiteX114" fmla="*/ 33764 w 189401"/>
                    <a:gd name="connsiteY114" fmla="*/ 80330 h 109967"/>
                    <a:gd name="connsiteX115" fmla="*/ 30471 w 189401"/>
                    <a:gd name="connsiteY115" fmla="*/ 88513 h 109967"/>
                    <a:gd name="connsiteX116" fmla="*/ 29573 w 189401"/>
                    <a:gd name="connsiteY116" fmla="*/ 88513 h 109967"/>
                    <a:gd name="connsiteX117" fmla="*/ 24284 w 189401"/>
                    <a:gd name="connsiteY117" fmla="*/ 91806 h 109967"/>
                    <a:gd name="connsiteX118" fmla="*/ 22288 w 189401"/>
                    <a:gd name="connsiteY118" fmla="*/ 90309 h 109967"/>
                    <a:gd name="connsiteX119" fmla="*/ 21689 w 189401"/>
                    <a:gd name="connsiteY119" fmla="*/ 90309 h 109967"/>
                    <a:gd name="connsiteX120" fmla="*/ 19494 w 189401"/>
                    <a:gd name="connsiteY120" fmla="*/ 94301 h 109967"/>
                    <a:gd name="connsiteX121" fmla="*/ 19494 w 189401"/>
                    <a:gd name="connsiteY121" fmla="*/ 96696 h 109967"/>
                    <a:gd name="connsiteX122" fmla="*/ 15901 w 189401"/>
                    <a:gd name="connsiteY122" fmla="*/ 95598 h 109967"/>
                    <a:gd name="connsiteX123" fmla="*/ 14903 w 189401"/>
                    <a:gd name="connsiteY123" fmla="*/ 95598 h 109967"/>
                    <a:gd name="connsiteX124" fmla="*/ 13107 w 189401"/>
                    <a:gd name="connsiteY124" fmla="*/ 101585 h 109967"/>
                    <a:gd name="connsiteX125" fmla="*/ 10413 w 189401"/>
                    <a:gd name="connsiteY125" fmla="*/ 102184 h 109967"/>
                    <a:gd name="connsiteX126" fmla="*/ 6721 w 189401"/>
                    <a:gd name="connsiteY126" fmla="*/ 101685 h 109967"/>
                    <a:gd name="connsiteX127" fmla="*/ 135 w 189401"/>
                    <a:gd name="connsiteY127" fmla="*/ 109369 h 109967"/>
                    <a:gd name="connsiteX128" fmla="*/ 154609 w 189401"/>
                    <a:gd name="connsiteY128" fmla="*/ 19559 h 109967"/>
                    <a:gd name="connsiteX129" fmla="*/ 152014 w 189401"/>
                    <a:gd name="connsiteY129" fmla="*/ 22053 h 109967"/>
                    <a:gd name="connsiteX130" fmla="*/ 150916 w 189401"/>
                    <a:gd name="connsiteY130" fmla="*/ 16465 h 109967"/>
                    <a:gd name="connsiteX131" fmla="*/ 154509 w 189401"/>
                    <a:gd name="connsiteY131" fmla="*/ 19359 h 109967"/>
                    <a:gd name="connsiteX132" fmla="*/ 114693 w 189401"/>
                    <a:gd name="connsiteY132" fmla="*/ 54585 h 109967"/>
                    <a:gd name="connsiteX133" fmla="*/ 109304 w 189401"/>
                    <a:gd name="connsiteY133" fmla="*/ 43408 h 109967"/>
                    <a:gd name="connsiteX134" fmla="*/ 115092 w 189401"/>
                    <a:gd name="connsiteY134" fmla="*/ 54186 h 1099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Lst>
                  <a:rect l="l" t="t" r="r" b="b"/>
                  <a:pathLst>
                    <a:path w="189401" h="109967">
                      <a:moveTo>
                        <a:pt x="135" y="109369"/>
                      </a:moveTo>
                      <a:cubicBezTo>
                        <a:pt x="135" y="110167"/>
                        <a:pt x="1133" y="110167"/>
                        <a:pt x="1232" y="109369"/>
                      </a:cubicBezTo>
                      <a:cubicBezTo>
                        <a:pt x="1341" y="106395"/>
                        <a:pt x="3839" y="104072"/>
                        <a:pt x="6813" y="104180"/>
                      </a:cubicBezTo>
                      <a:cubicBezTo>
                        <a:pt x="6816" y="104180"/>
                        <a:pt x="6818" y="104180"/>
                        <a:pt x="6821" y="104180"/>
                      </a:cubicBezTo>
                      <a:cubicBezTo>
                        <a:pt x="8968" y="103826"/>
                        <a:pt x="11159" y="103826"/>
                        <a:pt x="13307" y="104180"/>
                      </a:cubicBezTo>
                      <a:cubicBezTo>
                        <a:pt x="13307" y="104180"/>
                        <a:pt x="13906" y="104180"/>
                        <a:pt x="14005" y="104180"/>
                      </a:cubicBezTo>
                      <a:cubicBezTo>
                        <a:pt x="14452" y="102174"/>
                        <a:pt x="15052" y="100206"/>
                        <a:pt x="15802" y="98292"/>
                      </a:cubicBezTo>
                      <a:cubicBezTo>
                        <a:pt x="17298" y="99390"/>
                        <a:pt x="19194" y="100687"/>
                        <a:pt x="20392" y="98891"/>
                      </a:cubicBezTo>
                      <a:cubicBezTo>
                        <a:pt x="21589" y="97095"/>
                        <a:pt x="20392" y="90409"/>
                        <a:pt x="24383" y="94101"/>
                      </a:cubicBezTo>
                      <a:cubicBezTo>
                        <a:pt x="24383" y="94101"/>
                        <a:pt x="25082" y="94101"/>
                        <a:pt x="25381" y="94101"/>
                      </a:cubicBezTo>
                      <a:cubicBezTo>
                        <a:pt x="27477" y="90808"/>
                        <a:pt x="29772" y="90609"/>
                        <a:pt x="31469" y="92604"/>
                      </a:cubicBezTo>
                      <a:cubicBezTo>
                        <a:pt x="31890" y="93771"/>
                        <a:pt x="32460" y="94878"/>
                        <a:pt x="33165" y="95898"/>
                      </a:cubicBezTo>
                      <a:cubicBezTo>
                        <a:pt x="33764" y="96796"/>
                        <a:pt x="34362" y="95897"/>
                        <a:pt x="34163" y="94900"/>
                      </a:cubicBezTo>
                      <a:cubicBezTo>
                        <a:pt x="33940" y="93945"/>
                        <a:pt x="33640" y="93011"/>
                        <a:pt x="33265" y="92106"/>
                      </a:cubicBezTo>
                      <a:cubicBezTo>
                        <a:pt x="32609" y="89353"/>
                        <a:pt x="33153" y="86451"/>
                        <a:pt x="34761" y="84122"/>
                      </a:cubicBezTo>
                      <a:cubicBezTo>
                        <a:pt x="38354" y="81528"/>
                        <a:pt x="42545" y="87615"/>
                        <a:pt x="43144" y="90509"/>
                      </a:cubicBezTo>
                      <a:lnTo>
                        <a:pt x="43144" y="90509"/>
                      </a:lnTo>
                      <a:lnTo>
                        <a:pt x="43144" y="90509"/>
                      </a:lnTo>
                      <a:cubicBezTo>
                        <a:pt x="43144" y="91806"/>
                        <a:pt x="44840" y="91108"/>
                        <a:pt x="44641" y="89910"/>
                      </a:cubicBezTo>
                      <a:cubicBezTo>
                        <a:pt x="44441" y="88713"/>
                        <a:pt x="44641" y="89910"/>
                        <a:pt x="44641" y="89910"/>
                      </a:cubicBezTo>
                      <a:cubicBezTo>
                        <a:pt x="44052" y="87072"/>
                        <a:pt x="44439" y="84119"/>
                        <a:pt x="45738" y="81528"/>
                      </a:cubicBezTo>
                      <a:cubicBezTo>
                        <a:pt x="47734" y="78235"/>
                        <a:pt x="50229" y="79831"/>
                        <a:pt x="52325" y="82326"/>
                      </a:cubicBezTo>
                      <a:cubicBezTo>
                        <a:pt x="52923" y="83025"/>
                        <a:pt x="53422" y="82326"/>
                        <a:pt x="53422" y="81428"/>
                      </a:cubicBezTo>
                      <a:cubicBezTo>
                        <a:pt x="53422" y="77436"/>
                        <a:pt x="56515" y="71449"/>
                        <a:pt x="60407" y="76538"/>
                      </a:cubicBezTo>
                      <a:cubicBezTo>
                        <a:pt x="60407" y="77237"/>
                        <a:pt x="61505" y="76538"/>
                        <a:pt x="61605" y="76538"/>
                      </a:cubicBezTo>
                      <a:lnTo>
                        <a:pt x="62802" y="71748"/>
                      </a:lnTo>
                      <a:cubicBezTo>
                        <a:pt x="62802" y="70651"/>
                        <a:pt x="63401" y="69553"/>
                        <a:pt x="63800" y="68455"/>
                      </a:cubicBezTo>
                      <a:cubicBezTo>
                        <a:pt x="64199" y="67358"/>
                        <a:pt x="64499" y="66659"/>
                        <a:pt x="65496" y="67957"/>
                      </a:cubicBezTo>
                      <a:cubicBezTo>
                        <a:pt x="66494" y="69254"/>
                        <a:pt x="67892" y="70950"/>
                        <a:pt x="69788" y="70751"/>
                      </a:cubicBezTo>
                      <a:cubicBezTo>
                        <a:pt x="71684" y="70551"/>
                        <a:pt x="72681" y="66959"/>
                        <a:pt x="72582" y="64364"/>
                      </a:cubicBezTo>
                      <a:cubicBezTo>
                        <a:pt x="74079" y="65162"/>
                        <a:pt x="75975" y="65961"/>
                        <a:pt x="77371" y="65063"/>
                      </a:cubicBezTo>
                      <a:cubicBezTo>
                        <a:pt x="78728" y="63710"/>
                        <a:pt x="79513" y="61888"/>
                        <a:pt x="79567" y="59973"/>
                      </a:cubicBezTo>
                      <a:cubicBezTo>
                        <a:pt x="80764" y="61071"/>
                        <a:pt x="82261" y="62169"/>
                        <a:pt x="83858" y="61171"/>
                      </a:cubicBezTo>
                      <a:cubicBezTo>
                        <a:pt x="85454" y="60173"/>
                        <a:pt x="85953" y="57279"/>
                        <a:pt x="86353" y="55283"/>
                      </a:cubicBezTo>
                      <a:cubicBezTo>
                        <a:pt x="88204" y="55862"/>
                        <a:pt x="89749" y="57155"/>
                        <a:pt x="90644" y="58876"/>
                      </a:cubicBezTo>
                      <a:cubicBezTo>
                        <a:pt x="90644" y="59574"/>
                        <a:pt x="91542" y="58876"/>
                        <a:pt x="91642" y="58277"/>
                      </a:cubicBezTo>
                      <a:cubicBezTo>
                        <a:pt x="91741" y="57678"/>
                        <a:pt x="91043" y="53088"/>
                        <a:pt x="91642" y="51292"/>
                      </a:cubicBezTo>
                      <a:cubicBezTo>
                        <a:pt x="93637" y="47899"/>
                        <a:pt x="97928" y="53986"/>
                        <a:pt x="98726" y="56181"/>
                      </a:cubicBezTo>
                      <a:cubicBezTo>
                        <a:pt x="99525" y="58377"/>
                        <a:pt x="100523" y="56980"/>
                        <a:pt x="100423" y="56181"/>
                      </a:cubicBezTo>
                      <a:cubicBezTo>
                        <a:pt x="100423" y="52589"/>
                        <a:pt x="99325" y="41712"/>
                        <a:pt x="104913" y="42211"/>
                      </a:cubicBezTo>
                      <a:cubicBezTo>
                        <a:pt x="105890" y="42272"/>
                        <a:pt x="106827" y="42619"/>
                        <a:pt x="107608" y="43209"/>
                      </a:cubicBezTo>
                      <a:cubicBezTo>
                        <a:pt x="105832" y="49354"/>
                        <a:pt x="108913" y="55858"/>
                        <a:pt x="114792" y="58377"/>
                      </a:cubicBezTo>
                      <a:cubicBezTo>
                        <a:pt x="115205" y="58509"/>
                        <a:pt x="115648" y="58288"/>
                        <a:pt x="115790" y="57878"/>
                      </a:cubicBezTo>
                      <a:cubicBezTo>
                        <a:pt x="116843" y="51943"/>
                        <a:pt x="114588" y="45904"/>
                        <a:pt x="109903" y="42111"/>
                      </a:cubicBezTo>
                      <a:cubicBezTo>
                        <a:pt x="110344" y="41317"/>
                        <a:pt x="110880" y="40580"/>
                        <a:pt x="111500" y="39916"/>
                      </a:cubicBezTo>
                      <a:cubicBezTo>
                        <a:pt x="113495" y="38020"/>
                        <a:pt x="116290" y="39217"/>
                        <a:pt x="117986" y="37221"/>
                      </a:cubicBezTo>
                      <a:cubicBezTo>
                        <a:pt x="119682" y="35226"/>
                        <a:pt x="117986" y="35724"/>
                        <a:pt x="120181" y="34527"/>
                      </a:cubicBezTo>
                      <a:cubicBezTo>
                        <a:pt x="122377" y="33330"/>
                        <a:pt x="122377" y="33729"/>
                        <a:pt x="123873" y="35026"/>
                      </a:cubicBezTo>
                      <a:cubicBezTo>
                        <a:pt x="124609" y="35662"/>
                        <a:pt x="125248" y="36401"/>
                        <a:pt x="125769" y="37221"/>
                      </a:cubicBezTo>
                      <a:cubicBezTo>
                        <a:pt x="125769" y="37920"/>
                        <a:pt x="126867" y="37221"/>
                        <a:pt x="126867" y="36523"/>
                      </a:cubicBezTo>
                      <a:cubicBezTo>
                        <a:pt x="126867" y="35824"/>
                        <a:pt x="126867" y="31833"/>
                        <a:pt x="129063" y="31234"/>
                      </a:cubicBezTo>
                      <a:cubicBezTo>
                        <a:pt x="131258" y="30635"/>
                        <a:pt x="132655" y="32631"/>
                        <a:pt x="133753" y="33529"/>
                      </a:cubicBezTo>
                      <a:cubicBezTo>
                        <a:pt x="134850" y="34427"/>
                        <a:pt x="134850" y="33529"/>
                        <a:pt x="134950" y="33529"/>
                      </a:cubicBezTo>
                      <a:cubicBezTo>
                        <a:pt x="135005" y="32565"/>
                        <a:pt x="135005" y="31599"/>
                        <a:pt x="134950" y="30635"/>
                      </a:cubicBezTo>
                      <a:cubicBezTo>
                        <a:pt x="134901" y="29971"/>
                        <a:pt x="134901" y="29304"/>
                        <a:pt x="134950" y="28639"/>
                      </a:cubicBezTo>
                      <a:cubicBezTo>
                        <a:pt x="135549" y="27143"/>
                        <a:pt x="137844" y="24348"/>
                        <a:pt x="139141" y="28639"/>
                      </a:cubicBezTo>
                      <a:cubicBezTo>
                        <a:pt x="139141" y="29737"/>
                        <a:pt x="140838" y="29438"/>
                        <a:pt x="140738" y="28639"/>
                      </a:cubicBezTo>
                      <a:cubicBezTo>
                        <a:pt x="140600" y="25561"/>
                        <a:pt x="141675" y="22552"/>
                        <a:pt x="143731" y="20257"/>
                      </a:cubicBezTo>
                      <a:cubicBezTo>
                        <a:pt x="144784" y="19124"/>
                        <a:pt x="146193" y="18385"/>
                        <a:pt x="147723" y="18162"/>
                      </a:cubicBezTo>
                      <a:lnTo>
                        <a:pt x="147723" y="18162"/>
                      </a:lnTo>
                      <a:cubicBezTo>
                        <a:pt x="147630" y="18757"/>
                        <a:pt x="147630" y="19363"/>
                        <a:pt x="147723" y="19958"/>
                      </a:cubicBezTo>
                      <a:cubicBezTo>
                        <a:pt x="147723" y="22053"/>
                        <a:pt x="148521" y="25446"/>
                        <a:pt x="150916" y="26045"/>
                      </a:cubicBezTo>
                      <a:cubicBezTo>
                        <a:pt x="153311" y="26644"/>
                        <a:pt x="154509" y="24748"/>
                        <a:pt x="155008" y="22951"/>
                      </a:cubicBezTo>
                      <a:cubicBezTo>
                        <a:pt x="155465" y="20430"/>
                        <a:pt x="154148" y="17921"/>
                        <a:pt x="151814" y="16864"/>
                      </a:cubicBezTo>
                      <a:lnTo>
                        <a:pt x="151814" y="16864"/>
                      </a:lnTo>
                      <a:cubicBezTo>
                        <a:pt x="153308" y="15901"/>
                        <a:pt x="154918" y="15130"/>
                        <a:pt x="156604" y="14569"/>
                      </a:cubicBezTo>
                      <a:cubicBezTo>
                        <a:pt x="158040" y="14194"/>
                        <a:pt x="159416" y="13623"/>
                        <a:pt x="160696" y="12873"/>
                      </a:cubicBezTo>
                      <a:cubicBezTo>
                        <a:pt x="160696" y="12873"/>
                        <a:pt x="161494" y="11276"/>
                        <a:pt x="161893" y="11076"/>
                      </a:cubicBezTo>
                      <a:cubicBezTo>
                        <a:pt x="165585" y="8981"/>
                        <a:pt x="163789" y="11076"/>
                        <a:pt x="165585" y="11076"/>
                      </a:cubicBezTo>
                      <a:cubicBezTo>
                        <a:pt x="168429" y="11119"/>
                        <a:pt x="170883" y="9088"/>
                        <a:pt x="171373" y="6287"/>
                      </a:cubicBezTo>
                      <a:cubicBezTo>
                        <a:pt x="174467" y="9380"/>
                        <a:pt x="176961" y="4790"/>
                        <a:pt x="177959" y="1397"/>
                      </a:cubicBezTo>
                      <a:cubicBezTo>
                        <a:pt x="179257" y="3193"/>
                        <a:pt x="180853" y="6187"/>
                        <a:pt x="182949" y="6686"/>
                      </a:cubicBezTo>
                      <a:cubicBezTo>
                        <a:pt x="185044" y="7185"/>
                        <a:pt x="187240" y="5089"/>
                        <a:pt x="188736" y="3792"/>
                      </a:cubicBezTo>
                      <a:cubicBezTo>
                        <a:pt x="190233" y="2495"/>
                        <a:pt x="188736" y="3792"/>
                        <a:pt x="188736" y="3792"/>
                      </a:cubicBezTo>
                      <a:cubicBezTo>
                        <a:pt x="186741" y="5389"/>
                        <a:pt x="184645" y="7085"/>
                        <a:pt x="182250" y="5289"/>
                      </a:cubicBezTo>
                      <a:cubicBezTo>
                        <a:pt x="180723" y="3659"/>
                        <a:pt x="179353" y="1888"/>
                        <a:pt x="178159" y="0"/>
                      </a:cubicBezTo>
                      <a:cubicBezTo>
                        <a:pt x="178159" y="0"/>
                        <a:pt x="177560" y="0"/>
                        <a:pt x="177560" y="0"/>
                      </a:cubicBezTo>
                      <a:cubicBezTo>
                        <a:pt x="177061" y="2195"/>
                        <a:pt x="174566" y="8482"/>
                        <a:pt x="171672" y="4291"/>
                      </a:cubicBezTo>
                      <a:cubicBezTo>
                        <a:pt x="171672" y="3792"/>
                        <a:pt x="170774" y="4291"/>
                        <a:pt x="170675" y="4291"/>
                      </a:cubicBezTo>
                      <a:cubicBezTo>
                        <a:pt x="169876" y="7883"/>
                        <a:pt x="168080" y="8981"/>
                        <a:pt x="164588" y="8083"/>
                      </a:cubicBezTo>
                      <a:cubicBezTo>
                        <a:pt x="163090" y="8083"/>
                        <a:pt x="162791" y="7384"/>
                        <a:pt x="161494" y="8083"/>
                      </a:cubicBezTo>
                      <a:cubicBezTo>
                        <a:pt x="160197" y="8781"/>
                        <a:pt x="160396" y="9879"/>
                        <a:pt x="159299" y="10478"/>
                      </a:cubicBezTo>
                      <a:lnTo>
                        <a:pt x="157602" y="11176"/>
                      </a:lnTo>
                      <a:cubicBezTo>
                        <a:pt x="155928" y="11687"/>
                        <a:pt x="154293" y="12321"/>
                        <a:pt x="152713" y="13072"/>
                      </a:cubicBezTo>
                      <a:cubicBezTo>
                        <a:pt x="151697" y="13563"/>
                        <a:pt x="150783" y="14240"/>
                        <a:pt x="150018" y="15068"/>
                      </a:cubicBezTo>
                      <a:cubicBezTo>
                        <a:pt x="144729" y="13871"/>
                        <a:pt x="140838" y="19459"/>
                        <a:pt x="140039" y="25047"/>
                      </a:cubicBezTo>
                      <a:cubicBezTo>
                        <a:pt x="138761" y="23805"/>
                        <a:pt x="136727" y="23805"/>
                        <a:pt x="135449" y="25047"/>
                      </a:cubicBezTo>
                      <a:cubicBezTo>
                        <a:pt x="133753" y="26444"/>
                        <a:pt x="133852" y="29238"/>
                        <a:pt x="133753" y="31533"/>
                      </a:cubicBezTo>
                      <a:cubicBezTo>
                        <a:pt x="132056" y="30236"/>
                        <a:pt x="130060" y="28839"/>
                        <a:pt x="128065" y="29937"/>
                      </a:cubicBezTo>
                      <a:cubicBezTo>
                        <a:pt x="126494" y="31096"/>
                        <a:pt x="125628" y="32980"/>
                        <a:pt x="125769" y="34926"/>
                      </a:cubicBezTo>
                      <a:cubicBezTo>
                        <a:pt x="123774" y="32731"/>
                        <a:pt x="120880" y="30835"/>
                        <a:pt x="118485" y="33330"/>
                      </a:cubicBezTo>
                      <a:cubicBezTo>
                        <a:pt x="116090" y="35824"/>
                        <a:pt x="120381" y="35026"/>
                        <a:pt x="114892" y="37022"/>
                      </a:cubicBezTo>
                      <a:cubicBezTo>
                        <a:pt x="114194" y="37022"/>
                        <a:pt x="113396" y="37022"/>
                        <a:pt x="112597" y="37022"/>
                      </a:cubicBezTo>
                      <a:cubicBezTo>
                        <a:pt x="111065" y="37920"/>
                        <a:pt x="109819" y="39235"/>
                        <a:pt x="109005" y="40814"/>
                      </a:cubicBezTo>
                      <a:lnTo>
                        <a:pt x="109005" y="41512"/>
                      </a:lnTo>
                      <a:cubicBezTo>
                        <a:pt x="108386" y="41041"/>
                        <a:pt x="107716" y="40639"/>
                        <a:pt x="107009" y="40315"/>
                      </a:cubicBezTo>
                      <a:cubicBezTo>
                        <a:pt x="99325" y="37121"/>
                        <a:pt x="98826" y="46502"/>
                        <a:pt x="98926" y="52689"/>
                      </a:cubicBezTo>
                      <a:cubicBezTo>
                        <a:pt x="97329" y="50294"/>
                        <a:pt x="95034" y="47999"/>
                        <a:pt x="92739" y="48198"/>
                      </a:cubicBezTo>
                      <a:cubicBezTo>
                        <a:pt x="90444" y="48398"/>
                        <a:pt x="89845" y="53587"/>
                        <a:pt x="90344" y="56980"/>
                      </a:cubicBezTo>
                      <a:cubicBezTo>
                        <a:pt x="89252" y="55635"/>
                        <a:pt x="87798" y="54631"/>
                        <a:pt x="86153" y="54086"/>
                      </a:cubicBezTo>
                      <a:cubicBezTo>
                        <a:pt x="86153" y="54086"/>
                        <a:pt x="85554" y="54086"/>
                        <a:pt x="85454" y="54086"/>
                      </a:cubicBezTo>
                      <a:cubicBezTo>
                        <a:pt x="85294" y="55468"/>
                        <a:pt x="85027" y="56836"/>
                        <a:pt x="84656" y="58177"/>
                      </a:cubicBezTo>
                      <a:cubicBezTo>
                        <a:pt x="83359" y="61271"/>
                        <a:pt x="81263" y="60173"/>
                        <a:pt x="79667" y="58177"/>
                      </a:cubicBezTo>
                      <a:cubicBezTo>
                        <a:pt x="78070" y="56181"/>
                        <a:pt x="78968" y="58177"/>
                        <a:pt x="78869" y="58177"/>
                      </a:cubicBezTo>
                      <a:cubicBezTo>
                        <a:pt x="78769" y="58177"/>
                        <a:pt x="78369" y="62668"/>
                        <a:pt x="76773" y="63366"/>
                      </a:cubicBezTo>
                      <a:cubicBezTo>
                        <a:pt x="75176" y="64065"/>
                        <a:pt x="73180" y="62268"/>
                        <a:pt x="72083" y="61570"/>
                      </a:cubicBezTo>
                      <a:cubicBezTo>
                        <a:pt x="70985" y="60871"/>
                        <a:pt x="71085" y="61570"/>
                        <a:pt x="71085" y="62268"/>
                      </a:cubicBezTo>
                      <a:cubicBezTo>
                        <a:pt x="71085" y="64464"/>
                        <a:pt x="71783" y="69154"/>
                        <a:pt x="67792" y="66959"/>
                      </a:cubicBezTo>
                      <a:cubicBezTo>
                        <a:pt x="66494" y="66260"/>
                        <a:pt x="65696" y="64663"/>
                        <a:pt x="64299" y="63965"/>
                      </a:cubicBezTo>
                      <a:cubicBezTo>
                        <a:pt x="64028" y="63780"/>
                        <a:pt x="63672" y="63780"/>
                        <a:pt x="63401" y="63965"/>
                      </a:cubicBezTo>
                      <a:cubicBezTo>
                        <a:pt x="61945" y="66918"/>
                        <a:pt x="60968" y="70085"/>
                        <a:pt x="60507" y="73345"/>
                      </a:cubicBezTo>
                      <a:cubicBezTo>
                        <a:pt x="56515" y="68855"/>
                        <a:pt x="52424" y="73944"/>
                        <a:pt x="52025" y="79033"/>
                      </a:cubicBezTo>
                      <a:cubicBezTo>
                        <a:pt x="50029" y="76838"/>
                        <a:pt x="47235" y="75141"/>
                        <a:pt x="44740" y="78035"/>
                      </a:cubicBezTo>
                      <a:cubicBezTo>
                        <a:pt x="43198" y="79949"/>
                        <a:pt x="42416" y="82366"/>
                        <a:pt x="42545" y="84821"/>
                      </a:cubicBezTo>
                      <a:cubicBezTo>
                        <a:pt x="40450" y="81528"/>
                        <a:pt x="37156" y="78834"/>
                        <a:pt x="33764" y="80330"/>
                      </a:cubicBezTo>
                      <a:cubicBezTo>
                        <a:pt x="30895" y="81959"/>
                        <a:pt x="29530" y="85351"/>
                        <a:pt x="30471" y="88513"/>
                      </a:cubicBezTo>
                      <a:lnTo>
                        <a:pt x="29573" y="88513"/>
                      </a:lnTo>
                      <a:cubicBezTo>
                        <a:pt x="26878" y="87615"/>
                        <a:pt x="25281" y="89611"/>
                        <a:pt x="24284" y="91806"/>
                      </a:cubicBezTo>
                      <a:lnTo>
                        <a:pt x="22288" y="90309"/>
                      </a:lnTo>
                      <a:cubicBezTo>
                        <a:pt x="22288" y="90309"/>
                        <a:pt x="22288" y="90309"/>
                        <a:pt x="21689" y="90309"/>
                      </a:cubicBezTo>
                      <a:cubicBezTo>
                        <a:pt x="20506" y="91336"/>
                        <a:pt x="19727" y="92751"/>
                        <a:pt x="19494" y="94301"/>
                      </a:cubicBezTo>
                      <a:cubicBezTo>
                        <a:pt x="19590" y="95096"/>
                        <a:pt x="19590" y="95900"/>
                        <a:pt x="19494" y="96696"/>
                      </a:cubicBezTo>
                      <a:cubicBezTo>
                        <a:pt x="18396" y="98492"/>
                        <a:pt x="17099" y="96696"/>
                        <a:pt x="15901" y="95598"/>
                      </a:cubicBezTo>
                      <a:cubicBezTo>
                        <a:pt x="15599" y="95396"/>
                        <a:pt x="15205" y="95396"/>
                        <a:pt x="14903" y="95598"/>
                      </a:cubicBezTo>
                      <a:cubicBezTo>
                        <a:pt x="13007" y="97494"/>
                        <a:pt x="13706" y="99190"/>
                        <a:pt x="13107" y="101585"/>
                      </a:cubicBezTo>
                      <a:cubicBezTo>
                        <a:pt x="12508" y="103980"/>
                        <a:pt x="12508" y="102783"/>
                        <a:pt x="10413" y="102184"/>
                      </a:cubicBezTo>
                      <a:cubicBezTo>
                        <a:pt x="9218" y="101816"/>
                        <a:pt x="7971" y="101647"/>
                        <a:pt x="6721" y="101685"/>
                      </a:cubicBezTo>
                      <a:cubicBezTo>
                        <a:pt x="1432" y="101186"/>
                        <a:pt x="-564" y="104080"/>
                        <a:pt x="135" y="109369"/>
                      </a:cubicBezTo>
                      <a:close/>
                      <a:moveTo>
                        <a:pt x="154609" y="19559"/>
                      </a:moveTo>
                      <a:cubicBezTo>
                        <a:pt x="154609" y="20856"/>
                        <a:pt x="153411" y="22453"/>
                        <a:pt x="152014" y="22053"/>
                      </a:cubicBezTo>
                      <a:cubicBezTo>
                        <a:pt x="150617" y="21654"/>
                        <a:pt x="149819" y="18361"/>
                        <a:pt x="150916" y="16465"/>
                      </a:cubicBezTo>
                      <a:cubicBezTo>
                        <a:pt x="152613" y="16765"/>
                        <a:pt x="154509" y="17762"/>
                        <a:pt x="154509" y="19359"/>
                      </a:cubicBezTo>
                      <a:close/>
                      <a:moveTo>
                        <a:pt x="114693" y="54585"/>
                      </a:moveTo>
                      <a:cubicBezTo>
                        <a:pt x="110517" y="52564"/>
                        <a:pt x="108285" y="47933"/>
                        <a:pt x="109304" y="43408"/>
                      </a:cubicBezTo>
                      <a:cubicBezTo>
                        <a:pt x="112701" y="45995"/>
                        <a:pt x="114811" y="49925"/>
                        <a:pt x="115092" y="54186"/>
                      </a:cubicBezTo>
                      <a:close/>
                    </a:path>
                  </a:pathLst>
                </a:custGeom>
                <a:solidFill>
                  <a:srgbClr val="000000"/>
                </a:solidFill>
                <a:ln w="9963" cap="flat">
                  <a:noFill/>
                  <a:prstDash val="solid"/>
                  <a:miter/>
                </a:ln>
              </p:spPr>
              <p:txBody>
                <a:bodyPr rtlCol="0" anchor="ctr"/>
                <a:lstStyle/>
                <a:p>
                  <a:pPr defTabSz="685783">
                    <a:buClrTx/>
                    <a:defRPr/>
                  </a:pPr>
                  <a:endParaRPr lang="en-US" sz="1350" kern="1200" dirty="0">
                    <a:solidFill>
                      <a:prstClr val="black"/>
                    </a:solidFill>
                    <a:latin typeface="Calibri" panose="020F0502020204030204"/>
                    <a:ea typeface="+mn-ea"/>
                  </a:endParaRPr>
                </a:p>
              </p:txBody>
            </p:sp>
            <p:sp>
              <p:nvSpPr>
                <p:cNvPr id="73" name="Freeform: Shape 72">
                  <a:extLst>
                    <a:ext uri="{FF2B5EF4-FFF2-40B4-BE49-F238E27FC236}">
                      <a16:creationId xmlns:a16="http://schemas.microsoft.com/office/drawing/2014/main" id="{6E92C4C1-8311-C558-D4DF-D53A9C754CF2}"/>
                    </a:ext>
                  </a:extLst>
                </p:cNvPr>
                <p:cNvSpPr/>
                <p:nvPr/>
              </p:nvSpPr>
              <p:spPr>
                <a:xfrm>
                  <a:off x="7039145" y="3900885"/>
                  <a:ext cx="43071" cy="19076"/>
                </a:xfrm>
                <a:custGeom>
                  <a:avLst/>
                  <a:gdLst>
                    <a:gd name="connsiteX0" fmla="*/ 1061 w 43071"/>
                    <a:gd name="connsiteY0" fmla="*/ 14957 h 19076"/>
                    <a:gd name="connsiteX1" fmla="*/ 5851 w 43071"/>
                    <a:gd name="connsiteY1" fmla="*/ 12961 h 19076"/>
                    <a:gd name="connsiteX2" fmla="*/ 11838 w 43071"/>
                    <a:gd name="connsiteY2" fmla="*/ 18749 h 19076"/>
                    <a:gd name="connsiteX3" fmla="*/ 12936 w 43071"/>
                    <a:gd name="connsiteY3" fmla="*/ 17851 h 19076"/>
                    <a:gd name="connsiteX4" fmla="*/ 15231 w 43071"/>
                    <a:gd name="connsiteY4" fmla="*/ 12362 h 19076"/>
                    <a:gd name="connsiteX5" fmla="*/ 19122 w 43071"/>
                    <a:gd name="connsiteY5" fmla="*/ 11763 h 19076"/>
                    <a:gd name="connsiteX6" fmla="*/ 21717 w 43071"/>
                    <a:gd name="connsiteY6" fmla="*/ 9768 h 19076"/>
                    <a:gd name="connsiteX7" fmla="*/ 26008 w 43071"/>
                    <a:gd name="connsiteY7" fmla="*/ 5776 h 19076"/>
                    <a:gd name="connsiteX8" fmla="*/ 29700 w 43071"/>
                    <a:gd name="connsiteY8" fmla="*/ 6475 h 19076"/>
                    <a:gd name="connsiteX9" fmla="*/ 32394 w 43071"/>
                    <a:gd name="connsiteY9" fmla="*/ 2084 h 19076"/>
                    <a:gd name="connsiteX10" fmla="*/ 38282 w 43071"/>
                    <a:gd name="connsiteY10" fmla="*/ 6674 h 19076"/>
                    <a:gd name="connsiteX11" fmla="*/ 43072 w 43071"/>
                    <a:gd name="connsiteY11" fmla="*/ 487 h 19076"/>
                    <a:gd name="connsiteX12" fmla="*/ 42374 w 43071"/>
                    <a:gd name="connsiteY12" fmla="*/ 487 h 19076"/>
                    <a:gd name="connsiteX13" fmla="*/ 36885 w 43071"/>
                    <a:gd name="connsiteY13" fmla="*/ 5377 h 19076"/>
                    <a:gd name="connsiteX14" fmla="*/ 32395 w 43071"/>
                    <a:gd name="connsiteY14" fmla="*/ 687 h 19076"/>
                    <a:gd name="connsiteX15" fmla="*/ 31895 w 43071"/>
                    <a:gd name="connsiteY15" fmla="*/ 687 h 19076"/>
                    <a:gd name="connsiteX16" fmla="*/ 26108 w 43071"/>
                    <a:gd name="connsiteY16" fmla="*/ 3880 h 19076"/>
                    <a:gd name="connsiteX17" fmla="*/ 25309 w 43071"/>
                    <a:gd name="connsiteY17" fmla="*/ 3880 h 19076"/>
                    <a:gd name="connsiteX18" fmla="*/ 21318 w 43071"/>
                    <a:gd name="connsiteY18" fmla="*/ 7173 h 19076"/>
                    <a:gd name="connsiteX19" fmla="*/ 20520 w 43071"/>
                    <a:gd name="connsiteY19" fmla="*/ 8171 h 19076"/>
                    <a:gd name="connsiteX20" fmla="*/ 17726 w 43071"/>
                    <a:gd name="connsiteY20" fmla="*/ 9069 h 19076"/>
                    <a:gd name="connsiteX21" fmla="*/ 14832 w 43071"/>
                    <a:gd name="connsiteY21" fmla="*/ 9867 h 19076"/>
                    <a:gd name="connsiteX22" fmla="*/ 11638 w 43071"/>
                    <a:gd name="connsiteY22" fmla="*/ 15256 h 19076"/>
                    <a:gd name="connsiteX23" fmla="*/ 8345 w 43071"/>
                    <a:gd name="connsiteY23" fmla="*/ 12262 h 19076"/>
                    <a:gd name="connsiteX24" fmla="*/ 6849 w 43071"/>
                    <a:gd name="connsiteY24" fmla="*/ 10965 h 19076"/>
                    <a:gd name="connsiteX25" fmla="*/ 6849 w 43071"/>
                    <a:gd name="connsiteY25" fmla="*/ 10267 h 19076"/>
                    <a:gd name="connsiteX26" fmla="*/ 3589 w 43071"/>
                    <a:gd name="connsiteY26" fmla="*/ 4168 h 19076"/>
                    <a:gd name="connsiteX27" fmla="*/ 3256 w 43071"/>
                    <a:gd name="connsiteY27" fmla="*/ 4080 h 19076"/>
                    <a:gd name="connsiteX28" fmla="*/ 2557 w 43071"/>
                    <a:gd name="connsiteY28" fmla="*/ 4579 h 19076"/>
                    <a:gd name="connsiteX29" fmla="*/ 4254 w 43071"/>
                    <a:gd name="connsiteY29" fmla="*/ 10965 h 19076"/>
                    <a:gd name="connsiteX30" fmla="*/ 562 w 43071"/>
                    <a:gd name="connsiteY30" fmla="*/ 12462 h 19076"/>
                    <a:gd name="connsiteX31" fmla="*/ 1061 w 43071"/>
                    <a:gd name="connsiteY31" fmla="*/ 14957 h 19076"/>
                    <a:gd name="connsiteX32" fmla="*/ 4054 w 43071"/>
                    <a:gd name="connsiteY32" fmla="*/ 6874 h 19076"/>
                    <a:gd name="connsiteX33" fmla="*/ 5738 w 43071"/>
                    <a:gd name="connsiteY33" fmla="*/ 10134 h 19076"/>
                    <a:gd name="connsiteX34" fmla="*/ 5651 w 43071"/>
                    <a:gd name="connsiteY34" fmla="*/ 10366 h 19076"/>
                    <a:gd name="connsiteX35" fmla="*/ 4054 w 43071"/>
                    <a:gd name="connsiteY35" fmla="*/ 6874 h 19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43071" h="19076">
                      <a:moveTo>
                        <a:pt x="1061" y="14957"/>
                      </a:moveTo>
                      <a:cubicBezTo>
                        <a:pt x="2837" y="14851"/>
                        <a:pt x="4525" y="14148"/>
                        <a:pt x="5851" y="12961"/>
                      </a:cubicBezTo>
                      <a:cubicBezTo>
                        <a:pt x="7963" y="14766"/>
                        <a:pt x="9963" y="16698"/>
                        <a:pt x="11838" y="18749"/>
                      </a:cubicBezTo>
                      <a:cubicBezTo>
                        <a:pt x="12437" y="19547"/>
                        <a:pt x="13035" y="18749"/>
                        <a:pt x="12936" y="17851"/>
                      </a:cubicBezTo>
                      <a:cubicBezTo>
                        <a:pt x="12975" y="15796"/>
                        <a:pt x="13796" y="13833"/>
                        <a:pt x="15231" y="12362"/>
                      </a:cubicBezTo>
                      <a:cubicBezTo>
                        <a:pt x="16528" y="11065"/>
                        <a:pt x="17526" y="11464"/>
                        <a:pt x="19122" y="11763"/>
                      </a:cubicBezTo>
                      <a:cubicBezTo>
                        <a:pt x="20719" y="12063"/>
                        <a:pt x="21617" y="11165"/>
                        <a:pt x="21717" y="9768"/>
                      </a:cubicBezTo>
                      <a:cubicBezTo>
                        <a:pt x="24112" y="10666"/>
                        <a:pt x="25309" y="8171"/>
                        <a:pt x="26008" y="5776"/>
                      </a:cubicBezTo>
                      <a:cubicBezTo>
                        <a:pt x="27106" y="6674"/>
                        <a:pt x="28403" y="7373"/>
                        <a:pt x="29700" y="6475"/>
                      </a:cubicBezTo>
                      <a:cubicBezTo>
                        <a:pt x="31022" y="5317"/>
                        <a:pt x="31961" y="3786"/>
                        <a:pt x="32394" y="2084"/>
                      </a:cubicBezTo>
                      <a:cubicBezTo>
                        <a:pt x="34390" y="3481"/>
                        <a:pt x="35388" y="7273"/>
                        <a:pt x="38282" y="6674"/>
                      </a:cubicBezTo>
                      <a:cubicBezTo>
                        <a:pt x="41176" y="6075"/>
                        <a:pt x="42573" y="2683"/>
                        <a:pt x="43072" y="487"/>
                      </a:cubicBezTo>
                      <a:cubicBezTo>
                        <a:pt x="43072" y="-112"/>
                        <a:pt x="42573" y="-211"/>
                        <a:pt x="42374" y="487"/>
                      </a:cubicBezTo>
                      <a:cubicBezTo>
                        <a:pt x="42174" y="1186"/>
                        <a:pt x="39480" y="6574"/>
                        <a:pt x="36885" y="5377"/>
                      </a:cubicBezTo>
                      <a:cubicBezTo>
                        <a:pt x="34291" y="4179"/>
                        <a:pt x="34390" y="1685"/>
                        <a:pt x="32395" y="687"/>
                      </a:cubicBezTo>
                      <a:cubicBezTo>
                        <a:pt x="32395" y="687"/>
                        <a:pt x="32395" y="687"/>
                        <a:pt x="31895" y="687"/>
                      </a:cubicBezTo>
                      <a:cubicBezTo>
                        <a:pt x="30798" y="3481"/>
                        <a:pt x="29301" y="6874"/>
                        <a:pt x="26108" y="3880"/>
                      </a:cubicBezTo>
                      <a:cubicBezTo>
                        <a:pt x="26108" y="3880"/>
                        <a:pt x="25409" y="3880"/>
                        <a:pt x="25309" y="3880"/>
                      </a:cubicBezTo>
                      <a:cubicBezTo>
                        <a:pt x="24811" y="5776"/>
                        <a:pt x="23813" y="9069"/>
                        <a:pt x="21318" y="7173"/>
                      </a:cubicBezTo>
                      <a:cubicBezTo>
                        <a:pt x="20719" y="7173"/>
                        <a:pt x="20420" y="7672"/>
                        <a:pt x="20520" y="8171"/>
                      </a:cubicBezTo>
                      <a:cubicBezTo>
                        <a:pt x="20520" y="10267"/>
                        <a:pt x="18923" y="9169"/>
                        <a:pt x="17726" y="9069"/>
                      </a:cubicBezTo>
                      <a:cubicBezTo>
                        <a:pt x="16689" y="8871"/>
                        <a:pt x="15620" y="9166"/>
                        <a:pt x="14832" y="9867"/>
                      </a:cubicBezTo>
                      <a:cubicBezTo>
                        <a:pt x="13162" y="11228"/>
                        <a:pt x="12030" y="13138"/>
                        <a:pt x="11638" y="15256"/>
                      </a:cubicBezTo>
                      <a:lnTo>
                        <a:pt x="8345" y="12262"/>
                      </a:lnTo>
                      <a:lnTo>
                        <a:pt x="6849" y="10965"/>
                      </a:lnTo>
                      <a:cubicBezTo>
                        <a:pt x="6925" y="10739"/>
                        <a:pt x="6925" y="10493"/>
                        <a:pt x="6849" y="10267"/>
                      </a:cubicBezTo>
                      <a:cubicBezTo>
                        <a:pt x="7632" y="7682"/>
                        <a:pt x="6173" y="4952"/>
                        <a:pt x="3589" y="4168"/>
                      </a:cubicBezTo>
                      <a:cubicBezTo>
                        <a:pt x="3479" y="4135"/>
                        <a:pt x="3368" y="4105"/>
                        <a:pt x="3256" y="4080"/>
                      </a:cubicBezTo>
                      <a:cubicBezTo>
                        <a:pt x="3256" y="4080"/>
                        <a:pt x="2657" y="4080"/>
                        <a:pt x="2557" y="4579"/>
                      </a:cubicBezTo>
                      <a:cubicBezTo>
                        <a:pt x="1844" y="6857"/>
                        <a:pt x="2504" y="9342"/>
                        <a:pt x="4254" y="10965"/>
                      </a:cubicBezTo>
                      <a:cubicBezTo>
                        <a:pt x="3057" y="11664"/>
                        <a:pt x="1659" y="11763"/>
                        <a:pt x="562" y="12462"/>
                      </a:cubicBezTo>
                      <a:cubicBezTo>
                        <a:pt x="-536" y="13160"/>
                        <a:pt x="163" y="14957"/>
                        <a:pt x="1061" y="14957"/>
                      </a:cubicBezTo>
                      <a:close/>
                      <a:moveTo>
                        <a:pt x="4054" y="6874"/>
                      </a:moveTo>
                      <a:cubicBezTo>
                        <a:pt x="5420" y="7309"/>
                        <a:pt x="6173" y="8769"/>
                        <a:pt x="5738" y="10134"/>
                      </a:cubicBezTo>
                      <a:cubicBezTo>
                        <a:pt x="5712" y="10213"/>
                        <a:pt x="5684" y="10290"/>
                        <a:pt x="5651" y="10366"/>
                      </a:cubicBezTo>
                      <a:cubicBezTo>
                        <a:pt x="4700" y="9443"/>
                        <a:pt x="4130" y="8197"/>
                        <a:pt x="4054" y="6874"/>
                      </a:cubicBezTo>
                      <a:close/>
                    </a:path>
                  </a:pathLst>
                </a:custGeom>
                <a:solidFill>
                  <a:srgbClr val="000000"/>
                </a:solidFill>
                <a:ln w="9963" cap="flat">
                  <a:noFill/>
                  <a:prstDash val="solid"/>
                  <a:miter/>
                </a:ln>
              </p:spPr>
              <p:txBody>
                <a:bodyPr rtlCol="0" anchor="ctr"/>
                <a:lstStyle/>
                <a:p>
                  <a:pPr defTabSz="685783">
                    <a:buClrTx/>
                    <a:defRPr/>
                  </a:pPr>
                  <a:endParaRPr lang="en-US" sz="1350" kern="1200" dirty="0">
                    <a:solidFill>
                      <a:prstClr val="black"/>
                    </a:solidFill>
                    <a:latin typeface="Calibri" panose="020F0502020204030204"/>
                    <a:ea typeface="+mn-ea"/>
                  </a:endParaRPr>
                </a:p>
              </p:txBody>
            </p:sp>
            <p:sp>
              <p:nvSpPr>
                <p:cNvPr id="74" name="Freeform: Shape 73">
                  <a:extLst>
                    <a:ext uri="{FF2B5EF4-FFF2-40B4-BE49-F238E27FC236}">
                      <a16:creationId xmlns:a16="http://schemas.microsoft.com/office/drawing/2014/main" id="{62E4DA9C-209D-F4A2-565C-01663DFBE0F8}"/>
                    </a:ext>
                  </a:extLst>
                </p:cNvPr>
                <p:cNvSpPr/>
                <p:nvPr/>
              </p:nvSpPr>
              <p:spPr>
                <a:xfrm>
                  <a:off x="6882560" y="4033805"/>
                  <a:ext cx="43087" cy="19373"/>
                </a:xfrm>
                <a:custGeom>
                  <a:avLst/>
                  <a:gdLst>
                    <a:gd name="connsiteX0" fmla="*/ 1176 w 43087"/>
                    <a:gd name="connsiteY0" fmla="*/ 14957 h 19373"/>
                    <a:gd name="connsiteX1" fmla="*/ 5866 w 43087"/>
                    <a:gd name="connsiteY1" fmla="*/ 12961 h 19373"/>
                    <a:gd name="connsiteX2" fmla="*/ 11853 w 43087"/>
                    <a:gd name="connsiteY2" fmla="*/ 18649 h 19373"/>
                    <a:gd name="connsiteX3" fmla="*/ 13051 w 43087"/>
                    <a:gd name="connsiteY3" fmla="*/ 17751 h 19373"/>
                    <a:gd name="connsiteX4" fmla="*/ 15246 w 43087"/>
                    <a:gd name="connsiteY4" fmla="*/ 12362 h 19373"/>
                    <a:gd name="connsiteX5" fmla="*/ 19238 w 43087"/>
                    <a:gd name="connsiteY5" fmla="*/ 11763 h 19373"/>
                    <a:gd name="connsiteX6" fmla="*/ 21732 w 43087"/>
                    <a:gd name="connsiteY6" fmla="*/ 9768 h 19373"/>
                    <a:gd name="connsiteX7" fmla="*/ 26123 w 43087"/>
                    <a:gd name="connsiteY7" fmla="*/ 5776 h 19373"/>
                    <a:gd name="connsiteX8" fmla="*/ 29815 w 43087"/>
                    <a:gd name="connsiteY8" fmla="*/ 6375 h 19373"/>
                    <a:gd name="connsiteX9" fmla="*/ 32510 w 43087"/>
                    <a:gd name="connsiteY9" fmla="*/ 2084 h 19373"/>
                    <a:gd name="connsiteX10" fmla="*/ 38397 w 43087"/>
                    <a:gd name="connsiteY10" fmla="*/ 6574 h 19373"/>
                    <a:gd name="connsiteX11" fmla="*/ 43087 w 43087"/>
                    <a:gd name="connsiteY11" fmla="*/ 487 h 19373"/>
                    <a:gd name="connsiteX12" fmla="*/ 42488 w 43087"/>
                    <a:gd name="connsiteY12" fmla="*/ 487 h 19373"/>
                    <a:gd name="connsiteX13" fmla="*/ 36900 w 43087"/>
                    <a:gd name="connsiteY13" fmla="*/ 5277 h 19373"/>
                    <a:gd name="connsiteX14" fmla="*/ 32510 w 43087"/>
                    <a:gd name="connsiteY14" fmla="*/ 687 h 19373"/>
                    <a:gd name="connsiteX15" fmla="*/ 32011 w 43087"/>
                    <a:gd name="connsiteY15" fmla="*/ 687 h 19373"/>
                    <a:gd name="connsiteX16" fmla="*/ 26123 w 43087"/>
                    <a:gd name="connsiteY16" fmla="*/ 3880 h 19373"/>
                    <a:gd name="connsiteX17" fmla="*/ 25425 w 43087"/>
                    <a:gd name="connsiteY17" fmla="*/ 4379 h 19373"/>
                    <a:gd name="connsiteX18" fmla="*/ 21333 w 43087"/>
                    <a:gd name="connsiteY18" fmla="*/ 7672 h 19373"/>
                    <a:gd name="connsiteX19" fmla="*/ 20535 w 43087"/>
                    <a:gd name="connsiteY19" fmla="*/ 8670 h 19373"/>
                    <a:gd name="connsiteX20" fmla="*/ 17840 w 43087"/>
                    <a:gd name="connsiteY20" fmla="*/ 9468 h 19373"/>
                    <a:gd name="connsiteX21" fmla="*/ 14947 w 43087"/>
                    <a:gd name="connsiteY21" fmla="*/ 10267 h 19373"/>
                    <a:gd name="connsiteX22" fmla="*/ 11654 w 43087"/>
                    <a:gd name="connsiteY22" fmla="*/ 15755 h 19373"/>
                    <a:gd name="connsiteX23" fmla="*/ 8361 w 43087"/>
                    <a:gd name="connsiteY23" fmla="*/ 12761 h 19373"/>
                    <a:gd name="connsiteX24" fmla="*/ 6963 w 43087"/>
                    <a:gd name="connsiteY24" fmla="*/ 11464 h 19373"/>
                    <a:gd name="connsiteX25" fmla="*/ 6963 w 43087"/>
                    <a:gd name="connsiteY25" fmla="*/ 10766 h 19373"/>
                    <a:gd name="connsiteX26" fmla="*/ 3478 w 43087"/>
                    <a:gd name="connsiteY26" fmla="*/ 4631 h 19373"/>
                    <a:gd name="connsiteX27" fmla="*/ 3271 w 43087"/>
                    <a:gd name="connsiteY27" fmla="*/ 4579 h 19373"/>
                    <a:gd name="connsiteX28" fmla="*/ 2573 w 43087"/>
                    <a:gd name="connsiteY28" fmla="*/ 4579 h 19373"/>
                    <a:gd name="connsiteX29" fmla="*/ 4269 w 43087"/>
                    <a:gd name="connsiteY29" fmla="*/ 10965 h 19373"/>
                    <a:gd name="connsiteX30" fmla="*/ 577 w 43087"/>
                    <a:gd name="connsiteY30" fmla="*/ 12462 h 19373"/>
                    <a:gd name="connsiteX31" fmla="*/ 1176 w 43087"/>
                    <a:gd name="connsiteY31" fmla="*/ 14957 h 19373"/>
                    <a:gd name="connsiteX32" fmla="*/ 4070 w 43087"/>
                    <a:gd name="connsiteY32" fmla="*/ 6874 h 19373"/>
                    <a:gd name="connsiteX33" fmla="*/ 5868 w 43087"/>
                    <a:gd name="connsiteY33" fmla="*/ 10072 h 19373"/>
                    <a:gd name="connsiteX34" fmla="*/ 5766 w 43087"/>
                    <a:gd name="connsiteY34" fmla="*/ 10366 h 19373"/>
                    <a:gd name="connsiteX35" fmla="*/ 4070 w 43087"/>
                    <a:gd name="connsiteY35" fmla="*/ 6874 h 19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43087" h="19373">
                      <a:moveTo>
                        <a:pt x="1176" y="14957"/>
                      </a:moveTo>
                      <a:cubicBezTo>
                        <a:pt x="2910" y="14801"/>
                        <a:pt x="4551" y="14103"/>
                        <a:pt x="5866" y="12961"/>
                      </a:cubicBezTo>
                      <a:cubicBezTo>
                        <a:pt x="7961" y="15056"/>
                        <a:pt x="10556" y="16952"/>
                        <a:pt x="11853" y="18649"/>
                      </a:cubicBezTo>
                      <a:cubicBezTo>
                        <a:pt x="13151" y="20345"/>
                        <a:pt x="13051" y="18649"/>
                        <a:pt x="13051" y="17751"/>
                      </a:cubicBezTo>
                      <a:cubicBezTo>
                        <a:pt x="13026" y="15732"/>
                        <a:pt x="13818" y="13789"/>
                        <a:pt x="15246" y="12362"/>
                      </a:cubicBezTo>
                      <a:cubicBezTo>
                        <a:pt x="16643" y="11065"/>
                        <a:pt x="17641" y="11464"/>
                        <a:pt x="19238" y="11763"/>
                      </a:cubicBezTo>
                      <a:cubicBezTo>
                        <a:pt x="20834" y="12063"/>
                        <a:pt x="21633" y="11065"/>
                        <a:pt x="21732" y="9768"/>
                      </a:cubicBezTo>
                      <a:cubicBezTo>
                        <a:pt x="24127" y="10666"/>
                        <a:pt x="25425" y="8171"/>
                        <a:pt x="26123" y="5776"/>
                      </a:cubicBezTo>
                      <a:cubicBezTo>
                        <a:pt x="27042" y="6851"/>
                        <a:pt x="28604" y="7104"/>
                        <a:pt x="29815" y="6375"/>
                      </a:cubicBezTo>
                      <a:cubicBezTo>
                        <a:pt x="31115" y="5240"/>
                        <a:pt x="32053" y="3748"/>
                        <a:pt x="32510" y="2084"/>
                      </a:cubicBezTo>
                      <a:cubicBezTo>
                        <a:pt x="34505" y="3381"/>
                        <a:pt x="35404" y="7273"/>
                        <a:pt x="38397" y="6574"/>
                      </a:cubicBezTo>
                      <a:cubicBezTo>
                        <a:pt x="41391" y="5876"/>
                        <a:pt x="42588" y="2683"/>
                        <a:pt x="43087" y="487"/>
                      </a:cubicBezTo>
                      <a:cubicBezTo>
                        <a:pt x="43087" y="-112"/>
                        <a:pt x="42588" y="-211"/>
                        <a:pt x="42488" y="487"/>
                      </a:cubicBezTo>
                      <a:cubicBezTo>
                        <a:pt x="41990" y="2583"/>
                        <a:pt x="39495" y="6574"/>
                        <a:pt x="36900" y="5277"/>
                      </a:cubicBezTo>
                      <a:cubicBezTo>
                        <a:pt x="34306" y="3980"/>
                        <a:pt x="34505" y="1685"/>
                        <a:pt x="32510" y="687"/>
                      </a:cubicBezTo>
                      <a:cubicBezTo>
                        <a:pt x="32510" y="687"/>
                        <a:pt x="32011" y="687"/>
                        <a:pt x="32011" y="687"/>
                      </a:cubicBezTo>
                      <a:cubicBezTo>
                        <a:pt x="30813" y="3481"/>
                        <a:pt x="29317" y="6974"/>
                        <a:pt x="26123" y="3880"/>
                      </a:cubicBezTo>
                      <a:cubicBezTo>
                        <a:pt x="26123" y="3880"/>
                        <a:pt x="25524" y="3880"/>
                        <a:pt x="25425" y="4379"/>
                      </a:cubicBezTo>
                      <a:cubicBezTo>
                        <a:pt x="24826" y="6275"/>
                        <a:pt x="23928" y="9468"/>
                        <a:pt x="21333" y="7672"/>
                      </a:cubicBezTo>
                      <a:cubicBezTo>
                        <a:pt x="20734" y="7672"/>
                        <a:pt x="20435" y="7672"/>
                        <a:pt x="20535" y="8670"/>
                      </a:cubicBezTo>
                      <a:cubicBezTo>
                        <a:pt x="20535" y="10766"/>
                        <a:pt x="19038" y="9668"/>
                        <a:pt x="17840" y="9468"/>
                      </a:cubicBezTo>
                      <a:cubicBezTo>
                        <a:pt x="16811" y="9377"/>
                        <a:pt x="15784" y="9661"/>
                        <a:pt x="14947" y="10267"/>
                      </a:cubicBezTo>
                      <a:cubicBezTo>
                        <a:pt x="13276" y="11685"/>
                        <a:pt x="12119" y="13614"/>
                        <a:pt x="11654" y="15755"/>
                      </a:cubicBezTo>
                      <a:cubicBezTo>
                        <a:pt x="10656" y="14657"/>
                        <a:pt x="9458" y="13759"/>
                        <a:pt x="8361" y="12761"/>
                      </a:cubicBezTo>
                      <a:lnTo>
                        <a:pt x="6963" y="11464"/>
                      </a:lnTo>
                      <a:lnTo>
                        <a:pt x="6963" y="10766"/>
                      </a:lnTo>
                      <a:cubicBezTo>
                        <a:pt x="7695" y="8109"/>
                        <a:pt x="6134" y="5362"/>
                        <a:pt x="3478" y="4631"/>
                      </a:cubicBezTo>
                      <a:cubicBezTo>
                        <a:pt x="3409" y="4612"/>
                        <a:pt x="3340" y="4595"/>
                        <a:pt x="3271" y="4579"/>
                      </a:cubicBezTo>
                      <a:cubicBezTo>
                        <a:pt x="3271" y="4579"/>
                        <a:pt x="2673" y="4579"/>
                        <a:pt x="2573" y="4579"/>
                      </a:cubicBezTo>
                      <a:cubicBezTo>
                        <a:pt x="1859" y="6856"/>
                        <a:pt x="2519" y="9342"/>
                        <a:pt x="4269" y="10965"/>
                      </a:cubicBezTo>
                      <a:cubicBezTo>
                        <a:pt x="3172" y="11664"/>
                        <a:pt x="1775" y="11763"/>
                        <a:pt x="577" y="12462"/>
                      </a:cubicBezTo>
                      <a:cubicBezTo>
                        <a:pt x="-620" y="13160"/>
                        <a:pt x="278" y="14957"/>
                        <a:pt x="1176" y="14957"/>
                      </a:cubicBezTo>
                      <a:close/>
                      <a:moveTo>
                        <a:pt x="4070" y="6874"/>
                      </a:moveTo>
                      <a:cubicBezTo>
                        <a:pt x="5450" y="7260"/>
                        <a:pt x="6255" y="8692"/>
                        <a:pt x="5868" y="10072"/>
                      </a:cubicBezTo>
                      <a:cubicBezTo>
                        <a:pt x="5840" y="10172"/>
                        <a:pt x="5806" y="10270"/>
                        <a:pt x="5766" y="10366"/>
                      </a:cubicBezTo>
                      <a:cubicBezTo>
                        <a:pt x="4794" y="9448"/>
                        <a:pt x="4191" y="8206"/>
                        <a:pt x="4070" y="6874"/>
                      </a:cubicBezTo>
                      <a:close/>
                    </a:path>
                  </a:pathLst>
                </a:custGeom>
                <a:solidFill>
                  <a:srgbClr val="000000"/>
                </a:solidFill>
                <a:ln w="9963" cap="flat">
                  <a:noFill/>
                  <a:prstDash val="solid"/>
                  <a:miter/>
                </a:ln>
              </p:spPr>
              <p:txBody>
                <a:bodyPr rtlCol="0" anchor="ctr"/>
                <a:lstStyle/>
                <a:p>
                  <a:pPr defTabSz="685783">
                    <a:buClrTx/>
                    <a:defRPr/>
                  </a:pPr>
                  <a:endParaRPr lang="en-US" sz="1350" kern="1200" dirty="0">
                    <a:solidFill>
                      <a:prstClr val="black"/>
                    </a:solidFill>
                    <a:latin typeface="Calibri" panose="020F0502020204030204"/>
                    <a:ea typeface="+mn-ea"/>
                  </a:endParaRPr>
                </a:p>
              </p:txBody>
            </p:sp>
            <p:sp>
              <p:nvSpPr>
                <p:cNvPr id="75" name="Freeform: Shape 74">
                  <a:extLst>
                    <a:ext uri="{FF2B5EF4-FFF2-40B4-BE49-F238E27FC236}">
                      <a16:creationId xmlns:a16="http://schemas.microsoft.com/office/drawing/2014/main" id="{7D871ED2-B893-03D9-6956-C6843C37227F}"/>
                    </a:ext>
                  </a:extLst>
                </p:cNvPr>
                <p:cNvSpPr/>
                <p:nvPr/>
              </p:nvSpPr>
              <p:spPr>
                <a:xfrm>
                  <a:off x="6997912" y="3924413"/>
                  <a:ext cx="41200" cy="26455"/>
                </a:xfrm>
                <a:custGeom>
                  <a:avLst/>
                  <a:gdLst>
                    <a:gd name="connsiteX0" fmla="*/ 383 w 41200"/>
                    <a:gd name="connsiteY0" fmla="*/ 26455 h 26455"/>
                    <a:gd name="connsiteX1" fmla="*/ 383 w 41200"/>
                    <a:gd name="connsiteY1" fmla="*/ 26455 h 26455"/>
                    <a:gd name="connsiteX2" fmla="*/ 1780 w 41200"/>
                    <a:gd name="connsiteY2" fmla="*/ 23362 h 26455"/>
                    <a:gd name="connsiteX3" fmla="*/ 5173 w 41200"/>
                    <a:gd name="connsiteY3" fmla="*/ 24559 h 26455"/>
                    <a:gd name="connsiteX4" fmla="*/ 5871 w 41200"/>
                    <a:gd name="connsiteY4" fmla="*/ 23960 h 26455"/>
                    <a:gd name="connsiteX5" fmla="*/ 6969 w 41200"/>
                    <a:gd name="connsiteY5" fmla="*/ 20268 h 26455"/>
                    <a:gd name="connsiteX6" fmla="*/ 10162 w 41200"/>
                    <a:gd name="connsiteY6" fmla="*/ 22464 h 26455"/>
                    <a:gd name="connsiteX7" fmla="*/ 11160 w 41200"/>
                    <a:gd name="connsiteY7" fmla="*/ 21865 h 26455"/>
                    <a:gd name="connsiteX8" fmla="*/ 14653 w 41200"/>
                    <a:gd name="connsiteY8" fmla="*/ 15877 h 26455"/>
                    <a:gd name="connsiteX9" fmla="*/ 16349 w 41200"/>
                    <a:gd name="connsiteY9" fmla="*/ 16676 h 26455"/>
                    <a:gd name="connsiteX10" fmla="*/ 19243 w 41200"/>
                    <a:gd name="connsiteY10" fmla="*/ 23861 h 26455"/>
                    <a:gd name="connsiteX11" fmla="*/ 20341 w 41200"/>
                    <a:gd name="connsiteY11" fmla="*/ 22963 h 26455"/>
                    <a:gd name="connsiteX12" fmla="*/ 17746 w 41200"/>
                    <a:gd name="connsiteY12" fmla="*/ 15279 h 26455"/>
                    <a:gd name="connsiteX13" fmla="*/ 19742 w 41200"/>
                    <a:gd name="connsiteY13" fmla="*/ 11187 h 26455"/>
                    <a:gd name="connsiteX14" fmla="*/ 24132 w 41200"/>
                    <a:gd name="connsiteY14" fmla="*/ 11187 h 26455"/>
                    <a:gd name="connsiteX15" fmla="*/ 25929 w 41200"/>
                    <a:gd name="connsiteY15" fmla="*/ 9192 h 26455"/>
                    <a:gd name="connsiteX16" fmla="*/ 30120 w 41200"/>
                    <a:gd name="connsiteY16" fmla="*/ 6497 h 26455"/>
                    <a:gd name="connsiteX17" fmla="*/ 35409 w 41200"/>
                    <a:gd name="connsiteY17" fmla="*/ 3504 h 26455"/>
                    <a:gd name="connsiteX18" fmla="*/ 39301 w 41200"/>
                    <a:gd name="connsiteY18" fmla="*/ 5000 h 26455"/>
                    <a:gd name="connsiteX19" fmla="*/ 40997 w 41200"/>
                    <a:gd name="connsiteY19" fmla="*/ 710 h 26455"/>
                    <a:gd name="connsiteX20" fmla="*/ 40199 w 41200"/>
                    <a:gd name="connsiteY20" fmla="*/ 710 h 26455"/>
                    <a:gd name="connsiteX21" fmla="*/ 35209 w 41200"/>
                    <a:gd name="connsiteY21" fmla="*/ 710 h 26455"/>
                    <a:gd name="connsiteX22" fmla="*/ 34012 w 41200"/>
                    <a:gd name="connsiteY22" fmla="*/ 1408 h 26455"/>
                    <a:gd name="connsiteX23" fmla="*/ 30220 w 41200"/>
                    <a:gd name="connsiteY23" fmla="*/ 4102 h 26455"/>
                    <a:gd name="connsiteX24" fmla="*/ 29322 w 41200"/>
                    <a:gd name="connsiteY24" fmla="*/ 4102 h 26455"/>
                    <a:gd name="connsiteX25" fmla="*/ 25829 w 41200"/>
                    <a:gd name="connsiteY25" fmla="*/ 6797 h 26455"/>
                    <a:gd name="connsiteX26" fmla="*/ 24931 w 41200"/>
                    <a:gd name="connsiteY26" fmla="*/ 7296 h 26455"/>
                    <a:gd name="connsiteX27" fmla="*/ 20540 w 41200"/>
                    <a:gd name="connsiteY27" fmla="*/ 8793 h 26455"/>
                    <a:gd name="connsiteX28" fmla="*/ 16948 w 41200"/>
                    <a:gd name="connsiteY28" fmla="*/ 12485 h 26455"/>
                    <a:gd name="connsiteX29" fmla="*/ 16948 w 41200"/>
                    <a:gd name="connsiteY29" fmla="*/ 13882 h 26455"/>
                    <a:gd name="connsiteX30" fmla="*/ 14453 w 41200"/>
                    <a:gd name="connsiteY30" fmla="*/ 12984 h 26455"/>
                    <a:gd name="connsiteX31" fmla="*/ 10362 w 41200"/>
                    <a:gd name="connsiteY31" fmla="*/ 19769 h 26455"/>
                    <a:gd name="connsiteX32" fmla="*/ 6869 w 41200"/>
                    <a:gd name="connsiteY32" fmla="*/ 18073 h 26455"/>
                    <a:gd name="connsiteX33" fmla="*/ 5272 w 41200"/>
                    <a:gd name="connsiteY33" fmla="*/ 22563 h 26455"/>
                    <a:gd name="connsiteX34" fmla="*/ 982 w 41200"/>
                    <a:gd name="connsiteY34" fmla="*/ 21865 h 26455"/>
                    <a:gd name="connsiteX35" fmla="*/ 383 w 41200"/>
                    <a:gd name="connsiteY35" fmla="*/ 26455 h 26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41200" h="26455">
                      <a:moveTo>
                        <a:pt x="383" y="26455"/>
                      </a:moveTo>
                      <a:cubicBezTo>
                        <a:pt x="383" y="26455"/>
                        <a:pt x="383" y="26455"/>
                        <a:pt x="383" y="26455"/>
                      </a:cubicBezTo>
                      <a:cubicBezTo>
                        <a:pt x="383" y="26455"/>
                        <a:pt x="383" y="23761"/>
                        <a:pt x="1780" y="23362"/>
                      </a:cubicBezTo>
                      <a:cubicBezTo>
                        <a:pt x="3177" y="22963"/>
                        <a:pt x="4274" y="24060"/>
                        <a:pt x="5173" y="24559"/>
                      </a:cubicBezTo>
                      <a:cubicBezTo>
                        <a:pt x="6071" y="25058"/>
                        <a:pt x="5771" y="24559"/>
                        <a:pt x="5871" y="23960"/>
                      </a:cubicBezTo>
                      <a:cubicBezTo>
                        <a:pt x="5971" y="23362"/>
                        <a:pt x="5871" y="20767"/>
                        <a:pt x="6969" y="20268"/>
                      </a:cubicBezTo>
                      <a:cubicBezTo>
                        <a:pt x="8067" y="19769"/>
                        <a:pt x="9663" y="21865"/>
                        <a:pt x="10162" y="22464"/>
                      </a:cubicBezTo>
                      <a:cubicBezTo>
                        <a:pt x="10661" y="23062"/>
                        <a:pt x="11160" y="22464"/>
                        <a:pt x="11160" y="21865"/>
                      </a:cubicBezTo>
                      <a:cubicBezTo>
                        <a:pt x="11160" y="21266"/>
                        <a:pt x="12158" y="15478"/>
                        <a:pt x="14653" y="15877"/>
                      </a:cubicBezTo>
                      <a:cubicBezTo>
                        <a:pt x="15276" y="15997"/>
                        <a:pt x="15859" y="16272"/>
                        <a:pt x="16349" y="16676"/>
                      </a:cubicBezTo>
                      <a:cubicBezTo>
                        <a:pt x="16047" y="19405"/>
                        <a:pt x="17134" y="22103"/>
                        <a:pt x="19243" y="23861"/>
                      </a:cubicBezTo>
                      <a:cubicBezTo>
                        <a:pt x="19941" y="23861"/>
                        <a:pt x="20241" y="23861"/>
                        <a:pt x="20341" y="22963"/>
                      </a:cubicBezTo>
                      <a:cubicBezTo>
                        <a:pt x="20413" y="20175"/>
                        <a:pt x="19494" y="17452"/>
                        <a:pt x="17746" y="15279"/>
                      </a:cubicBezTo>
                      <a:cubicBezTo>
                        <a:pt x="17886" y="13716"/>
                        <a:pt x="18597" y="12260"/>
                        <a:pt x="19742" y="11187"/>
                      </a:cubicBezTo>
                      <a:cubicBezTo>
                        <a:pt x="21338" y="9990"/>
                        <a:pt x="22536" y="11187"/>
                        <a:pt x="24132" y="11187"/>
                      </a:cubicBezTo>
                      <a:cubicBezTo>
                        <a:pt x="25055" y="10908"/>
                        <a:pt x="25747" y="10139"/>
                        <a:pt x="25929" y="9192"/>
                      </a:cubicBezTo>
                      <a:cubicBezTo>
                        <a:pt x="27924" y="10589"/>
                        <a:pt x="29222" y="8393"/>
                        <a:pt x="30120" y="6497"/>
                      </a:cubicBezTo>
                      <a:cubicBezTo>
                        <a:pt x="32814" y="8393"/>
                        <a:pt x="34810" y="6497"/>
                        <a:pt x="35409" y="3504"/>
                      </a:cubicBezTo>
                      <a:cubicBezTo>
                        <a:pt x="36470" y="4477"/>
                        <a:pt x="37860" y="5012"/>
                        <a:pt x="39301" y="5000"/>
                      </a:cubicBezTo>
                      <a:cubicBezTo>
                        <a:pt x="41596" y="5000"/>
                        <a:pt x="41296" y="2306"/>
                        <a:pt x="40997" y="710"/>
                      </a:cubicBezTo>
                      <a:cubicBezTo>
                        <a:pt x="40698" y="-887"/>
                        <a:pt x="40099" y="710"/>
                        <a:pt x="40199" y="710"/>
                      </a:cubicBezTo>
                      <a:cubicBezTo>
                        <a:pt x="40199" y="4302"/>
                        <a:pt x="36507" y="1608"/>
                        <a:pt x="35209" y="710"/>
                      </a:cubicBezTo>
                      <a:cubicBezTo>
                        <a:pt x="33912" y="-189"/>
                        <a:pt x="33912" y="710"/>
                        <a:pt x="34012" y="1408"/>
                      </a:cubicBezTo>
                      <a:cubicBezTo>
                        <a:pt x="34012" y="3903"/>
                        <a:pt x="32515" y="6198"/>
                        <a:pt x="30220" y="4102"/>
                      </a:cubicBezTo>
                      <a:cubicBezTo>
                        <a:pt x="29960" y="3885"/>
                        <a:pt x="29581" y="3885"/>
                        <a:pt x="29322" y="4102"/>
                      </a:cubicBezTo>
                      <a:cubicBezTo>
                        <a:pt x="28723" y="5599"/>
                        <a:pt x="27924" y="8593"/>
                        <a:pt x="25829" y="6797"/>
                      </a:cubicBezTo>
                      <a:cubicBezTo>
                        <a:pt x="25829" y="6797"/>
                        <a:pt x="25031" y="6797"/>
                        <a:pt x="24931" y="7296"/>
                      </a:cubicBezTo>
                      <a:cubicBezTo>
                        <a:pt x="24931" y="10389"/>
                        <a:pt x="22536" y="8393"/>
                        <a:pt x="20540" y="8793"/>
                      </a:cubicBezTo>
                      <a:cubicBezTo>
                        <a:pt x="18773" y="9300"/>
                        <a:pt x="17407" y="10705"/>
                        <a:pt x="16948" y="12485"/>
                      </a:cubicBezTo>
                      <a:lnTo>
                        <a:pt x="16948" y="13882"/>
                      </a:lnTo>
                      <a:cubicBezTo>
                        <a:pt x="16217" y="13354"/>
                        <a:pt x="15352" y="13042"/>
                        <a:pt x="14453" y="12984"/>
                      </a:cubicBezTo>
                      <a:cubicBezTo>
                        <a:pt x="11060" y="12984"/>
                        <a:pt x="10461" y="16776"/>
                        <a:pt x="10362" y="19769"/>
                      </a:cubicBezTo>
                      <a:cubicBezTo>
                        <a:pt x="9364" y="18672"/>
                        <a:pt x="8166" y="17474"/>
                        <a:pt x="6869" y="18073"/>
                      </a:cubicBezTo>
                      <a:cubicBezTo>
                        <a:pt x="5572" y="18672"/>
                        <a:pt x="5372" y="20967"/>
                        <a:pt x="5272" y="22563"/>
                      </a:cubicBezTo>
                      <a:cubicBezTo>
                        <a:pt x="4075" y="21765"/>
                        <a:pt x="2279" y="20867"/>
                        <a:pt x="982" y="21865"/>
                      </a:cubicBezTo>
                      <a:cubicBezTo>
                        <a:pt x="-316" y="22863"/>
                        <a:pt x="-116" y="25158"/>
                        <a:pt x="383" y="26455"/>
                      </a:cubicBezTo>
                      <a:close/>
                    </a:path>
                  </a:pathLst>
                </a:custGeom>
                <a:solidFill>
                  <a:srgbClr val="000000"/>
                </a:solidFill>
                <a:ln w="9963" cap="flat">
                  <a:noFill/>
                  <a:prstDash val="solid"/>
                  <a:miter/>
                </a:ln>
              </p:spPr>
              <p:txBody>
                <a:bodyPr rtlCol="0" anchor="ctr"/>
                <a:lstStyle/>
                <a:p>
                  <a:pPr defTabSz="685783">
                    <a:buClrTx/>
                    <a:defRPr/>
                  </a:pPr>
                  <a:endParaRPr lang="en-US" sz="1350" kern="1200" dirty="0">
                    <a:solidFill>
                      <a:prstClr val="black"/>
                    </a:solidFill>
                    <a:latin typeface="Calibri" panose="020F0502020204030204"/>
                    <a:ea typeface="+mn-ea"/>
                  </a:endParaRPr>
                </a:p>
              </p:txBody>
            </p:sp>
            <p:sp>
              <p:nvSpPr>
                <p:cNvPr id="76" name="Freeform: Shape 75">
                  <a:extLst>
                    <a:ext uri="{FF2B5EF4-FFF2-40B4-BE49-F238E27FC236}">
                      <a16:creationId xmlns:a16="http://schemas.microsoft.com/office/drawing/2014/main" id="{3E5A2B72-3119-3A60-8139-2B2A8E704714}"/>
                    </a:ext>
                  </a:extLst>
                </p:cNvPr>
                <p:cNvSpPr/>
                <p:nvPr/>
              </p:nvSpPr>
              <p:spPr>
                <a:xfrm>
                  <a:off x="6992806" y="3951761"/>
                  <a:ext cx="3572" cy="1601"/>
                </a:xfrm>
                <a:custGeom>
                  <a:avLst/>
                  <a:gdLst>
                    <a:gd name="connsiteX0" fmla="*/ 1297 w 3572"/>
                    <a:gd name="connsiteY0" fmla="*/ 803 h 1601"/>
                    <a:gd name="connsiteX1" fmla="*/ 1297 w 3572"/>
                    <a:gd name="connsiteY1" fmla="*/ 803 h 1601"/>
                    <a:gd name="connsiteX2" fmla="*/ 1297 w 3572"/>
                    <a:gd name="connsiteY2" fmla="*/ 803 h 1601"/>
                    <a:gd name="connsiteX3" fmla="*/ 1297 w 3572"/>
                    <a:gd name="connsiteY3" fmla="*/ 803 h 1601"/>
                    <a:gd name="connsiteX4" fmla="*/ 1297 w 3572"/>
                    <a:gd name="connsiteY4" fmla="*/ 803 h 1601"/>
                    <a:gd name="connsiteX5" fmla="*/ 1297 w 3572"/>
                    <a:gd name="connsiteY5" fmla="*/ 803 h 1601"/>
                    <a:gd name="connsiteX6" fmla="*/ 2595 w 3572"/>
                    <a:gd name="connsiteY6" fmla="*/ 803 h 1601"/>
                    <a:gd name="connsiteX7" fmla="*/ 3493 w 3572"/>
                    <a:gd name="connsiteY7" fmla="*/ 1402 h 1601"/>
                    <a:gd name="connsiteX8" fmla="*/ 3493 w 3572"/>
                    <a:gd name="connsiteY8" fmla="*/ 1402 h 1601"/>
                    <a:gd name="connsiteX9" fmla="*/ 3493 w 3572"/>
                    <a:gd name="connsiteY9" fmla="*/ 1402 h 1601"/>
                    <a:gd name="connsiteX10" fmla="*/ 3493 w 3572"/>
                    <a:gd name="connsiteY10" fmla="*/ 504 h 1601"/>
                    <a:gd name="connsiteX11" fmla="*/ 1497 w 3572"/>
                    <a:gd name="connsiteY11" fmla="*/ 5 h 1601"/>
                    <a:gd name="connsiteX12" fmla="*/ 0 w 3572"/>
                    <a:gd name="connsiteY12" fmla="*/ 1602 h 1601"/>
                    <a:gd name="connsiteX13" fmla="*/ 1297 w 3572"/>
                    <a:gd name="connsiteY13" fmla="*/ 803 h 1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572" h="1601">
                      <a:moveTo>
                        <a:pt x="1297" y="803"/>
                      </a:moveTo>
                      <a:cubicBezTo>
                        <a:pt x="1297" y="803"/>
                        <a:pt x="1297" y="803"/>
                        <a:pt x="1297" y="803"/>
                      </a:cubicBezTo>
                      <a:lnTo>
                        <a:pt x="1297" y="803"/>
                      </a:lnTo>
                      <a:lnTo>
                        <a:pt x="1297" y="803"/>
                      </a:lnTo>
                      <a:cubicBezTo>
                        <a:pt x="1297" y="803"/>
                        <a:pt x="1297" y="803"/>
                        <a:pt x="1297" y="803"/>
                      </a:cubicBezTo>
                      <a:lnTo>
                        <a:pt x="1297" y="803"/>
                      </a:lnTo>
                      <a:lnTo>
                        <a:pt x="2595" y="803"/>
                      </a:lnTo>
                      <a:lnTo>
                        <a:pt x="3493" y="1402"/>
                      </a:lnTo>
                      <a:lnTo>
                        <a:pt x="3493" y="1402"/>
                      </a:lnTo>
                      <a:cubicBezTo>
                        <a:pt x="3493" y="1402"/>
                        <a:pt x="3493" y="1402"/>
                        <a:pt x="3493" y="1402"/>
                      </a:cubicBezTo>
                      <a:cubicBezTo>
                        <a:pt x="3600" y="1112"/>
                        <a:pt x="3600" y="794"/>
                        <a:pt x="3493" y="504"/>
                      </a:cubicBezTo>
                      <a:cubicBezTo>
                        <a:pt x="2892" y="141"/>
                        <a:pt x="2197" y="-33"/>
                        <a:pt x="1497" y="5"/>
                      </a:cubicBezTo>
                      <a:cubicBezTo>
                        <a:pt x="749" y="233"/>
                        <a:pt x="179" y="841"/>
                        <a:pt x="0" y="1602"/>
                      </a:cubicBezTo>
                      <a:cubicBezTo>
                        <a:pt x="0" y="1602"/>
                        <a:pt x="1297" y="704"/>
                        <a:pt x="1297" y="803"/>
                      </a:cubicBezTo>
                      <a:close/>
                    </a:path>
                  </a:pathLst>
                </a:custGeom>
                <a:solidFill>
                  <a:srgbClr val="000000"/>
                </a:solidFill>
                <a:ln w="9963" cap="flat">
                  <a:noFill/>
                  <a:prstDash val="solid"/>
                  <a:miter/>
                </a:ln>
              </p:spPr>
              <p:txBody>
                <a:bodyPr rtlCol="0" anchor="ctr"/>
                <a:lstStyle/>
                <a:p>
                  <a:pPr defTabSz="685783">
                    <a:buClrTx/>
                    <a:defRPr/>
                  </a:pPr>
                  <a:endParaRPr lang="en-US" sz="1350" kern="1200" dirty="0">
                    <a:solidFill>
                      <a:prstClr val="black"/>
                    </a:solidFill>
                    <a:latin typeface="Calibri" panose="020F0502020204030204"/>
                    <a:ea typeface="+mn-ea"/>
                  </a:endParaRPr>
                </a:p>
              </p:txBody>
            </p:sp>
            <p:sp>
              <p:nvSpPr>
                <p:cNvPr id="77" name="Freeform: Shape 76">
                  <a:extLst>
                    <a:ext uri="{FF2B5EF4-FFF2-40B4-BE49-F238E27FC236}">
                      <a16:creationId xmlns:a16="http://schemas.microsoft.com/office/drawing/2014/main" id="{989FD393-4585-58D5-B067-AFC73358C17A}"/>
                    </a:ext>
                  </a:extLst>
                </p:cNvPr>
                <p:cNvSpPr/>
                <p:nvPr/>
              </p:nvSpPr>
              <p:spPr>
                <a:xfrm>
                  <a:off x="6988453" y="3952345"/>
                  <a:ext cx="7720" cy="6505"/>
                </a:xfrm>
                <a:custGeom>
                  <a:avLst/>
                  <a:gdLst>
                    <a:gd name="connsiteX0" fmla="*/ 62 w 7720"/>
                    <a:gd name="connsiteY0" fmla="*/ 6506 h 6505"/>
                    <a:gd name="connsiteX1" fmla="*/ 62 w 7720"/>
                    <a:gd name="connsiteY1" fmla="*/ 6506 h 6505"/>
                    <a:gd name="connsiteX2" fmla="*/ 1359 w 7720"/>
                    <a:gd name="connsiteY2" fmla="*/ 3013 h 6505"/>
                    <a:gd name="connsiteX3" fmla="*/ 4553 w 7720"/>
                    <a:gd name="connsiteY3" fmla="*/ 1915 h 6505"/>
                    <a:gd name="connsiteX4" fmla="*/ 7347 w 7720"/>
                    <a:gd name="connsiteY4" fmla="*/ 1217 h 6505"/>
                    <a:gd name="connsiteX5" fmla="*/ 7347 w 7720"/>
                    <a:gd name="connsiteY5" fmla="*/ 20 h 6505"/>
                    <a:gd name="connsiteX6" fmla="*/ 2657 w 7720"/>
                    <a:gd name="connsiteY6" fmla="*/ 1217 h 6505"/>
                    <a:gd name="connsiteX7" fmla="*/ 1160 w 7720"/>
                    <a:gd name="connsiteY7" fmla="*/ 1916 h 6505"/>
                    <a:gd name="connsiteX8" fmla="*/ 162 w 7720"/>
                    <a:gd name="connsiteY8" fmla="*/ 3712 h 6505"/>
                    <a:gd name="connsiteX9" fmla="*/ 62 w 7720"/>
                    <a:gd name="connsiteY9" fmla="*/ 6506 h 65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720" h="6505">
                      <a:moveTo>
                        <a:pt x="62" y="6506"/>
                      </a:moveTo>
                      <a:cubicBezTo>
                        <a:pt x="62" y="6506"/>
                        <a:pt x="62" y="6506"/>
                        <a:pt x="62" y="6506"/>
                      </a:cubicBezTo>
                      <a:cubicBezTo>
                        <a:pt x="-45" y="5207"/>
                        <a:pt x="430" y="3927"/>
                        <a:pt x="1359" y="3013"/>
                      </a:cubicBezTo>
                      <a:cubicBezTo>
                        <a:pt x="2348" y="2457"/>
                        <a:pt x="3430" y="2085"/>
                        <a:pt x="4553" y="1915"/>
                      </a:cubicBezTo>
                      <a:lnTo>
                        <a:pt x="7347" y="1217"/>
                      </a:lnTo>
                      <a:cubicBezTo>
                        <a:pt x="7846" y="1217"/>
                        <a:pt x="7846" y="-180"/>
                        <a:pt x="7347" y="20"/>
                      </a:cubicBezTo>
                      <a:cubicBezTo>
                        <a:pt x="6848" y="219"/>
                        <a:pt x="4253" y="818"/>
                        <a:pt x="2657" y="1217"/>
                      </a:cubicBezTo>
                      <a:lnTo>
                        <a:pt x="1160" y="1916"/>
                      </a:lnTo>
                      <a:cubicBezTo>
                        <a:pt x="676" y="2417"/>
                        <a:pt x="332" y="3036"/>
                        <a:pt x="162" y="3712"/>
                      </a:cubicBezTo>
                      <a:cubicBezTo>
                        <a:pt x="-13" y="4633"/>
                        <a:pt x="-46" y="5575"/>
                        <a:pt x="62" y="6506"/>
                      </a:cubicBezTo>
                      <a:close/>
                    </a:path>
                  </a:pathLst>
                </a:custGeom>
                <a:solidFill>
                  <a:srgbClr val="000000"/>
                </a:solidFill>
                <a:ln w="9963" cap="flat">
                  <a:noFill/>
                  <a:prstDash val="solid"/>
                  <a:miter/>
                </a:ln>
              </p:spPr>
              <p:txBody>
                <a:bodyPr rtlCol="0" anchor="ctr"/>
                <a:lstStyle/>
                <a:p>
                  <a:pPr defTabSz="685783">
                    <a:buClrTx/>
                    <a:defRPr/>
                  </a:pPr>
                  <a:endParaRPr lang="en-US" sz="1350" kern="1200" dirty="0">
                    <a:solidFill>
                      <a:prstClr val="black"/>
                    </a:solidFill>
                    <a:latin typeface="Calibri" panose="020F0502020204030204"/>
                    <a:ea typeface="+mn-ea"/>
                  </a:endParaRPr>
                </a:p>
              </p:txBody>
            </p:sp>
            <p:sp>
              <p:nvSpPr>
                <p:cNvPr id="78" name="Freeform: Shape 77">
                  <a:extLst>
                    <a:ext uri="{FF2B5EF4-FFF2-40B4-BE49-F238E27FC236}">
                      <a16:creationId xmlns:a16="http://schemas.microsoft.com/office/drawing/2014/main" id="{9FA6A008-2DD6-27AA-76B4-D6F833D9E5F3}"/>
                    </a:ext>
                  </a:extLst>
                </p:cNvPr>
                <p:cNvSpPr/>
                <p:nvPr/>
              </p:nvSpPr>
              <p:spPr>
                <a:xfrm>
                  <a:off x="6904093" y="3956999"/>
                  <a:ext cx="73045" cy="42118"/>
                </a:xfrm>
                <a:custGeom>
                  <a:avLst/>
                  <a:gdLst>
                    <a:gd name="connsiteX0" fmla="*/ 9380 w 73045"/>
                    <a:gd name="connsiteY0" fmla="*/ 41868 h 42118"/>
                    <a:gd name="connsiteX1" fmla="*/ 10178 w 73045"/>
                    <a:gd name="connsiteY1" fmla="*/ 41868 h 42118"/>
                    <a:gd name="connsiteX2" fmla="*/ 15966 w 73045"/>
                    <a:gd name="connsiteY2" fmla="*/ 41868 h 42118"/>
                    <a:gd name="connsiteX3" fmla="*/ 16665 w 73045"/>
                    <a:gd name="connsiteY3" fmla="*/ 41369 h 42118"/>
                    <a:gd name="connsiteX4" fmla="*/ 18261 w 73045"/>
                    <a:gd name="connsiteY4" fmla="*/ 33286 h 42118"/>
                    <a:gd name="connsiteX5" fmla="*/ 23351 w 73045"/>
                    <a:gd name="connsiteY5" fmla="*/ 33286 h 42118"/>
                    <a:gd name="connsiteX6" fmla="*/ 25845 w 73045"/>
                    <a:gd name="connsiteY6" fmla="*/ 29095 h 42118"/>
                    <a:gd name="connsiteX7" fmla="*/ 30036 w 73045"/>
                    <a:gd name="connsiteY7" fmla="*/ 26800 h 42118"/>
                    <a:gd name="connsiteX8" fmla="*/ 34627 w 73045"/>
                    <a:gd name="connsiteY8" fmla="*/ 24705 h 42118"/>
                    <a:gd name="connsiteX9" fmla="*/ 38319 w 73045"/>
                    <a:gd name="connsiteY9" fmla="*/ 27099 h 42118"/>
                    <a:gd name="connsiteX10" fmla="*/ 43508 w 73045"/>
                    <a:gd name="connsiteY10" fmla="*/ 22409 h 42118"/>
                    <a:gd name="connsiteX11" fmla="*/ 44007 w 73045"/>
                    <a:gd name="connsiteY11" fmla="*/ 22908 h 42118"/>
                    <a:gd name="connsiteX12" fmla="*/ 44506 w 73045"/>
                    <a:gd name="connsiteY12" fmla="*/ 24006 h 42118"/>
                    <a:gd name="connsiteX13" fmla="*/ 50417 w 73045"/>
                    <a:gd name="connsiteY13" fmla="*/ 23567 h 42118"/>
                    <a:gd name="connsiteX14" fmla="*/ 51292 w 73045"/>
                    <a:gd name="connsiteY14" fmla="*/ 21910 h 42118"/>
                    <a:gd name="connsiteX15" fmla="*/ 59175 w 73045"/>
                    <a:gd name="connsiteY15" fmla="*/ 14127 h 42118"/>
                    <a:gd name="connsiteX16" fmla="*/ 60273 w 73045"/>
                    <a:gd name="connsiteY16" fmla="*/ 14127 h 42118"/>
                    <a:gd name="connsiteX17" fmla="*/ 63665 w 73045"/>
                    <a:gd name="connsiteY17" fmla="*/ 11033 h 42118"/>
                    <a:gd name="connsiteX18" fmla="*/ 64564 w 73045"/>
                    <a:gd name="connsiteY18" fmla="*/ 10335 h 42118"/>
                    <a:gd name="connsiteX19" fmla="*/ 67457 w 73045"/>
                    <a:gd name="connsiteY19" fmla="*/ 6243 h 42118"/>
                    <a:gd name="connsiteX20" fmla="*/ 70251 w 73045"/>
                    <a:gd name="connsiteY20" fmla="*/ 10734 h 42118"/>
                    <a:gd name="connsiteX21" fmla="*/ 71150 w 73045"/>
                    <a:gd name="connsiteY21" fmla="*/ 10235 h 42118"/>
                    <a:gd name="connsiteX22" fmla="*/ 73046 w 73045"/>
                    <a:gd name="connsiteY22" fmla="*/ 955 h 42118"/>
                    <a:gd name="connsiteX23" fmla="*/ 72447 w 73045"/>
                    <a:gd name="connsiteY23" fmla="*/ 256 h 42118"/>
                    <a:gd name="connsiteX24" fmla="*/ 69952 w 73045"/>
                    <a:gd name="connsiteY24" fmla="*/ 7241 h 42118"/>
                    <a:gd name="connsiteX25" fmla="*/ 65761 w 73045"/>
                    <a:gd name="connsiteY25" fmla="*/ 3848 h 42118"/>
                    <a:gd name="connsiteX26" fmla="*/ 63366 w 73045"/>
                    <a:gd name="connsiteY26" fmla="*/ 8439 h 42118"/>
                    <a:gd name="connsiteX27" fmla="*/ 59075 w 73045"/>
                    <a:gd name="connsiteY27" fmla="*/ 11932 h 42118"/>
                    <a:gd name="connsiteX28" fmla="*/ 52489 w 73045"/>
                    <a:gd name="connsiteY28" fmla="*/ 11932 h 42118"/>
                    <a:gd name="connsiteX29" fmla="*/ 50992 w 73045"/>
                    <a:gd name="connsiteY29" fmla="*/ 16921 h 42118"/>
                    <a:gd name="connsiteX30" fmla="*/ 49396 w 73045"/>
                    <a:gd name="connsiteY30" fmla="*/ 13628 h 42118"/>
                    <a:gd name="connsiteX31" fmla="*/ 43508 w 73045"/>
                    <a:gd name="connsiteY31" fmla="*/ 19216 h 42118"/>
                    <a:gd name="connsiteX32" fmla="*/ 39417 w 73045"/>
                    <a:gd name="connsiteY32" fmla="*/ 19216 h 42118"/>
                    <a:gd name="connsiteX33" fmla="*/ 37620 w 73045"/>
                    <a:gd name="connsiteY33" fmla="*/ 24505 h 42118"/>
                    <a:gd name="connsiteX34" fmla="*/ 34427 w 73045"/>
                    <a:gd name="connsiteY34" fmla="*/ 22010 h 42118"/>
                    <a:gd name="connsiteX35" fmla="*/ 33429 w 73045"/>
                    <a:gd name="connsiteY35" fmla="*/ 22609 h 42118"/>
                    <a:gd name="connsiteX36" fmla="*/ 30036 w 73045"/>
                    <a:gd name="connsiteY36" fmla="*/ 23906 h 42118"/>
                    <a:gd name="connsiteX37" fmla="*/ 28839 w 73045"/>
                    <a:gd name="connsiteY37" fmla="*/ 24405 h 42118"/>
                    <a:gd name="connsiteX38" fmla="*/ 25746 w 73045"/>
                    <a:gd name="connsiteY38" fmla="*/ 26301 h 42118"/>
                    <a:gd name="connsiteX39" fmla="*/ 24249 w 73045"/>
                    <a:gd name="connsiteY39" fmla="*/ 26301 h 42118"/>
                    <a:gd name="connsiteX40" fmla="*/ 24249 w 73045"/>
                    <a:gd name="connsiteY40" fmla="*/ 29295 h 42118"/>
                    <a:gd name="connsiteX41" fmla="*/ 21155 w 73045"/>
                    <a:gd name="connsiteY41" fmla="*/ 29295 h 42118"/>
                    <a:gd name="connsiteX42" fmla="*/ 17762 w 73045"/>
                    <a:gd name="connsiteY42" fmla="*/ 30492 h 42118"/>
                    <a:gd name="connsiteX43" fmla="*/ 15966 w 73045"/>
                    <a:gd name="connsiteY43" fmla="*/ 38974 h 42118"/>
                    <a:gd name="connsiteX44" fmla="*/ 9680 w 73045"/>
                    <a:gd name="connsiteY44" fmla="*/ 39673 h 42118"/>
                    <a:gd name="connsiteX45" fmla="*/ 1197 w 73045"/>
                    <a:gd name="connsiteY45" fmla="*/ 25802 h 42118"/>
                    <a:gd name="connsiteX46" fmla="*/ 0 w 73045"/>
                    <a:gd name="connsiteY46" fmla="*/ 26401 h 42118"/>
                    <a:gd name="connsiteX47" fmla="*/ 9380 w 73045"/>
                    <a:gd name="connsiteY47" fmla="*/ 41868 h 42118"/>
                    <a:gd name="connsiteX48" fmla="*/ 46801 w 73045"/>
                    <a:gd name="connsiteY48" fmla="*/ 15723 h 42118"/>
                    <a:gd name="connsiteX49" fmla="*/ 48697 w 73045"/>
                    <a:gd name="connsiteY49" fmla="*/ 20014 h 42118"/>
                    <a:gd name="connsiteX50" fmla="*/ 44905 w 73045"/>
                    <a:gd name="connsiteY50" fmla="*/ 21910 h 42118"/>
                    <a:gd name="connsiteX51" fmla="*/ 44905 w 73045"/>
                    <a:gd name="connsiteY51" fmla="*/ 21910 h 42118"/>
                    <a:gd name="connsiteX52" fmla="*/ 46801 w 73045"/>
                    <a:gd name="connsiteY52" fmla="*/ 15724 h 42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73045" h="42118">
                      <a:moveTo>
                        <a:pt x="9380" y="41868"/>
                      </a:moveTo>
                      <a:cubicBezTo>
                        <a:pt x="9380" y="41868"/>
                        <a:pt x="10079" y="41868"/>
                        <a:pt x="10178" y="41868"/>
                      </a:cubicBezTo>
                      <a:cubicBezTo>
                        <a:pt x="11376" y="38276"/>
                        <a:pt x="14170" y="38575"/>
                        <a:pt x="15966" y="41868"/>
                      </a:cubicBezTo>
                      <a:cubicBezTo>
                        <a:pt x="15966" y="42467"/>
                        <a:pt x="16665" y="41868"/>
                        <a:pt x="16665" y="41369"/>
                      </a:cubicBezTo>
                      <a:cubicBezTo>
                        <a:pt x="16476" y="38581"/>
                        <a:pt x="17027" y="35793"/>
                        <a:pt x="18261" y="33286"/>
                      </a:cubicBezTo>
                      <a:cubicBezTo>
                        <a:pt x="20057" y="30492"/>
                        <a:pt x="21255" y="33286"/>
                        <a:pt x="23351" y="33286"/>
                      </a:cubicBezTo>
                      <a:cubicBezTo>
                        <a:pt x="25446" y="33286"/>
                        <a:pt x="25746" y="30991"/>
                        <a:pt x="25845" y="29095"/>
                      </a:cubicBezTo>
                      <a:cubicBezTo>
                        <a:pt x="27642" y="30093"/>
                        <a:pt x="29338" y="29095"/>
                        <a:pt x="30036" y="26800"/>
                      </a:cubicBezTo>
                      <a:cubicBezTo>
                        <a:pt x="32132" y="28496"/>
                        <a:pt x="33729" y="27299"/>
                        <a:pt x="34627" y="24705"/>
                      </a:cubicBezTo>
                      <a:cubicBezTo>
                        <a:pt x="35724" y="25702"/>
                        <a:pt x="37221" y="27399"/>
                        <a:pt x="38319" y="27099"/>
                      </a:cubicBezTo>
                      <a:cubicBezTo>
                        <a:pt x="39417" y="26800"/>
                        <a:pt x="40415" y="16222"/>
                        <a:pt x="43508" y="22409"/>
                      </a:cubicBezTo>
                      <a:lnTo>
                        <a:pt x="44007" y="22908"/>
                      </a:lnTo>
                      <a:cubicBezTo>
                        <a:pt x="43999" y="23331"/>
                        <a:pt x="44182" y="23734"/>
                        <a:pt x="44506" y="24006"/>
                      </a:cubicBezTo>
                      <a:cubicBezTo>
                        <a:pt x="46259" y="25517"/>
                        <a:pt x="48906" y="25320"/>
                        <a:pt x="50417" y="23567"/>
                      </a:cubicBezTo>
                      <a:cubicBezTo>
                        <a:pt x="50830" y="23088"/>
                        <a:pt x="51129" y="22521"/>
                        <a:pt x="51292" y="21910"/>
                      </a:cubicBezTo>
                      <a:cubicBezTo>
                        <a:pt x="52788" y="18617"/>
                        <a:pt x="53886" y="6443"/>
                        <a:pt x="59175" y="14127"/>
                      </a:cubicBezTo>
                      <a:cubicBezTo>
                        <a:pt x="59175" y="14726"/>
                        <a:pt x="60273" y="14127"/>
                        <a:pt x="60273" y="14127"/>
                      </a:cubicBezTo>
                      <a:cubicBezTo>
                        <a:pt x="60273" y="11532"/>
                        <a:pt x="60273" y="7940"/>
                        <a:pt x="63665" y="11033"/>
                      </a:cubicBezTo>
                      <a:cubicBezTo>
                        <a:pt x="63665" y="11033"/>
                        <a:pt x="64564" y="11033"/>
                        <a:pt x="64564" y="10335"/>
                      </a:cubicBezTo>
                      <a:cubicBezTo>
                        <a:pt x="64564" y="9636"/>
                        <a:pt x="64564" y="4248"/>
                        <a:pt x="67457" y="6243"/>
                      </a:cubicBezTo>
                      <a:cubicBezTo>
                        <a:pt x="68878" y="7374"/>
                        <a:pt x="69865" y="8960"/>
                        <a:pt x="70251" y="10734"/>
                      </a:cubicBezTo>
                      <a:cubicBezTo>
                        <a:pt x="70251" y="11532"/>
                        <a:pt x="71249" y="10734"/>
                        <a:pt x="71150" y="10235"/>
                      </a:cubicBezTo>
                      <a:cubicBezTo>
                        <a:pt x="70618" y="7014"/>
                        <a:pt x="71294" y="3710"/>
                        <a:pt x="73046" y="955"/>
                      </a:cubicBezTo>
                      <a:cubicBezTo>
                        <a:pt x="73046" y="456"/>
                        <a:pt x="73046" y="-442"/>
                        <a:pt x="72447" y="256"/>
                      </a:cubicBezTo>
                      <a:cubicBezTo>
                        <a:pt x="71107" y="2371"/>
                        <a:pt x="70255" y="4757"/>
                        <a:pt x="69952" y="7241"/>
                      </a:cubicBezTo>
                      <a:cubicBezTo>
                        <a:pt x="68954" y="5445"/>
                        <a:pt x="67457" y="3549"/>
                        <a:pt x="65761" y="3848"/>
                      </a:cubicBezTo>
                      <a:cubicBezTo>
                        <a:pt x="64065" y="4148"/>
                        <a:pt x="63466" y="6543"/>
                        <a:pt x="63366" y="8439"/>
                      </a:cubicBezTo>
                      <a:cubicBezTo>
                        <a:pt x="60173" y="5944"/>
                        <a:pt x="59374" y="8439"/>
                        <a:pt x="59075" y="11932"/>
                      </a:cubicBezTo>
                      <a:cubicBezTo>
                        <a:pt x="57080" y="9736"/>
                        <a:pt x="54585" y="9137"/>
                        <a:pt x="52489" y="11932"/>
                      </a:cubicBezTo>
                      <a:cubicBezTo>
                        <a:pt x="51743" y="13511"/>
                        <a:pt x="51239" y="15192"/>
                        <a:pt x="50992" y="16921"/>
                      </a:cubicBezTo>
                      <a:cubicBezTo>
                        <a:pt x="50817" y="15684"/>
                        <a:pt x="50259" y="14532"/>
                        <a:pt x="49396" y="13628"/>
                      </a:cubicBezTo>
                      <a:cubicBezTo>
                        <a:pt x="46202" y="10734"/>
                        <a:pt x="44207" y="15624"/>
                        <a:pt x="43508" y="19216"/>
                      </a:cubicBezTo>
                      <a:cubicBezTo>
                        <a:pt x="42311" y="17719"/>
                        <a:pt x="40814" y="17021"/>
                        <a:pt x="39417" y="19216"/>
                      </a:cubicBezTo>
                      <a:cubicBezTo>
                        <a:pt x="38020" y="21411"/>
                        <a:pt x="38119" y="24405"/>
                        <a:pt x="37620" y="24505"/>
                      </a:cubicBezTo>
                      <a:cubicBezTo>
                        <a:pt x="37122" y="24605"/>
                        <a:pt x="34926" y="22210"/>
                        <a:pt x="34427" y="22010"/>
                      </a:cubicBezTo>
                      <a:cubicBezTo>
                        <a:pt x="33928" y="21811"/>
                        <a:pt x="33529" y="22010"/>
                        <a:pt x="33429" y="22609"/>
                      </a:cubicBezTo>
                      <a:cubicBezTo>
                        <a:pt x="33330" y="23208"/>
                        <a:pt x="32232" y="25104"/>
                        <a:pt x="30036" y="23906"/>
                      </a:cubicBezTo>
                      <a:cubicBezTo>
                        <a:pt x="30036" y="23407"/>
                        <a:pt x="28939" y="23906"/>
                        <a:pt x="28839" y="24405"/>
                      </a:cubicBezTo>
                      <a:cubicBezTo>
                        <a:pt x="28739" y="24904"/>
                        <a:pt x="27841" y="26800"/>
                        <a:pt x="25746" y="26301"/>
                      </a:cubicBezTo>
                      <a:cubicBezTo>
                        <a:pt x="23650" y="25802"/>
                        <a:pt x="24249" y="25802"/>
                        <a:pt x="24249" y="26301"/>
                      </a:cubicBezTo>
                      <a:cubicBezTo>
                        <a:pt x="24249" y="26800"/>
                        <a:pt x="24249" y="28696"/>
                        <a:pt x="24249" y="29295"/>
                      </a:cubicBezTo>
                      <a:cubicBezTo>
                        <a:pt x="24249" y="29893"/>
                        <a:pt x="22153" y="29295"/>
                        <a:pt x="21155" y="29295"/>
                      </a:cubicBezTo>
                      <a:cubicBezTo>
                        <a:pt x="19884" y="28816"/>
                        <a:pt x="18452" y="29321"/>
                        <a:pt x="17762" y="30492"/>
                      </a:cubicBezTo>
                      <a:cubicBezTo>
                        <a:pt x="16216" y="33033"/>
                        <a:pt x="15583" y="36025"/>
                        <a:pt x="15966" y="38974"/>
                      </a:cubicBezTo>
                      <a:cubicBezTo>
                        <a:pt x="13871" y="36180"/>
                        <a:pt x="10578" y="35981"/>
                        <a:pt x="9680" y="39673"/>
                      </a:cubicBezTo>
                      <a:cubicBezTo>
                        <a:pt x="5893" y="35709"/>
                        <a:pt x="3000" y="30979"/>
                        <a:pt x="1197" y="25802"/>
                      </a:cubicBezTo>
                      <a:cubicBezTo>
                        <a:pt x="1197" y="24804"/>
                        <a:pt x="0" y="25802"/>
                        <a:pt x="0" y="26401"/>
                      </a:cubicBezTo>
                      <a:cubicBezTo>
                        <a:pt x="199" y="33087"/>
                        <a:pt x="5987" y="37178"/>
                        <a:pt x="9380" y="41868"/>
                      </a:cubicBezTo>
                      <a:close/>
                      <a:moveTo>
                        <a:pt x="46801" y="15723"/>
                      </a:moveTo>
                      <a:cubicBezTo>
                        <a:pt x="49296" y="13827"/>
                        <a:pt x="49495" y="18617"/>
                        <a:pt x="48697" y="20014"/>
                      </a:cubicBezTo>
                      <a:cubicBezTo>
                        <a:pt x="48032" y="21456"/>
                        <a:pt x="46457" y="22243"/>
                        <a:pt x="44905" y="21910"/>
                      </a:cubicBezTo>
                      <a:lnTo>
                        <a:pt x="44905" y="21910"/>
                      </a:lnTo>
                      <a:cubicBezTo>
                        <a:pt x="44672" y="19676"/>
                        <a:pt x="45357" y="17443"/>
                        <a:pt x="46801" y="15724"/>
                      </a:cubicBezTo>
                      <a:close/>
                    </a:path>
                  </a:pathLst>
                </a:custGeom>
                <a:solidFill>
                  <a:srgbClr val="000000"/>
                </a:solidFill>
                <a:ln w="9963" cap="flat">
                  <a:noFill/>
                  <a:prstDash val="solid"/>
                  <a:miter/>
                </a:ln>
              </p:spPr>
              <p:txBody>
                <a:bodyPr rtlCol="0" anchor="ctr"/>
                <a:lstStyle/>
                <a:p>
                  <a:pPr defTabSz="685783">
                    <a:buClrTx/>
                    <a:defRPr/>
                  </a:pPr>
                  <a:endParaRPr lang="en-US" sz="1350" kern="1200" dirty="0">
                    <a:solidFill>
                      <a:prstClr val="black"/>
                    </a:solidFill>
                    <a:latin typeface="Calibri" panose="020F0502020204030204"/>
                    <a:ea typeface="+mn-ea"/>
                  </a:endParaRPr>
                </a:p>
              </p:txBody>
            </p:sp>
            <p:sp>
              <p:nvSpPr>
                <p:cNvPr id="79" name="Freeform: Shape 78">
                  <a:extLst>
                    <a:ext uri="{FF2B5EF4-FFF2-40B4-BE49-F238E27FC236}">
                      <a16:creationId xmlns:a16="http://schemas.microsoft.com/office/drawing/2014/main" id="{0AC3BE53-65EC-445F-4940-7A263A0EAE5A}"/>
                    </a:ext>
                  </a:extLst>
                </p:cNvPr>
                <p:cNvSpPr/>
                <p:nvPr/>
              </p:nvSpPr>
              <p:spPr>
                <a:xfrm>
                  <a:off x="6974699" y="3887154"/>
                  <a:ext cx="70050" cy="45246"/>
                </a:xfrm>
                <a:custGeom>
                  <a:avLst/>
                  <a:gdLst>
                    <a:gd name="connsiteX0" fmla="*/ 145 w 70050"/>
                    <a:gd name="connsiteY0" fmla="*/ 26193 h 45246"/>
                    <a:gd name="connsiteX1" fmla="*/ 10124 w 70050"/>
                    <a:gd name="connsiteY1" fmla="*/ 44754 h 45246"/>
                    <a:gd name="connsiteX2" fmla="*/ 11721 w 70050"/>
                    <a:gd name="connsiteY2" fmla="*/ 44754 h 45246"/>
                    <a:gd name="connsiteX3" fmla="*/ 14016 w 70050"/>
                    <a:gd name="connsiteY3" fmla="*/ 35873 h 45246"/>
                    <a:gd name="connsiteX4" fmla="*/ 19005 w 70050"/>
                    <a:gd name="connsiteY4" fmla="*/ 39964 h 45246"/>
                    <a:gd name="connsiteX5" fmla="*/ 19903 w 70050"/>
                    <a:gd name="connsiteY5" fmla="*/ 39964 h 45246"/>
                    <a:gd name="connsiteX6" fmla="*/ 22598 w 70050"/>
                    <a:gd name="connsiteY6" fmla="*/ 30684 h 45246"/>
                    <a:gd name="connsiteX7" fmla="*/ 25392 w 70050"/>
                    <a:gd name="connsiteY7" fmla="*/ 31981 h 45246"/>
                    <a:gd name="connsiteX8" fmla="*/ 26789 w 70050"/>
                    <a:gd name="connsiteY8" fmla="*/ 28289 h 45246"/>
                    <a:gd name="connsiteX9" fmla="*/ 31479 w 70050"/>
                    <a:gd name="connsiteY9" fmla="*/ 25495 h 45246"/>
                    <a:gd name="connsiteX10" fmla="*/ 37267 w 70050"/>
                    <a:gd name="connsiteY10" fmla="*/ 23100 h 45246"/>
                    <a:gd name="connsiteX11" fmla="*/ 40760 w 70050"/>
                    <a:gd name="connsiteY11" fmla="*/ 25395 h 45246"/>
                    <a:gd name="connsiteX12" fmla="*/ 41558 w 70050"/>
                    <a:gd name="connsiteY12" fmla="*/ 25395 h 45246"/>
                    <a:gd name="connsiteX13" fmla="*/ 42655 w 70050"/>
                    <a:gd name="connsiteY13" fmla="*/ 20904 h 45246"/>
                    <a:gd name="connsiteX14" fmla="*/ 46946 w 70050"/>
                    <a:gd name="connsiteY14" fmla="*/ 22601 h 45246"/>
                    <a:gd name="connsiteX15" fmla="*/ 47545 w 70050"/>
                    <a:gd name="connsiteY15" fmla="*/ 23200 h 45246"/>
                    <a:gd name="connsiteX16" fmla="*/ 48144 w 70050"/>
                    <a:gd name="connsiteY16" fmla="*/ 22601 h 45246"/>
                    <a:gd name="connsiteX17" fmla="*/ 49341 w 70050"/>
                    <a:gd name="connsiteY17" fmla="*/ 16813 h 45246"/>
                    <a:gd name="connsiteX18" fmla="*/ 49840 w 70050"/>
                    <a:gd name="connsiteY18" fmla="*/ 14917 h 45246"/>
                    <a:gd name="connsiteX19" fmla="*/ 53333 w 70050"/>
                    <a:gd name="connsiteY19" fmla="*/ 14218 h 45246"/>
                    <a:gd name="connsiteX20" fmla="*/ 55329 w 70050"/>
                    <a:gd name="connsiteY20" fmla="*/ 18110 h 45246"/>
                    <a:gd name="connsiteX21" fmla="*/ 56726 w 70050"/>
                    <a:gd name="connsiteY21" fmla="*/ 18110 h 45246"/>
                    <a:gd name="connsiteX22" fmla="*/ 59719 w 70050"/>
                    <a:gd name="connsiteY22" fmla="*/ 6235 h 45246"/>
                    <a:gd name="connsiteX23" fmla="*/ 62314 w 70050"/>
                    <a:gd name="connsiteY23" fmla="*/ 6235 h 45246"/>
                    <a:gd name="connsiteX24" fmla="*/ 61416 w 70050"/>
                    <a:gd name="connsiteY24" fmla="*/ 11824 h 45246"/>
                    <a:gd name="connsiteX25" fmla="*/ 66106 w 70050"/>
                    <a:gd name="connsiteY25" fmla="*/ 11125 h 45246"/>
                    <a:gd name="connsiteX26" fmla="*/ 64709 w 70050"/>
                    <a:gd name="connsiteY26" fmla="*/ 6036 h 45246"/>
                    <a:gd name="connsiteX27" fmla="*/ 69598 w 70050"/>
                    <a:gd name="connsiteY27" fmla="*/ 1845 h 45246"/>
                    <a:gd name="connsiteX28" fmla="*/ 69598 w 70050"/>
                    <a:gd name="connsiteY28" fmla="*/ 49 h 45246"/>
                    <a:gd name="connsiteX29" fmla="*/ 63811 w 70050"/>
                    <a:gd name="connsiteY29" fmla="*/ 4639 h 45246"/>
                    <a:gd name="connsiteX30" fmla="*/ 59520 w 70050"/>
                    <a:gd name="connsiteY30" fmla="*/ 4040 h 45246"/>
                    <a:gd name="connsiteX31" fmla="*/ 55528 w 70050"/>
                    <a:gd name="connsiteY31" fmla="*/ 14019 h 45246"/>
                    <a:gd name="connsiteX32" fmla="*/ 50838 w 70050"/>
                    <a:gd name="connsiteY32" fmla="*/ 11524 h 45246"/>
                    <a:gd name="connsiteX33" fmla="*/ 47645 w 70050"/>
                    <a:gd name="connsiteY33" fmla="*/ 19807 h 45246"/>
                    <a:gd name="connsiteX34" fmla="*/ 43054 w 70050"/>
                    <a:gd name="connsiteY34" fmla="*/ 16913 h 45246"/>
                    <a:gd name="connsiteX35" fmla="*/ 41458 w 70050"/>
                    <a:gd name="connsiteY35" fmla="*/ 20505 h 45246"/>
                    <a:gd name="connsiteX36" fmla="*/ 40760 w 70050"/>
                    <a:gd name="connsiteY36" fmla="*/ 23399 h 45246"/>
                    <a:gd name="connsiteX37" fmla="*/ 37866 w 70050"/>
                    <a:gd name="connsiteY37" fmla="*/ 21104 h 45246"/>
                    <a:gd name="connsiteX38" fmla="*/ 36768 w 70050"/>
                    <a:gd name="connsiteY38" fmla="*/ 21104 h 45246"/>
                    <a:gd name="connsiteX39" fmla="*/ 31878 w 70050"/>
                    <a:gd name="connsiteY39" fmla="*/ 23100 h 45246"/>
                    <a:gd name="connsiteX40" fmla="*/ 30681 w 70050"/>
                    <a:gd name="connsiteY40" fmla="*/ 23599 h 45246"/>
                    <a:gd name="connsiteX41" fmla="*/ 27088 w 70050"/>
                    <a:gd name="connsiteY41" fmla="*/ 25994 h 45246"/>
                    <a:gd name="connsiteX42" fmla="*/ 25891 w 70050"/>
                    <a:gd name="connsiteY42" fmla="*/ 26493 h 45246"/>
                    <a:gd name="connsiteX43" fmla="*/ 23596 w 70050"/>
                    <a:gd name="connsiteY43" fmla="*/ 28688 h 45246"/>
                    <a:gd name="connsiteX44" fmla="*/ 22469 w 70050"/>
                    <a:gd name="connsiteY44" fmla="*/ 28617 h 45246"/>
                    <a:gd name="connsiteX45" fmla="*/ 22398 w 70050"/>
                    <a:gd name="connsiteY45" fmla="*/ 28688 h 45246"/>
                    <a:gd name="connsiteX46" fmla="*/ 19205 w 70050"/>
                    <a:gd name="connsiteY46" fmla="*/ 38667 h 45246"/>
                    <a:gd name="connsiteX47" fmla="*/ 13716 w 70050"/>
                    <a:gd name="connsiteY47" fmla="*/ 34775 h 45246"/>
                    <a:gd name="connsiteX48" fmla="*/ 10423 w 70050"/>
                    <a:gd name="connsiteY48" fmla="*/ 42858 h 45246"/>
                    <a:gd name="connsiteX49" fmla="*/ 2440 w 70050"/>
                    <a:gd name="connsiteY49" fmla="*/ 27191 h 45246"/>
                    <a:gd name="connsiteX50" fmla="*/ 145 w 70050"/>
                    <a:gd name="connsiteY50" fmla="*/ 26193 h 45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70050" h="45246">
                      <a:moveTo>
                        <a:pt x="145" y="26193"/>
                      </a:moveTo>
                      <a:cubicBezTo>
                        <a:pt x="1824" y="33134"/>
                        <a:pt x="5260" y="39526"/>
                        <a:pt x="10124" y="44754"/>
                      </a:cubicBezTo>
                      <a:cubicBezTo>
                        <a:pt x="10623" y="45253"/>
                        <a:pt x="11421" y="45552"/>
                        <a:pt x="11721" y="44754"/>
                      </a:cubicBezTo>
                      <a:cubicBezTo>
                        <a:pt x="12020" y="43956"/>
                        <a:pt x="11721" y="36771"/>
                        <a:pt x="14016" y="35873"/>
                      </a:cubicBezTo>
                      <a:cubicBezTo>
                        <a:pt x="16311" y="34975"/>
                        <a:pt x="17209" y="38966"/>
                        <a:pt x="19005" y="39964"/>
                      </a:cubicBezTo>
                      <a:cubicBezTo>
                        <a:pt x="20802" y="40962"/>
                        <a:pt x="19704" y="39964"/>
                        <a:pt x="19903" y="39964"/>
                      </a:cubicBezTo>
                      <a:cubicBezTo>
                        <a:pt x="21300" y="37170"/>
                        <a:pt x="20901" y="33278"/>
                        <a:pt x="22598" y="30684"/>
                      </a:cubicBezTo>
                      <a:cubicBezTo>
                        <a:pt x="23296" y="31682"/>
                        <a:pt x="24194" y="32680"/>
                        <a:pt x="25392" y="31981"/>
                      </a:cubicBezTo>
                      <a:cubicBezTo>
                        <a:pt x="26326" y="30983"/>
                        <a:pt x="26828" y="29656"/>
                        <a:pt x="26789" y="28289"/>
                      </a:cubicBezTo>
                      <a:cubicBezTo>
                        <a:pt x="29184" y="29885"/>
                        <a:pt x="30681" y="28289"/>
                        <a:pt x="31479" y="25495"/>
                      </a:cubicBezTo>
                      <a:cubicBezTo>
                        <a:pt x="34074" y="27890"/>
                        <a:pt x="35870" y="26094"/>
                        <a:pt x="37267" y="23100"/>
                      </a:cubicBezTo>
                      <a:cubicBezTo>
                        <a:pt x="38090" y="24288"/>
                        <a:pt x="39342" y="25111"/>
                        <a:pt x="40760" y="25395"/>
                      </a:cubicBezTo>
                      <a:cubicBezTo>
                        <a:pt x="41007" y="25538"/>
                        <a:pt x="41311" y="25538"/>
                        <a:pt x="41558" y="25395"/>
                      </a:cubicBezTo>
                      <a:cubicBezTo>
                        <a:pt x="41558" y="23898"/>
                        <a:pt x="42256" y="22401"/>
                        <a:pt x="42655" y="20904"/>
                      </a:cubicBezTo>
                      <a:cubicBezTo>
                        <a:pt x="43653" y="16913"/>
                        <a:pt x="45948" y="20904"/>
                        <a:pt x="46946" y="22601"/>
                      </a:cubicBezTo>
                      <a:cubicBezTo>
                        <a:pt x="46946" y="22932"/>
                        <a:pt x="47214" y="23200"/>
                        <a:pt x="47545" y="23200"/>
                      </a:cubicBezTo>
                      <a:cubicBezTo>
                        <a:pt x="47876" y="23200"/>
                        <a:pt x="48144" y="22932"/>
                        <a:pt x="48144" y="22601"/>
                      </a:cubicBezTo>
                      <a:cubicBezTo>
                        <a:pt x="48753" y="20721"/>
                        <a:pt x="49155" y="18780"/>
                        <a:pt x="49341" y="16813"/>
                      </a:cubicBezTo>
                      <a:cubicBezTo>
                        <a:pt x="49400" y="16158"/>
                        <a:pt x="49569" y="15517"/>
                        <a:pt x="49840" y="14917"/>
                      </a:cubicBezTo>
                      <a:cubicBezTo>
                        <a:pt x="50662" y="13838"/>
                        <a:pt x="52159" y="13539"/>
                        <a:pt x="53333" y="14218"/>
                      </a:cubicBezTo>
                      <a:cubicBezTo>
                        <a:pt x="54431" y="14817"/>
                        <a:pt x="55029" y="17013"/>
                        <a:pt x="55329" y="18110"/>
                      </a:cubicBezTo>
                      <a:cubicBezTo>
                        <a:pt x="55628" y="19208"/>
                        <a:pt x="56825" y="19008"/>
                        <a:pt x="56726" y="18110"/>
                      </a:cubicBezTo>
                      <a:cubicBezTo>
                        <a:pt x="56726" y="14618"/>
                        <a:pt x="55927" y="8131"/>
                        <a:pt x="59719" y="6235"/>
                      </a:cubicBezTo>
                      <a:cubicBezTo>
                        <a:pt x="60550" y="5892"/>
                        <a:pt x="61483" y="5892"/>
                        <a:pt x="62314" y="6235"/>
                      </a:cubicBezTo>
                      <a:cubicBezTo>
                        <a:pt x="61284" y="7905"/>
                        <a:pt x="60961" y="9916"/>
                        <a:pt x="61416" y="11824"/>
                      </a:cubicBezTo>
                      <a:cubicBezTo>
                        <a:pt x="62414" y="15316"/>
                        <a:pt x="65707" y="14518"/>
                        <a:pt x="66106" y="11125"/>
                      </a:cubicBezTo>
                      <a:cubicBezTo>
                        <a:pt x="66223" y="9320"/>
                        <a:pt x="65731" y="7528"/>
                        <a:pt x="64709" y="6036"/>
                      </a:cubicBezTo>
                      <a:cubicBezTo>
                        <a:pt x="65943" y="4235"/>
                        <a:pt x="67630" y="2790"/>
                        <a:pt x="69598" y="1845"/>
                      </a:cubicBezTo>
                      <a:cubicBezTo>
                        <a:pt x="70297" y="1845"/>
                        <a:pt x="70097" y="-351"/>
                        <a:pt x="69598" y="49"/>
                      </a:cubicBezTo>
                      <a:cubicBezTo>
                        <a:pt x="67345" y="1118"/>
                        <a:pt x="65365" y="2688"/>
                        <a:pt x="63811" y="4639"/>
                      </a:cubicBezTo>
                      <a:cubicBezTo>
                        <a:pt x="62647" y="3561"/>
                        <a:pt x="60935" y="3323"/>
                        <a:pt x="59520" y="4040"/>
                      </a:cubicBezTo>
                      <a:cubicBezTo>
                        <a:pt x="56127" y="5637"/>
                        <a:pt x="55628" y="10227"/>
                        <a:pt x="55528" y="14019"/>
                      </a:cubicBezTo>
                      <a:cubicBezTo>
                        <a:pt x="54530" y="12223"/>
                        <a:pt x="52934" y="10826"/>
                        <a:pt x="50838" y="11524"/>
                      </a:cubicBezTo>
                      <a:cubicBezTo>
                        <a:pt x="48743" y="12223"/>
                        <a:pt x="48144" y="16913"/>
                        <a:pt x="47645" y="19807"/>
                      </a:cubicBezTo>
                      <a:cubicBezTo>
                        <a:pt x="46547" y="17911"/>
                        <a:pt x="44951" y="15616"/>
                        <a:pt x="43054" y="16913"/>
                      </a:cubicBezTo>
                      <a:cubicBezTo>
                        <a:pt x="41158" y="18210"/>
                        <a:pt x="41658" y="19408"/>
                        <a:pt x="41458" y="20505"/>
                      </a:cubicBezTo>
                      <a:cubicBezTo>
                        <a:pt x="41258" y="21603"/>
                        <a:pt x="41458" y="23100"/>
                        <a:pt x="40760" y="23399"/>
                      </a:cubicBezTo>
                      <a:cubicBezTo>
                        <a:pt x="40061" y="23699"/>
                        <a:pt x="38265" y="21503"/>
                        <a:pt x="37866" y="21104"/>
                      </a:cubicBezTo>
                      <a:cubicBezTo>
                        <a:pt x="37466" y="20705"/>
                        <a:pt x="36967" y="21104"/>
                        <a:pt x="36768" y="21104"/>
                      </a:cubicBezTo>
                      <a:cubicBezTo>
                        <a:pt x="35770" y="23299"/>
                        <a:pt x="34572" y="26393"/>
                        <a:pt x="31878" y="23100"/>
                      </a:cubicBezTo>
                      <a:cubicBezTo>
                        <a:pt x="31878" y="22601"/>
                        <a:pt x="30781" y="23100"/>
                        <a:pt x="30681" y="23599"/>
                      </a:cubicBezTo>
                      <a:cubicBezTo>
                        <a:pt x="30581" y="24098"/>
                        <a:pt x="29783" y="28788"/>
                        <a:pt x="27088" y="25994"/>
                      </a:cubicBezTo>
                      <a:cubicBezTo>
                        <a:pt x="26589" y="25994"/>
                        <a:pt x="25991" y="25994"/>
                        <a:pt x="25891" y="26493"/>
                      </a:cubicBezTo>
                      <a:cubicBezTo>
                        <a:pt x="25791" y="26992"/>
                        <a:pt x="25392" y="31482"/>
                        <a:pt x="23596" y="28688"/>
                      </a:cubicBezTo>
                      <a:cubicBezTo>
                        <a:pt x="23304" y="28357"/>
                        <a:pt x="22800" y="28326"/>
                        <a:pt x="22469" y="28617"/>
                      </a:cubicBezTo>
                      <a:cubicBezTo>
                        <a:pt x="22444" y="28639"/>
                        <a:pt x="22420" y="28663"/>
                        <a:pt x="22398" y="28688"/>
                      </a:cubicBezTo>
                      <a:cubicBezTo>
                        <a:pt x="20003" y="31183"/>
                        <a:pt x="20402" y="35075"/>
                        <a:pt x="19205" y="38667"/>
                      </a:cubicBezTo>
                      <a:cubicBezTo>
                        <a:pt x="17508" y="37070"/>
                        <a:pt x="16710" y="33578"/>
                        <a:pt x="13716" y="34775"/>
                      </a:cubicBezTo>
                      <a:cubicBezTo>
                        <a:pt x="10723" y="35973"/>
                        <a:pt x="10723" y="39765"/>
                        <a:pt x="10423" y="42858"/>
                      </a:cubicBezTo>
                      <a:cubicBezTo>
                        <a:pt x="6905" y="38119"/>
                        <a:pt x="4207" y="32823"/>
                        <a:pt x="2440" y="27191"/>
                      </a:cubicBezTo>
                      <a:cubicBezTo>
                        <a:pt x="1443" y="24098"/>
                        <a:pt x="-553" y="24497"/>
                        <a:pt x="145" y="26193"/>
                      </a:cubicBezTo>
                      <a:close/>
                    </a:path>
                  </a:pathLst>
                </a:custGeom>
                <a:solidFill>
                  <a:srgbClr val="000000"/>
                </a:solidFill>
                <a:ln w="9963" cap="flat">
                  <a:noFill/>
                  <a:prstDash val="solid"/>
                  <a:miter/>
                </a:ln>
              </p:spPr>
              <p:txBody>
                <a:bodyPr rtlCol="0" anchor="ctr"/>
                <a:lstStyle/>
                <a:p>
                  <a:pPr defTabSz="685783">
                    <a:buClrTx/>
                    <a:defRPr/>
                  </a:pPr>
                  <a:endParaRPr lang="en-US" sz="1350" kern="1200" dirty="0">
                    <a:solidFill>
                      <a:prstClr val="black"/>
                    </a:solidFill>
                    <a:latin typeface="Calibri" panose="020F0502020204030204"/>
                    <a:ea typeface="+mn-ea"/>
                  </a:endParaRPr>
                </a:p>
              </p:txBody>
            </p:sp>
            <p:sp>
              <p:nvSpPr>
                <p:cNvPr id="80" name="Freeform: Shape 79">
                  <a:extLst>
                    <a:ext uri="{FF2B5EF4-FFF2-40B4-BE49-F238E27FC236}">
                      <a16:creationId xmlns:a16="http://schemas.microsoft.com/office/drawing/2014/main" id="{27E683F1-3A43-3A12-B499-E88885045933}"/>
                    </a:ext>
                  </a:extLst>
                </p:cNvPr>
                <p:cNvSpPr/>
                <p:nvPr/>
              </p:nvSpPr>
              <p:spPr>
                <a:xfrm>
                  <a:off x="6940466" y="3936897"/>
                  <a:ext cx="26529" cy="15494"/>
                </a:xfrm>
                <a:custGeom>
                  <a:avLst/>
                  <a:gdLst>
                    <a:gd name="connsiteX0" fmla="*/ 249 w 26529"/>
                    <a:gd name="connsiteY0" fmla="*/ 15468 h 15494"/>
                    <a:gd name="connsiteX1" fmla="*/ 2145 w 26529"/>
                    <a:gd name="connsiteY1" fmla="*/ 12375 h 15494"/>
                    <a:gd name="connsiteX2" fmla="*/ 5838 w 26529"/>
                    <a:gd name="connsiteY2" fmla="*/ 14171 h 15494"/>
                    <a:gd name="connsiteX3" fmla="*/ 7135 w 26529"/>
                    <a:gd name="connsiteY3" fmla="*/ 11377 h 15494"/>
                    <a:gd name="connsiteX4" fmla="*/ 11313 w 26529"/>
                    <a:gd name="connsiteY4" fmla="*/ 12061 h 15494"/>
                    <a:gd name="connsiteX5" fmla="*/ 11426 w 26529"/>
                    <a:gd name="connsiteY5" fmla="*/ 11976 h 15494"/>
                    <a:gd name="connsiteX6" fmla="*/ 12723 w 26529"/>
                    <a:gd name="connsiteY6" fmla="*/ 7784 h 15494"/>
                    <a:gd name="connsiteX7" fmla="*/ 14120 w 26529"/>
                    <a:gd name="connsiteY7" fmla="*/ 8882 h 15494"/>
                    <a:gd name="connsiteX8" fmla="*/ 16016 w 26529"/>
                    <a:gd name="connsiteY8" fmla="*/ 7485 h 15494"/>
                    <a:gd name="connsiteX9" fmla="*/ 17513 w 26529"/>
                    <a:gd name="connsiteY9" fmla="*/ 2496 h 15494"/>
                    <a:gd name="connsiteX10" fmla="*/ 22503 w 26529"/>
                    <a:gd name="connsiteY10" fmla="*/ 6587 h 15494"/>
                    <a:gd name="connsiteX11" fmla="*/ 26494 w 26529"/>
                    <a:gd name="connsiteY11" fmla="*/ 1498 h 15494"/>
                    <a:gd name="connsiteX12" fmla="*/ 24997 w 26529"/>
                    <a:gd name="connsiteY12" fmla="*/ 1498 h 15494"/>
                    <a:gd name="connsiteX13" fmla="*/ 22103 w 26529"/>
                    <a:gd name="connsiteY13" fmla="*/ 4591 h 15494"/>
                    <a:gd name="connsiteX14" fmla="*/ 17613 w 26529"/>
                    <a:gd name="connsiteY14" fmla="*/ 600 h 15494"/>
                    <a:gd name="connsiteX15" fmla="*/ 16515 w 26529"/>
                    <a:gd name="connsiteY15" fmla="*/ 600 h 15494"/>
                    <a:gd name="connsiteX16" fmla="*/ 15418 w 26529"/>
                    <a:gd name="connsiteY16" fmla="*/ 4990 h 15494"/>
                    <a:gd name="connsiteX17" fmla="*/ 14519 w 26529"/>
                    <a:gd name="connsiteY17" fmla="*/ 6986 h 15494"/>
                    <a:gd name="connsiteX18" fmla="*/ 12923 w 26529"/>
                    <a:gd name="connsiteY18" fmla="*/ 5489 h 15494"/>
                    <a:gd name="connsiteX19" fmla="*/ 11925 w 26529"/>
                    <a:gd name="connsiteY19" fmla="*/ 5489 h 15494"/>
                    <a:gd name="connsiteX20" fmla="*/ 11426 w 26529"/>
                    <a:gd name="connsiteY20" fmla="*/ 9581 h 15494"/>
                    <a:gd name="connsiteX21" fmla="*/ 8831 w 26529"/>
                    <a:gd name="connsiteY21" fmla="*/ 10579 h 15494"/>
                    <a:gd name="connsiteX22" fmla="*/ 6935 w 26529"/>
                    <a:gd name="connsiteY22" fmla="*/ 8583 h 15494"/>
                    <a:gd name="connsiteX23" fmla="*/ 5938 w 26529"/>
                    <a:gd name="connsiteY23" fmla="*/ 9481 h 15494"/>
                    <a:gd name="connsiteX24" fmla="*/ 4540 w 26529"/>
                    <a:gd name="connsiteY24" fmla="*/ 12674 h 15494"/>
                    <a:gd name="connsiteX25" fmla="*/ 1647 w 26529"/>
                    <a:gd name="connsiteY25" fmla="*/ 10080 h 15494"/>
                    <a:gd name="connsiteX26" fmla="*/ 948 w 26529"/>
                    <a:gd name="connsiteY26" fmla="*/ 11078 h 15494"/>
                    <a:gd name="connsiteX27" fmla="*/ 50 w 26529"/>
                    <a:gd name="connsiteY27" fmla="*/ 14670 h 15494"/>
                    <a:gd name="connsiteX28" fmla="*/ 249 w 26529"/>
                    <a:gd name="connsiteY28" fmla="*/ 15468 h 15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6529" h="15494">
                      <a:moveTo>
                        <a:pt x="249" y="15468"/>
                      </a:moveTo>
                      <a:cubicBezTo>
                        <a:pt x="1444" y="14910"/>
                        <a:pt x="2190" y="13693"/>
                        <a:pt x="2145" y="12375"/>
                      </a:cubicBezTo>
                      <a:cubicBezTo>
                        <a:pt x="3243" y="13373"/>
                        <a:pt x="4341" y="15069"/>
                        <a:pt x="5838" y="14171"/>
                      </a:cubicBezTo>
                      <a:cubicBezTo>
                        <a:pt x="6668" y="13482"/>
                        <a:pt x="7144" y="12456"/>
                        <a:pt x="7135" y="11377"/>
                      </a:cubicBezTo>
                      <a:cubicBezTo>
                        <a:pt x="8100" y="12720"/>
                        <a:pt x="9970" y="13026"/>
                        <a:pt x="11313" y="12061"/>
                      </a:cubicBezTo>
                      <a:cubicBezTo>
                        <a:pt x="11352" y="12033"/>
                        <a:pt x="11389" y="12005"/>
                        <a:pt x="11426" y="11976"/>
                      </a:cubicBezTo>
                      <a:cubicBezTo>
                        <a:pt x="12823" y="10878"/>
                        <a:pt x="12624" y="9381"/>
                        <a:pt x="12723" y="7784"/>
                      </a:cubicBezTo>
                      <a:cubicBezTo>
                        <a:pt x="13003" y="8339"/>
                        <a:pt x="13515" y="8742"/>
                        <a:pt x="14120" y="8882"/>
                      </a:cubicBezTo>
                      <a:cubicBezTo>
                        <a:pt x="15018" y="8882"/>
                        <a:pt x="15617" y="8184"/>
                        <a:pt x="16016" y="7485"/>
                      </a:cubicBezTo>
                      <a:cubicBezTo>
                        <a:pt x="16711" y="5887"/>
                        <a:pt x="17213" y="4212"/>
                        <a:pt x="17513" y="2496"/>
                      </a:cubicBezTo>
                      <a:cubicBezTo>
                        <a:pt x="18805" y="4258"/>
                        <a:pt x="20521" y="5665"/>
                        <a:pt x="22503" y="6587"/>
                      </a:cubicBezTo>
                      <a:cubicBezTo>
                        <a:pt x="25496" y="7485"/>
                        <a:pt x="26195" y="3593"/>
                        <a:pt x="26494" y="1498"/>
                      </a:cubicBezTo>
                      <a:cubicBezTo>
                        <a:pt x="26793" y="-598"/>
                        <a:pt x="25097" y="-398"/>
                        <a:pt x="24997" y="1498"/>
                      </a:cubicBezTo>
                      <a:cubicBezTo>
                        <a:pt x="24897" y="3394"/>
                        <a:pt x="24299" y="5789"/>
                        <a:pt x="22103" y="4591"/>
                      </a:cubicBezTo>
                      <a:cubicBezTo>
                        <a:pt x="20383" y="3535"/>
                        <a:pt x="18863" y="2184"/>
                        <a:pt x="17613" y="600"/>
                      </a:cubicBezTo>
                      <a:cubicBezTo>
                        <a:pt x="17613" y="600"/>
                        <a:pt x="16715" y="600"/>
                        <a:pt x="16515" y="600"/>
                      </a:cubicBezTo>
                      <a:cubicBezTo>
                        <a:pt x="16316" y="600"/>
                        <a:pt x="15916" y="3593"/>
                        <a:pt x="15418" y="4990"/>
                      </a:cubicBezTo>
                      <a:cubicBezTo>
                        <a:pt x="14918" y="6387"/>
                        <a:pt x="15418" y="6687"/>
                        <a:pt x="14519" y="6986"/>
                      </a:cubicBezTo>
                      <a:cubicBezTo>
                        <a:pt x="13621" y="7285"/>
                        <a:pt x="13222" y="5988"/>
                        <a:pt x="12923" y="5489"/>
                      </a:cubicBezTo>
                      <a:cubicBezTo>
                        <a:pt x="12624" y="4990"/>
                        <a:pt x="12025" y="5489"/>
                        <a:pt x="11925" y="5489"/>
                      </a:cubicBezTo>
                      <a:cubicBezTo>
                        <a:pt x="11825" y="5489"/>
                        <a:pt x="11925" y="8383"/>
                        <a:pt x="11426" y="9581"/>
                      </a:cubicBezTo>
                      <a:cubicBezTo>
                        <a:pt x="10908" y="10488"/>
                        <a:pt x="9823" y="10906"/>
                        <a:pt x="8831" y="10579"/>
                      </a:cubicBezTo>
                      <a:cubicBezTo>
                        <a:pt x="8055" y="10067"/>
                        <a:pt x="7407" y="9384"/>
                        <a:pt x="6935" y="8583"/>
                      </a:cubicBezTo>
                      <a:cubicBezTo>
                        <a:pt x="6337" y="7784"/>
                        <a:pt x="5838" y="8583"/>
                        <a:pt x="5938" y="9481"/>
                      </a:cubicBezTo>
                      <a:cubicBezTo>
                        <a:pt x="6037" y="10379"/>
                        <a:pt x="5938" y="13273"/>
                        <a:pt x="4540" y="12674"/>
                      </a:cubicBezTo>
                      <a:cubicBezTo>
                        <a:pt x="3143" y="12075"/>
                        <a:pt x="2744" y="10678"/>
                        <a:pt x="1647" y="10080"/>
                      </a:cubicBezTo>
                      <a:cubicBezTo>
                        <a:pt x="549" y="9481"/>
                        <a:pt x="948" y="10778"/>
                        <a:pt x="948" y="11078"/>
                      </a:cubicBezTo>
                      <a:cubicBezTo>
                        <a:pt x="1091" y="12344"/>
                        <a:pt x="772" y="13620"/>
                        <a:pt x="50" y="14670"/>
                      </a:cubicBezTo>
                      <a:cubicBezTo>
                        <a:pt x="50" y="14670"/>
                        <a:pt x="-150" y="15668"/>
                        <a:pt x="249" y="15468"/>
                      </a:cubicBezTo>
                      <a:close/>
                    </a:path>
                  </a:pathLst>
                </a:custGeom>
                <a:solidFill>
                  <a:srgbClr val="000000"/>
                </a:solidFill>
                <a:ln w="9963" cap="flat">
                  <a:noFill/>
                  <a:prstDash val="solid"/>
                  <a:miter/>
                </a:ln>
              </p:spPr>
              <p:txBody>
                <a:bodyPr rtlCol="0" anchor="ctr"/>
                <a:lstStyle/>
                <a:p>
                  <a:pPr defTabSz="685783">
                    <a:buClrTx/>
                    <a:defRPr/>
                  </a:pPr>
                  <a:endParaRPr lang="en-US" sz="1350" kern="1200" dirty="0">
                    <a:solidFill>
                      <a:prstClr val="black"/>
                    </a:solidFill>
                    <a:latin typeface="Calibri" panose="020F0502020204030204"/>
                    <a:ea typeface="+mn-ea"/>
                  </a:endParaRPr>
                </a:p>
              </p:txBody>
            </p:sp>
            <p:sp>
              <p:nvSpPr>
                <p:cNvPr id="81" name="Freeform: Shape 80">
                  <a:extLst>
                    <a:ext uri="{FF2B5EF4-FFF2-40B4-BE49-F238E27FC236}">
                      <a16:creationId xmlns:a16="http://schemas.microsoft.com/office/drawing/2014/main" id="{ADBE941B-1CBA-CB0E-B415-01893839CAD0}"/>
                    </a:ext>
                  </a:extLst>
                </p:cNvPr>
                <p:cNvSpPr/>
                <p:nvPr/>
              </p:nvSpPr>
              <p:spPr>
                <a:xfrm>
                  <a:off x="6845467" y="4061971"/>
                  <a:ext cx="26412" cy="15438"/>
                </a:xfrm>
                <a:custGeom>
                  <a:avLst/>
                  <a:gdLst>
                    <a:gd name="connsiteX0" fmla="*/ 250 w 26412"/>
                    <a:gd name="connsiteY0" fmla="*/ 15430 h 15438"/>
                    <a:gd name="connsiteX1" fmla="*/ 2046 w 26412"/>
                    <a:gd name="connsiteY1" fmla="*/ 12337 h 15438"/>
                    <a:gd name="connsiteX2" fmla="*/ 5838 w 26412"/>
                    <a:gd name="connsiteY2" fmla="*/ 14033 h 15438"/>
                    <a:gd name="connsiteX3" fmla="*/ 7135 w 26412"/>
                    <a:gd name="connsiteY3" fmla="*/ 11239 h 15438"/>
                    <a:gd name="connsiteX4" fmla="*/ 11124 w 26412"/>
                    <a:gd name="connsiteY4" fmla="*/ 12155 h 15438"/>
                    <a:gd name="connsiteX5" fmla="*/ 11426 w 26412"/>
                    <a:gd name="connsiteY5" fmla="*/ 11938 h 15438"/>
                    <a:gd name="connsiteX6" fmla="*/ 12723 w 26412"/>
                    <a:gd name="connsiteY6" fmla="*/ 7746 h 15438"/>
                    <a:gd name="connsiteX7" fmla="*/ 14120 w 26412"/>
                    <a:gd name="connsiteY7" fmla="*/ 8844 h 15438"/>
                    <a:gd name="connsiteX8" fmla="*/ 16016 w 26412"/>
                    <a:gd name="connsiteY8" fmla="*/ 7447 h 15438"/>
                    <a:gd name="connsiteX9" fmla="*/ 17413 w 26412"/>
                    <a:gd name="connsiteY9" fmla="*/ 2458 h 15438"/>
                    <a:gd name="connsiteX10" fmla="*/ 22503 w 26412"/>
                    <a:gd name="connsiteY10" fmla="*/ 6449 h 15438"/>
                    <a:gd name="connsiteX11" fmla="*/ 26394 w 26412"/>
                    <a:gd name="connsiteY11" fmla="*/ 1460 h 15438"/>
                    <a:gd name="connsiteX12" fmla="*/ 24997 w 26412"/>
                    <a:gd name="connsiteY12" fmla="*/ 1460 h 15438"/>
                    <a:gd name="connsiteX13" fmla="*/ 22103 w 26412"/>
                    <a:gd name="connsiteY13" fmla="*/ 4553 h 15438"/>
                    <a:gd name="connsiteX14" fmla="*/ 17513 w 26412"/>
                    <a:gd name="connsiteY14" fmla="*/ 562 h 15438"/>
                    <a:gd name="connsiteX15" fmla="*/ 16515 w 26412"/>
                    <a:gd name="connsiteY15" fmla="*/ 561 h 15438"/>
                    <a:gd name="connsiteX16" fmla="*/ 15417 w 26412"/>
                    <a:gd name="connsiteY16" fmla="*/ 5052 h 15438"/>
                    <a:gd name="connsiteX17" fmla="*/ 14419 w 26412"/>
                    <a:gd name="connsiteY17" fmla="*/ 7048 h 15438"/>
                    <a:gd name="connsiteX18" fmla="*/ 12923 w 26412"/>
                    <a:gd name="connsiteY18" fmla="*/ 5551 h 15438"/>
                    <a:gd name="connsiteX19" fmla="*/ 11825 w 26412"/>
                    <a:gd name="connsiteY19" fmla="*/ 5551 h 15438"/>
                    <a:gd name="connsiteX20" fmla="*/ 11326 w 26412"/>
                    <a:gd name="connsiteY20" fmla="*/ 9642 h 15438"/>
                    <a:gd name="connsiteX21" fmla="*/ 8839 w 26412"/>
                    <a:gd name="connsiteY21" fmla="*/ 10643 h 15438"/>
                    <a:gd name="connsiteX22" fmla="*/ 8831 w 26412"/>
                    <a:gd name="connsiteY22" fmla="*/ 10640 h 15438"/>
                    <a:gd name="connsiteX23" fmla="*/ 6835 w 26412"/>
                    <a:gd name="connsiteY23" fmla="*/ 8744 h 15438"/>
                    <a:gd name="connsiteX24" fmla="*/ 5838 w 26412"/>
                    <a:gd name="connsiteY24" fmla="*/ 9642 h 15438"/>
                    <a:gd name="connsiteX25" fmla="*/ 4441 w 26412"/>
                    <a:gd name="connsiteY25" fmla="*/ 12736 h 15438"/>
                    <a:gd name="connsiteX26" fmla="*/ 1646 w 26412"/>
                    <a:gd name="connsiteY26" fmla="*/ 10241 h 15438"/>
                    <a:gd name="connsiteX27" fmla="*/ 948 w 26412"/>
                    <a:gd name="connsiteY27" fmla="*/ 11139 h 15438"/>
                    <a:gd name="connsiteX28" fmla="*/ 50 w 26412"/>
                    <a:gd name="connsiteY28" fmla="*/ 14732 h 15438"/>
                    <a:gd name="connsiteX29" fmla="*/ 250 w 26412"/>
                    <a:gd name="connsiteY29" fmla="*/ 15430 h 15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6412" h="15438">
                      <a:moveTo>
                        <a:pt x="250" y="15430"/>
                      </a:moveTo>
                      <a:cubicBezTo>
                        <a:pt x="1444" y="14885"/>
                        <a:pt x="2164" y="13645"/>
                        <a:pt x="2046" y="12337"/>
                      </a:cubicBezTo>
                      <a:cubicBezTo>
                        <a:pt x="3144" y="13335"/>
                        <a:pt x="4341" y="15031"/>
                        <a:pt x="5838" y="14033"/>
                      </a:cubicBezTo>
                      <a:cubicBezTo>
                        <a:pt x="6668" y="13344"/>
                        <a:pt x="7144" y="12318"/>
                        <a:pt x="7135" y="11239"/>
                      </a:cubicBezTo>
                      <a:cubicBezTo>
                        <a:pt x="7983" y="12593"/>
                        <a:pt x="9769" y="13004"/>
                        <a:pt x="11124" y="12155"/>
                      </a:cubicBezTo>
                      <a:cubicBezTo>
                        <a:pt x="11229" y="12089"/>
                        <a:pt x="11330" y="12016"/>
                        <a:pt x="11426" y="11938"/>
                      </a:cubicBezTo>
                      <a:cubicBezTo>
                        <a:pt x="12723" y="10840"/>
                        <a:pt x="12623" y="9243"/>
                        <a:pt x="12723" y="7746"/>
                      </a:cubicBezTo>
                      <a:cubicBezTo>
                        <a:pt x="12978" y="8321"/>
                        <a:pt x="13501" y="8732"/>
                        <a:pt x="14120" y="8844"/>
                      </a:cubicBezTo>
                      <a:cubicBezTo>
                        <a:pt x="15018" y="8844"/>
                        <a:pt x="15617" y="8146"/>
                        <a:pt x="16016" y="7447"/>
                      </a:cubicBezTo>
                      <a:cubicBezTo>
                        <a:pt x="16678" y="5845"/>
                        <a:pt x="17147" y="4170"/>
                        <a:pt x="17413" y="2458"/>
                      </a:cubicBezTo>
                      <a:cubicBezTo>
                        <a:pt x="18746" y="4196"/>
                        <a:pt x="20496" y="5570"/>
                        <a:pt x="22503" y="6449"/>
                      </a:cubicBezTo>
                      <a:cubicBezTo>
                        <a:pt x="25496" y="7447"/>
                        <a:pt x="26195" y="3455"/>
                        <a:pt x="26394" y="1460"/>
                      </a:cubicBezTo>
                      <a:cubicBezTo>
                        <a:pt x="26594" y="-536"/>
                        <a:pt x="25097" y="-436"/>
                        <a:pt x="24997" y="1460"/>
                      </a:cubicBezTo>
                      <a:cubicBezTo>
                        <a:pt x="24898" y="3356"/>
                        <a:pt x="24299" y="5751"/>
                        <a:pt x="22103" y="4553"/>
                      </a:cubicBezTo>
                      <a:cubicBezTo>
                        <a:pt x="20419" y="3412"/>
                        <a:pt x="18878" y="2072"/>
                        <a:pt x="17513" y="562"/>
                      </a:cubicBezTo>
                      <a:cubicBezTo>
                        <a:pt x="17513" y="63"/>
                        <a:pt x="16715" y="561"/>
                        <a:pt x="16515" y="561"/>
                      </a:cubicBezTo>
                      <a:cubicBezTo>
                        <a:pt x="16316" y="561"/>
                        <a:pt x="15917" y="3655"/>
                        <a:pt x="15417" y="5052"/>
                      </a:cubicBezTo>
                      <a:cubicBezTo>
                        <a:pt x="14919" y="6449"/>
                        <a:pt x="15417" y="6749"/>
                        <a:pt x="14419" y="7048"/>
                      </a:cubicBezTo>
                      <a:cubicBezTo>
                        <a:pt x="13422" y="7347"/>
                        <a:pt x="13122" y="6050"/>
                        <a:pt x="12923" y="5551"/>
                      </a:cubicBezTo>
                      <a:cubicBezTo>
                        <a:pt x="12723" y="5052"/>
                        <a:pt x="12025" y="5551"/>
                        <a:pt x="11825" y="5551"/>
                      </a:cubicBezTo>
                      <a:cubicBezTo>
                        <a:pt x="11625" y="5551"/>
                        <a:pt x="11825" y="8445"/>
                        <a:pt x="11326" y="9642"/>
                      </a:cubicBezTo>
                      <a:cubicBezTo>
                        <a:pt x="10916" y="10606"/>
                        <a:pt x="9802" y="11054"/>
                        <a:pt x="8839" y="10643"/>
                      </a:cubicBezTo>
                      <a:cubicBezTo>
                        <a:pt x="8836" y="10642"/>
                        <a:pt x="8834" y="10641"/>
                        <a:pt x="8831" y="10640"/>
                      </a:cubicBezTo>
                      <a:cubicBezTo>
                        <a:pt x="7988" y="10227"/>
                        <a:pt x="7291" y="9566"/>
                        <a:pt x="6835" y="8744"/>
                      </a:cubicBezTo>
                      <a:cubicBezTo>
                        <a:pt x="6237" y="7846"/>
                        <a:pt x="5838" y="8744"/>
                        <a:pt x="5838" y="9642"/>
                      </a:cubicBezTo>
                      <a:cubicBezTo>
                        <a:pt x="5838" y="10540"/>
                        <a:pt x="5838" y="13434"/>
                        <a:pt x="4441" y="12736"/>
                      </a:cubicBezTo>
                      <a:cubicBezTo>
                        <a:pt x="3044" y="12037"/>
                        <a:pt x="2744" y="10840"/>
                        <a:pt x="1646" y="10241"/>
                      </a:cubicBezTo>
                      <a:cubicBezTo>
                        <a:pt x="549" y="9642"/>
                        <a:pt x="948" y="10840"/>
                        <a:pt x="948" y="11139"/>
                      </a:cubicBezTo>
                      <a:cubicBezTo>
                        <a:pt x="1066" y="12404"/>
                        <a:pt x="749" y="13671"/>
                        <a:pt x="50" y="14732"/>
                      </a:cubicBezTo>
                      <a:cubicBezTo>
                        <a:pt x="50" y="14732"/>
                        <a:pt x="-150" y="15530"/>
                        <a:pt x="250" y="15430"/>
                      </a:cubicBezTo>
                      <a:close/>
                    </a:path>
                  </a:pathLst>
                </a:custGeom>
                <a:solidFill>
                  <a:srgbClr val="000000"/>
                </a:solidFill>
                <a:ln w="9963" cap="flat">
                  <a:noFill/>
                  <a:prstDash val="solid"/>
                  <a:miter/>
                </a:ln>
              </p:spPr>
              <p:txBody>
                <a:bodyPr rtlCol="0" anchor="ctr"/>
                <a:lstStyle/>
                <a:p>
                  <a:pPr defTabSz="685783">
                    <a:buClrTx/>
                    <a:defRPr/>
                  </a:pPr>
                  <a:endParaRPr lang="en-US" sz="1350" kern="1200" dirty="0">
                    <a:solidFill>
                      <a:prstClr val="black"/>
                    </a:solidFill>
                    <a:latin typeface="Calibri" panose="020F0502020204030204"/>
                    <a:ea typeface="+mn-ea"/>
                  </a:endParaRPr>
                </a:p>
              </p:txBody>
            </p:sp>
            <p:sp>
              <p:nvSpPr>
                <p:cNvPr id="82" name="Freeform: Shape 81">
                  <a:extLst>
                    <a:ext uri="{FF2B5EF4-FFF2-40B4-BE49-F238E27FC236}">
                      <a16:creationId xmlns:a16="http://schemas.microsoft.com/office/drawing/2014/main" id="{79D9682D-07F9-5E6F-D18A-38CEC943DCA8}"/>
                    </a:ext>
                  </a:extLst>
                </p:cNvPr>
                <p:cNvSpPr/>
                <p:nvPr/>
              </p:nvSpPr>
              <p:spPr>
                <a:xfrm>
                  <a:off x="6858570" y="3954345"/>
                  <a:ext cx="72280" cy="48313"/>
                </a:xfrm>
                <a:custGeom>
                  <a:avLst/>
                  <a:gdLst>
                    <a:gd name="connsiteX0" fmla="*/ 8601 w 72280"/>
                    <a:gd name="connsiteY0" fmla="*/ 48313 h 48313"/>
                    <a:gd name="connsiteX1" fmla="*/ 9399 w 72280"/>
                    <a:gd name="connsiteY1" fmla="*/ 47815 h 48313"/>
                    <a:gd name="connsiteX2" fmla="*/ 10197 w 72280"/>
                    <a:gd name="connsiteY2" fmla="*/ 39831 h 48313"/>
                    <a:gd name="connsiteX3" fmla="*/ 13092 w 72280"/>
                    <a:gd name="connsiteY3" fmla="*/ 36638 h 48313"/>
                    <a:gd name="connsiteX4" fmla="*/ 16983 w 72280"/>
                    <a:gd name="connsiteY4" fmla="*/ 38434 h 48313"/>
                    <a:gd name="connsiteX5" fmla="*/ 22372 w 72280"/>
                    <a:gd name="connsiteY5" fmla="*/ 31948 h 48313"/>
                    <a:gd name="connsiteX6" fmla="*/ 25665 w 72280"/>
                    <a:gd name="connsiteY6" fmla="*/ 30950 h 48313"/>
                    <a:gd name="connsiteX7" fmla="*/ 30156 w 72280"/>
                    <a:gd name="connsiteY7" fmla="*/ 27757 h 48313"/>
                    <a:gd name="connsiteX8" fmla="*/ 34247 w 72280"/>
                    <a:gd name="connsiteY8" fmla="*/ 28456 h 48313"/>
                    <a:gd name="connsiteX9" fmla="*/ 35744 w 72280"/>
                    <a:gd name="connsiteY9" fmla="*/ 22867 h 48313"/>
                    <a:gd name="connsiteX10" fmla="*/ 41631 w 72280"/>
                    <a:gd name="connsiteY10" fmla="*/ 24763 h 48313"/>
                    <a:gd name="connsiteX11" fmla="*/ 44026 w 72280"/>
                    <a:gd name="connsiteY11" fmla="*/ 17678 h 48313"/>
                    <a:gd name="connsiteX12" fmla="*/ 47718 w 72280"/>
                    <a:gd name="connsiteY12" fmla="*/ 19874 h 48313"/>
                    <a:gd name="connsiteX13" fmla="*/ 48217 w 72280"/>
                    <a:gd name="connsiteY13" fmla="*/ 19874 h 48313"/>
                    <a:gd name="connsiteX14" fmla="*/ 49215 w 72280"/>
                    <a:gd name="connsiteY14" fmla="*/ 17978 h 48313"/>
                    <a:gd name="connsiteX15" fmla="*/ 50812 w 72280"/>
                    <a:gd name="connsiteY15" fmla="*/ 15583 h 48313"/>
                    <a:gd name="connsiteX16" fmla="*/ 54105 w 72280"/>
                    <a:gd name="connsiteY16" fmla="*/ 18077 h 48313"/>
                    <a:gd name="connsiteX17" fmla="*/ 54935 w 72280"/>
                    <a:gd name="connsiteY17" fmla="*/ 18245 h 48313"/>
                    <a:gd name="connsiteX18" fmla="*/ 55103 w 72280"/>
                    <a:gd name="connsiteY18" fmla="*/ 18077 h 48313"/>
                    <a:gd name="connsiteX19" fmla="*/ 56500 w 72280"/>
                    <a:gd name="connsiteY19" fmla="*/ 14385 h 48313"/>
                    <a:gd name="connsiteX20" fmla="*/ 60691 w 72280"/>
                    <a:gd name="connsiteY20" fmla="*/ 14385 h 48313"/>
                    <a:gd name="connsiteX21" fmla="*/ 62088 w 72280"/>
                    <a:gd name="connsiteY21" fmla="*/ 13786 h 48313"/>
                    <a:gd name="connsiteX22" fmla="*/ 62687 w 72280"/>
                    <a:gd name="connsiteY22" fmla="*/ 9096 h 48313"/>
                    <a:gd name="connsiteX23" fmla="*/ 69273 w 72280"/>
                    <a:gd name="connsiteY23" fmla="*/ 11591 h 48313"/>
                    <a:gd name="connsiteX24" fmla="*/ 70570 w 72280"/>
                    <a:gd name="connsiteY24" fmla="*/ 11591 h 48313"/>
                    <a:gd name="connsiteX25" fmla="*/ 71868 w 72280"/>
                    <a:gd name="connsiteY25" fmla="*/ 1612 h 48313"/>
                    <a:gd name="connsiteX26" fmla="*/ 71868 w 72280"/>
                    <a:gd name="connsiteY26" fmla="*/ 15 h 48313"/>
                    <a:gd name="connsiteX27" fmla="*/ 69273 w 72280"/>
                    <a:gd name="connsiteY27" fmla="*/ 8098 h 48313"/>
                    <a:gd name="connsiteX28" fmla="*/ 63086 w 72280"/>
                    <a:gd name="connsiteY28" fmla="*/ 5304 h 48313"/>
                    <a:gd name="connsiteX29" fmla="*/ 60691 w 72280"/>
                    <a:gd name="connsiteY29" fmla="*/ 11391 h 48313"/>
                    <a:gd name="connsiteX30" fmla="*/ 56400 w 72280"/>
                    <a:gd name="connsiteY30" fmla="*/ 10793 h 48313"/>
                    <a:gd name="connsiteX31" fmla="*/ 54305 w 72280"/>
                    <a:gd name="connsiteY31" fmla="*/ 16082 h 48313"/>
                    <a:gd name="connsiteX32" fmla="*/ 50513 w 72280"/>
                    <a:gd name="connsiteY32" fmla="*/ 13886 h 48313"/>
                    <a:gd name="connsiteX33" fmla="*/ 49914 w 72280"/>
                    <a:gd name="connsiteY33" fmla="*/ 13886 h 48313"/>
                    <a:gd name="connsiteX34" fmla="*/ 48717 w 72280"/>
                    <a:gd name="connsiteY34" fmla="*/ 16780 h 48313"/>
                    <a:gd name="connsiteX35" fmla="*/ 44226 w 72280"/>
                    <a:gd name="connsiteY35" fmla="*/ 16780 h 48313"/>
                    <a:gd name="connsiteX36" fmla="*/ 43527 w 72280"/>
                    <a:gd name="connsiteY36" fmla="*/ 17279 h 48313"/>
                    <a:gd name="connsiteX37" fmla="*/ 41133 w 72280"/>
                    <a:gd name="connsiteY37" fmla="*/ 24164 h 48313"/>
                    <a:gd name="connsiteX38" fmla="*/ 35943 w 72280"/>
                    <a:gd name="connsiteY38" fmla="*/ 21171 h 48313"/>
                    <a:gd name="connsiteX39" fmla="*/ 34846 w 72280"/>
                    <a:gd name="connsiteY39" fmla="*/ 21171 h 48313"/>
                    <a:gd name="connsiteX40" fmla="*/ 34846 w 72280"/>
                    <a:gd name="connsiteY40" fmla="*/ 24264 h 48313"/>
                    <a:gd name="connsiteX41" fmla="*/ 31752 w 72280"/>
                    <a:gd name="connsiteY41" fmla="*/ 26659 h 48313"/>
                    <a:gd name="connsiteX42" fmla="*/ 30555 w 72280"/>
                    <a:gd name="connsiteY42" fmla="*/ 25562 h 48313"/>
                    <a:gd name="connsiteX43" fmla="*/ 29657 w 72280"/>
                    <a:gd name="connsiteY43" fmla="*/ 26559 h 48313"/>
                    <a:gd name="connsiteX44" fmla="*/ 26463 w 72280"/>
                    <a:gd name="connsiteY44" fmla="*/ 29254 h 48313"/>
                    <a:gd name="connsiteX45" fmla="*/ 25366 w 72280"/>
                    <a:gd name="connsiteY45" fmla="*/ 29952 h 48313"/>
                    <a:gd name="connsiteX46" fmla="*/ 22871 w 72280"/>
                    <a:gd name="connsiteY46" fmla="*/ 30551 h 48313"/>
                    <a:gd name="connsiteX47" fmla="*/ 22073 w 72280"/>
                    <a:gd name="connsiteY47" fmla="*/ 31050 h 48313"/>
                    <a:gd name="connsiteX48" fmla="*/ 21175 w 72280"/>
                    <a:gd name="connsiteY48" fmla="*/ 35540 h 48313"/>
                    <a:gd name="connsiteX49" fmla="*/ 17981 w 72280"/>
                    <a:gd name="connsiteY49" fmla="*/ 37736 h 48313"/>
                    <a:gd name="connsiteX50" fmla="*/ 16285 w 72280"/>
                    <a:gd name="connsiteY50" fmla="*/ 36239 h 48313"/>
                    <a:gd name="connsiteX51" fmla="*/ 11195 w 72280"/>
                    <a:gd name="connsiteY51" fmla="*/ 36239 h 48313"/>
                    <a:gd name="connsiteX52" fmla="*/ 9000 w 72280"/>
                    <a:gd name="connsiteY52" fmla="*/ 46218 h 48313"/>
                    <a:gd name="connsiteX53" fmla="*/ 1217 w 72280"/>
                    <a:gd name="connsiteY53" fmla="*/ 33046 h 48313"/>
                    <a:gd name="connsiteX54" fmla="*/ 119 w 72280"/>
                    <a:gd name="connsiteY54" fmla="*/ 33046 h 48313"/>
                    <a:gd name="connsiteX55" fmla="*/ 8601 w 72280"/>
                    <a:gd name="connsiteY55" fmla="*/ 48313 h 48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72280" h="48313">
                      <a:moveTo>
                        <a:pt x="8601" y="48313"/>
                      </a:moveTo>
                      <a:cubicBezTo>
                        <a:pt x="8601" y="48313"/>
                        <a:pt x="9399" y="48313"/>
                        <a:pt x="9399" y="47815"/>
                      </a:cubicBezTo>
                      <a:cubicBezTo>
                        <a:pt x="9260" y="45129"/>
                        <a:pt x="9528" y="42437"/>
                        <a:pt x="10197" y="39831"/>
                      </a:cubicBezTo>
                      <a:cubicBezTo>
                        <a:pt x="10198" y="38335"/>
                        <a:pt x="11395" y="36838"/>
                        <a:pt x="13092" y="36638"/>
                      </a:cubicBezTo>
                      <a:cubicBezTo>
                        <a:pt x="14788" y="36439"/>
                        <a:pt x="15586" y="37836"/>
                        <a:pt x="16983" y="38434"/>
                      </a:cubicBezTo>
                      <a:cubicBezTo>
                        <a:pt x="20975" y="40231"/>
                        <a:pt x="22173" y="35141"/>
                        <a:pt x="22372" y="31948"/>
                      </a:cubicBezTo>
                      <a:cubicBezTo>
                        <a:pt x="23869" y="32547"/>
                        <a:pt x="25066" y="31948"/>
                        <a:pt x="25665" y="30950"/>
                      </a:cubicBezTo>
                      <a:cubicBezTo>
                        <a:pt x="27960" y="33046"/>
                        <a:pt x="29657" y="30950"/>
                        <a:pt x="30156" y="27757"/>
                      </a:cubicBezTo>
                      <a:cubicBezTo>
                        <a:pt x="31453" y="29054"/>
                        <a:pt x="32550" y="30152"/>
                        <a:pt x="34247" y="28456"/>
                      </a:cubicBezTo>
                      <a:cubicBezTo>
                        <a:pt x="35943" y="26759"/>
                        <a:pt x="35544" y="24863"/>
                        <a:pt x="35744" y="22867"/>
                      </a:cubicBezTo>
                      <a:cubicBezTo>
                        <a:pt x="37440" y="24464"/>
                        <a:pt x="39237" y="26460"/>
                        <a:pt x="41631" y="24763"/>
                      </a:cubicBezTo>
                      <a:cubicBezTo>
                        <a:pt x="44026" y="23067"/>
                        <a:pt x="43727" y="20173"/>
                        <a:pt x="44026" y="17678"/>
                      </a:cubicBezTo>
                      <a:cubicBezTo>
                        <a:pt x="45344" y="18253"/>
                        <a:pt x="46585" y="18990"/>
                        <a:pt x="47718" y="19874"/>
                      </a:cubicBezTo>
                      <a:cubicBezTo>
                        <a:pt x="47719" y="19874"/>
                        <a:pt x="47719" y="19874"/>
                        <a:pt x="48217" y="19874"/>
                      </a:cubicBezTo>
                      <a:cubicBezTo>
                        <a:pt x="48609" y="19274"/>
                        <a:pt x="48943" y="18640"/>
                        <a:pt x="49215" y="17978"/>
                      </a:cubicBezTo>
                      <a:cubicBezTo>
                        <a:pt x="49391" y="16992"/>
                        <a:pt x="49969" y="16124"/>
                        <a:pt x="50812" y="15583"/>
                      </a:cubicBezTo>
                      <a:cubicBezTo>
                        <a:pt x="52072" y="16175"/>
                        <a:pt x="53194" y="17025"/>
                        <a:pt x="54105" y="18077"/>
                      </a:cubicBezTo>
                      <a:cubicBezTo>
                        <a:pt x="54288" y="18353"/>
                        <a:pt x="54659" y="18428"/>
                        <a:pt x="54935" y="18245"/>
                      </a:cubicBezTo>
                      <a:cubicBezTo>
                        <a:pt x="55002" y="18201"/>
                        <a:pt x="55059" y="18144"/>
                        <a:pt x="55103" y="18077"/>
                      </a:cubicBezTo>
                      <a:cubicBezTo>
                        <a:pt x="55802" y="16880"/>
                        <a:pt x="55901" y="15583"/>
                        <a:pt x="56500" y="14385"/>
                      </a:cubicBezTo>
                      <a:cubicBezTo>
                        <a:pt x="57099" y="13188"/>
                        <a:pt x="58895" y="12689"/>
                        <a:pt x="60691" y="14385"/>
                      </a:cubicBezTo>
                      <a:cubicBezTo>
                        <a:pt x="62487" y="16082"/>
                        <a:pt x="61889" y="14385"/>
                        <a:pt x="62088" y="13786"/>
                      </a:cubicBezTo>
                      <a:cubicBezTo>
                        <a:pt x="62190" y="12212"/>
                        <a:pt x="62390" y="10646"/>
                        <a:pt x="62687" y="9096"/>
                      </a:cubicBezTo>
                      <a:cubicBezTo>
                        <a:pt x="64184" y="4706"/>
                        <a:pt x="68275" y="9096"/>
                        <a:pt x="69273" y="11591"/>
                      </a:cubicBezTo>
                      <a:cubicBezTo>
                        <a:pt x="70271" y="14086"/>
                        <a:pt x="70570" y="11591"/>
                        <a:pt x="70570" y="11591"/>
                      </a:cubicBezTo>
                      <a:cubicBezTo>
                        <a:pt x="70570" y="9096"/>
                        <a:pt x="68974" y="2909"/>
                        <a:pt x="71868" y="1612"/>
                      </a:cubicBezTo>
                      <a:cubicBezTo>
                        <a:pt x="72466" y="1612"/>
                        <a:pt x="72367" y="-184"/>
                        <a:pt x="71868" y="15"/>
                      </a:cubicBezTo>
                      <a:cubicBezTo>
                        <a:pt x="68974" y="914"/>
                        <a:pt x="69073" y="4905"/>
                        <a:pt x="69273" y="8098"/>
                      </a:cubicBezTo>
                      <a:cubicBezTo>
                        <a:pt x="67776" y="6003"/>
                        <a:pt x="65481" y="4107"/>
                        <a:pt x="63086" y="5304"/>
                      </a:cubicBezTo>
                      <a:cubicBezTo>
                        <a:pt x="60691" y="6502"/>
                        <a:pt x="60891" y="9096"/>
                        <a:pt x="60691" y="11391"/>
                      </a:cubicBezTo>
                      <a:cubicBezTo>
                        <a:pt x="59394" y="10493"/>
                        <a:pt x="57797" y="9595"/>
                        <a:pt x="56400" y="10793"/>
                      </a:cubicBezTo>
                      <a:cubicBezTo>
                        <a:pt x="55203" y="12315"/>
                        <a:pt x="54475" y="14153"/>
                        <a:pt x="54305" y="16082"/>
                      </a:cubicBezTo>
                      <a:cubicBezTo>
                        <a:pt x="53099" y="15254"/>
                        <a:pt x="51831" y="14520"/>
                        <a:pt x="50513" y="13886"/>
                      </a:cubicBezTo>
                      <a:lnTo>
                        <a:pt x="49914" y="13886"/>
                      </a:lnTo>
                      <a:cubicBezTo>
                        <a:pt x="49430" y="14814"/>
                        <a:pt x="49030" y="15782"/>
                        <a:pt x="48717" y="16780"/>
                      </a:cubicBezTo>
                      <a:cubicBezTo>
                        <a:pt x="47419" y="19275"/>
                        <a:pt x="46122" y="16780"/>
                        <a:pt x="44226" y="16780"/>
                      </a:cubicBezTo>
                      <a:cubicBezTo>
                        <a:pt x="42330" y="16780"/>
                        <a:pt x="43627" y="16780"/>
                        <a:pt x="43527" y="17279"/>
                      </a:cubicBezTo>
                      <a:cubicBezTo>
                        <a:pt x="43527" y="19175"/>
                        <a:pt x="43527" y="23266"/>
                        <a:pt x="41133" y="24164"/>
                      </a:cubicBezTo>
                      <a:cubicBezTo>
                        <a:pt x="38737" y="25063"/>
                        <a:pt x="37241" y="22468"/>
                        <a:pt x="35943" y="21171"/>
                      </a:cubicBezTo>
                      <a:cubicBezTo>
                        <a:pt x="34646" y="19874"/>
                        <a:pt x="35045" y="21171"/>
                        <a:pt x="34846" y="21171"/>
                      </a:cubicBezTo>
                      <a:cubicBezTo>
                        <a:pt x="34646" y="21171"/>
                        <a:pt x="34846" y="23366"/>
                        <a:pt x="34846" y="24264"/>
                      </a:cubicBezTo>
                      <a:cubicBezTo>
                        <a:pt x="34846" y="25162"/>
                        <a:pt x="32650" y="26959"/>
                        <a:pt x="31752" y="26659"/>
                      </a:cubicBezTo>
                      <a:lnTo>
                        <a:pt x="30555" y="25562"/>
                      </a:lnTo>
                      <a:cubicBezTo>
                        <a:pt x="29956" y="25562"/>
                        <a:pt x="29657" y="26160"/>
                        <a:pt x="29657" y="26559"/>
                      </a:cubicBezTo>
                      <a:cubicBezTo>
                        <a:pt x="29657" y="28755"/>
                        <a:pt x="28958" y="29653"/>
                        <a:pt x="26463" y="29254"/>
                      </a:cubicBezTo>
                      <a:cubicBezTo>
                        <a:pt x="25865" y="28655"/>
                        <a:pt x="25366" y="29254"/>
                        <a:pt x="25366" y="29952"/>
                      </a:cubicBezTo>
                      <a:cubicBezTo>
                        <a:pt x="25366" y="30651"/>
                        <a:pt x="24068" y="31749"/>
                        <a:pt x="22871" y="30551"/>
                      </a:cubicBezTo>
                      <a:cubicBezTo>
                        <a:pt x="21673" y="29354"/>
                        <a:pt x="22073" y="30551"/>
                        <a:pt x="22073" y="31050"/>
                      </a:cubicBezTo>
                      <a:cubicBezTo>
                        <a:pt x="21870" y="32564"/>
                        <a:pt x="21570" y="34064"/>
                        <a:pt x="21175" y="35540"/>
                      </a:cubicBezTo>
                      <a:cubicBezTo>
                        <a:pt x="20830" y="36982"/>
                        <a:pt x="19451" y="37930"/>
                        <a:pt x="17981" y="37736"/>
                      </a:cubicBezTo>
                      <a:cubicBezTo>
                        <a:pt x="17981" y="37736"/>
                        <a:pt x="16684" y="36538"/>
                        <a:pt x="16285" y="36239"/>
                      </a:cubicBezTo>
                      <a:cubicBezTo>
                        <a:pt x="14783" y="35091"/>
                        <a:pt x="12698" y="35091"/>
                        <a:pt x="11195" y="36239"/>
                      </a:cubicBezTo>
                      <a:cubicBezTo>
                        <a:pt x="8601" y="38434"/>
                        <a:pt x="8801" y="43025"/>
                        <a:pt x="9000" y="46218"/>
                      </a:cubicBezTo>
                      <a:cubicBezTo>
                        <a:pt x="5287" y="42593"/>
                        <a:pt x="2601" y="38048"/>
                        <a:pt x="1217" y="33046"/>
                      </a:cubicBezTo>
                      <a:cubicBezTo>
                        <a:pt x="1217" y="32148"/>
                        <a:pt x="119" y="32447"/>
                        <a:pt x="119" y="33046"/>
                      </a:cubicBezTo>
                      <a:cubicBezTo>
                        <a:pt x="-979" y="39033"/>
                        <a:pt x="5807" y="43823"/>
                        <a:pt x="8601" y="48313"/>
                      </a:cubicBezTo>
                      <a:close/>
                    </a:path>
                  </a:pathLst>
                </a:custGeom>
                <a:solidFill>
                  <a:srgbClr val="000000"/>
                </a:solidFill>
                <a:ln w="9963" cap="flat">
                  <a:noFill/>
                  <a:prstDash val="solid"/>
                  <a:miter/>
                </a:ln>
              </p:spPr>
              <p:txBody>
                <a:bodyPr rtlCol="0" anchor="ctr"/>
                <a:lstStyle/>
                <a:p>
                  <a:pPr defTabSz="685783">
                    <a:buClrTx/>
                    <a:defRPr/>
                  </a:pPr>
                  <a:endParaRPr lang="en-US" sz="1350" kern="1200" dirty="0">
                    <a:solidFill>
                      <a:prstClr val="black"/>
                    </a:solidFill>
                    <a:latin typeface="Calibri" panose="020F0502020204030204"/>
                    <a:ea typeface="+mn-ea"/>
                  </a:endParaRPr>
                </a:p>
              </p:txBody>
            </p:sp>
          </p:grpSp>
          <p:sp>
            <p:nvSpPr>
              <p:cNvPr id="56" name="Freeform: Shape 55">
                <a:extLst>
                  <a:ext uri="{FF2B5EF4-FFF2-40B4-BE49-F238E27FC236}">
                    <a16:creationId xmlns:a16="http://schemas.microsoft.com/office/drawing/2014/main" id="{B7B594B8-9E2A-15E7-9AA0-C4CBE30182A0}"/>
                  </a:ext>
                </a:extLst>
              </p:cNvPr>
              <p:cNvSpPr/>
              <p:nvPr/>
            </p:nvSpPr>
            <p:spPr>
              <a:xfrm>
                <a:off x="6988116" y="4144160"/>
                <a:ext cx="68555" cy="39815"/>
              </a:xfrm>
              <a:custGeom>
                <a:avLst/>
                <a:gdLst>
                  <a:gd name="connsiteX0" fmla="*/ 68555 w 68555"/>
                  <a:gd name="connsiteY0" fmla="*/ 17064 h 39815"/>
                  <a:gd name="connsiteX1" fmla="*/ 29637 w 68555"/>
                  <a:gd name="connsiteY1" fmla="*/ 39816 h 39815"/>
                  <a:gd name="connsiteX2" fmla="*/ 0 w 68555"/>
                  <a:gd name="connsiteY2" fmla="*/ 22752 h 39815"/>
                  <a:gd name="connsiteX3" fmla="*/ 39018 w 68555"/>
                  <a:gd name="connsiteY3" fmla="*/ 0 h 39815"/>
                  <a:gd name="connsiteX4" fmla="*/ 68555 w 68555"/>
                  <a:gd name="connsiteY4" fmla="*/ 17064 h 398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555" h="39815">
                    <a:moveTo>
                      <a:pt x="68555" y="17064"/>
                    </a:moveTo>
                    <a:lnTo>
                      <a:pt x="29637" y="39816"/>
                    </a:lnTo>
                    <a:lnTo>
                      <a:pt x="0" y="22752"/>
                    </a:lnTo>
                    <a:lnTo>
                      <a:pt x="39018" y="0"/>
                    </a:lnTo>
                    <a:lnTo>
                      <a:pt x="68555" y="17064"/>
                    </a:lnTo>
                    <a:close/>
                  </a:path>
                </a:pathLst>
              </a:custGeom>
              <a:solidFill>
                <a:srgbClr val="FAFAFA"/>
              </a:solidFill>
              <a:ln w="9963" cap="flat">
                <a:noFill/>
                <a:prstDash val="solid"/>
                <a:miter/>
              </a:ln>
            </p:spPr>
            <p:txBody>
              <a:bodyPr rtlCol="0" anchor="ctr"/>
              <a:lstStyle/>
              <a:p>
                <a:pPr defTabSz="685783">
                  <a:buClrTx/>
                  <a:defRPr/>
                </a:pPr>
                <a:endParaRPr lang="en-US" sz="1350" kern="1200" dirty="0">
                  <a:solidFill>
                    <a:prstClr val="black"/>
                  </a:solidFill>
                  <a:latin typeface="Calibri" panose="020F0502020204030204"/>
                  <a:ea typeface="+mn-ea"/>
                </a:endParaRPr>
              </a:p>
            </p:txBody>
          </p:sp>
          <p:sp>
            <p:nvSpPr>
              <p:cNvPr id="57" name="Freeform: Shape 56">
                <a:extLst>
                  <a:ext uri="{FF2B5EF4-FFF2-40B4-BE49-F238E27FC236}">
                    <a16:creationId xmlns:a16="http://schemas.microsoft.com/office/drawing/2014/main" id="{90BBAFEA-A1EF-94BF-3A4C-230E523013E1}"/>
                  </a:ext>
                </a:extLst>
              </p:cNvPr>
              <p:cNvSpPr/>
              <p:nvPr/>
            </p:nvSpPr>
            <p:spPr>
              <a:xfrm>
                <a:off x="6986120" y="4143435"/>
                <a:ext cx="73245" cy="41472"/>
              </a:xfrm>
              <a:custGeom>
                <a:avLst/>
                <a:gdLst>
                  <a:gd name="connsiteX0" fmla="*/ 67857 w 73245"/>
                  <a:gd name="connsiteY0" fmla="*/ 18089 h 41472"/>
                  <a:gd name="connsiteX1" fmla="*/ 40614 w 73245"/>
                  <a:gd name="connsiteY1" fmla="*/ 2721 h 41472"/>
                  <a:gd name="connsiteX2" fmla="*/ 4790 w 73245"/>
                  <a:gd name="connsiteY2" fmla="*/ 23577 h 41472"/>
                  <a:gd name="connsiteX3" fmla="*/ 31932 w 73245"/>
                  <a:gd name="connsiteY3" fmla="*/ 39244 h 41472"/>
                  <a:gd name="connsiteX4" fmla="*/ 40015 w 73245"/>
                  <a:gd name="connsiteY4" fmla="*/ 127 h 41472"/>
                  <a:gd name="connsiteX5" fmla="*/ 41313 w 73245"/>
                  <a:gd name="connsiteY5" fmla="*/ 127 h 41472"/>
                  <a:gd name="connsiteX6" fmla="*/ 43309 w 73245"/>
                  <a:gd name="connsiteY6" fmla="*/ 127 h 41472"/>
                  <a:gd name="connsiteX7" fmla="*/ 73245 w 73245"/>
                  <a:gd name="connsiteY7" fmla="*/ 17191 h 41472"/>
                  <a:gd name="connsiteX8" fmla="*/ 73245 w 73245"/>
                  <a:gd name="connsiteY8" fmla="*/ 18089 h 41472"/>
                  <a:gd name="connsiteX9" fmla="*/ 34228 w 73245"/>
                  <a:gd name="connsiteY9" fmla="*/ 40841 h 41472"/>
                  <a:gd name="connsiteX10" fmla="*/ 32032 w 73245"/>
                  <a:gd name="connsiteY10" fmla="*/ 41340 h 41472"/>
                  <a:gd name="connsiteX11" fmla="*/ 29937 w 73245"/>
                  <a:gd name="connsiteY11" fmla="*/ 41340 h 41472"/>
                  <a:gd name="connsiteX12" fmla="*/ 0 w 73245"/>
                  <a:gd name="connsiteY12" fmla="*/ 24276 h 41472"/>
                  <a:gd name="connsiteX13" fmla="*/ 0 w 73245"/>
                  <a:gd name="connsiteY13" fmla="*/ 23477 h 41472"/>
                  <a:gd name="connsiteX14" fmla="*/ 38918 w 73245"/>
                  <a:gd name="connsiteY14" fmla="*/ 725 h 41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3245" h="41472">
                    <a:moveTo>
                      <a:pt x="67857" y="18089"/>
                    </a:moveTo>
                    <a:lnTo>
                      <a:pt x="40614" y="2721"/>
                    </a:lnTo>
                    <a:lnTo>
                      <a:pt x="4790" y="23577"/>
                    </a:lnTo>
                    <a:lnTo>
                      <a:pt x="31932" y="39244"/>
                    </a:lnTo>
                    <a:close/>
                    <a:moveTo>
                      <a:pt x="40015" y="127"/>
                    </a:moveTo>
                    <a:lnTo>
                      <a:pt x="41313" y="127"/>
                    </a:lnTo>
                    <a:cubicBezTo>
                      <a:pt x="41967" y="-42"/>
                      <a:pt x="42654" y="-42"/>
                      <a:pt x="43309" y="127"/>
                    </a:cubicBezTo>
                    <a:lnTo>
                      <a:pt x="73245" y="17191"/>
                    </a:lnTo>
                    <a:cubicBezTo>
                      <a:pt x="73245" y="17191"/>
                      <a:pt x="73245" y="17789"/>
                      <a:pt x="73245" y="18089"/>
                    </a:cubicBezTo>
                    <a:lnTo>
                      <a:pt x="34228" y="40841"/>
                    </a:lnTo>
                    <a:cubicBezTo>
                      <a:pt x="33531" y="41134"/>
                      <a:pt x="32788" y="41303"/>
                      <a:pt x="32032" y="41340"/>
                    </a:cubicBezTo>
                    <a:cubicBezTo>
                      <a:pt x="31345" y="41517"/>
                      <a:pt x="30624" y="41517"/>
                      <a:pt x="29937" y="41340"/>
                    </a:cubicBezTo>
                    <a:lnTo>
                      <a:pt x="0" y="24276"/>
                    </a:lnTo>
                    <a:cubicBezTo>
                      <a:pt x="0" y="24276"/>
                      <a:pt x="0" y="24276"/>
                      <a:pt x="0" y="23477"/>
                    </a:cubicBezTo>
                    <a:lnTo>
                      <a:pt x="38918" y="725"/>
                    </a:lnTo>
                    <a:close/>
                  </a:path>
                </a:pathLst>
              </a:custGeom>
              <a:solidFill>
                <a:srgbClr val="455A64"/>
              </a:solidFill>
              <a:ln w="9963" cap="flat">
                <a:noFill/>
                <a:prstDash val="solid"/>
                <a:miter/>
              </a:ln>
            </p:spPr>
            <p:txBody>
              <a:bodyPr rtlCol="0" anchor="ctr"/>
              <a:lstStyle/>
              <a:p>
                <a:pPr defTabSz="685783">
                  <a:buClrTx/>
                  <a:defRPr/>
                </a:pPr>
                <a:endParaRPr lang="en-US" sz="1350" kern="1200" dirty="0">
                  <a:solidFill>
                    <a:prstClr val="black"/>
                  </a:solidFill>
                  <a:latin typeface="Calibri" panose="020F0502020204030204"/>
                  <a:ea typeface="+mn-ea"/>
                </a:endParaRPr>
              </a:p>
            </p:txBody>
          </p:sp>
          <p:sp>
            <p:nvSpPr>
              <p:cNvPr id="58" name="Freeform: Shape 57">
                <a:extLst>
                  <a:ext uri="{FF2B5EF4-FFF2-40B4-BE49-F238E27FC236}">
                    <a16:creationId xmlns:a16="http://schemas.microsoft.com/office/drawing/2014/main" id="{18905541-41B3-E662-2E4B-E59BC253D06D}"/>
                  </a:ext>
                </a:extLst>
              </p:cNvPr>
              <p:cNvSpPr/>
              <p:nvPr/>
            </p:nvSpPr>
            <p:spPr>
              <a:xfrm>
                <a:off x="7072577" y="4023028"/>
                <a:ext cx="219458" cy="127107"/>
              </a:xfrm>
              <a:custGeom>
                <a:avLst/>
                <a:gdLst>
                  <a:gd name="connsiteX0" fmla="*/ 218799 w 219458"/>
                  <a:gd name="connsiteY0" fmla="*/ 1884 h 127107"/>
                  <a:gd name="connsiteX1" fmla="*/ 216604 w 219458"/>
                  <a:gd name="connsiteY1" fmla="*/ 587 h 127107"/>
                  <a:gd name="connsiteX2" fmla="*/ 211714 w 219458"/>
                  <a:gd name="connsiteY2" fmla="*/ 587 h 127107"/>
                  <a:gd name="connsiteX3" fmla="*/ 1358 w 219458"/>
                  <a:gd name="connsiteY3" fmla="*/ 122429 h 127107"/>
                  <a:gd name="connsiteX4" fmla="*/ 659 w 219458"/>
                  <a:gd name="connsiteY4" fmla="*/ 125323 h 127107"/>
                  <a:gd name="connsiteX5" fmla="*/ 2855 w 219458"/>
                  <a:gd name="connsiteY5" fmla="*/ 126521 h 127107"/>
                  <a:gd name="connsiteX6" fmla="*/ 7744 w 219458"/>
                  <a:gd name="connsiteY6" fmla="*/ 126521 h 127107"/>
                  <a:gd name="connsiteX7" fmla="*/ 218100 w 219458"/>
                  <a:gd name="connsiteY7" fmla="*/ 5077 h 127107"/>
                  <a:gd name="connsiteX8" fmla="*/ 218799 w 219458"/>
                  <a:gd name="connsiteY8" fmla="*/ 1884 h 127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9458" h="127107">
                    <a:moveTo>
                      <a:pt x="218799" y="1884"/>
                    </a:moveTo>
                    <a:lnTo>
                      <a:pt x="216604" y="587"/>
                    </a:lnTo>
                    <a:cubicBezTo>
                      <a:pt x="215068" y="-196"/>
                      <a:pt x="213250" y="-196"/>
                      <a:pt x="211714" y="587"/>
                    </a:cubicBezTo>
                    <a:lnTo>
                      <a:pt x="1358" y="122429"/>
                    </a:lnTo>
                    <a:cubicBezTo>
                      <a:pt x="-139" y="123327"/>
                      <a:pt x="-438" y="124625"/>
                      <a:pt x="659" y="125323"/>
                    </a:cubicBezTo>
                    <a:lnTo>
                      <a:pt x="2855" y="126521"/>
                    </a:lnTo>
                    <a:cubicBezTo>
                      <a:pt x="4391" y="127303"/>
                      <a:pt x="6208" y="127303"/>
                      <a:pt x="7744" y="126521"/>
                    </a:cubicBezTo>
                    <a:lnTo>
                      <a:pt x="218100" y="5077"/>
                    </a:lnTo>
                    <a:cubicBezTo>
                      <a:pt x="219597" y="3381"/>
                      <a:pt x="219897" y="2483"/>
                      <a:pt x="218799" y="1884"/>
                    </a:cubicBezTo>
                    <a:close/>
                  </a:path>
                </a:pathLst>
              </a:custGeom>
              <a:solidFill>
                <a:srgbClr val="E0E0E0"/>
              </a:solidFill>
              <a:ln w="9963" cap="flat">
                <a:noFill/>
                <a:prstDash val="solid"/>
                <a:miter/>
              </a:ln>
            </p:spPr>
            <p:txBody>
              <a:bodyPr rtlCol="0" anchor="ctr"/>
              <a:lstStyle/>
              <a:p>
                <a:pPr defTabSz="685783">
                  <a:buClrTx/>
                  <a:defRPr/>
                </a:pPr>
                <a:endParaRPr lang="en-US" sz="1350" kern="1200" dirty="0">
                  <a:solidFill>
                    <a:prstClr val="black"/>
                  </a:solidFill>
                  <a:latin typeface="Calibri" panose="020F0502020204030204"/>
                  <a:ea typeface="+mn-ea"/>
                </a:endParaRPr>
              </a:p>
            </p:txBody>
          </p:sp>
          <p:sp>
            <p:nvSpPr>
              <p:cNvPr id="59" name="Freeform: Shape 58">
                <a:extLst>
                  <a:ext uri="{FF2B5EF4-FFF2-40B4-BE49-F238E27FC236}">
                    <a16:creationId xmlns:a16="http://schemas.microsoft.com/office/drawing/2014/main" id="{000D434F-7A22-AB94-862A-0A785C8A5FB8}"/>
                  </a:ext>
                </a:extLst>
              </p:cNvPr>
              <p:cNvSpPr/>
              <p:nvPr/>
            </p:nvSpPr>
            <p:spPr>
              <a:xfrm>
                <a:off x="7059631" y="4015578"/>
                <a:ext cx="219503" cy="126675"/>
              </a:xfrm>
              <a:custGeom>
                <a:avLst/>
                <a:gdLst>
                  <a:gd name="connsiteX0" fmla="*/ 218771 w 219503"/>
                  <a:gd name="connsiteY0" fmla="*/ 1850 h 126675"/>
                  <a:gd name="connsiteX1" fmla="*/ 216676 w 219503"/>
                  <a:gd name="connsiteY1" fmla="*/ 552 h 126675"/>
                  <a:gd name="connsiteX2" fmla="*/ 211786 w 219503"/>
                  <a:gd name="connsiteY2" fmla="*/ 552 h 126675"/>
                  <a:gd name="connsiteX3" fmla="*/ 1430 w 219503"/>
                  <a:gd name="connsiteY3" fmla="*/ 121996 h 126675"/>
                  <a:gd name="connsiteX4" fmla="*/ 732 w 219503"/>
                  <a:gd name="connsiteY4" fmla="*/ 124890 h 126675"/>
                  <a:gd name="connsiteX5" fmla="*/ 2827 w 219503"/>
                  <a:gd name="connsiteY5" fmla="*/ 126087 h 126675"/>
                  <a:gd name="connsiteX6" fmla="*/ 7817 w 219503"/>
                  <a:gd name="connsiteY6" fmla="*/ 126087 h 126675"/>
                  <a:gd name="connsiteX7" fmla="*/ 218073 w 219503"/>
                  <a:gd name="connsiteY7" fmla="*/ 4644 h 126675"/>
                  <a:gd name="connsiteX8" fmla="*/ 218771 w 219503"/>
                  <a:gd name="connsiteY8" fmla="*/ 1850 h 126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9503" h="126675">
                    <a:moveTo>
                      <a:pt x="218771" y="1850"/>
                    </a:moveTo>
                    <a:lnTo>
                      <a:pt x="216676" y="552"/>
                    </a:lnTo>
                    <a:cubicBezTo>
                      <a:pt x="215129" y="-184"/>
                      <a:pt x="213333" y="-184"/>
                      <a:pt x="211786" y="552"/>
                    </a:cubicBezTo>
                    <a:lnTo>
                      <a:pt x="1430" y="121996"/>
                    </a:lnTo>
                    <a:cubicBezTo>
                      <a:pt x="-166" y="122894"/>
                      <a:pt x="-466" y="124191"/>
                      <a:pt x="732" y="124890"/>
                    </a:cubicBezTo>
                    <a:lnTo>
                      <a:pt x="2827" y="126087"/>
                    </a:lnTo>
                    <a:cubicBezTo>
                      <a:pt x="4398" y="126871"/>
                      <a:pt x="6246" y="126871"/>
                      <a:pt x="7817" y="126087"/>
                    </a:cubicBezTo>
                    <a:lnTo>
                      <a:pt x="218073" y="4644"/>
                    </a:lnTo>
                    <a:cubicBezTo>
                      <a:pt x="219670" y="3745"/>
                      <a:pt x="219969" y="2448"/>
                      <a:pt x="218771" y="1850"/>
                    </a:cubicBezTo>
                    <a:close/>
                  </a:path>
                </a:pathLst>
              </a:custGeom>
              <a:solidFill>
                <a:srgbClr val="E0E0E0"/>
              </a:solidFill>
              <a:ln w="9963" cap="flat">
                <a:noFill/>
                <a:prstDash val="solid"/>
                <a:miter/>
              </a:ln>
            </p:spPr>
            <p:txBody>
              <a:bodyPr rtlCol="0" anchor="ctr"/>
              <a:lstStyle/>
              <a:p>
                <a:pPr defTabSz="685783">
                  <a:buClrTx/>
                  <a:defRPr/>
                </a:pPr>
                <a:endParaRPr lang="en-US" sz="1350" kern="1200" dirty="0">
                  <a:solidFill>
                    <a:prstClr val="black"/>
                  </a:solidFill>
                  <a:latin typeface="Calibri" panose="020F0502020204030204"/>
                  <a:ea typeface="+mn-ea"/>
                </a:endParaRPr>
              </a:p>
            </p:txBody>
          </p:sp>
          <p:sp>
            <p:nvSpPr>
              <p:cNvPr id="60" name="Freeform: Shape 59">
                <a:extLst>
                  <a:ext uri="{FF2B5EF4-FFF2-40B4-BE49-F238E27FC236}">
                    <a16:creationId xmlns:a16="http://schemas.microsoft.com/office/drawing/2014/main" id="{D2A5246B-27FC-8B1C-E8BC-ECAF255300DD}"/>
                  </a:ext>
                </a:extLst>
              </p:cNvPr>
              <p:cNvSpPr/>
              <p:nvPr/>
            </p:nvSpPr>
            <p:spPr>
              <a:xfrm>
                <a:off x="7046759" y="4008159"/>
                <a:ext cx="219503" cy="126666"/>
              </a:xfrm>
              <a:custGeom>
                <a:avLst/>
                <a:gdLst>
                  <a:gd name="connsiteX0" fmla="*/ 218772 w 219503"/>
                  <a:gd name="connsiteY0" fmla="*/ 1784 h 126666"/>
                  <a:gd name="connsiteX1" fmla="*/ 216676 w 219503"/>
                  <a:gd name="connsiteY1" fmla="*/ 587 h 126666"/>
                  <a:gd name="connsiteX2" fmla="*/ 211786 w 219503"/>
                  <a:gd name="connsiteY2" fmla="*/ 587 h 126666"/>
                  <a:gd name="connsiteX3" fmla="*/ 1430 w 219503"/>
                  <a:gd name="connsiteY3" fmla="*/ 122030 h 126666"/>
                  <a:gd name="connsiteX4" fmla="*/ 732 w 219503"/>
                  <a:gd name="connsiteY4" fmla="*/ 124824 h 126666"/>
                  <a:gd name="connsiteX5" fmla="*/ 2827 w 219503"/>
                  <a:gd name="connsiteY5" fmla="*/ 126122 h 126666"/>
                  <a:gd name="connsiteX6" fmla="*/ 7817 w 219503"/>
                  <a:gd name="connsiteY6" fmla="*/ 126122 h 126666"/>
                  <a:gd name="connsiteX7" fmla="*/ 218073 w 219503"/>
                  <a:gd name="connsiteY7" fmla="*/ 4678 h 126666"/>
                  <a:gd name="connsiteX8" fmla="*/ 218772 w 219503"/>
                  <a:gd name="connsiteY8" fmla="*/ 1784 h 126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9503" h="126666">
                    <a:moveTo>
                      <a:pt x="218772" y="1784"/>
                    </a:moveTo>
                    <a:lnTo>
                      <a:pt x="216676" y="587"/>
                    </a:lnTo>
                    <a:cubicBezTo>
                      <a:pt x="215140" y="-196"/>
                      <a:pt x="213322" y="-196"/>
                      <a:pt x="211786" y="587"/>
                    </a:cubicBezTo>
                    <a:lnTo>
                      <a:pt x="1430" y="122030"/>
                    </a:lnTo>
                    <a:cubicBezTo>
                      <a:pt x="-166" y="122928"/>
                      <a:pt x="-466" y="124226"/>
                      <a:pt x="732" y="124824"/>
                    </a:cubicBezTo>
                    <a:lnTo>
                      <a:pt x="2827" y="126122"/>
                    </a:lnTo>
                    <a:cubicBezTo>
                      <a:pt x="4411" y="126848"/>
                      <a:pt x="6233" y="126848"/>
                      <a:pt x="7817" y="126122"/>
                    </a:cubicBezTo>
                    <a:lnTo>
                      <a:pt x="218073" y="4678"/>
                    </a:lnTo>
                    <a:cubicBezTo>
                      <a:pt x="219670" y="3780"/>
                      <a:pt x="219969" y="2483"/>
                      <a:pt x="218772" y="1784"/>
                    </a:cubicBezTo>
                    <a:close/>
                  </a:path>
                </a:pathLst>
              </a:custGeom>
              <a:solidFill>
                <a:srgbClr val="E0E0E0"/>
              </a:solidFill>
              <a:ln w="9963" cap="flat">
                <a:noFill/>
                <a:prstDash val="solid"/>
                <a:miter/>
              </a:ln>
            </p:spPr>
            <p:txBody>
              <a:bodyPr rtlCol="0" anchor="ctr"/>
              <a:lstStyle/>
              <a:p>
                <a:pPr defTabSz="685783">
                  <a:buClrTx/>
                  <a:defRPr/>
                </a:pPr>
                <a:endParaRPr lang="en-US" sz="1350" kern="1200" dirty="0">
                  <a:solidFill>
                    <a:prstClr val="black"/>
                  </a:solidFill>
                  <a:latin typeface="Calibri" panose="020F0502020204030204"/>
                  <a:ea typeface="+mn-ea"/>
                </a:endParaRPr>
              </a:p>
            </p:txBody>
          </p:sp>
          <p:sp>
            <p:nvSpPr>
              <p:cNvPr id="61" name="Freeform: Shape 60">
                <a:extLst>
                  <a:ext uri="{FF2B5EF4-FFF2-40B4-BE49-F238E27FC236}">
                    <a16:creationId xmlns:a16="http://schemas.microsoft.com/office/drawing/2014/main" id="{E3067C0F-996B-FB33-AA26-79EDDAC575C3}"/>
                  </a:ext>
                </a:extLst>
              </p:cNvPr>
              <p:cNvSpPr/>
              <p:nvPr/>
            </p:nvSpPr>
            <p:spPr>
              <a:xfrm>
                <a:off x="7013662" y="4159827"/>
                <a:ext cx="18261" cy="29437"/>
              </a:xfrm>
              <a:custGeom>
                <a:avLst/>
                <a:gdLst>
                  <a:gd name="connsiteX0" fmla="*/ 0 w 18261"/>
                  <a:gd name="connsiteY0" fmla="*/ 0 h 29437"/>
                  <a:gd name="connsiteX1" fmla="*/ 18262 w 18261"/>
                  <a:gd name="connsiteY1" fmla="*/ 0 h 29437"/>
                  <a:gd name="connsiteX2" fmla="*/ 18262 w 18261"/>
                  <a:gd name="connsiteY2" fmla="*/ 4491 h 29437"/>
                  <a:gd name="connsiteX3" fmla="*/ 7883 w 18261"/>
                  <a:gd name="connsiteY3" fmla="*/ 4491 h 29437"/>
                  <a:gd name="connsiteX4" fmla="*/ 7883 w 18261"/>
                  <a:gd name="connsiteY4" fmla="*/ 29438 h 29437"/>
                  <a:gd name="connsiteX5" fmla="*/ 0 w 18261"/>
                  <a:gd name="connsiteY5" fmla="*/ 29438 h 29437"/>
                  <a:gd name="connsiteX6" fmla="*/ 0 w 18261"/>
                  <a:gd name="connsiteY6" fmla="*/ 0 h 29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261" h="29437">
                    <a:moveTo>
                      <a:pt x="0" y="0"/>
                    </a:moveTo>
                    <a:lnTo>
                      <a:pt x="18262" y="0"/>
                    </a:lnTo>
                    <a:lnTo>
                      <a:pt x="18262" y="4491"/>
                    </a:lnTo>
                    <a:lnTo>
                      <a:pt x="7883" y="4491"/>
                    </a:lnTo>
                    <a:lnTo>
                      <a:pt x="7883" y="29438"/>
                    </a:lnTo>
                    <a:lnTo>
                      <a:pt x="0" y="29438"/>
                    </a:lnTo>
                    <a:lnTo>
                      <a:pt x="0" y="0"/>
                    </a:lnTo>
                    <a:close/>
                  </a:path>
                </a:pathLst>
              </a:custGeom>
              <a:solidFill>
                <a:srgbClr val="407BFF"/>
              </a:solidFill>
              <a:ln w="9963" cap="flat">
                <a:noFill/>
                <a:prstDash val="solid"/>
                <a:miter/>
              </a:ln>
            </p:spPr>
            <p:txBody>
              <a:bodyPr rtlCol="0" anchor="ctr"/>
              <a:lstStyle/>
              <a:p>
                <a:pPr defTabSz="685783">
                  <a:buClrTx/>
                  <a:defRPr/>
                </a:pPr>
                <a:endParaRPr lang="en-US" sz="1350" kern="1200" dirty="0">
                  <a:solidFill>
                    <a:prstClr val="black"/>
                  </a:solidFill>
                  <a:latin typeface="Calibri" panose="020F0502020204030204"/>
                  <a:ea typeface="+mn-ea"/>
                </a:endParaRPr>
              </a:p>
            </p:txBody>
          </p:sp>
          <p:sp>
            <p:nvSpPr>
              <p:cNvPr id="62" name="Freeform: Shape 61">
                <a:extLst>
                  <a:ext uri="{FF2B5EF4-FFF2-40B4-BE49-F238E27FC236}">
                    <a16:creationId xmlns:a16="http://schemas.microsoft.com/office/drawing/2014/main" id="{823613B9-C91F-B800-E385-CE29C7C2587E}"/>
                  </a:ext>
                </a:extLst>
              </p:cNvPr>
              <p:cNvSpPr/>
              <p:nvPr/>
            </p:nvSpPr>
            <p:spPr>
              <a:xfrm>
                <a:off x="6933830" y="4112826"/>
                <a:ext cx="68555" cy="39815"/>
              </a:xfrm>
              <a:custGeom>
                <a:avLst/>
                <a:gdLst>
                  <a:gd name="connsiteX0" fmla="*/ 68555 w 68555"/>
                  <a:gd name="connsiteY0" fmla="*/ 17064 h 39815"/>
                  <a:gd name="connsiteX1" fmla="*/ 29637 w 68555"/>
                  <a:gd name="connsiteY1" fmla="*/ 39816 h 39815"/>
                  <a:gd name="connsiteX2" fmla="*/ 0 w 68555"/>
                  <a:gd name="connsiteY2" fmla="*/ 22752 h 39815"/>
                  <a:gd name="connsiteX3" fmla="*/ 39018 w 68555"/>
                  <a:gd name="connsiteY3" fmla="*/ 0 h 39815"/>
                  <a:gd name="connsiteX4" fmla="*/ 68555 w 68555"/>
                  <a:gd name="connsiteY4" fmla="*/ 17064 h 398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555" h="39815">
                    <a:moveTo>
                      <a:pt x="68555" y="17064"/>
                    </a:moveTo>
                    <a:lnTo>
                      <a:pt x="29637" y="39816"/>
                    </a:lnTo>
                    <a:lnTo>
                      <a:pt x="0" y="22752"/>
                    </a:lnTo>
                    <a:lnTo>
                      <a:pt x="39018" y="0"/>
                    </a:lnTo>
                    <a:lnTo>
                      <a:pt x="68555" y="17064"/>
                    </a:lnTo>
                    <a:close/>
                  </a:path>
                </a:pathLst>
              </a:custGeom>
              <a:solidFill>
                <a:srgbClr val="FAFAFA"/>
              </a:solidFill>
              <a:ln w="9963" cap="flat">
                <a:noFill/>
                <a:prstDash val="solid"/>
                <a:miter/>
              </a:ln>
            </p:spPr>
            <p:txBody>
              <a:bodyPr rtlCol="0" anchor="ctr"/>
              <a:lstStyle/>
              <a:p>
                <a:pPr defTabSz="685783">
                  <a:buClrTx/>
                  <a:defRPr/>
                </a:pPr>
                <a:endParaRPr lang="en-US" sz="1350" kern="1200" dirty="0">
                  <a:solidFill>
                    <a:prstClr val="black"/>
                  </a:solidFill>
                  <a:latin typeface="Calibri" panose="020F0502020204030204"/>
                  <a:ea typeface="+mn-ea"/>
                </a:endParaRPr>
              </a:p>
            </p:txBody>
          </p:sp>
          <p:sp>
            <p:nvSpPr>
              <p:cNvPr id="63" name="Freeform: Shape 62">
                <a:extLst>
                  <a:ext uri="{FF2B5EF4-FFF2-40B4-BE49-F238E27FC236}">
                    <a16:creationId xmlns:a16="http://schemas.microsoft.com/office/drawing/2014/main" id="{C225992F-4B85-2EAB-3610-9BD9369BC049}"/>
                  </a:ext>
                </a:extLst>
              </p:cNvPr>
              <p:cNvSpPr/>
              <p:nvPr/>
            </p:nvSpPr>
            <p:spPr>
              <a:xfrm>
                <a:off x="6931735" y="4112094"/>
                <a:ext cx="73245" cy="40980"/>
              </a:xfrm>
              <a:custGeom>
                <a:avLst/>
                <a:gdLst>
                  <a:gd name="connsiteX0" fmla="*/ 67857 w 73245"/>
                  <a:gd name="connsiteY0" fmla="*/ 18096 h 40980"/>
                  <a:gd name="connsiteX1" fmla="*/ 40714 w 73245"/>
                  <a:gd name="connsiteY1" fmla="*/ 2429 h 40980"/>
                  <a:gd name="connsiteX2" fmla="*/ 4890 w 73245"/>
                  <a:gd name="connsiteY2" fmla="*/ 23285 h 40980"/>
                  <a:gd name="connsiteX3" fmla="*/ 32132 w 73245"/>
                  <a:gd name="connsiteY3" fmla="*/ 38952 h 40980"/>
                  <a:gd name="connsiteX4" fmla="*/ 40016 w 73245"/>
                  <a:gd name="connsiteY4" fmla="*/ 134 h 40980"/>
                  <a:gd name="connsiteX5" fmla="*/ 41313 w 73245"/>
                  <a:gd name="connsiteY5" fmla="*/ 134 h 40980"/>
                  <a:gd name="connsiteX6" fmla="*/ 43309 w 73245"/>
                  <a:gd name="connsiteY6" fmla="*/ 134 h 40980"/>
                  <a:gd name="connsiteX7" fmla="*/ 73245 w 73245"/>
                  <a:gd name="connsiteY7" fmla="*/ 17198 h 40980"/>
                  <a:gd name="connsiteX8" fmla="*/ 73245 w 73245"/>
                  <a:gd name="connsiteY8" fmla="*/ 18096 h 40980"/>
                  <a:gd name="connsiteX9" fmla="*/ 34228 w 73245"/>
                  <a:gd name="connsiteY9" fmla="*/ 40848 h 40980"/>
                  <a:gd name="connsiteX10" fmla="*/ 32032 w 73245"/>
                  <a:gd name="connsiteY10" fmla="*/ 40848 h 40980"/>
                  <a:gd name="connsiteX11" fmla="*/ 29937 w 73245"/>
                  <a:gd name="connsiteY11" fmla="*/ 40848 h 40980"/>
                  <a:gd name="connsiteX12" fmla="*/ 0 w 73245"/>
                  <a:gd name="connsiteY12" fmla="*/ 23784 h 40980"/>
                  <a:gd name="connsiteX13" fmla="*/ 0 w 73245"/>
                  <a:gd name="connsiteY13" fmla="*/ 22985 h 40980"/>
                  <a:gd name="connsiteX14" fmla="*/ 38918 w 73245"/>
                  <a:gd name="connsiteY14" fmla="*/ 233 h 409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3245" h="40980">
                    <a:moveTo>
                      <a:pt x="67857" y="18096"/>
                    </a:moveTo>
                    <a:lnTo>
                      <a:pt x="40714" y="2429"/>
                    </a:lnTo>
                    <a:lnTo>
                      <a:pt x="4890" y="23285"/>
                    </a:lnTo>
                    <a:lnTo>
                      <a:pt x="32132" y="38952"/>
                    </a:lnTo>
                    <a:close/>
                    <a:moveTo>
                      <a:pt x="40016" y="134"/>
                    </a:moveTo>
                    <a:lnTo>
                      <a:pt x="41313" y="134"/>
                    </a:lnTo>
                    <a:cubicBezTo>
                      <a:pt x="41966" y="-45"/>
                      <a:pt x="42655" y="-45"/>
                      <a:pt x="43309" y="134"/>
                    </a:cubicBezTo>
                    <a:lnTo>
                      <a:pt x="73245" y="17198"/>
                    </a:lnTo>
                    <a:cubicBezTo>
                      <a:pt x="73245" y="17198"/>
                      <a:pt x="73245" y="17796"/>
                      <a:pt x="73245" y="18096"/>
                    </a:cubicBezTo>
                    <a:lnTo>
                      <a:pt x="34228" y="40848"/>
                    </a:lnTo>
                    <a:cubicBezTo>
                      <a:pt x="33502" y="40983"/>
                      <a:pt x="32758" y="40983"/>
                      <a:pt x="32032" y="40848"/>
                    </a:cubicBezTo>
                    <a:cubicBezTo>
                      <a:pt x="31345" y="41025"/>
                      <a:pt x="30624" y="41025"/>
                      <a:pt x="29937" y="40848"/>
                    </a:cubicBezTo>
                    <a:lnTo>
                      <a:pt x="0" y="23784"/>
                    </a:lnTo>
                    <a:cubicBezTo>
                      <a:pt x="0" y="23784"/>
                      <a:pt x="0" y="23285"/>
                      <a:pt x="0" y="22985"/>
                    </a:cubicBezTo>
                    <a:lnTo>
                      <a:pt x="38918" y="233"/>
                    </a:lnTo>
                    <a:close/>
                  </a:path>
                </a:pathLst>
              </a:custGeom>
              <a:solidFill>
                <a:srgbClr val="455A64"/>
              </a:solidFill>
              <a:ln w="9963" cap="flat">
                <a:noFill/>
                <a:prstDash val="solid"/>
                <a:miter/>
              </a:ln>
            </p:spPr>
            <p:txBody>
              <a:bodyPr rtlCol="0" anchor="ctr"/>
              <a:lstStyle/>
              <a:p>
                <a:pPr defTabSz="685783">
                  <a:buClrTx/>
                  <a:defRPr/>
                </a:pPr>
                <a:endParaRPr lang="en-US" sz="1350" kern="1200" dirty="0">
                  <a:solidFill>
                    <a:prstClr val="black"/>
                  </a:solidFill>
                  <a:latin typeface="Calibri" panose="020F0502020204030204"/>
                  <a:ea typeface="+mn-ea"/>
                </a:endParaRPr>
              </a:p>
            </p:txBody>
          </p:sp>
          <p:sp>
            <p:nvSpPr>
              <p:cNvPr id="64" name="Freeform: Shape 63">
                <a:extLst>
                  <a:ext uri="{FF2B5EF4-FFF2-40B4-BE49-F238E27FC236}">
                    <a16:creationId xmlns:a16="http://schemas.microsoft.com/office/drawing/2014/main" id="{6853AA96-E580-D16C-A887-2ABEE6150D23}"/>
                  </a:ext>
                </a:extLst>
              </p:cNvPr>
              <p:cNvSpPr/>
              <p:nvPr/>
            </p:nvSpPr>
            <p:spPr>
              <a:xfrm>
                <a:off x="7018319" y="3991693"/>
                <a:ext cx="219473" cy="126709"/>
              </a:xfrm>
              <a:custGeom>
                <a:avLst/>
                <a:gdLst>
                  <a:gd name="connsiteX0" fmla="*/ 218772 w 219473"/>
                  <a:gd name="connsiteY0" fmla="*/ 1885 h 126709"/>
                  <a:gd name="connsiteX1" fmla="*/ 216676 w 219473"/>
                  <a:gd name="connsiteY1" fmla="*/ 588 h 126709"/>
                  <a:gd name="connsiteX2" fmla="*/ 211687 w 219473"/>
                  <a:gd name="connsiteY2" fmla="*/ 588 h 126709"/>
                  <a:gd name="connsiteX3" fmla="*/ 1430 w 219473"/>
                  <a:gd name="connsiteY3" fmla="*/ 122031 h 126709"/>
                  <a:gd name="connsiteX4" fmla="*/ 732 w 219473"/>
                  <a:gd name="connsiteY4" fmla="*/ 124925 h 126709"/>
                  <a:gd name="connsiteX5" fmla="*/ 2827 w 219473"/>
                  <a:gd name="connsiteY5" fmla="*/ 126123 h 126709"/>
                  <a:gd name="connsiteX6" fmla="*/ 7717 w 219473"/>
                  <a:gd name="connsiteY6" fmla="*/ 126123 h 126709"/>
                  <a:gd name="connsiteX7" fmla="*/ 218073 w 219473"/>
                  <a:gd name="connsiteY7" fmla="*/ 4779 h 126709"/>
                  <a:gd name="connsiteX8" fmla="*/ 218772 w 219473"/>
                  <a:gd name="connsiteY8" fmla="*/ 1885 h 126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9473" h="126709">
                    <a:moveTo>
                      <a:pt x="218772" y="1885"/>
                    </a:moveTo>
                    <a:lnTo>
                      <a:pt x="216676" y="588"/>
                    </a:lnTo>
                    <a:cubicBezTo>
                      <a:pt x="215105" y="-196"/>
                      <a:pt x="213257" y="-196"/>
                      <a:pt x="211687" y="588"/>
                    </a:cubicBezTo>
                    <a:lnTo>
                      <a:pt x="1430" y="122031"/>
                    </a:lnTo>
                    <a:cubicBezTo>
                      <a:pt x="-166" y="122929"/>
                      <a:pt x="-466" y="124227"/>
                      <a:pt x="732" y="124925"/>
                    </a:cubicBezTo>
                    <a:lnTo>
                      <a:pt x="2827" y="126123"/>
                    </a:lnTo>
                    <a:cubicBezTo>
                      <a:pt x="4363" y="126905"/>
                      <a:pt x="6181" y="126905"/>
                      <a:pt x="7717" y="126123"/>
                    </a:cubicBezTo>
                    <a:lnTo>
                      <a:pt x="218073" y="4779"/>
                    </a:lnTo>
                    <a:cubicBezTo>
                      <a:pt x="219570" y="3781"/>
                      <a:pt x="219969" y="2484"/>
                      <a:pt x="218772" y="1885"/>
                    </a:cubicBezTo>
                    <a:close/>
                  </a:path>
                </a:pathLst>
              </a:custGeom>
              <a:solidFill>
                <a:srgbClr val="E0E0E0"/>
              </a:solidFill>
              <a:ln w="9963" cap="flat">
                <a:noFill/>
                <a:prstDash val="solid"/>
                <a:miter/>
              </a:ln>
            </p:spPr>
            <p:txBody>
              <a:bodyPr rtlCol="0" anchor="ctr"/>
              <a:lstStyle/>
              <a:p>
                <a:pPr defTabSz="685783">
                  <a:buClrTx/>
                  <a:defRPr/>
                </a:pPr>
                <a:endParaRPr lang="en-US" sz="1350" kern="1200" dirty="0">
                  <a:solidFill>
                    <a:prstClr val="black"/>
                  </a:solidFill>
                  <a:latin typeface="Calibri" panose="020F0502020204030204"/>
                  <a:ea typeface="+mn-ea"/>
                </a:endParaRPr>
              </a:p>
            </p:txBody>
          </p:sp>
          <p:sp>
            <p:nvSpPr>
              <p:cNvPr id="65" name="Freeform: Shape 64">
                <a:extLst>
                  <a:ext uri="{FF2B5EF4-FFF2-40B4-BE49-F238E27FC236}">
                    <a16:creationId xmlns:a16="http://schemas.microsoft.com/office/drawing/2014/main" id="{6E5561C4-46A3-EFA7-EF5F-7B858580993F}"/>
                  </a:ext>
                </a:extLst>
              </p:cNvPr>
              <p:cNvSpPr/>
              <p:nvPr/>
            </p:nvSpPr>
            <p:spPr>
              <a:xfrm>
                <a:off x="7005346" y="3984643"/>
                <a:ext cx="219517" cy="126274"/>
              </a:xfrm>
              <a:custGeom>
                <a:avLst/>
                <a:gdLst>
                  <a:gd name="connsiteX0" fmla="*/ 218771 w 219517"/>
                  <a:gd name="connsiteY0" fmla="*/ 1850 h 126274"/>
                  <a:gd name="connsiteX1" fmla="*/ 216676 w 219517"/>
                  <a:gd name="connsiteY1" fmla="*/ 552 h 126274"/>
                  <a:gd name="connsiteX2" fmla="*/ 211786 w 219517"/>
                  <a:gd name="connsiteY2" fmla="*/ 552 h 126274"/>
                  <a:gd name="connsiteX3" fmla="*/ 1430 w 219517"/>
                  <a:gd name="connsiteY3" fmla="*/ 121597 h 126274"/>
                  <a:gd name="connsiteX4" fmla="*/ 732 w 219517"/>
                  <a:gd name="connsiteY4" fmla="*/ 124491 h 126274"/>
                  <a:gd name="connsiteX5" fmla="*/ 2927 w 219517"/>
                  <a:gd name="connsiteY5" fmla="*/ 125688 h 126274"/>
                  <a:gd name="connsiteX6" fmla="*/ 7817 w 219517"/>
                  <a:gd name="connsiteY6" fmla="*/ 125688 h 126274"/>
                  <a:gd name="connsiteX7" fmla="*/ 218273 w 219517"/>
                  <a:gd name="connsiteY7" fmla="*/ 4245 h 126274"/>
                  <a:gd name="connsiteX8" fmla="*/ 218771 w 219517"/>
                  <a:gd name="connsiteY8" fmla="*/ 1850 h 1262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9517" h="126274">
                    <a:moveTo>
                      <a:pt x="218771" y="1850"/>
                    </a:moveTo>
                    <a:lnTo>
                      <a:pt x="216676" y="552"/>
                    </a:lnTo>
                    <a:cubicBezTo>
                      <a:pt x="215129" y="-184"/>
                      <a:pt x="213333" y="-184"/>
                      <a:pt x="211786" y="552"/>
                    </a:cubicBezTo>
                    <a:lnTo>
                      <a:pt x="1430" y="121597"/>
                    </a:lnTo>
                    <a:cubicBezTo>
                      <a:pt x="-166" y="122495"/>
                      <a:pt x="-466" y="123792"/>
                      <a:pt x="732" y="124491"/>
                    </a:cubicBezTo>
                    <a:lnTo>
                      <a:pt x="2927" y="125688"/>
                    </a:lnTo>
                    <a:cubicBezTo>
                      <a:pt x="4463" y="126470"/>
                      <a:pt x="6281" y="126470"/>
                      <a:pt x="7817" y="125688"/>
                    </a:cubicBezTo>
                    <a:lnTo>
                      <a:pt x="218273" y="4245"/>
                    </a:lnTo>
                    <a:cubicBezTo>
                      <a:pt x="219670" y="3346"/>
                      <a:pt x="219969" y="1850"/>
                      <a:pt x="218771" y="1850"/>
                    </a:cubicBezTo>
                    <a:close/>
                  </a:path>
                </a:pathLst>
              </a:custGeom>
              <a:solidFill>
                <a:srgbClr val="E0E0E0"/>
              </a:solidFill>
              <a:ln w="9963" cap="flat">
                <a:noFill/>
                <a:prstDash val="solid"/>
                <a:miter/>
              </a:ln>
            </p:spPr>
            <p:txBody>
              <a:bodyPr rtlCol="0" anchor="ctr"/>
              <a:lstStyle/>
              <a:p>
                <a:pPr defTabSz="685783">
                  <a:buClrTx/>
                  <a:defRPr/>
                </a:pPr>
                <a:endParaRPr lang="en-US" sz="1350" kern="1200" dirty="0">
                  <a:solidFill>
                    <a:prstClr val="black"/>
                  </a:solidFill>
                  <a:latin typeface="Calibri" panose="020F0502020204030204"/>
                  <a:ea typeface="+mn-ea"/>
                </a:endParaRPr>
              </a:p>
            </p:txBody>
          </p:sp>
          <p:sp>
            <p:nvSpPr>
              <p:cNvPr id="66" name="Freeform: Shape 65">
                <a:extLst>
                  <a:ext uri="{FF2B5EF4-FFF2-40B4-BE49-F238E27FC236}">
                    <a16:creationId xmlns:a16="http://schemas.microsoft.com/office/drawing/2014/main" id="{BEA5BEEA-8DD0-75C2-1548-E3A423676203}"/>
                  </a:ext>
                </a:extLst>
              </p:cNvPr>
              <p:cNvSpPr/>
              <p:nvPr/>
            </p:nvSpPr>
            <p:spPr>
              <a:xfrm>
                <a:off x="6992745" y="3976826"/>
                <a:ext cx="219258" cy="127062"/>
              </a:xfrm>
              <a:custGeom>
                <a:avLst/>
                <a:gdLst>
                  <a:gd name="connsiteX0" fmla="*/ 218599 w 219258"/>
                  <a:gd name="connsiteY0" fmla="*/ 1784 h 127062"/>
                  <a:gd name="connsiteX1" fmla="*/ 216404 w 219258"/>
                  <a:gd name="connsiteY1" fmla="*/ 587 h 127062"/>
                  <a:gd name="connsiteX2" fmla="*/ 211514 w 219258"/>
                  <a:gd name="connsiteY2" fmla="*/ 587 h 127062"/>
                  <a:gd name="connsiteX3" fmla="*/ 1358 w 219258"/>
                  <a:gd name="connsiteY3" fmla="*/ 122429 h 127062"/>
                  <a:gd name="connsiteX4" fmla="*/ 659 w 219258"/>
                  <a:gd name="connsiteY4" fmla="*/ 125223 h 127062"/>
                  <a:gd name="connsiteX5" fmla="*/ 2855 w 219258"/>
                  <a:gd name="connsiteY5" fmla="*/ 126521 h 127062"/>
                  <a:gd name="connsiteX6" fmla="*/ 7744 w 219258"/>
                  <a:gd name="connsiteY6" fmla="*/ 126521 h 127062"/>
                  <a:gd name="connsiteX7" fmla="*/ 217901 w 219258"/>
                  <a:gd name="connsiteY7" fmla="*/ 4678 h 127062"/>
                  <a:gd name="connsiteX8" fmla="*/ 218599 w 219258"/>
                  <a:gd name="connsiteY8" fmla="*/ 1784 h 127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9258" h="127062">
                    <a:moveTo>
                      <a:pt x="218599" y="1784"/>
                    </a:moveTo>
                    <a:lnTo>
                      <a:pt x="216404" y="587"/>
                    </a:lnTo>
                    <a:cubicBezTo>
                      <a:pt x="214868" y="-196"/>
                      <a:pt x="213050" y="-196"/>
                      <a:pt x="211514" y="587"/>
                    </a:cubicBezTo>
                    <a:lnTo>
                      <a:pt x="1358" y="122429"/>
                    </a:lnTo>
                    <a:cubicBezTo>
                      <a:pt x="-139" y="123327"/>
                      <a:pt x="-438" y="124625"/>
                      <a:pt x="659" y="125223"/>
                    </a:cubicBezTo>
                    <a:lnTo>
                      <a:pt x="2855" y="126521"/>
                    </a:lnTo>
                    <a:cubicBezTo>
                      <a:pt x="4405" y="127243"/>
                      <a:pt x="6195" y="127243"/>
                      <a:pt x="7744" y="126521"/>
                    </a:cubicBezTo>
                    <a:lnTo>
                      <a:pt x="217901" y="4678"/>
                    </a:lnTo>
                    <a:cubicBezTo>
                      <a:pt x="219398" y="3780"/>
                      <a:pt x="219697" y="2483"/>
                      <a:pt x="218599" y="1784"/>
                    </a:cubicBezTo>
                    <a:close/>
                  </a:path>
                </a:pathLst>
              </a:custGeom>
              <a:solidFill>
                <a:srgbClr val="E0E0E0"/>
              </a:solidFill>
              <a:ln w="9963" cap="flat">
                <a:noFill/>
                <a:prstDash val="solid"/>
                <a:miter/>
              </a:ln>
            </p:spPr>
            <p:txBody>
              <a:bodyPr rtlCol="0" anchor="ctr"/>
              <a:lstStyle/>
              <a:p>
                <a:pPr defTabSz="685783">
                  <a:buClrTx/>
                  <a:defRPr/>
                </a:pPr>
                <a:endParaRPr lang="en-US" sz="1350" kern="1200" dirty="0">
                  <a:solidFill>
                    <a:prstClr val="black"/>
                  </a:solidFill>
                  <a:latin typeface="Calibri" panose="020F0502020204030204"/>
                  <a:ea typeface="+mn-ea"/>
                </a:endParaRPr>
              </a:p>
            </p:txBody>
          </p:sp>
          <p:sp>
            <p:nvSpPr>
              <p:cNvPr id="67" name="Freeform: Shape 66">
                <a:extLst>
                  <a:ext uri="{FF2B5EF4-FFF2-40B4-BE49-F238E27FC236}">
                    <a16:creationId xmlns:a16="http://schemas.microsoft.com/office/drawing/2014/main" id="{0D148976-158F-B087-F5E1-23EBED13F798}"/>
                  </a:ext>
                </a:extLst>
              </p:cNvPr>
              <p:cNvSpPr/>
              <p:nvPr/>
            </p:nvSpPr>
            <p:spPr>
              <a:xfrm>
                <a:off x="6879545" y="4081492"/>
                <a:ext cx="68555" cy="39815"/>
              </a:xfrm>
              <a:custGeom>
                <a:avLst/>
                <a:gdLst>
                  <a:gd name="connsiteX0" fmla="*/ 68556 w 68555"/>
                  <a:gd name="connsiteY0" fmla="*/ 17064 h 39815"/>
                  <a:gd name="connsiteX1" fmla="*/ 29637 w 68555"/>
                  <a:gd name="connsiteY1" fmla="*/ 39816 h 39815"/>
                  <a:gd name="connsiteX2" fmla="*/ 0 w 68555"/>
                  <a:gd name="connsiteY2" fmla="*/ 22752 h 39815"/>
                  <a:gd name="connsiteX3" fmla="*/ 39018 w 68555"/>
                  <a:gd name="connsiteY3" fmla="*/ 0 h 39815"/>
                  <a:gd name="connsiteX4" fmla="*/ 68556 w 68555"/>
                  <a:gd name="connsiteY4" fmla="*/ 17064 h 398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555" h="39815">
                    <a:moveTo>
                      <a:pt x="68556" y="17064"/>
                    </a:moveTo>
                    <a:lnTo>
                      <a:pt x="29637" y="39816"/>
                    </a:lnTo>
                    <a:lnTo>
                      <a:pt x="0" y="22752"/>
                    </a:lnTo>
                    <a:lnTo>
                      <a:pt x="39018" y="0"/>
                    </a:lnTo>
                    <a:lnTo>
                      <a:pt x="68556" y="17064"/>
                    </a:lnTo>
                    <a:close/>
                  </a:path>
                </a:pathLst>
              </a:custGeom>
              <a:solidFill>
                <a:srgbClr val="FAFAFA"/>
              </a:solidFill>
              <a:ln w="9963" cap="flat">
                <a:noFill/>
                <a:prstDash val="solid"/>
                <a:miter/>
              </a:ln>
            </p:spPr>
            <p:txBody>
              <a:bodyPr rtlCol="0" anchor="ctr"/>
              <a:lstStyle/>
              <a:p>
                <a:pPr defTabSz="685783">
                  <a:buClrTx/>
                  <a:defRPr/>
                </a:pPr>
                <a:endParaRPr lang="en-US" sz="1350" kern="1200" dirty="0">
                  <a:solidFill>
                    <a:prstClr val="black"/>
                  </a:solidFill>
                  <a:latin typeface="Calibri" panose="020F0502020204030204"/>
                  <a:ea typeface="+mn-ea"/>
                </a:endParaRPr>
              </a:p>
            </p:txBody>
          </p:sp>
          <p:sp>
            <p:nvSpPr>
              <p:cNvPr id="68" name="Freeform: Shape 67">
                <a:extLst>
                  <a:ext uri="{FF2B5EF4-FFF2-40B4-BE49-F238E27FC236}">
                    <a16:creationId xmlns:a16="http://schemas.microsoft.com/office/drawing/2014/main" id="{548E5AF1-33E5-DB5D-DCFF-B4338F030E1F}"/>
                  </a:ext>
                </a:extLst>
              </p:cNvPr>
              <p:cNvSpPr/>
              <p:nvPr/>
            </p:nvSpPr>
            <p:spPr>
              <a:xfrm>
                <a:off x="6877549" y="4080760"/>
                <a:ext cx="73145" cy="41483"/>
              </a:xfrm>
              <a:custGeom>
                <a:avLst/>
                <a:gdLst>
                  <a:gd name="connsiteX0" fmla="*/ 67757 w 73145"/>
                  <a:gd name="connsiteY0" fmla="*/ 18096 h 41483"/>
                  <a:gd name="connsiteX1" fmla="*/ 40614 w 73145"/>
                  <a:gd name="connsiteY1" fmla="*/ 2429 h 41483"/>
                  <a:gd name="connsiteX2" fmla="*/ 4890 w 73145"/>
                  <a:gd name="connsiteY2" fmla="*/ 23285 h 41483"/>
                  <a:gd name="connsiteX3" fmla="*/ 32032 w 73145"/>
                  <a:gd name="connsiteY3" fmla="*/ 38952 h 41483"/>
                  <a:gd name="connsiteX4" fmla="*/ 39916 w 73145"/>
                  <a:gd name="connsiteY4" fmla="*/ 134 h 41483"/>
                  <a:gd name="connsiteX5" fmla="*/ 41213 w 73145"/>
                  <a:gd name="connsiteY5" fmla="*/ 134 h 41483"/>
                  <a:gd name="connsiteX6" fmla="*/ 43209 w 73145"/>
                  <a:gd name="connsiteY6" fmla="*/ 134 h 41483"/>
                  <a:gd name="connsiteX7" fmla="*/ 73145 w 73145"/>
                  <a:gd name="connsiteY7" fmla="*/ 17198 h 41483"/>
                  <a:gd name="connsiteX8" fmla="*/ 73145 w 73145"/>
                  <a:gd name="connsiteY8" fmla="*/ 18096 h 41483"/>
                  <a:gd name="connsiteX9" fmla="*/ 34128 w 73145"/>
                  <a:gd name="connsiteY9" fmla="*/ 40848 h 41483"/>
                  <a:gd name="connsiteX10" fmla="*/ 31932 w 73145"/>
                  <a:gd name="connsiteY10" fmla="*/ 41347 h 41483"/>
                  <a:gd name="connsiteX11" fmla="*/ 29936 w 73145"/>
                  <a:gd name="connsiteY11" fmla="*/ 41347 h 41483"/>
                  <a:gd name="connsiteX12" fmla="*/ 0 w 73145"/>
                  <a:gd name="connsiteY12" fmla="*/ 24283 h 41483"/>
                  <a:gd name="connsiteX13" fmla="*/ 0 w 73145"/>
                  <a:gd name="connsiteY13" fmla="*/ 23484 h 41483"/>
                  <a:gd name="connsiteX14" fmla="*/ 39018 w 73145"/>
                  <a:gd name="connsiteY14" fmla="*/ 732 h 41483"/>
                  <a:gd name="connsiteX15" fmla="*/ 39916 w 73145"/>
                  <a:gd name="connsiteY15" fmla="*/ 134 h 414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3145" h="41483">
                    <a:moveTo>
                      <a:pt x="67757" y="18096"/>
                    </a:moveTo>
                    <a:lnTo>
                      <a:pt x="40614" y="2429"/>
                    </a:lnTo>
                    <a:lnTo>
                      <a:pt x="4890" y="23285"/>
                    </a:lnTo>
                    <a:lnTo>
                      <a:pt x="32032" y="38952"/>
                    </a:lnTo>
                    <a:close/>
                    <a:moveTo>
                      <a:pt x="39916" y="134"/>
                    </a:moveTo>
                    <a:lnTo>
                      <a:pt x="41213" y="134"/>
                    </a:lnTo>
                    <a:cubicBezTo>
                      <a:pt x="41866" y="-45"/>
                      <a:pt x="42555" y="-45"/>
                      <a:pt x="43209" y="134"/>
                    </a:cubicBezTo>
                    <a:lnTo>
                      <a:pt x="73145" y="17198"/>
                    </a:lnTo>
                    <a:cubicBezTo>
                      <a:pt x="73145" y="17198"/>
                      <a:pt x="73145" y="17796"/>
                      <a:pt x="73145" y="18096"/>
                    </a:cubicBezTo>
                    <a:lnTo>
                      <a:pt x="34128" y="40848"/>
                    </a:lnTo>
                    <a:cubicBezTo>
                      <a:pt x="33434" y="41151"/>
                      <a:pt x="32689" y="41320"/>
                      <a:pt x="31932" y="41347"/>
                    </a:cubicBezTo>
                    <a:cubicBezTo>
                      <a:pt x="31280" y="41530"/>
                      <a:pt x="30589" y="41530"/>
                      <a:pt x="29936" y="41347"/>
                    </a:cubicBezTo>
                    <a:lnTo>
                      <a:pt x="0" y="24283"/>
                    </a:lnTo>
                    <a:cubicBezTo>
                      <a:pt x="0" y="24283"/>
                      <a:pt x="0" y="23784"/>
                      <a:pt x="0" y="23484"/>
                    </a:cubicBezTo>
                    <a:lnTo>
                      <a:pt x="39018" y="732"/>
                    </a:lnTo>
                    <a:cubicBezTo>
                      <a:pt x="39253" y="450"/>
                      <a:pt x="39565" y="242"/>
                      <a:pt x="39916" y="134"/>
                    </a:cubicBezTo>
                    <a:close/>
                  </a:path>
                </a:pathLst>
              </a:custGeom>
              <a:solidFill>
                <a:srgbClr val="455A64"/>
              </a:solidFill>
              <a:ln w="9963" cap="flat">
                <a:noFill/>
                <a:prstDash val="solid"/>
                <a:miter/>
              </a:ln>
            </p:spPr>
            <p:txBody>
              <a:bodyPr rtlCol="0" anchor="ctr"/>
              <a:lstStyle/>
              <a:p>
                <a:pPr defTabSz="685783">
                  <a:buClrTx/>
                  <a:defRPr/>
                </a:pPr>
                <a:endParaRPr lang="en-US" sz="1350" kern="1200" dirty="0">
                  <a:solidFill>
                    <a:prstClr val="black"/>
                  </a:solidFill>
                  <a:latin typeface="Calibri" panose="020F0502020204030204"/>
                  <a:ea typeface="+mn-ea"/>
                </a:endParaRPr>
              </a:p>
            </p:txBody>
          </p:sp>
          <p:sp>
            <p:nvSpPr>
              <p:cNvPr id="69" name="Freeform: Shape 68">
                <a:extLst>
                  <a:ext uri="{FF2B5EF4-FFF2-40B4-BE49-F238E27FC236}">
                    <a16:creationId xmlns:a16="http://schemas.microsoft.com/office/drawing/2014/main" id="{FA58EE70-8E74-A88C-23D2-C2D0C5344E93}"/>
                  </a:ext>
                </a:extLst>
              </p:cNvPr>
              <p:cNvSpPr/>
              <p:nvPr/>
            </p:nvSpPr>
            <p:spPr>
              <a:xfrm>
                <a:off x="6964033" y="3960359"/>
                <a:ext cx="219376" cy="126709"/>
              </a:xfrm>
              <a:custGeom>
                <a:avLst/>
                <a:gdLst>
                  <a:gd name="connsiteX0" fmla="*/ 218772 w 219376"/>
                  <a:gd name="connsiteY0" fmla="*/ 1885 h 126709"/>
                  <a:gd name="connsiteX1" fmla="*/ 216676 w 219376"/>
                  <a:gd name="connsiteY1" fmla="*/ 588 h 126709"/>
                  <a:gd name="connsiteX2" fmla="*/ 211687 w 219376"/>
                  <a:gd name="connsiteY2" fmla="*/ 588 h 126709"/>
                  <a:gd name="connsiteX3" fmla="*/ 1430 w 219376"/>
                  <a:gd name="connsiteY3" fmla="*/ 122031 h 126709"/>
                  <a:gd name="connsiteX4" fmla="*/ 732 w 219376"/>
                  <a:gd name="connsiteY4" fmla="*/ 124925 h 126709"/>
                  <a:gd name="connsiteX5" fmla="*/ 2827 w 219376"/>
                  <a:gd name="connsiteY5" fmla="*/ 126123 h 126709"/>
                  <a:gd name="connsiteX6" fmla="*/ 7717 w 219376"/>
                  <a:gd name="connsiteY6" fmla="*/ 126123 h 126709"/>
                  <a:gd name="connsiteX7" fmla="*/ 218073 w 219376"/>
                  <a:gd name="connsiteY7" fmla="*/ 4679 h 126709"/>
                  <a:gd name="connsiteX8" fmla="*/ 218772 w 219376"/>
                  <a:gd name="connsiteY8" fmla="*/ 1885 h 126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9376" h="126709">
                    <a:moveTo>
                      <a:pt x="218772" y="1885"/>
                    </a:moveTo>
                    <a:lnTo>
                      <a:pt x="216676" y="588"/>
                    </a:lnTo>
                    <a:cubicBezTo>
                      <a:pt x="215105" y="-196"/>
                      <a:pt x="213257" y="-196"/>
                      <a:pt x="211687" y="588"/>
                    </a:cubicBezTo>
                    <a:lnTo>
                      <a:pt x="1430" y="122031"/>
                    </a:lnTo>
                    <a:cubicBezTo>
                      <a:pt x="-166" y="122929"/>
                      <a:pt x="-466" y="124227"/>
                      <a:pt x="732" y="124925"/>
                    </a:cubicBezTo>
                    <a:lnTo>
                      <a:pt x="2827" y="126123"/>
                    </a:lnTo>
                    <a:cubicBezTo>
                      <a:pt x="4363" y="126905"/>
                      <a:pt x="6181" y="126905"/>
                      <a:pt x="7717" y="126123"/>
                    </a:cubicBezTo>
                    <a:lnTo>
                      <a:pt x="218073" y="4679"/>
                    </a:lnTo>
                    <a:cubicBezTo>
                      <a:pt x="219670" y="3781"/>
                      <a:pt x="219670" y="2484"/>
                      <a:pt x="218772" y="1885"/>
                    </a:cubicBezTo>
                    <a:close/>
                  </a:path>
                </a:pathLst>
              </a:custGeom>
              <a:solidFill>
                <a:srgbClr val="E0E0E0"/>
              </a:solidFill>
              <a:ln w="9963" cap="flat">
                <a:noFill/>
                <a:prstDash val="solid"/>
                <a:miter/>
              </a:ln>
            </p:spPr>
            <p:txBody>
              <a:bodyPr rtlCol="0" anchor="ctr"/>
              <a:lstStyle/>
              <a:p>
                <a:pPr defTabSz="685783">
                  <a:buClrTx/>
                  <a:defRPr/>
                </a:pPr>
                <a:endParaRPr lang="en-US" sz="1350" kern="1200" dirty="0">
                  <a:solidFill>
                    <a:prstClr val="black"/>
                  </a:solidFill>
                  <a:latin typeface="Calibri" panose="020F0502020204030204"/>
                  <a:ea typeface="+mn-ea"/>
                </a:endParaRPr>
              </a:p>
            </p:txBody>
          </p:sp>
          <p:sp>
            <p:nvSpPr>
              <p:cNvPr id="70" name="Freeform: Shape 69">
                <a:extLst>
                  <a:ext uri="{FF2B5EF4-FFF2-40B4-BE49-F238E27FC236}">
                    <a16:creationId xmlns:a16="http://schemas.microsoft.com/office/drawing/2014/main" id="{555832E6-678C-1153-08B8-8347F19725A9}"/>
                  </a:ext>
                </a:extLst>
              </p:cNvPr>
              <p:cNvSpPr/>
              <p:nvPr/>
            </p:nvSpPr>
            <p:spPr>
              <a:xfrm>
                <a:off x="6951133" y="3952910"/>
                <a:ext cx="219458" cy="127072"/>
              </a:xfrm>
              <a:custGeom>
                <a:avLst/>
                <a:gdLst>
                  <a:gd name="connsiteX0" fmla="*/ 218799 w 219458"/>
                  <a:gd name="connsiteY0" fmla="*/ 1850 h 127072"/>
                  <a:gd name="connsiteX1" fmla="*/ 216604 w 219458"/>
                  <a:gd name="connsiteY1" fmla="*/ 552 h 127072"/>
                  <a:gd name="connsiteX2" fmla="*/ 211714 w 219458"/>
                  <a:gd name="connsiteY2" fmla="*/ 552 h 127072"/>
                  <a:gd name="connsiteX3" fmla="*/ 1358 w 219458"/>
                  <a:gd name="connsiteY3" fmla="*/ 122395 h 127072"/>
                  <a:gd name="connsiteX4" fmla="*/ 660 w 219458"/>
                  <a:gd name="connsiteY4" fmla="*/ 125289 h 127072"/>
                  <a:gd name="connsiteX5" fmla="*/ 2855 w 219458"/>
                  <a:gd name="connsiteY5" fmla="*/ 126486 h 127072"/>
                  <a:gd name="connsiteX6" fmla="*/ 7745 w 219458"/>
                  <a:gd name="connsiteY6" fmla="*/ 126486 h 127072"/>
                  <a:gd name="connsiteX7" fmla="*/ 218100 w 219458"/>
                  <a:gd name="connsiteY7" fmla="*/ 5043 h 127072"/>
                  <a:gd name="connsiteX8" fmla="*/ 218799 w 219458"/>
                  <a:gd name="connsiteY8" fmla="*/ 1850 h 1270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9458" h="127072">
                    <a:moveTo>
                      <a:pt x="218799" y="1850"/>
                    </a:moveTo>
                    <a:lnTo>
                      <a:pt x="216604" y="552"/>
                    </a:lnTo>
                    <a:cubicBezTo>
                      <a:pt x="215057" y="-184"/>
                      <a:pt x="213261" y="-184"/>
                      <a:pt x="211714" y="552"/>
                    </a:cubicBezTo>
                    <a:lnTo>
                      <a:pt x="1358" y="122395"/>
                    </a:lnTo>
                    <a:cubicBezTo>
                      <a:pt x="-139" y="123293"/>
                      <a:pt x="-438" y="124590"/>
                      <a:pt x="660" y="125289"/>
                    </a:cubicBezTo>
                    <a:lnTo>
                      <a:pt x="2855" y="126486"/>
                    </a:lnTo>
                    <a:cubicBezTo>
                      <a:pt x="4391" y="127268"/>
                      <a:pt x="6209" y="127268"/>
                      <a:pt x="7745" y="126486"/>
                    </a:cubicBezTo>
                    <a:lnTo>
                      <a:pt x="218100" y="5043"/>
                    </a:lnTo>
                    <a:cubicBezTo>
                      <a:pt x="219597" y="3646"/>
                      <a:pt x="219897" y="2448"/>
                      <a:pt x="218799" y="1850"/>
                    </a:cubicBezTo>
                    <a:close/>
                  </a:path>
                </a:pathLst>
              </a:custGeom>
              <a:solidFill>
                <a:srgbClr val="E0E0E0"/>
              </a:solidFill>
              <a:ln w="9963" cap="flat">
                <a:noFill/>
                <a:prstDash val="solid"/>
                <a:miter/>
              </a:ln>
            </p:spPr>
            <p:txBody>
              <a:bodyPr rtlCol="0" anchor="ctr"/>
              <a:lstStyle/>
              <a:p>
                <a:pPr defTabSz="685783">
                  <a:buClrTx/>
                  <a:defRPr/>
                </a:pPr>
                <a:endParaRPr lang="en-US" sz="1350" kern="1200" dirty="0">
                  <a:solidFill>
                    <a:prstClr val="black"/>
                  </a:solidFill>
                  <a:latin typeface="Calibri" panose="020F0502020204030204"/>
                  <a:ea typeface="+mn-ea"/>
                </a:endParaRPr>
              </a:p>
            </p:txBody>
          </p:sp>
          <p:sp>
            <p:nvSpPr>
              <p:cNvPr id="71" name="Freeform: Shape 70">
                <a:extLst>
                  <a:ext uri="{FF2B5EF4-FFF2-40B4-BE49-F238E27FC236}">
                    <a16:creationId xmlns:a16="http://schemas.microsoft.com/office/drawing/2014/main" id="{A4D52297-529E-8017-76E5-10DF520D8736}"/>
                  </a:ext>
                </a:extLst>
              </p:cNvPr>
              <p:cNvSpPr/>
              <p:nvPr/>
            </p:nvSpPr>
            <p:spPr>
              <a:xfrm>
                <a:off x="6938260" y="3945492"/>
                <a:ext cx="219458" cy="126708"/>
              </a:xfrm>
              <a:custGeom>
                <a:avLst/>
                <a:gdLst>
                  <a:gd name="connsiteX0" fmla="*/ 218799 w 219458"/>
                  <a:gd name="connsiteY0" fmla="*/ 1784 h 126708"/>
                  <a:gd name="connsiteX1" fmla="*/ 216603 w 219458"/>
                  <a:gd name="connsiteY1" fmla="*/ 587 h 126708"/>
                  <a:gd name="connsiteX2" fmla="*/ 211714 w 219458"/>
                  <a:gd name="connsiteY2" fmla="*/ 587 h 126708"/>
                  <a:gd name="connsiteX3" fmla="*/ 1358 w 219458"/>
                  <a:gd name="connsiteY3" fmla="*/ 122030 h 126708"/>
                  <a:gd name="connsiteX4" fmla="*/ 660 w 219458"/>
                  <a:gd name="connsiteY4" fmla="*/ 124824 h 126708"/>
                  <a:gd name="connsiteX5" fmla="*/ 2855 w 219458"/>
                  <a:gd name="connsiteY5" fmla="*/ 126122 h 126708"/>
                  <a:gd name="connsiteX6" fmla="*/ 7744 w 219458"/>
                  <a:gd name="connsiteY6" fmla="*/ 126122 h 126708"/>
                  <a:gd name="connsiteX7" fmla="*/ 218101 w 219458"/>
                  <a:gd name="connsiteY7" fmla="*/ 4678 h 126708"/>
                  <a:gd name="connsiteX8" fmla="*/ 218799 w 219458"/>
                  <a:gd name="connsiteY8" fmla="*/ 1784 h 1267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9458" h="126708">
                    <a:moveTo>
                      <a:pt x="218799" y="1784"/>
                    </a:moveTo>
                    <a:lnTo>
                      <a:pt x="216603" y="587"/>
                    </a:lnTo>
                    <a:cubicBezTo>
                      <a:pt x="215067" y="-196"/>
                      <a:pt x="213250" y="-196"/>
                      <a:pt x="211714" y="587"/>
                    </a:cubicBezTo>
                    <a:lnTo>
                      <a:pt x="1358" y="122030"/>
                    </a:lnTo>
                    <a:cubicBezTo>
                      <a:pt x="-139" y="122928"/>
                      <a:pt x="-438" y="124226"/>
                      <a:pt x="660" y="124824"/>
                    </a:cubicBezTo>
                    <a:lnTo>
                      <a:pt x="2855" y="126122"/>
                    </a:lnTo>
                    <a:cubicBezTo>
                      <a:pt x="4391" y="126904"/>
                      <a:pt x="6208" y="126904"/>
                      <a:pt x="7744" y="126122"/>
                    </a:cubicBezTo>
                    <a:lnTo>
                      <a:pt x="218101" y="4678"/>
                    </a:lnTo>
                    <a:cubicBezTo>
                      <a:pt x="219597" y="3780"/>
                      <a:pt x="219897" y="2483"/>
                      <a:pt x="218799" y="1784"/>
                    </a:cubicBezTo>
                    <a:close/>
                  </a:path>
                </a:pathLst>
              </a:custGeom>
              <a:solidFill>
                <a:srgbClr val="E0E0E0"/>
              </a:solidFill>
              <a:ln w="9963" cap="flat">
                <a:noFill/>
                <a:prstDash val="solid"/>
                <a:miter/>
              </a:ln>
            </p:spPr>
            <p:txBody>
              <a:bodyPr rtlCol="0" anchor="ctr"/>
              <a:lstStyle/>
              <a:p>
                <a:pPr defTabSz="685783">
                  <a:buClrTx/>
                  <a:defRPr/>
                </a:pPr>
                <a:endParaRPr lang="en-US" sz="1350" kern="1200" dirty="0">
                  <a:solidFill>
                    <a:prstClr val="black"/>
                  </a:solidFill>
                  <a:latin typeface="Calibri" panose="020F0502020204030204"/>
                  <a:ea typeface="+mn-ea"/>
                </a:endParaRPr>
              </a:p>
            </p:txBody>
          </p:sp>
        </p:grpSp>
        <p:grpSp>
          <p:nvGrpSpPr>
            <p:cNvPr id="30" name="Graphic 2">
              <a:extLst>
                <a:ext uri="{FF2B5EF4-FFF2-40B4-BE49-F238E27FC236}">
                  <a16:creationId xmlns:a16="http://schemas.microsoft.com/office/drawing/2014/main" id="{A9D69C78-55B0-AFEF-4F2F-05F11D637DFC}"/>
                </a:ext>
              </a:extLst>
            </p:cNvPr>
            <p:cNvGrpSpPr/>
            <p:nvPr/>
          </p:nvGrpSpPr>
          <p:grpSpPr>
            <a:xfrm>
              <a:off x="5934739" y="2975328"/>
              <a:ext cx="917898" cy="1043555"/>
              <a:chOff x="5934739" y="2975328"/>
              <a:chExt cx="917898" cy="1043555"/>
            </a:xfrm>
          </p:grpSpPr>
          <p:sp>
            <p:nvSpPr>
              <p:cNvPr id="32" name="Freeform: Shape 31">
                <a:extLst>
                  <a:ext uri="{FF2B5EF4-FFF2-40B4-BE49-F238E27FC236}">
                    <a16:creationId xmlns:a16="http://schemas.microsoft.com/office/drawing/2014/main" id="{473C1DF3-E455-C720-3FAA-B609FFF8D75E}"/>
                  </a:ext>
                </a:extLst>
              </p:cNvPr>
              <p:cNvSpPr/>
              <p:nvPr/>
            </p:nvSpPr>
            <p:spPr>
              <a:xfrm>
                <a:off x="6787539" y="3951267"/>
                <a:ext cx="65098" cy="67615"/>
              </a:xfrm>
              <a:custGeom>
                <a:avLst/>
                <a:gdLst>
                  <a:gd name="connsiteX0" fmla="*/ 36922 w 65098"/>
                  <a:gd name="connsiteY0" fmla="*/ 0 h 67615"/>
                  <a:gd name="connsiteX1" fmla="*/ 64963 w 65098"/>
                  <a:gd name="connsiteY1" fmla="*/ 64663 h 67615"/>
                  <a:gd name="connsiteX2" fmla="*/ 63659 w 65098"/>
                  <a:gd name="connsiteY2" fmla="*/ 67481 h 67615"/>
                  <a:gd name="connsiteX3" fmla="*/ 61870 w 65098"/>
                  <a:gd name="connsiteY3" fmla="*/ 67358 h 67615"/>
                  <a:gd name="connsiteX4" fmla="*/ 0 w 65098"/>
                  <a:gd name="connsiteY4" fmla="*/ 32831 h 676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098" h="67615">
                    <a:moveTo>
                      <a:pt x="36922" y="0"/>
                    </a:moveTo>
                    <a:lnTo>
                      <a:pt x="64963" y="64663"/>
                    </a:lnTo>
                    <a:cubicBezTo>
                      <a:pt x="65381" y="65801"/>
                      <a:pt x="64797" y="67063"/>
                      <a:pt x="63659" y="67481"/>
                    </a:cubicBezTo>
                    <a:cubicBezTo>
                      <a:pt x="63072" y="67697"/>
                      <a:pt x="62421" y="67652"/>
                      <a:pt x="61870" y="67358"/>
                    </a:cubicBezTo>
                    <a:lnTo>
                      <a:pt x="0" y="32831"/>
                    </a:lnTo>
                    <a:close/>
                  </a:path>
                </a:pathLst>
              </a:custGeom>
              <a:solidFill>
                <a:srgbClr val="FFA8A7"/>
              </a:solidFill>
              <a:ln w="9963" cap="flat">
                <a:noFill/>
                <a:prstDash val="solid"/>
                <a:miter/>
              </a:ln>
            </p:spPr>
            <p:txBody>
              <a:bodyPr rtlCol="0" anchor="ctr"/>
              <a:lstStyle/>
              <a:p>
                <a:pPr defTabSz="685783">
                  <a:buClrTx/>
                  <a:defRPr/>
                </a:pPr>
                <a:endParaRPr lang="en-US" sz="1350" kern="1200" dirty="0">
                  <a:solidFill>
                    <a:prstClr val="black"/>
                  </a:solidFill>
                  <a:latin typeface="Calibri" panose="020F0502020204030204"/>
                  <a:ea typeface="+mn-ea"/>
                </a:endParaRPr>
              </a:p>
            </p:txBody>
          </p:sp>
          <p:sp>
            <p:nvSpPr>
              <p:cNvPr id="33" name="Freeform: Shape 32">
                <a:extLst>
                  <a:ext uri="{FF2B5EF4-FFF2-40B4-BE49-F238E27FC236}">
                    <a16:creationId xmlns:a16="http://schemas.microsoft.com/office/drawing/2014/main" id="{199F6DEA-2AFF-12A4-D33D-6C6ADF161124}"/>
                  </a:ext>
                </a:extLst>
              </p:cNvPr>
              <p:cNvSpPr/>
              <p:nvPr/>
            </p:nvSpPr>
            <p:spPr>
              <a:xfrm>
                <a:off x="6835837" y="4003257"/>
                <a:ext cx="16799" cy="15626"/>
              </a:xfrm>
              <a:custGeom>
                <a:avLst/>
                <a:gdLst>
                  <a:gd name="connsiteX0" fmla="*/ 13571 w 16799"/>
                  <a:gd name="connsiteY0" fmla="*/ 15368 h 15626"/>
                  <a:gd name="connsiteX1" fmla="*/ 16541 w 16799"/>
                  <a:gd name="connsiteY1" fmla="*/ 14463 h 15626"/>
                  <a:gd name="connsiteX2" fmla="*/ 16665 w 16799"/>
                  <a:gd name="connsiteY2" fmla="*/ 12673 h 15626"/>
                  <a:gd name="connsiteX3" fmla="*/ 11176 w 16799"/>
                  <a:gd name="connsiteY3" fmla="*/ 0 h 15626"/>
                  <a:gd name="connsiteX4" fmla="*/ 11176 w 16799"/>
                  <a:gd name="connsiteY4" fmla="*/ 0 h 15626"/>
                  <a:gd name="connsiteX5" fmla="*/ 1197 w 16799"/>
                  <a:gd name="connsiteY5" fmla="*/ 7784 h 15626"/>
                  <a:gd name="connsiteX6" fmla="*/ 0 w 16799"/>
                  <a:gd name="connsiteY6" fmla="*/ 7784 h 156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799" h="15626">
                    <a:moveTo>
                      <a:pt x="13571" y="15368"/>
                    </a:moveTo>
                    <a:cubicBezTo>
                      <a:pt x="14641" y="15938"/>
                      <a:pt x="15971" y="15533"/>
                      <a:pt x="16541" y="14463"/>
                    </a:cubicBezTo>
                    <a:cubicBezTo>
                      <a:pt x="16835" y="13911"/>
                      <a:pt x="16880" y="13260"/>
                      <a:pt x="16665" y="12673"/>
                    </a:cubicBezTo>
                    <a:lnTo>
                      <a:pt x="11176" y="0"/>
                    </a:lnTo>
                    <a:lnTo>
                      <a:pt x="11176" y="0"/>
                    </a:lnTo>
                    <a:cubicBezTo>
                      <a:pt x="9625" y="4298"/>
                      <a:pt x="5744" y="7325"/>
                      <a:pt x="1197" y="7784"/>
                    </a:cubicBezTo>
                    <a:lnTo>
                      <a:pt x="0" y="7784"/>
                    </a:lnTo>
                    <a:close/>
                  </a:path>
                </a:pathLst>
              </a:custGeom>
              <a:solidFill>
                <a:srgbClr val="263238"/>
              </a:solidFill>
              <a:ln w="9963" cap="flat">
                <a:noFill/>
                <a:prstDash val="solid"/>
                <a:miter/>
              </a:ln>
            </p:spPr>
            <p:txBody>
              <a:bodyPr rtlCol="0" anchor="ctr"/>
              <a:lstStyle/>
              <a:p>
                <a:pPr defTabSz="685783">
                  <a:buClrTx/>
                  <a:defRPr/>
                </a:pPr>
                <a:endParaRPr lang="en-US" sz="1350" kern="1200" dirty="0">
                  <a:solidFill>
                    <a:prstClr val="black"/>
                  </a:solidFill>
                  <a:latin typeface="Calibri" panose="020F0502020204030204"/>
                  <a:ea typeface="+mn-ea"/>
                </a:endParaRPr>
              </a:p>
            </p:txBody>
          </p:sp>
          <p:sp>
            <p:nvSpPr>
              <p:cNvPr id="34" name="Freeform: Shape 33">
                <a:extLst>
                  <a:ext uri="{FF2B5EF4-FFF2-40B4-BE49-F238E27FC236}">
                    <a16:creationId xmlns:a16="http://schemas.microsoft.com/office/drawing/2014/main" id="{4B0CE3D4-D25D-D362-C8EE-BF2C24F03A3C}"/>
                  </a:ext>
                </a:extLst>
              </p:cNvPr>
              <p:cNvSpPr/>
              <p:nvPr/>
            </p:nvSpPr>
            <p:spPr>
              <a:xfrm>
                <a:off x="6588260" y="3730433"/>
                <a:ext cx="236201" cy="253661"/>
              </a:xfrm>
              <a:custGeom>
                <a:avLst/>
                <a:gdLst>
                  <a:gd name="connsiteX0" fmla="*/ 0 w 236201"/>
                  <a:gd name="connsiteY0" fmla="*/ 33330 h 253661"/>
                  <a:gd name="connsiteX1" fmla="*/ 4391 w 236201"/>
                  <a:gd name="connsiteY1" fmla="*/ 38120 h 253661"/>
                  <a:gd name="connsiteX2" fmla="*/ 9680 w 236201"/>
                  <a:gd name="connsiteY2" fmla="*/ 44007 h 253661"/>
                  <a:gd name="connsiteX3" fmla="*/ 199279 w 236201"/>
                  <a:gd name="connsiteY3" fmla="*/ 253565 h 253661"/>
                  <a:gd name="connsiteX4" fmla="*/ 221333 w 236201"/>
                  <a:gd name="connsiteY4" fmla="*/ 246779 h 253661"/>
                  <a:gd name="connsiteX5" fmla="*/ 236201 w 236201"/>
                  <a:gd name="connsiteY5" fmla="*/ 220734 h 253661"/>
                  <a:gd name="connsiteX6" fmla="*/ 46602 w 236201"/>
                  <a:gd name="connsiteY6" fmla="*/ 11177 h 253661"/>
                  <a:gd name="connsiteX7" fmla="*/ 36623 w 236201"/>
                  <a:gd name="connsiteY7" fmla="*/ 0 h 253661"/>
                  <a:gd name="connsiteX8" fmla="*/ 0 w 236201"/>
                  <a:gd name="connsiteY8" fmla="*/ 33330 h 2536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201" h="253661">
                    <a:moveTo>
                      <a:pt x="0" y="33330"/>
                    </a:moveTo>
                    <a:lnTo>
                      <a:pt x="4391" y="38120"/>
                    </a:lnTo>
                    <a:lnTo>
                      <a:pt x="9680" y="44007"/>
                    </a:lnTo>
                    <a:lnTo>
                      <a:pt x="199279" y="253565"/>
                    </a:lnTo>
                    <a:cubicBezTo>
                      <a:pt x="207226" y="254190"/>
                      <a:pt x="215112" y="251764"/>
                      <a:pt x="221333" y="246779"/>
                    </a:cubicBezTo>
                    <a:cubicBezTo>
                      <a:pt x="230298" y="241097"/>
                      <a:pt x="235866" y="231343"/>
                      <a:pt x="236201" y="220734"/>
                    </a:cubicBezTo>
                    <a:lnTo>
                      <a:pt x="46602" y="11177"/>
                    </a:lnTo>
                    <a:lnTo>
                      <a:pt x="36623" y="0"/>
                    </a:lnTo>
                    <a:cubicBezTo>
                      <a:pt x="42710" y="7684"/>
                      <a:pt x="6686" y="40814"/>
                      <a:pt x="0" y="33330"/>
                    </a:cubicBezTo>
                    <a:close/>
                  </a:path>
                </a:pathLst>
              </a:custGeom>
              <a:solidFill>
                <a:srgbClr val="407BFF"/>
              </a:solidFill>
              <a:ln w="9963" cap="flat">
                <a:noFill/>
                <a:prstDash val="solid"/>
                <a:miter/>
              </a:ln>
            </p:spPr>
            <p:txBody>
              <a:bodyPr rtlCol="0" anchor="ctr"/>
              <a:lstStyle/>
              <a:p>
                <a:pPr defTabSz="685783">
                  <a:buClrTx/>
                  <a:defRPr/>
                </a:pPr>
                <a:endParaRPr lang="en-US" sz="1350" kern="1200" dirty="0">
                  <a:solidFill>
                    <a:prstClr val="black"/>
                  </a:solidFill>
                  <a:latin typeface="Calibri" panose="020F0502020204030204"/>
                  <a:ea typeface="+mn-ea"/>
                </a:endParaRPr>
              </a:p>
            </p:txBody>
          </p:sp>
          <p:sp>
            <p:nvSpPr>
              <p:cNvPr id="35" name="Freeform: Shape 34">
                <a:extLst>
                  <a:ext uri="{FF2B5EF4-FFF2-40B4-BE49-F238E27FC236}">
                    <a16:creationId xmlns:a16="http://schemas.microsoft.com/office/drawing/2014/main" id="{EDA96860-30E1-96FC-5C78-8998CCDDA338}"/>
                  </a:ext>
                </a:extLst>
              </p:cNvPr>
              <p:cNvSpPr/>
              <p:nvPr/>
            </p:nvSpPr>
            <p:spPr>
              <a:xfrm>
                <a:off x="6604925" y="3748895"/>
                <a:ext cx="47674" cy="45232"/>
              </a:xfrm>
              <a:custGeom>
                <a:avLst/>
                <a:gdLst>
                  <a:gd name="connsiteX0" fmla="*/ 0 w 47674"/>
                  <a:gd name="connsiteY0" fmla="*/ 33330 h 45232"/>
                  <a:gd name="connsiteX1" fmla="*/ 9979 w 47674"/>
                  <a:gd name="connsiteY1" fmla="*/ 44107 h 45232"/>
                  <a:gd name="connsiteX2" fmla="*/ 29937 w 47674"/>
                  <a:gd name="connsiteY2" fmla="*/ 37022 h 45232"/>
                  <a:gd name="connsiteX3" fmla="*/ 46901 w 47674"/>
                  <a:gd name="connsiteY3" fmla="*/ 10777 h 45232"/>
                  <a:gd name="connsiteX4" fmla="*/ 39716 w 47674"/>
                  <a:gd name="connsiteY4" fmla="*/ 2794 h 45232"/>
                  <a:gd name="connsiteX5" fmla="*/ 37122 w 47674"/>
                  <a:gd name="connsiteY5" fmla="*/ 0 h 45232"/>
                  <a:gd name="connsiteX6" fmla="*/ 20157 w 47674"/>
                  <a:gd name="connsiteY6" fmla="*/ 26245 h 45232"/>
                  <a:gd name="connsiteX7" fmla="*/ 998 w 47674"/>
                  <a:gd name="connsiteY7" fmla="*/ 33629 h 45232"/>
                  <a:gd name="connsiteX8" fmla="*/ 998 w 47674"/>
                  <a:gd name="connsiteY8" fmla="*/ 33629 h 452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674" h="45232">
                    <a:moveTo>
                      <a:pt x="0" y="33330"/>
                    </a:moveTo>
                    <a:lnTo>
                      <a:pt x="9979" y="44107"/>
                    </a:lnTo>
                    <a:cubicBezTo>
                      <a:pt x="12773" y="47300"/>
                      <a:pt x="21255" y="43309"/>
                      <a:pt x="29937" y="37022"/>
                    </a:cubicBezTo>
                    <a:cubicBezTo>
                      <a:pt x="41013" y="28739"/>
                      <a:pt x="50493" y="14968"/>
                      <a:pt x="46901" y="10777"/>
                    </a:cubicBezTo>
                    <a:lnTo>
                      <a:pt x="39716" y="2794"/>
                    </a:lnTo>
                    <a:lnTo>
                      <a:pt x="37122" y="0"/>
                    </a:lnTo>
                    <a:cubicBezTo>
                      <a:pt x="40714" y="4291"/>
                      <a:pt x="31234" y="17962"/>
                      <a:pt x="20157" y="26245"/>
                    </a:cubicBezTo>
                    <a:cubicBezTo>
                      <a:pt x="12174" y="32232"/>
                      <a:pt x="3992" y="36224"/>
                      <a:pt x="998" y="33629"/>
                    </a:cubicBezTo>
                    <a:lnTo>
                      <a:pt x="998" y="33629"/>
                    </a:lnTo>
                    <a:close/>
                  </a:path>
                </a:pathLst>
              </a:custGeom>
              <a:solidFill>
                <a:srgbClr val="EBEBEB"/>
              </a:solidFill>
              <a:ln w="9963" cap="flat">
                <a:noFill/>
                <a:prstDash val="solid"/>
                <a:miter/>
              </a:ln>
            </p:spPr>
            <p:txBody>
              <a:bodyPr rtlCol="0" anchor="ctr"/>
              <a:lstStyle/>
              <a:p>
                <a:pPr defTabSz="685783">
                  <a:buClrTx/>
                  <a:defRPr/>
                </a:pPr>
                <a:endParaRPr lang="en-US" sz="1350" kern="1200" dirty="0">
                  <a:solidFill>
                    <a:prstClr val="black"/>
                  </a:solidFill>
                  <a:latin typeface="Calibri" panose="020F0502020204030204"/>
                  <a:ea typeface="+mn-ea"/>
                </a:endParaRPr>
              </a:p>
            </p:txBody>
          </p:sp>
          <p:sp>
            <p:nvSpPr>
              <p:cNvPr id="36" name="Freeform: Shape 35">
                <a:extLst>
                  <a:ext uri="{FF2B5EF4-FFF2-40B4-BE49-F238E27FC236}">
                    <a16:creationId xmlns:a16="http://schemas.microsoft.com/office/drawing/2014/main" id="{D1CF8121-0A21-B403-8050-5BE94EC1A1FA}"/>
                  </a:ext>
                </a:extLst>
              </p:cNvPr>
              <p:cNvSpPr/>
              <p:nvPr/>
            </p:nvSpPr>
            <p:spPr>
              <a:xfrm>
                <a:off x="6597241" y="3740712"/>
                <a:ext cx="47249" cy="45294"/>
              </a:xfrm>
              <a:custGeom>
                <a:avLst/>
                <a:gdLst>
                  <a:gd name="connsiteX0" fmla="*/ 10079 w 47249"/>
                  <a:gd name="connsiteY0" fmla="*/ 44207 h 45294"/>
                  <a:gd name="connsiteX1" fmla="*/ 46502 w 47249"/>
                  <a:gd name="connsiteY1" fmla="*/ 10777 h 45294"/>
                  <a:gd name="connsiteX2" fmla="*/ 36523 w 47249"/>
                  <a:gd name="connsiteY2" fmla="*/ 0 h 45294"/>
                  <a:gd name="connsiteX3" fmla="*/ 0 w 47249"/>
                  <a:gd name="connsiteY3" fmla="*/ 33330 h 45294"/>
                </a:gdLst>
                <a:ahLst/>
                <a:cxnLst>
                  <a:cxn ang="0">
                    <a:pos x="connsiteX0" y="connsiteY0"/>
                  </a:cxn>
                  <a:cxn ang="0">
                    <a:pos x="connsiteX1" y="connsiteY1"/>
                  </a:cxn>
                  <a:cxn ang="0">
                    <a:pos x="connsiteX2" y="connsiteY2"/>
                  </a:cxn>
                  <a:cxn ang="0">
                    <a:pos x="connsiteX3" y="connsiteY3"/>
                  </a:cxn>
                </a:cxnLst>
                <a:rect l="l" t="t" r="r" b="b"/>
                <a:pathLst>
                  <a:path w="47249" h="45294">
                    <a:moveTo>
                      <a:pt x="10079" y="44207"/>
                    </a:moveTo>
                    <a:cubicBezTo>
                      <a:pt x="16465" y="51691"/>
                      <a:pt x="52888" y="18361"/>
                      <a:pt x="46502" y="10777"/>
                    </a:cubicBezTo>
                    <a:lnTo>
                      <a:pt x="36523" y="0"/>
                    </a:lnTo>
                    <a:cubicBezTo>
                      <a:pt x="42809" y="7484"/>
                      <a:pt x="6586" y="40814"/>
                      <a:pt x="0" y="33330"/>
                    </a:cubicBezTo>
                    <a:close/>
                  </a:path>
                </a:pathLst>
              </a:custGeom>
              <a:solidFill>
                <a:srgbClr val="407BFF"/>
              </a:solidFill>
              <a:ln w="9963" cap="flat">
                <a:noFill/>
                <a:prstDash val="solid"/>
                <a:miter/>
              </a:ln>
            </p:spPr>
            <p:txBody>
              <a:bodyPr rtlCol="0" anchor="ctr"/>
              <a:lstStyle/>
              <a:p>
                <a:pPr defTabSz="685783">
                  <a:buClrTx/>
                  <a:defRPr/>
                </a:pPr>
                <a:endParaRPr lang="en-US" sz="1350" kern="1200" dirty="0">
                  <a:solidFill>
                    <a:prstClr val="black"/>
                  </a:solidFill>
                  <a:latin typeface="Calibri" panose="020F0502020204030204"/>
                  <a:ea typeface="+mn-ea"/>
                </a:endParaRPr>
              </a:p>
            </p:txBody>
          </p:sp>
          <p:sp>
            <p:nvSpPr>
              <p:cNvPr id="37" name="Freeform: Shape 36">
                <a:extLst>
                  <a:ext uri="{FF2B5EF4-FFF2-40B4-BE49-F238E27FC236}">
                    <a16:creationId xmlns:a16="http://schemas.microsoft.com/office/drawing/2014/main" id="{27119993-5D59-D05F-1DC8-BBF67BDB46D1}"/>
                  </a:ext>
                </a:extLst>
              </p:cNvPr>
              <p:cNvSpPr/>
              <p:nvPr/>
            </p:nvSpPr>
            <p:spPr>
              <a:xfrm>
                <a:off x="6588260" y="3730533"/>
                <a:ext cx="47409" cy="45009"/>
              </a:xfrm>
              <a:custGeom>
                <a:avLst/>
                <a:gdLst>
                  <a:gd name="connsiteX0" fmla="*/ 0 w 47409"/>
                  <a:gd name="connsiteY0" fmla="*/ 33230 h 45009"/>
                  <a:gd name="connsiteX1" fmla="*/ 9979 w 47409"/>
                  <a:gd name="connsiteY1" fmla="*/ 43907 h 45009"/>
                  <a:gd name="connsiteX2" fmla="*/ 47001 w 47409"/>
                  <a:gd name="connsiteY2" fmla="*/ 11176 h 45009"/>
                  <a:gd name="connsiteX3" fmla="*/ 47001 w 47409"/>
                  <a:gd name="connsiteY3" fmla="*/ 10677 h 45009"/>
                  <a:gd name="connsiteX4" fmla="*/ 37022 w 47409"/>
                  <a:gd name="connsiteY4" fmla="*/ 0 h 45009"/>
                  <a:gd name="connsiteX5" fmla="*/ 0 w 47409"/>
                  <a:gd name="connsiteY5" fmla="*/ 33230 h 450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7409" h="45009">
                    <a:moveTo>
                      <a:pt x="0" y="33230"/>
                    </a:moveTo>
                    <a:lnTo>
                      <a:pt x="9979" y="43907"/>
                    </a:lnTo>
                    <a:cubicBezTo>
                      <a:pt x="16066" y="51292"/>
                      <a:pt x="51591" y="19459"/>
                      <a:pt x="47001" y="11176"/>
                    </a:cubicBezTo>
                    <a:lnTo>
                      <a:pt x="47001" y="10677"/>
                    </a:lnTo>
                    <a:lnTo>
                      <a:pt x="37022" y="0"/>
                    </a:lnTo>
                    <a:cubicBezTo>
                      <a:pt x="42710" y="7584"/>
                      <a:pt x="6686" y="40714"/>
                      <a:pt x="0" y="33230"/>
                    </a:cubicBezTo>
                    <a:close/>
                  </a:path>
                </a:pathLst>
              </a:custGeom>
              <a:solidFill>
                <a:srgbClr val="EBEBEB"/>
              </a:solidFill>
              <a:ln w="9963" cap="flat">
                <a:noFill/>
                <a:prstDash val="solid"/>
                <a:miter/>
              </a:ln>
            </p:spPr>
            <p:txBody>
              <a:bodyPr rtlCol="0" anchor="ctr"/>
              <a:lstStyle/>
              <a:p>
                <a:pPr defTabSz="685783">
                  <a:buClrTx/>
                  <a:defRPr/>
                </a:pPr>
                <a:endParaRPr lang="en-US" sz="1350" kern="1200" dirty="0">
                  <a:solidFill>
                    <a:prstClr val="black"/>
                  </a:solidFill>
                  <a:latin typeface="Calibri" panose="020F0502020204030204"/>
                  <a:ea typeface="+mn-ea"/>
                </a:endParaRPr>
              </a:p>
            </p:txBody>
          </p:sp>
          <p:sp>
            <p:nvSpPr>
              <p:cNvPr id="38" name="Freeform: Shape 37">
                <a:extLst>
                  <a:ext uri="{FF2B5EF4-FFF2-40B4-BE49-F238E27FC236}">
                    <a16:creationId xmlns:a16="http://schemas.microsoft.com/office/drawing/2014/main" id="{44E7A43A-5DF3-E0C8-7A5C-2E258194A458}"/>
                  </a:ext>
                </a:extLst>
              </p:cNvPr>
              <p:cNvSpPr/>
              <p:nvPr/>
            </p:nvSpPr>
            <p:spPr>
              <a:xfrm>
                <a:off x="6588759" y="3749793"/>
                <a:ext cx="263743" cy="268912"/>
              </a:xfrm>
              <a:custGeom>
                <a:avLst/>
                <a:gdLst>
                  <a:gd name="connsiteX0" fmla="*/ 263045 w 263743"/>
                  <a:gd name="connsiteY0" fmla="*/ 268633 h 268912"/>
                  <a:gd name="connsiteX1" fmla="*/ 263743 w 263743"/>
                  <a:gd name="connsiteY1" fmla="*/ 266138 h 268912"/>
                  <a:gd name="connsiteX2" fmla="*/ 226222 w 263743"/>
                  <a:gd name="connsiteY2" fmla="*/ 222929 h 268912"/>
                  <a:gd name="connsiteX3" fmla="*/ 26145 w 263743"/>
                  <a:gd name="connsiteY3" fmla="*/ 1197 h 268912"/>
                  <a:gd name="connsiteX4" fmla="*/ 26145 w 263743"/>
                  <a:gd name="connsiteY4" fmla="*/ 0 h 268912"/>
                  <a:gd name="connsiteX5" fmla="*/ 0 w 263743"/>
                  <a:gd name="connsiteY5" fmla="*/ 13970 h 268912"/>
                  <a:gd name="connsiteX6" fmla="*/ 4391 w 263743"/>
                  <a:gd name="connsiteY6" fmla="*/ 18760 h 268912"/>
                  <a:gd name="connsiteX7" fmla="*/ 9680 w 263743"/>
                  <a:gd name="connsiteY7" fmla="*/ 24648 h 268912"/>
                  <a:gd name="connsiteX8" fmla="*/ 199279 w 263743"/>
                  <a:gd name="connsiteY8" fmla="*/ 234206 h 268912"/>
                  <a:gd name="connsiteX9" fmla="*/ 199279 w 263743"/>
                  <a:gd name="connsiteY9" fmla="*/ 234206 h 268912"/>
                  <a:gd name="connsiteX10" fmla="*/ 261149 w 263743"/>
                  <a:gd name="connsiteY10" fmla="*/ 268733 h 268912"/>
                  <a:gd name="connsiteX11" fmla="*/ 263045 w 263743"/>
                  <a:gd name="connsiteY11" fmla="*/ 268633 h 268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63743" h="268912">
                    <a:moveTo>
                      <a:pt x="263045" y="268633"/>
                    </a:moveTo>
                    <a:lnTo>
                      <a:pt x="263743" y="266138"/>
                    </a:lnTo>
                    <a:lnTo>
                      <a:pt x="226222" y="222929"/>
                    </a:lnTo>
                    <a:lnTo>
                      <a:pt x="26145" y="1197"/>
                    </a:lnTo>
                    <a:cubicBezTo>
                      <a:pt x="26743" y="599"/>
                      <a:pt x="26743" y="200"/>
                      <a:pt x="26145" y="0"/>
                    </a:cubicBezTo>
                    <a:cubicBezTo>
                      <a:pt x="16166" y="9979"/>
                      <a:pt x="3493" y="18162"/>
                      <a:pt x="0" y="13970"/>
                    </a:cubicBezTo>
                    <a:lnTo>
                      <a:pt x="4391" y="18760"/>
                    </a:lnTo>
                    <a:lnTo>
                      <a:pt x="9680" y="24648"/>
                    </a:lnTo>
                    <a:lnTo>
                      <a:pt x="199279" y="234206"/>
                    </a:lnTo>
                    <a:lnTo>
                      <a:pt x="199279" y="234206"/>
                    </a:lnTo>
                    <a:lnTo>
                      <a:pt x="261149" y="268733"/>
                    </a:lnTo>
                    <a:cubicBezTo>
                      <a:pt x="261760" y="269004"/>
                      <a:pt x="262465" y="268967"/>
                      <a:pt x="263045" y="268633"/>
                    </a:cubicBezTo>
                    <a:close/>
                  </a:path>
                </a:pathLst>
              </a:custGeom>
              <a:solidFill>
                <a:srgbClr val="266E3E">
                  <a:alpha val="15000"/>
                </a:srgbClr>
              </a:solidFill>
              <a:ln w="9963" cap="flat">
                <a:noFill/>
                <a:prstDash val="solid"/>
                <a:miter/>
              </a:ln>
            </p:spPr>
            <p:txBody>
              <a:bodyPr rtlCol="0" anchor="ctr"/>
              <a:lstStyle/>
              <a:p>
                <a:pPr defTabSz="685783">
                  <a:buClrTx/>
                  <a:defRPr/>
                </a:pPr>
                <a:endParaRPr lang="en-US" sz="1350" kern="1200" dirty="0">
                  <a:solidFill>
                    <a:prstClr val="black"/>
                  </a:solidFill>
                  <a:latin typeface="Calibri" panose="020F0502020204030204"/>
                  <a:ea typeface="+mn-ea"/>
                </a:endParaRPr>
              </a:p>
            </p:txBody>
          </p:sp>
          <p:sp>
            <p:nvSpPr>
              <p:cNvPr id="39" name="Freeform: Shape 38">
                <a:extLst>
                  <a:ext uri="{FF2B5EF4-FFF2-40B4-BE49-F238E27FC236}">
                    <a16:creationId xmlns:a16="http://schemas.microsoft.com/office/drawing/2014/main" id="{C09C1743-BBAB-D110-797C-A3D088652314}"/>
                  </a:ext>
                </a:extLst>
              </p:cNvPr>
              <p:cNvSpPr/>
              <p:nvPr/>
            </p:nvSpPr>
            <p:spPr>
              <a:xfrm>
                <a:off x="6545353" y="3682236"/>
                <a:ext cx="80259" cy="82669"/>
              </a:xfrm>
              <a:custGeom>
                <a:avLst/>
                <a:gdLst>
                  <a:gd name="connsiteX0" fmla="*/ 1993 w 80259"/>
                  <a:gd name="connsiteY0" fmla="*/ 36223 h 82669"/>
                  <a:gd name="connsiteX1" fmla="*/ 42907 w 80259"/>
                  <a:gd name="connsiteY1" fmla="*/ 81527 h 82669"/>
                  <a:gd name="connsiteX2" fmla="*/ 62266 w 80259"/>
                  <a:gd name="connsiteY2" fmla="*/ 74642 h 82669"/>
                  <a:gd name="connsiteX3" fmla="*/ 79530 w 80259"/>
                  <a:gd name="connsiteY3" fmla="*/ 48298 h 82669"/>
                  <a:gd name="connsiteX4" fmla="*/ 79530 w 80259"/>
                  <a:gd name="connsiteY4" fmla="*/ 48298 h 82669"/>
                  <a:gd name="connsiteX5" fmla="*/ 38516 w 80259"/>
                  <a:gd name="connsiteY5" fmla="*/ 2794 h 82669"/>
                  <a:gd name="connsiteX6" fmla="*/ 2492 w 80259"/>
                  <a:gd name="connsiteY6" fmla="*/ 21854 h 82669"/>
                  <a:gd name="connsiteX7" fmla="*/ 1993 w 80259"/>
                  <a:gd name="connsiteY7" fmla="*/ 36223 h 82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0259" h="82669">
                    <a:moveTo>
                      <a:pt x="1993" y="36223"/>
                    </a:moveTo>
                    <a:lnTo>
                      <a:pt x="42907" y="81527"/>
                    </a:lnTo>
                    <a:cubicBezTo>
                      <a:pt x="45601" y="84721"/>
                      <a:pt x="53984" y="80829"/>
                      <a:pt x="62266" y="74642"/>
                    </a:cubicBezTo>
                    <a:cubicBezTo>
                      <a:pt x="73443" y="66360"/>
                      <a:pt x="83022" y="52688"/>
                      <a:pt x="79530" y="48298"/>
                    </a:cubicBezTo>
                    <a:lnTo>
                      <a:pt x="79530" y="48298"/>
                    </a:lnTo>
                    <a:lnTo>
                      <a:pt x="38516" y="2794"/>
                    </a:lnTo>
                    <a:cubicBezTo>
                      <a:pt x="30333" y="-6187"/>
                      <a:pt x="9976" y="8182"/>
                      <a:pt x="2492" y="21854"/>
                    </a:cubicBezTo>
                    <a:cubicBezTo>
                      <a:pt x="-638" y="26076"/>
                      <a:pt x="-837" y="31793"/>
                      <a:pt x="1993" y="36223"/>
                    </a:cubicBezTo>
                    <a:close/>
                  </a:path>
                </a:pathLst>
              </a:custGeom>
              <a:solidFill>
                <a:srgbClr val="F28F8F"/>
              </a:solidFill>
              <a:ln w="9963" cap="flat">
                <a:noFill/>
                <a:prstDash val="solid"/>
                <a:miter/>
              </a:ln>
            </p:spPr>
            <p:txBody>
              <a:bodyPr rtlCol="0" anchor="ctr"/>
              <a:lstStyle/>
              <a:p>
                <a:pPr defTabSz="685783">
                  <a:buClrTx/>
                  <a:defRPr/>
                </a:pPr>
                <a:endParaRPr lang="en-US" sz="1350" kern="1200" dirty="0">
                  <a:solidFill>
                    <a:prstClr val="black"/>
                  </a:solidFill>
                  <a:latin typeface="Calibri" panose="020F0502020204030204"/>
                  <a:ea typeface="+mn-ea"/>
                </a:endParaRPr>
              </a:p>
            </p:txBody>
          </p:sp>
          <p:sp>
            <p:nvSpPr>
              <p:cNvPr id="40" name="Freeform: Shape 39">
                <a:extLst>
                  <a:ext uri="{FF2B5EF4-FFF2-40B4-BE49-F238E27FC236}">
                    <a16:creationId xmlns:a16="http://schemas.microsoft.com/office/drawing/2014/main" id="{C4BD5461-111C-AEAC-B73F-B1CE8D93FC69}"/>
                  </a:ext>
                </a:extLst>
              </p:cNvPr>
              <p:cNvSpPr/>
              <p:nvPr/>
            </p:nvSpPr>
            <p:spPr>
              <a:xfrm>
                <a:off x="6545593" y="3682280"/>
                <a:ext cx="39553" cy="38450"/>
              </a:xfrm>
              <a:custGeom>
                <a:avLst/>
                <a:gdLst>
                  <a:gd name="connsiteX0" fmla="*/ 18518 w 39553"/>
                  <a:gd name="connsiteY0" fmla="*/ 35780 h 38450"/>
                  <a:gd name="connsiteX1" fmla="*/ 39474 w 39553"/>
                  <a:gd name="connsiteY1" fmla="*/ 9036 h 38450"/>
                  <a:gd name="connsiteX2" fmla="*/ 36780 w 39553"/>
                  <a:gd name="connsiteY2" fmla="*/ 1552 h 38450"/>
                  <a:gd name="connsiteX3" fmla="*/ 2152 w 39553"/>
                  <a:gd name="connsiteY3" fmla="*/ 21510 h 38450"/>
                  <a:gd name="connsiteX4" fmla="*/ 2152 w 39553"/>
                  <a:gd name="connsiteY4" fmla="*/ 35580 h 38450"/>
                  <a:gd name="connsiteX5" fmla="*/ 18518 w 39553"/>
                  <a:gd name="connsiteY5" fmla="*/ 35780 h 38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553" h="38450">
                    <a:moveTo>
                      <a:pt x="18518" y="35780"/>
                    </a:moveTo>
                    <a:cubicBezTo>
                      <a:pt x="29260" y="30582"/>
                      <a:pt x="36996" y="20709"/>
                      <a:pt x="39474" y="9036"/>
                    </a:cubicBezTo>
                    <a:cubicBezTo>
                      <a:pt x="39856" y="6251"/>
                      <a:pt x="38849" y="3455"/>
                      <a:pt x="36780" y="1552"/>
                    </a:cubicBezTo>
                    <a:cubicBezTo>
                      <a:pt x="27798" y="-4635"/>
                      <a:pt x="9238" y="8836"/>
                      <a:pt x="2152" y="21510"/>
                    </a:cubicBezTo>
                    <a:cubicBezTo>
                      <a:pt x="-717" y="25761"/>
                      <a:pt x="-717" y="31329"/>
                      <a:pt x="2152" y="35580"/>
                    </a:cubicBezTo>
                    <a:cubicBezTo>
                      <a:pt x="4747" y="39272"/>
                      <a:pt x="11034" y="39472"/>
                      <a:pt x="18518" y="35780"/>
                    </a:cubicBezTo>
                    <a:close/>
                  </a:path>
                </a:pathLst>
              </a:custGeom>
              <a:solidFill>
                <a:srgbClr val="000000">
                  <a:alpha val="10000"/>
                </a:srgbClr>
              </a:solidFill>
              <a:ln w="9963" cap="flat">
                <a:noFill/>
                <a:prstDash val="solid"/>
                <a:miter/>
              </a:ln>
            </p:spPr>
            <p:txBody>
              <a:bodyPr rtlCol="0" anchor="ctr"/>
              <a:lstStyle/>
              <a:p>
                <a:pPr defTabSz="685783">
                  <a:buClrTx/>
                  <a:defRPr/>
                </a:pPr>
                <a:endParaRPr lang="en-US" sz="1350" kern="1200" dirty="0">
                  <a:solidFill>
                    <a:prstClr val="black"/>
                  </a:solidFill>
                  <a:latin typeface="Calibri" panose="020F0502020204030204"/>
                  <a:ea typeface="+mn-ea"/>
                </a:endParaRPr>
              </a:p>
            </p:txBody>
          </p:sp>
          <p:sp>
            <p:nvSpPr>
              <p:cNvPr id="41" name="Freeform: Shape 40">
                <a:extLst>
                  <a:ext uri="{FF2B5EF4-FFF2-40B4-BE49-F238E27FC236}">
                    <a16:creationId xmlns:a16="http://schemas.microsoft.com/office/drawing/2014/main" id="{8F3EA642-F97A-BCF6-3DCB-969140C6058C}"/>
                  </a:ext>
                </a:extLst>
              </p:cNvPr>
              <p:cNvSpPr/>
              <p:nvPr/>
            </p:nvSpPr>
            <p:spPr>
              <a:xfrm>
                <a:off x="6697828" y="3811263"/>
                <a:ext cx="66565" cy="60073"/>
              </a:xfrm>
              <a:custGeom>
                <a:avLst/>
                <a:gdLst>
                  <a:gd name="connsiteX0" fmla="*/ 0 w 66565"/>
                  <a:gd name="connsiteY0" fmla="*/ 0 h 60073"/>
                  <a:gd name="connsiteX1" fmla="*/ 37620 w 66565"/>
                  <a:gd name="connsiteY1" fmla="*/ 20557 h 60073"/>
                  <a:gd name="connsiteX2" fmla="*/ 66560 w 66565"/>
                  <a:gd name="connsiteY2" fmla="*/ 46203 h 60073"/>
                  <a:gd name="connsiteX3" fmla="*/ 54385 w 66565"/>
                  <a:gd name="connsiteY3" fmla="*/ 60073 h 60073"/>
                </a:gdLst>
                <a:ahLst/>
                <a:cxnLst>
                  <a:cxn ang="0">
                    <a:pos x="connsiteX0" y="connsiteY0"/>
                  </a:cxn>
                  <a:cxn ang="0">
                    <a:pos x="connsiteX1" y="connsiteY1"/>
                  </a:cxn>
                  <a:cxn ang="0">
                    <a:pos x="connsiteX2" y="connsiteY2"/>
                  </a:cxn>
                  <a:cxn ang="0">
                    <a:pos x="connsiteX3" y="connsiteY3"/>
                  </a:cxn>
                </a:cxnLst>
                <a:rect l="l" t="t" r="r" b="b"/>
                <a:pathLst>
                  <a:path w="66565" h="60073">
                    <a:moveTo>
                      <a:pt x="0" y="0"/>
                    </a:moveTo>
                    <a:cubicBezTo>
                      <a:pt x="15061" y="606"/>
                      <a:pt x="28975" y="8209"/>
                      <a:pt x="37620" y="20557"/>
                    </a:cubicBezTo>
                    <a:cubicBezTo>
                      <a:pt x="48298" y="32432"/>
                      <a:pt x="66959" y="39217"/>
                      <a:pt x="66560" y="46203"/>
                    </a:cubicBezTo>
                    <a:cubicBezTo>
                      <a:pt x="66160" y="53188"/>
                      <a:pt x="54385" y="60073"/>
                      <a:pt x="54385" y="60073"/>
                    </a:cubicBezTo>
                    <a:close/>
                  </a:path>
                </a:pathLst>
              </a:custGeom>
              <a:solidFill>
                <a:srgbClr val="F28F8F"/>
              </a:solidFill>
              <a:ln w="9963" cap="flat">
                <a:noFill/>
                <a:prstDash val="solid"/>
                <a:miter/>
              </a:ln>
            </p:spPr>
            <p:txBody>
              <a:bodyPr rtlCol="0" anchor="ctr"/>
              <a:lstStyle/>
              <a:p>
                <a:pPr defTabSz="685783">
                  <a:buClrTx/>
                  <a:defRPr/>
                </a:pPr>
                <a:endParaRPr lang="en-US" sz="1350" kern="1200" dirty="0">
                  <a:solidFill>
                    <a:prstClr val="black"/>
                  </a:solidFill>
                  <a:latin typeface="Calibri" panose="020F0502020204030204"/>
                  <a:ea typeface="+mn-ea"/>
                </a:endParaRPr>
              </a:p>
            </p:txBody>
          </p:sp>
          <p:sp>
            <p:nvSpPr>
              <p:cNvPr id="42" name="Freeform: Shape 41">
                <a:extLst>
                  <a:ext uri="{FF2B5EF4-FFF2-40B4-BE49-F238E27FC236}">
                    <a16:creationId xmlns:a16="http://schemas.microsoft.com/office/drawing/2014/main" id="{3243DC22-FC2C-91F1-B571-7F63E4063629}"/>
                  </a:ext>
                </a:extLst>
              </p:cNvPr>
              <p:cNvSpPr/>
              <p:nvPr/>
            </p:nvSpPr>
            <p:spPr>
              <a:xfrm>
                <a:off x="5934739" y="2975527"/>
                <a:ext cx="899012" cy="1024127"/>
              </a:xfrm>
              <a:custGeom>
                <a:avLst/>
                <a:gdLst>
                  <a:gd name="connsiteX0" fmla="*/ 691341 w 899012"/>
                  <a:gd name="connsiteY0" fmla="*/ 1023639 h 1024127"/>
                  <a:gd name="connsiteX1" fmla="*/ 768079 w 899012"/>
                  <a:gd name="connsiteY1" fmla="*/ 1005477 h 1024127"/>
                  <a:gd name="connsiteX2" fmla="*/ 784644 w 899012"/>
                  <a:gd name="connsiteY2" fmla="*/ 993902 h 1024127"/>
                  <a:gd name="connsiteX3" fmla="*/ 798814 w 899012"/>
                  <a:gd name="connsiteY3" fmla="*/ 986118 h 1024127"/>
                  <a:gd name="connsiteX4" fmla="*/ 811487 w 899012"/>
                  <a:gd name="connsiteY4" fmla="*/ 983823 h 1024127"/>
                  <a:gd name="connsiteX5" fmla="*/ 834040 w 899012"/>
                  <a:gd name="connsiteY5" fmla="*/ 963865 h 1024127"/>
                  <a:gd name="connsiteX6" fmla="*/ 836434 w 899012"/>
                  <a:gd name="connsiteY6" fmla="*/ 957978 h 1024127"/>
                  <a:gd name="connsiteX7" fmla="*/ 841224 w 899012"/>
                  <a:gd name="connsiteY7" fmla="*/ 954086 h 1024127"/>
                  <a:gd name="connsiteX8" fmla="*/ 847611 w 899012"/>
                  <a:gd name="connsiteY8" fmla="*/ 955283 h 1024127"/>
                  <a:gd name="connsiteX9" fmla="*/ 870862 w 899012"/>
                  <a:gd name="connsiteY9" fmla="*/ 963267 h 1024127"/>
                  <a:gd name="connsiteX10" fmla="*/ 889123 w 899012"/>
                  <a:gd name="connsiteY10" fmla="*/ 962368 h 1024127"/>
                  <a:gd name="connsiteX11" fmla="*/ 897405 w 899012"/>
                  <a:gd name="connsiteY11" fmla="*/ 950294 h 1024127"/>
                  <a:gd name="connsiteX12" fmla="*/ 877448 w 899012"/>
                  <a:gd name="connsiteY12" fmla="*/ 929737 h 1024127"/>
                  <a:gd name="connsiteX13" fmla="*/ 779954 w 899012"/>
                  <a:gd name="connsiteY13" fmla="*/ 876550 h 1024127"/>
                  <a:gd name="connsiteX14" fmla="*/ 719581 w 899012"/>
                  <a:gd name="connsiteY14" fmla="*/ 856592 h 1024127"/>
                  <a:gd name="connsiteX15" fmla="*/ 696430 w 899012"/>
                  <a:gd name="connsiteY15" fmla="*/ 846613 h 1024127"/>
                  <a:gd name="connsiteX16" fmla="*/ 686451 w 899012"/>
                  <a:gd name="connsiteY16" fmla="*/ 835935 h 1024127"/>
                  <a:gd name="connsiteX17" fmla="*/ 663200 w 899012"/>
                  <a:gd name="connsiteY17" fmla="*/ 837332 h 1024127"/>
                  <a:gd name="connsiteX18" fmla="*/ 624881 w 899012"/>
                  <a:gd name="connsiteY18" fmla="*/ 849507 h 1024127"/>
                  <a:gd name="connsiteX19" fmla="*/ 508726 w 899012"/>
                  <a:gd name="connsiteY19" fmla="*/ 818772 h 1024127"/>
                  <a:gd name="connsiteX20" fmla="*/ 236301 w 899012"/>
                  <a:gd name="connsiteY20" fmla="*/ 704912 h 1024127"/>
                  <a:gd name="connsiteX21" fmla="*/ 273922 w 899012"/>
                  <a:gd name="connsiteY21" fmla="*/ 364730 h 1024127"/>
                  <a:gd name="connsiteX22" fmla="*/ 238197 w 899012"/>
                  <a:gd name="connsiteY22" fmla="*/ 0 h 1024127"/>
                  <a:gd name="connsiteX23" fmla="*/ 104180 w 899012"/>
                  <a:gd name="connsiteY23" fmla="*/ 61770 h 1024127"/>
                  <a:gd name="connsiteX24" fmla="*/ 38818 w 899012"/>
                  <a:gd name="connsiteY24" fmla="*/ 279211 h 1024127"/>
                  <a:gd name="connsiteX25" fmla="*/ 0 w 899012"/>
                  <a:gd name="connsiteY25" fmla="*/ 762690 h 1024127"/>
                  <a:gd name="connsiteX26" fmla="*/ 142799 w 899012"/>
                  <a:gd name="connsiteY26" fmla="*/ 903992 h 1024127"/>
                  <a:gd name="connsiteX27" fmla="*/ 184111 w 899012"/>
                  <a:gd name="connsiteY27" fmla="*/ 915567 h 1024127"/>
                  <a:gd name="connsiteX28" fmla="*/ 346668 w 899012"/>
                  <a:gd name="connsiteY28" fmla="*/ 953387 h 1024127"/>
                  <a:gd name="connsiteX29" fmla="*/ 540559 w 899012"/>
                  <a:gd name="connsiteY29" fmla="*/ 992804 h 1024127"/>
                  <a:gd name="connsiteX30" fmla="*/ 691341 w 899012"/>
                  <a:gd name="connsiteY30" fmla="*/ 1023639 h 10241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899012" h="1024127">
                    <a:moveTo>
                      <a:pt x="691341" y="1023639"/>
                    </a:moveTo>
                    <a:cubicBezTo>
                      <a:pt x="718209" y="1026021"/>
                      <a:pt x="745128" y="1019650"/>
                      <a:pt x="768079" y="1005477"/>
                    </a:cubicBezTo>
                    <a:cubicBezTo>
                      <a:pt x="773767" y="1001785"/>
                      <a:pt x="779055" y="997694"/>
                      <a:pt x="784644" y="993902"/>
                    </a:cubicBezTo>
                    <a:cubicBezTo>
                      <a:pt x="788787" y="990368"/>
                      <a:pt x="793609" y="987719"/>
                      <a:pt x="798814" y="986118"/>
                    </a:cubicBezTo>
                    <a:cubicBezTo>
                      <a:pt x="803005" y="985220"/>
                      <a:pt x="807396" y="984921"/>
                      <a:pt x="811487" y="983823"/>
                    </a:cubicBezTo>
                    <a:cubicBezTo>
                      <a:pt x="821699" y="981040"/>
                      <a:pt x="830035" y="973663"/>
                      <a:pt x="834040" y="963865"/>
                    </a:cubicBezTo>
                    <a:cubicBezTo>
                      <a:pt x="834734" y="961862"/>
                      <a:pt x="835534" y="959897"/>
                      <a:pt x="836434" y="957978"/>
                    </a:cubicBezTo>
                    <a:cubicBezTo>
                      <a:pt x="837453" y="956098"/>
                      <a:pt x="839176" y="954699"/>
                      <a:pt x="841224" y="954086"/>
                    </a:cubicBezTo>
                    <a:cubicBezTo>
                      <a:pt x="843426" y="953798"/>
                      <a:pt x="845663" y="954217"/>
                      <a:pt x="847611" y="955283"/>
                    </a:cubicBezTo>
                    <a:cubicBezTo>
                      <a:pt x="854998" y="958903"/>
                      <a:pt x="862809" y="961585"/>
                      <a:pt x="870862" y="963267"/>
                    </a:cubicBezTo>
                    <a:cubicBezTo>
                      <a:pt x="876946" y="964217"/>
                      <a:pt x="883161" y="963911"/>
                      <a:pt x="889123" y="962368"/>
                    </a:cubicBezTo>
                    <a:cubicBezTo>
                      <a:pt x="893614" y="961071"/>
                      <a:pt x="902694" y="955882"/>
                      <a:pt x="897405" y="950294"/>
                    </a:cubicBezTo>
                    <a:cubicBezTo>
                      <a:pt x="890420" y="942710"/>
                      <a:pt x="883734" y="934826"/>
                      <a:pt x="877448" y="929737"/>
                    </a:cubicBezTo>
                    <a:cubicBezTo>
                      <a:pt x="846713" y="902894"/>
                      <a:pt x="817574" y="891219"/>
                      <a:pt x="779954" y="876550"/>
                    </a:cubicBezTo>
                    <a:cubicBezTo>
                      <a:pt x="762391" y="869864"/>
                      <a:pt x="737244" y="862679"/>
                      <a:pt x="719581" y="856592"/>
                    </a:cubicBezTo>
                    <a:cubicBezTo>
                      <a:pt x="711997" y="853897"/>
                      <a:pt x="704313" y="850006"/>
                      <a:pt x="696430" y="846613"/>
                    </a:cubicBezTo>
                    <a:lnTo>
                      <a:pt x="686451" y="835935"/>
                    </a:lnTo>
                    <a:cubicBezTo>
                      <a:pt x="678694" y="834657"/>
                      <a:pt x="670749" y="835135"/>
                      <a:pt x="663200" y="837332"/>
                    </a:cubicBezTo>
                    <a:cubicBezTo>
                      <a:pt x="651125" y="840426"/>
                      <a:pt x="636956" y="847311"/>
                      <a:pt x="624881" y="849507"/>
                    </a:cubicBezTo>
                    <a:cubicBezTo>
                      <a:pt x="594046" y="856193"/>
                      <a:pt x="546846" y="831245"/>
                      <a:pt x="508726" y="818772"/>
                    </a:cubicBezTo>
                    <a:cubicBezTo>
                      <a:pt x="433684" y="794223"/>
                      <a:pt x="236301" y="704912"/>
                      <a:pt x="236301" y="704912"/>
                    </a:cubicBezTo>
                    <a:lnTo>
                      <a:pt x="273922" y="364730"/>
                    </a:lnTo>
                    <a:cubicBezTo>
                      <a:pt x="284699" y="275917"/>
                      <a:pt x="266438" y="106176"/>
                      <a:pt x="238197" y="0"/>
                    </a:cubicBezTo>
                    <a:cubicBezTo>
                      <a:pt x="194589" y="11775"/>
                      <a:pt x="146391" y="12474"/>
                      <a:pt x="104180" y="61770"/>
                    </a:cubicBezTo>
                    <a:cubicBezTo>
                      <a:pt x="75042" y="95898"/>
                      <a:pt x="51292" y="143098"/>
                      <a:pt x="38818" y="279211"/>
                    </a:cubicBezTo>
                    <a:cubicBezTo>
                      <a:pt x="28839" y="388979"/>
                      <a:pt x="0" y="585464"/>
                      <a:pt x="0" y="762690"/>
                    </a:cubicBezTo>
                    <a:cubicBezTo>
                      <a:pt x="0" y="873755"/>
                      <a:pt x="47300" y="873256"/>
                      <a:pt x="142799" y="903992"/>
                    </a:cubicBezTo>
                    <a:cubicBezTo>
                      <a:pt x="156470" y="908283"/>
                      <a:pt x="170241" y="911975"/>
                      <a:pt x="184111" y="915567"/>
                    </a:cubicBezTo>
                    <a:cubicBezTo>
                      <a:pt x="237998" y="929538"/>
                      <a:pt x="292283" y="941612"/>
                      <a:pt x="346668" y="953387"/>
                    </a:cubicBezTo>
                    <a:cubicBezTo>
                      <a:pt x="411132" y="967358"/>
                      <a:pt x="475762" y="980497"/>
                      <a:pt x="540559" y="992804"/>
                    </a:cubicBezTo>
                    <a:cubicBezTo>
                      <a:pt x="570396" y="997993"/>
                      <a:pt x="660206" y="1021643"/>
                      <a:pt x="691341" y="1023639"/>
                    </a:cubicBezTo>
                    <a:close/>
                  </a:path>
                </a:pathLst>
              </a:custGeom>
              <a:solidFill>
                <a:srgbClr val="FFA8A7"/>
              </a:solidFill>
              <a:ln w="9963" cap="flat">
                <a:noFill/>
                <a:prstDash val="solid"/>
                <a:miter/>
              </a:ln>
            </p:spPr>
            <p:txBody>
              <a:bodyPr rtlCol="0" anchor="ctr"/>
              <a:lstStyle/>
              <a:p>
                <a:pPr defTabSz="685783">
                  <a:buClrTx/>
                  <a:defRPr/>
                </a:pPr>
                <a:endParaRPr lang="en-US" sz="1350" kern="1200" dirty="0">
                  <a:solidFill>
                    <a:prstClr val="black"/>
                  </a:solidFill>
                  <a:latin typeface="Calibri" panose="020F0502020204030204"/>
                  <a:ea typeface="+mn-ea"/>
                </a:endParaRPr>
              </a:p>
            </p:txBody>
          </p:sp>
          <p:sp>
            <p:nvSpPr>
              <p:cNvPr id="43" name="Freeform: Shape 42">
                <a:extLst>
                  <a:ext uri="{FF2B5EF4-FFF2-40B4-BE49-F238E27FC236}">
                    <a16:creationId xmlns:a16="http://schemas.microsoft.com/office/drawing/2014/main" id="{F031E3D0-9F5A-0262-D48A-7A72BF347BB7}"/>
                  </a:ext>
                </a:extLst>
              </p:cNvPr>
              <p:cNvSpPr/>
              <p:nvPr/>
            </p:nvSpPr>
            <p:spPr>
              <a:xfrm>
                <a:off x="6065763" y="3652871"/>
                <a:ext cx="107972" cy="27368"/>
              </a:xfrm>
              <a:custGeom>
                <a:avLst/>
                <a:gdLst>
                  <a:gd name="connsiteX0" fmla="*/ 106076 w 107972"/>
                  <a:gd name="connsiteY0" fmla="*/ 27369 h 27368"/>
                  <a:gd name="connsiteX1" fmla="*/ 0 w 107972"/>
                  <a:gd name="connsiteY1" fmla="*/ 20583 h 27368"/>
                  <a:gd name="connsiteX2" fmla="*/ 107972 w 107972"/>
                  <a:gd name="connsiteY2" fmla="*/ 2621 h 27368"/>
                </a:gdLst>
                <a:ahLst/>
                <a:cxnLst>
                  <a:cxn ang="0">
                    <a:pos x="connsiteX0" y="connsiteY0"/>
                  </a:cxn>
                  <a:cxn ang="0">
                    <a:pos x="connsiteX1" y="connsiteY1"/>
                  </a:cxn>
                  <a:cxn ang="0">
                    <a:pos x="connsiteX2" y="connsiteY2"/>
                  </a:cxn>
                </a:cxnLst>
                <a:rect l="l" t="t" r="r" b="b"/>
                <a:pathLst>
                  <a:path w="107972" h="27368">
                    <a:moveTo>
                      <a:pt x="106076" y="27369"/>
                    </a:moveTo>
                    <a:cubicBezTo>
                      <a:pt x="71981" y="15560"/>
                      <a:pt x="35322" y="13215"/>
                      <a:pt x="0" y="20583"/>
                    </a:cubicBezTo>
                    <a:cubicBezTo>
                      <a:pt x="0" y="20583"/>
                      <a:pt x="36224" y="-8755"/>
                      <a:pt x="107972" y="2621"/>
                    </a:cubicBezTo>
                    <a:close/>
                  </a:path>
                </a:pathLst>
              </a:custGeom>
              <a:solidFill>
                <a:srgbClr val="F28F8F"/>
              </a:solidFill>
              <a:ln w="9963" cap="flat">
                <a:noFill/>
                <a:prstDash val="solid"/>
                <a:miter/>
              </a:ln>
            </p:spPr>
            <p:txBody>
              <a:bodyPr rtlCol="0" anchor="ctr"/>
              <a:lstStyle/>
              <a:p>
                <a:pPr defTabSz="685783">
                  <a:buClrTx/>
                  <a:defRPr/>
                </a:pPr>
                <a:endParaRPr lang="en-US" sz="1350" kern="1200" dirty="0">
                  <a:solidFill>
                    <a:prstClr val="black"/>
                  </a:solidFill>
                  <a:latin typeface="Calibri" panose="020F0502020204030204"/>
                  <a:ea typeface="+mn-ea"/>
                </a:endParaRPr>
              </a:p>
            </p:txBody>
          </p:sp>
          <p:sp>
            <p:nvSpPr>
              <p:cNvPr id="44" name="Freeform: Shape 43">
                <a:extLst>
                  <a:ext uri="{FF2B5EF4-FFF2-40B4-BE49-F238E27FC236}">
                    <a16:creationId xmlns:a16="http://schemas.microsoft.com/office/drawing/2014/main" id="{87D47CBD-3334-5071-A26A-2F60165E87DE}"/>
                  </a:ext>
                </a:extLst>
              </p:cNvPr>
              <p:cNvSpPr/>
              <p:nvPr/>
            </p:nvSpPr>
            <p:spPr>
              <a:xfrm>
                <a:off x="5940827" y="2975328"/>
                <a:ext cx="285896" cy="572540"/>
              </a:xfrm>
              <a:custGeom>
                <a:avLst/>
                <a:gdLst>
                  <a:gd name="connsiteX0" fmla="*/ 232908 w 285896"/>
                  <a:gd name="connsiteY0" fmla="*/ 0 h 572540"/>
                  <a:gd name="connsiteX1" fmla="*/ 80430 w 285896"/>
                  <a:gd name="connsiteY1" fmla="*/ 74642 h 572540"/>
                  <a:gd name="connsiteX2" fmla="*/ 20557 w 285896"/>
                  <a:gd name="connsiteY2" fmla="*/ 291984 h 572540"/>
                  <a:gd name="connsiteX3" fmla="*/ 0 w 285896"/>
                  <a:gd name="connsiteY3" fmla="*/ 527886 h 572540"/>
                  <a:gd name="connsiteX4" fmla="*/ 251868 w 285896"/>
                  <a:gd name="connsiteY4" fmla="*/ 562712 h 572540"/>
                  <a:gd name="connsiteX5" fmla="*/ 285897 w 285896"/>
                  <a:gd name="connsiteY5" fmla="*/ 253365 h 572540"/>
                  <a:gd name="connsiteX6" fmla="*/ 232908 w 285896"/>
                  <a:gd name="connsiteY6" fmla="*/ 0 h 572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5896" h="572540">
                    <a:moveTo>
                      <a:pt x="232908" y="0"/>
                    </a:moveTo>
                    <a:cubicBezTo>
                      <a:pt x="172137" y="7983"/>
                      <a:pt x="118051" y="27741"/>
                      <a:pt x="80430" y="74642"/>
                    </a:cubicBezTo>
                    <a:cubicBezTo>
                      <a:pt x="38519" y="126932"/>
                      <a:pt x="27542" y="213849"/>
                      <a:pt x="20557" y="291984"/>
                    </a:cubicBezTo>
                    <a:cubicBezTo>
                      <a:pt x="14270" y="358044"/>
                      <a:pt x="0" y="527886"/>
                      <a:pt x="0" y="527886"/>
                    </a:cubicBezTo>
                    <a:cubicBezTo>
                      <a:pt x="0" y="527886"/>
                      <a:pt x="83125" y="597738"/>
                      <a:pt x="251868" y="562712"/>
                    </a:cubicBezTo>
                    <a:lnTo>
                      <a:pt x="285897" y="253365"/>
                    </a:lnTo>
                    <a:cubicBezTo>
                      <a:pt x="285897" y="253365"/>
                      <a:pt x="285996" y="107673"/>
                      <a:pt x="232908" y="0"/>
                    </a:cubicBezTo>
                    <a:close/>
                  </a:path>
                </a:pathLst>
              </a:custGeom>
              <a:solidFill>
                <a:srgbClr val="266E3E"/>
              </a:solidFill>
              <a:ln w="9963" cap="flat">
                <a:noFill/>
                <a:prstDash val="solid"/>
                <a:miter/>
              </a:ln>
            </p:spPr>
            <p:txBody>
              <a:bodyPr rtlCol="0" anchor="ctr"/>
              <a:lstStyle/>
              <a:p>
                <a:pPr defTabSz="685783">
                  <a:buClrTx/>
                  <a:defRPr/>
                </a:pPr>
                <a:endParaRPr lang="en-US" sz="1350" kern="1200" dirty="0">
                  <a:solidFill>
                    <a:prstClr val="black"/>
                  </a:solidFill>
                  <a:latin typeface="Calibri" panose="020F0502020204030204"/>
                  <a:ea typeface="+mn-ea"/>
                </a:endParaRPr>
              </a:p>
            </p:txBody>
          </p:sp>
          <p:sp>
            <p:nvSpPr>
              <p:cNvPr id="45" name="Freeform: Shape 44">
                <a:extLst>
                  <a:ext uri="{FF2B5EF4-FFF2-40B4-BE49-F238E27FC236}">
                    <a16:creationId xmlns:a16="http://schemas.microsoft.com/office/drawing/2014/main" id="{C4EAC41F-4B6B-0414-E11A-D23E5A70B251}"/>
                  </a:ext>
                </a:extLst>
              </p:cNvPr>
              <p:cNvSpPr/>
              <p:nvPr/>
            </p:nvSpPr>
            <p:spPr>
              <a:xfrm>
                <a:off x="5942070" y="2978691"/>
                <a:ext cx="285896" cy="572540"/>
              </a:xfrm>
              <a:custGeom>
                <a:avLst/>
                <a:gdLst>
                  <a:gd name="connsiteX0" fmla="*/ 232908 w 285896"/>
                  <a:gd name="connsiteY0" fmla="*/ 0 h 572540"/>
                  <a:gd name="connsiteX1" fmla="*/ 80430 w 285896"/>
                  <a:gd name="connsiteY1" fmla="*/ 74642 h 572540"/>
                  <a:gd name="connsiteX2" fmla="*/ 20557 w 285896"/>
                  <a:gd name="connsiteY2" fmla="*/ 291984 h 572540"/>
                  <a:gd name="connsiteX3" fmla="*/ 0 w 285896"/>
                  <a:gd name="connsiteY3" fmla="*/ 527886 h 572540"/>
                  <a:gd name="connsiteX4" fmla="*/ 251868 w 285896"/>
                  <a:gd name="connsiteY4" fmla="*/ 562712 h 572540"/>
                  <a:gd name="connsiteX5" fmla="*/ 285897 w 285896"/>
                  <a:gd name="connsiteY5" fmla="*/ 253365 h 572540"/>
                  <a:gd name="connsiteX6" fmla="*/ 232908 w 285896"/>
                  <a:gd name="connsiteY6" fmla="*/ 0 h 572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5896" h="572540">
                    <a:moveTo>
                      <a:pt x="232908" y="0"/>
                    </a:moveTo>
                    <a:cubicBezTo>
                      <a:pt x="172137" y="7983"/>
                      <a:pt x="118051" y="27741"/>
                      <a:pt x="80430" y="74642"/>
                    </a:cubicBezTo>
                    <a:cubicBezTo>
                      <a:pt x="38519" y="126932"/>
                      <a:pt x="27542" y="213849"/>
                      <a:pt x="20557" y="291984"/>
                    </a:cubicBezTo>
                    <a:cubicBezTo>
                      <a:pt x="14270" y="358044"/>
                      <a:pt x="0" y="527886"/>
                      <a:pt x="0" y="527886"/>
                    </a:cubicBezTo>
                    <a:cubicBezTo>
                      <a:pt x="0" y="527886"/>
                      <a:pt x="83125" y="597738"/>
                      <a:pt x="251868" y="562712"/>
                    </a:cubicBezTo>
                    <a:lnTo>
                      <a:pt x="285897" y="253365"/>
                    </a:lnTo>
                    <a:cubicBezTo>
                      <a:pt x="285897" y="253365"/>
                      <a:pt x="285996" y="107673"/>
                      <a:pt x="232908" y="0"/>
                    </a:cubicBezTo>
                    <a:close/>
                  </a:path>
                </a:pathLst>
              </a:custGeom>
              <a:solidFill>
                <a:srgbClr val="266E3E">
                  <a:alpha val="65000"/>
                </a:srgbClr>
              </a:solidFill>
              <a:ln w="9963" cap="flat">
                <a:noFill/>
                <a:prstDash val="solid"/>
                <a:miter/>
              </a:ln>
            </p:spPr>
            <p:txBody>
              <a:bodyPr rtlCol="0" anchor="ctr"/>
              <a:lstStyle/>
              <a:p>
                <a:pPr defTabSz="685783">
                  <a:buClrTx/>
                  <a:defRPr/>
                </a:pPr>
                <a:endParaRPr lang="en-US" sz="1350" kern="1200" dirty="0">
                  <a:solidFill>
                    <a:prstClr val="black"/>
                  </a:solidFill>
                  <a:latin typeface="Calibri" panose="020F0502020204030204"/>
                  <a:ea typeface="+mn-ea"/>
                </a:endParaRPr>
              </a:p>
            </p:txBody>
          </p:sp>
        </p:grpSp>
        <p:sp>
          <p:nvSpPr>
            <p:cNvPr id="31" name="Freeform: Shape 30">
              <a:extLst>
                <a:ext uri="{FF2B5EF4-FFF2-40B4-BE49-F238E27FC236}">
                  <a16:creationId xmlns:a16="http://schemas.microsoft.com/office/drawing/2014/main" id="{F68C7550-FF43-82C8-ED6E-411A01B93217}"/>
                </a:ext>
              </a:extLst>
            </p:cNvPr>
            <p:cNvSpPr/>
            <p:nvPr/>
          </p:nvSpPr>
          <p:spPr>
            <a:xfrm>
              <a:off x="7222521" y="3796893"/>
              <a:ext cx="131677" cy="146829"/>
            </a:xfrm>
            <a:custGeom>
              <a:avLst/>
              <a:gdLst>
                <a:gd name="connsiteX0" fmla="*/ 0 w 131677"/>
                <a:gd name="connsiteY0" fmla="*/ 0 h 146829"/>
                <a:gd name="connsiteX1" fmla="*/ 56581 w 131677"/>
                <a:gd name="connsiteY1" fmla="*/ 83424 h 146829"/>
                <a:gd name="connsiteX2" fmla="*/ 108072 w 131677"/>
                <a:gd name="connsiteY2" fmla="*/ 140104 h 146829"/>
                <a:gd name="connsiteX3" fmla="*/ 130325 w 131677"/>
                <a:gd name="connsiteY3" fmla="*/ 114458 h 146829"/>
                <a:gd name="connsiteX4" fmla="*/ 99190 w 131677"/>
                <a:gd name="connsiteY4" fmla="*/ 36822 h 1468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1677" h="146829">
                  <a:moveTo>
                    <a:pt x="0" y="0"/>
                  </a:moveTo>
                  <a:cubicBezTo>
                    <a:pt x="10616" y="32587"/>
                    <a:pt x="30231" y="61508"/>
                    <a:pt x="56581" y="83424"/>
                  </a:cubicBezTo>
                  <a:cubicBezTo>
                    <a:pt x="76597" y="99515"/>
                    <a:pt x="93971" y="118640"/>
                    <a:pt x="108072" y="140104"/>
                  </a:cubicBezTo>
                  <a:cubicBezTo>
                    <a:pt x="120146" y="156170"/>
                    <a:pt x="136512" y="141801"/>
                    <a:pt x="130325" y="114458"/>
                  </a:cubicBezTo>
                  <a:cubicBezTo>
                    <a:pt x="125535" y="93203"/>
                    <a:pt x="103482" y="64564"/>
                    <a:pt x="99190" y="36822"/>
                  </a:cubicBezTo>
                  <a:close/>
                </a:path>
              </a:pathLst>
            </a:custGeom>
            <a:solidFill>
              <a:srgbClr val="FFA8A7"/>
            </a:solidFill>
            <a:ln w="9963" cap="flat">
              <a:noFill/>
              <a:prstDash val="solid"/>
              <a:miter/>
            </a:ln>
          </p:spPr>
          <p:txBody>
            <a:bodyPr rtlCol="0" anchor="ctr"/>
            <a:lstStyle/>
            <a:p>
              <a:pPr defTabSz="685783">
                <a:buClrTx/>
                <a:defRPr/>
              </a:pPr>
              <a:endParaRPr lang="en-US" sz="1350" kern="1200" dirty="0">
                <a:solidFill>
                  <a:prstClr val="black"/>
                </a:solidFill>
                <a:latin typeface="Calibri" panose="020F0502020204030204"/>
                <a:ea typeface="+mn-ea"/>
              </a:endParaRPr>
            </a:p>
          </p:txBody>
        </p:sp>
      </p:grpSp>
      <p:grpSp>
        <p:nvGrpSpPr>
          <p:cNvPr id="134" name="Graphic 2">
            <a:extLst>
              <a:ext uri="{FF2B5EF4-FFF2-40B4-BE49-F238E27FC236}">
                <a16:creationId xmlns:a16="http://schemas.microsoft.com/office/drawing/2014/main" id="{DD066793-D09E-46D8-AB21-A25FFF637A08}"/>
              </a:ext>
            </a:extLst>
          </p:cNvPr>
          <p:cNvGrpSpPr/>
          <p:nvPr/>
        </p:nvGrpSpPr>
        <p:grpSpPr>
          <a:xfrm>
            <a:off x="795111" y="2211814"/>
            <a:ext cx="1188131" cy="2317631"/>
            <a:chOff x="4203502" y="2736905"/>
            <a:chExt cx="1736282" cy="3386887"/>
          </a:xfrm>
        </p:grpSpPr>
        <p:grpSp>
          <p:nvGrpSpPr>
            <p:cNvPr id="135" name="Graphic 2">
              <a:extLst>
                <a:ext uri="{FF2B5EF4-FFF2-40B4-BE49-F238E27FC236}">
                  <a16:creationId xmlns:a16="http://schemas.microsoft.com/office/drawing/2014/main" id="{01F01F98-F435-6BFC-F9FE-43EEFACC18DC}"/>
                </a:ext>
              </a:extLst>
            </p:cNvPr>
            <p:cNvGrpSpPr/>
            <p:nvPr/>
          </p:nvGrpSpPr>
          <p:grpSpPr>
            <a:xfrm>
              <a:off x="4203502" y="3440310"/>
              <a:ext cx="1541637" cy="2429883"/>
              <a:chOff x="4203502" y="3440310"/>
              <a:chExt cx="1541637" cy="2429883"/>
            </a:xfrm>
          </p:grpSpPr>
          <p:sp>
            <p:nvSpPr>
              <p:cNvPr id="221" name="Freeform: Shape 220">
                <a:extLst>
                  <a:ext uri="{FF2B5EF4-FFF2-40B4-BE49-F238E27FC236}">
                    <a16:creationId xmlns:a16="http://schemas.microsoft.com/office/drawing/2014/main" id="{3410D6A4-9793-F583-7522-450A76ADFAD8}"/>
                  </a:ext>
                </a:extLst>
              </p:cNvPr>
              <p:cNvSpPr/>
              <p:nvPr/>
            </p:nvSpPr>
            <p:spPr>
              <a:xfrm>
                <a:off x="5541170" y="4691804"/>
                <a:ext cx="203969" cy="862456"/>
              </a:xfrm>
              <a:custGeom>
                <a:avLst/>
                <a:gdLst>
                  <a:gd name="connsiteX0" fmla="*/ 203969 w 203969"/>
                  <a:gd name="connsiteY0" fmla="*/ 849507 h 862456"/>
                  <a:gd name="connsiteX1" fmla="*/ 92305 w 203969"/>
                  <a:gd name="connsiteY1" fmla="*/ 4690 h 862456"/>
                  <a:gd name="connsiteX2" fmla="*/ 0 w 203969"/>
                  <a:gd name="connsiteY2" fmla="*/ 0 h 862456"/>
                  <a:gd name="connsiteX3" fmla="*/ 157468 w 203969"/>
                  <a:gd name="connsiteY3" fmla="*/ 849407 h 862456"/>
                  <a:gd name="connsiteX4" fmla="*/ 157468 w 203969"/>
                  <a:gd name="connsiteY4" fmla="*/ 849407 h 862456"/>
                  <a:gd name="connsiteX5" fmla="*/ 163654 w 203969"/>
                  <a:gd name="connsiteY5" fmla="*/ 857689 h 862456"/>
                  <a:gd name="connsiteX6" fmla="*/ 196485 w 203969"/>
                  <a:gd name="connsiteY6" fmla="*/ 859286 h 862456"/>
                  <a:gd name="connsiteX7" fmla="*/ 203770 w 203969"/>
                  <a:gd name="connsiteY7" fmla="*/ 849307 h 8624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3969" h="862456">
                    <a:moveTo>
                      <a:pt x="203969" y="849507"/>
                    </a:moveTo>
                    <a:lnTo>
                      <a:pt x="92305" y="4690"/>
                    </a:lnTo>
                    <a:lnTo>
                      <a:pt x="0" y="0"/>
                    </a:lnTo>
                    <a:lnTo>
                      <a:pt x="157468" y="849407"/>
                    </a:lnTo>
                    <a:lnTo>
                      <a:pt x="157468" y="849407"/>
                    </a:lnTo>
                    <a:cubicBezTo>
                      <a:pt x="158210" y="852944"/>
                      <a:pt x="160473" y="855974"/>
                      <a:pt x="163654" y="857689"/>
                    </a:cubicBezTo>
                    <a:cubicBezTo>
                      <a:pt x="173717" y="863426"/>
                      <a:pt x="185913" y="864019"/>
                      <a:pt x="196485" y="859286"/>
                    </a:cubicBezTo>
                    <a:cubicBezTo>
                      <a:pt x="200715" y="857749"/>
                      <a:pt x="203594" y="853804"/>
                      <a:pt x="203770" y="849307"/>
                    </a:cubicBezTo>
                    <a:close/>
                  </a:path>
                </a:pathLst>
              </a:custGeom>
              <a:solidFill>
                <a:srgbClr val="455A64"/>
              </a:solidFill>
              <a:ln w="9963" cap="flat">
                <a:noFill/>
                <a:prstDash val="solid"/>
                <a:miter/>
              </a:ln>
            </p:spPr>
            <p:txBody>
              <a:bodyPr rtlCol="0" anchor="ctr"/>
              <a:lstStyle/>
              <a:p>
                <a:pPr defTabSz="685783">
                  <a:buClrTx/>
                  <a:defRPr/>
                </a:pPr>
                <a:endParaRPr lang="en-US" sz="1350" kern="1200" dirty="0">
                  <a:solidFill>
                    <a:prstClr val="black"/>
                  </a:solidFill>
                  <a:latin typeface="Calibri" panose="020F0502020204030204"/>
                  <a:ea typeface="+mn-ea"/>
                </a:endParaRPr>
              </a:p>
            </p:txBody>
          </p:sp>
          <p:sp>
            <p:nvSpPr>
              <p:cNvPr id="222" name="Freeform: Shape 221">
                <a:extLst>
                  <a:ext uri="{FF2B5EF4-FFF2-40B4-BE49-F238E27FC236}">
                    <a16:creationId xmlns:a16="http://schemas.microsoft.com/office/drawing/2014/main" id="{0193B22E-C56F-017C-3B75-02B312572C2C}"/>
                  </a:ext>
                </a:extLst>
              </p:cNvPr>
              <p:cNvSpPr/>
              <p:nvPr/>
            </p:nvSpPr>
            <p:spPr>
              <a:xfrm>
                <a:off x="5541170" y="4691804"/>
                <a:ext cx="109169" cy="176627"/>
              </a:xfrm>
              <a:custGeom>
                <a:avLst/>
                <a:gdLst>
                  <a:gd name="connsiteX0" fmla="*/ 92305 w 109169"/>
                  <a:gd name="connsiteY0" fmla="*/ 4690 h 176627"/>
                  <a:gd name="connsiteX1" fmla="*/ 0 w 109169"/>
                  <a:gd name="connsiteY1" fmla="*/ 0 h 176627"/>
                  <a:gd name="connsiteX2" fmla="*/ 32731 w 109169"/>
                  <a:gd name="connsiteY2" fmla="*/ 176627 h 176627"/>
                  <a:gd name="connsiteX3" fmla="*/ 89212 w 109169"/>
                  <a:gd name="connsiteY3" fmla="*/ 149185 h 176627"/>
                  <a:gd name="connsiteX4" fmla="*/ 109170 w 109169"/>
                  <a:gd name="connsiteY4" fmla="*/ 130026 h 1766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9169" h="176627">
                    <a:moveTo>
                      <a:pt x="92305" y="4690"/>
                    </a:moveTo>
                    <a:lnTo>
                      <a:pt x="0" y="0"/>
                    </a:lnTo>
                    <a:lnTo>
                      <a:pt x="32731" y="176627"/>
                    </a:lnTo>
                    <a:cubicBezTo>
                      <a:pt x="52505" y="169575"/>
                      <a:pt x="71446" y="160372"/>
                      <a:pt x="89212" y="149185"/>
                    </a:cubicBezTo>
                    <a:cubicBezTo>
                      <a:pt x="97643" y="144956"/>
                      <a:pt x="104600" y="138277"/>
                      <a:pt x="109170" y="130026"/>
                    </a:cubicBezTo>
                    <a:close/>
                  </a:path>
                </a:pathLst>
              </a:custGeom>
              <a:solidFill>
                <a:srgbClr val="37474F"/>
              </a:solidFill>
              <a:ln w="9963" cap="flat">
                <a:noFill/>
                <a:prstDash val="solid"/>
                <a:miter/>
              </a:ln>
            </p:spPr>
            <p:txBody>
              <a:bodyPr rtlCol="0" anchor="ctr"/>
              <a:lstStyle/>
              <a:p>
                <a:pPr defTabSz="685783">
                  <a:buClrTx/>
                  <a:defRPr/>
                </a:pPr>
                <a:endParaRPr lang="en-US" sz="1350" kern="1200" dirty="0">
                  <a:solidFill>
                    <a:prstClr val="black"/>
                  </a:solidFill>
                  <a:latin typeface="Calibri" panose="020F0502020204030204"/>
                  <a:ea typeface="+mn-ea"/>
                </a:endParaRPr>
              </a:p>
            </p:txBody>
          </p:sp>
          <p:sp>
            <p:nvSpPr>
              <p:cNvPr id="223" name="Freeform: Shape 222">
                <a:extLst>
                  <a:ext uri="{FF2B5EF4-FFF2-40B4-BE49-F238E27FC236}">
                    <a16:creationId xmlns:a16="http://schemas.microsoft.com/office/drawing/2014/main" id="{E3DCC3A2-330B-4426-8A93-7A04E6D1B11B}"/>
                  </a:ext>
                </a:extLst>
              </p:cNvPr>
              <p:cNvSpPr/>
              <p:nvPr/>
            </p:nvSpPr>
            <p:spPr>
              <a:xfrm>
                <a:off x="4249896" y="4606384"/>
                <a:ext cx="227120" cy="869044"/>
              </a:xfrm>
              <a:custGeom>
                <a:avLst/>
                <a:gdLst>
                  <a:gd name="connsiteX0" fmla="*/ 227121 w 227120"/>
                  <a:gd name="connsiteY0" fmla="*/ 0 h 869044"/>
                  <a:gd name="connsiteX1" fmla="*/ 134716 w 227120"/>
                  <a:gd name="connsiteY1" fmla="*/ 0 h 869044"/>
                  <a:gd name="connsiteX2" fmla="*/ 0 w 227120"/>
                  <a:gd name="connsiteY2" fmla="*/ 855095 h 869044"/>
                  <a:gd name="connsiteX3" fmla="*/ 0 w 227120"/>
                  <a:gd name="connsiteY3" fmla="*/ 855095 h 869044"/>
                  <a:gd name="connsiteX4" fmla="*/ 6786 w 227120"/>
                  <a:gd name="connsiteY4" fmla="*/ 865074 h 869044"/>
                  <a:gd name="connsiteX5" fmla="*/ 39716 w 227120"/>
                  <a:gd name="connsiteY5" fmla="*/ 865074 h 869044"/>
                  <a:gd name="connsiteX6" fmla="*/ 46302 w 227120"/>
                  <a:gd name="connsiteY6" fmla="*/ 857091 h 869044"/>
                  <a:gd name="connsiteX7" fmla="*/ 46302 w 227120"/>
                  <a:gd name="connsiteY7" fmla="*/ 857091 h 8690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7120" h="869044">
                    <a:moveTo>
                      <a:pt x="227121" y="0"/>
                    </a:moveTo>
                    <a:lnTo>
                      <a:pt x="134716" y="0"/>
                    </a:lnTo>
                    <a:lnTo>
                      <a:pt x="0" y="855095"/>
                    </a:lnTo>
                    <a:lnTo>
                      <a:pt x="0" y="855095"/>
                    </a:lnTo>
                    <a:cubicBezTo>
                      <a:pt x="92" y="859470"/>
                      <a:pt x="2751" y="863380"/>
                      <a:pt x="6786" y="865074"/>
                    </a:cubicBezTo>
                    <a:cubicBezTo>
                      <a:pt x="17124" y="870368"/>
                      <a:pt x="29378" y="870368"/>
                      <a:pt x="39716" y="865074"/>
                    </a:cubicBezTo>
                    <a:cubicBezTo>
                      <a:pt x="42964" y="863492"/>
                      <a:pt x="45366" y="860580"/>
                      <a:pt x="46302" y="857091"/>
                    </a:cubicBezTo>
                    <a:lnTo>
                      <a:pt x="46302" y="857091"/>
                    </a:lnTo>
                    <a:close/>
                  </a:path>
                </a:pathLst>
              </a:custGeom>
              <a:solidFill>
                <a:srgbClr val="455A64"/>
              </a:solidFill>
              <a:ln w="9963" cap="flat">
                <a:noFill/>
                <a:prstDash val="solid"/>
                <a:miter/>
              </a:ln>
            </p:spPr>
            <p:txBody>
              <a:bodyPr rtlCol="0" anchor="ctr"/>
              <a:lstStyle/>
              <a:p>
                <a:pPr defTabSz="685783">
                  <a:buClrTx/>
                  <a:defRPr/>
                </a:pPr>
                <a:endParaRPr lang="en-US" sz="1350" kern="1200" dirty="0">
                  <a:solidFill>
                    <a:prstClr val="black"/>
                  </a:solidFill>
                  <a:latin typeface="Calibri" panose="020F0502020204030204"/>
                  <a:ea typeface="+mn-ea"/>
                </a:endParaRPr>
              </a:p>
            </p:txBody>
          </p:sp>
          <p:sp>
            <p:nvSpPr>
              <p:cNvPr id="224" name="Freeform: Shape 223">
                <a:extLst>
                  <a:ext uri="{FF2B5EF4-FFF2-40B4-BE49-F238E27FC236}">
                    <a16:creationId xmlns:a16="http://schemas.microsoft.com/office/drawing/2014/main" id="{15A1695D-FD62-24B5-0CF9-468F1A1AC2A9}"/>
                  </a:ext>
                </a:extLst>
              </p:cNvPr>
              <p:cNvSpPr/>
              <p:nvPr/>
            </p:nvSpPr>
            <p:spPr>
              <a:xfrm>
                <a:off x="4345993" y="4606384"/>
                <a:ext cx="131023" cy="290387"/>
              </a:xfrm>
              <a:custGeom>
                <a:avLst/>
                <a:gdLst>
                  <a:gd name="connsiteX0" fmla="*/ 38619 w 131023"/>
                  <a:gd name="connsiteY0" fmla="*/ 0 h 290387"/>
                  <a:gd name="connsiteX1" fmla="*/ 0 w 131023"/>
                  <a:gd name="connsiteY1" fmla="*/ 246280 h 290387"/>
                  <a:gd name="connsiteX2" fmla="*/ 69853 w 131023"/>
                  <a:gd name="connsiteY2" fmla="*/ 290387 h 290387"/>
                  <a:gd name="connsiteX3" fmla="*/ 131023 w 131023"/>
                  <a:gd name="connsiteY3" fmla="*/ 0 h 290387"/>
                </a:gdLst>
                <a:ahLst/>
                <a:cxnLst>
                  <a:cxn ang="0">
                    <a:pos x="connsiteX0" y="connsiteY0"/>
                  </a:cxn>
                  <a:cxn ang="0">
                    <a:pos x="connsiteX1" y="connsiteY1"/>
                  </a:cxn>
                  <a:cxn ang="0">
                    <a:pos x="connsiteX2" y="connsiteY2"/>
                  </a:cxn>
                  <a:cxn ang="0">
                    <a:pos x="connsiteX3" y="connsiteY3"/>
                  </a:cxn>
                </a:cxnLst>
                <a:rect l="l" t="t" r="r" b="b"/>
                <a:pathLst>
                  <a:path w="131023" h="290387">
                    <a:moveTo>
                      <a:pt x="38619" y="0"/>
                    </a:moveTo>
                    <a:lnTo>
                      <a:pt x="0" y="246280"/>
                    </a:lnTo>
                    <a:cubicBezTo>
                      <a:pt x="21545" y="263571"/>
                      <a:pt x="44979" y="278368"/>
                      <a:pt x="69853" y="290387"/>
                    </a:cubicBezTo>
                    <a:lnTo>
                      <a:pt x="131023" y="0"/>
                    </a:lnTo>
                    <a:close/>
                  </a:path>
                </a:pathLst>
              </a:custGeom>
              <a:solidFill>
                <a:srgbClr val="37474F"/>
              </a:solidFill>
              <a:ln w="9963" cap="flat">
                <a:noFill/>
                <a:prstDash val="solid"/>
                <a:miter/>
              </a:ln>
            </p:spPr>
            <p:txBody>
              <a:bodyPr rtlCol="0" anchor="ctr"/>
              <a:lstStyle/>
              <a:p>
                <a:pPr defTabSz="685783">
                  <a:buClrTx/>
                  <a:defRPr/>
                </a:pPr>
                <a:endParaRPr lang="en-US" sz="1350" kern="1200" dirty="0">
                  <a:solidFill>
                    <a:prstClr val="black"/>
                  </a:solidFill>
                  <a:latin typeface="Calibri" panose="020F0502020204030204"/>
                  <a:ea typeface="+mn-ea"/>
                </a:endParaRPr>
              </a:p>
            </p:txBody>
          </p:sp>
          <p:sp>
            <p:nvSpPr>
              <p:cNvPr id="225" name="Freeform: Shape 224">
                <a:extLst>
                  <a:ext uri="{FF2B5EF4-FFF2-40B4-BE49-F238E27FC236}">
                    <a16:creationId xmlns:a16="http://schemas.microsoft.com/office/drawing/2014/main" id="{B9908F08-118E-CA00-77FD-800EB3160553}"/>
                  </a:ext>
                </a:extLst>
              </p:cNvPr>
              <p:cNvSpPr/>
              <p:nvPr/>
            </p:nvSpPr>
            <p:spPr>
              <a:xfrm>
                <a:off x="4950118" y="4991871"/>
                <a:ext cx="177924" cy="878322"/>
              </a:xfrm>
              <a:custGeom>
                <a:avLst/>
                <a:gdLst>
                  <a:gd name="connsiteX0" fmla="*/ 177924 w 177924"/>
                  <a:gd name="connsiteY0" fmla="*/ 865373 h 878322"/>
                  <a:gd name="connsiteX1" fmla="*/ 92305 w 177924"/>
                  <a:gd name="connsiteY1" fmla="*/ 4690 h 878322"/>
                  <a:gd name="connsiteX2" fmla="*/ 0 w 177924"/>
                  <a:gd name="connsiteY2" fmla="*/ 0 h 878322"/>
                  <a:gd name="connsiteX3" fmla="*/ 131423 w 177924"/>
                  <a:gd name="connsiteY3" fmla="*/ 865273 h 878322"/>
                  <a:gd name="connsiteX4" fmla="*/ 131423 w 177924"/>
                  <a:gd name="connsiteY4" fmla="*/ 865273 h 878322"/>
                  <a:gd name="connsiteX5" fmla="*/ 137609 w 177924"/>
                  <a:gd name="connsiteY5" fmla="*/ 873556 h 878322"/>
                  <a:gd name="connsiteX6" fmla="*/ 170440 w 177924"/>
                  <a:gd name="connsiteY6" fmla="*/ 875152 h 878322"/>
                  <a:gd name="connsiteX7" fmla="*/ 177725 w 177924"/>
                  <a:gd name="connsiteY7" fmla="*/ 865173 h 8783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7924" h="878322">
                    <a:moveTo>
                      <a:pt x="177924" y="865373"/>
                    </a:moveTo>
                    <a:lnTo>
                      <a:pt x="92305" y="4690"/>
                    </a:lnTo>
                    <a:lnTo>
                      <a:pt x="0" y="0"/>
                    </a:lnTo>
                    <a:lnTo>
                      <a:pt x="131423" y="865273"/>
                    </a:lnTo>
                    <a:lnTo>
                      <a:pt x="131423" y="865273"/>
                    </a:lnTo>
                    <a:cubicBezTo>
                      <a:pt x="132190" y="868799"/>
                      <a:pt x="134446" y="871820"/>
                      <a:pt x="137609" y="873556"/>
                    </a:cubicBezTo>
                    <a:cubicBezTo>
                      <a:pt x="147672" y="879292"/>
                      <a:pt x="159868" y="879885"/>
                      <a:pt x="170440" y="875152"/>
                    </a:cubicBezTo>
                    <a:cubicBezTo>
                      <a:pt x="174670" y="873615"/>
                      <a:pt x="177549" y="869671"/>
                      <a:pt x="177725" y="865173"/>
                    </a:cubicBezTo>
                    <a:close/>
                  </a:path>
                </a:pathLst>
              </a:custGeom>
              <a:solidFill>
                <a:srgbClr val="455A64"/>
              </a:solidFill>
              <a:ln w="9963" cap="flat">
                <a:noFill/>
                <a:prstDash val="solid"/>
                <a:miter/>
              </a:ln>
            </p:spPr>
            <p:txBody>
              <a:bodyPr rtlCol="0" anchor="ctr"/>
              <a:lstStyle/>
              <a:p>
                <a:pPr defTabSz="685783">
                  <a:buClrTx/>
                  <a:defRPr/>
                </a:pPr>
                <a:endParaRPr lang="en-US" sz="1350" kern="1200" dirty="0">
                  <a:solidFill>
                    <a:prstClr val="black"/>
                  </a:solidFill>
                  <a:latin typeface="Calibri" panose="020F0502020204030204"/>
                  <a:ea typeface="+mn-ea"/>
                </a:endParaRPr>
              </a:p>
            </p:txBody>
          </p:sp>
          <p:sp>
            <p:nvSpPr>
              <p:cNvPr id="226" name="Freeform: Shape 225">
                <a:extLst>
                  <a:ext uri="{FF2B5EF4-FFF2-40B4-BE49-F238E27FC236}">
                    <a16:creationId xmlns:a16="http://schemas.microsoft.com/office/drawing/2014/main" id="{57078B86-344B-BAB3-4C29-8183C1CA0131}"/>
                  </a:ext>
                </a:extLst>
              </p:cNvPr>
              <p:cNvSpPr/>
              <p:nvPr/>
            </p:nvSpPr>
            <p:spPr>
              <a:xfrm>
                <a:off x="4949819" y="4991871"/>
                <a:ext cx="106275" cy="154384"/>
              </a:xfrm>
              <a:custGeom>
                <a:avLst/>
                <a:gdLst>
                  <a:gd name="connsiteX0" fmla="*/ 106276 w 106275"/>
                  <a:gd name="connsiteY0" fmla="*/ 145193 h 154384"/>
                  <a:gd name="connsiteX1" fmla="*/ 92305 w 106275"/>
                  <a:gd name="connsiteY1" fmla="*/ 4690 h 154384"/>
                  <a:gd name="connsiteX2" fmla="*/ 0 w 106275"/>
                  <a:gd name="connsiteY2" fmla="*/ 0 h 154384"/>
                  <a:gd name="connsiteX3" fmla="*/ 23051 w 106275"/>
                  <a:gd name="connsiteY3" fmla="*/ 151281 h 154384"/>
                  <a:gd name="connsiteX4" fmla="*/ 106276 w 106275"/>
                  <a:gd name="connsiteY4" fmla="*/ 145193 h 1543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275" h="154384">
                    <a:moveTo>
                      <a:pt x="106276" y="145193"/>
                    </a:moveTo>
                    <a:lnTo>
                      <a:pt x="92305" y="4690"/>
                    </a:lnTo>
                    <a:lnTo>
                      <a:pt x="0" y="0"/>
                    </a:lnTo>
                    <a:lnTo>
                      <a:pt x="23051" y="151281"/>
                    </a:lnTo>
                    <a:cubicBezTo>
                      <a:pt x="43608" y="157468"/>
                      <a:pt x="79432" y="153875"/>
                      <a:pt x="106276" y="145193"/>
                    </a:cubicBezTo>
                    <a:close/>
                  </a:path>
                </a:pathLst>
              </a:custGeom>
              <a:solidFill>
                <a:srgbClr val="37474F"/>
              </a:solidFill>
              <a:ln w="9963" cap="flat">
                <a:noFill/>
                <a:prstDash val="solid"/>
                <a:miter/>
              </a:ln>
            </p:spPr>
            <p:txBody>
              <a:bodyPr rtlCol="0" anchor="ctr"/>
              <a:lstStyle/>
              <a:p>
                <a:pPr defTabSz="685783">
                  <a:buClrTx/>
                  <a:defRPr/>
                </a:pPr>
                <a:endParaRPr lang="en-US" sz="1350" kern="1200" dirty="0">
                  <a:solidFill>
                    <a:prstClr val="black"/>
                  </a:solidFill>
                  <a:latin typeface="Calibri" panose="020F0502020204030204"/>
                  <a:ea typeface="+mn-ea"/>
                </a:endParaRPr>
              </a:p>
            </p:txBody>
          </p:sp>
          <p:sp>
            <p:nvSpPr>
              <p:cNvPr id="227" name="Freeform: Shape 226">
                <a:extLst>
                  <a:ext uri="{FF2B5EF4-FFF2-40B4-BE49-F238E27FC236}">
                    <a16:creationId xmlns:a16="http://schemas.microsoft.com/office/drawing/2014/main" id="{6886A693-0627-EE40-871C-8C654D6B97F1}"/>
                  </a:ext>
                </a:extLst>
              </p:cNvPr>
              <p:cNvSpPr/>
              <p:nvPr/>
            </p:nvSpPr>
            <p:spPr>
              <a:xfrm>
                <a:off x="4754232" y="4313203"/>
                <a:ext cx="227120" cy="868960"/>
              </a:xfrm>
              <a:custGeom>
                <a:avLst/>
                <a:gdLst>
                  <a:gd name="connsiteX0" fmla="*/ 227121 w 227120"/>
                  <a:gd name="connsiteY0" fmla="*/ 0 h 868960"/>
                  <a:gd name="connsiteX1" fmla="*/ 134316 w 227120"/>
                  <a:gd name="connsiteY1" fmla="*/ 0 h 868960"/>
                  <a:gd name="connsiteX2" fmla="*/ 0 w 227120"/>
                  <a:gd name="connsiteY2" fmla="*/ 855095 h 868960"/>
                  <a:gd name="connsiteX3" fmla="*/ 0 w 227120"/>
                  <a:gd name="connsiteY3" fmla="*/ 855095 h 868960"/>
                  <a:gd name="connsiteX4" fmla="*/ 6786 w 227120"/>
                  <a:gd name="connsiteY4" fmla="*/ 865074 h 868960"/>
                  <a:gd name="connsiteX5" fmla="*/ 39716 w 227120"/>
                  <a:gd name="connsiteY5" fmla="*/ 865074 h 868960"/>
                  <a:gd name="connsiteX6" fmla="*/ 46203 w 227120"/>
                  <a:gd name="connsiteY6" fmla="*/ 857091 h 868960"/>
                  <a:gd name="connsiteX7" fmla="*/ 46202 w 227120"/>
                  <a:gd name="connsiteY7" fmla="*/ 857091 h 868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7120" h="868960">
                    <a:moveTo>
                      <a:pt x="227121" y="0"/>
                    </a:moveTo>
                    <a:lnTo>
                      <a:pt x="134316" y="0"/>
                    </a:lnTo>
                    <a:lnTo>
                      <a:pt x="0" y="855095"/>
                    </a:lnTo>
                    <a:lnTo>
                      <a:pt x="0" y="855095"/>
                    </a:lnTo>
                    <a:cubicBezTo>
                      <a:pt x="92" y="859470"/>
                      <a:pt x="2751" y="863380"/>
                      <a:pt x="6786" y="865074"/>
                    </a:cubicBezTo>
                    <a:cubicBezTo>
                      <a:pt x="17151" y="870256"/>
                      <a:pt x="29351" y="870256"/>
                      <a:pt x="39716" y="865074"/>
                    </a:cubicBezTo>
                    <a:cubicBezTo>
                      <a:pt x="42902" y="863439"/>
                      <a:pt x="45255" y="860543"/>
                      <a:pt x="46203" y="857091"/>
                    </a:cubicBezTo>
                    <a:lnTo>
                      <a:pt x="46202" y="857091"/>
                    </a:lnTo>
                    <a:close/>
                  </a:path>
                </a:pathLst>
              </a:custGeom>
              <a:solidFill>
                <a:srgbClr val="455A64"/>
              </a:solidFill>
              <a:ln w="9963" cap="flat">
                <a:noFill/>
                <a:prstDash val="solid"/>
                <a:miter/>
              </a:ln>
            </p:spPr>
            <p:txBody>
              <a:bodyPr rtlCol="0" anchor="ctr"/>
              <a:lstStyle/>
              <a:p>
                <a:pPr defTabSz="685783">
                  <a:buClrTx/>
                  <a:defRPr/>
                </a:pPr>
                <a:endParaRPr lang="en-US" sz="1350" kern="1200" dirty="0">
                  <a:solidFill>
                    <a:prstClr val="black"/>
                  </a:solidFill>
                  <a:latin typeface="Calibri" panose="020F0502020204030204"/>
                  <a:ea typeface="+mn-ea"/>
                </a:endParaRPr>
              </a:p>
            </p:txBody>
          </p:sp>
          <p:sp>
            <p:nvSpPr>
              <p:cNvPr id="228" name="Freeform: Shape 227">
                <a:extLst>
                  <a:ext uri="{FF2B5EF4-FFF2-40B4-BE49-F238E27FC236}">
                    <a16:creationId xmlns:a16="http://schemas.microsoft.com/office/drawing/2014/main" id="{40124005-3853-E4B7-34FE-FAD6F61AFD52}"/>
                  </a:ext>
                </a:extLst>
              </p:cNvPr>
              <p:cNvSpPr/>
              <p:nvPr/>
            </p:nvSpPr>
            <p:spPr>
              <a:xfrm>
                <a:off x="4768801" y="4336554"/>
                <a:ext cx="205665" cy="768178"/>
              </a:xfrm>
              <a:custGeom>
                <a:avLst/>
                <a:gdLst>
                  <a:gd name="connsiteX0" fmla="*/ 129726 w 205665"/>
                  <a:gd name="connsiteY0" fmla="*/ 1297 h 768178"/>
                  <a:gd name="connsiteX1" fmla="*/ 117352 w 205665"/>
                  <a:gd name="connsiteY1" fmla="*/ 0 h 768178"/>
                  <a:gd name="connsiteX2" fmla="*/ 0 w 205665"/>
                  <a:gd name="connsiteY2" fmla="*/ 743630 h 768178"/>
                  <a:gd name="connsiteX3" fmla="*/ 46003 w 205665"/>
                  <a:gd name="connsiteY3" fmla="*/ 768178 h 768178"/>
                  <a:gd name="connsiteX4" fmla="*/ 205666 w 205665"/>
                  <a:gd name="connsiteY4" fmla="*/ 17364 h 768178"/>
                  <a:gd name="connsiteX5" fmla="*/ 129726 w 205665"/>
                  <a:gd name="connsiteY5" fmla="*/ 1297 h 768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5665" h="768178">
                    <a:moveTo>
                      <a:pt x="129726" y="1297"/>
                    </a:moveTo>
                    <a:cubicBezTo>
                      <a:pt x="125638" y="571"/>
                      <a:pt x="121503" y="138"/>
                      <a:pt x="117352" y="0"/>
                    </a:cubicBezTo>
                    <a:lnTo>
                      <a:pt x="0" y="743630"/>
                    </a:lnTo>
                    <a:cubicBezTo>
                      <a:pt x="16864" y="752811"/>
                      <a:pt x="29039" y="759497"/>
                      <a:pt x="46003" y="768178"/>
                    </a:cubicBezTo>
                    <a:lnTo>
                      <a:pt x="205666" y="17364"/>
                    </a:lnTo>
                    <a:cubicBezTo>
                      <a:pt x="180120" y="11576"/>
                      <a:pt x="154973" y="6087"/>
                      <a:pt x="129726" y="1297"/>
                    </a:cubicBezTo>
                    <a:close/>
                  </a:path>
                </a:pathLst>
              </a:custGeom>
              <a:solidFill>
                <a:srgbClr val="37474F"/>
              </a:solidFill>
              <a:ln w="9963" cap="flat">
                <a:noFill/>
                <a:prstDash val="solid"/>
                <a:miter/>
              </a:ln>
            </p:spPr>
            <p:txBody>
              <a:bodyPr rtlCol="0" anchor="ctr"/>
              <a:lstStyle/>
              <a:p>
                <a:pPr defTabSz="685783">
                  <a:buClrTx/>
                  <a:defRPr/>
                </a:pPr>
                <a:endParaRPr lang="en-US" sz="1350" kern="1200" dirty="0">
                  <a:solidFill>
                    <a:prstClr val="black"/>
                  </a:solidFill>
                  <a:latin typeface="Calibri" panose="020F0502020204030204"/>
                  <a:ea typeface="+mn-ea"/>
                </a:endParaRPr>
              </a:p>
            </p:txBody>
          </p:sp>
          <p:grpSp>
            <p:nvGrpSpPr>
              <p:cNvPr id="229" name="Graphic 2">
                <a:extLst>
                  <a:ext uri="{FF2B5EF4-FFF2-40B4-BE49-F238E27FC236}">
                    <a16:creationId xmlns:a16="http://schemas.microsoft.com/office/drawing/2014/main" id="{035CE1E9-B686-B14E-01AB-FFA90D0C5F1D}"/>
                  </a:ext>
                </a:extLst>
              </p:cNvPr>
              <p:cNvGrpSpPr/>
              <p:nvPr/>
            </p:nvGrpSpPr>
            <p:grpSpPr>
              <a:xfrm>
                <a:off x="4203502" y="3440310"/>
                <a:ext cx="1505122" cy="1641640"/>
                <a:chOff x="4203502" y="3440310"/>
                <a:chExt cx="1505122" cy="1641640"/>
              </a:xfrm>
            </p:grpSpPr>
            <p:sp>
              <p:nvSpPr>
                <p:cNvPr id="230" name="Freeform: Shape 229">
                  <a:extLst>
                    <a:ext uri="{FF2B5EF4-FFF2-40B4-BE49-F238E27FC236}">
                      <a16:creationId xmlns:a16="http://schemas.microsoft.com/office/drawing/2014/main" id="{F2D5C11B-7015-6A14-4121-3EB01D9A717C}"/>
                    </a:ext>
                  </a:extLst>
                </p:cNvPr>
                <p:cNvSpPr/>
                <p:nvPr/>
              </p:nvSpPr>
              <p:spPr>
                <a:xfrm>
                  <a:off x="4203502" y="3482255"/>
                  <a:ext cx="1470192" cy="1599695"/>
                </a:xfrm>
                <a:custGeom>
                  <a:avLst/>
                  <a:gdLst>
                    <a:gd name="connsiteX0" fmla="*/ 1469889 w 1470192"/>
                    <a:gd name="connsiteY0" fmla="*/ 1169634 h 1599695"/>
                    <a:gd name="connsiteX1" fmla="*/ 1390057 w 1470192"/>
                    <a:gd name="connsiteY1" fmla="*/ 1074435 h 1599695"/>
                    <a:gd name="connsiteX2" fmla="*/ 860376 w 1470192"/>
                    <a:gd name="connsiteY2" fmla="*/ 770277 h 1599695"/>
                    <a:gd name="connsiteX3" fmla="*/ 859178 w 1470192"/>
                    <a:gd name="connsiteY3" fmla="*/ 769179 h 1599695"/>
                    <a:gd name="connsiteX4" fmla="*/ 644731 w 1470192"/>
                    <a:gd name="connsiteY4" fmla="*/ 189702 h 1599695"/>
                    <a:gd name="connsiteX5" fmla="*/ 639941 w 1470192"/>
                    <a:gd name="connsiteY5" fmla="*/ 175133 h 1599695"/>
                    <a:gd name="connsiteX6" fmla="*/ 636049 w 1470192"/>
                    <a:gd name="connsiteY6" fmla="*/ 164156 h 1599695"/>
                    <a:gd name="connsiteX7" fmla="*/ 621380 w 1470192"/>
                    <a:gd name="connsiteY7" fmla="*/ 128831 h 1599695"/>
                    <a:gd name="connsiteX8" fmla="*/ 617987 w 1470192"/>
                    <a:gd name="connsiteY8" fmla="*/ 121646 h 1599695"/>
                    <a:gd name="connsiteX9" fmla="*/ 602520 w 1470192"/>
                    <a:gd name="connsiteY9" fmla="*/ 94004 h 1599695"/>
                    <a:gd name="connsiteX10" fmla="*/ 598329 w 1470192"/>
                    <a:gd name="connsiteY10" fmla="*/ 87717 h 1599695"/>
                    <a:gd name="connsiteX11" fmla="*/ 590246 w 1470192"/>
                    <a:gd name="connsiteY11" fmla="*/ 76840 h 1599695"/>
                    <a:gd name="connsiteX12" fmla="*/ 585655 w 1470192"/>
                    <a:gd name="connsiteY12" fmla="*/ 71452 h 1599695"/>
                    <a:gd name="connsiteX13" fmla="*/ 578071 w 1470192"/>
                    <a:gd name="connsiteY13" fmla="*/ 63169 h 1599695"/>
                    <a:gd name="connsiteX14" fmla="*/ 571685 w 1470192"/>
                    <a:gd name="connsiteY14" fmla="*/ 57082 h 1599695"/>
                    <a:gd name="connsiteX15" fmla="*/ 551727 w 1470192"/>
                    <a:gd name="connsiteY15" fmla="*/ 42513 h 1599695"/>
                    <a:gd name="connsiteX16" fmla="*/ 546538 w 1470192"/>
                    <a:gd name="connsiteY16" fmla="*/ 39519 h 1599695"/>
                    <a:gd name="connsiteX17" fmla="*/ 545939 w 1470192"/>
                    <a:gd name="connsiteY17" fmla="*/ 39519 h 1599695"/>
                    <a:gd name="connsiteX18" fmla="*/ 544642 w 1470192"/>
                    <a:gd name="connsiteY18" fmla="*/ 38821 h 1599695"/>
                    <a:gd name="connsiteX19" fmla="*/ 542347 w 1470192"/>
                    <a:gd name="connsiteY19" fmla="*/ 37424 h 1599695"/>
                    <a:gd name="connsiteX20" fmla="*/ 520094 w 1470192"/>
                    <a:gd name="connsiteY20" fmla="*/ 25249 h 1599695"/>
                    <a:gd name="connsiteX21" fmla="*/ 514206 w 1470192"/>
                    <a:gd name="connsiteY21" fmla="*/ 21857 h 1599695"/>
                    <a:gd name="connsiteX22" fmla="*/ 511512 w 1470192"/>
                    <a:gd name="connsiteY22" fmla="*/ 20260 h 1599695"/>
                    <a:gd name="connsiteX23" fmla="*/ 503629 w 1470192"/>
                    <a:gd name="connsiteY23" fmla="*/ 15769 h 1599695"/>
                    <a:gd name="connsiteX24" fmla="*/ 482074 w 1470192"/>
                    <a:gd name="connsiteY24" fmla="*/ 5790 h 1599695"/>
                    <a:gd name="connsiteX25" fmla="*/ 474590 w 1470192"/>
                    <a:gd name="connsiteY25" fmla="*/ 3495 h 1599695"/>
                    <a:gd name="connsiteX26" fmla="*/ 466008 w 1470192"/>
                    <a:gd name="connsiteY26" fmla="*/ 1599 h 1599695"/>
                    <a:gd name="connsiteX27" fmla="*/ 380489 w 1470192"/>
                    <a:gd name="connsiteY27" fmla="*/ 10780 h 1599695"/>
                    <a:gd name="connsiteX28" fmla="*/ 373703 w 1470192"/>
                    <a:gd name="connsiteY28" fmla="*/ 12975 h 1599695"/>
                    <a:gd name="connsiteX29" fmla="*/ 353745 w 1470192"/>
                    <a:gd name="connsiteY29" fmla="*/ 20659 h 1599695"/>
                    <a:gd name="connsiteX30" fmla="*/ 353745 w 1470192"/>
                    <a:gd name="connsiteY30" fmla="*/ 20659 h 1599695"/>
                    <a:gd name="connsiteX31" fmla="*/ 325405 w 1470192"/>
                    <a:gd name="connsiteY31" fmla="*/ 32933 h 1599695"/>
                    <a:gd name="connsiteX32" fmla="*/ 216235 w 1470192"/>
                    <a:gd name="connsiteY32" fmla="*/ 89813 h 1599695"/>
                    <a:gd name="connsiteX33" fmla="*/ 202365 w 1470192"/>
                    <a:gd name="connsiteY33" fmla="*/ 97597 h 1599695"/>
                    <a:gd name="connsiteX34" fmla="*/ 185999 w 1470192"/>
                    <a:gd name="connsiteY34" fmla="*/ 107576 h 1599695"/>
                    <a:gd name="connsiteX35" fmla="*/ 176020 w 1470192"/>
                    <a:gd name="connsiteY35" fmla="*/ 114062 h 1599695"/>
                    <a:gd name="connsiteX36" fmla="*/ 150674 w 1470192"/>
                    <a:gd name="connsiteY36" fmla="*/ 131525 h 1599695"/>
                    <a:gd name="connsiteX37" fmla="*/ 138400 w 1470192"/>
                    <a:gd name="connsiteY37" fmla="*/ 140905 h 1599695"/>
                    <a:gd name="connsiteX38" fmla="*/ 126624 w 1470192"/>
                    <a:gd name="connsiteY38" fmla="*/ 150884 h 1599695"/>
                    <a:gd name="connsiteX39" fmla="*/ 109660 w 1470192"/>
                    <a:gd name="connsiteY39" fmla="*/ 166850 h 1599695"/>
                    <a:gd name="connsiteX40" fmla="*/ 98883 w 1470192"/>
                    <a:gd name="connsiteY40" fmla="*/ 178027 h 1599695"/>
                    <a:gd name="connsiteX41" fmla="*/ 78925 w 1470192"/>
                    <a:gd name="connsiteY41" fmla="*/ 202475 h 1599695"/>
                    <a:gd name="connsiteX42" fmla="*/ 78925 w 1470192"/>
                    <a:gd name="connsiteY42" fmla="*/ 202475 h 1599695"/>
                    <a:gd name="connsiteX43" fmla="*/ 74335 w 1470192"/>
                    <a:gd name="connsiteY43" fmla="*/ 208862 h 1599695"/>
                    <a:gd name="connsiteX44" fmla="*/ 65054 w 1470192"/>
                    <a:gd name="connsiteY44" fmla="*/ 222932 h 1599695"/>
                    <a:gd name="connsiteX45" fmla="*/ 52481 w 1470192"/>
                    <a:gd name="connsiteY45" fmla="*/ 244886 h 1599695"/>
                    <a:gd name="connsiteX46" fmla="*/ 48489 w 1470192"/>
                    <a:gd name="connsiteY46" fmla="*/ 252769 h 1599695"/>
                    <a:gd name="connsiteX47" fmla="*/ 44697 w 1470192"/>
                    <a:gd name="connsiteY47" fmla="*/ 260752 h 1599695"/>
                    <a:gd name="connsiteX48" fmla="*/ 41005 w 1470192"/>
                    <a:gd name="connsiteY48" fmla="*/ 269135 h 1599695"/>
                    <a:gd name="connsiteX49" fmla="*/ 4083 w 1470192"/>
                    <a:gd name="connsiteY49" fmla="*/ 431392 h 1599695"/>
                    <a:gd name="connsiteX50" fmla="*/ 28831 w 1470192"/>
                    <a:gd name="connsiteY50" fmla="*/ 973448 h 1599695"/>
                    <a:gd name="connsiteX51" fmla="*/ 28831 w 1470192"/>
                    <a:gd name="connsiteY51" fmla="*/ 973448 h 1599695"/>
                    <a:gd name="connsiteX52" fmla="*/ 175521 w 1470192"/>
                    <a:gd name="connsiteY52" fmla="*/ 1325205 h 1599695"/>
                    <a:gd name="connsiteX53" fmla="*/ 645130 w 1470192"/>
                    <a:gd name="connsiteY53" fmla="*/ 1574878 h 1599695"/>
                    <a:gd name="connsiteX54" fmla="*/ 1114140 w 1470192"/>
                    <a:gd name="connsiteY54" fmla="*/ 1475089 h 1599695"/>
                    <a:gd name="connsiteX55" fmla="*/ 1425782 w 1470192"/>
                    <a:gd name="connsiteY55" fmla="*/ 1290479 h 1599695"/>
                    <a:gd name="connsiteX56" fmla="*/ 1470188 w 1470192"/>
                    <a:gd name="connsiteY56" fmla="*/ 1224618 h 1599695"/>
                    <a:gd name="connsiteX57" fmla="*/ 1469889 w 1470192"/>
                    <a:gd name="connsiteY57" fmla="*/ 1169634 h 1599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1470192" h="1599695">
                      <a:moveTo>
                        <a:pt x="1469889" y="1169634"/>
                      </a:moveTo>
                      <a:cubicBezTo>
                        <a:pt x="1469889" y="1140595"/>
                        <a:pt x="1444243" y="1109760"/>
                        <a:pt x="1390057" y="1074435"/>
                      </a:cubicBezTo>
                      <a:cubicBezTo>
                        <a:pt x="1290268" y="1009771"/>
                        <a:pt x="999981" y="847613"/>
                        <a:pt x="860376" y="770277"/>
                      </a:cubicBezTo>
                      <a:cubicBezTo>
                        <a:pt x="860252" y="769693"/>
                        <a:pt x="859771" y="769251"/>
                        <a:pt x="859178" y="769179"/>
                      </a:cubicBezTo>
                      <a:cubicBezTo>
                        <a:pt x="751705" y="703917"/>
                        <a:pt x="719473" y="425604"/>
                        <a:pt x="644731" y="189702"/>
                      </a:cubicBezTo>
                      <a:cubicBezTo>
                        <a:pt x="643134" y="184713"/>
                        <a:pt x="641637" y="179723"/>
                        <a:pt x="639941" y="175133"/>
                      </a:cubicBezTo>
                      <a:cubicBezTo>
                        <a:pt x="638244" y="170543"/>
                        <a:pt x="637346" y="167649"/>
                        <a:pt x="636049" y="164156"/>
                      </a:cubicBezTo>
                      <a:cubicBezTo>
                        <a:pt x="631359" y="151283"/>
                        <a:pt x="626569" y="139608"/>
                        <a:pt x="621380" y="128831"/>
                      </a:cubicBezTo>
                      <a:cubicBezTo>
                        <a:pt x="620282" y="126336"/>
                        <a:pt x="619085" y="123941"/>
                        <a:pt x="617987" y="121646"/>
                      </a:cubicBezTo>
                      <a:cubicBezTo>
                        <a:pt x="613393" y="112129"/>
                        <a:pt x="608228" y="102898"/>
                        <a:pt x="602520" y="94004"/>
                      </a:cubicBezTo>
                      <a:lnTo>
                        <a:pt x="598329" y="87717"/>
                      </a:lnTo>
                      <a:cubicBezTo>
                        <a:pt x="595734" y="83826"/>
                        <a:pt x="593040" y="80333"/>
                        <a:pt x="590246" y="76840"/>
                      </a:cubicBezTo>
                      <a:cubicBezTo>
                        <a:pt x="588749" y="74944"/>
                        <a:pt x="587252" y="73248"/>
                        <a:pt x="585655" y="71452"/>
                      </a:cubicBezTo>
                      <a:cubicBezTo>
                        <a:pt x="583283" y="68553"/>
                        <a:pt x="580751" y="65787"/>
                        <a:pt x="578071" y="63169"/>
                      </a:cubicBezTo>
                      <a:cubicBezTo>
                        <a:pt x="575976" y="60974"/>
                        <a:pt x="573880" y="58978"/>
                        <a:pt x="571685" y="57082"/>
                      </a:cubicBezTo>
                      <a:cubicBezTo>
                        <a:pt x="565519" y="51592"/>
                        <a:pt x="558835" y="46713"/>
                        <a:pt x="551727" y="42513"/>
                      </a:cubicBezTo>
                      <a:lnTo>
                        <a:pt x="546538" y="39519"/>
                      </a:lnTo>
                      <a:cubicBezTo>
                        <a:pt x="546344" y="39451"/>
                        <a:pt x="546133" y="39451"/>
                        <a:pt x="545939" y="39519"/>
                      </a:cubicBezTo>
                      <a:lnTo>
                        <a:pt x="544642" y="38821"/>
                      </a:lnTo>
                      <a:lnTo>
                        <a:pt x="542347" y="37424"/>
                      </a:lnTo>
                      <a:lnTo>
                        <a:pt x="520094" y="25249"/>
                      </a:lnTo>
                      <a:lnTo>
                        <a:pt x="514206" y="21857"/>
                      </a:lnTo>
                      <a:cubicBezTo>
                        <a:pt x="513262" y="21406"/>
                        <a:pt x="512360" y="20872"/>
                        <a:pt x="511512" y="20260"/>
                      </a:cubicBezTo>
                      <a:lnTo>
                        <a:pt x="503629" y="15769"/>
                      </a:lnTo>
                      <a:cubicBezTo>
                        <a:pt x="496844" y="11638"/>
                        <a:pt x="489613" y="8291"/>
                        <a:pt x="482074" y="5790"/>
                      </a:cubicBezTo>
                      <a:lnTo>
                        <a:pt x="474590" y="3495"/>
                      </a:lnTo>
                      <a:cubicBezTo>
                        <a:pt x="471796" y="2797"/>
                        <a:pt x="468902" y="2098"/>
                        <a:pt x="466008" y="1599"/>
                      </a:cubicBezTo>
                      <a:cubicBezTo>
                        <a:pt x="437178" y="-2260"/>
                        <a:pt x="407843" y="889"/>
                        <a:pt x="380489" y="10780"/>
                      </a:cubicBezTo>
                      <a:lnTo>
                        <a:pt x="373703" y="12975"/>
                      </a:lnTo>
                      <a:cubicBezTo>
                        <a:pt x="367017" y="15370"/>
                        <a:pt x="360132" y="17865"/>
                        <a:pt x="353745" y="20659"/>
                      </a:cubicBezTo>
                      <a:lnTo>
                        <a:pt x="353745" y="20659"/>
                      </a:lnTo>
                      <a:cubicBezTo>
                        <a:pt x="344564" y="24351"/>
                        <a:pt x="334985" y="28542"/>
                        <a:pt x="325405" y="32933"/>
                      </a:cubicBezTo>
                      <a:cubicBezTo>
                        <a:pt x="291576" y="48500"/>
                        <a:pt x="255053" y="68458"/>
                        <a:pt x="216235" y="89813"/>
                      </a:cubicBezTo>
                      <a:cubicBezTo>
                        <a:pt x="211545" y="92308"/>
                        <a:pt x="206955" y="94902"/>
                        <a:pt x="202365" y="97597"/>
                      </a:cubicBezTo>
                      <a:cubicBezTo>
                        <a:pt x="197774" y="100291"/>
                        <a:pt x="191388" y="103883"/>
                        <a:pt x="185999" y="107576"/>
                      </a:cubicBezTo>
                      <a:lnTo>
                        <a:pt x="176020" y="114062"/>
                      </a:lnTo>
                      <a:cubicBezTo>
                        <a:pt x="167339" y="119550"/>
                        <a:pt x="158856" y="125338"/>
                        <a:pt x="150674" y="131525"/>
                      </a:cubicBezTo>
                      <a:cubicBezTo>
                        <a:pt x="146582" y="134519"/>
                        <a:pt x="142491" y="137712"/>
                        <a:pt x="138400" y="140905"/>
                      </a:cubicBezTo>
                      <a:cubicBezTo>
                        <a:pt x="134308" y="144099"/>
                        <a:pt x="130516" y="147392"/>
                        <a:pt x="126624" y="150884"/>
                      </a:cubicBezTo>
                      <a:cubicBezTo>
                        <a:pt x="120737" y="155973"/>
                        <a:pt x="115149" y="160863"/>
                        <a:pt x="109660" y="166850"/>
                      </a:cubicBezTo>
                      <a:cubicBezTo>
                        <a:pt x="105868" y="170378"/>
                        <a:pt x="102271" y="174109"/>
                        <a:pt x="98883" y="178027"/>
                      </a:cubicBezTo>
                      <a:cubicBezTo>
                        <a:pt x="91761" y="185781"/>
                        <a:pt x="85097" y="193945"/>
                        <a:pt x="78925" y="202475"/>
                      </a:cubicBezTo>
                      <a:lnTo>
                        <a:pt x="78925" y="202475"/>
                      </a:lnTo>
                      <a:cubicBezTo>
                        <a:pt x="77329" y="204571"/>
                        <a:pt x="75832" y="206766"/>
                        <a:pt x="74335" y="208862"/>
                      </a:cubicBezTo>
                      <a:cubicBezTo>
                        <a:pt x="71142" y="213452"/>
                        <a:pt x="68048" y="218142"/>
                        <a:pt x="65054" y="222932"/>
                      </a:cubicBezTo>
                      <a:cubicBezTo>
                        <a:pt x="60664" y="229917"/>
                        <a:pt x="56473" y="237302"/>
                        <a:pt x="52481" y="244886"/>
                      </a:cubicBezTo>
                      <a:cubicBezTo>
                        <a:pt x="51084" y="247480"/>
                        <a:pt x="49787" y="250174"/>
                        <a:pt x="48489" y="252769"/>
                      </a:cubicBezTo>
                      <a:cubicBezTo>
                        <a:pt x="47192" y="255364"/>
                        <a:pt x="45895" y="258058"/>
                        <a:pt x="44697" y="260752"/>
                      </a:cubicBezTo>
                      <a:lnTo>
                        <a:pt x="41005" y="269135"/>
                      </a:lnTo>
                      <a:cubicBezTo>
                        <a:pt x="20155" y="320915"/>
                        <a:pt x="7691" y="375688"/>
                        <a:pt x="4083" y="431392"/>
                      </a:cubicBezTo>
                      <a:cubicBezTo>
                        <a:pt x="-6495" y="555730"/>
                        <a:pt x="4083" y="793428"/>
                        <a:pt x="28831" y="973448"/>
                      </a:cubicBezTo>
                      <a:lnTo>
                        <a:pt x="28831" y="973448"/>
                      </a:lnTo>
                      <a:cubicBezTo>
                        <a:pt x="65454" y="1274313"/>
                        <a:pt x="110259" y="1274911"/>
                        <a:pt x="175521" y="1325205"/>
                      </a:cubicBezTo>
                      <a:cubicBezTo>
                        <a:pt x="285888" y="1411224"/>
                        <a:pt x="538754" y="1532967"/>
                        <a:pt x="645130" y="1574878"/>
                      </a:cubicBezTo>
                      <a:cubicBezTo>
                        <a:pt x="838222" y="1650818"/>
                        <a:pt x="995989" y="1533665"/>
                        <a:pt x="1114140" y="1475089"/>
                      </a:cubicBezTo>
                      <a:cubicBezTo>
                        <a:pt x="1221987" y="1420508"/>
                        <a:pt x="1326096" y="1358836"/>
                        <a:pt x="1425782" y="1290479"/>
                      </a:cubicBezTo>
                      <a:cubicBezTo>
                        <a:pt x="1455220" y="1269024"/>
                        <a:pt x="1470488" y="1247469"/>
                        <a:pt x="1470188" y="1224618"/>
                      </a:cubicBezTo>
                      <a:cubicBezTo>
                        <a:pt x="1469589" y="1216135"/>
                        <a:pt x="1469889" y="1179114"/>
                        <a:pt x="1469889" y="1169634"/>
                      </a:cubicBezTo>
                      <a:close/>
                    </a:path>
                  </a:pathLst>
                </a:custGeom>
                <a:solidFill>
                  <a:srgbClr val="266E3E"/>
                </a:solidFill>
                <a:ln w="9963" cap="flat">
                  <a:noFill/>
                  <a:prstDash val="solid"/>
                  <a:miter/>
                </a:ln>
              </p:spPr>
              <p:txBody>
                <a:bodyPr rtlCol="0" anchor="ctr"/>
                <a:lstStyle/>
                <a:p>
                  <a:pPr defTabSz="685783">
                    <a:buClrTx/>
                    <a:defRPr/>
                  </a:pPr>
                  <a:endParaRPr lang="en-US" sz="1350" kern="1200" dirty="0">
                    <a:solidFill>
                      <a:prstClr val="black"/>
                    </a:solidFill>
                    <a:latin typeface="Calibri" panose="020F0502020204030204"/>
                    <a:ea typeface="+mn-ea"/>
                  </a:endParaRPr>
                </a:p>
              </p:txBody>
            </p:sp>
            <p:sp>
              <p:nvSpPr>
                <p:cNvPr id="231" name="Freeform: Shape 230">
                  <a:extLst>
                    <a:ext uri="{FF2B5EF4-FFF2-40B4-BE49-F238E27FC236}">
                      <a16:creationId xmlns:a16="http://schemas.microsoft.com/office/drawing/2014/main" id="{19D54B82-ECE4-023C-7EAF-CF68115780BB}"/>
                    </a:ext>
                  </a:extLst>
                </p:cNvPr>
                <p:cNvSpPr/>
                <p:nvPr/>
              </p:nvSpPr>
              <p:spPr>
                <a:xfrm>
                  <a:off x="4238432" y="3440310"/>
                  <a:ext cx="1470192" cy="1599695"/>
                </a:xfrm>
                <a:custGeom>
                  <a:avLst/>
                  <a:gdLst>
                    <a:gd name="connsiteX0" fmla="*/ 1469889 w 1470192"/>
                    <a:gd name="connsiteY0" fmla="*/ 1169634 h 1599695"/>
                    <a:gd name="connsiteX1" fmla="*/ 1390057 w 1470192"/>
                    <a:gd name="connsiteY1" fmla="*/ 1074435 h 1599695"/>
                    <a:gd name="connsiteX2" fmla="*/ 860376 w 1470192"/>
                    <a:gd name="connsiteY2" fmla="*/ 770277 h 1599695"/>
                    <a:gd name="connsiteX3" fmla="*/ 859178 w 1470192"/>
                    <a:gd name="connsiteY3" fmla="*/ 769179 h 1599695"/>
                    <a:gd name="connsiteX4" fmla="*/ 644731 w 1470192"/>
                    <a:gd name="connsiteY4" fmla="*/ 189702 h 1599695"/>
                    <a:gd name="connsiteX5" fmla="*/ 639941 w 1470192"/>
                    <a:gd name="connsiteY5" fmla="*/ 175133 h 1599695"/>
                    <a:gd name="connsiteX6" fmla="*/ 636049 w 1470192"/>
                    <a:gd name="connsiteY6" fmla="*/ 164156 h 1599695"/>
                    <a:gd name="connsiteX7" fmla="*/ 621380 w 1470192"/>
                    <a:gd name="connsiteY7" fmla="*/ 128831 h 1599695"/>
                    <a:gd name="connsiteX8" fmla="*/ 617987 w 1470192"/>
                    <a:gd name="connsiteY8" fmla="*/ 121646 h 1599695"/>
                    <a:gd name="connsiteX9" fmla="*/ 602520 w 1470192"/>
                    <a:gd name="connsiteY9" fmla="*/ 94004 h 1599695"/>
                    <a:gd name="connsiteX10" fmla="*/ 598329 w 1470192"/>
                    <a:gd name="connsiteY10" fmla="*/ 87717 h 1599695"/>
                    <a:gd name="connsiteX11" fmla="*/ 590246 w 1470192"/>
                    <a:gd name="connsiteY11" fmla="*/ 76840 h 1599695"/>
                    <a:gd name="connsiteX12" fmla="*/ 585655 w 1470192"/>
                    <a:gd name="connsiteY12" fmla="*/ 71452 h 1599695"/>
                    <a:gd name="connsiteX13" fmla="*/ 578071 w 1470192"/>
                    <a:gd name="connsiteY13" fmla="*/ 63169 h 1599695"/>
                    <a:gd name="connsiteX14" fmla="*/ 571685 w 1470192"/>
                    <a:gd name="connsiteY14" fmla="*/ 57082 h 1599695"/>
                    <a:gd name="connsiteX15" fmla="*/ 551727 w 1470192"/>
                    <a:gd name="connsiteY15" fmla="*/ 42513 h 1599695"/>
                    <a:gd name="connsiteX16" fmla="*/ 546538 w 1470192"/>
                    <a:gd name="connsiteY16" fmla="*/ 39519 h 1599695"/>
                    <a:gd name="connsiteX17" fmla="*/ 545939 w 1470192"/>
                    <a:gd name="connsiteY17" fmla="*/ 39519 h 1599695"/>
                    <a:gd name="connsiteX18" fmla="*/ 544642 w 1470192"/>
                    <a:gd name="connsiteY18" fmla="*/ 38821 h 1599695"/>
                    <a:gd name="connsiteX19" fmla="*/ 542347 w 1470192"/>
                    <a:gd name="connsiteY19" fmla="*/ 37424 h 1599695"/>
                    <a:gd name="connsiteX20" fmla="*/ 520094 w 1470192"/>
                    <a:gd name="connsiteY20" fmla="*/ 25249 h 1599695"/>
                    <a:gd name="connsiteX21" fmla="*/ 514206 w 1470192"/>
                    <a:gd name="connsiteY21" fmla="*/ 21857 h 1599695"/>
                    <a:gd name="connsiteX22" fmla="*/ 511512 w 1470192"/>
                    <a:gd name="connsiteY22" fmla="*/ 20260 h 1599695"/>
                    <a:gd name="connsiteX23" fmla="*/ 503629 w 1470192"/>
                    <a:gd name="connsiteY23" fmla="*/ 15769 h 1599695"/>
                    <a:gd name="connsiteX24" fmla="*/ 482074 w 1470192"/>
                    <a:gd name="connsiteY24" fmla="*/ 5790 h 1599695"/>
                    <a:gd name="connsiteX25" fmla="*/ 474590 w 1470192"/>
                    <a:gd name="connsiteY25" fmla="*/ 3495 h 1599695"/>
                    <a:gd name="connsiteX26" fmla="*/ 466008 w 1470192"/>
                    <a:gd name="connsiteY26" fmla="*/ 1599 h 1599695"/>
                    <a:gd name="connsiteX27" fmla="*/ 380489 w 1470192"/>
                    <a:gd name="connsiteY27" fmla="*/ 10780 h 1599695"/>
                    <a:gd name="connsiteX28" fmla="*/ 373703 w 1470192"/>
                    <a:gd name="connsiteY28" fmla="*/ 12975 h 1599695"/>
                    <a:gd name="connsiteX29" fmla="*/ 353745 w 1470192"/>
                    <a:gd name="connsiteY29" fmla="*/ 20659 h 1599695"/>
                    <a:gd name="connsiteX30" fmla="*/ 353745 w 1470192"/>
                    <a:gd name="connsiteY30" fmla="*/ 20659 h 1599695"/>
                    <a:gd name="connsiteX31" fmla="*/ 325405 w 1470192"/>
                    <a:gd name="connsiteY31" fmla="*/ 32933 h 1599695"/>
                    <a:gd name="connsiteX32" fmla="*/ 216235 w 1470192"/>
                    <a:gd name="connsiteY32" fmla="*/ 89813 h 1599695"/>
                    <a:gd name="connsiteX33" fmla="*/ 202365 w 1470192"/>
                    <a:gd name="connsiteY33" fmla="*/ 97597 h 1599695"/>
                    <a:gd name="connsiteX34" fmla="*/ 185999 w 1470192"/>
                    <a:gd name="connsiteY34" fmla="*/ 107576 h 1599695"/>
                    <a:gd name="connsiteX35" fmla="*/ 176020 w 1470192"/>
                    <a:gd name="connsiteY35" fmla="*/ 114062 h 1599695"/>
                    <a:gd name="connsiteX36" fmla="*/ 150674 w 1470192"/>
                    <a:gd name="connsiteY36" fmla="*/ 131525 h 1599695"/>
                    <a:gd name="connsiteX37" fmla="*/ 138400 w 1470192"/>
                    <a:gd name="connsiteY37" fmla="*/ 140905 h 1599695"/>
                    <a:gd name="connsiteX38" fmla="*/ 126624 w 1470192"/>
                    <a:gd name="connsiteY38" fmla="*/ 150884 h 1599695"/>
                    <a:gd name="connsiteX39" fmla="*/ 109660 w 1470192"/>
                    <a:gd name="connsiteY39" fmla="*/ 166850 h 1599695"/>
                    <a:gd name="connsiteX40" fmla="*/ 98883 w 1470192"/>
                    <a:gd name="connsiteY40" fmla="*/ 178027 h 1599695"/>
                    <a:gd name="connsiteX41" fmla="*/ 78925 w 1470192"/>
                    <a:gd name="connsiteY41" fmla="*/ 202475 h 1599695"/>
                    <a:gd name="connsiteX42" fmla="*/ 78925 w 1470192"/>
                    <a:gd name="connsiteY42" fmla="*/ 202475 h 1599695"/>
                    <a:gd name="connsiteX43" fmla="*/ 74335 w 1470192"/>
                    <a:gd name="connsiteY43" fmla="*/ 208862 h 1599695"/>
                    <a:gd name="connsiteX44" fmla="*/ 65054 w 1470192"/>
                    <a:gd name="connsiteY44" fmla="*/ 222932 h 1599695"/>
                    <a:gd name="connsiteX45" fmla="*/ 52481 w 1470192"/>
                    <a:gd name="connsiteY45" fmla="*/ 244886 h 1599695"/>
                    <a:gd name="connsiteX46" fmla="*/ 48489 w 1470192"/>
                    <a:gd name="connsiteY46" fmla="*/ 252769 h 1599695"/>
                    <a:gd name="connsiteX47" fmla="*/ 44697 w 1470192"/>
                    <a:gd name="connsiteY47" fmla="*/ 260752 h 1599695"/>
                    <a:gd name="connsiteX48" fmla="*/ 41005 w 1470192"/>
                    <a:gd name="connsiteY48" fmla="*/ 269135 h 1599695"/>
                    <a:gd name="connsiteX49" fmla="*/ 4083 w 1470192"/>
                    <a:gd name="connsiteY49" fmla="*/ 431392 h 1599695"/>
                    <a:gd name="connsiteX50" fmla="*/ 28831 w 1470192"/>
                    <a:gd name="connsiteY50" fmla="*/ 973448 h 1599695"/>
                    <a:gd name="connsiteX51" fmla="*/ 28831 w 1470192"/>
                    <a:gd name="connsiteY51" fmla="*/ 973448 h 1599695"/>
                    <a:gd name="connsiteX52" fmla="*/ 175521 w 1470192"/>
                    <a:gd name="connsiteY52" fmla="*/ 1325205 h 1599695"/>
                    <a:gd name="connsiteX53" fmla="*/ 645130 w 1470192"/>
                    <a:gd name="connsiteY53" fmla="*/ 1574878 h 1599695"/>
                    <a:gd name="connsiteX54" fmla="*/ 1114140 w 1470192"/>
                    <a:gd name="connsiteY54" fmla="*/ 1475089 h 1599695"/>
                    <a:gd name="connsiteX55" fmla="*/ 1425782 w 1470192"/>
                    <a:gd name="connsiteY55" fmla="*/ 1290479 h 1599695"/>
                    <a:gd name="connsiteX56" fmla="*/ 1470188 w 1470192"/>
                    <a:gd name="connsiteY56" fmla="*/ 1224618 h 1599695"/>
                    <a:gd name="connsiteX57" fmla="*/ 1469889 w 1470192"/>
                    <a:gd name="connsiteY57" fmla="*/ 1169634 h 1599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1470192" h="1599695">
                      <a:moveTo>
                        <a:pt x="1469889" y="1169634"/>
                      </a:moveTo>
                      <a:cubicBezTo>
                        <a:pt x="1469889" y="1140595"/>
                        <a:pt x="1444243" y="1109760"/>
                        <a:pt x="1390057" y="1074435"/>
                      </a:cubicBezTo>
                      <a:cubicBezTo>
                        <a:pt x="1290268" y="1009771"/>
                        <a:pt x="999981" y="847613"/>
                        <a:pt x="860376" y="770277"/>
                      </a:cubicBezTo>
                      <a:cubicBezTo>
                        <a:pt x="860252" y="769693"/>
                        <a:pt x="859771" y="769251"/>
                        <a:pt x="859178" y="769179"/>
                      </a:cubicBezTo>
                      <a:cubicBezTo>
                        <a:pt x="751705" y="703917"/>
                        <a:pt x="719473" y="425604"/>
                        <a:pt x="644731" y="189702"/>
                      </a:cubicBezTo>
                      <a:cubicBezTo>
                        <a:pt x="643134" y="184713"/>
                        <a:pt x="641637" y="179723"/>
                        <a:pt x="639941" y="175133"/>
                      </a:cubicBezTo>
                      <a:cubicBezTo>
                        <a:pt x="638244" y="170543"/>
                        <a:pt x="637346" y="167649"/>
                        <a:pt x="636049" y="164156"/>
                      </a:cubicBezTo>
                      <a:cubicBezTo>
                        <a:pt x="631359" y="151283"/>
                        <a:pt x="626569" y="139608"/>
                        <a:pt x="621380" y="128831"/>
                      </a:cubicBezTo>
                      <a:cubicBezTo>
                        <a:pt x="620282" y="126336"/>
                        <a:pt x="619085" y="123941"/>
                        <a:pt x="617987" y="121646"/>
                      </a:cubicBezTo>
                      <a:cubicBezTo>
                        <a:pt x="613393" y="112129"/>
                        <a:pt x="608228" y="102898"/>
                        <a:pt x="602520" y="94004"/>
                      </a:cubicBezTo>
                      <a:lnTo>
                        <a:pt x="598329" y="87717"/>
                      </a:lnTo>
                      <a:cubicBezTo>
                        <a:pt x="595734" y="83826"/>
                        <a:pt x="593040" y="80333"/>
                        <a:pt x="590246" y="76840"/>
                      </a:cubicBezTo>
                      <a:cubicBezTo>
                        <a:pt x="588749" y="74944"/>
                        <a:pt x="587252" y="73248"/>
                        <a:pt x="585655" y="71452"/>
                      </a:cubicBezTo>
                      <a:cubicBezTo>
                        <a:pt x="583283" y="68553"/>
                        <a:pt x="580751" y="65787"/>
                        <a:pt x="578071" y="63169"/>
                      </a:cubicBezTo>
                      <a:cubicBezTo>
                        <a:pt x="575976" y="60974"/>
                        <a:pt x="573880" y="58978"/>
                        <a:pt x="571685" y="57082"/>
                      </a:cubicBezTo>
                      <a:cubicBezTo>
                        <a:pt x="565519" y="51592"/>
                        <a:pt x="558835" y="46713"/>
                        <a:pt x="551727" y="42513"/>
                      </a:cubicBezTo>
                      <a:lnTo>
                        <a:pt x="546538" y="39519"/>
                      </a:lnTo>
                      <a:cubicBezTo>
                        <a:pt x="546344" y="39451"/>
                        <a:pt x="546133" y="39451"/>
                        <a:pt x="545939" y="39519"/>
                      </a:cubicBezTo>
                      <a:lnTo>
                        <a:pt x="544642" y="38821"/>
                      </a:lnTo>
                      <a:lnTo>
                        <a:pt x="542347" y="37424"/>
                      </a:lnTo>
                      <a:lnTo>
                        <a:pt x="520094" y="25249"/>
                      </a:lnTo>
                      <a:lnTo>
                        <a:pt x="514206" y="21857"/>
                      </a:lnTo>
                      <a:cubicBezTo>
                        <a:pt x="513262" y="21406"/>
                        <a:pt x="512360" y="20872"/>
                        <a:pt x="511512" y="20260"/>
                      </a:cubicBezTo>
                      <a:lnTo>
                        <a:pt x="503629" y="15769"/>
                      </a:lnTo>
                      <a:cubicBezTo>
                        <a:pt x="496844" y="11638"/>
                        <a:pt x="489613" y="8291"/>
                        <a:pt x="482074" y="5790"/>
                      </a:cubicBezTo>
                      <a:lnTo>
                        <a:pt x="474590" y="3495"/>
                      </a:lnTo>
                      <a:cubicBezTo>
                        <a:pt x="471796" y="2797"/>
                        <a:pt x="468902" y="2098"/>
                        <a:pt x="466008" y="1599"/>
                      </a:cubicBezTo>
                      <a:cubicBezTo>
                        <a:pt x="437178" y="-2260"/>
                        <a:pt x="407843" y="889"/>
                        <a:pt x="380489" y="10780"/>
                      </a:cubicBezTo>
                      <a:lnTo>
                        <a:pt x="373703" y="12975"/>
                      </a:lnTo>
                      <a:cubicBezTo>
                        <a:pt x="367017" y="15370"/>
                        <a:pt x="360132" y="17865"/>
                        <a:pt x="353745" y="20659"/>
                      </a:cubicBezTo>
                      <a:lnTo>
                        <a:pt x="353745" y="20659"/>
                      </a:lnTo>
                      <a:cubicBezTo>
                        <a:pt x="344564" y="24351"/>
                        <a:pt x="334985" y="28542"/>
                        <a:pt x="325405" y="32933"/>
                      </a:cubicBezTo>
                      <a:cubicBezTo>
                        <a:pt x="291576" y="48500"/>
                        <a:pt x="255053" y="68458"/>
                        <a:pt x="216235" y="89813"/>
                      </a:cubicBezTo>
                      <a:cubicBezTo>
                        <a:pt x="211545" y="92308"/>
                        <a:pt x="206955" y="94902"/>
                        <a:pt x="202365" y="97597"/>
                      </a:cubicBezTo>
                      <a:cubicBezTo>
                        <a:pt x="197774" y="100291"/>
                        <a:pt x="191388" y="103883"/>
                        <a:pt x="185999" y="107576"/>
                      </a:cubicBezTo>
                      <a:lnTo>
                        <a:pt x="176020" y="114062"/>
                      </a:lnTo>
                      <a:cubicBezTo>
                        <a:pt x="167339" y="119550"/>
                        <a:pt x="158856" y="125338"/>
                        <a:pt x="150674" y="131525"/>
                      </a:cubicBezTo>
                      <a:cubicBezTo>
                        <a:pt x="146582" y="134519"/>
                        <a:pt x="142491" y="137712"/>
                        <a:pt x="138400" y="140905"/>
                      </a:cubicBezTo>
                      <a:cubicBezTo>
                        <a:pt x="134308" y="144099"/>
                        <a:pt x="130516" y="147392"/>
                        <a:pt x="126624" y="150884"/>
                      </a:cubicBezTo>
                      <a:cubicBezTo>
                        <a:pt x="120737" y="155973"/>
                        <a:pt x="115149" y="160863"/>
                        <a:pt x="109660" y="166850"/>
                      </a:cubicBezTo>
                      <a:cubicBezTo>
                        <a:pt x="105868" y="170378"/>
                        <a:pt x="102271" y="174109"/>
                        <a:pt x="98883" y="178027"/>
                      </a:cubicBezTo>
                      <a:cubicBezTo>
                        <a:pt x="91761" y="185781"/>
                        <a:pt x="85097" y="193945"/>
                        <a:pt x="78925" y="202475"/>
                      </a:cubicBezTo>
                      <a:lnTo>
                        <a:pt x="78925" y="202475"/>
                      </a:lnTo>
                      <a:cubicBezTo>
                        <a:pt x="77329" y="204571"/>
                        <a:pt x="75832" y="206766"/>
                        <a:pt x="74335" y="208862"/>
                      </a:cubicBezTo>
                      <a:cubicBezTo>
                        <a:pt x="71142" y="213452"/>
                        <a:pt x="68048" y="218142"/>
                        <a:pt x="65054" y="222932"/>
                      </a:cubicBezTo>
                      <a:cubicBezTo>
                        <a:pt x="60664" y="229917"/>
                        <a:pt x="56473" y="237302"/>
                        <a:pt x="52481" y="244886"/>
                      </a:cubicBezTo>
                      <a:cubicBezTo>
                        <a:pt x="51084" y="247480"/>
                        <a:pt x="49787" y="250174"/>
                        <a:pt x="48489" y="252769"/>
                      </a:cubicBezTo>
                      <a:cubicBezTo>
                        <a:pt x="47192" y="255364"/>
                        <a:pt x="45895" y="258058"/>
                        <a:pt x="44697" y="260752"/>
                      </a:cubicBezTo>
                      <a:lnTo>
                        <a:pt x="41005" y="269135"/>
                      </a:lnTo>
                      <a:cubicBezTo>
                        <a:pt x="20155" y="320915"/>
                        <a:pt x="7691" y="375688"/>
                        <a:pt x="4083" y="431392"/>
                      </a:cubicBezTo>
                      <a:cubicBezTo>
                        <a:pt x="-6495" y="555730"/>
                        <a:pt x="4083" y="793428"/>
                        <a:pt x="28831" y="973448"/>
                      </a:cubicBezTo>
                      <a:lnTo>
                        <a:pt x="28831" y="973448"/>
                      </a:lnTo>
                      <a:cubicBezTo>
                        <a:pt x="65454" y="1274313"/>
                        <a:pt x="110259" y="1274911"/>
                        <a:pt x="175521" y="1325205"/>
                      </a:cubicBezTo>
                      <a:cubicBezTo>
                        <a:pt x="285888" y="1411224"/>
                        <a:pt x="538754" y="1532967"/>
                        <a:pt x="645130" y="1574878"/>
                      </a:cubicBezTo>
                      <a:cubicBezTo>
                        <a:pt x="838222" y="1650818"/>
                        <a:pt x="995989" y="1533665"/>
                        <a:pt x="1114140" y="1475089"/>
                      </a:cubicBezTo>
                      <a:cubicBezTo>
                        <a:pt x="1221987" y="1420508"/>
                        <a:pt x="1326096" y="1358836"/>
                        <a:pt x="1425782" y="1290479"/>
                      </a:cubicBezTo>
                      <a:cubicBezTo>
                        <a:pt x="1455220" y="1269024"/>
                        <a:pt x="1470488" y="1247469"/>
                        <a:pt x="1470188" y="1224618"/>
                      </a:cubicBezTo>
                      <a:cubicBezTo>
                        <a:pt x="1469589" y="1216135"/>
                        <a:pt x="1469889" y="1179114"/>
                        <a:pt x="1469889" y="1169634"/>
                      </a:cubicBezTo>
                      <a:close/>
                    </a:path>
                  </a:pathLst>
                </a:custGeom>
                <a:solidFill>
                  <a:srgbClr val="266E3E">
                    <a:alpha val="20000"/>
                  </a:srgbClr>
                </a:solidFill>
                <a:ln w="9963" cap="flat">
                  <a:noFill/>
                  <a:prstDash val="solid"/>
                  <a:miter/>
                </a:ln>
              </p:spPr>
              <p:txBody>
                <a:bodyPr rtlCol="0" anchor="ctr"/>
                <a:lstStyle/>
                <a:p>
                  <a:pPr defTabSz="685783">
                    <a:buClrTx/>
                    <a:defRPr/>
                  </a:pPr>
                  <a:endParaRPr lang="en-US" sz="1350" kern="1200" dirty="0">
                    <a:solidFill>
                      <a:prstClr val="black"/>
                    </a:solidFill>
                    <a:latin typeface="Calibri" panose="020F0502020204030204"/>
                    <a:ea typeface="+mn-ea"/>
                  </a:endParaRPr>
                </a:p>
              </p:txBody>
            </p:sp>
            <p:sp>
              <p:nvSpPr>
                <p:cNvPr id="232" name="Freeform: Shape 231">
                  <a:extLst>
                    <a:ext uri="{FF2B5EF4-FFF2-40B4-BE49-F238E27FC236}">
                      <a16:creationId xmlns:a16="http://schemas.microsoft.com/office/drawing/2014/main" id="{C1273FDD-9783-A429-A021-ED7CFCA6F57D}"/>
                    </a:ext>
                  </a:extLst>
                </p:cNvPr>
                <p:cNvSpPr/>
                <p:nvPr/>
              </p:nvSpPr>
              <p:spPr>
                <a:xfrm>
                  <a:off x="4329301" y="4210121"/>
                  <a:ext cx="1344478" cy="815853"/>
                </a:xfrm>
                <a:custGeom>
                  <a:avLst/>
                  <a:gdLst>
                    <a:gd name="connsiteX0" fmla="*/ 988341 w 1344478"/>
                    <a:gd name="connsiteY0" fmla="*/ 691740 h 815853"/>
                    <a:gd name="connsiteX1" fmla="*/ 1299983 w 1344478"/>
                    <a:gd name="connsiteY1" fmla="*/ 507130 h 815853"/>
                    <a:gd name="connsiteX2" fmla="*/ 1264858 w 1344478"/>
                    <a:gd name="connsiteY2" fmla="*/ 346569 h 815853"/>
                    <a:gd name="connsiteX3" fmla="*/ 658438 w 1344478"/>
                    <a:gd name="connsiteY3" fmla="*/ 0 h 815853"/>
                    <a:gd name="connsiteX4" fmla="*/ 926 w 1344478"/>
                    <a:gd name="connsiteY4" fmla="*/ 480086 h 815853"/>
                    <a:gd name="connsiteX5" fmla="*/ 519830 w 1344478"/>
                    <a:gd name="connsiteY5" fmla="*/ 791030 h 815853"/>
                    <a:gd name="connsiteX6" fmla="*/ 988341 w 1344478"/>
                    <a:gd name="connsiteY6" fmla="*/ 691740 h 815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44478" h="815853">
                      <a:moveTo>
                        <a:pt x="988341" y="691740"/>
                      </a:moveTo>
                      <a:cubicBezTo>
                        <a:pt x="1096176" y="637136"/>
                        <a:pt x="1200283" y="575465"/>
                        <a:pt x="1299983" y="507130"/>
                      </a:cubicBezTo>
                      <a:cubicBezTo>
                        <a:pt x="1366942" y="458532"/>
                        <a:pt x="1360755" y="408837"/>
                        <a:pt x="1264858" y="346569"/>
                      </a:cubicBezTo>
                      <a:cubicBezTo>
                        <a:pt x="1131639" y="260151"/>
                        <a:pt x="658438" y="0"/>
                        <a:pt x="658438" y="0"/>
                      </a:cubicBezTo>
                      <a:cubicBezTo>
                        <a:pt x="658438" y="0"/>
                        <a:pt x="-28612" y="405045"/>
                        <a:pt x="926" y="480086"/>
                      </a:cubicBezTo>
                      <a:cubicBezTo>
                        <a:pt x="30463" y="555128"/>
                        <a:pt x="385514" y="738341"/>
                        <a:pt x="519830" y="791030"/>
                      </a:cubicBezTo>
                      <a:cubicBezTo>
                        <a:pt x="712524" y="866970"/>
                        <a:pt x="870291" y="749817"/>
                        <a:pt x="988341" y="691740"/>
                      </a:cubicBezTo>
                      <a:close/>
                    </a:path>
                  </a:pathLst>
                </a:custGeom>
                <a:solidFill>
                  <a:srgbClr val="407BFF"/>
                </a:solidFill>
                <a:ln w="9963" cap="flat">
                  <a:noFill/>
                  <a:prstDash val="solid"/>
                  <a:miter/>
                </a:ln>
              </p:spPr>
              <p:txBody>
                <a:bodyPr rtlCol="0" anchor="ctr"/>
                <a:lstStyle/>
                <a:p>
                  <a:pPr defTabSz="685783">
                    <a:buClrTx/>
                    <a:defRPr/>
                  </a:pPr>
                  <a:endParaRPr lang="en-US" sz="1350" kern="1200" dirty="0">
                    <a:solidFill>
                      <a:prstClr val="black"/>
                    </a:solidFill>
                    <a:latin typeface="Calibri" panose="020F0502020204030204"/>
                    <a:ea typeface="+mn-ea"/>
                  </a:endParaRPr>
                </a:p>
              </p:txBody>
            </p:sp>
            <p:sp>
              <p:nvSpPr>
                <p:cNvPr id="233" name="Freeform: Shape 232">
                  <a:extLst>
                    <a:ext uri="{FF2B5EF4-FFF2-40B4-BE49-F238E27FC236}">
                      <a16:creationId xmlns:a16="http://schemas.microsoft.com/office/drawing/2014/main" id="{F60872EA-8770-C7DB-6147-E90F194643EB}"/>
                    </a:ext>
                  </a:extLst>
                </p:cNvPr>
                <p:cNvSpPr/>
                <p:nvPr/>
              </p:nvSpPr>
              <p:spPr>
                <a:xfrm>
                  <a:off x="4329301" y="4210121"/>
                  <a:ext cx="1344478" cy="815853"/>
                </a:xfrm>
                <a:custGeom>
                  <a:avLst/>
                  <a:gdLst>
                    <a:gd name="connsiteX0" fmla="*/ 988341 w 1344478"/>
                    <a:gd name="connsiteY0" fmla="*/ 691740 h 815853"/>
                    <a:gd name="connsiteX1" fmla="*/ 1299983 w 1344478"/>
                    <a:gd name="connsiteY1" fmla="*/ 507130 h 815853"/>
                    <a:gd name="connsiteX2" fmla="*/ 1264858 w 1344478"/>
                    <a:gd name="connsiteY2" fmla="*/ 346569 h 815853"/>
                    <a:gd name="connsiteX3" fmla="*/ 658438 w 1344478"/>
                    <a:gd name="connsiteY3" fmla="*/ 0 h 815853"/>
                    <a:gd name="connsiteX4" fmla="*/ 926 w 1344478"/>
                    <a:gd name="connsiteY4" fmla="*/ 480086 h 815853"/>
                    <a:gd name="connsiteX5" fmla="*/ 519830 w 1344478"/>
                    <a:gd name="connsiteY5" fmla="*/ 791030 h 815853"/>
                    <a:gd name="connsiteX6" fmla="*/ 988341 w 1344478"/>
                    <a:gd name="connsiteY6" fmla="*/ 691740 h 815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44478" h="815853">
                      <a:moveTo>
                        <a:pt x="988341" y="691740"/>
                      </a:moveTo>
                      <a:cubicBezTo>
                        <a:pt x="1096176" y="637136"/>
                        <a:pt x="1200283" y="575465"/>
                        <a:pt x="1299983" y="507130"/>
                      </a:cubicBezTo>
                      <a:cubicBezTo>
                        <a:pt x="1366942" y="458532"/>
                        <a:pt x="1360755" y="408837"/>
                        <a:pt x="1264858" y="346569"/>
                      </a:cubicBezTo>
                      <a:cubicBezTo>
                        <a:pt x="1131639" y="260151"/>
                        <a:pt x="658438" y="0"/>
                        <a:pt x="658438" y="0"/>
                      </a:cubicBezTo>
                      <a:cubicBezTo>
                        <a:pt x="658438" y="0"/>
                        <a:pt x="-28612" y="405045"/>
                        <a:pt x="926" y="480086"/>
                      </a:cubicBezTo>
                      <a:cubicBezTo>
                        <a:pt x="30463" y="555128"/>
                        <a:pt x="385514" y="738341"/>
                        <a:pt x="519830" y="791030"/>
                      </a:cubicBezTo>
                      <a:cubicBezTo>
                        <a:pt x="712524" y="866970"/>
                        <a:pt x="870291" y="749817"/>
                        <a:pt x="988341" y="691740"/>
                      </a:cubicBezTo>
                      <a:close/>
                    </a:path>
                  </a:pathLst>
                </a:custGeom>
                <a:solidFill>
                  <a:srgbClr val="FFFFFF"/>
                </a:solidFill>
                <a:ln w="9963" cap="flat">
                  <a:noFill/>
                  <a:prstDash val="solid"/>
                  <a:miter/>
                </a:ln>
              </p:spPr>
              <p:txBody>
                <a:bodyPr rtlCol="0" anchor="ctr"/>
                <a:lstStyle/>
                <a:p>
                  <a:pPr defTabSz="685783">
                    <a:buClrTx/>
                    <a:defRPr/>
                  </a:pPr>
                  <a:endParaRPr lang="en-US" sz="1350" kern="1200" dirty="0">
                    <a:solidFill>
                      <a:prstClr val="black"/>
                    </a:solidFill>
                    <a:latin typeface="Calibri" panose="020F0502020204030204"/>
                    <a:ea typeface="+mn-ea"/>
                  </a:endParaRPr>
                </a:p>
              </p:txBody>
            </p:sp>
            <p:sp>
              <p:nvSpPr>
                <p:cNvPr id="234" name="Freeform: Shape 233">
                  <a:extLst>
                    <a:ext uri="{FF2B5EF4-FFF2-40B4-BE49-F238E27FC236}">
                      <a16:creationId xmlns:a16="http://schemas.microsoft.com/office/drawing/2014/main" id="{9A250F13-E5E9-C7A9-700E-5B8060EEB743}"/>
                    </a:ext>
                  </a:extLst>
                </p:cNvPr>
                <p:cNvSpPr/>
                <p:nvPr/>
              </p:nvSpPr>
              <p:spPr>
                <a:xfrm>
                  <a:off x="4450655" y="4350885"/>
                  <a:ext cx="1183518" cy="647171"/>
                </a:xfrm>
                <a:custGeom>
                  <a:avLst/>
                  <a:gdLst>
                    <a:gd name="connsiteX0" fmla="*/ 670901 w 1183518"/>
                    <a:gd name="connsiteY0" fmla="*/ 647172 h 647171"/>
                    <a:gd name="connsiteX1" fmla="*/ 866588 w 1183518"/>
                    <a:gd name="connsiteY1" fmla="*/ 550975 h 647171"/>
                    <a:gd name="connsiteX2" fmla="*/ 1178230 w 1183518"/>
                    <a:gd name="connsiteY2" fmla="*/ 366365 h 647171"/>
                    <a:gd name="connsiteX3" fmla="*/ 1183519 w 1183518"/>
                    <a:gd name="connsiteY3" fmla="*/ 362174 h 647171"/>
                    <a:gd name="connsiteX4" fmla="*/ 1143603 w 1183518"/>
                    <a:gd name="connsiteY4" fmla="*/ 304296 h 647171"/>
                    <a:gd name="connsiteX5" fmla="*/ 611825 w 1183518"/>
                    <a:gd name="connsiteY5" fmla="*/ 38 h 647171"/>
                    <a:gd name="connsiteX6" fmla="*/ 38735 w 1183518"/>
                    <a:gd name="connsiteY6" fmla="*/ 232348 h 647171"/>
                    <a:gd name="connsiteX7" fmla="*/ 77753 w 1183518"/>
                    <a:gd name="connsiteY7" fmla="*/ 396601 h 647171"/>
                    <a:gd name="connsiteX8" fmla="*/ 516028 w 1183518"/>
                    <a:gd name="connsiteY8" fmla="*/ 608554 h 647171"/>
                    <a:gd name="connsiteX9" fmla="*/ 670901 w 1183518"/>
                    <a:gd name="connsiteY9" fmla="*/ 647172 h 647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83518" h="647171">
                      <a:moveTo>
                        <a:pt x="670901" y="647172"/>
                      </a:moveTo>
                      <a:cubicBezTo>
                        <a:pt x="744944" y="619930"/>
                        <a:pt x="810606" y="578717"/>
                        <a:pt x="866588" y="550975"/>
                      </a:cubicBezTo>
                      <a:cubicBezTo>
                        <a:pt x="974422" y="496371"/>
                        <a:pt x="1078529" y="434700"/>
                        <a:pt x="1178230" y="366365"/>
                      </a:cubicBezTo>
                      <a:cubicBezTo>
                        <a:pt x="1180126" y="364968"/>
                        <a:pt x="1181822" y="363571"/>
                        <a:pt x="1183519" y="362174"/>
                      </a:cubicBezTo>
                      <a:cubicBezTo>
                        <a:pt x="1174940" y="340016"/>
                        <a:pt x="1161266" y="320189"/>
                        <a:pt x="1143603" y="304296"/>
                      </a:cubicBezTo>
                      <a:cubicBezTo>
                        <a:pt x="1056886" y="220972"/>
                        <a:pt x="750533" y="-3355"/>
                        <a:pt x="611825" y="38"/>
                      </a:cubicBezTo>
                      <a:cubicBezTo>
                        <a:pt x="473118" y="3431"/>
                        <a:pt x="81245" y="198918"/>
                        <a:pt x="38735" y="232348"/>
                      </a:cubicBezTo>
                      <a:cubicBezTo>
                        <a:pt x="-34211" y="289228"/>
                        <a:pt x="5605" y="354091"/>
                        <a:pt x="77753" y="396601"/>
                      </a:cubicBezTo>
                      <a:cubicBezTo>
                        <a:pt x="149900" y="439111"/>
                        <a:pt x="382809" y="563050"/>
                        <a:pt x="516028" y="608554"/>
                      </a:cubicBezTo>
                      <a:cubicBezTo>
                        <a:pt x="579194" y="630308"/>
                        <a:pt x="629588" y="637293"/>
                        <a:pt x="670901" y="647172"/>
                      </a:cubicBezTo>
                      <a:close/>
                    </a:path>
                  </a:pathLst>
                </a:custGeom>
                <a:solidFill>
                  <a:srgbClr val="000000">
                    <a:alpha val="10000"/>
                  </a:srgbClr>
                </a:solidFill>
                <a:ln w="9963" cap="flat">
                  <a:noFill/>
                  <a:prstDash val="solid"/>
                  <a:miter/>
                </a:ln>
              </p:spPr>
              <p:txBody>
                <a:bodyPr rtlCol="0" anchor="ctr"/>
                <a:lstStyle/>
                <a:p>
                  <a:pPr defTabSz="685783">
                    <a:buClrTx/>
                    <a:defRPr/>
                  </a:pPr>
                  <a:endParaRPr lang="en-US" sz="1350" kern="1200" dirty="0">
                    <a:solidFill>
                      <a:prstClr val="black"/>
                    </a:solidFill>
                    <a:latin typeface="Calibri" panose="020F0502020204030204"/>
                    <a:ea typeface="+mn-ea"/>
                  </a:endParaRPr>
                </a:p>
              </p:txBody>
            </p:sp>
            <p:sp>
              <p:nvSpPr>
                <p:cNvPr id="235" name="Freeform: Shape 234">
                  <a:extLst>
                    <a:ext uri="{FF2B5EF4-FFF2-40B4-BE49-F238E27FC236}">
                      <a16:creationId xmlns:a16="http://schemas.microsoft.com/office/drawing/2014/main" id="{6513D80A-8959-2C98-CB03-A0EC6E62CAE4}"/>
                    </a:ext>
                  </a:extLst>
                </p:cNvPr>
                <p:cNvSpPr/>
                <p:nvPr/>
              </p:nvSpPr>
              <p:spPr>
                <a:xfrm>
                  <a:off x="4243111" y="3481556"/>
                  <a:ext cx="507827" cy="297574"/>
                </a:xfrm>
                <a:custGeom>
                  <a:avLst/>
                  <a:gdLst>
                    <a:gd name="connsiteX0" fmla="*/ 507828 w 507827"/>
                    <a:gd name="connsiteY0" fmla="*/ 40717 h 297574"/>
                    <a:gd name="connsiteX1" fmla="*/ 225424 w 507827"/>
                    <a:gd name="connsiteY1" fmla="*/ 117954 h 297574"/>
                    <a:gd name="connsiteX2" fmla="*/ 49096 w 507827"/>
                    <a:gd name="connsiteY2" fmla="*/ 297574 h 297574"/>
                    <a:gd name="connsiteX3" fmla="*/ 0 w 507827"/>
                    <a:gd name="connsiteY3" fmla="*/ 269234 h 297574"/>
                    <a:gd name="connsiteX4" fmla="*/ 176028 w 507827"/>
                    <a:gd name="connsiteY4" fmla="*/ 90112 h 297574"/>
                    <a:gd name="connsiteX5" fmla="*/ 464020 w 507827"/>
                    <a:gd name="connsiteY5" fmla="*/ 16069 h 297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7827" h="297574">
                      <a:moveTo>
                        <a:pt x="507828" y="40717"/>
                      </a:moveTo>
                      <a:cubicBezTo>
                        <a:pt x="435580" y="2797"/>
                        <a:pt x="341579" y="54388"/>
                        <a:pt x="225424" y="117954"/>
                      </a:cubicBezTo>
                      <a:cubicBezTo>
                        <a:pt x="150981" y="158767"/>
                        <a:pt x="87615" y="207165"/>
                        <a:pt x="49096" y="297574"/>
                      </a:cubicBezTo>
                      <a:lnTo>
                        <a:pt x="0" y="269234"/>
                      </a:lnTo>
                      <a:cubicBezTo>
                        <a:pt x="38519" y="179424"/>
                        <a:pt x="101785" y="130826"/>
                        <a:pt x="176028" y="90112"/>
                      </a:cubicBezTo>
                      <a:cubicBezTo>
                        <a:pt x="295776" y="24750"/>
                        <a:pt x="391074" y="-27639"/>
                        <a:pt x="464020" y="16069"/>
                      </a:cubicBezTo>
                      <a:close/>
                    </a:path>
                  </a:pathLst>
                </a:custGeom>
                <a:solidFill>
                  <a:srgbClr val="266E3E"/>
                </a:solidFill>
                <a:ln w="9963" cap="flat">
                  <a:noFill/>
                  <a:prstDash val="solid"/>
                  <a:miter/>
                </a:ln>
              </p:spPr>
              <p:txBody>
                <a:bodyPr rtlCol="0" anchor="ctr"/>
                <a:lstStyle/>
                <a:p>
                  <a:pPr defTabSz="685783">
                    <a:buClrTx/>
                    <a:defRPr/>
                  </a:pPr>
                  <a:endParaRPr lang="en-US" sz="1350" kern="1200" dirty="0">
                    <a:solidFill>
                      <a:prstClr val="black"/>
                    </a:solidFill>
                    <a:latin typeface="Calibri" panose="020F0502020204030204"/>
                    <a:ea typeface="+mn-ea"/>
                  </a:endParaRPr>
                </a:p>
              </p:txBody>
            </p:sp>
            <p:sp>
              <p:nvSpPr>
                <p:cNvPr id="236" name="Freeform: Shape 235">
                  <a:extLst>
                    <a:ext uri="{FF2B5EF4-FFF2-40B4-BE49-F238E27FC236}">
                      <a16:creationId xmlns:a16="http://schemas.microsoft.com/office/drawing/2014/main" id="{6CA5E110-F934-7D48-F68B-C6099C3CF16F}"/>
                    </a:ext>
                  </a:extLst>
                </p:cNvPr>
                <p:cNvSpPr/>
                <p:nvPr/>
              </p:nvSpPr>
              <p:spPr>
                <a:xfrm>
                  <a:off x="4222321" y="3524546"/>
                  <a:ext cx="507827" cy="297574"/>
                </a:xfrm>
                <a:custGeom>
                  <a:avLst/>
                  <a:gdLst>
                    <a:gd name="connsiteX0" fmla="*/ 507828 w 507827"/>
                    <a:gd name="connsiteY0" fmla="*/ 40717 h 297574"/>
                    <a:gd name="connsiteX1" fmla="*/ 225424 w 507827"/>
                    <a:gd name="connsiteY1" fmla="*/ 117954 h 297574"/>
                    <a:gd name="connsiteX2" fmla="*/ 49096 w 507827"/>
                    <a:gd name="connsiteY2" fmla="*/ 297574 h 297574"/>
                    <a:gd name="connsiteX3" fmla="*/ 0 w 507827"/>
                    <a:gd name="connsiteY3" fmla="*/ 269234 h 297574"/>
                    <a:gd name="connsiteX4" fmla="*/ 176028 w 507827"/>
                    <a:gd name="connsiteY4" fmla="*/ 90112 h 297574"/>
                    <a:gd name="connsiteX5" fmla="*/ 464020 w 507827"/>
                    <a:gd name="connsiteY5" fmla="*/ 16069 h 297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7827" h="297574">
                      <a:moveTo>
                        <a:pt x="507828" y="40717"/>
                      </a:moveTo>
                      <a:cubicBezTo>
                        <a:pt x="435580" y="2797"/>
                        <a:pt x="341579" y="54388"/>
                        <a:pt x="225424" y="117954"/>
                      </a:cubicBezTo>
                      <a:cubicBezTo>
                        <a:pt x="150981" y="158767"/>
                        <a:pt x="87615" y="207165"/>
                        <a:pt x="49096" y="297574"/>
                      </a:cubicBezTo>
                      <a:lnTo>
                        <a:pt x="0" y="269234"/>
                      </a:lnTo>
                      <a:cubicBezTo>
                        <a:pt x="38519" y="179424"/>
                        <a:pt x="101785" y="130826"/>
                        <a:pt x="176028" y="90112"/>
                      </a:cubicBezTo>
                      <a:cubicBezTo>
                        <a:pt x="295776" y="24750"/>
                        <a:pt x="391074" y="-27639"/>
                        <a:pt x="464020" y="16069"/>
                      </a:cubicBezTo>
                      <a:close/>
                    </a:path>
                  </a:pathLst>
                </a:custGeom>
                <a:solidFill>
                  <a:srgbClr val="266E3E">
                    <a:alpha val="50000"/>
                  </a:srgbClr>
                </a:solidFill>
                <a:ln w="9963" cap="flat">
                  <a:noFill/>
                  <a:prstDash val="solid"/>
                  <a:miter/>
                </a:ln>
              </p:spPr>
              <p:txBody>
                <a:bodyPr rtlCol="0" anchor="ctr"/>
                <a:lstStyle/>
                <a:p>
                  <a:pPr defTabSz="685783">
                    <a:buClrTx/>
                    <a:defRPr/>
                  </a:pPr>
                  <a:endParaRPr lang="en-US" sz="1350" kern="1200" dirty="0">
                    <a:solidFill>
                      <a:prstClr val="black"/>
                    </a:solidFill>
                    <a:latin typeface="Calibri" panose="020F0502020204030204"/>
                    <a:ea typeface="+mn-ea"/>
                  </a:endParaRPr>
                </a:p>
              </p:txBody>
            </p:sp>
            <p:sp>
              <p:nvSpPr>
                <p:cNvPr id="237" name="Freeform: Shape 236">
                  <a:extLst>
                    <a:ext uri="{FF2B5EF4-FFF2-40B4-BE49-F238E27FC236}">
                      <a16:creationId xmlns:a16="http://schemas.microsoft.com/office/drawing/2014/main" id="{6C30789F-EC0E-3D90-30C8-8CC57EA5FEAC}"/>
                    </a:ext>
                  </a:extLst>
                </p:cNvPr>
                <p:cNvSpPr/>
                <p:nvPr/>
              </p:nvSpPr>
              <p:spPr>
                <a:xfrm>
                  <a:off x="4251741" y="3509799"/>
                  <a:ext cx="811338" cy="1203259"/>
                </a:xfrm>
                <a:custGeom>
                  <a:avLst/>
                  <a:gdLst>
                    <a:gd name="connsiteX0" fmla="*/ 596891 w 811338"/>
                    <a:gd name="connsiteY0" fmla="*/ 162158 h 1203259"/>
                    <a:gd name="connsiteX1" fmla="*/ 592101 w 811338"/>
                    <a:gd name="connsiteY1" fmla="*/ 147589 h 1203259"/>
                    <a:gd name="connsiteX2" fmla="*/ 588210 w 811338"/>
                    <a:gd name="connsiteY2" fmla="*/ 136612 h 1203259"/>
                    <a:gd name="connsiteX3" fmla="*/ 573541 w 811338"/>
                    <a:gd name="connsiteY3" fmla="*/ 101286 h 1203259"/>
                    <a:gd name="connsiteX4" fmla="*/ 570148 w 811338"/>
                    <a:gd name="connsiteY4" fmla="*/ 94101 h 1203259"/>
                    <a:gd name="connsiteX5" fmla="*/ 554680 w 811338"/>
                    <a:gd name="connsiteY5" fmla="*/ 66460 h 1203259"/>
                    <a:gd name="connsiteX6" fmla="*/ 550489 w 811338"/>
                    <a:gd name="connsiteY6" fmla="*/ 60173 h 1203259"/>
                    <a:gd name="connsiteX7" fmla="*/ 542406 w 811338"/>
                    <a:gd name="connsiteY7" fmla="*/ 49296 h 1203259"/>
                    <a:gd name="connsiteX8" fmla="*/ 537816 w 811338"/>
                    <a:gd name="connsiteY8" fmla="*/ 43907 h 1203259"/>
                    <a:gd name="connsiteX9" fmla="*/ 530232 w 811338"/>
                    <a:gd name="connsiteY9" fmla="*/ 35625 h 1203259"/>
                    <a:gd name="connsiteX10" fmla="*/ 523845 w 811338"/>
                    <a:gd name="connsiteY10" fmla="*/ 29538 h 1203259"/>
                    <a:gd name="connsiteX11" fmla="*/ 513368 w 811338"/>
                    <a:gd name="connsiteY11" fmla="*/ 21155 h 1203259"/>
                    <a:gd name="connsiteX12" fmla="*/ 506382 w 811338"/>
                    <a:gd name="connsiteY12" fmla="*/ 16665 h 1203259"/>
                    <a:gd name="connsiteX13" fmla="*/ 503788 w 811338"/>
                    <a:gd name="connsiteY13" fmla="*/ 14968 h 1203259"/>
                    <a:gd name="connsiteX14" fmla="*/ 498599 w 811338"/>
                    <a:gd name="connsiteY14" fmla="*/ 11975 h 1203259"/>
                    <a:gd name="connsiteX15" fmla="*/ 498000 w 811338"/>
                    <a:gd name="connsiteY15" fmla="*/ 11975 h 1203259"/>
                    <a:gd name="connsiteX16" fmla="*/ 496703 w 811338"/>
                    <a:gd name="connsiteY16" fmla="*/ 11276 h 1203259"/>
                    <a:gd name="connsiteX17" fmla="*/ 493011 w 811338"/>
                    <a:gd name="connsiteY17" fmla="*/ 9580 h 1203259"/>
                    <a:gd name="connsiteX18" fmla="*/ 487622 w 811338"/>
                    <a:gd name="connsiteY18" fmla="*/ 7285 h 1203259"/>
                    <a:gd name="connsiteX19" fmla="*/ 466167 w 811338"/>
                    <a:gd name="connsiteY19" fmla="*/ 1597 h 1203259"/>
                    <a:gd name="connsiteX20" fmla="*/ 460379 w 811338"/>
                    <a:gd name="connsiteY20" fmla="*/ 699 h 1203259"/>
                    <a:gd name="connsiteX21" fmla="*/ 451897 w 811338"/>
                    <a:gd name="connsiteY21" fmla="*/ 0 h 1203259"/>
                    <a:gd name="connsiteX22" fmla="*/ 444812 w 811338"/>
                    <a:gd name="connsiteY22" fmla="*/ 0 h 1203259"/>
                    <a:gd name="connsiteX23" fmla="*/ 217093 w 811338"/>
                    <a:gd name="connsiteY23" fmla="*/ 89810 h 1203259"/>
                    <a:gd name="connsiteX24" fmla="*/ 195139 w 811338"/>
                    <a:gd name="connsiteY24" fmla="*/ 102284 h 1203259"/>
                    <a:gd name="connsiteX25" fmla="*/ 186857 w 811338"/>
                    <a:gd name="connsiteY25" fmla="*/ 107274 h 1203259"/>
                    <a:gd name="connsiteX26" fmla="*/ 176878 w 811338"/>
                    <a:gd name="connsiteY26" fmla="*/ 113361 h 1203259"/>
                    <a:gd name="connsiteX27" fmla="*/ 169693 w 811338"/>
                    <a:gd name="connsiteY27" fmla="*/ 118051 h 1203259"/>
                    <a:gd name="connsiteX28" fmla="*/ 124888 w 811338"/>
                    <a:gd name="connsiteY28" fmla="*/ 152079 h 1203259"/>
                    <a:gd name="connsiteX29" fmla="*/ 118202 w 811338"/>
                    <a:gd name="connsiteY29" fmla="*/ 158266 h 1203259"/>
                    <a:gd name="connsiteX30" fmla="*/ 92855 w 811338"/>
                    <a:gd name="connsiteY30" fmla="*/ 184610 h 1203259"/>
                    <a:gd name="connsiteX31" fmla="*/ 88564 w 811338"/>
                    <a:gd name="connsiteY31" fmla="*/ 189600 h 1203259"/>
                    <a:gd name="connsiteX32" fmla="*/ 83575 w 811338"/>
                    <a:gd name="connsiteY32" fmla="*/ 195887 h 1203259"/>
                    <a:gd name="connsiteX33" fmla="*/ 78585 w 811338"/>
                    <a:gd name="connsiteY33" fmla="*/ 202373 h 1203259"/>
                    <a:gd name="connsiteX34" fmla="*/ 73895 w 811338"/>
                    <a:gd name="connsiteY34" fmla="*/ 208959 h 1203259"/>
                    <a:gd name="connsiteX35" fmla="*/ 56033 w 811338"/>
                    <a:gd name="connsiteY35" fmla="*/ 237199 h 1203259"/>
                    <a:gd name="connsiteX36" fmla="*/ 53937 w 811338"/>
                    <a:gd name="connsiteY36" fmla="*/ 240991 h 1203259"/>
                    <a:gd name="connsiteX37" fmla="*/ 49746 w 811338"/>
                    <a:gd name="connsiteY37" fmla="*/ 249074 h 1203259"/>
                    <a:gd name="connsiteX38" fmla="*/ 44058 w 811338"/>
                    <a:gd name="connsiteY38" fmla="*/ 260949 h 1203259"/>
                    <a:gd name="connsiteX39" fmla="*/ 4143 w 811338"/>
                    <a:gd name="connsiteY39" fmla="*/ 430591 h 1203259"/>
                    <a:gd name="connsiteX40" fmla="*/ 95051 w 811338"/>
                    <a:gd name="connsiteY40" fmla="*/ 1203260 h 1203259"/>
                    <a:gd name="connsiteX41" fmla="*/ 225575 w 811338"/>
                    <a:gd name="connsiteY41" fmla="*/ 1048287 h 1203259"/>
                    <a:gd name="connsiteX42" fmla="*/ 491514 w 811338"/>
                    <a:gd name="connsiteY42" fmla="*/ 886828 h 1203259"/>
                    <a:gd name="connsiteX43" fmla="*/ 811339 w 811338"/>
                    <a:gd name="connsiteY43" fmla="*/ 741136 h 1203259"/>
                    <a:gd name="connsiteX44" fmla="*/ 596891 w 811338"/>
                    <a:gd name="connsiteY44" fmla="*/ 162158 h 1203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811338" h="1203259">
                      <a:moveTo>
                        <a:pt x="596891" y="162158"/>
                      </a:moveTo>
                      <a:cubicBezTo>
                        <a:pt x="595295" y="157168"/>
                        <a:pt x="593798" y="152179"/>
                        <a:pt x="592101" y="147589"/>
                      </a:cubicBezTo>
                      <a:cubicBezTo>
                        <a:pt x="590405" y="142998"/>
                        <a:pt x="589507" y="140104"/>
                        <a:pt x="588210" y="136612"/>
                      </a:cubicBezTo>
                      <a:cubicBezTo>
                        <a:pt x="583520" y="123739"/>
                        <a:pt x="578730" y="112064"/>
                        <a:pt x="573541" y="101286"/>
                      </a:cubicBezTo>
                      <a:cubicBezTo>
                        <a:pt x="572443" y="98792"/>
                        <a:pt x="571245" y="96397"/>
                        <a:pt x="570148" y="94101"/>
                      </a:cubicBezTo>
                      <a:cubicBezTo>
                        <a:pt x="565553" y="84584"/>
                        <a:pt x="560388" y="75354"/>
                        <a:pt x="554680" y="66460"/>
                      </a:cubicBezTo>
                      <a:lnTo>
                        <a:pt x="550489" y="60173"/>
                      </a:lnTo>
                      <a:cubicBezTo>
                        <a:pt x="547895" y="56281"/>
                        <a:pt x="545200" y="52789"/>
                        <a:pt x="542406" y="49296"/>
                      </a:cubicBezTo>
                      <a:cubicBezTo>
                        <a:pt x="540909" y="47400"/>
                        <a:pt x="539413" y="45704"/>
                        <a:pt x="537816" y="43907"/>
                      </a:cubicBezTo>
                      <a:cubicBezTo>
                        <a:pt x="535444" y="41008"/>
                        <a:pt x="532912" y="38243"/>
                        <a:pt x="530232" y="35625"/>
                      </a:cubicBezTo>
                      <a:cubicBezTo>
                        <a:pt x="528136" y="33429"/>
                        <a:pt x="526041" y="31434"/>
                        <a:pt x="523845" y="29538"/>
                      </a:cubicBezTo>
                      <a:cubicBezTo>
                        <a:pt x="521650" y="27642"/>
                        <a:pt x="516860" y="23750"/>
                        <a:pt x="513368" y="21155"/>
                      </a:cubicBezTo>
                      <a:cubicBezTo>
                        <a:pt x="509875" y="18561"/>
                        <a:pt x="508678" y="18062"/>
                        <a:pt x="506382" y="16665"/>
                      </a:cubicBezTo>
                      <a:lnTo>
                        <a:pt x="503788" y="14968"/>
                      </a:lnTo>
                      <a:lnTo>
                        <a:pt x="498599" y="11975"/>
                      </a:lnTo>
                      <a:cubicBezTo>
                        <a:pt x="498405" y="11906"/>
                        <a:pt x="498194" y="11906"/>
                        <a:pt x="498000" y="11975"/>
                      </a:cubicBezTo>
                      <a:lnTo>
                        <a:pt x="496703" y="11276"/>
                      </a:lnTo>
                      <a:lnTo>
                        <a:pt x="493011" y="9580"/>
                      </a:lnTo>
                      <a:lnTo>
                        <a:pt x="487622" y="7285"/>
                      </a:lnTo>
                      <a:cubicBezTo>
                        <a:pt x="480670" y="4704"/>
                        <a:pt x="473485" y="2799"/>
                        <a:pt x="466167" y="1597"/>
                      </a:cubicBezTo>
                      <a:cubicBezTo>
                        <a:pt x="464256" y="1193"/>
                        <a:pt x="462324" y="893"/>
                        <a:pt x="460379" y="699"/>
                      </a:cubicBezTo>
                      <a:cubicBezTo>
                        <a:pt x="457585" y="699"/>
                        <a:pt x="454791" y="100"/>
                        <a:pt x="451897" y="0"/>
                      </a:cubicBezTo>
                      <a:lnTo>
                        <a:pt x="444812" y="0"/>
                      </a:lnTo>
                      <a:cubicBezTo>
                        <a:pt x="381745" y="0"/>
                        <a:pt x="305905" y="41712"/>
                        <a:pt x="217093" y="89810"/>
                      </a:cubicBezTo>
                      <a:cubicBezTo>
                        <a:pt x="209709" y="93802"/>
                        <a:pt x="202324" y="97993"/>
                        <a:pt x="195139" y="102284"/>
                      </a:cubicBezTo>
                      <a:lnTo>
                        <a:pt x="186857" y="107274"/>
                      </a:lnTo>
                      <a:cubicBezTo>
                        <a:pt x="183564" y="109170"/>
                        <a:pt x="180271" y="111265"/>
                        <a:pt x="176878" y="113361"/>
                      </a:cubicBezTo>
                      <a:lnTo>
                        <a:pt x="169693" y="118051"/>
                      </a:lnTo>
                      <a:cubicBezTo>
                        <a:pt x="154003" y="128363"/>
                        <a:pt x="139033" y="139732"/>
                        <a:pt x="124888" y="152079"/>
                      </a:cubicBezTo>
                      <a:cubicBezTo>
                        <a:pt x="122593" y="154075"/>
                        <a:pt x="120397" y="156071"/>
                        <a:pt x="118202" y="158266"/>
                      </a:cubicBezTo>
                      <a:cubicBezTo>
                        <a:pt x="109180" y="166478"/>
                        <a:pt x="100713" y="175278"/>
                        <a:pt x="92855" y="184610"/>
                      </a:cubicBezTo>
                      <a:cubicBezTo>
                        <a:pt x="91358" y="186207"/>
                        <a:pt x="89862" y="187903"/>
                        <a:pt x="88564" y="189600"/>
                      </a:cubicBezTo>
                      <a:cubicBezTo>
                        <a:pt x="87267" y="191296"/>
                        <a:pt x="85072" y="193791"/>
                        <a:pt x="83575" y="195887"/>
                      </a:cubicBezTo>
                      <a:cubicBezTo>
                        <a:pt x="82078" y="197982"/>
                        <a:pt x="80282" y="200177"/>
                        <a:pt x="78585" y="202373"/>
                      </a:cubicBezTo>
                      <a:lnTo>
                        <a:pt x="73895" y="208959"/>
                      </a:lnTo>
                      <a:cubicBezTo>
                        <a:pt x="67472" y="218067"/>
                        <a:pt x="61510" y="227492"/>
                        <a:pt x="56033" y="237199"/>
                      </a:cubicBezTo>
                      <a:lnTo>
                        <a:pt x="53937" y="240991"/>
                      </a:lnTo>
                      <a:lnTo>
                        <a:pt x="49746" y="249074"/>
                      </a:lnTo>
                      <a:cubicBezTo>
                        <a:pt x="47751" y="253066"/>
                        <a:pt x="45954" y="256958"/>
                        <a:pt x="44058" y="260949"/>
                      </a:cubicBezTo>
                      <a:cubicBezTo>
                        <a:pt x="21140" y="314794"/>
                        <a:pt x="7638" y="372176"/>
                        <a:pt x="4143" y="430591"/>
                      </a:cubicBezTo>
                      <a:cubicBezTo>
                        <a:pt x="-13121" y="634960"/>
                        <a:pt x="24799" y="1145083"/>
                        <a:pt x="95051" y="1203260"/>
                      </a:cubicBezTo>
                      <a:cubicBezTo>
                        <a:pt x="95051" y="1203260"/>
                        <a:pt x="84273" y="1137199"/>
                        <a:pt x="225575" y="1048287"/>
                      </a:cubicBezTo>
                      <a:cubicBezTo>
                        <a:pt x="321572" y="987915"/>
                        <a:pt x="389030" y="937122"/>
                        <a:pt x="491514" y="886828"/>
                      </a:cubicBezTo>
                      <a:cubicBezTo>
                        <a:pt x="740987" y="764087"/>
                        <a:pt x="811339" y="741136"/>
                        <a:pt x="811339" y="741136"/>
                      </a:cubicBezTo>
                      <a:cubicBezTo>
                        <a:pt x="703566" y="676272"/>
                        <a:pt x="671035" y="398060"/>
                        <a:pt x="596891" y="162158"/>
                      </a:cubicBezTo>
                      <a:close/>
                    </a:path>
                  </a:pathLst>
                </a:custGeom>
                <a:solidFill>
                  <a:srgbClr val="266E3E"/>
                </a:solidFill>
                <a:ln w="9963" cap="flat">
                  <a:noFill/>
                  <a:prstDash val="solid"/>
                  <a:miter/>
                </a:ln>
              </p:spPr>
              <p:txBody>
                <a:bodyPr rtlCol="0" anchor="ctr"/>
                <a:lstStyle/>
                <a:p>
                  <a:pPr defTabSz="685783">
                    <a:buClrTx/>
                    <a:defRPr/>
                  </a:pPr>
                  <a:endParaRPr lang="en-US" sz="1350" kern="1200" dirty="0">
                    <a:solidFill>
                      <a:prstClr val="black"/>
                    </a:solidFill>
                    <a:latin typeface="Calibri" panose="020F0502020204030204"/>
                    <a:ea typeface="+mn-ea"/>
                  </a:endParaRPr>
                </a:p>
              </p:txBody>
            </p:sp>
          </p:grpSp>
        </p:grpSp>
        <p:grpSp>
          <p:nvGrpSpPr>
            <p:cNvPr id="136" name="Graphic 2">
              <a:extLst>
                <a:ext uri="{FF2B5EF4-FFF2-40B4-BE49-F238E27FC236}">
                  <a16:creationId xmlns:a16="http://schemas.microsoft.com/office/drawing/2014/main" id="{7E51F368-2B4B-8852-1B84-CDF56CEF2031}"/>
                </a:ext>
              </a:extLst>
            </p:cNvPr>
            <p:cNvGrpSpPr/>
            <p:nvPr/>
          </p:nvGrpSpPr>
          <p:grpSpPr>
            <a:xfrm>
              <a:off x="4431912" y="2736905"/>
              <a:ext cx="1507872" cy="3386887"/>
              <a:chOff x="4431912" y="2736905"/>
              <a:chExt cx="1507872" cy="3386887"/>
            </a:xfrm>
          </p:grpSpPr>
          <p:sp>
            <p:nvSpPr>
              <p:cNvPr id="194" name="Freeform: Shape 193">
                <a:extLst>
                  <a:ext uri="{FF2B5EF4-FFF2-40B4-BE49-F238E27FC236}">
                    <a16:creationId xmlns:a16="http://schemas.microsoft.com/office/drawing/2014/main" id="{0C900970-6CFD-E0C5-8B00-54220C072A22}"/>
                  </a:ext>
                </a:extLst>
              </p:cNvPr>
              <p:cNvSpPr/>
              <p:nvPr/>
            </p:nvSpPr>
            <p:spPr>
              <a:xfrm>
                <a:off x="5164333" y="5155060"/>
                <a:ext cx="284529" cy="625980"/>
              </a:xfrm>
              <a:custGeom>
                <a:avLst/>
                <a:gdLst>
                  <a:gd name="connsiteX0" fmla="*/ 116187 w 284529"/>
                  <a:gd name="connsiteY0" fmla="*/ 465 h 625980"/>
                  <a:gd name="connsiteX1" fmla="*/ 2328 w 284529"/>
                  <a:gd name="connsiteY1" fmla="*/ 60338 h 625980"/>
                  <a:gd name="connsiteX2" fmla="*/ 26776 w 284529"/>
                  <a:gd name="connsiteY2" fmla="*/ 173899 h 625980"/>
                  <a:gd name="connsiteX3" fmla="*/ 59507 w 284529"/>
                  <a:gd name="connsiteY3" fmla="*/ 335458 h 625980"/>
                  <a:gd name="connsiteX4" fmla="*/ 89444 w 284529"/>
                  <a:gd name="connsiteY4" fmla="*/ 559185 h 625980"/>
                  <a:gd name="connsiteX5" fmla="*/ 281937 w 284529"/>
                  <a:gd name="connsiteY5" fmla="*/ 581538 h 625980"/>
                  <a:gd name="connsiteX6" fmla="*/ 251202 w 284529"/>
                  <a:gd name="connsiteY6" fmla="*/ 396728 h 625980"/>
                  <a:gd name="connsiteX7" fmla="*/ 201308 w 284529"/>
                  <a:gd name="connsiteY7" fmla="*/ 131488 h 6259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4529" h="625980">
                    <a:moveTo>
                      <a:pt x="116187" y="465"/>
                    </a:moveTo>
                    <a:cubicBezTo>
                      <a:pt x="56314" y="-5323"/>
                      <a:pt x="6419" y="44572"/>
                      <a:pt x="2328" y="60338"/>
                    </a:cubicBezTo>
                    <a:cubicBezTo>
                      <a:pt x="-3460" y="81294"/>
                      <a:pt x="432" y="123106"/>
                      <a:pt x="26776" y="173899"/>
                    </a:cubicBezTo>
                    <a:cubicBezTo>
                      <a:pt x="49628" y="217806"/>
                      <a:pt x="62002" y="288058"/>
                      <a:pt x="59507" y="335458"/>
                    </a:cubicBezTo>
                    <a:cubicBezTo>
                      <a:pt x="57012" y="382857"/>
                      <a:pt x="39549" y="501807"/>
                      <a:pt x="89444" y="559185"/>
                    </a:cubicBezTo>
                    <a:cubicBezTo>
                      <a:pt x="139339" y="616564"/>
                      <a:pt x="247410" y="664264"/>
                      <a:pt x="281937" y="581538"/>
                    </a:cubicBezTo>
                    <a:cubicBezTo>
                      <a:pt x="293214" y="554595"/>
                      <a:pt x="264873" y="463487"/>
                      <a:pt x="251202" y="396728"/>
                    </a:cubicBezTo>
                    <a:cubicBezTo>
                      <a:pt x="223960" y="263809"/>
                      <a:pt x="201308" y="131488"/>
                      <a:pt x="201308" y="131488"/>
                    </a:cubicBezTo>
                    <a:close/>
                  </a:path>
                </a:pathLst>
              </a:custGeom>
              <a:solidFill>
                <a:srgbClr val="263238"/>
              </a:solidFill>
              <a:ln w="9963" cap="flat">
                <a:noFill/>
                <a:prstDash val="solid"/>
                <a:miter/>
              </a:ln>
            </p:spPr>
            <p:txBody>
              <a:bodyPr rtlCol="0" anchor="ctr"/>
              <a:lstStyle/>
              <a:p>
                <a:pPr defTabSz="685783">
                  <a:buClrTx/>
                  <a:defRPr/>
                </a:pPr>
                <a:endParaRPr lang="en-US" sz="1350" kern="1200" dirty="0">
                  <a:solidFill>
                    <a:prstClr val="black"/>
                  </a:solidFill>
                  <a:latin typeface="Calibri" panose="020F0502020204030204"/>
                  <a:ea typeface="+mn-ea"/>
                </a:endParaRPr>
              </a:p>
            </p:txBody>
          </p:sp>
          <p:sp>
            <p:nvSpPr>
              <p:cNvPr id="195" name="Freeform: Shape 194">
                <a:extLst>
                  <a:ext uri="{FF2B5EF4-FFF2-40B4-BE49-F238E27FC236}">
                    <a16:creationId xmlns:a16="http://schemas.microsoft.com/office/drawing/2014/main" id="{D713434E-04BB-A340-906E-68B074CF2968}"/>
                  </a:ext>
                </a:extLst>
              </p:cNvPr>
              <p:cNvSpPr/>
              <p:nvPr/>
            </p:nvSpPr>
            <p:spPr>
              <a:xfrm>
                <a:off x="5265851" y="5262998"/>
                <a:ext cx="155525" cy="374682"/>
              </a:xfrm>
              <a:custGeom>
                <a:avLst/>
                <a:gdLst>
                  <a:gd name="connsiteX0" fmla="*/ 0 w 155525"/>
                  <a:gd name="connsiteY0" fmla="*/ 0 h 374682"/>
                  <a:gd name="connsiteX1" fmla="*/ 22852 w 155525"/>
                  <a:gd name="connsiteY1" fmla="*/ 195687 h 374682"/>
                  <a:gd name="connsiteX2" fmla="*/ 67458 w 155525"/>
                  <a:gd name="connsiteY2" fmla="*/ 345371 h 374682"/>
                  <a:gd name="connsiteX3" fmla="*/ 154374 w 155525"/>
                  <a:gd name="connsiteY3" fmla="*/ 323118 h 374682"/>
                  <a:gd name="connsiteX4" fmla="*/ 99889 w 155525"/>
                  <a:gd name="connsiteY4" fmla="*/ 23750 h 3746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5525" h="374682">
                    <a:moveTo>
                      <a:pt x="0" y="0"/>
                    </a:moveTo>
                    <a:cubicBezTo>
                      <a:pt x="12548" y="64558"/>
                      <a:pt x="20187" y="129974"/>
                      <a:pt x="22852" y="195687"/>
                    </a:cubicBezTo>
                    <a:cubicBezTo>
                      <a:pt x="24448" y="267535"/>
                      <a:pt x="41413" y="314137"/>
                      <a:pt x="67458" y="345371"/>
                    </a:cubicBezTo>
                    <a:cubicBezTo>
                      <a:pt x="96197" y="379598"/>
                      <a:pt x="165251" y="396663"/>
                      <a:pt x="154374" y="323118"/>
                    </a:cubicBezTo>
                    <a:cubicBezTo>
                      <a:pt x="146690" y="271826"/>
                      <a:pt x="99889" y="23750"/>
                      <a:pt x="99889" y="23750"/>
                    </a:cubicBezTo>
                    <a:close/>
                  </a:path>
                </a:pathLst>
              </a:custGeom>
              <a:solidFill>
                <a:srgbClr val="FFA8A7"/>
              </a:solidFill>
              <a:ln w="9963" cap="flat">
                <a:noFill/>
                <a:prstDash val="solid"/>
                <a:miter/>
              </a:ln>
            </p:spPr>
            <p:txBody>
              <a:bodyPr rtlCol="0" anchor="ctr"/>
              <a:lstStyle/>
              <a:p>
                <a:pPr defTabSz="685783">
                  <a:buClrTx/>
                  <a:defRPr/>
                </a:pPr>
                <a:endParaRPr lang="en-US" sz="1350" kern="1200" dirty="0">
                  <a:solidFill>
                    <a:prstClr val="black"/>
                  </a:solidFill>
                  <a:latin typeface="Calibri" panose="020F0502020204030204"/>
                  <a:ea typeface="+mn-ea"/>
                </a:endParaRPr>
              </a:p>
            </p:txBody>
          </p:sp>
          <p:sp>
            <p:nvSpPr>
              <p:cNvPr id="196" name="Freeform: Shape 195">
                <a:extLst>
                  <a:ext uri="{FF2B5EF4-FFF2-40B4-BE49-F238E27FC236}">
                    <a16:creationId xmlns:a16="http://schemas.microsoft.com/office/drawing/2014/main" id="{DFD3881C-6FB9-998B-6D27-22AD7A8E56C3}"/>
                  </a:ext>
                </a:extLst>
              </p:cNvPr>
              <p:cNvSpPr/>
              <p:nvPr/>
            </p:nvSpPr>
            <p:spPr>
              <a:xfrm>
                <a:off x="5185595" y="5155525"/>
                <a:ext cx="262770" cy="564308"/>
              </a:xfrm>
              <a:custGeom>
                <a:avLst/>
                <a:gdLst>
                  <a:gd name="connsiteX0" fmla="*/ 25 w 262770"/>
                  <a:gd name="connsiteY0" fmla="*/ 35226 h 564308"/>
                  <a:gd name="connsiteX1" fmla="*/ 91033 w 262770"/>
                  <a:gd name="connsiteY1" fmla="*/ 291984 h 564308"/>
                  <a:gd name="connsiteX2" fmla="*/ 262771 w 262770"/>
                  <a:gd name="connsiteY2" fmla="*/ 564309 h 564308"/>
                  <a:gd name="connsiteX3" fmla="*/ 235728 w 262770"/>
                  <a:gd name="connsiteY3" fmla="*/ 424604 h 564308"/>
                  <a:gd name="connsiteX4" fmla="*/ 234929 w 262770"/>
                  <a:gd name="connsiteY4" fmla="*/ 421211 h 564308"/>
                  <a:gd name="connsiteX5" fmla="*/ 232934 w 262770"/>
                  <a:gd name="connsiteY5" fmla="*/ 412330 h 564308"/>
                  <a:gd name="connsiteX6" fmla="*/ 231836 w 262770"/>
                  <a:gd name="connsiteY6" fmla="*/ 407640 h 564308"/>
                  <a:gd name="connsiteX7" fmla="*/ 229441 w 262770"/>
                  <a:gd name="connsiteY7" fmla="*/ 396363 h 564308"/>
                  <a:gd name="connsiteX8" fmla="*/ 229441 w 262770"/>
                  <a:gd name="connsiteY8" fmla="*/ 395665 h 564308"/>
                  <a:gd name="connsiteX9" fmla="*/ 205891 w 262770"/>
                  <a:gd name="connsiteY9" fmla="*/ 275219 h 564308"/>
                  <a:gd name="connsiteX10" fmla="*/ 191322 w 262770"/>
                  <a:gd name="connsiteY10" fmla="*/ 195388 h 564308"/>
                  <a:gd name="connsiteX11" fmla="*/ 186033 w 262770"/>
                  <a:gd name="connsiteY11" fmla="*/ 165451 h 564308"/>
                  <a:gd name="connsiteX12" fmla="*/ 183937 w 262770"/>
                  <a:gd name="connsiteY12" fmla="*/ 153476 h 564308"/>
                  <a:gd name="connsiteX13" fmla="*/ 180045 w 262770"/>
                  <a:gd name="connsiteY13" fmla="*/ 130724 h 564308"/>
                  <a:gd name="connsiteX14" fmla="*/ 94825 w 262770"/>
                  <a:gd name="connsiteY14" fmla="*/ 0 h 564308"/>
                  <a:gd name="connsiteX15" fmla="*/ 83150 w 262770"/>
                  <a:gd name="connsiteY15" fmla="*/ 0 h 564308"/>
                  <a:gd name="connsiteX16" fmla="*/ 25 w 262770"/>
                  <a:gd name="connsiteY16" fmla="*/ 35226 h 5643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62770" h="564308">
                    <a:moveTo>
                      <a:pt x="25" y="35226"/>
                    </a:moveTo>
                    <a:cubicBezTo>
                      <a:pt x="-973" y="79532"/>
                      <a:pt x="27368" y="195986"/>
                      <a:pt x="91033" y="291984"/>
                    </a:cubicBezTo>
                    <a:cubicBezTo>
                      <a:pt x="153402" y="386085"/>
                      <a:pt x="243711" y="496153"/>
                      <a:pt x="262771" y="564309"/>
                    </a:cubicBezTo>
                    <a:cubicBezTo>
                      <a:pt x="262771" y="532676"/>
                      <a:pt x="247603" y="475297"/>
                      <a:pt x="235728" y="424604"/>
                    </a:cubicBezTo>
                    <a:cubicBezTo>
                      <a:pt x="235728" y="423406"/>
                      <a:pt x="235728" y="422309"/>
                      <a:pt x="234929" y="421211"/>
                    </a:cubicBezTo>
                    <a:cubicBezTo>
                      <a:pt x="234231" y="418217"/>
                      <a:pt x="233632" y="415224"/>
                      <a:pt x="232934" y="412330"/>
                    </a:cubicBezTo>
                    <a:lnTo>
                      <a:pt x="231836" y="407640"/>
                    </a:lnTo>
                    <a:lnTo>
                      <a:pt x="229441" y="396363"/>
                    </a:lnTo>
                    <a:lnTo>
                      <a:pt x="229441" y="395665"/>
                    </a:lnTo>
                    <a:cubicBezTo>
                      <a:pt x="220859" y="354153"/>
                      <a:pt x="212876" y="312640"/>
                      <a:pt x="205891" y="275219"/>
                    </a:cubicBezTo>
                    <a:cubicBezTo>
                      <a:pt x="200303" y="245282"/>
                      <a:pt x="195313" y="218040"/>
                      <a:pt x="191322" y="195388"/>
                    </a:cubicBezTo>
                    <a:cubicBezTo>
                      <a:pt x="189326" y="184111"/>
                      <a:pt x="187530" y="173933"/>
                      <a:pt x="186033" y="165451"/>
                    </a:cubicBezTo>
                    <a:cubicBezTo>
                      <a:pt x="185234" y="161193"/>
                      <a:pt x="184536" y="157201"/>
                      <a:pt x="183937" y="153476"/>
                    </a:cubicBezTo>
                    <a:cubicBezTo>
                      <a:pt x="181442" y="139006"/>
                      <a:pt x="180045" y="130724"/>
                      <a:pt x="180045" y="130724"/>
                    </a:cubicBezTo>
                    <a:lnTo>
                      <a:pt x="94825" y="0"/>
                    </a:lnTo>
                    <a:cubicBezTo>
                      <a:pt x="90734" y="0"/>
                      <a:pt x="86942" y="0"/>
                      <a:pt x="83150" y="0"/>
                    </a:cubicBezTo>
                    <a:cubicBezTo>
                      <a:pt x="52150" y="1549"/>
                      <a:pt x="22700" y="14029"/>
                      <a:pt x="25" y="35226"/>
                    </a:cubicBezTo>
                    <a:close/>
                  </a:path>
                </a:pathLst>
              </a:custGeom>
              <a:solidFill>
                <a:srgbClr val="000000">
                  <a:alpha val="15000"/>
                </a:srgbClr>
              </a:solidFill>
              <a:ln w="9963" cap="flat">
                <a:noFill/>
                <a:prstDash val="solid"/>
                <a:miter/>
              </a:ln>
            </p:spPr>
            <p:txBody>
              <a:bodyPr rtlCol="0" anchor="ctr"/>
              <a:lstStyle/>
              <a:p>
                <a:pPr defTabSz="685783">
                  <a:buClrTx/>
                  <a:defRPr/>
                </a:pPr>
                <a:endParaRPr lang="en-US" sz="1350" kern="1200" dirty="0">
                  <a:solidFill>
                    <a:prstClr val="black"/>
                  </a:solidFill>
                  <a:latin typeface="Calibri" panose="020F0502020204030204"/>
                  <a:ea typeface="+mn-ea"/>
                </a:endParaRPr>
              </a:p>
            </p:txBody>
          </p:sp>
          <p:sp>
            <p:nvSpPr>
              <p:cNvPr id="197" name="Freeform: Shape 196">
                <a:extLst>
                  <a:ext uri="{FF2B5EF4-FFF2-40B4-BE49-F238E27FC236}">
                    <a16:creationId xmlns:a16="http://schemas.microsoft.com/office/drawing/2014/main" id="{9EB1B021-616B-EA6D-EC02-DEF9AF098A34}"/>
                  </a:ext>
                </a:extLst>
              </p:cNvPr>
              <p:cNvSpPr/>
              <p:nvPr/>
            </p:nvSpPr>
            <p:spPr>
              <a:xfrm>
                <a:off x="4865197" y="4190862"/>
                <a:ext cx="819619" cy="1054374"/>
              </a:xfrm>
              <a:custGeom>
                <a:avLst/>
                <a:gdLst>
                  <a:gd name="connsiteX0" fmla="*/ 586362 w 819619"/>
                  <a:gd name="connsiteY0" fmla="*/ 250571 h 1054374"/>
                  <a:gd name="connsiteX1" fmla="*/ 191596 w 819619"/>
                  <a:gd name="connsiteY1" fmla="*/ 0 h 1054374"/>
                  <a:gd name="connsiteX2" fmla="*/ 0 w 819619"/>
                  <a:gd name="connsiteY2" fmla="*/ 219537 h 1054374"/>
                  <a:gd name="connsiteX3" fmla="*/ 215445 w 819619"/>
                  <a:gd name="connsiteY3" fmla="*/ 387183 h 1054374"/>
                  <a:gd name="connsiteX4" fmla="*/ 443065 w 819619"/>
                  <a:gd name="connsiteY4" fmla="*/ 599534 h 1054374"/>
                  <a:gd name="connsiteX5" fmla="*/ 467214 w 819619"/>
                  <a:gd name="connsiteY5" fmla="*/ 671482 h 1054374"/>
                  <a:gd name="connsiteX6" fmla="*/ 436578 w 819619"/>
                  <a:gd name="connsiteY6" fmla="*/ 803204 h 1054374"/>
                  <a:gd name="connsiteX7" fmla="*/ 643541 w 819619"/>
                  <a:gd name="connsiteY7" fmla="*/ 1054374 h 1054374"/>
                  <a:gd name="connsiteX8" fmla="*/ 730558 w 819619"/>
                  <a:gd name="connsiteY8" fmla="*/ 792327 h 1054374"/>
                  <a:gd name="connsiteX9" fmla="*/ 817175 w 819619"/>
                  <a:gd name="connsiteY9" fmla="*/ 475097 h 1054374"/>
                  <a:gd name="connsiteX10" fmla="*/ 586362 w 819619"/>
                  <a:gd name="connsiteY10" fmla="*/ 250571 h 10543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19619" h="1054374">
                    <a:moveTo>
                      <a:pt x="586362" y="250571"/>
                    </a:moveTo>
                    <a:cubicBezTo>
                      <a:pt x="400455" y="118450"/>
                      <a:pt x="191596" y="0"/>
                      <a:pt x="191596" y="0"/>
                    </a:cubicBezTo>
                    <a:lnTo>
                      <a:pt x="0" y="219537"/>
                    </a:lnTo>
                    <a:lnTo>
                      <a:pt x="215445" y="387183"/>
                    </a:lnTo>
                    <a:lnTo>
                      <a:pt x="443065" y="599534"/>
                    </a:lnTo>
                    <a:cubicBezTo>
                      <a:pt x="443065" y="599534"/>
                      <a:pt x="492261" y="592349"/>
                      <a:pt x="467214" y="671482"/>
                    </a:cubicBezTo>
                    <a:cubicBezTo>
                      <a:pt x="459330" y="696629"/>
                      <a:pt x="448154" y="746624"/>
                      <a:pt x="436578" y="803204"/>
                    </a:cubicBezTo>
                    <a:lnTo>
                      <a:pt x="643541" y="1054374"/>
                    </a:lnTo>
                    <a:cubicBezTo>
                      <a:pt x="643541" y="1054374"/>
                      <a:pt x="691740" y="899202"/>
                      <a:pt x="730558" y="792327"/>
                    </a:cubicBezTo>
                    <a:cubicBezTo>
                      <a:pt x="799113" y="604025"/>
                      <a:pt x="828751" y="517507"/>
                      <a:pt x="817175" y="475097"/>
                    </a:cubicBezTo>
                    <a:cubicBezTo>
                      <a:pt x="801708" y="419514"/>
                      <a:pt x="734250" y="355649"/>
                      <a:pt x="586362" y="250571"/>
                    </a:cubicBezTo>
                    <a:close/>
                  </a:path>
                </a:pathLst>
              </a:custGeom>
              <a:solidFill>
                <a:srgbClr val="407BFF"/>
              </a:solidFill>
              <a:ln w="9963" cap="flat">
                <a:noFill/>
                <a:prstDash val="solid"/>
                <a:miter/>
              </a:ln>
            </p:spPr>
            <p:txBody>
              <a:bodyPr rtlCol="0" anchor="ctr"/>
              <a:lstStyle/>
              <a:p>
                <a:pPr defTabSz="685783">
                  <a:buClrTx/>
                  <a:defRPr/>
                </a:pPr>
                <a:endParaRPr lang="en-US" sz="1350" kern="1200" dirty="0">
                  <a:solidFill>
                    <a:prstClr val="black"/>
                  </a:solidFill>
                  <a:latin typeface="Calibri" panose="020F0502020204030204"/>
                  <a:ea typeface="+mn-ea"/>
                </a:endParaRPr>
              </a:p>
            </p:txBody>
          </p:sp>
          <p:sp>
            <p:nvSpPr>
              <p:cNvPr id="198" name="Freeform: Shape 197">
                <a:extLst>
                  <a:ext uri="{FF2B5EF4-FFF2-40B4-BE49-F238E27FC236}">
                    <a16:creationId xmlns:a16="http://schemas.microsoft.com/office/drawing/2014/main" id="{3AF5C78A-EC52-9851-3845-C1440A82D575}"/>
                  </a:ext>
                </a:extLst>
              </p:cNvPr>
              <p:cNvSpPr/>
              <p:nvPr/>
            </p:nvSpPr>
            <p:spPr>
              <a:xfrm>
                <a:off x="4865197" y="4190862"/>
                <a:ext cx="819619" cy="1054374"/>
              </a:xfrm>
              <a:custGeom>
                <a:avLst/>
                <a:gdLst>
                  <a:gd name="connsiteX0" fmla="*/ 586362 w 819619"/>
                  <a:gd name="connsiteY0" fmla="*/ 250571 h 1054374"/>
                  <a:gd name="connsiteX1" fmla="*/ 191596 w 819619"/>
                  <a:gd name="connsiteY1" fmla="*/ 0 h 1054374"/>
                  <a:gd name="connsiteX2" fmla="*/ 0 w 819619"/>
                  <a:gd name="connsiteY2" fmla="*/ 219537 h 1054374"/>
                  <a:gd name="connsiteX3" fmla="*/ 215445 w 819619"/>
                  <a:gd name="connsiteY3" fmla="*/ 387183 h 1054374"/>
                  <a:gd name="connsiteX4" fmla="*/ 443065 w 819619"/>
                  <a:gd name="connsiteY4" fmla="*/ 599534 h 1054374"/>
                  <a:gd name="connsiteX5" fmla="*/ 467214 w 819619"/>
                  <a:gd name="connsiteY5" fmla="*/ 671482 h 1054374"/>
                  <a:gd name="connsiteX6" fmla="*/ 436578 w 819619"/>
                  <a:gd name="connsiteY6" fmla="*/ 803204 h 1054374"/>
                  <a:gd name="connsiteX7" fmla="*/ 643541 w 819619"/>
                  <a:gd name="connsiteY7" fmla="*/ 1054374 h 1054374"/>
                  <a:gd name="connsiteX8" fmla="*/ 730558 w 819619"/>
                  <a:gd name="connsiteY8" fmla="*/ 792327 h 1054374"/>
                  <a:gd name="connsiteX9" fmla="*/ 817175 w 819619"/>
                  <a:gd name="connsiteY9" fmla="*/ 475097 h 1054374"/>
                  <a:gd name="connsiteX10" fmla="*/ 586362 w 819619"/>
                  <a:gd name="connsiteY10" fmla="*/ 250571 h 10543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19619" h="1054374">
                    <a:moveTo>
                      <a:pt x="586362" y="250571"/>
                    </a:moveTo>
                    <a:cubicBezTo>
                      <a:pt x="400455" y="118450"/>
                      <a:pt x="191596" y="0"/>
                      <a:pt x="191596" y="0"/>
                    </a:cubicBezTo>
                    <a:lnTo>
                      <a:pt x="0" y="219537"/>
                    </a:lnTo>
                    <a:lnTo>
                      <a:pt x="215445" y="387183"/>
                    </a:lnTo>
                    <a:lnTo>
                      <a:pt x="443065" y="599534"/>
                    </a:lnTo>
                    <a:cubicBezTo>
                      <a:pt x="443065" y="599534"/>
                      <a:pt x="492261" y="592349"/>
                      <a:pt x="467214" y="671482"/>
                    </a:cubicBezTo>
                    <a:cubicBezTo>
                      <a:pt x="459330" y="696629"/>
                      <a:pt x="448154" y="746624"/>
                      <a:pt x="436578" y="803204"/>
                    </a:cubicBezTo>
                    <a:lnTo>
                      <a:pt x="643541" y="1054374"/>
                    </a:lnTo>
                    <a:cubicBezTo>
                      <a:pt x="643541" y="1054374"/>
                      <a:pt x="691740" y="899202"/>
                      <a:pt x="730558" y="792327"/>
                    </a:cubicBezTo>
                    <a:cubicBezTo>
                      <a:pt x="799113" y="604025"/>
                      <a:pt x="828751" y="517507"/>
                      <a:pt x="817175" y="475097"/>
                    </a:cubicBezTo>
                    <a:cubicBezTo>
                      <a:pt x="801708" y="419514"/>
                      <a:pt x="734250" y="355649"/>
                      <a:pt x="586362" y="250571"/>
                    </a:cubicBezTo>
                    <a:close/>
                  </a:path>
                </a:pathLst>
              </a:custGeom>
              <a:solidFill>
                <a:srgbClr val="266E3E">
                  <a:alpha val="65000"/>
                </a:srgbClr>
              </a:solidFill>
              <a:ln w="9963" cap="flat">
                <a:noFill/>
                <a:prstDash val="solid"/>
                <a:miter/>
              </a:ln>
            </p:spPr>
            <p:txBody>
              <a:bodyPr rtlCol="0" anchor="ctr"/>
              <a:lstStyle/>
              <a:p>
                <a:pPr defTabSz="685783">
                  <a:buClrTx/>
                  <a:defRPr/>
                </a:pPr>
                <a:endParaRPr lang="en-US" sz="1350" kern="1200" dirty="0">
                  <a:solidFill>
                    <a:prstClr val="black"/>
                  </a:solidFill>
                  <a:latin typeface="Calibri" panose="020F0502020204030204"/>
                  <a:ea typeface="+mn-ea"/>
                </a:endParaRPr>
              </a:p>
            </p:txBody>
          </p:sp>
          <p:sp>
            <p:nvSpPr>
              <p:cNvPr id="199" name="Freeform: Shape 198">
                <a:extLst>
                  <a:ext uri="{FF2B5EF4-FFF2-40B4-BE49-F238E27FC236}">
                    <a16:creationId xmlns:a16="http://schemas.microsoft.com/office/drawing/2014/main" id="{7F8AABFF-30F9-638C-C15F-4FA88951201A}"/>
                  </a:ext>
                </a:extLst>
              </p:cNvPr>
              <p:cNvSpPr/>
              <p:nvPr/>
            </p:nvSpPr>
            <p:spPr>
              <a:xfrm>
                <a:off x="4850179" y="4183527"/>
                <a:ext cx="819619" cy="1054374"/>
              </a:xfrm>
              <a:custGeom>
                <a:avLst/>
                <a:gdLst>
                  <a:gd name="connsiteX0" fmla="*/ 586362 w 819619"/>
                  <a:gd name="connsiteY0" fmla="*/ 250571 h 1054374"/>
                  <a:gd name="connsiteX1" fmla="*/ 191596 w 819619"/>
                  <a:gd name="connsiteY1" fmla="*/ 0 h 1054374"/>
                  <a:gd name="connsiteX2" fmla="*/ 0 w 819619"/>
                  <a:gd name="connsiteY2" fmla="*/ 219537 h 1054374"/>
                  <a:gd name="connsiteX3" fmla="*/ 215445 w 819619"/>
                  <a:gd name="connsiteY3" fmla="*/ 387183 h 1054374"/>
                  <a:gd name="connsiteX4" fmla="*/ 443065 w 819619"/>
                  <a:gd name="connsiteY4" fmla="*/ 599534 h 1054374"/>
                  <a:gd name="connsiteX5" fmla="*/ 467214 w 819619"/>
                  <a:gd name="connsiteY5" fmla="*/ 671482 h 1054374"/>
                  <a:gd name="connsiteX6" fmla="*/ 436578 w 819619"/>
                  <a:gd name="connsiteY6" fmla="*/ 803204 h 1054374"/>
                  <a:gd name="connsiteX7" fmla="*/ 643541 w 819619"/>
                  <a:gd name="connsiteY7" fmla="*/ 1054374 h 1054374"/>
                  <a:gd name="connsiteX8" fmla="*/ 730558 w 819619"/>
                  <a:gd name="connsiteY8" fmla="*/ 792327 h 1054374"/>
                  <a:gd name="connsiteX9" fmla="*/ 817175 w 819619"/>
                  <a:gd name="connsiteY9" fmla="*/ 475097 h 1054374"/>
                  <a:gd name="connsiteX10" fmla="*/ 586362 w 819619"/>
                  <a:gd name="connsiteY10" fmla="*/ 250571 h 10543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19619" h="1054374">
                    <a:moveTo>
                      <a:pt x="586362" y="250571"/>
                    </a:moveTo>
                    <a:cubicBezTo>
                      <a:pt x="400455" y="118450"/>
                      <a:pt x="191596" y="0"/>
                      <a:pt x="191596" y="0"/>
                    </a:cubicBezTo>
                    <a:lnTo>
                      <a:pt x="0" y="219537"/>
                    </a:lnTo>
                    <a:lnTo>
                      <a:pt x="215445" y="387183"/>
                    </a:lnTo>
                    <a:lnTo>
                      <a:pt x="443065" y="599534"/>
                    </a:lnTo>
                    <a:cubicBezTo>
                      <a:pt x="443065" y="599534"/>
                      <a:pt x="492261" y="592349"/>
                      <a:pt x="467214" y="671482"/>
                    </a:cubicBezTo>
                    <a:cubicBezTo>
                      <a:pt x="459330" y="696629"/>
                      <a:pt x="448154" y="746624"/>
                      <a:pt x="436578" y="803204"/>
                    </a:cubicBezTo>
                    <a:lnTo>
                      <a:pt x="643541" y="1054374"/>
                    </a:lnTo>
                    <a:cubicBezTo>
                      <a:pt x="643541" y="1054374"/>
                      <a:pt x="691740" y="899202"/>
                      <a:pt x="730558" y="792327"/>
                    </a:cubicBezTo>
                    <a:cubicBezTo>
                      <a:pt x="799113" y="604025"/>
                      <a:pt x="828751" y="517507"/>
                      <a:pt x="817175" y="475097"/>
                    </a:cubicBezTo>
                    <a:cubicBezTo>
                      <a:pt x="801708" y="419514"/>
                      <a:pt x="734250" y="355649"/>
                      <a:pt x="586362" y="250571"/>
                    </a:cubicBezTo>
                    <a:close/>
                  </a:path>
                </a:pathLst>
              </a:custGeom>
              <a:solidFill>
                <a:srgbClr val="000000">
                  <a:alpha val="10000"/>
                </a:srgbClr>
              </a:solidFill>
              <a:ln w="9963" cap="flat">
                <a:noFill/>
                <a:prstDash val="solid"/>
                <a:miter/>
              </a:ln>
            </p:spPr>
            <p:txBody>
              <a:bodyPr rtlCol="0" anchor="ctr"/>
              <a:lstStyle/>
              <a:p>
                <a:pPr defTabSz="685783">
                  <a:buClrTx/>
                  <a:defRPr/>
                </a:pPr>
                <a:endParaRPr lang="en-US" sz="1350" kern="1200" dirty="0">
                  <a:solidFill>
                    <a:prstClr val="black"/>
                  </a:solidFill>
                  <a:latin typeface="Calibri" panose="020F0502020204030204"/>
                  <a:ea typeface="+mn-ea"/>
                </a:endParaRPr>
              </a:p>
            </p:txBody>
          </p:sp>
          <p:sp>
            <p:nvSpPr>
              <p:cNvPr id="200" name="Freeform: Shape 199">
                <a:extLst>
                  <a:ext uri="{FF2B5EF4-FFF2-40B4-BE49-F238E27FC236}">
                    <a16:creationId xmlns:a16="http://schemas.microsoft.com/office/drawing/2014/main" id="{626677E5-8963-8127-A44F-39B0A051E54D}"/>
                  </a:ext>
                </a:extLst>
              </p:cNvPr>
              <p:cNvSpPr/>
              <p:nvPr/>
            </p:nvSpPr>
            <p:spPr>
              <a:xfrm>
                <a:off x="4995822" y="4475461"/>
                <a:ext cx="496950" cy="741235"/>
              </a:xfrm>
              <a:custGeom>
                <a:avLst/>
                <a:gdLst>
                  <a:gd name="connsiteX0" fmla="*/ 63965 w 496950"/>
                  <a:gd name="connsiteY0" fmla="*/ 0 h 741235"/>
                  <a:gd name="connsiteX1" fmla="*/ 357645 w 496950"/>
                  <a:gd name="connsiteY1" fmla="*/ 247977 h 741235"/>
                  <a:gd name="connsiteX2" fmla="*/ 456536 w 496950"/>
                  <a:gd name="connsiteY2" fmla="*/ 443663 h 741235"/>
                  <a:gd name="connsiteX3" fmla="*/ 496951 w 496950"/>
                  <a:gd name="connsiteY3" fmla="*/ 741235 h 741235"/>
                  <a:gd name="connsiteX4" fmla="*/ 122242 w 496950"/>
                  <a:gd name="connsiteY4" fmla="*/ 336290 h 741235"/>
                  <a:gd name="connsiteX5" fmla="*/ 0 w 496950"/>
                  <a:gd name="connsiteY5" fmla="*/ 50693 h 741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6950" h="741235">
                    <a:moveTo>
                      <a:pt x="63965" y="0"/>
                    </a:moveTo>
                    <a:cubicBezTo>
                      <a:pt x="63965" y="0"/>
                      <a:pt x="304258" y="195188"/>
                      <a:pt x="357645" y="247977"/>
                    </a:cubicBezTo>
                    <a:cubicBezTo>
                      <a:pt x="411032" y="300765"/>
                      <a:pt x="441967" y="315235"/>
                      <a:pt x="456536" y="443663"/>
                    </a:cubicBezTo>
                    <a:cubicBezTo>
                      <a:pt x="468910" y="552134"/>
                      <a:pt x="496951" y="741235"/>
                      <a:pt x="496951" y="741235"/>
                    </a:cubicBezTo>
                    <a:lnTo>
                      <a:pt x="122242" y="336290"/>
                    </a:lnTo>
                    <a:lnTo>
                      <a:pt x="0" y="50693"/>
                    </a:lnTo>
                    <a:close/>
                  </a:path>
                </a:pathLst>
              </a:custGeom>
              <a:solidFill>
                <a:srgbClr val="000000">
                  <a:alpha val="10000"/>
                </a:srgbClr>
              </a:solidFill>
              <a:ln w="9963" cap="flat">
                <a:noFill/>
                <a:prstDash val="solid"/>
                <a:miter/>
              </a:ln>
            </p:spPr>
            <p:txBody>
              <a:bodyPr rtlCol="0" anchor="ctr"/>
              <a:lstStyle/>
              <a:p>
                <a:pPr defTabSz="685783">
                  <a:buClrTx/>
                  <a:defRPr/>
                </a:pPr>
                <a:endParaRPr lang="en-US" sz="1350" kern="1200" dirty="0">
                  <a:solidFill>
                    <a:prstClr val="black"/>
                  </a:solidFill>
                  <a:latin typeface="Calibri" panose="020F0502020204030204"/>
                  <a:ea typeface="+mn-ea"/>
                </a:endParaRPr>
              </a:p>
            </p:txBody>
          </p:sp>
          <p:sp>
            <p:nvSpPr>
              <p:cNvPr id="201" name="Freeform: Shape 200">
                <a:extLst>
                  <a:ext uri="{FF2B5EF4-FFF2-40B4-BE49-F238E27FC236}">
                    <a16:creationId xmlns:a16="http://schemas.microsoft.com/office/drawing/2014/main" id="{2183AD8C-7A30-0C53-DBDD-85178F1EA7FF}"/>
                  </a:ext>
                </a:extLst>
              </p:cNvPr>
              <p:cNvSpPr/>
              <p:nvPr/>
            </p:nvSpPr>
            <p:spPr>
              <a:xfrm>
                <a:off x="5395133" y="5698678"/>
                <a:ext cx="544651" cy="425114"/>
              </a:xfrm>
              <a:custGeom>
                <a:avLst/>
                <a:gdLst>
                  <a:gd name="connsiteX0" fmla="*/ 28585 w 544651"/>
                  <a:gd name="connsiteY0" fmla="*/ 0 h 425114"/>
                  <a:gd name="connsiteX1" fmla="*/ 7230 w 544651"/>
                  <a:gd name="connsiteY1" fmla="*/ 56681 h 425114"/>
                  <a:gd name="connsiteX2" fmla="*/ 7230 w 544651"/>
                  <a:gd name="connsiteY2" fmla="*/ 151281 h 425114"/>
                  <a:gd name="connsiteX3" fmla="*/ 118295 w 544651"/>
                  <a:gd name="connsiteY3" fmla="*/ 246679 h 425114"/>
                  <a:gd name="connsiteX4" fmla="*/ 314381 w 544651"/>
                  <a:gd name="connsiteY4" fmla="*/ 416321 h 425114"/>
                  <a:gd name="connsiteX5" fmla="*/ 536113 w 544651"/>
                  <a:gd name="connsiteY5" fmla="*/ 372713 h 425114"/>
                  <a:gd name="connsiteX6" fmla="*/ 467558 w 544651"/>
                  <a:gd name="connsiteY6" fmla="*/ 264442 h 425114"/>
                  <a:gd name="connsiteX7" fmla="*/ 369665 w 544651"/>
                  <a:gd name="connsiteY7" fmla="*/ 205865 h 425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44651" h="425114">
                    <a:moveTo>
                      <a:pt x="28585" y="0"/>
                    </a:moveTo>
                    <a:cubicBezTo>
                      <a:pt x="14015" y="0"/>
                      <a:pt x="14415" y="24748"/>
                      <a:pt x="7230" y="56681"/>
                    </a:cubicBezTo>
                    <a:cubicBezTo>
                      <a:pt x="2639" y="77437"/>
                      <a:pt x="-6441" y="112064"/>
                      <a:pt x="7230" y="151281"/>
                    </a:cubicBezTo>
                    <a:cubicBezTo>
                      <a:pt x="20901" y="190498"/>
                      <a:pt x="84567" y="195388"/>
                      <a:pt x="118295" y="246679"/>
                    </a:cubicBezTo>
                    <a:cubicBezTo>
                      <a:pt x="152024" y="297971"/>
                      <a:pt x="201420" y="390576"/>
                      <a:pt x="314381" y="416321"/>
                    </a:cubicBezTo>
                    <a:cubicBezTo>
                      <a:pt x="427343" y="442067"/>
                      <a:pt x="514459" y="406342"/>
                      <a:pt x="536113" y="372713"/>
                    </a:cubicBezTo>
                    <a:cubicBezTo>
                      <a:pt x="557768" y="339084"/>
                      <a:pt x="539406" y="307052"/>
                      <a:pt x="467558" y="264442"/>
                    </a:cubicBezTo>
                    <a:cubicBezTo>
                      <a:pt x="391219" y="219138"/>
                      <a:pt x="369665" y="205865"/>
                      <a:pt x="369665" y="205865"/>
                    </a:cubicBezTo>
                    <a:close/>
                  </a:path>
                </a:pathLst>
              </a:custGeom>
              <a:solidFill>
                <a:srgbClr val="263238"/>
              </a:solidFill>
              <a:ln w="9963" cap="flat">
                <a:noFill/>
                <a:prstDash val="solid"/>
                <a:miter/>
              </a:ln>
            </p:spPr>
            <p:txBody>
              <a:bodyPr rtlCol="0" anchor="ctr"/>
              <a:lstStyle/>
              <a:p>
                <a:pPr defTabSz="685783">
                  <a:buClrTx/>
                  <a:defRPr/>
                </a:pPr>
                <a:endParaRPr lang="en-US" sz="1350" kern="1200" dirty="0">
                  <a:solidFill>
                    <a:prstClr val="black"/>
                  </a:solidFill>
                  <a:latin typeface="Calibri" panose="020F0502020204030204"/>
                  <a:ea typeface="+mn-ea"/>
                </a:endParaRPr>
              </a:p>
            </p:txBody>
          </p:sp>
          <p:sp>
            <p:nvSpPr>
              <p:cNvPr id="202" name="Freeform: Shape 201">
                <a:extLst>
                  <a:ext uri="{FF2B5EF4-FFF2-40B4-BE49-F238E27FC236}">
                    <a16:creationId xmlns:a16="http://schemas.microsoft.com/office/drawing/2014/main" id="{08791F49-DB3F-6A16-5B3B-9DCCC5315581}"/>
                  </a:ext>
                </a:extLst>
              </p:cNvPr>
              <p:cNvSpPr/>
              <p:nvPr/>
            </p:nvSpPr>
            <p:spPr>
              <a:xfrm>
                <a:off x="5387894" y="5498401"/>
                <a:ext cx="443111" cy="501927"/>
              </a:xfrm>
              <a:custGeom>
                <a:avLst/>
                <a:gdLst>
                  <a:gd name="connsiteX0" fmla="*/ 182116 w 443111"/>
                  <a:gd name="connsiteY0" fmla="*/ 0 h 501927"/>
                  <a:gd name="connsiteX1" fmla="*/ 243686 w 443111"/>
                  <a:gd name="connsiteY1" fmla="*/ 198381 h 501927"/>
                  <a:gd name="connsiteX2" fmla="*/ 384788 w 443111"/>
                  <a:gd name="connsiteY2" fmla="*/ 397960 h 501927"/>
                  <a:gd name="connsiteX3" fmla="*/ 435780 w 443111"/>
                  <a:gd name="connsiteY3" fmla="*/ 447855 h 501927"/>
                  <a:gd name="connsiteX4" fmla="*/ 437589 w 443111"/>
                  <a:gd name="connsiteY4" fmla="*/ 478708 h 501927"/>
                  <a:gd name="connsiteX5" fmla="*/ 434483 w 443111"/>
                  <a:gd name="connsiteY5" fmla="*/ 481583 h 501927"/>
                  <a:gd name="connsiteX6" fmla="*/ 246280 w 443111"/>
                  <a:gd name="connsiteY6" fmla="*/ 472502 h 501927"/>
                  <a:gd name="connsiteX7" fmla="*/ 94201 w 443111"/>
                  <a:gd name="connsiteY7" fmla="*/ 304158 h 501927"/>
                  <a:gd name="connsiteX8" fmla="*/ 55682 w 443111"/>
                  <a:gd name="connsiteY8" fmla="*/ 264242 h 501927"/>
                  <a:gd name="connsiteX9" fmla="*/ 36323 w 443111"/>
                  <a:gd name="connsiteY9" fmla="*/ 218139 h 501927"/>
                  <a:gd name="connsiteX10" fmla="*/ 29937 w 443111"/>
                  <a:gd name="connsiteY10" fmla="*/ 150881 h 501927"/>
                  <a:gd name="connsiteX11" fmla="*/ 0 w 443111"/>
                  <a:gd name="connsiteY11" fmla="*/ 64763 h 501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43111" h="501927">
                    <a:moveTo>
                      <a:pt x="182116" y="0"/>
                    </a:moveTo>
                    <a:cubicBezTo>
                      <a:pt x="182116" y="0"/>
                      <a:pt x="203371" y="133618"/>
                      <a:pt x="243686" y="198381"/>
                    </a:cubicBezTo>
                    <a:cubicBezTo>
                      <a:pt x="284001" y="263144"/>
                      <a:pt x="327409" y="335192"/>
                      <a:pt x="384788" y="397960"/>
                    </a:cubicBezTo>
                    <a:cubicBezTo>
                      <a:pt x="397262" y="411531"/>
                      <a:pt x="425602" y="436678"/>
                      <a:pt x="435780" y="447855"/>
                    </a:cubicBezTo>
                    <a:cubicBezTo>
                      <a:pt x="444799" y="455875"/>
                      <a:pt x="445609" y="469688"/>
                      <a:pt x="437589" y="478708"/>
                    </a:cubicBezTo>
                    <a:cubicBezTo>
                      <a:pt x="436649" y="479764"/>
                      <a:pt x="435609" y="480728"/>
                      <a:pt x="434483" y="481583"/>
                    </a:cubicBezTo>
                    <a:cubicBezTo>
                      <a:pt x="410533" y="505832"/>
                      <a:pt x="306154" y="514613"/>
                      <a:pt x="246280" y="472502"/>
                    </a:cubicBezTo>
                    <a:cubicBezTo>
                      <a:pt x="186407" y="430391"/>
                      <a:pt x="130125" y="338386"/>
                      <a:pt x="94201" y="304158"/>
                    </a:cubicBezTo>
                    <a:cubicBezTo>
                      <a:pt x="80630" y="291285"/>
                      <a:pt x="67857" y="278013"/>
                      <a:pt x="55682" y="264242"/>
                    </a:cubicBezTo>
                    <a:cubicBezTo>
                      <a:pt x="43963" y="251659"/>
                      <a:pt x="37100" y="235317"/>
                      <a:pt x="36323" y="218139"/>
                    </a:cubicBezTo>
                    <a:cubicBezTo>
                      <a:pt x="37818" y="195523"/>
                      <a:pt x="35662" y="172813"/>
                      <a:pt x="29937" y="150881"/>
                    </a:cubicBezTo>
                    <a:cubicBezTo>
                      <a:pt x="20756" y="114259"/>
                      <a:pt x="12274" y="100288"/>
                      <a:pt x="0" y="64763"/>
                    </a:cubicBezTo>
                    <a:close/>
                  </a:path>
                </a:pathLst>
              </a:custGeom>
              <a:solidFill>
                <a:srgbClr val="FFA8A7"/>
              </a:solidFill>
              <a:ln w="9963" cap="flat">
                <a:noFill/>
                <a:prstDash val="solid"/>
                <a:miter/>
              </a:ln>
            </p:spPr>
            <p:txBody>
              <a:bodyPr rtlCol="0" anchor="ctr"/>
              <a:lstStyle/>
              <a:p>
                <a:pPr defTabSz="685783">
                  <a:buClrTx/>
                  <a:defRPr/>
                </a:pPr>
                <a:endParaRPr lang="en-US" sz="1350" kern="1200" dirty="0">
                  <a:solidFill>
                    <a:prstClr val="black"/>
                  </a:solidFill>
                  <a:latin typeface="Calibri" panose="020F0502020204030204"/>
                  <a:ea typeface="+mn-ea"/>
                </a:endParaRPr>
              </a:p>
            </p:txBody>
          </p:sp>
          <p:sp>
            <p:nvSpPr>
              <p:cNvPr id="203" name="Freeform: Shape 202">
                <a:extLst>
                  <a:ext uri="{FF2B5EF4-FFF2-40B4-BE49-F238E27FC236}">
                    <a16:creationId xmlns:a16="http://schemas.microsoft.com/office/drawing/2014/main" id="{4C33404A-BA1E-C94A-5FF5-EBCC4AA45046}"/>
                  </a:ext>
                </a:extLst>
              </p:cNvPr>
              <p:cNvSpPr/>
              <p:nvPr/>
            </p:nvSpPr>
            <p:spPr>
              <a:xfrm>
                <a:off x="4439112" y="4163419"/>
                <a:ext cx="1143271" cy="1433059"/>
              </a:xfrm>
              <a:custGeom>
                <a:avLst/>
                <a:gdLst>
                  <a:gd name="connsiteX0" fmla="*/ 65248 w 1143271"/>
                  <a:gd name="connsiteY0" fmla="*/ 12673 h 1433059"/>
                  <a:gd name="connsiteX1" fmla="*/ 18147 w 1143271"/>
                  <a:gd name="connsiteY1" fmla="*/ 407340 h 1433059"/>
                  <a:gd name="connsiteX2" fmla="*/ 299353 w 1143271"/>
                  <a:gd name="connsiteY2" fmla="*/ 646036 h 1433059"/>
                  <a:gd name="connsiteX3" fmla="*/ 694020 w 1143271"/>
                  <a:gd name="connsiteY3" fmla="*/ 813383 h 1433059"/>
                  <a:gd name="connsiteX4" fmla="*/ 736231 w 1143271"/>
                  <a:gd name="connsiteY4" fmla="*/ 923850 h 1433059"/>
                  <a:gd name="connsiteX5" fmla="*/ 857076 w 1143271"/>
                  <a:gd name="connsiteY5" fmla="*/ 1234793 h 1433059"/>
                  <a:gd name="connsiteX6" fmla="*/ 956067 w 1143271"/>
                  <a:gd name="connsiteY6" fmla="*/ 1431279 h 1433059"/>
                  <a:gd name="connsiteX7" fmla="*/ 1143272 w 1143271"/>
                  <a:gd name="connsiteY7" fmla="*/ 1376195 h 1433059"/>
                  <a:gd name="connsiteX8" fmla="*/ 968141 w 1143271"/>
                  <a:gd name="connsiteY8" fmla="*/ 652722 h 1433059"/>
                  <a:gd name="connsiteX9" fmla="*/ 522283 w 1143271"/>
                  <a:gd name="connsiteY9" fmla="*/ 294179 h 1433059"/>
                  <a:gd name="connsiteX10" fmla="*/ 627161 w 1143271"/>
                  <a:gd name="connsiteY10" fmla="*/ 0 h 1433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43271" h="1433059">
                    <a:moveTo>
                      <a:pt x="65248" y="12673"/>
                    </a:moveTo>
                    <a:cubicBezTo>
                      <a:pt x="2280" y="170241"/>
                      <a:pt x="-18675" y="325912"/>
                      <a:pt x="18147" y="407340"/>
                    </a:cubicBezTo>
                    <a:cubicBezTo>
                      <a:pt x="68042" y="518306"/>
                      <a:pt x="135998" y="560417"/>
                      <a:pt x="299353" y="646036"/>
                    </a:cubicBezTo>
                    <a:cubicBezTo>
                      <a:pt x="434568" y="716887"/>
                      <a:pt x="654504" y="795720"/>
                      <a:pt x="694020" y="813383"/>
                    </a:cubicBezTo>
                    <a:cubicBezTo>
                      <a:pt x="723957" y="826455"/>
                      <a:pt x="730144" y="846912"/>
                      <a:pt x="736231" y="923850"/>
                    </a:cubicBezTo>
                    <a:cubicBezTo>
                      <a:pt x="742218" y="999091"/>
                      <a:pt x="773951" y="1080619"/>
                      <a:pt x="857076" y="1234793"/>
                    </a:cubicBezTo>
                    <a:cubicBezTo>
                      <a:pt x="943094" y="1394456"/>
                      <a:pt x="956067" y="1431279"/>
                      <a:pt x="956067" y="1431279"/>
                    </a:cubicBezTo>
                    <a:cubicBezTo>
                      <a:pt x="956067" y="1431279"/>
                      <a:pt x="1065835" y="1448442"/>
                      <a:pt x="1143272" y="1376195"/>
                    </a:cubicBezTo>
                    <a:cubicBezTo>
                      <a:pt x="1143272" y="1376195"/>
                      <a:pt x="1006061" y="749418"/>
                      <a:pt x="968141" y="652722"/>
                    </a:cubicBezTo>
                    <a:cubicBezTo>
                      <a:pt x="930221" y="556026"/>
                      <a:pt x="522283" y="294179"/>
                      <a:pt x="522283" y="294179"/>
                    </a:cubicBezTo>
                    <a:cubicBezTo>
                      <a:pt x="522283" y="294179"/>
                      <a:pt x="675559" y="177026"/>
                      <a:pt x="627161" y="0"/>
                    </a:cubicBezTo>
                    <a:close/>
                  </a:path>
                </a:pathLst>
              </a:custGeom>
              <a:solidFill>
                <a:srgbClr val="266E3E"/>
              </a:solidFill>
              <a:ln w="9963" cap="flat">
                <a:noFill/>
                <a:prstDash val="solid"/>
                <a:miter/>
              </a:ln>
            </p:spPr>
            <p:txBody>
              <a:bodyPr rtlCol="0" anchor="ctr"/>
              <a:lstStyle/>
              <a:p>
                <a:pPr defTabSz="685783">
                  <a:buClrTx/>
                  <a:defRPr/>
                </a:pPr>
                <a:endParaRPr lang="en-US" sz="1350" kern="1200" dirty="0">
                  <a:solidFill>
                    <a:prstClr val="black"/>
                  </a:solidFill>
                  <a:latin typeface="Calibri" panose="020F0502020204030204"/>
                  <a:ea typeface="+mn-ea"/>
                </a:endParaRPr>
              </a:p>
            </p:txBody>
          </p:sp>
          <p:sp>
            <p:nvSpPr>
              <p:cNvPr id="204" name="Freeform: Shape 203">
                <a:extLst>
                  <a:ext uri="{FF2B5EF4-FFF2-40B4-BE49-F238E27FC236}">
                    <a16:creationId xmlns:a16="http://schemas.microsoft.com/office/drawing/2014/main" id="{AA3D1EEC-B524-19B7-8D12-763D7C368B99}"/>
                  </a:ext>
                </a:extLst>
              </p:cNvPr>
              <p:cNvSpPr/>
              <p:nvPr/>
            </p:nvSpPr>
            <p:spPr>
              <a:xfrm>
                <a:off x="4431912" y="4162235"/>
                <a:ext cx="1143271" cy="1433059"/>
              </a:xfrm>
              <a:custGeom>
                <a:avLst/>
                <a:gdLst>
                  <a:gd name="connsiteX0" fmla="*/ 65248 w 1143271"/>
                  <a:gd name="connsiteY0" fmla="*/ 12673 h 1433059"/>
                  <a:gd name="connsiteX1" fmla="*/ 18147 w 1143271"/>
                  <a:gd name="connsiteY1" fmla="*/ 407340 h 1433059"/>
                  <a:gd name="connsiteX2" fmla="*/ 299353 w 1143271"/>
                  <a:gd name="connsiteY2" fmla="*/ 646036 h 1433059"/>
                  <a:gd name="connsiteX3" fmla="*/ 694020 w 1143271"/>
                  <a:gd name="connsiteY3" fmla="*/ 813383 h 1433059"/>
                  <a:gd name="connsiteX4" fmla="*/ 736231 w 1143271"/>
                  <a:gd name="connsiteY4" fmla="*/ 923850 h 1433059"/>
                  <a:gd name="connsiteX5" fmla="*/ 857076 w 1143271"/>
                  <a:gd name="connsiteY5" fmla="*/ 1234793 h 1433059"/>
                  <a:gd name="connsiteX6" fmla="*/ 956067 w 1143271"/>
                  <a:gd name="connsiteY6" fmla="*/ 1431279 h 1433059"/>
                  <a:gd name="connsiteX7" fmla="*/ 1143272 w 1143271"/>
                  <a:gd name="connsiteY7" fmla="*/ 1376195 h 1433059"/>
                  <a:gd name="connsiteX8" fmla="*/ 968141 w 1143271"/>
                  <a:gd name="connsiteY8" fmla="*/ 652722 h 1433059"/>
                  <a:gd name="connsiteX9" fmla="*/ 522283 w 1143271"/>
                  <a:gd name="connsiteY9" fmla="*/ 294179 h 1433059"/>
                  <a:gd name="connsiteX10" fmla="*/ 627161 w 1143271"/>
                  <a:gd name="connsiteY10" fmla="*/ 0 h 1433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43271" h="1433059">
                    <a:moveTo>
                      <a:pt x="65248" y="12673"/>
                    </a:moveTo>
                    <a:cubicBezTo>
                      <a:pt x="2280" y="170241"/>
                      <a:pt x="-18675" y="325912"/>
                      <a:pt x="18147" y="407340"/>
                    </a:cubicBezTo>
                    <a:cubicBezTo>
                      <a:pt x="68042" y="518306"/>
                      <a:pt x="135998" y="560417"/>
                      <a:pt x="299353" y="646036"/>
                    </a:cubicBezTo>
                    <a:cubicBezTo>
                      <a:pt x="434568" y="716887"/>
                      <a:pt x="654504" y="795720"/>
                      <a:pt x="694020" y="813383"/>
                    </a:cubicBezTo>
                    <a:cubicBezTo>
                      <a:pt x="723957" y="826455"/>
                      <a:pt x="730144" y="846912"/>
                      <a:pt x="736231" y="923850"/>
                    </a:cubicBezTo>
                    <a:cubicBezTo>
                      <a:pt x="742218" y="999091"/>
                      <a:pt x="773951" y="1080619"/>
                      <a:pt x="857076" y="1234793"/>
                    </a:cubicBezTo>
                    <a:cubicBezTo>
                      <a:pt x="943094" y="1394456"/>
                      <a:pt x="956067" y="1431279"/>
                      <a:pt x="956067" y="1431279"/>
                    </a:cubicBezTo>
                    <a:cubicBezTo>
                      <a:pt x="956067" y="1431279"/>
                      <a:pt x="1065835" y="1448442"/>
                      <a:pt x="1143272" y="1376195"/>
                    </a:cubicBezTo>
                    <a:cubicBezTo>
                      <a:pt x="1143272" y="1376195"/>
                      <a:pt x="1006061" y="749418"/>
                      <a:pt x="968141" y="652722"/>
                    </a:cubicBezTo>
                    <a:cubicBezTo>
                      <a:pt x="930221" y="556026"/>
                      <a:pt x="522283" y="294179"/>
                      <a:pt x="522283" y="294179"/>
                    </a:cubicBezTo>
                    <a:cubicBezTo>
                      <a:pt x="522283" y="294179"/>
                      <a:pt x="675559" y="177026"/>
                      <a:pt x="627161" y="0"/>
                    </a:cubicBezTo>
                    <a:close/>
                  </a:path>
                </a:pathLst>
              </a:custGeom>
              <a:solidFill>
                <a:srgbClr val="FFFFFF">
                  <a:alpha val="65000"/>
                </a:srgbClr>
              </a:solidFill>
              <a:ln w="9963" cap="flat">
                <a:noFill/>
                <a:prstDash val="solid"/>
                <a:miter/>
              </a:ln>
            </p:spPr>
            <p:txBody>
              <a:bodyPr rtlCol="0" anchor="ctr"/>
              <a:lstStyle/>
              <a:p>
                <a:pPr defTabSz="685783">
                  <a:buClrTx/>
                  <a:defRPr/>
                </a:pPr>
                <a:endParaRPr lang="en-US" sz="1350" kern="1200" dirty="0">
                  <a:solidFill>
                    <a:prstClr val="black"/>
                  </a:solidFill>
                  <a:latin typeface="Calibri" panose="020F0502020204030204"/>
                  <a:ea typeface="+mn-ea"/>
                </a:endParaRPr>
              </a:p>
            </p:txBody>
          </p:sp>
          <p:sp>
            <p:nvSpPr>
              <p:cNvPr id="205" name="Freeform: Shape 204">
                <a:extLst>
                  <a:ext uri="{FF2B5EF4-FFF2-40B4-BE49-F238E27FC236}">
                    <a16:creationId xmlns:a16="http://schemas.microsoft.com/office/drawing/2014/main" id="{F663D204-E131-7BE0-0423-00CB3C2DD4D7}"/>
                  </a:ext>
                </a:extLst>
              </p:cNvPr>
              <p:cNvSpPr/>
              <p:nvPr/>
            </p:nvSpPr>
            <p:spPr>
              <a:xfrm>
                <a:off x="5001310" y="4348629"/>
                <a:ext cx="98492" cy="158265"/>
              </a:xfrm>
              <a:custGeom>
                <a:avLst/>
                <a:gdLst>
                  <a:gd name="connsiteX0" fmla="*/ 98492 w 98492"/>
                  <a:gd name="connsiteY0" fmla="*/ 0 h 158265"/>
                  <a:gd name="connsiteX1" fmla="*/ 0 w 98492"/>
                  <a:gd name="connsiteY1" fmla="*/ 134716 h 158265"/>
                  <a:gd name="connsiteX2" fmla="*/ 35226 w 98492"/>
                  <a:gd name="connsiteY2" fmla="*/ 158266 h 158265"/>
                  <a:gd name="connsiteX3" fmla="*/ 98492 w 98492"/>
                  <a:gd name="connsiteY3" fmla="*/ 0 h 158265"/>
                </a:gdLst>
                <a:ahLst/>
                <a:cxnLst>
                  <a:cxn ang="0">
                    <a:pos x="connsiteX0" y="connsiteY0"/>
                  </a:cxn>
                  <a:cxn ang="0">
                    <a:pos x="connsiteX1" y="connsiteY1"/>
                  </a:cxn>
                  <a:cxn ang="0">
                    <a:pos x="connsiteX2" y="connsiteY2"/>
                  </a:cxn>
                  <a:cxn ang="0">
                    <a:pos x="connsiteX3" y="connsiteY3"/>
                  </a:cxn>
                </a:cxnLst>
                <a:rect l="l" t="t" r="r" b="b"/>
                <a:pathLst>
                  <a:path w="98492" h="158265">
                    <a:moveTo>
                      <a:pt x="98492" y="0"/>
                    </a:moveTo>
                    <a:cubicBezTo>
                      <a:pt x="98492" y="0"/>
                      <a:pt x="65362" y="94899"/>
                      <a:pt x="0" y="134716"/>
                    </a:cubicBezTo>
                    <a:lnTo>
                      <a:pt x="35226" y="158266"/>
                    </a:lnTo>
                    <a:cubicBezTo>
                      <a:pt x="75302" y="115239"/>
                      <a:pt x="97865" y="58796"/>
                      <a:pt x="98492" y="0"/>
                    </a:cubicBezTo>
                    <a:close/>
                  </a:path>
                </a:pathLst>
              </a:custGeom>
              <a:solidFill>
                <a:srgbClr val="263238"/>
              </a:solidFill>
              <a:ln w="9963" cap="flat">
                <a:noFill/>
                <a:prstDash val="solid"/>
                <a:miter/>
              </a:ln>
            </p:spPr>
            <p:txBody>
              <a:bodyPr rtlCol="0" anchor="ctr"/>
              <a:lstStyle/>
              <a:p>
                <a:pPr defTabSz="685783">
                  <a:buClrTx/>
                  <a:defRPr/>
                </a:pPr>
                <a:endParaRPr lang="en-US" sz="1350" kern="1200" dirty="0">
                  <a:solidFill>
                    <a:prstClr val="black"/>
                  </a:solidFill>
                  <a:latin typeface="Calibri" panose="020F0502020204030204"/>
                  <a:ea typeface="+mn-ea"/>
                </a:endParaRPr>
              </a:p>
            </p:txBody>
          </p:sp>
          <p:sp>
            <p:nvSpPr>
              <p:cNvPr id="206" name="Freeform: Shape 205">
                <a:extLst>
                  <a:ext uri="{FF2B5EF4-FFF2-40B4-BE49-F238E27FC236}">
                    <a16:creationId xmlns:a16="http://schemas.microsoft.com/office/drawing/2014/main" id="{D8511D43-DA15-3066-5585-E4FB57FF804D}"/>
                  </a:ext>
                </a:extLst>
              </p:cNvPr>
              <p:cNvSpPr/>
              <p:nvPr/>
            </p:nvSpPr>
            <p:spPr>
              <a:xfrm>
                <a:off x="4936347" y="3426317"/>
                <a:ext cx="843020" cy="996255"/>
              </a:xfrm>
              <a:custGeom>
                <a:avLst/>
                <a:gdLst>
                  <a:gd name="connsiteX0" fmla="*/ 0 w 843020"/>
                  <a:gd name="connsiteY0" fmla="*/ 358 h 996255"/>
                  <a:gd name="connsiteX1" fmla="*/ 221932 w 843020"/>
                  <a:gd name="connsiteY1" fmla="*/ 172794 h 996255"/>
                  <a:gd name="connsiteX2" fmla="*/ 291784 w 843020"/>
                  <a:gd name="connsiteY2" fmla="*/ 583527 h 996255"/>
                  <a:gd name="connsiteX3" fmla="*/ 600233 w 843020"/>
                  <a:gd name="connsiteY3" fmla="*/ 776420 h 996255"/>
                  <a:gd name="connsiteX4" fmla="*/ 698226 w 843020"/>
                  <a:gd name="connsiteY4" fmla="*/ 831803 h 996255"/>
                  <a:gd name="connsiteX5" fmla="*/ 843020 w 843020"/>
                  <a:gd name="connsiteY5" fmla="*/ 996256 h 996255"/>
                  <a:gd name="connsiteX6" fmla="*/ 520202 w 843020"/>
                  <a:gd name="connsiteY6" fmla="*/ 903252 h 996255"/>
                  <a:gd name="connsiteX7" fmla="*/ 203371 w 843020"/>
                  <a:gd name="connsiteY7" fmla="*/ 764545 h 996255"/>
                  <a:gd name="connsiteX8" fmla="*/ 82825 w 843020"/>
                  <a:gd name="connsiteY8" fmla="*/ 602587 h 996255"/>
                  <a:gd name="connsiteX9" fmla="*/ 6985 w 843020"/>
                  <a:gd name="connsiteY9" fmla="*/ 192353 h 996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43020" h="996255">
                    <a:moveTo>
                      <a:pt x="0" y="358"/>
                    </a:moveTo>
                    <a:cubicBezTo>
                      <a:pt x="117751" y="-2237"/>
                      <a:pt x="188203" y="4948"/>
                      <a:pt x="221932" y="172794"/>
                    </a:cubicBezTo>
                    <a:cubicBezTo>
                      <a:pt x="255660" y="340640"/>
                      <a:pt x="291784" y="583527"/>
                      <a:pt x="291784" y="583527"/>
                    </a:cubicBezTo>
                    <a:cubicBezTo>
                      <a:pt x="291784" y="583527"/>
                      <a:pt x="550238" y="747580"/>
                      <a:pt x="600233" y="776420"/>
                    </a:cubicBezTo>
                    <a:cubicBezTo>
                      <a:pt x="620191" y="787696"/>
                      <a:pt x="670984" y="802165"/>
                      <a:pt x="698226" y="831803"/>
                    </a:cubicBezTo>
                    <a:cubicBezTo>
                      <a:pt x="740736" y="877805"/>
                      <a:pt x="843020" y="996256"/>
                      <a:pt x="843020" y="996256"/>
                    </a:cubicBezTo>
                    <a:cubicBezTo>
                      <a:pt x="843020" y="996256"/>
                      <a:pt x="650427" y="944764"/>
                      <a:pt x="520202" y="903252"/>
                    </a:cubicBezTo>
                    <a:cubicBezTo>
                      <a:pt x="520202" y="903252"/>
                      <a:pt x="231811" y="778715"/>
                      <a:pt x="203371" y="764545"/>
                    </a:cubicBezTo>
                    <a:cubicBezTo>
                      <a:pt x="131522" y="729020"/>
                      <a:pt x="105378" y="714650"/>
                      <a:pt x="82825" y="602587"/>
                    </a:cubicBezTo>
                    <a:cubicBezTo>
                      <a:pt x="60273" y="490523"/>
                      <a:pt x="6985" y="192353"/>
                      <a:pt x="6985" y="192353"/>
                    </a:cubicBezTo>
                    <a:close/>
                  </a:path>
                </a:pathLst>
              </a:custGeom>
              <a:solidFill>
                <a:srgbClr val="FFA8A7"/>
              </a:solidFill>
              <a:ln w="9963" cap="flat">
                <a:noFill/>
                <a:prstDash val="solid"/>
                <a:miter/>
              </a:ln>
            </p:spPr>
            <p:txBody>
              <a:bodyPr rtlCol="0" anchor="ctr"/>
              <a:lstStyle/>
              <a:p>
                <a:pPr defTabSz="685783">
                  <a:buClrTx/>
                  <a:defRPr/>
                </a:pPr>
                <a:endParaRPr lang="en-US" sz="1350" kern="1200" dirty="0">
                  <a:solidFill>
                    <a:prstClr val="black"/>
                  </a:solidFill>
                  <a:latin typeface="Calibri" panose="020F0502020204030204"/>
                  <a:ea typeface="+mn-ea"/>
                </a:endParaRPr>
              </a:p>
            </p:txBody>
          </p:sp>
          <p:sp>
            <p:nvSpPr>
              <p:cNvPr id="207" name="Freeform: Shape 206">
                <a:extLst>
                  <a:ext uri="{FF2B5EF4-FFF2-40B4-BE49-F238E27FC236}">
                    <a16:creationId xmlns:a16="http://schemas.microsoft.com/office/drawing/2014/main" id="{AFEEF8DF-89EB-549F-0203-E455B59588BF}"/>
                  </a:ext>
                </a:extLst>
              </p:cNvPr>
              <p:cNvSpPr/>
              <p:nvPr/>
            </p:nvSpPr>
            <p:spPr>
              <a:xfrm>
                <a:off x="4449475" y="3426647"/>
                <a:ext cx="690050" cy="963651"/>
              </a:xfrm>
              <a:custGeom>
                <a:avLst/>
                <a:gdLst>
                  <a:gd name="connsiteX0" fmla="*/ 39916 w 690050"/>
                  <a:gd name="connsiteY0" fmla="*/ 750344 h 963651"/>
                  <a:gd name="connsiteX1" fmla="*/ 74243 w 690050"/>
                  <a:gd name="connsiteY1" fmla="*/ 628601 h 963651"/>
                  <a:gd name="connsiteX2" fmla="*/ 53387 w 690050"/>
                  <a:gd name="connsiteY2" fmla="*/ 461054 h 963651"/>
                  <a:gd name="connsiteX3" fmla="*/ 57978 w 690050"/>
                  <a:gd name="connsiteY3" fmla="*/ 69880 h 963651"/>
                  <a:gd name="connsiteX4" fmla="*/ 216443 w 690050"/>
                  <a:gd name="connsiteY4" fmla="*/ 20584 h 963651"/>
                  <a:gd name="connsiteX5" fmla="*/ 379798 w 690050"/>
                  <a:gd name="connsiteY5" fmla="*/ 6913 h 963651"/>
                  <a:gd name="connsiteX6" fmla="*/ 486872 w 690050"/>
                  <a:gd name="connsiteY6" fmla="*/ 28 h 963651"/>
                  <a:gd name="connsiteX7" fmla="*/ 680264 w 690050"/>
                  <a:gd name="connsiteY7" fmla="*/ 272253 h 963651"/>
                  <a:gd name="connsiteX8" fmla="*/ 621288 w 690050"/>
                  <a:gd name="connsiteY8" fmla="*/ 479016 h 963651"/>
                  <a:gd name="connsiteX9" fmla="*/ 606021 w 690050"/>
                  <a:gd name="connsiteY9" fmla="*/ 648658 h 963651"/>
                  <a:gd name="connsiteX10" fmla="*/ 652323 w 690050"/>
                  <a:gd name="connsiteY10" fmla="*/ 788363 h 963651"/>
                  <a:gd name="connsiteX11" fmla="*/ 316931 w 690050"/>
                  <a:gd name="connsiteY11" fmla="*/ 958005 h 963651"/>
                  <a:gd name="connsiteX12" fmla="*/ 0 w 690050"/>
                  <a:gd name="connsiteY12" fmla="*/ 924276 h 963651"/>
                  <a:gd name="connsiteX13" fmla="*/ 39916 w 690050"/>
                  <a:gd name="connsiteY13" fmla="*/ 750344 h 963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90050" h="963651">
                    <a:moveTo>
                      <a:pt x="39916" y="750344"/>
                    </a:moveTo>
                    <a:cubicBezTo>
                      <a:pt x="53687" y="699850"/>
                      <a:pt x="69853" y="663228"/>
                      <a:pt x="74243" y="628601"/>
                    </a:cubicBezTo>
                    <a:cubicBezTo>
                      <a:pt x="78834" y="592178"/>
                      <a:pt x="75541" y="537593"/>
                      <a:pt x="53387" y="461054"/>
                    </a:cubicBezTo>
                    <a:cubicBezTo>
                      <a:pt x="14769" y="327636"/>
                      <a:pt x="37022" y="139034"/>
                      <a:pt x="57978" y="69880"/>
                    </a:cubicBezTo>
                    <a:cubicBezTo>
                      <a:pt x="107872" y="50820"/>
                      <a:pt x="216443" y="20584"/>
                      <a:pt x="216443" y="20584"/>
                    </a:cubicBezTo>
                    <a:cubicBezTo>
                      <a:pt x="216443" y="20584"/>
                      <a:pt x="316232" y="15096"/>
                      <a:pt x="379798" y="6913"/>
                    </a:cubicBezTo>
                    <a:cubicBezTo>
                      <a:pt x="415275" y="2019"/>
                      <a:pt x="451061" y="-282"/>
                      <a:pt x="486872" y="28"/>
                    </a:cubicBezTo>
                    <a:cubicBezTo>
                      <a:pt x="532077" y="43636"/>
                      <a:pt x="652024" y="186334"/>
                      <a:pt x="680264" y="272253"/>
                    </a:cubicBezTo>
                    <a:cubicBezTo>
                      <a:pt x="705096" y="346742"/>
                      <a:pt x="681680" y="428836"/>
                      <a:pt x="621288" y="479016"/>
                    </a:cubicBezTo>
                    <a:cubicBezTo>
                      <a:pt x="613505" y="537693"/>
                      <a:pt x="608316" y="601658"/>
                      <a:pt x="606021" y="648658"/>
                    </a:cubicBezTo>
                    <a:cubicBezTo>
                      <a:pt x="603726" y="695659"/>
                      <a:pt x="628573" y="750344"/>
                      <a:pt x="652323" y="788363"/>
                    </a:cubicBezTo>
                    <a:cubicBezTo>
                      <a:pt x="620989" y="870889"/>
                      <a:pt x="507628" y="938047"/>
                      <a:pt x="316931" y="958005"/>
                    </a:cubicBezTo>
                    <a:cubicBezTo>
                      <a:pt x="93203" y="981456"/>
                      <a:pt x="0" y="924276"/>
                      <a:pt x="0" y="924276"/>
                    </a:cubicBezTo>
                    <a:cubicBezTo>
                      <a:pt x="0" y="924276"/>
                      <a:pt x="3093" y="885259"/>
                      <a:pt x="39916" y="750344"/>
                    </a:cubicBezTo>
                    <a:close/>
                  </a:path>
                </a:pathLst>
              </a:custGeom>
              <a:solidFill>
                <a:srgbClr val="407BFF"/>
              </a:solidFill>
              <a:ln w="9963" cap="flat">
                <a:noFill/>
                <a:prstDash val="solid"/>
                <a:miter/>
              </a:ln>
            </p:spPr>
            <p:txBody>
              <a:bodyPr rtlCol="0" anchor="ctr"/>
              <a:lstStyle/>
              <a:p>
                <a:pPr defTabSz="685783">
                  <a:buClrTx/>
                  <a:defRPr/>
                </a:pPr>
                <a:endParaRPr lang="en-US" sz="1350" kern="1200" dirty="0">
                  <a:solidFill>
                    <a:prstClr val="black"/>
                  </a:solidFill>
                  <a:latin typeface="Calibri" panose="020F0502020204030204"/>
                  <a:ea typeface="+mn-ea"/>
                </a:endParaRPr>
              </a:p>
            </p:txBody>
          </p:sp>
          <p:sp>
            <p:nvSpPr>
              <p:cNvPr id="208" name="Freeform: Shape 207">
                <a:extLst>
                  <a:ext uri="{FF2B5EF4-FFF2-40B4-BE49-F238E27FC236}">
                    <a16:creationId xmlns:a16="http://schemas.microsoft.com/office/drawing/2014/main" id="{9726B53D-7D43-AA66-AFB1-D3C9B30FB1C0}"/>
                  </a:ext>
                </a:extLst>
              </p:cNvPr>
              <p:cNvSpPr/>
              <p:nvPr/>
            </p:nvSpPr>
            <p:spPr>
              <a:xfrm>
                <a:off x="4449475" y="3426647"/>
                <a:ext cx="690050" cy="963651"/>
              </a:xfrm>
              <a:custGeom>
                <a:avLst/>
                <a:gdLst>
                  <a:gd name="connsiteX0" fmla="*/ 39916 w 690050"/>
                  <a:gd name="connsiteY0" fmla="*/ 750344 h 963651"/>
                  <a:gd name="connsiteX1" fmla="*/ 74243 w 690050"/>
                  <a:gd name="connsiteY1" fmla="*/ 628601 h 963651"/>
                  <a:gd name="connsiteX2" fmla="*/ 53387 w 690050"/>
                  <a:gd name="connsiteY2" fmla="*/ 461054 h 963651"/>
                  <a:gd name="connsiteX3" fmla="*/ 57978 w 690050"/>
                  <a:gd name="connsiteY3" fmla="*/ 69880 h 963651"/>
                  <a:gd name="connsiteX4" fmla="*/ 216443 w 690050"/>
                  <a:gd name="connsiteY4" fmla="*/ 20584 h 963651"/>
                  <a:gd name="connsiteX5" fmla="*/ 379798 w 690050"/>
                  <a:gd name="connsiteY5" fmla="*/ 6913 h 963651"/>
                  <a:gd name="connsiteX6" fmla="*/ 486872 w 690050"/>
                  <a:gd name="connsiteY6" fmla="*/ 28 h 963651"/>
                  <a:gd name="connsiteX7" fmla="*/ 680264 w 690050"/>
                  <a:gd name="connsiteY7" fmla="*/ 272253 h 963651"/>
                  <a:gd name="connsiteX8" fmla="*/ 621288 w 690050"/>
                  <a:gd name="connsiteY8" fmla="*/ 479016 h 963651"/>
                  <a:gd name="connsiteX9" fmla="*/ 606021 w 690050"/>
                  <a:gd name="connsiteY9" fmla="*/ 648658 h 963651"/>
                  <a:gd name="connsiteX10" fmla="*/ 652323 w 690050"/>
                  <a:gd name="connsiteY10" fmla="*/ 788363 h 963651"/>
                  <a:gd name="connsiteX11" fmla="*/ 316931 w 690050"/>
                  <a:gd name="connsiteY11" fmla="*/ 958005 h 963651"/>
                  <a:gd name="connsiteX12" fmla="*/ 0 w 690050"/>
                  <a:gd name="connsiteY12" fmla="*/ 924276 h 963651"/>
                  <a:gd name="connsiteX13" fmla="*/ 39916 w 690050"/>
                  <a:gd name="connsiteY13" fmla="*/ 750344 h 963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90050" h="963651">
                    <a:moveTo>
                      <a:pt x="39916" y="750344"/>
                    </a:moveTo>
                    <a:cubicBezTo>
                      <a:pt x="53687" y="699850"/>
                      <a:pt x="69853" y="663228"/>
                      <a:pt x="74243" y="628601"/>
                    </a:cubicBezTo>
                    <a:cubicBezTo>
                      <a:pt x="78834" y="592178"/>
                      <a:pt x="75541" y="537593"/>
                      <a:pt x="53387" y="461054"/>
                    </a:cubicBezTo>
                    <a:cubicBezTo>
                      <a:pt x="14769" y="327636"/>
                      <a:pt x="37022" y="139034"/>
                      <a:pt x="57978" y="69880"/>
                    </a:cubicBezTo>
                    <a:cubicBezTo>
                      <a:pt x="107872" y="50820"/>
                      <a:pt x="216443" y="20584"/>
                      <a:pt x="216443" y="20584"/>
                    </a:cubicBezTo>
                    <a:cubicBezTo>
                      <a:pt x="216443" y="20584"/>
                      <a:pt x="316232" y="15096"/>
                      <a:pt x="379798" y="6913"/>
                    </a:cubicBezTo>
                    <a:cubicBezTo>
                      <a:pt x="415275" y="2019"/>
                      <a:pt x="451061" y="-282"/>
                      <a:pt x="486872" y="28"/>
                    </a:cubicBezTo>
                    <a:cubicBezTo>
                      <a:pt x="532077" y="43636"/>
                      <a:pt x="652024" y="186334"/>
                      <a:pt x="680264" y="272253"/>
                    </a:cubicBezTo>
                    <a:cubicBezTo>
                      <a:pt x="705096" y="346742"/>
                      <a:pt x="681680" y="428836"/>
                      <a:pt x="621288" y="479016"/>
                    </a:cubicBezTo>
                    <a:cubicBezTo>
                      <a:pt x="613505" y="537693"/>
                      <a:pt x="608316" y="601658"/>
                      <a:pt x="606021" y="648658"/>
                    </a:cubicBezTo>
                    <a:cubicBezTo>
                      <a:pt x="603726" y="695659"/>
                      <a:pt x="628573" y="750344"/>
                      <a:pt x="652323" y="788363"/>
                    </a:cubicBezTo>
                    <a:cubicBezTo>
                      <a:pt x="620989" y="870889"/>
                      <a:pt x="507628" y="938047"/>
                      <a:pt x="316931" y="958005"/>
                    </a:cubicBezTo>
                    <a:cubicBezTo>
                      <a:pt x="93203" y="981456"/>
                      <a:pt x="0" y="924276"/>
                      <a:pt x="0" y="924276"/>
                    </a:cubicBezTo>
                    <a:cubicBezTo>
                      <a:pt x="0" y="924276"/>
                      <a:pt x="3093" y="885259"/>
                      <a:pt x="39916" y="750344"/>
                    </a:cubicBezTo>
                    <a:close/>
                  </a:path>
                </a:pathLst>
              </a:custGeom>
              <a:solidFill>
                <a:srgbClr val="266E3E"/>
              </a:solidFill>
              <a:ln w="9963" cap="flat">
                <a:noFill/>
                <a:prstDash val="solid"/>
                <a:miter/>
              </a:ln>
            </p:spPr>
            <p:txBody>
              <a:bodyPr rtlCol="0" anchor="ctr"/>
              <a:lstStyle/>
              <a:p>
                <a:pPr defTabSz="685783">
                  <a:buClrTx/>
                  <a:defRPr/>
                </a:pPr>
                <a:endParaRPr lang="en-US" sz="1350" kern="1200" dirty="0">
                  <a:solidFill>
                    <a:prstClr val="black"/>
                  </a:solidFill>
                  <a:latin typeface="Calibri" panose="020F0502020204030204"/>
                  <a:ea typeface="+mn-ea"/>
                </a:endParaRPr>
              </a:p>
            </p:txBody>
          </p:sp>
          <p:sp>
            <p:nvSpPr>
              <p:cNvPr id="209" name="Freeform: Shape 208">
                <a:extLst>
                  <a:ext uri="{FF2B5EF4-FFF2-40B4-BE49-F238E27FC236}">
                    <a16:creationId xmlns:a16="http://schemas.microsoft.com/office/drawing/2014/main" id="{8D35C26F-AB61-141D-BCEB-5F9FA6358474}"/>
                  </a:ext>
                </a:extLst>
              </p:cNvPr>
              <p:cNvSpPr/>
              <p:nvPr/>
            </p:nvSpPr>
            <p:spPr>
              <a:xfrm>
                <a:off x="4628098" y="3896184"/>
                <a:ext cx="288890" cy="127878"/>
              </a:xfrm>
              <a:custGeom>
                <a:avLst/>
                <a:gdLst>
                  <a:gd name="connsiteX0" fmla="*/ 288890 w 288890"/>
                  <a:gd name="connsiteY0" fmla="*/ 36623 h 127878"/>
                  <a:gd name="connsiteX1" fmla="*/ 133319 w 288890"/>
                  <a:gd name="connsiteY1" fmla="*/ 96496 h 127878"/>
                  <a:gd name="connsiteX2" fmla="*/ 0 w 288890"/>
                  <a:gd name="connsiteY2" fmla="*/ 0 h 127878"/>
                  <a:gd name="connsiteX3" fmla="*/ 129726 w 288890"/>
                  <a:gd name="connsiteY3" fmla="*/ 126932 h 127878"/>
                  <a:gd name="connsiteX4" fmla="*/ 288890 w 288890"/>
                  <a:gd name="connsiteY4" fmla="*/ 36623 h 1278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8890" h="127878">
                    <a:moveTo>
                      <a:pt x="288890" y="36623"/>
                    </a:moveTo>
                    <a:cubicBezTo>
                      <a:pt x="288890" y="36623"/>
                      <a:pt x="238995" y="103881"/>
                      <a:pt x="133319" y="96496"/>
                    </a:cubicBezTo>
                    <a:cubicBezTo>
                      <a:pt x="24648" y="88813"/>
                      <a:pt x="0" y="0"/>
                      <a:pt x="0" y="0"/>
                    </a:cubicBezTo>
                    <a:cubicBezTo>
                      <a:pt x="0" y="0"/>
                      <a:pt x="0" y="117652"/>
                      <a:pt x="129726" y="126932"/>
                    </a:cubicBezTo>
                    <a:cubicBezTo>
                      <a:pt x="196709" y="134322"/>
                      <a:pt x="260877" y="97913"/>
                      <a:pt x="288890" y="36623"/>
                    </a:cubicBezTo>
                    <a:close/>
                  </a:path>
                </a:pathLst>
              </a:custGeom>
              <a:solidFill>
                <a:srgbClr val="000000">
                  <a:alpha val="10000"/>
                </a:srgbClr>
              </a:solidFill>
              <a:ln w="9963" cap="flat">
                <a:noFill/>
                <a:prstDash val="solid"/>
                <a:miter/>
              </a:ln>
            </p:spPr>
            <p:txBody>
              <a:bodyPr rtlCol="0" anchor="ctr"/>
              <a:lstStyle/>
              <a:p>
                <a:pPr defTabSz="685783">
                  <a:buClrTx/>
                  <a:defRPr/>
                </a:pPr>
                <a:endParaRPr lang="en-US" sz="1350" kern="1200" dirty="0">
                  <a:solidFill>
                    <a:prstClr val="black"/>
                  </a:solidFill>
                  <a:latin typeface="Calibri" panose="020F0502020204030204"/>
                  <a:ea typeface="+mn-ea"/>
                </a:endParaRPr>
              </a:p>
            </p:txBody>
          </p:sp>
          <p:sp>
            <p:nvSpPr>
              <p:cNvPr id="210" name="Freeform: Shape 209">
                <a:extLst>
                  <a:ext uri="{FF2B5EF4-FFF2-40B4-BE49-F238E27FC236}">
                    <a16:creationId xmlns:a16="http://schemas.microsoft.com/office/drawing/2014/main" id="{3A2DBD2E-6D97-2235-C4B6-DDE8449A826C}"/>
                  </a:ext>
                </a:extLst>
              </p:cNvPr>
              <p:cNvSpPr/>
              <p:nvPr/>
            </p:nvSpPr>
            <p:spPr>
              <a:xfrm>
                <a:off x="4478461" y="2736905"/>
                <a:ext cx="728250" cy="661960"/>
              </a:xfrm>
              <a:custGeom>
                <a:avLst/>
                <a:gdLst>
                  <a:gd name="connsiteX0" fmla="*/ 206018 w 728250"/>
                  <a:gd name="connsiteY0" fmla="*/ 76464 h 661960"/>
                  <a:gd name="connsiteX1" fmla="*/ 75094 w 728250"/>
                  <a:gd name="connsiteY1" fmla="*/ 152703 h 661960"/>
                  <a:gd name="connsiteX2" fmla="*/ 64617 w 728250"/>
                  <a:gd name="connsiteY2" fmla="*/ 337114 h 661960"/>
                  <a:gd name="connsiteX3" fmla="*/ 28169 w 728250"/>
                  <a:gd name="connsiteY3" fmla="*/ 550507 h 661960"/>
                  <a:gd name="connsiteX4" fmla="*/ 108723 w 728250"/>
                  <a:gd name="connsiteY4" fmla="*/ 608541 h 661960"/>
                  <a:gd name="connsiteX5" fmla="*/ 116208 w 728250"/>
                  <a:gd name="connsiteY5" fmla="*/ 555752 h 661960"/>
                  <a:gd name="connsiteX6" fmla="*/ 163508 w 728250"/>
                  <a:gd name="connsiteY6" fmla="*/ 635584 h 661960"/>
                  <a:gd name="connsiteX7" fmla="*/ 397913 w 728250"/>
                  <a:gd name="connsiteY7" fmla="*/ 622911 h 661960"/>
                  <a:gd name="connsiteX8" fmla="*/ 484929 w 728250"/>
                  <a:gd name="connsiteY8" fmla="*/ 548069 h 661960"/>
                  <a:gd name="connsiteX9" fmla="*/ 488522 w 728250"/>
                  <a:gd name="connsiteY9" fmla="*/ 544776 h 661960"/>
                  <a:gd name="connsiteX10" fmla="*/ 598290 w 728250"/>
                  <a:gd name="connsiteY10" fmla="*/ 454965 h 661960"/>
                  <a:gd name="connsiteX11" fmla="*/ 684807 w 728250"/>
                  <a:gd name="connsiteY11" fmla="*/ 336914 h 661960"/>
                  <a:gd name="connsiteX12" fmla="*/ 688100 w 728250"/>
                  <a:gd name="connsiteY12" fmla="*/ 397686 h 661960"/>
                  <a:gd name="connsiteX13" fmla="*/ 720332 w 728250"/>
                  <a:gd name="connsiteY13" fmla="*/ 238921 h 661960"/>
                  <a:gd name="connsiteX14" fmla="*/ 593999 w 728250"/>
                  <a:gd name="connsiteY14" fmla="*/ 132646 h 661960"/>
                  <a:gd name="connsiteX15" fmla="*/ 487025 w 728250"/>
                  <a:gd name="connsiteY15" fmla="*/ 20582 h 661960"/>
                  <a:gd name="connsiteX16" fmla="*/ 206018 w 728250"/>
                  <a:gd name="connsiteY16" fmla="*/ 76464 h 661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28250" h="661960">
                    <a:moveTo>
                      <a:pt x="206018" y="76464"/>
                    </a:moveTo>
                    <a:cubicBezTo>
                      <a:pt x="152699" y="79488"/>
                      <a:pt x="104040" y="107823"/>
                      <a:pt x="75094" y="152703"/>
                    </a:cubicBezTo>
                    <a:cubicBezTo>
                      <a:pt x="37843" y="207531"/>
                      <a:pt x="33815" y="278419"/>
                      <a:pt x="64617" y="337114"/>
                    </a:cubicBezTo>
                    <a:cubicBezTo>
                      <a:pt x="-4375" y="385976"/>
                      <a:pt x="-20693" y="481515"/>
                      <a:pt x="28169" y="550507"/>
                    </a:cubicBezTo>
                    <a:cubicBezTo>
                      <a:pt x="47827" y="578264"/>
                      <a:pt x="76170" y="598683"/>
                      <a:pt x="108723" y="608541"/>
                    </a:cubicBezTo>
                    <a:cubicBezTo>
                      <a:pt x="108025" y="592175"/>
                      <a:pt x="107925" y="569922"/>
                      <a:pt x="116208" y="555752"/>
                    </a:cubicBezTo>
                    <a:cubicBezTo>
                      <a:pt x="117041" y="588771"/>
                      <a:pt x="134948" y="618993"/>
                      <a:pt x="163508" y="635584"/>
                    </a:cubicBezTo>
                    <a:cubicBezTo>
                      <a:pt x="253917" y="692264"/>
                      <a:pt x="378055" y="642968"/>
                      <a:pt x="397913" y="622911"/>
                    </a:cubicBezTo>
                    <a:cubicBezTo>
                      <a:pt x="424956" y="595668"/>
                      <a:pt x="456390" y="573914"/>
                      <a:pt x="484929" y="548069"/>
                    </a:cubicBezTo>
                    <a:lnTo>
                      <a:pt x="488522" y="544776"/>
                    </a:lnTo>
                    <a:cubicBezTo>
                      <a:pt x="523648" y="511845"/>
                      <a:pt x="553784" y="474324"/>
                      <a:pt x="598290" y="454965"/>
                    </a:cubicBezTo>
                    <a:cubicBezTo>
                      <a:pt x="676724" y="419939"/>
                      <a:pt x="686005" y="379225"/>
                      <a:pt x="684807" y="336914"/>
                    </a:cubicBezTo>
                    <a:cubicBezTo>
                      <a:pt x="692040" y="356369"/>
                      <a:pt x="693188" y="377563"/>
                      <a:pt x="688100" y="397686"/>
                    </a:cubicBezTo>
                    <a:cubicBezTo>
                      <a:pt x="725737" y="353977"/>
                      <a:pt x="737945" y="293846"/>
                      <a:pt x="720332" y="238921"/>
                    </a:cubicBezTo>
                    <a:cubicBezTo>
                      <a:pt x="703169" y="187230"/>
                      <a:pt x="650480" y="133643"/>
                      <a:pt x="593999" y="132646"/>
                    </a:cubicBezTo>
                    <a:cubicBezTo>
                      <a:pt x="588012" y="96023"/>
                      <a:pt x="551289" y="45729"/>
                      <a:pt x="487025" y="20582"/>
                    </a:cubicBezTo>
                    <a:cubicBezTo>
                      <a:pt x="422761" y="-4565"/>
                      <a:pt x="271879" y="-25221"/>
                      <a:pt x="206018" y="76464"/>
                    </a:cubicBezTo>
                    <a:close/>
                  </a:path>
                </a:pathLst>
              </a:custGeom>
              <a:solidFill>
                <a:srgbClr val="455A64"/>
              </a:solidFill>
              <a:ln w="9963" cap="flat">
                <a:noFill/>
                <a:prstDash val="solid"/>
                <a:miter/>
              </a:ln>
            </p:spPr>
            <p:txBody>
              <a:bodyPr rtlCol="0" anchor="ctr"/>
              <a:lstStyle/>
              <a:p>
                <a:pPr defTabSz="685783">
                  <a:buClrTx/>
                  <a:defRPr/>
                </a:pPr>
                <a:endParaRPr lang="en-US" sz="1350" kern="1200" dirty="0">
                  <a:solidFill>
                    <a:prstClr val="black"/>
                  </a:solidFill>
                  <a:latin typeface="Calibri" panose="020F0502020204030204"/>
                  <a:ea typeface="+mn-ea"/>
                </a:endParaRPr>
              </a:p>
            </p:txBody>
          </p:sp>
          <p:sp>
            <p:nvSpPr>
              <p:cNvPr id="211" name="Freeform: Shape 210">
                <a:extLst>
                  <a:ext uri="{FF2B5EF4-FFF2-40B4-BE49-F238E27FC236}">
                    <a16:creationId xmlns:a16="http://schemas.microsoft.com/office/drawing/2014/main" id="{8EEDC331-71DD-BD45-CEC1-5A5DBEB62B9F}"/>
                  </a:ext>
                </a:extLst>
              </p:cNvPr>
              <p:cNvSpPr/>
              <p:nvPr/>
            </p:nvSpPr>
            <p:spPr>
              <a:xfrm>
                <a:off x="4592369" y="2940202"/>
                <a:ext cx="513475" cy="636577"/>
              </a:xfrm>
              <a:custGeom>
                <a:avLst/>
                <a:gdLst>
                  <a:gd name="connsiteX0" fmla="*/ 470012 w 513475"/>
                  <a:gd name="connsiteY0" fmla="*/ 0 h 636577"/>
                  <a:gd name="connsiteX1" fmla="*/ 508630 w 513475"/>
                  <a:gd name="connsiteY1" fmla="*/ 231511 h 636577"/>
                  <a:gd name="connsiteX2" fmla="*/ 400259 w 513475"/>
                  <a:gd name="connsiteY2" fmla="*/ 443165 h 636577"/>
                  <a:gd name="connsiteX3" fmla="*/ 274325 w 513475"/>
                  <a:gd name="connsiteY3" fmla="*/ 433186 h 636577"/>
                  <a:gd name="connsiteX4" fmla="*/ 265643 w 513475"/>
                  <a:gd name="connsiteY4" fmla="*/ 513616 h 636577"/>
                  <a:gd name="connsiteX5" fmla="*/ 321825 w 513475"/>
                  <a:gd name="connsiteY5" fmla="*/ 590354 h 636577"/>
                  <a:gd name="connsiteX6" fmla="*/ 153480 w 513475"/>
                  <a:gd name="connsiteY6" fmla="*/ 601031 h 636577"/>
                  <a:gd name="connsiteX7" fmla="*/ 71952 w 513475"/>
                  <a:gd name="connsiteY7" fmla="*/ 522098 h 636577"/>
                  <a:gd name="connsiteX8" fmla="*/ 91910 w 513475"/>
                  <a:gd name="connsiteY8" fmla="*/ 297672 h 636577"/>
                  <a:gd name="connsiteX9" fmla="*/ 36028 w 513475"/>
                  <a:gd name="connsiteY9" fmla="*/ 294379 h 636577"/>
                  <a:gd name="connsiteX10" fmla="*/ 19363 w 513475"/>
                  <a:gd name="connsiteY10" fmla="*/ 169542 h 636577"/>
                  <a:gd name="connsiteX11" fmla="*/ 114762 w 513475"/>
                  <a:gd name="connsiteY11" fmla="*/ 185010 h 636577"/>
                  <a:gd name="connsiteX12" fmla="*/ 289792 w 513475"/>
                  <a:gd name="connsiteY12" fmla="*/ 167247 h 636577"/>
                  <a:gd name="connsiteX13" fmla="*/ 470012 w 513475"/>
                  <a:gd name="connsiteY13" fmla="*/ 0 h 6365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13475" h="636577">
                    <a:moveTo>
                      <a:pt x="470012" y="0"/>
                    </a:moveTo>
                    <a:cubicBezTo>
                      <a:pt x="487675" y="18361"/>
                      <a:pt x="527191" y="77337"/>
                      <a:pt x="508630" y="231511"/>
                    </a:cubicBezTo>
                    <a:cubicBezTo>
                      <a:pt x="489271" y="391973"/>
                      <a:pt x="426204" y="433086"/>
                      <a:pt x="400259" y="443165"/>
                    </a:cubicBezTo>
                    <a:cubicBezTo>
                      <a:pt x="374314" y="453243"/>
                      <a:pt x="333001" y="449850"/>
                      <a:pt x="274325" y="433186"/>
                    </a:cubicBezTo>
                    <a:lnTo>
                      <a:pt x="265643" y="513616"/>
                    </a:lnTo>
                    <a:cubicBezTo>
                      <a:pt x="292362" y="532257"/>
                      <a:pt x="312126" y="559252"/>
                      <a:pt x="321825" y="590354"/>
                    </a:cubicBezTo>
                    <a:cubicBezTo>
                      <a:pt x="334298" y="631766"/>
                      <a:pt x="251972" y="664397"/>
                      <a:pt x="153480" y="601031"/>
                    </a:cubicBezTo>
                    <a:cubicBezTo>
                      <a:pt x="120813" y="581058"/>
                      <a:pt x="92971" y="554103"/>
                      <a:pt x="71952" y="522098"/>
                    </a:cubicBezTo>
                    <a:lnTo>
                      <a:pt x="91910" y="297672"/>
                    </a:lnTo>
                    <a:cubicBezTo>
                      <a:pt x="91910" y="297672"/>
                      <a:pt x="67861" y="321122"/>
                      <a:pt x="36028" y="294379"/>
                    </a:cubicBezTo>
                    <a:cubicBezTo>
                      <a:pt x="-6782" y="258454"/>
                      <a:pt x="-10274" y="201674"/>
                      <a:pt x="19363" y="169542"/>
                    </a:cubicBezTo>
                    <a:cubicBezTo>
                      <a:pt x="40419" y="146790"/>
                      <a:pt x="91710" y="147189"/>
                      <a:pt x="114762" y="185010"/>
                    </a:cubicBezTo>
                    <a:cubicBezTo>
                      <a:pt x="114762" y="185010"/>
                      <a:pt x="186211" y="202373"/>
                      <a:pt x="289792" y="167247"/>
                    </a:cubicBezTo>
                    <a:cubicBezTo>
                      <a:pt x="399062" y="129726"/>
                      <a:pt x="435086" y="81528"/>
                      <a:pt x="470012" y="0"/>
                    </a:cubicBezTo>
                    <a:close/>
                  </a:path>
                </a:pathLst>
              </a:custGeom>
              <a:solidFill>
                <a:srgbClr val="FFA8A7"/>
              </a:solidFill>
              <a:ln w="9963" cap="flat">
                <a:noFill/>
                <a:prstDash val="solid"/>
                <a:miter/>
              </a:ln>
            </p:spPr>
            <p:txBody>
              <a:bodyPr rtlCol="0" anchor="ctr"/>
              <a:lstStyle/>
              <a:p>
                <a:pPr defTabSz="685783">
                  <a:buClrTx/>
                  <a:defRPr/>
                </a:pPr>
                <a:endParaRPr lang="en-US" sz="1350" kern="1200" dirty="0">
                  <a:solidFill>
                    <a:prstClr val="black"/>
                  </a:solidFill>
                  <a:latin typeface="Calibri" panose="020F0502020204030204"/>
                  <a:ea typeface="+mn-ea"/>
                </a:endParaRPr>
              </a:p>
            </p:txBody>
          </p:sp>
          <p:sp>
            <p:nvSpPr>
              <p:cNvPr id="212" name="Freeform: Shape 211">
                <a:extLst>
                  <a:ext uri="{FF2B5EF4-FFF2-40B4-BE49-F238E27FC236}">
                    <a16:creationId xmlns:a16="http://schemas.microsoft.com/office/drawing/2014/main" id="{07144BE6-314C-B3E5-16AC-53A6F19F039F}"/>
                  </a:ext>
                </a:extLst>
              </p:cNvPr>
              <p:cNvSpPr/>
              <p:nvPr/>
            </p:nvSpPr>
            <p:spPr>
              <a:xfrm>
                <a:off x="4704437" y="3098468"/>
                <a:ext cx="55981" cy="82375"/>
              </a:xfrm>
              <a:custGeom>
                <a:avLst/>
                <a:gdLst>
                  <a:gd name="connsiteX0" fmla="*/ 0 w 55981"/>
                  <a:gd name="connsiteY0" fmla="*/ 82326 h 82375"/>
                  <a:gd name="connsiteX1" fmla="*/ 0 w 55981"/>
                  <a:gd name="connsiteY1" fmla="*/ 82326 h 82375"/>
                  <a:gd name="connsiteX2" fmla="*/ 3493 w 55981"/>
                  <a:gd name="connsiteY2" fmla="*/ 0 h 82375"/>
                  <a:gd name="connsiteX3" fmla="*/ 55982 w 55981"/>
                  <a:gd name="connsiteY3" fmla="*/ 2295 h 82375"/>
                  <a:gd name="connsiteX4" fmla="*/ 54685 w 55981"/>
                  <a:gd name="connsiteY4" fmla="*/ 32232 h 82375"/>
                  <a:gd name="connsiteX5" fmla="*/ 0 w 55981"/>
                  <a:gd name="connsiteY5" fmla="*/ 82326 h 82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981" h="82375">
                    <a:moveTo>
                      <a:pt x="0" y="82326"/>
                    </a:moveTo>
                    <a:lnTo>
                      <a:pt x="0" y="82326"/>
                    </a:lnTo>
                    <a:lnTo>
                      <a:pt x="3493" y="0"/>
                    </a:lnTo>
                    <a:lnTo>
                      <a:pt x="55982" y="2295"/>
                    </a:lnTo>
                    <a:lnTo>
                      <a:pt x="54685" y="32232"/>
                    </a:lnTo>
                    <a:cubicBezTo>
                      <a:pt x="53390" y="61153"/>
                      <a:pt x="28924" y="83566"/>
                      <a:pt x="0" y="82326"/>
                    </a:cubicBezTo>
                    <a:close/>
                  </a:path>
                </a:pathLst>
              </a:custGeom>
              <a:solidFill>
                <a:srgbClr val="266E3E"/>
              </a:solidFill>
              <a:ln w="9963" cap="flat">
                <a:noFill/>
                <a:prstDash val="solid"/>
                <a:miter/>
              </a:ln>
            </p:spPr>
            <p:txBody>
              <a:bodyPr rtlCol="0" anchor="ctr"/>
              <a:lstStyle/>
              <a:p>
                <a:pPr defTabSz="685783">
                  <a:buClrTx/>
                  <a:defRPr/>
                </a:pPr>
                <a:endParaRPr lang="en-US" sz="1350" kern="1200" dirty="0">
                  <a:solidFill>
                    <a:prstClr val="black"/>
                  </a:solidFill>
                  <a:latin typeface="Calibri" panose="020F0502020204030204"/>
                  <a:ea typeface="+mn-ea"/>
                </a:endParaRPr>
              </a:p>
            </p:txBody>
          </p:sp>
          <p:sp>
            <p:nvSpPr>
              <p:cNvPr id="213" name="Freeform: Shape 212">
                <a:extLst>
                  <a:ext uri="{FF2B5EF4-FFF2-40B4-BE49-F238E27FC236}">
                    <a16:creationId xmlns:a16="http://schemas.microsoft.com/office/drawing/2014/main" id="{50040C20-0293-5D37-23FB-A2E2D4DA5EFA}"/>
                  </a:ext>
                </a:extLst>
              </p:cNvPr>
              <p:cNvSpPr/>
              <p:nvPr/>
            </p:nvSpPr>
            <p:spPr>
              <a:xfrm>
                <a:off x="4881164" y="3131198"/>
                <a:ext cx="39915" cy="39915"/>
              </a:xfrm>
              <a:custGeom>
                <a:avLst/>
                <a:gdLst>
                  <a:gd name="connsiteX0" fmla="*/ 39916 w 39915"/>
                  <a:gd name="connsiteY0" fmla="*/ 19958 h 39915"/>
                  <a:gd name="connsiteX1" fmla="*/ 19958 w 39915"/>
                  <a:gd name="connsiteY1" fmla="*/ 39916 h 39915"/>
                  <a:gd name="connsiteX2" fmla="*/ 0 w 39915"/>
                  <a:gd name="connsiteY2" fmla="*/ 19958 h 39915"/>
                  <a:gd name="connsiteX3" fmla="*/ 19958 w 39915"/>
                  <a:gd name="connsiteY3" fmla="*/ 0 h 39915"/>
                  <a:gd name="connsiteX4" fmla="*/ 39916 w 39915"/>
                  <a:gd name="connsiteY4" fmla="*/ 19958 h 399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915" h="39915">
                    <a:moveTo>
                      <a:pt x="39916" y="19958"/>
                    </a:moveTo>
                    <a:cubicBezTo>
                      <a:pt x="39916" y="30980"/>
                      <a:pt x="30980" y="39916"/>
                      <a:pt x="19958" y="39916"/>
                    </a:cubicBezTo>
                    <a:cubicBezTo>
                      <a:pt x="8935" y="39916"/>
                      <a:pt x="0" y="30980"/>
                      <a:pt x="0" y="19958"/>
                    </a:cubicBezTo>
                    <a:cubicBezTo>
                      <a:pt x="0" y="8935"/>
                      <a:pt x="8935" y="0"/>
                      <a:pt x="19958" y="0"/>
                    </a:cubicBezTo>
                    <a:cubicBezTo>
                      <a:pt x="30980" y="0"/>
                      <a:pt x="39916" y="8935"/>
                      <a:pt x="39916" y="19958"/>
                    </a:cubicBezTo>
                    <a:close/>
                  </a:path>
                </a:pathLst>
              </a:custGeom>
              <a:solidFill>
                <a:srgbClr val="263238"/>
              </a:solidFill>
              <a:ln w="9963" cap="flat">
                <a:noFill/>
                <a:prstDash val="solid"/>
                <a:miter/>
              </a:ln>
            </p:spPr>
            <p:txBody>
              <a:bodyPr rtlCol="0" anchor="ctr"/>
              <a:lstStyle/>
              <a:p>
                <a:pPr defTabSz="685783">
                  <a:buClrTx/>
                  <a:defRPr/>
                </a:pPr>
                <a:endParaRPr lang="en-US" sz="1350" kern="1200" dirty="0">
                  <a:solidFill>
                    <a:prstClr val="black"/>
                  </a:solidFill>
                  <a:latin typeface="Calibri" panose="020F0502020204030204"/>
                  <a:ea typeface="+mn-ea"/>
                </a:endParaRPr>
              </a:p>
            </p:txBody>
          </p:sp>
          <p:sp>
            <p:nvSpPr>
              <p:cNvPr id="214" name="Freeform: Shape 213">
                <a:extLst>
                  <a:ext uri="{FF2B5EF4-FFF2-40B4-BE49-F238E27FC236}">
                    <a16:creationId xmlns:a16="http://schemas.microsoft.com/office/drawing/2014/main" id="{06F6A691-EBEA-D597-A056-DF8BB2359FE7}"/>
                  </a:ext>
                </a:extLst>
              </p:cNvPr>
              <p:cNvSpPr/>
              <p:nvPr/>
            </p:nvSpPr>
            <p:spPr>
              <a:xfrm>
                <a:off x="5041824" y="3061171"/>
                <a:ext cx="46507" cy="33804"/>
              </a:xfrm>
              <a:custGeom>
                <a:avLst/>
                <a:gdLst>
                  <a:gd name="connsiteX0" fmla="*/ 45005 w 46507"/>
                  <a:gd name="connsiteY0" fmla="*/ 33804 h 33804"/>
                  <a:gd name="connsiteX1" fmla="*/ 0 w 46507"/>
                  <a:gd name="connsiteY1" fmla="*/ 15742 h 33804"/>
                  <a:gd name="connsiteX2" fmla="*/ 29689 w 46507"/>
                  <a:gd name="connsiteY2" fmla="*/ 1283 h 33804"/>
                  <a:gd name="connsiteX3" fmla="*/ 30735 w 46507"/>
                  <a:gd name="connsiteY3" fmla="*/ 1672 h 33804"/>
                  <a:gd name="connsiteX4" fmla="*/ 45005 w 46507"/>
                  <a:gd name="connsiteY4" fmla="*/ 33804 h 338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507" h="33804">
                    <a:moveTo>
                      <a:pt x="45005" y="33804"/>
                    </a:moveTo>
                    <a:lnTo>
                      <a:pt x="0" y="15742"/>
                    </a:lnTo>
                    <a:cubicBezTo>
                      <a:pt x="4206" y="3551"/>
                      <a:pt x="17498" y="-2923"/>
                      <a:pt x="29689" y="1283"/>
                    </a:cubicBezTo>
                    <a:cubicBezTo>
                      <a:pt x="30041" y="1404"/>
                      <a:pt x="30390" y="1534"/>
                      <a:pt x="30735" y="1672"/>
                    </a:cubicBezTo>
                    <a:cubicBezTo>
                      <a:pt x="43316" y="6847"/>
                      <a:pt x="49602" y="21001"/>
                      <a:pt x="45005" y="33804"/>
                    </a:cubicBezTo>
                    <a:close/>
                  </a:path>
                </a:pathLst>
              </a:custGeom>
              <a:solidFill>
                <a:srgbClr val="263238"/>
              </a:solidFill>
              <a:ln w="9963" cap="flat">
                <a:noFill/>
                <a:prstDash val="solid"/>
                <a:miter/>
              </a:ln>
            </p:spPr>
            <p:txBody>
              <a:bodyPr rtlCol="0" anchor="ctr"/>
              <a:lstStyle/>
              <a:p>
                <a:pPr defTabSz="685783">
                  <a:buClrTx/>
                  <a:defRPr/>
                </a:pPr>
                <a:endParaRPr lang="en-US" sz="1350" kern="1200" dirty="0">
                  <a:solidFill>
                    <a:prstClr val="black"/>
                  </a:solidFill>
                  <a:latin typeface="Calibri" panose="020F0502020204030204"/>
                  <a:ea typeface="+mn-ea"/>
                </a:endParaRPr>
              </a:p>
            </p:txBody>
          </p:sp>
          <p:sp>
            <p:nvSpPr>
              <p:cNvPr id="215" name="Freeform: Shape 214">
                <a:extLst>
                  <a:ext uri="{FF2B5EF4-FFF2-40B4-BE49-F238E27FC236}">
                    <a16:creationId xmlns:a16="http://schemas.microsoft.com/office/drawing/2014/main" id="{2C8BCC0B-AAEC-8F08-B33C-C0FF98FB8A36}"/>
                  </a:ext>
                </a:extLst>
              </p:cNvPr>
              <p:cNvSpPr/>
              <p:nvPr/>
            </p:nvSpPr>
            <p:spPr>
              <a:xfrm>
                <a:off x="4893125" y="3257232"/>
                <a:ext cx="55995" cy="42724"/>
              </a:xfrm>
              <a:custGeom>
                <a:avLst/>
                <a:gdLst>
                  <a:gd name="connsiteX0" fmla="*/ 2408 w 55995"/>
                  <a:gd name="connsiteY0" fmla="*/ 0 h 42724"/>
                  <a:gd name="connsiteX1" fmla="*/ 55995 w 55995"/>
                  <a:gd name="connsiteY1" fmla="*/ 25047 h 42724"/>
                  <a:gd name="connsiteX2" fmla="*/ 18903 w 55995"/>
                  <a:gd name="connsiteY2" fmla="*/ 40598 h 42724"/>
                  <a:gd name="connsiteX3" fmla="*/ 17576 w 55995"/>
                  <a:gd name="connsiteY3" fmla="*/ 40015 h 42724"/>
                  <a:gd name="connsiteX4" fmla="*/ 2408 w 55995"/>
                  <a:gd name="connsiteY4" fmla="*/ 0 h 427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995" h="42724">
                    <a:moveTo>
                      <a:pt x="2408" y="0"/>
                    </a:moveTo>
                    <a:lnTo>
                      <a:pt x="55995" y="25047"/>
                    </a:lnTo>
                    <a:cubicBezTo>
                      <a:pt x="50047" y="39584"/>
                      <a:pt x="33440" y="46547"/>
                      <a:pt x="18903" y="40598"/>
                    </a:cubicBezTo>
                    <a:cubicBezTo>
                      <a:pt x="18456" y="40415"/>
                      <a:pt x="18014" y="40221"/>
                      <a:pt x="17576" y="40015"/>
                    </a:cubicBezTo>
                    <a:cubicBezTo>
                      <a:pt x="2702" y="32816"/>
                      <a:pt x="-3956" y="15250"/>
                      <a:pt x="2408" y="0"/>
                    </a:cubicBezTo>
                    <a:close/>
                  </a:path>
                </a:pathLst>
              </a:custGeom>
              <a:solidFill>
                <a:srgbClr val="F28F8F"/>
              </a:solidFill>
              <a:ln w="9963" cap="flat">
                <a:noFill/>
                <a:prstDash val="solid"/>
                <a:miter/>
              </a:ln>
            </p:spPr>
            <p:txBody>
              <a:bodyPr rtlCol="0" anchor="ctr"/>
              <a:lstStyle/>
              <a:p>
                <a:pPr defTabSz="685783">
                  <a:buClrTx/>
                  <a:defRPr/>
                </a:pPr>
                <a:endParaRPr lang="en-US" sz="1350" kern="1200" dirty="0">
                  <a:solidFill>
                    <a:prstClr val="black"/>
                  </a:solidFill>
                  <a:latin typeface="Calibri" panose="020F0502020204030204"/>
                  <a:ea typeface="+mn-ea"/>
                </a:endParaRPr>
              </a:p>
            </p:txBody>
          </p:sp>
          <p:sp>
            <p:nvSpPr>
              <p:cNvPr id="216" name="Freeform: Shape 215">
                <a:extLst>
                  <a:ext uri="{FF2B5EF4-FFF2-40B4-BE49-F238E27FC236}">
                    <a16:creationId xmlns:a16="http://schemas.microsoft.com/office/drawing/2014/main" id="{EBB8DC93-50EC-BA68-8003-C939D9F4A8A6}"/>
                  </a:ext>
                </a:extLst>
              </p:cNvPr>
              <p:cNvSpPr/>
              <p:nvPr/>
            </p:nvSpPr>
            <p:spPr>
              <a:xfrm>
                <a:off x="4857102" y="3054435"/>
                <a:ext cx="52102" cy="38943"/>
              </a:xfrm>
              <a:custGeom>
                <a:avLst/>
                <a:gdLst>
                  <a:gd name="connsiteX0" fmla="*/ 52103 w 52102"/>
                  <a:gd name="connsiteY0" fmla="*/ 14894 h 38943"/>
                  <a:gd name="connsiteX1" fmla="*/ 3306 w 52102"/>
                  <a:gd name="connsiteY1" fmla="*/ 38943 h 38943"/>
                  <a:gd name="connsiteX2" fmla="*/ 13359 w 52102"/>
                  <a:gd name="connsiteY2" fmla="*/ 3508 h 38943"/>
                  <a:gd name="connsiteX3" fmla="*/ 14682 w 52102"/>
                  <a:gd name="connsiteY3" fmla="*/ 2819 h 38943"/>
                  <a:gd name="connsiteX4" fmla="*/ 52103 w 52102"/>
                  <a:gd name="connsiteY4" fmla="*/ 14894 h 389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102" h="38943">
                    <a:moveTo>
                      <a:pt x="52103" y="14894"/>
                    </a:moveTo>
                    <a:lnTo>
                      <a:pt x="3306" y="38943"/>
                    </a:lnTo>
                    <a:cubicBezTo>
                      <a:pt x="-3703" y="26382"/>
                      <a:pt x="798" y="10517"/>
                      <a:pt x="13359" y="3508"/>
                    </a:cubicBezTo>
                    <a:cubicBezTo>
                      <a:pt x="13793" y="3266"/>
                      <a:pt x="14234" y="3036"/>
                      <a:pt x="14682" y="2819"/>
                    </a:cubicBezTo>
                    <a:cubicBezTo>
                      <a:pt x="28381" y="-3761"/>
                      <a:pt x="44833" y="1548"/>
                      <a:pt x="52103" y="14894"/>
                    </a:cubicBezTo>
                    <a:close/>
                  </a:path>
                </a:pathLst>
              </a:custGeom>
              <a:solidFill>
                <a:srgbClr val="263238"/>
              </a:solidFill>
              <a:ln w="9963" cap="flat">
                <a:noFill/>
                <a:prstDash val="solid"/>
                <a:miter/>
              </a:ln>
            </p:spPr>
            <p:txBody>
              <a:bodyPr rtlCol="0" anchor="ctr"/>
              <a:lstStyle/>
              <a:p>
                <a:pPr defTabSz="685783">
                  <a:buClrTx/>
                  <a:defRPr/>
                </a:pPr>
                <a:endParaRPr lang="en-US" sz="1350" kern="1200" dirty="0">
                  <a:solidFill>
                    <a:prstClr val="black"/>
                  </a:solidFill>
                  <a:latin typeface="Calibri" panose="020F0502020204030204"/>
                  <a:ea typeface="+mn-ea"/>
                </a:endParaRPr>
              </a:p>
            </p:txBody>
          </p:sp>
          <p:sp>
            <p:nvSpPr>
              <p:cNvPr id="217" name="Freeform: Shape 216">
                <a:extLst>
                  <a:ext uri="{FF2B5EF4-FFF2-40B4-BE49-F238E27FC236}">
                    <a16:creationId xmlns:a16="http://schemas.microsoft.com/office/drawing/2014/main" id="{9E1DF8E4-7F29-C9C6-93CC-D0C6F0279CB8}"/>
                  </a:ext>
                </a:extLst>
              </p:cNvPr>
              <p:cNvSpPr/>
              <p:nvPr/>
            </p:nvSpPr>
            <p:spPr>
              <a:xfrm>
                <a:off x="5030848" y="3131198"/>
                <a:ext cx="39915" cy="39915"/>
              </a:xfrm>
              <a:custGeom>
                <a:avLst/>
                <a:gdLst>
                  <a:gd name="connsiteX0" fmla="*/ 39916 w 39915"/>
                  <a:gd name="connsiteY0" fmla="*/ 19958 h 39915"/>
                  <a:gd name="connsiteX1" fmla="*/ 19958 w 39915"/>
                  <a:gd name="connsiteY1" fmla="*/ 39916 h 39915"/>
                  <a:gd name="connsiteX2" fmla="*/ 0 w 39915"/>
                  <a:gd name="connsiteY2" fmla="*/ 19958 h 39915"/>
                  <a:gd name="connsiteX3" fmla="*/ 19958 w 39915"/>
                  <a:gd name="connsiteY3" fmla="*/ 0 h 39915"/>
                  <a:gd name="connsiteX4" fmla="*/ 39916 w 39915"/>
                  <a:gd name="connsiteY4" fmla="*/ 19958 h 399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915" h="39915">
                    <a:moveTo>
                      <a:pt x="39916" y="19958"/>
                    </a:moveTo>
                    <a:cubicBezTo>
                      <a:pt x="39916" y="30980"/>
                      <a:pt x="30980" y="39916"/>
                      <a:pt x="19958" y="39916"/>
                    </a:cubicBezTo>
                    <a:cubicBezTo>
                      <a:pt x="8935" y="39916"/>
                      <a:pt x="0" y="30980"/>
                      <a:pt x="0" y="19958"/>
                    </a:cubicBezTo>
                    <a:cubicBezTo>
                      <a:pt x="0" y="8935"/>
                      <a:pt x="8935" y="0"/>
                      <a:pt x="19958" y="0"/>
                    </a:cubicBezTo>
                    <a:cubicBezTo>
                      <a:pt x="30980" y="0"/>
                      <a:pt x="39916" y="8935"/>
                      <a:pt x="39916" y="19958"/>
                    </a:cubicBezTo>
                    <a:close/>
                  </a:path>
                </a:pathLst>
              </a:custGeom>
              <a:solidFill>
                <a:srgbClr val="263238"/>
              </a:solidFill>
              <a:ln w="9963" cap="flat">
                <a:noFill/>
                <a:prstDash val="solid"/>
                <a:miter/>
              </a:ln>
            </p:spPr>
            <p:txBody>
              <a:bodyPr rtlCol="0" anchor="ctr"/>
              <a:lstStyle/>
              <a:p>
                <a:pPr defTabSz="685783">
                  <a:buClrTx/>
                  <a:defRPr/>
                </a:pPr>
                <a:endParaRPr lang="en-US" sz="1350" kern="1200" dirty="0">
                  <a:solidFill>
                    <a:prstClr val="black"/>
                  </a:solidFill>
                  <a:latin typeface="Calibri" panose="020F0502020204030204"/>
                  <a:ea typeface="+mn-ea"/>
                </a:endParaRPr>
              </a:p>
            </p:txBody>
          </p:sp>
          <p:sp>
            <p:nvSpPr>
              <p:cNvPr id="218" name="Freeform: Shape 217">
                <a:extLst>
                  <a:ext uri="{FF2B5EF4-FFF2-40B4-BE49-F238E27FC236}">
                    <a16:creationId xmlns:a16="http://schemas.microsoft.com/office/drawing/2014/main" id="{1BB9BBB5-0BF7-5876-AAA4-7A9C5EF6C014}"/>
                  </a:ext>
                </a:extLst>
              </p:cNvPr>
              <p:cNvSpPr/>
              <p:nvPr/>
            </p:nvSpPr>
            <p:spPr>
              <a:xfrm>
                <a:off x="4965086" y="3121718"/>
                <a:ext cx="68555" cy="119747"/>
              </a:xfrm>
              <a:custGeom>
                <a:avLst/>
                <a:gdLst>
                  <a:gd name="connsiteX0" fmla="*/ 10777 w 68555"/>
                  <a:gd name="connsiteY0" fmla="*/ 0 h 119747"/>
                  <a:gd name="connsiteX1" fmla="*/ 0 w 68555"/>
                  <a:gd name="connsiteY1" fmla="*/ 119747 h 119747"/>
                  <a:gd name="connsiteX2" fmla="*/ 68555 w 68555"/>
                  <a:gd name="connsiteY2" fmla="*/ 108571 h 119747"/>
                  <a:gd name="connsiteX3" fmla="*/ 10777 w 68555"/>
                  <a:gd name="connsiteY3" fmla="*/ 0 h 119747"/>
                </a:gdLst>
                <a:ahLst/>
                <a:cxnLst>
                  <a:cxn ang="0">
                    <a:pos x="connsiteX0" y="connsiteY0"/>
                  </a:cxn>
                  <a:cxn ang="0">
                    <a:pos x="connsiteX1" y="connsiteY1"/>
                  </a:cxn>
                  <a:cxn ang="0">
                    <a:pos x="connsiteX2" y="connsiteY2"/>
                  </a:cxn>
                  <a:cxn ang="0">
                    <a:pos x="connsiteX3" y="connsiteY3"/>
                  </a:cxn>
                </a:cxnLst>
                <a:rect l="l" t="t" r="r" b="b"/>
                <a:pathLst>
                  <a:path w="68555" h="119747">
                    <a:moveTo>
                      <a:pt x="10777" y="0"/>
                    </a:moveTo>
                    <a:lnTo>
                      <a:pt x="0" y="119747"/>
                    </a:lnTo>
                    <a:lnTo>
                      <a:pt x="68555" y="108571"/>
                    </a:lnTo>
                    <a:lnTo>
                      <a:pt x="10777" y="0"/>
                    </a:lnTo>
                    <a:close/>
                  </a:path>
                </a:pathLst>
              </a:custGeom>
              <a:solidFill>
                <a:srgbClr val="F28F8F"/>
              </a:solidFill>
              <a:ln w="9963" cap="flat">
                <a:noFill/>
                <a:prstDash val="solid"/>
                <a:miter/>
              </a:ln>
            </p:spPr>
            <p:txBody>
              <a:bodyPr rtlCol="0" anchor="ctr"/>
              <a:lstStyle/>
              <a:p>
                <a:pPr defTabSz="685783">
                  <a:buClrTx/>
                  <a:defRPr/>
                </a:pPr>
                <a:endParaRPr lang="en-US" sz="1350" kern="1200" dirty="0">
                  <a:solidFill>
                    <a:prstClr val="black"/>
                  </a:solidFill>
                  <a:latin typeface="Calibri" panose="020F0502020204030204"/>
                  <a:ea typeface="+mn-ea"/>
                </a:endParaRPr>
              </a:p>
            </p:txBody>
          </p:sp>
          <p:sp>
            <p:nvSpPr>
              <p:cNvPr id="219" name="Freeform: Shape 218">
                <a:extLst>
                  <a:ext uri="{FF2B5EF4-FFF2-40B4-BE49-F238E27FC236}">
                    <a16:creationId xmlns:a16="http://schemas.microsoft.com/office/drawing/2014/main" id="{A534B1A0-2A64-E90E-BC89-0AF6AA2FB106}"/>
                  </a:ext>
                </a:extLst>
              </p:cNvPr>
              <p:cNvSpPr/>
              <p:nvPr/>
            </p:nvSpPr>
            <p:spPr>
              <a:xfrm>
                <a:off x="4729085" y="3275893"/>
                <a:ext cx="137609" cy="126932"/>
              </a:xfrm>
              <a:custGeom>
                <a:avLst/>
                <a:gdLst>
                  <a:gd name="connsiteX0" fmla="*/ 137610 w 137609"/>
                  <a:gd name="connsiteY0" fmla="*/ 97195 h 126932"/>
                  <a:gd name="connsiteX1" fmla="*/ 0 w 137609"/>
                  <a:gd name="connsiteY1" fmla="*/ 0 h 126932"/>
                  <a:gd name="connsiteX2" fmla="*/ 29937 w 137609"/>
                  <a:gd name="connsiteY2" fmla="*/ 67757 h 126932"/>
                  <a:gd name="connsiteX3" fmla="*/ 134516 w 137609"/>
                  <a:gd name="connsiteY3" fmla="*/ 126932 h 126932"/>
                </a:gdLst>
                <a:ahLst/>
                <a:cxnLst>
                  <a:cxn ang="0">
                    <a:pos x="connsiteX0" y="connsiteY0"/>
                  </a:cxn>
                  <a:cxn ang="0">
                    <a:pos x="connsiteX1" y="connsiteY1"/>
                  </a:cxn>
                  <a:cxn ang="0">
                    <a:pos x="connsiteX2" y="connsiteY2"/>
                  </a:cxn>
                  <a:cxn ang="0">
                    <a:pos x="connsiteX3" y="connsiteY3"/>
                  </a:cxn>
                </a:cxnLst>
                <a:rect l="l" t="t" r="r" b="b"/>
                <a:pathLst>
                  <a:path w="137609" h="126932">
                    <a:moveTo>
                      <a:pt x="137610" y="97195"/>
                    </a:moveTo>
                    <a:cubicBezTo>
                      <a:pt x="77736" y="77237"/>
                      <a:pt x="14370" y="41712"/>
                      <a:pt x="0" y="0"/>
                    </a:cubicBezTo>
                    <a:cubicBezTo>
                      <a:pt x="1056" y="25558"/>
                      <a:pt x="11752" y="49767"/>
                      <a:pt x="29937" y="67757"/>
                    </a:cubicBezTo>
                    <a:cubicBezTo>
                      <a:pt x="59874" y="95598"/>
                      <a:pt x="134516" y="126932"/>
                      <a:pt x="134516" y="126932"/>
                    </a:cubicBezTo>
                    <a:close/>
                  </a:path>
                </a:pathLst>
              </a:custGeom>
              <a:solidFill>
                <a:srgbClr val="F28F8F"/>
              </a:solidFill>
              <a:ln w="9963" cap="flat">
                <a:noFill/>
                <a:prstDash val="solid"/>
                <a:miter/>
              </a:ln>
            </p:spPr>
            <p:txBody>
              <a:bodyPr rtlCol="0" anchor="ctr"/>
              <a:lstStyle/>
              <a:p>
                <a:pPr defTabSz="685783">
                  <a:buClrTx/>
                  <a:defRPr/>
                </a:pPr>
                <a:endParaRPr lang="en-US" sz="1350" kern="1200" dirty="0">
                  <a:solidFill>
                    <a:prstClr val="black"/>
                  </a:solidFill>
                  <a:latin typeface="Calibri" panose="020F0502020204030204"/>
                  <a:ea typeface="+mn-ea"/>
                </a:endParaRPr>
              </a:p>
            </p:txBody>
          </p:sp>
          <p:sp>
            <p:nvSpPr>
              <p:cNvPr id="220" name="Freeform: Shape 219">
                <a:extLst>
                  <a:ext uri="{FF2B5EF4-FFF2-40B4-BE49-F238E27FC236}">
                    <a16:creationId xmlns:a16="http://schemas.microsoft.com/office/drawing/2014/main" id="{43F372E2-4E42-01F4-F134-A0546EB962E2}"/>
                  </a:ext>
                </a:extLst>
              </p:cNvPr>
              <p:cNvSpPr/>
              <p:nvPr/>
            </p:nvSpPr>
            <p:spPr>
              <a:xfrm>
                <a:off x="4687419" y="3033645"/>
                <a:ext cx="34880" cy="64648"/>
              </a:xfrm>
              <a:custGeom>
                <a:avLst/>
                <a:gdLst>
                  <a:gd name="connsiteX0" fmla="*/ 29292 w 34880"/>
                  <a:gd name="connsiteY0" fmla="*/ 558 h 64648"/>
                  <a:gd name="connsiteX1" fmla="*/ 34880 w 34880"/>
                  <a:gd name="connsiteY1" fmla="*/ 57438 h 64648"/>
                  <a:gd name="connsiteX2" fmla="*/ 8835 w 34880"/>
                  <a:gd name="connsiteY2" fmla="*/ 64523 h 64648"/>
                  <a:gd name="connsiteX3" fmla="*/ 3946 w 34880"/>
                  <a:gd name="connsiteY3" fmla="*/ 4649 h 64648"/>
                  <a:gd name="connsiteX4" fmla="*/ 29292 w 34880"/>
                  <a:gd name="connsiteY4" fmla="*/ 558 h 646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880" h="64648">
                    <a:moveTo>
                      <a:pt x="29292" y="558"/>
                    </a:moveTo>
                    <a:cubicBezTo>
                      <a:pt x="26782" y="19696"/>
                      <a:pt x="28693" y="39154"/>
                      <a:pt x="34880" y="57438"/>
                    </a:cubicBezTo>
                    <a:cubicBezTo>
                      <a:pt x="27285" y="62752"/>
                      <a:pt x="18076" y="65257"/>
                      <a:pt x="8835" y="64523"/>
                    </a:cubicBezTo>
                    <a:cubicBezTo>
                      <a:pt x="-909" y="46072"/>
                      <a:pt x="-2676" y="24437"/>
                      <a:pt x="3946" y="4649"/>
                    </a:cubicBezTo>
                    <a:cubicBezTo>
                      <a:pt x="11713" y="531"/>
                      <a:pt x="20623" y="-907"/>
                      <a:pt x="29292" y="558"/>
                    </a:cubicBezTo>
                    <a:close/>
                  </a:path>
                </a:pathLst>
              </a:custGeom>
              <a:solidFill>
                <a:srgbClr val="407BFF"/>
              </a:solidFill>
              <a:ln w="9963" cap="flat">
                <a:noFill/>
                <a:prstDash val="solid"/>
                <a:miter/>
              </a:ln>
            </p:spPr>
            <p:txBody>
              <a:bodyPr rtlCol="0" anchor="ctr"/>
              <a:lstStyle/>
              <a:p>
                <a:pPr defTabSz="685783">
                  <a:buClrTx/>
                  <a:defRPr/>
                </a:pPr>
                <a:endParaRPr lang="en-US" sz="1350" kern="1200" dirty="0">
                  <a:solidFill>
                    <a:prstClr val="black"/>
                  </a:solidFill>
                  <a:latin typeface="Calibri" panose="020F0502020204030204"/>
                  <a:ea typeface="+mn-ea"/>
                </a:endParaRPr>
              </a:p>
            </p:txBody>
          </p:sp>
        </p:grpSp>
        <p:sp>
          <p:nvSpPr>
            <p:cNvPr id="137" name="Freeform: Shape 136">
              <a:extLst>
                <a:ext uri="{FF2B5EF4-FFF2-40B4-BE49-F238E27FC236}">
                  <a16:creationId xmlns:a16="http://schemas.microsoft.com/office/drawing/2014/main" id="{1C4B2751-A7FA-95CB-31C3-80B8738FFC41}"/>
                </a:ext>
              </a:extLst>
            </p:cNvPr>
            <p:cNvSpPr/>
            <p:nvPr/>
          </p:nvSpPr>
          <p:spPr>
            <a:xfrm>
              <a:off x="4479412" y="4555292"/>
              <a:ext cx="150582" cy="450664"/>
            </a:xfrm>
            <a:custGeom>
              <a:avLst/>
              <a:gdLst>
                <a:gd name="connsiteX0" fmla="*/ 150582 w 150582"/>
                <a:gd name="connsiteY0" fmla="*/ 400954 h 450664"/>
                <a:gd name="connsiteX1" fmla="*/ 76638 w 150582"/>
                <a:gd name="connsiteY1" fmla="*/ 443663 h 450664"/>
                <a:gd name="connsiteX2" fmla="*/ 6993 w 150582"/>
                <a:gd name="connsiteY2" fmla="*/ 425509 h 450664"/>
                <a:gd name="connsiteX3" fmla="*/ 0 w 150582"/>
                <a:gd name="connsiteY3" fmla="*/ 399656 h 450664"/>
                <a:gd name="connsiteX4" fmla="*/ 0 w 150582"/>
                <a:gd name="connsiteY4" fmla="*/ 0 h 450664"/>
                <a:gd name="connsiteX5" fmla="*/ 46302 w 150582"/>
                <a:gd name="connsiteY5" fmla="*/ 26644 h 450664"/>
                <a:gd name="connsiteX6" fmla="*/ 46302 w 150582"/>
                <a:gd name="connsiteY6" fmla="*/ 400055 h 450664"/>
                <a:gd name="connsiteX7" fmla="*/ 48598 w 150582"/>
                <a:gd name="connsiteY7" fmla="*/ 403947 h 450664"/>
                <a:gd name="connsiteX8" fmla="*/ 53188 w 150582"/>
                <a:gd name="connsiteY8" fmla="*/ 403947 h 450664"/>
                <a:gd name="connsiteX9" fmla="*/ 101486 w 150582"/>
                <a:gd name="connsiteY9" fmla="*/ 376006 h 450664"/>
                <a:gd name="connsiteX10" fmla="*/ 150582 w 150582"/>
                <a:gd name="connsiteY10" fmla="*/ 400954 h 450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0582" h="450664">
                  <a:moveTo>
                    <a:pt x="150582" y="400954"/>
                  </a:moveTo>
                  <a:lnTo>
                    <a:pt x="76638" y="443663"/>
                  </a:lnTo>
                  <a:cubicBezTo>
                    <a:pt x="52393" y="457882"/>
                    <a:pt x="21212" y="449754"/>
                    <a:pt x="6993" y="425509"/>
                  </a:cubicBezTo>
                  <a:cubicBezTo>
                    <a:pt x="2395" y="417671"/>
                    <a:pt x="-19" y="408744"/>
                    <a:pt x="0" y="399656"/>
                  </a:cubicBezTo>
                  <a:lnTo>
                    <a:pt x="0" y="0"/>
                  </a:lnTo>
                  <a:lnTo>
                    <a:pt x="46302" y="26644"/>
                  </a:lnTo>
                  <a:lnTo>
                    <a:pt x="46302" y="400055"/>
                  </a:lnTo>
                  <a:cubicBezTo>
                    <a:pt x="46189" y="401703"/>
                    <a:pt x="47101" y="403249"/>
                    <a:pt x="48598" y="403947"/>
                  </a:cubicBezTo>
                  <a:cubicBezTo>
                    <a:pt x="49999" y="404834"/>
                    <a:pt x="51786" y="404834"/>
                    <a:pt x="53188" y="403947"/>
                  </a:cubicBezTo>
                  <a:lnTo>
                    <a:pt x="101486" y="376006"/>
                  </a:lnTo>
                  <a:cubicBezTo>
                    <a:pt x="117951" y="384189"/>
                    <a:pt x="134317" y="392671"/>
                    <a:pt x="150582" y="400954"/>
                  </a:cubicBezTo>
                  <a:close/>
                </a:path>
              </a:pathLst>
            </a:custGeom>
            <a:solidFill>
              <a:srgbClr val="263238"/>
            </a:solidFill>
            <a:ln w="9963" cap="flat">
              <a:noFill/>
              <a:prstDash val="solid"/>
              <a:miter/>
            </a:ln>
          </p:spPr>
          <p:txBody>
            <a:bodyPr rtlCol="0" anchor="ctr"/>
            <a:lstStyle/>
            <a:p>
              <a:pPr defTabSz="685783">
                <a:buClrTx/>
                <a:defRPr/>
              </a:pPr>
              <a:endParaRPr lang="en-US" sz="1350" kern="1200" dirty="0">
                <a:solidFill>
                  <a:prstClr val="black"/>
                </a:solidFill>
                <a:latin typeface="Calibri" panose="020F0502020204030204"/>
                <a:ea typeface="+mn-ea"/>
              </a:endParaRPr>
            </a:p>
          </p:txBody>
        </p:sp>
        <p:sp>
          <p:nvSpPr>
            <p:cNvPr id="138" name="Freeform: Shape 137">
              <a:extLst>
                <a:ext uri="{FF2B5EF4-FFF2-40B4-BE49-F238E27FC236}">
                  <a16:creationId xmlns:a16="http://schemas.microsoft.com/office/drawing/2014/main" id="{DC84A633-8E47-8ABB-E242-74DDCA0BBB8E}"/>
                </a:ext>
              </a:extLst>
            </p:cNvPr>
            <p:cNvSpPr/>
            <p:nvPr/>
          </p:nvSpPr>
          <p:spPr>
            <a:xfrm>
              <a:off x="4705534" y="4685018"/>
              <a:ext cx="180219" cy="451088"/>
            </a:xfrm>
            <a:custGeom>
              <a:avLst/>
              <a:gdLst>
                <a:gd name="connsiteX0" fmla="*/ 180220 w 180219"/>
                <a:gd name="connsiteY0" fmla="*/ 384388 h 451088"/>
                <a:gd name="connsiteX1" fmla="*/ 76339 w 180219"/>
                <a:gd name="connsiteY1" fmla="*/ 444262 h 451088"/>
                <a:gd name="connsiteX2" fmla="*/ 6818 w 180219"/>
                <a:gd name="connsiteY2" fmla="*/ 425634 h 451088"/>
                <a:gd name="connsiteX3" fmla="*/ 0 w 180219"/>
                <a:gd name="connsiteY3" fmla="*/ 400255 h 451088"/>
                <a:gd name="connsiteX4" fmla="*/ 0 w 180219"/>
                <a:gd name="connsiteY4" fmla="*/ 0 h 451088"/>
                <a:gd name="connsiteX5" fmla="*/ 46302 w 180219"/>
                <a:gd name="connsiteY5" fmla="*/ 25646 h 451088"/>
                <a:gd name="connsiteX6" fmla="*/ 46302 w 180219"/>
                <a:gd name="connsiteY6" fmla="*/ 400055 h 451088"/>
                <a:gd name="connsiteX7" fmla="*/ 48597 w 180219"/>
                <a:gd name="connsiteY7" fmla="*/ 403947 h 451088"/>
                <a:gd name="connsiteX8" fmla="*/ 53188 w 180219"/>
                <a:gd name="connsiteY8" fmla="*/ 403947 h 451088"/>
                <a:gd name="connsiteX9" fmla="*/ 123040 w 180219"/>
                <a:gd name="connsiteY9" fmla="*/ 364032 h 451088"/>
                <a:gd name="connsiteX10" fmla="*/ 142998 w 180219"/>
                <a:gd name="connsiteY10" fmla="*/ 372115 h 451088"/>
                <a:gd name="connsiteX11" fmla="*/ 180220 w 180219"/>
                <a:gd name="connsiteY11" fmla="*/ 384389 h 451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0219" h="451088">
                  <a:moveTo>
                    <a:pt x="180220" y="384388"/>
                  </a:moveTo>
                  <a:lnTo>
                    <a:pt x="76339" y="444262"/>
                  </a:lnTo>
                  <a:cubicBezTo>
                    <a:pt x="51997" y="458316"/>
                    <a:pt x="20872" y="449976"/>
                    <a:pt x="6818" y="425634"/>
                  </a:cubicBezTo>
                  <a:cubicBezTo>
                    <a:pt x="2363" y="417917"/>
                    <a:pt x="12" y="409166"/>
                    <a:pt x="0" y="400255"/>
                  </a:cubicBezTo>
                  <a:lnTo>
                    <a:pt x="0" y="0"/>
                  </a:lnTo>
                  <a:lnTo>
                    <a:pt x="46302" y="25646"/>
                  </a:lnTo>
                  <a:lnTo>
                    <a:pt x="46302" y="400055"/>
                  </a:lnTo>
                  <a:cubicBezTo>
                    <a:pt x="46311" y="401671"/>
                    <a:pt x="47188" y="403157"/>
                    <a:pt x="48597" y="403947"/>
                  </a:cubicBezTo>
                  <a:cubicBezTo>
                    <a:pt x="49999" y="404834"/>
                    <a:pt x="51786" y="404834"/>
                    <a:pt x="53188" y="403947"/>
                  </a:cubicBezTo>
                  <a:lnTo>
                    <a:pt x="123040" y="364032"/>
                  </a:lnTo>
                  <a:lnTo>
                    <a:pt x="142998" y="372115"/>
                  </a:lnTo>
                  <a:cubicBezTo>
                    <a:pt x="155171" y="376885"/>
                    <a:pt x="167597" y="380983"/>
                    <a:pt x="180220" y="384389"/>
                  </a:cubicBezTo>
                  <a:close/>
                </a:path>
              </a:pathLst>
            </a:custGeom>
            <a:solidFill>
              <a:srgbClr val="263238"/>
            </a:solidFill>
            <a:ln w="9963" cap="flat">
              <a:noFill/>
              <a:prstDash val="solid"/>
              <a:miter/>
            </a:ln>
          </p:spPr>
          <p:txBody>
            <a:bodyPr rtlCol="0" anchor="ctr"/>
            <a:lstStyle/>
            <a:p>
              <a:pPr defTabSz="685783">
                <a:buClrTx/>
                <a:defRPr/>
              </a:pPr>
              <a:endParaRPr lang="en-US" sz="1350" kern="1200" dirty="0">
                <a:solidFill>
                  <a:prstClr val="black"/>
                </a:solidFill>
                <a:latin typeface="Calibri" panose="020F0502020204030204"/>
                <a:ea typeface="+mn-ea"/>
              </a:endParaRPr>
            </a:p>
          </p:txBody>
        </p:sp>
        <p:sp>
          <p:nvSpPr>
            <p:cNvPr id="139" name="Freeform: Shape 138">
              <a:extLst>
                <a:ext uri="{FF2B5EF4-FFF2-40B4-BE49-F238E27FC236}">
                  <a16:creationId xmlns:a16="http://schemas.microsoft.com/office/drawing/2014/main" id="{62962239-924C-D5A6-3072-998DA48C43B8}"/>
                </a:ext>
              </a:extLst>
            </p:cNvPr>
            <p:cNvSpPr/>
            <p:nvPr/>
          </p:nvSpPr>
          <p:spPr>
            <a:xfrm>
              <a:off x="4301886" y="4217530"/>
              <a:ext cx="1567901" cy="727252"/>
            </a:xfrm>
            <a:custGeom>
              <a:avLst/>
              <a:gdLst>
                <a:gd name="connsiteX0" fmla="*/ 1518495 w 1567901"/>
                <a:gd name="connsiteY0" fmla="*/ 224601 h 727252"/>
                <a:gd name="connsiteX1" fmla="*/ 1195377 w 1567901"/>
                <a:gd name="connsiteY1" fmla="*/ 37795 h 727252"/>
                <a:gd name="connsiteX2" fmla="*/ 954685 w 1567901"/>
                <a:gd name="connsiteY2" fmla="*/ 37795 h 727252"/>
                <a:gd name="connsiteX3" fmla="*/ 781351 w 1567901"/>
                <a:gd name="connsiteY3" fmla="*/ 137585 h 727252"/>
                <a:gd name="connsiteX4" fmla="*/ 540659 w 1567901"/>
                <a:gd name="connsiteY4" fmla="*/ 137585 h 727252"/>
                <a:gd name="connsiteX5" fmla="*/ 351059 w 1567901"/>
                <a:gd name="connsiteY5" fmla="*/ 28814 h 727252"/>
                <a:gd name="connsiteX6" fmla="*/ 110367 w 1567901"/>
                <a:gd name="connsiteY6" fmla="*/ 28814 h 727252"/>
                <a:gd name="connsiteX7" fmla="*/ 49895 w 1567901"/>
                <a:gd name="connsiteY7" fmla="*/ 63641 h 727252"/>
                <a:gd name="connsiteX8" fmla="*/ 0 w 1567901"/>
                <a:gd name="connsiteY8" fmla="*/ 132894 h 727252"/>
                <a:gd name="connsiteX9" fmla="*/ 0 w 1567901"/>
                <a:gd name="connsiteY9" fmla="*/ 193965 h 727252"/>
                <a:gd name="connsiteX10" fmla="*/ 49895 w 1567901"/>
                <a:gd name="connsiteY10" fmla="*/ 263818 h 727252"/>
                <a:gd name="connsiteX11" fmla="*/ 802805 w 1567901"/>
                <a:gd name="connsiteY11" fmla="*/ 698401 h 727252"/>
                <a:gd name="connsiteX12" fmla="*/ 1043497 w 1567901"/>
                <a:gd name="connsiteY12" fmla="*/ 698401 h 727252"/>
                <a:gd name="connsiteX13" fmla="*/ 1517996 w 1567901"/>
                <a:gd name="connsiteY13" fmla="*/ 424479 h 727252"/>
                <a:gd name="connsiteX14" fmla="*/ 1567890 w 1567901"/>
                <a:gd name="connsiteY14" fmla="*/ 354626 h 727252"/>
                <a:gd name="connsiteX15" fmla="*/ 1567890 w 1567901"/>
                <a:gd name="connsiteY15" fmla="*/ 293855 h 727252"/>
                <a:gd name="connsiteX16" fmla="*/ 1518495 w 1567901"/>
                <a:gd name="connsiteY16" fmla="*/ 224601 h 727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567901" h="727252">
                  <a:moveTo>
                    <a:pt x="1518495" y="224601"/>
                  </a:moveTo>
                  <a:lnTo>
                    <a:pt x="1195377" y="37795"/>
                  </a:lnTo>
                  <a:cubicBezTo>
                    <a:pt x="1128917" y="-624"/>
                    <a:pt x="1021144" y="-624"/>
                    <a:pt x="954685" y="37795"/>
                  </a:cubicBezTo>
                  <a:lnTo>
                    <a:pt x="781351" y="137585"/>
                  </a:lnTo>
                  <a:cubicBezTo>
                    <a:pt x="714891" y="176004"/>
                    <a:pt x="607118" y="176004"/>
                    <a:pt x="540659" y="137585"/>
                  </a:cubicBezTo>
                  <a:lnTo>
                    <a:pt x="351059" y="28814"/>
                  </a:lnTo>
                  <a:cubicBezTo>
                    <a:pt x="284599" y="-9605"/>
                    <a:pt x="176827" y="-9605"/>
                    <a:pt x="110367" y="28814"/>
                  </a:cubicBezTo>
                  <a:lnTo>
                    <a:pt x="49895" y="63641"/>
                  </a:lnTo>
                  <a:cubicBezTo>
                    <a:pt x="16864" y="82800"/>
                    <a:pt x="0" y="107847"/>
                    <a:pt x="0" y="132894"/>
                  </a:cubicBezTo>
                  <a:cubicBezTo>
                    <a:pt x="0" y="142873"/>
                    <a:pt x="0" y="183787"/>
                    <a:pt x="0" y="193965"/>
                  </a:cubicBezTo>
                  <a:cubicBezTo>
                    <a:pt x="0" y="219212"/>
                    <a:pt x="16465" y="244359"/>
                    <a:pt x="49895" y="263818"/>
                  </a:cubicBezTo>
                  <a:lnTo>
                    <a:pt x="802805" y="698401"/>
                  </a:lnTo>
                  <a:cubicBezTo>
                    <a:pt x="869265" y="736819"/>
                    <a:pt x="977037" y="736919"/>
                    <a:pt x="1043497" y="698401"/>
                  </a:cubicBezTo>
                  <a:lnTo>
                    <a:pt x="1517996" y="424479"/>
                  </a:lnTo>
                  <a:cubicBezTo>
                    <a:pt x="1551225" y="405319"/>
                    <a:pt x="1567890" y="380172"/>
                    <a:pt x="1567890" y="354626"/>
                  </a:cubicBezTo>
                  <a:lnTo>
                    <a:pt x="1567890" y="293855"/>
                  </a:lnTo>
                  <a:cubicBezTo>
                    <a:pt x="1568389" y="269107"/>
                    <a:pt x="1551824" y="243960"/>
                    <a:pt x="1518495" y="224601"/>
                  </a:cubicBezTo>
                  <a:close/>
                </a:path>
              </a:pathLst>
            </a:custGeom>
            <a:solidFill>
              <a:srgbClr val="37474F"/>
            </a:solidFill>
            <a:ln w="9963" cap="flat">
              <a:noFill/>
              <a:prstDash val="solid"/>
              <a:miter/>
            </a:ln>
          </p:spPr>
          <p:txBody>
            <a:bodyPr rtlCol="0" anchor="ctr"/>
            <a:lstStyle/>
            <a:p>
              <a:pPr defTabSz="685783">
                <a:buClrTx/>
                <a:defRPr/>
              </a:pPr>
              <a:endParaRPr lang="en-US" sz="1350" kern="1200" dirty="0">
                <a:solidFill>
                  <a:prstClr val="black"/>
                </a:solidFill>
                <a:latin typeface="Calibri" panose="020F0502020204030204"/>
                <a:ea typeface="+mn-ea"/>
              </a:endParaRPr>
            </a:p>
          </p:txBody>
        </p:sp>
        <p:sp>
          <p:nvSpPr>
            <p:cNvPr id="140" name="Freeform: Shape 139">
              <a:extLst>
                <a:ext uri="{FF2B5EF4-FFF2-40B4-BE49-F238E27FC236}">
                  <a16:creationId xmlns:a16="http://schemas.microsoft.com/office/drawing/2014/main" id="{FFC941D1-8139-C6BE-AF69-09423BF1AEAE}"/>
                </a:ext>
              </a:extLst>
            </p:cNvPr>
            <p:cNvSpPr/>
            <p:nvPr/>
          </p:nvSpPr>
          <p:spPr>
            <a:xfrm>
              <a:off x="4302373" y="4217530"/>
              <a:ext cx="1567852" cy="666442"/>
            </a:xfrm>
            <a:custGeom>
              <a:avLst/>
              <a:gdLst>
                <a:gd name="connsiteX0" fmla="*/ 49907 w 1567852"/>
                <a:gd name="connsiteY0" fmla="*/ 202946 h 666442"/>
                <a:gd name="connsiteX1" fmla="*/ 802818 w 1567852"/>
                <a:gd name="connsiteY1" fmla="*/ 637629 h 666442"/>
                <a:gd name="connsiteX2" fmla="*/ 1043510 w 1567852"/>
                <a:gd name="connsiteY2" fmla="*/ 637629 h 666442"/>
                <a:gd name="connsiteX3" fmla="*/ 1518008 w 1567852"/>
                <a:gd name="connsiteY3" fmla="*/ 363707 h 666442"/>
                <a:gd name="connsiteX4" fmla="*/ 1518008 w 1567852"/>
                <a:gd name="connsiteY4" fmla="*/ 224601 h 666442"/>
                <a:gd name="connsiteX5" fmla="*/ 1194890 w 1567852"/>
                <a:gd name="connsiteY5" fmla="*/ 37795 h 666442"/>
                <a:gd name="connsiteX6" fmla="*/ 954198 w 1567852"/>
                <a:gd name="connsiteY6" fmla="*/ 37795 h 666442"/>
                <a:gd name="connsiteX7" fmla="*/ 780864 w 1567852"/>
                <a:gd name="connsiteY7" fmla="*/ 137585 h 666442"/>
                <a:gd name="connsiteX8" fmla="*/ 540172 w 1567852"/>
                <a:gd name="connsiteY8" fmla="*/ 137585 h 666442"/>
                <a:gd name="connsiteX9" fmla="*/ 350573 w 1567852"/>
                <a:gd name="connsiteY9" fmla="*/ 28814 h 666442"/>
                <a:gd name="connsiteX10" fmla="*/ 109881 w 1567852"/>
                <a:gd name="connsiteY10" fmla="*/ 28814 h 666442"/>
                <a:gd name="connsiteX11" fmla="*/ 49408 w 1567852"/>
                <a:gd name="connsiteY11" fmla="*/ 63641 h 666442"/>
                <a:gd name="connsiteX12" fmla="*/ 49907 w 1567852"/>
                <a:gd name="connsiteY12" fmla="*/ 202946 h 6664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67852" h="666442">
                  <a:moveTo>
                    <a:pt x="49907" y="202946"/>
                  </a:moveTo>
                  <a:lnTo>
                    <a:pt x="802818" y="637629"/>
                  </a:lnTo>
                  <a:cubicBezTo>
                    <a:pt x="869278" y="676048"/>
                    <a:pt x="977050" y="676048"/>
                    <a:pt x="1043510" y="637629"/>
                  </a:cubicBezTo>
                  <a:lnTo>
                    <a:pt x="1518008" y="363707"/>
                  </a:lnTo>
                  <a:cubicBezTo>
                    <a:pt x="1584468" y="325388"/>
                    <a:pt x="1584468" y="263119"/>
                    <a:pt x="1518008" y="224601"/>
                  </a:cubicBezTo>
                  <a:lnTo>
                    <a:pt x="1194890" y="37795"/>
                  </a:lnTo>
                  <a:cubicBezTo>
                    <a:pt x="1128431" y="-624"/>
                    <a:pt x="1020658" y="-624"/>
                    <a:pt x="954198" y="37795"/>
                  </a:cubicBezTo>
                  <a:lnTo>
                    <a:pt x="780864" y="137585"/>
                  </a:lnTo>
                  <a:cubicBezTo>
                    <a:pt x="714405" y="176004"/>
                    <a:pt x="606632" y="176004"/>
                    <a:pt x="540172" y="137585"/>
                  </a:cubicBezTo>
                  <a:lnTo>
                    <a:pt x="350573" y="28814"/>
                  </a:lnTo>
                  <a:cubicBezTo>
                    <a:pt x="284113" y="-9605"/>
                    <a:pt x="176340" y="-9605"/>
                    <a:pt x="109881" y="28814"/>
                  </a:cubicBezTo>
                  <a:lnTo>
                    <a:pt x="49408" y="63641"/>
                  </a:lnTo>
                  <a:cubicBezTo>
                    <a:pt x="-16552" y="102259"/>
                    <a:pt x="-16552" y="164528"/>
                    <a:pt x="49907" y="202946"/>
                  </a:cubicBezTo>
                  <a:close/>
                </a:path>
              </a:pathLst>
            </a:custGeom>
            <a:solidFill>
              <a:srgbClr val="455A64"/>
            </a:solidFill>
            <a:ln w="9963" cap="flat">
              <a:noFill/>
              <a:prstDash val="solid"/>
              <a:miter/>
            </a:ln>
          </p:spPr>
          <p:txBody>
            <a:bodyPr rtlCol="0" anchor="ctr"/>
            <a:lstStyle/>
            <a:p>
              <a:pPr defTabSz="685783">
                <a:buClrTx/>
                <a:defRPr/>
              </a:pPr>
              <a:endParaRPr lang="en-US" sz="1350" kern="1200" dirty="0">
                <a:solidFill>
                  <a:prstClr val="black"/>
                </a:solidFill>
                <a:latin typeface="Calibri" panose="020F0502020204030204"/>
                <a:ea typeface="+mn-ea"/>
              </a:endParaRPr>
            </a:p>
          </p:txBody>
        </p:sp>
        <p:grpSp>
          <p:nvGrpSpPr>
            <p:cNvPr id="141" name="Graphic 2">
              <a:extLst>
                <a:ext uri="{FF2B5EF4-FFF2-40B4-BE49-F238E27FC236}">
                  <a16:creationId xmlns:a16="http://schemas.microsoft.com/office/drawing/2014/main" id="{8A4DF937-E5C8-8813-3450-C156E36A64D8}"/>
                </a:ext>
              </a:extLst>
            </p:cNvPr>
            <p:cNvGrpSpPr/>
            <p:nvPr/>
          </p:nvGrpSpPr>
          <p:grpSpPr>
            <a:xfrm>
              <a:off x="4933368" y="4280869"/>
              <a:ext cx="796629" cy="512024"/>
              <a:chOff x="4933368" y="4280869"/>
              <a:chExt cx="796629" cy="512024"/>
            </a:xfrm>
          </p:grpSpPr>
          <p:sp>
            <p:nvSpPr>
              <p:cNvPr id="156" name="Freeform: Shape 155">
                <a:extLst>
                  <a:ext uri="{FF2B5EF4-FFF2-40B4-BE49-F238E27FC236}">
                    <a16:creationId xmlns:a16="http://schemas.microsoft.com/office/drawing/2014/main" id="{D52BC02B-CF0B-89F5-A63C-FBD9CA025ED3}"/>
                  </a:ext>
                </a:extLst>
              </p:cNvPr>
              <p:cNvSpPr/>
              <p:nvPr/>
            </p:nvSpPr>
            <p:spPr>
              <a:xfrm>
                <a:off x="4933368" y="4302896"/>
                <a:ext cx="796629" cy="459761"/>
              </a:xfrm>
              <a:custGeom>
                <a:avLst/>
                <a:gdLst>
                  <a:gd name="connsiteX0" fmla="*/ 5075 w 796629"/>
                  <a:gd name="connsiteY0" fmla="*/ 203500 h 459761"/>
                  <a:gd name="connsiteX1" fmla="*/ 444148 w 796629"/>
                  <a:gd name="connsiteY1" fmla="*/ 456765 h 459761"/>
                  <a:gd name="connsiteX2" fmla="*/ 468796 w 796629"/>
                  <a:gd name="connsiteY2" fmla="*/ 456765 h 459761"/>
                  <a:gd name="connsiteX3" fmla="*/ 791614 w 796629"/>
                  <a:gd name="connsiteY3" fmla="*/ 270458 h 459761"/>
                  <a:gd name="connsiteX4" fmla="*/ 796178 w 796629"/>
                  <a:gd name="connsiteY4" fmla="*/ 260752 h 459761"/>
                  <a:gd name="connsiteX5" fmla="*/ 791614 w 796629"/>
                  <a:gd name="connsiteY5" fmla="*/ 256188 h 459761"/>
                  <a:gd name="connsiteX6" fmla="*/ 352541 w 796629"/>
                  <a:gd name="connsiteY6" fmla="*/ 2923 h 459761"/>
                  <a:gd name="connsiteX7" fmla="*/ 327893 w 796629"/>
                  <a:gd name="connsiteY7" fmla="*/ 2923 h 459761"/>
                  <a:gd name="connsiteX8" fmla="*/ 5075 w 796629"/>
                  <a:gd name="connsiteY8" fmla="*/ 189329 h 459761"/>
                  <a:gd name="connsiteX9" fmla="*/ 401 w 796629"/>
                  <a:gd name="connsiteY9" fmla="*/ 198826 h 459761"/>
                  <a:gd name="connsiteX10" fmla="*/ 5075 w 796629"/>
                  <a:gd name="connsiteY10" fmla="*/ 203500 h 459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96629" h="459761">
                    <a:moveTo>
                      <a:pt x="5075" y="203500"/>
                    </a:moveTo>
                    <a:lnTo>
                      <a:pt x="444148" y="456765"/>
                    </a:lnTo>
                    <a:cubicBezTo>
                      <a:pt x="451878" y="460760"/>
                      <a:pt x="461065" y="460760"/>
                      <a:pt x="468796" y="456765"/>
                    </a:cubicBezTo>
                    <a:lnTo>
                      <a:pt x="791614" y="270458"/>
                    </a:lnTo>
                    <a:cubicBezTo>
                      <a:pt x="795555" y="269039"/>
                      <a:pt x="797598" y="264693"/>
                      <a:pt x="796178" y="260752"/>
                    </a:cubicBezTo>
                    <a:cubicBezTo>
                      <a:pt x="795413" y="258627"/>
                      <a:pt x="793740" y="256954"/>
                      <a:pt x="791614" y="256188"/>
                    </a:cubicBezTo>
                    <a:lnTo>
                      <a:pt x="352541" y="2923"/>
                    </a:lnTo>
                    <a:cubicBezTo>
                      <a:pt x="344787" y="-974"/>
                      <a:pt x="335647" y="-974"/>
                      <a:pt x="327893" y="2923"/>
                    </a:cubicBezTo>
                    <a:lnTo>
                      <a:pt x="5075" y="189329"/>
                    </a:lnTo>
                    <a:cubicBezTo>
                      <a:pt x="1162" y="190661"/>
                      <a:pt x="-931" y="194913"/>
                      <a:pt x="401" y="198826"/>
                    </a:cubicBezTo>
                    <a:cubicBezTo>
                      <a:pt x="1150" y="201025"/>
                      <a:pt x="2876" y="202751"/>
                      <a:pt x="5075" y="203500"/>
                    </a:cubicBezTo>
                    <a:close/>
                  </a:path>
                </a:pathLst>
              </a:custGeom>
              <a:solidFill>
                <a:srgbClr val="000000"/>
              </a:solidFill>
              <a:ln w="9963" cap="flat">
                <a:noFill/>
                <a:prstDash val="solid"/>
                <a:miter/>
              </a:ln>
            </p:spPr>
            <p:txBody>
              <a:bodyPr rtlCol="0" anchor="ctr"/>
              <a:lstStyle/>
              <a:p>
                <a:pPr defTabSz="685783">
                  <a:buClrTx/>
                  <a:defRPr/>
                </a:pPr>
                <a:endParaRPr lang="en-US" sz="1350" kern="1200" dirty="0">
                  <a:solidFill>
                    <a:prstClr val="black"/>
                  </a:solidFill>
                  <a:latin typeface="Calibri" panose="020F0502020204030204"/>
                  <a:ea typeface="+mn-ea"/>
                </a:endParaRPr>
              </a:p>
            </p:txBody>
          </p:sp>
          <p:sp>
            <p:nvSpPr>
              <p:cNvPr id="157" name="Freeform: Shape 156">
                <a:extLst>
                  <a:ext uri="{FF2B5EF4-FFF2-40B4-BE49-F238E27FC236}">
                    <a16:creationId xmlns:a16="http://schemas.microsoft.com/office/drawing/2014/main" id="{3CAAE328-4086-DBEF-8648-3616FCFE9F9E}"/>
                  </a:ext>
                </a:extLst>
              </p:cNvPr>
              <p:cNvSpPr/>
              <p:nvPr/>
            </p:nvSpPr>
            <p:spPr>
              <a:xfrm>
                <a:off x="4933428" y="4333132"/>
                <a:ext cx="796569" cy="459761"/>
              </a:xfrm>
              <a:custGeom>
                <a:avLst/>
                <a:gdLst>
                  <a:gd name="connsiteX0" fmla="*/ 5015 w 796569"/>
                  <a:gd name="connsiteY0" fmla="*/ 203600 h 459761"/>
                  <a:gd name="connsiteX1" fmla="*/ 444088 w 796569"/>
                  <a:gd name="connsiteY1" fmla="*/ 456765 h 459761"/>
                  <a:gd name="connsiteX2" fmla="*/ 468736 w 796569"/>
                  <a:gd name="connsiteY2" fmla="*/ 456765 h 459761"/>
                  <a:gd name="connsiteX3" fmla="*/ 791555 w 796569"/>
                  <a:gd name="connsiteY3" fmla="*/ 270458 h 459761"/>
                  <a:gd name="connsiteX4" fmla="*/ 796119 w 796569"/>
                  <a:gd name="connsiteY4" fmla="*/ 260752 h 459761"/>
                  <a:gd name="connsiteX5" fmla="*/ 791555 w 796569"/>
                  <a:gd name="connsiteY5" fmla="*/ 256188 h 459761"/>
                  <a:gd name="connsiteX6" fmla="*/ 352482 w 796569"/>
                  <a:gd name="connsiteY6" fmla="*/ 2923 h 459761"/>
                  <a:gd name="connsiteX7" fmla="*/ 327834 w 796569"/>
                  <a:gd name="connsiteY7" fmla="*/ 2923 h 459761"/>
                  <a:gd name="connsiteX8" fmla="*/ 5015 w 796569"/>
                  <a:gd name="connsiteY8" fmla="*/ 189329 h 459761"/>
                  <a:gd name="connsiteX9" fmla="*/ 451 w 796569"/>
                  <a:gd name="connsiteY9" fmla="*/ 199035 h 459761"/>
                  <a:gd name="connsiteX10" fmla="*/ 5015 w 796569"/>
                  <a:gd name="connsiteY10" fmla="*/ 203599 h 459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96569" h="459761">
                    <a:moveTo>
                      <a:pt x="5015" y="203600"/>
                    </a:moveTo>
                    <a:lnTo>
                      <a:pt x="444088" y="456765"/>
                    </a:lnTo>
                    <a:cubicBezTo>
                      <a:pt x="451819" y="460760"/>
                      <a:pt x="461006" y="460760"/>
                      <a:pt x="468736" y="456765"/>
                    </a:cubicBezTo>
                    <a:lnTo>
                      <a:pt x="791555" y="270458"/>
                    </a:lnTo>
                    <a:cubicBezTo>
                      <a:pt x="795495" y="269039"/>
                      <a:pt x="797539" y="264693"/>
                      <a:pt x="796119" y="260752"/>
                    </a:cubicBezTo>
                    <a:cubicBezTo>
                      <a:pt x="795353" y="258627"/>
                      <a:pt x="793680" y="256954"/>
                      <a:pt x="791555" y="256188"/>
                    </a:cubicBezTo>
                    <a:lnTo>
                      <a:pt x="352482" y="2923"/>
                    </a:lnTo>
                    <a:cubicBezTo>
                      <a:pt x="344728" y="-974"/>
                      <a:pt x="335588" y="-974"/>
                      <a:pt x="327834" y="2923"/>
                    </a:cubicBezTo>
                    <a:lnTo>
                      <a:pt x="5015" y="189329"/>
                    </a:lnTo>
                    <a:cubicBezTo>
                      <a:pt x="1075" y="190749"/>
                      <a:pt x="-969" y="195095"/>
                      <a:pt x="451" y="199035"/>
                    </a:cubicBezTo>
                    <a:cubicBezTo>
                      <a:pt x="1217" y="201160"/>
                      <a:pt x="2890" y="202834"/>
                      <a:pt x="5015" y="203599"/>
                    </a:cubicBezTo>
                    <a:close/>
                  </a:path>
                </a:pathLst>
              </a:custGeom>
              <a:solidFill>
                <a:srgbClr val="000000"/>
              </a:solidFill>
              <a:ln w="9963" cap="flat">
                <a:noFill/>
                <a:prstDash val="solid"/>
                <a:miter/>
              </a:ln>
            </p:spPr>
            <p:txBody>
              <a:bodyPr rtlCol="0" anchor="ctr"/>
              <a:lstStyle/>
              <a:p>
                <a:pPr defTabSz="685783">
                  <a:buClrTx/>
                  <a:defRPr/>
                </a:pPr>
                <a:endParaRPr lang="en-US" sz="1350" kern="1200" dirty="0">
                  <a:solidFill>
                    <a:prstClr val="black"/>
                  </a:solidFill>
                  <a:latin typeface="Calibri" panose="020F0502020204030204"/>
                  <a:ea typeface="+mn-ea"/>
                </a:endParaRPr>
              </a:p>
            </p:txBody>
          </p:sp>
          <p:sp>
            <p:nvSpPr>
              <p:cNvPr id="158" name="Freeform: Shape 157">
                <a:extLst>
                  <a:ext uri="{FF2B5EF4-FFF2-40B4-BE49-F238E27FC236}">
                    <a16:creationId xmlns:a16="http://schemas.microsoft.com/office/drawing/2014/main" id="{6ABB0265-4FA0-B035-FA2D-F5D25817BCB6}"/>
                  </a:ext>
                </a:extLst>
              </p:cNvPr>
              <p:cNvSpPr/>
              <p:nvPr/>
            </p:nvSpPr>
            <p:spPr>
              <a:xfrm>
                <a:off x="4933428" y="4314771"/>
                <a:ext cx="795671" cy="459761"/>
              </a:xfrm>
              <a:custGeom>
                <a:avLst/>
                <a:gdLst>
                  <a:gd name="connsiteX0" fmla="*/ 5015 w 795671"/>
                  <a:gd name="connsiteY0" fmla="*/ 203599 h 459761"/>
                  <a:gd name="connsiteX1" fmla="*/ 444088 w 795671"/>
                  <a:gd name="connsiteY1" fmla="*/ 456765 h 459761"/>
                  <a:gd name="connsiteX2" fmla="*/ 468736 w 795671"/>
                  <a:gd name="connsiteY2" fmla="*/ 456765 h 459761"/>
                  <a:gd name="connsiteX3" fmla="*/ 790657 w 795671"/>
                  <a:gd name="connsiteY3" fmla="*/ 270458 h 459761"/>
                  <a:gd name="connsiteX4" fmla="*/ 795221 w 795671"/>
                  <a:gd name="connsiteY4" fmla="*/ 260752 h 459761"/>
                  <a:gd name="connsiteX5" fmla="*/ 790657 w 795671"/>
                  <a:gd name="connsiteY5" fmla="*/ 256188 h 459761"/>
                  <a:gd name="connsiteX6" fmla="*/ 351584 w 795671"/>
                  <a:gd name="connsiteY6" fmla="*/ 2923 h 459761"/>
                  <a:gd name="connsiteX7" fmla="*/ 326936 w 795671"/>
                  <a:gd name="connsiteY7" fmla="*/ 2923 h 459761"/>
                  <a:gd name="connsiteX8" fmla="*/ 5015 w 795671"/>
                  <a:gd name="connsiteY8" fmla="*/ 189329 h 459761"/>
                  <a:gd name="connsiteX9" fmla="*/ 451 w 795671"/>
                  <a:gd name="connsiteY9" fmla="*/ 199035 h 459761"/>
                  <a:gd name="connsiteX10" fmla="*/ 5015 w 795671"/>
                  <a:gd name="connsiteY10" fmla="*/ 203599 h 459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95671" h="459761">
                    <a:moveTo>
                      <a:pt x="5015" y="203599"/>
                    </a:moveTo>
                    <a:lnTo>
                      <a:pt x="444088" y="456765"/>
                    </a:lnTo>
                    <a:cubicBezTo>
                      <a:pt x="451819" y="460760"/>
                      <a:pt x="461006" y="460760"/>
                      <a:pt x="468736" y="456765"/>
                    </a:cubicBezTo>
                    <a:lnTo>
                      <a:pt x="790657" y="270458"/>
                    </a:lnTo>
                    <a:cubicBezTo>
                      <a:pt x="794597" y="269039"/>
                      <a:pt x="796641" y="264693"/>
                      <a:pt x="795221" y="260752"/>
                    </a:cubicBezTo>
                    <a:cubicBezTo>
                      <a:pt x="794455" y="258627"/>
                      <a:pt x="792782" y="256954"/>
                      <a:pt x="790657" y="256188"/>
                    </a:cubicBezTo>
                    <a:lnTo>
                      <a:pt x="351584" y="2923"/>
                    </a:lnTo>
                    <a:cubicBezTo>
                      <a:pt x="343830" y="-974"/>
                      <a:pt x="334689" y="-974"/>
                      <a:pt x="326936" y="2923"/>
                    </a:cubicBezTo>
                    <a:lnTo>
                      <a:pt x="5015" y="189329"/>
                    </a:lnTo>
                    <a:cubicBezTo>
                      <a:pt x="1075" y="190749"/>
                      <a:pt x="-969" y="195095"/>
                      <a:pt x="451" y="199035"/>
                    </a:cubicBezTo>
                    <a:cubicBezTo>
                      <a:pt x="1217" y="201160"/>
                      <a:pt x="2890" y="202834"/>
                      <a:pt x="5015" y="203599"/>
                    </a:cubicBezTo>
                    <a:close/>
                  </a:path>
                </a:pathLst>
              </a:custGeom>
              <a:solidFill>
                <a:srgbClr val="EBEBEB"/>
              </a:solidFill>
              <a:ln w="9963" cap="flat">
                <a:noFill/>
                <a:prstDash val="solid"/>
                <a:miter/>
              </a:ln>
            </p:spPr>
            <p:txBody>
              <a:bodyPr rtlCol="0" anchor="ctr"/>
              <a:lstStyle/>
              <a:p>
                <a:pPr defTabSz="685783">
                  <a:buClrTx/>
                  <a:defRPr/>
                </a:pPr>
                <a:endParaRPr lang="en-US" sz="1350" kern="1200" dirty="0">
                  <a:solidFill>
                    <a:prstClr val="black"/>
                  </a:solidFill>
                  <a:latin typeface="Calibri" panose="020F0502020204030204"/>
                  <a:ea typeface="+mn-ea"/>
                </a:endParaRPr>
              </a:p>
            </p:txBody>
          </p:sp>
          <p:sp>
            <p:nvSpPr>
              <p:cNvPr id="159" name="Freeform: Shape 158">
                <a:extLst>
                  <a:ext uri="{FF2B5EF4-FFF2-40B4-BE49-F238E27FC236}">
                    <a16:creationId xmlns:a16="http://schemas.microsoft.com/office/drawing/2014/main" id="{C9B6D3F0-774D-8231-98EF-1B702CD55BE6}"/>
                  </a:ext>
                </a:extLst>
              </p:cNvPr>
              <p:cNvSpPr/>
              <p:nvPr/>
            </p:nvSpPr>
            <p:spPr>
              <a:xfrm>
                <a:off x="4944530" y="4314571"/>
                <a:ext cx="772768" cy="437536"/>
              </a:xfrm>
              <a:custGeom>
                <a:avLst/>
                <a:gdLst>
                  <a:gd name="connsiteX0" fmla="*/ 457434 w 772768"/>
                  <a:gd name="connsiteY0" fmla="*/ 434412 h 437536"/>
                  <a:gd name="connsiteX1" fmla="*/ 772769 w 772768"/>
                  <a:gd name="connsiteY1" fmla="*/ 252396 h 437536"/>
                  <a:gd name="connsiteX2" fmla="*/ 340880 w 772768"/>
                  <a:gd name="connsiteY2" fmla="*/ 2923 h 437536"/>
                  <a:gd name="connsiteX3" fmla="*/ 316232 w 772768"/>
                  <a:gd name="connsiteY3" fmla="*/ 2923 h 437536"/>
                  <a:gd name="connsiteX4" fmla="*/ 0 w 772768"/>
                  <a:gd name="connsiteY4" fmla="*/ 185438 h 437536"/>
                  <a:gd name="connsiteX5" fmla="*/ 430890 w 772768"/>
                  <a:gd name="connsiteY5" fmla="*/ 434213 h 437536"/>
                  <a:gd name="connsiteX6" fmla="*/ 457434 w 772768"/>
                  <a:gd name="connsiteY6" fmla="*/ 434412 h 437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72768" h="437536">
                    <a:moveTo>
                      <a:pt x="457434" y="434412"/>
                    </a:moveTo>
                    <a:lnTo>
                      <a:pt x="772769" y="252396"/>
                    </a:lnTo>
                    <a:lnTo>
                      <a:pt x="340880" y="2923"/>
                    </a:lnTo>
                    <a:cubicBezTo>
                      <a:pt x="333127" y="-974"/>
                      <a:pt x="323986" y="-974"/>
                      <a:pt x="316232" y="2923"/>
                    </a:cubicBezTo>
                    <a:lnTo>
                      <a:pt x="0" y="185438"/>
                    </a:lnTo>
                    <a:lnTo>
                      <a:pt x="430890" y="434213"/>
                    </a:lnTo>
                    <a:cubicBezTo>
                      <a:pt x="439184" y="438573"/>
                      <a:pt x="449076" y="438647"/>
                      <a:pt x="457434" y="434412"/>
                    </a:cubicBezTo>
                    <a:close/>
                  </a:path>
                </a:pathLst>
              </a:custGeom>
              <a:solidFill>
                <a:srgbClr val="E0E0E0"/>
              </a:solidFill>
              <a:ln w="9963" cap="flat">
                <a:noFill/>
                <a:prstDash val="solid"/>
                <a:miter/>
              </a:ln>
            </p:spPr>
            <p:txBody>
              <a:bodyPr rtlCol="0" anchor="ctr"/>
              <a:lstStyle/>
              <a:p>
                <a:pPr defTabSz="685783">
                  <a:buClrTx/>
                  <a:defRPr/>
                </a:pPr>
                <a:endParaRPr lang="en-US" sz="1350" kern="1200" dirty="0">
                  <a:solidFill>
                    <a:prstClr val="black"/>
                  </a:solidFill>
                  <a:latin typeface="Calibri" panose="020F0502020204030204"/>
                  <a:ea typeface="+mn-ea"/>
                </a:endParaRPr>
              </a:p>
            </p:txBody>
          </p:sp>
          <p:sp>
            <p:nvSpPr>
              <p:cNvPr id="160" name="Freeform: Shape 159">
                <a:extLst>
                  <a:ext uri="{FF2B5EF4-FFF2-40B4-BE49-F238E27FC236}">
                    <a16:creationId xmlns:a16="http://schemas.microsoft.com/office/drawing/2014/main" id="{4303AA76-FA72-D842-5143-AE3159F701AF}"/>
                  </a:ext>
                </a:extLst>
              </p:cNvPr>
              <p:cNvSpPr/>
              <p:nvPr/>
            </p:nvSpPr>
            <p:spPr>
              <a:xfrm>
                <a:off x="4933428" y="4280869"/>
                <a:ext cx="796569" cy="459761"/>
              </a:xfrm>
              <a:custGeom>
                <a:avLst/>
                <a:gdLst>
                  <a:gd name="connsiteX0" fmla="*/ 5015 w 796569"/>
                  <a:gd name="connsiteY0" fmla="*/ 203573 h 459761"/>
                  <a:gd name="connsiteX1" fmla="*/ 444088 w 796569"/>
                  <a:gd name="connsiteY1" fmla="*/ 456838 h 459761"/>
                  <a:gd name="connsiteX2" fmla="*/ 468736 w 796569"/>
                  <a:gd name="connsiteY2" fmla="*/ 456838 h 459761"/>
                  <a:gd name="connsiteX3" fmla="*/ 791555 w 796569"/>
                  <a:gd name="connsiteY3" fmla="*/ 270432 h 459761"/>
                  <a:gd name="connsiteX4" fmla="*/ 796119 w 796569"/>
                  <a:gd name="connsiteY4" fmla="*/ 260726 h 459761"/>
                  <a:gd name="connsiteX5" fmla="*/ 791555 w 796569"/>
                  <a:gd name="connsiteY5" fmla="*/ 256162 h 459761"/>
                  <a:gd name="connsiteX6" fmla="*/ 352482 w 796569"/>
                  <a:gd name="connsiteY6" fmla="*/ 2996 h 459761"/>
                  <a:gd name="connsiteX7" fmla="*/ 327834 w 796569"/>
                  <a:gd name="connsiteY7" fmla="*/ 2996 h 459761"/>
                  <a:gd name="connsiteX8" fmla="*/ 5015 w 796569"/>
                  <a:gd name="connsiteY8" fmla="*/ 189303 h 459761"/>
                  <a:gd name="connsiteX9" fmla="*/ 451 w 796569"/>
                  <a:gd name="connsiteY9" fmla="*/ 199009 h 459761"/>
                  <a:gd name="connsiteX10" fmla="*/ 5015 w 796569"/>
                  <a:gd name="connsiteY10" fmla="*/ 203573 h 459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96569" h="459761">
                    <a:moveTo>
                      <a:pt x="5015" y="203573"/>
                    </a:moveTo>
                    <a:lnTo>
                      <a:pt x="444088" y="456838"/>
                    </a:lnTo>
                    <a:cubicBezTo>
                      <a:pt x="451842" y="460736"/>
                      <a:pt x="460982" y="460736"/>
                      <a:pt x="468736" y="456838"/>
                    </a:cubicBezTo>
                    <a:lnTo>
                      <a:pt x="791555" y="270432"/>
                    </a:lnTo>
                    <a:cubicBezTo>
                      <a:pt x="795495" y="269012"/>
                      <a:pt x="797539" y="264666"/>
                      <a:pt x="796119" y="260726"/>
                    </a:cubicBezTo>
                    <a:cubicBezTo>
                      <a:pt x="795353" y="258601"/>
                      <a:pt x="793680" y="256928"/>
                      <a:pt x="791555" y="256162"/>
                    </a:cubicBezTo>
                    <a:lnTo>
                      <a:pt x="352482" y="2996"/>
                    </a:lnTo>
                    <a:cubicBezTo>
                      <a:pt x="344751" y="-999"/>
                      <a:pt x="335564" y="-999"/>
                      <a:pt x="327834" y="2996"/>
                    </a:cubicBezTo>
                    <a:lnTo>
                      <a:pt x="5015" y="189303"/>
                    </a:lnTo>
                    <a:cubicBezTo>
                      <a:pt x="1075" y="190723"/>
                      <a:pt x="-969" y="195068"/>
                      <a:pt x="451" y="199009"/>
                    </a:cubicBezTo>
                    <a:cubicBezTo>
                      <a:pt x="1217" y="201134"/>
                      <a:pt x="2890" y="202807"/>
                      <a:pt x="5015" y="203573"/>
                    </a:cubicBezTo>
                    <a:close/>
                  </a:path>
                </a:pathLst>
              </a:custGeom>
              <a:solidFill>
                <a:srgbClr val="FAFAFA"/>
              </a:solidFill>
              <a:ln w="9963" cap="flat">
                <a:noFill/>
                <a:prstDash val="solid"/>
                <a:miter/>
              </a:ln>
            </p:spPr>
            <p:txBody>
              <a:bodyPr rtlCol="0" anchor="ctr"/>
              <a:lstStyle/>
              <a:p>
                <a:pPr defTabSz="685783">
                  <a:buClrTx/>
                  <a:defRPr/>
                </a:pPr>
                <a:endParaRPr lang="en-US" sz="1350" kern="1200" dirty="0">
                  <a:solidFill>
                    <a:prstClr val="black"/>
                  </a:solidFill>
                  <a:latin typeface="Calibri" panose="020F0502020204030204"/>
                  <a:ea typeface="+mn-ea"/>
                </a:endParaRPr>
              </a:p>
            </p:txBody>
          </p:sp>
          <p:sp>
            <p:nvSpPr>
              <p:cNvPr id="161" name="Freeform: Shape 160">
                <a:extLst>
                  <a:ext uri="{FF2B5EF4-FFF2-40B4-BE49-F238E27FC236}">
                    <a16:creationId xmlns:a16="http://schemas.microsoft.com/office/drawing/2014/main" id="{00D8CF48-3FA9-1C50-4659-3ED6CE13DA8D}"/>
                  </a:ext>
                </a:extLst>
              </p:cNvPr>
              <p:cNvSpPr/>
              <p:nvPr/>
            </p:nvSpPr>
            <p:spPr>
              <a:xfrm>
                <a:off x="5550950" y="4520266"/>
                <a:ext cx="100088" cy="57180"/>
              </a:xfrm>
              <a:custGeom>
                <a:avLst/>
                <a:gdLst>
                  <a:gd name="connsiteX0" fmla="*/ 14270 w 100088"/>
                  <a:gd name="connsiteY0" fmla="*/ 31035 h 57180"/>
                  <a:gd name="connsiteX1" fmla="*/ 12074 w 100088"/>
                  <a:gd name="connsiteY1" fmla="*/ 31035 h 57180"/>
                  <a:gd name="connsiteX2" fmla="*/ 9779 w 100088"/>
                  <a:gd name="connsiteY2" fmla="*/ 31035 h 57180"/>
                  <a:gd name="connsiteX3" fmla="*/ 898 w 100088"/>
                  <a:gd name="connsiteY3" fmla="*/ 25945 h 57180"/>
                  <a:gd name="connsiteX4" fmla="*/ 0 w 100088"/>
                  <a:gd name="connsiteY4" fmla="*/ 24648 h 57180"/>
                  <a:gd name="connsiteX5" fmla="*/ 898 w 100088"/>
                  <a:gd name="connsiteY5" fmla="*/ 23351 h 57180"/>
                  <a:gd name="connsiteX6" fmla="*/ 40814 w 100088"/>
                  <a:gd name="connsiteY6" fmla="*/ 499 h 57180"/>
                  <a:gd name="connsiteX7" fmla="*/ 43009 w 100088"/>
                  <a:gd name="connsiteY7" fmla="*/ 0 h 57180"/>
                  <a:gd name="connsiteX8" fmla="*/ 45304 w 100088"/>
                  <a:gd name="connsiteY8" fmla="*/ 499 h 57180"/>
                  <a:gd name="connsiteX9" fmla="*/ 99091 w 100088"/>
                  <a:gd name="connsiteY9" fmla="*/ 31634 h 57180"/>
                  <a:gd name="connsiteX10" fmla="*/ 100089 w 100088"/>
                  <a:gd name="connsiteY10" fmla="*/ 32931 h 57180"/>
                  <a:gd name="connsiteX11" fmla="*/ 99091 w 100088"/>
                  <a:gd name="connsiteY11" fmla="*/ 34228 h 57180"/>
                  <a:gd name="connsiteX12" fmla="*/ 60273 w 100088"/>
                  <a:gd name="connsiteY12" fmla="*/ 56681 h 57180"/>
                  <a:gd name="connsiteX13" fmla="*/ 58077 w 100088"/>
                  <a:gd name="connsiteY13" fmla="*/ 57180 h 57180"/>
                  <a:gd name="connsiteX14" fmla="*/ 55782 w 100088"/>
                  <a:gd name="connsiteY14" fmla="*/ 56681 h 57180"/>
                  <a:gd name="connsiteX15" fmla="*/ 46901 w 100088"/>
                  <a:gd name="connsiteY15" fmla="*/ 51591 h 57180"/>
                  <a:gd name="connsiteX16" fmla="*/ 46003 w 100088"/>
                  <a:gd name="connsiteY16" fmla="*/ 50294 h 57180"/>
                  <a:gd name="connsiteX17" fmla="*/ 46901 w 100088"/>
                  <a:gd name="connsiteY17" fmla="*/ 48997 h 57180"/>
                  <a:gd name="connsiteX18" fmla="*/ 72647 w 100088"/>
                  <a:gd name="connsiteY18" fmla="*/ 34128 h 57180"/>
                  <a:gd name="connsiteX19" fmla="*/ 63566 w 100088"/>
                  <a:gd name="connsiteY19" fmla="*/ 28939 h 57180"/>
                  <a:gd name="connsiteX20" fmla="*/ 39716 w 100088"/>
                  <a:gd name="connsiteY20" fmla="*/ 42710 h 57180"/>
                  <a:gd name="connsiteX21" fmla="*/ 37521 w 100088"/>
                  <a:gd name="connsiteY21" fmla="*/ 43209 h 57180"/>
                  <a:gd name="connsiteX22" fmla="*/ 35226 w 100088"/>
                  <a:gd name="connsiteY22" fmla="*/ 42710 h 57180"/>
                  <a:gd name="connsiteX23" fmla="*/ 26444 w 100088"/>
                  <a:gd name="connsiteY23" fmla="*/ 37621 h 57180"/>
                  <a:gd name="connsiteX24" fmla="*/ 25546 w 100088"/>
                  <a:gd name="connsiteY24" fmla="*/ 36324 h 57180"/>
                  <a:gd name="connsiteX25" fmla="*/ 26145 w 100088"/>
                  <a:gd name="connsiteY25" fmla="*/ 35026 h 57180"/>
                  <a:gd name="connsiteX26" fmla="*/ 49994 w 100088"/>
                  <a:gd name="connsiteY26" fmla="*/ 21255 h 57180"/>
                  <a:gd name="connsiteX27" fmla="*/ 40614 w 100088"/>
                  <a:gd name="connsiteY27" fmla="*/ 15867 h 57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00088" h="57180">
                    <a:moveTo>
                      <a:pt x="14270" y="31035"/>
                    </a:moveTo>
                    <a:cubicBezTo>
                      <a:pt x="13552" y="31240"/>
                      <a:pt x="12792" y="31240"/>
                      <a:pt x="12074" y="31035"/>
                    </a:cubicBezTo>
                    <a:cubicBezTo>
                      <a:pt x="11325" y="31254"/>
                      <a:pt x="10529" y="31254"/>
                      <a:pt x="9779" y="31035"/>
                    </a:cubicBezTo>
                    <a:lnTo>
                      <a:pt x="898" y="25945"/>
                    </a:lnTo>
                    <a:cubicBezTo>
                      <a:pt x="299" y="25945"/>
                      <a:pt x="0" y="25147"/>
                      <a:pt x="0" y="24648"/>
                    </a:cubicBezTo>
                    <a:cubicBezTo>
                      <a:pt x="0" y="24149"/>
                      <a:pt x="0" y="23750"/>
                      <a:pt x="898" y="23351"/>
                    </a:cubicBezTo>
                    <a:lnTo>
                      <a:pt x="40814" y="499"/>
                    </a:lnTo>
                    <a:cubicBezTo>
                      <a:pt x="41496" y="161"/>
                      <a:pt x="42248" y="-10"/>
                      <a:pt x="43009" y="0"/>
                    </a:cubicBezTo>
                    <a:cubicBezTo>
                      <a:pt x="43801" y="2"/>
                      <a:pt x="44583" y="173"/>
                      <a:pt x="45304" y="499"/>
                    </a:cubicBezTo>
                    <a:lnTo>
                      <a:pt x="99091" y="31634"/>
                    </a:lnTo>
                    <a:cubicBezTo>
                      <a:pt x="99668" y="31806"/>
                      <a:pt x="100071" y="32328"/>
                      <a:pt x="100089" y="32931"/>
                    </a:cubicBezTo>
                    <a:cubicBezTo>
                      <a:pt x="100089" y="32931"/>
                      <a:pt x="100089" y="33829"/>
                      <a:pt x="99091" y="34228"/>
                    </a:cubicBezTo>
                    <a:lnTo>
                      <a:pt x="60273" y="56681"/>
                    </a:lnTo>
                    <a:cubicBezTo>
                      <a:pt x="59587" y="57009"/>
                      <a:pt x="58837" y="57179"/>
                      <a:pt x="58077" y="57180"/>
                    </a:cubicBezTo>
                    <a:cubicBezTo>
                      <a:pt x="57284" y="57191"/>
                      <a:pt x="56499" y="57020"/>
                      <a:pt x="55782" y="56681"/>
                    </a:cubicBezTo>
                    <a:lnTo>
                      <a:pt x="46901" y="51591"/>
                    </a:lnTo>
                    <a:cubicBezTo>
                      <a:pt x="46302" y="51591"/>
                      <a:pt x="46003" y="50793"/>
                      <a:pt x="46003" y="50294"/>
                    </a:cubicBezTo>
                    <a:cubicBezTo>
                      <a:pt x="46032" y="49726"/>
                      <a:pt x="46380" y="49224"/>
                      <a:pt x="46901" y="48997"/>
                    </a:cubicBezTo>
                    <a:lnTo>
                      <a:pt x="72647" y="34128"/>
                    </a:lnTo>
                    <a:lnTo>
                      <a:pt x="63566" y="28939"/>
                    </a:lnTo>
                    <a:lnTo>
                      <a:pt x="39716" y="42710"/>
                    </a:lnTo>
                    <a:cubicBezTo>
                      <a:pt x="39034" y="43048"/>
                      <a:pt x="38282" y="43219"/>
                      <a:pt x="37521" y="43209"/>
                    </a:cubicBezTo>
                    <a:cubicBezTo>
                      <a:pt x="36728" y="43220"/>
                      <a:pt x="35942" y="43050"/>
                      <a:pt x="35226" y="42710"/>
                    </a:cubicBezTo>
                    <a:lnTo>
                      <a:pt x="26444" y="37621"/>
                    </a:lnTo>
                    <a:cubicBezTo>
                      <a:pt x="25845" y="37621"/>
                      <a:pt x="25546" y="36822"/>
                      <a:pt x="25546" y="36324"/>
                    </a:cubicBezTo>
                    <a:cubicBezTo>
                      <a:pt x="25513" y="35818"/>
                      <a:pt x="25738" y="35330"/>
                      <a:pt x="26145" y="35026"/>
                    </a:cubicBezTo>
                    <a:lnTo>
                      <a:pt x="49994" y="21255"/>
                    </a:lnTo>
                    <a:lnTo>
                      <a:pt x="40614" y="15867"/>
                    </a:lnTo>
                    <a:close/>
                  </a:path>
                </a:pathLst>
              </a:custGeom>
              <a:solidFill>
                <a:srgbClr val="455A64"/>
              </a:solidFill>
              <a:ln w="9963" cap="flat">
                <a:noFill/>
                <a:prstDash val="solid"/>
                <a:miter/>
              </a:ln>
            </p:spPr>
            <p:txBody>
              <a:bodyPr rtlCol="0" anchor="ctr"/>
              <a:lstStyle/>
              <a:p>
                <a:pPr defTabSz="685783">
                  <a:buClrTx/>
                  <a:defRPr/>
                </a:pPr>
                <a:endParaRPr lang="en-US" sz="1350" kern="1200" dirty="0">
                  <a:solidFill>
                    <a:prstClr val="black"/>
                  </a:solidFill>
                  <a:latin typeface="Calibri" panose="020F0502020204030204"/>
                  <a:ea typeface="+mn-ea"/>
                </a:endParaRPr>
              </a:p>
            </p:txBody>
          </p:sp>
          <p:sp>
            <p:nvSpPr>
              <p:cNvPr id="162" name="Freeform: Shape 161">
                <a:extLst>
                  <a:ext uri="{FF2B5EF4-FFF2-40B4-BE49-F238E27FC236}">
                    <a16:creationId xmlns:a16="http://schemas.microsoft.com/office/drawing/2014/main" id="{9AA23B02-A05E-86B5-D2D4-2856A9C3E3EC}"/>
                  </a:ext>
                </a:extLst>
              </p:cNvPr>
              <p:cNvSpPr/>
              <p:nvPr/>
            </p:nvSpPr>
            <p:spPr>
              <a:xfrm>
                <a:off x="5488581" y="4548209"/>
                <a:ext cx="112462" cy="64362"/>
              </a:xfrm>
              <a:custGeom>
                <a:avLst/>
                <a:gdLst>
                  <a:gd name="connsiteX0" fmla="*/ 44706 w 112462"/>
                  <a:gd name="connsiteY0" fmla="*/ 25644 h 64362"/>
                  <a:gd name="connsiteX1" fmla="*/ 40415 w 112462"/>
                  <a:gd name="connsiteY1" fmla="*/ 10875 h 64362"/>
                  <a:gd name="connsiteX2" fmla="*/ 40415 w 112462"/>
                  <a:gd name="connsiteY2" fmla="*/ 9379 h 64362"/>
                  <a:gd name="connsiteX3" fmla="*/ 42211 w 112462"/>
                  <a:gd name="connsiteY3" fmla="*/ 7782 h 64362"/>
                  <a:gd name="connsiteX4" fmla="*/ 54884 w 112462"/>
                  <a:gd name="connsiteY4" fmla="*/ 497 h 64362"/>
                  <a:gd name="connsiteX5" fmla="*/ 58477 w 112462"/>
                  <a:gd name="connsiteY5" fmla="*/ 497 h 64362"/>
                  <a:gd name="connsiteX6" fmla="*/ 58477 w 112462"/>
                  <a:gd name="connsiteY6" fmla="*/ 497 h 64362"/>
                  <a:gd name="connsiteX7" fmla="*/ 58477 w 112462"/>
                  <a:gd name="connsiteY7" fmla="*/ 497 h 64362"/>
                  <a:gd name="connsiteX8" fmla="*/ 66160 w 112462"/>
                  <a:gd name="connsiteY8" fmla="*/ 27241 h 64362"/>
                  <a:gd name="connsiteX9" fmla="*/ 110567 w 112462"/>
                  <a:gd name="connsiteY9" fmla="*/ 31532 h 64362"/>
                  <a:gd name="connsiteX10" fmla="*/ 111664 w 112462"/>
                  <a:gd name="connsiteY10" fmla="*/ 31532 h 64362"/>
                  <a:gd name="connsiteX11" fmla="*/ 112463 w 112462"/>
                  <a:gd name="connsiteY11" fmla="*/ 32629 h 64362"/>
                  <a:gd name="connsiteX12" fmla="*/ 111664 w 112462"/>
                  <a:gd name="connsiteY12" fmla="*/ 33627 h 64362"/>
                  <a:gd name="connsiteX13" fmla="*/ 99091 w 112462"/>
                  <a:gd name="connsiteY13" fmla="*/ 40912 h 64362"/>
                  <a:gd name="connsiteX14" fmla="*/ 95898 w 112462"/>
                  <a:gd name="connsiteY14" fmla="*/ 41810 h 64362"/>
                  <a:gd name="connsiteX15" fmla="*/ 93503 w 112462"/>
                  <a:gd name="connsiteY15" fmla="*/ 41810 h 64362"/>
                  <a:gd name="connsiteX16" fmla="*/ 69354 w 112462"/>
                  <a:gd name="connsiteY16" fmla="*/ 39515 h 64362"/>
                  <a:gd name="connsiteX17" fmla="*/ 73645 w 112462"/>
                  <a:gd name="connsiteY17" fmla="*/ 53286 h 64362"/>
                  <a:gd name="connsiteX18" fmla="*/ 73645 w 112462"/>
                  <a:gd name="connsiteY18" fmla="*/ 54683 h 64362"/>
                  <a:gd name="connsiteX19" fmla="*/ 72048 w 112462"/>
                  <a:gd name="connsiteY19" fmla="*/ 56579 h 64362"/>
                  <a:gd name="connsiteX20" fmla="*/ 59275 w 112462"/>
                  <a:gd name="connsiteY20" fmla="*/ 63864 h 64362"/>
                  <a:gd name="connsiteX21" fmla="*/ 57479 w 112462"/>
                  <a:gd name="connsiteY21" fmla="*/ 64362 h 64362"/>
                  <a:gd name="connsiteX22" fmla="*/ 55583 w 112462"/>
                  <a:gd name="connsiteY22" fmla="*/ 63864 h 64362"/>
                  <a:gd name="connsiteX23" fmla="*/ 54984 w 112462"/>
                  <a:gd name="connsiteY23" fmla="*/ 63165 h 64362"/>
                  <a:gd name="connsiteX24" fmla="*/ 47201 w 112462"/>
                  <a:gd name="connsiteY24" fmla="*/ 37320 h 64362"/>
                  <a:gd name="connsiteX25" fmla="*/ 1497 w 112462"/>
                  <a:gd name="connsiteY25" fmla="*/ 33029 h 64362"/>
                  <a:gd name="connsiteX26" fmla="*/ 699 w 112462"/>
                  <a:gd name="connsiteY26" fmla="*/ 33029 h 64362"/>
                  <a:gd name="connsiteX27" fmla="*/ 699 w 112462"/>
                  <a:gd name="connsiteY27" fmla="*/ 33029 h 64362"/>
                  <a:gd name="connsiteX28" fmla="*/ 0 w 112462"/>
                  <a:gd name="connsiteY28" fmla="*/ 31931 h 64362"/>
                  <a:gd name="connsiteX29" fmla="*/ 699 w 112462"/>
                  <a:gd name="connsiteY29" fmla="*/ 30933 h 64362"/>
                  <a:gd name="connsiteX30" fmla="*/ 13372 w 112462"/>
                  <a:gd name="connsiteY30" fmla="*/ 23648 h 64362"/>
                  <a:gd name="connsiteX31" fmla="*/ 16266 w 112462"/>
                  <a:gd name="connsiteY31" fmla="*/ 22650 h 64362"/>
                  <a:gd name="connsiteX32" fmla="*/ 18760 w 112462"/>
                  <a:gd name="connsiteY32" fmla="*/ 22650 h 64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12462" h="64362">
                    <a:moveTo>
                      <a:pt x="44706" y="25644"/>
                    </a:moveTo>
                    <a:lnTo>
                      <a:pt x="40415" y="10875"/>
                    </a:lnTo>
                    <a:cubicBezTo>
                      <a:pt x="40320" y="10381"/>
                      <a:pt x="40320" y="9873"/>
                      <a:pt x="40415" y="9379"/>
                    </a:cubicBezTo>
                    <a:cubicBezTo>
                      <a:pt x="40415" y="9379"/>
                      <a:pt x="41014" y="8381"/>
                      <a:pt x="42211" y="7782"/>
                    </a:cubicBezTo>
                    <a:lnTo>
                      <a:pt x="54884" y="497"/>
                    </a:lnTo>
                    <a:cubicBezTo>
                      <a:pt x="55990" y="-166"/>
                      <a:pt x="57371" y="-166"/>
                      <a:pt x="58477" y="497"/>
                    </a:cubicBezTo>
                    <a:lnTo>
                      <a:pt x="58477" y="497"/>
                    </a:lnTo>
                    <a:lnTo>
                      <a:pt x="58477" y="497"/>
                    </a:lnTo>
                    <a:lnTo>
                      <a:pt x="66160" y="27241"/>
                    </a:lnTo>
                    <a:lnTo>
                      <a:pt x="110567" y="31532"/>
                    </a:lnTo>
                    <a:cubicBezTo>
                      <a:pt x="110927" y="31443"/>
                      <a:pt x="111304" y="31443"/>
                      <a:pt x="111664" y="31532"/>
                    </a:cubicBezTo>
                    <a:cubicBezTo>
                      <a:pt x="111664" y="31532"/>
                      <a:pt x="112463" y="32131"/>
                      <a:pt x="112463" y="32629"/>
                    </a:cubicBezTo>
                    <a:cubicBezTo>
                      <a:pt x="112463" y="33128"/>
                      <a:pt x="112463" y="33328"/>
                      <a:pt x="111664" y="33627"/>
                    </a:cubicBezTo>
                    <a:lnTo>
                      <a:pt x="99091" y="40912"/>
                    </a:lnTo>
                    <a:cubicBezTo>
                      <a:pt x="98117" y="41471"/>
                      <a:pt x="97020" y="41780"/>
                      <a:pt x="95898" y="41810"/>
                    </a:cubicBezTo>
                    <a:lnTo>
                      <a:pt x="93503" y="41810"/>
                    </a:lnTo>
                    <a:lnTo>
                      <a:pt x="69354" y="39515"/>
                    </a:lnTo>
                    <a:lnTo>
                      <a:pt x="73645" y="53286"/>
                    </a:lnTo>
                    <a:cubicBezTo>
                      <a:pt x="73674" y="53751"/>
                      <a:pt x="73674" y="54218"/>
                      <a:pt x="73645" y="54683"/>
                    </a:cubicBezTo>
                    <a:cubicBezTo>
                      <a:pt x="73645" y="55281"/>
                      <a:pt x="73645" y="55880"/>
                      <a:pt x="72048" y="56579"/>
                    </a:cubicBezTo>
                    <a:lnTo>
                      <a:pt x="59275" y="63864"/>
                    </a:lnTo>
                    <a:cubicBezTo>
                      <a:pt x="58733" y="64189"/>
                      <a:pt x="58112" y="64362"/>
                      <a:pt x="57479" y="64362"/>
                    </a:cubicBezTo>
                    <a:cubicBezTo>
                      <a:pt x="56819" y="64329"/>
                      <a:pt x="56174" y="64159"/>
                      <a:pt x="55583" y="63864"/>
                    </a:cubicBezTo>
                    <a:cubicBezTo>
                      <a:pt x="55291" y="63730"/>
                      <a:pt x="55072" y="63474"/>
                      <a:pt x="54984" y="63165"/>
                    </a:cubicBezTo>
                    <a:lnTo>
                      <a:pt x="47201" y="37320"/>
                    </a:lnTo>
                    <a:lnTo>
                      <a:pt x="1497" y="33029"/>
                    </a:lnTo>
                    <a:lnTo>
                      <a:pt x="699" y="33029"/>
                    </a:lnTo>
                    <a:lnTo>
                      <a:pt x="699" y="33029"/>
                    </a:lnTo>
                    <a:cubicBezTo>
                      <a:pt x="270" y="32832"/>
                      <a:pt x="-3" y="32403"/>
                      <a:pt x="0" y="31931"/>
                    </a:cubicBezTo>
                    <a:cubicBezTo>
                      <a:pt x="0" y="31931"/>
                      <a:pt x="0" y="31233"/>
                      <a:pt x="699" y="30933"/>
                    </a:cubicBezTo>
                    <a:lnTo>
                      <a:pt x="13372" y="23648"/>
                    </a:lnTo>
                    <a:cubicBezTo>
                      <a:pt x="14225" y="23053"/>
                      <a:pt x="15227" y="22707"/>
                      <a:pt x="16266" y="22650"/>
                    </a:cubicBezTo>
                    <a:cubicBezTo>
                      <a:pt x="17095" y="22553"/>
                      <a:pt x="17932" y="22553"/>
                      <a:pt x="18760" y="22650"/>
                    </a:cubicBezTo>
                    <a:close/>
                  </a:path>
                </a:pathLst>
              </a:custGeom>
              <a:solidFill>
                <a:srgbClr val="455A64"/>
              </a:solidFill>
              <a:ln w="9963" cap="flat">
                <a:noFill/>
                <a:prstDash val="solid"/>
                <a:miter/>
              </a:ln>
            </p:spPr>
            <p:txBody>
              <a:bodyPr rtlCol="0" anchor="ctr"/>
              <a:lstStyle/>
              <a:p>
                <a:pPr defTabSz="685783">
                  <a:buClrTx/>
                  <a:defRPr/>
                </a:pPr>
                <a:endParaRPr lang="en-US" sz="1350" kern="1200" dirty="0">
                  <a:solidFill>
                    <a:prstClr val="black"/>
                  </a:solidFill>
                  <a:latin typeface="Calibri" panose="020F0502020204030204"/>
                  <a:ea typeface="+mn-ea"/>
                </a:endParaRPr>
              </a:p>
            </p:txBody>
          </p:sp>
          <p:sp>
            <p:nvSpPr>
              <p:cNvPr id="163" name="Freeform: Shape 162">
                <a:extLst>
                  <a:ext uri="{FF2B5EF4-FFF2-40B4-BE49-F238E27FC236}">
                    <a16:creationId xmlns:a16="http://schemas.microsoft.com/office/drawing/2014/main" id="{AC0C4276-DC93-187E-53A8-C6D6724145E2}"/>
                  </a:ext>
                </a:extLst>
              </p:cNvPr>
              <p:cNvSpPr/>
              <p:nvPr/>
            </p:nvSpPr>
            <p:spPr>
              <a:xfrm>
                <a:off x="5428708" y="4583013"/>
                <a:ext cx="95199" cy="54195"/>
              </a:xfrm>
              <a:custGeom>
                <a:avLst/>
                <a:gdLst>
                  <a:gd name="connsiteX0" fmla="*/ 79532 w 95199"/>
                  <a:gd name="connsiteY0" fmla="*/ 53208 h 54195"/>
                  <a:gd name="connsiteX1" fmla="*/ 76140 w 95199"/>
                  <a:gd name="connsiteY1" fmla="*/ 54106 h 54195"/>
                  <a:gd name="connsiteX2" fmla="*/ 73046 w 95199"/>
                  <a:gd name="connsiteY2" fmla="*/ 54106 h 54195"/>
                  <a:gd name="connsiteX3" fmla="*/ 2295 w 95199"/>
                  <a:gd name="connsiteY3" fmla="*/ 34149 h 54195"/>
                  <a:gd name="connsiteX4" fmla="*/ 799 w 95199"/>
                  <a:gd name="connsiteY4" fmla="*/ 33550 h 54195"/>
                  <a:gd name="connsiteX5" fmla="*/ 0 w 95199"/>
                  <a:gd name="connsiteY5" fmla="*/ 32552 h 54195"/>
                  <a:gd name="connsiteX6" fmla="*/ 699 w 95199"/>
                  <a:gd name="connsiteY6" fmla="*/ 31454 h 54195"/>
                  <a:gd name="connsiteX7" fmla="*/ 11276 w 95199"/>
                  <a:gd name="connsiteY7" fmla="*/ 25367 h 54195"/>
                  <a:gd name="connsiteX8" fmla="*/ 16565 w 95199"/>
                  <a:gd name="connsiteY8" fmla="*/ 24768 h 54195"/>
                  <a:gd name="connsiteX9" fmla="*/ 25846 w 95199"/>
                  <a:gd name="connsiteY9" fmla="*/ 27363 h 54195"/>
                  <a:gd name="connsiteX10" fmla="*/ 47999 w 95199"/>
                  <a:gd name="connsiteY10" fmla="*/ 14590 h 54195"/>
                  <a:gd name="connsiteX11" fmla="*/ 43408 w 95199"/>
                  <a:gd name="connsiteY11" fmla="*/ 9201 h 54195"/>
                  <a:gd name="connsiteX12" fmla="*/ 43408 w 95199"/>
                  <a:gd name="connsiteY12" fmla="*/ 7904 h 54195"/>
                  <a:gd name="connsiteX13" fmla="*/ 45105 w 95199"/>
                  <a:gd name="connsiteY13" fmla="*/ 6108 h 54195"/>
                  <a:gd name="connsiteX14" fmla="*/ 55583 w 95199"/>
                  <a:gd name="connsiteY14" fmla="*/ 120 h 54195"/>
                  <a:gd name="connsiteX15" fmla="*/ 57479 w 95199"/>
                  <a:gd name="connsiteY15" fmla="*/ 120 h 54195"/>
                  <a:gd name="connsiteX16" fmla="*/ 59275 w 95199"/>
                  <a:gd name="connsiteY16" fmla="*/ 120 h 54195"/>
                  <a:gd name="connsiteX17" fmla="*/ 60173 w 95199"/>
                  <a:gd name="connsiteY17" fmla="*/ 1018 h 54195"/>
                  <a:gd name="connsiteX18" fmla="*/ 94600 w 95199"/>
                  <a:gd name="connsiteY18" fmla="*/ 41832 h 54195"/>
                  <a:gd name="connsiteX19" fmla="*/ 95199 w 95199"/>
                  <a:gd name="connsiteY19" fmla="*/ 43628 h 54195"/>
                  <a:gd name="connsiteX20" fmla="*/ 93603 w 95199"/>
                  <a:gd name="connsiteY20" fmla="*/ 45624 h 54195"/>
                  <a:gd name="connsiteX21" fmla="*/ 56581 w 95199"/>
                  <a:gd name="connsiteY21" fmla="*/ 24369 h 54195"/>
                  <a:gd name="connsiteX22" fmla="*/ 43109 w 95199"/>
                  <a:gd name="connsiteY22" fmla="*/ 32153 h 54195"/>
                  <a:gd name="connsiteX23" fmla="*/ 69853 w 95199"/>
                  <a:gd name="connsiteY23" fmla="*/ 39836 h 54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5199" h="54195">
                    <a:moveTo>
                      <a:pt x="79532" y="53208"/>
                    </a:moveTo>
                    <a:cubicBezTo>
                      <a:pt x="78498" y="53796"/>
                      <a:pt x="77329" y="54105"/>
                      <a:pt x="76140" y="54106"/>
                    </a:cubicBezTo>
                    <a:cubicBezTo>
                      <a:pt x="75112" y="54225"/>
                      <a:pt x="74074" y="54225"/>
                      <a:pt x="73046" y="54106"/>
                    </a:cubicBezTo>
                    <a:lnTo>
                      <a:pt x="2295" y="34149"/>
                    </a:lnTo>
                    <a:cubicBezTo>
                      <a:pt x="1764" y="34041"/>
                      <a:pt x="1257" y="33838"/>
                      <a:pt x="799" y="33550"/>
                    </a:cubicBezTo>
                    <a:cubicBezTo>
                      <a:pt x="326" y="33454"/>
                      <a:pt x="-10" y="33034"/>
                      <a:pt x="0" y="32552"/>
                    </a:cubicBezTo>
                    <a:cubicBezTo>
                      <a:pt x="19" y="32087"/>
                      <a:pt x="286" y="31668"/>
                      <a:pt x="699" y="31454"/>
                    </a:cubicBezTo>
                    <a:lnTo>
                      <a:pt x="11276" y="25367"/>
                    </a:lnTo>
                    <a:cubicBezTo>
                      <a:pt x="12876" y="24432"/>
                      <a:pt x="14796" y="24215"/>
                      <a:pt x="16565" y="24768"/>
                    </a:cubicBezTo>
                    <a:lnTo>
                      <a:pt x="25846" y="27363"/>
                    </a:lnTo>
                    <a:lnTo>
                      <a:pt x="47999" y="14590"/>
                    </a:lnTo>
                    <a:lnTo>
                      <a:pt x="43408" y="9201"/>
                    </a:lnTo>
                    <a:cubicBezTo>
                      <a:pt x="43237" y="8786"/>
                      <a:pt x="43237" y="8319"/>
                      <a:pt x="43408" y="7904"/>
                    </a:cubicBezTo>
                    <a:cubicBezTo>
                      <a:pt x="43408" y="7405"/>
                      <a:pt x="44007" y="6806"/>
                      <a:pt x="45105" y="6108"/>
                    </a:cubicBezTo>
                    <a:lnTo>
                      <a:pt x="55583" y="120"/>
                    </a:lnTo>
                    <a:cubicBezTo>
                      <a:pt x="56205" y="-40"/>
                      <a:pt x="56857" y="-40"/>
                      <a:pt x="57479" y="120"/>
                    </a:cubicBezTo>
                    <a:cubicBezTo>
                      <a:pt x="58067" y="-36"/>
                      <a:pt x="58687" y="-36"/>
                      <a:pt x="59275" y="120"/>
                    </a:cubicBezTo>
                    <a:cubicBezTo>
                      <a:pt x="59669" y="308"/>
                      <a:pt x="59986" y="625"/>
                      <a:pt x="60173" y="1018"/>
                    </a:cubicBezTo>
                    <a:lnTo>
                      <a:pt x="94600" y="41832"/>
                    </a:lnTo>
                    <a:cubicBezTo>
                      <a:pt x="95003" y="42343"/>
                      <a:pt x="95215" y="42978"/>
                      <a:pt x="95199" y="43628"/>
                    </a:cubicBezTo>
                    <a:cubicBezTo>
                      <a:pt x="95199" y="44327"/>
                      <a:pt x="94700" y="44926"/>
                      <a:pt x="93603" y="45624"/>
                    </a:cubicBezTo>
                    <a:close/>
                    <a:moveTo>
                      <a:pt x="56581" y="24369"/>
                    </a:moveTo>
                    <a:lnTo>
                      <a:pt x="43109" y="32153"/>
                    </a:lnTo>
                    <a:lnTo>
                      <a:pt x="69853" y="39836"/>
                    </a:lnTo>
                    <a:close/>
                  </a:path>
                </a:pathLst>
              </a:custGeom>
              <a:solidFill>
                <a:srgbClr val="455A64"/>
              </a:solidFill>
              <a:ln w="9963" cap="flat">
                <a:noFill/>
                <a:prstDash val="solid"/>
                <a:miter/>
              </a:ln>
            </p:spPr>
            <p:txBody>
              <a:bodyPr rtlCol="0" anchor="ctr"/>
              <a:lstStyle/>
              <a:p>
                <a:pPr defTabSz="685783">
                  <a:buClrTx/>
                  <a:defRPr/>
                </a:pPr>
                <a:endParaRPr lang="en-US" sz="1350" kern="1200" dirty="0">
                  <a:solidFill>
                    <a:prstClr val="black"/>
                  </a:solidFill>
                  <a:latin typeface="Calibri" panose="020F0502020204030204"/>
                  <a:ea typeface="+mn-ea"/>
                </a:endParaRPr>
              </a:p>
            </p:txBody>
          </p:sp>
          <p:sp>
            <p:nvSpPr>
              <p:cNvPr id="164" name="Freeform: Shape 163">
                <a:extLst>
                  <a:ext uri="{FF2B5EF4-FFF2-40B4-BE49-F238E27FC236}">
                    <a16:creationId xmlns:a16="http://schemas.microsoft.com/office/drawing/2014/main" id="{C4089C8A-2BA9-4053-EFFB-96EF80FEFD27}"/>
                  </a:ext>
                </a:extLst>
              </p:cNvPr>
              <p:cNvSpPr/>
              <p:nvPr/>
            </p:nvSpPr>
            <p:spPr>
              <a:xfrm>
                <a:off x="5363745" y="4619855"/>
                <a:ext cx="114159" cy="65861"/>
              </a:xfrm>
              <a:custGeom>
                <a:avLst/>
                <a:gdLst>
                  <a:gd name="connsiteX0" fmla="*/ 47500 w 114159"/>
                  <a:gd name="connsiteY0" fmla="*/ 21954 h 65861"/>
                  <a:gd name="connsiteX1" fmla="*/ 49995 w 114159"/>
                  <a:gd name="connsiteY1" fmla="*/ 21954 h 65861"/>
                  <a:gd name="connsiteX2" fmla="*/ 71549 w 114159"/>
                  <a:gd name="connsiteY2" fmla="*/ 25347 h 65861"/>
                  <a:gd name="connsiteX3" fmla="*/ 43907 w 114159"/>
                  <a:gd name="connsiteY3" fmla="*/ 9381 h 65861"/>
                  <a:gd name="connsiteX4" fmla="*/ 43009 w 114159"/>
                  <a:gd name="connsiteY4" fmla="*/ 8083 h 65861"/>
                  <a:gd name="connsiteX5" fmla="*/ 43907 w 114159"/>
                  <a:gd name="connsiteY5" fmla="*/ 6786 h 65861"/>
                  <a:gd name="connsiteX6" fmla="*/ 54884 w 114159"/>
                  <a:gd name="connsiteY6" fmla="*/ 499 h 65861"/>
                  <a:gd name="connsiteX7" fmla="*/ 57080 w 114159"/>
                  <a:gd name="connsiteY7" fmla="*/ 1 h 65861"/>
                  <a:gd name="connsiteX8" fmla="*/ 59375 w 114159"/>
                  <a:gd name="connsiteY8" fmla="*/ 499 h 65861"/>
                  <a:gd name="connsiteX9" fmla="*/ 113261 w 114159"/>
                  <a:gd name="connsiteY9" fmla="*/ 31634 h 65861"/>
                  <a:gd name="connsiteX10" fmla="*/ 114159 w 114159"/>
                  <a:gd name="connsiteY10" fmla="*/ 32931 h 65861"/>
                  <a:gd name="connsiteX11" fmla="*/ 113261 w 114159"/>
                  <a:gd name="connsiteY11" fmla="*/ 34228 h 65861"/>
                  <a:gd name="connsiteX12" fmla="*/ 103282 w 114159"/>
                  <a:gd name="connsiteY12" fmla="*/ 39816 h 65861"/>
                  <a:gd name="connsiteX13" fmla="*/ 99889 w 114159"/>
                  <a:gd name="connsiteY13" fmla="*/ 40714 h 65861"/>
                  <a:gd name="connsiteX14" fmla="*/ 97394 w 114159"/>
                  <a:gd name="connsiteY14" fmla="*/ 40714 h 65861"/>
                  <a:gd name="connsiteX15" fmla="*/ 60872 w 114159"/>
                  <a:gd name="connsiteY15" fmla="*/ 35226 h 65861"/>
                  <a:gd name="connsiteX16" fmla="*/ 70850 w 114159"/>
                  <a:gd name="connsiteY16" fmla="*/ 56381 h 65861"/>
                  <a:gd name="connsiteX17" fmla="*/ 70850 w 114159"/>
                  <a:gd name="connsiteY17" fmla="*/ 57779 h 65861"/>
                  <a:gd name="connsiteX18" fmla="*/ 69254 w 114159"/>
                  <a:gd name="connsiteY18" fmla="*/ 59774 h 65861"/>
                  <a:gd name="connsiteX19" fmla="*/ 59275 w 114159"/>
                  <a:gd name="connsiteY19" fmla="*/ 65362 h 65861"/>
                  <a:gd name="connsiteX20" fmla="*/ 57080 w 114159"/>
                  <a:gd name="connsiteY20" fmla="*/ 65861 h 65861"/>
                  <a:gd name="connsiteX21" fmla="*/ 54784 w 114159"/>
                  <a:gd name="connsiteY21" fmla="*/ 65362 h 65861"/>
                  <a:gd name="connsiteX22" fmla="*/ 898 w 114159"/>
                  <a:gd name="connsiteY22" fmla="*/ 34228 h 65861"/>
                  <a:gd name="connsiteX23" fmla="*/ 0 w 114159"/>
                  <a:gd name="connsiteY23" fmla="*/ 32931 h 65861"/>
                  <a:gd name="connsiteX24" fmla="*/ 898 w 114159"/>
                  <a:gd name="connsiteY24" fmla="*/ 31634 h 65861"/>
                  <a:gd name="connsiteX25" fmla="*/ 11875 w 114159"/>
                  <a:gd name="connsiteY25" fmla="*/ 25347 h 65861"/>
                  <a:gd name="connsiteX26" fmla="*/ 14070 w 114159"/>
                  <a:gd name="connsiteY26" fmla="*/ 24748 h 65861"/>
                  <a:gd name="connsiteX27" fmla="*/ 16365 w 114159"/>
                  <a:gd name="connsiteY27" fmla="*/ 25247 h 65861"/>
                  <a:gd name="connsiteX28" fmla="*/ 44007 w 114159"/>
                  <a:gd name="connsiteY28" fmla="*/ 41214 h 65861"/>
                  <a:gd name="connsiteX29" fmla="*/ 38020 w 114159"/>
                  <a:gd name="connsiteY29" fmla="*/ 28740 h 65861"/>
                  <a:gd name="connsiteX30" fmla="*/ 38020 w 114159"/>
                  <a:gd name="connsiteY30" fmla="*/ 27343 h 65861"/>
                  <a:gd name="connsiteX31" fmla="*/ 39217 w 114159"/>
                  <a:gd name="connsiteY31" fmla="*/ 25746 h 65861"/>
                  <a:gd name="connsiteX32" fmla="*/ 44606 w 114159"/>
                  <a:gd name="connsiteY32" fmla="*/ 22752 h 65861"/>
                  <a:gd name="connsiteX33" fmla="*/ 47500 w 114159"/>
                  <a:gd name="connsiteY33" fmla="*/ 21954 h 65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14159" h="65861">
                    <a:moveTo>
                      <a:pt x="47500" y="21954"/>
                    </a:moveTo>
                    <a:lnTo>
                      <a:pt x="49995" y="21954"/>
                    </a:lnTo>
                    <a:lnTo>
                      <a:pt x="71549" y="25347"/>
                    </a:lnTo>
                    <a:lnTo>
                      <a:pt x="43907" y="9381"/>
                    </a:lnTo>
                    <a:cubicBezTo>
                      <a:pt x="43386" y="9154"/>
                      <a:pt x="43038" y="8651"/>
                      <a:pt x="43009" y="8083"/>
                    </a:cubicBezTo>
                    <a:cubicBezTo>
                      <a:pt x="43009" y="7585"/>
                      <a:pt x="43009" y="7185"/>
                      <a:pt x="43907" y="6786"/>
                    </a:cubicBezTo>
                    <a:lnTo>
                      <a:pt x="54884" y="499"/>
                    </a:lnTo>
                    <a:cubicBezTo>
                      <a:pt x="55566" y="161"/>
                      <a:pt x="56318" y="-10"/>
                      <a:pt x="57080" y="1"/>
                    </a:cubicBezTo>
                    <a:cubicBezTo>
                      <a:pt x="57873" y="-11"/>
                      <a:pt x="58658" y="160"/>
                      <a:pt x="59375" y="499"/>
                    </a:cubicBezTo>
                    <a:lnTo>
                      <a:pt x="113261" y="31634"/>
                    </a:lnTo>
                    <a:cubicBezTo>
                      <a:pt x="113782" y="31861"/>
                      <a:pt x="114130" y="32363"/>
                      <a:pt x="114159" y="32931"/>
                    </a:cubicBezTo>
                    <a:cubicBezTo>
                      <a:pt x="114159" y="32931"/>
                      <a:pt x="114159" y="33829"/>
                      <a:pt x="113261" y="34228"/>
                    </a:cubicBezTo>
                    <a:lnTo>
                      <a:pt x="103282" y="39816"/>
                    </a:lnTo>
                    <a:cubicBezTo>
                      <a:pt x="102243" y="40392"/>
                      <a:pt x="101077" y="40700"/>
                      <a:pt x="99889" y="40714"/>
                    </a:cubicBezTo>
                    <a:lnTo>
                      <a:pt x="97394" y="40714"/>
                    </a:lnTo>
                    <a:lnTo>
                      <a:pt x="60872" y="35226"/>
                    </a:lnTo>
                    <a:lnTo>
                      <a:pt x="70850" y="56381"/>
                    </a:lnTo>
                    <a:cubicBezTo>
                      <a:pt x="70939" y="56843"/>
                      <a:pt x="70939" y="57317"/>
                      <a:pt x="70850" y="57779"/>
                    </a:cubicBezTo>
                    <a:cubicBezTo>
                      <a:pt x="70850" y="58477"/>
                      <a:pt x="70850" y="59076"/>
                      <a:pt x="69254" y="59774"/>
                    </a:cubicBezTo>
                    <a:lnTo>
                      <a:pt x="59275" y="65362"/>
                    </a:lnTo>
                    <a:cubicBezTo>
                      <a:pt x="58593" y="65701"/>
                      <a:pt x="57841" y="65872"/>
                      <a:pt x="57080" y="65861"/>
                    </a:cubicBezTo>
                    <a:cubicBezTo>
                      <a:pt x="56286" y="65873"/>
                      <a:pt x="55501" y="65702"/>
                      <a:pt x="54784" y="65362"/>
                    </a:cubicBezTo>
                    <a:lnTo>
                      <a:pt x="898" y="34228"/>
                    </a:lnTo>
                    <a:cubicBezTo>
                      <a:pt x="299" y="34228"/>
                      <a:pt x="0" y="33430"/>
                      <a:pt x="0" y="32931"/>
                    </a:cubicBezTo>
                    <a:cubicBezTo>
                      <a:pt x="29" y="32363"/>
                      <a:pt x="377" y="31860"/>
                      <a:pt x="898" y="31634"/>
                    </a:cubicBezTo>
                    <a:lnTo>
                      <a:pt x="11875" y="25347"/>
                    </a:lnTo>
                    <a:cubicBezTo>
                      <a:pt x="12528" y="24927"/>
                      <a:pt x="13295" y="24719"/>
                      <a:pt x="14070" y="24748"/>
                    </a:cubicBezTo>
                    <a:cubicBezTo>
                      <a:pt x="14863" y="24737"/>
                      <a:pt x="15649" y="24908"/>
                      <a:pt x="16365" y="25247"/>
                    </a:cubicBezTo>
                    <a:lnTo>
                      <a:pt x="44007" y="41214"/>
                    </a:lnTo>
                    <a:lnTo>
                      <a:pt x="38020" y="28740"/>
                    </a:lnTo>
                    <a:cubicBezTo>
                      <a:pt x="37964" y="28276"/>
                      <a:pt x="37964" y="27807"/>
                      <a:pt x="38020" y="27343"/>
                    </a:cubicBezTo>
                    <a:cubicBezTo>
                      <a:pt x="38020" y="26744"/>
                      <a:pt x="38020" y="26245"/>
                      <a:pt x="39217" y="25746"/>
                    </a:cubicBezTo>
                    <a:lnTo>
                      <a:pt x="44606" y="22752"/>
                    </a:lnTo>
                    <a:cubicBezTo>
                      <a:pt x="45466" y="22195"/>
                      <a:pt x="46476" y="21917"/>
                      <a:pt x="47500" y="21954"/>
                    </a:cubicBezTo>
                    <a:close/>
                  </a:path>
                </a:pathLst>
              </a:custGeom>
              <a:solidFill>
                <a:srgbClr val="455A64"/>
              </a:solidFill>
              <a:ln w="9963" cap="flat">
                <a:noFill/>
                <a:prstDash val="solid"/>
                <a:miter/>
              </a:ln>
            </p:spPr>
            <p:txBody>
              <a:bodyPr rtlCol="0" anchor="ctr"/>
              <a:lstStyle/>
              <a:p>
                <a:pPr defTabSz="685783">
                  <a:buClrTx/>
                  <a:defRPr/>
                </a:pPr>
                <a:endParaRPr lang="en-US" sz="1350" kern="1200" dirty="0">
                  <a:solidFill>
                    <a:prstClr val="black"/>
                  </a:solidFill>
                  <a:latin typeface="Calibri" panose="020F0502020204030204"/>
                  <a:ea typeface="+mn-ea"/>
                </a:endParaRPr>
              </a:p>
            </p:txBody>
          </p:sp>
          <p:grpSp>
            <p:nvGrpSpPr>
              <p:cNvPr id="165" name="Graphic 2">
                <a:extLst>
                  <a:ext uri="{FF2B5EF4-FFF2-40B4-BE49-F238E27FC236}">
                    <a16:creationId xmlns:a16="http://schemas.microsoft.com/office/drawing/2014/main" id="{9362F124-8718-2819-7196-E6263856349D}"/>
                  </a:ext>
                </a:extLst>
              </p:cNvPr>
              <p:cNvGrpSpPr/>
              <p:nvPr/>
            </p:nvGrpSpPr>
            <p:grpSpPr>
              <a:xfrm>
                <a:off x="5143859" y="4359257"/>
                <a:ext cx="273095" cy="190276"/>
                <a:chOff x="5143859" y="4359257"/>
                <a:chExt cx="273095" cy="190276"/>
              </a:xfrm>
              <a:solidFill>
                <a:srgbClr val="000000"/>
              </a:solidFill>
            </p:grpSpPr>
            <p:sp>
              <p:nvSpPr>
                <p:cNvPr id="183" name="Freeform: Shape 182">
                  <a:extLst>
                    <a:ext uri="{FF2B5EF4-FFF2-40B4-BE49-F238E27FC236}">
                      <a16:creationId xmlns:a16="http://schemas.microsoft.com/office/drawing/2014/main" id="{24B32719-83C8-B639-4EA9-DBA394160E65}"/>
                    </a:ext>
                  </a:extLst>
                </p:cNvPr>
                <p:cNvSpPr/>
                <p:nvPr/>
              </p:nvSpPr>
              <p:spPr>
                <a:xfrm>
                  <a:off x="5227729" y="4394731"/>
                  <a:ext cx="189225" cy="109668"/>
                </a:xfrm>
                <a:custGeom>
                  <a:avLst/>
                  <a:gdLst>
                    <a:gd name="connsiteX0" fmla="*/ 103 w 189225"/>
                    <a:gd name="connsiteY0" fmla="*/ 109070 h 109668"/>
                    <a:gd name="connsiteX1" fmla="*/ 1200 w 189225"/>
                    <a:gd name="connsiteY1" fmla="*/ 109070 h 109668"/>
                    <a:gd name="connsiteX2" fmla="*/ 6781 w 189225"/>
                    <a:gd name="connsiteY2" fmla="*/ 103880 h 109668"/>
                    <a:gd name="connsiteX3" fmla="*/ 6789 w 189225"/>
                    <a:gd name="connsiteY3" fmla="*/ 103881 h 109668"/>
                    <a:gd name="connsiteX4" fmla="*/ 13275 w 189225"/>
                    <a:gd name="connsiteY4" fmla="*/ 103881 h 109668"/>
                    <a:gd name="connsiteX5" fmla="*/ 13973 w 189225"/>
                    <a:gd name="connsiteY5" fmla="*/ 103382 h 109668"/>
                    <a:gd name="connsiteX6" fmla="*/ 15770 w 189225"/>
                    <a:gd name="connsiteY6" fmla="*/ 97494 h 109668"/>
                    <a:gd name="connsiteX7" fmla="*/ 20360 w 189225"/>
                    <a:gd name="connsiteY7" fmla="*/ 97993 h 109668"/>
                    <a:gd name="connsiteX8" fmla="*/ 24351 w 189225"/>
                    <a:gd name="connsiteY8" fmla="*/ 93203 h 109668"/>
                    <a:gd name="connsiteX9" fmla="*/ 25349 w 189225"/>
                    <a:gd name="connsiteY9" fmla="*/ 93203 h 109668"/>
                    <a:gd name="connsiteX10" fmla="*/ 31437 w 189225"/>
                    <a:gd name="connsiteY10" fmla="*/ 91806 h 109668"/>
                    <a:gd name="connsiteX11" fmla="*/ 33133 w 189225"/>
                    <a:gd name="connsiteY11" fmla="*/ 95099 h 109668"/>
                    <a:gd name="connsiteX12" fmla="*/ 34131 w 189225"/>
                    <a:gd name="connsiteY12" fmla="*/ 94101 h 109668"/>
                    <a:gd name="connsiteX13" fmla="*/ 33233 w 189225"/>
                    <a:gd name="connsiteY13" fmla="*/ 91307 h 109668"/>
                    <a:gd name="connsiteX14" fmla="*/ 35029 w 189225"/>
                    <a:gd name="connsiteY14" fmla="*/ 83624 h 109668"/>
                    <a:gd name="connsiteX15" fmla="*/ 43411 w 189225"/>
                    <a:gd name="connsiteY15" fmla="*/ 90010 h 109668"/>
                    <a:gd name="connsiteX16" fmla="*/ 43411 w 189225"/>
                    <a:gd name="connsiteY16" fmla="*/ 90010 h 109668"/>
                    <a:gd name="connsiteX17" fmla="*/ 43411 w 189225"/>
                    <a:gd name="connsiteY17" fmla="*/ 90010 h 109668"/>
                    <a:gd name="connsiteX18" fmla="*/ 44908 w 189225"/>
                    <a:gd name="connsiteY18" fmla="*/ 90010 h 109668"/>
                    <a:gd name="connsiteX19" fmla="*/ 46106 w 189225"/>
                    <a:gd name="connsiteY19" fmla="*/ 81528 h 109668"/>
                    <a:gd name="connsiteX20" fmla="*/ 52692 w 189225"/>
                    <a:gd name="connsiteY20" fmla="*/ 82326 h 109668"/>
                    <a:gd name="connsiteX21" fmla="*/ 53789 w 189225"/>
                    <a:gd name="connsiteY21" fmla="*/ 81528 h 109668"/>
                    <a:gd name="connsiteX22" fmla="*/ 60675 w 189225"/>
                    <a:gd name="connsiteY22" fmla="*/ 76638 h 109668"/>
                    <a:gd name="connsiteX23" fmla="*/ 61972 w 189225"/>
                    <a:gd name="connsiteY23" fmla="*/ 76638 h 109668"/>
                    <a:gd name="connsiteX24" fmla="*/ 63170 w 189225"/>
                    <a:gd name="connsiteY24" fmla="*/ 71948 h 109668"/>
                    <a:gd name="connsiteX25" fmla="*/ 64168 w 189225"/>
                    <a:gd name="connsiteY25" fmla="*/ 68655 h 109668"/>
                    <a:gd name="connsiteX26" fmla="*/ 65864 w 189225"/>
                    <a:gd name="connsiteY26" fmla="*/ 68056 h 109668"/>
                    <a:gd name="connsiteX27" fmla="*/ 70155 w 189225"/>
                    <a:gd name="connsiteY27" fmla="*/ 70950 h 109668"/>
                    <a:gd name="connsiteX28" fmla="*/ 72849 w 189225"/>
                    <a:gd name="connsiteY28" fmla="*/ 64564 h 109668"/>
                    <a:gd name="connsiteX29" fmla="*/ 77739 w 189225"/>
                    <a:gd name="connsiteY29" fmla="*/ 65162 h 109668"/>
                    <a:gd name="connsiteX30" fmla="*/ 79934 w 189225"/>
                    <a:gd name="connsiteY30" fmla="*/ 60073 h 109668"/>
                    <a:gd name="connsiteX31" fmla="*/ 84225 w 189225"/>
                    <a:gd name="connsiteY31" fmla="*/ 61370 h 109668"/>
                    <a:gd name="connsiteX32" fmla="*/ 86720 w 189225"/>
                    <a:gd name="connsiteY32" fmla="*/ 55483 h 109668"/>
                    <a:gd name="connsiteX33" fmla="*/ 91011 w 189225"/>
                    <a:gd name="connsiteY33" fmla="*/ 59075 h 109668"/>
                    <a:gd name="connsiteX34" fmla="*/ 91909 w 189225"/>
                    <a:gd name="connsiteY34" fmla="*/ 58476 h 109668"/>
                    <a:gd name="connsiteX35" fmla="*/ 91909 w 189225"/>
                    <a:gd name="connsiteY35" fmla="*/ 51491 h 109668"/>
                    <a:gd name="connsiteX36" fmla="*/ 99094 w 189225"/>
                    <a:gd name="connsiteY36" fmla="*/ 56281 h 109668"/>
                    <a:gd name="connsiteX37" fmla="*/ 100790 w 189225"/>
                    <a:gd name="connsiteY37" fmla="*/ 56281 h 109668"/>
                    <a:gd name="connsiteX38" fmla="*/ 105281 w 189225"/>
                    <a:gd name="connsiteY38" fmla="*/ 42211 h 109668"/>
                    <a:gd name="connsiteX39" fmla="*/ 107975 w 189225"/>
                    <a:gd name="connsiteY39" fmla="*/ 43209 h 109668"/>
                    <a:gd name="connsiteX40" fmla="*/ 115160 w 189225"/>
                    <a:gd name="connsiteY40" fmla="*/ 58377 h 109668"/>
                    <a:gd name="connsiteX41" fmla="*/ 116148 w 189225"/>
                    <a:gd name="connsiteY41" fmla="*/ 58387 h 109668"/>
                    <a:gd name="connsiteX42" fmla="*/ 116158 w 189225"/>
                    <a:gd name="connsiteY42" fmla="*/ 58377 h 109668"/>
                    <a:gd name="connsiteX43" fmla="*/ 110270 w 189225"/>
                    <a:gd name="connsiteY43" fmla="*/ 42610 h 109668"/>
                    <a:gd name="connsiteX44" fmla="*/ 111867 w 189225"/>
                    <a:gd name="connsiteY44" fmla="*/ 40415 h 109668"/>
                    <a:gd name="connsiteX45" fmla="*/ 118353 w 189225"/>
                    <a:gd name="connsiteY45" fmla="*/ 37620 h 109668"/>
                    <a:gd name="connsiteX46" fmla="*/ 120549 w 189225"/>
                    <a:gd name="connsiteY46" fmla="*/ 34926 h 109668"/>
                    <a:gd name="connsiteX47" fmla="*/ 124241 w 189225"/>
                    <a:gd name="connsiteY47" fmla="*/ 35525 h 109668"/>
                    <a:gd name="connsiteX48" fmla="*/ 126037 w 189225"/>
                    <a:gd name="connsiteY48" fmla="*/ 37620 h 109668"/>
                    <a:gd name="connsiteX49" fmla="*/ 127234 w 189225"/>
                    <a:gd name="connsiteY49" fmla="*/ 37022 h 109668"/>
                    <a:gd name="connsiteX50" fmla="*/ 129430 w 189225"/>
                    <a:gd name="connsiteY50" fmla="*/ 31733 h 109668"/>
                    <a:gd name="connsiteX51" fmla="*/ 134020 w 189225"/>
                    <a:gd name="connsiteY51" fmla="*/ 34028 h 109668"/>
                    <a:gd name="connsiteX52" fmla="*/ 135317 w 189225"/>
                    <a:gd name="connsiteY52" fmla="*/ 33529 h 109668"/>
                    <a:gd name="connsiteX53" fmla="*/ 135317 w 189225"/>
                    <a:gd name="connsiteY53" fmla="*/ 30635 h 109668"/>
                    <a:gd name="connsiteX54" fmla="*/ 135317 w 189225"/>
                    <a:gd name="connsiteY54" fmla="*/ 28639 h 109668"/>
                    <a:gd name="connsiteX55" fmla="*/ 139508 w 189225"/>
                    <a:gd name="connsiteY55" fmla="*/ 28639 h 109668"/>
                    <a:gd name="connsiteX56" fmla="*/ 141105 w 189225"/>
                    <a:gd name="connsiteY56" fmla="*/ 28639 h 109668"/>
                    <a:gd name="connsiteX57" fmla="*/ 144099 w 189225"/>
                    <a:gd name="connsiteY57" fmla="*/ 20257 h 109668"/>
                    <a:gd name="connsiteX58" fmla="*/ 148090 w 189225"/>
                    <a:gd name="connsiteY58" fmla="*/ 18162 h 109668"/>
                    <a:gd name="connsiteX59" fmla="*/ 148090 w 189225"/>
                    <a:gd name="connsiteY59" fmla="*/ 18162 h 109668"/>
                    <a:gd name="connsiteX60" fmla="*/ 147591 w 189225"/>
                    <a:gd name="connsiteY60" fmla="*/ 19958 h 109668"/>
                    <a:gd name="connsiteX61" fmla="*/ 150785 w 189225"/>
                    <a:gd name="connsiteY61" fmla="*/ 26045 h 109668"/>
                    <a:gd name="connsiteX62" fmla="*/ 154866 w 189225"/>
                    <a:gd name="connsiteY62" fmla="*/ 23020 h 109668"/>
                    <a:gd name="connsiteX63" fmla="*/ 154876 w 189225"/>
                    <a:gd name="connsiteY63" fmla="*/ 22951 h 109668"/>
                    <a:gd name="connsiteX64" fmla="*/ 151783 w 189225"/>
                    <a:gd name="connsiteY64" fmla="*/ 16864 h 109668"/>
                    <a:gd name="connsiteX65" fmla="*/ 151782 w 189225"/>
                    <a:gd name="connsiteY65" fmla="*/ 16864 h 109668"/>
                    <a:gd name="connsiteX66" fmla="*/ 156473 w 189225"/>
                    <a:gd name="connsiteY66" fmla="*/ 14669 h 109668"/>
                    <a:gd name="connsiteX67" fmla="*/ 160564 w 189225"/>
                    <a:gd name="connsiteY67" fmla="*/ 12972 h 109668"/>
                    <a:gd name="connsiteX68" fmla="*/ 161861 w 189225"/>
                    <a:gd name="connsiteY68" fmla="*/ 11076 h 109668"/>
                    <a:gd name="connsiteX69" fmla="*/ 165553 w 189225"/>
                    <a:gd name="connsiteY69" fmla="*/ 11076 h 109668"/>
                    <a:gd name="connsiteX70" fmla="*/ 171341 w 189225"/>
                    <a:gd name="connsiteY70" fmla="*/ 6386 h 109668"/>
                    <a:gd name="connsiteX71" fmla="*/ 177927 w 189225"/>
                    <a:gd name="connsiteY71" fmla="*/ 1397 h 109668"/>
                    <a:gd name="connsiteX72" fmla="*/ 182917 w 189225"/>
                    <a:gd name="connsiteY72" fmla="*/ 6686 h 109668"/>
                    <a:gd name="connsiteX73" fmla="*/ 188605 w 189225"/>
                    <a:gd name="connsiteY73" fmla="*/ 3892 h 109668"/>
                    <a:gd name="connsiteX74" fmla="*/ 188605 w 189225"/>
                    <a:gd name="connsiteY74" fmla="*/ 3892 h 109668"/>
                    <a:gd name="connsiteX75" fmla="*/ 182119 w 189225"/>
                    <a:gd name="connsiteY75" fmla="*/ 5389 h 109668"/>
                    <a:gd name="connsiteX76" fmla="*/ 178027 w 189225"/>
                    <a:gd name="connsiteY76" fmla="*/ 0 h 109668"/>
                    <a:gd name="connsiteX77" fmla="*/ 177329 w 189225"/>
                    <a:gd name="connsiteY77" fmla="*/ 0 h 109668"/>
                    <a:gd name="connsiteX78" fmla="*/ 171441 w 189225"/>
                    <a:gd name="connsiteY78" fmla="*/ 4391 h 109668"/>
                    <a:gd name="connsiteX79" fmla="*/ 170543 w 189225"/>
                    <a:gd name="connsiteY79" fmla="*/ 4391 h 109668"/>
                    <a:gd name="connsiteX80" fmla="*/ 164456 w 189225"/>
                    <a:gd name="connsiteY80" fmla="*/ 8183 h 109668"/>
                    <a:gd name="connsiteX81" fmla="*/ 161362 w 189225"/>
                    <a:gd name="connsiteY81" fmla="*/ 8183 h 109668"/>
                    <a:gd name="connsiteX82" fmla="*/ 159167 w 189225"/>
                    <a:gd name="connsiteY82" fmla="*/ 10578 h 109668"/>
                    <a:gd name="connsiteX83" fmla="*/ 157371 w 189225"/>
                    <a:gd name="connsiteY83" fmla="*/ 11176 h 109668"/>
                    <a:gd name="connsiteX84" fmla="*/ 152581 w 189225"/>
                    <a:gd name="connsiteY84" fmla="*/ 13172 h 109668"/>
                    <a:gd name="connsiteX85" fmla="*/ 149787 w 189225"/>
                    <a:gd name="connsiteY85" fmla="*/ 15068 h 109668"/>
                    <a:gd name="connsiteX86" fmla="*/ 139808 w 189225"/>
                    <a:gd name="connsiteY86" fmla="*/ 25047 h 109668"/>
                    <a:gd name="connsiteX87" fmla="*/ 135435 w 189225"/>
                    <a:gd name="connsiteY87" fmla="*/ 24930 h 109668"/>
                    <a:gd name="connsiteX88" fmla="*/ 135317 w 189225"/>
                    <a:gd name="connsiteY88" fmla="*/ 25047 h 109668"/>
                    <a:gd name="connsiteX89" fmla="*/ 133521 w 189225"/>
                    <a:gd name="connsiteY89" fmla="*/ 31434 h 109668"/>
                    <a:gd name="connsiteX90" fmla="*/ 127933 w 189225"/>
                    <a:gd name="connsiteY90" fmla="*/ 29837 h 109668"/>
                    <a:gd name="connsiteX91" fmla="*/ 125538 w 189225"/>
                    <a:gd name="connsiteY91" fmla="*/ 34926 h 109668"/>
                    <a:gd name="connsiteX92" fmla="*/ 118353 w 189225"/>
                    <a:gd name="connsiteY92" fmla="*/ 33330 h 109668"/>
                    <a:gd name="connsiteX93" fmla="*/ 114661 w 189225"/>
                    <a:gd name="connsiteY93" fmla="*/ 37022 h 109668"/>
                    <a:gd name="connsiteX94" fmla="*/ 112465 w 189225"/>
                    <a:gd name="connsiteY94" fmla="*/ 37022 h 109668"/>
                    <a:gd name="connsiteX95" fmla="*/ 108873 w 189225"/>
                    <a:gd name="connsiteY95" fmla="*/ 40814 h 109668"/>
                    <a:gd name="connsiteX96" fmla="*/ 108873 w 189225"/>
                    <a:gd name="connsiteY96" fmla="*/ 41413 h 109668"/>
                    <a:gd name="connsiteX97" fmla="*/ 106777 w 189225"/>
                    <a:gd name="connsiteY97" fmla="*/ 40315 h 109668"/>
                    <a:gd name="connsiteX98" fmla="*/ 98794 w 189225"/>
                    <a:gd name="connsiteY98" fmla="*/ 52689 h 109668"/>
                    <a:gd name="connsiteX99" fmla="*/ 92607 w 189225"/>
                    <a:gd name="connsiteY99" fmla="*/ 48099 h 109668"/>
                    <a:gd name="connsiteX100" fmla="*/ 90212 w 189225"/>
                    <a:gd name="connsiteY100" fmla="*/ 56880 h 109668"/>
                    <a:gd name="connsiteX101" fmla="*/ 86021 w 189225"/>
                    <a:gd name="connsiteY101" fmla="*/ 54086 h 109668"/>
                    <a:gd name="connsiteX102" fmla="*/ 85323 w 189225"/>
                    <a:gd name="connsiteY102" fmla="*/ 54086 h 109668"/>
                    <a:gd name="connsiteX103" fmla="*/ 84425 w 189225"/>
                    <a:gd name="connsiteY103" fmla="*/ 58277 h 109668"/>
                    <a:gd name="connsiteX104" fmla="*/ 79435 w 189225"/>
                    <a:gd name="connsiteY104" fmla="*/ 58277 h 109668"/>
                    <a:gd name="connsiteX105" fmla="*/ 78737 w 189225"/>
                    <a:gd name="connsiteY105" fmla="*/ 58277 h 109668"/>
                    <a:gd name="connsiteX106" fmla="*/ 76541 w 189225"/>
                    <a:gd name="connsiteY106" fmla="*/ 63566 h 109668"/>
                    <a:gd name="connsiteX107" fmla="*/ 71951 w 189225"/>
                    <a:gd name="connsiteY107" fmla="*/ 61670 h 109668"/>
                    <a:gd name="connsiteX108" fmla="*/ 70953 w 189225"/>
                    <a:gd name="connsiteY108" fmla="*/ 62368 h 109668"/>
                    <a:gd name="connsiteX109" fmla="*/ 67660 w 189225"/>
                    <a:gd name="connsiteY109" fmla="*/ 67158 h 109668"/>
                    <a:gd name="connsiteX110" fmla="*/ 64167 w 189225"/>
                    <a:gd name="connsiteY110" fmla="*/ 64164 h 109668"/>
                    <a:gd name="connsiteX111" fmla="*/ 63269 w 189225"/>
                    <a:gd name="connsiteY111" fmla="*/ 64164 h 109668"/>
                    <a:gd name="connsiteX112" fmla="*/ 60376 w 189225"/>
                    <a:gd name="connsiteY112" fmla="*/ 73545 h 109668"/>
                    <a:gd name="connsiteX113" fmla="*/ 51893 w 189225"/>
                    <a:gd name="connsiteY113" fmla="*/ 79233 h 109668"/>
                    <a:gd name="connsiteX114" fmla="*/ 44609 w 189225"/>
                    <a:gd name="connsiteY114" fmla="*/ 78135 h 109668"/>
                    <a:gd name="connsiteX115" fmla="*/ 42413 w 189225"/>
                    <a:gd name="connsiteY115" fmla="*/ 84921 h 109668"/>
                    <a:gd name="connsiteX116" fmla="*/ 33632 w 189225"/>
                    <a:gd name="connsiteY116" fmla="*/ 80530 h 109668"/>
                    <a:gd name="connsiteX117" fmla="*/ 30239 w 189225"/>
                    <a:gd name="connsiteY117" fmla="*/ 88613 h 109668"/>
                    <a:gd name="connsiteX118" fmla="*/ 29441 w 189225"/>
                    <a:gd name="connsiteY118" fmla="*/ 88613 h 109668"/>
                    <a:gd name="connsiteX119" fmla="*/ 24152 w 189225"/>
                    <a:gd name="connsiteY119" fmla="*/ 92006 h 109668"/>
                    <a:gd name="connsiteX120" fmla="*/ 22056 w 189225"/>
                    <a:gd name="connsiteY120" fmla="*/ 90409 h 109668"/>
                    <a:gd name="connsiteX121" fmla="*/ 21458 w 189225"/>
                    <a:gd name="connsiteY121" fmla="*/ 90409 h 109668"/>
                    <a:gd name="connsiteX122" fmla="*/ 19362 w 189225"/>
                    <a:gd name="connsiteY122" fmla="*/ 94301 h 109668"/>
                    <a:gd name="connsiteX123" fmla="*/ 19362 w 189225"/>
                    <a:gd name="connsiteY123" fmla="*/ 96696 h 109668"/>
                    <a:gd name="connsiteX124" fmla="*/ 15869 w 189225"/>
                    <a:gd name="connsiteY124" fmla="*/ 95698 h 109668"/>
                    <a:gd name="connsiteX125" fmla="*/ 14871 w 189225"/>
                    <a:gd name="connsiteY125" fmla="*/ 95698 h 109668"/>
                    <a:gd name="connsiteX126" fmla="*/ 12975 w 189225"/>
                    <a:gd name="connsiteY126" fmla="*/ 101585 h 109668"/>
                    <a:gd name="connsiteX127" fmla="*/ 10381 w 189225"/>
                    <a:gd name="connsiteY127" fmla="*/ 102284 h 109668"/>
                    <a:gd name="connsiteX128" fmla="*/ 6689 w 189225"/>
                    <a:gd name="connsiteY128" fmla="*/ 101685 h 109668"/>
                    <a:gd name="connsiteX129" fmla="*/ 103 w 189225"/>
                    <a:gd name="connsiteY129" fmla="*/ 109070 h 109668"/>
                    <a:gd name="connsiteX130" fmla="*/ 154477 w 189225"/>
                    <a:gd name="connsiteY130" fmla="*/ 19259 h 109668"/>
                    <a:gd name="connsiteX131" fmla="*/ 151982 w 189225"/>
                    <a:gd name="connsiteY131" fmla="*/ 21854 h 109668"/>
                    <a:gd name="connsiteX132" fmla="*/ 150884 w 189225"/>
                    <a:gd name="connsiteY132" fmla="*/ 16266 h 109668"/>
                    <a:gd name="connsiteX133" fmla="*/ 154577 w 189225"/>
                    <a:gd name="connsiteY133" fmla="*/ 19060 h 109668"/>
                    <a:gd name="connsiteX134" fmla="*/ 115060 w 189225"/>
                    <a:gd name="connsiteY134" fmla="*/ 54385 h 109668"/>
                    <a:gd name="connsiteX135" fmla="*/ 109672 w 189225"/>
                    <a:gd name="connsiteY135" fmla="*/ 43109 h 109668"/>
                    <a:gd name="connsiteX136" fmla="*/ 115160 w 189225"/>
                    <a:gd name="connsiteY136" fmla="*/ 54185 h 109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Lst>
                  <a:rect l="l" t="t" r="r" b="b"/>
                  <a:pathLst>
                    <a:path w="189225" h="109668">
                      <a:moveTo>
                        <a:pt x="103" y="109070"/>
                      </a:moveTo>
                      <a:cubicBezTo>
                        <a:pt x="103" y="109868"/>
                        <a:pt x="1101" y="109868"/>
                        <a:pt x="1200" y="109070"/>
                      </a:cubicBezTo>
                      <a:cubicBezTo>
                        <a:pt x="1309" y="106096"/>
                        <a:pt x="3807" y="103772"/>
                        <a:pt x="6781" y="103880"/>
                      </a:cubicBezTo>
                      <a:cubicBezTo>
                        <a:pt x="6784" y="103880"/>
                        <a:pt x="6786" y="103881"/>
                        <a:pt x="6789" y="103881"/>
                      </a:cubicBezTo>
                      <a:cubicBezTo>
                        <a:pt x="8940" y="103580"/>
                        <a:pt x="11123" y="103580"/>
                        <a:pt x="13275" y="103881"/>
                      </a:cubicBezTo>
                      <a:cubicBezTo>
                        <a:pt x="13275" y="103881"/>
                        <a:pt x="13874" y="103881"/>
                        <a:pt x="13973" y="103382"/>
                      </a:cubicBezTo>
                      <a:cubicBezTo>
                        <a:pt x="14406" y="101372"/>
                        <a:pt x="15007" y="99403"/>
                        <a:pt x="15770" y="97494"/>
                      </a:cubicBezTo>
                      <a:cubicBezTo>
                        <a:pt x="17167" y="98592"/>
                        <a:pt x="19063" y="99789"/>
                        <a:pt x="20360" y="97993"/>
                      </a:cubicBezTo>
                      <a:cubicBezTo>
                        <a:pt x="21657" y="96197"/>
                        <a:pt x="20360" y="89611"/>
                        <a:pt x="24351" y="93203"/>
                      </a:cubicBezTo>
                      <a:cubicBezTo>
                        <a:pt x="24351" y="93203"/>
                        <a:pt x="25050" y="93203"/>
                        <a:pt x="25349" y="93203"/>
                      </a:cubicBezTo>
                      <a:cubicBezTo>
                        <a:pt x="27445" y="89910"/>
                        <a:pt x="29740" y="89711"/>
                        <a:pt x="31437" y="91806"/>
                      </a:cubicBezTo>
                      <a:cubicBezTo>
                        <a:pt x="31879" y="92963"/>
                        <a:pt x="32448" y="94067"/>
                        <a:pt x="33133" y="95099"/>
                      </a:cubicBezTo>
                      <a:cubicBezTo>
                        <a:pt x="33732" y="95897"/>
                        <a:pt x="34330" y="95099"/>
                        <a:pt x="34131" y="94101"/>
                      </a:cubicBezTo>
                      <a:cubicBezTo>
                        <a:pt x="33923" y="93143"/>
                        <a:pt x="33622" y="92207"/>
                        <a:pt x="33233" y="91307"/>
                      </a:cubicBezTo>
                      <a:cubicBezTo>
                        <a:pt x="32750" y="88608"/>
                        <a:pt x="33400" y="85829"/>
                        <a:pt x="35029" y="83624"/>
                      </a:cubicBezTo>
                      <a:cubicBezTo>
                        <a:pt x="38621" y="81129"/>
                        <a:pt x="42813" y="87116"/>
                        <a:pt x="43411" y="90010"/>
                      </a:cubicBezTo>
                      <a:lnTo>
                        <a:pt x="43411" y="90010"/>
                      </a:lnTo>
                      <a:lnTo>
                        <a:pt x="43411" y="90010"/>
                      </a:lnTo>
                      <a:cubicBezTo>
                        <a:pt x="43411" y="91307"/>
                        <a:pt x="45108" y="90609"/>
                        <a:pt x="44908" y="90010"/>
                      </a:cubicBezTo>
                      <a:cubicBezTo>
                        <a:pt x="44396" y="87127"/>
                        <a:pt x="44815" y="84156"/>
                        <a:pt x="46106" y="81528"/>
                      </a:cubicBezTo>
                      <a:cubicBezTo>
                        <a:pt x="48101" y="78235"/>
                        <a:pt x="50496" y="79831"/>
                        <a:pt x="52692" y="82326"/>
                      </a:cubicBezTo>
                      <a:cubicBezTo>
                        <a:pt x="53290" y="83124"/>
                        <a:pt x="53789" y="82326"/>
                        <a:pt x="53789" y="81528"/>
                      </a:cubicBezTo>
                      <a:cubicBezTo>
                        <a:pt x="53789" y="77437"/>
                        <a:pt x="56883" y="71549"/>
                        <a:pt x="60675" y="76638"/>
                      </a:cubicBezTo>
                      <a:cubicBezTo>
                        <a:pt x="61174" y="77237"/>
                        <a:pt x="61872" y="76638"/>
                        <a:pt x="61972" y="76638"/>
                      </a:cubicBezTo>
                      <a:lnTo>
                        <a:pt x="63170" y="71948"/>
                      </a:lnTo>
                      <a:cubicBezTo>
                        <a:pt x="63382" y="70817"/>
                        <a:pt x="63717" y="69713"/>
                        <a:pt x="64168" y="68655"/>
                      </a:cubicBezTo>
                      <a:cubicBezTo>
                        <a:pt x="64167" y="66959"/>
                        <a:pt x="64866" y="66759"/>
                        <a:pt x="65864" y="68056"/>
                      </a:cubicBezTo>
                      <a:cubicBezTo>
                        <a:pt x="66862" y="69353"/>
                        <a:pt x="68259" y="71150"/>
                        <a:pt x="70155" y="70950"/>
                      </a:cubicBezTo>
                      <a:cubicBezTo>
                        <a:pt x="72051" y="70751"/>
                        <a:pt x="73049" y="67058"/>
                        <a:pt x="72849" y="64564"/>
                      </a:cubicBezTo>
                      <a:cubicBezTo>
                        <a:pt x="74446" y="65362"/>
                        <a:pt x="76342" y="66160"/>
                        <a:pt x="77739" y="65162"/>
                      </a:cubicBezTo>
                      <a:cubicBezTo>
                        <a:pt x="79136" y="64164"/>
                        <a:pt x="79635" y="61869"/>
                        <a:pt x="79934" y="60073"/>
                      </a:cubicBezTo>
                      <a:cubicBezTo>
                        <a:pt x="81132" y="61270"/>
                        <a:pt x="82629" y="62368"/>
                        <a:pt x="84225" y="61370"/>
                      </a:cubicBezTo>
                      <a:cubicBezTo>
                        <a:pt x="85680" y="59735"/>
                        <a:pt x="86557" y="57666"/>
                        <a:pt x="86720" y="55483"/>
                      </a:cubicBezTo>
                      <a:cubicBezTo>
                        <a:pt x="88577" y="56051"/>
                        <a:pt x="90125" y="57347"/>
                        <a:pt x="91011" y="59075"/>
                      </a:cubicBezTo>
                      <a:cubicBezTo>
                        <a:pt x="91011" y="59674"/>
                        <a:pt x="91909" y="59075"/>
                        <a:pt x="91909" y="58476"/>
                      </a:cubicBezTo>
                      <a:cubicBezTo>
                        <a:pt x="91909" y="56580"/>
                        <a:pt x="91909" y="53188"/>
                        <a:pt x="91909" y="51491"/>
                      </a:cubicBezTo>
                      <a:cubicBezTo>
                        <a:pt x="93905" y="47999"/>
                        <a:pt x="98196" y="54086"/>
                        <a:pt x="99094" y="56281"/>
                      </a:cubicBezTo>
                      <a:cubicBezTo>
                        <a:pt x="99992" y="58476"/>
                        <a:pt x="100790" y="57179"/>
                        <a:pt x="100790" y="56281"/>
                      </a:cubicBezTo>
                      <a:cubicBezTo>
                        <a:pt x="100790" y="52689"/>
                        <a:pt x="99593" y="41812"/>
                        <a:pt x="105281" y="42211"/>
                      </a:cubicBezTo>
                      <a:cubicBezTo>
                        <a:pt x="106235" y="42364"/>
                        <a:pt x="107151" y="42703"/>
                        <a:pt x="107975" y="43209"/>
                      </a:cubicBezTo>
                      <a:cubicBezTo>
                        <a:pt x="106102" y="49361"/>
                        <a:pt x="109213" y="55929"/>
                        <a:pt x="115160" y="58377"/>
                      </a:cubicBezTo>
                      <a:cubicBezTo>
                        <a:pt x="115430" y="58652"/>
                        <a:pt x="115872" y="58657"/>
                        <a:pt x="116148" y="58387"/>
                      </a:cubicBezTo>
                      <a:cubicBezTo>
                        <a:pt x="116151" y="58384"/>
                        <a:pt x="116154" y="58380"/>
                        <a:pt x="116158" y="58377"/>
                      </a:cubicBezTo>
                      <a:cubicBezTo>
                        <a:pt x="117232" y="52439"/>
                        <a:pt x="114973" y="46390"/>
                        <a:pt x="110270" y="42610"/>
                      </a:cubicBezTo>
                      <a:cubicBezTo>
                        <a:pt x="110651" y="41780"/>
                        <a:pt x="111194" y="41033"/>
                        <a:pt x="111867" y="40415"/>
                      </a:cubicBezTo>
                      <a:cubicBezTo>
                        <a:pt x="113863" y="38519"/>
                        <a:pt x="116657" y="39716"/>
                        <a:pt x="118353" y="37620"/>
                      </a:cubicBezTo>
                      <a:cubicBezTo>
                        <a:pt x="120050" y="35525"/>
                        <a:pt x="118353" y="36124"/>
                        <a:pt x="120549" y="34926"/>
                      </a:cubicBezTo>
                      <a:cubicBezTo>
                        <a:pt x="122744" y="33729"/>
                        <a:pt x="122744" y="34128"/>
                        <a:pt x="124241" y="35525"/>
                      </a:cubicBezTo>
                      <a:cubicBezTo>
                        <a:pt x="124969" y="36101"/>
                        <a:pt x="125579" y="36813"/>
                        <a:pt x="126037" y="37620"/>
                      </a:cubicBezTo>
                      <a:cubicBezTo>
                        <a:pt x="126536" y="38319"/>
                        <a:pt x="127234" y="37620"/>
                        <a:pt x="127234" y="37022"/>
                      </a:cubicBezTo>
                      <a:cubicBezTo>
                        <a:pt x="127234" y="36423"/>
                        <a:pt x="127234" y="32232"/>
                        <a:pt x="129430" y="31733"/>
                      </a:cubicBezTo>
                      <a:cubicBezTo>
                        <a:pt x="131625" y="31234"/>
                        <a:pt x="133022" y="33030"/>
                        <a:pt x="134020" y="34028"/>
                      </a:cubicBezTo>
                      <a:cubicBezTo>
                        <a:pt x="135018" y="35026"/>
                        <a:pt x="135118" y="34028"/>
                        <a:pt x="135317" y="33529"/>
                      </a:cubicBezTo>
                      <a:cubicBezTo>
                        <a:pt x="135366" y="32565"/>
                        <a:pt x="135366" y="31599"/>
                        <a:pt x="135317" y="30635"/>
                      </a:cubicBezTo>
                      <a:cubicBezTo>
                        <a:pt x="135219" y="29973"/>
                        <a:pt x="135219" y="29301"/>
                        <a:pt x="135317" y="28639"/>
                      </a:cubicBezTo>
                      <a:cubicBezTo>
                        <a:pt x="135317" y="27043"/>
                        <a:pt x="138211" y="24349"/>
                        <a:pt x="139508" y="28639"/>
                      </a:cubicBezTo>
                      <a:cubicBezTo>
                        <a:pt x="139508" y="29837"/>
                        <a:pt x="141105" y="29438"/>
                        <a:pt x="141105" y="28639"/>
                      </a:cubicBezTo>
                      <a:cubicBezTo>
                        <a:pt x="140911" y="25553"/>
                        <a:pt x="141994" y="22523"/>
                        <a:pt x="144099" y="20257"/>
                      </a:cubicBezTo>
                      <a:cubicBezTo>
                        <a:pt x="145124" y="19089"/>
                        <a:pt x="146547" y="18343"/>
                        <a:pt x="148090" y="18162"/>
                      </a:cubicBezTo>
                      <a:lnTo>
                        <a:pt x="148090" y="18162"/>
                      </a:lnTo>
                      <a:cubicBezTo>
                        <a:pt x="147808" y="18722"/>
                        <a:pt x="147638" y="19332"/>
                        <a:pt x="147591" y="19958"/>
                      </a:cubicBezTo>
                      <a:cubicBezTo>
                        <a:pt x="147591" y="22053"/>
                        <a:pt x="148489" y="25446"/>
                        <a:pt x="150785" y="26045"/>
                      </a:cubicBezTo>
                      <a:cubicBezTo>
                        <a:pt x="152747" y="26337"/>
                        <a:pt x="154575" y="24982"/>
                        <a:pt x="154866" y="23020"/>
                      </a:cubicBezTo>
                      <a:cubicBezTo>
                        <a:pt x="154870" y="22997"/>
                        <a:pt x="154873" y="22974"/>
                        <a:pt x="154876" y="22951"/>
                      </a:cubicBezTo>
                      <a:cubicBezTo>
                        <a:pt x="155386" y="20450"/>
                        <a:pt x="154104" y="17927"/>
                        <a:pt x="151783" y="16864"/>
                      </a:cubicBezTo>
                      <a:lnTo>
                        <a:pt x="151782" y="16864"/>
                      </a:lnTo>
                      <a:cubicBezTo>
                        <a:pt x="153255" y="15953"/>
                        <a:pt x="154829" y="15216"/>
                        <a:pt x="156473" y="14669"/>
                      </a:cubicBezTo>
                      <a:cubicBezTo>
                        <a:pt x="157899" y="14269"/>
                        <a:pt x="159273" y="13699"/>
                        <a:pt x="160564" y="12972"/>
                      </a:cubicBezTo>
                      <a:cubicBezTo>
                        <a:pt x="161063" y="12972"/>
                        <a:pt x="161462" y="11276"/>
                        <a:pt x="161861" y="11076"/>
                      </a:cubicBezTo>
                      <a:cubicBezTo>
                        <a:pt x="165553" y="9081"/>
                        <a:pt x="163757" y="11576"/>
                        <a:pt x="165553" y="11076"/>
                      </a:cubicBezTo>
                      <a:cubicBezTo>
                        <a:pt x="168381" y="11170"/>
                        <a:pt x="170847" y="9171"/>
                        <a:pt x="171341" y="6386"/>
                      </a:cubicBezTo>
                      <a:cubicBezTo>
                        <a:pt x="174335" y="9380"/>
                        <a:pt x="176929" y="4790"/>
                        <a:pt x="177927" y="1397"/>
                      </a:cubicBezTo>
                      <a:cubicBezTo>
                        <a:pt x="179225" y="3293"/>
                        <a:pt x="180821" y="6187"/>
                        <a:pt x="182917" y="6686"/>
                      </a:cubicBezTo>
                      <a:cubicBezTo>
                        <a:pt x="185012" y="7185"/>
                        <a:pt x="187208" y="5189"/>
                        <a:pt x="188605" y="3892"/>
                      </a:cubicBezTo>
                      <a:cubicBezTo>
                        <a:pt x="190002" y="2595"/>
                        <a:pt x="188605" y="3892"/>
                        <a:pt x="188605" y="3892"/>
                      </a:cubicBezTo>
                      <a:cubicBezTo>
                        <a:pt x="186609" y="5389"/>
                        <a:pt x="184513" y="7185"/>
                        <a:pt x="182119" y="5389"/>
                      </a:cubicBezTo>
                      <a:cubicBezTo>
                        <a:pt x="180508" y="3794"/>
                        <a:pt x="179130" y="1980"/>
                        <a:pt x="178027" y="0"/>
                      </a:cubicBezTo>
                      <a:cubicBezTo>
                        <a:pt x="178027" y="0"/>
                        <a:pt x="177428" y="0"/>
                        <a:pt x="177329" y="0"/>
                      </a:cubicBezTo>
                      <a:cubicBezTo>
                        <a:pt x="176830" y="2295"/>
                        <a:pt x="174435" y="8582"/>
                        <a:pt x="171441" y="4391"/>
                      </a:cubicBezTo>
                      <a:cubicBezTo>
                        <a:pt x="171441" y="4391"/>
                        <a:pt x="170643" y="4391"/>
                        <a:pt x="170543" y="4391"/>
                      </a:cubicBezTo>
                      <a:cubicBezTo>
                        <a:pt x="169745" y="8083"/>
                        <a:pt x="167948" y="9081"/>
                        <a:pt x="164456" y="8183"/>
                      </a:cubicBezTo>
                      <a:cubicBezTo>
                        <a:pt x="162959" y="8183"/>
                        <a:pt x="162659" y="7584"/>
                        <a:pt x="161362" y="8183"/>
                      </a:cubicBezTo>
                      <a:cubicBezTo>
                        <a:pt x="160065" y="8782"/>
                        <a:pt x="160165" y="9879"/>
                        <a:pt x="159167" y="10578"/>
                      </a:cubicBezTo>
                      <a:lnTo>
                        <a:pt x="157371" y="11176"/>
                      </a:lnTo>
                      <a:cubicBezTo>
                        <a:pt x="155717" y="11695"/>
                        <a:pt x="154114" y="12363"/>
                        <a:pt x="152581" y="13172"/>
                      </a:cubicBezTo>
                      <a:cubicBezTo>
                        <a:pt x="151555" y="13652"/>
                        <a:pt x="150612" y="14292"/>
                        <a:pt x="149787" y="15068"/>
                      </a:cubicBezTo>
                      <a:cubicBezTo>
                        <a:pt x="144598" y="13871"/>
                        <a:pt x="140706" y="19459"/>
                        <a:pt x="139808" y="25047"/>
                      </a:cubicBezTo>
                      <a:cubicBezTo>
                        <a:pt x="138633" y="23807"/>
                        <a:pt x="136675" y="23755"/>
                        <a:pt x="135435" y="24930"/>
                      </a:cubicBezTo>
                      <a:cubicBezTo>
                        <a:pt x="135394" y="24968"/>
                        <a:pt x="135355" y="25007"/>
                        <a:pt x="135317" y="25047"/>
                      </a:cubicBezTo>
                      <a:cubicBezTo>
                        <a:pt x="133521" y="26444"/>
                        <a:pt x="133721" y="29138"/>
                        <a:pt x="133521" y="31434"/>
                      </a:cubicBezTo>
                      <a:cubicBezTo>
                        <a:pt x="131925" y="30136"/>
                        <a:pt x="129829" y="28839"/>
                        <a:pt x="127933" y="29837"/>
                      </a:cubicBezTo>
                      <a:cubicBezTo>
                        <a:pt x="126378" y="31062"/>
                        <a:pt x="125490" y="32947"/>
                        <a:pt x="125538" y="34926"/>
                      </a:cubicBezTo>
                      <a:cubicBezTo>
                        <a:pt x="123642" y="32631"/>
                        <a:pt x="120648" y="30735"/>
                        <a:pt x="118353" y="33330"/>
                      </a:cubicBezTo>
                      <a:cubicBezTo>
                        <a:pt x="116058" y="35924"/>
                        <a:pt x="120149" y="35026"/>
                        <a:pt x="114661" y="37022"/>
                      </a:cubicBezTo>
                      <a:cubicBezTo>
                        <a:pt x="114062" y="37022"/>
                        <a:pt x="113264" y="37022"/>
                        <a:pt x="112465" y="37022"/>
                      </a:cubicBezTo>
                      <a:cubicBezTo>
                        <a:pt x="110933" y="37920"/>
                        <a:pt x="109687" y="39235"/>
                        <a:pt x="108873" y="40814"/>
                      </a:cubicBezTo>
                      <a:lnTo>
                        <a:pt x="108873" y="41413"/>
                      </a:lnTo>
                      <a:cubicBezTo>
                        <a:pt x="108241" y="40932"/>
                        <a:pt x="107533" y="40561"/>
                        <a:pt x="106777" y="40315"/>
                      </a:cubicBezTo>
                      <a:cubicBezTo>
                        <a:pt x="99193" y="37022"/>
                        <a:pt x="98595" y="46402"/>
                        <a:pt x="98794" y="52689"/>
                      </a:cubicBezTo>
                      <a:cubicBezTo>
                        <a:pt x="97198" y="50294"/>
                        <a:pt x="94903" y="47899"/>
                        <a:pt x="92607" y="48099"/>
                      </a:cubicBezTo>
                      <a:cubicBezTo>
                        <a:pt x="90312" y="48298"/>
                        <a:pt x="89614" y="53487"/>
                        <a:pt x="90212" y="56880"/>
                      </a:cubicBezTo>
                      <a:cubicBezTo>
                        <a:pt x="89114" y="55564"/>
                        <a:pt x="87659" y="54593"/>
                        <a:pt x="86021" y="54086"/>
                      </a:cubicBezTo>
                      <a:cubicBezTo>
                        <a:pt x="86021" y="54086"/>
                        <a:pt x="85423" y="54086"/>
                        <a:pt x="85323" y="54086"/>
                      </a:cubicBezTo>
                      <a:cubicBezTo>
                        <a:pt x="85223" y="54086"/>
                        <a:pt x="85323" y="57080"/>
                        <a:pt x="84425" y="58277"/>
                      </a:cubicBezTo>
                      <a:cubicBezTo>
                        <a:pt x="83227" y="61270"/>
                        <a:pt x="81132" y="60273"/>
                        <a:pt x="79435" y="58277"/>
                      </a:cubicBezTo>
                      <a:cubicBezTo>
                        <a:pt x="77739" y="56281"/>
                        <a:pt x="78837" y="58277"/>
                        <a:pt x="78737" y="58277"/>
                      </a:cubicBezTo>
                      <a:cubicBezTo>
                        <a:pt x="78637" y="58277"/>
                        <a:pt x="78737" y="62867"/>
                        <a:pt x="76541" y="63566"/>
                      </a:cubicBezTo>
                      <a:cubicBezTo>
                        <a:pt x="74346" y="64264"/>
                        <a:pt x="73049" y="62468"/>
                        <a:pt x="71951" y="61670"/>
                      </a:cubicBezTo>
                      <a:cubicBezTo>
                        <a:pt x="70853" y="60872"/>
                        <a:pt x="70953" y="61670"/>
                        <a:pt x="70953" y="62368"/>
                      </a:cubicBezTo>
                      <a:cubicBezTo>
                        <a:pt x="70953" y="64564"/>
                        <a:pt x="71652" y="69254"/>
                        <a:pt x="67660" y="67158"/>
                      </a:cubicBezTo>
                      <a:cubicBezTo>
                        <a:pt x="66363" y="66460"/>
                        <a:pt x="65565" y="64863"/>
                        <a:pt x="64167" y="64164"/>
                      </a:cubicBezTo>
                      <a:cubicBezTo>
                        <a:pt x="63908" y="63946"/>
                        <a:pt x="63529" y="63946"/>
                        <a:pt x="63269" y="64164"/>
                      </a:cubicBezTo>
                      <a:cubicBezTo>
                        <a:pt x="61768" y="67100"/>
                        <a:pt x="60789" y="70274"/>
                        <a:pt x="60376" y="73545"/>
                      </a:cubicBezTo>
                      <a:cubicBezTo>
                        <a:pt x="56284" y="69054"/>
                        <a:pt x="52293" y="74143"/>
                        <a:pt x="51893" y="79233"/>
                      </a:cubicBezTo>
                      <a:cubicBezTo>
                        <a:pt x="49898" y="77037"/>
                        <a:pt x="47104" y="75341"/>
                        <a:pt x="44609" y="78135"/>
                      </a:cubicBezTo>
                      <a:cubicBezTo>
                        <a:pt x="43066" y="80049"/>
                        <a:pt x="42284" y="82465"/>
                        <a:pt x="42413" y="84921"/>
                      </a:cubicBezTo>
                      <a:cubicBezTo>
                        <a:pt x="40318" y="81727"/>
                        <a:pt x="37025" y="79033"/>
                        <a:pt x="33632" y="80530"/>
                      </a:cubicBezTo>
                      <a:cubicBezTo>
                        <a:pt x="30770" y="82117"/>
                        <a:pt x="29367" y="85458"/>
                        <a:pt x="30239" y="88613"/>
                      </a:cubicBezTo>
                      <a:lnTo>
                        <a:pt x="29441" y="88613"/>
                      </a:lnTo>
                      <a:cubicBezTo>
                        <a:pt x="26647" y="87815"/>
                        <a:pt x="25050" y="89810"/>
                        <a:pt x="24152" y="92006"/>
                      </a:cubicBezTo>
                      <a:lnTo>
                        <a:pt x="22056" y="90409"/>
                      </a:lnTo>
                      <a:lnTo>
                        <a:pt x="21458" y="90409"/>
                      </a:lnTo>
                      <a:cubicBezTo>
                        <a:pt x="20296" y="91398"/>
                        <a:pt x="19548" y="92787"/>
                        <a:pt x="19362" y="94301"/>
                      </a:cubicBezTo>
                      <a:cubicBezTo>
                        <a:pt x="19513" y="95092"/>
                        <a:pt x="19513" y="95905"/>
                        <a:pt x="19362" y="96696"/>
                      </a:cubicBezTo>
                      <a:cubicBezTo>
                        <a:pt x="18364" y="98492"/>
                        <a:pt x="16967" y="96696"/>
                        <a:pt x="15869" y="95698"/>
                      </a:cubicBezTo>
                      <a:cubicBezTo>
                        <a:pt x="15578" y="95464"/>
                        <a:pt x="15163" y="95464"/>
                        <a:pt x="14871" y="95698"/>
                      </a:cubicBezTo>
                      <a:cubicBezTo>
                        <a:pt x="12975" y="97594"/>
                        <a:pt x="13674" y="99290"/>
                        <a:pt x="12975" y="101585"/>
                      </a:cubicBezTo>
                      <a:cubicBezTo>
                        <a:pt x="12277" y="103881"/>
                        <a:pt x="12975" y="102883"/>
                        <a:pt x="10381" y="102284"/>
                      </a:cubicBezTo>
                      <a:cubicBezTo>
                        <a:pt x="9191" y="101884"/>
                        <a:pt x="7944" y="101682"/>
                        <a:pt x="6689" y="101685"/>
                      </a:cubicBezTo>
                      <a:cubicBezTo>
                        <a:pt x="1500" y="100687"/>
                        <a:pt x="-496" y="104080"/>
                        <a:pt x="103" y="109070"/>
                      </a:cubicBezTo>
                      <a:close/>
                      <a:moveTo>
                        <a:pt x="154477" y="19259"/>
                      </a:moveTo>
                      <a:cubicBezTo>
                        <a:pt x="154477" y="20557"/>
                        <a:pt x="153379" y="22253"/>
                        <a:pt x="151982" y="21854"/>
                      </a:cubicBezTo>
                      <a:cubicBezTo>
                        <a:pt x="150585" y="21455"/>
                        <a:pt x="149787" y="18162"/>
                        <a:pt x="150884" y="16266"/>
                      </a:cubicBezTo>
                      <a:cubicBezTo>
                        <a:pt x="152581" y="16465"/>
                        <a:pt x="154477" y="17463"/>
                        <a:pt x="154577" y="19060"/>
                      </a:cubicBezTo>
                      <a:close/>
                      <a:moveTo>
                        <a:pt x="115060" y="54385"/>
                      </a:moveTo>
                      <a:cubicBezTo>
                        <a:pt x="110841" y="52356"/>
                        <a:pt x="108600" y="47666"/>
                        <a:pt x="109672" y="43109"/>
                      </a:cubicBezTo>
                      <a:cubicBezTo>
                        <a:pt x="112961" y="45878"/>
                        <a:pt x="114950" y="49891"/>
                        <a:pt x="115160" y="54185"/>
                      </a:cubicBezTo>
                      <a:close/>
                    </a:path>
                  </a:pathLst>
                </a:custGeom>
                <a:solidFill>
                  <a:srgbClr val="000000"/>
                </a:solidFill>
                <a:ln w="9963" cap="flat">
                  <a:noFill/>
                  <a:prstDash val="solid"/>
                  <a:miter/>
                </a:ln>
              </p:spPr>
              <p:txBody>
                <a:bodyPr rtlCol="0" anchor="ctr"/>
                <a:lstStyle/>
                <a:p>
                  <a:pPr defTabSz="685783">
                    <a:buClrTx/>
                    <a:defRPr/>
                  </a:pPr>
                  <a:endParaRPr lang="en-US" sz="1350" kern="1200" dirty="0">
                    <a:solidFill>
                      <a:prstClr val="black"/>
                    </a:solidFill>
                    <a:latin typeface="Calibri" panose="020F0502020204030204"/>
                    <a:ea typeface="+mn-ea"/>
                  </a:endParaRPr>
                </a:p>
              </p:txBody>
            </p:sp>
            <p:sp>
              <p:nvSpPr>
                <p:cNvPr id="184" name="Freeform: Shape 183">
                  <a:extLst>
                    <a:ext uri="{FF2B5EF4-FFF2-40B4-BE49-F238E27FC236}">
                      <a16:creationId xmlns:a16="http://schemas.microsoft.com/office/drawing/2014/main" id="{E3990061-20E0-51BF-6715-F7CC20272BF7}"/>
                    </a:ext>
                  </a:extLst>
                </p:cNvPr>
                <p:cNvSpPr/>
                <p:nvPr/>
              </p:nvSpPr>
              <p:spPr>
                <a:xfrm>
                  <a:off x="5337511" y="4372989"/>
                  <a:ext cx="42998" cy="19120"/>
                </a:xfrm>
                <a:custGeom>
                  <a:avLst/>
                  <a:gdLst>
                    <a:gd name="connsiteX0" fmla="*/ 1087 w 42998"/>
                    <a:gd name="connsiteY0" fmla="*/ 14957 h 19120"/>
                    <a:gd name="connsiteX1" fmla="*/ 5777 w 42998"/>
                    <a:gd name="connsiteY1" fmla="*/ 13061 h 19120"/>
                    <a:gd name="connsiteX2" fmla="*/ 11764 w 42998"/>
                    <a:gd name="connsiteY2" fmla="*/ 18749 h 19120"/>
                    <a:gd name="connsiteX3" fmla="*/ 12961 w 42998"/>
                    <a:gd name="connsiteY3" fmla="*/ 17850 h 19120"/>
                    <a:gd name="connsiteX4" fmla="*/ 15257 w 42998"/>
                    <a:gd name="connsiteY4" fmla="*/ 12462 h 19120"/>
                    <a:gd name="connsiteX5" fmla="*/ 19148 w 42998"/>
                    <a:gd name="connsiteY5" fmla="*/ 11763 h 19120"/>
                    <a:gd name="connsiteX6" fmla="*/ 21643 w 42998"/>
                    <a:gd name="connsiteY6" fmla="*/ 9768 h 19120"/>
                    <a:gd name="connsiteX7" fmla="*/ 26034 w 42998"/>
                    <a:gd name="connsiteY7" fmla="*/ 5876 h 19120"/>
                    <a:gd name="connsiteX8" fmla="*/ 29726 w 42998"/>
                    <a:gd name="connsiteY8" fmla="*/ 6475 h 19120"/>
                    <a:gd name="connsiteX9" fmla="*/ 32420 w 42998"/>
                    <a:gd name="connsiteY9" fmla="*/ 2184 h 19120"/>
                    <a:gd name="connsiteX10" fmla="*/ 38308 w 42998"/>
                    <a:gd name="connsiteY10" fmla="*/ 6674 h 19120"/>
                    <a:gd name="connsiteX11" fmla="*/ 42998 w 42998"/>
                    <a:gd name="connsiteY11" fmla="*/ 487 h 19120"/>
                    <a:gd name="connsiteX12" fmla="*/ 42399 w 42998"/>
                    <a:gd name="connsiteY12" fmla="*/ 487 h 19120"/>
                    <a:gd name="connsiteX13" fmla="*/ 36911 w 42998"/>
                    <a:gd name="connsiteY13" fmla="*/ 5377 h 19120"/>
                    <a:gd name="connsiteX14" fmla="*/ 32420 w 42998"/>
                    <a:gd name="connsiteY14" fmla="*/ 687 h 19120"/>
                    <a:gd name="connsiteX15" fmla="*/ 31922 w 42998"/>
                    <a:gd name="connsiteY15" fmla="*/ 687 h 19120"/>
                    <a:gd name="connsiteX16" fmla="*/ 26134 w 42998"/>
                    <a:gd name="connsiteY16" fmla="*/ 3880 h 19120"/>
                    <a:gd name="connsiteX17" fmla="*/ 25335 w 42998"/>
                    <a:gd name="connsiteY17" fmla="*/ 3880 h 19120"/>
                    <a:gd name="connsiteX18" fmla="*/ 21344 w 42998"/>
                    <a:gd name="connsiteY18" fmla="*/ 7273 h 19120"/>
                    <a:gd name="connsiteX19" fmla="*/ 20446 w 42998"/>
                    <a:gd name="connsiteY19" fmla="*/ 8171 h 19120"/>
                    <a:gd name="connsiteX20" fmla="*/ 17751 w 42998"/>
                    <a:gd name="connsiteY20" fmla="*/ 9069 h 19120"/>
                    <a:gd name="connsiteX21" fmla="*/ 14858 w 42998"/>
                    <a:gd name="connsiteY21" fmla="*/ 9867 h 19120"/>
                    <a:gd name="connsiteX22" fmla="*/ 11664 w 42998"/>
                    <a:gd name="connsiteY22" fmla="*/ 15356 h 19120"/>
                    <a:gd name="connsiteX23" fmla="*/ 8271 w 42998"/>
                    <a:gd name="connsiteY23" fmla="*/ 12362 h 19120"/>
                    <a:gd name="connsiteX24" fmla="*/ 6874 w 42998"/>
                    <a:gd name="connsiteY24" fmla="*/ 11065 h 19120"/>
                    <a:gd name="connsiteX25" fmla="*/ 6874 w 42998"/>
                    <a:gd name="connsiteY25" fmla="*/ 10267 h 19120"/>
                    <a:gd name="connsiteX26" fmla="*/ 3494 w 42998"/>
                    <a:gd name="connsiteY26" fmla="*/ 4234 h 19120"/>
                    <a:gd name="connsiteX27" fmla="*/ 3282 w 42998"/>
                    <a:gd name="connsiteY27" fmla="*/ 4180 h 19120"/>
                    <a:gd name="connsiteX28" fmla="*/ 2484 w 42998"/>
                    <a:gd name="connsiteY28" fmla="*/ 4678 h 19120"/>
                    <a:gd name="connsiteX29" fmla="*/ 4180 w 42998"/>
                    <a:gd name="connsiteY29" fmla="*/ 11065 h 19120"/>
                    <a:gd name="connsiteX30" fmla="*/ 588 w 42998"/>
                    <a:gd name="connsiteY30" fmla="*/ 12562 h 19120"/>
                    <a:gd name="connsiteX31" fmla="*/ 1087 w 42998"/>
                    <a:gd name="connsiteY31" fmla="*/ 14957 h 19120"/>
                    <a:gd name="connsiteX32" fmla="*/ 3980 w 42998"/>
                    <a:gd name="connsiteY32" fmla="*/ 6973 h 19120"/>
                    <a:gd name="connsiteX33" fmla="*/ 5800 w 42998"/>
                    <a:gd name="connsiteY33" fmla="*/ 9996 h 19120"/>
                    <a:gd name="connsiteX34" fmla="*/ 5677 w 42998"/>
                    <a:gd name="connsiteY34" fmla="*/ 10366 h 19120"/>
                    <a:gd name="connsiteX35" fmla="*/ 3980 w 42998"/>
                    <a:gd name="connsiteY35" fmla="*/ 6973 h 19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42998" h="19120">
                      <a:moveTo>
                        <a:pt x="1087" y="14957"/>
                      </a:moveTo>
                      <a:cubicBezTo>
                        <a:pt x="2823" y="14888"/>
                        <a:pt x="4481" y="14218"/>
                        <a:pt x="5777" y="13061"/>
                      </a:cubicBezTo>
                      <a:cubicBezTo>
                        <a:pt x="7909" y="14808"/>
                        <a:pt x="9910" y="16709"/>
                        <a:pt x="11764" y="18749"/>
                      </a:cubicBezTo>
                      <a:cubicBezTo>
                        <a:pt x="12463" y="19647"/>
                        <a:pt x="12961" y="18749"/>
                        <a:pt x="12961" y="17850"/>
                      </a:cubicBezTo>
                      <a:cubicBezTo>
                        <a:pt x="12996" y="15824"/>
                        <a:pt x="13819" y="13891"/>
                        <a:pt x="15257" y="12462"/>
                      </a:cubicBezTo>
                      <a:cubicBezTo>
                        <a:pt x="16554" y="11165"/>
                        <a:pt x="17552" y="11464"/>
                        <a:pt x="19148" y="11763"/>
                      </a:cubicBezTo>
                      <a:cubicBezTo>
                        <a:pt x="20745" y="12063"/>
                        <a:pt x="21643" y="11165"/>
                        <a:pt x="21643" y="9768"/>
                      </a:cubicBezTo>
                      <a:cubicBezTo>
                        <a:pt x="24038" y="10766"/>
                        <a:pt x="25335" y="8171"/>
                        <a:pt x="26034" y="5876"/>
                      </a:cubicBezTo>
                      <a:cubicBezTo>
                        <a:pt x="26953" y="6951"/>
                        <a:pt x="28515" y="7204"/>
                        <a:pt x="29726" y="6475"/>
                      </a:cubicBezTo>
                      <a:cubicBezTo>
                        <a:pt x="31026" y="5340"/>
                        <a:pt x="31963" y="3848"/>
                        <a:pt x="32420" y="2184"/>
                      </a:cubicBezTo>
                      <a:cubicBezTo>
                        <a:pt x="34416" y="3481"/>
                        <a:pt x="35414" y="7373"/>
                        <a:pt x="38308" y="6674"/>
                      </a:cubicBezTo>
                      <a:cubicBezTo>
                        <a:pt x="41202" y="5976"/>
                        <a:pt x="42599" y="2683"/>
                        <a:pt x="42998" y="487"/>
                      </a:cubicBezTo>
                      <a:cubicBezTo>
                        <a:pt x="42998" y="-112"/>
                        <a:pt x="42998" y="-211"/>
                        <a:pt x="42399" y="487"/>
                      </a:cubicBezTo>
                      <a:cubicBezTo>
                        <a:pt x="41900" y="2583"/>
                        <a:pt x="39406" y="6575"/>
                        <a:pt x="36911" y="5377"/>
                      </a:cubicBezTo>
                      <a:cubicBezTo>
                        <a:pt x="34416" y="4179"/>
                        <a:pt x="34416" y="1785"/>
                        <a:pt x="32420" y="687"/>
                      </a:cubicBezTo>
                      <a:cubicBezTo>
                        <a:pt x="32420" y="687"/>
                        <a:pt x="32420" y="687"/>
                        <a:pt x="31922" y="687"/>
                      </a:cubicBezTo>
                      <a:cubicBezTo>
                        <a:pt x="30724" y="3481"/>
                        <a:pt x="29327" y="6973"/>
                        <a:pt x="26134" y="3880"/>
                      </a:cubicBezTo>
                      <a:cubicBezTo>
                        <a:pt x="26134" y="3880"/>
                        <a:pt x="25435" y="3880"/>
                        <a:pt x="25335" y="3880"/>
                      </a:cubicBezTo>
                      <a:cubicBezTo>
                        <a:pt x="24836" y="5876"/>
                        <a:pt x="23839" y="9069"/>
                        <a:pt x="21344" y="7273"/>
                      </a:cubicBezTo>
                      <a:cubicBezTo>
                        <a:pt x="20745" y="7273"/>
                        <a:pt x="20446" y="7772"/>
                        <a:pt x="20446" y="8171"/>
                      </a:cubicBezTo>
                      <a:cubicBezTo>
                        <a:pt x="20446" y="10366"/>
                        <a:pt x="18949" y="9269"/>
                        <a:pt x="17751" y="9069"/>
                      </a:cubicBezTo>
                      <a:cubicBezTo>
                        <a:pt x="16715" y="8871"/>
                        <a:pt x="15646" y="9166"/>
                        <a:pt x="14858" y="9867"/>
                      </a:cubicBezTo>
                      <a:cubicBezTo>
                        <a:pt x="13224" y="11301"/>
                        <a:pt x="12103" y="13227"/>
                        <a:pt x="11664" y="15356"/>
                      </a:cubicBezTo>
                      <a:cubicBezTo>
                        <a:pt x="10567" y="14258"/>
                        <a:pt x="9369" y="13360"/>
                        <a:pt x="8271" y="12362"/>
                      </a:cubicBezTo>
                      <a:lnTo>
                        <a:pt x="6874" y="11065"/>
                      </a:lnTo>
                      <a:lnTo>
                        <a:pt x="6874" y="10267"/>
                      </a:lnTo>
                      <a:cubicBezTo>
                        <a:pt x="7607" y="7667"/>
                        <a:pt x="6093" y="4967"/>
                        <a:pt x="3494" y="4234"/>
                      </a:cubicBezTo>
                      <a:cubicBezTo>
                        <a:pt x="3424" y="4214"/>
                        <a:pt x="3353" y="4196"/>
                        <a:pt x="3282" y="4180"/>
                      </a:cubicBezTo>
                      <a:cubicBezTo>
                        <a:pt x="3282" y="4179"/>
                        <a:pt x="2683" y="4179"/>
                        <a:pt x="2484" y="4678"/>
                      </a:cubicBezTo>
                      <a:cubicBezTo>
                        <a:pt x="1818" y="6957"/>
                        <a:pt x="2472" y="9417"/>
                        <a:pt x="4180" y="11065"/>
                      </a:cubicBezTo>
                      <a:cubicBezTo>
                        <a:pt x="3082" y="11763"/>
                        <a:pt x="1685" y="11863"/>
                        <a:pt x="588" y="12562"/>
                      </a:cubicBezTo>
                      <a:cubicBezTo>
                        <a:pt x="-510" y="13260"/>
                        <a:pt x="89" y="15056"/>
                        <a:pt x="1087" y="14957"/>
                      </a:cubicBezTo>
                      <a:close/>
                      <a:moveTo>
                        <a:pt x="3980" y="6973"/>
                      </a:moveTo>
                      <a:cubicBezTo>
                        <a:pt x="5318" y="7306"/>
                        <a:pt x="6132" y="8659"/>
                        <a:pt x="5800" y="9996"/>
                      </a:cubicBezTo>
                      <a:cubicBezTo>
                        <a:pt x="5769" y="10122"/>
                        <a:pt x="5728" y="10246"/>
                        <a:pt x="5677" y="10366"/>
                      </a:cubicBezTo>
                      <a:cubicBezTo>
                        <a:pt x="4764" y="9445"/>
                        <a:pt x="4170" y="8256"/>
                        <a:pt x="3980" y="6973"/>
                      </a:cubicBezTo>
                      <a:close/>
                    </a:path>
                  </a:pathLst>
                </a:custGeom>
                <a:solidFill>
                  <a:srgbClr val="000000"/>
                </a:solidFill>
                <a:ln w="9963" cap="flat">
                  <a:noFill/>
                  <a:prstDash val="solid"/>
                  <a:miter/>
                </a:ln>
              </p:spPr>
              <p:txBody>
                <a:bodyPr rtlCol="0" anchor="ctr"/>
                <a:lstStyle/>
                <a:p>
                  <a:pPr defTabSz="685783">
                    <a:buClrTx/>
                    <a:defRPr/>
                  </a:pPr>
                  <a:endParaRPr lang="en-US" sz="1350" kern="1200" dirty="0">
                    <a:solidFill>
                      <a:prstClr val="black"/>
                    </a:solidFill>
                    <a:latin typeface="Calibri" panose="020F0502020204030204"/>
                    <a:ea typeface="+mn-ea"/>
                  </a:endParaRPr>
                </a:p>
              </p:txBody>
            </p:sp>
            <p:sp>
              <p:nvSpPr>
                <p:cNvPr id="185" name="Freeform: Shape 184">
                  <a:extLst>
                    <a:ext uri="{FF2B5EF4-FFF2-40B4-BE49-F238E27FC236}">
                      <a16:creationId xmlns:a16="http://schemas.microsoft.com/office/drawing/2014/main" id="{4AB1AF2B-267F-8EB8-17CC-13310B71BA82}"/>
                    </a:ext>
                  </a:extLst>
                </p:cNvPr>
                <p:cNvSpPr/>
                <p:nvPr/>
              </p:nvSpPr>
              <p:spPr>
                <a:xfrm>
                  <a:off x="5181063" y="4505908"/>
                  <a:ext cx="42977" cy="19076"/>
                </a:xfrm>
                <a:custGeom>
                  <a:avLst/>
                  <a:gdLst>
                    <a:gd name="connsiteX0" fmla="*/ 966 w 42977"/>
                    <a:gd name="connsiteY0" fmla="*/ 14956 h 19076"/>
                    <a:gd name="connsiteX1" fmla="*/ 5756 w 42977"/>
                    <a:gd name="connsiteY1" fmla="*/ 13060 h 19076"/>
                    <a:gd name="connsiteX2" fmla="*/ 11743 w 42977"/>
                    <a:gd name="connsiteY2" fmla="*/ 18749 h 19076"/>
                    <a:gd name="connsiteX3" fmla="*/ 12841 w 42977"/>
                    <a:gd name="connsiteY3" fmla="*/ 17850 h 19076"/>
                    <a:gd name="connsiteX4" fmla="*/ 15136 w 42977"/>
                    <a:gd name="connsiteY4" fmla="*/ 12462 h 19076"/>
                    <a:gd name="connsiteX5" fmla="*/ 19028 w 42977"/>
                    <a:gd name="connsiteY5" fmla="*/ 11763 h 19076"/>
                    <a:gd name="connsiteX6" fmla="*/ 21622 w 42977"/>
                    <a:gd name="connsiteY6" fmla="*/ 9768 h 19076"/>
                    <a:gd name="connsiteX7" fmla="*/ 26013 w 42977"/>
                    <a:gd name="connsiteY7" fmla="*/ 5876 h 19076"/>
                    <a:gd name="connsiteX8" fmla="*/ 29705 w 42977"/>
                    <a:gd name="connsiteY8" fmla="*/ 6475 h 19076"/>
                    <a:gd name="connsiteX9" fmla="*/ 32399 w 42977"/>
                    <a:gd name="connsiteY9" fmla="*/ 2084 h 19076"/>
                    <a:gd name="connsiteX10" fmla="*/ 38287 w 42977"/>
                    <a:gd name="connsiteY10" fmla="*/ 6674 h 19076"/>
                    <a:gd name="connsiteX11" fmla="*/ 42977 w 42977"/>
                    <a:gd name="connsiteY11" fmla="*/ 487 h 19076"/>
                    <a:gd name="connsiteX12" fmla="*/ 42378 w 42977"/>
                    <a:gd name="connsiteY12" fmla="*/ 487 h 19076"/>
                    <a:gd name="connsiteX13" fmla="*/ 36790 w 42977"/>
                    <a:gd name="connsiteY13" fmla="*/ 5377 h 19076"/>
                    <a:gd name="connsiteX14" fmla="*/ 32399 w 42977"/>
                    <a:gd name="connsiteY14" fmla="*/ 687 h 19076"/>
                    <a:gd name="connsiteX15" fmla="*/ 31801 w 42977"/>
                    <a:gd name="connsiteY15" fmla="*/ 687 h 19076"/>
                    <a:gd name="connsiteX16" fmla="*/ 26013 w 42977"/>
                    <a:gd name="connsiteY16" fmla="*/ 3880 h 19076"/>
                    <a:gd name="connsiteX17" fmla="*/ 25315 w 42977"/>
                    <a:gd name="connsiteY17" fmla="*/ 3880 h 19076"/>
                    <a:gd name="connsiteX18" fmla="*/ 21223 w 42977"/>
                    <a:gd name="connsiteY18" fmla="*/ 7273 h 19076"/>
                    <a:gd name="connsiteX19" fmla="*/ 20425 w 42977"/>
                    <a:gd name="connsiteY19" fmla="*/ 8171 h 19076"/>
                    <a:gd name="connsiteX20" fmla="*/ 17631 w 42977"/>
                    <a:gd name="connsiteY20" fmla="*/ 9069 h 19076"/>
                    <a:gd name="connsiteX21" fmla="*/ 14837 w 42977"/>
                    <a:gd name="connsiteY21" fmla="*/ 9867 h 19076"/>
                    <a:gd name="connsiteX22" fmla="*/ 11544 w 42977"/>
                    <a:gd name="connsiteY22" fmla="*/ 15355 h 19076"/>
                    <a:gd name="connsiteX23" fmla="*/ 8250 w 42977"/>
                    <a:gd name="connsiteY23" fmla="*/ 12262 h 19076"/>
                    <a:gd name="connsiteX24" fmla="*/ 6853 w 42977"/>
                    <a:gd name="connsiteY24" fmla="*/ 10965 h 19076"/>
                    <a:gd name="connsiteX25" fmla="*/ 6853 w 42977"/>
                    <a:gd name="connsiteY25" fmla="*/ 10266 h 19076"/>
                    <a:gd name="connsiteX26" fmla="*/ 3396 w 42977"/>
                    <a:gd name="connsiteY26" fmla="*/ 4115 h 19076"/>
                    <a:gd name="connsiteX27" fmla="*/ 3261 w 42977"/>
                    <a:gd name="connsiteY27" fmla="*/ 4079 h 19076"/>
                    <a:gd name="connsiteX28" fmla="*/ 2562 w 42977"/>
                    <a:gd name="connsiteY28" fmla="*/ 4678 h 19076"/>
                    <a:gd name="connsiteX29" fmla="*/ 4259 w 42977"/>
                    <a:gd name="connsiteY29" fmla="*/ 11065 h 19076"/>
                    <a:gd name="connsiteX30" fmla="*/ 567 w 42977"/>
                    <a:gd name="connsiteY30" fmla="*/ 12562 h 19076"/>
                    <a:gd name="connsiteX31" fmla="*/ 966 w 42977"/>
                    <a:gd name="connsiteY31" fmla="*/ 14956 h 19076"/>
                    <a:gd name="connsiteX32" fmla="*/ 3960 w 42977"/>
                    <a:gd name="connsiteY32" fmla="*/ 6874 h 19076"/>
                    <a:gd name="connsiteX33" fmla="*/ 5690 w 42977"/>
                    <a:gd name="connsiteY33" fmla="*/ 10269 h 19076"/>
                    <a:gd name="connsiteX34" fmla="*/ 5656 w 42977"/>
                    <a:gd name="connsiteY34" fmla="*/ 10366 h 19076"/>
                    <a:gd name="connsiteX35" fmla="*/ 3960 w 42977"/>
                    <a:gd name="connsiteY35" fmla="*/ 6874 h 19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42977" h="19076">
                      <a:moveTo>
                        <a:pt x="966" y="14956"/>
                      </a:moveTo>
                      <a:cubicBezTo>
                        <a:pt x="2731" y="14886"/>
                        <a:pt x="4421" y="14218"/>
                        <a:pt x="5756" y="13060"/>
                      </a:cubicBezTo>
                      <a:cubicBezTo>
                        <a:pt x="7865" y="14833"/>
                        <a:pt x="9864" y="16733"/>
                        <a:pt x="11743" y="18749"/>
                      </a:cubicBezTo>
                      <a:cubicBezTo>
                        <a:pt x="12342" y="19547"/>
                        <a:pt x="12941" y="18749"/>
                        <a:pt x="12841" y="17850"/>
                      </a:cubicBezTo>
                      <a:cubicBezTo>
                        <a:pt x="12853" y="15820"/>
                        <a:pt x="13680" y="13878"/>
                        <a:pt x="15136" y="12462"/>
                      </a:cubicBezTo>
                      <a:cubicBezTo>
                        <a:pt x="16533" y="11165"/>
                        <a:pt x="17431" y="11464"/>
                        <a:pt x="19028" y="11763"/>
                      </a:cubicBezTo>
                      <a:cubicBezTo>
                        <a:pt x="20624" y="12063"/>
                        <a:pt x="21522" y="11165"/>
                        <a:pt x="21622" y="9768"/>
                      </a:cubicBezTo>
                      <a:cubicBezTo>
                        <a:pt x="24017" y="10666"/>
                        <a:pt x="25215" y="8171"/>
                        <a:pt x="26013" y="5876"/>
                      </a:cubicBezTo>
                      <a:cubicBezTo>
                        <a:pt x="26932" y="6951"/>
                        <a:pt x="28494" y="7204"/>
                        <a:pt x="29705" y="6475"/>
                      </a:cubicBezTo>
                      <a:cubicBezTo>
                        <a:pt x="30995" y="5291"/>
                        <a:pt x="31929" y="3770"/>
                        <a:pt x="32399" y="2084"/>
                      </a:cubicBezTo>
                      <a:cubicBezTo>
                        <a:pt x="34295" y="3481"/>
                        <a:pt x="35293" y="7273"/>
                        <a:pt x="38287" y="6674"/>
                      </a:cubicBezTo>
                      <a:cubicBezTo>
                        <a:pt x="41281" y="6075"/>
                        <a:pt x="42478" y="2683"/>
                        <a:pt x="42977" y="487"/>
                      </a:cubicBezTo>
                      <a:cubicBezTo>
                        <a:pt x="42977" y="-112"/>
                        <a:pt x="42478" y="-211"/>
                        <a:pt x="42378" y="487"/>
                      </a:cubicBezTo>
                      <a:cubicBezTo>
                        <a:pt x="41879" y="2583"/>
                        <a:pt x="39385" y="6574"/>
                        <a:pt x="36790" y="5377"/>
                      </a:cubicBezTo>
                      <a:cubicBezTo>
                        <a:pt x="34196" y="4179"/>
                        <a:pt x="34395" y="1685"/>
                        <a:pt x="32399" y="687"/>
                      </a:cubicBezTo>
                      <a:cubicBezTo>
                        <a:pt x="32399" y="687"/>
                        <a:pt x="31900" y="687"/>
                        <a:pt x="31801" y="687"/>
                      </a:cubicBezTo>
                      <a:cubicBezTo>
                        <a:pt x="30703" y="3481"/>
                        <a:pt x="29206" y="6874"/>
                        <a:pt x="26013" y="3880"/>
                      </a:cubicBezTo>
                      <a:cubicBezTo>
                        <a:pt x="26013" y="3880"/>
                        <a:pt x="25315" y="3880"/>
                        <a:pt x="25315" y="3880"/>
                      </a:cubicBezTo>
                      <a:cubicBezTo>
                        <a:pt x="24716" y="5876"/>
                        <a:pt x="23818" y="9069"/>
                        <a:pt x="21223" y="7273"/>
                      </a:cubicBezTo>
                      <a:cubicBezTo>
                        <a:pt x="20624" y="7273"/>
                        <a:pt x="20325" y="7273"/>
                        <a:pt x="20425" y="8171"/>
                      </a:cubicBezTo>
                      <a:cubicBezTo>
                        <a:pt x="20425" y="10366"/>
                        <a:pt x="18928" y="9269"/>
                        <a:pt x="17631" y="9069"/>
                      </a:cubicBezTo>
                      <a:cubicBezTo>
                        <a:pt x="16625" y="8871"/>
                        <a:pt x="15586" y="9168"/>
                        <a:pt x="14837" y="9867"/>
                      </a:cubicBezTo>
                      <a:cubicBezTo>
                        <a:pt x="13080" y="11210"/>
                        <a:pt x="11902" y="13173"/>
                        <a:pt x="11544" y="15355"/>
                      </a:cubicBezTo>
                      <a:cubicBezTo>
                        <a:pt x="10546" y="14258"/>
                        <a:pt x="9348" y="13260"/>
                        <a:pt x="8250" y="12262"/>
                      </a:cubicBezTo>
                      <a:lnTo>
                        <a:pt x="6853" y="10965"/>
                      </a:lnTo>
                      <a:cubicBezTo>
                        <a:pt x="6912" y="10736"/>
                        <a:pt x="6912" y="10495"/>
                        <a:pt x="6853" y="10266"/>
                      </a:cubicBezTo>
                      <a:cubicBezTo>
                        <a:pt x="7597" y="7613"/>
                        <a:pt x="6049" y="4859"/>
                        <a:pt x="3396" y="4115"/>
                      </a:cubicBezTo>
                      <a:cubicBezTo>
                        <a:pt x="3351" y="4103"/>
                        <a:pt x="3306" y="4090"/>
                        <a:pt x="3261" y="4079"/>
                      </a:cubicBezTo>
                      <a:cubicBezTo>
                        <a:pt x="2911" y="4076"/>
                        <a:pt x="2612" y="4332"/>
                        <a:pt x="2562" y="4678"/>
                      </a:cubicBezTo>
                      <a:cubicBezTo>
                        <a:pt x="1848" y="6956"/>
                        <a:pt x="2509" y="9441"/>
                        <a:pt x="4259" y="11065"/>
                      </a:cubicBezTo>
                      <a:cubicBezTo>
                        <a:pt x="3061" y="11763"/>
                        <a:pt x="1664" y="11863"/>
                        <a:pt x="567" y="12562"/>
                      </a:cubicBezTo>
                      <a:cubicBezTo>
                        <a:pt x="-531" y="13260"/>
                        <a:pt x="168" y="15056"/>
                        <a:pt x="966" y="14956"/>
                      </a:cubicBezTo>
                      <a:close/>
                      <a:moveTo>
                        <a:pt x="3960" y="6874"/>
                      </a:moveTo>
                      <a:cubicBezTo>
                        <a:pt x="5375" y="7333"/>
                        <a:pt x="6149" y="8853"/>
                        <a:pt x="5690" y="10269"/>
                      </a:cubicBezTo>
                      <a:cubicBezTo>
                        <a:pt x="5679" y="10301"/>
                        <a:pt x="5668" y="10334"/>
                        <a:pt x="5656" y="10366"/>
                      </a:cubicBezTo>
                      <a:cubicBezTo>
                        <a:pt x="4684" y="9448"/>
                        <a:pt x="4081" y="8206"/>
                        <a:pt x="3960" y="6874"/>
                      </a:cubicBezTo>
                      <a:close/>
                    </a:path>
                  </a:pathLst>
                </a:custGeom>
                <a:solidFill>
                  <a:srgbClr val="000000"/>
                </a:solidFill>
                <a:ln w="9963" cap="flat">
                  <a:noFill/>
                  <a:prstDash val="solid"/>
                  <a:miter/>
                </a:ln>
              </p:spPr>
              <p:txBody>
                <a:bodyPr rtlCol="0" anchor="ctr"/>
                <a:lstStyle/>
                <a:p>
                  <a:pPr defTabSz="685783">
                    <a:buClrTx/>
                    <a:defRPr/>
                  </a:pPr>
                  <a:endParaRPr lang="en-US" sz="1350" kern="1200" dirty="0">
                    <a:solidFill>
                      <a:prstClr val="black"/>
                    </a:solidFill>
                    <a:latin typeface="Calibri" panose="020F0502020204030204"/>
                    <a:ea typeface="+mn-ea"/>
                  </a:endParaRPr>
                </a:p>
              </p:txBody>
            </p:sp>
            <p:sp>
              <p:nvSpPr>
                <p:cNvPr id="186" name="Freeform: Shape 185">
                  <a:extLst>
                    <a:ext uri="{FF2B5EF4-FFF2-40B4-BE49-F238E27FC236}">
                      <a16:creationId xmlns:a16="http://schemas.microsoft.com/office/drawing/2014/main" id="{DCDA8900-6D69-C378-4928-39D27C3F2BB8}"/>
                    </a:ext>
                  </a:extLst>
                </p:cNvPr>
                <p:cNvSpPr/>
                <p:nvPr/>
              </p:nvSpPr>
              <p:spPr>
                <a:xfrm>
                  <a:off x="5296285" y="4396716"/>
                  <a:ext cx="41047" cy="26355"/>
                </a:xfrm>
                <a:custGeom>
                  <a:avLst/>
                  <a:gdLst>
                    <a:gd name="connsiteX0" fmla="*/ 301 w 41047"/>
                    <a:gd name="connsiteY0" fmla="*/ 26356 h 26355"/>
                    <a:gd name="connsiteX1" fmla="*/ 301 w 41047"/>
                    <a:gd name="connsiteY1" fmla="*/ 26356 h 26355"/>
                    <a:gd name="connsiteX2" fmla="*/ 1698 w 41047"/>
                    <a:gd name="connsiteY2" fmla="*/ 23362 h 26355"/>
                    <a:gd name="connsiteX3" fmla="*/ 5091 w 41047"/>
                    <a:gd name="connsiteY3" fmla="*/ 24559 h 26355"/>
                    <a:gd name="connsiteX4" fmla="*/ 5690 w 41047"/>
                    <a:gd name="connsiteY4" fmla="*/ 23861 h 26355"/>
                    <a:gd name="connsiteX5" fmla="*/ 6787 w 41047"/>
                    <a:gd name="connsiteY5" fmla="*/ 20269 h 26355"/>
                    <a:gd name="connsiteX6" fmla="*/ 10080 w 41047"/>
                    <a:gd name="connsiteY6" fmla="*/ 22464 h 26355"/>
                    <a:gd name="connsiteX7" fmla="*/ 11078 w 41047"/>
                    <a:gd name="connsiteY7" fmla="*/ 21865 h 26355"/>
                    <a:gd name="connsiteX8" fmla="*/ 14571 w 41047"/>
                    <a:gd name="connsiteY8" fmla="*/ 15878 h 26355"/>
                    <a:gd name="connsiteX9" fmla="*/ 16168 w 41047"/>
                    <a:gd name="connsiteY9" fmla="*/ 16676 h 26355"/>
                    <a:gd name="connsiteX10" fmla="*/ 19162 w 41047"/>
                    <a:gd name="connsiteY10" fmla="*/ 23761 h 26355"/>
                    <a:gd name="connsiteX11" fmla="*/ 20259 w 41047"/>
                    <a:gd name="connsiteY11" fmla="*/ 22963 h 26355"/>
                    <a:gd name="connsiteX12" fmla="*/ 17665 w 41047"/>
                    <a:gd name="connsiteY12" fmla="*/ 15179 h 26355"/>
                    <a:gd name="connsiteX13" fmla="*/ 19660 w 41047"/>
                    <a:gd name="connsiteY13" fmla="*/ 11088 h 26355"/>
                    <a:gd name="connsiteX14" fmla="*/ 24051 w 41047"/>
                    <a:gd name="connsiteY14" fmla="*/ 11088 h 26355"/>
                    <a:gd name="connsiteX15" fmla="*/ 25747 w 41047"/>
                    <a:gd name="connsiteY15" fmla="*/ 9192 h 26355"/>
                    <a:gd name="connsiteX16" fmla="*/ 30038 w 41047"/>
                    <a:gd name="connsiteY16" fmla="*/ 6398 h 26355"/>
                    <a:gd name="connsiteX17" fmla="*/ 35327 w 41047"/>
                    <a:gd name="connsiteY17" fmla="*/ 3504 h 26355"/>
                    <a:gd name="connsiteX18" fmla="*/ 39219 w 41047"/>
                    <a:gd name="connsiteY18" fmla="*/ 5000 h 26355"/>
                    <a:gd name="connsiteX19" fmla="*/ 40816 w 41047"/>
                    <a:gd name="connsiteY19" fmla="*/ 710 h 26355"/>
                    <a:gd name="connsiteX20" fmla="*/ 40117 w 41047"/>
                    <a:gd name="connsiteY20" fmla="*/ 710 h 26355"/>
                    <a:gd name="connsiteX21" fmla="*/ 35128 w 41047"/>
                    <a:gd name="connsiteY21" fmla="*/ 710 h 26355"/>
                    <a:gd name="connsiteX22" fmla="*/ 33830 w 41047"/>
                    <a:gd name="connsiteY22" fmla="*/ 1408 h 26355"/>
                    <a:gd name="connsiteX23" fmla="*/ 30038 w 41047"/>
                    <a:gd name="connsiteY23" fmla="*/ 4102 h 26355"/>
                    <a:gd name="connsiteX24" fmla="*/ 29240 w 41047"/>
                    <a:gd name="connsiteY24" fmla="*/ 4102 h 26355"/>
                    <a:gd name="connsiteX25" fmla="*/ 25747 w 41047"/>
                    <a:gd name="connsiteY25" fmla="*/ 6797 h 26355"/>
                    <a:gd name="connsiteX26" fmla="*/ 24849 w 41047"/>
                    <a:gd name="connsiteY26" fmla="*/ 7396 h 26355"/>
                    <a:gd name="connsiteX27" fmla="*/ 20459 w 41047"/>
                    <a:gd name="connsiteY27" fmla="*/ 8793 h 26355"/>
                    <a:gd name="connsiteX28" fmla="*/ 16866 w 41047"/>
                    <a:gd name="connsiteY28" fmla="*/ 12585 h 26355"/>
                    <a:gd name="connsiteX29" fmla="*/ 16866 w 41047"/>
                    <a:gd name="connsiteY29" fmla="*/ 13982 h 26355"/>
                    <a:gd name="connsiteX30" fmla="*/ 14471 w 41047"/>
                    <a:gd name="connsiteY30" fmla="*/ 12984 h 26355"/>
                    <a:gd name="connsiteX31" fmla="*/ 10380 w 41047"/>
                    <a:gd name="connsiteY31" fmla="*/ 19869 h 26355"/>
                    <a:gd name="connsiteX32" fmla="*/ 6887 w 41047"/>
                    <a:gd name="connsiteY32" fmla="*/ 18173 h 26355"/>
                    <a:gd name="connsiteX33" fmla="*/ 5291 w 41047"/>
                    <a:gd name="connsiteY33" fmla="*/ 22564 h 26355"/>
                    <a:gd name="connsiteX34" fmla="*/ 1000 w 41047"/>
                    <a:gd name="connsiteY34" fmla="*/ 21865 h 26355"/>
                    <a:gd name="connsiteX35" fmla="*/ 301 w 41047"/>
                    <a:gd name="connsiteY35" fmla="*/ 26356 h 263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41047" h="26355">
                      <a:moveTo>
                        <a:pt x="301" y="26356"/>
                      </a:moveTo>
                      <a:cubicBezTo>
                        <a:pt x="301" y="26356"/>
                        <a:pt x="301" y="26356"/>
                        <a:pt x="301" y="26356"/>
                      </a:cubicBezTo>
                      <a:cubicBezTo>
                        <a:pt x="301" y="26356"/>
                        <a:pt x="301" y="23661"/>
                        <a:pt x="1698" y="23362"/>
                      </a:cubicBezTo>
                      <a:cubicBezTo>
                        <a:pt x="3095" y="23063"/>
                        <a:pt x="4193" y="23961"/>
                        <a:pt x="5091" y="24559"/>
                      </a:cubicBezTo>
                      <a:cubicBezTo>
                        <a:pt x="5989" y="25158"/>
                        <a:pt x="5690" y="24559"/>
                        <a:pt x="5690" y="23861"/>
                      </a:cubicBezTo>
                      <a:cubicBezTo>
                        <a:pt x="5690" y="23162"/>
                        <a:pt x="5690" y="20767"/>
                        <a:pt x="6787" y="20269"/>
                      </a:cubicBezTo>
                      <a:cubicBezTo>
                        <a:pt x="7885" y="19769"/>
                        <a:pt x="9482" y="21765"/>
                        <a:pt x="10080" y="22464"/>
                      </a:cubicBezTo>
                      <a:cubicBezTo>
                        <a:pt x="10679" y="23162"/>
                        <a:pt x="11078" y="22464"/>
                        <a:pt x="11078" y="21865"/>
                      </a:cubicBezTo>
                      <a:cubicBezTo>
                        <a:pt x="11078" y="21266"/>
                        <a:pt x="11977" y="15479"/>
                        <a:pt x="14571" y="15878"/>
                      </a:cubicBezTo>
                      <a:cubicBezTo>
                        <a:pt x="15172" y="15975"/>
                        <a:pt x="15729" y="16254"/>
                        <a:pt x="16168" y="16676"/>
                      </a:cubicBezTo>
                      <a:cubicBezTo>
                        <a:pt x="15868" y="19397"/>
                        <a:pt x="17001" y="22079"/>
                        <a:pt x="19162" y="23761"/>
                      </a:cubicBezTo>
                      <a:cubicBezTo>
                        <a:pt x="19860" y="23761"/>
                        <a:pt x="20159" y="23761"/>
                        <a:pt x="20259" y="22963"/>
                      </a:cubicBezTo>
                      <a:cubicBezTo>
                        <a:pt x="20338" y="20144"/>
                        <a:pt x="19419" y="17387"/>
                        <a:pt x="17665" y="15179"/>
                      </a:cubicBezTo>
                      <a:cubicBezTo>
                        <a:pt x="17765" y="13606"/>
                        <a:pt x="18482" y="12136"/>
                        <a:pt x="19660" y="11088"/>
                      </a:cubicBezTo>
                      <a:cubicBezTo>
                        <a:pt x="21157" y="9990"/>
                        <a:pt x="22454" y="11088"/>
                        <a:pt x="24051" y="11088"/>
                      </a:cubicBezTo>
                      <a:cubicBezTo>
                        <a:pt x="24979" y="10911"/>
                        <a:pt x="25674" y="10134"/>
                        <a:pt x="25747" y="9192"/>
                      </a:cubicBezTo>
                      <a:cubicBezTo>
                        <a:pt x="27843" y="10489"/>
                        <a:pt x="29140" y="8394"/>
                        <a:pt x="30038" y="6398"/>
                      </a:cubicBezTo>
                      <a:cubicBezTo>
                        <a:pt x="32633" y="8394"/>
                        <a:pt x="34728" y="6398"/>
                        <a:pt x="35327" y="3504"/>
                      </a:cubicBezTo>
                      <a:cubicBezTo>
                        <a:pt x="36428" y="4411"/>
                        <a:pt x="37794" y="4936"/>
                        <a:pt x="39219" y="5000"/>
                      </a:cubicBezTo>
                      <a:cubicBezTo>
                        <a:pt x="41514" y="5000"/>
                        <a:pt x="41115" y="2306"/>
                        <a:pt x="40816" y="710"/>
                      </a:cubicBezTo>
                      <a:cubicBezTo>
                        <a:pt x="40516" y="-887"/>
                        <a:pt x="40017" y="710"/>
                        <a:pt x="40117" y="710"/>
                      </a:cubicBezTo>
                      <a:cubicBezTo>
                        <a:pt x="40117" y="4202"/>
                        <a:pt x="36325" y="1608"/>
                        <a:pt x="35128" y="710"/>
                      </a:cubicBezTo>
                      <a:cubicBezTo>
                        <a:pt x="33930" y="-188"/>
                        <a:pt x="33830" y="710"/>
                        <a:pt x="33830" y="1408"/>
                      </a:cubicBezTo>
                      <a:cubicBezTo>
                        <a:pt x="33830" y="3903"/>
                        <a:pt x="32334" y="6198"/>
                        <a:pt x="30038" y="4102"/>
                      </a:cubicBezTo>
                      <a:cubicBezTo>
                        <a:pt x="30038" y="4102"/>
                        <a:pt x="29340" y="4102"/>
                        <a:pt x="29240" y="4102"/>
                      </a:cubicBezTo>
                      <a:cubicBezTo>
                        <a:pt x="29140" y="4102"/>
                        <a:pt x="27743" y="8693"/>
                        <a:pt x="25747" y="6797"/>
                      </a:cubicBezTo>
                      <a:cubicBezTo>
                        <a:pt x="25747" y="6797"/>
                        <a:pt x="24949" y="6797"/>
                        <a:pt x="24849" y="7396"/>
                      </a:cubicBezTo>
                      <a:cubicBezTo>
                        <a:pt x="24849" y="10489"/>
                        <a:pt x="22454" y="8493"/>
                        <a:pt x="20459" y="8793"/>
                      </a:cubicBezTo>
                      <a:cubicBezTo>
                        <a:pt x="18654" y="9299"/>
                        <a:pt x="17274" y="10756"/>
                        <a:pt x="16866" y="12585"/>
                      </a:cubicBezTo>
                      <a:cubicBezTo>
                        <a:pt x="16866" y="12585"/>
                        <a:pt x="16866" y="13483"/>
                        <a:pt x="16866" y="13982"/>
                      </a:cubicBezTo>
                      <a:cubicBezTo>
                        <a:pt x="16190" y="13410"/>
                        <a:pt x="15353" y="13061"/>
                        <a:pt x="14471" y="12984"/>
                      </a:cubicBezTo>
                      <a:cubicBezTo>
                        <a:pt x="10979" y="12984"/>
                        <a:pt x="10480" y="16875"/>
                        <a:pt x="10380" y="19869"/>
                      </a:cubicBezTo>
                      <a:cubicBezTo>
                        <a:pt x="9382" y="18672"/>
                        <a:pt x="8085" y="17474"/>
                        <a:pt x="6887" y="18173"/>
                      </a:cubicBezTo>
                      <a:cubicBezTo>
                        <a:pt x="5690" y="18871"/>
                        <a:pt x="5390" y="20967"/>
                        <a:pt x="5291" y="22564"/>
                      </a:cubicBezTo>
                      <a:cubicBezTo>
                        <a:pt x="3993" y="21865"/>
                        <a:pt x="2297" y="20967"/>
                        <a:pt x="1000" y="21865"/>
                      </a:cubicBezTo>
                      <a:cubicBezTo>
                        <a:pt x="-298" y="22763"/>
                        <a:pt x="-98" y="25058"/>
                        <a:pt x="301" y="26356"/>
                      </a:cubicBezTo>
                      <a:close/>
                    </a:path>
                  </a:pathLst>
                </a:custGeom>
                <a:solidFill>
                  <a:srgbClr val="000000"/>
                </a:solidFill>
                <a:ln w="9963" cap="flat">
                  <a:noFill/>
                  <a:prstDash val="solid"/>
                  <a:miter/>
                </a:ln>
              </p:spPr>
              <p:txBody>
                <a:bodyPr rtlCol="0" anchor="ctr"/>
                <a:lstStyle/>
                <a:p>
                  <a:pPr defTabSz="685783">
                    <a:buClrTx/>
                    <a:defRPr/>
                  </a:pPr>
                  <a:endParaRPr lang="en-US" sz="1350" kern="1200" dirty="0">
                    <a:solidFill>
                      <a:prstClr val="black"/>
                    </a:solidFill>
                    <a:latin typeface="Calibri" panose="020F0502020204030204"/>
                    <a:ea typeface="+mn-ea"/>
                  </a:endParaRPr>
                </a:p>
              </p:txBody>
            </p:sp>
            <p:sp>
              <p:nvSpPr>
                <p:cNvPr id="187" name="Freeform: Shape 186">
                  <a:extLst>
                    <a:ext uri="{FF2B5EF4-FFF2-40B4-BE49-F238E27FC236}">
                      <a16:creationId xmlns:a16="http://schemas.microsoft.com/office/drawing/2014/main" id="{97185597-1F25-2BF4-CDC3-3E74BBD1805F}"/>
                    </a:ext>
                  </a:extLst>
                </p:cNvPr>
                <p:cNvSpPr/>
                <p:nvPr/>
              </p:nvSpPr>
              <p:spPr>
                <a:xfrm>
                  <a:off x="5291298" y="4423927"/>
                  <a:ext cx="3567" cy="1926"/>
                </a:xfrm>
                <a:custGeom>
                  <a:avLst/>
                  <a:gdLst>
                    <a:gd name="connsiteX0" fmla="*/ 1297 w 3567"/>
                    <a:gd name="connsiteY0" fmla="*/ 841 h 1926"/>
                    <a:gd name="connsiteX1" fmla="*/ 1297 w 3567"/>
                    <a:gd name="connsiteY1" fmla="*/ 841 h 1926"/>
                    <a:gd name="connsiteX2" fmla="*/ 1297 w 3567"/>
                    <a:gd name="connsiteY2" fmla="*/ 841 h 1926"/>
                    <a:gd name="connsiteX3" fmla="*/ 1297 w 3567"/>
                    <a:gd name="connsiteY3" fmla="*/ 841 h 1926"/>
                    <a:gd name="connsiteX4" fmla="*/ 1297 w 3567"/>
                    <a:gd name="connsiteY4" fmla="*/ 841 h 1926"/>
                    <a:gd name="connsiteX5" fmla="*/ 2594 w 3567"/>
                    <a:gd name="connsiteY5" fmla="*/ 841 h 1926"/>
                    <a:gd name="connsiteX6" fmla="*/ 3493 w 3567"/>
                    <a:gd name="connsiteY6" fmla="*/ 1339 h 1926"/>
                    <a:gd name="connsiteX7" fmla="*/ 3493 w 3567"/>
                    <a:gd name="connsiteY7" fmla="*/ 1339 h 1926"/>
                    <a:gd name="connsiteX8" fmla="*/ 3493 w 3567"/>
                    <a:gd name="connsiteY8" fmla="*/ 1339 h 1926"/>
                    <a:gd name="connsiteX9" fmla="*/ 3493 w 3567"/>
                    <a:gd name="connsiteY9" fmla="*/ 541 h 1926"/>
                    <a:gd name="connsiteX10" fmla="*/ 1397 w 3567"/>
                    <a:gd name="connsiteY10" fmla="*/ 42 h 1926"/>
                    <a:gd name="connsiteX11" fmla="*/ 0 w 3567"/>
                    <a:gd name="connsiteY11" fmla="*/ 1539 h 1926"/>
                    <a:gd name="connsiteX12" fmla="*/ 998 w 3567"/>
                    <a:gd name="connsiteY12" fmla="*/ 1839 h 1926"/>
                    <a:gd name="connsiteX13" fmla="*/ 1297 w 3567"/>
                    <a:gd name="connsiteY13" fmla="*/ 841 h 1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567" h="1926">
                      <a:moveTo>
                        <a:pt x="1297" y="841"/>
                      </a:moveTo>
                      <a:cubicBezTo>
                        <a:pt x="1297" y="841"/>
                        <a:pt x="1297" y="841"/>
                        <a:pt x="1297" y="841"/>
                      </a:cubicBezTo>
                      <a:lnTo>
                        <a:pt x="1297" y="841"/>
                      </a:lnTo>
                      <a:lnTo>
                        <a:pt x="1297" y="841"/>
                      </a:lnTo>
                      <a:lnTo>
                        <a:pt x="1297" y="841"/>
                      </a:lnTo>
                      <a:lnTo>
                        <a:pt x="2594" y="841"/>
                      </a:lnTo>
                      <a:lnTo>
                        <a:pt x="3493" y="1339"/>
                      </a:lnTo>
                      <a:lnTo>
                        <a:pt x="3493" y="1339"/>
                      </a:lnTo>
                      <a:lnTo>
                        <a:pt x="3493" y="1339"/>
                      </a:lnTo>
                      <a:cubicBezTo>
                        <a:pt x="3593" y="1083"/>
                        <a:pt x="3593" y="798"/>
                        <a:pt x="3493" y="541"/>
                      </a:cubicBezTo>
                      <a:cubicBezTo>
                        <a:pt x="2894" y="91"/>
                        <a:pt x="2135" y="-90"/>
                        <a:pt x="1397" y="42"/>
                      </a:cubicBezTo>
                      <a:cubicBezTo>
                        <a:pt x="722" y="295"/>
                        <a:pt x="205" y="849"/>
                        <a:pt x="0" y="1539"/>
                      </a:cubicBezTo>
                      <a:cubicBezTo>
                        <a:pt x="193" y="1897"/>
                        <a:pt x="640" y="2031"/>
                        <a:pt x="998" y="1839"/>
                      </a:cubicBezTo>
                      <a:cubicBezTo>
                        <a:pt x="1356" y="1646"/>
                        <a:pt x="1490" y="1199"/>
                        <a:pt x="1297" y="841"/>
                      </a:cubicBezTo>
                      <a:close/>
                    </a:path>
                  </a:pathLst>
                </a:custGeom>
                <a:solidFill>
                  <a:srgbClr val="000000"/>
                </a:solidFill>
                <a:ln w="9963" cap="flat">
                  <a:noFill/>
                  <a:prstDash val="solid"/>
                  <a:miter/>
                </a:ln>
              </p:spPr>
              <p:txBody>
                <a:bodyPr rtlCol="0" anchor="ctr"/>
                <a:lstStyle/>
                <a:p>
                  <a:pPr defTabSz="685783">
                    <a:buClrTx/>
                    <a:defRPr/>
                  </a:pPr>
                  <a:endParaRPr lang="en-US" sz="1350" kern="1200" dirty="0">
                    <a:solidFill>
                      <a:prstClr val="black"/>
                    </a:solidFill>
                    <a:latin typeface="Calibri" panose="020F0502020204030204"/>
                    <a:ea typeface="+mn-ea"/>
                  </a:endParaRPr>
                </a:p>
              </p:txBody>
            </p:sp>
            <p:sp>
              <p:nvSpPr>
                <p:cNvPr id="188" name="Freeform: Shape 187">
                  <a:extLst>
                    <a:ext uri="{FF2B5EF4-FFF2-40B4-BE49-F238E27FC236}">
                      <a16:creationId xmlns:a16="http://schemas.microsoft.com/office/drawing/2014/main" id="{1A28974B-C69A-6FD4-FFDD-8005EEC977F8}"/>
                    </a:ext>
                  </a:extLst>
                </p:cNvPr>
                <p:cNvSpPr/>
                <p:nvPr/>
              </p:nvSpPr>
              <p:spPr>
                <a:xfrm>
                  <a:off x="5286815" y="4424547"/>
                  <a:ext cx="7376" cy="6407"/>
                </a:xfrm>
                <a:custGeom>
                  <a:avLst/>
                  <a:gdLst>
                    <a:gd name="connsiteX0" fmla="*/ 92 w 7376"/>
                    <a:gd name="connsiteY0" fmla="*/ 6408 h 6407"/>
                    <a:gd name="connsiteX1" fmla="*/ 92 w 7376"/>
                    <a:gd name="connsiteY1" fmla="*/ 6408 h 6407"/>
                    <a:gd name="connsiteX2" fmla="*/ 1389 w 7376"/>
                    <a:gd name="connsiteY2" fmla="*/ 2915 h 6407"/>
                    <a:gd name="connsiteX3" fmla="*/ 4583 w 7376"/>
                    <a:gd name="connsiteY3" fmla="*/ 1917 h 6407"/>
                    <a:gd name="connsiteX4" fmla="*/ 7377 w 7376"/>
                    <a:gd name="connsiteY4" fmla="*/ 1119 h 6407"/>
                    <a:gd name="connsiteX5" fmla="*/ 7377 w 7376"/>
                    <a:gd name="connsiteY5" fmla="*/ 21 h 6407"/>
                    <a:gd name="connsiteX6" fmla="*/ 2686 w 7376"/>
                    <a:gd name="connsiteY6" fmla="*/ 1218 h 6407"/>
                    <a:gd name="connsiteX7" fmla="*/ 192 w 7376"/>
                    <a:gd name="connsiteY7" fmla="*/ 3713 h 6407"/>
                    <a:gd name="connsiteX8" fmla="*/ 92 w 7376"/>
                    <a:gd name="connsiteY8" fmla="*/ 6407 h 6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376" h="6407">
                      <a:moveTo>
                        <a:pt x="92" y="6408"/>
                      </a:moveTo>
                      <a:cubicBezTo>
                        <a:pt x="92" y="6408"/>
                        <a:pt x="92" y="6408"/>
                        <a:pt x="92" y="6408"/>
                      </a:cubicBezTo>
                      <a:cubicBezTo>
                        <a:pt x="-16" y="5108"/>
                        <a:pt x="460" y="3829"/>
                        <a:pt x="1389" y="2915"/>
                      </a:cubicBezTo>
                      <a:cubicBezTo>
                        <a:pt x="2359" y="2332"/>
                        <a:pt x="3454" y="1990"/>
                        <a:pt x="4583" y="1917"/>
                      </a:cubicBezTo>
                      <a:lnTo>
                        <a:pt x="7377" y="1119"/>
                      </a:lnTo>
                      <a:cubicBezTo>
                        <a:pt x="7377" y="1119"/>
                        <a:pt x="7377" y="-179"/>
                        <a:pt x="7377" y="21"/>
                      </a:cubicBezTo>
                      <a:cubicBezTo>
                        <a:pt x="7377" y="221"/>
                        <a:pt x="4283" y="719"/>
                        <a:pt x="2686" y="1218"/>
                      </a:cubicBezTo>
                      <a:cubicBezTo>
                        <a:pt x="1401" y="1420"/>
                        <a:pt x="393" y="2428"/>
                        <a:pt x="192" y="3713"/>
                      </a:cubicBezTo>
                      <a:cubicBezTo>
                        <a:pt x="-24" y="4595"/>
                        <a:pt x="-58" y="5512"/>
                        <a:pt x="92" y="6407"/>
                      </a:cubicBezTo>
                      <a:close/>
                    </a:path>
                  </a:pathLst>
                </a:custGeom>
                <a:solidFill>
                  <a:srgbClr val="000000"/>
                </a:solidFill>
                <a:ln w="9963" cap="flat">
                  <a:noFill/>
                  <a:prstDash val="solid"/>
                  <a:miter/>
                </a:ln>
              </p:spPr>
              <p:txBody>
                <a:bodyPr rtlCol="0" anchor="ctr"/>
                <a:lstStyle/>
                <a:p>
                  <a:pPr defTabSz="685783">
                    <a:buClrTx/>
                    <a:defRPr/>
                  </a:pPr>
                  <a:endParaRPr lang="en-US" sz="1350" kern="1200" dirty="0">
                    <a:solidFill>
                      <a:prstClr val="black"/>
                    </a:solidFill>
                    <a:latin typeface="Calibri" panose="020F0502020204030204"/>
                    <a:ea typeface="+mn-ea"/>
                  </a:endParaRPr>
                </a:p>
              </p:txBody>
            </p:sp>
            <p:sp>
              <p:nvSpPr>
                <p:cNvPr id="189" name="Freeform: Shape 188">
                  <a:extLst>
                    <a:ext uri="{FF2B5EF4-FFF2-40B4-BE49-F238E27FC236}">
                      <a16:creationId xmlns:a16="http://schemas.microsoft.com/office/drawing/2014/main" id="{0CA99089-1990-4484-30D0-C065D2FCAC45}"/>
                    </a:ext>
                  </a:extLst>
                </p:cNvPr>
                <p:cNvSpPr/>
                <p:nvPr/>
              </p:nvSpPr>
              <p:spPr>
                <a:xfrm>
                  <a:off x="5201986" y="4429102"/>
                  <a:ext cx="73045" cy="42216"/>
                </a:xfrm>
                <a:custGeom>
                  <a:avLst/>
                  <a:gdLst>
                    <a:gd name="connsiteX0" fmla="*/ 9879 w 73045"/>
                    <a:gd name="connsiteY0" fmla="*/ 41968 h 42216"/>
                    <a:gd name="connsiteX1" fmla="*/ 10677 w 73045"/>
                    <a:gd name="connsiteY1" fmla="*/ 41968 h 42216"/>
                    <a:gd name="connsiteX2" fmla="*/ 16465 w 73045"/>
                    <a:gd name="connsiteY2" fmla="*/ 41968 h 42216"/>
                    <a:gd name="connsiteX3" fmla="*/ 17164 w 73045"/>
                    <a:gd name="connsiteY3" fmla="*/ 41369 h 42216"/>
                    <a:gd name="connsiteX4" fmla="*/ 18760 w 73045"/>
                    <a:gd name="connsiteY4" fmla="*/ 33286 h 42216"/>
                    <a:gd name="connsiteX5" fmla="*/ 23750 w 73045"/>
                    <a:gd name="connsiteY5" fmla="*/ 33785 h 42216"/>
                    <a:gd name="connsiteX6" fmla="*/ 26344 w 73045"/>
                    <a:gd name="connsiteY6" fmla="*/ 29494 h 42216"/>
                    <a:gd name="connsiteX7" fmla="*/ 30536 w 73045"/>
                    <a:gd name="connsiteY7" fmla="*/ 27199 h 42216"/>
                    <a:gd name="connsiteX8" fmla="*/ 35126 w 73045"/>
                    <a:gd name="connsiteY8" fmla="*/ 25204 h 42216"/>
                    <a:gd name="connsiteX9" fmla="*/ 38718 w 73045"/>
                    <a:gd name="connsiteY9" fmla="*/ 27498 h 42216"/>
                    <a:gd name="connsiteX10" fmla="*/ 44007 w 73045"/>
                    <a:gd name="connsiteY10" fmla="*/ 22809 h 42216"/>
                    <a:gd name="connsiteX11" fmla="*/ 44506 w 73045"/>
                    <a:gd name="connsiteY11" fmla="*/ 23308 h 42216"/>
                    <a:gd name="connsiteX12" fmla="*/ 44506 w 73045"/>
                    <a:gd name="connsiteY12" fmla="*/ 24405 h 42216"/>
                    <a:gd name="connsiteX13" fmla="*/ 50290 w 73045"/>
                    <a:gd name="connsiteY13" fmla="*/ 24246 h 42216"/>
                    <a:gd name="connsiteX14" fmla="*/ 51292 w 73045"/>
                    <a:gd name="connsiteY14" fmla="*/ 22409 h 42216"/>
                    <a:gd name="connsiteX15" fmla="*/ 59175 w 73045"/>
                    <a:gd name="connsiteY15" fmla="*/ 14526 h 42216"/>
                    <a:gd name="connsiteX16" fmla="*/ 60273 w 73045"/>
                    <a:gd name="connsiteY16" fmla="*/ 14027 h 42216"/>
                    <a:gd name="connsiteX17" fmla="*/ 63566 w 73045"/>
                    <a:gd name="connsiteY17" fmla="*/ 10934 h 42216"/>
                    <a:gd name="connsiteX18" fmla="*/ 64564 w 73045"/>
                    <a:gd name="connsiteY18" fmla="*/ 10335 h 42216"/>
                    <a:gd name="connsiteX19" fmla="*/ 67458 w 73045"/>
                    <a:gd name="connsiteY19" fmla="*/ 6144 h 42216"/>
                    <a:gd name="connsiteX20" fmla="*/ 70252 w 73045"/>
                    <a:gd name="connsiteY20" fmla="*/ 10734 h 42216"/>
                    <a:gd name="connsiteX21" fmla="*/ 71150 w 73045"/>
                    <a:gd name="connsiteY21" fmla="*/ 10135 h 42216"/>
                    <a:gd name="connsiteX22" fmla="*/ 73046 w 73045"/>
                    <a:gd name="connsiteY22" fmla="*/ 954 h 42216"/>
                    <a:gd name="connsiteX23" fmla="*/ 72447 w 73045"/>
                    <a:gd name="connsiteY23" fmla="*/ 256 h 42216"/>
                    <a:gd name="connsiteX24" fmla="*/ 69952 w 73045"/>
                    <a:gd name="connsiteY24" fmla="*/ 7242 h 42216"/>
                    <a:gd name="connsiteX25" fmla="*/ 65761 w 73045"/>
                    <a:gd name="connsiteY25" fmla="*/ 3848 h 42216"/>
                    <a:gd name="connsiteX26" fmla="*/ 63366 w 73045"/>
                    <a:gd name="connsiteY26" fmla="*/ 8439 h 42216"/>
                    <a:gd name="connsiteX27" fmla="*/ 59075 w 73045"/>
                    <a:gd name="connsiteY27" fmla="*/ 11931 h 42216"/>
                    <a:gd name="connsiteX28" fmla="*/ 52489 w 73045"/>
                    <a:gd name="connsiteY28" fmla="*/ 11931 h 42216"/>
                    <a:gd name="connsiteX29" fmla="*/ 50992 w 73045"/>
                    <a:gd name="connsiteY29" fmla="*/ 17021 h 42216"/>
                    <a:gd name="connsiteX30" fmla="*/ 49396 w 73045"/>
                    <a:gd name="connsiteY30" fmla="*/ 13728 h 42216"/>
                    <a:gd name="connsiteX31" fmla="*/ 43508 w 73045"/>
                    <a:gd name="connsiteY31" fmla="*/ 19216 h 42216"/>
                    <a:gd name="connsiteX32" fmla="*/ 39417 w 73045"/>
                    <a:gd name="connsiteY32" fmla="*/ 19216 h 42216"/>
                    <a:gd name="connsiteX33" fmla="*/ 37620 w 73045"/>
                    <a:gd name="connsiteY33" fmla="*/ 24505 h 42216"/>
                    <a:gd name="connsiteX34" fmla="*/ 34427 w 73045"/>
                    <a:gd name="connsiteY34" fmla="*/ 22110 h 42216"/>
                    <a:gd name="connsiteX35" fmla="*/ 33429 w 73045"/>
                    <a:gd name="connsiteY35" fmla="*/ 22110 h 42216"/>
                    <a:gd name="connsiteX36" fmla="*/ 30037 w 73045"/>
                    <a:gd name="connsiteY36" fmla="*/ 23507 h 42216"/>
                    <a:gd name="connsiteX37" fmla="*/ 29078 w 73045"/>
                    <a:gd name="connsiteY37" fmla="*/ 23268 h 42216"/>
                    <a:gd name="connsiteX38" fmla="*/ 28839 w 73045"/>
                    <a:gd name="connsiteY38" fmla="*/ 23507 h 42216"/>
                    <a:gd name="connsiteX39" fmla="*/ 25646 w 73045"/>
                    <a:gd name="connsiteY39" fmla="*/ 25403 h 42216"/>
                    <a:gd name="connsiteX40" fmla="*/ 24249 w 73045"/>
                    <a:gd name="connsiteY40" fmla="*/ 25902 h 42216"/>
                    <a:gd name="connsiteX41" fmla="*/ 24249 w 73045"/>
                    <a:gd name="connsiteY41" fmla="*/ 28896 h 42216"/>
                    <a:gd name="connsiteX42" fmla="*/ 21155 w 73045"/>
                    <a:gd name="connsiteY42" fmla="*/ 28896 h 42216"/>
                    <a:gd name="connsiteX43" fmla="*/ 17762 w 73045"/>
                    <a:gd name="connsiteY43" fmla="*/ 30093 h 42216"/>
                    <a:gd name="connsiteX44" fmla="*/ 15966 w 73045"/>
                    <a:gd name="connsiteY44" fmla="*/ 38675 h 42216"/>
                    <a:gd name="connsiteX45" fmla="*/ 9680 w 73045"/>
                    <a:gd name="connsiteY45" fmla="*/ 39274 h 42216"/>
                    <a:gd name="connsiteX46" fmla="*/ 1197 w 73045"/>
                    <a:gd name="connsiteY46" fmla="*/ 25503 h 42216"/>
                    <a:gd name="connsiteX47" fmla="*/ 0 w 73045"/>
                    <a:gd name="connsiteY47" fmla="*/ 26002 h 42216"/>
                    <a:gd name="connsiteX48" fmla="*/ 9879 w 73045"/>
                    <a:gd name="connsiteY48" fmla="*/ 41968 h 42216"/>
                    <a:gd name="connsiteX49" fmla="*/ 47300 w 73045"/>
                    <a:gd name="connsiteY49" fmla="*/ 15823 h 42216"/>
                    <a:gd name="connsiteX50" fmla="*/ 49196 w 73045"/>
                    <a:gd name="connsiteY50" fmla="*/ 20114 h 42216"/>
                    <a:gd name="connsiteX51" fmla="*/ 45304 w 73045"/>
                    <a:gd name="connsiteY51" fmla="*/ 22010 h 42216"/>
                    <a:gd name="connsiteX52" fmla="*/ 45304 w 73045"/>
                    <a:gd name="connsiteY52" fmla="*/ 22010 h 42216"/>
                    <a:gd name="connsiteX53" fmla="*/ 47300 w 73045"/>
                    <a:gd name="connsiteY53" fmla="*/ 15823 h 422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73045" h="42216">
                      <a:moveTo>
                        <a:pt x="9879" y="41968"/>
                      </a:moveTo>
                      <a:cubicBezTo>
                        <a:pt x="9879" y="41968"/>
                        <a:pt x="10578" y="41968"/>
                        <a:pt x="10677" y="41968"/>
                      </a:cubicBezTo>
                      <a:cubicBezTo>
                        <a:pt x="11875" y="38475"/>
                        <a:pt x="14669" y="38775"/>
                        <a:pt x="16465" y="41968"/>
                      </a:cubicBezTo>
                      <a:cubicBezTo>
                        <a:pt x="16465" y="42567"/>
                        <a:pt x="17164" y="41968"/>
                        <a:pt x="17164" y="41369"/>
                      </a:cubicBezTo>
                      <a:cubicBezTo>
                        <a:pt x="16945" y="38580"/>
                        <a:pt x="17498" y="35784"/>
                        <a:pt x="18760" y="33286"/>
                      </a:cubicBezTo>
                      <a:cubicBezTo>
                        <a:pt x="20557" y="30592"/>
                        <a:pt x="21754" y="33885"/>
                        <a:pt x="23750" y="33785"/>
                      </a:cubicBezTo>
                      <a:cubicBezTo>
                        <a:pt x="25746" y="33686"/>
                        <a:pt x="26244" y="31390"/>
                        <a:pt x="26344" y="29494"/>
                      </a:cubicBezTo>
                      <a:cubicBezTo>
                        <a:pt x="28141" y="30592"/>
                        <a:pt x="29737" y="29494"/>
                        <a:pt x="30536" y="27199"/>
                      </a:cubicBezTo>
                      <a:cubicBezTo>
                        <a:pt x="32631" y="28996"/>
                        <a:pt x="34228" y="27698"/>
                        <a:pt x="35126" y="25204"/>
                      </a:cubicBezTo>
                      <a:cubicBezTo>
                        <a:pt x="36223" y="26102"/>
                        <a:pt x="37720" y="27798"/>
                        <a:pt x="38718" y="27498"/>
                      </a:cubicBezTo>
                      <a:cubicBezTo>
                        <a:pt x="39716" y="27199"/>
                        <a:pt x="40914" y="16721"/>
                        <a:pt x="44007" y="22809"/>
                      </a:cubicBezTo>
                      <a:cubicBezTo>
                        <a:pt x="44007" y="22809"/>
                        <a:pt x="44007" y="23308"/>
                        <a:pt x="44506" y="23308"/>
                      </a:cubicBezTo>
                      <a:cubicBezTo>
                        <a:pt x="44343" y="23655"/>
                        <a:pt x="44343" y="24057"/>
                        <a:pt x="44506" y="24405"/>
                      </a:cubicBezTo>
                      <a:cubicBezTo>
                        <a:pt x="46147" y="25958"/>
                        <a:pt x="48737" y="25887"/>
                        <a:pt x="50290" y="24246"/>
                      </a:cubicBezTo>
                      <a:cubicBezTo>
                        <a:pt x="50777" y="23731"/>
                        <a:pt x="51123" y="23098"/>
                        <a:pt x="51292" y="22409"/>
                      </a:cubicBezTo>
                      <a:cubicBezTo>
                        <a:pt x="52788" y="19017"/>
                        <a:pt x="53786" y="6842"/>
                        <a:pt x="59175" y="14526"/>
                      </a:cubicBezTo>
                      <a:cubicBezTo>
                        <a:pt x="59175" y="15125"/>
                        <a:pt x="60273" y="14526"/>
                        <a:pt x="60273" y="14027"/>
                      </a:cubicBezTo>
                      <a:cubicBezTo>
                        <a:pt x="60273" y="11433"/>
                        <a:pt x="60273" y="7940"/>
                        <a:pt x="63566" y="10934"/>
                      </a:cubicBezTo>
                      <a:cubicBezTo>
                        <a:pt x="63566" y="11433"/>
                        <a:pt x="64564" y="10934"/>
                        <a:pt x="64564" y="10335"/>
                      </a:cubicBezTo>
                      <a:cubicBezTo>
                        <a:pt x="64564" y="9736"/>
                        <a:pt x="64564" y="4148"/>
                        <a:pt x="67458" y="6144"/>
                      </a:cubicBezTo>
                      <a:cubicBezTo>
                        <a:pt x="68879" y="7316"/>
                        <a:pt x="69864" y="8933"/>
                        <a:pt x="70252" y="10734"/>
                      </a:cubicBezTo>
                      <a:cubicBezTo>
                        <a:pt x="70252" y="11532"/>
                        <a:pt x="71250" y="10734"/>
                        <a:pt x="71150" y="10135"/>
                      </a:cubicBezTo>
                      <a:cubicBezTo>
                        <a:pt x="70615" y="6946"/>
                        <a:pt x="71291" y="3672"/>
                        <a:pt x="73046" y="954"/>
                      </a:cubicBezTo>
                      <a:cubicBezTo>
                        <a:pt x="73046" y="456"/>
                        <a:pt x="73046" y="-442"/>
                        <a:pt x="72447" y="256"/>
                      </a:cubicBezTo>
                      <a:cubicBezTo>
                        <a:pt x="71050" y="2342"/>
                        <a:pt x="70193" y="4743"/>
                        <a:pt x="69952" y="7242"/>
                      </a:cubicBezTo>
                      <a:cubicBezTo>
                        <a:pt x="68954" y="5346"/>
                        <a:pt x="67458" y="3549"/>
                        <a:pt x="65761" y="3848"/>
                      </a:cubicBezTo>
                      <a:cubicBezTo>
                        <a:pt x="64065" y="4148"/>
                        <a:pt x="63466" y="6543"/>
                        <a:pt x="63366" y="8439"/>
                      </a:cubicBezTo>
                      <a:cubicBezTo>
                        <a:pt x="60173" y="5844"/>
                        <a:pt x="59275" y="8439"/>
                        <a:pt x="59075" y="11931"/>
                      </a:cubicBezTo>
                      <a:cubicBezTo>
                        <a:pt x="56980" y="9736"/>
                        <a:pt x="54585" y="9137"/>
                        <a:pt x="52489" y="11931"/>
                      </a:cubicBezTo>
                      <a:cubicBezTo>
                        <a:pt x="51745" y="13546"/>
                        <a:pt x="51241" y="15261"/>
                        <a:pt x="50992" y="17021"/>
                      </a:cubicBezTo>
                      <a:cubicBezTo>
                        <a:pt x="50817" y="15783"/>
                        <a:pt x="50259" y="14632"/>
                        <a:pt x="49396" y="13728"/>
                      </a:cubicBezTo>
                      <a:cubicBezTo>
                        <a:pt x="46103" y="10734"/>
                        <a:pt x="44107" y="15624"/>
                        <a:pt x="43508" y="19216"/>
                      </a:cubicBezTo>
                      <a:cubicBezTo>
                        <a:pt x="42311" y="17819"/>
                        <a:pt x="40814" y="17021"/>
                        <a:pt x="39417" y="19216"/>
                      </a:cubicBezTo>
                      <a:cubicBezTo>
                        <a:pt x="38020" y="21411"/>
                        <a:pt x="38119" y="24505"/>
                        <a:pt x="37620" y="24505"/>
                      </a:cubicBezTo>
                      <a:cubicBezTo>
                        <a:pt x="37122" y="24505"/>
                        <a:pt x="34926" y="22310"/>
                        <a:pt x="34427" y="22110"/>
                      </a:cubicBezTo>
                      <a:cubicBezTo>
                        <a:pt x="33928" y="21910"/>
                        <a:pt x="33529" y="22110"/>
                        <a:pt x="33429" y="22110"/>
                      </a:cubicBezTo>
                      <a:cubicBezTo>
                        <a:pt x="33429" y="24206"/>
                        <a:pt x="32232" y="24605"/>
                        <a:pt x="30037" y="23507"/>
                      </a:cubicBezTo>
                      <a:cubicBezTo>
                        <a:pt x="29838" y="23176"/>
                        <a:pt x="29409" y="23069"/>
                        <a:pt x="29078" y="23268"/>
                      </a:cubicBezTo>
                      <a:cubicBezTo>
                        <a:pt x="28980" y="23327"/>
                        <a:pt x="28898" y="23409"/>
                        <a:pt x="28839" y="23507"/>
                      </a:cubicBezTo>
                      <a:cubicBezTo>
                        <a:pt x="28839" y="25303"/>
                        <a:pt x="27841" y="25902"/>
                        <a:pt x="25646" y="25403"/>
                      </a:cubicBezTo>
                      <a:cubicBezTo>
                        <a:pt x="25147" y="24704"/>
                        <a:pt x="24249" y="25403"/>
                        <a:pt x="24249" y="25902"/>
                      </a:cubicBezTo>
                      <a:cubicBezTo>
                        <a:pt x="24453" y="26889"/>
                        <a:pt x="24453" y="27908"/>
                        <a:pt x="24249" y="28896"/>
                      </a:cubicBezTo>
                      <a:cubicBezTo>
                        <a:pt x="23151" y="30392"/>
                        <a:pt x="22153" y="28896"/>
                        <a:pt x="21155" y="28896"/>
                      </a:cubicBezTo>
                      <a:cubicBezTo>
                        <a:pt x="19884" y="28417"/>
                        <a:pt x="18452" y="28922"/>
                        <a:pt x="17762" y="30093"/>
                      </a:cubicBezTo>
                      <a:cubicBezTo>
                        <a:pt x="16201" y="32665"/>
                        <a:pt x="15567" y="35693"/>
                        <a:pt x="15966" y="38675"/>
                      </a:cubicBezTo>
                      <a:cubicBezTo>
                        <a:pt x="13871" y="35781"/>
                        <a:pt x="10578" y="35582"/>
                        <a:pt x="9680" y="39274"/>
                      </a:cubicBezTo>
                      <a:cubicBezTo>
                        <a:pt x="5861" y="35373"/>
                        <a:pt x="2963" y="30668"/>
                        <a:pt x="1197" y="25503"/>
                      </a:cubicBezTo>
                      <a:cubicBezTo>
                        <a:pt x="1197" y="24505"/>
                        <a:pt x="0" y="25503"/>
                        <a:pt x="0" y="26002"/>
                      </a:cubicBezTo>
                      <a:cubicBezTo>
                        <a:pt x="698" y="33187"/>
                        <a:pt x="6486" y="37178"/>
                        <a:pt x="9879" y="41968"/>
                      </a:cubicBezTo>
                      <a:close/>
                      <a:moveTo>
                        <a:pt x="47300" y="15823"/>
                      </a:moveTo>
                      <a:cubicBezTo>
                        <a:pt x="49795" y="13827"/>
                        <a:pt x="49994" y="18717"/>
                        <a:pt x="49196" y="20114"/>
                      </a:cubicBezTo>
                      <a:cubicBezTo>
                        <a:pt x="48523" y="21599"/>
                        <a:pt x="46889" y="22395"/>
                        <a:pt x="45304" y="22010"/>
                      </a:cubicBezTo>
                      <a:lnTo>
                        <a:pt x="45304" y="22010"/>
                      </a:lnTo>
                      <a:cubicBezTo>
                        <a:pt x="45021" y="19754"/>
                        <a:pt x="45752" y="17489"/>
                        <a:pt x="47300" y="15823"/>
                      </a:cubicBezTo>
                      <a:close/>
                    </a:path>
                  </a:pathLst>
                </a:custGeom>
                <a:solidFill>
                  <a:srgbClr val="000000"/>
                </a:solidFill>
                <a:ln w="9963" cap="flat">
                  <a:noFill/>
                  <a:prstDash val="solid"/>
                  <a:miter/>
                </a:ln>
              </p:spPr>
              <p:txBody>
                <a:bodyPr rtlCol="0" anchor="ctr"/>
                <a:lstStyle/>
                <a:p>
                  <a:pPr defTabSz="685783">
                    <a:buClrTx/>
                    <a:defRPr/>
                  </a:pPr>
                  <a:endParaRPr lang="en-US" sz="1350" kern="1200" dirty="0">
                    <a:solidFill>
                      <a:prstClr val="black"/>
                    </a:solidFill>
                    <a:latin typeface="Calibri" panose="020F0502020204030204"/>
                    <a:ea typeface="+mn-ea"/>
                  </a:endParaRPr>
                </a:p>
              </p:txBody>
            </p:sp>
            <p:sp>
              <p:nvSpPr>
                <p:cNvPr id="190" name="Freeform: Shape 189">
                  <a:extLst>
                    <a:ext uri="{FF2B5EF4-FFF2-40B4-BE49-F238E27FC236}">
                      <a16:creationId xmlns:a16="http://schemas.microsoft.com/office/drawing/2014/main" id="{284176F0-88F0-1ACB-669F-4965DD1AAC7B}"/>
                    </a:ext>
                  </a:extLst>
                </p:cNvPr>
                <p:cNvSpPr/>
                <p:nvPr/>
              </p:nvSpPr>
              <p:spPr>
                <a:xfrm>
                  <a:off x="5273176" y="4359257"/>
                  <a:ext cx="69823" cy="45264"/>
                </a:xfrm>
                <a:custGeom>
                  <a:avLst/>
                  <a:gdLst>
                    <a:gd name="connsiteX0" fmla="*/ 60 w 69823"/>
                    <a:gd name="connsiteY0" fmla="*/ 26393 h 45264"/>
                    <a:gd name="connsiteX1" fmla="*/ 10039 w 69823"/>
                    <a:gd name="connsiteY1" fmla="*/ 44954 h 45264"/>
                    <a:gd name="connsiteX2" fmla="*/ 11635 w 69823"/>
                    <a:gd name="connsiteY2" fmla="*/ 44954 h 45264"/>
                    <a:gd name="connsiteX3" fmla="*/ 13930 w 69823"/>
                    <a:gd name="connsiteY3" fmla="*/ 36172 h 45264"/>
                    <a:gd name="connsiteX4" fmla="*/ 18820 w 69823"/>
                    <a:gd name="connsiteY4" fmla="*/ 40264 h 45264"/>
                    <a:gd name="connsiteX5" fmla="*/ 19808 w 69823"/>
                    <a:gd name="connsiteY5" fmla="*/ 40274 h 45264"/>
                    <a:gd name="connsiteX6" fmla="*/ 19818 w 69823"/>
                    <a:gd name="connsiteY6" fmla="*/ 40264 h 45264"/>
                    <a:gd name="connsiteX7" fmla="*/ 22512 w 69823"/>
                    <a:gd name="connsiteY7" fmla="*/ 31083 h 45264"/>
                    <a:gd name="connsiteX8" fmla="*/ 25207 w 69823"/>
                    <a:gd name="connsiteY8" fmla="*/ 32380 h 45264"/>
                    <a:gd name="connsiteX9" fmla="*/ 26703 w 69823"/>
                    <a:gd name="connsiteY9" fmla="*/ 28688 h 45264"/>
                    <a:gd name="connsiteX10" fmla="*/ 31394 w 69823"/>
                    <a:gd name="connsiteY10" fmla="*/ 25794 h 45264"/>
                    <a:gd name="connsiteX11" fmla="*/ 37181 w 69823"/>
                    <a:gd name="connsiteY11" fmla="*/ 23399 h 45264"/>
                    <a:gd name="connsiteX12" fmla="*/ 40674 w 69823"/>
                    <a:gd name="connsiteY12" fmla="*/ 25695 h 45264"/>
                    <a:gd name="connsiteX13" fmla="*/ 41373 w 69823"/>
                    <a:gd name="connsiteY13" fmla="*/ 25695 h 45264"/>
                    <a:gd name="connsiteX14" fmla="*/ 42570 w 69823"/>
                    <a:gd name="connsiteY14" fmla="*/ 21204 h 45264"/>
                    <a:gd name="connsiteX15" fmla="*/ 46761 w 69823"/>
                    <a:gd name="connsiteY15" fmla="*/ 22900 h 45264"/>
                    <a:gd name="connsiteX16" fmla="*/ 48058 w 69823"/>
                    <a:gd name="connsiteY16" fmla="*/ 22900 h 45264"/>
                    <a:gd name="connsiteX17" fmla="*/ 49256 w 69823"/>
                    <a:gd name="connsiteY17" fmla="*/ 17113 h 45264"/>
                    <a:gd name="connsiteX18" fmla="*/ 49755 w 69823"/>
                    <a:gd name="connsiteY18" fmla="*/ 15217 h 45264"/>
                    <a:gd name="connsiteX19" fmla="*/ 53247 w 69823"/>
                    <a:gd name="connsiteY19" fmla="*/ 14518 h 45264"/>
                    <a:gd name="connsiteX20" fmla="*/ 55243 w 69823"/>
                    <a:gd name="connsiteY20" fmla="*/ 18310 h 45264"/>
                    <a:gd name="connsiteX21" fmla="*/ 56640 w 69823"/>
                    <a:gd name="connsiteY21" fmla="*/ 18310 h 45264"/>
                    <a:gd name="connsiteX22" fmla="*/ 59634 w 69823"/>
                    <a:gd name="connsiteY22" fmla="*/ 6335 h 45264"/>
                    <a:gd name="connsiteX23" fmla="*/ 62228 w 69823"/>
                    <a:gd name="connsiteY23" fmla="*/ 6335 h 45264"/>
                    <a:gd name="connsiteX24" fmla="*/ 61330 w 69823"/>
                    <a:gd name="connsiteY24" fmla="*/ 11824 h 45264"/>
                    <a:gd name="connsiteX25" fmla="*/ 66020 w 69823"/>
                    <a:gd name="connsiteY25" fmla="*/ 11225 h 45264"/>
                    <a:gd name="connsiteX26" fmla="*/ 64524 w 69823"/>
                    <a:gd name="connsiteY26" fmla="*/ 6036 h 45264"/>
                    <a:gd name="connsiteX27" fmla="*/ 69513 w 69823"/>
                    <a:gd name="connsiteY27" fmla="*/ 1845 h 45264"/>
                    <a:gd name="connsiteX28" fmla="*/ 69513 w 69823"/>
                    <a:gd name="connsiteY28" fmla="*/ 48 h 45264"/>
                    <a:gd name="connsiteX29" fmla="*/ 63725 w 69823"/>
                    <a:gd name="connsiteY29" fmla="*/ 4639 h 45264"/>
                    <a:gd name="connsiteX30" fmla="*/ 59434 w 69823"/>
                    <a:gd name="connsiteY30" fmla="*/ 4040 h 45264"/>
                    <a:gd name="connsiteX31" fmla="*/ 55443 w 69823"/>
                    <a:gd name="connsiteY31" fmla="*/ 14019 h 45264"/>
                    <a:gd name="connsiteX32" fmla="*/ 50753 w 69823"/>
                    <a:gd name="connsiteY32" fmla="*/ 11624 h 45264"/>
                    <a:gd name="connsiteX33" fmla="*/ 47559 w 69823"/>
                    <a:gd name="connsiteY33" fmla="*/ 19907 h 45264"/>
                    <a:gd name="connsiteX34" fmla="*/ 42869 w 69823"/>
                    <a:gd name="connsiteY34" fmla="*/ 17013 h 45264"/>
                    <a:gd name="connsiteX35" fmla="*/ 41273 w 69823"/>
                    <a:gd name="connsiteY35" fmla="*/ 20505 h 45264"/>
                    <a:gd name="connsiteX36" fmla="*/ 40674 w 69823"/>
                    <a:gd name="connsiteY36" fmla="*/ 23399 h 45264"/>
                    <a:gd name="connsiteX37" fmla="*/ 37780 w 69823"/>
                    <a:gd name="connsiteY37" fmla="*/ 21204 h 45264"/>
                    <a:gd name="connsiteX38" fmla="*/ 36682 w 69823"/>
                    <a:gd name="connsiteY38" fmla="*/ 21204 h 45264"/>
                    <a:gd name="connsiteX39" fmla="*/ 31793 w 69823"/>
                    <a:gd name="connsiteY39" fmla="*/ 23300 h 45264"/>
                    <a:gd name="connsiteX40" fmla="*/ 30834 w 69823"/>
                    <a:gd name="connsiteY40" fmla="*/ 23060 h 45264"/>
                    <a:gd name="connsiteX41" fmla="*/ 30595 w 69823"/>
                    <a:gd name="connsiteY41" fmla="*/ 23300 h 45264"/>
                    <a:gd name="connsiteX42" fmla="*/ 27003 w 69823"/>
                    <a:gd name="connsiteY42" fmla="*/ 25794 h 45264"/>
                    <a:gd name="connsiteX43" fmla="*/ 26044 w 69823"/>
                    <a:gd name="connsiteY43" fmla="*/ 25555 h 45264"/>
                    <a:gd name="connsiteX44" fmla="*/ 25805 w 69823"/>
                    <a:gd name="connsiteY44" fmla="*/ 25794 h 45264"/>
                    <a:gd name="connsiteX45" fmla="*/ 23510 w 69823"/>
                    <a:gd name="connsiteY45" fmla="*/ 28090 h 45264"/>
                    <a:gd name="connsiteX46" fmla="*/ 22313 w 69823"/>
                    <a:gd name="connsiteY46" fmla="*/ 28090 h 45264"/>
                    <a:gd name="connsiteX47" fmla="*/ 19120 w 69823"/>
                    <a:gd name="connsiteY47" fmla="*/ 37569 h 45264"/>
                    <a:gd name="connsiteX48" fmla="*/ 13631 w 69823"/>
                    <a:gd name="connsiteY48" fmla="*/ 33578 h 45264"/>
                    <a:gd name="connsiteX49" fmla="*/ 10338 w 69823"/>
                    <a:gd name="connsiteY49" fmla="*/ 41761 h 45264"/>
                    <a:gd name="connsiteX50" fmla="*/ 2355 w 69823"/>
                    <a:gd name="connsiteY50" fmla="*/ 26094 h 45264"/>
                    <a:gd name="connsiteX51" fmla="*/ 60 w 69823"/>
                    <a:gd name="connsiteY51" fmla="*/ 26393 h 45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69823" h="45264">
                      <a:moveTo>
                        <a:pt x="60" y="26393"/>
                      </a:moveTo>
                      <a:cubicBezTo>
                        <a:pt x="1738" y="33334"/>
                        <a:pt x="5175" y="39725"/>
                        <a:pt x="10039" y="44954"/>
                      </a:cubicBezTo>
                      <a:cubicBezTo>
                        <a:pt x="10039" y="44954"/>
                        <a:pt x="11336" y="45652"/>
                        <a:pt x="11635" y="44954"/>
                      </a:cubicBezTo>
                      <a:cubicBezTo>
                        <a:pt x="11935" y="44255"/>
                        <a:pt x="11635" y="37071"/>
                        <a:pt x="13930" y="36172"/>
                      </a:cubicBezTo>
                      <a:cubicBezTo>
                        <a:pt x="16226" y="35274"/>
                        <a:pt x="17124" y="39266"/>
                        <a:pt x="18820" y="40264"/>
                      </a:cubicBezTo>
                      <a:cubicBezTo>
                        <a:pt x="19090" y="40539"/>
                        <a:pt x="19532" y="40544"/>
                        <a:pt x="19808" y="40274"/>
                      </a:cubicBezTo>
                      <a:cubicBezTo>
                        <a:pt x="19811" y="40271"/>
                        <a:pt x="19814" y="40267"/>
                        <a:pt x="19818" y="40264"/>
                      </a:cubicBezTo>
                      <a:cubicBezTo>
                        <a:pt x="21215" y="37569"/>
                        <a:pt x="20816" y="33678"/>
                        <a:pt x="22512" y="31083"/>
                      </a:cubicBezTo>
                      <a:cubicBezTo>
                        <a:pt x="23211" y="32081"/>
                        <a:pt x="24109" y="32979"/>
                        <a:pt x="25207" y="32380"/>
                      </a:cubicBezTo>
                      <a:cubicBezTo>
                        <a:pt x="26304" y="31782"/>
                        <a:pt x="26504" y="30085"/>
                        <a:pt x="26703" y="28688"/>
                      </a:cubicBezTo>
                      <a:cubicBezTo>
                        <a:pt x="28999" y="30285"/>
                        <a:pt x="30595" y="28688"/>
                        <a:pt x="31394" y="25794"/>
                      </a:cubicBezTo>
                      <a:cubicBezTo>
                        <a:pt x="33988" y="28289"/>
                        <a:pt x="35784" y="26493"/>
                        <a:pt x="37181" y="23399"/>
                      </a:cubicBezTo>
                      <a:cubicBezTo>
                        <a:pt x="37972" y="24620"/>
                        <a:pt x="39240" y="25453"/>
                        <a:pt x="40674" y="25695"/>
                      </a:cubicBezTo>
                      <a:cubicBezTo>
                        <a:pt x="40890" y="25820"/>
                        <a:pt x="41156" y="25820"/>
                        <a:pt x="41373" y="25695"/>
                      </a:cubicBezTo>
                      <a:cubicBezTo>
                        <a:pt x="41877" y="24228"/>
                        <a:pt x="42277" y="22727"/>
                        <a:pt x="42570" y="21204"/>
                      </a:cubicBezTo>
                      <a:cubicBezTo>
                        <a:pt x="43568" y="17312"/>
                        <a:pt x="45863" y="21204"/>
                        <a:pt x="46761" y="22900"/>
                      </a:cubicBezTo>
                      <a:cubicBezTo>
                        <a:pt x="47659" y="24597"/>
                        <a:pt x="47759" y="23599"/>
                        <a:pt x="48058" y="22900"/>
                      </a:cubicBezTo>
                      <a:cubicBezTo>
                        <a:pt x="48647" y="21015"/>
                        <a:pt x="49049" y="19077"/>
                        <a:pt x="49256" y="17113"/>
                      </a:cubicBezTo>
                      <a:cubicBezTo>
                        <a:pt x="49315" y="16457"/>
                        <a:pt x="49484" y="15816"/>
                        <a:pt x="49755" y="15217"/>
                      </a:cubicBezTo>
                      <a:cubicBezTo>
                        <a:pt x="50577" y="14138"/>
                        <a:pt x="52073" y="13839"/>
                        <a:pt x="53247" y="14518"/>
                      </a:cubicBezTo>
                      <a:cubicBezTo>
                        <a:pt x="54345" y="15017"/>
                        <a:pt x="54944" y="17212"/>
                        <a:pt x="55243" y="18310"/>
                      </a:cubicBezTo>
                      <a:cubicBezTo>
                        <a:pt x="55543" y="19408"/>
                        <a:pt x="56640" y="19208"/>
                        <a:pt x="56640" y="18310"/>
                      </a:cubicBezTo>
                      <a:cubicBezTo>
                        <a:pt x="56640" y="14817"/>
                        <a:pt x="55842" y="8331"/>
                        <a:pt x="59634" y="6335"/>
                      </a:cubicBezTo>
                      <a:cubicBezTo>
                        <a:pt x="60473" y="6039"/>
                        <a:pt x="61389" y="6039"/>
                        <a:pt x="62228" y="6335"/>
                      </a:cubicBezTo>
                      <a:cubicBezTo>
                        <a:pt x="61193" y="7966"/>
                        <a:pt x="60869" y="9948"/>
                        <a:pt x="61330" y="11824"/>
                      </a:cubicBezTo>
                      <a:cubicBezTo>
                        <a:pt x="62328" y="15317"/>
                        <a:pt x="65621" y="14518"/>
                        <a:pt x="66020" y="11225"/>
                      </a:cubicBezTo>
                      <a:cubicBezTo>
                        <a:pt x="66140" y="9374"/>
                        <a:pt x="65610" y="7539"/>
                        <a:pt x="64524" y="6036"/>
                      </a:cubicBezTo>
                      <a:cubicBezTo>
                        <a:pt x="65822" y="4255"/>
                        <a:pt x="67534" y="2816"/>
                        <a:pt x="69513" y="1845"/>
                      </a:cubicBezTo>
                      <a:cubicBezTo>
                        <a:pt x="70212" y="1845"/>
                        <a:pt x="69513" y="-350"/>
                        <a:pt x="69513" y="48"/>
                      </a:cubicBezTo>
                      <a:cubicBezTo>
                        <a:pt x="67280" y="1151"/>
                        <a:pt x="65307" y="2716"/>
                        <a:pt x="63725" y="4639"/>
                      </a:cubicBezTo>
                      <a:cubicBezTo>
                        <a:pt x="62561" y="3561"/>
                        <a:pt x="60849" y="3322"/>
                        <a:pt x="59434" y="4040"/>
                      </a:cubicBezTo>
                      <a:cubicBezTo>
                        <a:pt x="56042" y="5737"/>
                        <a:pt x="55543" y="10227"/>
                        <a:pt x="55443" y="14019"/>
                      </a:cubicBezTo>
                      <a:cubicBezTo>
                        <a:pt x="54345" y="12323"/>
                        <a:pt x="52748" y="10826"/>
                        <a:pt x="50753" y="11624"/>
                      </a:cubicBezTo>
                      <a:cubicBezTo>
                        <a:pt x="48757" y="12423"/>
                        <a:pt x="48058" y="16913"/>
                        <a:pt x="47559" y="19907"/>
                      </a:cubicBezTo>
                      <a:cubicBezTo>
                        <a:pt x="46462" y="18011"/>
                        <a:pt x="44865" y="15715"/>
                        <a:pt x="42869" y="17013"/>
                      </a:cubicBezTo>
                      <a:cubicBezTo>
                        <a:pt x="40874" y="18310"/>
                        <a:pt x="41572" y="19408"/>
                        <a:pt x="41273" y="20505"/>
                      </a:cubicBezTo>
                      <a:cubicBezTo>
                        <a:pt x="40973" y="21603"/>
                        <a:pt x="41273" y="23100"/>
                        <a:pt x="40674" y="23399"/>
                      </a:cubicBezTo>
                      <a:cubicBezTo>
                        <a:pt x="40075" y="23699"/>
                        <a:pt x="38179" y="21603"/>
                        <a:pt x="37780" y="21204"/>
                      </a:cubicBezTo>
                      <a:cubicBezTo>
                        <a:pt x="37381" y="20805"/>
                        <a:pt x="36882" y="21204"/>
                        <a:pt x="36682" y="21204"/>
                      </a:cubicBezTo>
                      <a:cubicBezTo>
                        <a:pt x="35684" y="23499"/>
                        <a:pt x="34387" y="26493"/>
                        <a:pt x="31793" y="23300"/>
                      </a:cubicBezTo>
                      <a:cubicBezTo>
                        <a:pt x="31594" y="22969"/>
                        <a:pt x="31165" y="22862"/>
                        <a:pt x="30834" y="23060"/>
                      </a:cubicBezTo>
                      <a:cubicBezTo>
                        <a:pt x="30736" y="23119"/>
                        <a:pt x="30654" y="23201"/>
                        <a:pt x="30595" y="23300"/>
                      </a:cubicBezTo>
                      <a:cubicBezTo>
                        <a:pt x="30595" y="24497"/>
                        <a:pt x="29697" y="28588"/>
                        <a:pt x="27003" y="25794"/>
                      </a:cubicBezTo>
                      <a:cubicBezTo>
                        <a:pt x="26804" y="25464"/>
                        <a:pt x="26375" y="25357"/>
                        <a:pt x="26044" y="25555"/>
                      </a:cubicBezTo>
                      <a:cubicBezTo>
                        <a:pt x="25946" y="25614"/>
                        <a:pt x="25864" y="25696"/>
                        <a:pt x="25805" y="25794"/>
                      </a:cubicBezTo>
                      <a:cubicBezTo>
                        <a:pt x="25805" y="26493"/>
                        <a:pt x="25207" y="30784"/>
                        <a:pt x="23510" y="28090"/>
                      </a:cubicBezTo>
                      <a:cubicBezTo>
                        <a:pt x="23510" y="28090"/>
                        <a:pt x="22712" y="27391"/>
                        <a:pt x="22313" y="28090"/>
                      </a:cubicBezTo>
                      <a:cubicBezTo>
                        <a:pt x="19918" y="30584"/>
                        <a:pt x="20317" y="34476"/>
                        <a:pt x="19120" y="37569"/>
                      </a:cubicBezTo>
                      <a:cubicBezTo>
                        <a:pt x="17323" y="35873"/>
                        <a:pt x="16625" y="32380"/>
                        <a:pt x="13631" y="33578"/>
                      </a:cubicBezTo>
                      <a:cubicBezTo>
                        <a:pt x="10637" y="34775"/>
                        <a:pt x="10637" y="38667"/>
                        <a:pt x="10338" y="41761"/>
                      </a:cubicBezTo>
                      <a:cubicBezTo>
                        <a:pt x="6802" y="37032"/>
                        <a:pt x="4102" y="31734"/>
                        <a:pt x="2355" y="26094"/>
                      </a:cubicBezTo>
                      <a:cubicBezTo>
                        <a:pt x="1357" y="24098"/>
                        <a:pt x="-340" y="24597"/>
                        <a:pt x="60" y="26393"/>
                      </a:cubicBezTo>
                      <a:close/>
                    </a:path>
                  </a:pathLst>
                </a:custGeom>
                <a:solidFill>
                  <a:srgbClr val="000000"/>
                </a:solidFill>
                <a:ln w="9963" cap="flat">
                  <a:noFill/>
                  <a:prstDash val="solid"/>
                  <a:miter/>
                </a:ln>
              </p:spPr>
              <p:txBody>
                <a:bodyPr rtlCol="0" anchor="ctr"/>
                <a:lstStyle/>
                <a:p>
                  <a:pPr defTabSz="685783">
                    <a:buClrTx/>
                    <a:defRPr/>
                  </a:pPr>
                  <a:endParaRPr lang="en-US" sz="1350" kern="1200" dirty="0">
                    <a:solidFill>
                      <a:prstClr val="black"/>
                    </a:solidFill>
                    <a:latin typeface="Calibri" panose="020F0502020204030204"/>
                    <a:ea typeface="+mn-ea"/>
                  </a:endParaRPr>
                </a:p>
              </p:txBody>
            </p:sp>
            <p:sp>
              <p:nvSpPr>
                <p:cNvPr id="191" name="Freeform: Shape 190">
                  <a:extLst>
                    <a:ext uri="{FF2B5EF4-FFF2-40B4-BE49-F238E27FC236}">
                      <a16:creationId xmlns:a16="http://schemas.microsoft.com/office/drawing/2014/main" id="{0D67B90A-C38C-1732-5184-DC84552C3821}"/>
                    </a:ext>
                  </a:extLst>
                </p:cNvPr>
                <p:cNvSpPr/>
                <p:nvPr/>
              </p:nvSpPr>
              <p:spPr>
                <a:xfrm>
                  <a:off x="5238858" y="4409036"/>
                  <a:ext cx="26412" cy="15539"/>
                </a:xfrm>
                <a:custGeom>
                  <a:avLst/>
                  <a:gdLst>
                    <a:gd name="connsiteX0" fmla="*/ 250 w 26412"/>
                    <a:gd name="connsiteY0" fmla="*/ 15532 h 15539"/>
                    <a:gd name="connsiteX1" fmla="*/ 2046 w 26412"/>
                    <a:gd name="connsiteY1" fmla="*/ 12438 h 15539"/>
                    <a:gd name="connsiteX2" fmla="*/ 5838 w 26412"/>
                    <a:gd name="connsiteY2" fmla="*/ 14135 h 15539"/>
                    <a:gd name="connsiteX3" fmla="*/ 7135 w 26412"/>
                    <a:gd name="connsiteY3" fmla="*/ 11341 h 15539"/>
                    <a:gd name="connsiteX4" fmla="*/ 11426 w 26412"/>
                    <a:gd name="connsiteY4" fmla="*/ 12039 h 15539"/>
                    <a:gd name="connsiteX5" fmla="*/ 12723 w 26412"/>
                    <a:gd name="connsiteY5" fmla="*/ 7848 h 15539"/>
                    <a:gd name="connsiteX6" fmla="*/ 14120 w 26412"/>
                    <a:gd name="connsiteY6" fmla="*/ 8946 h 15539"/>
                    <a:gd name="connsiteX7" fmla="*/ 16016 w 26412"/>
                    <a:gd name="connsiteY7" fmla="*/ 7449 h 15539"/>
                    <a:gd name="connsiteX8" fmla="*/ 17513 w 26412"/>
                    <a:gd name="connsiteY8" fmla="*/ 2559 h 15539"/>
                    <a:gd name="connsiteX9" fmla="*/ 22503 w 26412"/>
                    <a:gd name="connsiteY9" fmla="*/ 6551 h 15539"/>
                    <a:gd name="connsiteX10" fmla="*/ 26394 w 26412"/>
                    <a:gd name="connsiteY10" fmla="*/ 1462 h 15539"/>
                    <a:gd name="connsiteX11" fmla="*/ 24997 w 26412"/>
                    <a:gd name="connsiteY11" fmla="*/ 1462 h 15539"/>
                    <a:gd name="connsiteX12" fmla="*/ 22103 w 26412"/>
                    <a:gd name="connsiteY12" fmla="*/ 4655 h 15539"/>
                    <a:gd name="connsiteX13" fmla="*/ 17613 w 26412"/>
                    <a:gd name="connsiteY13" fmla="*/ 563 h 15539"/>
                    <a:gd name="connsiteX14" fmla="*/ 16825 w 26412"/>
                    <a:gd name="connsiteY14" fmla="*/ 254 h 15539"/>
                    <a:gd name="connsiteX15" fmla="*/ 16515 w 26412"/>
                    <a:gd name="connsiteY15" fmla="*/ 563 h 15539"/>
                    <a:gd name="connsiteX16" fmla="*/ 15417 w 26412"/>
                    <a:gd name="connsiteY16" fmla="*/ 5054 h 15539"/>
                    <a:gd name="connsiteX17" fmla="*/ 14420 w 26412"/>
                    <a:gd name="connsiteY17" fmla="*/ 7050 h 15539"/>
                    <a:gd name="connsiteX18" fmla="*/ 12923 w 26412"/>
                    <a:gd name="connsiteY18" fmla="*/ 5553 h 15539"/>
                    <a:gd name="connsiteX19" fmla="*/ 11925 w 26412"/>
                    <a:gd name="connsiteY19" fmla="*/ 5553 h 15539"/>
                    <a:gd name="connsiteX20" fmla="*/ 11426 w 26412"/>
                    <a:gd name="connsiteY20" fmla="*/ 9644 h 15539"/>
                    <a:gd name="connsiteX21" fmla="*/ 8831 w 26412"/>
                    <a:gd name="connsiteY21" fmla="*/ 10642 h 15539"/>
                    <a:gd name="connsiteX22" fmla="*/ 6836 w 26412"/>
                    <a:gd name="connsiteY22" fmla="*/ 8646 h 15539"/>
                    <a:gd name="connsiteX23" fmla="*/ 5937 w 26412"/>
                    <a:gd name="connsiteY23" fmla="*/ 9644 h 15539"/>
                    <a:gd name="connsiteX24" fmla="*/ 4540 w 26412"/>
                    <a:gd name="connsiteY24" fmla="*/ 12738 h 15539"/>
                    <a:gd name="connsiteX25" fmla="*/ 1647 w 26412"/>
                    <a:gd name="connsiteY25" fmla="*/ 10143 h 15539"/>
                    <a:gd name="connsiteX26" fmla="*/ 948 w 26412"/>
                    <a:gd name="connsiteY26" fmla="*/ 11141 h 15539"/>
                    <a:gd name="connsiteX27" fmla="*/ 50 w 26412"/>
                    <a:gd name="connsiteY27" fmla="*/ 14733 h 15539"/>
                    <a:gd name="connsiteX28" fmla="*/ 250 w 26412"/>
                    <a:gd name="connsiteY28" fmla="*/ 15532 h 15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6412" h="15539">
                      <a:moveTo>
                        <a:pt x="250" y="15532"/>
                      </a:moveTo>
                      <a:cubicBezTo>
                        <a:pt x="1424" y="14964"/>
                        <a:pt x="2135" y="13740"/>
                        <a:pt x="2046" y="12438"/>
                      </a:cubicBezTo>
                      <a:cubicBezTo>
                        <a:pt x="3143" y="13436"/>
                        <a:pt x="4341" y="15033"/>
                        <a:pt x="5838" y="14135"/>
                      </a:cubicBezTo>
                      <a:cubicBezTo>
                        <a:pt x="6668" y="13446"/>
                        <a:pt x="7144" y="12420"/>
                        <a:pt x="7135" y="11341"/>
                      </a:cubicBezTo>
                      <a:cubicBezTo>
                        <a:pt x="8332" y="12538"/>
                        <a:pt x="9729" y="13336"/>
                        <a:pt x="11426" y="12039"/>
                      </a:cubicBezTo>
                      <a:cubicBezTo>
                        <a:pt x="13122" y="10742"/>
                        <a:pt x="12623" y="9345"/>
                        <a:pt x="12723" y="7848"/>
                      </a:cubicBezTo>
                      <a:cubicBezTo>
                        <a:pt x="13038" y="8373"/>
                        <a:pt x="13536" y="8764"/>
                        <a:pt x="14120" y="8946"/>
                      </a:cubicBezTo>
                      <a:cubicBezTo>
                        <a:pt x="15018" y="8946"/>
                        <a:pt x="15617" y="8247"/>
                        <a:pt x="16016" y="7449"/>
                      </a:cubicBezTo>
                      <a:cubicBezTo>
                        <a:pt x="16679" y="5874"/>
                        <a:pt x="17180" y="4236"/>
                        <a:pt x="17513" y="2559"/>
                      </a:cubicBezTo>
                      <a:cubicBezTo>
                        <a:pt x="18784" y="4317"/>
                        <a:pt x="20509" y="5697"/>
                        <a:pt x="22503" y="6551"/>
                      </a:cubicBezTo>
                      <a:cubicBezTo>
                        <a:pt x="25496" y="7449"/>
                        <a:pt x="26195" y="3557"/>
                        <a:pt x="26394" y="1462"/>
                      </a:cubicBezTo>
                      <a:cubicBezTo>
                        <a:pt x="26594" y="-634"/>
                        <a:pt x="25097" y="-335"/>
                        <a:pt x="24997" y="1462"/>
                      </a:cubicBezTo>
                      <a:cubicBezTo>
                        <a:pt x="24898" y="3258"/>
                        <a:pt x="24299" y="5852"/>
                        <a:pt x="22103" y="4655"/>
                      </a:cubicBezTo>
                      <a:cubicBezTo>
                        <a:pt x="20407" y="3528"/>
                        <a:pt x="18892" y="2149"/>
                        <a:pt x="17613" y="563"/>
                      </a:cubicBezTo>
                      <a:cubicBezTo>
                        <a:pt x="17481" y="260"/>
                        <a:pt x="17128" y="122"/>
                        <a:pt x="16825" y="254"/>
                      </a:cubicBezTo>
                      <a:cubicBezTo>
                        <a:pt x="16686" y="314"/>
                        <a:pt x="16576" y="425"/>
                        <a:pt x="16515" y="563"/>
                      </a:cubicBezTo>
                      <a:cubicBezTo>
                        <a:pt x="16515" y="2060"/>
                        <a:pt x="15916" y="3557"/>
                        <a:pt x="15417" y="5054"/>
                      </a:cubicBezTo>
                      <a:cubicBezTo>
                        <a:pt x="14919" y="6551"/>
                        <a:pt x="15417" y="6750"/>
                        <a:pt x="14420" y="7050"/>
                      </a:cubicBezTo>
                      <a:cubicBezTo>
                        <a:pt x="13422" y="7349"/>
                        <a:pt x="13222" y="6052"/>
                        <a:pt x="12923" y="5553"/>
                      </a:cubicBezTo>
                      <a:cubicBezTo>
                        <a:pt x="12623" y="5054"/>
                        <a:pt x="12025" y="5553"/>
                        <a:pt x="11925" y="5553"/>
                      </a:cubicBezTo>
                      <a:cubicBezTo>
                        <a:pt x="11825" y="5553"/>
                        <a:pt x="11925" y="8447"/>
                        <a:pt x="11426" y="9644"/>
                      </a:cubicBezTo>
                      <a:cubicBezTo>
                        <a:pt x="10909" y="10552"/>
                        <a:pt x="9823" y="10969"/>
                        <a:pt x="8831" y="10642"/>
                      </a:cubicBezTo>
                      <a:cubicBezTo>
                        <a:pt x="7933" y="10642"/>
                        <a:pt x="7434" y="9445"/>
                        <a:pt x="6836" y="8646"/>
                      </a:cubicBezTo>
                      <a:cubicBezTo>
                        <a:pt x="6237" y="7848"/>
                        <a:pt x="5838" y="8646"/>
                        <a:pt x="5937" y="9644"/>
                      </a:cubicBezTo>
                      <a:cubicBezTo>
                        <a:pt x="6037" y="10642"/>
                        <a:pt x="5937" y="13436"/>
                        <a:pt x="4540" y="12738"/>
                      </a:cubicBezTo>
                      <a:cubicBezTo>
                        <a:pt x="3143" y="12039"/>
                        <a:pt x="2744" y="10842"/>
                        <a:pt x="1647" y="10143"/>
                      </a:cubicBezTo>
                      <a:cubicBezTo>
                        <a:pt x="549" y="9445"/>
                        <a:pt x="948" y="10842"/>
                        <a:pt x="948" y="11141"/>
                      </a:cubicBezTo>
                      <a:cubicBezTo>
                        <a:pt x="1101" y="12408"/>
                        <a:pt x="781" y="13687"/>
                        <a:pt x="50" y="14733"/>
                      </a:cubicBezTo>
                      <a:cubicBezTo>
                        <a:pt x="50" y="14734"/>
                        <a:pt x="-150" y="15632"/>
                        <a:pt x="250" y="15532"/>
                      </a:cubicBezTo>
                      <a:close/>
                    </a:path>
                  </a:pathLst>
                </a:custGeom>
                <a:solidFill>
                  <a:srgbClr val="000000"/>
                </a:solidFill>
                <a:ln w="9963" cap="flat">
                  <a:noFill/>
                  <a:prstDash val="solid"/>
                  <a:miter/>
                </a:ln>
              </p:spPr>
              <p:txBody>
                <a:bodyPr rtlCol="0" anchor="ctr"/>
                <a:lstStyle/>
                <a:p>
                  <a:pPr defTabSz="685783">
                    <a:buClrTx/>
                    <a:defRPr/>
                  </a:pPr>
                  <a:endParaRPr lang="en-US" sz="1350" kern="1200" dirty="0">
                    <a:solidFill>
                      <a:prstClr val="black"/>
                    </a:solidFill>
                    <a:latin typeface="Calibri" panose="020F0502020204030204"/>
                    <a:ea typeface="+mn-ea"/>
                  </a:endParaRPr>
                </a:p>
              </p:txBody>
            </p:sp>
            <p:sp>
              <p:nvSpPr>
                <p:cNvPr id="192" name="Freeform: Shape 191">
                  <a:extLst>
                    <a:ext uri="{FF2B5EF4-FFF2-40B4-BE49-F238E27FC236}">
                      <a16:creationId xmlns:a16="http://schemas.microsoft.com/office/drawing/2014/main" id="{93F8BFF3-CA21-250F-896F-23F14CA9DE0D}"/>
                    </a:ext>
                  </a:extLst>
                </p:cNvPr>
                <p:cNvSpPr/>
                <p:nvPr/>
              </p:nvSpPr>
              <p:spPr>
                <a:xfrm>
                  <a:off x="5143859" y="4534072"/>
                  <a:ext cx="26412" cy="15461"/>
                </a:xfrm>
                <a:custGeom>
                  <a:avLst/>
                  <a:gdLst>
                    <a:gd name="connsiteX0" fmla="*/ 249 w 26412"/>
                    <a:gd name="connsiteY0" fmla="*/ 15432 h 15461"/>
                    <a:gd name="connsiteX1" fmla="*/ 2046 w 26412"/>
                    <a:gd name="connsiteY1" fmla="*/ 12439 h 15461"/>
                    <a:gd name="connsiteX2" fmla="*/ 5738 w 26412"/>
                    <a:gd name="connsiteY2" fmla="*/ 14135 h 15461"/>
                    <a:gd name="connsiteX3" fmla="*/ 7035 w 26412"/>
                    <a:gd name="connsiteY3" fmla="*/ 11341 h 15461"/>
                    <a:gd name="connsiteX4" fmla="*/ 11426 w 26412"/>
                    <a:gd name="connsiteY4" fmla="*/ 11940 h 15461"/>
                    <a:gd name="connsiteX5" fmla="*/ 12723 w 26412"/>
                    <a:gd name="connsiteY5" fmla="*/ 7848 h 15461"/>
                    <a:gd name="connsiteX6" fmla="*/ 14020 w 26412"/>
                    <a:gd name="connsiteY6" fmla="*/ 8946 h 15461"/>
                    <a:gd name="connsiteX7" fmla="*/ 16016 w 26412"/>
                    <a:gd name="connsiteY7" fmla="*/ 7449 h 15461"/>
                    <a:gd name="connsiteX8" fmla="*/ 17413 w 26412"/>
                    <a:gd name="connsiteY8" fmla="*/ 2559 h 15461"/>
                    <a:gd name="connsiteX9" fmla="*/ 22502 w 26412"/>
                    <a:gd name="connsiteY9" fmla="*/ 6551 h 15461"/>
                    <a:gd name="connsiteX10" fmla="*/ 26394 w 26412"/>
                    <a:gd name="connsiteY10" fmla="*/ 1462 h 15461"/>
                    <a:gd name="connsiteX11" fmla="*/ 24897 w 26412"/>
                    <a:gd name="connsiteY11" fmla="*/ 1462 h 15461"/>
                    <a:gd name="connsiteX12" fmla="*/ 22003 w 26412"/>
                    <a:gd name="connsiteY12" fmla="*/ 4555 h 15461"/>
                    <a:gd name="connsiteX13" fmla="*/ 17513 w 26412"/>
                    <a:gd name="connsiteY13" fmla="*/ 563 h 15461"/>
                    <a:gd name="connsiteX14" fmla="*/ 16515 w 26412"/>
                    <a:gd name="connsiteY14" fmla="*/ 563 h 15461"/>
                    <a:gd name="connsiteX15" fmla="*/ 15417 w 26412"/>
                    <a:gd name="connsiteY15" fmla="*/ 5054 h 15461"/>
                    <a:gd name="connsiteX16" fmla="*/ 14420 w 26412"/>
                    <a:gd name="connsiteY16" fmla="*/ 6950 h 15461"/>
                    <a:gd name="connsiteX17" fmla="*/ 12923 w 26412"/>
                    <a:gd name="connsiteY17" fmla="*/ 5553 h 15461"/>
                    <a:gd name="connsiteX18" fmla="*/ 11825 w 26412"/>
                    <a:gd name="connsiteY18" fmla="*/ 5553 h 15461"/>
                    <a:gd name="connsiteX19" fmla="*/ 11326 w 26412"/>
                    <a:gd name="connsiteY19" fmla="*/ 9644 h 15461"/>
                    <a:gd name="connsiteX20" fmla="*/ 8831 w 26412"/>
                    <a:gd name="connsiteY20" fmla="*/ 10642 h 15461"/>
                    <a:gd name="connsiteX21" fmla="*/ 6836 w 26412"/>
                    <a:gd name="connsiteY21" fmla="*/ 8646 h 15461"/>
                    <a:gd name="connsiteX22" fmla="*/ 5838 w 26412"/>
                    <a:gd name="connsiteY22" fmla="*/ 9544 h 15461"/>
                    <a:gd name="connsiteX23" fmla="*/ 4441 w 26412"/>
                    <a:gd name="connsiteY23" fmla="*/ 12738 h 15461"/>
                    <a:gd name="connsiteX24" fmla="*/ 1647 w 26412"/>
                    <a:gd name="connsiteY24" fmla="*/ 10143 h 15461"/>
                    <a:gd name="connsiteX25" fmla="*/ 948 w 26412"/>
                    <a:gd name="connsiteY25" fmla="*/ 11141 h 15461"/>
                    <a:gd name="connsiteX26" fmla="*/ 50 w 26412"/>
                    <a:gd name="connsiteY26" fmla="*/ 14733 h 15461"/>
                    <a:gd name="connsiteX27" fmla="*/ 249 w 26412"/>
                    <a:gd name="connsiteY27" fmla="*/ 15432 h 154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6412" h="15461">
                      <a:moveTo>
                        <a:pt x="249" y="15432"/>
                      </a:moveTo>
                      <a:cubicBezTo>
                        <a:pt x="1408" y="14900"/>
                        <a:pt x="2121" y="13711"/>
                        <a:pt x="2046" y="12439"/>
                      </a:cubicBezTo>
                      <a:cubicBezTo>
                        <a:pt x="3143" y="13436"/>
                        <a:pt x="4341" y="15033"/>
                        <a:pt x="5738" y="14135"/>
                      </a:cubicBezTo>
                      <a:cubicBezTo>
                        <a:pt x="6568" y="13446"/>
                        <a:pt x="7044" y="12420"/>
                        <a:pt x="7035" y="11341"/>
                      </a:cubicBezTo>
                      <a:cubicBezTo>
                        <a:pt x="8233" y="12538"/>
                        <a:pt x="9729" y="13336"/>
                        <a:pt x="11426" y="11940"/>
                      </a:cubicBezTo>
                      <a:cubicBezTo>
                        <a:pt x="13122" y="10542"/>
                        <a:pt x="12623" y="9345"/>
                        <a:pt x="12723" y="7848"/>
                      </a:cubicBezTo>
                      <a:cubicBezTo>
                        <a:pt x="12999" y="8366"/>
                        <a:pt x="13463" y="8759"/>
                        <a:pt x="14020" y="8946"/>
                      </a:cubicBezTo>
                      <a:cubicBezTo>
                        <a:pt x="15018" y="8946"/>
                        <a:pt x="15617" y="8148"/>
                        <a:pt x="16016" y="7449"/>
                      </a:cubicBezTo>
                      <a:cubicBezTo>
                        <a:pt x="16678" y="5882"/>
                        <a:pt x="17147" y="4239"/>
                        <a:pt x="17413" y="2559"/>
                      </a:cubicBezTo>
                      <a:cubicBezTo>
                        <a:pt x="18774" y="4270"/>
                        <a:pt x="20517" y="5637"/>
                        <a:pt x="22502" y="6551"/>
                      </a:cubicBezTo>
                      <a:cubicBezTo>
                        <a:pt x="25496" y="7449"/>
                        <a:pt x="26195" y="3557"/>
                        <a:pt x="26394" y="1462"/>
                      </a:cubicBezTo>
                      <a:cubicBezTo>
                        <a:pt x="26594" y="-634"/>
                        <a:pt x="25097" y="-335"/>
                        <a:pt x="24897" y="1462"/>
                      </a:cubicBezTo>
                      <a:cubicBezTo>
                        <a:pt x="24698" y="3258"/>
                        <a:pt x="24299" y="5753"/>
                        <a:pt x="22003" y="4555"/>
                      </a:cubicBezTo>
                      <a:cubicBezTo>
                        <a:pt x="20324" y="3445"/>
                        <a:pt x="18812" y="2101"/>
                        <a:pt x="17513" y="563"/>
                      </a:cubicBezTo>
                      <a:cubicBezTo>
                        <a:pt x="17513" y="563"/>
                        <a:pt x="16615" y="563"/>
                        <a:pt x="16515" y="563"/>
                      </a:cubicBezTo>
                      <a:cubicBezTo>
                        <a:pt x="16415" y="563"/>
                        <a:pt x="15817" y="3557"/>
                        <a:pt x="15417" y="5054"/>
                      </a:cubicBezTo>
                      <a:cubicBezTo>
                        <a:pt x="15018" y="6551"/>
                        <a:pt x="15417" y="6750"/>
                        <a:pt x="14420" y="6950"/>
                      </a:cubicBezTo>
                      <a:cubicBezTo>
                        <a:pt x="13422" y="7150"/>
                        <a:pt x="13122" y="5952"/>
                        <a:pt x="12923" y="5553"/>
                      </a:cubicBezTo>
                      <a:cubicBezTo>
                        <a:pt x="12723" y="5154"/>
                        <a:pt x="12025" y="5553"/>
                        <a:pt x="11825" y="5553"/>
                      </a:cubicBezTo>
                      <a:cubicBezTo>
                        <a:pt x="11625" y="5553"/>
                        <a:pt x="11825" y="8447"/>
                        <a:pt x="11326" y="9644"/>
                      </a:cubicBezTo>
                      <a:cubicBezTo>
                        <a:pt x="10876" y="10571"/>
                        <a:pt x="9796" y="11003"/>
                        <a:pt x="8831" y="10642"/>
                      </a:cubicBezTo>
                      <a:cubicBezTo>
                        <a:pt x="7933" y="10642"/>
                        <a:pt x="7335" y="9345"/>
                        <a:pt x="6836" y="8646"/>
                      </a:cubicBezTo>
                      <a:cubicBezTo>
                        <a:pt x="6337" y="7948"/>
                        <a:pt x="5738" y="8646"/>
                        <a:pt x="5838" y="9544"/>
                      </a:cubicBezTo>
                      <a:cubicBezTo>
                        <a:pt x="5937" y="10443"/>
                        <a:pt x="5838" y="13436"/>
                        <a:pt x="4441" y="12738"/>
                      </a:cubicBezTo>
                      <a:cubicBezTo>
                        <a:pt x="3044" y="12039"/>
                        <a:pt x="2644" y="10742"/>
                        <a:pt x="1647" y="10143"/>
                      </a:cubicBezTo>
                      <a:cubicBezTo>
                        <a:pt x="649" y="9544"/>
                        <a:pt x="948" y="10842"/>
                        <a:pt x="948" y="11141"/>
                      </a:cubicBezTo>
                      <a:cubicBezTo>
                        <a:pt x="1058" y="12405"/>
                        <a:pt x="741" y="13670"/>
                        <a:pt x="50" y="14733"/>
                      </a:cubicBezTo>
                      <a:cubicBezTo>
                        <a:pt x="50" y="14734"/>
                        <a:pt x="-150" y="15632"/>
                        <a:pt x="249" y="15432"/>
                      </a:cubicBezTo>
                      <a:close/>
                    </a:path>
                  </a:pathLst>
                </a:custGeom>
                <a:solidFill>
                  <a:srgbClr val="000000"/>
                </a:solidFill>
                <a:ln w="9963" cap="flat">
                  <a:noFill/>
                  <a:prstDash val="solid"/>
                  <a:miter/>
                </a:ln>
              </p:spPr>
              <p:txBody>
                <a:bodyPr rtlCol="0" anchor="ctr"/>
                <a:lstStyle/>
                <a:p>
                  <a:pPr defTabSz="685783">
                    <a:buClrTx/>
                    <a:defRPr/>
                  </a:pPr>
                  <a:endParaRPr lang="en-US" sz="1350" kern="1200" dirty="0">
                    <a:solidFill>
                      <a:prstClr val="black"/>
                    </a:solidFill>
                    <a:latin typeface="Calibri" panose="020F0502020204030204"/>
                    <a:ea typeface="+mn-ea"/>
                  </a:endParaRPr>
                </a:p>
              </p:txBody>
            </p:sp>
            <p:sp>
              <p:nvSpPr>
                <p:cNvPr id="193" name="Freeform: Shape 192">
                  <a:extLst>
                    <a:ext uri="{FF2B5EF4-FFF2-40B4-BE49-F238E27FC236}">
                      <a16:creationId xmlns:a16="http://schemas.microsoft.com/office/drawing/2014/main" id="{7A33E976-7251-E748-C3A7-93AD9BEDE7BE}"/>
                    </a:ext>
                  </a:extLst>
                </p:cNvPr>
                <p:cNvSpPr/>
                <p:nvPr/>
              </p:nvSpPr>
              <p:spPr>
                <a:xfrm>
                  <a:off x="5156956" y="4426149"/>
                  <a:ext cx="71787" cy="48819"/>
                </a:xfrm>
                <a:custGeom>
                  <a:avLst/>
                  <a:gdLst>
                    <a:gd name="connsiteX0" fmla="*/ 8508 w 71787"/>
                    <a:gd name="connsiteY0" fmla="*/ 48613 h 48819"/>
                    <a:gd name="connsiteX1" fmla="*/ 9406 w 71787"/>
                    <a:gd name="connsiteY1" fmla="*/ 48114 h 48819"/>
                    <a:gd name="connsiteX2" fmla="*/ 10204 w 71787"/>
                    <a:gd name="connsiteY2" fmla="*/ 40131 h 48819"/>
                    <a:gd name="connsiteX3" fmla="*/ 13098 w 71787"/>
                    <a:gd name="connsiteY3" fmla="*/ 37038 h 48819"/>
                    <a:gd name="connsiteX4" fmla="*/ 16990 w 71787"/>
                    <a:gd name="connsiteY4" fmla="*/ 38834 h 48819"/>
                    <a:gd name="connsiteX5" fmla="*/ 22378 w 71787"/>
                    <a:gd name="connsiteY5" fmla="*/ 32248 h 48819"/>
                    <a:gd name="connsiteX6" fmla="*/ 25572 w 71787"/>
                    <a:gd name="connsiteY6" fmla="*/ 31250 h 48819"/>
                    <a:gd name="connsiteX7" fmla="*/ 30162 w 71787"/>
                    <a:gd name="connsiteY7" fmla="*/ 28156 h 48819"/>
                    <a:gd name="connsiteX8" fmla="*/ 34253 w 71787"/>
                    <a:gd name="connsiteY8" fmla="*/ 28855 h 48819"/>
                    <a:gd name="connsiteX9" fmla="*/ 35750 w 71787"/>
                    <a:gd name="connsiteY9" fmla="*/ 23167 h 48819"/>
                    <a:gd name="connsiteX10" fmla="*/ 41638 w 71787"/>
                    <a:gd name="connsiteY10" fmla="*/ 25063 h 48819"/>
                    <a:gd name="connsiteX11" fmla="*/ 44033 w 71787"/>
                    <a:gd name="connsiteY11" fmla="*/ 17977 h 48819"/>
                    <a:gd name="connsiteX12" fmla="*/ 47725 w 71787"/>
                    <a:gd name="connsiteY12" fmla="*/ 20273 h 48819"/>
                    <a:gd name="connsiteX13" fmla="*/ 47725 w 71787"/>
                    <a:gd name="connsiteY13" fmla="*/ 20273 h 48819"/>
                    <a:gd name="connsiteX14" fmla="*/ 48723 w 71787"/>
                    <a:gd name="connsiteY14" fmla="*/ 18277 h 48819"/>
                    <a:gd name="connsiteX15" fmla="*/ 50319 w 71787"/>
                    <a:gd name="connsiteY15" fmla="*/ 15982 h 48819"/>
                    <a:gd name="connsiteX16" fmla="*/ 53612 w 71787"/>
                    <a:gd name="connsiteY16" fmla="*/ 18476 h 48819"/>
                    <a:gd name="connsiteX17" fmla="*/ 54442 w 71787"/>
                    <a:gd name="connsiteY17" fmla="*/ 18644 h 48819"/>
                    <a:gd name="connsiteX18" fmla="*/ 54610 w 71787"/>
                    <a:gd name="connsiteY18" fmla="*/ 18476 h 48819"/>
                    <a:gd name="connsiteX19" fmla="*/ 56007 w 71787"/>
                    <a:gd name="connsiteY19" fmla="*/ 14884 h 48819"/>
                    <a:gd name="connsiteX20" fmla="*/ 60198 w 71787"/>
                    <a:gd name="connsiteY20" fmla="*/ 14884 h 48819"/>
                    <a:gd name="connsiteX21" fmla="*/ 61596 w 71787"/>
                    <a:gd name="connsiteY21" fmla="*/ 14186 h 48819"/>
                    <a:gd name="connsiteX22" fmla="*/ 62194 w 71787"/>
                    <a:gd name="connsiteY22" fmla="*/ 9595 h 48819"/>
                    <a:gd name="connsiteX23" fmla="*/ 68780 w 71787"/>
                    <a:gd name="connsiteY23" fmla="*/ 12090 h 48819"/>
                    <a:gd name="connsiteX24" fmla="*/ 70078 w 71787"/>
                    <a:gd name="connsiteY24" fmla="*/ 11591 h 48819"/>
                    <a:gd name="connsiteX25" fmla="*/ 71375 w 71787"/>
                    <a:gd name="connsiteY25" fmla="*/ 1612 h 48819"/>
                    <a:gd name="connsiteX26" fmla="*/ 71375 w 71787"/>
                    <a:gd name="connsiteY26" fmla="*/ 15 h 48819"/>
                    <a:gd name="connsiteX27" fmla="*/ 68780 w 71787"/>
                    <a:gd name="connsiteY27" fmla="*/ 8098 h 48819"/>
                    <a:gd name="connsiteX28" fmla="*/ 62593 w 71787"/>
                    <a:gd name="connsiteY28" fmla="*/ 5204 h 48819"/>
                    <a:gd name="connsiteX29" fmla="*/ 60099 w 71787"/>
                    <a:gd name="connsiteY29" fmla="*/ 11392 h 48819"/>
                    <a:gd name="connsiteX30" fmla="*/ 55908 w 71787"/>
                    <a:gd name="connsiteY30" fmla="*/ 10693 h 48819"/>
                    <a:gd name="connsiteX31" fmla="*/ 53812 w 71787"/>
                    <a:gd name="connsiteY31" fmla="*/ 16082 h 48819"/>
                    <a:gd name="connsiteX32" fmla="*/ 49920 w 71787"/>
                    <a:gd name="connsiteY32" fmla="*/ 13786 h 48819"/>
                    <a:gd name="connsiteX33" fmla="*/ 49920 w 71787"/>
                    <a:gd name="connsiteY33" fmla="*/ 13786 h 48819"/>
                    <a:gd name="connsiteX34" fmla="*/ 48623 w 71787"/>
                    <a:gd name="connsiteY34" fmla="*/ 16780 h 48819"/>
                    <a:gd name="connsiteX35" fmla="*/ 44133 w 71787"/>
                    <a:gd name="connsiteY35" fmla="*/ 16281 h 48819"/>
                    <a:gd name="connsiteX36" fmla="*/ 43534 w 71787"/>
                    <a:gd name="connsiteY36" fmla="*/ 16780 h 48819"/>
                    <a:gd name="connsiteX37" fmla="*/ 41039 w 71787"/>
                    <a:gd name="connsiteY37" fmla="*/ 23665 h 48819"/>
                    <a:gd name="connsiteX38" fmla="*/ 35950 w 71787"/>
                    <a:gd name="connsiteY38" fmla="*/ 20772 h 48819"/>
                    <a:gd name="connsiteX39" fmla="*/ 34852 w 71787"/>
                    <a:gd name="connsiteY39" fmla="*/ 20772 h 48819"/>
                    <a:gd name="connsiteX40" fmla="*/ 34852 w 71787"/>
                    <a:gd name="connsiteY40" fmla="*/ 23865 h 48819"/>
                    <a:gd name="connsiteX41" fmla="*/ 31759 w 71787"/>
                    <a:gd name="connsiteY41" fmla="*/ 26260 h 48819"/>
                    <a:gd name="connsiteX42" fmla="*/ 30561 w 71787"/>
                    <a:gd name="connsiteY42" fmla="*/ 25162 h 48819"/>
                    <a:gd name="connsiteX43" fmla="*/ 29663 w 71787"/>
                    <a:gd name="connsiteY43" fmla="*/ 26160 h 48819"/>
                    <a:gd name="connsiteX44" fmla="*/ 26370 w 71787"/>
                    <a:gd name="connsiteY44" fmla="*/ 28855 h 48819"/>
                    <a:gd name="connsiteX45" fmla="*/ 25372 w 71787"/>
                    <a:gd name="connsiteY45" fmla="*/ 29553 h 48819"/>
                    <a:gd name="connsiteX46" fmla="*/ 22877 w 71787"/>
                    <a:gd name="connsiteY46" fmla="*/ 30152 h 48819"/>
                    <a:gd name="connsiteX47" fmla="*/ 21979 w 71787"/>
                    <a:gd name="connsiteY47" fmla="*/ 30651 h 48819"/>
                    <a:gd name="connsiteX48" fmla="*/ 21181 w 71787"/>
                    <a:gd name="connsiteY48" fmla="*/ 35042 h 48819"/>
                    <a:gd name="connsiteX49" fmla="*/ 17988 w 71787"/>
                    <a:gd name="connsiteY49" fmla="*/ 37237 h 48819"/>
                    <a:gd name="connsiteX50" fmla="*/ 16291 w 71787"/>
                    <a:gd name="connsiteY50" fmla="*/ 35840 h 48819"/>
                    <a:gd name="connsiteX51" fmla="*/ 11202 w 71787"/>
                    <a:gd name="connsiteY51" fmla="*/ 35840 h 48819"/>
                    <a:gd name="connsiteX52" fmla="*/ 9007 w 71787"/>
                    <a:gd name="connsiteY52" fmla="*/ 45819 h 48819"/>
                    <a:gd name="connsiteX53" fmla="*/ 1123 w 71787"/>
                    <a:gd name="connsiteY53" fmla="*/ 32746 h 48819"/>
                    <a:gd name="connsiteX54" fmla="*/ 125 w 71787"/>
                    <a:gd name="connsiteY54" fmla="*/ 32746 h 48819"/>
                    <a:gd name="connsiteX55" fmla="*/ 8508 w 71787"/>
                    <a:gd name="connsiteY55" fmla="*/ 48613 h 48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71787" h="48819">
                      <a:moveTo>
                        <a:pt x="8508" y="48613"/>
                      </a:moveTo>
                      <a:cubicBezTo>
                        <a:pt x="8508" y="49112"/>
                        <a:pt x="9406" y="48613"/>
                        <a:pt x="9406" y="48114"/>
                      </a:cubicBezTo>
                      <a:cubicBezTo>
                        <a:pt x="9275" y="45428"/>
                        <a:pt x="9544" y="42738"/>
                        <a:pt x="10204" y="40131"/>
                      </a:cubicBezTo>
                      <a:cubicBezTo>
                        <a:pt x="10422" y="38594"/>
                        <a:pt x="11579" y="37358"/>
                        <a:pt x="13098" y="37038"/>
                      </a:cubicBezTo>
                      <a:cubicBezTo>
                        <a:pt x="14695" y="37037"/>
                        <a:pt x="15593" y="38235"/>
                        <a:pt x="16990" y="38834"/>
                      </a:cubicBezTo>
                      <a:cubicBezTo>
                        <a:pt x="20882" y="40630"/>
                        <a:pt x="22179" y="35441"/>
                        <a:pt x="22378" y="32248"/>
                      </a:cubicBezTo>
                      <a:cubicBezTo>
                        <a:pt x="23775" y="32846"/>
                        <a:pt x="25073" y="32248"/>
                        <a:pt x="25572" y="31250"/>
                      </a:cubicBezTo>
                      <a:cubicBezTo>
                        <a:pt x="27967" y="33345"/>
                        <a:pt x="29663" y="31250"/>
                        <a:pt x="30162" y="28156"/>
                      </a:cubicBezTo>
                      <a:cubicBezTo>
                        <a:pt x="31359" y="29354"/>
                        <a:pt x="32557" y="30551"/>
                        <a:pt x="34253" y="28855"/>
                      </a:cubicBezTo>
                      <a:cubicBezTo>
                        <a:pt x="35950" y="27158"/>
                        <a:pt x="35551" y="25162"/>
                        <a:pt x="35750" y="23167"/>
                      </a:cubicBezTo>
                      <a:cubicBezTo>
                        <a:pt x="37446" y="24863"/>
                        <a:pt x="39243" y="26759"/>
                        <a:pt x="41638" y="25063"/>
                      </a:cubicBezTo>
                      <a:cubicBezTo>
                        <a:pt x="44033" y="23366"/>
                        <a:pt x="43733" y="20472"/>
                        <a:pt x="44033" y="17977"/>
                      </a:cubicBezTo>
                      <a:cubicBezTo>
                        <a:pt x="45320" y="18647"/>
                        <a:pt x="46554" y="19415"/>
                        <a:pt x="47725" y="20273"/>
                      </a:cubicBezTo>
                      <a:cubicBezTo>
                        <a:pt x="47725" y="20273"/>
                        <a:pt x="47725" y="20273"/>
                        <a:pt x="47725" y="20273"/>
                      </a:cubicBezTo>
                      <a:cubicBezTo>
                        <a:pt x="48097" y="19628"/>
                        <a:pt x="48430" y="18962"/>
                        <a:pt x="48723" y="18277"/>
                      </a:cubicBezTo>
                      <a:cubicBezTo>
                        <a:pt x="48843" y="17295"/>
                        <a:pt x="49441" y="16436"/>
                        <a:pt x="50319" y="15982"/>
                      </a:cubicBezTo>
                      <a:cubicBezTo>
                        <a:pt x="51579" y="16574"/>
                        <a:pt x="52701" y="17424"/>
                        <a:pt x="53612" y="18476"/>
                      </a:cubicBezTo>
                      <a:cubicBezTo>
                        <a:pt x="53795" y="18752"/>
                        <a:pt x="54167" y="18827"/>
                        <a:pt x="54442" y="18644"/>
                      </a:cubicBezTo>
                      <a:cubicBezTo>
                        <a:pt x="54509" y="18600"/>
                        <a:pt x="54566" y="18543"/>
                        <a:pt x="54610" y="18476"/>
                      </a:cubicBezTo>
                      <a:cubicBezTo>
                        <a:pt x="55209" y="17379"/>
                        <a:pt x="55409" y="16082"/>
                        <a:pt x="56007" y="14884"/>
                      </a:cubicBezTo>
                      <a:cubicBezTo>
                        <a:pt x="56606" y="13687"/>
                        <a:pt x="58303" y="13188"/>
                        <a:pt x="60198" y="14884"/>
                      </a:cubicBezTo>
                      <a:cubicBezTo>
                        <a:pt x="62094" y="16581"/>
                        <a:pt x="61396" y="14884"/>
                        <a:pt x="61596" y="14186"/>
                      </a:cubicBezTo>
                      <a:cubicBezTo>
                        <a:pt x="61691" y="12644"/>
                        <a:pt x="61891" y="11110"/>
                        <a:pt x="62194" y="9595"/>
                      </a:cubicBezTo>
                      <a:cubicBezTo>
                        <a:pt x="63691" y="5105"/>
                        <a:pt x="67783" y="9595"/>
                        <a:pt x="68780" y="12090"/>
                      </a:cubicBezTo>
                      <a:cubicBezTo>
                        <a:pt x="69778" y="14585"/>
                        <a:pt x="70078" y="12090"/>
                        <a:pt x="70078" y="11591"/>
                      </a:cubicBezTo>
                      <a:cubicBezTo>
                        <a:pt x="70078" y="9096"/>
                        <a:pt x="68481" y="2909"/>
                        <a:pt x="71375" y="1612"/>
                      </a:cubicBezTo>
                      <a:cubicBezTo>
                        <a:pt x="71974" y="1612"/>
                        <a:pt x="71874" y="-184"/>
                        <a:pt x="71375" y="15"/>
                      </a:cubicBezTo>
                      <a:cubicBezTo>
                        <a:pt x="68481" y="914"/>
                        <a:pt x="68581" y="4905"/>
                        <a:pt x="68780" y="8098"/>
                      </a:cubicBezTo>
                      <a:cubicBezTo>
                        <a:pt x="67184" y="6003"/>
                        <a:pt x="64988" y="4107"/>
                        <a:pt x="62593" y="5204"/>
                      </a:cubicBezTo>
                      <a:cubicBezTo>
                        <a:pt x="60198" y="6302"/>
                        <a:pt x="60298" y="9096"/>
                        <a:pt x="60099" y="11392"/>
                      </a:cubicBezTo>
                      <a:cubicBezTo>
                        <a:pt x="58901" y="10394"/>
                        <a:pt x="57305" y="9595"/>
                        <a:pt x="55908" y="10693"/>
                      </a:cubicBezTo>
                      <a:cubicBezTo>
                        <a:pt x="54659" y="12224"/>
                        <a:pt x="53926" y="14110"/>
                        <a:pt x="53812" y="16082"/>
                      </a:cubicBezTo>
                      <a:cubicBezTo>
                        <a:pt x="52596" y="15186"/>
                        <a:pt x="51292" y="14417"/>
                        <a:pt x="49920" y="13786"/>
                      </a:cubicBezTo>
                      <a:cubicBezTo>
                        <a:pt x="49920" y="13786"/>
                        <a:pt x="49920" y="13786"/>
                        <a:pt x="49920" y="13786"/>
                      </a:cubicBezTo>
                      <a:cubicBezTo>
                        <a:pt x="49404" y="14746"/>
                        <a:pt x="48970" y="15748"/>
                        <a:pt x="48623" y="16780"/>
                      </a:cubicBezTo>
                      <a:cubicBezTo>
                        <a:pt x="47425" y="19175"/>
                        <a:pt x="46128" y="16780"/>
                        <a:pt x="44133" y="16281"/>
                      </a:cubicBezTo>
                      <a:cubicBezTo>
                        <a:pt x="44133" y="16281"/>
                        <a:pt x="44133" y="16281"/>
                        <a:pt x="43534" y="16780"/>
                      </a:cubicBezTo>
                      <a:cubicBezTo>
                        <a:pt x="43534" y="18776"/>
                        <a:pt x="43534" y="22867"/>
                        <a:pt x="41039" y="23665"/>
                      </a:cubicBezTo>
                      <a:cubicBezTo>
                        <a:pt x="38544" y="24464"/>
                        <a:pt x="37247" y="21969"/>
                        <a:pt x="35950" y="20772"/>
                      </a:cubicBezTo>
                      <a:cubicBezTo>
                        <a:pt x="34652" y="19574"/>
                        <a:pt x="35052" y="20772"/>
                        <a:pt x="34852" y="20772"/>
                      </a:cubicBezTo>
                      <a:cubicBezTo>
                        <a:pt x="34652" y="20772"/>
                        <a:pt x="34852" y="22967"/>
                        <a:pt x="34852" y="23865"/>
                      </a:cubicBezTo>
                      <a:cubicBezTo>
                        <a:pt x="34852" y="24763"/>
                        <a:pt x="32657" y="26559"/>
                        <a:pt x="31759" y="26260"/>
                      </a:cubicBezTo>
                      <a:lnTo>
                        <a:pt x="30561" y="25162"/>
                      </a:lnTo>
                      <a:cubicBezTo>
                        <a:pt x="29962" y="24564"/>
                        <a:pt x="29563" y="25761"/>
                        <a:pt x="29663" y="26160"/>
                      </a:cubicBezTo>
                      <a:cubicBezTo>
                        <a:pt x="29663" y="28256"/>
                        <a:pt x="28964" y="29154"/>
                        <a:pt x="26370" y="28855"/>
                      </a:cubicBezTo>
                      <a:cubicBezTo>
                        <a:pt x="25871" y="28156"/>
                        <a:pt x="25372" y="28855"/>
                        <a:pt x="25372" y="29553"/>
                      </a:cubicBezTo>
                      <a:cubicBezTo>
                        <a:pt x="25372" y="30252"/>
                        <a:pt x="23975" y="31250"/>
                        <a:pt x="22877" y="30152"/>
                      </a:cubicBezTo>
                      <a:cubicBezTo>
                        <a:pt x="21780" y="29054"/>
                        <a:pt x="22079" y="30152"/>
                        <a:pt x="21979" y="30651"/>
                      </a:cubicBezTo>
                      <a:cubicBezTo>
                        <a:pt x="21867" y="32138"/>
                        <a:pt x="21600" y="33610"/>
                        <a:pt x="21181" y="35042"/>
                      </a:cubicBezTo>
                      <a:cubicBezTo>
                        <a:pt x="20879" y="36513"/>
                        <a:pt x="19469" y="37482"/>
                        <a:pt x="17988" y="37237"/>
                      </a:cubicBezTo>
                      <a:cubicBezTo>
                        <a:pt x="17988" y="37237"/>
                        <a:pt x="16690" y="36139"/>
                        <a:pt x="16291" y="35840"/>
                      </a:cubicBezTo>
                      <a:cubicBezTo>
                        <a:pt x="14801" y="34656"/>
                        <a:pt x="12692" y="34656"/>
                        <a:pt x="11202" y="35840"/>
                      </a:cubicBezTo>
                      <a:cubicBezTo>
                        <a:pt x="8607" y="38035"/>
                        <a:pt x="8807" y="42625"/>
                        <a:pt x="9007" y="45819"/>
                      </a:cubicBezTo>
                      <a:cubicBezTo>
                        <a:pt x="5293" y="42216"/>
                        <a:pt x="2577" y="37712"/>
                        <a:pt x="1123" y="32746"/>
                      </a:cubicBezTo>
                      <a:cubicBezTo>
                        <a:pt x="1123" y="31748"/>
                        <a:pt x="125" y="32148"/>
                        <a:pt x="125" y="32746"/>
                      </a:cubicBezTo>
                      <a:cubicBezTo>
                        <a:pt x="-972" y="39332"/>
                        <a:pt x="5414" y="44222"/>
                        <a:pt x="8508" y="48613"/>
                      </a:cubicBezTo>
                      <a:close/>
                    </a:path>
                  </a:pathLst>
                </a:custGeom>
                <a:solidFill>
                  <a:srgbClr val="000000"/>
                </a:solidFill>
                <a:ln w="9963" cap="flat">
                  <a:noFill/>
                  <a:prstDash val="solid"/>
                  <a:miter/>
                </a:ln>
              </p:spPr>
              <p:txBody>
                <a:bodyPr rtlCol="0" anchor="ctr"/>
                <a:lstStyle/>
                <a:p>
                  <a:pPr defTabSz="685783">
                    <a:buClrTx/>
                    <a:defRPr/>
                  </a:pPr>
                  <a:endParaRPr lang="en-US" sz="1350" kern="1200" dirty="0">
                    <a:solidFill>
                      <a:prstClr val="black"/>
                    </a:solidFill>
                    <a:latin typeface="Calibri" panose="020F0502020204030204"/>
                    <a:ea typeface="+mn-ea"/>
                  </a:endParaRPr>
                </a:p>
              </p:txBody>
            </p:sp>
          </p:grpSp>
          <p:sp>
            <p:nvSpPr>
              <p:cNvPr id="166" name="Freeform: Shape 165">
                <a:extLst>
                  <a:ext uri="{FF2B5EF4-FFF2-40B4-BE49-F238E27FC236}">
                    <a16:creationId xmlns:a16="http://schemas.microsoft.com/office/drawing/2014/main" id="{869A0303-E9D2-E5A3-8153-5F663DABA731}"/>
                  </a:ext>
                </a:extLst>
              </p:cNvPr>
              <p:cNvSpPr/>
              <p:nvPr/>
            </p:nvSpPr>
            <p:spPr>
              <a:xfrm>
                <a:off x="5286508" y="4616363"/>
                <a:ext cx="68555" cy="39815"/>
              </a:xfrm>
              <a:custGeom>
                <a:avLst/>
                <a:gdLst>
                  <a:gd name="connsiteX0" fmla="*/ 68555 w 68555"/>
                  <a:gd name="connsiteY0" fmla="*/ 17064 h 39815"/>
                  <a:gd name="connsiteX1" fmla="*/ 29538 w 68555"/>
                  <a:gd name="connsiteY1" fmla="*/ 39816 h 39815"/>
                  <a:gd name="connsiteX2" fmla="*/ 0 w 68555"/>
                  <a:gd name="connsiteY2" fmla="*/ 22652 h 39815"/>
                  <a:gd name="connsiteX3" fmla="*/ 38918 w 68555"/>
                  <a:gd name="connsiteY3" fmla="*/ 0 h 39815"/>
                  <a:gd name="connsiteX4" fmla="*/ 68555 w 68555"/>
                  <a:gd name="connsiteY4" fmla="*/ 17064 h 398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555" h="39815">
                    <a:moveTo>
                      <a:pt x="68555" y="17064"/>
                    </a:moveTo>
                    <a:lnTo>
                      <a:pt x="29538" y="39816"/>
                    </a:lnTo>
                    <a:lnTo>
                      <a:pt x="0" y="22652"/>
                    </a:lnTo>
                    <a:lnTo>
                      <a:pt x="38918" y="0"/>
                    </a:lnTo>
                    <a:lnTo>
                      <a:pt x="68555" y="17064"/>
                    </a:lnTo>
                    <a:close/>
                  </a:path>
                </a:pathLst>
              </a:custGeom>
              <a:solidFill>
                <a:srgbClr val="FAFAFA"/>
              </a:solidFill>
              <a:ln w="9963" cap="flat">
                <a:noFill/>
                <a:prstDash val="solid"/>
                <a:miter/>
              </a:ln>
            </p:spPr>
            <p:txBody>
              <a:bodyPr rtlCol="0" anchor="ctr"/>
              <a:lstStyle/>
              <a:p>
                <a:pPr defTabSz="685783">
                  <a:buClrTx/>
                  <a:defRPr/>
                </a:pPr>
                <a:endParaRPr lang="en-US" sz="1350" kern="1200" dirty="0">
                  <a:solidFill>
                    <a:prstClr val="black"/>
                  </a:solidFill>
                  <a:latin typeface="Calibri" panose="020F0502020204030204"/>
                  <a:ea typeface="+mn-ea"/>
                </a:endParaRPr>
              </a:p>
            </p:txBody>
          </p:sp>
          <p:sp>
            <p:nvSpPr>
              <p:cNvPr id="167" name="Freeform: Shape 166">
                <a:extLst>
                  <a:ext uri="{FF2B5EF4-FFF2-40B4-BE49-F238E27FC236}">
                    <a16:creationId xmlns:a16="http://schemas.microsoft.com/office/drawing/2014/main" id="{AA208BFB-B1DE-593A-F1AA-F1D849B69D87}"/>
                  </a:ext>
                </a:extLst>
              </p:cNvPr>
              <p:cNvSpPr/>
              <p:nvPr/>
            </p:nvSpPr>
            <p:spPr>
              <a:xfrm>
                <a:off x="5284512" y="4615564"/>
                <a:ext cx="73145" cy="41440"/>
              </a:xfrm>
              <a:custGeom>
                <a:avLst/>
                <a:gdLst>
                  <a:gd name="connsiteX0" fmla="*/ 67757 w 73145"/>
                  <a:gd name="connsiteY0" fmla="*/ 18063 h 41440"/>
                  <a:gd name="connsiteX1" fmla="*/ 40515 w 73145"/>
                  <a:gd name="connsiteY1" fmla="*/ 2396 h 41440"/>
                  <a:gd name="connsiteX2" fmla="*/ 4790 w 73145"/>
                  <a:gd name="connsiteY2" fmla="*/ 23252 h 41440"/>
                  <a:gd name="connsiteX3" fmla="*/ 31933 w 73145"/>
                  <a:gd name="connsiteY3" fmla="*/ 38919 h 41440"/>
                  <a:gd name="connsiteX4" fmla="*/ 39916 w 73145"/>
                  <a:gd name="connsiteY4" fmla="*/ 101 h 41440"/>
                  <a:gd name="connsiteX5" fmla="*/ 41113 w 73145"/>
                  <a:gd name="connsiteY5" fmla="*/ 101 h 41440"/>
                  <a:gd name="connsiteX6" fmla="*/ 43209 w 73145"/>
                  <a:gd name="connsiteY6" fmla="*/ 101 h 41440"/>
                  <a:gd name="connsiteX7" fmla="*/ 73146 w 73145"/>
                  <a:gd name="connsiteY7" fmla="*/ 17165 h 41440"/>
                  <a:gd name="connsiteX8" fmla="*/ 73146 w 73145"/>
                  <a:gd name="connsiteY8" fmla="*/ 17963 h 41440"/>
                  <a:gd name="connsiteX9" fmla="*/ 34228 w 73145"/>
                  <a:gd name="connsiteY9" fmla="*/ 40715 h 41440"/>
                  <a:gd name="connsiteX10" fmla="*/ 31933 w 73145"/>
                  <a:gd name="connsiteY10" fmla="*/ 41314 h 41440"/>
                  <a:gd name="connsiteX11" fmla="*/ 29937 w 73145"/>
                  <a:gd name="connsiteY11" fmla="*/ 41314 h 41440"/>
                  <a:gd name="connsiteX12" fmla="*/ 0 w 73145"/>
                  <a:gd name="connsiteY12" fmla="*/ 24150 h 41440"/>
                  <a:gd name="connsiteX13" fmla="*/ 0 w 73145"/>
                  <a:gd name="connsiteY13" fmla="*/ 23352 h 41440"/>
                  <a:gd name="connsiteX14" fmla="*/ 39018 w 73145"/>
                  <a:gd name="connsiteY14" fmla="*/ 600 h 41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3145" h="41440">
                    <a:moveTo>
                      <a:pt x="67757" y="18063"/>
                    </a:moveTo>
                    <a:lnTo>
                      <a:pt x="40515" y="2396"/>
                    </a:lnTo>
                    <a:lnTo>
                      <a:pt x="4790" y="23252"/>
                    </a:lnTo>
                    <a:lnTo>
                      <a:pt x="31933" y="38919"/>
                    </a:lnTo>
                    <a:close/>
                    <a:moveTo>
                      <a:pt x="39916" y="101"/>
                    </a:moveTo>
                    <a:lnTo>
                      <a:pt x="41113" y="101"/>
                    </a:lnTo>
                    <a:cubicBezTo>
                      <a:pt x="41805" y="-34"/>
                      <a:pt x="42517" y="-34"/>
                      <a:pt x="43209" y="101"/>
                    </a:cubicBezTo>
                    <a:lnTo>
                      <a:pt x="73146" y="17165"/>
                    </a:lnTo>
                    <a:cubicBezTo>
                      <a:pt x="73146" y="17165"/>
                      <a:pt x="73146" y="17664"/>
                      <a:pt x="73146" y="17963"/>
                    </a:cubicBezTo>
                    <a:lnTo>
                      <a:pt x="34228" y="40715"/>
                    </a:lnTo>
                    <a:cubicBezTo>
                      <a:pt x="33507" y="41056"/>
                      <a:pt x="32728" y="41259"/>
                      <a:pt x="31933" y="41314"/>
                    </a:cubicBezTo>
                    <a:cubicBezTo>
                      <a:pt x="31278" y="41483"/>
                      <a:pt x="30591" y="41483"/>
                      <a:pt x="29937" y="41314"/>
                    </a:cubicBezTo>
                    <a:lnTo>
                      <a:pt x="0" y="24150"/>
                    </a:lnTo>
                    <a:cubicBezTo>
                      <a:pt x="0" y="24150"/>
                      <a:pt x="0" y="23651"/>
                      <a:pt x="0" y="23352"/>
                    </a:cubicBezTo>
                    <a:lnTo>
                      <a:pt x="39018" y="600"/>
                    </a:lnTo>
                    <a:close/>
                  </a:path>
                </a:pathLst>
              </a:custGeom>
              <a:solidFill>
                <a:srgbClr val="455A64"/>
              </a:solidFill>
              <a:ln w="9963" cap="flat">
                <a:noFill/>
                <a:prstDash val="solid"/>
                <a:miter/>
              </a:ln>
            </p:spPr>
            <p:txBody>
              <a:bodyPr rtlCol="0" anchor="ctr"/>
              <a:lstStyle/>
              <a:p>
                <a:pPr defTabSz="685783">
                  <a:buClrTx/>
                  <a:defRPr/>
                </a:pPr>
                <a:endParaRPr lang="en-US" sz="1350" kern="1200" dirty="0">
                  <a:solidFill>
                    <a:prstClr val="black"/>
                  </a:solidFill>
                  <a:latin typeface="Calibri" panose="020F0502020204030204"/>
                  <a:ea typeface="+mn-ea"/>
                </a:endParaRPr>
              </a:p>
            </p:txBody>
          </p:sp>
          <p:sp>
            <p:nvSpPr>
              <p:cNvPr id="168" name="Freeform: Shape 167">
                <a:extLst>
                  <a:ext uri="{FF2B5EF4-FFF2-40B4-BE49-F238E27FC236}">
                    <a16:creationId xmlns:a16="http://schemas.microsoft.com/office/drawing/2014/main" id="{ABF7C9FD-13F4-EA54-38E9-FFBAC4F13E18}"/>
                  </a:ext>
                </a:extLst>
              </p:cNvPr>
              <p:cNvSpPr/>
              <p:nvPr/>
            </p:nvSpPr>
            <p:spPr>
              <a:xfrm>
                <a:off x="5370969" y="4495231"/>
                <a:ext cx="219458" cy="126608"/>
              </a:xfrm>
              <a:custGeom>
                <a:avLst/>
                <a:gdLst>
                  <a:gd name="connsiteX0" fmla="*/ 218799 w 219458"/>
                  <a:gd name="connsiteY0" fmla="*/ 1784 h 126608"/>
                  <a:gd name="connsiteX1" fmla="*/ 216604 w 219458"/>
                  <a:gd name="connsiteY1" fmla="*/ 587 h 126608"/>
                  <a:gd name="connsiteX2" fmla="*/ 211714 w 219458"/>
                  <a:gd name="connsiteY2" fmla="*/ 587 h 126608"/>
                  <a:gd name="connsiteX3" fmla="*/ 1358 w 219458"/>
                  <a:gd name="connsiteY3" fmla="*/ 122030 h 126608"/>
                  <a:gd name="connsiteX4" fmla="*/ 660 w 219458"/>
                  <a:gd name="connsiteY4" fmla="*/ 124824 h 126608"/>
                  <a:gd name="connsiteX5" fmla="*/ 2855 w 219458"/>
                  <a:gd name="connsiteY5" fmla="*/ 126022 h 126608"/>
                  <a:gd name="connsiteX6" fmla="*/ 7745 w 219458"/>
                  <a:gd name="connsiteY6" fmla="*/ 126022 h 126608"/>
                  <a:gd name="connsiteX7" fmla="*/ 218100 w 219458"/>
                  <a:gd name="connsiteY7" fmla="*/ 4578 h 126608"/>
                  <a:gd name="connsiteX8" fmla="*/ 218799 w 219458"/>
                  <a:gd name="connsiteY8" fmla="*/ 1784 h 126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9458" h="126608">
                    <a:moveTo>
                      <a:pt x="218799" y="1784"/>
                    </a:moveTo>
                    <a:lnTo>
                      <a:pt x="216604" y="587"/>
                    </a:lnTo>
                    <a:cubicBezTo>
                      <a:pt x="215068" y="-196"/>
                      <a:pt x="213250" y="-196"/>
                      <a:pt x="211714" y="587"/>
                    </a:cubicBezTo>
                    <a:lnTo>
                      <a:pt x="1358" y="122030"/>
                    </a:lnTo>
                    <a:cubicBezTo>
                      <a:pt x="-139" y="122928"/>
                      <a:pt x="-438" y="124126"/>
                      <a:pt x="660" y="124824"/>
                    </a:cubicBezTo>
                    <a:lnTo>
                      <a:pt x="2855" y="126022"/>
                    </a:lnTo>
                    <a:cubicBezTo>
                      <a:pt x="4391" y="126804"/>
                      <a:pt x="6209" y="126804"/>
                      <a:pt x="7745" y="126022"/>
                    </a:cubicBezTo>
                    <a:lnTo>
                      <a:pt x="218100" y="4578"/>
                    </a:lnTo>
                    <a:cubicBezTo>
                      <a:pt x="219597" y="3680"/>
                      <a:pt x="219897" y="2483"/>
                      <a:pt x="218799" y="1784"/>
                    </a:cubicBezTo>
                    <a:close/>
                  </a:path>
                </a:pathLst>
              </a:custGeom>
              <a:solidFill>
                <a:srgbClr val="E0E0E0"/>
              </a:solidFill>
              <a:ln w="9963" cap="flat">
                <a:noFill/>
                <a:prstDash val="solid"/>
                <a:miter/>
              </a:ln>
            </p:spPr>
            <p:txBody>
              <a:bodyPr rtlCol="0" anchor="ctr"/>
              <a:lstStyle/>
              <a:p>
                <a:pPr defTabSz="685783">
                  <a:buClrTx/>
                  <a:defRPr/>
                </a:pPr>
                <a:endParaRPr lang="en-US" sz="1350" kern="1200" dirty="0">
                  <a:solidFill>
                    <a:prstClr val="black"/>
                  </a:solidFill>
                  <a:latin typeface="Calibri" panose="020F0502020204030204"/>
                  <a:ea typeface="+mn-ea"/>
                </a:endParaRPr>
              </a:p>
            </p:txBody>
          </p:sp>
          <p:sp>
            <p:nvSpPr>
              <p:cNvPr id="169" name="Freeform: Shape 168">
                <a:extLst>
                  <a:ext uri="{FF2B5EF4-FFF2-40B4-BE49-F238E27FC236}">
                    <a16:creationId xmlns:a16="http://schemas.microsoft.com/office/drawing/2014/main" id="{CFAA6067-45DA-AFDC-67ED-6018EA052049}"/>
                  </a:ext>
                </a:extLst>
              </p:cNvPr>
              <p:cNvSpPr/>
              <p:nvPr/>
            </p:nvSpPr>
            <p:spPr>
              <a:xfrm>
                <a:off x="5358024" y="4487746"/>
                <a:ext cx="219570" cy="127074"/>
              </a:xfrm>
              <a:custGeom>
                <a:avLst/>
                <a:gdLst>
                  <a:gd name="connsiteX0" fmla="*/ 219071 w 219570"/>
                  <a:gd name="connsiteY0" fmla="*/ 1785 h 127074"/>
                  <a:gd name="connsiteX1" fmla="*/ 216975 w 219570"/>
                  <a:gd name="connsiteY1" fmla="*/ 588 h 127074"/>
                  <a:gd name="connsiteX2" fmla="*/ 211986 w 219570"/>
                  <a:gd name="connsiteY2" fmla="*/ 588 h 127074"/>
                  <a:gd name="connsiteX3" fmla="*/ 1430 w 219570"/>
                  <a:gd name="connsiteY3" fmla="*/ 122430 h 127074"/>
                  <a:gd name="connsiteX4" fmla="*/ 732 w 219570"/>
                  <a:gd name="connsiteY4" fmla="*/ 125224 h 127074"/>
                  <a:gd name="connsiteX5" fmla="*/ 2827 w 219570"/>
                  <a:gd name="connsiteY5" fmla="*/ 126522 h 127074"/>
                  <a:gd name="connsiteX6" fmla="*/ 7717 w 219570"/>
                  <a:gd name="connsiteY6" fmla="*/ 126522 h 127074"/>
                  <a:gd name="connsiteX7" fmla="*/ 218073 w 219570"/>
                  <a:gd name="connsiteY7" fmla="*/ 4679 h 127074"/>
                  <a:gd name="connsiteX8" fmla="*/ 219071 w 219570"/>
                  <a:gd name="connsiteY8" fmla="*/ 1785 h 127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9570" h="127074">
                    <a:moveTo>
                      <a:pt x="219071" y="1785"/>
                    </a:moveTo>
                    <a:lnTo>
                      <a:pt x="216975" y="588"/>
                    </a:lnTo>
                    <a:cubicBezTo>
                      <a:pt x="215404" y="-196"/>
                      <a:pt x="213557" y="-196"/>
                      <a:pt x="211986" y="588"/>
                    </a:cubicBezTo>
                    <a:lnTo>
                      <a:pt x="1430" y="122430"/>
                    </a:lnTo>
                    <a:cubicBezTo>
                      <a:pt x="-166" y="123328"/>
                      <a:pt x="-466" y="124626"/>
                      <a:pt x="732" y="125224"/>
                    </a:cubicBezTo>
                    <a:lnTo>
                      <a:pt x="2827" y="126522"/>
                    </a:lnTo>
                    <a:cubicBezTo>
                      <a:pt x="4374" y="127258"/>
                      <a:pt x="6170" y="127258"/>
                      <a:pt x="7717" y="126522"/>
                    </a:cubicBezTo>
                    <a:lnTo>
                      <a:pt x="218073" y="4679"/>
                    </a:lnTo>
                    <a:cubicBezTo>
                      <a:pt x="219670" y="3781"/>
                      <a:pt x="219969" y="2484"/>
                      <a:pt x="219071" y="1785"/>
                    </a:cubicBezTo>
                    <a:close/>
                  </a:path>
                </a:pathLst>
              </a:custGeom>
              <a:solidFill>
                <a:srgbClr val="E0E0E0"/>
              </a:solidFill>
              <a:ln w="9963" cap="flat">
                <a:noFill/>
                <a:prstDash val="solid"/>
                <a:miter/>
              </a:ln>
            </p:spPr>
            <p:txBody>
              <a:bodyPr rtlCol="0" anchor="ctr"/>
              <a:lstStyle/>
              <a:p>
                <a:pPr defTabSz="685783">
                  <a:buClrTx/>
                  <a:defRPr/>
                </a:pPr>
                <a:endParaRPr lang="en-US" sz="1350" kern="1200" dirty="0">
                  <a:solidFill>
                    <a:prstClr val="black"/>
                  </a:solidFill>
                  <a:latin typeface="Calibri" panose="020F0502020204030204"/>
                  <a:ea typeface="+mn-ea"/>
                </a:endParaRPr>
              </a:p>
            </p:txBody>
          </p:sp>
          <p:sp>
            <p:nvSpPr>
              <p:cNvPr id="170" name="Freeform: Shape 169">
                <a:extLst>
                  <a:ext uri="{FF2B5EF4-FFF2-40B4-BE49-F238E27FC236}">
                    <a16:creationId xmlns:a16="http://schemas.microsoft.com/office/drawing/2014/main" id="{FCC79637-3054-6079-A07A-EC11A7A9F997}"/>
                  </a:ext>
                </a:extLst>
              </p:cNvPr>
              <p:cNvSpPr/>
              <p:nvPr/>
            </p:nvSpPr>
            <p:spPr>
              <a:xfrm>
                <a:off x="5345151" y="4480308"/>
                <a:ext cx="219503" cy="127062"/>
              </a:xfrm>
              <a:custGeom>
                <a:avLst/>
                <a:gdLst>
                  <a:gd name="connsiteX0" fmla="*/ 218771 w 219503"/>
                  <a:gd name="connsiteY0" fmla="*/ 1839 h 127062"/>
                  <a:gd name="connsiteX1" fmla="*/ 216676 w 219503"/>
                  <a:gd name="connsiteY1" fmla="*/ 542 h 127062"/>
                  <a:gd name="connsiteX2" fmla="*/ 211786 w 219503"/>
                  <a:gd name="connsiteY2" fmla="*/ 542 h 127062"/>
                  <a:gd name="connsiteX3" fmla="*/ 1430 w 219503"/>
                  <a:gd name="connsiteY3" fmla="*/ 122384 h 127062"/>
                  <a:gd name="connsiteX4" fmla="*/ 732 w 219503"/>
                  <a:gd name="connsiteY4" fmla="*/ 125278 h 127062"/>
                  <a:gd name="connsiteX5" fmla="*/ 2827 w 219503"/>
                  <a:gd name="connsiteY5" fmla="*/ 126476 h 127062"/>
                  <a:gd name="connsiteX6" fmla="*/ 7717 w 219503"/>
                  <a:gd name="connsiteY6" fmla="*/ 126476 h 127062"/>
                  <a:gd name="connsiteX7" fmla="*/ 218073 w 219503"/>
                  <a:gd name="connsiteY7" fmla="*/ 5132 h 127062"/>
                  <a:gd name="connsiteX8" fmla="*/ 218771 w 219503"/>
                  <a:gd name="connsiteY8" fmla="*/ 1839 h 127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9503" h="127062">
                    <a:moveTo>
                      <a:pt x="218771" y="1839"/>
                    </a:moveTo>
                    <a:lnTo>
                      <a:pt x="216676" y="542"/>
                    </a:lnTo>
                    <a:cubicBezTo>
                      <a:pt x="215126" y="-181"/>
                      <a:pt x="213336" y="-181"/>
                      <a:pt x="211786" y="542"/>
                    </a:cubicBezTo>
                    <a:lnTo>
                      <a:pt x="1430" y="122384"/>
                    </a:lnTo>
                    <a:cubicBezTo>
                      <a:pt x="-166" y="123283"/>
                      <a:pt x="-466" y="124580"/>
                      <a:pt x="732" y="125278"/>
                    </a:cubicBezTo>
                    <a:lnTo>
                      <a:pt x="2827" y="126476"/>
                    </a:lnTo>
                    <a:cubicBezTo>
                      <a:pt x="4363" y="127258"/>
                      <a:pt x="6181" y="127258"/>
                      <a:pt x="7717" y="126476"/>
                    </a:cubicBezTo>
                    <a:lnTo>
                      <a:pt x="218073" y="5132"/>
                    </a:lnTo>
                    <a:cubicBezTo>
                      <a:pt x="219670" y="3735"/>
                      <a:pt x="219969" y="2537"/>
                      <a:pt x="218771" y="1839"/>
                    </a:cubicBezTo>
                    <a:close/>
                  </a:path>
                </a:pathLst>
              </a:custGeom>
              <a:solidFill>
                <a:srgbClr val="E0E0E0"/>
              </a:solidFill>
              <a:ln w="9963" cap="flat">
                <a:noFill/>
                <a:prstDash val="solid"/>
                <a:miter/>
              </a:ln>
            </p:spPr>
            <p:txBody>
              <a:bodyPr rtlCol="0" anchor="ctr"/>
              <a:lstStyle/>
              <a:p>
                <a:pPr defTabSz="685783">
                  <a:buClrTx/>
                  <a:defRPr/>
                </a:pPr>
                <a:endParaRPr lang="en-US" sz="1350" kern="1200" dirty="0">
                  <a:solidFill>
                    <a:prstClr val="black"/>
                  </a:solidFill>
                  <a:latin typeface="Calibri" panose="020F0502020204030204"/>
                  <a:ea typeface="+mn-ea"/>
                </a:endParaRPr>
              </a:p>
            </p:txBody>
          </p:sp>
          <p:sp>
            <p:nvSpPr>
              <p:cNvPr id="171" name="Freeform: Shape 170">
                <a:extLst>
                  <a:ext uri="{FF2B5EF4-FFF2-40B4-BE49-F238E27FC236}">
                    <a16:creationId xmlns:a16="http://schemas.microsoft.com/office/drawing/2014/main" id="{FFC51F63-90B5-37A6-FB27-B1493467B873}"/>
                  </a:ext>
                </a:extLst>
              </p:cNvPr>
              <p:cNvSpPr/>
              <p:nvPr/>
            </p:nvSpPr>
            <p:spPr>
              <a:xfrm>
                <a:off x="5312054" y="4632030"/>
                <a:ext cx="18261" cy="29437"/>
              </a:xfrm>
              <a:custGeom>
                <a:avLst/>
                <a:gdLst>
                  <a:gd name="connsiteX0" fmla="*/ 0 w 18261"/>
                  <a:gd name="connsiteY0" fmla="*/ 0 h 29437"/>
                  <a:gd name="connsiteX1" fmla="*/ 18261 w 18261"/>
                  <a:gd name="connsiteY1" fmla="*/ 0 h 29437"/>
                  <a:gd name="connsiteX2" fmla="*/ 18261 w 18261"/>
                  <a:gd name="connsiteY2" fmla="*/ 4491 h 29437"/>
                  <a:gd name="connsiteX3" fmla="*/ 7883 w 18261"/>
                  <a:gd name="connsiteY3" fmla="*/ 4491 h 29437"/>
                  <a:gd name="connsiteX4" fmla="*/ 7883 w 18261"/>
                  <a:gd name="connsiteY4" fmla="*/ 29438 h 29437"/>
                  <a:gd name="connsiteX5" fmla="*/ 0 w 18261"/>
                  <a:gd name="connsiteY5" fmla="*/ 29438 h 29437"/>
                  <a:gd name="connsiteX6" fmla="*/ 0 w 18261"/>
                  <a:gd name="connsiteY6" fmla="*/ 0 h 29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261" h="29437">
                    <a:moveTo>
                      <a:pt x="0" y="0"/>
                    </a:moveTo>
                    <a:lnTo>
                      <a:pt x="18261" y="0"/>
                    </a:lnTo>
                    <a:lnTo>
                      <a:pt x="18261" y="4491"/>
                    </a:lnTo>
                    <a:lnTo>
                      <a:pt x="7883" y="4491"/>
                    </a:lnTo>
                    <a:lnTo>
                      <a:pt x="7883" y="29438"/>
                    </a:lnTo>
                    <a:lnTo>
                      <a:pt x="0" y="29438"/>
                    </a:lnTo>
                    <a:lnTo>
                      <a:pt x="0" y="0"/>
                    </a:lnTo>
                    <a:close/>
                  </a:path>
                </a:pathLst>
              </a:custGeom>
              <a:solidFill>
                <a:srgbClr val="407BFF"/>
              </a:solidFill>
              <a:ln w="9963" cap="flat">
                <a:noFill/>
                <a:prstDash val="solid"/>
                <a:miter/>
              </a:ln>
            </p:spPr>
            <p:txBody>
              <a:bodyPr rtlCol="0" anchor="ctr"/>
              <a:lstStyle/>
              <a:p>
                <a:pPr defTabSz="685783">
                  <a:buClrTx/>
                  <a:defRPr/>
                </a:pPr>
                <a:endParaRPr lang="en-US" sz="1350" kern="1200" dirty="0">
                  <a:solidFill>
                    <a:prstClr val="black"/>
                  </a:solidFill>
                  <a:latin typeface="Calibri" panose="020F0502020204030204"/>
                  <a:ea typeface="+mn-ea"/>
                </a:endParaRPr>
              </a:p>
            </p:txBody>
          </p:sp>
          <p:sp>
            <p:nvSpPr>
              <p:cNvPr id="172" name="Freeform: Shape 171">
                <a:extLst>
                  <a:ext uri="{FF2B5EF4-FFF2-40B4-BE49-F238E27FC236}">
                    <a16:creationId xmlns:a16="http://schemas.microsoft.com/office/drawing/2014/main" id="{27AC4C23-0FFD-DEE2-02F7-C3ED41209376}"/>
                  </a:ext>
                </a:extLst>
              </p:cNvPr>
              <p:cNvSpPr/>
              <p:nvPr/>
            </p:nvSpPr>
            <p:spPr>
              <a:xfrm>
                <a:off x="5232222" y="4585029"/>
                <a:ext cx="68555" cy="39815"/>
              </a:xfrm>
              <a:custGeom>
                <a:avLst/>
                <a:gdLst>
                  <a:gd name="connsiteX0" fmla="*/ 68555 w 68555"/>
                  <a:gd name="connsiteY0" fmla="*/ 17064 h 39815"/>
                  <a:gd name="connsiteX1" fmla="*/ 29637 w 68555"/>
                  <a:gd name="connsiteY1" fmla="*/ 39816 h 39815"/>
                  <a:gd name="connsiteX2" fmla="*/ 0 w 68555"/>
                  <a:gd name="connsiteY2" fmla="*/ 22652 h 39815"/>
                  <a:gd name="connsiteX3" fmla="*/ 38918 w 68555"/>
                  <a:gd name="connsiteY3" fmla="*/ 0 h 39815"/>
                  <a:gd name="connsiteX4" fmla="*/ 68555 w 68555"/>
                  <a:gd name="connsiteY4" fmla="*/ 17064 h 398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555" h="39815">
                    <a:moveTo>
                      <a:pt x="68555" y="17064"/>
                    </a:moveTo>
                    <a:lnTo>
                      <a:pt x="29637" y="39816"/>
                    </a:lnTo>
                    <a:lnTo>
                      <a:pt x="0" y="22652"/>
                    </a:lnTo>
                    <a:lnTo>
                      <a:pt x="38918" y="0"/>
                    </a:lnTo>
                    <a:lnTo>
                      <a:pt x="68555" y="17064"/>
                    </a:lnTo>
                    <a:close/>
                  </a:path>
                </a:pathLst>
              </a:custGeom>
              <a:solidFill>
                <a:srgbClr val="FAFAFA"/>
              </a:solidFill>
              <a:ln w="9963" cap="flat">
                <a:noFill/>
                <a:prstDash val="solid"/>
                <a:miter/>
              </a:ln>
            </p:spPr>
            <p:txBody>
              <a:bodyPr rtlCol="0" anchor="ctr"/>
              <a:lstStyle/>
              <a:p>
                <a:pPr defTabSz="685783">
                  <a:buClrTx/>
                  <a:defRPr/>
                </a:pPr>
                <a:endParaRPr lang="en-US" sz="1350" kern="1200" dirty="0">
                  <a:solidFill>
                    <a:prstClr val="black"/>
                  </a:solidFill>
                  <a:latin typeface="Calibri" panose="020F0502020204030204"/>
                  <a:ea typeface="+mn-ea"/>
                </a:endParaRPr>
              </a:p>
            </p:txBody>
          </p:sp>
          <p:sp>
            <p:nvSpPr>
              <p:cNvPr id="173" name="Freeform: Shape 172">
                <a:extLst>
                  <a:ext uri="{FF2B5EF4-FFF2-40B4-BE49-F238E27FC236}">
                    <a16:creationId xmlns:a16="http://schemas.microsoft.com/office/drawing/2014/main" id="{F5C458A3-E6D2-0BF9-8620-C82E731C2C44}"/>
                  </a:ext>
                </a:extLst>
              </p:cNvPr>
              <p:cNvSpPr/>
              <p:nvPr/>
            </p:nvSpPr>
            <p:spPr>
              <a:xfrm>
                <a:off x="5229628" y="4584230"/>
                <a:ext cx="73444" cy="41646"/>
              </a:xfrm>
              <a:custGeom>
                <a:avLst/>
                <a:gdLst>
                  <a:gd name="connsiteX0" fmla="*/ 68056 w 73444"/>
                  <a:gd name="connsiteY0" fmla="*/ 18063 h 41646"/>
                  <a:gd name="connsiteX1" fmla="*/ 40914 w 73444"/>
                  <a:gd name="connsiteY1" fmla="*/ 2396 h 41646"/>
                  <a:gd name="connsiteX2" fmla="*/ 5089 w 73444"/>
                  <a:gd name="connsiteY2" fmla="*/ 23252 h 41646"/>
                  <a:gd name="connsiteX3" fmla="*/ 32232 w 73444"/>
                  <a:gd name="connsiteY3" fmla="*/ 38919 h 41646"/>
                  <a:gd name="connsiteX4" fmla="*/ 40215 w 73444"/>
                  <a:gd name="connsiteY4" fmla="*/ 101 h 41646"/>
                  <a:gd name="connsiteX5" fmla="*/ 41413 w 73444"/>
                  <a:gd name="connsiteY5" fmla="*/ 101 h 41646"/>
                  <a:gd name="connsiteX6" fmla="*/ 43508 w 73444"/>
                  <a:gd name="connsiteY6" fmla="*/ 101 h 41646"/>
                  <a:gd name="connsiteX7" fmla="*/ 73445 w 73444"/>
                  <a:gd name="connsiteY7" fmla="*/ 17165 h 41646"/>
                  <a:gd name="connsiteX8" fmla="*/ 73445 w 73444"/>
                  <a:gd name="connsiteY8" fmla="*/ 17963 h 41646"/>
                  <a:gd name="connsiteX9" fmla="*/ 34228 w 73444"/>
                  <a:gd name="connsiteY9" fmla="*/ 40915 h 41646"/>
                  <a:gd name="connsiteX10" fmla="*/ 32032 w 73444"/>
                  <a:gd name="connsiteY10" fmla="*/ 41513 h 41646"/>
                  <a:gd name="connsiteX11" fmla="*/ 29937 w 73444"/>
                  <a:gd name="connsiteY11" fmla="*/ 41513 h 41646"/>
                  <a:gd name="connsiteX12" fmla="*/ 0 w 73444"/>
                  <a:gd name="connsiteY12" fmla="*/ 24350 h 41646"/>
                  <a:gd name="connsiteX13" fmla="*/ 0 w 73444"/>
                  <a:gd name="connsiteY13" fmla="*/ 23552 h 41646"/>
                  <a:gd name="connsiteX14" fmla="*/ 38918 w 73444"/>
                  <a:gd name="connsiteY14" fmla="*/ 800 h 416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3444" h="41646">
                    <a:moveTo>
                      <a:pt x="68056" y="18063"/>
                    </a:moveTo>
                    <a:lnTo>
                      <a:pt x="40914" y="2396"/>
                    </a:lnTo>
                    <a:lnTo>
                      <a:pt x="5089" y="23252"/>
                    </a:lnTo>
                    <a:lnTo>
                      <a:pt x="32232" y="38919"/>
                    </a:lnTo>
                    <a:close/>
                    <a:moveTo>
                      <a:pt x="40215" y="101"/>
                    </a:moveTo>
                    <a:lnTo>
                      <a:pt x="41413" y="101"/>
                    </a:lnTo>
                    <a:cubicBezTo>
                      <a:pt x="42105" y="-34"/>
                      <a:pt x="42816" y="-34"/>
                      <a:pt x="43508" y="101"/>
                    </a:cubicBezTo>
                    <a:lnTo>
                      <a:pt x="73445" y="17165"/>
                    </a:lnTo>
                    <a:cubicBezTo>
                      <a:pt x="73445" y="17165"/>
                      <a:pt x="73445" y="17664"/>
                      <a:pt x="73445" y="17963"/>
                    </a:cubicBezTo>
                    <a:lnTo>
                      <a:pt x="34228" y="40915"/>
                    </a:lnTo>
                    <a:cubicBezTo>
                      <a:pt x="33538" y="41244"/>
                      <a:pt x="32794" y="41447"/>
                      <a:pt x="32032" y="41513"/>
                    </a:cubicBezTo>
                    <a:cubicBezTo>
                      <a:pt x="31345" y="41691"/>
                      <a:pt x="30624" y="41691"/>
                      <a:pt x="29937" y="41513"/>
                    </a:cubicBezTo>
                    <a:lnTo>
                      <a:pt x="0" y="24350"/>
                    </a:lnTo>
                    <a:cubicBezTo>
                      <a:pt x="0" y="24350"/>
                      <a:pt x="0" y="23851"/>
                      <a:pt x="0" y="23552"/>
                    </a:cubicBezTo>
                    <a:lnTo>
                      <a:pt x="38918" y="800"/>
                    </a:lnTo>
                    <a:close/>
                  </a:path>
                </a:pathLst>
              </a:custGeom>
              <a:solidFill>
                <a:srgbClr val="455A64"/>
              </a:solidFill>
              <a:ln w="9963" cap="flat">
                <a:noFill/>
                <a:prstDash val="solid"/>
                <a:miter/>
              </a:ln>
            </p:spPr>
            <p:txBody>
              <a:bodyPr rtlCol="0" anchor="ctr"/>
              <a:lstStyle/>
              <a:p>
                <a:pPr defTabSz="685783">
                  <a:buClrTx/>
                  <a:defRPr/>
                </a:pPr>
                <a:endParaRPr lang="en-US" sz="1350" kern="1200" dirty="0">
                  <a:solidFill>
                    <a:prstClr val="black"/>
                  </a:solidFill>
                  <a:latin typeface="Calibri" panose="020F0502020204030204"/>
                  <a:ea typeface="+mn-ea"/>
                </a:endParaRPr>
              </a:p>
            </p:txBody>
          </p:sp>
          <p:sp>
            <p:nvSpPr>
              <p:cNvPr id="174" name="Freeform: Shape 173">
                <a:extLst>
                  <a:ext uri="{FF2B5EF4-FFF2-40B4-BE49-F238E27FC236}">
                    <a16:creationId xmlns:a16="http://schemas.microsoft.com/office/drawing/2014/main" id="{40ED3452-FA02-B7B2-EB7E-8E96D2384431}"/>
                  </a:ext>
                </a:extLst>
              </p:cNvPr>
              <p:cNvSpPr/>
              <p:nvPr/>
            </p:nvSpPr>
            <p:spPr>
              <a:xfrm>
                <a:off x="5316284" y="4463698"/>
                <a:ext cx="219833" cy="127207"/>
              </a:xfrm>
              <a:custGeom>
                <a:avLst/>
                <a:gdLst>
                  <a:gd name="connsiteX0" fmla="*/ 219198 w 219833"/>
                  <a:gd name="connsiteY0" fmla="*/ 1784 h 127207"/>
                  <a:gd name="connsiteX1" fmla="*/ 217003 w 219833"/>
                  <a:gd name="connsiteY1" fmla="*/ 587 h 127207"/>
                  <a:gd name="connsiteX2" fmla="*/ 212113 w 219833"/>
                  <a:gd name="connsiteY2" fmla="*/ 587 h 127207"/>
                  <a:gd name="connsiteX3" fmla="*/ 1358 w 219833"/>
                  <a:gd name="connsiteY3" fmla="*/ 122629 h 127207"/>
                  <a:gd name="connsiteX4" fmla="*/ 659 w 219833"/>
                  <a:gd name="connsiteY4" fmla="*/ 125423 h 127207"/>
                  <a:gd name="connsiteX5" fmla="*/ 2855 w 219833"/>
                  <a:gd name="connsiteY5" fmla="*/ 126621 h 127207"/>
                  <a:gd name="connsiteX6" fmla="*/ 7744 w 219833"/>
                  <a:gd name="connsiteY6" fmla="*/ 126621 h 127207"/>
                  <a:gd name="connsiteX7" fmla="*/ 218100 w 219833"/>
                  <a:gd name="connsiteY7" fmla="*/ 5177 h 127207"/>
                  <a:gd name="connsiteX8" fmla="*/ 219198 w 219833"/>
                  <a:gd name="connsiteY8" fmla="*/ 1784 h 1272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9833" h="127207">
                    <a:moveTo>
                      <a:pt x="219198" y="1784"/>
                    </a:moveTo>
                    <a:lnTo>
                      <a:pt x="217003" y="587"/>
                    </a:lnTo>
                    <a:cubicBezTo>
                      <a:pt x="215467" y="-196"/>
                      <a:pt x="213649" y="-196"/>
                      <a:pt x="212113" y="587"/>
                    </a:cubicBezTo>
                    <a:lnTo>
                      <a:pt x="1358" y="122629"/>
                    </a:lnTo>
                    <a:cubicBezTo>
                      <a:pt x="-139" y="123527"/>
                      <a:pt x="-438" y="124724"/>
                      <a:pt x="659" y="125423"/>
                    </a:cubicBezTo>
                    <a:lnTo>
                      <a:pt x="2855" y="126621"/>
                    </a:lnTo>
                    <a:cubicBezTo>
                      <a:pt x="4391" y="127403"/>
                      <a:pt x="6208" y="127403"/>
                      <a:pt x="7744" y="126621"/>
                    </a:cubicBezTo>
                    <a:lnTo>
                      <a:pt x="218100" y="5177"/>
                    </a:lnTo>
                    <a:cubicBezTo>
                      <a:pt x="219996" y="3979"/>
                      <a:pt x="220296" y="2682"/>
                      <a:pt x="219198" y="1784"/>
                    </a:cubicBezTo>
                    <a:close/>
                  </a:path>
                </a:pathLst>
              </a:custGeom>
              <a:solidFill>
                <a:srgbClr val="E0E0E0"/>
              </a:solidFill>
              <a:ln w="9963" cap="flat">
                <a:noFill/>
                <a:prstDash val="solid"/>
                <a:miter/>
              </a:ln>
            </p:spPr>
            <p:txBody>
              <a:bodyPr rtlCol="0" anchor="ctr"/>
              <a:lstStyle/>
              <a:p>
                <a:pPr defTabSz="685783">
                  <a:buClrTx/>
                  <a:defRPr/>
                </a:pPr>
                <a:endParaRPr lang="en-US" sz="1350" kern="1200" dirty="0">
                  <a:solidFill>
                    <a:prstClr val="black"/>
                  </a:solidFill>
                  <a:latin typeface="Calibri" panose="020F0502020204030204"/>
                  <a:ea typeface="+mn-ea"/>
                </a:endParaRPr>
              </a:p>
            </p:txBody>
          </p:sp>
          <p:sp>
            <p:nvSpPr>
              <p:cNvPr id="175" name="Freeform: Shape 174">
                <a:extLst>
                  <a:ext uri="{FF2B5EF4-FFF2-40B4-BE49-F238E27FC236}">
                    <a16:creationId xmlns:a16="http://schemas.microsoft.com/office/drawing/2014/main" id="{A5ED9EF4-9404-610B-B155-96841AFA9D7E}"/>
                  </a:ext>
                </a:extLst>
              </p:cNvPr>
              <p:cNvSpPr/>
              <p:nvPr/>
            </p:nvSpPr>
            <p:spPr>
              <a:xfrm>
                <a:off x="5303738" y="4456413"/>
                <a:ext cx="219503" cy="126673"/>
              </a:xfrm>
              <a:custGeom>
                <a:avLst/>
                <a:gdLst>
                  <a:gd name="connsiteX0" fmla="*/ 218772 w 219503"/>
                  <a:gd name="connsiteY0" fmla="*/ 1784 h 126673"/>
                  <a:gd name="connsiteX1" fmla="*/ 216676 w 219503"/>
                  <a:gd name="connsiteY1" fmla="*/ 587 h 126673"/>
                  <a:gd name="connsiteX2" fmla="*/ 211786 w 219503"/>
                  <a:gd name="connsiteY2" fmla="*/ 587 h 126673"/>
                  <a:gd name="connsiteX3" fmla="*/ 1430 w 219503"/>
                  <a:gd name="connsiteY3" fmla="*/ 122030 h 126673"/>
                  <a:gd name="connsiteX4" fmla="*/ 732 w 219503"/>
                  <a:gd name="connsiteY4" fmla="*/ 124824 h 126673"/>
                  <a:gd name="connsiteX5" fmla="*/ 2827 w 219503"/>
                  <a:gd name="connsiteY5" fmla="*/ 126122 h 126673"/>
                  <a:gd name="connsiteX6" fmla="*/ 7717 w 219503"/>
                  <a:gd name="connsiteY6" fmla="*/ 126122 h 126673"/>
                  <a:gd name="connsiteX7" fmla="*/ 218073 w 219503"/>
                  <a:gd name="connsiteY7" fmla="*/ 4678 h 126673"/>
                  <a:gd name="connsiteX8" fmla="*/ 218772 w 219503"/>
                  <a:gd name="connsiteY8" fmla="*/ 1784 h 126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9503" h="126673">
                    <a:moveTo>
                      <a:pt x="218772" y="1784"/>
                    </a:moveTo>
                    <a:lnTo>
                      <a:pt x="216676" y="587"/>
                    </a:lnTo>
                    <a:cubicBezTo>
                      <a:pt x="215140" y="-196"/>
                      <a:pt x="213322" y="-196"/>
                      <a:pt x="211786" y="587"/>
                    </a:cubicBezTo>
                    <a:lnTo>
                      <a:pt x="1430" y="122030"/>
                    </a:lnTo>
                    <a:cubicBezTo>
                      <a:pt x="-166" y="122928"/>
                      <a:pt x="-466" y="124226"/>
                      <a:pt x="732" y="124824"/>
                    </a:cubicBezTo>
                    <a:lnTo>
                      <a:pt x="2827" y="126122"/>
                    </a:lnTo>
                    <a:cubicBezTo>
                      <a:pt x="4374" y="126858"/>
                      <a:pt x="6170" y="126858"/>
                      <a:pt x="7717" y="126122"/>
                    </a:cubicBezTo>
                    <a:lnTo>
                      <a:pt x="218073" y="4678"/>
                    </a:lnTo>
                    <a:cubicBezTo>
                      <a:pt x="219670" y="3780"/>
                      <a:pt x="219969" y="2483"/>
                      <a:pt x="218772" y="1784"/>
                    </a:cubicBezTo>
                    <a:close/>
                  </a:path>
                </a:pathLst>
              </a:custGeom>
              <a:solidFill>
                <a:srgbClr val="E0E0E0"/>
              </a:solidFill>
              <a:ln w="9963" cap="flat">
                <a:noFill/>
                <a:prstDash val="solid"/>
                <a:miter/>
              </a:ln>
            </p:spPr>
            <p:txBody>
              <a:bodyPr rtlCol="0" anchor="ctr"/>
              <a:lstStyle/>
              <a:p>
                <a:pPr defTabSz="685783">
                  <a:buClrTx/>
                  <a:defRPr/>
                </a:pPr>
                <a:endParaRPr lang="en-US" sz="1350" kern="1200" dirty="0">
                  <a:solidFill>
                    <a:prstClr val="black"/>
                  </a:solidFill>
                  <a:latin typeface="Calibri" panose="020F0502020204030204"/>
                  <a:ea typeface="+mn-ea"/>
                </a:endParaRPr>
              </a:p>
            </p:txBody>
          </p:sp>
          <p:sp>
            <p:nvSpPr>
              <p:cNvPr id="176" name="Freeform: Shape 175">
                <a:extLst>
                  <a:ext uri="{FF2B5EF4-FFF2-40B4-BE49-F238E27FC236}">
                    <a16:creationId xmlns:a16="http://schemas.microsoft.com/office/drawing/2014/main" id="{2001FAEF-B9F0-73BE-3B5E-00E44D82A14A}"/>
                  </a:ext>
                </a:extLst>
              </p:cNvPr>
              <p:cNvSpPr/>
              <p:nvPr/>
            </p:nvSpPr>
            <p:spPr>
              <a:xfrm>
                <a:off x="5290865" y="4449029"/>
                <a:ext cx="219503" cy="126609"/>
              </a:xfrm>
              <a:custGeom>
                <a:avLst/>
                <a:gdLst>
                  <a:gd name="connsiteX0" fmla="*/ 218772 w 219503"/>
                  <a:gd name="connsiteY0" fmla="*/ 1784 h 126609"/>
                  <a:gd name="connsiteX1" fmla="*/ 216676 w 219503"/>
                  <a:gd name="connsiteY1" fmla="*/ 587 h 126609"/>
                  <a:gd name="connsiteX2" fmla="*/ 211786 w 219503"/>
                  <a:gd name="connsiteY2" fmla="*/ 587 h 126609"/>
                  <a:gd name="connsiteX3" fmla="*/ 1430 w 219503"/>
                  <a:gd name="connsiteY3" fmla="*/ 121930 h 126609"/>
                  <a:gd name="connsiteX4" fmla="*/ 732 w 219503"/>
                  <a:gd name="connsiteY4" fmla="*/ 124824 h 126609"/>
                  <a:gd name="connsiteX5" fmla="*/ 2827 w 219503"/>
                  <a:gd name="connsiteY5" fmla="*/ 126022 h 126609"/>
                  <a:gd name="connsiteX6" fmla="*/ 7817 w 219503"/>
                  <a:gd name="connsiteY6" fmla="*/ 126022 h 126609"/>
                  <a:gd name="connsiteX7" fmla="*/ 218073 w 219503"/>
                  <a:gd name="connsiteY7" fmla="*/ 4578 h 126609"/>
                  <a:gd name="connsiteX8" fmla="*/ 218772 w 219503"/>
                  <a:gd name="connsiteY8" fmla="*/ 1784 h 1266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9503" h="126609">
                    <a:moveTo>
                      <a:pt x="218772" y="1784"/>
                    </a:moveTo>
                    <a:lnTo>
                      <a:pt x="216676" y="587"/>
                    </a:lnTo>
                    <a:cubicBezTo>
                      <a:pt x="215140" y="-196"/>
                      <a:pt x="213322" y="-196"/>
                      <a:pt x="211786" y="587"/>
                    </a:cubicBezTo>
                    <a:lnTo>
                      <a:pt x="1430" y="121930"/>
                    </a:lnTo>
                    <a:cubicBezTo>
                      <a:pt x="-166" y="122828"/>
                      <a:pt x="-466" y="124126"/>
                      <a:pt x="732" y="124824"/>
                    </a:cubicBezTo>
                    <a:lnTo>
                      <a:pt x="2827" y="126022"/>
                    </a:lnTo>
                    <a:cubicBezTo>
                      <a:pt x="4398" y="126805"/>
                      <a:pt x="6246" y="126805"/>
                      <a:pt x="7817" y="126022"/>
                    </a:cubicBezTo>
                    <a:lnTo>
                      <a:pt x="218073" y="4578"/>
                    </a:lnTo>
                    <a:cubicBezTo>
                      <a:pt x="219670" y="3680"/>
                      <a:pt x="219969" y="2483"/>
                      <a:pt x="218772" y="1784"/>
                    </a:cubicBezTo>
                    <a:close/>
                  </a:path>
                </a:pathLst>
              </a:custGeom>
              <a:solidFill>
                <a:srgbClr val="E0E0E0"/>
              </a:solidFill>
              <a:ln w="9963" cap="flat">
                <a:noFill/>
                <a:prstDash val="solid"/>
                <a:miter/>
              </a:ln>
            </p:spPr>
            <p:txBody>
              <a:bodyPr rtlCol="0" anchor="ctr"/>
              <a:lstStyle/>
              <a:p>
                <a:pPr defTabSz="685783">
                  <a:buClrTx/>
                  <a:defRPr/>
                </a:pPr>
                <a:endParaRPr lang="en-US" sz="1350" kern="1200" dirty="0">
                  <a:solidFill>
                    <a:prstClr val="black"/>
                  </a:solidFill>
                  <a:latin typeface="Calibri" panose="020F0502020204030204"/>
                  <a:ea typeface="+mn-ea"/>
                </a:endParaRPr>
              </a:p>
            </p:txBody>
          </p:sp>
          <p:sp>
            <p:nvSpPr>
              <p:cNvPr id="177" name="Freeform: Shape 176">
                <a:extLst>
                  <a:ext uri="{FF2B5EF4-FFF2-40B4-BE49-F238E27FC236}">
                    <a16:creationId xmlns:a16="http://schemas.microsoft.com/office/drawing/2014/main" id="{18319DDB-6209-F3F2-BB2D-17512C79BF7C}"/>
                  </a:ext>
                </a:extLst>
              </p:cNvPr>
              <p:cNvSpPr/>
              <p:nvPr/>
            </p:nvSpPr>
            <p:spPr>
              <a:xfrm>
                <a:off x="5177937" y="4553695"/>
                <a:ext cx="68555" cy="39815"/>
              </a:xfrm>
              <a:custGeom>
                <a:avLst/>
                <a:gdLst>
                  <a:gd name="connsiteX0" fmla="*/ 68555 w 68555"/>
                  <a:gd name="connsiteY0" fmla="*/ 17064 h 39815"/>
                  <a:gd name="connsiteX1" fmla="*/ 29637 w 68555"/>
                  <a:gd name="connsiteY1" fmla="*/ 39816 h 39815"/>
                  <a:gd name="connsiteX2" fmla="*/ 0 w 68555"/>
                  <a:gd name="connsiteY2" fmla="*/ 22752 h 39815"/>
                  <a:gd name="connsiteX3" fmla="*/ 39018 w 68555"/>
                  <a:gd name="connsiteY3" fmla="*/ 0 h 39815"/>
                  <a:gd name="connsiteX4" fmla="*/ 68555 w 68555"/>
                  <a:gd name="connsiteY4" fmla="*/ 17064 h 398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555" h="39815">
                    <a:moveTo>
                      <a:pt x="68555" y="17064"/>
                    </a:moveTo>
                    <a:lnTo>
                      <a:pt x="29637" y="39816"/>
                    </a:lnTo>
                    <a:lnTo>
                      <a:pt x="0" y="22752"/>
                    </a:lnTo>
                    <a:lnTo>
                      <a:pt x="39018" y="0"/>
                    </a:lnTo>
                    <a:lnTo>
                      <a:pt x="68555" y="17064"/>
                    </a:lnTo>
                    <a:close/>
                  </a:path>
                </a:pathLst>
              </a:custGeom>
              <a:solidFill>
                <a:srgbClr val="FAFAFA"/>
              </a:solidFill>
              <a:ln w="9963" cap="flat">
                <a:noFill/>
                <a:prstDash val="solid"/>
                <a:miter/>
              </a:ln>
            </p:spPr>
            <p:txBody>
              <a:bodyPr rtlCol="0" anchor="ctr"/>
              <a:lstStyle/>
              <a:p>
                <a:pPr defTabSz="685783">
                  <a:buClrTx/>
                  <a:defRPr/>
                </a:pPr>
                <a:endParaRPr lang="en-US" sz="1350" kern="1200" dirty="0">
                  <a:solidFill>
                    <a:prstClr val="black"/>
                  </a:solidFill>
                  <a:latin typeface="Calibri" panose="020F0502020204030204"/>
                  <a:ea typeface="+mn-ea"/>
                </a:endParaRPr>
              </a:p>
            </p:txBody>
          </p:sp>
          <p:sp>
            <p:nvSpPr>
              <p:cNvPr id="178" name="Freeform: Shape 177">
                <a:extLst>
                  <a:ext uri="{FF2B5EF4-FFF2-40B4-BE49-F238E27FC236}">
                    <a16:creationId xmlns:a16="http://schemas.microsoft.com/office/drawing/2014/main" id="{0F08076B-F95B-A76F-940C-4C6411004372}"/>
                  </a:ext>
                </a:extLst>
              </p:cNvPr>
              <p:cNvSpPr/>
              <p:nvPr/>
            </p:nvSpPr>
            <p:spPr>
              <a:xfrm>
                <a:off x="5175841" y="4553002"/>
                <a:ext cx="73245" cy="41441"/>
              </a:xfrm>
              <a:custGeom>
                <a:avLst/>
                <a:gdLst>
                  <a:gd name="connsiteX0" fmla="*/ 67857 w 73245"/>
                  <a:gd name="connsiteY0" fmla="*/ 17957 h 41441"/>
                  <a:gd name="connsiteX1" fmla="*/ 40714 w 73245"/>
                  <a:gd name="connsiteY1" fmla="*/ 2290 h 41441"/>
                  <a:gd name="connsiteX2" fmla="*/ 4890 w 73245"/>
                  <a:gd name="connsiteY2" fmla="*/ 23146 h 41441"/>
                  <a:gd name="connsiteX3" fmla="*/ 32132 w 73245"/>
                  <a:gd name="connsiteY3" fmla="*/ 38813 h 41441"/>
                  <a:gd name="connsiteX4" fmla="*/ 40016 w 73245"/>
                  <a:gd name="connsiteY4" fmla="*/ 95 h 41441"/>
                  <a:gd name="connsiteX5" fmla="*/ 41313 w 73245"/>
                  <a:gd name="connsiteY5" fmla="*/ 95 h 41441"/>
                  <a:gd name="connsiteX6" fmla="*/ 43309 w 73245"/>
                  <a:gd name="connsiteY6" fmla="*/ 95 h 41441"/>
                  <a:gd name="connsiteX7" fmla="*/ 73245 w 73245"/>
                  <a:gd name="connsiteY7" fmla="*/ 17159 h 41441"/>
                  <a:gd name="connsiteX8" fmla="*/ 73245 w 73245"/>
                  <a:gd name="connsiteY8" fmla="*/ 17957 h 41441"/>
                  <a:gd name="connsiteX9" fmla="*/ 34228 w 73245"/>
                  <a:gd name="connsiteY9" fmla="*/ 40709 h 41441"/>
                  <a:gd name="connsiteX10" fmla="*/ 32032 w 73245"/>
                  <a:gd name="connsiteY10" fmla="*/ 41308 h 41441"/>
                  <a:gd name="connsiteX11" fmla="*/ 29937 w 73245"/>
                  <a:gd name="connsiteY11" fmla="*/ 41308 h 41441"/>
                  <a:gd name="connsiteX12" fmla="*/ 0 w 73245"/>
                  <a:gd name="connsiteY12" fmla="*/ 24144 h 41441"/>
                  <a:gd name="connsiteX13" fmla="*/ 0 w 73245"/>
                  <a:gd name="connsiteY13" fmla="*/ 23346 h 41441"/>
                  <a:gd name="connsiteX14" fmla="*/ 38918 w 73245"/>
                  <a:gd name="connsiteY14" fmla="*/ 594 h 41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3245" h="41441">
                    <a:moveTo>
                      <a:pt x="67857" y="17957"/>
                    </a:moveTo>
                    <a:lnTo>
                      <a:pt x="40714" y="2290"/>
                    </a:lnTo>
                    <a:lnTo>
                      <a:pt x="4890" y="23146"/>
                    </a:lnTo>
                    <a:lnTo>
                      <a:pt x="32132" y="38813"/>
                    </a:lnTo>
                    <a:close/>
                    <a:moveTo>
                      <a:pt x="40016" y="95"/>
                    </a:moveTo>
                    <a:lnTo>
                      <a:pt x="41313" y="95"/>
                    </a:lnTo>
                    <a:cubicBezTo>
                      <a:pt x="41972" y="-32"/>
                      <a:pt x="42649" y="-32"/>
                      <a:pt x="43309" y="95"/>
                    </a:cubicBezTo>
                    <a:lnTo>
                      <a:pt x="73245" y="17159"/>
                    </a:lnTo>
                    <a:cubicBezTo>
                      <a:pt x="73245" y="17159"/>
                      <a:pt x="73245" y="17658"/>
                      <a:pt x="73245" y="17957"/>
                    </a:cubicBezTo>
                    <a:lnTo>
                      <a:pt x="34228" y="40709"/>
                    </a:lnTo>
                    <a:cubicBezTo>
                      <a:pt x="33538" y="41039"/>
                      <a:pt x="32794" y="41242"/>
                      <a:pt x="32032" y="41308"/>
                    </a:cubicBezTo>
                    <a:cubicBezTo>
                      <a:pt x="31345" y="41486"/>
                      <a:pt x="30624" y="41486"/>
                      <a:pt x="29937" y="41308"/>
                    </a:cubicBezTo>
                    <a:lnTo>
                      <a:pt x="0" y="24144"/>
                    </a:lnTo>
                    <a:cubicBezTo>
                      <a:pt x="0" y="24144"/>
                      <a:pt x="0" y="23645"/>
                      <a:pt x="0" y="23346"/>
                    </a:cubicBezTo>
                    <a:lnTo>
                      <a:pt x="38918" y="594"/>
                    </a:lnTo>
                    <a:close/>
                  </a:path>
                </a:pathLst>
              </a:custGeom>
              <a:solidFill>
                <a:srgbClr val="455A64"/>
              </a:solidFill>
              <a:ln w="9963" cap="flat">
                <a:noFill/>
                <a:prstDash val="solid"/>
                <a:miter/>
              </a:ln>
            </p:spPr>
            <p:txBody>
              <a:bodyPr rtlCol="0" anchor="ctr"/>
              <a:lstStyle/>
              <a:p>
                <a:pPr defTabSz="685783">
                  <a:buClrTx/>
                  <a:defRPr/>
                </a:pPr>
                <a:endParaRPr lang="en-US" sz="1350" kern="1200" dirty="0">
                  <a:solidFill>
                    <a:prstClr val="black"/>
                  </a:solidFill>
                  <a:latin typeface="Calibri" panose="020F0502020204030204"/>
                  <a:ea typeface="+mn-ea"/>
                </a:endParaRPr>
              </a:p>
            </p:txBody>
          </p:sp>
          <p:sp>
            <p:nvSpPr>
              <p:cNvPr id="179" name="Freeform: Shape 178">
                <a:extLst>
                  <a:ext uri="{FF2B5EF4-FFF2-40B4-BE49-F238E27FC236}">
                    <a16:creationId xmlns:a16="http://schemas.microsoft.com/office/drawing/2014/main" id="{220B9833-A3B9-6090-F1FF-2270F6433012}"/>
                  </a:ext>
                </a:extLst>
              </p:cNvPr>
              <p:cNvSpPr/>
              <p:nvPr/>
            </p:nvSpPr>
            <p:spPr>
              <a:xfrm>
                <a:off x="5203583" y="4569263"/>
                <a:ext cx="18161" cy="29537"/>
              </a:xfrm>
              <a:custGeom>
                <a:avLst/>
                <a:gdLst>
                  <a:gd name="connsiteX0" fmla="*/ 0 w 18161"/>
                  <a:gd name="connsiteY0" fmla="*/ 0 h 29537"/>
                  <a:gd name="connsiteX1" fmla="*/ 18162 w 18161"/>
                  <a:gd name="connsiteY1" fmla="*/ 0 h 29537"/>
                  <a:gd name="connsiteX2" fmla="*/ 18162 w 18161"/>
                  <a:gd name="connsiteY2" fmla="*/ 4590 h 29537"/>
                  <a:gd name="connsiteX3" fmla="*/ 7784 w 18161"/>
                  <a:gd name="connsiteY3" fmla="*/ 4590 h 29537"/>
                  <a:gd name="connsiteX4" fmla="*/ 7784 w 18161"/>
                  <a:gd name="connsiteY4" fmla="*/ 29538 h 29537"/>
                  <a:gd name="connsiteX5" fmla="*/ 0 w 18161"/>
                  <a:gd name="connsiteY5" fmla="*/ 29538 h 29537"/>
                  <a:gd name="connsiteX6" fmla="*/ 0 w 18161"/>
                  <a:gd name="connsiteY6" fmla="*/ 0 h 29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161" h="29537">
                    <a:moveTo>
                      <a:pt x="0" y="0"/>
                    </a:moveTo>
                    <a:lnTo>
                      <a:pt x="18162" y="0"/>
                    </a:lnTo>
                    <a:lnTo>
                      <a:pt x="18162" y="4590"/>
                    </a:lnTo>
                    <a:lnTo>
                      <a:pt x="7784" y="4590"/>
                    </a:lnTo>
                    <a:lnTo>
                      <a:pt x="7784" y="29538"/>
                    </a:lnTo>
                    <a:lnTo>
                      <a:pt x="0" y="29538"/>
                    </a:lnTo>
                    <a:lnTo>
                      <a:pt x="0" y="0"/>
                    </a:lnTo>
                    <a:close/>
                  </a:path>
                </a:pathLst>
              </a:custGeom>
              <a:solidFill>
                <a:srgbClr val="407BFF"/>
              </a:solidFill>
              <a:ln w="9963" cap="flat">
                <a:noFill/>
                <a:prstDash val="solid"/>
                <a:miter/>
              </a:ln>
            </p:spPr>
            <p:txBody>
              <a:bodyPr rtlCol="0" anchor="ctr"/>
              <a:lstStyle/>
              <a:p>
                <a:pPr defTabSz="685783">
                  <a:buClrTx/>
                  <a:defRPr/>
                </a:pPr>
                <a:endParaRPr lang="en-US" sz="1350" kern="1200" dirty="0">
                  <a:solidFill>
                    <a:prstClr val="black"/>
                  </a:solidFill>
                  <a:latin typeface="Calibri" panose="020F0502020204030204"/>
                  <a:ea typeface="+mn-ea"/>
                </a:endParaRPr>
              </a:p>
            </p:txBody>
          </p:sp>
          <p:sp>
            <p:nvSpPr>
              <p:cNvPr id="180" name="Freeform: Shape 179">
                <a:extLst>
                  <a:ext uri="{FF2B5EF4-FFF2-40B4-BE49-F238E27FC236}">
                    <a16:creationId xmlns:a16="http://schemas.microsoft.com/office/drawing/2014/main" id="{5AFDEBD1-F0CC-5A75-FC3E-6EFD0DC407C7}"/>
                  </a:ext>
                </a:extLst>
              </p:cNvPr>
              <p:cNvSpPr/>
              <p:nvPr/>
            </p:nvSpPr>
            <p:spPr>
              <a:xfrm>
                <a:off x="5262404" y="4432564"/>
                <a:ext cx="219495" cy="127145"/>
              </a:xfrm>
              <a:custGeom>
                <a:avLst/>
                <a:gdLst>
                  <a:gd name="connsiteX0" fmla="*/ 218793 w 219495"/>
                  <a:gd name="connsiteY0" fmla="*/ 1784 h 127145"/>
                  <a:gd name="connsiteX1" fmla="*/ 216597 w 219495"/>
                  <a:gd name="connsiteY1" fmla="*/ 587 h 127145"/>
                  <a:gd name="connsiteX2" fmla="*/ 211707 w 219495"/>
                  <a:gd name="connsiteY2" fmla="*/ 587 h 127145"/>
                  <a:gd name="connsiteX3" fmla="*/ 1451 w 219495"/>
                  <a:gd name="connsiteY3" fmla="*/ 122729 h 127145"/>
                  <a:gd name="connsiteX4" fmla="*/ 653 w 219495"/>
                  <a:gd name="connsiteY4" fmla="*/ 125523 h 127145"/>
                  <a:gd name="connsiteX5" fmla="*/ 2848 w 219495"/>
                  <a:gd name="connsiteY5" fmla="*/ 126820 h 127145"/>
                  <a:gd name="connsiteX6" fmla="*/ 7738 w 219495"/>
                  <a:gd name="connsiteY6" fmla="*/ 126321 h 127145"/>
                  <a:gd name="connsiteX7" fmla="*/ 218094 w 219495"/>
                  <a:gd name="connsiteY7" fmla="*/ 4977 h 127145"/>
                  <a:gd name="connsiteX8" fmla="*/ 218793 w 219495"/>
                  <a:gd name="connsiteY8" fmla="*/ 1784 h 127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9495" h="127145">
                    <a:moveTo>
                      <a:pt x="218793" y="1784"/>
                    </a:moveTo>
                    <a:lnTo>
                      <a:pt x="216597" y="587"/>
                    </a:lnTo>
                    <a:cubicBezTo>
                      <a:pt x="215061" y="-196"/>
                      <a:pt x="213244" y="-196"/>
                      <a:pt x="211707" y="587"/>
                    </a:cubicBezTo>
                    <a:lnTo>
                      <a:pt x="1451" y="122729"/>
                    </a:lnTo>
                    <a:cubicBezTo>
                      <a:pt x="-145" y="123627"/>
                      <a:pt x="-445" y="124824"/>
                      <a:pt x="653" y="125523"/>
                    </a:cubicBezTo>
                    <a:lnTo>
                      <a:pt x="2848" y="126820"/>
                    </a:lnTo>
                    <a:cubicBezTo>
                      <a:pt x="4471" y="127388"/>
                      <a:pt x="6263" y="127206"/>
                      <a:pt x="7738" y="126321"/>
                    </a:cubicBezTo>
                    <a:lnTo>
                      <a:pt x="218094" y="4977"/>
                    </a:lnTo>
                    <a:cubicBezTo>
                      <a:pt x="219591" y="3780"/>
                      <a:pt x="219990" y="2981"/>
                      <a:pt x="218793" y="1784"/>
                    </a:cubicBezTo>
                    <a:close/>
                  </a:path>
                </a:pathLst>
              </a:custGeom>
              <a:solidFill>
                <a:srgbClr val="E0E0E0"/>
              </a:solidFill>
              <a:ln w="9963" cap="flat">
                <a:noFill/>
                <a:prstDash val="solid"/>
                <a:miter/>
              </a:ln>
            </p:spPr>
            <p:txBody>
              <a:bodyPr rtlCol="0" anchor="ctr"/>
              <a:lstStyle/>
              <a:p>
                <a:pPr defTabSz="685783">
                  <a:buClrTx/>
                  <a:defRPr/>
                </a:pPr>
                <a:endParaRPr lang="en-US" sz="1350" kern="1200" dirty="0">
                  <a:solidFill>
                    <a:prstClr val="black"/>
                  </a:solidFill>
                  <a:latin typeface="Calibri" panose="020F0502020204030204"/>
                  <a:ea typeface="+mn-ea"/>
                </a:endParaRPr>
              </a:p>
            </p:txBody>
          </p:sp>
          <p:sp>
            <p:nvSpPr>
              <p:cNvPr id="181" name="Freeform: Shape 180">
                <a:extLst>
                  <a:ext uri="{FF2B5EF4-FFF2-40B4-BE49-F238E27FC236}">
                    <a16:creationId xmlns:a16="http://schemas.microsoft.com/office/drawing/2014/main" id="{74813DCE-CE97-1519-938F-7F507CB7F56B}"/>
                  </a:ext>
                </a:extLst>
              </p:cNvPr>
              <p:cNvSpPr/>
              <p:nvPr/>
            </p:nvSpPr>
            <p:spPr>
              <a:xfrm>
                <a:off x="5249453" y="4425079"/>
                <a:ext cx="219490" cy="126665"/>
              </a:xfrm>
              <a:custGeom>
                <a:avLst/>
                <a:gdLst>
                  <a:gd name="connsiteX0" fmla="*/ 218772 w 219490"/>
                  <a:gd name="connsiteY0" fmla="*/ 1784 h 126665"/>
                  <a:gd name="connsiteX1" fmla="*/ 216676 w 219490"/>
                  <a:gd name="connsiteY1" fmla="*/ 587 h 126665"/>
                  <a:gd name="connsiteX2" fmla="*/ 211786 w 219490"/>
                  <a:gd name="connsiteY2" fmla="*/ 587 h 126665"/>
                  <a:gd name="connsiteX3" fmla="*/ 1430 w 219490"/>
                  <a:gd name="connsiteY3" fmla="*/ 122030 h 126665"/>
                  <a:gd name="connsiteX4" fmla="*/ 732 w 219490"/>
                  <a:gd name="connsiteY4" fmla="*/ 124824 h 126665"/>
                  <a:gd name="connsiteX5" fmla="*/ 2827 w 219490"/>
                  <a:gd name="connsiteY5" fmla="*/ 126121 h 126665"/>
                  <a:gd name="connsiteX6" fmla="*/ 7817 w 219490"/>
                  <a:gd name="connsiteY6" fmla="*/ 126121 h 126665"/>
                  <a:gd name="connsiteX7" fmla="*/ 217873 w 219490"/>
                  <a:gd name="connsiteY7" fmla="*/ 4678 h 126665"/>
                  <a:gd name="connsiteX8" fmla="*/ 218772 w 219490"/>
                  <a:gd name="connsiteY8" fmla="*/ 1784 h 1266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9490" h="126665">
                    <a:moveTo>
                      <a:pt x="218772" y="1784"/>
                    </a:moveTo>
                    <a:lnTo>
                      <a:pt x="216676" y="587"/>
                    </a:lnTo>
                    <a:cubicBezTo>
                      <a:pt x="215140" y="-196"/>
                      <a:pt x="213322" y="-196"/>
                      <a:pt x="211786" y="587"/>
                    </a:cubicBezTo>
                    <a:lnTo>
                      <a:pt x="1430" y="122030"/>
                    </a:lnTo>
                    <a:cubicBezTo>
                      <a:pt x="-166" y="122928"/>
                      <a:pt x="-466" y="124225"/>
                      <a:pt x="732" y="124824"/>
                    </a:cubicBezTo>
                    <a:lnTo>
                      <a:pt x="2827" y="126121"/>
                    </a:lnTo>
                    <a:cubicBezTo>
                      <a:pt x="4411" y="126847"/>
                      <a:pt x="6233" y="126847"/>
                      <a:pt x="7817" y="126121"/>
                    </a:cubicBezTo>
                    <a:lnTo>
                      <a:pt x="217873" y="4678"/>
                    </a:lnTo>
                    <a:cubicBezTo>
                      <a:pt x="219670" y="3780"/>
                      <a:pt x="219969" y="2483"/>
                      <a:pt x="218772" y="1784"/>
                    </a:cubicBezTo>
                    <a:close/>
                  </a:path>
                </a:pathLst>
              </a:custGeom>
              <a:solidFill>
                <a:srgbClr val="E0E0E0"/>
              </a:solidFill>
              <a:ln w="9963" cap="flat">
                <a:noFill/>
                <a:prstDash val="solid"/>
                <a:miter/>
              </a:ln>
            </p:spPr>
            <p:txBody>
              <a:bodyPr rtlCol="0" anchor="ctr"/>
              <a:lstStyle/>
              <a:p>
                <a:pPr defTabSz="685783">
                  <a:buClrTx/>
                  <a:defRPr/>
                </a:pPr>
                <a:endParaRPr lang="en-US" sz="1350" kern="1200" dirty="0">
                  <a:solidFill>
                    <a:prstClr val="black"/>
                  </a:solidFill>
                  <a:latin typeface="Calibri" panose="020F0502020204030204"/>
                  <a:ea typeface="+mn-ea"/>
                </a:endParaRPr>
              </a:p>
            </p:txBody>
          </p:sp>
          <p:sp>
            <p:nvSpPr>
              <p:cNvPr id="182" name="Freeform: Shape 181">
                <a:extLst>
                  <a:ext uri="{FF2B5EF4-FFF2-40B4-BE49-F238E27FC236}">
                    <a16:creationId xmlns:a16="http://schemas.microsoft.com/office/drawing/2014/main" id="{3587E72B-B897-31F8-A49D-572BA137B3F0}"/>
                  </a:ext>
                </a:extLst>
              </p:cNvPr>
              <p:cNvSpPr/>
              <p:nvPr/>
            </p:nvSpPr>
            <p:spPr>
              <a:xfrm>
                <a:off x="5236410" y="4417695"/>
                <a:ext cx="219660" cy="127007"/>
              </a:xfrm>
              <a:custGeom>
                <a:avLst/>
                <a:gdLst>
                  <a:gd name="connsiteX0" fmla="*/ 218942 w 219660"/>
                  <a:gd name="connsiteY0" fmla="*/ 1784 h 127007"/>
                  <a:gd name="connsiteX1" fmla="*/ 216846 w 219660"/>
                  <a:gd name="connsiteY1" fmla="*/ 587 h 127007"/>
                  <a:gd name="connsiteX2" fmla="*/ 211956 w 219660"/>
                  <a:gd name="connsiteY2" fmla="*/ 587 h 127007"/>
                  <a:gd name="connsiteX3" fmla="*/ 1401 w 219660"/>
                  <a:gd name="connsiteY3" fmla="*/ 122330 h 127007"/>
                  <a:gd name="connsiteX4" fmla="*/ 702 w 219660"/>
                  <a:gd name="connsiteY4" fmla="*/ 125224 h 127007"/>
                  <a:gd name="connsiteX5" fmla="*/ 2898 w 219660"/>
                  <a:gd name="connsiteY5" fmla="*/ 126421 h 127007"/>
                  <a:gd name="connsiteX6" fmla="*/ 7788 w 219660"/>
                  <a:gd name="connsiteY6" fmla="*/ 126421 h 127007"/>
                  <a:gd name="connsiteX7" fmla="*/ 218044 w 219660"/>
                  <a:gd name="connsiteY7" fmla="*/ 4977 h 127007"/>
                  <a:gd name="connsiteX8" fmla="*/ 218942 w 219660"/>
                  <a:gd name="connsiteY8" fmla="*/ 1784 h 127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9660" h="127007">
                    <a:moveTo>
                      <a:pt x="218942" y="1784"/>
                    </a:moveTo>
                    <a:lnTo>
                      <a:pt x="216846" y="587"/>
                    </a:lnTo>
                    <a:cubicBezTo>
                      <a:pt x="215310" y="-196"/>
                      <a:pt x="213493" y="-196"/>
                      <a:pt x="211956" y="587"/>
                    </a:cubicBezTo>
                    <a:lnTo>
                      <a:pt x="1401" y="122330"/>
                    </a:lnTo>
                    <a:cubicBezTo>
                      <a:pt x="-96" y="123228"/>
                      <a:pt x="-495" y="124525"/>
                      <a:pt x="702" y="125224"/>
                    </a:cubicBezTo>
                    <a:lnTo>
                      <a:pt x="2898" y="126421"/>
                    </a:lnTo>
                    <a:cubicBezTo>
                      <a:pt x="4434" y="127203"/>
                      <a:pt x="6251" y="127203"/>
                      <a:pt x="7788" y="126421"/>
                    </a:cubicBezTo>
                    <a:lnTo>
                      <a:pt x="218044" y="4977"/>
                    </a:lnTo>
                    <a:cubicBezTo>
                      <a:pt x="219840" y="3680"/>
                      <a:pt x="220139" y="2483"/>
                      <a:pt x="218942" y="1784"/>
                    </a:cubicBezTo>
                    <a:close/>
                  </a:path>
                </a:pathLst>
              </a:custGeom>
              <a:solidFill>
                <a:srgbClr val="E0E0E0"/>
              </a:solidFill>
              <a:ln w="9963" cap="flat">
                <a:noFill/>
                <a:prstDash val="solid"/>
                <a:miter/>
              </a:ln>
            </p:spPr>
            <p:txBody>
              <a:bodyPr rtlCol="0" anchor="ctr"/>
              <a:lstStyle/>
              <a:p>
                <a:pPr defTabSz="685783">
                  <a:buClrTx/>
                  <a:defRPr/>
                </a:pPr>
                <a:endParaRPr lang="en-US" sz="1350" kern="1200" dirty="0">
                  <a:solidFill>
                    <a:prstClr val="black"/>
                  </a:solidFill>
                  <a:latin typeface="Calibri" panose="020F0502020204030204"/>
                  <a:ea typeface="+mn-ea"/>
                </a:endParaRPr>
              </a:p>
            </p:txBody>
          </p:sp>
        </p:grpSp>
        <p:grpSp>
          <p:nvGrpSpPr>
            <p:cNvPr id="142" name="Graphic 2">
              <a:extLst>
                <a:ext uri="{FF2B5EF4-FFF2-40B4-BE49-F238E27FC236}">
                  <a16:creationId xmlns:a16="http://schemas.microsoft.com/office/drawing/2014/main" id="{1FF66064-FC93-2B19-C299-D4B909962B38}"/>
                </a:ext>
              </a:extLst>
            </p:cNvPr>
            <p:cNvGrpSpPr/>
            <p:nvPr/>
          </p:nvGrpSpPr>
          <p:grpSpPr>
            <a:xfrm>
              <a:off x="4277552" y="3496527"/>
              <a:ext cx="873600" cy="994520"/>
              <a:chOff x="4277552" y="3496527"/>
              <a:chExt cx="873600" cy="994520"/>
            </a:xfrm>
          </p:grpSpPr>
          <p:sp>
            <p:nvSpPr>
              <p:cNvPr id="144" name="Freeform: Shape 143">
                <a:extLst>
                  <a:ext uri="{FF2B5EF4-FFF2-40B4-BE49-F238E27FC236}">
                    <a16:creationId xmlns:a16="http://schemas.microsoft.com/office/drawing/2014/main" id="{C874640A-DD8A-0C94-E219-D2B0F193C10E}"/>
                  </a:ext>
                </a:extLst>
              </p:cNvPr>
              <p:cNvSpPr/>
              <p:nvPr/>
            </p:nvSpPr>
            <p:spPr>
              <a:xfrm>
                <a:off x="5085931" y="4423371"/>
                <a:ext cx="65021" cy="67676"/>
              </a:xfrm>
              <a:custGeom>
                <a:avLst/>
                <a:gdLst>
                  <a:gd name="connsiteX0" fmla="*/ 36922 w 65021"/>
                  <a:gd name="connsiteY0" fmla="*/ 0 h 67676"/>
                  <a:gd name="connsiteX1" fmla="*/ 64863 w 65021"/>
                  <a:gd name="connsiteY1" fmla="*/ 64664 h 67676"/>
                  <a:gd name="connsiteX2" fmla="*/ 63644 w 65021"/>
                  <a:gd name="connsiteY2" fmla="*/ 67519 h 67676"/>
                  <a:gd name="connsiteX3" fmla="*/ 61870 w 65021"/>
                  <a:gd name="connsiteY3" fmla="*/ 67458 h 67676"/>
                  <a:gd name="connsiteX4" fmla="*/ 0 w 65021"/>
                  <a:gd name="connsiteY4" fmla="*/ 32930 h 676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021" h="67676">
                    <a:moveTo>
                      <a:pt x="36922" y="0"/>
                    </a:moveTo>
                    <a:lnTo>
                      <a:pt x="64863" y="64664"/>
                    </a:lnTo>
                    <a:cubicBezTo>
                      <a:pt x="65315" y="65789"/>
                      <a:pt x="64769" y="67067"/>
                      <a:pt x="63644" y="67519"/>
                    </a:cubicBezTo>
                    <a:cubicBezTo>
                      <a:pt x="63070" y="67749"/>
                      <a:pt x="62426" y="67727"/>
                      <a:pt x="61870" y="67458"/>
                    </a:cubicBezTo>
                    <a:lnTo>
                      <a:pt x="0" y="32930"/>
                    </a:lnTo>
                    <a:close/>
                  </a:path>
                </a:pathLst>
              </a:custGeom>
              <a:solidFill>
                <a:srgbClr val="FFA8A7"/>
              </a:solidFill>
              <a:ln w="9963" cap="flat">
                <a:noFill/>
                <a:prstDash val="solid"/>
                <a:miter/>
              </a:ln>
            </p:spPr>
            <p:txBody>
              <a:bodyPr rtlCol="0" anchor="ctr"/>
              <a:lstStyle/>
              <a:p>
                <a:pPr defTabSz="685783">
                  <a:buClrTx/>
                  <a:defRPr/>
                </a:pPr>
                <a:endParaRPr lang="en-US" sz="1350" kern="1200" dirty="0">
                  <a:solidFill>
                    <a:prstClr val="black"/>
                  </a:solidFill>
                  <a:latin typeface="Calibri" panose="020F0502020204030204"/>
                  <a:ea typeface="+mn-ea"/>
                </a:endParaRPr>
              </a:p>
            </p:txBody>
          </p:sp>
          <p:sp>
            <p:nvSpPr>
              <p:cNvPr id="145" name="Freeform: Shape 144">
                <a:extLst>
                  <a:ext uri="{FF2B5EF4-FFF2-40B4-BE49-F238E27FC236}">
                    <a16:creationId xmlns:a16="http://schemas.microsoft.com/office/drawing/2014/main" id="{AD71B4F4-2FB0-CB74-17F5-6F588571FF53}"/>
                  </a:ext>
                </a:extLst>
              </p:cNvPr>
              <p:cNvSpPr/>
              <p:nvPr/>
            </p:nvSpPr>
            <p:spPr>
              <a:xfrm>
                <a:off x="5134429" y="4475461"/>
                <a:ext cx="16723" cy="15587"/>
              </a:xfrm>
              <a:custGeom>
                <a:avLst/>
                <a:gdLst>
                  <a:gd name="connsiteX0" fmla="*/ 13571 w 16723"/>
                  <a:gd name="connsiteY0" fmla="*/ 15368 h 15587"/>
                  <a:gd name="connsiteX1" fmla="*/ 16504 w 16723"/>
                  <a:gd name="connsiteY1" fmla="*/ 14348 h 15587"/>
                  <a:gd name="connsiteX2" fmla="*/ 16565 w 16723"/>
                  <a:gd name="connsiteY2" fmla="*/ 12574 h 15587"/>
                  <a:gd name="connsiteX3" fmla="*/ 11176 w 16723"/>
                  <a:gd name="connsiteY3" fmla="*/ 0 h 15587"/>
                  <a:gd name="connsiteX4" fmla="*/ 11176 w 16723"/>
                  <a:gd name="connsiteY4" fmla="*/ 0 h 15587"/>
                  <a:gd name="connsiteX5" fmla="*/ 1197 w 16723"/>
                  <a:gd name="connsiteY5" fmla="*/ 7784 h 15587"/>
                  <a:gd name="connsiteX6" fmla="*/ 0 w 16723"/>
                  <a:gd name="connsiteY6" fmla="*/ 7784 h 15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723" h="15587">
                    <a:moveTo>
                      <a:pt x="13571" y="15368"/>
                    </a:moveTo>
                    <a:cubicBezTo>
                      <a:pt x="14663" y="15896"/>
                      <a:pt x="15976" y="15439"/>
                      <a:pt x="16504" y="14348"/>
                    </a:cubicBezTo>
                    <a:cubicBezTo>
                      <a:pt x="16773" y="13792"/>
                      <a:pt x="16795" y="13147"/>
                      <a:pt x="16565" y="12574"/>
                    </a:cubicBezTo>
                    <a:lnTo>
                      <a:pt x="11176" y="0"/>
                    </a:lnTo>
                    <a:lnTo>
                      <a:pt x="11176" y="0"/>
                    </a:lnTo>
                    <a:cubicBezTo>
                      <a:pt x="9625" y="4298"/>
                      <a:pt x="5744" y="7325"/>
                      <a:pt x="1197" y="7784"/>
                    </a:cubicBezTo>
                    <a:lnTo>
                      <a:pt x="0" y="7784"/>
                    </a:lnTo>
                    <a:close/>
                  </a:path>
                </a:pathLst>
              </a:custGeom>
              <a:solidFill>
                <a:srgbClr val="263238"/>
              </a:solidFill>
              <a:ln w="9963" cap="flat">
                <a:noFill/>
                <a:prstDash val="solid"/>
                <a:miter/>
              </a:ln>
            </p:spPr>
            <p:txBody>
              <a:bodyPr rtlCol="0" anchor="ctr"/>
              <a:lstStyle/>
              <a:p>
                <a:pPr defTabSz="685783">
                  <a:buClrTx/>
                  <a:defRPr/>
                </a:pPr>
                <a:endParaRPr lang="en-US" sz="1350" kern="1200" dirty="0">
                  <a:solidFill>
                    <a:prstClr val="black"/>
                  </a:solidFill>
                  <a:latin typeface="Calibri" panose="020F0502020204030204"/>
                  <a:ea typeface="+mn-ea"/>
                </a:endParaRPr>
              </a:p>
            </p:txBody>
          </p:sp>
          <p:sp>
            <p:nvSpPr>
              <p:cNvPr id="146" name="Freeform: Shape 145">
                <a:extLst>
                  <a:ext uri="{FF2B5EF4-FFF2-40B4-BE49-F238E27FC236}">
                    <a16:creationId xmlns:a16="http://schemas.microsoft.com/office/drawing/2014/main" id="{845148C8-3B2A-9EA9-2CFD-29DBD3AB6D5D}"/>
                  </a:ext>
                </a:extLst>
              </p:cNvPr>
              <p:cNvSpPr/>
              <p:nvPr/>
            </p:nvSpPr>
            <p:spPr>
              <a:xfrm>
                <a:off x="4886652" y="4202637"/>
                <a:ext cx="236101" cy="253654"/>
              </a:xfrm>
              <a:custGeom>
                <a:avLst/>
                <a:gdLst>
                  <a:gd name="connsiteX0" fmla="*/ 0 w 236101"/>
                  <a:gd name="connsiteY0" fmla="*/ 33330 h 253654"/>
                  <a:gd name="connsiteX1" fmla="*/ 4391 w 236101"/>
                  <a:gd name="connsiteY1" fmla="*/ 38219 h 253654"/>
                  <a:gd name="connsiteX2" fmla="*/ 9580 w 236101"/>
                  <a:gd name="connsiteY2" fmla="*/ 44007 h 253654"/>
                  <a:gd name="connsiteX3" fmla="*/ 199180 w 236101"/>
                  <a:gd name="connsiteY3" fmla="*/ 253565 h 253654"/>
                  <a:gd name="connsiteX4" fmla="*/ 221133 w 236101"/>
                  <a:gd name="connsiteY4" fmla="*/ 246779 h 253654"/>
                  <a:gd name="connsiteX5" fmla="*/ 236102 w 236101"/>
                  <a:gd name="connsiteY5" fmla="*/ 220734 h 253654"/>
                  <a:gd name="connsiteX6" fmla="*/ 46502 w 236101"/>
                  <a:gd name="connsiteY6" fmla="*/ 11176 h 253654"/>
                  <a:gd name="connsiteX7" fmla="*/ 36523 w 236101"/>
                  <a:gd name="connsiteY7" fmla="*/ 0 h 253654"/>
                  <a:gd name="connsiteX8" fmla="*/ 0 w 236101"/>
                  <a:gd name="connsiteY8" fmla="*/ 33330 h 2536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101" h="253654">
                    <a:moveTo>
                      <a:pt x="0" y="33330"/>
                    </a:moveTo>
                    <a:lnTo>
                      <a:pt x="4391" y="38219"/>
                    </a:lnTo>
                    <a:lnTo>
                      <a:pt x="9580" y="44007"/>
                    </a:lnTo>
                    <a:lnTo>
                      <a:pt x="199180" y="253565"/>
                    </a:lnTo>
                    <a:cubicBezTo>
                      <a:pt x="207093" y="254165"/>
                      <a:pt x="214939" y="251739"/>
                      <a:pt x="221133" y="246779"/>
                    </a:cubicBezTo>
                    <a:cubicBezTo>
                      <a:pt x="230111" y="241095"/>
                      <a:pt x="235710" y="231352"/>
                      <a:pt x="236102" y="220734"/>
                    </a:cubicBezTo>
                    <a:lnTo>
                      <a:pt x="46502" y="11176"/>
                    </a:lnTo>
                    <a:lnTo>
                      <a:pt x="36523" y="0"/>
                    </a:lnTo>
                    <a:cubicBezTo>
                      <a:pt x="42710" y="7684"/>
                      <a:pt x="6287" y="40814"/>
                      <a:pt x="0" y="33330"/>
                    </a:cubicBezTo>
                    <a:close/>
                  </a:path>
                </a:pathLst>
              </a:custGeom>
              <a:solidFill>
                <a:srgbClr val="407BFF"/>
              </a:solidFill>
              <a:ln w="9963" cap="flat">
                <a:noFill/>
                <a:prstDash val="solid"/>
                <a:miter/>
              </a:ln>
            </p:spPr>
            <p:txBody>
              <a:bodyPr rtlCol="0" anchor="ctr"/>
              <a:lstStyle/>
              <a:p>
                <a:pPr defTabSz="685783">
                  <a:buClrTx/>
                  <a:defRPr/>
                </a:pPr>
                <a:endParaRPr lang="en-US" sz="1350" kern="1200" dirty="0">
                  <a:solidFill>
                    <a:prstClr val="black"/>
                  </a:solidFill>
                  <a:latin typeface="Calibri" panose="020F0502020204030204"/>
                  <a:ea typeface="+mn-ea"/>
                </a:endParaRPr>
              </a:p>
            </p:txBody>
          </p:sp>
          <p:sp>
            <p:nvSpPr>
              <p:cNvPr id="147" name="Freeform: Shape 146">
                <a:extLst>
                  <a:ext uri="{FF2B5EF4-FFF2-40B4-BE49-F238E27FC236}">
                    <a16:creationId xmlns:a16="http://schemas.microsoft.com/office/drawing/2014/main" id="{017ECD2A-E389-3A29-4E0D-9422086ED90D}"/>
                  </a:ext>
                </a:extLst>
              </p:cNvPr>
              <p:cNvSpPr/>
              <p:nvPr/>
            </p:nvSpPr>
            <p:spPr>
              <a:xfrm>
                <a:off x="4903217" y="4220998"/>
                <a:ext cx="47674" cy="45273"/>
              </a:xfrm>
              <a:custGeom>
                <a:avLst/>
                <a:gdLst>
                  <a:gd name="connsiteX0" fmla="*/ 0 w 47674"/>
                  <a:gd name="connsiteY0" fmla="*/ 33330 h 45273"/>
                  <a:gd name="connsiteX1" fmla="*/ 9979 w 47674"/>
                  <a:gd name="connsiteY1" fmla="*/ 44107 h 45273"/>
                  <a:gd name="connsiteX2" fmla="*/ 29937 w 47674"/>
                  <a:gd name="connsiteY2" fmla="*/ 37022 h 45273"/>
                  <a:gd name="connsiteX3" fmla="*/ 46901 w 47674"/>
                  <a:gd name="connsiteY3" fmla="*/ 10777 h 45273"/>
                  <a:gd name="connsiteX4" fmla="*/ 39716 w 47674"/>
                  <a:gd name="connsiteY4" fmla="*/ 2794 h 45273"/>
                  <a:gd name="connsiteX5" fmla="*/ 37022 w 47674"/>
                  <a:gd name="connsiteY5" fmla="*/ 0 h 45273"/>
                  <a:gd name="connsiteX6" fmla="*/ 20157 w 47674"/>
                  <a:gd name="connsiteY6" fmla="*/ 26345 h 45273"/>
                  <a:gd name="connsiteX7" fmla="*/ 998 w 47674"/>
                  <a:gd name="connsiteY7" fmla="*/ 33629 h 45273"/>
                  <a:gd name="connsiteX8" fmla="*/ 998 w 47674"/>
                  <a:gd name="connsiteY8" fmla="*/ 33629 h 45273"/>
                  <a:gd name="connsiteX9" fmla="*/ 0 w 47674"/>
                  <a:gd name="connsiteY9" fmla="*/ 33330 h 452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7674" h="45273">
                    <a:moveTo>
                      <a:pt x="0" y="33330"/>
                    </a:moveTo>
                    <a:lnTo>
                      <a:pt x="9979" y="44107"/>
                    </a:lnTo>
                    <a:cubicBezTo>
                      <a:pt x="12773" y="47400"/>
                      <a:pt x="21255" y="43309"/>
                      <a:pt x="29937" y="37022"/>
                    </a:cubicBezTo>
                    <a:cubicBezTo>
                      <a:pt x="41013" y="28739"/>
                      <a:pt x="50493" y="15068"/>
                      <a:pt x="46901" y="10777"/>
                    </a:cubicBezTo>
                    <a:lnTo>
                      <a:pt x="39716" y="2794"/>
                    </a:lnTo>
                    <a:lnTo>
                      <a:pt x="37022" y="0"/>
                    </a:lnTo>
                    <a:cubicBezTo>
                      <a:pt x="40714" y="4291"/>
                      <a:pt x="31234" y="17962"/>
                      <a:pt x="20157" y="26345"/>
                    </a:cubicBezTo>
                    <a:cubicBezTo>
                      <a:pt x="12174" y="32332"/>
                      <a:pt x="3992" y="36323"/>
                      <a:pt x="998" y="33629"/>
                    </a:cubicBezTo>
                    <a:lnTo>
                      <a:pt x="998" y="33629"/>
                    </a:lnTo>
                    <a:cubicBezTo>
                      <a:pt x="998" y="33629"/>
                      <a:pt x="100" y="33529"/>
                      <a:pt x="0" y="33330"/>
                    </a:cubicBezTo>
                    <a:close/>
                  </a:path>
                </a:pathLst>
              </a:custGeom>
              <a:solidFill>
                <a:srgbClr val="EBEBEB"/>
              </a:solidFill>
              <a:ln w="9963" cap="flat">
                <a:noFill/>
                <a:prstDash val="solid"/>
                <a:miter/>
              </a:ln>
            </p:spPr>
            <p:txBody>
              <a:bodyPr rtlCol="0" anchor="ctr"/>
              <a:lstStyle/>
              <a:p>
                <a:pPr defTabSz="685783">
                  <a:buClrTx/>
                  <a:defRPr/>
                </a:pPr>
                <a:endParaRPr lang="en-US" sz="1350" kern="1200" dirty="0">
                  <a:solidFill>
                    <a:prstClr val="black"/>
                  </a:solidFill>
                  <a:latin typeface="Calibri" panose="020F0502020204030204"/>
                  <a:ea typeface="+mn-ea"/>
                </a:endParaRPr>
              </a:p>
            </p:txBody>
          </p:sp>
          <p:sp>
            <p:nvSpPr>
              <p:cNvPr id="148" name="Freeform: Shape 147">
                <a:extLst>
                  <a:ext uri="{FF2B5EF4-FFF2-40B4-BE49-F238E27FC236}">
                    <a16:creationId xmlns:a16="http://schemas.microsoft.com/office/drawing/2014/main" id="{52DE8285-E023-ED52-AD45-ABC7F403443F}"/>
                  </a:ext>
                </a:extLst>
              </p:cNvPr>
              <p:cNvSpPr/>
              <p:nvPr/>
            </p:nvSpPr>
            <p:spPr>
              <a:xfrm>
                <a:off x="4895733" y="4212915"/>
                <a:ext cx="47148" cy="45194"/>
              </a:xfrm>
              <a:custGeom>
                <a:avLst/>
                <a:gdLst>
                  <a:gd name="connsiteX0" fmla="*/ 9979 w 47148"/>
                  <a:gd name="connsiteY0" fmla="*/ 44107 h 45194"/>
                  <a:gd name="connsiteX1" fmla="*/ 46402 w 47148"/>
                  <a:gd name="connsiteY1" fmla="*/ 10777 h 45194"/>
                  <a:gd name="connsiteX2" fmla="*/ 36423 w 47148"/>
                  <a:gd name="connsiteY2" fmla="*/ 0 h 45194"/>
                  <a:gd name="connsiteX3" fmla="*/ 0 w 47148"/>
                  <a:gd name="connsiteY3" fmla="*/ 33330 h 45194"/>
                </a:gdLst>
                <a:ahLst/>
                <a:cxnLst>
                  <a:cxn ang="0">
                    <a:pos x="connsiteX0" y="connsiteY0"/>
                  </a:cxn>
                  <a:cxn ang="0">
                    <a:pos x="connsiteX1" y="connsiteY1"/>
                  </a:cxn>
                  <a:cxn ang="0">
                    <a:pos x="connsiteX2" y="connsiteY2"/>
                  </a:cxn>
                  <a:cxn ang="0">
                    <a:pos x="connsiteX3" y="connsiteY3"/>
                  </a:cxn>
                </a:cxnLst>
                <a:rect l="l" t="t" r="r" b="b"/>
                <a:pathLst>
                  <a:path w="47148" h="45194">
                    <a:moveTo>
                      <a:pt x="9979" y="44107"/>
                    </a:moveTo>
                    <a:cubicBezTo>
                      <a:pt x="16266" y="51591"/>
                      <a:pt x="52788" y="18261"/>
                      <a:pt x="46402" y="10777"/>
                    </a:cubicBezTo>
                    <a:lnTo>
                      <a:pt x="36423" y="0"/>
                    </a:lnTo>
                    <a:cubicBezTo>
                      <a:pt x="42810" y="7484"/>
                      <a:pt x="6486" y="40814"/>
                      <a:pt x="0" y="33330"/>
                    </a:cubicBezTo>
                    <a:close/>
                  </a:path>
                </a:pathLst>
              </a:custGeom>
              <a:solidFill>
                <a:srgbClr val="407BFF"/>
              </a:solidFill>
              <a:ln w="9963" cap="flat">
                <a:noFill/>
                <a:prstDash val="solid"/>
                <a:miter/>
              </a:ln>
            </p:spPr>
            <p:txBody>
              <a:bodyPr rtlCol="0" anchor="ctr"/>
              <a:lstStyle/>
              <a:p>
                <a:pPr defTabSz="685783">
                  <a:buClrTx/>
                  <a:defRPr/>
                </a:pPr>
                <a:endParaRPr lang="en-US" sz="1350" kern="1200" dirty="0">
                  <a:solidFill>
                    <a:prstClr val="black"/>
                  </a:solidFill>
                  <a:latin typeface="Calibri" panose="020F0502020204030204"/>
                  <a:ea typeface="+mn-ea"/>
                </a:endParaRPr>
              </a:p>
            </p:txBody>
          </p:sp>
          <p:sp>
            <p:nvSpPr>
              <p:cNvPr id="149" name="Freeform: Shape 148">
                <a:extLst>
                  <a:ext uri="{FF2B5EF4-FFF2-40B4-BE49-F238E27FC236}">
                    <a16:creationId xmlns:a16="http://schemas.microsoft.com/office/drawing/2014/main" id="{76ADC1DE-1CF4-F477-31AC-6C743CAF5B1D}"/>
                  </a:ext>
                </a:extLst>
              </p:cNvPr>
              <p:cNvSpPr/>
              <p:nvPr/>
            </p:nvSpPr>
            <p:spPr>
              <a:xfrm>
                <a:off x="4886652" y="4202836"/>
                <a:ext cx="47492" cy="44934"/>
              </a:xfrm>
              <a:custGeom>
                <a:avLst/>
                <a:gdLst>
                  <a:gd name="connsiteX0" fmla="*/ 0 w 47492"/>
                  <a:gd name="connsiteY0" fmla="*/ 33130 h 44934"/>
                  <a:gd name="connsiteX1" fmla="*/ 9979 w 47492"/>
                  <a:gd name="connsiteY1" fmla="*/ 43808 h 44934"/>
                  <a:gd name="connsiteX2" fmla="*/ 47101 w 47492"/>
                  <a:gd name="connsiteY2" fmla="*/ 11176 h 44934"/>
                  <a:gd name="connsiteX3" fmla="*/ 47101 w 47492"/>
                  <a:gd name="connsiteY3" fmla="*/ 10678 h 44934"/>
                  <a:gd name="connsiteX4" fmla="*/ 37122 w 47492"/>
                  <a:gd name="connsiteY4" fmla="*/ 0 h 44934"/>
                  <a:gd name="connsiteX5" fmla="*/ 0 w 47492"/>
                  <a:gd name="connsiteY5" fmla="*/ 33130 h 44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7492" h="44934">
                    <a:moveTo>
                      <a:pt x="0" y="33130"/>
                    </a:moveTo>
                    <a:lnTo>
                      <a:pt x="9979" y="43808"/>
                    </a:lnTo>
                    <a:cubicBezTo>
                      <a:pt x="16166" y="51292"/>
                      <a:pt x="51591" y="19359"/>
                      <a:pt x="47101" y="11176"/>
                    </a:cubicBezTo>
                    <a:lnTo>
                      <a:pt x="47101" y="10678"/>
                    </a:lnTo>
                    <a:lnTo>
                      <a:pt x="37122" y="0"/>
                    </a:lnTo>
                    <a:cubicBezTo>
                      <a:pt x="42710" y="7484"/>
                      <a:pt x="6287" y="40614"/>
                      <a:pt x="0" y="33130"/>
                    </a:cubicBezTo>
                    <a:close/>
                  </a:path>
                </a:pathLst>
              </a:custGeom>
              <a:solidFill>
                <a:srgbClr val="EBEBEB"/>
              </a:solidFill>
              <a:ln w="9963" cap="flat">
                <a:noFill/>
                <a:prstDash val="solid"/>
                <a:miter/>
              </a:ln>
            </p:spPr>
            <p:txBody>
              <a:bodyPr rtlCol="0" anchor="ctr"/>
              <a:lstStyle/>
              <a:p>
                <a:pPr defTabSz="685783">
                  <a:buClrTx/>
                  <a:defRPr/>
                </a:pPr>
                <a:endParaRPr lang="en-US" sz="1350" kern="1200" dirty="0">
                  <a:solidFill>
                    <a:prstClr val="black"/>
                  </a:solidFill>
                  <a:latin typeface="Calibri" panose="020F0502020204030204"/>
                  <a:ea typeface="+mn-ea"/>
                </a:endParaRPr>
              </a:p>
            </p:txBody>
          </p:sp>
          <p:sp>
            <p:nvSpPr>
              <p:cNvPr id="150" name="Freeform: Shape 149">
                <a:extLst>
                  <a:ext uri="{FF2B5EF4-FFF2-40B4-BE49-F238E27FC236}">
                    <a16:creationId xmlns:a16="http://schemas.microsoft.com/office/drawing/2014/main" id="{7506A5F5-94CC-8539-EBFB-563F3813C8FC}"/>
                  </a:ext>
                </a:extLst>
              </p:cNvPr>
              <p:cNvSpPr/>
              <p:nvPr/>
            </p:nvSpPr>
            <p:spPr>
              <a:xfrm>
                <a:off x="4886552" y="4221896"/>
                <a:ext cx="264242" cy="269134"/>
              </a:xfrm>
              <a:custGeom>
                <a:avLst/>
                <a:gdLst>
                  <a:gd name="connsiteX0" fmla="*/ 263643 w 264242"/>
                  <a:gd name="connsiteY0" fmla="*/ 268733 h 269134"/>
                  <a:gd name="connsiteX1" fmla="*/ 264242 w 264242"/>
                  <a:gd name="connsiteY1" fmla="*/ 266138 h 269134"/>
                  <a:gd name="connsiteX2" fmla="*/ 226821 w 264242"/>
                  <a:gd name="connsiteY2" fmla="*/ 223029 h 269134"/>
                  <a:gd name="connsiteX3" fmla="*/ 26145 w 264242"/>
                  <a:gd name="connsiteY3" fmla="*/ 1297 h 269134"/>
                  <a:gd name="connsiteX4" fmla="*/ 26145 w 264242"/>
                  <a:gd name="connsiteY4" fmla="*/ 0 h 269134"/>
                  <a:gd name="connsiteX5" fmla="*/ 0 w 264242"/>
                  <a:gd name="connsiteY5" fmla="*/ 13970 h 269134"/>
                  <a:gd name="connsiteX6" fmla="*/ 4391 w 264242"/>
                  <a:gd name="connsiteY6" fmla="*/ 18860 h 269134"/>
                  <a:gd name="connsiteX7" fmla="*/ 9580 w 264242"/>
                  <a:gd name="connsiteY7" fmla="*/ 24648 h 269134"/>
                  <a:gd name="connsiteX8" fmla="*/ 199179 w 264242"/>
                  <a:gd name="connsiteY8" fmla="*/ 234206 h 269134"/>
                  <a:gd name="connsiteX9" fmla="*/ 199179 w 264242"/>
                  <a:gd name="connsiteY9" fmla="*/ 234206 h 269134"/>
                  <a:gd name="connsiteX10" fmla="*/ 261049 w 264242"/>
                  <a:gd name="connsiteY10" fmla="*/ 268733 h 269134"/>
                  <a:gd name="connsiteX11" fmla="*/ 263643 w 264242"/>
                  <a:gd name="connsiteY11" fmla="*/ 268733 h 269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64242" h="269134">
                    <a:moveTo>
                      <a:pt x="263643" y="268733"/>
                    </a:moveTo>
                    <a:lnTo>
                      <a:pt x="264242" y="266138"/>
                    </a:lnTo>
                    <a:lnTo>
                      <a:pt x="226821" y="223029"/>
                    </a:lnTo>
                    <a:lnTo>
                      <a:pt x="26145" y="1297"/>
                    </a:lnTo>
                    <a:cubicBezTo>
                      <a:pt x="26843" y="599"/>
                      <a:pt x="26843" y="199"/>
                      <a:pt x="26145" y="0"/>
                    </a:cubicBezTo>
                    <a:cubicBezTo>
                      <a:pt x="16166" y="9979"/>
                      <a:pt x="3493" y="18262"/>
                      <a:pt x="0" y="13970"/>
                    </a:cubicBezTo>
                    <a:lnTo>
                      <a:pt x="4391" y="18860"/>
                    </a:lnTo>
                    <a:lnTo>
                      <a:pt x="9580" y="24648"/>
                    </a:lnTo>
                    <a:lnTo>
                      <a:pt x="199179" y="234206"/>
                    </a:lnTo>
                    <a:lnTo>
                      <a:pt x="199179" y="234206"/>
                    </a:lnTo>
                    <a:lnTo>
                      <a:pt x="261049" y="268733"/>
                    </a:lnTo>
                    <a:cubicBezTo>
                      <a:pt x="261831" y="269268"/>
                      <a:pt x="262862" y="269268"/>
                      <a:pt x="263643" y="268733"/>
                    </a:cubicBezTo>
                    <a:close/>
                  </a:path>
                </a:pathLst>
              </a:custGeom>
              <a:solidFill>
                <a:srgbClr val="000000">
                  <a:alpha val="15000"/>
                </a:srgbClr>
              </a:solidFill>
              <a:ln w="9963" cap="flat">
                <a:noFill/>
                <a:prstDash val="solid"/>
                <a:miter/>
              </a:ln>
            </p:spPr>
            <p:txBody>
              <a:bodyPr rtlCol="0" anchor="ctr"/>
              <a:lstStyle/>
              <a:p>
                <a:pPr defTabSz="685783">
                  <a:buClrTx/>
                  <a:defRPr/>
                </a:pPr>
                <a:endParaRPr lang="en-US" sz="1350" kern="1200" dirty="0">
                  <a:solidFill>
                    <a:prstClr val="black"/>
                  </a:solidFill>
                  <a:latin typeface="Calibri" panose="020F0502020204030204"/>
                  <a:ea typeface="+mn-ea"/>
                </a:endParaRPr>
              </a:p>
            </p:txBody>
          </p:sp>
          <p:sp>
            <p:nvSpPr>
              <p:cNvPr id="151" name="Freeform: Shape 150">
                <a:extLst>
                  <a:ext uri="{FF2B5EF4-FFF2-40B4-BE49-F238E27FC236}">
                    <a16:creationId xmlns:a16="http://schemas.microsoft.com/office/drawing/2014/main" id="{30F90164-66B6-D578-53E2-2F67C371A99C}"/>
                  </a:ext>
                </a:extLst>
              </p:cNvPr>
              <p:cNvSpPr/>
              <p:nvPr/>
            </p:nvSpPr>
            <p:spPr>
              <a:xfrm>
                <a:off x="4843724" y="4154488"/>
                <a:ext cx="80212" cy="82562"/>
              </a:xfrm>
              <a:custGeom>
                <a:avLst/>
                <a:gdLst>
                  <a:gd name="connsiteX0" fmla="*/ 2014 w 80212"/>
                  <a:gd name="connsiteY0" fmla="*/ 36075 h 82562"/>
                  <a:gd name="connsiteX1" fmla="*/ 42928 w 80212"/>
                  <a:gd name="connsiteY1" fmla="*/ 81379 h 82562"/>
                  <a:gd name="connsiteX2" fmla="*/ 62287 w 80212"/>
                  <a:gd name="connsiteY2" fmla="*/ 74493 h 82562"/>
                  <a:gd name="connsiteX3" fmla="*/ 79450 w 80212"/>
                  <a:gd name="connsiteY3" fmla="*/ 48249 h 82562"/>
                  <a:gd name="connsiteX4" fmla="*/ 79450 w 80212"/>
                  <a:gd name="connsiteY4" fmla="*/ 48249 h 82562"/>
                  <a:gd name="connsiteX5" fmla="*/ 38437 w 80212"/>
                  <a:gd name="connsiteY5" fmla="*/ 2845 h 82562"/>
                  <a:gd name="connsiteX6" fmla="*/ 2413 w 80212"/>
                  <a:gd name="connsiteY6" fmla="*/ 21904 h 82562"/>
                  <a:gd name="connsiteX7" fmla="*/ 2014 w 80212"/>
                  <a:gd name="connsiteY7" fmla="*/ 36075 h 82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0212" h="82562">
                    <a:moveTo>
                      <a:pt x="2014" y="36075"/>
                    </a:moveTo>
                    <a:lnTo>
                      <a:pt x="42928" y="81379"/>
                    </a:lnTo>
                    <a:cubicBezTo>
                      <a:pt x="45622" y="84672"/>
                      <a:pt x="54004" y="80680"/>
                      <a:pt x="62287" y="74493"/>
                    </a:cubicBezTo>
                    <a:cubicBezTo>
                      <a:pt x="73363" y="66211"/>
                      <a:pt x="83043" y="52540"/>
                      <a:pt x="79450" y="48249"/>
                    </a:cubicBezTo>
                    <a:lnTo>
                      <a:pt x="79450" y="48249"/>
                    </a:lnTo>
                    <a:lnTo>
                      <a:pt x="38437" y="2845"/>
                    </a:lnTo>
                    <a:cubicBezTo>
                      <a:pt x="30254" y="-6236"/>
                      <a:pt x="9897" y="8133"/>
                      <a:pt x="2413" y="21904"/>
                    </a:cubicBezTo>
                    <a:cubicBezTo>
                      <a:pt x="-652" y="26086"/>
                      <a:pt x="-811" y="31727"/>
                      <a:pt x="2014" y="36075"/>
                    </a:cubicBezTo>
                    <a:close/>
                  </a:path>
                </a:pathLst>
              </a:custGeom>
              <a:solidFill>
                <a:srgbClr val="F28F8F"/>
              </a:solidFill>
              <a:ln w="9963" cap="flat">
                <a:noFill/>
                <a:prstDash val="solid"/>
                <a:miter/>
              </a:ln>
            </p:spPr>
            <p:txBody>
              <a:bodyPr rtlCol="0" anchor="ctr"/>
              <a:lstStyle/>
              <a:p>
                <a:pPr defTabSz="685783">
                  <a:buClrTx/>
                  <a:defRPr/>
                </a:pPr>
                <a:endParaRPr lang="en-US" sz="1350" kern="1200" dirty="0">
                  <a:solidFill>
                    <a:prstClr val="black"/>
                  </a:solidFill>
                  <a:latin typeface="Calibri" panose="020F0502020204030204"/>
                  <a:ea typeface="+mn-ea"/>
                </a:endParaRPr>
              </a:p>
            </p:txBody>
          </p:sp>
          <p:sp>
            <p:nvSpPr>
              <p:cNvPr id="152" name="Freeform: Shape 151">
                <a:extLst>
                  <a:ext uri="{FF2B5EF4-FFF2-40B4-BE49-F238E27FC236}">
                    <a16:creationId xmlns:a16="http://schemas.microsoft.com/office/drawing/2014/main" id="{F2C90331-AAF4-2D42-E2D7-1E0F6B99BEE0}"/>
                  </a:ext>
                </a:extLst>
              </p:cNvPr>
              <p:cNvSpPr/>
              <p:nvPr/>
            </p:nvSpPr>
            <p:spPr>
              <a:xfrm>
                <a:off x="4843985" y="4154391"/>
                <a:ext cx="39536" cy="38518"/>
              </a:xfrm>
              <a:custGeom>
                <a:avLst/>
                <a:gdLst>
                  <a:gd name="connsiteX0" fmla="*/ 18518 w 39536"/>
                  <a:gd name="connsiteY0" fmla="*/ 35772 h 38518"/>
                  <a:gd name="connsiteX1" fmla="*/ 39474 w 39536"/>
                  <a:gd name="connsiteY1" fmla="*/ 9128 h 38518"/>
                  <a:gd name="connsiteX2" fmla="*/ 36680 w 39536"/>
                  <a:gd name="connsiteY2" fmla="*/ 1545 h 38518"/>
                  <a:gd name="connsiteX3" fmla="*/ 2152 w 39536"/>
                  <a:gd name="connsiteY3" fmla="*/ 21502 h 38518"/>
                  <a:gd name="connsiteX4" fmla="*/ 2152 w 39536"/>
                  <a:gd name="connsiteY4" fmla="*/ 35572 h 38518"/>
                  <a:gd name="connsiteX5" fmla="*/ 18518 w 39536"/>
                  <a:gd name="connsiteY5" fmla="*/ 35772 h 385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536" h="38518">
                    <a:moveTo>
                      <a:pt x="18518" y="35772"/>
                    </a:moveTo>
                    <a:cubicBezTo>
                      <a:pt x="29255" y="30619"/>
                      <a:pt x="36996" y="20778"/>
                      <a:pt x="39474" y="9128"/>
                    </a:cubicBezTo>
                    <a:cubicBezTo>
                      <a:pt x="39813" y="6299"/>
                      <a:pt x="38774" y="3478"/>
                      <a:pt x="36680" y="1545"/>
                    </a:cubicBezTo>
                    <a:cubicBezTo>
                      <a:pt x="27798" y="-4643"/>
                      <a:pt x="9237" y="8929"/>
                      <a:pt x="2152" y="21502"/>
                    </a:cubicBezTo>
                    <a:cubicBezTo>
                      <a:pt x="-717" y="25753"/>
                      <a:pt x="-717" y="31321"/>
                      <a:pt x="2152" y="35572"/>
                    </a:cubicBezTo>
                    <a:cubicBezTo>
                      <a:pt x="4647" y="39364"/>
                      <a:pt x="11034" y="39564"/>
                      <a:pt x="18518" y="35772"/>
                    </a:cubicBezTo>
                    <a:close/>
                  </a:path>
                </a:pathLst>
              </a:custGeom>
              <a:solidFill>
                <a:srgbClr val="000000">
                  <a:alpha val="10000"/>
                </a:srgbClr>
              </a:solidFill>
              <a:ln w="9963" cap="flat">
                <a:noFill/>
                <a:prstDash val="solid"/>
                <a:miter/>
              </a:ln>
            </p:spPr>
            <p:txBody>
              <a:bodyPr rtlCol="0" anchor="ctr"/>
              <a:lstStyle/>
              <a:p>
                <a:pPr defTabSz="685783">
                  <a:buClrTx/>
                  <a:defRPr/>
                </a:pPr>
                <a:endParaRPr lang="en-US" sz="1350" kern="1200" dirty="0">
                  <a:solidFill>
                    <a:prstClr val="black"/>
                  </a:solidFill>
                  <a:latin typeface="Calibri" panose="020F0502020204030204"/>
                  <a:ea typeface="+mn-ea"/>
                </a:endParaRPr>
              </a:p>
            </p:txBody>
          </p:sp>
          <p:sp>
            <p:nvSpPr>
              <p:cNvPr id="153" name="Freeform: Shape 152">
                <a:extLst>
                  <a:ext uri="{FF2B5EF4-FFF2-40B4-BE49-F238E27FC236}">
                    <a16:creationId xmlns:a16="http://schemas.microsoft.com/office/drawing/2014/main" id="{4A3841CC-1ABD-6A4F-7B4B-D3765C036A8C}"/>
                  </a:ext>
                </a:extLst>
              </p:cNvPr>
              <p:cNvSpPr/>
              <p:nvPr/>
            </p:nvSpPr>
            <p:spPr>
              <a:xfrm>
                <a:off x="4996221" y="4283366"/>
                <a:ext cx="66563" cy="60172"/>
              </a:xfrm>
              <a:custGeom>
                <a:avLst/>
                <a:gdLst>
                  <a:gd name="connsiteX0" fmla="*/ 0 w 66563"/>
                  <a:gd name="connsiteY0" fmla="*/ 0 h 60172"/>
                  <a:gd name="connsiteX1" fmla="*/ 37521 w 66563"/>
                  <a:gd name="connsiteY1" fmla="*/ 20557 h 60172"/>
                  <a:gd name="connsiteX2" fmla="*/ 66560 w 66563"/>
                  <a:gd name="connsiteY2" fmla="*/ 46203 h 60172"/>
                  <a:gd name="connsiteX3" fmla="*/ 54385 w 66563"/>
                  <a:gd name="connsiteY3" fmla="*/ 60173 h 60172"/>
                </a:gdLst>
                <a:ahLst/>
                <a:cxnLst>
                  <a:cxn ang="0">
                    <a:pos x="connsiteX0" y="connsiteY0"/>
                  </a:cxn>
                  <a:cxn ang="0">
                    <a:pos x="connsiteX1" y="connsiteY1"/>
                  </a:cxn>
                  <a:cxn ang="0">
                    <a:pos x="connsiteX2" y="connsiteY2"/>
                  </a:cxn>
                  <a:cxn ang="0">
                    <a:pos x="connsiteX3" y="connsiteY3"/>
                  </a:cxn>
                </a:cxnLst>
                <a:rect l="l" t="t" r="r" b="b"/>
                <a:pathLst>
                  <a:path w="66563" h="60172">
                    <a:moveTo>
                      <a:pt x="0" y="0"/>
                    </a:moveTo>
                    <a:cubicBezTo>
                      <a:pt x="15021" y="652"/>
                      <a:pt x="28886" y="8248"/>
                      <a:pt x="37521" y="20557"/>
                    </a:cubicBezTo>
                    <a:cubicBezTo>
                      <a:pt x="48298" y="32531"/>
                      <a:pt x="66859" y="39217"/>
                      <a:pt x="66560" y="46203"/>
                    </a:cubicBezTo>
                    <a:cubicBezTo>
                      <a:pt x="66260" y="53188"/>
                      <a:pt x="54385" y="60173"/>
                      <a:pt x="54385" y="60173"/>
                    </a:cubicBezTo>
                    <a:close/>
                  </a:path>
                </a:pathLst>
              </a:custGeom>
              <a:solidFill>
                <a:srgbClr val="F28F8F"/>
              </a:solidFill>
              <a:ln w="9963" cap="flat">
                <a:noFill/>
                <a:prstDash val="solid"/>
                <a:miter/>
              </a:ln>
            </p:spPr>
            <p:txBody>
              <a:bodyPr rtlCol="0" anchor="ctr"/>
              <a:lstStyle/>
              <a:p>
                <a:pPr defTabSz="685783">
                  <a:buClrTx/>
                  <a:defRPr/>
                </a:pPr>
                <a:endParaRPr lang="en-US" sz="1350" kern="1200" dirty="0">
                  <a:solidFill>
                    <a:prstClr val="black"/>
                  </a:solidFill>
                  <a:latin typeface="Calibri" panose="020F0502020204030204"/>
                  <a:ea typeface="+mn-ea"/>
                </a:endParaRPr>
              </a:p>
            </p:txBody>
          </p:sp>
          <p:sp>
            <p:nvSpPr>
              <p:cNvPr id="154" name="Freeform: Shape 153">
                <a:extLst>
                  <a:ext uri="{FF2B5EF4-FFF2-40B4-BE49-F238E27FC236}">
                    <a16:creationId xmlns:a16="http://schemas.microsoft.com/office/drawing/2014/main" id="{4766D14F-4C0F-6284-A3B7-CF001DF1BD15}"/>
                  </a:ext>
                </a:extLst>
              </p:cNvPr>
              <p:cNvSpPr/>
              <p:nvPr/>
            </p:nvSpPr>
            <p:spPr>
              <a:xfrm>
                <a:off x="4277552" y="3496527"/>
                <a:ext cx="863872" cy="975238"/>
              </a:xfrm>
              <a:custGeom>
                <a:avLst/>
                <a:gdLst>
                  <a:gd name="connsiteX0" fmla="*/ 656201 w 863872"/>
                  <a:gd name="connsiteY0" fmla="*/ 974742 h 975238"/>
                  <a:gd name="connsiteX1" fmla="*/ 732939 w 863872"/>
                  <a:gd name="connsiteY1" fmla="*/ 956680 h 975238"/>
                  <a:gd name="connsiteX2" fmla="*/ 749504 w 863872"/>
                  <a:gd name="connsiteY2" fmla="*/ 945105 h 975238"/>
                  <a:gd name="connsiteX3" fmla="*/ 763574 w 863872"/>
                  <a:gd name="connsiteY3" fmla="*/ 937221 h 975238"/>
                  <a:gd name="connsiteX4" fmla="*/ 776347 w 863872"/>
                  <a:gd name="connsiteY4" fmla="*/ 934926 h 975238"/>
                  <a:gd name="connsiteX5" fmla="*/ 798900 w 863872"/>
                  <a:gd name="connsiteY5" fmla="*/ 914969 h 975238"/>
                  <a:gd name="connsiteX6" fmla="*/ 801295 w 863872"/>
                  <a:gd name="connsiteY6" fmla="*/ 909181 h 975238"/>
                  <a:gd name="connsiteX7" fmla="*/ 805985 w 863872"/>
                  <a:gd name="connsiteY7" fmla="*/ 905289 h 975238"/>
                  <a:gd name="connsiteX8" fmla="*/ 812471 w 863872"/>
                  <a:gd name="connsiteY8" fmla="*/ 906386 h 975238"/>
                  <a:gd name="connsiteX9" fmla="*/ 835722 w 863872"/>
                  <a:gd name="connsiteY9" fmla="*/ 914369 h 975238"/>
                  <a:gd name="connsiteX10" fmla="*/ 853983 w 863872"/>
                  <a:gd name="connsiteY10" fmla="*/ 913571 h 975238"/>
                  <a:gd name="connsiteX11" fmla="*/ 862266 w 863872"/>
                  <a:gd name="connsiteY11" fmla="*/ 901397 h 975238"/>
                  <a:gd name="connsiteX12" fmla="*/ 842308 w 863872"/>
                  <a:gd name="connsiteY12" fmla="*/ 880841 h 975238"/>
                  <a:gd name="connsiteX13" fmla="*/ 744814 w 863872"/>
                  <a:gd name="connsiteY13" fmla="*/ 827753 h 975238"/>
                  <a:gd name="connsiteX14" fmla="*/ 684940 w 863872"/>
                  <a:gd name="connsiteY14" fmla="*/ 807795 h 975238"/>
                  <a:gd name="connsiteX15" fmla="*/ 661789 w 863872"/>
                  <a:gd name="connsiteY15" fmla="*/ 797816 h 975238"/>
                  <a:gd name="connsiteX16" fmla="*/ 651810 w 863872"/>
                  <a:gd name="connsiteY16" fmla="*/ 787138 h 975238"/>
                  <a:gd name="connsiteX17" fmla="*/ 628659 w 863872"/>
                  <a:gd name="connsiteY17" fmla="*/ 788536 h 975238"/>
                  <a:gd name="connsiteX18" fmla="*/ 590240 w 863872"/>
                  <a:gd name="connsiteY18" fmla="*/ 800809 h 975238"/>
                  <a:gd name="connsiteX19" fmla="*/ 472489 w 863872"/>
                  <a:gd name="connsiteY19" fmla="*/ 781450 h 975238"/>
                  <a:gd name="connsiteX20" fmla="*/ 201860 w 863872"/>
                  <a:gd name="connsiteY20" fmla="*/ 670285 h 975238"/>
                  <a:gd name="connsiteX21" fmla="*/ 251755 w 863872"/>
                  <a:gd name="connsiteY21" fmla="*/ 304258 h 975238"/>
                  <a:gd name="connsiteX22" fmla="*/ 230400 w 863872"/>
                  <a:gd name="connsiteY22" fmla="*/ 0 h 975238"/>
                  <a:gd name="connsiteX23" fmla="*/ 93988 w 863872"/>
                  <a:gd name="connsiteY23" fmla="*/ 71948 h 975238"/>
                  <a:gd name="connsiteX24" fmla="*/ 37607 w 863872"/>
                  <a:gd name="connsiteY24" fmla="*/ 238796 h 975238"/>
                  <a:gd name="connsiteX25" fmla="*/ 86 w 863872"/>
                  <a:gd name="connsiteY25" fmla="*/ 711398 h 975238"/>
                  <a:gd name="connsiteX26" fmla="*/ 108956 w 863872"/>
                  <a:gd name="connsiteY26" fmla="*/ 854895 h 975238"/>
                  <a:gd name="connsiteX27" fmla="*/ 150269 w 863872"/>
                  <a:gd name="connsiteY27" fmla="*/ 866471 h 975238"/>
                  <a:gd name="connsiteX28" fmla="*/ 312826 w 863872"/>
                  <a:gd name="connsiteY28" fmla="*/ 904291 h 975238"/>
                  <a:gd name="connsiteX29" fmla="*/ 506617 w 863872"/>
                  <a:gd name="connsiteY29" fmla="*/ 944207 h 975238"/>
                  <a:gd name="connsiteX30" fmla="*/ 656201 w 863872"/>
                  <a:gd name="connsiteY30" fmla="*/ 974742 h 975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863872" h="975238">
                    <a:moveTo>
                      <a:pt x="656201" y="974742"/>
                    </a:moveTo>
                    <a:cubicBezTo>
                      <a:pt x="683058" y="977140"/>
                      <a:pt x="709971" y="970805"/>
                      <a:pt x="732939" y="956680"/>
                    </a:cubicBezTo>
                    <a:cubicBezTo>
                      <a:pt x="738527" y="952988"/>
                      <a:pt x="743916" y="948897"/>
                      <a:pt x="749504" y="945105"/>
                    </a:cubicBezTo>
                    <a:cubicBezTo>
                      <a:pt x="753585" y="941513"/>
                      <a:pt x="758380" y="938827"/>
                      <a:pt x="763574" y="937221"/>
                    </a:cubicBezTo>
                    <a:cubicBezTo>
                      <a:pt x="767865" y="936324"/>
                      <a:pt x="772156" y="936024"/>
                      <a:pt x="776347" y="934926"/>
                    </a:cubicBezTo>
                    <a:cubicBezTo>
                      <a:pt x="786590" y="932200"/>
                      <a:pt x="794948" y="924803"/>
                      <a:pt x="798900" y="914969"/>
                    </a:cubicBezTo>
                    <a:cubicBezTo>
                      <a:pt x="799508" y="912966"/>
                      <a:pt x="800310" y="911028"/>
                      <a:pt x="801295" y="909181"/>
                    </a:cubicBezTo>
                    <a:cubicBezTo>
                      <a:pt x="802264" y="907300"/>
                      <a:pt x="803957" y="905895"/>
                      <a:pt x="805985" y="905289"/>
                    </a:cubicBezTo>
                    <a:cubicBezTo>
                      <a:pt x="808208" y="905008"/>
                      <a:pt x="810464" y="905390"/>
                      <a:pt x="812471" y="906386"/>
                    </a:cubicBezTo>
                    <a:cubicBezTo>
                      <a:pt x="819834" y="910065"/>
                      <a:pt x="827653" y="912749"/>
                      <a:pt x="835722" y="914369"/>
                    </a:cubicBezTo>
                    <a:cubicBezTo>
                      <a:pt x="841800" y="915353"/>
                      <a:pt x="848015" y="915081"/>
                      <a:pt x="853983" y="913571"/>
                    </a:cubicBezTo>
                    <a:cubicBezTo>
                      <a:pt x="858474" y="912274"/>
                      <a:pt x="867555" y="907085"/>
                      <a:pt x="862266" y="901397"/>
                    </a:cubicBezTo>
                    <a:cubicBezTo>
                      <a:pt x="855181" y="893913"/>
                      <a:pt x="848495" y="886030"/>
                      <a:pt x="842308" y="880841"/>
                    </a:cubicBezTo>
                    <a:cubicBezTo>
                      <a:pt x="811573" y="853997"/>
                      <a:pt x="782434" y="842322"/>
                      <a:pt x="744814" y="827753"/>
                    </a:cubicBezTo>
                    <a:cubicBezTo>
                      <a:pt x="727251" y="820967"/>
                      <a:pt x="702004" y="813782"/>
                      <a:pt x="684940" y="807795"/>
                    </a:cubicBezTo>
                    <a:cubicBezTo>
                      <a:pt x="677356" y="805100"/>
                      <a:pt x="669573" y="801209"/>
                      <a:pt x="661789" y="797816"/>
                    </a:cubicBezTo>
                    <a:lnTo>
                      <a:pt x="651810" y="787138"/>
                    </a:lnTo>
                    <a:cubicBezTo>
                      <a:pt x="644086" y="785862"/>
                      <a:pt x="636174" y="786339"/>
                      <a:pt x="628659" y="788536"/>
                    </a:cubicBezTo>
                    <a:cubicBezTo>
                      <a:pt x="616584" y="791729"/>
                      <a:pt x="602414" y="798515"/>
                      <a:pt x="590240" y="800809"/>
                    </a:cubicBezTo>
                    <a:cubicBezTo>
                      <a:pt x="559505" y="807396"/>
                      <a:pt x="510409" y="794024"/>
                      <a:pt x="472489" y="781450"/>
                    </a:cubicBezTo>
                    <a:cubicBezTo>
                      <a:pt x="397647" y="756603"/>
                      <a:pt x="201860" y="670285"/>
                      <a:pt x="201860" y="670285"/>
                    </a:cubicBezTo>
                    <a:lnTo>
                      <a:pt x="251755" y="304258"/>
                    </a:lnTo>
                    <a:cubicBezTo>
                      <a:pt x="294065" y="230014"/>
                      <a:pt x="266025" y="39317"/>
                      <a:pt x="230400" y="0"/>
                    </a:cubicBezTo>
                    <a:cubicBezTo>
                      <a:pt x="196172" y="11476"/>
                      <a:pt x="136099" y="22652"/>
                      <a:pt x="93988" y="71948"/>
                    </a:cubicBezTo>
                    <a:cubicBezTo>
                      <a:pt x="64849" y="106076"/>
                      <a:pt x="48484" y="159663"/>
                      <a:pt x="37607" y="238796"/>
                    </a:cubicBezTo>
                    <a:cubicBezTo>
                      <a:pt x="22439" y="348564"/>
                      <a:pt x="1483" y="600433"/>
                      <a:pt x="86" y="711398"/>
                    </a:cubicBezTo>
                    <a:cubicBezTo>
                      <a:pt x="-1311" y="822364"/>
                      <a:pt x="13458" y="824260"/>
                      <a:pt x="108956" y="854895"/>
                    </a:cubicBezTo>
                    <a:cubicBezTo>
                      <a:pt x="122527" y="859286"/>
                      <a:pt x="136398" y="862978"/>
                      <a:pt x="150269" y="866471"/>
                    </a:cubicBezTo>
                    <a:cubicBezTo>
                      <a:pt x="204055" y="880541"/>
                      <a:pt x="258441" y="892616"/>
                      <a:pt x="312826" y="904291"/>
                    </a:cubicBezTo>
                    <a:cubicBezTo>
                      <a:pt x="377290" y="918262"/>
                      <a:pt x="441853" y="931534"/>
                      <a:pt x="506617" y="944207"/>
                    </a:cubicBezTo>
                    <a:cubicBezTo>
                      <a:pt x="534657" y="948997"/>
                      <a:pt x="625067" y="972747"/>
                      <a:pt x="656201" y="974742"/>
                    </a:cubicBezTo>
                    <a:close/>
                  </a:path>
                </a:pathLst>
              </a:custGeom>
              <a:solidFill>
                <a:srgbClr val="FFA8A7"/>
              </a:solidFill>
              <a:ln w="9963" cap="flat">
                <a:noFill/>
                <a:prstDash val="solid"/>
                <a:miter/>
              </a:ln>
            </p:spPr>
            <p:txBody>
              <a:bodyPr rtlCol="0" anchor="ctr"/>
              <a:lstStyle/>
              <a:p>
                <a:pPr defTabSz="685783">
                  <a:buClrTx/>
                  <a:defRPr/>
                </a:pPr>
                <a:endParaRPr lang="en-US" sz="1350" kern="1200" dirty="0">
                  <a:solidFill>
                    <a:prstClr val="black"/>
                  </a:solidFill>
                  <a:latin typeface="Calibri" panose="020F0502020204030204"/>
                  <a:ea typeface="+mn-ea"/>
                </a:endParaRPr>
              </a:p>
            </p:txBody>
          </p:sp>
          <p:sp>
            <p:nvSpPr>
              <p:cNvPr id="155" name="Freeform: Shape 154">
                <a:extLst>
                  <a:ext uri="{FF2B5EF4-FFF2-40B4-BE49-F238E27FC236}">
                    <a16:creationId xmlns:a16="http://schemas.microsoft.com/office/drawing/2014/main" id="{DDA45AAD-A2D1-4449-9BB5-FAFCE03D8F5A}"/>
                  </a:ext>
                </a:extLst>
              </p:cNvPr>
              <p:cNvSpPr/>
              <p:nvPr/>
            </p:nvSpPr>
            <p:spPr>
              <a:xfrm>
                <a:off x="4395688" y="4142880"/>
                <a:ext cx="86617" cy="23932"/>
              </a:xfrm>
              <a:custGeom>
                <a:avLst/>
                <a:gdLst>
                  <a:gd name="connsiteX0" fmla="*/ 83723 w 86617"/>
                  <a:gd name="connsiteY0" fmla="*/ 23932 h 23932"/>
                  <a:gd name="connsiteX1" fmla="*/ 0 w 86617"/>
                  <a:gd name="connsiteY1" fmla="*/ 19143 h 23932"/>
                  <a:gd name="connsiteX2" fmla="*/ 86617 w 86617"/>
                  <a:gd name="connsiteY2" fmla="*/ 2577 h 23932"/>
                </a:gdLst>
                <a:ahLst/>
                <a:cxnLst>
                  <a:cxn ang="0">
                    <a:pos x="connsiteX0" y="connsiteY0"/>
                  </a:cxn>
                  <a:cxn ang="0">
                    <a:pos x="connsiteX1" y="connsiteY1"/>
                  </a:cxn>
                  <a:cxn ang="0">
                    <a:pos x="connsiteX2" y="connsiteY2"/>
                  </a:cxn>
                </a:cxnLst>
                <a:rect l="l" t="t" r="r" b="b"/>
                <a:pathLst>
                  <a:path w="86617" h="23932">
                    <a:moveTo>
                      <a:pt x="83723" y="23932"/>
                    </a:moveTo>
                    <a:cubicBezTo>
                      <a:pt x="56680" y="15225"/>
                      <a:pt x="27860" y="13576"/>
                      <a:pt x="0" y="19143"/>
                    </a:cubicBezTo>
                    <a:cubicBezTo>
                      <a:pt x="25404" y="2037"/>
                      <a:pt x="56694" y="-3947"/>
                      <a:pt x="86617" y="2577"/>
                    </a:cubicBezTo>
                    <a:close/>
                  </a:path>
                </a:pathLst>
              </a:custGeom>
              <a:solidFill>
                <a:srgbClr val="F28F8F"/>
              </a:solidFill>
              <a:ln w="9963" cap="flat">
                <a:noFill/>
                <a:prstDash val="solid"/>
                <a:miter/>
              </a:ln>
            </p:spPr>
            <p:txBody>
              <a:bodyPr rtlCol="0" anchor="ctr"/>
              <a:lstStyle/>
              <a:p>
                <a:pPr defTabSz="685783">
                  <a:buClrTx/>
                  <a:defRPr/>
                </a:pPr>
                <a:endParaRPr lang="en-US" sz="1350" kern="1200" dirty="0">
                  <a:solidFill>
                    <a:prstClr val="black"/>
                  </a:solidFill>
                  <a:latin typeface="Calibri" panose="020F0502020204030204"/>
                  <a:ea typeface="+mn-ea"/>
                </a:endParaRPr>
              </a:p>
            </p:txBody>
          </p:sp>
        </p:grpSp>
        <p:sp>
          <p:nvSpPr>
            <p:cNvPr id="143" name="Freeform: Shape 142">
              <a:extLst>
                <a:ext uri="{FF2B5EF4-FFF2-40B4-BE49-F238E27FC236}">
                  <a16:creationId xmlns:a16="http://schemas.microsoft.com/office/drawing/2014/main" id="{BED84177-DCC0-DAE0-44D1-12215EBF7692}"/>
                </a:ext>
              </a:extLst>
            </p:cNvPr>
            <p:cNvSpPr/>
            <p:nvPr/>
          </p:nvSpPr>
          <p:spPr>
            <a:xfrm>
              <a:off x="5520913" y="4268997"/>
              <a:ext cx="131671" cy="146826"/>
            </a:xfrm>
            <a:custGeom>
              <a:avLst/>
              <a:gdLst>
                <a:gd name="connsiteX0" fmla="*/ 0 w 131671"/>
                <a:gd name="connsiteY0" fmla="*/ 0 h 146826"/>
                <a:gd name="connsiteX1" fmla="*/ 56581 w 131671"/>
                <a:gd name="connsiteY1" fmla="*/ 83324 h 146826"/>
                <a:gd name="connsiteX2" fmla="*/ 108072 w 131671"/>
                <a:gd name="connsiteY2" fmla="*/ 140104 h 146826"/>
                <a:gd name="connsiteX3" fmla="*/ 130325 w 131671"/>
                <a:gd name="connsiteY3" fmla="*/ 114359 h 146826"/>
                <a:gd name="connsiteX4" fmla="*/ 99191 w 131671"/>
                <a:gd name="connsiteY4" fmla="*/ 36722 h 1468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1671" h="146826">
                  <a:moveTo>
                    <a:pt x="0" y="0"/>
                  </a:moveTo>
                  <a:cubicBezTo>
                    <a:pt x="10618" y="32558"/>
                    <a:pt x="30234" y="61447"/>
                    <a:pt x="56581" y="83324"/>
                  </a:cubicBezTo>
                  <a:cubicBezTo>
                    <a:pt x="76577" y="99475"/>
                    <a:pt x="93947" y="118629"/>
                    <a:pt x="108072" y="140104"/>
                  </a:cubicBezTo>
                  <a:cubicBezTo>
                    <a:pt x="120047" y="156170"/>
                    <a:pt x="136512" y="141801"/>
                    <a:pt x="130325" y="114359"/>
                  </a:cubicBezTo>
                  <a:cubicBezTo>
                    <a:pt x="125435" y="93203"/>
                    <a:pt x="103482" y="64464"/>
                    <a:pt x="99191" y="36722"/>
                  </a:cubicBezTo>
                  <a:close/>
                </a:path>
              </a:pathLst>
            </a:custGeom>
            <a:solidFill>
              <a:srgbClr val="FFA8A7"/>
            </a:solidFill>
            <a:ln w="9963" cap="flat">
              <a:noFill/>
              <a:prstDash val="solid"/>
              <a:miter/>
            </a:ln>
          </p:spPr>
          <p:txBody>
            <a:bodyPr rtlCol="0" anchor="ctr"/>
            <a:lstStyle/>
            <a:p>
              <a:pPr defTabSz="685783">
                <a:buClrTx/>
                <a:defRPr/>
              </a:pPr>
              <a:endParaRPr lang="en-US" sz="1350" kern="1200" dirty="0">
                <a:solidFill>
                  <a:prstClr val="black"/>
                </a:solidFill>
                <a:latin typeface="Calibri" panose="020F0502020204030204"/>
                <a:ea typeface="+mn-ea"/>
              </a:endParaRPr>
            </a:p>
          </p:txBody>
        </p:sp>
      </p:grpSp>
      <p:grpSp>
        <p:nvGrpSpPr>
          <p:cNvPr id="238" name="Graphic 2">
            <a:extLst>
              <a:ext uri="{FF2B5EF4-FFF2-40B4-BE49-F238E27FC236}">
                <a16:creationId xmlns:a16="http://schemas.microsoft.com/office/drawing/2014/main" id="{7E51E4D6-D2D6-DB6D-B307-AFD22655C8F0}"/>
              </a:ext>
            </a:extLst>
          </p:cNvPr>
          <p:cNvGrpSpPr/>
          <p:nvPr/>
        </p:nvGrpSpPr>
        <p:grpSpPr>
          <a:xfrm>
            <a:off x="955916" y="1674804"/>
            <a:ext cx="454234" cy="480478"/>
            <a:chOff x="4438498" y="1952142"/>
            <a:chExt cx="663798" cy="702151"/>
          </a:xfrm>
        </p:grpSpPr>
        <p:grpSp>
          <p:nvGrpSpPr>
            <p:cNvPr id="239" name="Graphic 2">
              <a:extLst>
                <a:ext uri="{FF2B5EF4-FFF2-40B4-BE49-F238E27FC236}">
                  <a16:creationId xmlns:a16="http://schemas.microsoft.com/office/drawing/2014/main" id="{2FC41C91-1267-BAEB-29B7-1D71EF8824C4}"/>
                </a:ext>
              </a:extLst>
            </p:cNvPr>
            <p:cNvGrpSpPr/>
            <p:nvPr/>
          </p:nvGrpSpPr>
          <p:grpSpPr>
            <a:xfrm>
              <a:off x="4438498" y="1952142"/>
              <a:ext cx="663798" cy="702151"/>
              <a:chOff x="4438498" y="1952142"/>
              <a:chExt cx="663798" cy="702151"/>
            </a:xfrm>
          </p:grpSpPr>
          <p:sp>
            <p:nvSpPr>
              <p:cNvPr id="243" name="Freeform: Shape 242">
                <a:extLst>
                  <a:ext uri="{FF2B5EF4-FFF2-40B4-BE49-F238E27FC236}">
                    <a16:creationId xmlns:a16="http://schemas.microsoft.com/office/drawing/2014/main" id="{CF4FBC28-C504-F239-F9AF-6178053C93D1}"/>
                  </a:ext>
                </a:extLst>
              </p:cNvPr>
              <p:cNvSpPr/>
              <p:nvPr/>
            </p:nvSpPr>
            <p:spPr>
              <a:xfrm>
                <a:off x="4717808" y="2371802"/>
                <a:ext cx="100887" cy="213549"/>
              </a:xfrm>
              <a:custGeom>
                <a:avLst/>
                <a:gdLst>
                  <a:gd name="connsiteX0" fmla="*/ 100887 w 100887"/>
                  <a:gd name="connsiteY0" fmla="*/ 213549 h 213549"/>
                  <a:gd name="connsiteX1" fmla="*/ 62967 w 100887"/>
                  <a:gd name="connsiteY1" fmla="*/ 142100 h 213549"/>
                  <a:gd name="connsiteX2" fmla="*/ 93503 w 100887"/>
                  <a:gd name="connsiteY2" fmla="*/ 53986 h 213549"/>
                  <a:gd name="connsiteX3" fmla="*/ 93503 w 100887"/>
                  <a:gd name="connsiteY3" fmla="*/ 0 h 213549"/>
                  <a:gd name="connsiteX4" fmla="*/ 0 w 100887"/>
                  <a:gd name="connsiteY4" fmla="*/ 53986 h 213549"/>
                  <a:gd name="connsiteX5" fmla="*/ 0 w 100887"/>
                  <a:gd name="connsiteY5" fmla="*/ 107872 h 213549"/>
                  <a:gd name="connsiteX6" fmla="*/ 39916 w 100887"/>
                  <a:gd name="connsiteY6" fmla="*/ 177725 h 213549"/>
                  <a:gd name="connsiteX7" fmla="*/ 42610 w 100887"/>
                  <a:gd name="connsiteY7" fmla="*/ 180120 h 213549"/>
                  <a:gd name="connsiteX8" fmla="*/ 42610 w 100887"/>
                  <a:gd name="connsiteY8" fmla="*/ 180120 h 213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0887" h="213549">
                    <a:moveTo>
                      <a:pt x="100887" y="213549"/>
                    </a:moveTo>
                    <a:lnTo>
                      <a:pt x="62967" y="142100"/>
                    </a:lnTo>
                    <a:lnTo>
                      <a:pt x="93503" y="53986"/>
                    </a:lnTo>
                    <a:lnTo>
                      <a:pt x="93503" y="0"/>
                    </a:lnTo>
                    <a:lnTo>
                      <a:pt x="0" y="53986"/>
                    </a:lnTo>
                    <a:lnTo>
                      <a:pt x="0" y="107872"/>
                    </a:lnTo>
                    <a:lnTo>
                      <a:pt x="39916" y="177725"/>
                    </a:lnTo>
                    <a:cubicBezTo>
                      <a:pt x="40468" y="178843"/>
                      <a:pt x="41434" y="179703"/>
                      <a:pt x="42610" y="180120"/>
                    </a:cubicBezTo>
                    <a:lnTo>
                      <a:pt x="42610" y="180120"/>
                    </a:lnTo>
                    <a:close/>
                  </a:path>
                </a:pathLst>
              </a:custGeom>
              <a:solidFill>
                <a:srgbClr val="407BFF"/>
              </a:solidFill>
              <a:ln w="9963" cap="flat">
                <a:noFill/>
                <a:prstDash val="solid"/>
                <a:miter/>
              </a:ln>
            </p:spPr>
            <p:txBody>
              <a:bodyPr rtlCol="0" anchor="ctr"/>
              <a:lstStyle/>
              <a:p>
                <a:pPr defTabSz="685783">
                  <a:buClrTx/>
                  <a:defRPr/>
                </a:pPr>
                <a:endParaRPr lang="en-US" sz="1350" kern="1200" dirty="0">
                  <a:solidFill>
                    <a:prstClr val="black"/>
                  </a:solidFill>
                  <a:latin typeface="Calibri" panose="020F0502020204030204"/>
                  <a:ea typeface="+mn-ea"/>
                </a:endParaRPr>
              </a:p>
            </p:txBody>
          </p:sp>
          <p:sp>
            <p:nvSpPr>
              <p:cNvPr id="244" name="Freeform: Shape 243">
                <a:extLst>
                  <a:ext uri="{FF2B5EF4-FFF2-40B4-BE49-F238E27FC236}">
                    <a16:creationId xmlns:a16="http://schemas.microsoft.com/office/drawing/2014/main" id="{B7FB23DC-8DDC-91FB-B18B-60DBDB3FE4C6}"/>
                  </a:ext>
                </a:extLst>
              </p:cNvPr>
              <p:cNvSpPr/>
              <p:nvPr/>
            </p:nvSpPr>
            <p:spPr>
              <a:xfrm>
                <a:off x="4717808" y="2371802"/>
                <a:ext cx="100887" cy="213549"/>
              </a:xfrm>
              <a:custGeom>
                <a:avLst/>
                <a:gdLst>
                  <a:gd name="connsiteX0" fmla="*/ 100887 w 100887"/>
                  <a:gd name="connsiteY0" fmla="*/ 213549 h 213549"/>
                  <a:gd name="connsiteX1" fmla="*/ 62967 w 100887"/>
                  <a:gd name="connsiteY1" fmla="*/ 142100 h 213549"/>
                  <a:gd name="connsiteX2" fmla="*/ 93503 w 100887"/>
                  <a:gd name="connsiteY2" fmla="*/ 53986 h 213549"/>
                  <a:gd name="connsiteX3" fmla="*/ 93503 w 100887"/>
                  <a:gd name="connsiteY3" fmla="*/ 0 h 213549"/>
                  <a:gd name="connsiteX4" fmla="*/ 0 w 100887"/>
                  <a:gd name="connsiteY4" fmla="*/ 53986 h 213549"/>
                  <a:gd name="connsiteX5" fmla="*/ 0 w 100887"/>
                  <a:gd name="connsiteY5" fmla="*/ 107872 h 213549"/>
                  <a:gd name="connsiteX6" fmla="*/ 39916 w 100887"/>
                  <a:gd name="connsiteY6" fmla="*/ 177725 h 213549"/>
                  <a:gd name="connsiteX7" fmla="*/ 42610 w 100887"/>
                  <a:gd name="connsiteY7" fmla="*/ 180120 h 213549"/>
                  <a:gd name="connsiteX8" fmla="*/ 42610 w 100887"/>
                  <a:gd name="connsiteY8" fmla="*/ 180120 h 213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0887" h="213549">
                    <a:moveTo>
                      <a:pt x="100887" y="213549"/>
                    </a:moveTo>
                    <a:lnTo>
                      <a:pt x="62967" y="142100"/>
                    </a:lnTo>
                    <a:lnTo>
                      <a:pt x="93503" y="53986"/>
                    </a:lnTo>
                    <a:lnTo>
                      <a:pt x="93503" y="0"/>
                    </a:lnTo>
                    <a:lnTo>
                      <a:pt x="0" y="53986"/>
                    </a:lnTo>
                    <a:lnTo>
                      <a:pt x="0" y="107872"/>
                    </a:lnTo>
                    <a:lnTo>
                      <a:pt x="39916" y="177725"/>
                    </a:lnTo>
                    <a:cubicBezTo>
                      <a:pt x="40468" y="178843"/>
                      <a:pt x="41434" y="179703"/>
                      <a:pt x="42610" y="180120"/>
                    </a:cubicBezTo>
                    <a:lnTo>
                      <a:pt x="42610" y="180120"/>
                    </a:lnTo>
                    <a:close/>
                  </a:path>
                </a:pathLst>
              </a:custGeom>
              <a:solidFill>
                <a:srgbClr val="000000">
                  <a:alpha val="20000"/>
                </a:srgbClr>
              </a:solidFill>
              <a:ln w="9963" cap="flat">
                <a:noFill/>
                <a:prstDash val="solid"/>
                <a:miter/>
              </a:ln>
            </p:spPr>
            <p:txBody>
              <a:bodyPr rtlCol="0" anchor="ctr"/>
              <a:lstStyle/>
              <a:p>
                <a:pPr defTabSz="685783">
                  <a:buClrTx/>
                  <a:defRPr/>
                </a:pPr>
                <a:endParaRPr lang="en-US" sz="1350" kern="1200" dirty="0">
                  <a:solidFill>
                    <a:prstClr val="black"/>
                  </a:solidFill>
                  <a:latin typeface="Calibri" panose="020F0502020204030204"/>
                  <a:ea typeface="+mn-ea"/>
                </a:endParaRPr>
              </a:p>
            </p:txBody>
          </p:sp>
          <p:sp>
            <p:nvSpPr>
              <p:cNvPr id="245" name="Freeform: Shape 244">
                <a:extLst>
                  <a:ext uri="{FF2B5EF4-FFF2-40B4-BE49-F238E27FC236}">
                    <a16:creationId xmlns:a16="http://schemas.microsoft.com/office/drawing/2014/main" id="{998D0165-463C-FB7D-465B-A15A2EB8711F}"/>
                  </a:ext>
                </a:extLst>
              </p:cNvPr>
              <p:cNvSpPr/>
              <p:nvPr/>
            </p:nvSpPr>
            <p:spPr>
              <a:xfrm>
                <a:off x="4438498" y="1952142"/>
                <a:ext cx="663798" cy="702135"/>
              </a:xfrm>
              <a:custGeom>
                <a:avLst/>
                <a:gdLst>
                  <a:gd name="connsiteX0" fmla="*/ 663799 w 663798"/>
                  <a:gd name="connsiteY0" fmla="*/ 68501 h 702135"/>
                  <a:gd name="connsiteX1" fmla="*/ 635758 w 663798"/>
                  <a:gd name="connsiteY1" fmla="*/ 19904 h 702135"/>
                  <a:gd name="connsiteX2" fmla="*/ 613006 w 663798"/>
                  <a:gd name="connsiteY2" fmla="*/ 6731 h 702135"/>
                  <a:gd name="connsiteX3" fmla="*/ 556924 w 663798"/>
                  <a:gd name="connsiteY3" fmla="*/ 6731 h 702135"/>
                  <a:gd name="connsiteX4" fmla="*/ 28041 w 663798"/>
                  <a:gd name="connsiteY4" fmla="*/ 312087 h 702135"/>
                  <a:gd name="connsiteX5" fmla="*/ 0 w 663798"/>
                  <a:gd name="connsiteY5" fmla="*/ 360684 h 702135"/>
                  <a:gd name="connsiteX6" fmla="*/ 0 w 663798"/>
                  <a:gd name="connsiteY6" fmla="*/ 633708 h 702135"/>
                  <a:gd name="connsiteX7" fmla="*/ 28041 w 663798"/>
                  <a:gd name="connsiteY7" fmla="*/ 682305 h 702135"/>
                  <a:gd name="connsiteX8" fmla="*/ 50893 w 663798"/>
                  <a:gd name="connsiteY8" fmla="*/ 695478 h 702135"/>
                  <a:gd name="connsiteX9" fmla="*/ 106874 w 663798"/>
                  <a:gd name="connsiteY9" fmla="*/ 695478 h 702135"/>
                  <a:gd name="connsiteX10" fmla="*/ 337288 w 663798"/>
                  <a:gd name="connsiteY10" fmla="*/ 561560 h 702135"/>
                  <a:gd name="connsiteX11" fmla="*/ 377204 w 663798"/>
                  <a:gd name="connsiteY11" fmla="*/ 631413 h 702135"/>
                  <a:gd name="connsiteX12" fmla="*/ 385361 w 663798"/>
                  <a:gd name="connsiteY12" fmla="*/ 633684 h 702135"/>
                  <a:gd name="connsiteX13" fmla="*/ 388081 w 663798"/>
                  <a:gd name="connsiteY13" fmla="*/ 630415 h 702135"/>
                  <a:gd name="connsiteX14" fmla="*/ 430890 w 663798"/>
                  <a:gd name="connsiteY14" fmla="*/ 507574 h 702135"/>
                  <a:gd name="connsiteX15" fmla="*/ 635758 w 663798"/>
                  <a:gd name="connsiteY15" fmla="*/ 389923 h 702135"/>
                  <a:gd name="connsiteX16" fmla="*/ 663799 w 663798"/>
                  <a:gd name="connsiteY16" fmla="*/ 341425 h 702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63798" h="702135">
                    <a:moveTo>
                      <a:pt x="663799" y="68501"/>
                    </a:moveTo>
                    <a:cubicBezTo>
                      <a:pt x="662724" y="48761"/>
                      <a:pt x="652311" y="30713"/>
                      <a:pt x="635758" y="19904"/>
                    </a:cubicBezTo>
                    <a:lnTo>
                      <a:pt x="613006" y="6731"/>
                    </a:lnTo>
                    <a:cubicBezTo>
                      <a:pt x="595389" y="-2244"/>
                      <a:pt x="574541" y="-2244"/>
                      <a:pt x="556924" y="6731"/>
                    </a:cubicBezTo>
                    <a:lnTo>
                      <a:pt x="28041" y="312087"/>
                    </a:lnTo>
                    <a:cubicBezTo>
                      <a:pt x="11500" y="322907"/>
                      <a:pt x="1090" y="340949"/>
                      <a:pt x="0" y="360684"/>
                    </a:cubicBezTo>
                    <a:lnTo>
                      <a:pt x="0" y="633708"/>
                    </a:lnTo>
                    <a:cubicBezTo>
                      <a:pt x="1090" y="653444"/>
                      <a:pt x="11500" y="671485"/>
                      <a:pt x="28041" y="682305"/>
                    </a:cubicBezTo>
                    <a:lnTo>
                      <a:pt x="50893" y="695478"/>
                    </a:lnTo>
                    <a:cubicBezTo>
                      <a:pt x="68497" y="704355"/>
                      <a:pt x="89269" y="704355"/>
                      <a:pt x="106874" y="695478"/>
                    </a:cubicBezTo>
                    <a:lnTo>
                      <a:pt x="337288" y="561560"/>
                    </a:lnTo>
                    <a:lnTo>
                      <a:pt x="377204" y="631413"/>
                    </a:lnTo>
                    <a:cubicBezTo>
                      <a:pt x="378829" y="634293"/>
                      <a:pt x="382481" y="635310"/>
                      <a:pt x="385361" y="633684"/>
                    </a:cubicBezTo>
                    <a:cubicBezTo>
                      <a:pt x="386637" y="632964"/>
                      <a:pt x="387605" y="631801"/>
                      <a:pt x="388081" y="630415"/>
                    </a:cubicBezTo>
                    <a:lnTo>
                      <a:pt x="430890" y="507574"/>
                    </a:lnTo>
                    <a:lnTo>
                      <a:pt x="635758" y="389923"/>
                    </a:lnTo>
                    <a:cubicBezTo>
                      <a:pt x="652307" y="379157"/>
                      <a:pt x="662725" y="361139"/>
                      <a:pt x="663799" y="341425"/>
                    </a:cubicBezTo>
                    <a:close/>
                  </a:path>
                </a:pathLst>
              </a:custGeom>
              <a:solidFill>
                <a:srgbClr val="266E3E"/>
              </a:solidFill>
              <a:ln w="9963" cap="flat">
                <a:noFill/>
                <a:prstDash val="solid"/>
                <a:miter/>
              </a:ln>
            </p:spPr>
            <p:txBody>
              <a:bodyPr rtlCol="0" anchor="ctr"/>
              <a:lstStyle/>
              <a:p>
                <a:pPr defTabSz="685783">
                  <a:buClrTx/>
                  <a:defRPr/>
                </a:pPr>
                <a:endParaRPr lang="en-US" sz="1350" kern="1200" dirty="0">
                  <a:solidFill>
                    <a:prstClr val="black"/>
                  </a:solidFill>
                  <a:latin typeface="Calibri" panose="020F0502020204030204"/>
                  <a:ea typeface="+mn-ea"/>
                </a:endParaRPr>
              </a:p>
            </p:txBody>
          </p:sp>
          <p:sp>
            <p:nvSpPr>
              <p:cNvPr id="246" name="Freeform: Shape 245">
                <a:extLst>
                  <a:ext uri="{FF2B5EF4-FFF2-40B4-BE49-F238E27FC236}">
                    <a16:creationId xmlns:a16="http://schemas.microsoft.com/office/drawing/2014/main" id="{6CE0783A-D5C6-EE26-1C62-EE9351632885}"/>
                  </a:ext>
                </a:extLst>
              </p:cNvPr>
              <p:cNvSpPr/>
              <p:nvPr/>
            </p:nvSpPr>
            <p:spPr>
              <a:xfrm>
                <a:off x="4438797" y="2284486"/>
                <a:ext cx="101785" cy="369807"/>
              </a:xfrm>
              <a:custGeom>
                <a:avLst/>
                <a:gdLst>
                  <a:gd name="connsiteX0" fmla="*/ 0 w 101785"/>
                  <a:gd name="connsiteY0" fmla="*/ 301364 h 369807"/>
                  <a:gd name="connsiteX1" fmla="*/ 28041 w 101785"/>
                  <a:gd name="connsiteY1" fmla="*/ 349961 h 369807"/>
                  <a:gd name="connsiteX2" fmla="*/ 50593 w 101785"/>
                  <a:gd name="connsiteY2" fmla="*/ 363133 h 369807"/>
                  <a:gd name="connsiteX3" fmla="*/ 101785 w 101785"/>
                  <a:gd name="connsiteY3" fmla="*/ 365329 h 369807"/>
                  <a:gd name="connsiteX4" fmla="*/ 78534 w 101785"/>
                  <a:gd name="connsiteY4" fmla="*/ 346968 h 369807"/>
                  <a:gd name="connsiteX5" fmla="*/ 78534 w 101785"/>
                  <a:gd name="connsiteY5" fmla="*/ 73545 h 369807"/>
                  <a:gd name="connsiteX6" fmla="*/ 87116 w 101785"/>
                  <a:gd name="connsiteY6" fmla="*/ 45504 h 369807"/>
                  <a:gd name="connsiteX7" fmla="*/ 8183 w 101785"/>
                  <a:gd name="connsiteY7" fmla="*/ 0 h 369807"/>
                  <a:gd name="connsiteX8" fmla="*/ 0 w 101785"/>
                  <a:gd name="connsiteY8" fmla="*/ 27642 h 369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1785" h="369807">
                    <a:moveTo>
                      <a:pt x="0" y="301364"/>
                    </a:moveTo>
                    <a:cubicBezTo>
                      <a:pt x="1090" y="321099"/>
                      <a:pt x="11500" y="339141"/>
                      <a:pt x="28041" y="349961"/>
                    </a:cubicBezTo>
                    <a:lnTo>
                      <a:pt x="50593" y="363133"/>
                    </a:lnTo>
                    <a:cubicBezTo>
                      <a:pt x="66548" y="371190"/>
                      <a:pt x="85199" y="371990"/>
                      <a:pt x="101785" y="365329"/>
                    </a:cubicBezTo>
                    <a:cubicBezTo>
                      <a:pt x="88613" y="370318"/>
                      <a:pt x="78534" y="362934"/>
                      <a:pt x="78534" y="346968"/>
                    </a:cubicBezTo>
                    <a:lnTo>
                      <a:pt x="78534" y="73545"/>
                    </a:lnTo>
                    <a:cubicBezTo>
                      <a:pt x="78922" y="63613"/>
                      <a:pt x="81879" y="53952"/>
                      <a:pt x="87116" y="45504"/>
                    </a:cubicBezTo>
                    <a:lnTo>
                      <a:pt x="8183" y="0"/>
                    </a:lnTo>
                    <a:cubicBezTo>
                      <a:pt x="3131" y="8360"/>
                      <a:pt x="313" y="17879"/>
                      <a:pt x="0" y="27642"/>
                    </a:cubicBezTo>
                    <a:close/>
                  </a:path>
                </a:pathLst>
              </a:custGeom>
              <a:solidFill>
                <a:srgbClr val="000000">
                  <a:alpha val="20000"/>
                </a:srgbClr>
              </a:solidFill>
              <a:ln w="9963" cap="flat">
                <a:noFill/>
                <a:prstDash val="solid"/>
                <a:miter/>
              </a:ln>
            </p:spPr>
            <p:txBody>
              <a:bodyPr rtlCol="0" anchor="ctr"/>
              <a:lstStyle/>
              <a:p>
                <a:pPr defTabSz="685783">
                  <a:buClrTx/>
                  <a:defRPr/>
                </a:pPr>
                <a:endParaRPr lang="en-US" sz="1350" kern="1200" dirty="0">
                  <a:solidFill>
                    <a:prstClr val="black"/>
                  </a:solidFill>
                  <a:latin typeface="Calibri" panose="020F0502020204030204"/>
                  <a:ea typeface="+mn-ea"/>
                </a:endParaRPr>
              </a:p>
            </p:txBody>
          </p:sp>
          <p:sp>
            <p:nvSpPr>
              <p:cNvPr id="247" name="Freeform: Shape 246">
                <a:extLst>
                  <a:ext uri="{FF2B5EF4-FFF2-40B4-BE49-F238E27FC236}">
                    <a16:creationId xmlns:a16="http://schemas.microsoft.com/office/drawing/2014/main" id="{E7FB7370-8721-0964-F0E5-602ECAEB1725}"/>
                  </a:ext>
                </a:extLst>
              </p:cNvPr>
              <p:cNvSpPr/>
              <p:nvPr/>
            </p:nvSpPr>
            <p:spPr>
              <a:xfrm>
                <a:off x="4446880" y="1952414"/>
                <a:ext cx="654518" cy="378573"/>
              </a:xfrm>
              <a:custGeom>
                <a:avLst/>
                <a:gdLst>
                  <a:gd name="connsiteX0" fmla="*/ 654518 w 654518"/>
                  <a:gd name="connsiteY0" fmla="*/ 59947 h 378573"/>
                  <a:gd name="connsiteX1" fmla="*/ 627475 w 654518"/>
                  <a:gd name="connsiteY1" fmla="*/ 51664 h 378573"/>
                  <a:gd name="connsiteX2" fmla="*/ 98791 w 654518"/>
                  <a:gd name="connsiteY2" fmla="*/ 357618 h 378573"/>
                  <a:gd name="connsiteX3" fmla="*/ 78834 w 654518"/>
                  <a:gd name="connsiteY3" fmla="*/ 378574 h 378573"/>
                  <a:gd name="connsiteX4" fmla="*/ 0 w 654518"/>
                  <a:gd name="connsiteY4" fmla="*/ 333070 h 378573"/>
                  <a:gd name="connsiteX5" fmla="*/ 19958 w 654518"/>
                  <a:gd name="connsiteY5" fmla="*/ 312114 h 378573"/>
                  <a:gd name="connsiteX6" fmla="*/ 548841 w 654518"/>
                  <a:gd name="connsiteY6" fmla="*/ 6659 h 378573"/>
                  <a:gd name="connsiteX7" fmla="*/ 604923 w 654518"/>
                  <a:gd name="connsiteY7" fmla="*/ 6659 h 378573"/>
                  <a:gd name="connsiteX8" fmla="*/ 627875 w 654518"/>
                  <a:gd name="connsiteY8" fmla="*/ 19831 h 378573"/>
                  <a:gd name="connsiteX9" fmla="*/ 654518 w 654518"/>
                  <a:gd name="connsiteY9" fmla="*/ 59947 h 378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54518" h="378573">
                    <a:moveTo>
                      <a:pt x="654518" y="59947"/>
                    </a:moveTo>
                    <a:cubicBezTo>
                      <a:pt x="651225" y="47972"/>
                      <a:pt x="640348" y="44180"/>
                      <a:pt x="627475" y="51664"/>
                    </a:cubicBezTo>
                    <a:lnTo>
                      <a:pt x="98791" y="357618"/>
                    </a:lnTo>
                    <a:cubicBezTo>
                      <a:pt x="90432" y="362752"/>
                      <a:pt x="83553" y="369974"/>
                      <a:pt x="78834" y="378574"/>
                    </a:cubicBezTo>
                    <a:lnTo>
                      <a:pt x="0" y="333070"/>
                    </a:lnTo>
                    <a:cubicBezTo>
                      <a:pt x="4749" y="324492"/>
                      <a:pt x="11621" y="317276"/>
                      <a:pt x="19958" y="312114"/>
                    </a:cubicBezTo>
                    <a:lnTo>
                      <a:pt x="548841" y="6659"/>
                    </a:lnTo>
                    <a:cubicBezTo>
                      <a:pt x="566481" y="-2220"/>
                      <a:pt x="587283" y="-2220"/>
                      <a:pt x="604923" y="6659"/>
                    </a:cubicBezTo>
                    <a:lnTo>
                      <a:pt x="627875" y="19831"/>
                    </a:lnTo>
                    <a:cubicBezTo>
                      <a:pt x="641785" y="29080"/>
                      <a:pt x="651387" y="43538"/>
                      <a:pt x="654518" y="59947"/>
                    </a:cubicBezTo>
                    <a:close/>
                  </a:path>
                </a:pathLst>
              </a:custGeom>
              <a:solidFill>
                <a:srgbClr val="FFFFFF">
                  <a:alpha val="40000"/>
                </a:srgbClr>
              </a:solidFill>
              <a:ln w="9963" cap="flat">
                <a:noFill/>
                <a:prstDash val="solid"/>
                <a:miter/>
              </a:ln>
            </p:spPr>
            <p:txBody>
              <a:bodyPr rtlCol="0" anchor="ctr"/>
              <a:lstStyle/>
              <a:p>
                <a:pPr defTabSz="685783">
                  <a:buClrTx/>
                  <a:defRPr/>
                </a:pPr>
                <a:endParaRPr lang="en-US" sz="1350" kern="1200" dirty="0">
                  <a:solidFill>
                    <a:prstClr val="black"/>
                  </a:solidFill>
                  <a:latin typeface="Calibri" panose="020F0502020204030204"/>
                  <a:ea typeface="+mn-ea"/>
                </a:endParaRPr>
              </a:p>
            </p:txBody>
          </p:sp>
        </p:grpSp>
        <p:sp>
          <p:nvSpPr>
            <p:cNvPr id="240" name="Freeform: Shape 239">
              <a:extLst>
                <a:ext uri="{FF2B5EF4-FFF2-40B4-BE49-F238E27FC236}">
                  <a16:creationId xmlns:a16="http://schemas.microsoft.com/office/drawing/2014/main" id="{9BA7701E-3DB7-F64B-6317-E0D9699AD52E}"/>
                </a:ext>
              </a:extLst>
            </p:cNvPr>
            <p:cNvSpPr/>
            <p:nvPr/>
          </p:nvSpPr>
          <p:spPr>
            <a:xfrm>
              <a:off x="4634684" y="2357294"/>
              <a:ext cx="74842" cy="96635"/>
            </a:xfrm>
            <a:custGeom>
              <a:avLst/>
              <a:gdLst>
                <a:gd name="connsiteX0" fmla="*/ 37421 w 74842"/>
                <a:gd name="connsiteY0" fmla="*/ 5127 h 96635"/>
                <a:gd name="connsiteX1" fmla="*/ 0 w 74842"/>
                <a:gd name="connsiteY1" fmla="*/ 69890 h 96635"/>
                <a:gd name="connsiteX2" fmla="*/ 37421 w 74842"/>
                <a:gd name="connsiteY2" fmla="*/ 91545 h 96635"/>
                <a:gd name="connsiteX3" fmla="*/ 74842 w 74842"/>
                <a:gd name="connsiteY3" fmla="*/ 26781 h 96635"/>
                <a:gd name="connsiteX4" fmla="*/ 37421 w 74842"/>
                <a:gd name="connsiteY4" fmla="*/ 5127 h 966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842" h="96635">
                  <a:moveTo>
                    <a:pt x="37421" y="5127"/>
                  </a:moveTo>
                  <a:cubicBezTo>
                    <a:pt x="15343" y="19521"/>
                    <a:pt x="1445" y="43574"/>
                    <a:pt x="0" y="69890"/>
                  </a:cubicBezTo>
                  <a:cubicBezTo>
                    <a:pt x="0" y="93840"/>
                    <a:pt x="16765" y="103420"/>
                    <a:pt x="37421" y="91545"/>
                  </a:cubicBezTo>
                  <a:cubicBezTo>
                    <a:pt x="59499" y="77151"/>
                    <a:pt x="73397" y="53098"/>
                    <a:pt x="74842" y="26781"/>
                  </a:cubicBezTo>
                  <a:cubicBezTo>
                    <a:pt x="74842" y="2632"/>
                    <a:pt x="58077" y="-6748"/>
                    <a:pt x="37421" y="5127"/>
                  </a:cubicBezTo>
                  <a:close/>
                </a:path>
              </a:pathLst>
            </a:custGeom>
            <a:solidFill>
              <a:srgbClr val="FFFFFF"/>
            </a:solidFill>
            <a:ln w="9963" cap="flat">
              <a:noFill/>
              <a:prstDash val="solid"/>
              <a:miter/>
            </a:ln>
          </p:spPr>
          <p:txBody>
            <a:bodyPr rtlCol="0" anchor="ctr"/>
            <a:lstStyle/>
            <a:p>
              <a:pPr defTabSz="685783">
                <a:buClrTx/>
                <a:defRPr/>
              </a:pPr>
              <a:endParaRPr lang="en-US" sz="1350" kern="1200" dirty="0">
                <a:solidFill>
                  <a:prstClr val="black"/>
                </a:solidFill>
                <a:latin typeface="Calibri" panose="020F0502020204030204"/>
                <a:ea typeface="+mn-ea"/>
              </a:endParaRPr>
            </a:p>
          </p:txBody>
        </p:sp>
        <p:sp>
          <p:nvSpPr>
            <p:cNvPr id="241" name="Freeform: Shape 240">
              <a:extLst>
                <a:ext uri="{FF2B5EF4-FFF2-40B4-BE49-F238E27FC236}">
                  <a16:creationId xmlns:a16="http://schemas.microsoft.com/office/drawing/2014/main" id="{7113FF59-BEA2-EA88-F744-1579C67878D8}"/>
                </a:ext>
              </a:extLst>
            </p:cNvPr>
            <p:cNvSpPr/>
            <p:nvPr/>
          </p:nvSpPr>
          <p:spPr>
            <a:xfrm>
              <a:off x="4772593" y="2277498"/>
              <a:ext cx="74842" cy="96646"/>
            </a:xfrm>
            <a:custGeom>
              <a:avLst/>
              <a:gdLst>
                <a:gd name="connsiteX0" fmla="*/ 37421 w 74842"/>
                <a:gd name="connsiteY0" fmla="*/ 5192 h 96646"/>
                <a:gd name="connsiteX1" fmla="*/ 0 w 74842"/>
                <a:gd name="connsiteY1" fmla="*/ 69955 h 96646"/>
                <a:gd name="connsiteX2" fmla="*/ 37421 w 74842"/>
                <a:gd name="connsiteY2" fmla="*/ 91509 h 96646"/>
                <a:gd name="connsiteX3" fmla="*/ 74842 w 74842"/>
                <a:gd name="connsiteY3" fmla="*/ 26746 h 96646"/>
                <a:gd name="connsiteX4" fmla="*/ 37421 w 74842"/>
                <a:gd name="connsiteY4" fmla="*/ 5192 h 966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842" h="96646">
                  <a:moveTo>
                    <a:pt x="37421" y="5192"/>
                  </a:moveTo>
                  <a:cubicBezTo>
                    <a:pt x="15331" y="19574"/>
                    <a:pt x="1429" y="43634"/>
                    <a:pt x="0" y="69955"/>
                  </a:cubicBezTo>
                  <a:cubicBezTo>
                    <a:pt x="0" y="93805"/>
                    <a:pt x="16765" y="103484"/>
                    <a:pt x="37421" y="91509"/>
                  </a:cubicBezTo>
                  <a:cubicBezTo>
                    <a:pt x="59511" y="77127"/>
                    <a:pt x="73413" y="53067"/>
                    <a:pt x="74842" y="26746"/>
                  </a:cubicBezTo>
                  <a:cubicBezTo>
                    <a:pt x="74842" y="2597"/>
                    <a:pt x="58077" y="-6783"/>
                    <a:pt x="37421" y="5192"/>
                  </a:cubicBezTo>
                  <a:close/>
                </a:path>
              </a:pathLst>
            </a:custGeom>
            <a:solidFill>
              <a:srgbClr val="FFFFFF"/>
            </a:solidFill>
            <a:ln w="9963" cap="flat">
              <a:noFill/>
              <a:prstDash val="solid"/>
              <a:miter/>
            </a:ln>
          </p:spPr>
          <p:txBody>
            <a:bodyPr rtlCol="0" anchor="ctr"/>
            <a:lstStyle/>
            <a:p>
              <a:pPr defTabSz="685783">
                <a:buClrTx/>
                <a:defRPr/>
              </a:pPr>
              <a:endParaRPr lang="en-US" sz="1350" kern="1200" dirty="0">
                <a:solidFill>
                  <a:prstClr val="black"/>
                </a:solidFill>
                <a:latin typeface="Calibri" panose="020F0502020204030204"/>
                <a:ea typeface="+mn-ea"/>
              </a:endParaRPr>
            </a:p>
          </p:txBody>
        </p:sp>
        <p:sp>
          <p:nvSpPr>
            <p:cNvPr id="242" name="Freeform: Shape 241">
              <a:extLst>
                <a:ext uri="{FF2B5EF4-FFF2-40B4-BE49-F238E27FC236}">
                  <a16:creationId xmlns:a16="http://schemas.microsoft.com/office/drawing/2014/main" id="{66F3D03F-ED58-94B8-434F-D01BBF1DA063}"/>
                </a:ext>
              </a:extLst>
            </p:cNvPr>
            <p:cNvSpPr/>
            <p:nvPr/>
          </p:nvSpPr>
          <p:spPr>
            <a:xfrm>
              <a:off x="4911001" y="2197713"/>
              <a:ext cx="74742" cy="96656"/>
            </a:xfrm>
            <a:custGeom>
              <a:avLst/>
              <a:gdLst>
                <a:gd name="connsiteX0" fmla="*/ 37421 w 74742"/>
                <a:gd name="connsiteY0" fmla="*/ 5145 h 96656"/>
                <a:gd name="connsiteX1" fmla="*/ 0 w 74742"/>
                <a:gd name="connsiteY1" fmla="*/ 70008 h 96656"/>
                <a:gd name="connsiteX2" fmla="*/ 37421 w 74742"/>
                <a:gd name="connsiteY2" fmla="*/ 91563 h 96656"/>
                <a:gd name="connsiteX3" fmla="*/ 74742 w 74742"/>
                <a:gd name="connsiteY3" fmla="*/ 26799 h 96656"/>
                <a:gd name="connsiteX4" fmla="*/ 37421 w 74742"/>
                <a:gd name="connsiteY4" fmla="*/ 5145 h 966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742" h="96656">
                  <a:moveTo>
                    <a:pt x="37421" y="5145"/>
                  </a:moveTo>
                  <a:cubicBezTo>
                    <a:pt x="15339" y="19583"/>
                    <a:pt x="1445" y="43666"/>
                    <a:pt x="0" y="70008"/>
                  </a:cubicBezTo>
                  <a:cubicBezTo>
                    <a:pt x="0" y="93858"/>
                    <a:pt x="16765" y="103438"/>
                    <a:pt x="37421" y="91563"/>
                  </a:cubicBezTo>
                  <a:cubicBezTo>
                    <a:pt x="59473" y="77158"/>
                    <a:pt x="73336" y="53102"/>
                    <a:pt x="74742" y="26799"/>
                  </a:cubicBezTo>
                  <a:cubicBezTo>
                    <a:pt x="74243" y="2551"/>
                    <a:pt x="57379" y="-6730"/>
                    <a:pt x="37421" y="5145"/>
                  </a:cubicBezTo>
                  <a:close/>
                </a:path>
              </a:pathLst>
            </a:custGeom>
            <a:solidFill>
              <a:srgbClr val="FFFFFF"/>
            </a:solidFill>
            <a:ln w="9963" cap="flat">
              <a:noFill/>
              <a:prstDash val="solid"/>
              <a:miter/>
            </a:ln>
          </p:spPr>
          <p:txBody>
            <a:bodyPr rtlCol="0" anchor="ctr"/>
            <a:lstStyle/>
            <a:p>
              <a:pPr defTabSz="685783">
                <a:buClrTx/>
                <a:defRPr/>
              </a:pPr>
              <a:endParaRPr lang="en-US" sz="1350" kern="1200" dirty="0">
                <a:solidFill>
                  <a:prstClr val="black"/>
                </a:solidFill>
                <a:latin typeface="Calibri" panose="020F0502020204030204"/>
                <a:ea typeface="+mn-ea"/>
              </a:endParaRPr>
            </a:p>
          </p:txBody>
        </p:sp>
      </p:grpSp>
      <p:grpSp>
        <p:nvGrpSpPr>
          <p:cNvPr id="248" name="Graphic 2">
            <a:extLst>
              <a:ext uri="{FF2B5EF4-FFF2-40B4-BE49-F238E27FC236}">
                <a16:creationId xmlns:a16="http://schemas.microsoft.com/office/drawing/2014/main" id="{2EF5C19C-753B-5C1E-4621-4F4D79D1D302}"/>
              </a:ext>
            </a:extLst>
          </p:cNvPr>
          <p:cNvGrpSpPr/>
          <p:nvPr/>
        </p:nvGrpSpPr>
        <p:grpSpPr>
          <a:xfrm>
            <a:off x="1904690" y="1633275"/>
            <a:ext cx="609908" cy="510345"/>
            <a:chOff x="5824994" y="1891453"/>
            <a:chExt cx="891293" cy="745796"/>
          </a:xfrm>
        </p:grpSpPr>
        <p:sp>
          <p:nvSpPr>
            <p:cNvPr id="249" name="Freeform: Shape 248">
              <a:extLst>
                <a:ext uri="{FF2B5EF4-FFF2-40B4-BE49-F238E27FC236}">
                  <a16:creationId xmlns:a16="http://schemas.microsoft.com/office/drawing/2014/main" id="{A002B572-C8CF-19DE-58B0-35374C3F4E22}"/>
                </a:ext>
              </a:extLst>
            </p:cNvPr>
            <p:cNvSpPr/>
            <p:nvPr/>
          </p:nvSpPr>
          <p:spPr>
            <a:xfrm>
              <a:off x="6005046" y="1892206"/>
              <a:ext cx="297910" cy="426617"/>
            </a:xfrm>
            <a:custGeom>
              <a:avLst/>
              <a:gdLst>
                <a:gd name="connsiteX0" fmla="*/ 102928 w 297910"/>
                <a:gd name="connsiteY0" fmla="*/ 14577 h 426617"/>
                <a:gd name="connsiteX1" fmla="*/ 157413 w 297910"/>
                <a:gd name="connsiteY1" fmla="*/ 906 h 426617"/>
                <a:gd name="connsiteX2" fmla="*/ 210600 w 297910"/>
                <a:gd name="connsiteY2" fmla="*/ 4499 h 426617"/>
                <a:gd name="connsiteX3" fmla="*/ 256304 w 297910"/>
                <a:gd name="connsiteY3" fmla="*/ 27251 h 426617"/>
                <a:gd name="connsiteX4" fmla="*/ 287937 w 297910"/>
                <a:gd name="connsiteY4" fmla="*/ 71158 h 426617"/>
                <a:gd name="connsiteX5" fmla="*/ 296819 w 297910"/>
                <a:gd name="connsiteY5" fmla="*/ 113070 h 426617"/>
                <a:gd name="connsiteX6" fmla="*/ 290931 w 297910"/>
                <a:gd name="connsiteY6" fmla="*/ 150291 h 426617"/>
                <a:gd name="connsiteX7" fmla="*/ 276861 w 297910"/>
                <a:gd name="connsiteY7" fmla="*/ 184219 h 426617"/>
                <a:gd name="connsiteX8" fmla="*/ 260795 w 297910"/>
                <a:gd name="connsiteY8" fmla="*/ 214954 h 426617"/>
                <a:gd name="connsiteX9" fmla="*/ 248920 w 297910"/>
                <a:gd name="connsiteY9" fmla="*/ 243794 h 426617"/>
                <a:gd name="connsiteX10" fmla="*/ 247922 w 297910"/>
                <a:gd name="connsiteY10" fmla="*/ 271036 h 426617"/>
                <a:gd name="connsiteX11" fmla="*/ 247123 w 297910"/>
                <a:gd name="connsiteY11" fmla="*/ 283809 h 426617"/>
                <a:gd name="connsiteX12" fmla="*/ 238841 w 297910"/>
                <a:gd name="connsiteY12" fmla="*/ 292391 h 426617"/>
                <a:gd name="connsiteX13" fmla="*/ 196131 w 297910"/>
                <a:gd name="connsiteY13" fmla="*/ 309854 h 426617"/>
                <a:gd name="connsiteX14" fmla="*/ 183258 w 297910"/>
                <a:gd name="connsiteY14" fmla="*/ 309854 h 426617"/>
                <a:gd name="connsiteX15" fmla="*/ 174776 w 297910"/>
                <a:gd name="connsiteY15" fmla="*/ 300873 h 426617"/>
                <a:gd name="connsiteX16" fmla="*/ 168290 w 297910"/>
                <a:gd name="connsiteY16" fmla="*/ 258562 h 426617"/>
                <a:gd name="connsiteX17" fmla="*/ 175874 w 297910"/>
                <a:gd name="connsiteY17" fmla="*/ 220742 h 426617"/>
                <a:gd name="connsiteX18" fmla="*/ 190942 w 297910"/>
                <a:gd name="connsiteY18" fmla="*/ 186814 h 426617"/>
                <a:gd name="connsiteX19" fmla="*/ 207108 w 297910"/>
                <a:gd name="connsiteY19" fmla="*/ 156278 h 426617"/>
                <a:gd name="connsiteX20" fmla="*/ 217586 w 297910"/>
                <a:gd name="connsiteY20" fmla="*/ 129036 h 426617"/>
                <a:gd name="connsiteX21" fmla="*/ 216089 w 297910"/>
                <a:gd name="connsiteY21" fmla="*/ 104388 h 426617"/>
                <a:gd name="connsiteX22" fmla="*/ 183857 w 297910"/>
                <a:gd name="connsiteY22" fmla="*/ 76547 h 426617"/>
                <a:gd name="connsiteX23" fmla="*/ 130370 w 297910"/>
                <a:gd name="connsiteY23" fmla="*/ 82235 h 426617"/>
                <a:gd name="connsiteX24" fmla="*/ 79477 w 297910"/>
                <a:gd name="connsiteY24" fmla="*/ 158673 h 426617"/>
                <a:gd name="connsiteX25" fmla="*/ 77382 w 297910"/>
                <a:gd name="connsiteY25" fmla="*/ 170349 h 426617"/>
                <a:gd name="connsiteX26" fmla="*/ 68201 w 297910"/>
                <a:gd name="connsiteY26" fmla="*/ 177633 h 426617"/>
                <a:gd name="connsiteX27" fmla="*/ 22597 w 297910"/>
                <a:gd name="connsiteY27" fmla="*/ 196194 h 426617"/>
                <a:gd name="connsiteX28" fmla="*/ 12618 w 297910"/>
                <a:gd name="connsiteY28" fmla="*/ 196194 h 426617"/>
                <a:gd name="connsiteX29" fmla="*/ 5334 w 297910"/>
                <a:gd name="connsiteY29" fmla="*/ 188610 h 426617"/>
                <a:gd name="connsiteX30" fmla="*/ 1043 w 297910"/>
                <a:gd name="connsiteY30" fmla="*/ 143505 h 426617"/>
                <a:gd name="connsiteX31" fmla="*/ 16909 w 297910"/>
                <a:gd name="connsiteY31" fmla="*/ 93611 h 426617"/>
                <a:gd name="connsiteX32" fmla="*/ 51337 w 297910"/>
                <a:gd name="connsiteY32" fmla="*/ 47707 h 426617"/>
                <a:gd name="connsiteX33" fmla="*/ 102928 w 297910"/>
                <a:gd name="connsiteY33" fmla="*/ 14577 h 426617"/>
                <a:gd name="connsiteX34" fmla="*/ 255406 w 297910"/>
                <a:gd name="connsiteY34" fmla="*/ 325022 h 426617"/>
                <a:gd name="connsiteX35" fmla="*/ 276761 w 297910"/>
                <a:gd name="connsiteY35" fmla="*/ 334103 h 426617"/>
                <a:gd name="connsiteX36" fmla="*/ 296719 w 297910"/>
                <a:gd name="connsiteY36" fmla="*/ 383998 h 426617"/>
                <a:gd name="connsiteX37" fmla="*/ 287738 w 297910"/>
                <a:gd name="connsiteY37" fmla="*/ 405352 h 426617"/>
                <a:gd name="connsiteX38" fmla="*/ 239340 w 297910"/>
                <a:gd name="connsiteY38" fmla="*/ 425310 h 426617"/>
                <a:gd name="connsiteX39" fmla="*/ 226766 w 297910"/>
                <a:gd name="connsiteY39" fmla="*/ 425310 h 426617"/>
                <a:gd name="connsiteX40" fmla="*/ 217985 w 297910"/>
                <a:gd name="connsiteY40" fmla="*/ 416429 h 426617"/>
                <a:gd name="connsiteX41" fmla="*/ 198027 w 297910"/>
                <a:gd name="connsiteY41" fmla="*/ 366534 h 426617"/>
                <a:gd name="connsiteX42" fmla="*/ 207008 w 297910"/>
                <a:gd name="connsiteY42" fmla="*/ 345180 h 4266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297910" h="426617">
                  <a:moveTo>
                    <a:pt x="102928" y="14577"/>
                  </a:moveTo>
                  <a:cubicBezTo>
                    <a:pt x="120350" y="7462"/>
                    <a:pt x="138695" y="2859"/>
                    <a:pt x="157413" y="906"/>
                  </a:cubicBezTo>
                  <a:cubicBezTo>
                    <a:pt x="175215" y="-1050"/>
                    <a:pt x="193223" y="166"/>
                    <a:pt x="210600" y="4499"/>
                  </a:cubicBezTo>
                  <a:cubicBezTo>
                    <a:pt x="227293" y="8709"/>
                    <a:pt x="242882" y="16470"/>
                    <a:pt x="256304" y="27251"/>
                  </a:cubicBezTo>
                  <a:cubicBezTo>
                    <a:pt x="270454" y="38918"/>
                    <a:pt x="281350" y="54042"/>
                    <a:pt x="287937" y="71158"/>
                  </a:cubicBezTo>
                  <a:cubicBezTo>
                    <a:pt x="293672" y="84393"/>
                    <a:pt x="296693" y="98645"/>
                    <a:pt x="296819" y="113070"/>
                  </a:cubicBezTo>
                  <a:cubicBezTo>
                    <a:pt x="296671" y="125696"/>
                    <a:pt x="294688" y="138235"/>
                    <a:pt x="290931" y="150291"/>
                  </a:cubicBezTo>
                  <a:cubicBezTo>
                    <a:pt x="287174" y="161965"/>
                    <a:pt x="282468" y="173313"/>
                    <a:pt x="276861" y="184219"/>
                  </a:cubicBezTo>
                  <a:cubicBezTo>
                    <a:pt x="271173" y="194997"/>
                    <a:pt x="265784" y="205275"/>
                    <a:pt x="260795" y="214954"/>
                  </a:cubicBezTo>
                  <a:cubicBezTo>
                    <a:pt x="255983" y="224194"/>
                    <a:pt x="252009" y="233845"/>
                    <a:pt x="248920" y="243794"/>
                  </a:cubicBezTo>
                  <a:cubicBezTo>
                    <a:pt x="246016" y="252597"/>
                    <a:pt x="245670" y="262044"/>
                    <a:pt x="247922" y="271036"/>
                  </a:cubicBezTo>
                  <a:cubicBezTo>
                    <a:pt x="248867" y="275284"/>
                    <a:pt x="248590" y="279712"/>
                    <a:pt x="247123" y="283809"/>
                  </a:cubicBezTo>
                  <a:cubicBezTo>
                    <a:pt x="245862" y="287811"/>
                    <a:pt x="242795" y="290988"/>
                    <a:pt x="238841" y="292391"/>
                  </a:cubicBezTo>
                  <a:lnTo>
                    <a:pt x="196131" y="309854"/>
                  </a:lnTo>
                  <a:cubicBezTo>
                    <a:pt x="192018" y="311601"/>
                    <a:pt x="187372" y="311601"/>
                    <a:pt x="183258" y="309854"/>
                  </a:cubicBezTo>
                  <a:cubicBezTo>
                    <a:pt x="179135" y="308424"/>
                    <a:pt x="175968" y="305072"/>
                    <a:pt x="174776" y="300873"/>
                  </a:cubicBezTo>
                  <a:cubicBezTo>
                    <a:pt x="169778" y="287353"/>
                    <a:pt x="167571" y="272959"/>
                    <a:pt x="168290" y="258562"/>
                  </a:cubicBezTo>
                  <a:cubicBezTo>
                    <a:pt x="169195" y="245684"/>
                    <a:pt x="171744" y="232974"/>
                    <a:pt x="175874" y="220742"/>
                  </a:cubicBezTo>
                  <a:cubicBezTo>
                    <a:pt x="179896" y="209014"/>
                    <a:pt x="184938" y="197661"/>
                    <a:pt x="190942" y="186814"/>
                  </a:cubicBezTo>
                  <a:cubicBezTo>
                    <a:pt x="196863" y="176037"/>
                    <a:pt x="202251" y="165858"/>
                    <a:pt x="207108" y="156278"/>
                  </a:cubicBezTo>
                  <a:cubicBezTo>
                    <a:pt x="211556" y="147594"/>
                    <a:pt x="215068" y="138462"/>
                    <a:pt x="217586" y="129036"/>
                  </a:cubicBezTo>
                  <a:cubicBezTo>
                    <a:pt x="219859" y="120884"/>
                    <a:pt x="219332" y="112205"/>
                    <a:pt x="216089" y="104388"/>
                  </a:cubicBezTo>
                  <a:cubicBezTo>
                    <a:pt x="210576" y="90373"/>
                    <a:pt x="198525" y="79964"/>
                    <a:pt x="183857" y="76547"/>
                  </a:cubicBezTo>
                  <a:cubicBezTo>
                    <a:pt x="165891" y="72455"/>
                    <a:pt x="147074" y="74456"/>
                    <a:pt x="130370" y="82235"/>
                  </a:cubicBezTo>
                  <a:cubicBezTo>
                    <a:pt x="98437" y="95207"/>
                    <a:pt x="81473" y="120687"/>
                    <a:pt x="79477" y="158673"/>
                  </a:cubicBezTo>
                  <a:cubicBezTo>
                    <a:pt x="79450" y="162656"/>
                    <a:pt x="78741" y="166605"/>
                    <a:pt x="77382" y="170349"/>
                  </a:cubicBezTo>
                  <a:cubicBezTo>
                    <a:pt x="75363" y="173859"/>
                    <a:pt x="72079" y="176466"/>
                    <a:pt x="68201" y="177633"/>
                  </a:cubicBezTo>
                  <a:lnTo>
                    <a:pt x="22597" y="196194"/>
                  </a:lnTo>
                  <a:cubicBezTo>
                    <a:pt x="19392" y="197461"/>
                    <a:pt x="15824" y="197461"/>
                    <a:pt x="12618" y="196194"/>
                  </a:cubicBezTo>
                  <a:cubicBezTo>
                    <a:pt x="9191" y="194863"/>
                    <a:pt x="6526" y="192088"/>
                    <a:pt x="5334" y="188610"/>
                  </a:cubicBezTo>
                  <a:cubicBezTo>
                    <a:pt x="235" y="174153"/>
                    <a:pt x="-1238" y="158665"/>
                    <a:pt x="1043" y="143505"/>
                  </a:cubicBezTo>
                  <a:cubicBezTo>
                    <a:pt x="3280" y="126053"/>
                    <a:pt x="8655" y="109149"/>
                    <a:pt x="16909" y="93611"/>
                  </a:cubicBezTo>
                  <a:cubicBezTo>
                    <a:pt x="25859" y="76568"/>
                    <a:pt x="37482" y="61071"/>
                    <a:pt x="51337" y="47707"/>
                  </a:cubicBezTo>
                  <a:cubicBezTo>
                    <a:pt x="66216" y="33415"/>
                    <a:pt x="83740" y="22161"/>
                    <a:pt x="102928" y="14577"/>
                  </a:cubicBezTo>
                  <a:close/>
                  <a:moveTo>
                    <a:pt x="255406" y="325022"/>
                  </a:moveTo>
                  <a:cubicBezTo>
                    <a:pt x="263810" y="321725"/>
                    <a:pt x="273306" y="325763"/>
                    <a:pt x="276761" y="334103"/>
                  </a:cubicBezTo>
                  <a:lnTo>
                    <a:pt x="296719" y="383998"/>
                  </a:lnTo>
                  <a:cubicBezTo>
                    <a:pt x="300086" y="392374"/>
                    <a:pt x="296080" y="401900"/>
                    <a:pt x="287738" y="405352"/>
                  </a:cubicBezTo>
                  <a:lnTo>
                    <a:pt x="239340" y="425310"/>
                  </a:lnTo>
                  <a:cubicBezTo>
                    <a:pt x="235330" y="427054"/>
                    <a:pt x="230776" y="427054"/>
                    <a:pt x="226766" y="425310"/>
                  </a:cubicBezTo>
                  <a:cubicBezTo>
                    <a:pt x="222714" y="423727"/>
                    <a:pt x="219523" y="420499"/>
                    <a:pt x="217985" y="416429"/>
                  </a:cubicBezTo>
                  <a:lnTo>
                    <a:pt x="198027" y="366534"/>
                  </a:lnTo>
                  <a:cubicBezTo>
                    <a:pt x="194660" y="358158"/>
                    <a:pt x="198666" y="348632"/>
                    <a:pt x="207008" y="345180"/>
                  </a:cubicBezTo>
                  <a:close/>
                </a:path>
              </a:pathLst>
            </a:custGeom>
            <a:solidFill>
              <a:srgbClr val="266E3E"/>
            </a:solidFill>
            <a:ln w="9963" cap="flat">
              <a:noFill/>
              <a:prstDash val="solid"/>
              <a:miter/>
            </a:ln>
          </p:spPr>
          <p:txBody>
            <a:bodyPr rtlCol="0" anchor="ctr"/>
            <a:lstStyle/>
            <a:p>
              <a:pPr defTabSz="685783">
                <a:buClrTx/>
                <a:defRPr/>
              </a:pPr>
              <a:endParaRPr lang="en-US" sz="1350" kern="1200" dirty="0">
                <a:solidFill>
                  <a:prstClr val="black"/>
                </a:solidFill>
                <a:latin typeface="Calibri" panose="020F0502020204030204"/>
                <a:ea typeface="+mn-ea"/>
              </a:endParaRPr>
            </a:p>
          </p:txBody>
        </p:sp>
        <p:sp>
          <p:nvSpPr>
            <p:cNvPr id="250" name="Freeform: Shape 249">
              <a:extLst>
                <a:ext uri="{FF2B5EF4-FFF2-40B4-BE49-F238E27FC236}">
                  <a16:creationId xmlns:a16="http://schemas.microsoft.com/office/drawing/2014/main" id="{24B9FE29-B454-8FEF-7E51-89FA8FE8F10D}"/>
                </a:ext>
              </a:extLst>
            </p:cNvPr>
            <p:cNvSpPr/>
            <p:nvPr/>
          </p:nvSpPr>
          <p:spPr>
            <a:xfrm>
              <a:off x="6506624" y="1891453"/>
              <a:ext cx="209663" cy="297987"/>
            </a:xfrm>
            <a:custGeom>
              <a:avLst/>
              <a:gdLst>
                <a:gd name="connsiteX0" fmla="*/ 122549 w 209663"/>
                <a:gd name="connsiteY0" fmla="*/ 2158 h 297987"/>
                <a:gd name="connsiteX1" fmla="*/ 159172 w 209663"/>
                <a:gd name="connsiteY1" fmla="*/ 14931 h 297987"/>
                <a:gd name="connsiteX2" fmla="*/ 188610 w 209663"/>
                <a:gd name="connsiteY2" fmla="*/ 37084 h 297987"/>
                <a:gd name="connsiteX3" fmla="*/ 206373 w 209663"/>
                <a:gd name="connsiteY3" fmla="*/ 67520 h 297987"/>
                <a:gd name="connsiteX4" fmla="*/ 207969 w 209663"/>
                <a:gd name="connsiteY4" fmla="*/ 104841 h 297987"/>
                <a:gd name="connsiteX5" fmla="*/ 197192 w 209663"/>
                <a:gd name="connsiteY5" fmla="*/ 132383 h 297987"/>
                <a:gd name="connsiteX6" fmla="*/ 179829 w 209663"/>
                <a:gd name="connsiteY6" fmla="*/ 151642 h 297987"/>
                <a:gd name="connsiteX7" fmla="*/ 158774 w 209663"/>
                <a:gd name="connsiteY7" fmla="*/ 165912 h 297987"/>
                <a:gd name="connsiteX8" fmla="*/ 138216 w 209663"/>
                <a:gd name="connsiteY8" fmla="*/ 177587 h 297987"/>
                <a:gd name="connsiteX9" fmla="*/ 120454 w 209663"/>
                <a:gd name="connsiteY9" fmla="*/ 189762 h 297987"/>
                <a:gd name="connsiteX10" fmla="*/ 109577 w 209663"/>
                <a:gd name="connsiteY10" fmla="*/ 205129 h 297987"/>
                <a:gd name="connsiteX11" fmla="*/ 104288 w 209663"/>
                <a:gd name="connsiteY11" fmla="*/ 212214 h 297987"/>
                <a:gd name="connsiteX12" fmla="*/ 96305 w 209663"/>
                <a:gd name="connsiteY12" fmla="*/ 214010 h 297987"/>
                <a:gd name="connsiteX13" fmla="*/ 64971 w 209663"/>
                <a:gd name="connsiteY13" fmla="*/ 207923 h 297987"/>
                <a:gd name="connsiteX14" fmla="*/ 57587 w 209663"/>
                <a:gd name="connsiteY14" fmla="*/ 203034 h 297987"/>
                <a:gd name="connsiteX15" fmla="*/ 56090 w 209663"/>
                <a:gd name="connsiteY15" fmla="*/ 194651 h 297987"/>
                <a:gd name="connsiteX16" fmla="*/ 68364 w 209663"/>
                <a:gd name="connsiteY16" fmla="*/ 167808 h 297987"/>
                <a:gd name="connsiteX17" fmla="*/ 86725 w 209663"/>
                <a:gd name="connsiteY17" fmla="*/ 149147 h 297987"/>
                <a:gd name="connsiteX18" fmla="*/ 108280 w 209663"/>
                <a:gd name="connsiteY18" fmla="*/ 134877 h 297987"/>
                <a:gd name="connsiteX19" fmla="*/ 129136 w 209663"/>
                <a:gd name="connsiteY19" fmla="*/ 123302 h 297987"/>
                <a:gd name="connsiteX20" fmla="*/ 145501 w 209663"/>
                <a:gd name="connsiteY20" fmla="*/ 111627 h 297987"/>
                <a:gd name="connsiteX21" fmla="*/ 153983 w 209663"/>
                <a:gd name="connsiteY21" fmla="*/ 96758 h 297987"/>
                <a:gd name="connsiteX22" fmla="*/ 145900 w 209663"/>
                <a:gd name="connsiteY22" fmla="*/ 68518 h 297987"/>
                <a:gd name="connsiteX23" fmla="*/ 112870 w 209663"/>
                <a:gd name="connsiteY23" fmla="*/ 51553 h 297987"/>
                <a:gd name="connsiteX24" fmla="*/ 54593 w 209663"/>
                <a:gd name="connsiteY24" fmla="*/ 76401 h 297987"/>
                <a:gd name="connsiteX25" fmla="*/ 48905 w 209663"/>
                <a:gd name="connsiteY25" fmla="*/ 82388 h 297987"/>
                <a:gd name="connsiteX26" fmla="*/ 40822 w 209663"/>
                <a:gd name="connsiteY26" fmla="*/ 83187 h 297987"/>
                <a:gd name="connsiteX27" fmla="*/ 7492 w 209663"/>
                <a:gd name="connsiteY27" fmla="*/ 76600 h 297987"/>
                <a:gd name="connsiteX28" fmla="*/ 1605 w 209663"/>
                <a:gd name="connsiteY28" fmla="*/ 72908 h 297987"/>
                <a:gd name="connsiteX29" fmla="*/ 208 w 209663"/>
                <a:gd name="connsiteY29" fmla="*/ 65823 h 297987"/>
                <a:gd name="connsiteX30" fmla="*/ 14877 w 209663"/>
                <a:gd name="connsiteY30" fmla="*/ 38082 h 297987"/>
                <a:gd name="connsiteX31" fmla="*/ 42817 w 209663"/>
                <a:gd name="connsiteY31" fmla="*/ 15330 h 297987"/>
                <a:gd name="connsiteX32" fmla="*/ 80039 w 209663"/>
                <a:gd name="connsiteY32" fmla="*/ 1958 h 297987"/>
                <a:gd name="connsiteX33" fmla="*/ 122549 w 209663"/>
                <a:gd name="connsiteY33" fmla="*/ 2158 h 297987"/>
                <a:gd name="connsiteX34" fmla="*/ 93211 w 209663"/>
                <a:gd name="connsiteY34" fmla="*/ 238958 h 297987"/>
                <a:gd name="connsiteX35" fmla="*/ 100296 w 209663"/>
                <a:gd name="connsiteY35" fmla="*/ 243748 h 297987"/>
                <a:gd name="connsiteX36" fmla="*/ 102092 w 209663"/>
                <a:gd name="connsiteY36" fmla="*/ 252230 h 297987"/>
                <a:gd name="connsiteX37" fmla="*/ 95008 w 209663"/>
                <a:gd name="connsiteY37" fmla="*/ 288852 h 297987"/>
                <a:gd name="connsiteX38" fmla="*/ 90118 w 209663"/>
                <a:gd name="connsiteY38" fmla="*/ 296037 h 297987"/>
                <a:gd name="connsiteX39" fmla="*/ 81736 w 209663"/>
                <a:gd name="connsiteY39" fmla="*/ 297734 h 297987"/>
                <a:gd name="connsiteX40" fmla="*/ 46310 w 209663"/>
                <a:gd name="connsiteY40" fmla="*/ 290848 h 297987"/>
                <a:gd name="connsiteX41" fmla="*/ 39126 w 209663"/>
                <a:gd name="connsiteY41" fmla="*/ 286058 h 297987"/>
                <a:gd name="connsiteX42" fmla="*/ 37329 w 209663"/>
                <a:gd name="connsiteY42" fmla="*/ 277576 h 297987"/>
                <a:gd name="connsiteX43" fmla="*/ 44514 w 209663"/>
                <a:gd name="connsiteY43" fmla="*/ 241353 h 297987"/>
                <a:gd name="connsiteX44" fmla="*/ 49304 w 209663"/>
                <a:gd name="connsiteY44" fmla="*/ 234168 h 297987"/>
                <a:gd name="connsiteX45" fmla="*/ 57786 w 209663"/>
                <a:gd name="connsiteY45" fmla="*/ 232372 h 297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209663" h="297987">
                  <a:moveTo>
                    <a:pt x="122549" y="2158"/>
                  </a:moveTo>
                  <a:cubicBezTo>
                    <a:pt x="135311" y="4618"/>
                    <a:pt x="147648" y="8921"/>
                    <a:pt x="159172" y="14931"/>
                  </a:cubicBezTo>
                  <a:cubicBezTo>
                    <a:pt x="170195" y="20552"/>
                    <a:pt x="180157" y="28048"/>
                    <a:pt x="188610" y="37084"/>
                  </a:cubicBezTo>
                  <a:cubicBezTo>
                    <a:pt x="196608" y="45865"/>
                    <a:pt x="202662" y="56237"/>
                    <a:pt x="206373" y="67520"/>
                  </a:cubicBezTo>
                  <a:cubicBezTo>
                    <a:pt x="210131" y="79611"/>
                    <a:pt x="210681" y="92472"/>
                    <a:pt x="207969" y="104841"/>
                  </a:cubicBezTo>
                  <a:cubicBezTo>
                    <a:pt x="206329" y="114670"/>
                    <a:pt x="202658" y="124050"/>
                    <a:pt x="197192" y="132383"/>
                  </a:cubicBezTo>
                  <a:cubicBezTo>
                    <a:pt x="192399" y="139634"/>
                    <a:pt x="186546" y="146126"/>
                    <a:pt x="179829" y="151642"/>
                  </a:cubicBezTo>
                  <a:cubicBezTo>
                    <a:pt x="173235" y="156997"/>
                    <a:pt x="166190" y="161771"/>
                    <a:pt x="158774" y="165912"/>
                  </a:cubicBezTo>
                  <a:lnTo>
                    <a:pt x="138216" y="177587"/>
                  </a:lnTo>
                  <a:cubicBezTo>
                    <a:pt x="131938" y="181097"/>
                    <a:pt x="125992" y="185172"/>
                    <a:pt x="120454" y="189762"/>
                  </a:cubicBezTo>
                  <a:cubicBezTo>
                    <a:pt x="115451" y="193755"/>
                    <a:pt x="111680" y="199083"/>
                    <a:pt x="109577" y="205129"/>
                  </a:cubicBezTo>
                  <a:cubicBezTo>
                    <a:pt x="108493" y="207929"/>
                    <a:pt x="106664" y="210379"/>
                    <a:pt x="104288" y="212214"/>
                  </a:cubicBezTo>
                  <a:cubicBezTo>
                    <a:pt x="102042" y="214003"/>
                    <a:pt x="99101" y="214665"/>
                    <a:pt x="96305" y="214010"/>
                  </a:cubicBezTo>
                  <a:lnTo>
                    <a:pt x="64971" y="207923"/>
                  </a:lnTo>
                  <a:cubicBezTo>
                    <a:pt x="61959" y="207337"/>
                    <a:pt x="59302" y="205578"/>
                    <a:pt x="57587" y="203034"/>
                  </a:cubicBezTo>
                  <a:cubicBezTo>
                    <a:pt x="55744" y="200654"/>
                    <a:pt x="55185" y="197522"/>
                    <a:pt x="56090" y="194651"/>
                  </a:cubicBezTo>
                  <a:cubicBezTo>
                    <a:pt x="58274" y="184949"/>
                    <a:pt x="62454" y="175807"/>
                    <a:pt x="68364" y="167808"/>
                  </a:cubicBezTo>
                  <a:cubicBezTo>
                    <a:pt x="73662" y="160828"/>
                    <a:pt x="79833" y="154557"/>
                    <a:pt x="86725" y="149147"/>
                  </a:cubicBezTo>
                  <a:cubicBezTo>
                    <a:pt x="93475" y="143764"/>
                    <a:pt x="100688" y="138989"/>
                    <a:pt x="108280" y="134877"/>
                  </a:cubicBezTo>
                  <a:cubicBezTo>
                    <a:pt x="115764" y="130886"/>
                    <a:pt x="122749" y="127094"/>
                    <a:pt x="129136" y="123302"/>
                  </a:cubicBezTo>
                  <a:cubicBezTo>
                    <a:pt x="134990" y="120003"/>
                    <a:pt x="140476" y="116089"/>
                    <a:pt x="145501" y="111627"/>
                  </a:cubicBezTo>
                  <a:cubicBezTo>
                    <a:pt x="149929" y="107773"/>
                    <a:pt x="152919" y="102531"/>
                    <a:pt x="153983" y="96758"/>
                  </a:cubicBezTo>
                  <a:cubicBezTo>
                    <a:pt x="156141" y="86586"/>
                    <a:pt x="153114" y="76007"/>
                    <a:pt x="145900" y="68518"/>
                  </a:cubicBezTo>
                  <a:cubicBezTo>
                    <a:pt x="137080" y="59352"/>
                    <a:pt x="125459" y="53383"/>
                    <a:pt x="112870" y="51553"/>
                  </a:cubicBezTo>
                  <a:cubicBezTo>
                    <a:pt x="90146" y="46688"/>
                    <a:pt x="66816" y="56635"/>
                    <a:pt x="54593" y="76401"/>
                  </a:cubicBezTo>
                  <a:cubicBezTo>
                    <a:pt x="53063" y="78715"/>
                    <a:pt x="51138" y="80741"/>
                    <a:pt x="48905" y="82388"/>
                  </a:cubicBezTo>
                  <a:cubicBezTo>
                    <a:pt x="46415" y="83688"/>
                    <a:pt x="43519" y="83974"/>
                    <a:pt x="40822" y="83187"/>
                  </a:cubicBezTo>
                  <a:lnTo>
                    <a:pt x="7492" y="76600"/>
                  </a:lnTo>
                  <a:cubicBezTo>
                    <a:pt x="5151" y="76115"/>
                    <a:pt x="3061" y="74805"/>
                    <a:pt x="1605" y="72908"/>
                  </a:cubicBezTo>
                  <a:cubicBezTo>
                    <a:pt x="180" y="70841"/>
                    <a:pt x="-326" y="68276"/>
                    <a:pt x="208" y="65823"/>
                  </a:cubicBezTo>
                  <a:cubicBezTo>
                    <a:pt x="2772" y="55522"/>
                    <a:pt x="7807" y="46001"/>
                    <a:pt x="14877" y="38082"/>
                  </a:cubicBezTo>
                  <a:cubicBezTo>
                    <a:pt x="22787" y="28921"/>
                    <a:pt x="32244" y="21220"/>
                    <a:pt x="42817" y="15330"/>
                  </a:cubicBezTo>
                  <a:cubicBezTo>
                    <a:pt x="54436" y="8925"/>
                    <a:pt x="67000" y="4411"/>
                    <a:pt x="80039" y="1958"/>
                  </a:cubicBezTo>
                  <a:cubicBezTo>
                    <a:pt x="94089" y="-718"/>
                    <a:pt x="108525" y="-650"/>
                    <a:pt x="122549" y="2158"/>
                  </a:cubicBezTo>
                  <a:close/>
                  <a:moveTo>
                    <a:pt x="93211" y="238958"/>
                  </a:moveTo>
                  <a:cubicBezTo>
                    <a:pt x="96137" y="239498"/>
                    <a:pt x="98705" y="241234"/>
                    <a:pt x="100296" y="243748"/>
                  </a:cubicBezTo>
                  <a:cubicBezTo>
                    <a:pt x="102045" y="246204"/>
                    <a:pt x="102695" y="249276"/>
                    <a:pt x="102092" y="252230"/>
                  </a:cubicBezTo>
                  <a:lnTo>
                    <a:pt x="95008" y="288852"/>
                  </a:lnTo>
                  <a:cubicBezTo>
                    <a:pt x="94447" y="291823"/>
                    <a:pt x="92676" y="294426"/>
                    <a:pt x="90118" y="296037"/>
                  </a:cubicBezTo>
                  <a:cubicBezTo>
                    <a:pt x="87693" y="297769"/>
                    <a:pt x="84644" y="298386"/>
                    <a:pt x="81736" y="297734"/>
                  </a:cubicBezTo>
                  <a:lnTo>
                    <a:pt x="46310" y="290848"/>
                  </a:lnTo>
                  <a:cubicBezTo>
                    <a:pt x="43366" y="290289"/>
                    <a:pt x="40774" y="288561"/>
                    <a:pt x="39126" y="286058"/>
                  </a:cubicBezTo>
                  <a:cubicBezTo>
                    <a:pt x="37421" y="283583"/>
                    <a:pt x="36774" y="280530"/>
                    <a:pt x="37329" y="277576"/>
                  </a:cubicBezTo>
                  <a:lnTo>
                    <a:pt x="44514" y="241353"/>
                  </a:lnTo>
                  <a:cubicBezTo>
                    <a:pt x="45073" y="238408"/>
                    <a:pt x="46801" y="235816"/>
                    <a:pt x="49304" y="234168"/>
                  </a:cubicBezTo>
                  <a:cubicBezTo>
                    <a:pt x="51755" y="232408"/>
                    <a:pt x="54832" y="231757"/>
                    <a:pt x="57786" y="232372"/>
                  </a:cubicBezTo>
                  <a:close/>
                </a:path>
              </a:pathLst>
            </a:custGeom>
            <a:solidFill>
              <a:srgbClr val="407BFF"/>
            </a:solidFill>
            <a:ln w="9963" cap="flat">
              <a:noFill/>
              <a:prstDash val="solid"/>
              <a:miter/>
            </a:ln>
          </p:spPr>
          <p:txBody>
            <a:bodyPr rtlCol="0" anchor="ctr"/>
            <a:lstStyle/>
            <a:p>
              <a:pPr defTabSz="685783">
                <a:buClrTx/>
                <a:defRPr/>
              </a:pPr>
              <a:endParaRPr lang="en-US" sz="1350" kern="1200" dirty="0">
                <a:solidFill>
                  <a:prstClr val="black"/>
                </a:solidFill>
                <a:latin typeface="Calibri" panose="020F0502020204030204"/>
                <a:ea typeface="+mn-ea"/>
              </a:endParaRPr>
            </a:p>
          </p:txBody>
        </p:sp>
        <p:sp>
          <p:nvSpPr>
            <p:cNvPr id="251" name="Freeform: Shape 250">
              <a:extLst>
                <a:ext uri="{FF2B5EF4-FFF2-40B4-BE49-F238E27FC236}">
                  <a16:creationId xmlns:a16="http://schemas.microsoft.com/office/drawing/2014/main" id="{D8EB564C-CBD4-7FFE-583C-A3B073E45445}"/>
                </a:ext>
              </a:extLst>
            </p:cNvPr>
            <p:cNvSpPr/>
            <p:nvPr/>
          </p:nvSpPr>
          <p:spPr>
            <a:xfrm>
              <a:off x="6506624" y="1891453"/>
              <a:ext cx="209663" cy="297987"/>
            </a:xfrm>
            <a:custGeom>
              <a:avLst/>
              <a:gdLst>
                <a:gd name="connsiteX0" fmla="*/ 122549 w 209663"/>
                <a:gd name="connsiteY0" fmla="*/ 2158 h 297987"/>
                <a:gd name="connsiteX1" fmla="*/ 159172 w 209663"/>
                <a:gd name="connsiteY1" fmla="*/ 14931 h 297987"/>
                <a:gd name="connsiteX2" fmla="*/ 188610 w 209663"/>
                <a:gd name="connsiteY2" fmla="*/ 37084 h 297987"/>
                <a:gd name="connsiteX3" fmla="*/ 206373 w 209663"/>
                <a:gd name="connsiteY3" fmla="*/ 67520 h 297987"/>
                <a:gd name="connsiteX4" fmla="*/ 207969 w 209663"/>
                <a:gd name="connsiteY4" fmla="*/ 104841 h 297987"/>
                <a:gd name="connsiteX5" fmla="*/ 197192 w 209663"/>
                <a:gd name="connsiteY5" fmla="*/ 132383 h 297987"/>
                <a:gd name="connsiteX6" fmla="*/ 179829 w 209663"/>
                <a:gd name="connsiteY6" fmla="*/ 151642 h 297987"/>
                <a:gd name="connsiteX7" fmla="*/ 158774 w 209663"/>
                <a:gd name="connsiteY7" fmla="*/ 165912 h 297987"/>
                <a:gd name="connsiteX8" fmla="*/ 138216 w 209663"/>
                <a:gd name="connsiteY8" fmla="*/ 177587 h 297987"/>
                <a:gd name="connsiteX9" fmla="*/ 120454 w 209663"/>
                <a:gd name="connsiteY9" fmla="*/ 189762 h 297987"/>
                <a:gd name="connsiteX10" fmla="*/ 109577 w 209663"/>
                <a:gd name="connsiteY10" fmla="*/ 205129 h 297987"/>
                <a:gd name="connsiteX11" fmla="*/ 104288 w 209663"/>
                <a:gd name="connsiteY11" fmla="*/ 212214 h 297987"/>
                <a:gd name="connsiteX12" fmla="*/ 96305 w 209663"/>
                <a:gd name="connsiteY12" fmla="*/ 214010 h 297987"/>
                <a:gd name="connsiteX13" fmla="*/ 64971 w 209663"/>
                <a:gd name="connsiteY13" fmla="*/ 207923 h 297987"/>
                <a:gd name="connsiteX14" fmla="*/ 57587 w 209663"/>
                <a:gd name="connsiteY14" fmla="*/ 203034 h 297987"/>
                <a:gd name="connsiteX15" fmla="*/ 56090 w 209663"/>
                <a:gd name="connsiteY15" fmla="*/ 194651 h 297987"/>
                <a:gd name="connsiteX16" fmla="*/ 68364 w 209663"/>
                <a:gd name="connsiteY16" fmla="*/ 167808 h 297987"/>
                <a:gd name="connsiteX17" fmla="*/ 86725 w 209663"/>
                <a:gd name="connsiteY17" fmla="*/ 149147 h 297987"/>
                <a:gd name="connsiteX18" fmla="*/ 108280 w 209663"/>
                <a:gd name="connsiteY18" fmla="*/ 134877 h 297987"/>
                <a:gd name="connsiteX19" fmla="*/ 129136 w 209663"/>
                <a:gd name="connsiteY19" fmla="*/ 123302 h 297987"/>
                <a:gd name="connsiteX20" fmla="*/ 145501 w 209663"/>
                <a:gd name="connsiteY20" fmla="*/ 111627 h 297987"/>
                <a:gd name="connsiteX21" fmla="*/ 153983 w 209663"/>
                <a:gd name="connsiteY21" fmla="*/ 96758 h 297987"/>
                <a:gd name="connsiteX22" fmla="*/ 145900 w 209663"/>
                <a:gd name="connsiteY22" fmla="*/ 68518 h 297987"/>
                <a:gd name="connsiteX23" fmla="*/ 112870 w 209663"/>
                <a:gd name="connsiteY23" fmla="*/ 51553 h 297987"/>
                <a:gd name="connsiteX24" fmla="*/ 54593 w 209663"/>
                <a:gd name="connsiteY24" fmla="*/ 76401 h 297987"/>
                <a:gd name="connsiteX25" fmla="*/ 48905 w 209663"/>
                <a:gd name="connsiteY25" fmla="*/ 82388 h 297987"/>
                <a:gd name="connsiteX26" fmla="*/ 40822 w 209663"/>
                <a:gd name="connsiteY26" fmla="*/ 83187 h 297987"/>
                <a:gd name="connsiteX27" fmla="*/ 7492 w 209663"/>
                <a:gd name="connsiteY27" fmla="*/ 76600 h 297987"/>
                <a:gd name="connsiteX28" fmla="*/ 1605 w 209663"/>
                <a:gd name="connsiteY28" fmla="*/ 72908 h 297987"/>
                <a:gd name="connsiteX29" fmla="*/ 208 w 209663"/>
                <a:gd name="connsiteY29" fmla="*/ 65823 h 297987"/>
                <a:gd name="connsiteX30" fmla="*/ 14877 w 209663"/>
                <a:gd name="connsiteY30" fmla="*/ 38082 h 297987"/>
                <a:gd name="connsiteX31" fmla="*/ 42817 w 209663"/>
                <a:gd name="connsiteY31" fmla="*/ 15330 h 297987"/>
                <a:gd name="connsiteX32" fmla="*/ 80039 w 209663"/>
                <a:gd name="connsiteY32" fmla="*/ 1958 h 297987"/>
                <a:gd name="connsiteX33" fmla="*/ 122549 w 209663"/>
                <a:gd name="connsiteY33" fmla="*/ 2158 h 297987"/>
                <a:gd name="connsiteX34" fmla="*/ 93211 w 209663"/>
                <a:gd name="connsiteY34" fmla="*/ 238958 h 297987"/>
                <a:gd name="connsiteX35" fmla="*/ 100296 w 209663"/>
                <a:gd name="connsiteY35" fmla="*/ 243748 h 297987"/>
                <a:gd name="connsiteX36" fmla="*/ 102092 w 209663"/>
                <a:gd name="connsiteY36" fmla="*/ 252230 h 297987"/>
                <a:gd name="connsiteX37" fmla="*/ 95008 w 209663"/>
                <a:gd name="connsiteY37" fmla="*/ 288852 h 297987"/>
                <a:gd name="connsiteX38" fmla="*/ 90118 w 209663"/>
                <a:gd name="connsiteY38" fmla="*/ 296037 h 297987"/>
                <a:gd name="connsiteX39" fmla="*/ 81736 w 209663"/>
                <a:gd name="connsiteY39" fmla="*/ 297734 h 297987"/>
                <a:gd name="connsiteX40" fmla="*/ 46310 w 209663"/>
                <a:gd name="connsiteY40" fmla="*/ 290848 h 297987"/>
                <a:gd name="connsiteX41" fmla="*/ 39126 w 209663"/>
                <a:gd name="connsiteY41" fmla="*/ 286058 h 297987"/>
                <a:gd name="connsiteX42" fmla="*/ 37329 w 209663"/>
                <a:gd name="connsiteY42" fmla="*/ 277576 h 297987"/>
                <a:gd name="connsiteX43" fmla="*/ 44514 w 209663"/>
                <a:gd name="connsiteY43" fmla="*/ 241353 h 297987"/>
                <a:gd name="connsiteX44" fmla="*/ 49304 w 209663"/>
                <a:gd name="connsiteY44" fmla="*/ 234168 h 297987"/>
                <a:gd name="connsiteX45" fmla="*/ 57786 w 209663"/>
                <a:gd name="connsiteY45" fmla="*/ 232372 h 297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209663" h="297987">
                  <a:moveTo>
                    <a:pt x="122549" y="2158"/>
                  </a:moveTo>
                  <a:cubicBezTo>
                    <a:pt x="135311" y="4618"/>
                    <a:pt x="147648" y="8921"/>
                    <a:pt x="159172" y="14931"/>
                  </a:cubicBezTo>
                  <a:cubicBezTo>
                    <a:pt x="170195" y="20552"/>
                    <a:pt x="180157" y="28048"/>
                    <a:pt x="188610" y="37084"/>
                  </a:cubicBezTo>
                  <a:cubicBezTo>
                    <a:pt x="196608" y="45865"/>
                    <a:pt x="202662" y="56237"/>
                    <a:pt x="206373" y="67520"/>
                  </a:cubicBezTo>
                  <a:cubicBezTo>
                    <a:pt x="210131" y="79611"/>
                    <a:pt x="210681" y="92472"/>
                    <a:pt x="207969" y="104841"/>
                  </a:cubicBezTo>
                  <a:cubicBezTo>
                    <a:pt x="206329" y="114670"/>
                    <a:pt x="202658" y="124050"/>
                    <a:pt x="197192" y="132383"/>
                  </a:cubicBezTo>
                  <a:cubicBezTo>
                    <a:pt x="192399" y="139634"/>
                    <a:pt x="186546" y="146126"/>
                    <a:pt x="179829" y="151642"/>
                  </a:cubicBezTo>
                  <a:cubicBezTo>
                    <a:pt x="173235" y="156997"/>
                    <a:pt x="166190" y="161771"/>
                    <a:pt x="158774" y="165912"/>
                  </a:cubicBezTo>
                  <a:lnTo>
                    <a:pt x="138216" y="177587"/>
                  </a:lnTo>
                  <a:cubicBezTo>
                    <a:pt x="131938" y="181097"/>
                    <a:pt x="125992" y="185172"/>
                    <a:pt x="120454" y="189762"/>
                  </a:cubicBezTo>
                  <a:cubicBezTo>
                    <a:pt x="115451" y="193755"/>
                    <a:pt x="111680" y="199083"/>
                    <a:pt x="109577" y="205129"/>
                  </a:cubicBezTo>
                  <a:cubicBezTo>
                    <a:pt x="108493" y="207929"/>
                    <a:pt x="106664" y="210379"/>
                    <a:pt x="104288" y="212214"/>
                  </a:cubicBezTo>
                  <a:cubicBezTo>
                    <a:pt x="102042" y="214003"/>
                    <a:pt x="99101" y="214665"/>
                    <a:pt x="96305" y="214010"/>
                  </a:cubicBezTo>
                  <a:lnTo>
                    <a:pt x="64971" y="207923"/>
                  </a:lnTo>
                  <a:cubicBezTo>
                    <a:pt x="61959" y="207337"/>
                    <a:pt x="59302" y="205578"/>
                    <a:pt x="57587" y="203034"/>
                  </a:cubicBezTo>
                  <a:cubicBezTo>
                    <a:pt x="55744" y="200654"/>
                    <a:pt x="55185" y="197522"/>
                    <a:pt x="56090" y="194651"/>
                  </a:cubicBezTo>
                  <a:cubicBezTo>
                    <a:pt x="58274" y="184949"/>
                    <a:pt x="62454" y="175807"/>
                    <a:pt x="68364" y="167808"/>
                  </a:cubicBezTo>
                  <a:cubicBezTo>
                    <a:pt x="73662" y="160828"/>
                    <a:pt x="79833" y="154557"/>
                    <a:pt x="86725" y="149147"/>
                  </a:cubicBezTo>
                  <a:cubicBezTo>
                    <a:pt x="93475" y="143764"/>
                    <a:pt x="100688" y="138989"/>
                    <a:pt x="108280" y="134877"/>
                  </a:cubicBezTo>
                  <a:cubicBezTo>
                    <a:pt x="115764" y="130886"/>
                    <a:pt x="122749" y="127094"/>
                    <a:pt x="129136" y="123302"/>
                  </a:cubicBezTo>
                  <a:cubicBezTo>
                    <a:pt x="134990" y="120003"/>
                    <a:pt x="140476" y="116089"/>
                    <a:pt x="145501" y="111627"/>
                  </a:cubicBezTo>
                  <a:cubicBezTo>
                    <a:pt x="149929" y="107773"/>
                    <a:pt x="152919" y="102531"/>
                    <a:pt x="153983" y="96758"/>
                  </a:cubicBezTo>
                  <a:cubicBezTo>
                    <a:pt x="156141" y="86586"/>
                    <a:pt x="153114" y="76007"/>
                    <a:pt x="145900" y="68518"/>
                  </a:cubicBezTo>
                  <a:cubicBezTo>
                    <a:pt x="137080" y="59352"/>
                    <a:pt x="125459" y="53383"/>
                    <a:pt x="112870" y="51553"/>
                  </a:cubicBezTo>
                  <a:cubicBezTo>
                    <a:pt x="90146" y="46688"/>
                    <a:pt x="66816" y="56635"/>
                    <a:pt x="54593" y="76401"/>
                  </a:cubicBezTo>
                  <a:cubicBezTo>
                    <a:pt x="53063" y="78715"/>
                    <a:pt x="51138" y="80741"/>
                    <a:pt x="48905" y="82388"/>
                  </a:cubicBezTo>
                  <a:cubicBezTo>
                    <a:pt x="46415" y="83688"/>
                    <a:pt x="43519" y="83974"/>
                    <a:pt x="40822" y="83187"/>
                  </a:cubicBezTo>
                  <a:lnTo>
                    <a:pt x="7492" y="76600"/>
                  </a:lnTo>
                  <a:cubicBezTo>
                    <a:pt x="5151" y="76115"/>
                    <a:pt x="3061" y="74805"/>
                    <a:pt x="1605" y="72908"/>
                  </a:cubicBezTo>
                  <a:cubicBezTo>
                    <a:pt x="180" y="70841"/>
                    <a:pt x="-326" y="68276"/>
                    <a:pt x="208" y="65823"/>
                  </a:cubicBezTo>
                  <a:cubicBezTo>
                    <a:pt x="2772" y="55522"/>
                    <a:pt x="7807" y="46001"/>
                    <a:pt x="14877" y="38082"/>
                  </a:cubicBezTo>
                  <a:cubicBezTo>
                    <a:pt x="22787" y="28921"/>
                    <a:pt x="32244" y="21220"/>
                    <a:pt x="42817" y="15330"/>
                  </a:cubicBezTo>
                  <a:cubicBezTo>
                    <a:pt x="54436" y="8925"/>
                    <a:pt x="67000" y="4411"/>
                    <a:pt x="80039" y="1958"/>
                  </a:cubicBezTo>
                  <a:cubicBezTo>
                    <a:pt x="94089" y="-718"/>
                    <a:pt x="108525" y="-650"/>
                    <a:pt x="122549" y="2158"/>
                  </a:cubicBezTo>
                  <a:close/>
                  <a:moveTo>
                    <a:pt x="93211" y="238958"/>
                  </a:moveTo>
                  <a:cubicBezTo>
                    <a:pt x="96137" y="239498"/>
                    <a:pt x="98705" y="241234"/>
                    <a:pt x="100296" y="243748"/>
                  </a:cubicBezTo>
                  <a:cubicBezTo>
                    <a:pt x="102045" y="246204"/>
                    <a:pt x="102695" y="249276"/>
                    <a:pt x="102092" y="252230"/>
                  </a:cubicBezTo>
                  <a:lnTo>
                    <a:pt x="95008" y="288852"/>
                  </a:lnTo>
                  <a:cubicBezTo>
                    <a:pt x="94447" y="291823"/>
                    <a:pt x="92676" y="294426"/>
                    <a:pt x="90118" y="296037"/>
                  </a:cubicBezTo>
                  <a:cubicBezTo>
                    <a:pt x="87693" y="297769"/>
                    <a:pt x="84644" y="298386"/>
                    <a:pt x="81736" y="297734"/>
                  </a:cubicBezTo>
                  <a:lnTo>
                    <a:pt x="46310" y="290848"/>
                  </a:lnTo>
                  <a:cubicBezTo>
                    <a:pt x="43366" y="290289"/>
                    <a:pt x="40774" y="288561"/>
                    <a:pt x="39126" y="286058"/>
                  </a:cubicBezTo>
                  <a:cubicBezTo>
                    <a:pt x="37421" y="283583"/>
                    <a:pt x="36774" y="280530"/>
                    <a:pt x="37329" y="277576"/>
                  </a:cubicBezTo>
                  <a:lnTo>
                    <a:pt x="44514" y="241353"/>
                  </a:lnTo>
                  <a:cubicBezTo>
                    <a:pt x="45073" y="238408"/>
                    <a:pt x="46801" y="235816"/>
                    <a:pt x="49304" y="234168"/>
                  </a:cubicBezTo>
                  <a:cubicBezTo>
                    <a:pt x="51755" y="232408"/>
                    <a:pt x="54832" y="231757"/>
                    <a:pt x="57786" y="232372"/>
                  </a:cubicBezTo>
                  <a:close/>
                </a:path>
              </a:pathLst>
            </a:custGeom>
            <a:solidFill>
              <a:srgbClr val="000000"/>
            </a:solidFill>
            <a:ln w="9963" cap="flat">
              <a:noFill/>
              <a:prstDash val="solid"/>
              <a:miter/>
            </a:ln>
          </p:spPr>
          <p:txBody>
            <a:bodyPr rtlCol="0" anchor="ctr"/>
            <a:lstStyle/>
            <a:p>
              <a:pPr defTabSz="685783">
                <a:buClrTx/>
                <a:defRPr/>
              </a:pPr>
              <a:endParaRPr lang="en-US" sz="1350" kern="1200" dirty="0">
                <a:solidFill>
                  <a:prstClr val="black"/>
                </a:solidFill>
                <a:latin typeface="Calibri" panose="020F0502020204030204"/>
                <a:ea typeface="+mn-ea"/>
              </a:endParaRPr>
            </a:p>
          </p:txBody>
        </p:sp>
        <p:sp>
          <p:nvSpPr>
            <p:cNvPr id="252" name="Freeform: Shape 251">
              <a:extLst>
                <a:ext uri="{FF2B5EF4-FFF2-40B4-BE49-F238E27FC236}">
                  <a16:creationId xmlns:a16="http://schemas.microsoft.com/office/drawing/2014/main" id="{9EC74AC1-6AC4-D371-F24F-99F6BD4E4794}"/>
                </a:ext>
              </a:extLst>
            </p:cNvPr>
            <p:cNvSpPr/>
            <p:nvPr/>
          </p:nvSpPr>
          <p:spPr>
            <a:xfrm>
              <a:off x="5824994" y="2347828"/>
              <a:ext cx="325062" cy="289422"/>
            </a:xfrm>
            <a:custGeom>
              <a:avLst/>
              <a:gdLst>
                <a:gd name="connsiteX0" fmla="*/ 265517 w 325062"/>
                <a:gd name="connsiteY0" fmla="*/ 207886 h 289422"/>
                <a:gd name="connsiteX1" fmla="*/ 274298 w 325062"/>
                <a:gd name="connsiteY1" fmla="*/ 202597 h 289422"/>
                <a:gd name="connsiteX2" fmla="*/ 284277 w 325062"/>
                <a:gd name="connsiteY2" fmla="*/ 204892 h 289422"/>
                <a:gd name="connsiteX3" fmla="*/ 319602 w 325062"/>
                <a:gd name="connsiteY3" fmla="*/ 230538 h 289422"/>
                <a:gd name="connsiteX4" fmla="*/ 322596 w 325062"/>
                <a:gd name="connsiteY4" fmla="*/ 249298 h 289422"/>
                <a:gd name="connsiteX5" fmla="*/ 297549 w 325062"/>
                <a:gd name="connsiteY5" fmla="*/ 283925 h 289422"/>
                <a:gd name="connsiteX6" fmla="*/ 288768 w 325062"/>
                <a:gd name="connsiteY6" fmla="*/ 289214 h 289422"/>
                <a:gd name="connsiteX7" fmla="*/ 278789 w 325062"/>
                <a:gd name="connsiteY7" fmla="*/ 286919 h 289422"/>
                <a:gd name="connsiteX8" fmla="*/ 243363 w 325062"/>
                <a:gd name="connsiteY8" fmla="*/ 261572 h 289422"/>
                <a:gd name="connsiteX9" fmla="*/ 238075 w 325062"/>
                <a:gd name="connsiteY9" fmla="*/ 252791 h 289422"/>
                <a:gd name="connsiteX10" fmla="*/ 240370 w 325062"/>
                <a:gd name="connsiteY10" fmla="*/ 242812 h 289422"/>
                <a:gd name="connsiteX11" fmla="*/ 25424 w 325062"/>
                <a:gd name="connsiteY11" fmla="*/ 58202 h 289422"/>
                <a:gd name="connsiteX12" fmla="*/ 57356 w 325062"/>
                <a:gd name="connsiteY12" fmla="*/ 25171 h 289422"/>
                <a:gd name="connsiteX13" fmla="*/ 95875 w 325062"/>
                <a:gd name="connsiteY13" fmla="*/ 4615 h 289422"/>
                <a:gd name="connsiteX14" fmla="*/ 137387 w 325062"/>
                <a:gd name="connsiteY14" fmla="*/ 723 h 289422"/>
                <a:gd name="connsiteX15" fmla="*/ 178301 w 325062"/>
                <a:gd name="connsiteY15" fmla="*/ 17488 h 289422"/>
                <a:gd name="connsiteX16" fmla="*/ 202650 w 325062"/>
                <a:gd name="connsiteY16" fmla="*/ 42834 h 289422"/>
                <a:gd name="connsiteX17" fmla="*/ 214624 w 325062"/>
                <a:gd name="connsiteY17" fmla="*/ 71174 h 289422"/>
                <a:gd name="connsiteX18" fmla="*/ 219514 w 325062"/>
                <a:gd name="connsiteY18" fmla="*/ 101111 h 289422"/>
                <a:gd name="connsiteX19" fmla="*/ 221709 w 325062"/>
                <a:gd name="connsiteY19" fmla="*/ 129351 h 289422"/>
                <a:gd name="connsiteX20" fmla="*/ 225900 w 325062"/>
                <a:gd name="connsiteY20" fmla="*/ 154498 h 289422"/>
                <a:gd name="connsiteX21" fmla="*/ 236977 w 325062"/>
                <a:gd name="connsiteY21" fmla="*/ 174456 h 289422"/>
                <a:gd name="connsiteX22" fmla="*/ 241966 w 325062"/>
                <a:gd name="connsiteY22" fmla="*/ 183637 h 289422"/>
                <a:gd name="connsiteX23" fmla="*/ 239871 w 325062"/>
                <a:gd name="connsiteY23" fmla="*/ 193616 h 289422"/>
                <a:gd name="connsiteX24" fmla="*/ 217718 w 325062"/>
                <a:gd name="connsiteY24" fmla="*/ 224251 h 289422"/>
                <a:gd name="connsiteX25" fmla="*/ 208836 w 325062"/>
                <a:gd name="connsiteY25" fmla="*/ 229739 h 289422"/>
                <a:gd name="connsiteX26" fmla="*/ 198857 w 325062"/>
                <a:gd name="connsiteY26" fmla="*/ 227245 h 289422"/>
                <a:gd name="connsiteX27" fmla="*/ 176205 w 325062"/>
                <a:gd name="connsiteY27" fmla="*/ 200601 h 289422"/>
                <a:gd name="connsiteX28" fmla="*/ 165029 w 325062"/>
                <a:gd name="connsiteY28" fmla="*/ 170664 h 289422"/>
                <a:gd name="connsiteX29" fmla="*/ 160838 w 325062"/>
                <a:gd name="connsiteY29" fmla="*/ 140727 h 289422"/>
                <a:gd name="connsiteX30" fmla="*/ 158842 w 325062"/>
                <a:gd name="connsiteY30" fmla="*/ 112587 h 289422"/>
                <a:gd name="connsiteX31" fmla="*/ 154351 w 325062"/>
                <a:gd name="connsiteY31" fmla="*/ 89136 h 289422"/>
                <a:gd name="connsiteX32" fmla="*/ 142776 w 325062"/>
                <a:gd name="connsiteY32" fmla="*/ 71972 h 289422"/>
                <a:gd name="connsiteX33" fmla="*/ 108348 w 325062"/>
                <a:gd name="connsiteY33" fmla="*/ 66584 h 289422"/>
                <a:gd name="connsiteX34" fmla="*/ 73722 w 325062"/>
                <a:gd name="connsiteY34" fmla="*/ 93527 h 289422"/>
                <a:gd name="connsiteX35" fmla="*/ 71327 w 325062"/>
                <a:gd name="connsiteY35" fmla="*/ 168668 h 289422"/>
                <a:gd name="connsiteX36" fmla="*/ 74919 w 325062"/>
                <a:gd name="connsiteY36" fmla="*/ 177749 h 289422"/>
                <a:gd name="connsiteX37" fmla="*/ 71726 w 325062"/>
                <a:gd name="connsiteY37" fmla="*/ 186730 h 289422"/>
                <a:gd name="connsiteX38" fmla="*/ 48076 w 325062"/>
                <a:gd name="connsiteY38" fmla="*/ 219361 h 289422"/>
                <a:gd name="connsiteX39" fmla="*/ 33384 w 325062"/>
                <a:gd name="connsiteY39" fmla="*/ 222176 h 289422"/>
                <a:gd name="connsiteX40" fmla="*/ 32808 w 325062"/>
                <a:gd name="connsiteY40" fmla="*/ 221756 h 289422"/>
                <a:gd name="connsiteX41" fmla="*/ 10355 w 325062"/>
                <a:gd name="connsiteY41" fmla="*/ 191819 h 289422"/>
                <a:gd name="connsiteX42" fmla="*/ 376 w 325062"/>
                <a:gd name="connsiteY42" fmla="*/ 150407 h 289422"/>
                <a:gd name="connsiteX43" fmla="*/ 4468 w 325062"/>
                <a:gd name="connsiteY43" fmla="*/ 103705 h 289422"/>
                <a:gd name="connsiteX44" fmla="*/ 25424 w 325062"/>
                <a:gd name="connsiteY44" fmla="*/ 58202 h 2894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325062" h="289422">
                  <a:moveTo>
                    <a:pt x="265517" y="207886"/>
                  </a:moveTo>
                  <a:cubicBezTo>
                    <a:pt x="267568" y="204965"/>
                    <a:pt x="270757" y="203044"/>
                    <a:pt x="274298" y="202597"/>
                  </a:cubicBezTo>
                  <a:cubicBezTo>
                    <a:pt x="277798" y="201973"/>
                    <a:pt x="281401" y="202802"/>
                    <a:pt x="284277" y="204892"/>
                  </a:cubicBezTo>
                  <a:lnTo>
                    <a:pt x="319602" y="230538"/>
                  </a:lnTo>
                  <a:cubicBezTo>
                    <a:pt x="325492" y="234963"/>
                    <a:pt x="326816" y="243260"/>
                    <a:pt x="322596" y="249298"/>
                  </a:cubicBezTo>
                  <a:lnTo>
                    <a:pt x="297549" y="283925"/>
                  </a:lnTo>
                  <a:cubicBezTo>
                    <a:pt x="295448" y="286793"/>
                    <a:pt x="292285" y="288698"/>
                    <a:pt x="288768" y="289214"/>
                  </a:cubicBezTo>
                  <a:cubicBezTo>
                    <a:pt x="285267" y="289849"/>
                    <a:pt x="281660" y="289020"/>
                    <a:pt x="278789" y="286919"/>
                  </a:cubicBezTo>
                  <a:lnTo>
                    <a:pt x="243363" y="261572"/>
                  </a:lnTo>
                  <a:cubicBezTo>
                    <a:pt x="240461" y="259504"/>
                    <a:pt x="238546" y="256324"/>
                    <a:pt x="238075" y="252791"/>
                  </a:cubicBezTo>
                  <a:cubicBezTo>
                    <a:pt x="237451" y="249291"/>
                    <a:pt x="238280" y="245688"/>
                    <a:pt x="240370" y="242812"/>
                  </a:cubicBezTo>
                  <a:close/>
                  <a:moveTo>
                    <a:pt x="25424" y="58202"/>
                  </a:moveTo>
                  <a:cubicBezTo>
                    <a:pt x="34388" y="45683"/>
                    <a:pt x="45148" y="34554"/>
                    <a:pt x="57356" y="25171"/>
                  </a:cubicBezTo>
                  <a:cubicBezTo>
                    <a:pt x="68883" y="16101"/>
                    <a:pt x="81923" y="9141"/>
                    <a:pt x="95875" y="4615"/>
                  </a:cubicBezTo>
                  <a:cubicBezTo>
                    <a:pt x="109270" y="342"/>
                    <a:pt x="123431" y="-985"/>
                    <a:pt x="137387" y="723"/>
                  </a:cubicBezTo>
                  <a:cubicBezTo>
                    <a:pt x="152255" y="2642"/>
                    <a:pt x="166361" y="8422"/>
                    <a:pt x="178301" y="17488"/>
                  </a:cubicBezTo>
                  <a:cubicBezTo>
                    <a:pt x="188039" y="24213"/>
                    <a:pt x="196320" y="32834"/>
                    <a:pt x="202650" y="42834"/>
                  </a:cubicBezTo>
                  <a:cubicBezTo>
                    <a:pt x="208015" y="51640"/>
                    <a:pt x="212050" y="61189"/>
                    <a:pt x="214624" y="71174"/>
                  </a:cubicBezTo>
                  <a:cubicBezTo>
                    <a:pt x="217109" y="80994"/>
                    <a:pt x="218745" y="91010"/>
                    <a:pt x="219514" y="101111"/>
                  </a:cubicBezTo>
                  <a:cubicBezTo>
                    <a:pt x="220212" y="111090"/>
                    <a:pt x="221011" y="120470"/>
                    <a:pt x="221709" y="129351"/>
                  </a:cubicBezTo>
                  <a:cubicBezTo>
                    <a:pt x="222326" y="137845"/>
                    <a:pt x="223729" y="146264"/>
                    <a:pt x="225900" y="154498"/>
                  </a:cubicBezTo>
                  <a:cubicBezTo>
                    <a:pt x="227571" y="162087"/>
                    <a:pt x="231421" y="169023"/>
                    <a:pt x="236977" y="174456"/>
                  </a:cubicBezTo>
                  <a:cubicBezTo>
                    <a:pt x="239426" y="177019"/>
                    <a:pt x="241148" y="180188"/>
                    <a:pt x="241966" y="183637"/>
                  </a:cubicBezTo>
                  <a:cubicBezTo>
                    <a:pt x="242949" y="187105"/>
                    <a:pt x="242166" y="190835"/>
                    <a:pt x="239871" y="193616"/>
                  </a:cubicBezTo>
                  <a:lnTo>
                    <a:pt x="217718" y="224251"/>
                  </a:lnTo>
                  <a:cubicBezTo>
                    <a:pt x="215600" y="227183"/>
                    <a:pt x="212406" y="229157"/>
                    <a:pt x="208836" y="229739"/>
                  </a:cubicBezTo>
                  <a:cubicBezTo>
                    <a:pt x="205302" y="230562"/>
                    <a:pt x="201589" y="229633"/>
                    <a:pt x="198857" y="227245"/>
                  </a:cubicBezTo>
                  <a:cubicBezTo>
                    <a:pt x="189587" y="219982"/>
                    <a:pt x="181882" y="210919"/>
                    <a:pt x="176205" y="200601"/>
                  </a:cubicBezTo>
                  <a:cubicBezTo>
                    <a:pt x="171219" y="191139"/>
                    <a:pt x="167463" y="181079"/>
                    <a:pt x="165029" y="170664"/>
                  </a:cubicBezTo>
                  <a:cubicBezTo>
                    <a:pt x="162772" y="160825"/>
                    <a:pt x="161369" y="150809"/>
                    <a:pt x="160838" y="140727"/>
                  </a:cubicBezTo>
                  <a:cubicBezTo>
                    <a:pt x="160339" y="130748"/>
                    <a:pt x="159640" y="121368"/>
                    <a:pt x="158842" y="112587"/>
                  </a:cubicBezTo>
                  <a:cubicBezTo>
                    <a:pt x="158202" y="104630"/>
                    <a:pt x="156696" y="96767"/>
                    <a:pt x="154351" y="89136"/>
                  </a:cubicBezTo>
                  <a:cubicBezTo>
                    <a:pt x="152594" y="82249"/>
                    <a:pt x="148503" y="76183"/>
                    <a:pt x="142776" y="71972"/>
                  </a:cubicBezTo>
                  <a:cubicBezTo>
                    <a:pt x="132901" y="64584"/>
                    <a:pt x="120008" y="62566"/>
                    <a:pt x="108348" y="66584"/>
                  </a:cubicBezTo>
                  <a:cubicBezTo>
                    <a:pt x="94126" y="71456"/>
                    <a:pt x="81939" y="80938"/>
                    <a:pt x="73722" y="93527"/>
                  </a:cubicBezTo>
                  <a:cubicBezTo>
                    <a:pt x="57156" y="116345"/>
                    <a:pt x="56358" y="141393"/>
                    <a:pt x="71327" y="168668"/>
                  </a:cubicBezTo>
                  <a:cubicBezTo>
                    <a:pt x="73058" y="171456"/>
                    <a:pt x="74274" y="174532"/>
                    <a:pt x="74919" y="177749"/>
                  </a:cubicBezTo>
                  <a:cubicBezTo>
                    <a:pt x="75097" y="181049"/>
                    <a:pt x="73947" y="184283"/>
                    <a:pt x="71726" y="186730"/>
                  </a:cubicBezTo>
                  <a:lnTo>
                    <a:pt x="48076" y="219361"/>
                  </a:lnTo>
                  <a:cubicBezTo>
                    <a:pt x="44796" y="224196"/>
                    <a:pt x="38218" y="225456"/>
                    <a:pt x="33384" y="222176"/>
                  </a:cubicBezTo>
                  <a:cubicBezTo>
                    <a:pt x="33187" y="222043"/>
                    <a:pt x="32995" y="221903"/>
                    <a:pt x="32808" y="221756"/>
                  </a:cubicBezTo>
                  <a:cubicBezTo>
                    <a:pt x="22980" y="213771"/>
                    <a:pt x="15269" y="203490"/>
                    <a:pt x="10355" y="191819"/>
                  </a:cubicBezTo>
                  <a:cubicBezTo>
                    <a:pt x="4607" y="178714"/>
                    <a:pt x="1229" y="164692"/>
                    <a:pt x="376" y="150407"/>
                  </a:cubicBezTo>
                  <a:cubicBezTo>
                    <a:pt x="-743" y="134721"/>
                    <a:pt x="638" y="118957"/>
                    <a:pt x="4468" y="103705"/>
                  </a:cubicBezTo>
                  <a:cubicBezTo>
                    <a:pt x="8442" y="87324"/>
                    <a:pt x="15559" y="71870"/>
                    <a:pt x="25424" y="58202"/>
                  </a:cubicBezTo>
                  <a:close/>
                </a:path>
              </a:pathLst>
            </a:custGeom>
            <a:solidFill>
              <a:srgbClr val="407BFF"/>
            </a:solidFill>
            <a:ln w="9963" cap="flat">
              <a:noFill/>
              <a:prstDash val="solid"/>
              <a:miter/>
            </a:ln>
          </p:spPr>
          <p:txBody>
            <a:bodyPr rtlCol="0" anchor="ctr"/>
            <a:lstStyle/>
            <a:p>
              <a:pPr defTabSz="685783">
                <a:buClrTx/>
                <a:defRPr/>
              </a:pPr>
              <a:endParaRPr lang="en-US" sz="1350" kern="1200" dirty="0">
                <a:solidFill>
                  <a:prstClr val="black"/>
                </a:solidFill>
                <a:latin typeface="Calibri" panose="020F0502020204030204"/>
                <a:ea typeface="+mn-ea"/>
              </a:endParaRPr>
            </a:p>
          </p:txBody>
        </p:sp>
        <p:sp>
          <p:nvSpPr>
            <p:cNvPr id="253" name="Freeform: Shape 252">
              <a:extLst>
                <a:ext uri="{FF2B5EF4-FFF2-40B4-BE49-F238E27FC236}">
                  <a16:creationId xmlns:a16="http://schemas.microsoft.com/office/drawing/2014/main" id="{2B8D4405-2B4F-A7DF-F637-8FB0A17E9895}"/>
                </a:ext>
              </a:extLst>
            </p:cNvPr>
            <p:cNvSpPr/>
            <p:nvPr/>
          </p:nvSpPr>
          <p:spPr>
            <a:xfrm>
              <a:off x="5824994" y="2347828"/>
              <a:ext cx="325062" cy="289422"/>
            </a:xfrm>
            <a:custGeom>
              <a:avLst/>
              <a:gdLst>
                <a:gd name="connsiteX0" fmla="*/ 265517 w 325062"/>
                <a:gd name="connsiteY0" fmla="*/ 207886 h 289422"/>
                <a:gd name="connsiteX1" fmla="*/ 274298 w 325062"/>
                <a:gd name="connsiteY1" fmla="*/ 202597 h 289422"/>
                <a:gd name="connsiteX2" fmla="*/ 284277 w 325062"/>
                <a:gd name="connsiteY2" fmla="*/ 204892 h 289422"/>
                <a:gd name="connsiteX3" fmla="*/ 319602 w 325062"/>
                <a:gd name="connsiteY3" fmla="*/ 230538 h 289422"/>
                <a:gd name="connsiteX4" fmla="*/ 322596 w 325062"/>
                <a:gd name="connsiteY4" fmla="*/ 249298 h 289422"/>
                <a:gd name="connsiteX5" fmla="*/ 297549 w 325062"/>
                <a:gd name="connsiteY5" fmla="*/ 283925 h 289422"/>
                <a:gd name="connsiteX6" fmla="*/ 288768 w 325062"/>
                <a:gd name="connsiteY6" fmla="*/ 289214 h 289422"/>
                <a:gd name="connsiteX7" fmla="*/ 278789 w 325062"/>
                <a:gd name="connsiteY7" fmla="*/ 286919 h 289422"/>
                <a:gd name="connsiteX8" fmla="*/ 243363 w 325062"/>
                <a:gd name="connsiteY8" fmla="*/ 261572 h 289422"/>
                <a:gd name="connsiteX9" fmla="*/ 238075 w 325062"/>
                <a:gd name="connsiteY9" fmla="*/ 252791 h 289422"/>
                <a:gd name="connsiteX10" fmla="*/ 240370 w 325062"/>
                <a:gd name="connsiteY10" fmla="*/ 242812 h 289422"/>
                <a:gd name="connsiteX11" fmla="*/ 25424 w 325062"/>
                <a:gd name="connsiteY11" fmla="*/ 58202 h 289422"/>
                <a:gd name="connsiteX12" fmla="*/ 57356 w 325062"/>
                <a:gd name="connsiteY12" fmla="*/ 25171 h 289422"/>
                <a:gd name="connsiteX13" fmla="*/ 95875 w 325062"/>
                <a:gd name="connsiteY13" fmla="*/ 4615 h 289422"/>
                <a:gd name="connsiteX14" fmla="*/ 137387 w 325062"/>
                <a:gd name="connsiteY14" fmla="*/ 723 h 289422"/>
                <a:gd name="connsiteX15" fmla="*/ 178301 w 325062"/>
                <a:gd name="connsiteY15" fmla="*/ 17488 h 289422"/>
                <a:gd name="connsiteX16" fmla="*/ 202650 w 325062"/>
                <a:gd name="connsiteY16" fmla="*/ 42834 h 289422"/>
                <a:gd name="connsiteX17" fmla="*/ 214624 w 325062"/>
                <a:gd name="connsiteY17" fmla="*/ 71174 h 289422"/>
                <a:gd name="connsiteX18" fmla="*/ 219514 w 325062"/>
                <a:gd name="connsiteY18" fmla="*/ 101111 h 289422"/>
                <a:gd name="connsiteX19" fmla="*/ 221709 w 325062"/>
                <a:gd name="connsiteY19" fmla="*/ 129351 h 289422"/>
                <a:gd name="connsiteX20" fmla="*/ 225900 w 325062"/>
                <a:gd name="connsiteY20" fmla="*/ 154498 h 289422"/>
                <a:gd name="connsiteX21" fmla="*/ 236977 w 325062"/>
                <a:gd name="connsiteY21" fmla="*/ 174456 h 289422"/>
                <a:gd name="connsiteX22" fmla="*/ 241966 w 325062"/>
                <a:gd name="connsiteY22" fmla="*/ 183637 h 289422"/>
                <a:gd name="connsiteX23" fmla="*/ 239871 w 325062"/>
                <a:gd name="connsiteY23" fmla="*/ 193616 h 289422"/>
                <a:gd name="connsiteX24" fmla="*/ 217718 w 325062"/>
                <a:gd name="connsiteY24" fmla="*/ 224251 h 289422"/>
                <a:gd name="connsiteX25" fmla="*/ 208836 w 325062"/>
                <a:gd name="connsiteY25" fmla="*/ 229739 h 289422"/>
                <a:gd name="connsiteX26" fmla="*/ 198857 w 325062"/>
                <a:gd name="connsiteY26" fmla="*/ 227245 h 289422"/>
                <a:gd name="connsiteX27" fmla="*/ 176205 w 325062"/>
                <a:gd name="connsiteY27" fmla="*/ 200601 h 289422"/>
                <a:gd name="connsiteX28" fmla="*/ 165029 w 325062"/>
                <a:gd name="connsiteY28" fmla="*/ 170664 h 289422"/>
                <a:gd name="connsiteX29" fmla="*/ 160838 w 325062"/>
                <a:gd name="connsiteY29" fmla="*/ 140727 h 289422"/>
                <a:gd name="connsiteX30" fmla="*/ 158842 w 325062"/>
                <a:gd name="connsiteY30" fmla="*/ 112587 h 289422"/>
                <a:gd name="connsiteX31" fmla="*/ 154351 w 325062"/>
                <a:gd name="connsiteY31" fmla="*/ 89136 h 289422"/>
                <a:gd name="connsiteX32" fmla="*/ 142776 w 325062"/>
                <a:gd name="connsiteY32" fmla="*/ 71972 h 289422"/>
                <a:gd name="connsiteX33" fmla="*/ 108348 w 325062"/>
                <a:gd name="connsiteY33" fmla="*/ 66584 h 289422"/>
                <a:gd name="connsiteX34" fmla="*/ 73722 w 325062"/>
                <a:gd name="connsiteY34" fmla="*/ 93527 h 289422"/>
                <a:gd name="connsiteX35" fmla="*/ 71327 w 325062"/>
                <a:gd name="connsiteY35" fmla="*/ 168668 h 289422"/>
                <a:gd name="connsiteX36" fmla="*/ 74919 w 325062"/>
                <a:gd name="connsiteY36" fmla="*/ 177749 h 289422"/>
                <a:gd name="connsiteX37" fmla="*/ 71726 w 325062"/>
                <a:gd name="connsiteY37" fmla="*/ 186730 h 289422"/>
                <a:gd name="connsiteX38" fmla="*/ 48076 w 325062"/>
                <a:gd name="connsiteY38" fmla="*/ 219361 h 289422"/>
                <a:gd name="connsiteX39" fmla="*/ 33384 w 325062"/>
                <a:gd name="connsiteY39" fmla="*/ 222176 h 289422"/>
                <a:gd name="connsiteX40" fmla="*/ 32808 w 325062"/>
                <a:gd name="connsiteY40" fmla="*/ 221756 h 289422"/>
                <a:gd name="connsiteX41" fmla="*/ 10355 w 325062"/>
                <a:gd name="connsiteY41" fmla="*/ 191819 h 289422"/>
                <a:gd name="connsiteX42" fmla="*/ 376 w 325062"/>
                <a:gd name="connsiteY42" fmla="*/ 150407 h 289422"/>
                <a:gd name="connsiteX43" fmla="*/ 4468 w 325062"/>
                <a:gd name="connsiteY43" fmla="*/ 103705 h 289422"/>
                <a:gd name="connsiteX44" fmla="*/ 25424 w 325062"/>
                <a:gd name="connsiteY44" fmla="*/ 58202 h 2894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325062" h="289422">
                  <a:moveTo>
                    <a:pt x="265517" y="207886"/>
                  </a:moveTo>
                  <a:cubicBezTo>
                    <a:pt x="267568" y="204965"/>
                    <a:pt x="270757" y="203044"/>
                    <a:pt x="274298" y="202597"/>
                  </a:cubicBezTo>
                  <a:cubicBezTo>
                    <a:pt x="277798" y="201973"/>
                    <a:pt x="281401" y="202802"/>
                    <a:pt x="284277" y="204892"/>
                  </a:cubicBezTo>
                  <a:lnTo>
                    <a:pt x="319602" y="230538"/>
                  </a:lnTo>
                  <a:cubicBezTo>
                    <a:pt x="325492" y="234963"/>
                    <a:pt x="326816" y="243260"/>
                    <a:pt x="322596" y="249298"/>
                  </a:cubicBezTo>
                  <a:lnTo>
                    <a:pt x="297549" y="283925"/>
                  </a:lnTo>
                  <a:cubicBezTo>
                    <a:pt x="295448" y="286793"/>
                    <a:pt x="292285" y="288698"/>
                    <a:pt x="288768" y="289214"/>
                  </a:cubicBezTo>
                  <a:cubicBezTo>
                    <a:pt x="285267" y="289849"/>
                    <a:pt x="281660" y="289020"/>
                    <a:pt x="278789" y="286919"/>
                  </a:cubicBezTo>
                  <a:lnTo>
                    <a:pt x="243363" y="261572"/>
                  </a:lnTo>
                  <a:cubicBezTo>
                    <a:pt x="240461" y="259504"/>
                    <a:pt x="238546" y="256324"/>
                    <a:pt x="238075" y="252791"/>
                  </a:cubicBezTo>
                  <a:cubicBezTo>
                    <a:pt x="237451" y="249291"/>
                    <a:pt x="238280" y="245688"/>
                    <a:pt x="240370" y="242812"/>
                  </a:cubicBezTo>
                  <a:close/>
                  <a:moveTo>
                    <a:pt x="25424" y="58202"/>
                  </a:moveTo>
                  <a:cubicBezTo>
                    <a:pt x="34388" y="45683"/>
                    <a:pt x="45148" y="34554"/>
                    <a:pt x="57356" y="25171"/>
                  </a:cubicBezTo>
                  <a:cubicBezTo>
                    <a:pt x="68883" y="16101"/>
                    <a:pt x="81923" y="9141"/>
                    <a:pt x="95875" y="4615"/>
                  </a:cubicBezTo>
                  <a:cubicBezTo>
                    <a:pt x="109270" y="342"/>
                    <a:pt x="123431" y="-985"/>
                    <a:pt x="137387" y="723"/>
                  </a:cubicBezTo>
                  <a:cubicBezTo>
                    <a:pt x="152255" y="2642"/>
                    <a:pt x="166361" y="8422"/>
                    <a:pt x="178301" y="17488"/>
                  </a:cubicBezTo>
                  <a:cubicBezTo>
                    <a:pt x="188039" y="24213"/>
                    <a:pt x="196320" y="32834"/>
                    <a:pt x="202650" y="42834"/>
                  </a:cubicBezTo>
                  <a:cubicBezTo>
                    <a:pt x="208015" y="51640"/>
                    <a:pt x="212050" y="61189"/>
                    <a:pt x="214624" y="71174"/>
                  </a:cubicBezTo>
                  <a:cubicBezTo>
                    <a:pt x="217109" y="80994"/>
                    <a:pt x="218745" y="91010"/>
                    <a:pt x="219514" y="101111"/>
                  </a:cubicBezTo>
                  <a:cubicBezTo>
                    <a:pt x="220212" y="111090"/>
                    <a:pt x="221011" y="120470"/>
                    <a:pt x="221709" y="129351"/>
                  </a:cubicBezTo>
                  <a:cubicBezTo>
                    <a:pt x="222326" y="137845"/>
                    <a:pt x="223729" y="146264"/>
                    <a:pt x="225900" y="154498"/>
                  </a:cubicBezTo>
                  <a:cubicBezTo>
                    <a:pt x="227571" y="162087"/>
                    <a:pt x="231421" y="169023"/>
                    <a:pt x="236977" y="174456"/>
                  </a:cubicBezTo>
                  <a:cubicBezTo>
                    <a:pt x="239426" y="177019"/>
                    <a:pt x="241148" y="180188"/>
                    <a:pt x="241966" y="183637"/>
                  </a:cubicBezTo>
                  <a:cubicBezTo>
                    <a:pt x="242949" y="187105"/>
                    <a:pt x="242166" y="190835"/>
                    <a:pt x="239871" y="193616"/>
                  </a:cubicBezTo>
                  <a:lnTo>
                    <a:pt x="217718" y="224251"/>
                  </a:lnTo>
                  <a:cubicBezTo>
                    <a:pt x="215600" y="227183"/>
                    <a:pt x="212406" y="229157"/>
                    <a:pt x="208836" y="229739"/>
                  </a:cubicBezTo>
                  <a:cubicBezTo>
                    <a:pt x="205302" y="230562"/>
                    <a:pt x="201589" y="229633"/>
                    <a:pt x="198857" y="227245"/>
                  </a:cubicBezTo>
                  <a:cubicBezTo>
                    <a:pt x="189587" y="219982"/>
                    <a:pt x="181882" y="210919"/>
                    <a:pt x="176205" y="200601"/>
                  </a:cubicBezTo>
                  <a:cubicBezTo>
                    <a:pt x="171219" y="191139"/>
                    <a:pt x="167463" y="181079"/>
                    <a:pt x="165029" y="170664"/>
                  </a:cubicBezTo>
                  <a:cubicBezTo>
                    <a:pt x="162772" y="160825"/>
                    <a:pt x="161369" y="150809"/>
                    <a:pt x="160838" y="140727"/>
                  </a:cubicBezTo>
                  <a:cubicBezTo>
                    <a:pt x="160339" y="130748"/>
                    <a:pt x="159640" y="121368"/>
                    <a:pt x="158842" y="112587"/>
                  </a:cubicBezTo>
                  <a:cubicBezTo>
                    <a:pt x="158202" y="104630"/>
                    <a:pt x="156696" y="96767"/>
                    <a:pt x="154351" y="89136"/>
                  </a:cubicBezTo>
                  <a:cubicBezTo>
                    <a:pt x="152594" y="82249"/>
                    <a:pt x="148503" y="76183"/>
                    <a:pt x="142776" y="71972"/>
                  </a:cubicBezTo>
                  <a:cubicBezTo>
                    <a:pt x="132901" y="64584"/>
                    <a:pt x="120008" y="62566"/>
                    <a:pt x="108348" y="66584"/>
                  </a:cubicBezTo>
                  <a:cubicBezTo>
                    <a:pt x="94126" y="71456"/>
                    <a:pt x="81939" y="80938"/>
                    <a:pt x="73722" y="93527"/>
                  </a:cubicBezTo>
                  <a:cubicBezTo>
                    <a:pt x="57156" y="116345"/>
                    <a:pt x="56358" y="141393"/>
                    <a:pt x="71327" y="168668"/>
                  </a:cubicBezTo>
                  <a:cubicBezTo>
                    <a:pt x="73058" y="171456"/>
                    <a:pt x="74274" y="174532"/>
                    <a:pt x="74919" y="177749"/>
                  </a:cubicBezTo>
                  <a:cubicBezTo>
                    <a:pt x="75097" y="181049"/>
                    <a:pt x="73947" y="184283"/>
                    <a:pt x="71726" y="186730"/>
                  </a:cubicBezTo>
                  <a:lnTo>
                    <a:pt x="48076" y="219361"/>
                  </a:lnTo>
                  <a:cubicBezTo>
                    <a:pt x="44796" y="224196"/>
                    <a:pt x="38218" y="225456"/>
                    <a:pt x="33384" y="222176"/>
                  </a:cubicBezTo>
                  <a:cubicBezTo>
                    <a:pt x="33187" y="222043"/>
                    <a:pt x="32995" y="221903"/>
                    <a:pt x="32808" y="221756"/>
                  </a:cubicBezTo>
                  <a:cubicBezTo>
                    <a:pt x="22980" y="213771"/>
                    <a:pt x="15269" y="203490"/>
                    <a:pt x="10355" y="191819"/>
                  </a:cubicBezTo>
                  <a:cubicBezTo>
                    <a:pt x="4607" y="178714"/>
                    <a:pt x="1229" y="164692"/>
                    <a:pt x="376" y="150407"/>
                  </a:cubicBezTo>
                  <a:cubicBezTo>
                    <a:pt x="-743" y="134721"/>
                    <a:pt x="638" y="118957"/>
                    <a:pt x="4468" y="103705"/>
                  </a:cubicBezTo>
                  <a:cubicBezTo>
                    <a:pt x="8442" y="87324"/>
                    <a:pt x="15559" y="71870"/>
                    <a:pt x="25424" y="58202"/>
                  </a:cubicBezTo>
                  <a:close/>
                </a:path>
              </a:pathLst>
            </a:custGeom>
            <a:solidFill>
              <a:srgbClr val="FFFFFF"/>
            </a:solidFill>
            <a:ln w="9963" cap="flat">
              <a:noFill/>
              <a:prstDash val="solid"/>
              <a:miter/>
            </a:ln>
          </p:spPr>
          <p:txBody>
            <a:bodyPr rtlCol="0" anchor="ctr"/>
            <a:lstStyle/>
            <a:p>
              <a:pPr defTabSz="685783">
                <a:buClrTx/>
                <a:defRPr/>
              </a:pPr>
              <a:endParaRPr lang="en-US" sz="1350" kern="1200" dirty="0">
                <a:solidFill>
                  <a:prstClr val="black"/>
                </a:solidFill>
                <a:latin typeface="Calibri" panose="020F0502020204030204"/>
                <a:ea typeface="+mn-ea"/>
              </a:endParaRPr>
            </a:p>
          </p:txBody>
        </p:sp>
      </p:grpSp>
      <p:pic>
        <p:nvPicPr>
          <p:cNvPr id="254" name="Picture 2" descr="United">
            <a:extLst>
              <a:ext uri="{FF2B5EF4-FFF2-40B4-BE49-F238E27FC236}">
                <a16:creationId xmlns:a16="http://schemas.microsoft.com/office/drawing/2014/main" id="{E8F5461D-6814-C86A-00C0-B18C093CDF07}"/>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686909" y="1987985"/>
            <a:ext cx="550923" cy="528977"/>
          </a:xfrm>
          <a:prstGeom prst="rect">
            <a:avLst/>
          </a:prstGeom>
          <a:noFill/>
          <a:extLst>
            <a:ext uri="{909E8E84-426E-40DD-AFC4-6F175D3DCCD1}">
              <a14:hiddenFill xmlns:a14="http://schemas.microsoft.com/office/drawing/2010/main">
                <a:solidFill>
                  <a:srgbClr val="FFFFFF"/>
                </a:solidFill>
              </a14:hiddenFill>
            </a:ext>
          </a:extLst>
        </p:spPr>
      </p:pic>
      <p:sp>
        <p:nvSpPr>
          <p:cNvPr id="255" name="TextBox 254">
            <a:extLst>
              <a:ext uri="{FF2B5EF4-FFF2-40B4-BE49-F238E27FC236}">
                <a16:creationId xmlns:a16="http://schemas.microsoft.com/office/drawing/2014/main" id="{AD4DE57D-39AA-595E-0DCD-B906B90751BE}"/>
              </a:ext>
            </a:extLst>
          </p:cNvPr>
          <p:cNvSpPr txBox="1"/>
          <p:nvPr/>
        </p:nvSpPr>
        <p:spPr>
          <a:xfrm>
            <a:off x="4469568" y="2011720"/>
            <a:ext cx="4606516" cy="437043"/>
          </a:xfrm>
          <a:prstGeom prst="rect">
            <a:avLst/>
          </a:prstGeom>
          <a:noFill/>
        </p:spPr>
        <p:txBody>
          <a:bodyPr wrap="square" rtlCol="0">
            <a:spAutoFit/>
          </a:bodyPr>
          <a:lstStyle>
            <a:defPPr>
              <a:defRPr lang="en-US"/>
            </a:defPPr>
            <a:lvl1pPr algn="ctr">
              <a:defRPr sz="2400">
                <a:latin typeface="Roboto" panose="02000000000000000000" pitchFamily="2" charset="0"/>
                <a:ea typeface="Roboto" panose="02000000000000000000" pitchFamily="2" charset="0"/>
              </a:defRPr>
            </a:lvl1pPr>
          </a:lstStyle>
          <a:p>
            <a:pPr algn="l" defTabSz="685783">
              <a:lnSpc>
                <a:spcPct val="120000"/>
              </a:lnSpc>
              <a:buClrTx/>
              <a:defRPr/>
            </a:pPr>
            <a:r>
              <a:rPr lang="en-US" sz="2000" kern="1200" dirty="0" err="1">
                <a:solidFill>
                  <a:prstClr val="black"/>
                </a:solidFill>
                <a:latin typeface="Calibri" panose="020F0502020204030204" pitchFamily="34" charset="0"/>
                <a:cs typeface="Calibri" panose="020F0502020204030204" pitchFamily="34" charset="0"/>
              </a:rPr>
              <a:t>Xem</a:t>
            </a:r>
            <a:r>
              <a:rPr lang="en-US" sz="2000" kern="1200" dirty="0">
                <a:solidFill>
                  <a:prstClr val="black"/>
                </a:solidFill>
                <a:latin typeface="Calibri" panose="020F0502020204030204" pitchFamily="34" charset="0"/>
                <a:cs typeface="Calibri" panose="020F0502020204030204" pitchFamily="34" charset="0"/>
              </a:rPr>
              <a:t> video CH</a:t>
            </a:r>
            <a:r>
              <a:rPr lang="en-US" sz="2000" kern="1200" baseline="-25000" dirty="0">
                <a:solidFill>
                  <a:prstClr val="black"/>
                </a:solidFill>
                <a:latin typeface="Calibri" panose="020F0502020204030204" pitchFamily="34" charset="0"/>
                <a:cs typeface="Calibri" panose="020F0502020204030204" pitchFamily="34" charset="0"/>
              </a:rPr>
              <a:t>3</a:t>
            </a:r>
            <a:r>
              <a:rPr lang="en-US" sz="2000" kern="1200" dirty="0">
                <a:solidFill>
                  <a:prstClr val="black"/>
                </a:solidFill>
                <a:latin typeface="Calibri" panose="020F0502020204030204" pitchFamily="34" charset="0"/>
                <a:cs typeface="Calibri" panose="020F0502020204030204" pitchFamily="34" charset="0"/>
              </a:rPr>
              <a:t>COOH </a:t>
            </a:r>
            <a:r>
              <a:rPr lang="en-US" sz="2000" kern="1200" dirty="0" err="1">
                <a:solidFill>
                  <a:prstClr val="black"/>
                </a:solidFill>
                <a:latin typeface="Calibri" panose="020F0502020204030204" pitchFamily="34" charset="0"/>
                <a:cs typeface="Calibri" panose="020F0502020204030204" pitchFamily="34" charset="0"/>
              </a:rPr>
              <a:t>tác</a:t>
            </a:r>
            <a:r>
              <a:rPr lang="en-US" sz="2000" kern="1200" dirty="0">
                <a:solidFill>
                  <a:prstClr val="black"/>
                </a:solidFill>
                <a:latin typeface="Calibri" panose="020F0502020204030204" pitchFamily="34" charset="0"/>
                <a:cs typeface="Calibri" panose="020F0502020204030204" pitchFamily="34" charset="0"/>
              </a:rPr>
              <a:t> </a:t>
            </a:r>
            <a:r>
              <a:rPr lang="en-US" sz="2000" kern="1200" dirty="0" err="1">
                <a:solidFill>
                  <a:prstClr val="black"/>
                </a:solidFill>
                <a:latin typeface="Calibri" panose="020F0502020204030204" pitchFamily="34" charset="0"/>
                <a:cs typeface="Calibri" panose="020F0502020204030204" pitchFamily="34" charset="0"/>
              </a:rPr>
              <a:t>dụng</a:t>
            </a:r>
            <a:r>
              <a:rPr lang="en-US" sz="2000" kern="1200" dirty="0">
                <a:solidFill>
                  <a:prstClr val="black"/>
                </a:solidFill>
                <a:latin typeface="Calibri" panose="020F0502020204030204" pitchFamily="34" charset="0"/>
                <a:cs typeface="Calibri" panose="020F0502020204030204" pitchFamily="34" charset="0"/>
              </a:rPr>
              <a:t> C</a:t>
            </a:r>
            <a:r>
              <a:rPr lang="en-US" sz="2000" kern="1200" baseline="-25000" dirty="0">
                <a:solidFill>
                  <a:prstClr val="black"/>
                </a:solidFill>
                <a:latin typeface="Calibri" panose="020F0502020204030204" pitchFamily="34" charset="0"/>
                <a:cs typeface="Calibri" panose="020F0502020204030204" pitchFamily="34" charset="0"/>
              </a:rPr>
              <a:t>2</a:t>
            </a:r>
            <a:r>
              <a:rPr lang="en-US" sz="2000" kern="1200" dirty="0">
                <a:solidFill>
                  <a:prstClr val="black"/>
                </a:solidFill>
                <a:latin typeface="Calibri" panose="020F0502020204030204" pitchFamily="34" charset="0"/>
                <a:cs typeface="Calibri" panose="020F0502020204030204" pitchFamily="34" charset="0"/>
              </a:rPr>
              <a:t>H</a:t>
            </a:r>
            <a:r>
              <a:rPr lang="en-US" sz="2000" kern="1200" baseline="-25000" dirty="0">
                <a:solidFill>
                  <a:prstClr val="black"/>
                </a:solidFill>
                <a:latin typeface="Calibri" panose="020F0502020204030204" pitchFamily="34" charset="0"/>
                <a:cs typeface="Calibri" panose="020F0502020204030204" pitchFamily="34" charset="0"/>
              </a:rPr>
              <a:t>5</a:t>
            </a:r>
            <a:r>
              <a:rPr lang="en-US" sz="2000" kern="1200" dirty="0">
                <a:solidFill>
                  <a:prstClr val="black"/>
                </a:solidFill>
                <a:latin typeface="Calibri" panose="020F0502020204030204" pitchFamily="34" charset="0"/>
                <a:cs typeface="Calibri" panose="020F0502020204030204" pitchFamily="34" charset="0"/>
              </a:rPr>
              <a:t>OH</a:t>
            </a:r>
          </a:p>
        </p:txBody>
      </p:sp>
      <p:pic>
        <p:nvPicPr>
          <p:cNvPr id="256" name="Picture 2" descr="United">
            <a:extLst>
              <a:ext uri="{FF2B5EF4-FFF2-40B4-BE49-F238E27FC236}">
                <a16:creationId xmlns:a16="http://schemas.microsoft.com/office/drawing/2014/main" id="{673129EF-F8B6-61CC-9479-9CBCD6E66F81}"/>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662135" y="2877644"/>
            <a:ext cx="550923" cy="550923"/>
          </a:xfrm>
          <a:prstGeom prst="rect">
            <a:avLst/>
          </a:prstGeom>
          <a:noFill/>
          <a:extLst>
            <a:ext uri="{909E8E84-426E-40DD-AFC4-6F175D3DCCD1}">
              <a14:hiddenFill xmlns:a14="http://schemas.microsoft.com/office/drawing/2010/main">
                <a:solidFill>
                  <a:srgbClr val="FFFFFF"/>
                </a:solidFill>
              </a14:hiddenFill>
            </a:ext>
          </a:extLst>
        </p:spPr>
      </p:pic>
      <p:sp>
        <p:nvSpPr>
          <p:cNvPr id="257" name="TextBox 256">
            <a:extLst>
              <a:ext uri="{FF2B5EF4-FFF2-40B4-BE49-F238E27FC236}">
                <a16:creationId xmlns:a16="http://schemas.microsoft.com/office/drawing/2014/main" id="{5D36DD07-F4FC-22DB-29E7-3D5BA4584234}"/>
              </a:ext>
            </a:extLst>
          </p:cNvPr>
          <p:cNvSpPr txBox="1"/>
          <p:nvPr/>
        </p:nvSpPr>
        <p:spPr>
          <a:xfrm>
            <a:off x="4454105" y="2885042"/>
            <a:ext cx="4383742" cy="506292"/>
          </a:xfrm>
          <a:prstGeom prst="rect">
            <a:avLst/>
          </a:prstGeom>
          <a:noFill/>
        </p:spPr>
        <p:txBody>
          <a:bodyPr wrap="square" rtlCol="0">
            <a:spAutoFit/>
          </a:bodyPr>
          <a:lstStyle>
            <a:defPPr>
              <a:defRPr lang="en-US"/>
            </a:defPPr>
            <a:lvl1pPr algn="ctr">
              <a:defRPr sz="2400">
                <a:latin typeface="Roboto" panose="02000000000000000000" pitchFamily="2" charset="0"/>
                <a:ea typeface="Roboto" panose="02000000000000000000" pitchFamily="2" charset="0"/>
              </a:defRPr>
            </a:lvl1pPr>
          </a:lstStyle>
          <a:p>
            <a:pPr algn="l" defTabSz="685783">
              <a:lnSpc>
                <a:spcPct val="150000"/>
              </a:lnSpc>
              <a:buClrTx/>
              <a:defRPr/>
            </a:pPr>
            <a:r>
              <a:rPr lang="en-US" sz="2000" kern="1200" dirty="0" err="1">
                <a:solidFill>
                  <a:prstClr val="black"/>
                </a:solidFill>
                <a:latin typeface="Calibri" panose="020F0502020204030204" pitchFamily="34" charset="0"/>
                <a:cs typeface="Calibri" panose="020F0502020204030204" pitchFamily="34" charset="0"/>
              </a:rPr>
              <a:t>Nêu</a:t>
            </a:r>
            <a:r>
              <a:rPr lang="en-US" sz="2000" kern="1200" dirty="0">
                <a:solidFill>
                  <a:prstClr val="black"/>
                </a:solidFill>
                <a:latin typeface="Calibri" panose="020F0502020204030204" pitchFamily="34" charset="0"/>
                <a:cs typeface="Calibri" panose="020F0502020204030204" pitchFamily="34" charset="0"/>
              </a:rPr>
              <a:t> </a:t>
            </a:r>
            <a:r>
              <a:rPr lang="en-US" sz="2000" kern="1200" dirty="0" err="1">
                <a:solidFill>
                  <a:prstClr val="black"/>
                </a:solidFill>
                <a:latin typeface="Calibri" panose="020F0502020204030204" pitchFamily="34" charset="0"/>
                <a:cs typeface="Calibri" panose="020F0502020204030204" pitchFamily="34" charset="0"/>
              </a:rPr>
              <a:t>hiện</a:t>
            </a:r>
            <a:r>
              <a:rPr lang="en-US" sz="2000" kern="1200" dirty="0">
                <a:solidFill>
                  <a:prstClr val="black"/>
                </a:solidFill>
                <a:latin typeface="Calibri" panose="020F0502020204030204" pitchFamily="34" charset="0"/>
                <a:cs typeface="Calibri" panose="020F0502020204030204" pitchFamily="34" charset="0"/>
              </a:rPr>
              <a:t> </a:t>
            </a:r>
            <a:r>
              <a:rPr lang="en-US" sz="2000" kern="1200" dirty="0" err="1">
                <a:solidFill>
                  <a:prstClr val="black"/>
                </a:solidFill>
                <a:latin typeface="Calibri" panose="020F0502020204030204" pitchFamily="34" charset="0"/>
                <a:cs typeface="Calibri" panose="020F0502020204030204" pitchFamily="34" charset="0"/>
              </a:rPr>
              <a:t>tượng</a:t>
            </a:r>
            <a:r>
              <a:rPr lang="en-US" sz="2000" kern="1200" dirty="0">
                <a:solidFill>
                  <a:prstClr val="black"/>
                </a:solidFill>
                <a:latin typeface="Calibri" panose="020F0502020204030204" pitchFamily="34" charset="0"/>
                <a:cs typeface="Calibri" panose="020F0502020204030204" pitchFamily="34" charset="0"/>
              </a:rPr>
              <a:t> </a:t>
            </a:r>
            <a:r>
              <a:rPr lang="en-US" sz="2000" kern="1200" dirty="0" err="1">
                <a:solidFill>
                  <a:prstClr val="black"/>
                </a:solidFill>
                <a:latin typeface="Calibri" panose="020F0502020204030204" pitchFamily="34" charset="0"/>
                <a:cs typeface="Calibri" panose="020F0502020204030204" pitchFamily="34" charset="0"/>
              </a:rPr>
              <a:t>và</a:t>
            </a:r>
            <a:r>
              <a:rPr lang="en-US" sz="2000" kern="1200" dirty="0">
                <a:solidFill>
                  <a:prstClr val="black"/>
                </a:solidFill>
                <a:latin typeface="Calibri" panose="020F0502020204030204" pitchFamily="34" charset="0"/>
                <a:cs typeface="Calibri" panose="020F0502020204030204" pitchFamily="34" charset="0"/>
              </a:rPr>
              <a:t> </a:t>
            </a:r>
            <a:r>
              <a:rPr lang="en-US" sz="2000" kern="1200" dirty="0" err="1">
                <a:solidFill>
                  <a:prstClr val="black"/>
                </a:solidFill>
                <a:latin typeface="Calibri" panose="020F0502020204030204" pitchFamily="34" charset="0"/>
                <a:cs typeface="Calibri" panose="020F0502020204030204" pitchFamily="34" charset="0"/>
              </a:rPr>
              <a:t>viết</a:t>
            </a:r>
            <a:r>
              <a:rPr lang="en-US" sz="2000" kern="1200" dirty="0">
                <a:solidFill>
                  <a:prstClr val="black"/>
                </a:solidFill>
                <a:latin typeface="Calibri" panose="020F0502020204030204" pitchFamily="34" charset="0"/>
                <a:cs typeface="Calibri" panose="020F0502020204030204" pitchFamily="34" charset="0"/>
              </a:rPr>
              <a:t> PTHH</a:t>
            </a:r>
          </a:p>
        </p:txBody>
      </p:sp>
      <p:pic>
        <p:nvPicPr>
          <p:cNvPr id="258" name="Picture 2" descr="United">
            <a:extLst>
              <a:ext uri="{FF2B5EF4-FFF2-40B4-BE49-F238E27FC236}">
                <a16:creationId xmlns:a16="http://schemas.microsoft.com/office/drawing/2014/main" id="{5C1C273F-AE18-FCFE-6D44-7CC0C0E5609A}"/>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680098" y="3806914"/>
            <a:ext cx="550923" cy="550923"/>
          </a:xfrm>
          <a:prstGeom prst="rect">
            <a:avLst/>
          </a:prstGeom>
          <a:noFill/>
          <a:extLst>
            <a:ext uri="{909E8E84-426E-40DD-AFC4-6F175D3DCCD1}">
              <a14:hiddenFill xmlns:a14="http://schemas.microsoft.com/office/drawing/2010/main">
                <a:solidFill>
                  <a:srgbClr val="FFFFFF"/>
                </a:solidFill>
              </a14:hiddenFill>
            </a:ext>
          </a:extLst>
        </p:spPr>
      </p:pic>
      <p:sp>
        <p:nvSpPr>
          <p:cNvPr id="259" name="TextBox 258">
            <a:extLst>
              <a:ext uri="{FF2B5EF4-FFF2-40B4-BE49-F238E27FC236}">
                <a16:creationId xmlns:a16="http://schemas.microsoft.com/office/drawing/2014/main" id="{CD05B812-B8D3-5029-BE9A-94C13BADF48A}"/>
              </a:ext>
            </a:extLst>
          </p:cNvPr>
          <p:cNvSpPr txBox="1"/>
          <p:nvPr/>
        </p:nvSpPr>
        <p:spPr>
          <a:xfrm>
            <a:off x="4486771" y="3849290"/>
            <a:ext cx="4383742" cy="506292"/>
          </a:xfrm>
          <a:prstGeom prst="rect">
            <a:avLst/>
          </a:prstGeom>
          <a:noFill/>
        </p:spPr>
        <p:txBody>
          <a:bodyPr wrap="square" rtlCol="0">
            <a:spAutoFit/>
          </a:bodyPr>
          <a:lstStyle>
            <a:defPPr>
              <a:defRPr lang="en-US"/>
            </a:defPPr>
            <a:lvl1pPr algn="ctr">
              <a:defRPr sz="2400">
                <a:latin typeface="Roboto" panose="02000000000000000000" pitchFamily="2" charset="0"/>
                <a:ea typeface="Roboto" panose="02000000000000000000" pitchFamily="2" charset="0"/>
              </a:defRPr>
            </a:lvl1pPr>
          </a:lstStyle>
          <a:p>
            <a:pPr algn="l" defTabSz="685783">
              <a:lnSpc>
                <a:spcPct val="150000"/>
              </a:lnSpc>
              <a:buClrTx/>
              <a:defRPr/>
            </a:pPr>
            <a:r>
              <a:rPr lang="en-US" sz="2000" kern="1200" dirty="0" err="1">
                <a:solidFill>
                  <a:prstClr val="black"/>
                </a:solidFill>
                <a:latin typeface="Calibri" panose="020F0502020204030204" pitchFamily="34" charset="0"/>
                <a:cs typeface="Calibri" panose="020F0502020204030204" pitchFamily="34" charset="0"/>
              </a:rPr>
              <a:t>Báo</a:t>
            </a:r>
            <a:r>
              <a:rPr lang="en-US" sz="2000" kern="1200" dirty="0">
                <a:solidFill>
                  <a:prstClr val="black"/>
                </a:solidFill>
                <a:latin typeface="Calibri" panose="020F0502020204030204" pitchFamily="34" charset="0"/>
                <a:cs typeface="Calibri" panose="020F0502020204030204" pitchFamily="34" charset="0"/>
              </a:rPr>
              <a:t> </a:t>
            </a:r>
            <a:r>
              <a:rPr lang="en-US" sz="2000" kern="1200" dirty="0" err="1">
                <a:solidFill>
                  <a:prstClr val="black"/>
                </a:solidFill>
                <a:latin typeface="Calibri" panose="020F0502020204030204" pitchFamily="34" charset="0"/>
                <a:cs typeface="Calibri" panose="020F0502020204030204" pitchFamily="34" charset="0"/>
              </a:rPr>
              <a:t>cáo</a:t>
            </a:r>
            <a:r>
              <a:rPr lang="en-US" sz="2000" kern="1200" dirty="0">
                <a:solidFill>
                  <a:prstClr val="black"/>
                </a:solidFill>
                <a:latin typeface="Calibri" panose="020F0502020204030204" pitchFamily="34" charset="0"/>
                <a:cs typeface="Calibri" panose="020F0502020204030204" pitchFamily="34" charset="0"/>
              </a:rPr>
              <a:t> </a:t>
            </a:r>
            <a:r>
              <a:rPr lang="en-US" sz="2000" kern="1200" dirty="0" err="1">
                <a:solidFill>
                  <a:prstClr val="black"/>
                </a:solidFill>
                <a:latin typeface="Calibri" panose="020F0502020204030204" pitchFamily="34" charset="0"/>
                <a:cs typeface="Calibri" panose="020F0502020204030204" pitchFamily="34" charset="0"/>
              </a:rPr>
              <a:t>ngẫu</a:t>
            </a:r>
            <a:r>
              <a:rPr lang="en-US" sz="2000" kern="1200" dirty="0">
                <a:solidFill>
                  <a:prstClr val="black"/>
                </a:solidFill>
                <a:latin typeface="Calibri" panose="020F0502020204030204" pitchFamily="34" charset="0"/>
                <a:cs typeface="Calibri" panose="020F0502020204030204" pitchFamily="34" charset="0"/>
              </a:rPr>
              <a:t> </a:t>
            </a:r>
            <a:r>
              <a:rPr lang="en-US" sz="2000" kern="1200" dirty="0" err="1">
                <a:solidFill>
                  <a:prstClr val="black"/>
                </a:solidFill>
                <a:latin typeface="Calibri" panose="020F0502020204030204" pitchFamily="34" charset="0"/>
                <a:cs typeface="Calibri" panose="020F0502020204030204" pitchFamily="34" charset="0"/>
              </a:rPr>
              <a:t>nhiên</a:t>
            </a:r>
            <a:endParaRPr lang="en-US" sz="2000" kern="1200" dirty="0">
              <a:solidFill>
                <a:prstClr val="black"/>
              </a:solidFill>
              <a:latin typeface="Calibri" panose="020F0502020204030204" pitchFamily="34" charset="0"/>
              <a:cs typeface="Calibri" panose="020F0502020204030204" pitchFamily="34" charset="0"/>
            </a:endParaRPr>
          </a:p>
        </p:txBody>
      </p:sp>
      <p:sp>
        <p:nvSpPr>
          <p:cNvPr id="260" name="Google Shape;1936;p37">
            <a:extLst>
              <a:ext uri="{FF2B5EF4-FFF2-40B4-BE49-F238E27FC236}">
                <a16:creationId xmlns:a16="http://schemas.microsoft.com/office/drawing/2014/main" id="{F07EE1B9-6366-4B2F-45CD-D6C66022C314}"/>
              </a:ext>
            </a:extLst>
          </p:cNvPr>
          <p:cNvSpPr txBox="1">
            <a:spLocks/>
          </p:cNvSpPr>
          <p:nvPr/>
        </p:nvSpPr>
        <p:spPr>
          <a:xfrm>
            <a:off x="980137" y="193088"/>
            <a:ext cx="2899841" cy="498798"/>
          </a:xfrm>
          <a:prstGeom prst="rect">
            <a:avLst/>
          </a:prstGeom>
          <a:noFill/>
          <a:ln>
            <a:noFill/>
          </a:ln>
        </p:spPr>
        <p:txBody>
          <a:bodyPr spcFirstLastPara="1" wrap="square" lIns="91425" tIns="91425" rIns="91425" bIns="91425" anchor="b" anchorCtr="0">
            <a:noAutofit/>
          </a:bodyPr>
          <a:lstStyle>
            <a:defPPr marR="0" lvl="0" algn="l" rtl="0">
              <a:lnSpc>
                <a:spcPct val="100000"/>
              </a:lnSpc>
              <a:spcBef>
                <a:spcPts val="0"/>
              </a:spcBef>
              <a:spcAft>
                <a:spcPts val="0"/>
              </a:spcAft>
              <a:defRPr/>
            </a:defPPr>
            <a:lvl1pPr algn="r">
              <a:buClr>
                <a:schemeClr val="lt1"/>
              </a:buClr>
              <a:buSzPts val="3000"/>
              <a:buFont typeface="Bodoni Moda SemiBold"/>
              <a:buNone/>
              <a:defRPr sz="4000">
                <a:solidFill>
                  <a:schemeClr val="lt1"/>
                </a:solidFill>
                <a:latin typeface="Fira Sans Condensed Black" panose="020B0A03050000020004" pitchFamily="34" charset="0"/>
                <a:ea typeface="Bodoni Moda SemiBold"/>
                <a:cs typeface="#9Slide03 Arima Madurai" panose="00000500000000000000" pitchFamily="2" charset="-93"/>
              </a:defRPr>
            </a:lvl1pPr>
            <a:lvl2pPr>
              <a:buClr>
                <a:schemeClr val="lt1"/>
              </a:buClr>
              <a:buSzPts val="3500"/>
              <a:buFont typeface="Bodoni Moda SemiBold"/>
              <a:buNone/>
              <a:defRPr sz="3500">
                <a:solidFill>
                  <a:schemeClr val="lt1"/>
                </a:solidFill>
                <a:latin typeface="Bodoni Moda SemiBold"/>
                <a:ea typeface="Bodoni Moda SemiBold"/>
                <a:cs typeface="Bodoni Moda SemiBold"/>
              </a:defRPr>
            </a:lvl2pPr>
            <a:lvl3pPr>
              <a:buClr>
                <a:schemeClr val="lt1"/>
              </a:buClr>
              <a:buSzPts val="3500"/>
              <a:buFont typeface="Bodoni Moda SemiBold"/>
              <a:buNone/>
              <a:defRPr sz="3500">
                <a:solidFill>
                  <a:schemeClr val="lt1"/>
                </a:solidFill>
                <a:latin typeface="Bodoni Moda SemiBold"/>
                <a:ea typeface="Bodoni Moda SemiBold"/>
                <a:cs typeface="Bodoni Moda SemiBold"/>
              </a:defRPr>
            </a:lvl3pPr>
            <a:lvl4pPr>
              <a:buClr>
                <a:schemeClr val="lt1"/>
              </a:buClr>
              <a:buSzPts val="3500"/>
              <a:buFont typeface="Bodoni Moda SemiBold"/>
              <a:buNone/>
              <a:defRPr sz="3500">
                <a:solidFill>
                  <a:schemeClr val="lt1"/>
                </a:solidFill>
                <a:latin typeface="Bodoni Moda SemiBold"/>
                <a:ea typeface="Bodoni Moda SemiBold"/>
                <a:cs typeface="Bodoni Moda SemiBold"/>
              </a:defRPr>
            </a:lvl4pPr>
            <a:lvl5pPr>
              <a:buClr>
                <a:schemeClr val="lt1"/>
              </a:buClr>
              <a:buSzPts val="3500"/>
              <a:buFont typeface="Bodoni Moda SemiBold"/>
              <a:buNone/>
              <a:defRPr sz="3500">
                <a:solidFill>
                  <a:schemeClr val="lt1"/>
                </a:solidFill>
                <a:latin typeface="Bodoni Moda SemiBold"/>
                <a:ea typeface="Bodoni Moda SemiBold"/>
                <a:cs typeface="Bodoni Moda SemiBold"/>
              </a:defRPr>
            </a:lvl5pPr>
            <a:lvl6pPr>
              <a:buClr>
                <a:schemeClr val="lt1"/>
              </a:buClr>
              <a:buSzPts val="3500"/>
              <a:buFont typeface="Bodoni Moda SemiBold"/>
              <a:buNone/>
              <a:defRPr sz="3500">
                <a:solidFill>
                  <a:schemeClr val="lt1"/>
                </a:solidFill>
                <a:latin typeface="Bodoni Moda SemiBold"/>
                <a:ea typeface="Bodoni Moda SemiBold"/>
                <a:cs typeface="Bodoni Moda SemiBold"/>
              </a:defRPr>
            </a:lvl6pPr>
            <a:lvl7pPr>
              <a:buClr>
                <a:schemeClr val="lt1"/>
              </a:buClr>
              <a:buSzPts val="3500"/>
              <a:buFont typeface="Bodoni Moda SemiBold"/>
              <a:buNone/>
              <a:defRPr sz="3500">
                <a:solidFill>
                  <a:schemeClr val="lt1"/>
                </a:solidFill>
                <a:latin typeface="Bodoni Moda SemiBold"/>
                <a:ea typeface="Bodoni Moda SemiBold"/>
                <a:cs typeface="Bodoni Moda SemiBold"/>
              </a:defRPr>
            </a:lvl7pPr>
            <a:lvl8pPr>
              <a:buClr>
                <a:schemeClr val="lt1"/>
              </a:buClr>
              <a:buSzPts val="3500"/>
              <a:buFont typeface="Bodoni Moda SemiBold"/>
              <a:buNone/>
              <a:defRPr sz="3500">
                <a:solidFill>
                  <a:schemeClr val="lt1"/>
                </a:solidFill>
                <a:latin typeface="Bodoni Moda SemiBold"/>
                <a:ea typeface="Bodoni Moda SemiBold"/>
                <a:cs typeface="Bodoni Moda SemiBold"/>
              </a:defRPr>
            </a:lvl8pPr>
            <a:lvl9pPr>
              <a:buClr>
                <a:schemeClr val="lt1"/>
              </a:buClr>
              <a:buSzPts val="3500"/>
              <a:buFont typeface="Bodoni Moda SemiBold"/>
              <a:buNone/>
              <a:defRPr sz="3500">
                <a:solidFill>
                  <a:schemeClr val="lt1"/>
                </a:solidFill>
                <a:latin typeface="Bodoni Moda SemiBold"/>
                <a:ea typeface="Bodoni Moda SemiBold"/>
                <a:cs typeface="Bodoni Moda SemiBold"/>
              </a:defRPr>
            </a:lvl9pPr>
          </a:lstStyle>
          <a:p>
            <a:pPr algn="l"/>
            <a:r>
              <a:rPr lang="en-US" sz="2200" dirty="0"/>
              <a:t>II. </a:t>
            </a:r>
            <a:r>
              <a:rPr lang="en-US" sz="2200" dirty="0" err="1"/>
              <a:t>Tính</a:t>
            </a:r>
            <a:r>
              <a:rPr lang="en-US" sz="2200" dirty="0"/>
              <a:t> </a:t>
            </a:r>
            <a:r>
              <a:rPr lang="en-US" sz="2200" dirty="0" err="1"/>
              <a:t>Chất</a:t>
            </a:r>
            <a:r>
              <a:rPr lang="en-US" sz="2200" dirty="0"/>
              <a:t> </a:t>
            </a:r>
            <a:r>
              <a:rPr lang="en-US" sz="2200" dirty="0" err="1"/>
              <a:t>Hóa</a:t>
            </a:r>
            <a:r>
              <a:rPr lang="en-US" sz="2200" dirty="0"/>
              <a:t> </a:t>
            </a:r>
            <a:r>
              <a:rPr lang="en-US" sz="2200" dirty="0" err="1"/>
              <a:t>Học</a:t>
            </a:r>
            <a:endParaRPr lang="en-US" sz="2200" dirty="0"/>
          </a:p>
        </p:txBody>
      </p:sp>
      <p:grpSp>
        <p:nvGrpSpPr>
          <p:cNvPr id="261" name="Group 260">
            <a:extLst>
              <a:ext uri="{FF2B5EF4-FFF2-40B4-BE49-F238E27FC236}">
                <a16:creationId xmlns:a16="http://schemas.microsoft.com/office/drawing/2014/main" id="{75252E5D-063E-18EB-580B-ECA57235BCB9}"/>
              </a:ext>
            </a:extLst>
          </p:cNvPr>
          <p:cNvGrpSpPr/>
          <p:nvPr/>
        </p:nvGrpSpPr>
        <p:grpSpPr>
          <a:xfrm>
            <a:off x="597791" y="239026"/>
            <a:ext cx="338790" cy="338790"/>
            <a:chOff x="7180424" y="955856"/>
            <a:chExt cx="1129990" cy="1129990"/>
          </a:xfrm>
        </p:grpSpPr>
        <p:sp>
          <p:nvSpPr>
            <p:cNvPr id="262" name="Oval 261">
              <a:extLst>
                <a:ext uri="{FF2B5EF4-FFF2-40B4-BE49-F238E27FC236}">
                  <a16:creationId xmlns:a16="http://schemas.microsoft.com/office/drawing/2014/main" id="{FD858819-1ACD-85E7-661C-C7720E9EDA26}"/>
                </a:ext>
              </a:extLst>
            </p:cNvPr>
            <p:cNvSpPr/>
            <p:nvPr/>
          </p:nvSpPr>
          <p:spPr>
            <a:xfrm>
              <a:off x="7180424" y="955856"/>
              <a:ext cx="1129990" cy="1129990"/>
            </a:xfrm>
            <a:prstGeom prst="ellipse">
              <a:avLst/>
            </a:prstGeom>
            <a:solidFill>
              <a:schemeClr val="accent6"/>
            </a:solidFill>
            <a:ln>
              <a:noFill/>
            </a:ln>
            <a:effectLst>
              <a:glow rad="63500">
                <a:srgbClr val="FFC000">
                  <a:alpha val="40000"/>
                </a:srgbClr>
              </a:glo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63" name="Picture 262" descr="Flask ">
              <a:extLst>
                <a:ext uri="{FF2B5EF4-FFF2-40B4-BE49-F238E27FC236}">
                  <a16:creationId xmlns:a16="http://schemas.microsoft.com/office/drawing/2014/main" id="{6F9CE5D0-A63B-0F76-5F5B-460459A29CA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325699" y="1062096"/>
              <a:ext cx="832989" cy="832989"/>
            </a:xfrm>
            <a:prstGeom prst="rect">
              <a:avLst/>
            </a:prstGeom>
            <a:noFill/>
            <a:extLst>
              <a:ext uri="{909E8E84-426E-40DD-AFC4-6F175D3DCCD1}">
                <a14:hiddenFill xmlns:a14="http://schemas.microsoft.com/office/drawing/2010/main">
                  <a:solidFill>
                    <a:srgbClr val="FFFFFF"/>
                  </a:solidFill>
                </a14:hiddenFill>
              </a:ext>
            </a:extLst>
          </p:spPr>
        </p:pic>
      </p:grpSp>
    </p:spTree>
    <p:extLst>
      <p:ext uri="{BB962C8B-B14F-4D97-AF65-F5344CB8AC3E}">
        <p14:creationId xmlns:p14="http://schemas.microsoft.com/office/powerpoint/2010/main" val="910844695"/>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254"/>
                                        </p:tgtEl>
                                        <p:attrNameLst>
                                          <p:attrName>style.visibility</p:attrName>
                                        </p:attrNameLst>
                                      </p:cBhvr>
                                      <p:to>
                                        <p:strVal val="visible"/>
                                      </p:to>
                                    </p:set>
                                    <p:anim calcmode="lin" valueType="num">
                                      <p:cBhvr>
                                        <p:cTn id="7" dur="500" fill="hold"/>
                                        <p:tgtEl>
                                          <p:spTgt spid="254"/>
                                        </p:tgtEl>
                                        <p:attrNameLst>
                                          <p:attrName>ppt_w</p:attrName>
                                        </p:attrNameLst>
                                      </p:cBhvr>
                                      <p:tavLst>
                                        <p:tav tm="0">
                                          <p:val>
                                            <p:fltVal val="0"/>
                                          </p:val>
                                        </p:tav>
                                        <p:tav tm="100000">
                                          <p:val>
                                            <p:strVal val="#ppt_w"/>
                                          </p:val>
                                        </p:tav>
                                      </p:tavLst>
                                    </p:anim>
                                    <p:anim calcmode="lin" valueType="num">
                                      <p:cBhvr>
                                        <p:cTn id="8" dur="500" fill="hold"/>
                                        <p:tgtEl>
                                          <p:spTgt spid="254"/>
                                        </p:tgtEl>
                                        <p:attrNameLst>
                                          <p:attrName>ppt_h</p:attrName>
                                        </p:attrNameLst>
                                      </p:cBhvr>
                                      <p:tavLst>
                                        <p:tav tm="0">
                                          <p:val>
                                            <p:fltVal val="0"/>
                                          </p:val>
                                        </p:tav>
                                        <p:tav tm="100000">
                                          <p:val>
                                            <p:strVal val="#ppt_h"/>
                                          </p:val>
                                        </p:tav>
                                      </p:tavLst>
                                    </p:anim>
                                    <p:animEffect transition="in" filter="fade">
                                      <p:cBhvr>
                                        <p:cTn id="9" dur="500"/>
                                        <p:tgtEl>
                                          <p:spTgt spid="254"/>
                                        </p:tgtEl>
                                      </p:cBhvr>
                                    </p:animEffect>
                                  </p:childTnLst>
                                </p:cTn>
                              </p:par>
                            </p:childTnLst>
                          </p:cTn>
                        </p:par>
                        <p:par>
                          <p:cTn id="10" fill="hold">
                            <p:stCondLst>
                              <p:cond delay="500"/>
                            </p:stCondLst>
                            <p:childTnLst>
                              <p:par>
                                <p:cTn id="11" presetID="22" presetClass="entr" presetSubtype="8" fill="hold" grpId="0" nodeType="afterEffect">
                                  <p:stCondLst>
                                    <p:cond delay="0"/>
                                  </p:stCondLst>
                                  <p:iterate type="lt">
                                    <p:tmPct val="4000"/>
                                  </p:iterate>
                                  <p:childTnLst>
                                    <p:set>
                                      <p:cBhvr>
                                        <p:cTn id="12" dur="1" fill="hold">
                                          <p:stCondLst>
                                            <p:cond delay="0"/>
                                          </p:stCondLst>
                                        </p:cTn>
                                        <p:tgtEl>
                                          <p:spTgt spid="255"/>
                                        </p:tgtEl>
                                        <p:attrNameLst>
                                          <p:attrName>style.visibility</p:attrName>
                                        </p:attrNameLst>
                                      </p:cBhvr>
                                      <p:to>
                                        <p:strVal val="visible"/>
                                      </p:to>
                                    </p:set>
                                    <p:animEffect transition="in" filter="wipe(left)">
                                      <p:cBhvr>
                                        <p:cTn id="13" dur="750"/>
                                        <p:tgtEl>
                                          <p:spTgt spid="255"/>
                                        </p:tgtEl>
                                      </p:cBhvr>
                                    </p:animEffect>
                                  </p:childTnLst>
                                </p:cTn>
                              </p:par>
                            </p:childTnLst>
                          </p:cTn>
                        </p:par>
                      </p:childTnLst>
                    </p:cTn>
                  </p:par>
                  <p:par>
                    <p:cTn id="14" fill="hold">
                      <p:stCondLst>
                        <p:cond delay="indefinite"/>
                      </p:stCondLst>
                      <p:childTnLst>
                        <p:par>
                          <p:cTn id="15" fill="hold">
                            <p:stCondLst>
                              <p:cond delay="0"/>
                            </p:stCondLst>
                            <p:childTnLst>
                              <p:par>
                                <p:cTn id="16" presetID="53" presetClass="entr" presetSubtype="16" fill="hold" nodeType="clickEffect">
                                  <p:stCondLst>
                                    <p:cond delay="0"/>
                                  </p:stCondLst>
                                  <p:childTnLst>
                                    <p:set>
                                      <p:cBhvr>
                                        <p:cTn id="17" dur="1" fill="hold">
                                          <p:stCondLst>
                                            <p:cond delay="0"/>
                                          </p:stCondLst>
                                        </p:cTn>
                                        <p:tgtEl>
                                          <p:spTgt spid="256"/>
                                        </p:tgtEl>
                                        <p:attrNameLst>
                                          <p:attrName>style.visibility</p:attrName>
                                        </p:attrNameLst>
                                      </p:cBhvr>
                                      <p:to>
                                        <p:strVal val="visible"/>
                                      </p:to>
                                    </p:set>
                                    <p:anim calcmode="lin" valueType="num">
                                      <p:cBhvr>
                                        <p:cTn id="18" dur="500" fill="hold"/>
                                        <p:tgtEl>
                                          <p:spTgt spid="256"/>
                                        </p:tgtEl>
                                        <p:attrNameLst>
                                          <p:attrName>ppt_w</p:attrName>
                                        </p:attrNameLst>
                                      </p:cBhvr>
                                      <p:tavLst>
                                        <p:tav tm="0">
                                          <p:val>
                                            <p:fltVal val="0"/>
                                          </p:val>
                                        </p:tav>
                                        <p:tav tm="100000">
                                          <p:val>
                                            <p:strVal val="#ppt_w"/>
                                          </p:val>
                                        </p:tav>
                                      </p:tavLst>
                                    </p:anim>
                                    <p:anim calcmode="lin" valueType="num">
                                      <p:cBhvr>
                                        <p:cTn id="19" dur="500" fill="hold"/>
                                        <p:tgtEl>
                                          <p:spTgt spid="256"/>
                                        </p:tgtEl>
                                        <p:attrNameLst>
                                          <p:attrName>ppt_h</p:attrName>
                                        </p:attrNameLst>
                                      </p:cBhvr>
                                      <p:tavLst>
                                        <p:tav tm="0">
                                          <p:val>
                                            <p:fltVal val="0"/>
                                          </p:val>
                                        </p:tav>
                                        <p:tav tm="100000">
                                          <p:val>
                                            <p:strVal val="#ppt_h"/>
                                          </p:val>
                                        </p:tav>
                                      </p:tavLst>
                                    </p:anim>
                                    <p:animEffect transition="in" filter="fade">
                                      <p:cBhvr>
                                        <p:cTn id="20" dur="500"/>
                                        <p:tgtEl>
                                          <p:spTgt spid="256"/>
                                        </p:tgtEl>
                                      </p:cBhvr>
                                    </p:animEffect>
                                  </p:childTnLst>
                                </p:cTn>
                              </p:par>
                            </p:childTnLst>
                          </p:cTn>
                        </p:par>
                        <p:par>
                          <p:cTn id="21" fill="hold">
                            <p:stCondLst>
                              <p:cond delay="500"/>
                            </p:stCondLst>
                            <p:childTnLst>
                              <p:par>
                                <p:cTn id="22" presetID="22" presetClass="entr" presetSubtype="8" fill="hold" grpId="0" nodeType="afterEffect">
                                  <p:stCondLst>
                                    <p:cond delay="0"/>
                                  </p:stCondLst>
                                  <p:iterate type="lt">
                                    <p:tmPct val="4000"/>
                                  </p:iterate>
                                  <p:childTnLst>
                                    <p:set>
                                      <p:cBhvr>
                                        <p:cTn id="23" dur="1" fill="hold">
                                          <p:stCondLst>
                                            <p:cond delay="0"/>
                                          </p:stCondLst>
                                        </p:cTn>
                                        <p:tgtEl>
                                          <p:spTgt spid="257"/>
                                        </p:tgtEl>
                                        <p:attrNameLst>
                                          <p:attrName>style.visibility</p:attrName>
                                        </p:attrNameLst>
                                      </p:cBhvr>
                                      <p:to>
                                        <p:strVal val="visible"/>
                                      </p:to>
                                    </p:set>
                                    <p:animEffect transition="in" filter="wipe(left)">
                                      <p:cBhvr>
                                        <p:cTn id="24" dur="750"/>
                                        <p:tgtEl>
                                          <p:spTgt spid="257"/>
                                        </p:tgtEl>
                                      </p:cBhvr>
                                    </p:animEffect>
                                  </p:childTnLst>
                                </p:cTn>
                              </p:par>
                            </p:childTnLst>
                          </p:cTn>
                        </p:par>
                      </p:childTnLst>
                    </p:cTn>
                  </p:par>
                  <p:par>
                    <p:cTn id="25" fill="hold">
                      <p:stCondLst>
                        <p:cond delay="indefinite"/>
                      </p:stCondLst>
                      <p:childTnLst>
                        <p:par>
                          <p:cTn id="26" fill="hold">
                            <p:stCondLst>
                              <p:cond delay="0"/>
                            </p:stCondLst>
                            <p:childTnLst>
                              <p:par>
                                <p:cTn id="27" presetID="53" presetClass="entr" presetSubtype="16" fill="hold" nodeType="clickEffect">
                                  <p:stCondLst>
                                    <p:cond delay="0"/>
                                  </p:stCondLst>
                                  <p:childTnLst>
                                    <p:set>
                                      <p:cBhvr>
                                        <p:cTn id="28" dur="1" fill="hold">
                                          <p:stCondLst>
                                            <p:cond delay="0"/>
                                          </p:stCondLst>
                                        </p:cTn>
                                        <p:tgtEl>
                                          <p:spTgt spid="258"/>
                                        </p:tgtEl>
                                        <p:attrNameLst>
                                          <p:attrName>style.visibility</p:attrName>
                                        </p:attrNameLst>
                                      </p:cBhvr>
                                      <p:to>
                                        <p:strVal val="visible"/>
                                      </p:to>
                                    </p:set>
                                    <p:anim calcmode="lin" valueType="num">
                                      <p:cBhvr>
                                        <p:cTn id="29" dur="500" fill="hold"/>
                                        <p:tgtEl>
                                          <p:spTgt spid="258"/>
                                        </p:tgtEl>
                                        <p:attrNameLst>
                                          <p:attrName>ppt_w</p:attrName>
                                        </p:attrNameLst>
                                      </p:cBhvr>
                                      <p:tavLst>
                                        <p:tav tm="0">
                                          <p:val>
                                            <p:fltVal val="0"/>
                                          </p:val>
                                        </p:tav>
                                        <p:tav tm="100000">
                                          <p:val>
                                            <p:strVal val="#ppt_w"/>
                                          </p:val>
                                        </p:tav>
                                      </p:tavLst>
                                    </p:anim>
                                    <p:anim calcmode="lin" valueType="num">
                                      <p:cBhvr>
                                        <p:cTn id="30" dur="500" fill="hold"/>
                                        <p:tgtEl>
                                          <p:spTgt spid="258"/>
                                        </p:tgtEl>
                                        <p:attrNameLst>
                                          <p:attrName>ppt_h</p:attrName>
                                        </p:attrNameLst>
                                      </p:cBhvr>
                                      <p:tavLst>
                                        <p:tav tm="0">
                                          <p:val>
                                            <p:fltVal val="0"/>
                                          </p:val>
                                        </p:tav>
                                        <p:tav tm="100000">
                                          <p:val>
                                            <p:strVal val="#ppt_h"/>
                                          </p:val>
                                        </p:tav>
                                      </p:tavLst>
                                    </p:anim>
                                    <p:animEffect transition="in" filter="fade">
                                      <p:cBhvr>
                                        <p:cTn id="31" dur="500"/>
                                        <p:tgtEl>
                                          <p:spTgt spid="258"/>
                                        </p:tgtEl>
                                      </p:cBhvr>
                                    </p:animEffect>
                                  </p:childTnLst>
                                </p:cTn>
                              </p:par>
                            </p:childTnLst>
                          </p:cTn>
                        </p:par>
                        <p:par>
                          <p:cTn id="32" fill="hold">
                            <p:stCondLst>
                              <p:cond delay="500"/>
                            </p:stCondLst>
                            <p:childTnLst>
                              <p:par>
                                <p:cTn id="33" presetID="22" presetClass="entr" presetSubtype="8" fill="hold" grpId="0" nodeType="afterEffect">
                                  <p:stCondLst>
                                    <p:cond delay="0"/>
                                  </p:stCondLst>
                                  <p:iterate type="lt">
                                    <p:tmPct val="4000"/>
                                  </p:iterate>
                                  <p:childTnLst>
                                    <p:set>
                                      <p:cBhvr>
                                        <p:cTn id="34" dur="1" fill="hold">
                                          <p:stCondLst>
                                            <p:cond delay="0"/>
                                          </p:stCondLst>
                                        </p:cTn>
                                        <p:tgtEl>
                                          <p:spTgt spid="259"/>
                                        </p:tgtEl>
                                        <p:attrNameLst>
                                          <p:attrName>style.visibility</p:attrName>
                                        </p:attrNameLst>
                                      </p:cBhvr>
                                      <p:to>
                                        <p:strVal val="visible"/>
                                      </p:to>
                                    </p:set>
                                    <p:animEffect transition="in" filter="wipe(left)">
                                      <p:cBhvr>
                                        <p:cTn id="35" dur="750"/>
                                        <p:tgtEl>
                                          <p:spTgt spid="25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5" grpId="0"/>
      <p:bldP spid="257" grpId="0"/>
      <p:bldP spid="259" grpId="0"/>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MÔ PHỎNG THÍ NGHIỆM] 👩🏻‍🔬Ethanol C2H5OH tác dụng với axetic acid CH3COOH 👩🏻‍🔬">
            <a:hlinkClick r:id="" action="ppaction://media"/>
            <a:extLst>
              <a:ext uri="{FF2B5EF4-FFF2-40B4-BE49-F238E27FC236}">
                <a16:creationId xmlns:a16="http://schemas.microsoft.com/office/drawing/2014/main" id="{71D38FDB-2EEB-3EF1-F5EB-8F26EAF7C87C}"/>
              </a:ext>
            </a:extLst>
          </p:cNvPr>
          <p:cNvPicPr>
            <a:picLocks noChangeAspect="1"/>
          </p:cNvPicPr>
          <p:nvPr>
            <a:videoFile r:link="rId2"/>
            <p:extLst>
              <p:ext uri="{DAA4B4D4-6D71-4841-9C94-3DE7FCFB9230}">
                <p14:media xmlns:p14="http://schemas.microsoft.com/office/powerpoint/2010/main" r:embed="rId1"/>
              </p:ext>
            </p:extLst>
          </p:nvPr>
        </p:nvPicPr>
        <p:blipFill>
          <a:blip r:embed="rId4"/>
          <a:stretch>
            <a:fillRect/>
          </a:stretch>
        </p:blipFill>
        <p:spPr>
          <a:xfrm>
            <a:off x="0" y="0"/>
            <a:ext cx="9144000" cy="5143500"/>
          </a:xfrm>
          <a:prstGeom prst="rect">
            <a:avLst/>
          </a:prstGeom>
        </p:spPr>
      </p:pic>
    </p:spTree>
    <p:extLst>
      <p:ext uri="{BB962C8B-B14F-4D97-AF65-F5344CB8AC3E}">
        <p14:creationId xmlns:p14="http://schemas.microsoft.com/office/powerpoint/2010/main" val="2036240911"/>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mediacall" presetSubtype="0" fill="hold" nodeType="clickEffect">
                                  <p:stCondLst>
                                    <p:cond delay="0"/>
                                  </p:stCondLst>
                                  <p:childTnLst>
                                    <p:cmd type="call" cmd="playFrom(0.0)">
                                      <p:cBhvr>
                                        <p:cTn id="6" dur="25821" fill="hold"/>
                                        <p:tgtEl>
                                          <p:spTgt spid="2"/>
                                        </p:tgtEl>
                                      </p:cBhvr>
                                    </p:cmd>
                                  </p:childTnLst>
                                </p:cTn>
                              </p:par>
                            </p:childTnLst>
                          </p:cTn>
                        </p:par>
                      </p:childTnLst>
                    </p:cTn>
                  </p:par>
                </p:childTnLst>
              </p:cTn>
              <p:prevCondLst>
                <p:cond evt="onPrev" delay="0">
                  <p:tgtEl>
                    <p:sldTgt/>
                  </p:tgtEl>
                </p:cond>
              </p:prevCondLst>
              <p:nextCondLst>
                <p:cond evt="onNext" delay="0">
                  <p:tgtEl>
                    <p:sldTgt/>
                  </p:tgtEl>
                </p:cond>
              </p:nextCondLst>
            </p:seq>
            <p:video>
              <p:cMediaNode vol="80000">
                <p:cTn id="7" fill="hold" display="0">
                  <p:stCondLst>
                    <p:cond delay="indefinite"/>
                  </p:stCondLst>
                </p:cTn>
                <p:tgtEl>
                  <p:spTgt spid="2"/>
                </p:tgtEl>
              </p:cMediaNode>
            </p:video>
            <p:seq concurrent="1" nextAc="seek">
              <p:cTn id="8" restart="whenNotActive" fill="hold" evtFilter="cancelBubble" nodeType="interactiveSeq">
                <p:stCondLst>
                  <p:cond evt="onClick" delay="0">
                    <p:tgtEl>
                      <p:spTgt spid="2"/>
                    </p:tgtEl>
                  </p:cond>
                </p:stCondLst>
                <p:endSync evt="end" delay="0">
                  <p:rtn val="all"/>
                </p:endSync>
                <p:childTnLst>
                  <p:par>
                    <p:cTn id="9" fill="hold">
                      <p:stCondLst>
                        <p:cond delay="0"/>
                      </p:stCondLst>
                      <p:childTnLst>
                        <p:par>
                          <p:cTn id="10" fill="hold">
                            <p:stCondLst>
                              <p:cond delay="0"/>
                            </p:stCondLst>
                            <p:childTnLst>
                              <p:par>
                                <p:cTn id="11" presetID="2" presetClass="mediacall" presetSubtype="0" fill="hold" nodeType="clickEffect">
                                  <p:stCondLst>
                                    <p:cond delay="0"/>
                                  </p:stCondLst>
                                  <p:childTnLst>
                                    <p:cmd type="call" cmd="togglePause">
                                      <p:cBhvr>
                                        <p:cTn id="12" dur="1" fill="hold"/>
                                        <p:tgtEl>
                                          <p:spTgt spid="2"/>
                                        </p:tgtEl>
                                      </p:cBhvr>
                                    </p:cmd>
                                  </p:childTnLst>
                                </p:cTn>
                              </p:par>
                            </p:childTnLst>
                          </p:cTn>
                        </p:par>
                      </p:childTnLst>
                    </p:cTn>
                  </p:par>
                </p:childTnLst>
              </p:cTn>
              <p:nextCondLst>
                <p:cond evt="onClick" delay="0">
                  <p:tgtEl>
                    <p:spTgt spid="2"/>
                  </p:tgtEl>
                </p:cond>
              </p:nextCondLst>
            </p:seq>
          </p:childTnLst>
        </p:cTn>
      </p:par>
    </p:tnLst>
  </p:timing>
</p:sld>
</file>

<file path=ppt/slides/slide3.xml><?xml version="1.0" encoding="utf-8"?>
<p:sld xmlns:a="http://schemas.openxmlformats.org/drawingml/2006/main" xmlns:r="http://schemas.openxmlformats.org/officeDocument/2006/relationships" xmlns:p="http://schemas.openxmlformats.org/presentationml/2006/main">
  <p:cSld>
    <p:bg>
      <p:bgPr>
        <a:solidFill>
          <a:schemeClr val="dk2"/>
        </a:solidFill>
        <a:effectLst/>
      </p:bgPr>
    </p:bg>
    <p:spTree>
      <p:nvGrpSpPr>
        <p:cNvPr id="1" name="Shape 1853"/>
        <p:cNvGrpSpPr/>
        <p:nvPr/>
      </p:nvGrpSpPr>
      <p:grpSpPr>
        <a:xfrm>
          <a:off x="0" y="0"/>
          <a:ext cx="0" cy="0"/>
          <a:chOff x="0" y="0"/>
          <a:chExt cx="0" cy="0"/>
        </a:xfrm>
      </p:grpSpPr>
      <p:sp>
        <p:nvSpPr>
          <p:cNvPr id="1854" name="Google Shape;1854;p35"/>
          <p:cNvSpPr txBox="1">
            <a:spLocks noGrp="1"/>
          </p:cNvSpPr>
          <p:nvPr>
            <p:ph type="ctrTitle"/>
          </p:nvPr>
        </p:nvSpPr>
        <p:spPr>
          <a:xfrm>
            <a:off x="4029075" y="1450900"/>
            <a:ext cx="4401600" cy="1572600"/>
          </a:xfrm>
          <a:prstGeom prst="rect">
            <a:avLst/>
          </a:prstGeom>
        </p:spPr>
        <p:txBody>
          <a:bodyPr spcFirstLastPara="1" wrap="square" lIns="91425" tIns="91425" rIns="91425" bIns="91425" anchor="b" anchorCtr="0">
            <a:noAutofit/>
          </a:bodyPr>
          <a:lstStyle/>
          <a:p>
            <a:pPr marL="0" lvl="0" indent="0" algn="r" rtl="0">
              <a:spcBef>
                <a:spcPts val="0"/>
              </a:spcBef>
              <a:spcAft>
                <a:spcPts val="0"/>
              </a:spcAft>
              <a:buNone/>
            </a:pPr>
            <a:r>
              <a:rPr lang="en" sz="5400" dirty="0"/>
              <a:t>BÀI 27</a:t>
            </a:r>
            <a:br>
              <a:rPr lang="en" sz="5400" dirty="0"/>
            </a:br>
            <a:r>
              <a:rPr lang="en" sz="5400" dirty="0"/>
              <a:t>ACETIC ACID</a:t>
            </a:r>
            <a:endParaRPr sz="5400" dirty="0"/>
          </a:p>
        </p:txBody>
      </p:sp>
      <p:grpSp>
        <p:nvGrpSpPr>
          <p:cNvPr id="1856" name="Google Shape;1856;p35"/>
          <p:cNvGrpSpPr/>
          <p:nvPr/>
        </p:nvGrpSpPr>
        <p:grpSpPr>
          <a:xfrm>
            <a:off x="431784" y="1129029"/>
            <a:ext cx="4021270" cy="3409531"/>
            <a:chOff x="4946650" y="439050"/>
            <a:chExt cx="3484125" cy="2954100"/>
          </a:xfrm>
        </p:grpSpPr>
        <p:sp>
          <p:nvSpPr>
            <p:cNvPr id="1857" name="Google Shape;1857;p35"/>
            <p:cNvSpPr/>
            <p:nvPr/>
          </p:nvSpPr>
          <p:spPr>
            <a:xfrm>
              <a:off x="5037825" y="2933750"/>
              <a:ext cx="1004625" cy="74500"/>
            </a:xfrm>
            <a:custGeom>
              <a:avLst/>
              <a:gdLst/>
              <a:ahLst/>
              <a:cxnLst/>
              <a:rect l="l" t="t" r="r" b="b"/>
              <a:pathLst>
                <a:path w="40185" h="2980" extrusionOk="0">
                  <a:moveTo>
                    <a:pt x="1" y="1"/>
                  </a:moveTo>
                  <a:lnTo>
                    <a:pt x="1" y="2980"/>
                  </a:lnTo>
                  <a:lnTo>
                    <a:pt x="40184" y="2980"/>
                  </a:lnTo>
                  <a:lnTo>
                    <a:pt x="40184"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 name="Google Shape;1858;p35"/>
            <p:cNvSpPr/>
            <p:nvPr/>
          </p:nvSpPr>
          <p:spPr>
            <a:xfrm>
              <a:off x="5037825" y="3187550"/>
              <a:ext cx="1004625" cy="73750"/>
            </a:xfrm>
            <a:custGeom>
              <a:avLst/>
              <a:gdLst/>
              <a:ahLst/>
              <a:cxnLst/>
              <a:rect l="l" t="t" r="r" b="b"/>
              <a:pathLst>
                <a:path w="40185" h="2950" extrusionOk="0">
                  <a:moveTo>
                    <a:pt x="1" y="1"/>
                  </a:moveTo>
                  <a:lnTo>
                    <a:pt x="1" y="2949"/>
                  </a:lnTo>
                  <a:lnTo>
                    <a:pt x="40184" y="2949"/>
                  </a:lnTo>
                  <a:lnTo>
                    <a:pt x="40184"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 name="Google Shape;1859;p35"/>
            <p:cNvSpPr/>
            <p:nvPr/>
          </p:nvSpPr>
          <p:spPr>
            <a:xfrm>
              <a:off x="5968700" y="2934525"/>
              <a:ext cx="73750" cy="328300"/>
            </a:xfrm>
            <a:custGeom>
              <a:avLst/>
              <a:gdLst/>
              <a:ahLst/>
              <a:cxnLst/>
              <a:rect l="l" t="t" r="r" b="b"/>
              <a:pathLst>
                <a:path w="2950" h="13132" extrusionOk="0">
                  <a:moveTo>
                    <a:pt x="1" y="0"/>
                  </a:moveTo>
                  <a:lnTo>
                    <a:pt x="1" y="13131"/>
                  </a:lnTo>
                  <a:lnTo>
                    <a:pt x="2949" y="13131"/>
                  </a:lnTo>
                  <a:lnTo>
                    <a:pt x="294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 name="Google Shape;1860;p35"/>
            <p:cNvSpPr/>
            <p:nvPr/>
          </p:nvSpPr>
          <p:spPr>
            <a:xfrm>
              <a:off x="5084950" y="3008225"/>
              <a:ext cx="883775" cy="179350"/>
            </a:xfrm>
            <a:custGeom>
              <a:avLst/>
              <a:gdLst/>
              <a:ahLst/>
              <a:cxnLst/>
              <a:rect l="l" t="t" r="r" b="b"/>
              <a:pathLst>
                <a:path w="35351" h="7174" extrusionOk="0">
                  <a:moveTo>
                    <a:pt x="0" y="1"/>
                  </a:moveTo>
                  <a:lnTo>
                    <a:pt x="0" y="7174"/>
                  </a:lnTo>
                  <a:lnTo>
                    <a:pt x="35351" y="7174"/>
                  </a:lnTo>
                  <a:lnTo>
                    <a:pt x="3535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 name="Google Shape;1861;p35"/>
            <p:cNvSpPr/>
            <p:nvPr/>
          </p:nvSpPr>
          <p:spPr>
            <a:xfrm>
              <a:off x="5084200" y="3054150"/>
              <a:ext cx="884525" cy="12275"/>
            </a:xfrm>
            <a:custGeom>
              <a:avLst/>
              <a:gdLst/>
              <a:ahLst/>
              <a:cxnLst/>
              <a:rect l="l" t="t" r="r" b="b"/>
              <a:pathLst>
                <a:path w="35381" h="491" extrusionOk="0">
                  <a:moveTo>
                    <a:pt x="8837" y="1"/>
                  </a:moveTo>
                  <a:cubicBezTo>
                    <a:pt x="5890" y="1"/>
                    <a:pt x="2938" y="68"/>
                    <a:pt x="0" y="231"/>
                  </a:cubicBezTo>
                  <a:lnTo>
                    <a:pt x="0" y="261"/>
                  </a:lnTo>
                  <a:cubicBezTo>
                    <a:pt x="2938" y="423"/>
                    <a:pt x="5890" y="491"/>
                    <a:pt x="8837" y="491"/>
                  </a:cubicBezTo>
                  <a:cubicBezTo>
                    <a:pt x="10311" y="491"/>
                    <a:pt x="11784" y="474"/>
                    <a:pt x="13253" y="443"/>
                  </a:cubicBezTo>
                  <a:cubicBezTo>
                    <a:pt x="16002" y="443"/>
                    <a:pt x="18700" y="288"/>
                    <a:pt x="21418" y="288"/>
                  </a:cubicBezTo>
                  <a:cubicBezTo>
                    <a:pt x="21644" y="288"/>
                    <a:pt x="21871" y="289"/>
                    <a:pt x="22098" y="291"/>
                  </a:cubicBezTo>
                  <a:cubicBezTo>
                    <a:pt x="24332" y="360"/>
                    <a:pt x="26532" y="445"/>
                    <a:pt x="28749" y="445"/>
                  </a:cubicBezTo>
                  <a:cubicBezTo>
                    <a:pt x="29488" y="445"/>
                    <a:pt x="30229" y="436"/>
                    <a:pt x="30973" y="413"/>
                  </a:cubicBezTo>
                  <a:cubicBezTo>
                    <a:pt x="32432" y="382"/>
                    <a:pt x="33922" y="352"/>
                    <a:pt x="35381" y="261"/>
                  </a:cubicBezTo>
                  <a:lnTo>
                    <a:pt x="35381" y="231"/>
                  </a:lnTo>
                  <a:cubicBezTo>
                    <a:pt x="33331" y="103"/>
                    <a:pt x="31267" y="55"/>
                    <a:pt x="29203" y="55"/>
                  </a:cubicBezTo>
                  <a:cubicBezTo>
                    <a:pt x="26830" y="55"/>
                    <a:pt x="24455" y="119"/>
                    <a:pt x="22098" y="200"/>
                  </a:cubicBezTo>
                  <a:cubicBezTo>
                    <a:pt x="21832" y="203"/>
                    <a:pt x="21567" y="204"/>
                    <a:pt x="21302" y="204"/>
                  </a:cubicBezTo>
                  <a:cubicBezTo>
                    <a:pt x="18623" y="204"/>
                    <a:pt x="15963" y="76"/>
                    <a:pt x="13253" y="48"/>
                  </a:cubicBezTo>
                  <a:cubicBezTo>
                    <a:pt x="11784" y="18"/>
                    <a:pt x="10311" y="1"/>
                    <a:pt x="883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 name="Google Shape;1862;p35"/>
            <p:cNvSpPr/>
            <p:nvPr/>
          </p:nvSpPr>
          <p:spPr>
            <a:xfrm>
              <a:off x="5084200" y="3109350"/>
              <a:ext cx="884525" cy="12050"/>
            </a:xfrm>
            <a:custGeom>
              <a:avLst/>
              <a:gdLst/>
              <a:ahLst/>
              <a:cxnLst/>
              <a:rect l="l" t="t" r="r" b="b"/>
              <a:pathLst>
                <a:path w="35381" h="482" extrusionOk="0">
                  <a:moveTo>
                    <a:pt x="9399" y="1"/>
                  </a:moveTo>
                  <a:cubicBezTo>
                    <a:pt x="6265" y="1"/>
                    <a:pt x="3125" y="60"/>
                    <a:pt x="0" y="211"/>
                  </a:cubicBezTo>
                  <a:lnTo>
                    <a:pt x="0" y="272"/>
                  </a:lnTo>
                  <a:cubicBezTo>
                    <a:pt x="3125" y="423"/>
                    <a:pt x="6265" y="482"/>
                    <a:pt x="9399" y="482"/>
                  </a:cubicBezTo>
                  <a:cubicBezTo>
                    <a:pt x="10685" y="482"/>
                    <a:pt x="11970" y="472"/>
                    <a:pt x="13253" y="454"/>
                  </a:cubicBezTo>
                  <a:cubicBezTo>
                    <a:pt x="16002" y="454"/>
                    <a:pt x="18700" y="299"/>
                    <a:pt x="21418" y="299"/>
                  </a:cubicBezTo>
                  <a:cubicBezTo>
                    <a:pt x="21644" y="299"/>
                    <a:pt x="21871" y="300"/>
                    <a:pt x="22098" y="302"/>
                  </a:cubicBezTo>
                  <a:cubicBezTo>
                    <a:pt x="24508" y="351"/>
                    <a:pt x="26878" y="440"/>
                    <a:pt x="29272" y="440"/>
                  </a:cubicBezTo>
                  <a:cubicBezTo>
                    <a:pt x="29838" y="440"/>
                    <a:pt x="30404" y="435"/>
                    <a:pt x="30973" y="424"/>
                  </a:cubicBezTo>
                  <a:cubicBezTo>
                    <a:pt x="32432" y="363"/>
                    <a:pt x="33922" y="333"/>
                    <a:pt x="35381" y="272"/>
                  </a:cubicBezTo>
                  <a:lnTo>
                    <a:pt x="35381" y="211"/>
                  </a:lnTo>
                  <a:cubicBezTo>
                    <a:pt x="33261" y="94"/>
                    <a:pt x="31127" y="47"/>
                    <a:pt x="28993" y="47"/>
                  </a:cubicBezTo>
                  <a:cubicBezTo>
                    <a:pt x="26689" y="47"/>
                    <a:pt x="24385" y="102"/>
                    <a:pt x="22098" y="181"/>
                  </a:cubicBezTo>
                  <a:cubicBezTo>
                    <a:pt x="21832" y="183"/>
                    <a:pt x="21567" y="185"/>
                    <a:pt x="21302" y="185"/>
                  </a:cubicBezTo>
                  <a:cubicBezTo>
                    <a:pt x="18623" y="185"/>
                    <a:pt x="15963" y="56"/>
                    <a:pt x="13253" y="29"/>
                  </a:cubicBezTo>
                  <a:cubicBezTo>
                    <a:pt x="11970" y="11"/>
                    <a:pt x="10685" y="1"/>
                    <a:pt x="939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 name="Google Shape;1863;p35"/>
            <p:cNvSpPr/>
            <p:nvPr/>
          </p:nvSpPr>
          <p:spPr>
            <a:xfrm>
              <a:off x="4946650" y="3255000"/>
              <a:ext cx="3444550" cy="138150"/>
            </a:xfrm>
            <a:custGeom>
              <a:avLst/>
              <a:gdLst/>
              <a:ahLst/>
              <a:cxnLst/>
              <a:rect l="l" t="t" r="r" b="b"/>
              <a:pathLst>
                <a:path w="137782" h="5526" extrusionOk="0">
                  <a:moveTo>
                    <a:pt x="68737" y="1"/>
                  </a:moveTo>
                  <a:cubicBezTo>
                    <a:pt x="56377" y="1"/>
                    <a:pt x="44044" y="8"/>
                    <a:pt x="34408" y="39"/>
                  </a:cubicBezTo>
                  <a:cubicBezTo>
                    <a:pt x="22980" y="130"/>
                    <a:pt x="11399" y="39"/>
                    <a:pt x="0" y="251"/>
                  </a:cubicBezTo>
                  <a:lnTo>
                    <a:pt x="0" y="5388"/>
                  </a:lnTo>
                  <a:lnTo>
                    <a:pt x="31" y="312"/>
                  </a:lnTo>
                  <a:lnTo>
                    <a:pt x="31" y="312"/>
                  </a:lnTo>
                  <a:cubicBezTo>
                    <a:pt x="24620" y="449"/>
                    <a:pt x="51822" y="517"/>
                    <a:pt x="77794" y="517"/>
                  </a:cubicBezTo>
                  <a:cubicBezTo>
                    <a:pt x="86455" y="517"/>
                    <a:pt x="94979" y="510"/>
                    <a:pt x="103224" y="495"/>
                  </a:cubicBezTo>
                  <a:cubicBezTo>
                    <a:pt x="103202" y="478"/>
                    <a:pt x="104369" y="472"/>
                    <a:pt x="106285" y="472"/>
                  </a:cubicBezTo>
                  <a:cubicBezTo>
                    <a:pt x="109837" y="472"/>
                    <a:pt x="115964" y="491"/>
                    <a:pt x="121860" y="491"/>
                  </a:cubicBezTo>
                  <a:cubicBezTo>
                    <a:pt x="129815" y="491"/>
                    <a:pt x="137349" y="457"/>
                    <a:pt x="137571" y="297"/>
                  </a:cubicBezTo>
                  <a:lnTo>
                    <a:pt x="137571" y="297"/>
                  </a:lnTo>
                  <a:lnTo>
                    <a:pt x="137571" y="5388"/>
                  </a:lnTo>
                  <a:cubicBezTo>
                    <a:pt x="116722" y="5271"/>
                    <a:pt x="94055" y="5217"/>
                    <a:pt x="71282" y="5217"/>
                  </a:cubicBezTo>
                  <a:cubicBezTo>
                    <a:pt x="46944" y="5217"/>
                    <a:pt x="22487" y="5278"/>
                    <a:pt x="0" y="5388"/>
                  </a:cubicBezTo>
                  <a:cubicBezTo>
                    <a:pt x="15123" y="5493"/>
                    <a:pt x="31017" y="5526"/>
                    <a:pt x="47149" y="5526"/>
                  </a:cubicBezTo>
                  <a:cubicBezTo>
                    <a:pt x="73249" y="5526"/>
                    <a:pt x="99969" y="5441"/>
                    <a:pt x="125034" y="5441"/>
                  </a:cubicBezTo>
                  <a:cubicBezTo>
                    <a:pt x="129316" y="5441"/>
                    <a:pt x="133550" y="5443"/>
                    <a:pt x="137723" y="5449"/>
                  </a:cubicBezTo>
                  <a:lnTo>
                    <a:pt x="137723" y="5327"/>
                  </a:lnTo>
                  <a:lnTo>
                    <a:pt x="137723" y="251"/>
                  </a:lnTo>
                  <a:cubicBezTo>
                    <a:pt x="137781" y="64"/>
                    <a:pt x="130030" y="27"/>
                    <a:pt x="121862" y="27"/>
                  </a:cubicBezTo>
                  <a:cubicBezTo>
                    <a:pt x="116566" y="27"/>
                    <a:pt x="111096" y="42"/>
                    <a:pt x="107463" y="42"/>
                  </a:cubicBezTo>
                  <a:cubicBezTo>
                    <a:pt x="104894" y="42"/>
                    <a:pt x="103244" y="35"/>
                    <a:pt x="103224" y="8"/>
                  </a:cubicBezTo>
                  <a:cubicBezTo>
                    <a:pt x="93482" y="8"/>
                    <a:pt x="81096" y="1"/>
                    <a:pt x="6873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 name="Google Shape;1864;p35"/>
            <p:cNvSpPr/>
            <p:nvPr/>
          </p:nvSpPr>
          <p:spPr>
            <a:xfrm>
              <a:off x="5037825" y="2611575"/>
              <a:ext cx="1004625" cy="73725"/>
            </a:xfrm>
            <a:custGeom>
              <a:avLst/>
              <a:gdLst/>
              <a:ahLst/>
              <a:cxnLst/>
              <a:rect l="l" t="t" r="r" b="b"/>
              <a:pathLst>
                <a:path w="40185" h="2949" extrusionOk="0">
                  <a:moveTo>
                    <a:pt x="1" y="0"/>
                  </a:moveTo>
                  <a:lnTo>
                    <a:pt x="1" y="2948"/>
                  </a:lnTo>
                  <a:lnTo>
                    <a:pt x="40184" y="2948"/>
                  </a:lnTo>
                  <a:lnTo>
                    <a:pt x="4018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 name="Google Shape;1865;p35"/>
            <p:cNvSpPr/>
            <p:nvPr/>
          </p:nvSpPr>
          <p:spPr>
            <a:xfrm>
              <a:off x="5037825" y="2865375"/>
              <a:ext cx="1004625" cy="74500"/>
            </a:xfrm>
            <a:custGeom>
              <a:avLst/>
              <a:gdLst/>
              <a:ahLst/>
              <a:cxnLst/>
              <a:rect l="l" t="t" r="r" b="b"/>
              <a:pathLst>
                <a:path w="40185" h="2980" extrusionOk="0">
                  <a:moveTo>
                    <a:pt x="1" y="0"/>
                  </a:moveTo>
                  <a:lnTo>
                    <a:pt x="1" y="2979"/>
                  </a:lnTo>
                  <a:lnTo>
                    <a:pt x="40184" y="2979"/>
                  </a:lnTo>
                  <a:lnTo>
                    <a:pt x="4018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 name="Google Shape;1866;p35"/>
            <p:cNvSpPr/>
            <p:nvPr/>
          </p:nvSpPr>
          <p:spPr>
            <a:xfrm>
              <a:off x="5968700" y="2612325"/>
              <a:ext cx="73750" cy="327550"/>
            </a:xfrm>
            <a:custGeom>
              <a:avLst/>
              <a:gdLst/>
              <a:ahLst/>
              <a:cxnLst/>
              <a:rect l="l" t="t" r="r" b="b"/>
              <a:pathLst>
                <a:path w="2950" h="13102" extrusionOk="0">
                  <a:moveTo>
                    <a:pt x="1" y="1"/>
                  </a:moveTo>
                  <a:lnTo>
                    <a:pt x="1" y="13101"/>
                  </a:lnTo>
                  <a:lnTo>
                    <a:pt x="2949" y="13101"/>
                  </a:lnTo>
                  <a:lnTo>
                    <a:pt x="294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 name="Google Shape;1867;p35"/>
            <p:cNvSpPr/>
            <p:nvPr/>
          </p:nvSpPr>
          <p:spPr>
            <a:xfrm>
              <a:off x="5084950" y="2685275"/>
              <a:ext cx="883025" cy="180125"/>
            </a:xfrm>
            <a:custGeom>
              <a:avLst/>
              <a:gdLst/>
              <a:ahLst/>
              <a:cxnLst/>
              <a:rect l="l" t="t" r="r" b="b"/>
              <a:pathLst>
                <a:path w="35321" h="7205" extrusionOk="0">
                  <a:moveTo>
                    <a:pt x="0" y="0"/>
                  </a:moveTo>
                  <a:lnTo>
                    <a:pt x="0" y="7204"/>
                  </a:lnTo>
                  <a:lnTo>
                    <a:pt x="35320" y="7204"/>
                  </a:lnTo>
                  <a:lnTo>
                    <a:pt x="3532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 name="Google Shape;1868;p35"/>
            <p:cNvSpPr/>
            <p:nvPr/>
          </p:nvSpPr>
          <p:spPr>
            <a:xfrm>
              <a:off x="5084200" y="2731200"/>
              <a:ext cx="884525" cy="12275"/>
            </a:xfrm>
            <a:custGeom>
              <a:avLst/>
              <a:gdLst/>
              <a:ahLst/>
              <a:cxnLst/>
              <a:rect l="l" t="t" r="r" b="b"/>
              <a:pathLst>
                <a:path w="35381" h="491" extrusionOk="0">
                  <a:moveTo>
                    <a:pt x="8837" y="1"/>
                  </a:moveTo>
                  <a:cubicBezTo>
                    <a:pt x="5890" y="1"/>
                    <a:pt x="2938" y="68"/>
                    <a:pt x="0" y="230"/>
                  </a:cubicBezTo>
                  <a:lnTo>
                    <a:pt x="0" y="261"/>
                  </a:lnTo>
                  <a:cubicBezTo>
                    <a:pt x="2938" y="423"/>
                    <a:pt x="5890" y="490"/>
                    <a:pt x="8837" y="490"/>
                  </a:cubicBezTo>
                  <a:cubicBezTo>
                    <a:pt x="10311" y="490"/>
                    <a:pt x="11784" y="474"/>
                    <a:pt x="13253" y="443"/>
                  </a:cubicBezTo>
                  <a:cubicBezTo>
                    <a:pt x="16002" y="443"/>
                    <a:pt x="18700" y="288"/>
                    <a:pt x="21418" y="288"/>
                  </a:cubicBezTo>
                  <a:cubicBezTo>
                    <a:pt x="21644" y="288"/>
                    <a:pt x="21871" y="289"/>
                    <a:pt x="22098" y="291"/>
                  </a:cubicBezTo>
                  <a:cubicBezTo>
                    <a:pt x="24332" y="360"/>
                    <a:pt x="26532" y="445"/>
                    <a:pt x="28749" y="445"/>
                  </a:cubicBezTo>
                  <a:cubicBezTo>
                    <a:pt x="29488" y="445"/>
                    <a:pt x="30229" y="436"/>
                    <a:pt x="30973" y="413"/>
                  </a:cubicBezTo>
                  <a:cubicBezTo>
                    <a:pt x="32432" y="382"/>
                    <a:pt x="33922" y="352"/>
                    <a:pt x="35381" y="261"/>
                  </a:cubicBezTo>
                  <a:lnTo>
                    <a:pt x="35381" y="230"/>
                  </a:lnTo>
                  <a:cubicBezTo>
                    <a:pt x="33260" y="99"/>
                    <a:pt x="31126" y="52"/>
                    <a:pt x="28991" y="52"/>
                  </a:cubicBezTo>
                  <a:cubicBezTo>
                    <a:pt x="26688" y="52"/>
                    <a:pt x="24385" y="107"/>
                    <a:pt x="22098" y="170"/>
                  </a:cubicBezTo>
                  <a:cubicBezTo>
                    <a:pt x="21614" y="180"/>
                    <a:pt x="21132" y="184"/>
                    <a:pt x="20649" y="184"/>
                  </a:cubicBezTo>
                  <a:cubicBezTo>
                    <a:pt x="18191" y="184"/>
                    <a:pt x="15743" y="73"/>
                    <a:pt x="13253" y="48"/>
                  </a:cubicBezTo>
                  <a:cubicBezTo>
                    <a:pt x="11784" y="18"/>
                    <a:pt x="10311" y="1"/>
                    <a:pt x="883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 name="Google Shape;1869;p35"/>
            <p:cNvSpPr/>
            <p:nvPr/>
          </p:nvSpPr>
          <p:spPr>
            <a:xfrm>
              <a:off x="5084200" y="2787175"/>
              <a:ext cx="884525" cy="12375"/>
            </a:xfrm>
            <a:custGeom>
              <a:avLst/>
              <a:gdLst/>
              <a:ahLst/>
              <a:cxnLst/>
              <a:rect l="l" t="t" r="r" b="b"/>
              <a:pathLst>
                <a:path w="35381" h="495" extrusionOk="0">
                  <a:moveTo>
                    <a:pt x="9534" y="1"/>
                  </a:moveTo>
                  <a:cubicBezTo>
                    <a:pt x="6356" y="1"/>
                    <a:pt x="3170" y="66"/>
                    <a:pt x="0" y="241"/>
                  </a:cubicBezTo>
                  <a:lnTo>
                    <a:pt x="0" y="271"/>
                  </a:lnTo>
                  <a:cubicBezTo>
                    <a:pt x="3085" y="420"/>
                    <a:pt x="6185" y="494"/>
                    <a:pt x="9279" y="494"/>
                  </a:cubicBezTo>
                  <a:cubicBezTo>
                    <a:pt x="10605" y="494"/>
                    <a:pt x="11930" y="481"/>
                    <a:pt x="13253" y="453"/>
                  </a:cubicBezTo>
                  <a:cubicBezTo>
                    <a:pt x="16002" y="453"/>
                    <a:pt x="18700" y="298"/>
                    <a:pt x="21418" y="298"/>
                  </a:cubicBezTo>
                  <a:cubicBezTo>
                    <a:pt x="21644" y="298"/>
                    <a:pt x="21871" y="299"/>
                    <a:pt x="22098" y="301"/>
                  </a:cubicBezTo>
                  <a:cubicBezTo>
                    <a:pt x="24405" y="372"/>
                    <a:pt x="26676" y="443"/>
                    <a:pt x="28967" y="443"/>
                  </a:cubicBezTo>
                  <a:cubicBezTo>
                    <a:pt x="29634" y="443"/>
                    <a:pt x="30302" y="437"/>
                    <a:pt x="30973" y="423"/>
                  </a:cubicBezTo>
                  <a:cubicBezTo>
                    <a:pt x="32432" y="393"/>
                    <a:pt x="33922" y="332"/>
                    <a:pt x="35381" y="271"/>
                  </a:cubicBezTo>
                  <a:lnTo>
                    <a:pt x="35381" y="241"/>
                  </a:lnTo>
                  <a:cubicBezTo>
                    <a:pt x="33177" y="104"/>
                    <a:pt x="30958" y="51"/>
                    <a:pt x="28739" y="51"/>
                  </a:cubicBezTo>
                  <a:cubicBezTo>
                    <a:pt x="26520" y="51"/>
                    <a:pt x="24301" y="104"/>
                    <a:pt x="22098" y="180"/>
                  </a:cubicBezTo>
                  <a:cubicBezTo>
                    <a:pt x="21622" y="190"/>
                    <a:pt x="21146" y="194"/>
                    <a:pt x="20671" y="194"/>
                  </a:cubicBezTo>
                  <a:cubicBezTo>
                    <a:pt x="18205" y="194"/>
                    <a:pt x="15750" y="79"/>
                    <a:pt x="13253" y="28"/>
                  </a:cubicBezTo>
                  <a:cubicBezTo>
                    <a:pt x="12015" y="11"/>
                    <a:pt x="10775" y="1"/>
                    <a:pt x="95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 name="Google Shape;1870;p35"/>
            <p:cNvSpPr/>
            <p:nvPr/>
          </p:nvSpPr>
          <p:spPr>
            <a:xfrm>
              <a:off x="5274925" y="2208825"/>
              <a:ext cx="527400" cy="403525"/>
            </a:xfrm>
            <a:custGeom>
              <a:avLst/>
              <a:gdLst/>
              <a:ahLst/>
              <a:cxnLst/>
              <a:rect l="l" t="t" r="r" b="b"/>
              <a:pathLst>
                <a:path w="21096" h="16141" extrusionOk="0">
                  <a:moveTo>
                    <a:pt x="0" y="0"/>
                  </a:moveTo>
                  <a:lnTo>
                    <a:pt x="1611" y="16141"/>
                  </a:lnTo>
                  <a:lnTo>
                    <a:pt x="19484" y="16141"/>
                  </a:lnTo>
                  <a:lnTo>
                    <a:pt x="2109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 name="Google Shape;1871;p35"/>
            <p:cNvSpPr/>
            <p:nvPr/>
          </p:nvSpPr>
          <p:spPr>
            <a:xfrm>
              <a:off x="5207300" y="1502875"/>
              <a:ext cx="645175" cy="706725"/>
            </a:xfrm>
            <a:custGeom>
              <a:avLst/>
              <a:gdLst/>
              <a:ahLst/>
              <a:cxnLst/>
              <a:rect l="l" t="t" r="r" b="b"/>
              <a:pathLst>
                <a:path w="25807" h="28269" extrusionOk="0">
                  <a:moveTo>
                    <a:pt x="9367" y="0"/>
                  </a:moveTo>
                  <a:cubicBezTo>
                    <a:pt x="6701" y="0"/>
                    <a:pt x="8785" y="23770"/>
                    <a:pt x="8785" y="23770"/>
                  </a:cubicBezTo>
                  <a:cubicBezTo>
                    <a:pt x="8785" y="23770"/>
                    <a:pt x="6201" y="8725"/>
                    <a:pt x="3101" y="8725"/>
                  </a:cubicBezTo>
                  <a:cubicBezTo>
                    <a:pt x="0" y="8725"/>
                    <a:pt x="6596" y="28269"/>
                    <a:pt x="6596" y="28269"/>
                  </a:cubicBezTo>
                  <a:lnTo>
                    <a:pt x="18937" y="28269"/>
                  </a:lnTo>
                  <a:lnTo>
                    <a:pt x="18937" y="28238"/>
                  </a:lnTo>
                  <a:cubicBezTo>
                    <a:pt x="18937" y="28238"/>
                    <a:pt x="25806" y="11126"/>
                    <a:pt x="23952" y="8968"/>
                  </a:cubicBezTo>
                  <a:cubicBezTo>
                    <a:pt x="23841" y="8838"/>
                    <a:pt x="23716" y="8778"/>
                    <a:pt x="23579" y="8778"/>
                  </a:cubicBezTo>
                  <a:cubicBezTo>
                    <a:pt x="21427" y="8778"/>
                    <a:pt x="16323" y="23740"/>
                    <a:pt x="16323" y="23740"/>
                  </a:cubicBezTo>
                  <a:cubicBezTo>
                    <a:pt x="16323" y="23740"/>
                    <a:pt x="19301" y="3983"/>
                    <a:pt x="17083" y="2797"/>
                  </a:cubicBezTo>
                  <a:cubicBezTo>
                    <a:pt x="17012" y="2759"/>
                    <a:pt x="16942" y="2740"/>
                    <a:pt x="16872" y="2740"/>
                  </a:cubicBezTo>
                  <a:cubicBezTo>
                    <a:pt x="14738" y="2740"/>
                    <a:pt x="12858" y="20123"/>
                    <a:pt x="12858" y="20123"/>
                  </a:cubicBezTo>
                  <a:cubicBezTo>
                    <a:pt x="12858" y="20123"/>
                    <a:pt x="12067" y="123"/>
                    <a:pt x="9392" y="1"/>
                  </a:cubicBezTo>
                  <a:cubicBezTo>
                    <a:pt x="9384" y="0"/>
                    <a:pt x="9375" y="0"/>
                    <a:pt x="93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 name="Google Shape;1872;p35"/>
            <p:cNvSpPr/>
            <p:nvPr/>
          </p:nvSpPr>
          <p:spPr>
            <a:xfrm>
              <a:off x="7567525" y="822025"/>
              <a:ext cx="154275" cy="164150"/>
            </a:xfrm>
            <a:custGeom>
              <a:avLst/>
              <a:gdLst/>
              <a:ahLst/>
              <a:cxnLst/>
              <a:rect l="l" t="t" r="r" b="b"/>
              <a:pathLst>
                <a:path w="6171" h="6566" extrusionOk="0">
                  <a:moveTo>
                    <a:pt x="1550" y="1"/>
                  </a:moveTo>
                  <a:lnTo>
                    <a:pt x="0" y="6566"/>
                  </a:lnTo>
                  <a:lnTo>
                    <a:pt x="6171" y="6566"/>
                  </a:lnTo>
                  <a:lnTo>
                    <a:pt x="462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 name="Google Shape;1873;p35"/>
            <p:cNvSpPr/>
            <p:nvPr/>
          </p:nvSpPr>
          <p:spPr>
            <a:xfrm>
              <a:off x="7567525" y="986150"/>
              <a:ext cx="155025" cy="434700"/>
            </a:xfrm>
            <a:custGeom>
              <a:avLst/>
              <a:gdLst/>
              <a:ahLst/>
              <a:cxnLst/>
              <a:rect l="l" t="t" r="r" b="b"/>
              <a:pathLst>
                <a:path w="6201" h="17388" extrusionOk="0">
                  <a:moveTo>
                    <a:pt x="0" y="1"/>
                  </a:moveTo>
                  <a:lnTo>
                    <a:pt x="0" y="17387"/>
                  </a:lnTo>
                  <a:lnTo>
                    <a:pt x="6201" y="17387"/>
                  </a:lnTo>
                  <a:lnTo>
                    <a:pt x="6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 name="Google Shape;1874;p35"/>
            <p:cNvSpPr/>
            <p:nvPr/>
          </p:nvSpPr>
          <p:spPr>
            <a:xfrm>
              <a:off x="7258250" y="1420825"/>
              <a:ext cx="772075" cy="652000"/>
            </a:xfrm>
            <a:custGeom>
              <a:avLst/>
              <a:gdLst/>
              <a:ahLst/>
              <a:cxnLst/>
              <a:rect l="l" t="t" r="r" b="b"/>
              <a:pathLst>
                <a:path w="30883" h="26080" extrusionOk="0">
                  <a:moveTo>
                    <a:pt x="12371" y="0"/>
                  </a:moveTo>
                  <a:lnTo>
                    <a:pt x="0" y="26080"/>
                  </a:lnTo>
                  <a:lnTo>
                    <a:pt x="30882" y="26080"/>
                  </a:lnTo>
                  <a:lnTo>
                    <a:pt x="1854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 name="Google Shape;1875;p35"/>
            <p:cNvSpPr/>
            <p:nvPr/>
          </p:nvSpPr>
          <p:spPr>
            <a:xfrm>
              <a:off x="7566750" y="979900"/>
              <a:ext cx="155050" cy="11975"/>
            </a:xfrm>
            <a:custGeom>
              <a:avLst/>
              <a:gdLst/>
              <a:ahLst/>
              <a:cxnLst/>
              <a:rect l="l" t="t" r="r" b="b"/>
              <a:pathLst>
                <a:path w="6202" h="479" extrusionOk="0">
                  <a:moveTo>
                    <a:pt x="3113" y="0"/>
                  </a:moveTo>
                  <a:cubicBezTo>
                    <a:pt x="2075" y="0"/>
                    <a:pt x="1034" y="84"/>
                    <a:pt x="1" y="251"/>
                  </a:cubicBezTo>
                  <a:cubicBezTo>
                    <a:pt x="1034" y="403"/>
                    <a:pt x="2075" y="479"/>
                    <a:pt x="3113" y="479"/>
                  </a:cubicBezTo>
                  <a:cubicBezTo>
                    <a:pt x="4150" y="479"/>
                    <a:pt x="5183" y="403"/>
                    <a:pt x="6202" y="251"/>
                  </a:cubicBezTo>
                  <a:cubicBezTo>
                    <a:pt x="5183" y="84"/>
                    <a:pt x="4150" y="0"/>
                    <a:pt x="311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 name="Google Shape;1876;p35"/>
            <p:cNvSpPr/>
            <p:nvPr/>
          </p:nvSpPr>
          <p:spPr>
            <a:xfrm>
              <a:off x="7258250" y="1689050"/>
              <a:ext cx="772825" cy="383775"/>
            </a:xfrm>
            <a:custGeom>
              <a:avLst/>
              <a:gdLst/>
              <a:ahLst/>
              <a:cxnLst/>
              <a:rect l="l" t="t" r="r" b="b"/>
              <a:pathLst>
                <a:path w="30913" h="15351" extrusionOk="0">
                  <a:moveTo>
                    <a:pt x="23618" y="1"/>
                  </a:moveTo>
                  <a:cubicBezTo>
                    <a:pt x="16870" y="1186"/>
                    <a:pt x="14833" y="5989"/>
                    <a:pt x="12371" y="5989"/>
                  </a:cubicBezTo>
                  <a:cubicBezTo>
                    <a:pt x="9970" y="5989"/>
                    <a:pt x="9940" y="3709"/>
                    <a:pt x="5806" y="3040"/>
                  </a:cubicBezTo>
                  <a:lnTo>
                    <a:pt x="0" y="15351"/>
                  </a:lnTo>
                  <a:lnTo>
                    <a:pt x="30913" y="15351"/>
                  </a:lnTo>
                  <a:lnTo>
                    <a:pt x="23618" y="1"/>
                  </a:lnTo>
                  <a:close/>
                </a:path>
              </a:pathLst>
            </a:custGeom>
            <a:solidFill>
              <a:srgbClr val="C657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 name="Google Shape;1877;p35"/>
            <p:cNvSpPr/>
            <p:nvPr/>
          </p:nvSpPr>
          <p:spPr>
            <a:xfrm>
              <a:off x="7638200" y="439050"/>
              <a:ext cx="12925" cy="383000"/>
            </a:xfrm>
            <a:custGeom>
              <a:avLst/>
              <a:gdLst/>
              <a:ahLst/>
              <a:cxnLst/>
              <a:rect l="l" t="t" r="r" b="b"/>
              <a:pathLst>
                <a:path w="517" h="15320" extrusionOk="0">
                  <a:moveTo>
                    <a:pt x="0" y="0"/>
                  </a:moveTo>
                  <a:lnTo>
                    <a:pt x="0" y="15320"/>
                  </a:lnTo>
                  <a:lnTo>
                    <a:pt x="517" y="15320"/>
                  </a:lnTo>
                  <a:lnTo>
                    <a:pt x="51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 name="Google Shape;1878;p35"/>
            <p:cNvSpPr/>
            <p:nvPr/>
          </p:nvSpPr>
          <p:spPr>
            <a:xfrm>
              <a:off x="7529250" y="1625100"/>
              <a:ext cx="127650" cy="126025"/>
            </a:xfrm>
            <a:custGeom>
              <a:avLst/>
              <a:gdLst/>
              <a:ahLst/>
              <a:cxnLst/>
              <a:rect l="l" t="t" r="r" b="b"/>
              <a:pathLst>
                <a:path w="5106" h="5041" extrusionOk="0">
                  <a:moveTo>
                    <a:pt x="2328" y="525"/>
                  </a:moveTo>
                  <a:cubicBezTo>
                    <a:pt x="2848" y="525"/>
                    <a:pt x="3363" y="703"/>
                    <a:pt x="3750" y="1100"/>
                  </a:cubicBezTo>
                  <a:cubicBezTo>
                    <a:pt x="5105" y="2396"/>
                    <a:pt x="4376" y="4663"/>
                    <a:pt x="2503" y="4663"/>
                  </a:cubicBezTo>
                  <a:cubicBezTo>
                    <a:pt x="2444" y="4663"/>
                    <a:pt x="2383" y="4661"/>
                    <a:pt x="2322" y="4656"/>
                  </a:cubicBezTo>
                  <a:cubicBezTo>
                    <a:pt x="1258" y="4565"/>
                    <a:pt x="72" y="3775"/>
                    <a:pt x="72" y="2559"/>
                  </a:cubicBezTo>
                  <a:cubicBezTo>
                    <a:pt x="72" y="1337"/>
                    <a:pt x="1215" y="525"/>
                    <a:pt x="2328" y="525"/>
                  </a:cubicBezTo>
                  <a:close/>
                  <a:moveTo>
                    <a:pt x="2378" y="0"/>
                  </a:moveTo>
                  <a:cubicBezTo>
                    <a:pt x="1144" y="0"/>
                    <a:pt x="1" y="1036"/>
                    <a:pt x="42" y="2559"/>
                  </a:cubicBezTo>
                  <a:cubicBezTo>
                    <a:pt x="22" y="4055"/>
                    <a:pt x="1077" y="5040"/>
                    <a:pt x="2252" y="5040"/>
                  </a:cubicBezTo>
                  <a:cubicBezTo>
                    <a:pt x="2843" y="5040"/>
                    <a:pt x="3464" y="4790"/>
                    <a:pt x="3993" y="4231"/>
                  </a:cubicBezTo>
                  <a:cubicBezTo>
                    <a:pt x="4905" y="3319"/>
                    <a:pt x="5057" y="1708"/>
                    <a:pt x="4084" y="766"/>
                  </a:cubicBezTo>
                  <a:cubicBezTo>
                    <a:pt x="3574" y="236"/>
                    <a:pt x="2966" y="0"/>
                    <a:pt x="237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 name="Google Shape;1879;p35"/>
            <p:cNvSpPr/>
            <p:nvPr/>
          </p:nvSpPr>
          <p:spPr>
            <a:xfrm>
              <a:off x="7713425" y="1825825"/>
              <a:ext cx="118550" cy="108625"/>
            </a:xfrm>
            <a:custGeom>
              <a:avLst/>
              <a:gdLst/>
              <a:ahLst/>
              <a:cxnLst/>
              <a:rect l="l" t="t" r="r" b="b"/>
              <a:pathLst>
                <a:path w="4742" h="4345" extrusionOk="0">
                  <a:moveTo>
                    <a:pt x="2006" y="505"/>
                  </a:moveTo>
                  <a:cubicBezTo>
                    <a:pt x="2451" y="505"/>
                    <a:pt x="2890" y="651"/>
                    <a:pt x="3222" y="974"/>
                  </a:cubicBezTo>
                  <a:cubicBezTo>
                    <a:pt x="4394" y="2058"/>
                    <a:pt x="3759" y="3961"/>
                    <a:pt x="2187" y="3961"/>
                  </a:cubicBezTo>
                  <a:cubicBezTo>
                    <a:pt x="2128" y="3961"/>
                    <a:pt x="2068" y="3958"/>
                    <a:pt x="2006" y="3953"/>
                  </a:cubicBezTo>
                  <a:cubicBezTo>
                    <a:pt x="1064" y="3922"/>
                    <a:pt x="61" y="3223"/>
                    <a:pt x="61" y="2190"/>
                  </a:cubicBezTo>
                  <a:cubicBezTo>
                    <a:pt x="102" y="1158"/>
                    <a:pt x="1067" y="505"/>
                    <a:pt x="2006" y="505"/>
                  </a:cubicBezTo>
                  <a:close/>
                  <a:moveTo>
                    <a:pt x="1961" y="0"/>
                  </a:moveTo>
                  <a:cubicBezTo>
                    <a:pt x="829" y="0"/>
                    <a:pt x="1" y="1110"/>
                    <a:pt x="31" y="2190"/>
                  </a:cubicBezTo>
                  <a:cubicBezTo>
                    <a:pt x="10" y="3501"/>
                    <a:pt x="928" y="4344"/>
                    <a:pt x="1948" y="4344"/>
                  </a:cubicBezTo>
                  <a:cubicBezTo>
                    <a:pt x="2464" y="4344"/>
                    <a:pt x="3006" y="4129"/>
                    <a:pt x="3465" y="3649"/>
                  </a:cubicBezTo>
                  <a:cubicBezTo>
                    <a:pt x="4742" y="2281"/>
                    <a:pt x="3952" y="31"/>
                    <a:pt x="2006" y="1"/>
                  </a:cubicBezTo>
                  <a:cubicBezTo>
                    <a:pt x="1991" y="1"/>
                    <a:pt x="1976" y="0"/>
                    <a:pt x="196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 name="Google Shape;1880;p35"/>
            <p:cNvSpPr/>
            <p:nvPr/>
          </p:nvSpPr>
          <p:spPr>
            <a:xfrm>
              <a:off x="7425425" y="1921575"/>
              <a:ext cx="88175" cy="82650"/>
            </a:xfrm>
            <a:custGeom>
              <a:avLst/>
              <a:gdLst/>
              <a:ahLst/>
              <a:cxnLst/>
              <a:rect l="l" t="t" r="r" b="b"/>
              <a:pathLst>
                <a:path w="3527" h="3306" extrusionOk="0">
                  <a:moveTo>
                    <a:pt x="1490" y="487"/>
                  </a:moveTo>
                  <a:cubicBezTo>
                    <a:pt x="2128" y="487"/>
                    <a:pt x="2705" y="1034"/>
                    <a:pt x="2766" y="1673"/>
                  </a:cubicBezTo>
                  <a:cubicBezTo>
                    <a:pt x="2877" y="2364"/>
                    <a:pt x="2333" y="2905"/>
                    <a:pt x="1684" y="2905"/>
                  </a:cubicBezTo>
                  <a:cubicBezTo>
                    <a:pt x="1620" y="2905"/>
                    <a:pt x="1555" y="2899"/>
                    <a:pt x="1490" y="2889"/>
                  </a:cubicBezTo>
                  <a:cubicBezTo>
                    <a:pt x="851" y="2828"/>
                    <a:pt x="91" y="2433"/>
                    <a:pt x="91" y="1673"/>
                  </a:cubicBezTo>
                  <a:cubicBezTo>
                    <a:pt x="91" y="943"/>
                    <a:pt x="851" y="487"/>
                    <a:pt x="1490" y="487"/>
                  </a:cubicBezTo>
                  <a:close/>
                  <a:moveTo>
                    <a:pt x="1490" y="1"/>
                  </a:moveTo>
                  <a:cubicBezTo>
                    <a:pt x="578" y="1"/>
                    <a:pt x="0" y="882"/>
                    <a:pt x="31" y="1673"/>
                  </a:cubicBezTo>
                  <a:cubicBezTo>
                    <a:pt x="11" y="2654"/>
                    <a:pt x="663" y="3305"/>
                    <a:pt x="1407" y="3305"/>
                  </a:cubicBezTo>
                  <a:cubicBezTo>
                    <a:pt x="1792" y="3305"/>
                    <a:pt x="2201" y="3131"/>
                    <a:pt x="2553" y="2737"/>
                  </a:cubicBezTo>
                  <a:cubicBezTo>
                    <a:pt x="3526" y="1703"/>
                    <a:pt x="2979" y="1"/>
                    <a:pt x="14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 name="Google Shape;1881;p35"/>
            <p:cNvSpPr/>
            <p:nvPr/>
          </p:nvSpPr>
          <p:spPr>
            <a:xfrm>
              <a:off x="8151875" y="761225"/>
              <a:ext cx="12950" cy="2500825"/>
            </a:xfrm>
            <a:custGeom>
              <a:avLst/>
              <a:gdLst/>
              <a:ahLst/>
              <a:cxnLst/>
              <a:rect l="l" t="t" r="r" b="b"/>
              <a:pathLst>
                <a:path w="518" h="100033" extrusionOk="0">
                  <a:moveTo>
                    <a:pt x="1" y="1"/>
                  </a:moveTo>
                  <a:lnTo>
                    <a:pt x="1" y="100033"/>
                  </a:lnTo>
                  <a:lnTo>
                    <a:pt x="517" y="100033"/>
                  </a:lnTo>
                  <a:lnTo>
                    <a:pt x="51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 name="Google Shape;1882;p35"/>
            <p:cNvSpPr/>
            <p:nvPr/>
          </p:nvSpPr>
          <p:spPr>
            <a:xfrm>
              <a:off x="7777250" y="1245275"/>
              <a:ext cx="605650" cy="12200"/>
            </a:xfrm>
            <a:custGeom>
              <a:avLst/>
              <a:gdLst/>
              <a:ahLst/>
              <a:cxnLst/>
              <a:rect l="l" t="t" r="r" b="b"/>
              <a:pathLst>
                <a:path w="24226" h="488" extrusionOk="0">
                  <a:moveTo>
                    <a:pt x="0" y="1"/>
                  </a:moveTo>
                  <a:lnTo>
                    <a:pt x="0" y="487"/>
                  </a:lnTo>
                  <a:lnTo>
                    <a:pt x="24226" y="487"/>
                  </a:lnTo>
                  <a:lnTo>
                    <a:pt x="24226"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 name="Google Shape;1883;p35"/>
            <p:cNvSpPr/>
            <p:nvPr/>
          </p:nvSpPr>
          <p:spPr>
            <a:xfrm>
              <a:off x="8382875" y="1176125"/>
              <a:ext cx="47900" cy="149725"/>
            </a:xfrm>
            <a:custGeom>
              <a:avLst/>
              <a:gdLst/>
              <a:ahLst/>
              <a:cxnLst/>
              <a:rect l="l" t="t" r="r" b="b"/>
              <a:pathLst>
                <a:path w="1916" h="5989" extrusionOk="0">
                  <a:moveTo>
                    <a:pt x="1" y="1"/>
                  </a:moveTo>
                  <a:lnTo>
                    <a:pt x="1" y="3010"/>
                  </a:lnTo>
                  <a:lnTo>
                    <a:pt x="1" y="5989"/>
                  </a:lnTo>
                  <a:lnTo>
                    <a:pt x="1916" y="4469"/>
                  </a:lnTo>
                  <a:lnTo>
                    <a:pt x="1916" y="3010"/>
                  </a:lnTo>
                  <a:lnTo>
                    <a:pt x="1916" y="1490"/>
                  </a:lnTo>
                  <a:lnTo>
                    <a:pt x="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 name="Google Shape;1884;p35"/>
            <p:cNvSpPr/>
            <p:nvPr/>
          </p:nvSpPr>
          <p:spPr>
            <a:xfrm>
              <a:off x="8063725" y="1157125"/>
              <a:ext cx="188475" cy="187725"/>
            </a:xfrm>
            <a:custGeom>
              <a:avLst/>
              <a:gdLst/>
              <a:ahLst/>
              <a:cxnLst/>
              <a:rect l="l" t="t" r="r" b="b"/>
              <a:pathLst>
                <a:path w="7539" h="7509" extrusionOk="0">
                  <a:moveTo>
                    <a:pt x="3770" y="1"/>
                  </a:moveTo>
                  <a:cubicBezTo>
                    <a:pt x="1672" y="1"/>
                    <a:pt x="1" y="1673"/>
                    <a:pt x="1" y="3770"/>
                  </a:cubicBezTo>
                  <a:cubicBezTo>
                    <a:pt x="1" y="5837"/>
                    <a:pt x="1672" y="7509"/>
                    <a:pt x="3770" y="7509"/>
                  </a:cubicBezTo>
                  <a:cubicBezTo>
                    <a:pt x="5867" y="7509"/>
                    <a:pt x="7539" y="5837"/>
                    <a:pt x="7539" y="3770"/>
                  </a:cubicBezTo>
                  <a:cubicBezTo>
                    <a:pt x="7539" y="1673"/>
                    <a:pt x="5867" y="1"/>
                    <a:pt x="377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 name="Google Shape;1885;p35"/>
            <p:cNvSpPr/>
            <p:nvPr/>
          </p:nvSpPr>
          <p:spPr>
            <a:xfrm>
              <a:off x="8098425" y="1186000"/>
              <a:ext cx="132200" cy="128650"/>
            </a:xfrm>
            <a:custGeom>
              <a:avLst/>
              <a:gdLst/>
              <a:ahLst/>
              <a:cxnLst/>
              <a:rect l="l" t="t" r="r" b="b"/>
              <a:pathLst>
                <a:path w="5288" h="5146" extrusionOk="0">
                  <a:moveTo>
                    <a:pt x="2375" y="512"/>
                  </a:moveTo>
                  <a:cubicBezTo>
                    <a:pt x="2927" y="512"/>
                    <a:pt x="3478" y="702"/>
                    <a:pt x="3901" y="1126"/>
                  </a:cubicBezTo>
                  <a:cubicBezTo>
                    <a:pt x="5287" y="2452"/>
                    <a:pt x="4528" y="4780"/>
                    <a:pt x="2567" y="4780"/>
                  </a:cubicBezTo>
                  <a:cubicBezTo>
                    <a:pt x="2507" y="4780"/>
                    <a:pt x="2445" y="4778"/>
                    <a:pt x="2382" y="4773"/>
                  </a:cubicBezTo>
                  <a:cubicBezTo>
                    <a:pt x="1227" y="4682"/>
                    <a:pt x="72" y="3861"/>
                    <a:pt x="72" y="2615"/>
                  </a:cubicBezTo>
                  <a:cubicBezTo>
                    <a:pt x="72" y="1341"/>
                    <a:pt x="1225" y="512"/>
                    <a:pt x="2375" y="512"/>
                  </a:cubicBezTo>
                  <a:close/>
                  <a:moveTo>
                    <a:pt x="2420" y="1"/>
                  </a:moveTo>
                  <a:cubicBezTo>
                    <a:pt x="1158" y="1"/>
                    <a:pt x="0" y="1039"/>
                    <a:pt x="41" y="2615"/>
                  </a:cubicBezTo>
                  <a:cubicBezTo>
                    <a:pt x="1" y="4148"/>
                    <a:pt x="1099" y="5146"/>
                    <a:pt x="2304" y="5146"/>
                  </a:cubicBezTo>
                  <a:cubicBezTo>
                    <a:pt x="2914" y="5146"/>
                    <a:pt x="3552" y="4890"/>
                    <a:pt x="4084" y="4317"/>
                  </a:cubicBezTo>
                  <a:cubicBezTo>
                    <a:pt x="4996" y="3405"/>
                    <a:pt x="5178" y="1764"/>
                    <a:pt x="4205" y="791"/>
                  </a:cubicBezTo>
                  <a:cubicBezTo>
                    <a:pt x="3669" y="245"/>
                    <a:pt x="3032" y="1"/>
                    <a:pt x="242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 name="Google Shape;1886;p35"/>
            <p:cNvSpPr/>
            <p:nvPr/>
          </p:nvSpPr>
          <p:spPr>
            <a:xfrm>
              <a:off x="7537125" y="1150300"/>
              <a:ext cx="262950" cy="197250"/>
            </a:xfrm>
            <a:custGeom>
              <a:avLst/>
              <a:gdLst/>
              <a:ahLst/>
              <a:cxnLst/>
              <a:rect l="l" t="t" r="r" b="b"/>
              <a:pathLst>
                <a:path w="10518" h="7890" extrusionOk="0">
                  <a:moveTo>
                    <a:pt x="7174" y="0"/>
                  </a:moveTo>
                  <a:cubicBezTo>
                    <a:pt x="4742" y="0"/>
                    <a:pt x="2341" y="244"/>
                    <a:pt x="0" y="912"/>
                  </a:cubicBezTo>
                  <a:lnTo>
                    <a:pt x="0" y="1125"/>
                  </a:lnTo>
                  <a:cubicBezTo>
                    <a:pt x="791" y="1368"/>
                    <a:pt x="1581" y="1520"/>
                    <a:pt x="2371" y="1642"/>
                  </a:cubicBezTo>
                  <a:cubicBezTo>
                    <a:pt x="3884" y="1910"/>
                    <a:pt x="5397" y="2021"/>
                    <a:pt x="6910" y="2021"/>
                  </a:cubicBezTo>
                  <a:cubicBezTo>
                    <a:pt x="7527" y="2021"/>
                    <a:pt x="8144" y="2003"/>
                    <a:pt x="8761" y="1969"/>
                  </a:cubicBezTo>
                  <a:lnTo>
                    <a:pt x="8761" y="1969"/>
                  </a:lnTo>
                  <a:cubicBezTo>
                    <a:pt x="8932" y="3549"/>
                    <a:pt x="9347" y="5117"/>
                    <a:pt x="9314" y="6701"/>
                  </a:cubicBezTo>
                  <a:lnTo>
                    <a:pt x="9314" y="6701"/>
                  </a:lnTo>
                  <a:cubicBezTo>
                    <a:pt x="8615" y="6650"/>
                    <a:pt x="7898" y="6517"/>
                    <a:pt x="7204" y="6383"/>
                  </a:cubicBezTo>
                  <a:cubicBezTo>
                    <a:pt x="6546" y="6257"/>
                    <a:pt x="5887" y="6194"/>
                    <a:pt x="5211" y="6194"/>
                  </a:cubicBezTo>
                  <a:cubicBezTo>
                    <a:pt x="5076" y="6194"/>
                    <a:pt x="4940" y="6196"/>
                    <a:pt x="4803" y="6201"/>
                  </a:cubicBezTo>
                  <a:cubicBezTo>
                    <a:pt x="3192" y="6262"/>
                    <a:pt x="1581" y="6414"/>
                    <a:pt x="31" y="6961"/>
                  </a:cubicBezTo>
                  <a:lnTo>
                    <a:pt x="31" y="7113"/>
                  </a:lnTo>
                  <a:cubicBezTo>
                    <a:pt x="1581" y="7630"/>
                    <a:pt x="3162" y="7782"/>
                    <a:pt x="4803" y="7873"/>
                  </a:cubicBezTo>
                  <a:cubicBezTo>
                    <a:pt x="4955" y="7884"/>
                    <a:pt x="5107" y="7890"/>
                    <a:pt x="5259" y="7890"/>
                  </a:cubicBezTo>
                  <a:cubicBezTo>
                    <a:pt x="6713" y="7890"/>
                    <a:pt x="8147" y="7408"/>
                    <a:pt x="9605" y="7326"/>
                  </a:cubicBezTo>
                  <a:lnTo>
                    <a:pt x="9909" y="7326"/>
                  </a:lnTo>
                  <a:cubicBezTo>
                    <a:pt x="9727" y="5198"/>
                    <a:pt x="10396" y="3162"/>
                    <a:pt x="10487" y="1034"/>
                  </a:cubicBezTo>
                  <a:lnTo>
                    <a:pt x="10517" y="183"/>
                  </a:lnTo>
                  <a:cubicBezTo>
                    <a:pt x="9423" y="122"/>
                    <a:pt x="8268" y="0"/>
                    <a:pt x="717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 name="Google Shape;1887;p35"/>
            <p:cNvSpPr/>
            <p:nvPr/>
          </p:nvSpPr>
          <p:spPr>
            <a:xfrm>
              <a:off x="6398800" y="2376000"/>
              <a:ext cx="186200" cy="35750"/>
            </a:xfrm>
            <a:custGeom>
              <a:avLst/>
              <a:gdLst/>
              <a:ahLst/>
              <a:cxnLst/>
              <a:rect l="l" t="t" r="r" b="b"/>
              <a:pathLst>
                <a:path w="7448" h="1430" extrusionOk="0">
                  <a:moveTo>
                    <a:pt x="1" y="0"/>
                  </a:moveTo>
                  <a:lnTo>
                    <a:pt x="517" y="1429"/>
                  </a:lnTo>
                  <a:lnTo>
                    <a:pt x="6900" y="1429"/>
                  </a:lnTo>
                  <a:lnTo>
                    <a:pt x="744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 name="Google Shape;1888;p35"/>
            <p:cNvSpPr/>
            <p:nvPr/>
          </p:nvSpPr>
          <p:spPr>
            <a:xfrm>
              <a:off x="6430725" y="2411725"/>
              <a:ext cx="120850" cy="340450"/>
            </a:xfrm>
            <a:custGeom>
              <a:avLst/>
              <a:gdLst/>
              <a:ahLst/>
              <a:cxnLst/>
              <a:rect l="l" t="t" r="r" b="b"/>
              <a:pathLst>
                <a:path w="4834" h="13618" extrusionOk="0">
                  <a:moveTo>
                    <a:pt x="0" y="0"/>
                  </a:moveTo>
                  <a:lnTo>
                    <a:pt x="0" y="13617"/>
                  </a:lnTo>
                  <a:lnTo>
                    <a:pt x="4833" y="13617"/>
                  </a:lnTo>
                  <a:lnTo>
                    <a:pt x="483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 name="Google Shape;1889;p35"/>
            <p:cNvSpPr/>
            <p:nvPr/>
          </p:nvSpPr>
          <p:spPr>
            <a:xfrm>
              <a:off x="6189825" y="2752150"/>
              <a:ext cx="603400" cy="509900"/>
            </a:xfrm>
            <a:custGeom>
              <a:avLst/>
              <a:gdLst/>
              <a:ahLst/>
              <a:cxnLst/>
              <a:rect l="l" t="t" r="r" b="b"/>
              <a:pathLst>
                <a:path w="24136" h="20396" extrusionOk="0">
                  <a:moveTo>
                    <a:pt x="9636" y="0"/>
                  </a:moveTo>
                  <a:lnTo>
                    <a:pt x="1" y="20396"/>
                  </a:lnTo>
                  <a:lnTo>
                    <a:pt x="24135" y="20396"/>
                  </a:lnTo>
                  <a:lnTo>
                    <a:pt x="1446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 name="Google Shape;1890;p35"/>
            <p:cNvSpPr/>
            <p:nvPr/>
          </p:nvSpPr>
          <p:spPr>
            <a:xfrm>
              <a:off x="6430725" y="2405450"/>
              <a:ext cx="120850" cy="12550"/>
            </a:xfrm>
            <a:custGeom>
              <a:avLst/>
              <a:gdLst/>
              <a:ahLst/>
              <a:cxnLst/>
              <a:rect l="l" t="t" r="r" b="b"/>
              <a:pathLst>
                <a:path w="4834" h="502" extrusionOk="0">
                  <a:moveTo>
                    <a:pt x="2428" y="0"/>
                  </a:moveTo>
                  <a:cubicBezTo>
                    <a:pt x="1619" y="0"/>
                    <a:pt x="806" y="84"/>
                    <a:pt x="0" y="251"/>
                  </a:cubicBezTo>
                  <a:cubicBezTo>
                    <a:pt x="806" y="418"/>
                    <a:pt x="1619" y="502"/>
                    <a:pt x="2428" y="502"/>
                  </a:cubicBezTo>
                  <a:cubicBezTo>
                    <a:pt x="3237" y="502"/>
                    <a:pt x="4043" y="418"/>
                    <a:pt x="4833" y="251"/>
                  </a:cubicBezTo>
                  <a:cubicBezTo>
                    <a:pt x="4043" y="84"/>
                    <a:pt x="3237" y="0"/>
                    <a:pt x="242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 name="Google Shape;1891;p35"/>
            <p:cNvSpPr/>
            <p:nvPr/>
          </p:nvSpPr>
          <p:spPr>
            <a:xfrm>
              <a:off x="6189825" y="2961875"/>
              <a:ext cx="603400" cy="300175"/>
            </a:xfrm>
            <a:custGeom>
              <a:avLst/>
              <a:gdLst/>
              <a:ahLst/>
              <a:cxnLst/>
              <a:rect l="l" t="t" r="r" b="b"/>
              <a:pathLst>
                <a:path w="24136" h="12007" extrusionOk="0">
                  <a:moveTo>
                    <a:pt x="5685" y="0"/>
                  </a:moveTo>
                  <a:lnTo>
                    <a:pt x="1" y="12007"/>
                  </a:lnTo>
                  <a:lnTo>
                    <a:pt x="24135" y="12007"/>
                  </a:lnTo>
                  <a:lnTo>
                    <a:pt x="19606" y="2402"/>
                  </a:lnTo>
                  <a:cubicBezTo>
                    <a:pt x="16415" y="2918"/>
                    <a:pt x="16415" y="4712"/>
                    <a:pt x="14500" y="4712"/>
                  </a:cubicBezTo>
                  <a:cubicBezTo>
                    <a:pt x="12524" y="4712"/>
                    <a:pt x="10974" y="912"/>
                    <a:pt x="568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 name="Google Shape;1892;p35"/>
            <p:cNvSpPr/>
            <p:nvPr/>
          </p:nvSpPr>
          <p:spPr>
            <a:xfrm>
              <a:off x="6472525" y="2911700"/>
              <a:ext cx="110175" cy="100300"/>
            </a:xfrm>
            <a:custGeom>
              <a:avLst/>
              <a:gdLst/>
              <a:ahLst/>
              <a:cxnLst/>
              <a:rect l="l" t="t" r="r" b="b"/>
              <a:pathLst>
                <a:path w="4407" h="4012" extrusionOk="0">
                  <a:moveTo>
                    <a:pt x="2547" y="487"/>
                  </a:moveTo>
                  <a:cubicBezTo>
                    <a:pt x="3394" y="487"/>
                    <a:pt x="4275" y="1079"/>
                    <a:pt x="4316" y="2007"/>
                  </a:cubicBezTo>
                  <a:cubicBezTo>
                    <a:pt x="4316" y="2919"/>
                    <a:pt x="3404" y="3527"/>
                    <a:pt x="2553" y="3618"/>
                  </a:cubicBezTo>
                  <a:cubicBezTo>
                    <a:pt x="2492" y="3624"/>
                    <a:pt x="2432" y="3627"/>
                    <a:pt x="2374" y="3627"/>
                  </a:cubicBezTo>
                  <a:cubicBezTo>
                    <a:pt x="955" y="3627"/>
                    <a:pt x="408" y="1906"/>
                    <a:pt x="1459" y="913"/>
                  </a:cubicBezTo>
                  <a:cubicBezTo>
                    <a:pt x="1752" y="620"/>
                    <a:pt x="2146" y="487"/>
                    <a:pt x="2547" y="487"/>
                  </a:cubicBezTo>
                  <a:close/>
                  <a:moveTo>
                    <a:pt x="2602" y="1"/>
                  </a:moveTo>
                  <a:cubicBezTo>
                    <a:pt x="2586" y="1"/>
                    <a:pt x="2569" y="1"/>
                    <a:pt x="2553" y="1"/>
                  </a:cubicBezTo>
                  <a:cubicBezTo>
                    <a:pt x="730" y="1"/>
                    <a:pt x="0" y="2099"/>
                    <a:pt x="1216" y="3345"/>
                  </a:cubicBezTo>
                  <a:cubicBezTo>
                    <a:pt x="1646" y="3806"/>
                    <a:pt x="2146" y="4011"/>
                    <a:pt x="2617" y="4011"/>
                  </a:cubicBezTo>
                  <a:cubicBezTo>
                    <a:pt x="3545" y="4011"/>
                    <a:pt x="4367" y="3217"/>
                    <a:pt x="4347" y="2007"/>
                  </a:cubicBezTo>
                  <a:cubicBezTo>
                    <a:pt x="4407" y="989"/>
                    <a:pt x="3670" y="1"/>
                    <a:pt x="260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 name="Google Shape;1893;p35"/>
            <p:cNvSpPr/>
            <p:nvPr/>
          </p:nvSpPr>
          <p:spPr>
            <a:xfrm>
              <a:off x="6343325" y="3067475"/>
              <a:ext cx="95000" cy="87500"/>
            </a:xfrm>
            <a:custGeom>
              <a:avLst/>
              <a:gdLst/>
              <a:ahLst/>
              <a:cxnLst/>
              <a:rect l="l" t="t" r="r" b="b"/>
              <a:pathLst>
                <a:path w="3800" h="3500" extrusionOk="0">
                  <a:moveTo>
                    <a:pt x="2279" y="517"/>
                  </a:moveTo>
                  <a:cubicBezTo>
                    <a:pt x="2936" y="517"/>
                    <a:pt x="3709" y="998"/>
                    <a:pt x="3709" y="1795"/>
                  </a:cubicBezTo>
                  <a:cubicBezTo>
                    <a:pt x="3709" y="2585"/>
                    <a:pt x="2888" y="3041"/>
                    <a:pt x="2220" y="3102"/>
                  </a:cubicBezTo>
                  <a:cubicBezTo>
                    <a:pt x="2154" y="3112"/>
                    <a:pt x="2089" y="3117"/>
                    <a:pt x="2025" y="3117"/>
                  </a:cubicBezTo>
                  <a:cubicBezTo>
                    <a:pt x="1314" y="3117"/>
                    <a:pt x="710" y="2520"/>
                    <a:pt x="821" y="1795"/>
                  </a:cubicBezTo>
                  <a:cubicBezTo>
                    <a:pt x="943" y="1096"/>
                    <a:pt x="1490" y="518"/>
                    <a:pt x="2220" y="518"/>
                  </a:cubicBezTo>
                  <a:cubicBezTo>
                    <a:pt x="2239" y="517"/>
                    <a:pt x="2259" y="517"/>
                    <a:pt x="2279" y="517"/>
                  </a:cubicBezTo>
                  <a:close/>
                  <a:moveTo>
                    <a:pt x="2264" y="1"/>
                  </a:moveTo>
                  <a:cubicBezTo>
                    <a:pt x="2249" y="1"/>
                    <a:pt x="2235" y="1"/>
                    <a:pt x="2220" y="1"/>
                  </a:cubicBezTo>
                  <a:cubicBezTo>
                    <a:pt x="609" y="32"/>
                    <a:pt x="1" y="1856"/>
                    <a:pt x="1065" y="2919"/>
                  </a:cubicBezTo>
                  <a:cubicBezTo>
                    <a:pt x="1425" y="3321"/>
                    <a:pt x="1852" y="3499"/>
                    <a:pt x="2257" y="3499"/>
                  </a:cubicBezTo>
                  <a:cubicBezTo>
                    <a:pt x="3049" y="3499"/>
                    <a:pt x="3760" y="2820"/>
                    <a:pt x="3739" y="1795"/>
                  </a:cubicBezTo>
                  <a:cubicBezTo>
                    <a:pt x="3799" y="927"/>
                    <a:pt x="3182" y="1"/>
                    <a:pt x="226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 name="Google Shape;1894;p35"/>
            <p:cNvSpPr/>
            <p:nvPr/>
          </p:nvSpPr>
          <p:spPr>
            <a:xfrm>
              <a:off x="6592575" y="3142650"/>
              <a:ext cx="69900" cy="66750"/>
            </a:xfrm>
            <a:custGeom>
              <a:avLst/>
              <a:gdLst/>
              <a:ahLst/>
              <a:cxnLst/>
              <a:rect l="l" t="t" r="r" b="b"/>
              <a:pathLst>
                <a:path w="2796" h="2670" extrusionOk="0">
                  <a:moveTo>
                    <a:pt x="1642" y="490"/>
                  </a:moveTo>
                  <a:cubicBezTo>
                    <a:pt x="2128" y="490"/>
                    <a:pt x="2736" y="794"/>
                    <a:pt x="2736" y="1371"/>
                  </a:cubicBezTo>
                  <a:cubicBezTo>
                    <a:pt x="2736" y="1919"/>
                    <a:pt x="2128" y="2192"/>
                    <a:pt x="1642" y="2283"/>
                  </a:cubicBezTo>
                  <a:cubicBezTo>
                    <a:pt x="1592" y="2291"/>
                    <a:pt x="1542" y="2295"/>
                    <a:pt x="1493" y="2295"/>
                  </a:cubicBezTo>
                  <a:cubicBezTo>
                    <a:pt x="975" y="2295"/>
                    <a:pt x="528" y="1871"/>
                    <a:pt x="639" y="1371"/>
                  </a:cubicBezTo>
                  <a:cubicBezTo>
                    <a:pt x="760" y="855"/>
                    <a:pt x="1125" y="490"/>
                    <a:pt x="1642" y="490"/>
                  </a:cubicBezTo>
                  <a:close/>
                  <a:moveTo>
                    <a:pt x="1730" y="0"/>
                  </a:moveTo>
                  <a:cubicBezTo>
                    <a:pt x="1701" y="0"/>
                    <a:pt x="1672" y="1"/>
                    <a:pt x="1642" y="4"/>
                  </a:cubicBezTo>
                  <a:cubicBezTo>
                    <a:pt x="426" y="34"/>
                    <a:pt x="1" y="1371"/>
                    <a:pt x="791" y="2192"/>
                  </a:cubicBezTo>
                  <a:cubicBezTo>
                    <a:pt x="1089" y="2522"/>
                    <a:pt x="1424" y="2669"/>
                    <a:pt x="1733" y="2669"/>
                  </a:cubicBezTo>
                  <a:cubicBezTo>
                    <a:pt x="2305" y="2669"/>
                    <a:pt x="2786" y="2162"/>
                    <a:pt x="2767" y="1371"/>
                  </a:cubicBezTo>
                  <a:cubicBezTo>
                    <a:pt x="2796" y="700"/>
                    <a:pt x="2432" y="0"/>
                    <a:pt x="173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 name="Google Shape;1895;p35"/>
            <p:cNvSpPr/>
            <p:nvPr/>
          </p:nvSpPr>
          <p:spPr>
            <a:xfrm>
              <a:off x="6872975" y="2092550"/>
              <a:ext cx="328300" cy="953700"/>
            </a:xfrm>
            <a:custGeom>
              <a:avLst/>
              <a:gdLst/>
              <a:ahLst/>
              <a:cxnLst/>
              <a:rect l="l" t="t" r="r" b="b"/>
              <a:pathLst>
                <a:path w="13132" h="38148" extrusionOk="0">
                  <a:moveTo>
                    <a:pt x="1" y="1"/>
                  </a:moveTo>
                  <a:lnTo>
                    <a:pt x="1" y="38147"/>
                  </a:lnTo>
                  <a:lnTo>
                    <a:pt x="13132" y="38147"/>
                  </a:lnTo>
                  <a:lnTo>
                    <a:pt x="1313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 name="Google Shape;1896;p35"/>
            <p:cNvSpPr/>
            <p:nvPr/>
          </p:nvSpPr>
          <p:spPr>
            <a:xfrm>
              <a:off x="7031800" y="1605475"/>
              <a:ext cx="12175" cy="1656575"/>
            </a:xfrm>
            <a:custGeom>
              <a:avLst/>
              <a:gdLst/>
              <a:ahLst/>
              <a:cxnLst/>
              <a:rect l="l" t="t" r="r" b="b"/>
              <a:pathLst>
                <a:path w="487" h="66263" extrusionOk="0">
                  <a:moveTo>
                    <a:pt x="0" y="0"/>
                  </a:moveTo>
                  <a:lnTo>
                    <a:pt x="0" y="66263"/>
                  </a:lnTo>
                  <a:lnTo>
                    <a:pt x="487" y="66263"/>
                  </a:lnTo>
                  <a:lnTo>
                    <a:pt x="48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 name="Google Shape;1897;p35"/>
            <p:cNvSpPr/>
            <p:nvPr/>
          </p:nvSpPr>
          <p:spPr>
            <a:xfrm>
              <a:off x="6882850" y="596350"/>
              <a:ext cx="762200" cy="1500025"/>
            </a:xfrm>
            <a:custGeom>
              <a:avLst/>
              <a:gdLst/>
              <a:ahLst/>
              <a:cxnLst/>
              <a:rect l="l" t="t" r="r" b="b"/>
              <a:pathLst>
                <a:path w="30488" h="60001" extrusionOk="0">
                  <a:moveTo>
                    <a:pt x="9279" y="3795"/>
                  </a:moveTo>
                  <a:cubicBezTo>
                    <a:pt x="10815" y="3795"/>
                    <a:pt x="12282" y="5121"/>
                    <a:pt x="11764" y="6778"/>
                  </a:cubicBezTo>
                  <a:cubicBezTo>
                    <a:pt x="11429" y="7831"/>
                    <a:pt x="10359" y="8432"/>
                    <a:pt x="9295" y="8432"/>
                  </a:cubicBezTo>
                  <a:cubicBezTo>
                    <a:pt x="9008" y="8432"/>
                    <a:pt x="8722" y="8388"/>
                    <a:pt x="8451" y="8298"/>
                  </a:cubicBezTo>
                  <a:cubicBezTo>
                    <a:pt x="8299" y="8268"/>
                    <a:pt x="7995" y="8176"/>
                    <a:pt x="7843" y="8116"/>
                  </a:cubicBezTo>
                  <a:cubicBezTo>
                    <a:pt x="7053" y="7873"/>
                    <a:pt x="5442" y="7386"/>
                    <a:pt x="4651" y="7143"/>
                  </a:cubicBezTo>
                  <a:cubicBezTo>
                    <a:pt x="4104" y="6991"/>
                    <a:pt x="3587" y="6839"/>
                    <a:pt x="3131" y="6626"/>
                  </a:cubicBezTo>
                  <a:cubicBezTo>
                    <a:pt x="2871" y="6492"/>
                    <a:pt x="2619" y="6331"/>
                    <a:pt x="2383" y="6150"/>
                  </a:cubicBezTo>
                  <a:lnTo>
                    <a:pt x="2383" y="6150"/>
                  </a:lnTo>
                  <a:cubicBezTo>
                    <a:pt x="2791" y="5818"/>
                    <a:pt x="3252" y="5554"/>
                    <a:pt x="3739" y="5380"/>
                  </a:cubicBezTo>
                  <a:cubicBezTo>
                    <a:pt x="4803" y="5015"/>
                    <a:pt x="7417" y="4225"/>
                    <a:pt x="8481" y="3921"/>
                  </a:cubicBezTo>
                  <a:cubicBezTo>
                    <a:pt x="8743" y="3835"/>
                    <a:pt x="9012" y="3795"/>
                    <a:pt x="9279" y="3795"/>
                  </a:cubicBezTo>
                  <a:close/>
                  <a:moveTo>
                    <a:pt x="9342" y="15717"/>
                  </a:moveTo>
                  <a:cubicBezTo>
                    <a:pt x="9899" y="15717"/>
                    <a:pt x="10446" y="15877"/>
                    <a:pt x="10913" y="16231"/>
                  </a:cubicBezTo>
                  <a:cubicBezTo>
                    <a:pt x="13020" y="17825"/>
                    <a:pt x="11502" y="20402"/>
                    <a:pt x="9325" y="20402"/>
                  </a:cubicBezTo>
                  <a:cubicBezTo>
                    <a:pt x="9052" y="20402"/>
                    <a:pt x="8769" y="20362"/>
                    <a:pt x="8481" y="20274"/>
                  </a:cubicBezTo>
                  <a:cubicBezTo>
                    <a:pt x="7356" y="19909"/>
                    <a:pt x="5624" y="19392"/>
                    <a:pt x="4499" y="19058"/>
                  </a:cubicBezTo>
                  <a:cubicBezTo>
                    <a:pt x="4013" y="18906"/>
                    <a:pt x="3435" y="18693"/>
                    <a:pt x="3010" y="18450"/>
                  </a:cubicBezTo>
                  <a:cubicBezTo>
                    <a:pt x="2774" y="18312"/>
                    <a:pt x="2551" y="18155"/>
                    <a:pt x="2343" y="17982"/>
                  </a:cubicBezTo>
                  <a:lnTo>
                    <a:pt x="2343" y="17982"/>
                  </a:lnTo>
                  <a:cubicBezTo>
                    <a:pt x="3024" y="17467"/>
                    <a:pt x="3844" y="17176"/>
                    <a:pt x="4682" y="16961"/>
                  </a:cubicBezTo>
                  <a:lnTo>
                    <a:pt x="7873" y="16019"/>
                  </a:lnTo>
                  <a:lnTo>
                    <a:pt x="8299" y="15897"/>
                  </a:lnTo>
                  <a:cubicBezTo>
                    <a:pt x="8639" y="15780"/>
                    <a:pt x="8992" y="15717"/>
                    <a:pt x="9342" y="15717"/>
                  </a:cubicBezTo>
                  <a:close/>
                  <a:moveTo>
                    <a:pt x="9230" y="27537"/>
                  </a:moveTo>
                  <a:cubicBezTo>
                    <a:pt x="11006" y="27537"/>
                    <a:pt x="12627" y="29247"/>
                    <a:pt x="11703" y="31095"/>
                  </a:cubicBezTo>
                  <a:cubicBezTo>
                    <a:pt x="11253" y="31969"/>
                    <a:pt x="10249" y="32474"/>
                    <a:pt x="9247" y="32474"/>
                  </a:cubicBezTo>
                  <a:cubicBezTo>
                    <a:pt x="9030" y="32474"/>
                    <a:pt x="8814" y="32450"/>
                    <a:pt x="8603" y="32402"/>
                  </a:cubicBezTo>
                  <a:cubicBezTo>
                    <a:pt x="8329" y="32341"/>
                    <a:pt x="7691" y="32128"/>
                    <a:pt x="7417" y="32037"/>
                  </a:cubicBezTo>
                  <a:lnTo>
                    <a:pt x="5837" y="31551"/>
                  </a:lnTo>
                  <a:cubicBezTo>
                    <a:pt x="4925" y="31247"/>
                    <a:pt x="3557" y="30943"/>
                    <a:pt x="2736" y="30396"/>
                  </a:cubicBezTo>
                  <a:cubicBezTo>
                    <a:pt x="2537" y="30279"/>
                    <a:pt x="2349" y="30147"/>
                    <a:pt x="2172" y="30001"/>
                  </a:cubicBezTo>
                  <a:lnTo>
                    <a:pt x="2172" y="30001"/>
                  </a:lnTo>
                  <a:cubicBezTo>
                    <a:pt x="2509" y="29722"/>
                    <a:pt x="2883" y="29485"/>
                    <a:pt x="3283" y="29301"/>
                  </a:cubicBezTo>
                  <a:cubicBezTo>
                    <a:pt x="3770" y="29089"/>
                    <a:pt x="4317" y="28937"/>
                    <a:pt x="4834" y="28785"/>
                  </a:cubicBezTo>
                  <a:cubicBezTo>
                    <a:pt x="5016" y="28693"/>
                    <a:pt x="8360" y="27721"/>
                    <a:pt x="8420" y="27660"/>
                  </a:cubicBezTo>
                  <a:cubicBezTo>
                    <a:pt x="8688" y="27576"/>
                    <a:pt x="8961" y="27537"/>
                    <a:pt x="9230" y="27537"/>
                  </a:cubicBezTo>
                  <a:close/>
                  <a:moveTo>
                    <a:pt x="9401" y="39643"/>
                  </a:moveTo>
                  <a:cubicBezTo>
                    <a:pt x="9538" y="39643"/>
                    <a:pt x="9677" y="39651"/>
                    <a:pt x="9819" y="39666"/>
                  </a:cubicBezTo>
                  <a:cubicBezTo>
                    <a:pt x="11399" y="39909"/>
                    <a:pt x="12524" y="41733"/>
                    <a:pt x="11551" y="43162"/>
                  </a:cubicBezTo>
                  <a:cubicBezTo>
                    <a:pt x="11027" y="43979"/>
                    <a:pt x="10171" y="44363"/>
                    <a:pt x="9271" y="44363"/>
                  </a:cubicBezTo>
                  <a:cubicBezTo>
                    <a:pt x="8866" y="44363"/>
                    <a:pt x="8452" y="44285"/>
                    <a:pt x="8056" y="44134"/>
                  </a:cubicBezTo>
                  <a:lnTo>
                    <a:pt x="7265" y="43891"/>
                  </a:lnTo>
                  <a:lnTo>
                    <a:pt x="5685" y="43435"/>
                  </a:lnTo>
                  <a:cubicBezTo>
                    <a:pt x="4773" y="43131"/>
                    <a:pt x="3405" y="42858"/>
                    <a:pt x="2584" y="42311"/>
                  </a:cubicBezTo>
                  <a:cubicBezTo>
                    <a:pt x="2464" y="42229"/>
                    <a:pt x="2347" y="42142"/>
                    <a:pt x="2234" y="42050"/>
                  </a:cubicBezTo>
                  <a:lnTo>
                    <a:pt x="2234" y="42050"/>
                  </a:lnTo>
                  <a:cubicBezTo>
                    <a:pt x="2613" y="41730"/>
                    <a:pt x="3042" y="41467"/>
                    <a:pt x="3496" y="41277"/>
                  </a:cubicBezTo>
                  <a:cubicBezTo>
                    <a:pt x="4013" y="41095"/>
                    <a:pt x="4530" y="40943"/>
                    <a:pt x="5077" y="40791"/>
                  </a:cubicBezTo>
                  <a:lnTo>
                    <a:pt x="8268" y="39818"/>
                  </a:lnTo>
                  <a:cubicBezTo>
                    <a:pt x="8629" y="39706"/>
                    <a:pt x="9006" y="39643"/>
                    <a:pt x="9401" y="39643"/>
                  </a:cubicBezTo>
                  <a:close/>
                  <a:moveTo>
                    <a:pt x="9244" y="51491"/>
                  </a:moveTo>
                  <a:cubicBezTo>
                    <a:pt x="10020" y="51491"/>
                    <a:pt x="10802" y="51799"/>
                    <a:pt x="11338" y="52402"/>
                  </a:cubicBezTo>
                  <a:cubicBezTo>
                    <a:pt x="12833" y="54164"/>
                    <a:pt x="11257" y="56301"/>
                    <a:pt x="9286" y="56301"/>
                  </a:cubicBezTo>
                  <a:cubicBezTo>
                    <a:pt x="9013" y="56301"/>
                    <a:pt x="8732" y="56260"/>
                    <a:pt x="8451" y="56171"/>
                  </a:cubicBezTo>
                  <a:cubicBezTo>
                    <a:pt x="6992" y="55715"/>
                    <a:pt x="5290" y="55229"/>
                    <a:pt x="3891" y="54773"/>
                  </a:cubicBezTo>
                  <a:cubicBezTo>
                    <a:pt x="3288" y="54568"/>
                    <a:pt x="2717" y="54247"/>
                    <a:pt x="2228" y="53836"/>
                  </a:cubicBezTo>
                  <a:lnTo>
                    <a:pt x="2228" y="53836"/>
                  </a:lnTo>
                  <a:cubicBezTo>
                    <a:pt x="2648" y="53500"/>
                    <a:pt x="3120" y="53229"/>
                    <a:pt x="3618" y="53040"/>
                  </a:cubicBezTo>
                  <a:cubicBezTo>
                    <a:pt x="4043" y="52888"/>
                    <a:pt x="4773" y="52706"/>
                    <a:pt x="5229" y="52554"/>
                  </a:cubicBezTo>
                  <a:lnTo>
                    <a:pt x="8420" y="51612"/>
                  </a:lnTo>
                  <a:cubicBezTo>
                    <a:pt x="8686" y="51531"/>
                    <a:pt x="8965" y="51491"/>
                    <a:pt x="9244" y="51491"/>
                  </a:cubicBezTo>
                  <a:close/>
                  <a:moveTo>
                    <a:pt x="2980" y="0"/>
                  </a:moveTo>
                  <a:cubicBezTo>
                    <a:pt x="2068" y="0"/>
                    <a:pt x="1186" y="456"/>
                    <a:pt x="700" y="1185"/>
                  </a:cubicBezTo>
                  <a:cubicBezTo>
                    <a:pt x="1" y="2189"/>
                    <a:pt x="122" y="3496"/>
                    <a:pt x="578" y="4559"/>
                  </a:cubicBezTo>
                  <a:cubicBezTo>
                    <a:pt x="839" y="5172"/>
                    <a:pt x="1223" y="5700"/>
                    <a:pt x="1688" y="6143"/>
                  </a:cubicBezTo>
                  <a:lnTo>
                    <a:pt x="1688" y="6143"/>
                  </a:lnTo>
                  <a:cubicBezTo>
                    <a:pt x="734" y="7042"/>
                    <a:pt x="118" y="8261"/>
                    <a:pt x="153" y="9635"/>
                  </a:cubicBezTo>
                  <a:lnTo>
                    <a:pt x="153" y="12979"/>
                  </a:lnTo>
                  <a:cubicBezTo>
                    <a:pt x="213" y="13982"/>
                    <a:pt x="62" y="15411"/>
                    <a:pt x="457" y="16353"/>
                  </a:cubicBezTo>
                  <a:cubicBezTo>
                    <a:pt x="727" y="17063"/>
                    <a:pt x="1169" y="17681"/>
                    <a:pt x="1719" y="18183"/>
                  </a:cubicBezTo>
                  <a:lnTo>
                    <a:pt x="1719" y="18183"/>
                  </a:lnTo>
                  <a:cubicBezTo>
                    <a:pt x="860" y="19018"/>
                    <a:pt x="294" y="20143"/>
                    <a:pt x="274" y="21368"/>
                  </a:cubicBezTo>
                  <a:lnTo>
                    <a:pt x="274" y="26383"/>
                  </a:lnTo>
                  <a:cubicBezTo>
                    <a:pt x="225" y="27768"/>
                    <a:pt x="839" y="29152"/>
                    <a:pt x="1871" y="30095"/>
                  </a:cubicBezTo>
                  <a:lnTo>
                    <a:pt x="1871" y="30095"/>
                  </a:lnTo>
                  <a:cubicBezTo>
                    <a:pt x="1030" y="30882"/>
                    <a:pt x="468" y="31950"/>
                    <a:pt x="365" y="33101"/>
                  </a:cubicBezTo>
                  <a:cubicBezTo>
                    <a:pt x="305" y="33587"/>
                    <a:pt x="365" y="34286"/>
                    <a:pt x="305" y="34773"/>
                  </a:cubicBezTo>
                  <a:lnTo>
                    <a:pt x="305" y="38116"/>
                  </a:lnTo>
                  <a:cubicBezTo>
                    <a:pt x="305" y="38694"/>
                    <a:pt x="305" y="39271"/>
                    <a:pt x="457" y="39788"/>
                  </a:cubicBezTo>
                  <a:cubicBezTo>
                    <a:pt x="685" y="40626"/>
                    <a:pt x="1158" y="41373"/>
                    <a:pt x="1777" y="41970"/>
                  </a:cubicBezTo>
                  <a:lnTo>
                    <a:pt x="1777" y="41970"/>
                  </a:lnTo>
                  <a:cubicBezTo>
                    <a:pt x="962" y="42720"/>
                    <a:pt x="380" y="43727"/>
                    <a:pt x="244" y="44834"/>
                  </a:cubicBezTo>
                  <a:cubicBezTo>
                    <a:pt x="153" y="45381"/>
                    <a:pt x="213" y="46019"/>
                    <a:pt x="213" y="46566"/>
                  </a:cubicBezTo>
                  <a:lnTo>
                    <a:pt x="213" y="48238"/>
                  </a:lnTo>
                  <a:lnTo>
                    <a:pt x="213" y="49910"/>
                  </a:lnTo>
                  <a:cubicBezTo>
                    <a:pt x="213" y="50457"/>
                    <a:pt x="153" y="51034"/>
                    <a:pt x="305" y="51612"/>
                  </a:cubicBezTo>
                  <a:cubicBezTo>
                    <a:pt x="528" y="52572"/>
                    <a:pt x="1070" y="53426"/>
                    <a:pt x="1795" y="54086"/>
                  </a:cubicBezTo>
                  <a:lnTo>
                    <a:pt x="1795" y="54086"/>
                  </a:lnTo>
                  <a:cubicBezTo>
                    <a:pt x="1070" y="54776"/>
                    <a:pt x="558" y="55669"/>
                    <a:pt x="396" y="56657"/>
                  </a:cubicBezTo>
                  <a:cubicBezTo>
                    <a:pt x="274" y="57235"/>
                    <a:pt x="365" y="57752"/>
                    <a:pt x="365" y="58329"/>
                  </a:cubicBezTo>
                  <a:lnTo>
                    <a:pt x="365" y="60001"/>
                  </a:lnTo>
                  <a:lnTo>
                    <a:pt x="426" y="60001"/>
                  </a:lnTo>
                  <a:lnTo>
                    <a:pt x="426" y="59879"/>
                  </a:lnTo>
                  <a:cubicBezTo>
                    <a:pt x="457" y="58876"/>
                    <a:pt x="396" y="57539"/>
                    <a:pt x="517" y="56597"/>
                  </a:cubicBezTo>
                  <a:cubicBezTo>
                    <a:pt x="692" y="55652"/>
                    <a:pt x="1189" y="54809"/>
                    <a:pt x="1869" y="54152"/>
                  </a:cubicBezTo>
                  <a:lnTo>
                    <a:pt x="1869" y="54152"/>
                  </a:lnTo>
                  <a:cubicBezTo>
                    <a:pt x="2414" y="54630"/>
                    <a:pt x="3055" y="55001"/>
                    <a:pt x="3739" y="55229"/>
                  </a:cubicBezTo>
                  <a:cubicBezTo>
                    <a:pt x="4256" y="55411"/>
                    <a:pt x="4803" y="55563"/>
                    <a:pt x="5320" y="55715"/>
                  </a:cubicBezTo>
                  <a:cubicBezTo>
                    <a:pt x="6232" y="55989"/>
                    <a:pt x="7600" y="56445"/>
                    <a:pt x="8512" y="56657"/>
                  </a:cubicBezTo>
                  <a:cubicBezTo>
                    <a:pt x="8755" y="56715"/>
                    <a:pt x="8997" y="56743"/>
                    <a:pt x="9234" y="56743"/>
                  </a:cubicBezTo>
                  <a:cubicBezTo>
                    <a:pt x="11478" y="56743"/>
                    <a:pt x="13253" y="54293"/>
                    <a:pt x="11521" y="52341"/>
                  </a:cubicBezTo>
                  <a:cubicBezTo>
                    <a:pt x="10940" y="51694"/>
                    <a:pt x="10080" y="51358"/>
                    <a:pt x="9231" y="51358"/>
                  </a:cubicBezTo>
                  <a:cubicBezTo>
                    <a:pt x="8925" y="51358"/>
                    <a:pt x="8619" y="51401"/>
                    <a:pt x="8329" y="51490"/>
                  </a:cubicBezTo>
                  <a:lnTo>
                    <a:pt x="5138" y="52493"/>
                  </a:lnTo>
                  <a:cubicBezTo>
                    <a:pt x="4682" y="52645"/>
                    <a:pt x="4013" y="52828"/>
                    <a:pt x="3557" y="52980"/>
                  </a:cubicBezTo>
                  <a:cubicBezTo>
                    <a:pt x="3049" y="53171"/>
                    <a:pt x="2575" y="53441"/>
                    <a:pt x="2155" y="53773"/>
                  </a:cubicBezTo>
                  <a:lnTo>
                    <a:pt x="2155" y="53773"/>
                  </a:lnTo>
                  <a:cubicBezTo>
                    <a:pt x="1450" y="53158"/>
                    <a:pt x="925" y="52350"/>
                    <a:pt x="730" y="51429"/>
                  </a:cubicBezTo>
                  <a:cubicBezTo>
                    <a:pt x="609" y="50882"/>
                    <a:pt x="609" y="50366"/>
                    <a:pt x="609" y="49818"/>
                  </a:cubicBezTo>
                  <a:lnTo>
                    <a:pt x="609" y="46475"/>
                  </a:lnTo>
                  <a:cubicBezTo>
                    <a:pt x="609" y="45897"/>
                    <a:pt x="578" y="45350"/>
                    <a:pt x="669" y="44834"/>
                  </a:cubicBezTo>
                  <a:cubicBezTo>
                    <a:pt x="785" y="43828"/>
                    <a:pt x="1308" y="42908"/>
                    <a:pt x="2048" y="42215"/>
                  </a:cubicBezTo>
                  <a:lnTo>
                    <a:pt x="2048" y="42215"/>
                  </a:lnTo>
                  <a:cubicBezTo>
                    <a:pt x="2609" y="42687"/>
                    <a:pt x="3264" y="43045"/>
                    <a:pt x="3952" y="43253"/>
                  </a:cubicBezTo>
                  <a:lnTo>
                    <a:pt x="5563" y="43739"/>
                  </a:lnTo>
                  <a:lnTo>
                    <a:pt x="7144" y="44226"/>
                  </a:lnTo>
                  <a:cubicBezTo>
                    <a:pt x="7600" y="44347"/>
                    <a:pt x="8299" y="44621"/>
                    <a:pt x="8785" y="44682"/>
                  </a:cubicBezTo>
                  <a:cubicBezTo>
                    <a:pt x="8972" y="44713"/>
                    <a:pt x="9157" y="44729"/>
                    <a:pt x="9337" y="44729"/>
                  </a:cubicBezTo>
                  <a:cubicBezTo>
                    <a:pt x="11729" y="44729"/>
                    <a:pt x="13382" y="42044"/>
                    <a:pt x="11460" y="40122"/>
                  </a:cubicBezTo>
                  <a:cubicBezTo>
                    <a:pt x="10877" y="39560"/>
                    <a:pt x="10078" y="39291"/>
                    <a:pt x="9283" y="39291"/>
                  </a:cubicBezTo>
                  <a:cubicBezTo>
                    <a:pt x="8960" y="39291"/>
                    <a:pt x="8637" y="39335"/>
                    <a:pt x="8329" y="39423"/>
                  </a:cubicBezTo>
                  <a:lnTo>
                    <a:pt x="8147" y="39484"/>
                  </a:lnTo>
                  <a:lnTo>
                    <a:pt x="4955" y="40426"/>
                  </a:lnTo>
                  <a:cubicBezTo>
                    <a:pt x="4408" y="40578"/>
                    <a:pt x="3891" y="40730"/>
                    <a:pt x="3344" y="40973"/>
                  </a:cubicBezTo>
                  <a:cubicBezTo>
                    <a:pt x="2847" y="41174"/>
                    <a:pt x="2377" y="41459"/>
                    <a:pt x="1960" y="41809"/>
                  </a:cubicBezTo>
                  <a:lnTo>
                    <a:pt x="1960" y="41809"/>
                  </a:lnTo>
                  <a:cubicBezTo>
                    <a:pt x="1174" y="41064"/>
                    <a:pt x="645" y="40065"/>
                    <a:pt x="548" y="38967"/>
                  </a:cubicBezTo>
                  <a:cubicBezTo>
                    <a:pt x="517" y="38420"/>
                    <a:pt x="517" y="37022"/>
                    <a:pt x="517" y="36444"/>
                  </a:cubicBezTo>
                  <a:cubicBezTo>
                    <a:pt x="517" y="35502"/>
                    <a:pt x="457" y="34043"/>
                    <a:pt x="517" y="33101"/>
                  </a:cubicBezTo>
                  <a:cubicBezTo>
                    <a:pt x="580" y="31981"/>
                    <a:pt x="1137" y="30947"/>
                    <a:pt x="1967" y="30180"/>
                  </a:cubicBezTo>
                  <a:lnTo>
                    <a:pt x="1967" y="30180"/>
                  </a:lnTo>
                  <a:cubicBezTo>
                    <a:pt x="2177" y="30362"/>
                    <a:pt x="2404" y="30527"/>
                    <a:pt x="2645" y="30669"/>
                  </a:cubicBezTo>
                  <a:cubicBezTo>
                    <a:pt x="3131" y="30973"/>
                    <a:pt x="3648" y="31156"/>
                    <a:pt x="4195" y="31307"/>
                  </a:cubicBezTo>
                  <a:cubicBezTo>
                    <a:pt x="4986" y="31551"/>
                    <a:pt x="6597" y="32037"/>
                    <a:pt x="7387" y="32280"/>
                  </a:cubicBezTo>
                  <a:cubicBezTo>
                    <a:pt x="7873" y="32371"/>
                    <a:pt x="8512" y="32645"/>
                    <a:pt x="9028" y="32675"/>
                  </a:cubicBezTo>
                  <a:cubicBezTo>
                    <a:pt x="9139" y="32687"/>
                    <a:pt x="9249" y="32693"/>
                    <a:pt x="9357" y="32693"/>
                  </a:cubicBezTo>
                  <a:cubicBezTo>
                    <a:pt x="11783" y="32693"/>
                    <a:pt x="13283" y="29832"/>
                    <a:pt x="11217" y="28086"/>
                  </a:cubicBezTo>
                  <a:cubicBezTo>
                    <a:pt x="10676" y="27649"/>
                    <a:pt x="10007" y="27425"/>
                    <a:pt x="9336" y="27425"/>
                  </a:cubicBezTo>
                  <a:cubicBezTo>
                    <a:pt x="9027" y="27425"/>
                    <a:pt x="8718" y="27473"/>
                    <a:pt x="8420" y="27569"/>
                  </a:cubicBezTo>
                  <a:cubicBezTo>
                    <a:pt x="8360" y="27569"/>
                    <a:pt x="4986" y="28572"/>
                    <a:pt x="4834" y="28663"/>
                  </a:cubicBezTo>
                  <a:cubicBezTo>
                    <a:pt x="4317" y="28815"/>
                    <a:pt x="3770" y="28967"/>
                    <a:pt x="3253" y="29180"/>
                  </a:cubicBezTo>
                  <a:cubicBezTo>
                    <a:pt x="2824" y="29369"/>
                    <a:pt x="2427" y="29619"/>
                    <a:pt x="2073" y="29917"/>
                  </a:cubicBezTo>
                  <a:lnTo>
                    <a:pt x="2073" y="29917"/>
                  </a:lnTo>
                  <a:cubicBezTo>
                    <a:pt x="1068" y="29038"/>
                    <a:pt x="472" y="27716"/>
                    <a:pt x="548" y="26353"/>
                  </a:cubicBezTo>
                  <a:lnTo>
                    <a:pt x="548" y="24681"/>
                  </a:lnTo>
                  <a:cubicBezTo>
                    <a:pt x="548" y="23557"/>
                    <a:pt x="548" y="22432"/>
                    <a:pt x="578" y="21338"/>
                  </a:cubicBezTo>
                  <a:cubicBezTo>
                    <a:pt x="609" y="20274"/>
                    <a:pt x="1065" y="19210"/>
                    <a:pt x="1824" y="18450"/>
                  </a:cubicBezTo>
                  <a:cubicBezTo>
                    <a:pt x="1855" y="18418"/>
                    <a:pt x="1885" y="18386"/>
                    <a:pt x="1916" y="18355"/>
                  </a:cubicBezTo>
                  <a:lnTo>
                    <a:pt x="1916" y="18355"/>
                  </a:lnTo>
                  <a:cubicBezTo>
                    <a:pt x="2503" y="18841"/>
                    <a:pt x="3195" y="19205"/>
                    <a:pt x="3922" y="19423"/>
                  </a:cubicBezTo>
                  <a:cubicBezTo>
                    <a:pt x="5259" y="19818"/>
                    <a:pt x="6992" y="20335"/>
                    <a:pt x="8329" y="20760"/>
                  </a:cubicBezTo>
                  <a:cubicBezTo>
                    <a:pt x="8635" y="20858"/>
                    <a:pt x="8949" y="20904"/>
                    <a:pt x="9259" y="20904"/>
                  </a:cubicBezTo>
                  <a:cubicBezTo>
                    <a:pt x="11078" y="20904"/>
                    <a:pt x="12791" y="19333"/>
                    <a:pt x="12220" y="17386"/>
                  </a:cubicBezTo>
                  <a:cubicBezTo>
                    <a:pt x="11821" y="16121"/>
                    <a:pt x="10537" y="15397"/>
                    <a:pt x="9273" y="15397"/>
                  </a:cubicBezTo>
                  <a:cubicBezTo>
                    <a:pt x="8898" y="15397"/>
                    <a:pt x="8525" y="15461"/>
                    <a:pt x="8177" y="15593"/>
                  </a:cubicBezTo>
                  <a:cubicBezTo>
                    <a:pt x="7083" y="15958"/>
                    <a:pt x="4469" y="16687"/>
                    <a:pt x="3405" y="17082"/>
                  </a:cubicBezTo>
                  <a:cubicBezTo>
                    <a:pt x="2956" y="17264"/>
                    <a:pt x="2531" y="17511"/>
                    <a:pt x="2147" y="17810"/>
                  </a:cubicBezTo>
                  <a:lnTo>
                    <a:pt x="2147" y="17810"/>
                  </a:lnTo>
                  <a:cubicBezTo>
                    <a:pt x="1239" y="16970"/>
                    <a:pt x="676" y="15811"/>
                    <a:pt x="700" y="14560"/>
                  </a:cubicBezTo>
                  <a:lnTo>
                    <a:pt x="700" y="12888"/>
                  </a:lnTo>
                  <a:lnTo>
                    <a:pt x="700" y="9544"/>
                  </a:lnTo>
                  <a:cubicBezTo>
                    <a:pt x="681" y="8375"/>
                    <a:pt x="1218" y="7266"/>
                    <a:pt x="2044" y="6454"/>
                  </a:cubicBezTo>
                  <a:lnTo>
                    <a:pt x="2044" y="6454"/>
                  </a:lnTo>
                  <a:cubicBezTo>
                    <a:pt x="2766" y="7030"/>
                    <a:pt x="3635" y="7432"/>
                    <a:pt x="4530" y="7660"/>
                  </a:cubicBezTo>
                  <a:cubicBezTo>
                    <a:pt x="5320" y="7873"/>
                    <a:pt x="6931" y="8359"/>
                    <a:pt x="7721" y="8632"/>
                  </a:cubicBezTo>
                  <a:lnTo>
                    <a:pt x="8116" y="8754"/>
                  </a:lnTo>
                  <a:cubicBezTo>
                    <a:pt x="8499" y="8885"/>
                    <a:pt x="8910" y="8956"/>
                    <a:pt x="9319" y="8956"/>
                  </a:cubicBezTo>
                  <a:cubicBezTo>
                    <a:pt x="9951" y="8956"/>
                    <a:pt x="10579" y="8788"/>
                    <a:pt x="11095" y="8420"/>
                  </a:cubicBezTo>
                  <a:cubicBezTo>
                    <a:pt x="13162" y="6991"/>
                    <a:pt x="12463" y="4073"/>
                    <a:pt x="10122" y="3496"/>
                  </a:cubicBezTo>
                  <a:cubicBezTo>
                    <a:pt x="9858" y="3426"/>
                    <a:pt x="9581" y="3388"/>
                    <a:pt x="9302" y="3388"/>
                  </a:cubicBezTo>
                  <a:cubicBezTo>
                    <a:pt x="8973" y="3388"/>
                    <a:pt x="8642" y="3441"/>
                    <a:pt x="8329" y="3556"/>
                  </a:cubicBezTo>
                  <a:lnTo>
                    <a:pt x="7539" y="3769"/>
                  </a:lnTo>
                  <a:lnTo>
                    <a:pt x="4347" y="4711"/>
                  </a:lnTo>
                  <a:cubicBezTo>
                    <a:pt x="3503" y="4914"/>
                    <a:pt x="2700" y="5309"/>
                    <a:pt x="2027" y="5849"/>
                  </a:cubicBezTo>
                  <a:lnTo>
                    <a:pt x="2027" y="5849"/>
                  </a:lnTo>
                  <a:cubicBezTo>
                    <a:pt x="1573" y="5426"/>
                    <a:pt x="1202" y="4922"/>
                    <a:pt x="973" y="4377"/>
                  </a:cubicBezTo>
                  <a:cubicBezTo>
                    <a:pt x="274" y="2888"/>
                    <a:pt x="548" y="1034"/>
                    <a:pt x="2220" y="456"/>
                  </a:cubicBezTo>
                  <a:cubicBezTo>
                    <a:pt x="2432" y="365"/>
                    <a:pt x="2714" y="342"/>
                    <a:pt x="2999" y="342"/>
                  </a:cubicBezTo>
                  <a:cubicBezTo>
                    <a:pt x="3283" y="342"/>
                    <a:pt x="3572" y="365"/>
                    <a:pt x="3800" y="365"/>
                  </a:cubicBezTo>
                  <a:cubicBezTo>
                    <a:pt x="10426" y="274"/>
                    <a:pt x="23953" y="365"/>
                    <a:pt x="30488" y="152"/>
                  </a:cubicBezTo>
                  <a:cubicBezTo>
                    <a:pt x="23831" y="122"/>
                    <a:pt x="10457" y="0"/>
                    <a:pt x="380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 name="Google Shape;1898;p35"/>
            <p:cNvSpPr/>
            <p:nvPr/>
          </p:nvSpPr>
          <p:spPr>
            <a:xfrm>
              <a:off x="7279525" y="2346375"/>
              <a:ext cx="169475" cy="915675"/>
            </a:xfrm>
            <a:custGeom>
              <a:avLst/>
              <a:gdLst/>
              <a:ahLst/>
              <a:cxnLst/>
              <a:rect l="l" t="t" r="r" b="b"/>
              <a:pathLst>
                <a:path w="6779" h="36627" extrusionOk="0">
                  <a:moveTo>
                    <a:pt x="0" y="0"/>
                  </a:moveTo>
                  <a:lnTo>
                    <a:pt x="0" y="486"/>
                  </a:lnTo>
                  <a:lnTo>
                    <a:pt x="6292" y="486"/>
                  </a:lnTo>
                  <a:lnTo>
                    <a:pt x="6292" y="36627"/>
                  </a:lnTo>
                  <a:lnTo>
                    <a:pt x="6779" y="36627"/>
                  </a:lnTo>
                  <a:lnTo>
                    <a:pt x="677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 name="Google Shape;1899;p35"/>
            <p:cNvSpPr/>
            <p:nvPr/>
          </p:nvSpPr>
          <p:spPr>
            <a:xfrm>
              <a:off x="6842575" y="2251350"/>
              <a:ext cx="458250" cy="197625"/>
            </a:xfrm>
            <a:custGeom>
              <a:avLst/>
              <a:gdLst/>
              <a:ahLst/>
              <a:cxnLst/>
              <a:rect l="l" t="t" r="r" b="b"/>
              <a:pathLst>
                <a:path w="18330" h="7905" extrusionOk="0">
                  <a:moveTo>
                    <a:pt x="11126" y="1"/>
                  </a:moveTo>
                  <a:cubicBezTo>
                    <a:pt x="8873" y="1"/>
                    <a:pt x="6629" y="110"/>
                    <a:pt x="4408" y="336"/>
                  </a:cubicBezTo>
                  <a:cubicBezTo>
                    <a:pt x="2949" y="488"/>
                    <a:pt x="1490" y="640"/>
                    <a:pt x="31" y="913"/>
                  </a:cubicBezTo>
                  <a:lnTo>
                    <a:pt x="31" y="1096"/>
                  </a:lnTo>
                  <a:cubicBezTo>
                    <a:pt x="1490" y="1369"/>
                    <a:pt x="2949" y="1552"/>
                    <a:pt x="4408" y="1673"/>
                  </a:cubicBezTo>
                  <a:cubicBezTo>
                    <a:pt x="6673" y="1911"/>
                    <a:pt x="8946" y="2008"/>
                    <a:pt x="11223" y="2008"/>
                  </a:cubicBezTo>
                  <a:cubicBezTo>
                    <a:pt x="13070" y="2008"/>
                    <a:pt x="14920" y="1944"/>
                    <a:pt x="16770" y="1839"/>
                  </a:cubicBezTo>
                  <a:lnTo>
                    <a:pt x="16770" y="1839"/>
                  </a:lnTo>
                  <a:cubicBezTo>
                    <a:pt x="16783" y="2055"/>
                    <a:pt x="16796" y="2272"/>
                    <a:pt x="16810" y="2494"/>
                  </a:cubicBezTo>
                  <a:cubicBezTo>
                    <a:pt x="16951" y="3856"/>
                    <a:pt x="17146" y="5351"/>
                    <a:pt x="17196" y="6730"/>
                  </a:cubicBezTo>
                  <a:lnTo>
                    <a:pt x="17196" y="6730"/>
                  </a:lnTo>
                  <a:cubicBezTo>
                    <a:pt x="16936" y="6738"/>
                    <a:pt x="16675" y="6742"/>
                    <a:pt x="16414" y="6742"/>
                  </a:cubicBezTo>
                  <a:cubicBezTo>
                    <a:pt x="15320" y="6742"/>
                    <a:pt x="14226" y="6673"/>
                    <a:pt x="13132" y="6537"/>
                  </a:cubicBezTo>
                  <a:cubicBezTo>
                    <a:pt x="11466" y="6291"/>
                    <a:pt x="9790" y="6177"/>
                    <a:pt x="8110" y="6177"/>
                  </a:cubicBezTo>
                  <a:cubicBezTo>
                    <a:pt x="6878" y="6177"/>
                    <a:pt x="5643" y="6239"/>
                    <a:pt x="4408" y="6354"/>
                  </a:cubicBezTo>
                  <a:cubicBezTo>
                    <a:pt x="2949" y="6476"/>
                    <a:pt x="1490" y="6597"/>
                    <a:pt x="31" y="6962"/>
                  </a:cubicBezTo>
                  <a:lnTo>
                    <a:pt x="31" y="7145"/>
                  </a:lnTo>
                  <a:lnTo>
                    <a:pt x="1" y="7145"/>
                  </a:lnTo>
                  <a:cubicBezTo>
                    <a:pt x="2888" y="7752"/>
                    <a:pt x="5806" y="7904"/>
                    <a:pt x="8724" y="7904"/>
                  </a:cubicBezTo>
                  <a:cubicBezTo>
                    <a:pt x="11357" y="7877"/>
                    <a:pt x="13965" y="7305"/>
                    <a:pt x="16615" y="7305"/>
                  </a:cubicBezTo>
                  <a:cubicBezTo>
                    <a:pt x="16902" y="7305"/>
                    <a:pt x="17190" y="7312"/>
                    <a:pt x="17478" y="7327"/>
                  </a:cubicBezTo>
                  <a:lnTo>
                    <a:pt x="17782" y="7327"/>
                  </a:lnTo>
                  <a:cubicBezTo>
                    <a:pt x="17813" y="5777"/>
                    <a:pt x="17995" y="4075"/>
                    <a:pt x="18147" y="2494"/>
                  </a:cubicBezTo>
                  <a:cubicBezTo>
                    <a:pt x="18238" y="1795"/>
                    <a:pt x="18269" y="974"/>
                    <a:pt x="18329" y="275"/>
                  </a:cubicBezTo>
                  <a:cubicBezTo>
                    <a:pt x="17357" y="184"/>
                    <a:pt x="16293" y="154"/>
                    <a:pt x="15290" y="123"/>
                  </a:cubicBezTo>
                  <a:cubicBezTo>
                    <a:pt x="13901" y="42"/>
                    <a:pt x="12512" y="1"/>
                    <a:pt x="1112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 name="Google Shape;1900;p35"/>
            <p:cNvSpPr/>
            <p:nvPr/>
          </p:nvSpPr>
          <p:spPr>
            <a:xfrm>
              <a:off x="7279525" y="2782550"/>
              <a:ext cx="164150" cy="12175"/>
            </a:xfrm>
            <a:custGeom>
              <a:avLst/>
              <a:gdLst/>
              <a:ahLst/>
              <a:cxnLst/>
              <a:rect l="l" t="t" r="r" b="b"/>
              <a:pathLst>
                <a:path w="6566" h="487" extrusionOk="0">
                  <a:moveTo>
                    <a:pt x="0" y="0"/>
                  </a:moveTo>
                  <a:lnTo>
                    <a:pt x="0" y="486"/>
                  </a:lnTo>
                  <a:lnTo>
                    <a:pt x="6566" y="486"/>
                  </a:lnTo>
                  <a:lnTo>
                    <a:pt x="656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 name="Google Shape;1901;p35"/>
            <p:cNvSpPr/>
            <p:nvPr/>
          </p:nvSpPr>
          <p:spPr>
            <a:xfrm>
              <a:off x="6842575" y="2687525"/>
              <a:ext cx="458250" cy="197625"/>
            </a:xfrm>
            <a:custGeom>
              <a:avLst/>
              <a:gdLst/>
              <a:ahLst/>
              <a:cxnLst/>
              <a:rect l="l" t="t" r="r" b="b"/>
              <a:pathLst>
                <a:path w="18330" h="7905" extrusionOk="0">
                  <a:moveTo>
                    <a:pt x="11126" y="1"/>
                  </a:moveTo>
                  <a:cubicBezTo>
                    <a:pt x="8873" y="1"/>
                    <a:pt x="6629" y="110"/>
                    <a:pt x="4408" y="336"/>
                  </a:cubicBezTo>
                  <a:cubicBezTo>
                    <a:pt x="2949" y="488"/>
                    <a:pt x="1490" y="640"/>
                    <a:pt x="31" y="914"/>
                  </a:cubicBezTo>
                  <a:lnTo>
                    <a:pt x="31" y="1096"/>
                  </a:lnTo>
                  <a:cubicBezTo>
                    <a:pt x="1490" y="1369"/>
                    <a:pt x="2949" y="1552"/>
                    <a:pt x="4408" y="1673"/>
                  </a:cubicBezTo>
                  <a:cubicBezTo>
                    <a:pt x="6629" y="1906"/>
                    <a:pt x="8858" y="1997"/>
                    <a:pt x="11090" y="1997"/>
                  </a:cubicBezTo>
                  <a:cubicBezTo>
                    <a:pt x="12982" y="1997"/>
                    <a:pt x="14876" y="1932"/>
                    <a:pt x="16770" y="1835"/>
                  </a:cubicBezTo>
                  <a:lnTo>
                    <a:pt x="16770" y="1835"/>
                  </a:lnTo>
                  <a:cubicBezTo>
                    <a:pt x="16783" y="2052"/>
                    <a:pt x="16796" y="2270"/>
                    <a:pt x="16810" y="2494"/>
                  </a:cubicBezTo>
                  <a:cubicBezTo>
                    <a:pt x="16951" y="3856"/>
                    <a:pt x="17146" y="5324"/>
                    <a:pt x="17196" y="6725"/>
                  </a:cubicBezTo>
                  <a:lnTo>
                    <a:pt x="17196" y="6725"/>
                  </a:lnTo>
                  <a:cubicBezTo>
                    <a:pt x="16986" y="6728"/>
                    <a:pt x="16776" y="6729"/>
                    <a:pt x="16567" y="6729"/>
                  </a:cubicBezTo>
                  <a:cubicBezTo>
                    <a:pt x="15422" y="6729"/>
                    <a:pt x="14277" y="6680"/>
                    <a:pt x="13132" y="6537"/>
                  </a:cubicBezTo>
                  <a:cubicBezTo>
                    <a:pt x="11466" y="6291"/>
                    <a:pt x="9790" y="6177"/>
                    <a:pt x="8110" y="6177"/>
                  </a:cubicBezTo>
                  <a:cubicBezTo>
                    <a:pt x="6878" y="6177"/>
                    <a:pt x="5643" y="6239"/>
                    <a:pt x="4408" y="6354"/>
                  </a:cubicBezTo>
                  <a:cubicBezTo>
                    <a:pt x="2949" y="6446"/>
                    <a:pt x="1490" y="6598"/>
                    <a:pt x="31" y="6962"/>
                  </a:cubicBezTo>
                  <a:lnTo>
                    <a:pt x="31" y="7145"/>
                  </a:lnTo>
                  <a:lnTo>
                    <a:pt x="1" y="7145"/>
                  </a:lnTo>
                  <a:cubicBezTo>
                    <a:pt x="2888" y="7753"/>
                    <a:pt x="5806" y="7905"/>
                    <a:pt x="8724" y="7905"/>
                  </a:cubicBezTo>
                  <a:cubicBezTo>
                    <a:pt x="11357" y="7877"/>
                    <a:pt x="13965" y="7305"/>
                    <a:pt x="16615" y="7305"/>
                  </a:cubicBezTo>
                  <a:cubicBezTo>
                    <a:pt x="16902" y="7305"/>
                    <a:pt x="17190" y="7312"/>
                    <a:pt x="17478" y="7327"/>
                  </a:cubicBezTo>
                  <a:lnTo>
                    <a:pt x="17782" y="7327"/>
                  </a:lnTo>
                  <a:cubicBezTo>
                    <a:pt x="17813" y="5777"/>
                    <a:pt x="17995" y="4075"/>
                    <a:pt x="18147" y="2494"/>
                  </a:cubicBezTo>
                  <a:cubicBezTo>
                    <a:pt x="18238" y="1795"/>
                    <a:pt x="18269" y="974"/>
                    <a:pt x="18329" y="245"/>
                  </a:cubicBezTo>
                  <a:cubicBezTo>
                    <a:pt x="17357" y="184"/>
                    <a:pt x="16293" y="154"/>
                    <a:pt x="15290" y="123"/>
                  </a:cubicBezTo>
                  <a:cubicBezTo>
                    <a:pt x="13901" y="42"/>
                    <a:pt x="12512" y="1"/>
                    <a:pt x="1112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 name="Google Shape;1902;p35"/>
            <p:cNvSpPr/>
            <p:nvPr/>
          </p:nvSpPr>
          <p:spPr>
            <a:xfrm>
              <a:off x="7716450" y="2297725"/>
              <a:ext cx="120100" cy="41825"/>
            </a:xfrm>
            <a:custGeom>
              <a:avLst/>
              <a:gdLst/>
              <a:ahLst/>
              <a:cxnLst/>
              <a:rect l="l" t="t" r="r" b="b"/>
              <a:pathLst>
                <a:path w="4804" h="1673" extrusionOk="0">
                  <a:moveTo>
                    <a:pt x="1" y="1"/>
                  </a:moveTo>
                  <a:lnTo>
                    <a:pt x="518" y="1673"/>
                  </a:lnTo>
                  <a:lnTo>
                    <a:pt x="4317" y="1673"/>
                  </a:lnTo>
                  <a:lnTo>
                    <a:pt x="480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 name="Google Shape;1903;p35"/>
            <p:cNvSpPr/>
            <p:nvPr/>
          </p:nvSpPr>
          <p:spPr>
            <a:xfrm>
              <a:off x="7729375" y="2340275"/>
              <a:ext cx="95000" cy="636825"/>
            </a:xfrm>
            <a:custGeom>
              <a:avLst/>
              <a:gdLst/>
              <a:ahLst/>
              <a:cxnLst/>
              <a:rect l="l" t="t" r="r" b="b"/>
              <a:pathLst>
                <a:path w="3800" h="25473" extrusionOk="0">
                  <a:moveTo>
                    <a:pt x="1" y="1"/>
                  </a:moveTo>
                  <a:lnTo>
                    <a:pt x="1" y="25472"/>
                  </a:lnTo>
                  <a:lnTo>
                    <a:pt x="3800" y="25472"/>
                  </a:lnTo>
                  <a:lnTo>
                    <a:pt x="380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 name="Google Shape;1904;p35"/>
            <p:cNvSpPr/>
            <p:nvPr/>
          </p:nvSpPr>
          <p:spPr>
            <a:xfrm>
              <a:off x="7453525" y="2691100"/>
              <a:ext cx="646700" cy="569700"/>
            </a:xfrm>
            <a:custGeom>
              <a:avLst/>
              <a:gdLst/>
              <a:ahLst/>
              <a:cxnLst/>
              <a:rect l="l" t="t" r="r" b="b"/>
              <a:pathLst>
                <a:path w="25868" h="22788" extrusionOk="0">
                  <a:moveTo>
                    <a:pt x="12930" y="1"/>
                  </a:moveTo>
                  <a:cubicBezTo>
                    <a:pt x="8440" y="1"/>
                    <a:pt x="4188" y="2670"/>
                    <a:pt x="2372" y="7062"/>
                  </a:cubicBezTo>
                  <a:cubicBezTo>
                    <a:pt x="1" y="12898"/>
                    <a:pt x="2767" y="19555"/>
                    <a:pt x="8603" y="21926"/>
                  </a:cubicBezTo>
                  <a:cubicBezTo>
                    <a:pt x="10024" y="22511"/>
                    <a:pt x="11493" y="22787"/>
                    <a:pt x="12938" y="22787"/>
                  </a:cubicBezTo>
                  <a:cubicBezTo>
                    <a:pt x="17426" y="22787"/>
                    <a:pt x="21673" y="20117"/>
                    <a:pt x="23466" y="15725"/>
                  </a:cubicBezTo>
                  <a:cubicBezTo>
                    <a:pt x="25868" y="9889"/>
                    <a:pt x="23071" y="3233"/>
                    <a:pt x="17266" y="862"/>
                  </a:cubicBezTo>
                  <a:cubicBezTo>
                    <a:pt x="15845" y="277"/>
                    <a:pt x="14375" y="1"/>
                    <a:pt x="129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 name="Google Shape;1905;p35"/>
            <p:cNvSpPr/>
            <p:nvPr/>
          </p:nvSpPr>
          <p:spPr>
            <a:xfrm>
              <a:off x="7492300" y="2946675"/>
              <a:ext cx="569925" cy="314625"/>
            </a:xfrm>
            <a:custGeom>
              <a:avLst/>
              <a:gdLst/>
              <a:ahLst/>
              <a:cxnLst/>
              <a:rect l="l" t="t" r="r" b="b"/>
              <a:pathLst>
                <a:path w="22797" h="12585" extrusionOk="0">
                  <a:moveTo>
                    <a:pt x="16627" y="1"/>
                  </a:moveTo>
                  <a:cubicBezTo>
                    <a:pt x="11125" y="1"/>
                    <a:pt x="9757" y="3192"/>
                    <a:pt x="6748" y="3192"/>
                  </a:cubicBezTo>
                  <a:cubicBezTo>
                    <a:pt x="6711" y="3192"/>
                    <a:pt x="6674" y="3193"/>
                    <a:pt x="6638" y="3193"/>
                  </a:cubicBezTo>
                  <a:cubicBezTo>
                    <a:pt x="3878" y="3193"/>
                    <a:pt x="3360" y="2064"/>
                    <a:pt x="0" y="1824"/>
                  </a:cubicBezTo>
                  <a:lnTo>
                    <a:pt x="0" y="1824"/>
                  </a:lnTo>
                  <a:cubicBezTo>
                    <a:pt x="334" y="7812"/>
                    <a:pt x="5319" y="12584"/>
                    <a:pt x="11398" y="12584"/>
                  </a:cubicBezTo>
                  <a:cubicBezTo>
                    <a:pt x="17508" y="12584"/>
                    <a:pt x="22493" y="7751"/>
                    <a:pt x="22797" y="1703"/>
                  </a:cubicBezTo>
                  <a:cubicBezTo>
                    <a:pt x="21642" y="912"/>
                    <a:pt x="19666" y="1"/>
                    <a:pt x="1662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 name="Google Shape;1906;p35"/>
            <p:cNvSpPr/>
            <p:nvPr/>
          </p:nvSpPr>
          <p:spPr>
            <a:xfrm>
              <a:off x="7836000" y="2971350"/>
              <a:ext cx="127875" cy="125525"/>
            </a:xfrm>
            <a:custGeom>
              <a:avLst/>
              <a:gdLst/>
              <a:ahLst/>
              <a:cxnLst/>
              <a:rect l="l" t="t" r="r" b="b"/>
              <a:pathLst>
                <a:path w="5115" h="5021" extrusionOk="0">
                  <a:moveTo>
                    <a:pt x="2333" y="535"/>
                  </a:moveTo>
                  <a:cubicBezTo>
                    <a:pt x="2855" y="535"/>
                    <a:pt x="3371" y="712"/>
                    <a:pt x="3760" y="1111"/>
                  </a:cubicBezTo>
                  <a:cubicBezTo>
                    <a:pt x="5115" y="2407"/>
                    <a:pt x="4387" y="4644"/>
                    <a:pt x="2488" y="4644"/>
                  </a:cubicBezTo>
                  <a:cubicBezTo>
                    <a:pt x="2427" y="4644"/>
                    <a:pt x="2364" y="4641"/>
                    <a:pt x="2301" y="4637"/>
                  </a:cubicBezTo>
                  <a:cubicBezTo>
                    <a:pt x="1268" y="4546"/>
                    <a:pt x="82" y="3755"/>
                    <a:pt x="82" y="2539"/>
                  </a:cubicBezTo>
                  <a:cubicBezTo>
                    <a:pt x="82" y="1340"/>
                    <a:pt x="1222" y="535"/>
                    <a:pt x="2333" y="535"/>
                  </a:cubicBezTo>
                  <a:close/>
                  <a:moveTo>
                    <a:pt x="2400" y="1"/>
                  </a:moveTo>
                  <a:cubicBezTo>
                    <a:pt x="1159" y="1"/>
                    <a:pt x="1" y="1032"/>
                    <a:pt x="21" y="2539"/>
                  </a:cubicBezTo>
                  <a:cubicBezTo>
                    <a:pt x="1" y="4036"/>
                    <a:pt x="1070" y="5021"/>
                    <a:pt x="2245" y="5021"/>
                  </a:cubicBezTo>
                  <a:cubicBezTo>
                    <a:pt x="2836" y="5021"/>
                    <a:pt x="3454" y="4771"/>
                    <a:pt x="3973" y="4211"/>
                  </a:cubicBezTo>
                  <a:cubicBezTo>
                    <a:pt x="4885" y="3299"/>
                    <a:pt x="5037" y="1719"/>
                    <a:pt x="4094" y="746"/>
                  </a:cubicBezTo>
                  <a:cubicBezTo>
                    <a:pt x="3588" y="230"/>
                    <a:pt x="2985" y="1"/>
                    <a:pt x="240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 name="Google Shape;1907;p35"/>
            <p:cNvSpPr/>
            <p:nvPr/>
          </p:nvSpPr>
          <p:spPr>
            <a:xfrm>
              <a:off x="7729375" y="2333250"/>
              <a:ext cx="95000" cy="12575"/>
            </a:xfrm>
            <a:custGeom>
              <a:avLst/>
              <a:gdLst/>
              <a:ahLst/>
              <a:cxnLst/>
              <a:rect l="l" t="t" r="r" b="b"/>
              <a:pathLst>
                <a:path w="3800" h="503" extrusionOk="0">
                  <a:moveTo>
                    <a:pt x="1900" y="1"/>
                  </a:moveTo>
                  <a:cubicBezTo>
                    <a:pt x="1262" y="1"/>
                    <a:pt x="624" y="84"/>
                    <a:pt x="1" y="252"/>
                  </a:cubicBezTo>
                  <a:cubicBezTo>
                    <a:pt x="608" y="419"/>
                    <a:pt x="1247" y="502"/>
                    <a:pt x="1889" y="502"/>
                  </a:cubicBezTo>
                  <a:cubicBezTo>
                    <a:pt x="2531" y="502"/>
                    <a:pt x="3177" y="419"/>
                    <a:pt x="3800" y="252"/>
                  </a:cubicBezTo>
                  <a:cubicBezTo>
                    <a:pt x="3177" y="84"/>
                    <a:pt x="2539" y="1"/>
                    <a:pt x="1900" y="1"/>
                  </a:cubicBezTo>
                  <a:close/>
                </a:path>
              </a:pathLst>
            </a:custGeom>
            <a:solidFill>
              <a:srgbClr val="1B2F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 name="Google Shape;1908;p35"/>
            <p:cNvSpPr/>
            <p:nvPr/>
          </p:nvSpPr>
          <p:spPr>
            <a:xfrm>
              <a:off x="7679225" y="3122200"/>
              <a:ext cx="88175" cy="82650"/>
            </a:xfrm>
            <a:custGeom>
              <a:avLst/>
              <a:gdLst/>
              <a:ahLst/>
              <a:cxnLst/>
              <a:rect l="l" t="t" r="r" b="b"/>
              <a:pathLst>
                <a:path w="3527" h="3306" extrusionOk="0">
                  <a:moveTo>
                    <a:pt x="1490" y="518"/>
                  </a:moveTo>
                  <a:cubicBezTo>
                    <a:pt x="2128" y="518"/>
                    <a:pt x="2706" y="1034"/>
                    <a:pt x="2766" y="1673"/>
                  </a:cubicBezTo>
                  <a:cubicBezTo>
                    <a:pt x="2877" y="2364"/>
                    <a:pt x="2308" y="2905"/>
                    <a:pt x="1678" y="2905"/>
                  </a:cubicBezTo>
                  <a:cubicBezTo>
                    <a:pt x="1616" y="2905"/>
                    <a:pt x="1553" y="2899"/>
                    <a:pt x="1490" y="2889"/>
                  </a:cubicBezTo>
                  <a:cubicBezTo>
                    <a:pt x="851" y="2828"/>
                    <a:pt x="92" y="2433"/>
                    <a:pt x="92" y="1673"/>
                  </a:cubicBezTo>
                  <a:cubicBezTo>
                    <a:pt x="92" y="974"/>
                    <a:pt x="851" y="518"/>
                    <a:pt x="1490" y="518"/>
                  </a:cubicBezTo>
                  <a:close/>
                  <a:moveTo>
                    <a:pt x="1490" y="1"/>
                  </a:moveTo>
                  <a:cubicBezTo>
                    <a:pt x="578" y="1"/>
                    <a:pt x="0" y="882"/>
                    <a:pt x="31" y="1673"/>
                  </a:cubicBezTo>
                  <a:cubicBezTo>
                    <a:pt x="11" y="2654"/>
                    <a:pt x="664" y="3305"/>
                    <a:pt x="1407" y="3305"/>
                  </a:cubicBezTo>
                  <a:cubicBezTo>
                    <a:pt x="1792" y="3305"/>
                    <a:pt x="2201" y="3131"/>
                    <a:pt x="2554" y="2737"/>
                  </a:cubicBezTo>
                  <a:cubicBezTo>
                    <a:pt x="3526" y="1733"/>
                    <a:pt x="2949" y="1"/>
                    <a:pt x="14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09" name="Google Shape;1909;p35"/>
          <p:cNvGrpSpPr/>
          <p:nvPr/>
        </p:nvGrpSpPr>
        <p:grpSpPr>
          <a:xfrm rot="-1060764" flipH="1">
            <a:off x="1208644" y="1360736"/>
            <a:ext cx="614468" cy="655261"/>
            <a:chOff x="366722" y="1097074"/>
            <a:chExt cx="614450" cy="655241"/>
          </a:xfrm>
        </p:grpSpPr>
        <p:sp>
          <p:nvSpPr>
            <p:cNvPr id="1910" name="Google Shape;1910;p35"/>
            <p:cNvSpPr/>
            <p:nvPr/>
          </p:nvSpPr>
          <p:spPr>
            <a:xfrm rot="930818">
              <a:off x="405871" y="1410051"/>
              <a:ext cx="205109" cy="320675"/>
            </a:xfrm>
            <a:custGeom>
              <a:avLst/>
              <a:gdLst/>
              <a:ahLst/>
              <a:cxnLst/>
              <a:rect l="l" t="t" r="r" b="b"/>
              <a:pathLst>
                <a:path w="5289" h="8269" extrusionOk="0">
                  <a:moveTo>
                    <a:pt x="4164" y="1"/>
                  </a:moveTo>
                  <a:lnTo>
                    <a:pt x="0" y="7144"/>
                  </a:lnTo>
                  <a:lnTo>
                    <a:pt x="1155" y="7691"/>
                  </a:lnTo>
                  <a:lnTo>
                    <a:pt x="2340" y="8268"/>
                  </a:lnTo>
                  <a:lnTo>
                    <a:pt x="5289" y="548"/>
                  </a:lnTo>
                  <a:lnTo>
                    <a:pt x="4711" y="244"/>
                  </a:lnTo>
                  <a:lnTo>
                    <a:pt x="416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 name="Google Shape;1911;p35"/>
            <p:cNvSpPr/>
            <p:nvPr/>
          </p:nvSpPr>
          <p:spPr>
            <a:xfrm rot="930818">
              <a:off x="510864" y="1147472"/>
              <a:ext cx="427942" cy="375084"/>
            </a:xfrm>
            <a:custGeom>
              <a:avLst/>
              <a:gdLst/>
              <a:ahLst/>
              <a:cxnLst/>
              <a:rect l="l" t="t" r="r" b="b"/>
              <a:pathLst>
                <a:path w="11035" h="9672" extrusionOk="0">
                  <a:moveTo>
                    <a:pt x="5523" y="1"/>
                  </a:moveTo>
                  <a:cubicBezTo>
                    <a:pt x="3712" y="1"/>
                    <a:pt x="1967" y="1021"/>
                    <a:pt x="1156" y="2754"/>
                  </a:cubicBezTo>
                  <a:cubicBezTo>
                    <a:pt x="0" y="5155"/>
                    <a:pt x="1034" y="8073"/>
                    <a:pt x="3435" y="9198"/>
                  </a:cubicBezTo>
                  <a:cubicBezTo>
                    <a:pt x="4095" y="9519"/>
                    <a:pt x="4800" y="9671"/>
                    <a:pt x="5498" y="9671"/>
                  </a:cubicBezTo>
                  <a:cubicBezTo>
                    <a:pt x="7306" y="9671"/>
                    <a:pt x="9068" y="8651"/>
                    <a:pt x="9879" y="6918"/>
                  </a:cubicBezTo>
                  <a:cubicBezTo>
                    <a:pt x="11034" y="4547"/>
                    <a:pt x="10031" y="1660"/>
                    <a:pt x="7599" y="474"/>
                  </a:cubicBezTo>
                  <a:cubicBezTo>
                    <a:pt x="6931" y="153"/>
                    <a:pt x="6222" y="1"/>
                    <a:pt x="552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 name="Google Shape;1912;p35"/>
            <p:cNvSpPr/>
            <p:nvPr/>
          </p:nvSpPr>
          <p:spPr>
            <a:xfrm rot="930818">
              <a:off x="521147" y="1166828"/>
              <a:ext cx="409056" cy="339173"/>
            </a:xfrm>
            <a:custGeom>
              <a:avLst/>
              <a:gdLst/>
              <a:ahLst/>
              <a:cxnLst/>
              <a:rect l="l" t="t" r="r" b="b"/>
              <a:pathLst>
                <a:path w="10548" h="8746" extrusionOk="0">
                  <a:moveTo>
                    <a:pt x="5214" y="48"/>
                  </a:moveTo>
                  <a:cubicBezTo>
                    <a:pt x="6998" y="48"/>
                    <a:pt x="8691" y="1192"/>
                    <a:pt x="9271" y="2931"/>
                  </a:cubicBezTo>
                  <a:cubicBezTo>
                    <a:pt x="10271" y="5880"/>
                    <a:pt x="7961" y="8666"/>
                    <a:pt x="5198" y="8666"/>
                  </a:cubicBezTo>
                  <a:cubicBezTo>
                    <a:pt x="4601" y="8666"/>
                    <a:pt x="3984" y="8536"/>
                    <a:pt x="3374" y="8250"/>
                  </a:cubicBezTo>
                  <a:cubicBezTo>
                    <a:pt x="0" y="6639"/>
                    <a:pt x="304" y="1563"/>
                    <a:pt x="3830" y="286"/>
                  </a:cubicBezTo>
                  <a:cubicBezTo>
                    <a:pt x="4286" y="124"/>
                    <a:pt x="4753" y="48"/>
                    <a:pt x="5214" y="48"/>
                  </a:cubicBezTo>
                  <a:close/>
                  <a:moveTo>
                    <a:pt x="5297" y="0"/>
                  </a:moveTo>
                  <a:cubicBezTo>
                    <a:pt x="3648" y="0"/>
                    <a:pt x="2017" y="903"/>
                    <a:pt x="1246" y="2444"/>
                  </a:cubicBezTo>
                  <a:cubicBezTo>
                    <a:pt x="152" y="4633"/>
                    <a:pt x="1185" y="7277"/>
                    <a:pt x="3344" y="8311"/>
                  </a:cubicBezTo>
                  <a:cubicBezTo>
                    <a:pt x="3938" y="8602"/>
                    <a:pt x="4599" y="8746"/>
                    <a:pt x="5262" y="8746"/>
                  </a:cubicBezTo>
                  <a:cubicBezTo>
                    <a:pt x="6329" y="8746"/>
                    <a:pt x="7401" y="8373"/>
                    <a:pt x="8207" y="7642"/>
                  </a:cubicBezTo>
                  <a:cubicBezTo>
                    <a:pt x="10547" y="5605"/>
                    <a:pt x="10000" y="1715"/>
                    <a:pt x="7143" y="408"/>
                  </a:cubicBezTo>
                  <a:cubicBezTo>
                    <a:pt x="6556" y="131"/>
                    <a:pt x="5926" y="0"/>
                    <a:pt x="529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 name="Google Shape;1913;p35"/>
            <p:cNvSpPr/>
            <p:nvPr/>
          </p:nvSpPr>
          <p:spPr>
            <a:xfrm rot="930818">
              <a:off x="553241" y="1185850"/>
              <a:ext cx="341888" cy="298531"/>
            </a:xfrm>
            <a:custGeom>
              <a:avLst/>
              <a:gdLst/>
              <a:ahLst/>
              <a:cxnLst/>
              <a:rect l="l" t="t" r="r" b="b"/>
              <a:pathLst>
                <a:path w="8816" h="7698" extrusionOk="0">
                  <a:moveTo>
                    <a:pt x="4423" y="1"/>
                  </a:moveTo>
                  <a:cubicBezTo>
                    <a:pt x="3002" y="1"/>
                    <a:pt x="1628" y="811"/>
                    <a:pt x="973" y="2186"/>
                  </a:cubicBezTo>
                  <a:cubicBezTo>
                    <a:pt x="1" y="4070"/>
                    <a:pt x="852" y="6380"/>
                    <a:pt x="2736" y="7292"/>
                  </a:cubicBezTo>
                  <a:cubicBezTo>
                    <a:pt x="3280" y="7568"/>
                    <a:pt x="3857" y="7697"/>
                    <a:pt x="4423" y="7697"/>
                  </a:cubicBezTo>
                  <a:cubicBezTo>
                    <a:pt x="5851" y="7697"/>
                    <a:pt x="7220" y="6878"/>
                    <a:pt x="7873" y="5529"/>
                  </a:cubicBezTo>
                  <a:cubicBezTo>
                    <a:pt x="8815" y="3614"/>
                    <a:pt x="7995" y="1304"/>
                    <a:pt x="6080" y="392"/>
                  </a:cubicBezTo>
                  <a:cubicBezTo>
                    <a:pt x="5548" y="126"/>
                    <a:pt x="4982" y="1"/>
                    <a:pt x="44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 name="Google Shape;1914;p35"/>
            <p:cNvSpPr/>
            <p:nvPr/>
          </p:nvSpPr>
          <p:spPr>
            <a:xfrm rot="930818">
              <a:off x="782472" y="1249552"/>
              <a:ext cx="96680" cy="169781"/>
            </a:xfrm>
            <a:custGeom>
              <a:avLst/>
              <a:gdLst/>
              <a:ahLst/>
              <a:cxnLst/>
              <a:rect l="l" t="t" r="r" b="b"/>
              <a:pathLst>
                <a:path w="2493" h="4378" extrusionOk="0">
                  <a:moveTo>
                    <a:pt x="0" y="1"/>
                  </a:moveTo>
                  <a:lnTo>
                    <a:pt x="0" y="1"/>
                  </a:lnTo>
                  <a:cubicBezTo>
                    <a:pt x="1520" y="882"/>
                    <a:pt x="2189" y="2736"/>
                    <a:pt x="1520" y="4378"/>
                  </a:cubicBezTo>
                  <a:cubicBezTo>
                    <a:pt x="2493" y="2828"/>
                    <a:pt x="1733" y="609"/>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 name="Subtitle 4">
            <a:extLst>
              <a:ext uri="{FF2B5EF4-FFF2-40B4-BE49-F238E27FC236}">
                <a16:creationId xmlns:a16="http://schemas.microsoft.com/office/drawing/2014/main" id="{7754DD23-256C-45B9-B406-4F88767A8B73}"/>
              </a:ext>
            </a:extLst>
          </p:cNvPr>
          <p:cNvSpPr>
            <a:spLocks noGrp="1"/>
          </p:cNvSpPr>
          <p:nvPr>
            <p:ph type="subTitle" idx="1"/>
          </p:nvPr>
        </p:nvSpPr>
        <p:spPr/>
        <p:txBody>
          <a:bodyPr/>
          <a:lstStyle/>
          <a:p>
            <a:endParaRPr lang="en-US" dirty="0"/>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Shape 2492"/>
        <p:cNvGrpSpPr/>
        <p:nvPr/>
      </p:nvGrpSpPr>
      <p:grpSpPr>
        <a:xfrm>
          <a:off x="0" y="0"/>
          <a:ext cx="0" cy="0"/>
          <a:chOff x="0" y="0"/>
          <a:chExt cx="0" cy="0"/>
        </a:xfrm>
      </p:grpSpPr>
      <p:sp>
        <p:nvSpPr>
          <p:cNvPr id="2508" name="Rectangle: Rounded Corners 2507">
            <a:extLst>
              <a:ext uri="{FF2B5EF4-FFF2-40B4-BE49-F238E27FC236}">
                <a16:creationId xmlns:a16="http://schemas.microsoft.com/office/drawing/2014/main" id="{A9BC6551-F58F-EF39-8A2E-8723A6D4ACC3}"/>
              </a:ext>
            </a:extLst>
          </p:cNvPr>
          <p:cNvSpPr/>
          <p:nvPr/>
        </p:nvSpPr>
        <p:spPr>
          <a:xfrm>
            <a:off x="580486" y="785294"/>
            <a:ext cx="8230981" cy="3959757"/>
          </a:xfrm>
          <a:prstGeom prst="roundRect">
            <a:avLst>
              <a:gd name="adj" fmla="val 12237"/>
            </a:avLst>
          </a:prstGeom>
          <a:noFill/>
          <a:ln>
            <a:solidFill>
              <a:srgbClr val="FFC000"/>
            </a:solidFill>
            <a:prstDash val="dashDo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E4655"/>
              </a:solidFill>
              <a:effectLst/>
              <a:uLnTx/>
              <a:uFillTx/>
              <a:latin typeface="Arial"/>
              <a:ea typeface="+mn-ea"/>
              <a:cs typeface="+mn-cs"/>
              <a:sym typeface="Arial"/>
            </a:endParaRPr>
          </a:p>
        </p:txBody>
      </p:sp>
      <p:grpSp>
        <p:nvGrpSpPr>
          <p:cNvPr id="2509" name="Google Shape;1286;p34">
            <a:extLst>
              <a:ext uri="{FF2B5EF4-FFF2-40B4-BE49-F238E27FC236}">
                <a16:creationId xmlns:a16="http://schemas.microsoft.com/office/drawing/2014/main" id="{DC94D2F9-87C1-CACA-3193-91E2896BBA2D}"/>
              </a:ext>
            </a:extLst>
          </p:cNvPr>
          <p:cNvGrpSpPr/>
          <p:nvPr/>
        </p:nvGrpSpPr>
        <p:grpSpPr>
          <a:xfrm>
            <a:off x="32817" y="1865883"/>
            <a:ext cx="1818232" cy="4401001"/>
            <a:chOff x="-457200" y="2304788"/>
            <a:chExt cx="2267513" cy="5488478"/>
          </a:xfrm>
        </p:grpSpPr>
        <p:sp>
          <p:nvSpPr>
            <p:cNvPr id="2510" name="Google Shape;1287;p34">
              <a:extLst>
                <a:ext uri="{FF2B5EF4-FFF2-40B4-BE49-F238E27FC236}">
                  <a16:creationId xmlns:a16="http://schemas.microsoft.com/office/drawing/2014/main" id="{E7054D3E-0C0D-A2FA-91B9-EDA9B9D164FE}"/>
                </a:ext>
              </a:extLst>
            </p:cNvPr>
            <p:cNvSpPr/>
            <p:nvPr/>
          </p:nvSpPr>
          <p:spPr>
            <a:xfrm>
              <a:off x="1203195" y="2473995"/>
              <a:ext cx="173951" cy="289740"/>
            </a:xfrm>
            <a:custGeom>
              <a:avLst/>
              <a:gdLst/>
              <a:ahLst/>
              <a:cxnLst/>
              <a:rect l="l" t="t" r="r" b="b"/>
              <a:pathLst>
                <a:path w="4217" h="7024" extrusionOk="0">
                  <a:moveTo>
                    <a:pt x="163" y="1"/>
                  </a:moveTo>
                  <a:cubicBezTo>
                    <a:pt x="73" y="1"/>
                    <a:pt x="1" y="74"/>
                    <a:pt x="1" y="164"/>
                  </a:cubicBezTo>
                  <a:lnTo>
                    <a:pt x="1" y="4628"/>
                  </a:lnTo>
                  <a:cubicBezTo>
                    <a:pt x="1" y="4686"/>
                    <a:pt x="30" y="4741"/>
                    <a:pt x="83" y="4771"/>
                  </a:cubicBezTo>
                  <a:lnTo>
                    <a:pt x="3950" y="7001"/>
                  </a:lnTo>
                  <a:cubicBezTo>
                    <a:pt x="3975" y="7016"/>
                    <a:pt x="4003" y="7023"/>
                    <a:pt x="4031" y="7023"/>
                  </a:cubicBezTo>
                  <a:cubicBezTo>
                    <a:pt x="4087" y="7023"/>
                    <a:pt x="4140" y="6994"/>
                    <a:pt x="4170" y="6943"/>
                  </a:cubicBezTo>
                  <a:cubicBezTo>
                    <a:pt x="4216" y="6866"/>
                    <a:pt x="4189" y="6766"/>
                    <a:pt x="4112" y="6719"/>
                  </a:cubicBezTo>
                  <a:lnTo>
                    <a:pt x="329" y="4535"/>
                  </a:lnTo>
                  <a:lnTo>
                    <a:pt x="329" y="164"/>
                  </a:lnTo>
                  <a:cubicBezTo>
                    <a:pt x="329" y="74"/>
                    <a:pt x="256" y="1"/>
                    <a:pt x="167" y="1"/>
                  </a:cubicBezTo>
                  <a:close/>
                </a:path>
              </a:pathLst>
            </a:custGeom>
            <a:solidFill>
              <a:srgbClr val="B6DE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11" name="Google Shape;1288;p34">
              <a:extLst>
                <a:ext uri="{FF2B5EF4-FFF2-40B4-BE49-F238E27FC236}">
                  <a16:creationId xmlns:a16="http://schemas.microsoft.com/office/drawing/2014/main" id="{537A185F-7AA9-4555-218D-C518D834A73E}"/>
                </a:ext>
              </a:extLst>
            </p:cNvPr>
            <p:cNvSpPr/>
            <p:nvPr/>
          </p:nvSpPr>
          <p:spPr>
            <a:xfrm>
              <a:off x="1042815" y="2658218"/>
              <a:ext cx="174817" cy="105435"/>
            </a:xfrm>
            <a:custGeom>
              <a:avLst/>
              <a:gdLst/>
              <a:ahLst/>
              <a:cxnLst/>
              <a:rect l="l" t="t" r="r" b="b"/>
              <a:pathLst>
                <a:path w="4238" h="2556" extrusionOk="0">
                  <a:moveTo>
                    <a:pt x="4054" y="0"/>
                  </a:moveTo>
                  <a:cubicBezTo>
                    <a:pt x="4026" y="0"/>
                    <a:pt x="3997" y="7"/>
                    <a:pt x="3971" y="23"/>
                  </a:cubicBezTo>
                  <a:lnTo>
                    <a:pt x="105" y="2252"/>
                  </a:lnTo>
                  <a:cubicBezTo>
                    <a:pt x="27" y="2298"/>
                    <a:pt x="0" y="2397"/>
                    <a:pt x="46" y="2475"/>
                  </a:cubicBezTo>
                  <a:cubicBezTo>
                    <a:pt x="77" y="2527"/>
                    <a:pt x="132" y="2555"/>
                    <a:pt x="188" y="2555"/>
                  </a:cubicBezTo>
                  <a:cubicBezTo>
                    <a:pt x="215" y="2555"/>
                    <a:pt x="243" y="2548"/>
                    <a:pt x="269" y="2534"/>
                  </a:cubicBezTo>
                  <a:lnTo>
                    <a:pt x="4131" y="303"/>
                  </a:lnTo>
                  <a:cubicBezTo>
                    <a:pt x="4210" y="260"/>
                    <a:pt x="4237" y="161"/>
                    <a:pt x="4193" y="80"/>
                  </a:cubicBezTo>
                  <a:lnTo>
                    <a:pt x="4193" y="79"/>
                  </a:lnTo>
                  <a:cubicBezTo>
                    <a:pt x="4163" y="28"/>
                    <a:pt x="4110" y="0"/>
                    <a:pt x="4054" y="0"/>
                  </a:cubicBezTo>
                  <a:close/>
                </a:path>
              </a:pathLst>
            </a:custGeom>
            <a:solidFill>
              <a:srgbClr val="B6DE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12" name="Google Shape;1289;p34">
              <a:extLst>
                <a:ext uri="{FF2B5EF4-FFF2-40B4-BE49-F238E27FC236}">
                  <a16:creationId xmlns:a16="http://schemas.microsoft.com/office/drawing/2014/main" id="{D7AED8F8-33A2-FEB2-BB71-9C9DA8208592}"/>
                </a:ext>
              </a:extLst>
            </p:cNvPr>
            <p:cNvSpPr/>
            <p:nvPr/>
          </p:nvSpPr>
          <p:spPr>
            <a:xfrm>
              <a:off x="1000575" y="2450689"/>
              <a:ext cx="173910" cy="289658"/>
            </a:xfrm>
            <a:custGeom>
              <a:avLst/>
              <a:gdLst/>
              <a:ahLst/>
              <a:cxnLst/>
              <a:rect l="l" t="t" r="r" b="b"/>
              <a:pathLst>
                <a:path w="4216" h="7022" extrusionOk="0">
                  <a:moveTo>
                    <a:pt x="4054" y="0"/>
                  </a:moveTo>
                  <a:cubicBezTo>
                    <a:pt x="3965" y="0"/>
                    <a:pt x="3890" y="72"/>
                    <a:pt x="3890" y="162"/>
                  </a:cubicBezTo>
                  <a:lnTo>
                    <a:pt x="3890" y="164"/>
                  </a:lnTo>
                  <a:lnTo>
                    <a:pt x="3890" y="4533"/>
                  </a:lnTo>
                  <a:lnTo>
                    <a:pt x="106" y="6717"/>
                  </a:lnTo>
                  <a:cubicBezTo>
                    <a:pt x="26" y="6761"/>
                    <a:pt x="0" y="6860"/>
                    <a:pt x="44" y="6939"/>
                  </a:cubicBezTo>
                  <a:lnTo>
                    <a:pt x="44" y="6941"/>
                  </a:lnTo>
                  <a:cubicBezTo>
                    <a:pt x="74" y="6993"/>
                    <a:pt x="128" y="7021"/>
                    <a:pt x="183" y="7021"/>
                  </a:cubicBezTo>
                  <a:cubicBezTo>
                    <a:pt x="211" y="7021"/>
                    <a:pt x="239" y="7014"/>
                    <a:pt x="265" y="6999"/>
                  </a:cubicBezTo>
                  <a:lnTo>
                    <a:pt x="4134" y="4766"/>
                  </a:lnTo>
                  <a:cubicBezTo>
                    <a:pt x="4183" y="4736"/>
                    <a:pt x="4214" y="4684"/>
                    <a:pt x="4214" y="4628"/>
                  </a:cubicBezTo>
                  <a:lnTo>
                    <a:pt x="4214" y="164"/>
                  </a:lnTo>
                  <a:cubicBezTo>
                    <a:pt x="4216" y="73"/>
                    <a:pt x="4144" y="0"/>
                    <a:pt x="4054" y="0"/>
                  </a:cubicBezTo>
                  <a:close/>
                </a:path>
              </a:pathLst>
            </a:custGeom>
            <a:solidFill>
              <a:srgbClr val="B6DE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13" name="Google Shape;1290;p34">
              <a:extLst>
                <a:ext uri="{FF2B5EF4-FFF2-40B4-BE49-F238E27FC236}">
                  <a16:creationId xmlns:a16="http://schemas.microsoft.com/office/drawing/2014/main" id="{261B9E4E-A661-FF7E-8107-658628DE4B95}"/>
                </a:ext>
              </a:extLst>
            </p:cNvPr>
            <p:cNvSpPr/>
            <p:nvPr/>
          </p:nvSpPr>
          <p:spPr>
            <a:xfrm>
              <a:off x="724200" y="6155021"/>
              <a:ext cx="516285" cy="1437274"/>
            </a:xfrm>
            <a:custGeom>
              <a:avLst/>
              <a:gdLst/>
              <a:ahLst/>
              <a:cxnLst/>
              <a:rect l="l" t="t" r="r" b="b"/>
              <a:pathLst>
                <a:path w="12516" h="34843" extrusionOk="0">
                  <a:moveTo>
                    <a:pt x="12516" y="0"/>
                  </a:moveTo>
                  <a:lnTo>
                    <a:pt x="1671" y="1434"/>
                  </a:lnTo>
                  <a:cubicBezTo>
                    <a:pt x="1671" y="1434"/>
                    <a:pt x="1885" y="6438"/>
                    <a:pt x="1837" y="13294"/>
                  </a:cubicBezTo>
                  <a:cubicBezTo>
                    <a:pt x="1791" y="20151"/>
                    <a:pt x="0" y="33720"/>
                    <a:pt x="0" y="33720"/>
                  </a:cubicBezTo>
                  <a:cubicBezTo>
                    <a:pt x="0" y="33720"/>
                    <a:pt x="574" y="34391"/>
                    <a:pt x="2217" y="34700"/>
                  </a:cubicBezTo>
                  <a:cubicBezTo>
                    <a:pt x="2794" y="34807"/>
                    <a:pt x="3267" y="34842"/>
                    <a:pt x="3638" y="34842"/>
                  </a:cubicBezTo>
                  <a:cubicBezTo>
                    <a:pt x="4321" y="34842"/>
                    <a:pt x="4656" y="34724"/>
                    <a:pt x="4656" y="34724"/>
                  </a:cubicBezTo>
                  <a:cubicBezTo>
                    <a:pt x="4656" y="34724"/>
                    <a:pt x="10003" y="16742"/>
                    <a:pt x="12516" y="0"/>
                  </a:cubicBezTo>
                  <a:close/>
                </a:path>
              </a:pathLst>
            </a:custGeom>
            <a:solidFill>
              <a:srgbClr val="FFC8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14" name="Google Shape;1291;p34">
              <a:extLst>
                <a:ext uri="{FF2B5EF4-FFF2-40B4-BE49-F238E27FC236}">
                  <a16:creationId xmlns:a16="http://schemas.microsoft.com/office/drawing/2014/main" id="{5C8D93E0-669B-8BCF-E5C2-45C1C1660468}"/>
                </a:ext>
              </a:extLst>
            </p:cNvPr>
            <p:cNvSpPr/>
            <p:nvPr/>
          </p:nvSpPr>
          <p:spPr>
            <a:xfrm>
              <a:off x="724241" y="6155021"/>
              <a:ext cx="516244" cy="1429560"/>
            </a:xfrm>
            <a:custGeom>
              <a:avLst/>
              <a:gdLst/>
              <a:ahLst/>
              <a:cxnLst/>
              <a:rect l="l" t="t" r="r" b="b"/>
              <a:pathLst>
                <a:path w="12515" h="34656" extrusionOk="0">
                  <a:moveTo>
                    <a:pt x="12515" y="0"/>
                  </a:moveTo>
                  <a:lnTo>
                    <a:pt x="1671" y="1436"/>
                  </a:lnTo>
                  <a:cubicBezTo>
                    <a:pt x="1671" y="1436"/>
                    <a:pt x="1885" y="6439"/>
                    <a:pt x="1839" y="13296"/>
                  </a:cubicBezTo>
                  <a:cubicBezTo>
                    <a:pt x="1791" y="20152"/>
                    <a:pt x="1" y="33723"/>
                    <a:pt x="1" y="33723"/>
                  </a:cubicBezTo>
                  <a:cubicBezTo>
                    <a:pt x="1" y="33723"/>
                    <a:pt x="527" y="34333"/>
                    <a:pt x="2003" y="34656"/>
                  </a:cubicBezTo>
                  <a:cubicBezTo>
                    <a:pt x="1792" y="34163"/>
                    <a:pt x="1025" y="32843"/>
                    <a:pt x="1107" y="32429"/>
                  </a:cubicBezTo>
                  <a:cubicBezTo>
                    <a:pt x="1861" y="28627"/>
                    <a:pt x="2914" y="16006"/>
                    <a:pt x="2914" y="16006"/>
                  </a:cubicBezTo>
                  <a:cubicBezTo>
                    <a:pt x="2914" y="16006"/>
                    <a:pt x="4697" y="13244"/>
                    <a:pt x="5332" y="10263"/>
                  </a:cubicBezTo>
                  <a:cubicBezTo>
                    <a:pt x="6057" y="5960"/>
                    <a:pt x="6229" y="3767"/>
                    <a:pt x="6229" y="3767"/>
                  </a:cubicBezTo>
                  <a:cubicBezTo>
                    <a:pt x="6229" y="3767"/>
                    <a:pt x="10094" y="3172"/>
                    <a:pt x="12111" y="2552"/>
                  </a:cubicBezTo>
                  <a:cubicBezTo>
                    <a:pt x="12252" y="1699"/>
                    <a:pt x="12388" y="848"/>
                    <a:pt x="12515" y="0"/>
                  </a:cubicBezTo>
                  <a:close/>
                </a:path>
              </a:pathLst>
            </a:custGeom>
            <a:solidFill>
              <a:srgbClr val="F69D9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15" name="Google Shape;1292;p34">
              <a:extLst>
                <a:ext uri="{FF2B5EF4-FFF2-40B4-BE49-F238E27FC236}">
                  <a16:creationId xmlns:a16="http://schemas.microsoft.com/office/drawing/2014/main" id="{772DC839-D42E-13BE-DACC-C32004FB39B1}"/>
                </a:ext>
              </a:extLst>
            </p:cNvPr>
            <p:cNvSpPr/>
            <p:nvPr/>
          </p:nvSpPr>
          <p:spPr>
            <a:xfrm>
              <a:off x="1164791" y="4193831"/>
              <a:ext cx="296752" cy="1701563"/>
            </a:xfrm>
            <a:custGeom>
              <a:avLst/>
              <a:gdLst/>
              <a:ahLst/>
              <a:cxnLst/>
              <a:rect l="l" t="t" r="r" b="b"/>
              <a:pathLst>
                <a:path w="7194" h="41250" extrusionOk="0">
                  <a:moveTo>
                    <a:pt x="1553" y="1"/>
                  </a:moveTo>
                  <a:lnTo>
                    <a:pt x="1" y="2319"/>
                  </a:lnTo>
                  <a:lnTo>
                    <a:pt x="2312" y="41249"/>
                  </a:lnTo>
                  <a:cubicBezTo>
                    <a:pt x="2312" y="41249"/>
                    <a:pt x="6876" y="40484"/>
                    <a:pt x="7193" y="40363"/>
                  </a:cubicBezTo>
                  <a:cubicBezTo>
                    <a:pt x="7193" y="40363"/>
                    <a:pt x="7004" y="37230"/>
                    <a:pt x="6822" y="34872"/>
                  </a:cubicBezTo>
                  <a:cubicBezTo>
                    <a:pt x="6640" y="32513"/>
                    <a:pt x="4143" y="8175"/>
                    <a:pt x="3962" y="6660"/>
                  </a:cubicBezTo>
                  <a:cubicBezTo>
                    <a:pt x="3780" y="5146"/>
                    <a:pt x="1553" y="1"/>
                    <a:pt x="1553"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16" name="Google Shape;1293;p34">
              <a:extLst>
                <a:ext uri="{FF2B5EF4-FFF2-40B4-BE49-F238E27FC236}">
                  <a16:creationId xmlns:a16="http://schemas.microsoft.com/office/drawing/2014/main" id="{53447AF3-8EDA-7EE1-82CB-6D9E81620422}"/>
                </a:ext>
              </a:extLst>
            </p:cNvPr>
            <p:cNvSpPr/>
            <p:nvPr/>
          </p:nvSpPr>
          <p:spPr>
            <a:xfrm>
              <a:off x="1164791" y="4193831"/>
              <a:ext cx="296752" cy="1701563"/>
            </a:xfrm>
            <a:custGeom>
              <a:avLst/>
              <a:gdLst/>
              <a:ahLst/>
              <a:cxnLst/>
              <a:rect l="l" t="t" r="r" b="b"/>
              <a:pathLst>
                <a:path w="7194" h="41250" extrusionOk="0">
                  <a:moveTo>
                    <a:pt x="1553" y="1"/>
                  </a:moveTo>
                  <a:lnTo>
                    <a:pt x="1" y="2319"/>
                  </a:lnTo>
                  <a:lnTo>
                    <a:pt x="2312" y="41249"/>
                  </a:lnTo>
                  <a:cubicBezTo>
                    <a:pt x="2312" y="41249"/>
                    <a:pt x="6876" y="40484"/>
                    <a:pt x="7193" y="40363"/>
                  </a:cubicBezTo>
                  <a:cubicBezTo>
                    <a:pt x="7193" y="40363"/>
                    <a:pt x="7004" y="37230"/>
                    <a:pt x="6822" y="34872"/>
                  </a:cubicBezTo>
                  <a:cubicBezTo>
                    <a:pt x="6640" y="32513"/>
                    <a:pt x="4143" y="8175"/>
                    <a:pt x="3962" y="6660"/>
                  </a:cubicBezTo>
                  <a:cubicBezTo>
                    <a:pt x="3780" y="5146"/>
                    <a:pt x="1553" y="1"/>
                    <a:pt x="1553" y="1"/>
                  </a:cubicBezTo>
                  <a:close/>
                </a:path>
              </a:pathLst>
            </a:custGeom>
            <a:solidFill>
              <a:srgbClr val="274590">
                <a:alpha val="1488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17" name="Google Shape;1294;p34">
              <a:extLst>
                <a:ext uri="{FF2B5EF4-FFF2-40B4-BE49-F238E27FC236}">
                  <a16:creationId xmlns:a16="http://schemas.microsoft.com/office/drawing/2014/main" id="{BA378DB1-E40A-ED77-D0BA-5D2F94D7901E}"/>
                </a:ext>
              </a:extLst>
            </p:cNvPr>
            <p:cNvSpPr/>
            <p:nvPr/>
          </p:nvSpPr>
          <p:spPr>
            <a:xfrm>
              <a:off x="-457200" y="6202995"/>
              <a:ext cx="520328" cy="299599"/>
            </a:xfrm>
            <a:custGeom>
              <a:avLst/>
              <a:gdLst/>
              <a:ahLst/>
              <a:cxnLst/>
              <a:rect l="l" t="t" r="r" b="b"/>
              <a:pathLst>
                <a:path w="12614" h="7263" extrusionOk="0">
                  <a:moveTo>
                    <a:pt x="9377" y="1"/>
                  </a:moveTo>
                  <a:cubicBezTo>
                    <a:pt x="9079" y="1"/>
                    <a:pt x="8746" y="66"/>
                    <a:pt x="8383" y="234"/>
                  </a:cubicBezTo>
                  <a:cubicBezTo>
                    <a:pt x="7117" y="819"/>
                    <a:pt x="5826" y="2050"/>
                    <a:pt x="4522" y="2685"/>
                  </a:cubicBezTo>
                  <a:cubicBezTo>
                    <a:pt x="3218" y="3319"/>
                    <a:pt x="2080" y="3882"/>
                    <a:pt x="1432" y="4084"/>
                  </a:cubicBezTo>
                  <a:cubicBezTo>
                    <a:pt x="785" y="4284"/>
                    <a:pt x="168" y="4678"/>
                    <a:pt x="226" y="4974"/>
                  </a:cubicBezTo>
                  <a:cubicBezTo>
                    <a:pt x="0" y="6430"/>
                    <a:pt x="785" y="7026"/>
                    <a:pt x="1518" y="7117"/>
                  </a:cubicBezTo>
                  <a:cubicBezTo>
                    <a:pt x="1594" y="7121"/>
                    <a:pt x="1666" y="7123"/>
                    <a:pt x="1735" y="7123"/>
                  </a:cubicBezTo>
                  <a:cubicBezTo>
                    <a:pt x="2501" y="7123"/>
                    <a:pt x="2896" y="6911"/>
                    <a:pt x="3780" y="6734"/>
                  </a:cubicBezTo>
                  <a:cubicBezTo>
                    <a:pt x="4049" y="6680"/>
                    <a:pt x="4377" y="6649"/>
                    <a:pt x="4721" y="6649"/>
                  </a:cubicBezTo>
                  <a:cubicBezTo>
                    <a:pt x="5320" y="6649"/>
                    <a:pt x="5964" y="6741"/>
                    <a:pt x="6422" y="6958"/>
                  </a:cubicBezTo>
                  <a:cubicBezTo>
                    <a:pt x="6885" y="7176"/>
                    <a:pt x="7288" y="7262"/>
                    <a:pt x="7722" y="7262"/>
                  </a:cubicBezTo>
                  <a:cubicBezTo>
                    <a:pt x="7965" y="7262"/>
                    <a:pt x="8217" y="7235"/>
                    <a:pt x="8495" y="7189"/>
                  </a:cubicBezTo>
                  <a:cubicBezTo>
                    <a:pt x="9268" y="7061"/>
                    <a:pt x="12001" y="5255"/>
                    <a:pt x="12001" y="5255"/>
                  </a:cubicBezTo>
                  <a:lnTo>
                    <a:pt x="12069" y="5010"/>
                  </a:lnTo>
                  <a:cubicBezTo>
                    <a:pt x="12466" y="4686"/>
                    <a:pt x="12613" y="4588"/>
                    <a:pt x="12537" y="3810"/>
                  </a:cubicBezTo>
                  <a:cubicBezTo>
                    <a:pt x="12459" y="3033"/>
                    <a:pt x="11222" y="969"/>
                    <a:pt x="10888" y="643"/>
                  </a:cubicBezTo>
                  <a:cubicBezTo>
                    <a:pt x="10650" y="408"/>
                    <a:pt x="10121" y="1"/>
                    <a:pt x="9377" y="1"/>
                  </a:cubicBezTo>
                  <a:close/>
                </a:path>
              </a:pathLst>
            </a:custGeom>
            <a:solidFill>
              <a:srgbClr val="2745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18" name="Google Shape;1295;p34">
              <a:extLst>
                <a:ext uri="{FF2B5EF4-FFF2-40B4-BE49-F238E27FC236}">
                  <a16:creationId xmlns:a16="http://schemas.microsoft.com/office/drawing/2014/main" id="{BCD9890C-34FA-622A-5E99-67AC50211F1B}"/>
                </a:ext>
              </a:extLst>
            </p:cNvPr>
            <p:cNvSpPr/>
            <p:nvPr/>
          </p:nvSpPr>
          <p:spPr>
            <a:xfrm>
              <a:off x="-446310" y="6373481"/>
              <a:ext cx="391916" cy="129071"/>
            </a:xfrm>
            <a:custGeom>
              <a:avLst/>
              <a:gdLst/>
              <a:ahLst/>
              <a:cxnLst/>
              <a:rect l="l" t="t" r="r" b="b"/>
              <a:pathLst>
                <a:path w="9501" h="3129" extrusionOk="0">
                  <a:moveTo>
                    <a:pt x="6889" y="0"/>
                  </a:moveTo>
                  <a:cubicBezTo>
                    <a:pt x="6887" y="0"/>
                    <a:pt x="6885" y="0"/>
                    <a:pt x="6882" y="0"/>
                  </a:cubicBezTo>
                  <a:cubicBezTo>
                    <a:pt x="6627" y="2"/>
                    <a:pt x="6356" y="27"/>
                    <a:pt x="6077" y="65"/>
                  </a:cubicBezTo>
                  <a:cubicBezTo>
                    <a:pt x="4969" y="226"/>
                    <a:pt x="3523" y="1205"/>
                    <a:pt x="2154" y="1621"/>
                  </a:cubicBezTo>
                  <a:cubicBezTo>
                    <a:pt x="1347" y="1866"/>
                    <a:pt x="788" y="1999"/>
                    <a:pt x="401" y="1999"/>
                  </a:cubicBezTo>
                  <a:cubicBezTo>
                    <a:pt x="239" y="1999"/>
                    <a:pt x="107" y="1975"/>
                    <a:pt x="0" y="1928"/>
                  </a:cubicBezTo>
                  <a:lnTo>
                    <a:pt x="0" y="1928"/>
                  </a:lnTo>
                  <a:cubicBezTo>
                    <a:pt x="200" y="2606"/>
                    <a:pt x="738" y="2918"/>
                    <a:pt x="1252" y="2982"/>
                  </a:cubicBezTo>
                  <a:cubicBezTo>
                    <a:pt x="1329" y="2985"/>
                    <a:pt x="1402" y="2987"/>
                    <a:pt x="1473" y="2987"/>
                  </a:cubicBezTo>
                  <a:cubicBezTo>
                    <a:pt x="2235" y="2987"/>
                    <a:pt x="2631" y="2775"/>
                    <a:pt x="3512" y="2599"/>
                  </a:cubicBezTo>
                  <a:cubicBezTo>
                    <a:pt x="3781" y="2545"/>
                    <a:pt x="4109" y="2515"/>
                    <a:pt x="4452" y="2515"/>
                  </a:cubicBezTo>
                  <a:cubicBezTo>
                    <a:pt x="5051" y="2515"/>
                    <a:pt x="5697" y="2607"/>
                    <a:pt x="6156" y="2823"/>
                  </a:cubicBezTo>
                  <a:cubicBezTo>
                    <a:pt x="6617" y="3042"/>
                    <a:pt x="7020" y="3128"/>
                    <a:pt x="7454" y="3128"/>
                  </a:cubicBezTo>
                  <a:cubicBezTo>
                    <a:pt x="7697" y="3128"/>
                    <a:pt x="7950" y="3101"/>
                    <a:pt x="8228" y="3055"/>
                  </a:cubicBezTo>
                  <a:cubicBezTo>
                    <a:pt x="8489" y="3010"/>
                    <a:pt x="8973" y="2776"/>
                    <a:pt x="9501" y="2483"/>
                  </a:cubicBezTo>
                  <a:cubicBezTo>
                    <a:pt x="9381" y="1995"/>
                    <a:pt x="8760" y="926"/>
                    <a:pt x="8760" y="926"/>
                  </a:cubicBezTo>
                  <a:cubicBezTo>
                    <a:pt x="8317" y="221"/>
                    <a:pt x="7657" y="0"/>
                    <a:pt x="6889" y="0"/>
                  </a:cubicBezTo>
                  <a:close/>
                </a:path>
              </a:pathLst>
            </a:custGeom>
            <a:solidFill>
              <a:srgbClr val="000000">
                <a:alpha val="3155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19" name="Google Shape;1296;p34">
              <a:extLst>
                <a:ext uri="{FF2B5EF4-FFF2-40B4-BE49-F238E27FC236}">
                  <a16:creationId xmlns:a16="http://schemas.microsoft.com/office/drawing/2014/main" id="{7482AC18-8096-81A1-BE19-55C600860FCD}"/>
                </a:ext>
              </a:extLst>
            </p:cNvPr>
            <p:cNvSpPr/>
            <p:nvPr/>
          </p:nvSpPr>
          <p:spPr>
            <a:xfrm>
              <a:off x="-134336" y="6174780"/>
              <a:ext cx="1070644" cy="837210"/>
            </a:xfrm>
            <a:custGeom>
              <a:avLst/>
              <a:gdLst/>
              <a:ahLst/>
              <a:cxnLst/>
              <a:rect l="l" t="t" r="r" b="b"/>
              <a:pathLst>
                <a:path w="25955" h="20296" extrusionOk="0">
                  <a:moveTo>
                    <a:pt x="25954" y="1"/>
                  </a:moveTo>
                  <a:lnTo>
                    <a:pt x="14268" y="837"/>
                  </a:lnTo>
                  <a:cubicBezTo>
                    <a:pt x="14268" y="837"/>
                    <a:pt x="14734" y="6355"/>
                    <a:pt x="14147" y="8378"/>
                  </a:cubicBezTo>
                  <a:cubicBezTo>
                    <a:pt x="13710" y="9883"/>
                    <a:pt x="12481" y="11298"/>
                    <a:pt x="10812" y="11298"/>
                  </a:cubicBezTo>
                  <a:cubicBezTo>
                    <a:pt x="10239" y="11298"/>
                    <a:pt x="9614" y="11132"/>
                    <a:pt x="8951" y="10744"/>
                  </a:cubicBezTo>
                  <a:cubicBezTo>
                    <a:pt x="6359" y="9229"/>
                    <a:pt x="4182" y="4816"/>
                    <a:pt x="4182" y="4816"/>
                  </a:cubicBezTo>
                  <a:cubicBezTo>
                    <a:pt x="4182" y="4816"/>
                    <a:pt x="3549" y="4623"/>
                    <a:pt x="2787" y="4623"/>
                  </a:cubicBezTo>
                  <a:cubicBezTo>
                    <a:pt x="2260" y="4623"/>
                    <a:pt x="1670" y="4716"/>
                    <a:pt x="1186" y="5029"/>
                  </a:cubicBezTo>
                  <a:cubicBezTo>
                    <a:pt x="1" y="5794"/>
                    <a:pt x="373" y="7337"/>
                    <a:pt x="373" y="7337"/>
                  </a:cubicBezTo>
                  <a:cubicBezTo>
                    <a:pt x="373" y="7337"/>
                    <a:pt x="3883" y="17597"/>
                    <a:pt x="10888" y="19724"/>
                  </a:cubicBezTo>
                  <a:cubicBezTo>
                    <a:pt x="12179" y="20116"/>
                    <a:pt x="13367" y="20296"/>
                    <a:pt x="14458" y="20296"/>
                  </a:cubicBezTo>
                  <a:cubicBezTo>
                    <a:pt x="19288" y="20296"/>
                    <a:pt x="22224" y="16785"/>
                    <a:pt x="23832" y="12674"/>
                  </a:cubicBezTo>
                  <a:cubicBezTo>
                    <a:pt x="25803" y="7633"/>
                    <a:pt x="25954" y="1"/>
                    <a:pt x="25954" y="1"/>
                  </a:cubicBezTo>
                  <a:close/>
                </a:path>
              </a:pathLst>
            </a:custGeom>
            <a:solidFill>
              <a:srgbClr val="FFC8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20" name="Google Shape;1297;p34">
              <a:extLst>
                <a:ext uri="{FF2B5EF4-FFF2-40B4-BE49-F238E27FC236}">
                  <a16:creationId xmlns:a16="http://schemas.microsoft.com/office/drawing/2014/main" id="{C5DB3E9C-F842-9B9F-0EF0-D9CF15A79211}"/>
                </a:ext>
              </a:extLst>
            </p:cNvPr>
            <p:cNvSpPr/>
            <p:nvPr/>
          </p:nvSpPr>
          <p:spPr>
            <a:xfrm>
              <a:off x="-134212" y="6174780"/>
              <a:ext cx="1070520" cy="803179"/>
            </a:xfrm>
            <a:custGeom>
              <a:avLst/>
              <a:gdLst/>
              <a:ahLst/>
              <a:cxnLst/>
              <a:rect l="l" t="t" r="r" b="b"/>
              <a:pathLst>
                <a:path w="25952" h="19471" extrusionOk="0">
                  <a:moveTo>
                    <a:pt x="25951" y="1"/>
                  </a:moveTo>
                  <a:lnTo>
                    <a:pt x="14264" y="837"/>
                  </a:lnTo>
                  <a:cubicBezTo>
                    <a:pt x="14264" y="837"/>
                    <a:pt x="14728" y="6355"/>
                    <a:pt x="14140" y="8378"/>
                  </a:cubicBezTo>
                  <a:cubicBezTo>
                    <a:pt x="13796" y="9565"/>
                    <a:pt x="12959" y="10695"/>
                    <a:pt x="11802" y="11120"/>
                  </a:cubicBezTo>
                  <a:cubicBezTo>
                    <a:pt x="12034" y="11153"/>
                    <a:pt x="12272" y="11172"/>
                    <a:pt x="12518" y="11172"/>
                  </a:cubicBezTo>
                  <a:cubicBezTo>
                    <a:pt x="12575" y="11172"/>
                    <a:pt x="12632" y="11171"/>
                    <a:pt x="12689" y="11169"/>
                  </a:cubicBezTo>
                  <a:cubicBezTo>
                    <a:pt x="15558" y="11069"/>
                    <a:pt x="17474" y="5430"/>
                    <a:pt x="17474" y="5430"/>
                  </a:cubicBezTo>
                  <a:cubicBezTo>
                    <a:pt x="17474" y="5430"/>
                    <a:pt x="20528" y="4322"/>
                    <a:pt x="25292" y="4322"/>
                  </a:cubicBezTo>
                  <a:cubicBezTo>
                    <a:pt x="25408" y="4322"/>
                    <a:pt x="25525" y="4322"/>
                    <a:pt x="25642" y="4324"/>
                  </a:cubicBezTo>
                  <a:cubicBezTo>
                    <a:pt x="25913" y="1849"/>
                    <a:pt x="25951" y="1"/>
                    <a:pt x="25951" y="1"/>
                  </a:cubicBezTo>
                  <a:close/>
                  <a:moveTo>
                    <a:pt x="1849" y="4696"/>
                  </a:moveTo>
                  <a:lnTo>
                    <a:pt x="1849" y="4696"/>
                  </a:lnTo>
                  <a:cubicBezTo>
                    <a:pt x="1624" y="4781"/>
                    <a:pt x="1400" y="4888"/>
                    <a:pt x="1185" y="5025"/>
                  </a:cubicBezTo>
                  <a:cubicBezTo>
                    <a:pt x="0" y="5791"/>
                    <a:pt x="371" y="7334"/>
                    <a:pt x="371" y="7334"/>
                  </a:cubicBezTo>
                  <a:cubicBezTo>
                    <a:pt x="371" y="7334"/>
                    <a:pt x="3642" y="16890"/>
                    <a:pt x="10167" y="19470"/>
                  </a:cubicBezTo>
                  <a:cubicBezTo>
                    <a:pt x="9047" y="18532"/>
                    <a:pt x="7695" y="17271"/>
                    <a:pt x="6108" y="15581"/>
                  </a:cubicBezTo>
                  <a:cubicBezTo>
                    <a:pt x="1849" y="11042"/>
                    <a:pt x="1734" y="6344"/>
                    <a:pt x="1849" y="4696"/>
                  </a:cubicBezTo>
                  <a:close/>
                </a:path>
              </a:pathLst>
            </a:custGeom>
            <a:solidFill>
              <a:srgbClr val="F69D9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21" name="Google Shape;1298;p34">
              <a:extLst>
                <a:ext uri="{FF2B5EF4-FFF2-40B4-BE49-F238E27FC236}">
                  <a16:creationId xmlns:a16="http://schemas.microsoft.com/office/drawing/2014/main" id="{5644F3C8-6784-A166-C5FD-6DDA5714B788}"/>
                </a:ext>
              </a:extLst>
            </p:cNvPr>
            <p:cNvSpPr/>
            <p:nvPr/>
          </p:nvSpPr>
          <p:spPr>
            <a:xfrm>
              <a:off x="388095" y="5010293"/>
              <a:ext cx="957371" cy="1273841"/>
            </a:xfrm>
            <a:custGeom>
              <a:avLst/>
              <a:gdLst/>
              <a:ahLst/>
              <a:cxnLst/>
              <a:rect l="l" t="t" r="r" b="b"/>
              <a:pathLst>
                <a:path w="23209" h="30881" extrusionOk="0">
                  <a:moveTo>
                    <a:pt x="5319" y="0"/>
                  </a:moveTo>
                  <a:cubicBezTo>
                    <a:pt x="5319" y="0"/>
                    <a:pt x="2113" y="7785"/>
                    <a:pt x="1516" y="13636"/>
                  </a:cubicBezTo>
                  <a:cubicBezTo>
                    <a:pt x="918" y="19487"/>
                    <a:pt x="1" y="29783"/>
                    <a:pt x="751" y="30035"/>
                  </a:cubicBezTo>
                  <a:cubicBezTo>
                    <a:pt x="1462" y="30274"/>
                    <a:pt x="4351" y="30881"/>
                    <a:pt x="8594" y="30881"/>
                  </a:cubicBezTo>
                  <a:cubicBezTo>
                    <a:pt x="8840" y="30881"/>
                    <a:pt x="9089" y="30879"/>
                    <a:pt x="9343" y="30875"/>
                  </a:cubicBezTo>
                  <a:cubicBezTo>
                    <a:pt x="9347" y="30875"/>
                    <a:pt x="9350" y="30875"/>
                    <a:pt x="9353" y="30875"/>
                  </a:cubicBezTo>
                  <a:cubicBezTo>
                    <a:pt x="12926" y="30875"/>
                    <a:pt x="17031" y="30126"/>
                    <a:pt x="17031" y="30126"/>
                  </a:cubicBezTo>
                  <a:cubicBezTo>
                    <a:pt x="17031" y="30126"/>
                    <a:pt x="21094" y="29400"/>
                    <a:pt x="22008" y="29170"/>
                  </a:cubicBezTo>
                  <a:cubicBezTo>
                    <a:pt x="22921" y="28942"/>
                    <a:pt x="23209" y="23605"/>
                    <a:pt x="22633" y="12444"/>
                  </a:cubicBezTo>
                  <a:cubicBezTo>
                    <a:pt x="22059" y="1283"/>
                    <a:pt x="21433" y="150"/>
                    <a:pt x="21433" y="150"/>
                  </a:cubicBezTo>
                  <a:lnTo>
                    <a:pt x="5319" y="0"/>
                  </a:lnTo>
                  <a:close/>
                </a:path>
              </a:pathLst>
            </a:custGeom>
            <a:solidFill>
              <a:srgbClr val="2745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22" name="Google Shape;1299;p34">
              <a:extLst>
                <a:ext uri="{FF2B5EF4-FFF2-40B4-BE49-F238E27FC236}">
                  <a16:creationId xmlns:a16="http://schemas.microsoft.com/office/drawing/2014/main" id="{66F10C59-9FF7-6789-5645-2DAE2A23623B}"/>
                </a:ext>
              </a:extLst>
            </p:cNvPr>
            <p:cNvSpPr/>
            <p:nvPr/>
          </p:nvSpPr>
          <p:spPr>
            <a:xfrm>
              <a:off x="903720" y="5516925"/>
              <a:ext cx="347325" cy="138064"/>
            </a:xfrm>
            <a:custGeom>
              <a:avLst/>
              <a:gdLst/>
              <a:ahLst/>
              <a:cxnLst/>
              <a:rect l="l" t="t" r="r" b="b"/>
              <a:pathLst>
                <a:path w="8420" h="3347" extrusionOk="0">
                  <a:moveTo>
                    <a:pt x="1" y="1"/>
                  </a:moveTo>
                  <a:lnTo>
                    <a:pt x="1" y="1"/>
                  </a:lnTo>
                  <a:cubicBezTo>
                    <a:pt x="1" y="1"/>
                    <a:pt x="959" y="3188"/>
                    <a:pt x="3618" y="3340"/>
                  </a:cubicBezTo>
                  <a:cubicBezTo>
                    <a:pt x="3689" y="3344"/>
                    <a:pt x="3760" y="3346"/>
                    <a:pt x="3830" y="3346"/>
                  </a:cubicBezTo>
                  <a:cubicBezTo>
                    <a:pt x="6390" y="3346"/>
                    <a:pt x="8419" y="718"/>
                    <a:pt x="8419" y="718"/>
                  </a:cubicBezTo>
                  <a:lnTo>
                    <a:pt x="8419" y="718"/>
                  </a:lnTo>
                  <a:cubicBezTo>
                    <a:pt x="7690" y="1039"/>
                    <a:pt x="6815" y="1160"/>
                    <a:pt x="5908" y="1160"/>
                  </a:cubicBezTo>
                  <a:cubicBezTo>
                    <a:pt x="3105" y="1160"/>
                    <a:pt x="1" y="1"/>
                    <a:pt x="1" y="1"/>
                  </a:cubicBezTo>
                  <a:close/>
                </a:path>
              </a:pathLst>
            </a:custGeom>
            <a:solidFill>
              <a:srgbClr val="000000">
                <a:alpha val="3155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23" name="Google Shape;1300;p34">
              <a:extLst>
                <a:ext uri="{FF2B5EF4-FFF2-40B4-BE49-F238E27FC236}">
                  <a16:creationId xmlns:a16="http://schemas.microsoft.com/office/drawing/2014/main" id="{85619CF6-572B-1ABE-DFE0-45AF378B3AAA}"/>
                </a:ext>
              </a:extLst>
            </p:cNvPr>
            <p:cNvSpPr/>
            <p:nvPr/>
          </p:nvSpPr>
          <p:spPr>
            <a:xfrm>
              <a:off x="998636" y="5379109"/>
              <a:ext cx="217594" cy="131216"/>
            </a:xfrm>
            <a:custGeom>
              <a:avLst/>
              <a:gdLst/>
              <a:ahLst/>
              <a:cxnLst/>
              <a:rect l="l" t="t" r="r" b="b"/>
              <a:pathLst>
                <a:path w="5275" h="3181" extrusionOk="0">
                  <a:moveTo>
                    <a:pt x="5274" y="1"/>
                  </a:moveTo>
                  <a:lnTo>
                    <a:pt x="5274" y="1"/>
                  </a:lnTo>
                  <a:cubicBezTo>
                    <a:pt x="2707" y="2364"/>
                    <a:pt x="1" y="2493"/>
                    <a:pt x="1" y="2493"/>
                  </a:cubicBezTo>
                  <a:cubicBezTo>
                    <a:pt x="1" y="2493"/>
                    <a:pt x="857" y="3181"/>
                    <a:pt x="2208" y="3181"/>
                  </a:cubicBezTo>
                  <a:cubicBezTo>
                    <a:pt x="2418" y="3181"/>
                    <a:pt x="2640" y="3164"/>
                    <a:pt x="2872" y="3126"/>
                  </a:cubicBezTo>
                  <a:cubicBezTo>
                    <a:pt x="4604" y="2840"/>
                    <a:pt x="5274" y="1"/>
                    <a:pt x="5274" y="1"/>
                  </a:cubicBezTo>
                  <a:close/>
                </a:path>
              </a:pathLst>
            </a:custGeom>
            <a:solidFill>
              <a:srgbClr val="000000">
                <a:alpha val="3155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24" name="Google Shape;1301;p34">
              <a:extLst>
                <a:ext uri="{FF2B5EF4-FFF2-40B4-BE49-F238E27FC236}">
                  <a16:creationId xmlns:a16="http://schemas.microsoft.com/office/drawing/2014/main" id="{834AB7A5-D52A-0539-3411-7CAE28461666}"/>
                </a:ext>
              </a:extLst>
            </p:cNvPr>
            <p:cNvSpPr/>
            <p:nvPr/>
          </p:nvSpPr>
          <p:spPr>
            <a:xfrm>
              <a:off x="387971" y="5010293"/>
              <a:ext cx="906716" cy="1273470"/>
            </a:xfrm>
            <a:custGeom>
              <a:avLst/>
              <a:gdLst/>
              <a:ahLst/>
              <a:cxnLst/>
              <a:rect l="l" t="t" r="r" b="b"/>
              <a:pathLst>
                <a:path w="21981" h="30872" extrusionOk="0">
                  <a:moveTo>
                    <a:pt x="5322" y="0"/>
                  </a:moveTo>
                  <a:cubicBezTo>
                    <a:pt x="5322" y="0"/>
                    <a:pt x="2116" y="7785"/>
                    <a:pt x="1516" y="13634"/>
                  </a:cubicBezTo>
                  <a:cubicBezTo>
                    <a:pt x="918" y="19485"/>
                    <a:pt x="1" y="29781"/>
                    <a:pt x="753" y="30032"/>
                  </a:cubicBezTo>
                  <a:cubicBezTo>
                    <a:pt x="1423" y="30260"/>
                    <a:pt x="4029" y="30808"/>
                    <a:pt x="7883" y="30872"/>
                  </a:cubicBezTo>
                  <a:cubicBezTo>
                    <a:pt x="8374" y="29358"/>
                    <a:pt x="9410" y="26718"/>
                    <a:pt x="10679" y="26670"/>
                  </a:cubicBezTo>
                  <a:cubicBezTo>
                    <a:pt x="12458" y="26601"/>
                    <a:pt x="14240" y="26134"/>
                    <a:pt x="14973" y="24987"/>
                  </a:cubicBezTo>
                  <a:cubicBezTo>
                    <a:pt x="15703" y="23842"/>
                    <a:pt x="16852" y="4076"/>
                    <a:pt x="16852" y="4076"/>
                  </a:cubicBezTo>
                  <a:cubicBezTo>
                    <a:pt x="16852" y="4076"/>
                    <a:pt x="19943" y="3927"/>
                    <a:pt x="21980" y="3444"/>
                  </a:cubicBezTo>
                  <a:cubicBezTo>
                    <a:pt x="21668" y="586"/>
                    <a:pt x="21436" y="150"/>
                    <a:pt x="21436" y="150"/>
                  </a:cubicBezTo>
                  <a:lnTo>
                    <a:pt x="5322" y="0"/>
                  </a:lnTo>
                  <a:close/>
                </a:path>
              </a:pathLst>
            </a:custGeom>
            <a:solidFill>
              <a:srgbClr val="2745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25" name="Google Shape;1302;p34">
              <a:extLst>
                <a:ext uri="{FF2B5EF4-FFF2-40B4-BE49-F238E27FC236}">
                  <a16:creationId xmlns:a16="http://schemas.microsoft.com/office/drawing/2014/main" id="{E8F5DA69-B026-3835-E319-059417D0889A}"/>
                </a:ext>
              </a:extLst>
            </p:cNvPr>
            <p:cNvSpPr/>
            <p:nvPr/>
          </p:nvSpPr>
          <p:spPr>
            <a:xfrm>
              <a:off x="387971" y="5010293"/>
              <a:ext cx="906716" cy="1273470"/>
            </a:xfrm>
            <a:custGeom>
              <a:avLst/>
              <a:gdLst/>
              <a:ahLst/>
              <a:cxnLst/>
              <a:rect l="l" t="t" r="r" b="b"/>
              <a:pathLst>
                <a:path w="21981" h="30872" extrusionOk="0">
                  <a:moveTo>
                    <a:pt x="5322" y="0"/>
                  </a:moveTo>
                  <a:cubicBezTo>
                    <a:pt x="5322" y="0"/>
                    <a:pt x="2116" y="7785"/>
                    <a:pt x="1516" y="13634"/>
                  </a:cubicBezTo>
                  <a:cubicBezTo>
                    <a:pt x="918" y="19485"/>
                    <a:pt x="1" y="29781"/>
                    <a:pt x="753" y="30032"/>
                  </a:cubicBezTo>
                  <a:cubicBezTo>
                    <a:pt x="1423" y="30260"/>
                    <a:pt x="4029" y="30808"/>
                    <a:pt x="7883" y="30872"/>
                  </a:cubicBezTo>
                  <a:cubicBezTo>
                    <a:pt x="8374" y="29358"/>
                    <a:pt x="9410" y="26718"/>
                    <a:pt x="10679" y="26670"/>
                  </a:cubicBezTo>
                  <a:cubicBezTo>
                    <a:pt x="12458" y="26601"/>
                    <a:pt x="14240" y="26134"/>
                    <a:pt x="14973" y="24987"/>
                  </a:cubicBezTo>
                  <a:cubicBezTo>
                    <a:pt x="15703" y="23842"/>
                    <a:pt x="16852" y="4076"/>
                    <a:pt x="16852" y="4076"/>
                  </a:cubicBezTo>
                  <a:cubicBezTo>
                    <a:pt x="16852" y="4076"/>
                    <a:pt x="19943" y="3927"/>
                    <a:pt x="21980" y="3444"/>
                  </a:cubicBezTo>
                  <a:cubicBezTo>
                    <a:pt x="21668" y="586"/>
                    <a:pt x="21436" y="150"/>
                    <a:pt x="21436" y="150"/>
                  </a:cubicBezTo>
                  <a:lnTo>
                    <a:pt x="5322" y="0"/>
                  </a:lnTo>
                  <a:close/>
                </a:path>
              </a:pathLst>
            </a:custGeom>
            <a:solidFill>
              <a:srgbClr val="000000">
                <a:alpha val="3155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26" name="Google Shape;1303;p34">
              <a:extLst>
                <a:ext uri="{FF2B5EF4-FFF2-40B4-BE49-F238E27FC236}">
                  <a16:creationId xmlns:a16="http://schemas.microsoft.com/office/drawing/2014/main" id="{A71D37C8-AA81-1319-99B8-647515CA178A}"/>
                </a:ext>
              </a:extLst>
            </p:cNvPr>
            <p:cNvSpPr/>
            <p:nvPr/>
          </p:nvSpPr>
          <p:spPr>
            <a:xfrm>
              <a:off x="706380" y="7537804"/>
              <a:ext cx="396536" cy="255461"/>
            </a:xfrm>
            <a:custGeom>
              <a:avLst/>
              <a:gdLst/>
              <a:ahLst/>
              <a:cxnLst/>
              <a:rect l="l" t="t" r="r" b="b"/>
              <a:pathLst>
                <a:path w="9613" h="6193" extrusionOk="0">
                  <a:moveTo>
                    <a:pt x="549" y="0"/>
                  </a:moveTo>
                  <a:cubicBezTo>
                    <a:pt x="516" y="0"/>
                    <a:pt x="488" y="9"/>
                    <a:pt x="463" y="29"/>
                  </a:cubicBezTo>
                  <a:cubicBezTo>
                    <a:pt x="254" y="203"/>
                    <a:pt x="0" y="2591"/>
                    <a:pt x="24" y="3085"/>
                  </a:cubicBezTo>
                  <a:cubicBezTo>
                    <a:pt x="50" y="3582"/>
                    <a:pt x="1359" y="4029"/>
                    <a:pt x="1640" y="4060"/>
                  </a:cubicBezTo>
                  <a:cubicBezTo>
                    <a:pt x="1921" y="4089"/>
                    <a:pt x="3171" y="5045"/>
                    <a:pt x="4517" y="5747"/>
                  </a:cubicBezTo>
                  <a:cubicBezTo>
                    <a:pt x="5179" y="6092"/>
                    <a:pt x="6135" y="6192"/>
                    <a:pt x="6975" y="6192"/>
                  </a:cubicBezTo>
                  <a:cubicBezTo>
                    <a:pt x="7843" y="6192"/>
                    <a:pt x="8587" y="6085"/>
                    <a:pt x="8749" y="6029"/>
                  </a:cubicBezTo>
                  <a:cubicBezTo>
                    <a:pt x="9068" y="5919"/>
                    <a:pt x="9433" y="5472"/>
                    <a:pt x="9524" y="4872"/>
                  </a:cubicBezTo>
                  <a:cubicBezTo>
                    <a:pt x="9612" y="4273"/>
                    <a:pt x="9454" y="3789"/>
                    <a:pt x="9098" y="3610"/>
                  </a:cubicBezTo>
                  <a:cubicBezTo>
                    <a:pt x="8742" y="3432"/>
                    <a:pt x="7259" y="2988"/>
                    <a:pt x="6521" y="2159"/>
                  </a:cubicBezTo>
                  <a:cubicBezTo>
                    <a:pt x="5786" y="1337"/>
                    <a:pt x="5425" y="668"/>
                    <a:pt x="5425" y="668"/>
                  </a:cubicBezTo>
                  <a:cubicBezTo>
                    <a:pt x="5126" y="490"/>
                    <a:pt x="4835" y="422"/>
                    <a:pt x="4573" y="422"/>
                  </a:cubicBezTo>
                  <a:cubicBezTo>
                    <a:pt x="4050" y="422"/>
                    <a:pt x="3635" y="689"/>
                    <a:pt x="3473" y="878"/>
                  </a:cubicBezTo>
                  <a:cubicBezTo>
                    <a:pt x="3388" y="977"/>
                    <a:pt x="3222" y="1016"/>
                    <a:pt x="3018" y="1016"/>
                  </a:cubicBezTo>
                  <a:cubicBezTo>
                    <a:pt x="2633" y="1016"/>
                    <a:pt x="2112" y="875"/>
                    <a:pt x="1751" y="726"/>
                  </a:cubicBezTo>
                  <a:cubicBezTo>
                    <a:pt x="1265" y="525"/>
                    <a:pt x="796" y="0"/>
                    <a:pt x="549" y="0"/>
                  </a:cubicBezTo>
                  <a:close/>
                </a:path>
              </a:pathLst>
            </a:custGeom>
            <a:solidFill>
              <a:srgbClr val="2745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27" name="Google Shape;1304;p34">
              <a:extLst>
                <a:ext uri="{FF2B5EF4-FFF2-40B4-BE49-F238E27FC236}">
                  <a16:creationId xmlns:a16="http://schemas.microsoft.com/office/drawing/2014/main" id="{0C1CBC3F-5B75-51F4-D92A-4B25441B014B}"/>
                </a:ext>
              </a:extLst>
            </p:cNvPr>
            <p:cNvSpPr/>
            <p:nvPr/>
          </p:nvSpPr>
          <p:spPr>
            <a:xfrm>
              <a:off x="1238175" y="5152564"/>
              <a:ext cx="107291" cy="1073036"/>
            </a:xfrm>
            <a:custGeom>
              <a:avLst/>
              <a:gdLst/>
              <a:ahLst/>
              <a:cxnLst/>
              <a:rect l="l" t="t" r="r" b="b"/>
              <a:pathLst>
                <a:path w="2601" h="26013" extrusionOk="0">
                  <a:moveTo>
                    <a:pt x="1371" y="1"/>
                  </a:moveTo>
                  <a:cubicBezTo>
                    <a:pt x="455" y="382"/>
                    <a:pt x="585" y="1434"/>
                    <a:pt x="533" y="2158"/>
                  </a:cubicBezTo>
                  <a:cubicBezTo>
                    <a:pt x="478" y="2922"/>
                    <a:pt x="1031" y="11853"/>
                    <a:pt x="1118" y="18174"/>
                  </a:cubicBezTo>
                  <a:cubicBezTo>
                    <a:pt x="1172" y="22214"/>
                    <a:pt x="497" y="24725"/>
                    <a:pt x="1" y="26012"/>
                  </a:cubicBezTo>
                  <a:cubicBezTo>
                    <a:pt x="607" y="25895"/>
                    <a:pt x="1139" y="25788"/>
                    <a:pt x="1400" y="25721"/>
                  </a:cubicBezTo>
                  <a:cubicBezTo>
                    <a:pt x="2313" y="25493"/>
                    <a:pt x="2601" y="20156"/>
                    <a:pt x="2025" y="8995"/>
                  </a:cubicBezTo>
                  <a:cubicBezTo>
                    <a:pt x="1801" y="4644"/>
                    <a:pt x="1571" y="1832"/>
                    <a:pt x="1371" y="1"/>
                  </a:cubicBezTo>
                  <a:close/>
                </a:path>
              </a:pathLst>
            </a:custGeom>
            <a:solidFill>
              <a:srgbClr val="FFFFFF">
                <a:alpha val="1488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28" name="Google Shape;1305;p34">
              <a:extLst>
                <a:ext uri="{FF2B5EF4-FFF2-40B4-BE49-F238E27FC236}">
                  <a16:creationId xmlns:a16="http://schemas.microsoft.com/office/drawing/2014/main" id="{79952D51-0B43-E3C0-7C83-46EA0FFB09F1}"/>
                </a:ext>
              </a:extLst>
            </p:cNvPr>
            <p:cNvSpPr/>
            <p:nvPr/>
          </p:nvSpPr>
          <p:spPr>
            <a:xfrm>
              <a:off x="923355" y="6279720"/>
              <a:ext cx="297289" cy="1259775"/>
            </a:xfrm>
            <a:custGeom>
              <a:avLst/>
              <a:gdLst/>
              <a:ahLst/>
              <a:cxnLst/>
              <a:rect l="l" t="t" r="r" b="b"/>
              <a:pathLst>
                <a:path w="7207" h="30540" extrusionOk="0">
                  <a:moveTo>
                    <a:pt x="7207" y="1"/>
                  </a:moveTo>
                  <a:cubicBezTo>
                    <a:pt x="6933" y="609"/>
                    <a:pt x="6599" y="1478"/>
                    <a:pt x="6559" y="2182"/>
                  </a:cubicBezTo>
                  <a:cubicBezTo>
                    <a:pt x="6493" y="3387"/>
                    <a:pt x="4224" y="14493"/>
                    <a:pt x="2571" y="20355"/>
                  </a:cubicBezTo>
                  <a:cubicBezTo>
                    <a:pt x="916" y="26217"/>
                    <a:pt x="148" y="29313"/>
                    <a:pt x="34" y="29992"/>
                  </a:cubicBezTo>
                  <a:cubicBezTo>
                    <a:pt x="0" y="30192"/>
                    <a:pt x="62" y="30377"/>
                    <a:pt x="165" y="30539"/>
                  </a:cubicBezTo>
                  <a:cubicBezTo>
                    <a:pt x="1275" y="26655"/>
                    <a:pt x="4970" y="13322"/>
                    <a:pt x="7207" y="1"/>
                  </a:cubicBezTo>
                  <a:close/>
                </a:path>
              </a:pathLst>
            </a:custGeom>
            <a:solidFill>
              <a:srgbClr val="FFE3D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29" name="Google Shape;1306;p34">
              <a:extLst>
                <a:ext uri="{FF2B5EF4-FFF2-40B4-BE49-F238E27FC236}">
                  <a16:creationId xmlns:a16="http://schemas.microsoft.com/office/drawing/2014/main" id="{CB8DFBD1-9DC2-2B36-B521-B45B2DA33850}"/>
                </a:ext>
              </a:extLst>
            </p:cNvPr>
            <p:cNvSpPr/>
            <p:nvPr/>
          </p:nvSpPr>
          <p:spPr>
            <a:xfrm>
              <a:off x="269089" y="6344070"/>
              <a:ext cx="654761" cy="667920"/>
            </a:xfrm>
            <a:custGeom>
              <a:avLst/>
              <a:gdLst/>
              <a:ahLst/>
              <a:cxnLst/>
              <a:rect l="l" t="t" r="r" b="b"/>
              <a:pathLst>
                <a:path w="15873" h="16192" extrusionOk="0">
                  <a:moveTo>
                    <a:pt x="15671" y="1"/>
                  </a:moveTo>
                  <a:cubicBezTo>
                    <a:pt x="15671" y="1"/>
                    <a:pt x="14895" y="10658"/>
                    <a:pt x="9368" y="13576"/>
                  </a:cubicBezTo>
                  <a:cubicBezTo>
                    <a:pt x="6464" y="15110"/>
                    <a:pt x="4026" y="15474"/>
                    <a:pt x="2366" y="15474"/>
                  </a:cubicBezTo>
                  <a:cubicBezTo>
                    <a:pt x="866" y="15474"/>
                    <a:pt x="1" y="15177"/>
                    <a:pt x="0" y="15177"/>
                  </a:cubicBezTo>
                  <a:lnTo>
                    <a:pt x="0" y="15177"/>
                  </a:lnTo>
                  <a:cubicBezTo>
                    <a:pt x="0" y="15177"/>
                    <a:pt x="13" y="15205"/>
                    <a:pt x="16" y="15211"/>
                  </a:cubicBezTo>
                  <a:cubicBezTo>
                    <a:pt x="370" y="15368"/>
                    <a:pt x="734" y="15507"/>
                    <a:pt x="1108" y="15620"/>
                  </a:cubicBezTo>
                  <a:cubicBezTo>
                    <a:pt x="2399" y="16012"/>
                    <a:pt x="3587" y="16192"/>
                    <a:pt x="4678" y="16192"/>
                  </a:cubicBezTo>
                  <a:cubicBezTo>
                    <a:pt x="9508" y="16192"/>
                    <a:pt x="12444" y="12681"/>
                    <a:pt x="14052" y="8570"/>
                  </a:cubicBezTo>
                  <a:cubicBezTo>
                    <a:pt x="15064" y="5981"/>
                    <a:pt x="15593" y="2711"/>
                    <a:pt x="15872" y="141"/>
                  </a:cubicBezTo>
                  <a:cubicBezTo>
                    <a:pt x="15752" y="53"/>
                    <a:pt x="15671" y="1"/>
                    <a:pt x="15671" y="1"/>
                  </a:cubicBezTo>
                  <a:close/>
                </a:path>
              </a:pathLst>
            </a:custGeom>
            <a:solidFill>
              <a:srgbClr val="FFE3D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30" name="Google Shape;1307;p34">
              <a:extLst>
                <a:ext uri="{FF2B5EF4-FFF2-40B4-BE49-F238E27FC236}">
                  <a16:creationId xmlns:a16="http://schemas.microsoft.com/office/drawing/2014/main" id="{490CC1C8-0C47-025F-DEB2-489304C722AA}"/>
                </a:ext>
              </a:extLst>
            </p:cNvPr>
            <p:cNvSpPr/>
            <p:nvPr/>
          </p:nvSpPr>
          <p:spPr>
            <a:xfrm>
              <a:off x="706421" y="7537804"/>
              <a:ext cx="250717" cy="201960"/>
            </a:xfrm>
            <a:custGeom>
              <a:avLst/>
              <a:gdLst/>
              <a:ahLst/>
              <a:cxnLst/>
              <a:rect l="l" t="t" r="r" b="b"/>
              <a:pathLst>
                <a:path w="6078" h="4896" extrusionOk="0">
                  <a:moveTo>
                    <a:pt x="551" y="1"/>
                  </a:moveTo>
                  <a:cubicBezTo>
                    <a:pt x="517" y="1"/>
                    <a:pt x="487" y="10"/>
                    <a:pt x="465" y="36"/>
                  </a:cubicBezTo>
                  <a:cubicBezTo>
                    <a:pt x="255" y="210"/>
                    <a:pt x="1" y="2597"/>
                    <a:pt x="25" y="3093"/>
                  </a:cubicBezTo>
                  <a:cubicBezTo>
                    <a:pt x="35" y="3263"/>
                    <a:pt x="194" y="3428"/>
                    <a:pt x="413" y="3573"/>
                  </a:cubicBezTo>
                  <a:cubicBezTo>
                    <a:pt x="416" y="3538"/>
                    <a:pt x="417" y="3500"/>
                    <a:pt x="423" y="3463"/>
                  </a:cubicBezTo>
                  <a:cubicBezTo>
                    <a:pt x="441" y="3323"/>
                    <a:pt x="557" y="3258"/>
                    <a:pt x="709" y="3258"/>
                  </a:cubicBezTo>
                  <a:cubicBezTo>
                    <a:pt x="802" y="3258"/>
                    <a:pt x="909" y="3283"/>
                    <a:pt x="1015" y="3329"/>
                  </a:cubicBezTo>
                  <a:cubicBezTo>
                    <a:pt x="1292" y="3450"/>
                    <a:pt x="1619" y="3462"/>
                    <a:pt x="2330" y="3958"/>
                  </a:cubicBezTo>
                  <a:cubicBezTo>
                    <a:pt x="2626" y="4166"/>
                    <a:pt x="2981" y="4363"/>
                    <a:pt x="3295" y="4523"/>
                  </a:cubicBezTo>
                  <a:cubicBezTo>
                    <a:pt x="3249" y="4493"/>
                    <a:pt x="3202" y="4465"/>
                    <a:pt x="3157" y="4434"/>
                  </a:cubicBezTo>
                  <a:cubicBezTo>
                    <a:pt x="2766" y="4153"/>
                    <a:pt x="2237" y="3759"/>
                    <a:pt x="2006" y="3569"/>
                  </a:cubicBezTo>
                  <a:cubicBezTo>
                    <a:pt x="1777" y="3378"/>
                    <a:pt x="713" y="3016"/>
                    <a:pt x="622" y="2885"/>
                  </a:cubicBezTo>
                  <a:cubicBezTo>
                    <a:pt x="530" y="2752"/>
                    <a:pt x="567" y="2349"/>
                    <a:pt x="768" y="1670"/>
                  </a:cubicBezTo>
                  <a:cubicBezTo>
                    <a:pt x="908" y="1199"/>
                    <a:pt x="1219" y="1056"/>
                    <a:pt x="1522" y="1056"/>
                  </a:cubicBezTo>
                  <a:cubicBezTo>
                    <a:pt x="1658" y="1056"/>
                    <a:pt x="1792" y="1084"/>
                    <a:pt x="1908" y="1125"/>
                  </a:cubicBezTo>
                  <a:cubicBezTo>
                    <a:pt x="2286" y="1257"/>
                    <a:pt x="2902" y="1281"/>
                    <a:pt x="3029" y="1573"/>
                  </a:cubicBezTo>
                  <a:cubicBezTo>
                    <a:pt x="3155" y="1866"/>
                    <a:pt x="3529" y="2494"/>
                    <a:pt x="4087" y="2971"/>
                  </a:cubicBezTo>
                  <a:cubicBezTo>
                    <a:pt x="4644" y="3448"/>
                    <a:pt x="6077" y="4137"/>
                    <a:pt x="6077" y="4137"/>
                  </a:cubicBezTo>
                  <a:cubicBezTo>
                    <a:pt x="6077" y="4137"/>
                    <a:pt x="5361" y="3624"/>
                    <a:pt x="4758" y="3086"/>
                  </a:cubicBezTo>
                  <a:cubicBezTo>
                    <a:pt x="4156" y="2546"/>
                    <a:pt x="3683" y="1746"/>
                    <a:pt x="3780" y="1340"/>
                  </a:cubicBezTo>
                  <a:cubicBezTo>
                    <a:pt x="3860" y="1008"/>
                    <a:pt x="3998" y="618"/>
                    <a:pt x="4881" y="618"/>
                  </a:cubicBezTo>
                  <a:cubicBezTo>
                    <a:pt x="5030" y="618"/>
                    <a:pt x="5199" y="629"/>
                    <a:pt x="5393" y="653"/>
                  </a:cubicBezTo>
                  <a:cubicBezTo>
                    <a:pt x="5104" y="487"/>
                    <a:pt x="4825" y="424"/>
                    <a:pt x="4571" y="424"/>
                  </a:cubicBezTo>
                  <a:cubicBezTo>
                    <a:pt x="4049" y="424"/>
                    <a:pt x="3635" y="690"/>
                    <a:pt x="3473" y="880"/>
                  </a:cubicBezTo>
                  <a:cubicBezTo>
                    <a:pt x="3388" y="978"/>
                    <a:pt x="3222" y="1017"/>
                    <a:pt x="3017" y="1017"/>
                  </a:cubicBezTo>
                  <a:cubicBezTo>
                    <a:pt x="2632" y="1017"/>
                    <a:pt x="2112" y="877"/>
                    <a:pt x="1752" y="727"/>
                  </a:cubicBezTo>
                  <a:cubicBezTo>
                    <a:pt x="1272" y="529"/>
                    <a:pt x="808" y="12"/>
                    <a:pt x="558" y="1"/>
                  </a:cubicBezTo>
                  <a:cubicBezTo>
                    <a:pt x="556" y="1"/>
                    <a:pt x="553" y="1"/>
                    <a:pt x="551" y="1"/>
                  </a:cubicBezTo>
                  <a:close/>
                  <a:moveTo>
                    <a:pt x="3295" y="4518"/>
                  </a:moveTo>
                  <a:lnTo>
                    <a:pt x="3295" y="4518"/>
                  </a:lnTo>
                  <a:cubicBezTo>
                    <a:pt x="3665" y="4746"/>
                    <a:pt x="4091" y="4895"/>
                    <a:pt x="4091" y="4895"/>
                  </a:cubicBezTo>
                  <a:cubicBezTo>
                    <a:pt x="4091" y="4895"/>
                    <a:pt x="3734" y="4741"/>
                    <a:pt x="3295" y="4518"/>
                  </a:cubicBezTo>
                  <a:close/>
                </a:path>
              </a:pathLst>
            </a:custGeom>
            <a:solidFill>
              <a:srgbClr val="000000">
                <a:alpha val="3155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31" name="Google Shape;1308;p34">
              <a:extLst>
                <a:ext uri="{FF2B5EF4-FFF2-40B4-BE49-F238E27FC236}">
                  <a16:creationId xmlns:a16="http://schemas.microsoft.com/office/drawing/2014/main" id="{396B5EAF-ED7A-0672-72D6-798B342F18DB}"/>
                </a:ext>
              </a:extLst>
            </p:cNvPr>
            <p:cNvSpPr/>
            <p:nvPr/>
          </p:nvSpPr>
          <p:spPr>
            <a:xfrm>
              <a:off x="-210979" y="2304788"/>
              <a:ext cx="1938049" cy="1883475"/>
            </a:xfrm>
            <a:custGeom>
              <a:avLst/>
              <a:gdLst/>
              <a:ahLst/>
              <a:cxnLst/>
              <a:rect l="l" t="t" r="r" b="b"/>
              <a:pathLst>
                <a:path w="46983" h="45660" extrusionOk="0">
                  <a:moveTo>
                    <a:pt x="20166" y="1"/>
                  </a:moveTo>
                  <a:cubicBezTo>
                    <a:pt x="19732" y="1"/>
                    <a:pt x="19298" y="37"/>
                    <a:pt x="18883" y="126"/>
                  </a:cubicBezTo>
                  <a:lnTo>
                    <a:pt x="17682" y="381"/>
                  </a:lnTo>
                  <a:cubicBezTo>
                    <a:pt x="16018" y="738"/>
                    <a:pt x="14610" y="1496"/>
                    <a:pt x="11905" y="3619"/>
                  </a:cubicBezTo>
                  <a:cubicBezTo>
                    <a:pt x="7151" y="7349"/>
                    <a:pt x="7635" y="14707"/>
                    <a:pt x="7567" y="21342"/>
                  </a:cubicBezTo>
                  <a:cubicBezTo>
                    <a:pt x="7498" y="27975"/>
                    <a:pt x="4129" y="31958"/>
                    <a:pt x="2271" y="34640"/>
                  </a:cubicBezTo>
                  <a:cubicBezTo>
                    <a:pt x="410" y="37322"/>
                    <a:pt x="1" y="39742"/>
                    <a:pt x="3279" y="41962"/>
                  </a:cubicBezTo>
                  <a:cubicBezTo>
                    <a:pt x="4399" y="42721"/>
                    <a:pt x="5377" y="42970"/>
                    <a:pt x="6179" y="42970"/>
                  </a:cubicBezTo>
                  <a:cubicBezTo>
                    <a:pt x="7727" y="42970"/>
                    <a:pt x="8622" y="42042"/>
                    <a:pt x="8622" y="42041"/>
                  </a:cubicBezTo>
                  <a:lnTo>
                    <a:pt x="8622" y="42041"/>
                  </a:lnTo>
                  <a:cubicBezTo>
                    <a:pt x="8622" y="42042"/>
                    <a:pt x="8416" y="44038"/>
                    <a:pt x="10850" y="44846"/>
                  </a:cubicBezTo>
                  <a:cubicBezTo>
                    <a:pt x="11589" y="45092"/>
                    <a:pt x="12292" y="45177"/>
                    <a:pt x="12911" y="45177"/>
                  </a:cubicBezTo>
                  <a:cubicBezTo>
                    <a:pt x="14330" y="45177"/>
                    <a:pt x="15315" y="44729"/>
                    <a:pt x="15315" y="44729"/>
                  </a:cubicBezTo>
                  <a:lnTo>
                    <a:pt x="34989" y="43897"/>
                  </a:lnTo>
                  <a:cubicBezTo>
                    <a:pt x="34989" y="43897"/>
                    <a:pt x="37134" y="45660"/>
                    <a:pt x="39847" y="45660"/>
                  </a:cubicBezTo>
                  <a:cubicBezTo>
                    <a:pt x="40262" y="45660"/>
                    <a:pt x="40690" y="45618"/>
                    <a:pt x="41126" y="45523"/>
                  </a:cubicBezTo>
                  <a:cubicBezTo>
                    <a:pt x="44412" y="44805"/>
                    <a:pt x="45930" y="40183"/>
                    <a:pt x="43474" y="37808"/>
                  </a:cubicBezTo>
                  <a:cubicBezTo>
                    <a:pt x="45675" y="36899"/>
                    <a:pt x="46983" y="34709"/>
                    <a:pt x="46221" y="31030"/>
                  </a:cubicBezTo>
                  <a:cubicBezTo>
                    <a:pt x="45459" y="27352"/>
                    <a:pt x="41389" y="25789"/>
                    <a:pt x="39550" y="22778"/>
                  </a:cubicBezTo>
                  <a:cubicBezTo>
                    <a:pt x="37711" y="19769"/>
                    <a:pt x="38694" y="16682"/>
                    <a:pt x="38694" y="16682"/>
                  </a:cubicBezTo>
                  <a:cubicBezTo>
                    <a:pt x="38694" y="16682"/>
                    <a:pt x="40604" y="14976"/>
                    <a:pt x="40905" y="12356"/>
                  </a:cubicBezTo>
                  <a:cubicBezTo>
                    <a:pt x="41204" y="9738"/>
                    <a:pt x="41400" y="5528"/>
                    <a:pt x="36723" y="2799"/>
                  </a:cubicBezTo>
                  <a:cubicBezTo>
                    <a:pt x="33372" y="843"/>
                    <a:pt x="29305" y="566"/>
                    <a:pt x="27271" y="566"/>
                  </a:cubicBezTo>
                  <a:cubicBezTo>
                    <a:pt x="26467" y="566"/>
                    <a:pt x="25981" y="610"/>
                    <a:pt x="25981" y="610"/>
                  </a:cubicBezTo>
                  <a:cubicBezTo>
                    <a:pt x="25981" y="610"/>
                    <a:pt x="25822" y="617"/>
                    <a:pt x="25558" y="617"/>
                  </a:cubicBezTo>
                  <a:cubicBezTo>
                    <a:pt x="24956" y="617"/>
                    <a:pt x="23810" y="579"/>
                    <a:pt x="22747" y="334"/>
                  </a:cubicBezTo>
                  <a:cubicBezTo>
                    <a:pt x="22002" y="163"/>
                    <a:pt x="21084" y="1"/>
                    <a:pt x="20166" y="1"/>
                  </a:cubicBezTo>
                  <a:close/>
                </a:path>
              </a:pathLst>
            </a:custGeom>
            <a:solidFill>
              <a:srgbClr val="65289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32" name="Google Shape;1309;p34">
              <a:extLst>
                <a:ext uri="{FF2B5EF4-FFF2-40B4-BE49-F238E27FC236}">
                  <a16:creationId xmlns:a16="http://schemas.microsoft.com/office/drawing/2014/main" id="{93084E41-9B76-BAAC-BDD4-9BAF49903DF9}"/>
                </a:ext>
              </a:extLst>
            </p:cNvPr>
            <p:cNvSpPr/>
            <p:nvPr/>
          </p:nvSpPr>
          <p:spPr>
            <a:xfrm>
              <a:off x="1231534" y="2443965"/>
              <a:ext cx="168754" cy="137734"/>
            </a:xfrm>
            <a:custGeom>
              <a:avLst/>
              <a:gdLst/>
              <a:ahLst/>
              <a:cxnLst/>
              <a:rect l="l" t="t" r="r" b="b"/>
              <a:pathLst>
                <a:path w="4091" h="3339" extrusionOk="0">
                  <a:moveTo>
                    <a:pt x="141" y="0"/>
                  </a:moveTo>
                  <a:cubicBezTo>
                    <a:pt x="1" y="0"/>
                    <a:pt x="26" y="94"/>
                    <a:pt x="335" y="332"/>
                  </a:cubicBezTo>
                  <a:cubicBezTo>
                    <a:pt x="1347" y="1111"/>
                    <a:pt x="2262" y="2190"/>
                    <a:pt x="2652" y="2751"/>
                  </a:cubicBezTo>
                  <a:cubicBezTo>
                    <a:pt x="2907" y="3117"/>
                    <a:pt x="3110" y="3339"/>
                    <a:pt x="3328" y="3339"/>
                  </a:cubicBezTo>
                  <a:cubicBezTo>
                    <a:pt x="3445" y="3339"/>
                    <a:pt x="3566" y="3276"/>
                    <a:pt x="3701" y="3137"/>
                  </a:cubicBezTo>
                  <a:cubicBezTo>
                    <a:pt x="4091" y="2741"/>
                    <a:pt x="3916" y="2217"/>
                    <a:pt x="2296" y="877"/>
                  </a:cubicBezTo>
                  <a:cubicBezTo>
                    <a:pt x="1642" y="489"/>
                    <a:pt x="461" y="0"/>
                    <a:pt x="141" y="0"/>
                  </a:cubicBezTo>
                  <a:close/>
                </a:path>
              </a:pathLst>
            </a:custGeom>
            <a:solidFill>
              <a:srgbClr val="FFFFFF">
                <a:alpha val="1488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33" name="Google Shape;1310;p34">
              <a:extLst>
                <a:ext uri="{FF2B5EF4-FFF2-40B4-BE49-F238E27FC236}">
                  <a16:creationId xmlns:a16="http://schemas.microsoft.com/office/drawing/2014/main" id="{B488C0C6-58BD-C822-91F3-A8ECAC314ED6}"/>
                </a:ext>
              </a:extLst>
            </p:cNvPr>
            <p:cNvSpPr/>
            <p:nvPr/>
          </p:nvSpPr>
          <p:spPr>
            <a:xfrm>
              <a:off x="1391460" y="2705160"/>
              <a:ext cx="74827" cy="221925"/>
            </a:xfrm>
            <a:custGeom>
              <a:avLst/>
              <a:gdLst/>
              <a:ahLst/>
              <a:cxnLst/>
              <a:rect l="l" t="t" r="r" b="b"/>
              <a:pathLst>
                <a:path w="1814" h="5380" extrusionOk="0">
                  <a:moveTo>
                    <a:pt x="1088" y="0"/>
                  </a:moveTo>
                  <a:cubicBezTo>
                    <a:pt x="1031" y="0"/>
                    <a:pt x="993" y="71"/>
                    <a:pt x="988" y="216"/>
                  </a:cubicBezTo>
                  <a:cubicBezTo>
                    <a:pt x="974" y="703"/>
                    <a:pt x="962" y="819"/>
                    <a:pt x="883" y="1774"/>
                  </a:cubicBezTo>
                  <a:cubicBezTo>
                    <a:pt x="804" y="2728"/>
                    <a:pt x="92" y="4198"/>
                    <a:pt x="33" y="4833"/>
                  </a:cubicBezTo>
                  <a:cubicBezTo>
                    <a:pt x="1" y="5174"/>
                    <a:pt x="118" y="5380"/>
                    <a:pt x="301" y="5380"/>
                  </a:cubicBezTo>
                  <a:cubicBezTo>
                    <a:pt x="459" y="5380"/>
                    <a:pt x="666" y="5225"/>
                    <a:pt x="867" y="4868"/>
                  </a:cubicBezTo>
                  <a:cubicBezTo>
                    <a:pt x="1300" y="4103"/>
                    <a:pt x="1814" y="2691"/>
                    <a:pt x="1636" y="1078"/>
                  </a:cubicBezTo>
                  <a:cubicBezTo>
                    <a:pt x="1463" y="381"/>
                    <a:pt x="1222" y="0"/>
                    <a:pt x="1088" y="0"/>
                  </a:cubicBezTo>
                  <a:close/>
                </a:path>
              </a:pathLst>
            </a:custGeom>
            <a:solidFill>
              <a:srgbClr val="FFFFFF">
                <a:alpha val="1488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34" name="Google Shape;1311;p34">
              <a:extLst>
                <a:ext uri="{FF2B5EF4-FFF2-40B4-BE49-F238E27FC236}">
                  <a16:creationId xmlns:a16="http://schemas.microsoft.com/office/drawing/2014/main" id="{D9D33B36-C083-8CFC-C45D-DB8047380C4A}"/>
                </a:ext>
              </a:extLst>
            </p:cNvPr>
            <p:cNvSpPr/>
            <p:nvPr/>
          </p:nvSpPr>
          <p:spPr>
            <a:xfrm>
              <a:off x="1577869" y="3461932"/>
              <a:ext cx="119419" cy="372529"/>
            </a:xfrm>
            <a:custGeom>
              <a:avLst/>
              <a:gdLst/>
              <a:ahLst/>
              <a:cxnLst/>
              <a:rect l="l" t="t" r="r" b="b"/>
              <a:pathLst>
                <a:path w="2895" h="9031" extrusionOk="0">
                  <a:moveTo>
                    <a:pt x="102" y="1"/>
                  </a:moveTo>
                  <a:cubicBezTo>
                    <a:pt x="6" y="1"/>
                    <a:pt x="210" y="335"/>
                    <a:pt x="463" y="839"/>
                  </a:cubicBezTo>
                  <a:cubicBezTo>
                    <a:pt x="1881" y="2673"/>
                    <a:pt x="2049" y="5258"/>
                    <a:pt x="1498" y="6781"/>
                  </a:cubicBezTo>
                  <a:cubicBezTo>
                    <a:pt x="946" y="8305"/>
                    <a:pt x="1" y="8580"/>
                    <a:pt x="214" y="8860"/>
                  </a:cubicBezTo>
                  <a:cubicBezTo>
                    <a:pt x="295" y="8965"/>
                    <a:pt x="435" y="9031"/>
                    <a:pt x="612" y="9031"/>
                  </a:cubicBezTo>
                  <a:cubicBezTo>
                    <a:pt x="898" y="9031"/>
                    <a:pt x="1277" y="8859"/>
                    <a:pt x="1647" y="8408"/>
                  </a:cubicBezTo>
                  <a:cubicBezTo>
                    <a:pt x="2245" y="7677"/>
                    <a:pt x="2894" y="6173"/>
                    <a:pt x="2684" y="4267"/>
                  </a:cubicBezTo>
                  <a:cubicBezTo>
                    <a:pt x="2474" y="2360"/>
                    <a:pt x="1074" y="733"/>
                    <a:pt x="452" y="231"/>
                  </a:cubicBezTo>
                  <a:cubicBezTo>
                    <a:pt x="255" y="72"/>
                    <a:pt x="147" y="1"/>
                    <a:pt x="102" y="1"/>
                  </a:cubicBezTo>
                  <a:close/>
                </a:path>
              </a:pathLst>
            </a:custGeom>
            <a:solidFill>
              <a:srgbClr val="FFFFFF">
                <a:alpha val="1488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35" name="Google Shape;1312;p34">
              <a:extLst>
                <a:ext uri="{FF2B5EF4-FFF2-40B4-BE49-F238E27FC236}">
                  <a16:creationId xmlns:a16="http://schemas.microsoft.com/office/drawing/2014/main" id="{8B608646-61FE-F137-BE12-725EF173C8F8}"/>
                </a:ext>
              </a:extLst>
            </p:cNvPr>
            <p:cNvSpPr/>
            <p:nvPr/>
          </p:nvSpPr>
          <p:spPr>
            <a:xfrm>
              <a:off x="1517025" y="3882765"/>
              <a:ext cx="102795" cy="252574"/>
            </a:xfrm>
            <a:custGeom>
              <a:avLst/>
              <a:gdLst/>
              <a:ahLst/>
              <a:cxnLst/>
              <a:rect l="l" t="t" r="r" b="b"/>
              <a:pathLst>
                <a:path w="2492" h="6123" extrusionOk="0">
                  <a:moveTo>
                    <a:pt x="653" y="1"/>
                  </a:moveTo>
                  <a:cubicBezTo>
                    <a:pt x="1385" y="1712"/>
                    <a:pt x="1570" y="3462"/>
                    <a:pt x="657" y="4755"/>
                  </a:cubicBezTo>
                  <a:cubicBezTo>
                    <a:pt x="1" y="5685"/>
                    <a:pt x="82" y="6122"/>
                    <a:pt x="478" y="6122"/>
                  </a:cubicBezTo>
                  <a:cubicBezTo>
                    <a:pt x="633" y="6122"/>
                    <a:pt x="837" y="6055"/>
                    <a:pt x="1064" y="5923"/>
                  </a:cubicBezTo>
                  <a:cubicBezTo>
                    <a:pt x="1868" y="5459"/>
                    <a:pt x="2491" y="3596"/>
                    <a:pt x="2317" y="2199"/>
                  </a:cubicBezTo>
                  <a:cubicBezTo>
                    <a:pt x="2142" y="804"/>
                    <a:pt x="653" y="1"/>
                    <a:pt x="653" y="1"/>
                  </a:cubicBezTo>
                  <a:close/>
                </a:path>
              </a:pathLst>
            </a:custGeom>
            <a:solidFill>
              <a:srgbClr val="FFFFFF">
                <a:alpha val="1488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36" name="Google Shape;1313;p34">
              <a:extLst>
                <a:ext uri="{FF2B5EF4-FFF2-40B4-BE49-F238E27FC236}">
                  <a16:creationId xmlns:a16="http://schemas.microsoft.com/office/drawing/2014/main" id="{5D41C182-4A15-07A2-4CAE-B7C763966FB9}"/>
                </a:ext>
              </a:extLst>
            </p:cNvPr>
            <p:cNvSpPr/>
            <p:nvPr/>
          </p:nvSpPr>
          <p:spPr>
            <a:xfrm>
              <a:off x="603998" y="2533890"/>
              <a:ext cx="283511" cy="163020"/>
            </a:xfrm>
            <a:custGeom>
              <a:avLst/>
              <a:gdLst/>
              <a:ahLst/>
              <a:cxnLst/>
              <a:rect l="l" t="t" r="r" b="b"/>
              <a:pathLst>
                <a:path w="6873" h="3952" extrusionOk="0">
                  <a:moveTo>
                    <a:pt x="6873" y="1"/>
                  </a:moveTo>
                  <a:cubicBezTo>
                    <a:pt x="6873" y="1"/>
                    <a:pt x="5837" y="1084"/>
                    <a:pt x="4623" y="1892"/>
                  </a:cubicBezTo>
                  <a:cubicBezTo>
                    <a:pt x="3940" y="2344"/>
                    <a:pt x="3282" y="2481"/>
                    <a:pt x="2674" y="2481"/>
                  </a:cubicBezTo>
                  <a:cubicBezTo>
                    <a:pt x="2198" y="2481"/>
                    <a:pt x="1753" y="2397"/>
                    <a:pt x="1351" y="2316"/>
                  </a:cubicBezTo>
                  <a:cubicBezTo>
                    <a:pt x="1145" y="2273"/>
                    <a:pt x="969" y="2252"/>
                    <a:pt x="820" y="2252"/>
                  </a:cubicBezTo>
                  <a:cubicBezTo>
                    <a:pt x="311" y="2252"/>
                    <a:pt x="115" y="2498"/>
                    <a:pt x="59" y="2952"/>
                  </a:cubicBezTo>
                  <a:cubicBezTo>
                    <a:pt x="0" y="3417"/>
                    <a:pt x="626" y="3952"/>
                    <a:pt x="1760" y="3952"/>
                  </a:cubicBezTo>
                  <a:cubicBezTo>
                    <a:pt x="2055" y="3952"/>
                    <a:pt x="2384" y="3915"/>
                    <a:pt x="2745" y="3832"/>
                  </a:cubicBezTo>
                  <a:cubicBezTo>
                    <a:pt x="4493" y="3430"/>
                    <a:pt x="5922" y="1866"/>
                    <a:pt x="6873" y="1"/>
                  </a:cubicBezTo>
                  <a:close/>
                </a:path>
              </a:pathLst>
            </a:custGeom>
            <a:solidFill>
              <a:srgbClr val="FFFFFF">
                <a:alpha val="1488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37" name="Google Shape;1314;p34">
              <a:extLst>
                <a:ext uri="{FF2B5EF4-FFF2-40B4-BE49-F238E27FC236}">
                  <a16:creationId xmlns:a16="http://schemas.microsoft.com/office/drawing/2014/main" id="{75635951-2405-A672-804B-051D9374CBE8}"/>
                </a:ext>
              </a:extLst>
            </p:cNvPr>
            <p:cNvSpPr/>
            <p:nvPr/>
          </p:nvSpPr>
          <p:spPr>
            <a:xfrm>
              <a:off x="333109" y="2646214"/>
              <a:ext cx="155265" cy="167434"/>
            </a:xfrm>
            <a:custGeom>
              <a:avLst/>
              <a:gdLst/>
              <a:ahLst/>
              <a:cxnLst/>
              <a:rect l="l" t="t" r="r" b="b"/>
              <a:pathLst>
                <a:path w="3764" h="4059" extrusionOk="0">
                  <a:moveTo>
                    <a:pt x="3763" y="0"/>
                  </a:moveTo>
                  <a:cubicBezTo>
                    <a:pt x="3763" y="1"/>
                    <a:pt x="1255" y="2254"/>
                    <a:pt x="624" y="2942"/>
                  </a:cubicBezTo>
                  <a:cubicBezTo>
                    <a:pt x="1" y="3624"/>
                    <a:pt x="349" y="4058"/>
                    <a:pt x="712" y="4058"/>
                  </a:cubicBezTo>
                  <a:cubicBezTo>
                    <a:pt x="716" y="4058"/>
                    <a:pt x="719" y="4058"/>
                    <a:pt x="723" y="4058"/>
                  </a:cubicBezTo>
                  <a:cubicBezTo>
                    <a:pt x="1090" y="4050"/>
                    <a:pt x="2804" y="2283"/>
                    <a:pt x="3763" y="0"/>
                  </a:cubicBezTo>
                  <a:close/>
                </a:path>
              </a:pathLst>
            </a:custGeom>
            <a:solidFill>
              <a:srgbClr val="FFFFFF">
                <a:alpha val="1488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38" name="Google Shape;1315;p34">
              <a:extLst>
                <a:ext uri="{FF2B5EF4-FFF2-40B4-BE49-F238E27FC236}">
                  <a16:creationId xmlns:a16="http://schemas.microsoft.com/office/drawing/2014/main" id="{6E167611-DD93-86F7-A738-00725E18DF4C}"/>
                </a:ext>
              </a:extLst>
            </p:cNvPr>
            <p:cNvSpPr/>
            <p:nvPr/>
          </p:nvSpPr>
          <p:spPr>
            <a:xfrm>
              <a:off x="101490" y="2327021"/>
              <a:ext cx="1266210" cy="889969"/>
            </a:xfrm>
            <a:custGeom>
              <a:avLst/>
              <a:gdLst/>
              <a:ahLst/>
              <a:cxnLst/>
              <a:rect l="l" t="t" r="r" b="b"/>
              <a:pathLst>
                <a:path w="30696" h="21575" extrusionOk="0">
                  <a:moveTo>
                    <a:pt x="9487" y="0"/>
                  </a:moveTo>
                  <a:cubicBezTo>
                    <a:pt x="8065" y="412"/>
                    <a:pt x="6693" y="1225"/>
                    <a:pt x="4332" y="3077"/>
                  </a:cubicBezTo>
                  <a:cubicBezTo>
                    <a:pt x="4257" y="3135"/>
                    <a:pt x="4185" y="3196"/>
                    <a:pt x="4113" y="3255"/>
                  </a:cubicBezTo>
                  <a:cubicBezTo>
                    <a:pt x="4045" y="3311"/>
                    <a:pt x="3979" y="3368"/>
                    <a:pt x="3915" y="3424"/>
                  </a:cubicBezTo>
                  <a:cubicBezTo>
                    <a:pt x="3910" y="3430"/>
                    <a:pt x="3904" y="3433"/>
                    <a:pt x="3898" y="3438"/>
                  </a:cubicBezTo>
                  <a:cubicBezTo>
                    <a:pt x="3891" y="3444"/>
                    <a:pt x="3887" y="3450"/>
                    <a:pt x="3881" y="3454"/>
                  </a:cubicBezTo>
                  <a:cubicBezTo>
                    <a:pt x="3749" y="3574"/>
                    <a:pt x="3622" y="3694"/>
                    <a:pt x="3499" y="3819"/>
                  </a:cubicBezTo>
                  <a:cubicBezTo>
                    <a:pt x="3376" y="3940"/>
                    <a:pt x="3262" y="4066"/>
                    <a:pt x="3149" y="4193"/>
                  </a:cubicBezTo>
                  <a:cubicBezTo>
                    <a:pt x="3135" y="4209"/>
                    <a:pt x="3122" y="4223"/>
                    <a:pt x="3108" y="4240"/>
                  </a:cubicBezTo>
                  <a:cubicBezTo>
                    <a:pt x="2994" y="4369"/>
                    <a:pt x="2885" y="4503"/>
                    <a:pt x="2780" y="4639"/>
                  </a:cubicBezTo>
                  <a:cubicBezTo>
                    <a:pt x="2677" y="4771"/>
                    <a:pt x="2578" y="4907"/>
                    <a:pt x="2483" y="5045"/>
                  </a:cubicBezTo>
                  <a:cubicBezTo>
                    <a:pt x="2479" y="5051"/>
                    <a:pt x="2478" y="5054"/>
                    <a:pt x="2473" y="5059"/>
                  </a:cubicBezTo>
                  <a:cubicBezTo>
                    <a:pt x="2464" y="5076"/>
                    <a:pt x="2452" y="5093"/>
                    <a:pt x="2441" y="5110"/>
                  </a:cubicBezTo>
                  <a:cubicBezTo>
                    <a:pt x="2349" y="5246"/>
                    <a:pt x="2259" y="5384"/>
                    <a:pt x="2174" y="5523"/>
                  </a:cubicBezTo>
                  <a:cubicBezTo>
                    <a:pt x="2173" y="5526"/>
                    <a:pt x="2170" y="5528"/>
                    <a:pt x="2169" y="5532"/>
                  </a:cubicBezTo>
                  <a:cubicBezTo>
                    <a:pt x="2167" y="5538"/>
                    <a:pt x="2163" y="5542"/>
                    <a:pt x="2162" y="5546"/>
                  </a:cubicBezTo>
                  <a:cubicBezTo>
                    <a:pt x="2077" y="5686"/>
                    <a:pt x="1998" y="5827"/>
                    <a:pt x="1920" y="5969"/>
                  </a:cubicBezTo>
                  <a:cubicBezTo>
                    <a:pt x="1908" y="5992"/>
                    <a:pt x="1895" y="6013"/>
                    <a:pt x="1884" y="6036"/>
                  </a:cubicBezTo>
                  <a:cubicBezTo>
                    <a:pt x="1803" y="6187"/>
                    <a:pt x="1729" y="6337"/>
                    <a:pt x="1655" y="6491"/>
                  </a:cubicBezTo>
                  <a:cubicBezTo>
                    <a:pt x="1580" y="6649"/>
                    <a:pt x="1510" y="6810"/>
                    <a:pt x="1441" y="6972"/>
                  </a:cubicBezTo>
                  <a:cubicBezTo>
                    <a:pt x="1436" y="6979"/>
                    <a:pt x="1434" y="6985"/>
                    <a:pt x="1432" y="6992"/>
                  </a:cubicBezTo>
                  <a:cubicBezTo>
                    <a:pt x="1415" y="7030"/>
                    <a:pt x="1401" y="7071"/>
                    <a:pt x="1386" y="7111"/>
                  </a:cubicBezTo>
                  <a:cubicBezTo>
                    <a:pt x="1335" y="7232"/>
                    <a:pt x="1286" y="7355"/>
                    <a:pt x="1239" y="7480"/>
                  </a:cubicBezTo>
                  <a:cubicBezTo>
                    <a:pt x="1223" y="7523"/>
                    <a:pt x="1209" y="7566"/>
                    <a:pt x="1194" y="7611"/>
                  </a:cubicBezTo>
                  <a:cubicBezTo>
                    <a:pt x="1147" y="7740"/>
                    <a:pt x="1102" y="7868"/>
                    <a:pt x="1060" y="7999"/>
                  </a:cubicBezTo>
                  <a:cubicBezTo>
                    <a:pt x="1044" y="8052"/>
                    <a:pt x="1027" y="8107"/>
                    <a:pt x="1010" y="8159"/>
                  </a:cubicBezTo>
                  <a:cubicBezTo>
                    <a:pt x="977" y="8265"/>
                    <a:pt x="946" y="8371"/>
                    <a:pt x="913" y="8479"/>
                  </a:cubicBezTo>
                  <a:cubicBezTo>
                    <a:pt x="889" y="8565"/>
                    <a:pt x="864" y="8655"/>
                    <a:pt x="841" y="8743"/>
                  </a:cubicBezTo>
                  <a:lnTo>
                    <a:pt x="772" y="9008"/>
                  </a:lnTo>
                  <a:cubicBezTo>
                    <a:pt x="752" y="9083"/>
                    <a:pt x="735" y="9159"/>
                    <a:pt x="716" y="9237"/>
                  </a:cubicBezTo>
                  <a:cubicBezTo>
                    <a:pt x="687" y="9355"/>
                    <a:pt x="661" y="9474"/>
                    <a:pt x="635" y="9594"/>
                  </a:cubicBezTo>
                  <a:cubicBezTo>
                    <a:pt x="622" y="9650"/>
                    <a:pt x="610" y="9707"/>
                    <a:pt x="597" y="9764"/>
                  </a:cubicBezTo>
                  <a:cubicBezTo>
                    <a:pt x="567" y="9911"/>
                    <a:pt x="539" y="10056"/>
                    <a:pt x="512" y="10205"/>
                  </a:cubicBezTo>
                  <a:cubicBezTo>
                    <a:pt x="508" y="10229"/>
                    <a:pt x="503" y="10250"/>
                    <a:pt x="498" y="10272"/>
                  </a:cubicBezTo>
                  <a:cubicBezTo>
                    <a:pt x="497" y="10279"/>
                    <a:pt x="497" y="10288"/>
                    <a:pt x="495" y="10296"/>
                  </a:cubicBezTo>
                  <a:cubicBezTo>
                    <a:pt x="470" y="10440"/>
                    <a:pt x="446" y="10584"/>
                    <a:pt x="424" y="10731"/>
                  </a:cubicBezTo>
                  <a:cubicBezTo>
                    <a:pt x="414" y="10786"/>
                    <a:pt x="404" y="10839"/>
                    <a:pt x="395" y="10896"/>
                  </a:cubicBezTo>
                  <a:cubicBezTo>
                    <a:pt x="370" y="11051"/>
                    <a:pt x="349" y="11210"/>
                    <a:pt x="328" y="11367"/>
                  </a:cubicBezTo>
                  <a:cubicBezTo>
                    <a:pt x="325" y="11392"/>
                    <a:pt x="319" y="11418"/>
                    <a:pt x="315" y="11445"/>
                  </a:cubicBezTo>
                  <a:cubicBezTo>
                    <a:pt x="315" y="11450"/>
                    <a:pt x="313" y="11453"/>
                    <a:pt x="313" y="11459"/>
                  </a:cubicBezTo>
                  <a:cubicBezTo>
                    <a:pt x="287" y="11654"/>
                    <a:pt x="266" y="11848"/>
                    <a:pt x="244" y="12044"/>
                  </a:cubicBezTo>
                  <a:cubicBezTo>
                    <a:pt x="223" y="12242"/>
                    <a:pt x="205" y="12441"/>
                    <a:pt x="186" y="12642"/>
                  </a:cubicBezTo>
                  <a:lnTo>
                    <a:pt x="186" y="12651"/>
                  </a:lnTo>
                  <a:cubicBezTo>
                    <a:pt x="185" y="12669"/>
                    <a:pt x="185" y="12685"/>
                    <a:pt x="184" y="12702"/>
                  </a:cubicBezTo>
                  <a:cubicBezTo>
                    <a:pt x="171" y="12857"/>
                    <a:pt x="158" y="13015"/>
                    <a:pt x="146" y="13172"/>
                  </a:cubicBezTo>
                  <a:cubicBezTo>
                    <a:pt x="139" y="13266"/>
                    <a:pt x="133" y="13361"/>
                    <a:pt x="127" y="13455"/>
                  </a:cubicBezTo>
                  <a:cubicBezTo>
                    <a:pt x="120" y="13569"/>
                    <a:pt x="113" y="13685"/>
                    <a:pt x="106" y="13801"/>
                  </a:cubicBezTo>
                  <a:cubicBezTo>
                    <a:pt x="102" y="13859"/>
                    <a:pt x="100" y="13918"/>
                    <a:pt x="98" y="13976"/>
                  </a:cubicBezTo>
                  <a:cubicBezTo>
                    <a:pt x="91" y="14120"/>
                    <a:pt x="84" y="14265"/>
                    <a:pt x="76" y="14412"/>
                  </a:cubicBezTo>
                  <a:cubicBezTo>
                    <a:pt x="74" y="14458"/>
                    <a:pt x="71" y="14508"/>
                    <a:pt x="69" y="14556"/>
                  </a:cubicBezTo>
                  <a:cubicBezTo>
                    <a:pt x="54" y="14901"/>
                    <a:pt x="44" y="15250"/>
                    <a:pt x="36" y="15600"/>
                  </a:cubicBezTo>
                  <a:lnTo>
                    <a:pt x="24" y="16044"/>
                  </a:lnTo>
                  <a:cubicBezTo>
                    <a:pt x="17" y="16321"/>
                    <a:pt x="14" y="16597"/>
                    <a:pt x="10" y="16876"/>
                  </a:cubicBezTo>
                  <a:cubicBezTo>
                    <a:pt x="9" y="16984"/>
                    <a:pt x="9" y="17094"/>
                    <a:pt x="7" y="17202"/>
                  </a:cubicBezTo>
                  <a:cubicBezTo>
                    <a:pt x="3" y="17566"/>
                    <a:pt x="2" y="17927"/>
                    <a:pt x="2" y="18290"/>
                  </a:cubicBezTo>
                  <a:cubicBezTo>
                    <a:pt x="2" y="18427"/>
                    <a:pt x="0" y="18558"/>
                    <a:pt x="0" y="18692"/>
                  </a:cubicBezTo>
                  <a:lnTo>
                    <a:pt x="0" y="18716"/>
                  </a:lnTo>
                  <a:cubicBezTo>
                    <a:pt x="1369" y="20230"/>
                    <a:pt x="3448" y="20952"/>
                    <a:pt x="4817" y="21470"/>
                  </a:cubicBezTo>
                  <a:cubicBezTo>
                    <a:pt x="5006" y="21542"/>
                    <a:pt x="5387" y="21574"/>
                    <a:pt x="5919" y="21574"/>
                  </a:cubicBezTo>
                  <a:cubicBezTo>
                    <a:pt x="10384" y="21574"/>
                    <a:pt x="25492" y="19277"/>
                    <a:pt x="27066" y="18495"/>
                  </a:cubicBezTo>
                  <a:cubicBezTo>
                    <a:pt x="28825" y="17620"/>
                    <a:pt x="30696" y="15641"/>
                    <a:pt x="30196" y="14271"/>
                  </a:cubicBezTo>
                  <a:cubicBezTo>
                    <a:pt x="29698" y="12899"/>
                    <a:pt x="30670" y="8179"/>
                    <a:pt x="30670" y="8179"/>
                  </a:cubicBezTo>
                  <a:lnTo>
                    <a:pt x="30670" y="8179"/>
                  </a:lnTo>
                  <a:cubicBezTo>
                    <a:pt x="30670" y="8179"/>
                    <a:pt x="29471" y="8900"/>
                    <a:pt x="27386" y="8900"/>
                  </a:cubicBezTo>
                  <a:cubicBezTo>
                    <a:pt x="27011" y="8900"/>
                    <a:pt x="26609" y="8877"/>
                    <a:pt x="26180" y="8822"/>
                  </a:cubicBezTo>
                  <a:cubicBezTo>
                    <a:pt x="23357" y="8462"/>
                    <a:pt x="19976" y="4897"/>
                    <a:pt x="19976" y="4897"/>
                  </a:cubicBezTo>
                  <a:cubicBezTo>
                    <a:pt x="19976" y="4897"/>
                    <a:pt x="17531" y="9010"/>
                    <a:pt x="14430" y="9588"/>
                  </a:cubicBezTo>
                  <a:cubicBezTo>
                    <a:pt x="14144" y="9641"/>
                    <a:pt x="13874" y="9666"/>
                    <a:pt x="13618" y="9666"/>
                  </a:cubicBezTo>
                  <a:cubicBezTo>
                    <a:pt x="11100" y="9666"/>
                    <a:pt x="10021" y="7319"/>
                    <a:pt x="10021" y="7319"/>
                  </a:cubicBezTo>
                  <a:cubicBezTo>
                    <a:pt x="10021" y="7319"/>
                    <a:pt x="9379" y="9110"/>
                    <a:pt x="8135" y="10866"/>
                  </a:cubicBezTo>
                  <a:cubicBezTo>
                    <a:pt x="6891" y="12621"/>
                    <a:pt x="4931" y="13376"/>
                    <a:pt x="4931" y="13376"/>
                  </a:cubicBezTo>
                  <a:cubicBezTo>
                    <a:pt x="4931" y="13376"/>
                    <a:pt x="3968" y="4925"/>
                    <a:pt x="9487" y="0"/>
                  </a:cubicBezTo>
                  <a:close/>
                </a:path>
              </a:pathLst>
            </a:custGeom>
            <a:solidFill>
              <a:srgbClr val="000000">
                <a:alpha val="3155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39" name="Google Shape;1316;p34">
              <a:extLst>
                <a:ext uri="{FF2B5EF4-FFF2-40B4-BE49-F238E27FC236}">
                  <a16:creationId xmlns:a16="http://schemas.microsoft.com/office/drawing/2014/main" id="{F196CED0-D7BA-AA56-65AC-1CAFC49E0240}"/>
                </a:ext>
              </a:extLst>
            </p:cNvPr>
            <p:cNvSpPr/>
            <p:nvPr/>
          </p:nvSpPr>
          <p:spPr>
            <a:xfrm>
              <a:off x="-75266" y="3034046"/>
              <a:ext cx="1735470" cy="1083472"/>
            </a:xfrm>
            <a:custGeom>
              <a:avLst/>
              <a:gdLst/>
              <a:ahLst/>
              <a:cxnLst/>
              <a:rect l="l" t="t" r="r" b="b"/>
              <a:pathLst>
                <a:path w="42072" h="26266" extrusionOk="0">
                  <a:moveTo>
                    <a:pt x="29171" y="0"/>
                  </a:moveTo>
                  <a:cubicBezTo>
                    <a:pt x="28192" y="0"/>
                    <a:pt x="27136" y="113"/>
                    <a:pt x="26077" y="422"/>
                  </a:cubicBezTo>
                  <a:cubicBezTo>
                    <a:pt x="22128" y="1570"/>
                    <a:pt x="19076" y="2691"/>
                    <a:pt x="13992" y="3237"/>
                  </a:cubicBezTo>
                  <a:cubicBezTo>
                    <a:pt x="12536" y="3393"/>
                    <a:pt x="11293" y="3449"/>
                    <a:pt x="10259" y="3449"/>
                  </a:cubicBezTo>
                  <a:cubicBezTo>
                    <a:pt x="7678" y="3449"/>
                    <a:pt x="6403" y="3101"/>
                    <a:pt x="6403" y="3101"/>
                  </a:cubicBezTo>
                  <a:cubicBezTo>
                    <a:pt x="6403" y="3101"/>
                    <a:pt x="6229" y="4971"/>
                    <a:pt x="5266" y="8227"/>
                  </a:cubicBezTo>
                  <a:cubicBezTo>
                    <a:pt x="4299" y="11482"/>
                    <a:pt x="995" y="15924"/>
                    <a:pt x="540" y="17969"/>
                  </a:cubicBezTo>
                  <a:cubicBezTo>
                    <a:pt x="82" y="20010"/>
                    <a:pt x="1" y="22442"/>
                    <a:pt x="2149" y="23544"/>
                  </a:cubicBezTo>
                  <a:cubicBezTo>
                    <a:pt x="2567" y="23759"/>
                    <a:pt x="3002" y="23845"/>
                    <a:pt x="3432" y="23845"/>
                  </a:cubicBezTo>
                  <a:cubicBezTo>
                    <a:pt x="5212" y="23845"/>
                    <a:pt x="6904" y="22366"/>
                    <a:pt x="6904" y="22366"/>
                  </a:cubicBezTo>
                  <a:cubicBezTo>
                    <a:pt x="6904" y="22366"/>
                    <a:pt x="7860" y="25199"/>
                    <a:pt x="9819" y="25594"/>
                  </a:cubicBezTo>
                  <a:cubicBezTo>
                    <a:pt x="10015" y="25634"/>
                    <a:pt x="10225" y="25651"/>
                    <a:pt x="10445" y="25651"/>
                  </a:cubicBezTo>
                  <a:cubicBezTo>
                    <a:pt x="12420" y="25651"/>
                    <a:pt x="15151" y="24213"/>
                    <a:pt x="15151" y="24213"/>
                  </a:cubicBezTo>
                  <a:lnTo>
                    <a:pt x="29196" y="25223"/>
                  </a:lnTo>
                  <a:cubicBezTo>
                    <a:pt x="29196" y="25223"/>
                    <a:pt x="31924" y="26265"/>
                    <a:pt x="34634" y="26265"/>
                  </a:cubicBezTo>
                  <a:cubicBezTo>
                    <a:pt x="35102" y="26265"/>
                    <a:pt x="35569" y="26234"/>
                    <a:pt x="36022" y="26161"/>
                  </a:cubicBezTo>
                  <a:cubicBezTo>
                    <a:pt x="39096" y="25665"/>
                    <a:pt x="40363" y="22795"/>
                    <a:pt x="38124" y="19453"/>
                  </a:cubicBezTo>
                  <a:cubicBezTo>
                    <a:pt x="40871" y="18739"/>
                    <a:pt x="42072" y="16322"/>
                    <a:pt x="40716" y="12868"/>
                  </a:cubicBezTo>
                  <a:cubicBezTo>
                    <a:pt x="39360" y="9413"/>
                    <a:pt x="33673" y="7609"/>
                    <a:pt x="33923" y="838"/>
                  </a:cubicBezTo>
                  <a:cubicBezTo>
                    <a:pt x="33923" y="838"/>
                    <a:pt x="31835" y="0"/>
                    <a:pt x="29171" y="0"/>
                  </a:cubicBezTo>
                  <a:close/>
                </a:path>
              </a:pathLst>
            </a:custGeom>
            <a:solidFill>
              <a:srgbClr val="000000">
                <a:alpha val="3155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40" name="Google Shape;1317;p34">
              <a:extLst>
                <a:ext uri="{FF2B5EF4-FFF2-40B4-BE49-F238E27FC236}">
                  <a16:creationId xmlns:a16="http://schemas.microsoft.com/office/drawing/2014/main" id="{B5DAA7E9-37DC-5D21-EEF3-0648DC55AE26}"/>
                </a:ext>
              </a:extLst>
            </p:cNvPr>
            <p:cNvSpPr/>
            <p:nvPr/>
          </p:nvSpPr>
          <p:spPr>
            <a:xfrm>
              <a:off x="16474" y="2557361"/>
              <a:ext cx="1362240" cy="1150710"/>
            </a:xfrm>
            <a:custGeom>
              <a:avLst/>
              <a:gdLst/>
              <a:ahLst/>
              <a:cxnLst/>
              <a:rect l="l" t="t" r="r" b="b"/>
              <a:pathLst>
                <a:path w="33024" h="27896" extrusionOk="0">
                  <a:moveTo>
                    <a:pt x="22238" y="0"/>
                  </a:moveTo>
                  <a:cubicBezTo>
                    <a:pt x="22238" y="0"/>
                    <a:pt x="22202" y="4804"/>
                    <a:pt x="18149" y="6586"/>
                  </a:cubicBezTo>
                  <a:cubicBezTo>
                    <a:pt x="17220" y="6994"/>
                    <a:pt x="16441" y="7152"/>
                    <a:pt x="15793" y="7152"/>
                  </a:cubicBezTo>
                  <a:cubicBezTo>
                    <a:pt x="13617" y="7152"/>
                    <a:pt x="12914" y="5376"/>
                    <a:pt x="12913" y="5375"/>
                  </a:cubicBezTo>
                  <a:lnTo>
                    <a:pt x="12913" y="5375"/>
                  </a:lnTo>
                  <a:cubicBezTo>
                    <a:pt x="12913" y="5376"/>
                    <a:pt x="13634" y="8864"/>
                    <a:pt x="11130" y="11360"/>
                  </a:cubicBezTo>
                  <a:cubicBezTo>
                    <a:pt x="9492" y="12990"/>
                    <a:pt x="8052" y="13272"/>
                    <a:pt x="7251" y="13272"/>
                  </a:cubicBezTo>
                  <a:cubicBezTo>
                    <a:pt x="6827" y="13272"/>
                    <a:pt x="6582" y="13193"/>
                    <a:pt x="6582" y="13193"/>
                  </a:cubicBezTo>
                  <a:cubicBezTo>
                    <a:pt x="6582" y="13193"/>
                    <a:pt x="5595" y="11430"/>
                    <a:pt x="3626" y="11430"/>
                  </a:cubicBezTo>
                  <a:cubicBezTo>
                    <a:pt x="3441" y="11430"/>
                    <a:pt x="3246" y="11446"/>
                    <a:pt x="3043" y="11480"/>
                  </a:cubicBezTo>
                  <a:cubicBezTo>
                    <a:pt x="684" y="11876"/>
                    <a:pt x="200" y="13725"/>
                    <a:pt x="100" y="15052"/>
                  </a:cubicBezTo>
                  <a:cubicBezTo>
                    <a:pt x="0" y="16380"/>
                    <a:pt x="856" y="18119"/>
                    <a:pt x="2850" y="18389"/>
                  </a:cubicBezTo>
                  <a:cubicBezTo>
                    <a:pt x="3086" y="18421"/>
                    <a:pt x="3307" y="18435"/>
                    <a:pt x="3514" y="18435"/>
                  </a:cubicBezTo>
                  <a:cubicBezTo>
                    <a:pt x="5060" y="18435"/>
                    <a:pt x="5822" y="17654"/>
                    <a:pt x="5823" y="17654"/>
                  </a:cubicBezTo>
                  <a:lnTo>
                    <a:pt x="5823" y="17654"/>
                  </a:lnTo>
                  <a:cubicBezTo>
                    <a:pt x="5823" y="17654"/>
                    <a:pt x="5806" y="21156"/>
                    <a:pt x="7562" y="23208"/>
                  </a:cubicBezTo>
                  <a:cubicBezTo>
                    <a:pt x="9319" y="25260"/>
                    <a:pt x="11872" y="26768"/>
                    <a:pt x="15717" y="27353"/>
                  </a:cubicBezTo>
                  <a:cubicBezTo>
                    <a:pt x="17713" y="27657"/>
                    <a:pt x="19462" y="27895"/>
                    <a:pt x="21168" y="27895"/>
                  </a:cubicBezTo>
                  <a:cubicBezTo>
                    <a:pt x="23264" y="27895"/>
                    <a:pt x="25296" y="27535"/>
                    <a:pt x="27647" y="26494"/>
                  </a:cubicBezTo>
                  <a:cubicBezTo>
                    <a:pt x="32058" y="24540"/>
                    <a:pt x="32745" y="20429"/>
                    <a:pt x="32884" y="18296"/>
                  </a:cubicBezTo>
                  <a:cubicBezTo>
                    <a:pt x="33023" y="16161"/>
                    <a:pt x="31854" y="13345"/>
                    <a:pt x="32310" y="10240"/>
                  </a:cubicBezTo>
                  <a:cubicBezTo>
                    <a:pt x="31819" y="8696"/>
                    <a:pt x="30480" y="5126"/>
                    <a:pt x="30480" y="5126"/>
                  </a:cubicBezTo>
                  <a:cubicBezTo>
                    <a:pt x="30480" y="5126"/>
                    <a:pt x="27937" y="5065"/>
                    <a:pt x="25468" y="3369"/>
                  </a:cubicBezTo>
                  <a:cubicBezTo>
                    <a:pt x="22999" y="1672"/>
                    <a:pt x="22238" y="0"/>
                    <a:pt x="22238" y="0"/>
                  </a:cubicBezTo>
                  <a:close/>
                </a:path>
              </a:pathLst>
            </a:custGeom>
            <a:solidFill>
              <a:srgbClr val="FFC8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41" name="Google Shape;1318;p34">
              <a:extLst>
                <a:ext uri="{FF2B5EF4-FFF2-40B4-BE49-F238E27FC236}">
                  <a16:creationId xmlns:a16="http://schemas.microsoft.com/office/drawing/2014/main" id="{C2ECEDE2-6ACB-5B96-B52F-0635DEA3FF5F}"/>
                </a:ext>
              </a:extLst>
            </p:cNvPr>
            <p:cNvSpPr/>
            <p:nvPr/>
          </p:nvSpPr>
          <p:spPr>
            <a:xfrm>
              <a:off x="16268" y="2557361"/>
              <a:ext cx="1325775" cy="1117627"/>
            </a:xfrm>
            <a:custGeom>
              <a:avLst/>
              <a:gdLst/>
              <a:ahLst/>
              <a:cxnLst/>
              <a:rect l="l" t="t" r="r" b="b"/>
              <a:pathLst>
                <a:path w="32140" h="27094" extrusionOk="0">
                  <a:moveTo>
                    <a:pt x="22240" y="0"/>
                  </a:moveTo>
                  <a:cubicBezTo>
                    <a:pt x="22240" y="0"/>
                    <a:pt x="22234" y="374"/>
                    <a:pt x="22142" y="943"/>
                  </a:cubicBezTo>
                  <a:cubicBezTo>
                    <a:pt x="22638" y="1649"/>
                    <a:pt x="24181" y="3720"/>
                    <a:pt x="25804" y="4549"/>
                  </a:cubicBezTo>
                  <a:cubicBezTo>
                    <a:pt x="27769" y="5552"/>
                    <a:pt x="30146" y="5745"/>
                    <a:pt x="30146" y="5745"/>
                  </a:cubicBezTo>
                  <a:cubicBezTo>
                    <a:pt x="30146" y="5745"/>
                    <a:pt x="30977" y="8328"/>
                    <a:pt x="32140" y="9724"/>
                  </a:cubicBezTo>
                  <a:cubicBezTo>
                    <a:pt x="31568" y="8021"/>
                    <a:pt x="30482" y="5126"/>
                    <a:pt x="30482" y="5126"/>
                  </a:cubicBezTo>
                  <a:cubicBezTo>
                    <a:pt x="30482" y="5126"/>
                    <a:pt x="27940" y="5065"/>
                    <a:pt x="25471" y="3369"/>
                  </a:cubicBezTo>
                  <a:cubicBezTo>
                    <a:pt x="23002" y="1672"/>
                    <a:pt x="22240" y="0"/>
                    <a:pt x="22240" y="0"/>
                  </a:cubicBezTo>
                  <a:close/>
                  <a:moveTo>
                    <a:pt x="21128" y="3891"/>
                  </a:moveTo>
                  <a:cubicBezTo>
                    <a:pt x="20526" y="4937"/>
                    <a:pt x="19594" y="5952"/>
                    <a:pt x="18151" y="6587"/>
                  </a:cubicBezTo>
                  <a:cubicBezTo>
                    <a:pt x="17222" y="6996"/>
                    <a:pt x="16443" y="7154"/>
                    <a:pt x="15795" y="7154"/>
                  </a:cubicBezTo>
                  <a:cubicBezTo>
                    <a:pt x="13619" y="7154"/>
                    <a:pt x="12916" y="5378"/>
                    <a:pt x="12916" y="5378"/>
                  </a:cubicBezTo>
                  <a:lnTo>
                    <a:pt x="12916" y="5378"/>
                  </a:lnTo>
                  <a:cubicBezTo>
                    <a:pt x="12916" y="5379"/>
                    <a:pt x="13636" y="8866"/>
                    <a:pt x="11132" y="11362"/>
                  </a:cubicBezTo>
                  <a:cubicBezTo>
                    <a:pt x="9494" y="12992"/>
                    <a:pt x="8054" y="13274"/>
                    <a:pt x="7254" y="13274"/>
                  </a:cubicBezTo>
                  <a:cubicBezTo>
                    <a:pt x="6831" y="13274"/>
                    <a:pt x="6587" y="13196"/>
                    <a:pt x="6587" y="13196"/>
                  </a:cubicBezTo>
                  <a:cubicBezTo>
                    <a:pt x="6587" y="13196"/>
                    <a:pt x="5600" y="11432"/>
                    <a:pt x="3628" y="11432"/>
                  </a:cubicBezTo>
                  <a:cubicBezTo>
                    <a:pt x="3443" y="11432"/>
                    <a:pt x="3249" y="11447"/>
                    <a:pt x="3047" y="11481"/>
                  </a:cubicBezTo>
                  <a:cubicBezTo>
                    <a:pt x="686" y="11878"/>
                    <a:pt x="204" y="13726"/>
                    <a:pt x="104" y="15054"/>
                  </a:cubicBezTo>
                  <a:cubicBezTo>
                    <a:pt x="1" y="16383"/>
                    <a:pt x="859" y="18121"/>
                    <a:pt x="2851" y="18390"/>
                  </a:cubicBezTo>
                  <a:cubicBezTo>
                    <a:pt x="3087" y="18422"/>
                    <a:pt x="3310" y="18437"/>
                    <a:pt x="3518" y="18437"/>
                  </a:cubicBezTo>
                  <a:cubicBezTo>
                    <a:pt x="5063" y="18437"/>
                    <a:pt x="5825" y="17655"/>
                    <a:pt x="5825" y="17655"/>
                  </a:cubicBezTo>
                  <a:lnTo>
                    <a:pt x="5825" y="17655"/>
                  </a:lnTo>
                  <a:cubicBezTo>
                    <a:pt x="5825" y="17655"/>
                    <a:pt x="5806" y="21160"/>
                    <a:pt x="7563" y="23211"/>
                  </a:cubicBezTo>
                  <a:cubicBezTo>
                    <a:pt x="9101" y="25006"/>
                    <a:pt x="11251" y="26387"/>
                    <a:pt x="14343" y="27094"/>
                  </a:cubicBezTo>
                  <a:cubicBezTo>
                    <a:pt x="12453" y="26311"/>
                    <a:pt x="9006" y="24341"/>
                    <a:pt x="7986" y="21195"/>
                  </a:cubicBezTo>
                  <a:cubicBezTo>
                    <a:pt x="6944" y="17977"/>
                    <a:pt x="7571" y="14303"/>
                    <a:pt x="7571" y="14303"/>
                  </a:cubicBezTo>
                  <a:lnTo>
                    <a:pt x="7571" y="14303"/>
                  </a:lnTo>
                  <a:cubicBezTo>
                    <a:pt x="7571" y="14303"/>
                    <a:pt x="7583" y="14304"/>
                    <a:pt x="7606" y="14304"/>
                  </a:cubicBezTo>
                  <a:cubicBezTo>
                    <a:pt x="7864" y="14304"/>
                    <a:pt x="9531" y="14239"/>
                    <a:pt x="11550" y="12662"/>
                  </a:cubicBezTo>
                  <a:cubicBezTo>
                    <a:pt x="13749" y="10945"/>
                    <a:pt x="13854" y="7533"/>
                    <a:pt x="13854" y="7533"/>
                  </a:cubicBezTo>
                  <a:cubicBezTo>
                    <a:pt x="13854" y="7533"/>
                    <a:pt x="14419" y="7817"/>
                    <a:pt x="15432" y="7817"/>
                  </a:cubicBezTo>
                  <a:cubicBezTo>
                    <a:pt x="16215" y="7817"/>
                    <a:pt x="17267" y="7647"/>
                    <a:pt x="18532" y="7043"/>
                  </a:cubicBezTo>
                  <a:cubicBezTo>
                    <a:pt x="19796" y="6438"/>
                    <a:pt x="20612" y="5150"/>
                    <a:pt x="21128" y="3891"/>
                  </a:cubicBezTo>
                  <a:close/>
                </a:path>
              </a:pathLst>
            </a:custGeom>
            <a:solidFill>
              <a:srgbClr val="F69D9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42" name="Google Shape;1319;p34">
              <a:extLst>
                <a:ext uri="{FF2B5EF4-FFF2-40B4-BE49-F238E27FC236}">
                  <a16:creationId xmlns:a16="http://schemas.microsoft.com/office/drawing/2014/main" id="{3E2E2D81-18F4-4E11-8AEB-FA524B33E8E3}"/>
                </a:ext>
              </a:extLst>
            </p:cNvPr>
            <p:cNvSpPr/>
            <p:nvPr/>
          </p:nvSpPr>
          <p:spPr>
            <a:xfrm>
              <a:off x="921705" y="3138863"/>
              <a:ext cx="453874" cy="568507"/>
            </a:xfrm>
            <a:custGeom>
              <a:avLst/>
              <a:gdLst/>
              <a:ahLst/>
              <a:cxnLst/>
              <a:rect l="l" t="t" r="r" b="b"/>
              <a:pathLst>
                <a:path w="11003" h="13782" extrusionOk="0">
                  <a:moveTo>
                    <a:pt x="10424" y="0"/>
                  </a:moveTo>
                  <a:lnTo>
                    <a:pt x="10424" y="0"/>
                  </a:lnTo>
                  <a:cubicBezTo>
                    <a:pt x="10463" y="174"/>
                    <a:pt x="10499" y="354"/>
                    <a:pt x="10534" y="536"/>
                  </a:cubicBezTo>
                  <a:cubicBezTo>
                    <a:pt x="10506" y="364"/>
                    <a:pt x="10477" y="192"/>
                    <a:pt x="10452" y="16"/>
                  </a:cubicBezTo>
                  <a:cubicBezTo>
                    <a:pt x="10444" y="11"/>
                    <a:pt x="10424" y="0"/>
                    <a:pt x="10424" y="0"/>
                  </a:cubicBezTo>
                  <a:close/>
                  <a:moveTo>
                    <a:pt x="3233" y="12991"/>
                  </a:moveTo>
                  <a:cubicBezTo>
                    <a:pt x="3221" y="12995"/>
                    <a:pt x="3205" y="13002"/>
                    <a:pt x="3199" y="13005"/>
                  </a:cubicBezTo>
                  <a:cubicBezTo>
                    <a:pt x="3188" y="13008"/>
                    <a:pt x="3183" y="13010"/>
                    <a:pt x="3182" y="13010"/>
                  </a:cubicBezTo>
                  <a:cubicBezTo>
                    <a:pt x="3179" y="13010"/>
                    <a:pt x="3202" y="13001"/>
                    <a:pt x="3233" y="12991"/>
                  </a:cubicBezTo>
                  <a:close/>
                  <a:moveTo>
                    <a:pt x="10570" y="772"/>
                  </a:moveTo>
                  <a:lnTo>
                    <a:pt x="10570" y="772"/>
                  </a:lnTo>
                  <a:cubicBezTo>
                    <a:pt x="10943" y="3115"/>
                    <a:pt x="10705" y="5951"/>
                    <a:pt x="9165" y="8420"/>
                  </a:cubicBezTo>
                  <a:cubicBezTo>
                    <a:pt x="7546" y="11013"/>
                    <a:pt x="3854" y="12741"/>
                    <a:pt x="3271" y="12977"/>
                  </a:cubicBezTo>
                  <a:cubicBezTo>
                    <a:pt x="3175" y="13009"/>
                    <a:pt x="3353" y="12950"/>
                    <a:pt x="2984" y="13069"/>
                  </a:cubicBezTo>
                  <a:cubicBezTo>
                    <a:pt x="1512" y="13540"/>
                    <a:pt x="273" y="13740"/>
                    <a:pt x="1" y="13781"/>
                  </a:cubicBezTo>
                  <a:cubicBezTo>
                    <a:pt x="1828" y="13698"/>
                    <a:pt x="3642" y="13310"/>
                    <a:pt x="5700" y="12398"/>
                  </a:cubicBezTo>
                  <a:cubicBezTo>
                    <a:pt x="10111" y="10444"/>
                    <a:pt x="10798" y="6333"/>
                    <a:pt x="10937" y="4200"/>
                  </a:cubicBezTo>
                  <a:cubicBezTo>
                    <a:pt x="11002" y="3194"/>
                    <a:pt x="10779" y="2036"/>
                    <a:pt x="10570" y="772"/>
                  </a:cubicBezTo>
                  <a:close/>
                </a:path>
              </a:pathLst>
            </a:custGeom>
            <a:solidFill>
              <a:srgbClr val="FFE3D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43" name="Google Shape;1320;p34">
              <a:extLst>
                <a:ext uri="{FF2B5EF4-FFF2-40B4-BE49-F238E27FC236}">
                  <a16:creationId xmlns:a16="http://schemas.microsoft.com/office/drawing/2014/main" id="{65437759-FFF6-1748-C291-01767C53C38B}"/>
                </a:ext>
              </a:extLst>
            </p:cNvPr>
            <p:cNvSpPr/>
            <p:nvPr/>
          </p:nvSpPr>
          <p:spPr>
            <a:xfrm>
              <a:off x="1015796" y="2904645"/>
              <a:ext cx="354338" cy="411221"/>
            </a:xfrm>
            <a:custGeom>
              <a:avLst/>
              <a:gdLst/>
              <a:ahLst/>
              <a:cxnLst/>
              <a:rect l="l" t="t" r="r" b="b"/>
              <a:pathLst>
                <a:path w="8590" h="9969" extrusionOk="0">
                  <a:moveTo>
                    <a:pt x="4294" y="533"/>
                  </a:moveTo>
                  <a:cubicBezTo>
                    <a:pt x="6350" y="533"/>
                    <a:pt x="8057" y="2501"/>
                    <a:pt x="8057" y="4984"/>
                  </a:cubicBezTo>
                  <a:cubicBezTo>
                    <a:pt x="8057" y="7467"/>
                    <a:pt x="6350" y="9435"/>
                    <a:pt x="4294" y="9435"/>
                  </a:cubicBezTo>
                  <a:cubicBezTo>
                    <a:pt x="2237" y="9435"/>
                    <a:pt x="534" y="7467"/>
                    <a:pt x="534" y="4984"/>
                  </a:cubicBezTo>
                  <a:cubicBezTo>
                    <a:pt x="534" y="2501"/>
                    <a:pt x="2237" y="533"/>
                    <a:pt x="4294" y="533"/>
                  </a:cubicBezTo>
                  <a:close/>
                  <a:moveTo>
                    <a:pt x="4294" y="1"/>
                  </a:moveTo>
                  <a:cubicBezTo>
                    <a:pt x="1900" y="1"/>
                    <a:pt x="1" y="2257"/>
                    <a:pt x="1" y="4984"/>
                  </a:cubicBezTo>
                  <a:cubicBezTo>
                    <a:pt x="1" y="7713"/>
                    <a:pt x="1900" y="9968"/>
                    <a:pt x="4294" y="9968"/>
                  </a:cubicBezTo>
                  <a:cubicBezTo>
                    <a:pt x="6687" y="9968"/>
                    <a:pt x="8590" y="7713"/>
                    <a:pt x="8590" y="4984"/>
                  </a:cubicBezTo>
                  <a:cubicBezTo>
                    <a:pt x="8590" y="2257"/>
                    <a:pt x="6687" y="1"/>
                    <a:pt x="4294" y="1"/>
                  </a:cubicBezTo>
                  <a:close/>
                </a:path>
              </a:pathLst>
            </a:custGeom>
            <a:solidFill>
              <a:srgbClr val="6889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44" name="Google Shape;1321;p34">
              <a:extLst>
                <a:ext uri="{FF2B5EF4-FFF2-40B4-BE49-F238E27FC236}">
                  <a16:creationId xmlns:a16="http://schemas.microsoft.com/office/drawing/2014/main" id="{5C742DD6-BE7B-51E2-9CE6-A1882ADB471A}"/>
                </a:ext>
              </a:extLst>
            </p:cNvPr>
            <p:cNvSpPr/>
            <p:nvPr/>
          </p:nvSpPr>
          <p:spPr>
            <a:xfrm>
              <a:off x="511433" y="2892435"/>
              <a:ext cx="417285" cy="423431"/>
            </a:xfrm>
            <a:custGeom>
              <a:avLst/>
              <a:gdLst/>
              <a:ahLst/>
              <a:cxnLst/>
              <a:rect l="l" t="t" r="r" b="b"/>
              <a:pathLst>
                <a:path w="10116" h="10265" extrusionOk="0">
                  <a:moveTo>
                    <a:pt x="5058" y="533"/>
                  </a:moveTo>
                  <a:cubicBezTo>
                    <a:pt x="7558" y="533"/>
                    <a:pt x="9584" y="2588"/>
                    <a:pt x="9583" y="5135"/>
                  </a:cubicBezTo>
                  <a:cubicBezTo>
                    <a:pt x="9583" y="7680"/>
                    <a:pt x="7557" y="9731"/>
                    <a:pt x="5058" y="9731"/>
                  </a:cubicBezTo>
                  <a:cubicBezTo>
                    <a:pt x="2558" y="9731"/>
                    <a:pt x="532" y="7678"/>
                    <a:pt x="532" y="5135"/>
                  </a:cubicBezTo>
                  <a:cubicBezTo>
                    <a:pt x="532" y="2590"/>
                    <a:pt x="2557" y="533"/>
                    <a:pt x="5058" y="533"/>
                  </a:cubicBezTo>
                  <a:close/>
                  <a:moveTo>
                    <a:pt x="5058" y="1"/>
                  </a:moveTo>
                  <a:cubicBezTo>
                    <a:pt x="2266" y="1"/>
                    <a:pt x="0" y="2306"/>
                    <a:pt x="0" y="5135"/>
                  </a:cubicBezTo>
                  <a:cubicBezTo>
                    <a:pt x="0" y="7962"/>
                    <a:pt x="2265" y="10264"/>
                    <a:pt x="5058" y="10264"/>
                  </a:cubicBezTo>
                  <a:cubicBezTo>
                    <a:pt x="7849" y="10264"/>
                    <a:pt x="10116" y="7962"/>
                    <a:pt x="10116" y="5135"/>
                  </a:cubicBezTo>
                  <a:cubicBezTo>
                    <a:pt x="10116" y="2306"/>
                    <a:pt x="7851" y="1"/>
                    <a:pt x="5058" y="1"/>
                  </a:cubicBezTo>
                  <a:close/>
                </a:path>
              </a:pathLst>
            </a:custGeom>
            <a:solidFill>
              <a:srgbClr val="6889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45" name="Google Shape;1322;p34">
              <a:extLst>
                <a:ext uri="{FF2B5EF4-FFF2-40B4-BE49-F238E27FC236}">
                  <a16:creationId xmlns:a16="http://schemas.microsoft.com/office/drawing/2014/main" id="{F79B1F4E-D965-3ADF-EBA0-0CB3D1C33EE7}"/>
                </a:ext>
              </a:extLst>
            </p:cNvPr>
            <p:cNvSpPr/>
            <p:nvPr/>
          </p:nvSpPr>
          <p:spPr>
            <a:xfrm>
              <a:off x="903431" y="3030623"/>
              <a:ext cx="142148" cy="53006"/>
            </a:xfrm>
            <a:custGeom>
              <a:avLst/>
              <a:gdLst/>
              <a:ahLst/>
              <a:cxnLst/>
              <a:rect l="l" t="t" r="r" b="b"/>
              <a:pathLst>
                <a:path w="3446" h="1285" extrusionOk="0">
                  <a:moveTo>
                    <a:pt x="1769" y="1"/>
                  </a:moveTo>
                  <a:cubicBezTo>
                    <a:pt x="1413" y="1"/>
                    <a:pt x="1080" y="109"/>
                    <a:pt x="805" y="255"/>
                  </a:cubicBezTo>
                  <a:cubicBezTo>
                    <a:pt x="473" y="432"/>
                    <a:pt x="219" y="646"/>
                    <a:pt x="78" y="878"/>
                  </a:cubicBezTo>
                  <a:lnTo>
                    <a:pt x="77" y="879"/>
                  </a:lnTo>
                  <a:cubicBezTo>
                    <a:pt x="1" y="1006"/>
                    <a:pt x="41" y="1171"/>
                    <a:pt x="168" y="1246"/>
                  </a:cubicBezTo>
                  <a:cubicBezTo>
                    <a:pt x="211" y="1272"/>
                    <a:pt x="258" y="1284"/>
                    <a:pt x="305" y="1284"/>
                  </a:cubicBezTo>
                  <a:cubicBezTo>
                    <a:pt x="395" y="1284"/>
                    <a:pt x="483" y="1239"/>
                    <a:pt x="532" y="1157"/>
                  </a:cubicBezTo>
                  <a:cubicBezTo>
                    <a:pt x="592" y="1061"/>
                    <a:pt x="798" y="865"/>
                    <a:pt x="1054" y="728"/>
                  </a:cubicBezTo>
                  <a:cubicBezTo>
                    <a:pt x="1273" y="614"/>
                    <a:pt x="1526" y="534"/>
                    <a:pt x="1776" y="534"/>
                  </a:cubicBezTo>
                  <a:cubicBezTo>
                    <a:pt x="1823" y="534"/>
                    <a:pt x="1871" y="537"/>
                    <a:pt x="1918" y="543"/>
                  </a:cubicBezTo>
                  <a:cubicBezTo>
                    <a:pt x="2513" y="617"/>
                    <a:pt x="2934" y="1151"/>
                    <a:pt x="2934" y="1151"/>
                  </a:cubicBezTo>
                  <a:cubicBezTo>
                    <a:pt x="2986" y="1220"/>
                    <a:pt x="3065" y="1257"/>
                    <a:pt x="3146" y="1257"/>
                  </a:cubicBezTo>
                  <a:cubicBezTo>
                    <a:pt x="3201" y="1257"/>
                    <a:pt x="3257" y="1240"/>
                    <a:pt x="3305" y="1203"/>
                  </a:cubicBezTo>
                  <a:cubicBezTo>
                    <a:pt x="3422" y="1116"/>
                    <a:pt x="3446" y="949"/>
                    <a:pt x="3358" y="832"/>
                  </a:cubicBezTo>
                  <a:cubicBezTo>
                    <a:pt x="3358" y="832"/>
                    <a:pt x="2850" y="121"/>
                    <a:pt x="1984" y="14"/>
                  </a:cubicBezTo>
                  <a:cubicBezTo>
                    <a:pt x="1912" y="5"/>
                    <a:pt x="1840" y="1"/>
                    <a:pt x="1769" y="1"/>
                  </a:cubicBezTo>
                  <a:close/>
                </a:path>
              </a:pathLst>
            </a:custGeom>
            <a:solidFill>
              <a:srgbClr val="6889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46" name="Google Shape;1323;p34">
              <a:extLst>
                <a:ext uri="{FF2B5EF4-FFF2-40B4-BE49-F238E27FC236}">
                  <a16:creationId xmlns:a16="http://schemas.microsoft.com/office/drawing/2014/main" id="{8908B7D5-7991-ACB8-B778-331BF6D5AB9B}"/>
                </a:ext>
              </a:extLst>
            </p:cNvPr>
            <p:cNvSpPr/>
            <p:nvPr/>
          </p:nvSpPr>
          <p:spPr>
            <a:xfrm>
              <a:off x="1078249" y="3000098"/>
              <a:ext cx="225844" cy="244695"/>
            </a:xfrm>
            <a:custGeom>
              <a:avLst/>
              <a:gdLst/>
              <a:ahLst/>
              <a:cxnLst/>
              <a:rect l="l" t="t" r="r" b="b"/>
              <a:pathLst>
                <a:path w="5475" h="5932" extrusionOk="0">
                  <a:moveTo>
                    <a:pt x="2422" y="1"/>
                  </a:moveTo>
                  <a:cubicBezTo>
                    <a:pt x="936" y="1"/>
                    <a:pt x="1" y="1043"/>
                    <a:pt x="1" y="3216"/>
                  </a:cubicBezTo>
                  <a:cubicBezTo>
                    <a:pt x="1" y="5387"/>
                    <a:pt x="1362" y="5932"/>
                    <a:pt x="2653" y="5932"/>
                  </a:cubicBezTo>
                  <a:cubicBezTo>
                    <a:pt x="3945" y="5932"/>
                    <a:pt x="5166" y="5421"/>
                    <a:pt x="5318" y="3456"/>
                  </a:cubicBezTo>
                  <a:cubicBezTo>
                    <a:pt x="5475" y="1491"/>
                    <a:pt x="4346" y="1"/>
                    <a:pt x="2422"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47" name="Google Shape;1324;p34">
              <a:extLst>
                <a:ext uri="{FF2B5EF4-FFF2-40B4-BE49-F238E27FC236}">
                  <a16:creationId xmlns:a16="http://schemas.microsoft.com/office/drawing/2014/main" id="{C4206880-166D-9F92-901A-8ECCCCD0AAD9}"/>
                </a:ext>
              </a:extLst>
            </p:cNvPr>
            <p:cNvSpPr/>
            <p:nvPr/>
          </p:nvSpPr>
          <p:spPr>
            <a:xfrm>
              <a:off x="607256" y="2989331"/>
              <a:ext cx="253481" cy="244654"/>
            </a:xfrm>
            <a:custGeom>
              <a:avLst/>
              <a:gdLst/>
              <a:ahLst/>
              <a:cxnLst/>
              <a:rect l="l" t="t" r="r" b="b"/>
              <a:pathLst>
                <a:path w="6145" h="5931" extrusionOk="0">
                  <a:moveTo>
                    <a:pt x="2718" y="1"/>
                  </a:moveTo>
                  <a:cubicBezTo>
                    <a:pt x="1052" y="1"/>
                    <a:pt x="2" y="1043"/>
                    <a:pt x="1" y="3215"/>
                  </a:cubicBezTo>
                  <a:cubicBezTo>
                    <a:pt x="1" y="5387"/>
                    <a:pt x="1530" y="5930"/>
                    <a:pt x="2979" y="5930"/>
                  </a:cubicBezTo>
                  <a:cubicBezTo>
                    <a:pt x="4429" y="5930"/>
                    <a:pt x="5799" y="5421"/>
                    <a:pt x="5973" y="3456"/>
                  </a:cubicBezTo>
                  <a:cubicBezTo>
                    <a:pt x="6145" y="1491"/>
                    <a:pt x="4879" y="1"/>
                    <a:pt x="2718"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48" name="Google Shape;1325;p34">
              <a:extLst>
                <a:ext uri="{FF2B5EF4-FFF2-40B4-BE49-F238E27FC236}">
                  <a16:creationId xmlns:a16="http://schemas.microsoft.com/office/drawing/2014/main" id="{8BC2DB00-E1D0-4C4E-16D7-413B49718800}"/>
                </a:ext>
              </a:extLst>
            </p:cNvPr>
            <p:cNvSpPr/>
            <p:nvPr/>
          </p:nvSpPr>
          <p:spPr>
            <a:xfrm>
              <a:off x="1155015" y="3040523"/>
              <a:ext cx="148252" cy="193875"/>
            </a:xfrm>
            <a:custGeom>
              <a:avLst/>
              <a:gdLst/>
              <a:ahLst/>
              <a:cxnLst/>
              <a:rect l="l" t="t" r="r" b="b"/>
              <a:pathLst>
                <a:path w="3594" h="4700" extrusionOk="0">
                  <a:moveTo>
                    <a:pt x="1769" y="0"/>
                  </a:moveTo>
                  <a:cubicBezTo>
                    <a:pt x="1430" y="0"/>
                    <a:pt x="268" y="364"/>
                    <a:pt x="137" y="2129"/>
                  </a:cubicBezTo>
                  <a:cubicBezTo>
                    <a:pt x="1" y="3946"/>
                    <a:pt x="1088" y="4667"/>
                    <a:pt x="1568" y="4696"/>
                  </a:cubicBezTo>
                  <a:cubicBezTo>
                    <a:pt x="1601" y="4699"/>
                    <a:pt x="1634" y="4700"/>
                    <a:pt x="1667" y="4700"/>
                  </a:cubicBezTo>
                  <a:cubicBezTo>
                    <a:pt x="2126" y="4700"/>
                    <a:pt x="2654" y="4496"/>
                    <a:pt x="3001" y="3932"/>
                  </a:cubicBezTo>
                  <a:cubicBezTo>
                    <a:pt x="3374" y="3327"/>
                    <a:pt x="3594" y="2092"/>
                    <a:pt x="3398" y="1279"/>
                  </a:cubicBezTo>
                  <a:cubicBezTo>
                    <a:pt x="3203" y="474"/>
                    <a:pt x="2772" y="1"/>
                    <a:pt x="1821" y="1"/>
                  </a:cubicBezTo>
                  <a:cubicBezTo>
                    <a:pt x="1812" y="1"/>
                    <a:pt x="1804" y="1"/>
                    <a:pt x="1795" y="1"/>
                  </a:cubicBezTo>
                  <a:cubicBezTo>
                    <a:pt x="1787" y="1"/>
                    <a:pt x="1778" y="0"/>
                    <a:pt x="1769" y="0"/>
                  </a:cubicBezTo>
                  <a:close/>
                </a:path>
              </a:pathLst>
            </a:custGeom>
            <a:solidFill>
              <a:srgbClr val="2745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49" name="Google Shape;1326;p34">
              <a:extLst>
                <a:ext uri="{FF2B5EF4-FFF2-40B4-BE49-F238E27FC236}">
                  <a16:creationId xmlns:a16="http://schemas.microsoft.com/office/drawing/2014/main" id="{4ADFFAAE-51A0-58B8-70ED-52F0E3260CA7}"/>
                </a:ext>
              </a:extLst>
            </p:cNvPr>
            <p:cNvSpPr/>
            <p:nvPr/>
          </p:nvSpPr>
          <p:spPr>
            <a:xfrm>
              <a:off x="693593" y="3029756"/>
              <a:ext cx="166237" cy="193875"/>
            </a:xfrm>
            <a:custGeom>
              <a:avLst/>
              <a:gdLst/>
              <a:ahLst/>
              <a:cxnLst/>
              <a:rect l="l" t="t" r="r" b="b"/>
              <a:pathLst>
                <a:path w="4030" h="4700" extrusionOk="0">
                  <a:moveTo>
                    <a:pt x="1983" y="0"/>
                  </a:moveTo>
                  <a:cubicBezTo>
                    <a:pt x="1604" y="0"/>
                    <a:pt x="299" y="366"/>
                    <a:pt x="151" y="2129"/>
                  </a:cubicBezTo>
                  <a:cubicBezTo>
                    <a:pt x="0" y="3946"/>
                    <a:pt x="1220" y="4667"/>
                    <a:pt x="1758" y="4696"/>
                  </a:cubicBezTo>
                  <a:cubicBezTo>
                    <a:pt x="1795" y="4699"/>
                    <a:pt x="1832" y="4700"/>
                    <a:pt x="1869" y="4700"/>
                  </a:cubicBezTo>
                  <a:cubicBezTo>
                    <a:pt x="2383" y="4700"/>
                    <a:pt x="2977" y="4496"/>
                    <a:pt x="3366" y="3932"/>
                  </a:cubicBezTo>
                  <a:cubicBezTo>
                    <a:pt x="3783" y="3327"/>
                    <a:pt x="4029" y="2092"/>
                    <a:pt x="3811" y="1279"/>
                  </a:cubicBezTo>
                  <a:cubicBezTo>
                    <a:pt x="3594" y="474"/>
                    <a:pt x="3108" y="1"/>
                    <a:pt x="2040" y="1"/>
                  </a:cubicBezTo>
                  <a:cubicBezTo>
                    <a:pt x="2031" y="1"/>
                    <a:pt x="2021" y="1"/>
                    <a:pt x="2012" y="1"/>
                  </a:cubicBezTo>
                  <a:cubicBezTo>
                    <a:pt x="2003" y="1"/>
                    <a:pt x="1993" y="0"/>
                    <a:pt x="1983" y="0"/>
                  </a:cubicBezTo>
                  <a:close/>
                </a:path>
              </a:pathLst>
            </a:custGeom>
            <a:solidFill>
              <a:srgbClr val="2745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50" name="Google Shape;1327;p34">
              <a:extLst>
                <a:ext uri="{FF2B5EF4-FFF2-40B4-BE49-F238E27FC236}">
                  <a16:creationId xmlns:a16="http://schemas.microsoft.com/office/drawing/2014/main" id="{7B895FA9-B4DD-FCF4-D2DD-7715E39375A8}"/>
                </a:ext>
              </a:extLst>
            </p:cNvPr>
            <p:cNvSpPr/>
            <p:nvPr/>
          </p:nvSpPr>
          <p:spPr>
            <a:xfrm>
              <a:off x="687694" y="3043328"/>
              <a:ext cx="78086" cy="91369"/>
            </a:xfrm>
            <a:custGeom>
              <a:avLst/>
              <a:gdLst/>
              <a:ahLst/>
              <a:cxnLst/>
              <a:rect l="l" t="t" r="r" b="b"/>
              <a:pathLst>
                <a:path w="1893" h="2215" extrusionOk="0">
                  <a:moveTo>
                    <a:pt x="933" y="1"/>
                  </a:moveTo>
                  <a:cubicBezTo>
                    <a:pt x="754" y="1"/>
                    <a:pt x="144" y="174"/>
                    <a:pt x="74" y="1005"/>
                  </a:cubicBezTo>
                  <a:cubicBezTo>
                    <a:pt x="1" y="1859"/>
                    <a:pt x="575" y="2199"/>
                    <a:pt x="827" y="2213"/>
                  </a:cubicBezTo>
                  <a:cubicBezTo>
                    <a:pt x="844" y="2214"/>
                    <a:pt x="861" y="2215"/>
                    <a:pt x="878" y="2215"/>
                  </a:cubicBezTo>
                  <a:cubicBezTo>
                    <a:pt x="1118" y="2215"/>
                    <a:pt x="1399" y="2118"/>
                    <a:pt x="1582" y="1853"/>
                  </a:cubicBezTo>
                  <a:cubicBezTo>
                    <a:pt x="1777" y="1570"/>
                    <a:pt x="1893" y="987"/>
                    <a:pt x="1790" y="605"/>
                  </a:cubicBezTo>
                  <a:cubicBezTo>
                    <a:pt x="1689" y="222"/>
                    <a:pt x="1459" y="1"/>
                    <a:pt x="957" y="1"/>
                  </a:cubicBezTo>
                  <a:cubicBezTo>
                    <a:pt x="954" y="1"/>
                    <a:pt x="950" y="1"/>
                    <a:pt x="947" y="1"/>
                  </a:cubicBezTo>
                  <a:cubicBezTo>
                    <a:pt x="943" y="1"/>
                    <a:pt x="938" y="1"/>
                    <a:pt x="933"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51" name="Google Shape;1328;p34">
              <a:extLst>
                <a:ext uri="{FF2B5EF4-FFF2-40B4-BE49-F238E27FC236}">
                  <a16:creationId xmlns:a16="http://schemas.microsoft.com/office/drawing/2014/main" id="{F585EE8C-1813-7DD8-13D6-601AB1F48B7A}"/>
                </a:ext>
              </a:extLst>
            </p:cNvPr>
            <p:cNvSpPr/>
            <p:nvPr/>
          </p:nvSpPr>
          <p:spPr>
            <a:xfrm>
              <a:off x="935771" y="3108173"/>
              <a:ext cx="121399" cy="222296"/>
            </a:xfrm>
            <a:custGeom>
              <a:avLst/>
              <a:gdLst/>
              <a:ahLst/>
              <a:cxnLst/>
              <a:rect l="l" t="t" r="r" b="b"/>
              <a:pathLst>
                <a:path w="2943" h="5389" extrusionOk="0">
                  <a:moveTo>
                    <a:pt x="1619" y="1"/>
                  </a:moveTo>
                  <a:cubicBezTo>
                    <a:pt x="1533" y="1"/>
                    <a:pt x="1456" y="58"/>
                    <a:pt x="1432" y="145"/>
                  </a:cubicBezTo>
                  <a:cubicBezTo>
                    <a:pt x="1317" y="576"/>
                    <a:pt x="1235" y="1070"/>
                    <a:pt x="1257" y="1514"/>
                  </a:cubicBezTo>
                  <a:cubicBezTo>
                    <a:pt x="1278" y="1959"/>
                    <a:pt x="1406" y="2385"/>
                    <a:pt x="1776" y="2588"/>
                  </a:cubicBezTo>
                  <a:cubicBezTo>
                    <a:pt x="2033" y="2729"/>
                    <a:pt x="2244" y="2913"/>
                    <a:pt x="2370" y="3138"/>
                  </a:cubicBezTo>
                  <a:cubicBezTo>
                    <a:pt x="2497" y="3364"/>
                    <a:pt x="2546" y="3631"/>
                    <a:pt x="2463" y="3972"/>
                  </a:cubicBezTo>
                  <a:cubicBezTo>
                    <a:pt x="2384" y="4308"/>
                    <a:pt x="2165" y="4641"/>
                    <a:pt x="1812" y="4831"/>
                  </a:cubicBezTo>
                  <a:cubicBezTo>
                    <a:pt x="1621" y="4935"/>
                    <a:pt x="1386" y="5001"/>
                    <a:pt x="1103" y="5001"/>
                  </a:cubicBezTo>
                  <a:cubicBezTo>
                    <a:pt x="865" y="5001"/>
                    <a:pt x="593" y="4954"/>
                    <a:pt x="285" y="4843"/>
                  </a:cubicBezTo>
                  <a:cubicBezTo>
                    <a:pt x="263" y="4835"/>
                    <a:pt x="241" y="4831"/>
                    <a:pt x="219" y="4831"/>
                  </a:cubicBezTo>
                  <a:cubicBezTo>
                    <a:pt x="141" y="4831"/>
                    <a:pt x="68" y="4879"/>
                    <a:pt x="38" y="4957"/>
                  </a:cubicBezTo>
                  <a:lnTo>
                    <a:pt x="38" y="4958"/>
                  </a:lnTo>
                  <a:cubicBezTo>
                    <a:pt x="1" y="5058"/>
                    <a:pt x="52" y="5170"/>
                    <a:pt x="153" y="5207"/>
                  </a:cubicBezTo>
                  <a:cubicBezTo>
                    <a:pt x="499" y="5332"/>
                    <a:pt x="819" y="5388"/>
                    <a:pt x="1108" y="5388"/>
                  </a:cubicBezTo>
                  <a:cubicBezTo>
                    <a:pt x="1449" y="5388"/>
                    <a:pt x="1747" y="5310"/>
                    <a:pt x="1996" y="5176"/>
                  </a:cubicBezTo>
                  <a:cubicBezTo>
                    <a:pt x="2456" y="4927"/>
                    <a:pt x="2737" y="4497"/>
                    <a:pt x="2841" y="4062"/>
                  </a:cubicBezTo>
                  <a:cubicBezTo>
                    <a:pt x="2943" y="3638"/>
                    <a:pt x="2882" y="3257"/>
                    <a:pt x="2711" y="2949"/>
                  </a:cubicBezTo>
                  <a:cubicBezTo>
                    <a:pt x="2540" y="2643"/>
                    <a:pt x="2267" y="2415"/>
                    <a:pt x="1963" y="2248"/>
                  </a:cubicBezTo>
                  <a:cubicBezTo>
                    <a:pt x="1770" y="2142"/>
                    <a:pt x="1664" y="1877"/>
                    <a:pt x="1645" y="1496"/>
                  </a:cubicBezTo>
                  <a:cubicBezTo>
                    <a:pt x="1625" y="1115"/>
                    <a:pt x="1698" y="648"/>
                    <a:pt x="1805" y="245"/>
                  </a:cubicBezTo>
                  <a:cubicBezTo>
                    <a:pt x="1832" y="142"/>
                    <a:pt x="1772" y="36"/>
                    <a:pt x="1670" y="8"/>
                  </a:cubicBezTo>
                  <a:cubicBezTo>
                    <a:pt x="1653" y="3"/>
                    <a:pt x="1636" y="1"/>
                    <a:pt x="1619" y="1"/>
                  </a:cubicBezTo>
                  <a:close/>
                </a:path>
              </a:pathLst>
            </a:custGeom>
            <a:solidFill>
              <a:srgbClr val="2745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52" name="Google Shape;1329;p34">
              <a:extLst>
                <a:ext uri="{FF2B5EF4-FFF2-40B4-BE49-F238E27FC236}">
                  <a16:creationId xmlns:a16="http://schemas.microsoft.com/office/drawing/2014/main" id="{12F0487D-C1E8-492E-4DFC-840E932EC7C7}"/>
                </a:ext>
              </a:extLst>
            </p:cNvPr>
            <p:cNvSpPr/>
            <p:nvPr/>
          </p:nvSpPr>
          <p:spPr>
            <a:xfrm>
              <a:off x="804555" y="3323910"/>
              <a:ext cx="208931" cy="117728"/>
            </a:xfrm>
            <a:custGeom>
              <a:avLst/>
              <a:gdLst/>
              <a:ahLst/>
              <a:cxnLst/>
              <a:rect l="l" t="t" r="r" b="b"/>
              <a:pathLst>
                <a:path w="5065" h="2854" extrusionOk="0">
                  <a:moveTo>
                    <a:pt x="223" y="1"/>
                  </a:moveTo>
                  <a:cubicBezTo>
                    <a:pt x="190" y="1"/>
                    <a:pt x="158" y="10"/>
                    <a:pt x="128" y="27"/>
                  </a:cubicBezTo>
                  <a:cubicBezTo>
                    <a:pt x="34" y="80"/>
                    <a:pt x="1" y="195"/>
                    <a:pt x="51" y="288"/>
                  </a:cubicBezTo>
                  <a:cubicBezTo>
                    <a:pt x="410" y="947"/>
                    <a:pt x="839" y="1588"/>
                    <a:pt x="1339" y="2067"/>
                  </a:cubicBezTo>
                  <a:cubicBezTo>
                    <a:pt x="1827" y="2532"/>
                    <a:pt x="2391" y="2854"/>
                    <a:pt x="3012" y="2854"/>
                  </a:cubicBezTo>
                  <a:cubicBezTo>
                    <a:pt x="3029" y="2854"/>
                    <a:pt x="3046" y="2854"/>
                    <a:pt x="3063" y="2853"/>
                  </a:cubicBezTo>
                  <a:cubicBezTo>
                    <a:pt x="4291" y="2819"/>
                    <a:pt x="4992" y="2005"/>
                    <a:pt x="4992" y="2005"/>
                  </a:cubicBezTo>
                  <a:lnTo>
                    <a:pt x="4993" y="2003"/>
                  </a:lnTo>
                  <a:cubicBezTo>
                    <a:pt x="5064" y="1922"/>
                    <a:pt x="5056" y="1801"/>
                    <a:pt x="4974" y="1730"/>
                  </a:cubicBezTo>
                  <a:lnTo>
                    <a:pt x="4972" y="1727"/>
                  </a:lnTo>
                  <a:cubicBezTo>
                    <a:pt x="4936" y="1697"/>
                    <a:pt x="4892" y="1683"/>
                    <a:pt x="4848" y="1683"/>
                  </a:cubicBezTo>
                  <a:cubicBezTo>
                    <a:pt x="4792" y="1683"/>
                    <a:pt x="4737" y="1706"/>
                    <a:pt x="4699" y="1751"/>
                  </a:cubicBezTo>
                  <a:cubicBezTo>
                    <a:pt x="4699" y="1751"/>
                    <a:pt x="4117" y="2437"/>
                    <a:pt x="3054" y="2467"/>
                  </a:cubicBezTo>
                  <a:cubicBezTo>
                    <a:pt x="3041" y="2467"/>
                    <a:pt x="3027" y="2467"/>
                    <a:pt x="3014" y="2467"/>
                  </a:cubicBezTo>
                  <a:cubicBezTo>
                    <a:pt x="2526" y="2467"/>
                    <a:pt x="2054" y="2211"/>
                    <a:pt x="1609" y="1785"/>
                  </a:cubicBezTo>
                  <a:cubicBezTo>
                    <a:pt x="1152" y="1348"/>
                    <a:pt x="738" y="737"/>
                    <a:pt x="393" y="102"/>
                  </a:cubicBezTo>
                  <a:cubicBezTo>
                    <a:pt x="367" y="57"/>
                    <a:pt x="326" y="23"/>
                    <a:pt x="277" y="9"/>
                  </a:cubicBezTo>
                  <a:cubicBezTo>
                    <a:pt x="259" y="4"/>
                    <a:pt x="241" y="1"/>
                    <a:pt x="223" y="1"/>
                  </a:cubicBezTo>
                  <a:close/>
                </a:path>
              </a:pathLst>
            </a:custGeom>
            <a:solidFill>
              <a:srgbClr val="2745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53" name="Google Shape;1330;p34">
              <a:extLst>
                <a:ext uri="{FF2B5EF4-FFF2-40B4-BE49-F238E27FC236}">
                  <a16:creationId xmlns:a16="http://schemas.microsoft.com/office/drawing/2014/main" id="{52D97B57-270B-B888-47D4-D8A63706B08C}"/>
                </a:ext>
              </a:extLst>
            </p:cNvPr>
            <p:cNvSpPr/>
            <p:nvPr/>
          </p:nvSpPr>
          <p:spPr>
            <a:xfrm>
              <a:off x="1072103" y="2782545"/>
              <a:ext cx="195855" cy="111334"/>
            </a:xfrm>
            <a:custGeom>
              <a:avLst/>
              <a:gdLst/>
              <a:ahLst/>
              <a:cxnLst/>
              <a:rect l="l" t="t" r="r" b="b"/>
              <a:pathLst>
                <a:path w="4748" h="2699" extrusionOk="0">
                  <a:moveTo>
                    <a:pt x="2281" y="0"/>
                  </a:moveTo>
                  <a:cubicBezTo>
                    <a:pt x="2237" y="0"/>
                    <a:pt x="2193" y="2"/>
                    <a:pt x="2150" y="5"/>
                  </a:cubicBezTo>
                  <a:cubicBezTo>
                    <a:pt x="879" y="60"/>
                    <a:pt x="195" y="685"/>
                    <a:pt x="97" y="857"/>
                  </a:cubicBezTo>
                  <a:cubicBezTo>
                    <a:pt x="0" y="1028"/>
                    <a:pt x="18" y="1386"/>
                    <a:pt x="69" y="2042"/>
                  </a:cubicBezTo>
                  <a:cubicBezTo>
                    <a:pt x="120" y="2699"/>
                    <a:pt x="279" y="2635"/>
                    <a:pt x="470" y="2644"/>
                  </a:cubicBezTo>
                  <a:cubicBezTo>
                    <a:pt x="472" y="2644"/>
                    <a:pt x="473" y="2644"/>
                    <a:pt x="475" y="2644"/>
                  </a:cubicBezTo>
                  <a:cubicBezTo>
                    <a:pt x="667" y="2644"/>
                    <a:pt x="1505" y="2209"/>
                    <a:pt x="2297" y="2209"/>
                  </a:cubicBezTo>
                  <a:cubicBezTo>
                    <a:pt x="2335" y="2209"/>
                    <a:pt x="2373" y="2210"/>
                    <a:pt x="2411" y="2212"/>
                  </a:cubicBezTo>
                  <a:cubicBezTo>
                    <a:pt x="3242" y="2258"/>
                    <a:pt x="3983" y="2604"/>
                    <a:pt x="4193" y="2656"/>
                  </a:cubicBezTo>
                  <a:cubicBezTo>
                    <a:pt x="4246" y="2669"/>
                    <a:pt x="4289" y="2675"/>
                    <a:pt x="4326" y="2675"/>
                  </a:cubicBezTo>
                  <a:cubicBezTo>
                    <a:pt x="4432" y="2675"/>
                    <a:pt x="4479" y="2624"/>
                    <a:pt x="4543" y="2545"/>
                  </a:cubicBezTo>
                  <a:cubicBezTo>
                    <a:pt x="4630" y="2439"/>
                    <a:pt x="4704" y="1873"/>
                    <a:pt x="4745" y="1409"/>
                  </a:cubicBezTo>
                  <a:cubicBezTo>
                    <a:pt x="4748" y="1109"/>
                    <a:pt x="4742" y="787"/>
                    <a:pt x="4616" y="649"/>
                  </a:cubicBezTo>
                  <a:cubicBezTo>
                    <a:pt x="4496" y="516"/>
                    <a:pt x="3839" y="28"/>
                    <a:pt x="2325" y="1"/>
                  </a:cubicBezTo>
                  <a:cubicBezTo>
                    <a:pt x="2311" y="1"/>
                    <a:pt x="2296" y="0"/>
                    <a:pt x="2281" y="0"/>
                  </a:cubicBezTo>
                  <a:close/>
                </a:path>
              </a:pathLst>
            </a:custGeom>
            <a:solidFill>
              <a:srgbClr val="2745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54" name="Google Shape;1331;p34">
              <a:extLst>
                <a:ext uri="{FF2B5EF4-FFF2-40B4-BE49-F238E27FC236}">
                  <a16:creationId xmlns:a16="http://schemas.microsoft.com/office/drawing/2014/main" id="{8E4C043B-8DA7-EBAF-97F6-BAC2E6643E5A}"/>
                </a:ext>
              </a:extLst>
            </p:cNvPr>
            <p:cNvSpPr/>
            <p:nvPr/>
          </p:nvSpPr>
          <p:spPr>
            <a:xfrm>
              <a:off x="623798" y="2783411"/>
              <a:ext cx="215614" cy="111334"/>
            </a:xfrm>
            <a:custGeom>
              <a:avLst/>
              <a:gdLst/>
              <a:ahLst/>
              <a:cxnLst/>
              <a:rect l="l" t="t" r="r" b="b"/>
              <a:pathLst>
                <a:path w="5227" h="2699" extrusionOk="0">
                  <a:moveTo>
                    <a:pt x="2719" y="1"/>
                  </a:moveTo>
                  <a:cubicBezTo>
                    <a:pt x="2702" y="1"/>
                    <a:pt x="2684" y="1"/>
                    <a:pt x="2667" y="1"/>
                  </a:cubicBezTo>
                  <a:cubicBezTo>
                    <a:pt x="1002" y="28"/>
                    <a:pt x="278" y="516"/>
                    <a:pt x="147" y="649"/>
                  </a:cubicBezTo>
                  <a:cubicBezTo>
                    <a:pt x="9" y="787"/>
                    <a:pt x="0" y="1109"/>
                    <a:pt x="6" y="1409"/>
                  </a:cubicBezTo>
                  <a:cubicBezTo>
                    <a:pt x="50" y="1873"/>
                    <a:pt x="133" y="2439"/>
                    <a:pt x="228" y="2545"/>
                  </a:cubicBezTo>
                  <a:cubicBezTo>
                    <a:pt x="299" y="2624"/>
                    <a:pt x="350" y="2675"/>
                    <a:pt x="468" y="2675"/>
                  </a:cubicBezTo>
                  <a:cubicBezTo>
                    <a:pt x="508" y="2675"/>
                    <a:pt x="555" y="2669"/>
                    <a:pt x="614" y="2656"/>
                  </a:cubicBezTo>
                  <a:cubicBezTo>
                    <a:pt x="846" y="2604"/>
                    <a:pt x="1658" y="2259"/>
                    <a:pt x="2574" y="2212"/>
                  </a:cubicBezTo>
                  <a:cubicBezTo>
                    <a:pt x="2616" y="2210"/>
                    <a:pt x="2657" y="2209"/>
                    <a:pt x="2699" y="2209"/>
                  </a:cubicBezTo>
                  <a:cubicBezTo>
                    <a:pt x="3570" y="2209"/>
                    <a:pt x="4492" y="2644"/>
                    <a:pt x="4703" y="2644"/>
                  </a:cubicBezTo>
                  <a:cubicBezTo>
                    <a:pt x="4705" y="2644"/>
                    <a:pt x="4707" y="2644"/>
                    <a:pt x="4708" y="2644"/>
                  </a:cubicBezTo>
                  <a:cubicBezTo>
                    <a:pt x="4919" y="2635"/>
                    <a:pt x="5094" y="2699"/>
                    <a:pt x="5150" y="2043"/>
                  </a:cubicBezTo>
                  <a:cubicBezTo>
                    <a:pt x="5206" y="1387"/>
                    <a:pt x="5226" y="1028"/>
                    <a:pt x="5120" y="858"/>
                  </a:cubicBezTo>
                  <a:cubicBezTo>
                    <a:pt x="5015" y="685"/>
                    <a:pt x="4260" y="60"/>
                    <a:pt x="2863" y="4"/>
                  </a:cubicBezTo>
                  <a:cubicBezTo>
                    <a:pt x="2813" y="2"/>
                    <a:pt x="2766" y="1"/>
                    <a:pt x="2719" y="1"/>
                  </a:cubicBezTo>
                  <a:close/>
                </a:path>
              </a:pathLst>
            </a:custGeom>
            <a:solidFill>
              <a:srgbClr val="2745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55" name="Google Shape;1332;p34">
              <a:extLst>
                <a:ext uri="{FF2B5EF4-FFF2-40B4-BE49-F238E27FC236}">
                  <a16:creationId xmlns:a16="http://schemas.microsoft.com/office/drawing/2014/main" id="{90DE23B8-F915-4F46-FC81-E9C6E7C14848}"/>
                </a:ext>
              </a:extLst>
            </p:cNvPr>
            <p:cNvSpPr/>
            <p:nvPr/>
          </p:nvSpPr>
          <p:spPr>
            <a:xfrm>
              <a:off x="90353" y="3106069"/>
              <a:ext cx="154688" cy="132578"/>
            </a:xfrm>
            <a:custGeom>
              <a:avLst/>
              <a:gdLst/>
              <a:ahLst/>
              <a:cxnLst/>
              <a:rect l="l" t="t" r="r" b="b"/>
              <a:pathLst>
                <a:path w="3750" h="3214" extrusionOk="0">
                  <a:moveTo>
                    <a:pt x="1440" y="0"/>
                  </a:moveTo>
                  <a:cubicBezTo>
                    <a:pt x="1283" y="0"/>
                    <a:pt x="1132" y="19"/>
                    <a:pt x="994" y="49"/>
                  </a:cubicBezTo>
                  <a:cubicBezTo>
                    <a:pt x="485" y="157"/>
                    <a:pt x="111" y="409"/>
                    <a:pt x="114" y="409"/>
                  </a:cubicBezTo>
                  <a:cubicBezTo>
                    <a:pt x="23" y="468"/>
                    <a:pt x="1" y="588"/>
                    <a:pt x="59" y="677"/>
                  </a:cubicBezTo>
                  <a:cubicBezTo>
                    <a:pt x="96" y="733"/>
                    <a:pt x="157" y="763"/>
                    <a:pt x="219" y="763"/>
                  </a:cubicBezTo>
                  <a:cubicBezTo>
                    <a:pt x="256" y="763"/>
                    <a:pt x="293" y="753"/>
                    <a:pt x="327" y="732"/>
                  </a:cubicBezTo>
                  <a:cubicBezTo>
                    <a:pt x="327" y="732"/>
                    <a:pt x="650" y="520"/>
                    <a:pt x="1077" y="428"/>
                  </a:cubicBezTo>
                  <a:cubicBezTo>
                    <a:pt x="1202" y="402"/>
                    <a:pt x="1333" y="384"/>
                    <a:pt x="1466" y="384"/>
                  </a:cubicBezTo>
                  <a:cubicBezTo>
                    <a:pt x="1790" y="384"/>
                    <a:pt x="2128" y="488"/>
                    <a:pt x="2430" y="821"/>
                  </a:cubicBezTo>
                  <a:cubicBezTo>
                    <a:pt x="3311" y="1786"/>
                    <a:pt x="2827" y="2947"/>
                    <a:pt x="2827" y="2947"/>
                  </a:cubicBezTo>
                  <a:lnTo>
                    <a:pt x="2827" y="2948"/>
                  </a:lnTo>
                  <a:cubicBezTo>
                    <a:pt x="2787" y="3048"/>
                    <a:pt x="2837" y="3161"/>
                    <a:pt x="2935" y="3201"/>
                  </a:cubicBezTo>
                  <a:cubicBezTo>
                    <a:pt x="2958" y="3209"/>
                    <a:pt x="2982" y="3214"/>
                    <a:pt x="3005" y="3214"/>
                  </a:cubicBezTo>
                  <a:cubicBezTo>
                    <a:pt x="3081" y="3214"/>
                    <a:pt x="3154" y="3168"/>
                    <a:pt x="3185" y="3092"/>
                  </a:cubicBezTo>
                  <a:cubicBezTo>
                    <a:pt x="3185" y="3092"/>
                    <a:pt x="3749" y="1692"/>
                    <a:pt x="2717" y="560"/>
                  </a:cubicBezTo>
                  <a:cubicBezTo>
                    <a:pt x="2330" y="136"/>
                    <a:pt x="1862" y="0"/>
                    <a:pt x="1440" y="0"/>
                  </a:cubicBezTo>
                  <a:close/>
                </a:path>
              </a:pathLst>
            </a:custGeom>
            <a:solidFill>
              <a:srgbClr val="2745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56" name="Google Shape;1333;p34">
              <a:extLst>
                <a:ext uri="{FF2B5EF4-FFF2-40B4-BE49-F238E27FC236}">
                  <a16:creationId xmlns:a16="http://schemas.microsoft.com/office/drawing/2014/main" id="{CD4C76D6-C51A-3450-7892-3EF27122A439}"/>
                </a:ext>
              </a:extLst>
            </p:cNvPr>
            <p:cNvSpPr/>
            <p:nvPr/>
          </p:nvSpPr>
          <p:spPr>
            <a:xfrm>
              <a:off x="114938" y="3125745"/>
              <a:ext cx="90172" cy="63113"/>
            </a:xfrm>
            <a:custGeom>
              <a:avLst/>
              <a:gdLst/>
              <a:ahLst/>
              <a:cxnLst/>
              <a:rect l="l" t="t" r="r" b="b"/>
              <a:pathLst>
                <a:path w="2186" h="1530" extrusionOk="0">
                  <a:moveTo>
                    <a:pt x="1530" y="0"/>
                  </a:moveTo>
                  <a:cubicBezTo>
                    <a:pt x="652" y="0"/>
                    <a:pt x="65" y="652"/>
                    <a:pt x="7" y="1321"/>
                  </a:cubicBezTo>
                  <a:cubicBezTo>
                    <a:pt x="0" y="1428"/>
                    <a:pt x="79" y="1522"/>
                    <a:pt x="186" y="1529"/>
                  </a:cubicBezTo>
                  <a:cubicBezTo>
                    <a:pt x="192" y="1529"/>
                    <a:pt x="197" y="1529"/>
                    <a:pt x="202" y="1529"/>
                  </a:cubicBezTo>
                  <a:cubicBezTo>
                    <a:pt x="301" y="1529"/>
                    <a:pt x="386" y="1454"/>
                    <a:pt x="395" y="1354"/>
                  </a:cubicBezTo>
                  <a:cubicBezTo>
                    <a:pt x="434" y="883"/>
                    <a:pt x="813" y="383"/>
                    <a:pt x="1503" y="383"/>
                  </a:cubicBezTo>
                  <a:cubicBezTo>
                    <a:pt x="1632" y="383"/>
                    <a:pt x="1772" y="401"/>
                    <a:pt x="1923" y="439"/>
                  </a:cubicBezTo>
                  <a:cubicBezTo>
                    <a:pt x="1939" y="443"/>
                    <a:pt x="1955" y="445"/>
                    <a:pt x="1970" y="445"/>
                  </a:cubicBezTo>
                  <a:cubicBezTo>
                    <a:pt x="2057" y="445"/>
                    <a:pt x="2136" y="388"/>
                    <a:pt x="2159" y="300"/>
                  </a:cubicBezTo>
                  <a:cubicBezTo>
                    <a:pt x="2186" y="195"/>
                    <a:pt x="2123" y="90"/>
                    <a:pt x="2019" y="64"/>
                  </a:cubicBezTo>
                  <a:cubicBezTo>
                    <a:pt x="1848" y="21"/>
                    <a:pt x="1685" y="0"/>
                    <a:pt x="1530" y="0"/>
                  </a:cubicBezTo>
                  <a:close/>
                </a:path>
              </a:pathLst>
            </a:custGeom>
            <a:solidFill>
              <a:srgbClr val="2745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57" name="Google Shape;1334;p34">
              <a:extLst>
                <a:ext uri="{FF2B5EF4-FFF2-40B4-BE49-F238E27FC236}">
                  <a16:creationId xmlns:a16="http://schemas.microsoft.com/office/drawing/2014/main" id="{EF2D4D06-9CD5-3E23-E656-4DF6C946AE7F}"/>
                </a:ext>
              </a:extLst>
            </p:cNvPr>
            <p:cNvSpPr/>
            <p:nvPr/>
          </p:nvSpPr>
          <p:spPr>
            <a:xfrm>
              <a:off x="1079321" y="2994694"/>
              <a:ext cx="221348" cy="113396"/>
            </a:xfrm>
            <a:custGeom>
              <a:avLst/>
              <a:gdLst/>
              <a:ahLst/>
              <a:cxnLst/>
              <a:rect l="l" t="t" r="r" b="b"/>
              <a:pathLst>
                <a:path w="5366" h="2749" extrusionOk="0">
                  <a:moveTo>
                    <a:pt x="2408" y="0"/>
                  </a:moveTo>
                  <a:cubicBezTo>
                    <a:pt x="2346" y="0"/>
                    <a:pt x="2283" y="2"/>
                    <a:pt x="2219" y="5"/>
                  </a:cubicBezTo>
                  <a:cubicBezTo>
                    <a:pt x="1092" y="57"/>
                    <a:pt x="713" y="613"/>
                    <a:pt x="380" y="1047"/>
                  </a:cubicBezTo>
                  <a:cubicBezTo>
                    <a:pt x="48" y="1479"/>
                    <a:pt x="0" y="2613"/>
                    <a:pt x="0" y="2613"/>
                  </a:cubicBezTo>
                  <a:cubicBezTo>
                    <a:pt x="0" y="2613"/>
                    <a:pt x="406" y="469"/>
                    <a:pt x="1975" y="290"/>
                  </a:cubicBezTo>
                  <a:cubicBezTo>
                    <a:pt x="2133" y="272"/>
                    <a:pt x="2283" y="264"/>
                    <a:pt x="2426" y="264"/>
                  </a:cubicBezTo>
                  <a:cubicBezTo>
                    <a:pt x="3705" y="264"/>
                    <a:pt x="4396" y="927"/>
                    <a:pt x="4718" y="1327"/>
                  </a:cubicBezTo>
                  <a:cubicBezTo>
                    <a:pt x="5076" y="1771"/>
                    <a:pt x="5260" y="2749"/>
                    <a:pt x="5260" y="2749"/>
                  </a:cubicBezTo>
                  <a:cubicBezTo>
                    <a:pt x="5260" y="2749"/>
                    <a:pt x="5365" y="1922"/>
                    <a:pt x="4817" y="1149"/>
                  </a:cubicBezTo>
                  <a:cubicBezTo>
                    <a:pt x="4299" y="421"/>
                    <a:pt x="3450" y="0"/>
                    <a:pt x="2408" y="0"/>
                  </a:cubicBezTo>
                  <a:close/>
                </a:path>
              </a:pathLst>
            </a:custGeom>
            <a:solidFill>
              <a:srgbClr val="2745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58" name="Google Shape;1335;p34">
              <a:extLst>
                <a:ext uri="{FF2B5EF4-FFF2-40B4-BE49-F238E27FC236}">
                  <a16:creationId xmlns:a16="http://schemas.microsoft.com/office/drawing/2014/main" id="{263F07FD-44AD-AB7B-1FFD-C5FC29F9C988}"/>
                </a:ext>
              </a:extLst>
            </p:cNvPr>
            <p:cNvSpPr/>
            <p:nvPr/>
          </p:nvSpPr>
          <p:spPr>
            <a:xfrm>
              <a:off x="603296" y="2981329"/>
              <a:ext cx="250841" cy="126720"/>
            </a:xfrm>
            <a:custGeom>
              <a:avLst/>
              <a:gdLst/>
              <a:ahLst/>
              <a:cxnLst/>
              <a:rect l="l" t="t" r="r" b="b"/>
              <a:pathLst>
                <a:path w="6081" h="3072" extrusionOk="0">
                  <a:moveTo>
                    <a:pt x="2745" y="1"/>
                  </a:moveTo>
                  <a:cubicBezTo>
                    <a:pt x="1437" y="1"/>
                    <a:pt x="651" y="760"/>
                    <a:pt x="349" y="1510"/>
                  </a:cubicBezTo>
                  <a:cubicBezTo>
                    <a:pt x="1" y="2370"/>
                    <a:pt x="131" y="3071"/>
                    <a:pt x="131" y="3071"/>
                  </a:cubicBezTo>
                  <a:cubicBezTo>
                    <a:pt x="131" y="3071"/>
                    <a:pt x="181" y="2651"/>
                    <a:pt x="232" y="2420"/>
                  </a:cubicBezTo>
                  <a:cubicBezTo>
                    <a:pt x="284" y="2190"/>
                    <a:pt x="496" y="1354"/>
                    <a:pt x="1106" y="969"/>
                  </a:cubicBezTo>
                  <a:cubicBezTo>
                    <a:pt x="1513" y="710"/>
                    <a:pt x="2169" y="402"/>
                    <a:pt x="2973" y="402"/>
                  </a:cubicBezTo>
                  <a:cubicBezTo>
                    <a:pt x="3369" y="402"/>
                    <a:pt x="3800" y="477"/>
                    <a:pt x="4256" y="669"/>
                  </a:cubicBezTo>
                  <a:cubicBezTo>
                    <a:pt x="5634" y="1251"/>
                    <a:pt x="6055" y="2736"/>
                    <a:pt x="6055" y="2736"/>
                  </a:cubicBezTo>
                  <a:cubicBezTo>
                    <a:pt x="6055" y="2736"/>
                    <a:pt x="6080" y="2119"/>
                    <a:pt x="5921" y="1735"/>
                  </a:cubicBezTo>
                  <a:cubicBezTo>
                    <a:pt x="5758" y="1354"/>
                    <a:pt x="5057" y="339"/>
                    <a:pt x="3371" y="55"/>
                  </a:cubicBezTo>
                  <a:cubicBezTo>
                    <a:pt x="3151" y="18"/>
                    <a:pt x="2942" y="1"/>
                    <a:pt x="2745" y="1"/>
                  </a:cubicBezTo>
                  <a:close/>
                </a:path>
              </a:pathLst>
            </a:custGeom>
            <a:solidFill>
              <a:srgbClr val="2745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59" name="Google Shape;1336;p34">
              <a:extLst>
                <a:ext uri="{FF2B5EF4-FFF2-40B4-BE49-F238E27FC236}">
                  <a16:creationId xmlns:a16="http://schemas.microsoft.com/office/drawing/2014/main" id="{A547E78B-2510-B4A6-A42F-927DA4A1C760}"/>
                </a:ext>
              </a:extLst>
            </p:cNvPr>
            <p:cNvSpPr/>
            <p:nvPr/>
          </p:nvSpPr>
          <p:spPr>
            <a:xfrm>
              <a:off x="1144991" y="3069274"/>
              <a:ext cx="78004" cy="91328"/>
            </a:xfrm>
            <a:custGeom>
              <a:avLst/>
              <a:gdLst/>
              <a:ahLst/>
              <a:cxnLst/>
              <a:rect l="l" t="t" r="r" b="b"/>
              <a:pathLst>
                <a:path w="1891" h="2214" extrusionOk="0">
                  <a:moveTo>
                    <a:pt x="930" y="1"/>
                  </a:moveTo>
                  <a:cubicBezTo>
                    <a:pt x="752" y="1"/>
                    <a:pt x="141" y="172"/>
                    <a:pt x="71" y="1004"/>
                  </a:cubicBezTo>
                  <a:cubicBezTo>
                    <a:pt x="1" y="1858"/>
                    <a:pt x="572" y="2198"/>
                    <a:pt x="825" y="2212"/>
                  </a:cubicBezTo>
                  <a:cubicBezTo>
                    <a:pt x="842" y="2213"/>
                    <a:pt x="859" y="2213"/>
                    <a:pt x="876" y="2213"/>
                  </a:cubicBezTo>
                  <a:cubicBezTo>
                    <a:pt x="1118" y="2213"/>
                    <a:pt x="1397" y="2119"/>
                    <a:pt x="1580" y="1852"/>
                  </a:cubicBezTo>
                  <a:cubicBezTo>
                    <a:pt x="1776" y="1569"/>
                    <a:pt x="1890" y="986"/>
                    <a:pt x="1787" y="604"/>
                  </a:cubicBezTo>
                  <a:cubicBezTo>
                    <a:pt x="1686" y="222"/>
                    <a:pt x="1458" y="1"/>
                    <a:pt x="959" y="1"/>
                  </a:cubicBezTo>
                  <a:cubicBezTo>
                    <a:pt x="954" y="1"/>
                    <a:pt x="950" y="1"/>
                    <a:pt x="945" y="1"/>
                  </a:cubicBezTo>
                  <a:cubicBezTo>
                    <a:pt x="940" y="1"/>
                    <a:pt x="935" y="1"/>
                    <a:pt x="930"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60" name="Google Shape;1337;p34">
              <a:extLst>
                <a:ext uri="{FF2B5EF4-FFF2-40B4-BE49-F238E27FC236}">
                  <a16:creationId xmlns:a16="http://schemas.microsoft.com/office/drawing/2014/main" id="{9C35B712-7528-247B-0524-D7D57413EA70}"/>
                </a:ext>
              </a:extLst>
            </p:cNvPr>
            <p:cNvSpPr/>
            <p:nvPr/>
          </p:nvSpPr>
          <p:spPr>
            <a:xfrm>
              <a:off x="1100359" y="3932141"/>
              <a:ext cx="471157" cy="974078"/>
            </a:xfrm>
            <a:custGeom>
              <a:avLst/>
              <a:gdLst/>
              <a:ahLst/>
              <a:cxnLst/>
              <a:rect l="l" t="t" r="r" b="b"/>
              <a:pathLst>
                <a:path w="11422" h="23614" extrusionOk="0">
                  <a:moveTo>
                    <a:pt x="1197" y="0"/>
                  </a:moveTo>
                  <a:cubicBezTo>
                    <a:pt x="1197" y="0"/>
                    <a:pt x="122" y="2033"/>
                    <a:pt x="60" y="2901"/>
                  </a:cubicBezTo>
                  <a:cubicBezTo>
                    <a:pt x="1" y="3767"/>
                    <a:pt x="372" y="4594"/>
                    <a:pt x="757" y="7091"/>
                  </a:cubicBezTo>
                  <a:cubicBezTo>
                    <a:pt x="794" y="7336"/>
                    <a:pt x="830" y="7592"/>
                    <a:pt x="868" y="7857"/>
                  </a:cubicBezTo>
                  <a:lnTo>
                    <a:pt x="894" y="7825"/>
                  </a:lnTo>
                  <a:cubicBezTo>
                    <a:pt x="1331" y="7353"/>
                    <a:pt x="1793" y="7122"/>
                    <a:pt x="2248" y="7122"/>
                  </a:cubicBezTo>
                  <a:cubicBezTo>
                    <a:pt x="3252" y="7122"/>
                    <a:pt x="4219" y="8246"/>
                    <a:pt x="4793" y="10392"/>
                  </a:cubicBezTo>
                  <a:cubicBezTo>
                    <a:pt x="5390" y="12616"/>
                    <a:pt x="5943" y="19704"/>
                    <a:pt x="6213" y="23602"/>
                  </a:cubicBezTo>
                  <a:cubicBezTo>
                    <a:pt x="6292" y="23610"/>
                    <a:pt x="6371" y="23614"/>
                    <a:pt x="6451" y="23614"/>
                  </a:cubicBezTo>
                  <a:cubicBezTo>
                    <a:pt x="6798" y="23614"/>
                    <a:pt x="7154" y="23540"/>
                    <a:pt x="7518" y="23416"/>
                  </a:cubicBezTo>
                  <a:cubicBezTo>
                    <a:pt x="9367" y="22786"/>
                    <a:pt x="11421" y="19031"/>
                    <a:pt x="10684" y="17346"/>
                  </a:cubicBezTo>
                  <a:cubicBezTo>
                    <a:pt x="9949" y="15660"/>
                    <a:pt x="6852" y="3155"/>
                    <a:pt x="6509" y="2401"/>
                  </a:cubicBezTo>
                  <a:cubicBezTo>
                    <a:pt x="6168" y="1649"/>
                    <a:pt x="3299" y="143"/>
                    <a:pt x="1197"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61" name="Google Shape;1338;p34">
              <a:extLst>
                <a:ext uri="{FF2B5EF4-FFF2-40B4-BE49-F238E27FC236}">
                  <a16:creationId xmlns:a16="http://schemas.microsoft.com/office/drawing/2014/main" id="{285FD1F0-DE9C-DD42-1C3E-880D512EDDD7}"/>
                </a:ext>
              </a:extLst>
            </p:cNvPr>
            <p:cNvSpPr/>
            <p:nvPr/>
          </p:nvSpPr>
          <p:spPr>
            <a:xfrm>
              <a:off x="903720" y="3824561"/>
              <a:ext cx="659464" cy="2184188"/>
            </a:xfrm>
            <a:custGeom>
              <a:avLst/>
              <a:gdLst/>
              <a:ahLst/>
              <a:cxnLst/>
              <a:rect l="l" t="t" r="r" b="b"/>
              <a:pathLst>
                <a:path w="15987" h="52950" extrusionOk="0">
                  <a:moveTo>
                    <a:pt x="517" y="0"/>
                  </a:moveTo>
                  <a:cubicBezTo>
                    <a:pt x="331" y="0"/>
                    <a:pt x="230" y="55"/>
                    <a:pt x="143" y="220"/>
                  </a:cubicBezTo>
                  <a:cubicBezTo>
                    <a:pt x="1" y="498"/>
                    <a:pt x="389" y="1077"/>
                    <a:pt x="389" y="1077"/>
                  </a:cubicBezTo>
                  <a:cubicBezTo>
                    <a:pt x="389" y="1077"/>
                    <a:pt x="6166" y="7223"/>
                    <a:pt x="7628" y="11248"/>
                  </a:cubicBezTo>
                  <a:cubicBezTo>
                    <a:pt x="9089" y="15272"/>
                    <a:pt x="11021" y="33040"/>
                    <a:pt x="11277" y="39243"/>
                  </a:cubicBezTo>
                  <a:cubicBezTo>
                    <a:pt x="11536" y="45448"/>
                    <a:pt x="11301" y="52656"/>
                    <a:pt x="11703" y="52855"/>
                  </a:cubicBezTo>
                  <a:cubicBezTo>
                    <a:pt x="11836" y="52920"/>
                    <a:pt x="12195" y="52949"/>
                    <a:pt x="12638" y="52949"/>
                  </a:cubicBezTo>
                  <a:cubicBezTo>
                    <a:pt x="13544" y="52949"/>
                    <a:pt x="14801" y="52828"/>
                    <a:pt x="15191" y="52650"/>
                  </a:cubicBezTo>
                  <a:cubicBezTo>
                    <a:pt x="15774" y="52384"/>
                    <a:pt x="15987" y="52457"/>
                    <a:pt x="15731" y="50961"/>
                  </a:cubicBezTo>
                  <a:cubicBezTo>
                    <a:pt x="15476" y="49466"/>
                    <a:pt x="11956" y="21481"/>
                    <a:pt x="11713" y="18450"/>
                  </a:cubicBezTo>
                  <a:cubicBezTo>
                    <a:pt x="11472" y="15418"/>
                    <a:pt x="11339" y="12244"/>
                    <a:pt x="11084" y="11230"/>
                  </a:cubicBezTo>
                  <a:cubicBezTo>
                    <a:pt x="10829" y="10215"/>
                    <a:pt x="7882" y="4238"/>
                    <a:pt x="7168" y="3397"/>
                  </a:cubicBezTo>
                  <a:cubicBezTo>
                    <a:pt x="6454" y="2555"/>
                    <a:pt x="6313" y="2667"/>
                    <a:pt x="5710" y="2236"/>
                  </a:cubicBezTo>
                  <a:cubicBezTo>
                    <a:pt x="5109" y="1803"/>
                    <a:pt x="1593" y="139"/>
                    <a:pt x="1033" y="57"/>
                  </a:cubicBezTo>
                  <a:cubicBezTo>
                    <a:pt x="808" y="25"/>
                    <a:pt x="643" y="0"/>
                    <a:pt x="517"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62" name="Google Shape;1339;p34">
              <a:extLst>
                <a:ext uri="{FF2B5EF4-FFF2-40B4-BE49-F238E27FC236}">
                  <a16:creationId xmlns:a16="http://schemas.microsoft.com/office/drawing/2014/main" id="{386699D9-77F6-C7F3-513E-A13424E07C62}"/>
                </a:ext>
              </a:extLst>
            </p:cNvPr>
            <p:cNvSpPr/>
            <p:nvPr/>
          </p:nvSpPr>
          <p:spPr>
            <a:xfrm>
              <a:off x="310421" y="3914363"/>
              <a:ext cx="1023949" cy="1113874"/>
            </a:xfrm>
            <a:custGeom>
              <a:avLst/>
              <a:gdLst/>
              <a:ahLst/>
              <a:cxnLst/>
              <a:rect l="l" t="t" r="r" b="b"/>
              <a:pathLst>
                <a:path w="24823" h="27003" extrusionOk="0">
                  <a:moveTo>
                    <a:pt x="17424" y="1"/>
                  </a:moveTo>
                  <a:cubicBezTo>
                    <a:pt x="17424" y="1"/>
                    <a:pt x="4001" y="22"/>
                    <a:pt x="1999" y="1378"/>
                  </a:cubicBezTo>
                  <a:cubicBezTo>
                    <a:pt x="0" y="2736"/>
                    <a:pt x="676" y="3943"/>
                    <a:pt x="1173" y="5417"/>
                  </a:cubicBezTo>
                  <a:cubicBezTo>
                    <a:pt x="1668" y="6888"/>
                    <a:pt x="6806" y="14230"/>
                    <a:pt x="7535" y="15417"/>
                  </a:cubicBezTo>
                  <a:cubicBezTo>
                    <a:pt x="8266" y="16605"/>
                    <a:pt x="9272" y="27003"/>
                    <a:pt x="9272" y="27003"/>
                  </a:cubicBezTo>
                  <a:lnTo>
                    <a:pt x="22871" y="27003"/>
                  </a:lnTo>
                  <a:cubicBezTo>
                    <a:pt x="22871" y="27003"/>
                    <a:pt x="21977" y="23604"/>
                    <a:pt x="22801" y="18223"/>
                  </a:cubicBezTo>
                  <a:cubicBezTo>
                    <a:pt x="23230" y="15430"/>
                    <a:pt x="24822" y="9793"/>
                    <a:pt x="23658" y="7275"/>
                  </a:cubicBezTo>
                  <a:cubicBezTo>
                    <a:pt x="22494" y="4755"/>
                    <a:pt x="17424" y="1"/>
                    <a:pt x="17424" y="1"/>
                  </a:cubicBezTo>
                  <a:close/>
                </a:path>
              </a:pathLst>
            </a:custGeom>
            <a:solidFill>
              <a:srgbClr val="01B8C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63" name="Google Shape;1340;p34">
              <a:extLst>
                <a:ext uri="{FF2B5EF4-FFF2-40B4-BE49-F238E27FC236}">
                  <a16:creationId xmlns:a16="http://schemas.microsoft.com/office/drawing/2014/main" id="{9FF1B0FB-F184-8665-8F75-C9514ED49EB4}"/>
                </a:ext>
              </a:extLst>
            </p:cNvPr>
            <p:cNvSpPr/>
            <p:nvPr/>
          </p:nvSpPr>
          <p:spPr>
            <a:xfrm>
              <a:off x="1047229" y="4020829"/>
              <a:ext cx="321461" cy="830899"/>
            </a:xfrm>
            <a:custGeom>
              <a:avLst/>
              <a:gdLst/>
              <a:ahLst/>
              <a:cxnLst/>
              <a:rect l="l" t="t" r="r" b="b"/>
              <a:pathLst>
                <a:path w="7793" h="20143" extrusionOk="0">
                  <a:moveTo>
                    <a:pt x="928" y="1"/>
                  </a:moveTo>
                  <a:cubicBezTo>
                    <a:pt x="454" y="1"/>
                    <a:pt x="1" y="548"/>
                    <a:pt x="1" y="548"/>
                  </a:cubicBezTo>
                  <a:cubicBezTo>
                    <a:pt x="1" y="548"/>
                    <a:pt x="2845" y="5478"/>
                    <a:pt x="3495" y="7043"/>
                  </a:cubicBezTo>
                  <a:cubicBezTo>
                    <a:pt x="4146" y="8606"/>
                    <a:pt x="4092" y="8540"/>
                    <a:pt x="4043" y="9447"/>
                  </a:cubicBezTo>
                  <a:cubicBezTo>
                    <a:pt x="3995" y="10353"/>
                    <a:pt x="2884" y="12179"/>
                    <a:pt x="2659" y="12373"/>
                  </a:cubicBezTo>
                  <a:cubicBezTo>
                    <a:pt x="2433" y="12566"/>
                    <a:pt x="3366" y="13163"/>
                    <a:pt x="3198" y="13424"/>
                  </a:cubicBezTo>
                  <a:cubicBezTo>
                    <a:pt x="3028" y="13685"/>
                    <a:pt x="3415" y="20143"/>
                    <a:pt x="3415" y="20143"/>
                  </a:cubicBezTo>
                  <a:lnTo>
                    <a:pt x="7793" y="16735"/>
                  </a:lnTo>
                  <a:cubicBezTo>
                    <a:pt x="7793" y="16735"/>
                    <a:pt x="5293" y="6089"/>
                    <a:pt x="3851" y="3170"/>
                  </a:cubicBezTo>
                  <a:cubicBezTo>
                    <a:pt x="2408" y="250"/>
                    <a:pt x="1815" y="473"/>
                    <a:pt x="1251" y="99"/>
                  </a:cubicBezTo>
                  <a:cubicBezTo>
                    <a:pt x="1146" y="29"/>
                    <a:pt x="1036" y="1"/>
                    <a:pt x="928" y="1"/>
                  </a:cubicBezTo>
                  <a:close/>
                </a:path>
              </a:pathLst>
            </a:custGeom>
            <a:solidFill>
              <a:srgbClr val="0193A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64" name="Google Shape;1341;p34">
              <a:extLst>
                <a:ext uri="{FF2B5EF4-FFF2-40B4-BE49-F238E27FC236}">
                  <a16:creationId xmlns:a16="http://schemas.microsoft.com/office/drawing/2014/main" id="{E4C0C6D0-B88C-785B-6D73-E343471ED3B3}"/>
                </a:ext>
              </a:extLst>
            </p:cNvPr>
            <p:cNvSpPr/>
            <p:nvPr/>
          </p:nvSpPr>
          <p:spPr>
            <a:xfrm>
              <a:off x="875794" y="3930450"/>
              <a:ext cx="241849" cy="1105706"/>
            </a:xfrm>
            <a:custGeom>
              <a:avLst/>
              <a:gdLst/>
              <a:ahLst/>
              <a:cxnLst/>
              <a:rect l="l" t="t" r="r" b="b"/>
              <a:pathLst>
                <a:path w="5863" h="26805" extrusionOk="0">
                  <a:moveTo>
                    <a:pt x="913" y="0"/>
                  </a:moveTo>
                  <a:lnTo>
                    <a:pt x="0" y="258"/>
                  </a:lnTo>
                  <a:cubicBezTo>
                    <a:pt x="0" y="258"/>
                    <a:pt x="3111" y="5892"/>
                    <a:pt x="4233" y="9217"/>
                  </a:cubicBezTo>
                  <a:cubicBezTo>
                    <a:pt x="5356" y="12538"/>
                    <a:pt x="4325" y="26805"/>
                    <a:pt x="4325" y="26805"/>
                  </a:cubicBezTo>
                  <a:lnTo>
                    <a:pt x="5363" y="26656"/>
                  </a:lnTo>
                  <a:cubicBezTo>
                    <a:pt x="5363" y="26656"/>
                    <a:pt x="5862" y="14156"/>
                    <a:pt x="5750" y="11862"/>
                  </a:cubicBezTo>
                  <a:cubicBezTo>
                    <a:pt x="5637" y="9567"/>
                    <a:pt x="913" y="0"/>
                    <a:pt x="913" y="0"/>
                  </a:cubicBezTo>
                  <a:close/>
                </a:path>
              </a:pathLst>
            </a:custGeom>
            <a:solidFill>
              <a:srgbClr val="0193A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65" name="Google Shape;1342;p34">
              <a:extLst>
                <a:ext uri="{FF2B5EF4-FFF2-40B4-BE49-F238E27FC236}">
                  <a16:creationId xmlns:a16="http://schemas.microsoft.com/office/drawing/2014/main" id="{A11898AD-1DEA-D644-D5FD-8CAB82EBE66A}"/>
                </a:ext>
              </a:extLst>
            </p:cNvPr>
            <p:cNvSpPr/>
            <p:nvPr/>
          </p:nvSpPr>
          <p:spPr>
            <a:xfrm>
              <a:off x="601523" y="5009921"/>
              <a:ext cx="675056" cy="62947"/>
            </a:xfrm>
            <a:custGeom>
              <a:avLst/>
              <a:gdLst/>
              <a:ahLst/>
              <a:cxnLst/>
              <a:rect l="l" t="t" r="r" b="b"/>
              <a:pathLst>
                <a:path w="16365" h="1526" extrusionOk="0">
                  <a:moveTo>
                    <a:pt x="309" y="1"/>
                  </a:moveTo>
                  <a:cubicBezTo>
                    <a:pt x="140" y="1"/>
                    <a:pt x="0" y="138"/>
                    <a:pt x="0" y="310"/>
                  </a:cubicBezTo>
                  <a:lnTo>
                    <a:pt x="0" y="1217"/>
                  </a:lnTo>
                  <a:cubicBezTo>
                    <a:pt x="0" y="1386"/>
                    <a:pt x="138" y="1526"/>
                    <a:pt x="309" y="1526"/>
                  </a:cubicBezTo>
                  <a:lnTo>
                    <a:pt x="16055" y="1526"/>
                  </a:lnTo>
                  <a:cubicBezTo>
                    <a:pt x="16225" y="1526"/>
                    <a:pt x="16364" y="1389"/>
                    <a:pt x="16364" y="1217"/>
                  </a:cubicBezTo>
                  <a:lnTo>
                    <a:pt x="16364" y="310"/>
                  </a:lnTo>
                  <a:cubicBezTo>
                    <a:pt x="16364" y="138"/>
                    <a:pt x="16225" y="1"/>
                    <a:pt x="16055"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66" name="Google Shape;1343;p34">
              <a:extLst>
                <a:ext uri="{FF2B5EF4-FFF2-40B4-BE49-F238E27FC236}">
                  <a16:creationId xmlns:a16="http://schemas.microsoft.com/office/drawing/2014/main" id="{74E19CDB-5BF0-FB90-E0E9-6FF6793AE08A}"/>
                </a:ext>
              </a:extLst>
            </p:cNvPr>
            <p:cNvSpPr/>
            <p:nvPr/>
          </p:nvSpPr>
          <p:spPr>
            <a:xfrm>
              <a:off x="111473" y="3827531"/>
              <a:ext cx="885349" cy="2275721"/>
            </a:xfrm>
            <a:custGeom>
              <a:avLst/>
              <a:gdLst/>
              <a:ahLst/>
              <a:cxnLst/>
              <a:rect l="l" t="t" r="r" b="b"/>
              <a:pathLst>
                <a:path w="21463" h="55169" extrusionOk="0">
                  <a:moveTo>
                    <a:pt x="12014" y="1"/>
                  </a:moveTo>
                  <a:cubicBezTo>
                    <a:pt x="11866" y="1"/>
                    <a:pt x="11701" y="33"/>
                    <a:pt x="11533" y="125"/>
                  </a:cubicBezTo>
                  <a:cubicBezTo>
                    <a:pt x="10996" y="421"/>
                    <a:pt x="6156" y="3378"/>
                    <a:pt x="5440" y="3838"/>
                  </a:cubicBezTo>
                  <a:cubicBezTo>
                    <a:pt x="4724" y="4300"/>
                    <a:pt x="4499" y="5046"/>
                    <a:pt x="4819" y="6137"/>
                  </a:cubicBezTo>
                  <a:cubicBezTo>
                    <a:pt x="5142" y="7230"/>
                    <a:pt x="10953" y="15949"/>
                    <a:pt x="11340" y="17003"/>
                  </a:cubicBezTo>
                  <a:cubicBezTo>
                    <a:pt x="11725" y="18055"/>
                    <a:pt x="11671" y="18184"/>
                    <a:pt x="10792" y="22536"/>
                  </a:cubicBezTo>
                  <a:cubicBezTo>
                    <a:pt x="9915" y="26888"/>
                    <a:pt x="1049" y="49616"/>
                    <a:pt x="526" y="50806"/>
                  </a:cubicBezTo>
                  <a:cubicBezTo>
                    <a:pt x="1" y="51994"/>
                    <a:pt x="2600" y="54774"/>
                    <a:pt x="9932" y="55123"/>
                  </a:cubicBezTo>
                  <a:cubicBezTo>
                    <a:pt x="10582" y="55154"/>
                    <a:pt x="11194" y="55168"/>
                    <a:pt x="11768" y="55168"/>
                  </a:cubicBezTo>
                  <a:cubicBezTo>
                    <a:pt x="17678" y="55168"/>
                    <a:pt x="19708" y="53669"/>
                    <a:pt x="19915" y="53392"/>
                  </a:cubicBezTo>
                  <a:cubicBezTo>
                    <a:pt x="20143" y="53089"/>
                    <a:pt x="20503" y="43232"/>
                    <a:pt x="20983" y="35771"/>
                  </a:cubicBezTo>
                  <a:cubicBezTo>
                    <a:pt x="21463" y="28312"/>
                    <a:pt x="21142" y="15565"/>
                    <a:pt x="21056" y="14795"/>
                  </a:cubicBezTo>
                  <a:cubicBezTo>
                    <a:pt x="20970" y="14023"/>
                    <a:pt x="20385" y="11800"/>
                    <a:pt x="19548" y="10273"/>
                  </a:cubicBezTo>
                  <a:cubicBezTo>
                    <a:pt x="18713" y="8745"/>
                    <a:pt x="13608" y="2220"/>
                    <a:pt x="13608" y="2220"/>
                  </a:cubicBezTo>
                  <a:lnTo>
                    <a:pt x="12586" y="156"/>
                  </a:lnTo>
                  <a:cubicBezTo>
                    <a:pt x="12586" y="156"/>
                    <a:pt x="12342" y="1"/>
                    <a:pt x="12014"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67" name="Google Shape;1344;p34">
              <a:extLst>
                <a:ext uri="{FF2B5EF4-FFF2-40B4-BE49-F238E27FC236}">
                  <a16:creationId xmlns:a16="http://schemas.microsoft.com/office/drawing/2014/main" id="{53B5A791-CBD3-F1D9-1973-FC7B5D600968}"/>
                </a:ext>
              </a:extLst>
            </p:cNvPr>
            <p:cNvSpPr/>
            <p:nvPr/>
          </p:nvSpPr>
          <p:spPr>
            <a:xfrm>
              <a:off x="115102" y="4033905"/>
              <a:ext cx="803674" cy="2052806"/>
            </a:xfrm>
            <a:custGeom>
              <a:avLst/>
              <a:gdLst/>
              <a:ahLst/>
              <a:cxnLst/>
              <a:rect l="l" t="t" r="r" b="b"/>
              <a:pathLst>
                <a:path w="19483" h="49765" extrusionOk="0">
                  <a:moveTo>
                    <a:pt x="6318" y="1"/>
                  </a:moveTo>
                  <a:cubicBezTo>
                    <a:pt x="6318" y="1"/>
                    <a:pt x="5559" y="242"/>
                    <a:pt x="4659" y="833"/>
                  </a:cubicBezTo>
                  <a:cubicBezTo>
                    <a:pt x="4680" y="932"/>
                    <a:pt x="4706" y="1031"/>
                    <a:pt x="4735" y="1134"/>
                  </a:cubicBezTo>
                  <a:cubicBezTo>
                    <a:pt x="5055" y="2227"/>
                    <a:pt x="10867" y="10946"/>
                    <a:pt x="11253" y="12000"/>
                  </a:cubicBezTo>
                  <a:cubicBezTo>
                    <a:pt x="11640" y="13052"/>
                    <a:pt x="11585" y="13181"/>
                    <a:pt x="10706" y="17533"/>
                  </a:cubicBezTo>
                  <a:cubicBezTo>
                    <a:pt x="9828" y="21885"/>
                    <a:pt x="963" y="44614"/>
                    <a:pt x="439" y="45803"/>
                  </a:cubicBezTo>
                  <a:cubicBezTo>
                    <a:pt x="0" y="46795"/>
                    <a:pt x="1743" y="48896"/>
                    <a:pt x="6596" y="49765"/>
                  </a:cubicBezTo>
                  <a:cubicBezTo>
                    <a:pt x="6456" y="49256"/>
                    <a:pt x="6394" y="48669"/>
                    <a:pt x="6507" y="48034"/>
                  </a:cubicBezTo>
                  <a:cubicBezTo>
                    <a:pt x="6881" y="45944"/>
                    <a:pt x="13024" y="22560"/>
                    <a:pt x="13024" y="22560"/>
                  </a:cubicBezTo>
                  <a:cubicBezTo>
                    <a:pt x="13024" y="22560"/>
                    <a:pt x="13391" y="18780"/>
                    <a:pt x="14738" y="18780"/>
                  </a:cubicBezTo>
                  <a:cubicBezTo>
                    <a:pt x="16082" y="18780"/>
                    <a:pt x="19483" y="18614"/>
                    <a:pt x="19483" y="18614"/>
                  </a:cubicBezTo>
                  <a:lnTo>
                    <a:pt x="14169" y="17154"/>
                  </a:lnTo>
                  <a:lnTo>
                    <a:pt x="14686" y="15578"/>
                  </a:lnTo>
                  <a:lnTo>
                    <a:pt x="18324" y="14984"/>
                  </a:lnTo>
                  <a:lnTo>
                    <a:pt x="14085" y="14710"/>
                  </a:lnTo>
                  <a:cubicBezTo>
                    <a:pt x="14085" y="14710"/>
                    <a:pt x="13642" y="12924"/>
                    <a:pt x="13388" y="11615"/>
                  </a:cubicBezTo>
                  <a:cubicBezTo>
                    <a:pt x="13132" y="10307"/>
                    <a:pt x="10268" y="3579"/>
                    <a:pt x="6092" y="318"/>
                  </a:cubicBezTo>
                  <a:lnTo>
                    <a:pt x="6318" y="1"/>
                  </a:lnTo>
                  <a:close/>
                </a:path>
              </a:pathLst>
            </a:custGeom>
            <a:solidFill>
              <a:srgbClr val="274590">
                <a:alpha val="1488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68" name="Google Shape;1345;p34">
              <a:extLst>
                <a:ext uri="{FF2B5EF4-FFF2-40B4-BE49-F238E27FC236}">
                  <a16:creationId xmlns:a16="http://schemas.microsoft.com/office/drawing/2014/main" id="{0F4AB6FD-8AA6-B7F5-725B-532D26ADD507}"/>
                </a:ext>
              </a:extLst>
            </p:cNvPr>
            <p:cNvSpPr/>
            <p:nvPr/>
          </p:nvSpPr>
          <p:spPr>
            <a:xfrm>
              <a:off x="431861" y="3785168"/>
              <a:ext cx="551100" cy="977543"/>
            </a:xfrm>
            <a:custGeom>
              <a:avLst/>
              <a:gdLst/>
              <a:ahLst/>
              <a:cxnLst/>
              <a:rect l="l" t="t" r="r" b="b"/>
              <a:pathLst>
                <a:path w="13360" h="23698" extrusionOk="0">
                  <a:moveTo>
                    <a:pt x="5957" y="1"/>
                  </a:moveTo>
                  <a:cubicBezTo>
                    <a:pt x="5957" y="1"/>
                    <a:pt x="4606" y="624"/>
                    <a:pt x="3068" y="1424"/>
                  </a:cubicBezTo>
                  <a:cubicBezTo>
                    <a:pt x="1531" y="2223"/>
                    <a:pt x="1" y="3085"/>
                    <a:pt x="10" y="3460"/>
                  </a:cubicBezTo>
                  <a:cubicBezTo>
                    <a:pt x="19" y="3837"/>
                    <a:pt x="6073" y="11117"/>
                    <a:pt x="6431" y="11513"/>
                  </a:cubicBezTo>
                  <a:cubicBezTo>
                    <a:pt x="6525" y="11617"/>
                    <a:pt x="6653" y="11654"/>
                    <a:pt x="6799" y="11654"/>
                  </a:cubicBezTo>
                  <a:cubicBezTo>
                    <a:pt x="7183" y="11654"/>
                    <a:pt x="7692" y="11395"/>
                    <a:pt x="8022" y="11395"/>
                  </a:cubicBezTo>
                  <a:cubicBezTo>
                    <a:pt x="8048" y="11395"/>
                    <a:pt x="8072" y="11397"/>
                    <a:pt x="8096" y="11400"/>
                  </a:cubicBezTo>
                  <a:cubicBezTo>
                    <a:pt x="8535" y="11464"/>
                    <a:pt x="8244" y="12094"/>
                    <a:pt x="7925" y="12432"/>
                  </a:cubicBezTo>
                  <a:cubicBezTo>
                    <a:pt x="7605" y="12767"/>
                    <a:pt x="7577" y="13291"/>
                    <a:pt x="7736" y="13854"/>
                  </a:cubicBezTo>
                  <a:cubicBezTo>
                    <a:pt x="7893" y="14415"/>
                    <a:pt x="11170" y="19290"/>
                    <a:pt x="12210" y="21426"/>
                  </a:cubicBezTo>
                  <a:cubicBezTo>
                    <a:pt x="13248" y="23557"/>
                    <a:pt x="13298" y="23697"/>
                    <a:pt x="13298" y="23697"/>
                  </a:cubicBezTo>
                  <a:cubicBezTo>
                    <a:pt x="13298" y="23697"/>
                    <a:pt x="13360" y="17741"/>
                    <a:pt x="13354" y="16167"/>
                  </a:cubicBezTo>
                  <a:cubicBezTo>
                    <a:pt x="13350" y="14594"/>
                    <a:pt x="12479" y="12433"/>
                    <a:pt x="11809" y="11018"/>
                  </a:cubicBezTo>
                  <a:cubicBezTo>
                    <a:pt x="11139" y="9601"/>
                    <a:pt x="8113" y="5377"/>
                    <a:pt x="7221" y="4247"/>
                  </a:cubicBezTo>
                  <a:cubicBezTo>
                    <a:pt x="6328" y="3114"/>
                    <a:pt x="5957" y="1"/>
                    <a:pt x="5957"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69" name="Google Shape;1346;p34">
              <a:extLst>
                <a:ext uri="{FF2B5EF4-FFF2-40B4-BE49-F238E27FC236}">
                  <a16:creationId xmlns:a16="http://schemas.microsoft.com/office/drawing/2014/main" id="{284ADAA9-A65C-AFC3-1ECE-E7AF32C6C61C}"/>
                </a:ext>
              </a:extLst>
            </p:cNvPr>
            <p:cNvSpPr/>
            <p:nvPr/>
          </p:nvSpPr>
          <p:spPr>
            <a:xfrm>
              <a:off x="431861" y="3785168"/>
              <a:ext cx="551100" cy="977543"/>
            </a:xfrm>
            <a:custGeom>
              <a:avLst/>
              <a:gdLst/>
              <a:ahLst/>
              <a:cxnLst/>
              <a:rect l="l" t="t" r="r" b="b"/>
              <a:pathLst>
                <a:path w="13360" h="23698" extrusionOk="0">
                  <a:moveTo>
                    <a:pt x="5957" y="1"/>
                  </a:moveTo>
                  <a:cubicBezTo>
                    <a:pt x="5957" y="1"/>
                    <a:pt x="4606" y="624"/>
                    <a:pt x="3068" y="1424"/>
                  </a:cubicBezTo>
                  <a:cubicBezTo>
                    <a:pt x="1531" y="2223"/>
                    <a:pt x="1" y="3085"/>
                    <a:pt x="10" y="3460"/>
                  </a:cubicBezTo>
                  <a:cubicBezTo>
                    <a:pt x="19" y="3837"/>
                    <a:pt x="6073" y="11117"/>
                    <a:pt x="6431" y="11513"/>
                  </a:cubicBezTo>
                  <a:cubicBezTo>
                    <a:pt x="6525" y="11617"/>
                    <a:pt x="6653" y="11654"/>
                    <a:pt x="6799" y="11654"/>
                  </a:cubicBezTo>
                  <a:cubicBezTo>
                    <a:pt x="7183" y="11654"/>
                    <a:pt x="7692" y="11395"/>
                    <a:pt x="8022" y="11395"/>
                  </a:cubicBezTo>
                  <a:cubicBezTo>
                    <a:pt x="8048" y="11395"/>
                    <a:pt x="8072" y="11397"/>
                    <a:pt x="8096" y="11400"/>
                  </a:cubicBezTo>
                  <a:cubicBezTo>
                    <a:pt x="8535" y="11464"/>
                    <a:pt x="8244" y="12094"/>
                    <a:pt x="7925" y="12432"/>
                  </a:cubicBezTo>
                  <a:cubicBezTo>
                    <a:pt x="7605" y="12767"/>
                    <a:pt x="7577" y="13291"/>
                    <a:pt x="7736" y="13854"/>
                  </a:cubicBezTo>
                  <a:cubicBezTo>
                    <a:pt x="7893" y="14415"/>
                    <a:pt x="11170" y="19290"/>
                    <a:pt x="12210" y="21426"/>
                  </a:cubicBezTo>
                  <a:cubicBezTo>
                    <a:pt x="13248" y="23557"/>
                    <a:pt x="13298" y="23697"/>
                    <a:pt x="13298" y="23697"/>
                  </a:cubicBezTo>
                  <a:cubicBezTo>
                    <a:pt x="13298" y="23697"/>
                    <a:pt x="13360" y="17741"/>
                    <a:pt x="13354" y="16167"/>
                  </a:cubicBezTo>
                  <a:cubicBezTo>
                    <a:pt x="13350" y="14594"/>
                    <a:pt x="12479" y="12433"/>
                    <a:pt x="11809" y="11018"/>
                  </a:cubicBezTo>
                  <a:cubicBezTo>
                    <a:pt x="11139" y="9601"/>
                    <a:pt x="8113" y="5377"/>
                    <a:pt x="7221" y="4247"/>
                  </a:cubicBezTo>
                  <a:cubicBezTo>
                    <a:pt x="6328" y="3114"/>
                    <a:pt x="5957" y="1"/>
                    <a:pt x="5957" y="1"/>
                  </a:cubicBezTo>
                  <a:close/>
                </a:path>
              </a:pathLst>
            </a:custGeom>
            <a:solidFill>
              <a:srgbClr val="274590">
                <a:alpha val="1488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70" name="Google Shape;1347;p34">
              <a:extLst>
                <a:ext uri="{FF2B5EF4-FFF2-40B4-BE49-F238E27FC236}">
                  <a16:creationId xmlns:a16="http://schemas.microsoft.com/office/drawing/2014/main" id="{4CC55B67-B0F7-8789-C663-692FE40C818A}"/>
                </a:ext>
              </a:extLst>
            </p:cNvPr>
            <p:cNvSpPr/>
            <p:nvPr/>
          </p:nvSpPr>
          <p:spPr>
            <a:xfrm>
              <a:off x="898729" y="3831780"/>
              <a:ext cx="461876" cy="936746"/>
            </a:xfrm>
            <a:custGeom>
              <a:avLst/>
              <a:gdLst/>
              <a:ahLst/>
              <a:cxnLst/>
              <a:rect l="l" t="t" r="r" b="b"/>
              <a:pathLst>
                <a:path w="11197" h="22709" extrusionOk="0">
                  <a:moveTo>
                    <a:pt x="0" y="1"/>
                  </a:moveTo>
                  <a:cubicBezTo>
                    <a:pt x="0" y="1"/>
                    <a:pt x="692" y="1952"/>
                    <a:pt x="1133" y="2361"/>
                  </a:cubicBezTo>
                  <a:cubicBezTo>
                    <a:pt x="1576" y="2770"/>
                    <a:pt x="4172" y="5236"/>
                    <a:pt x="6339" y="8882"/>
                  </a:cubicBezTo>
                  <a:cubicBezTo>
                    <a:pt x="8510" y="12528"/>
                    <a:pt x="9878" y="22708"/>
                    <a:pt x="9878" y="22708"/>
                  </a:cubicBezTo>
                  <a:cubicBezTo>
                    <a:pt x="10381" y="20506"/>
                    <a:pt x="11197" y="12416"/>
                    <a:pt x="11112" y="11824"/>
                  </a:cubicBezTo>
                  <a:cubicBezTo>
                    <a:pt x="11027" y="11231"/>
                    <a:pt x="9855" y="10476"/>
                    <a:pt x="9690" y="10156"/>
                  </a:cubicBezTo>
                  <a:cubicBezTo>
                    <a:pt x="9528" y="9836"/>
                    <a:pt x="10507" y="9537"/>
                    <a:pt x="10711" y="8816"/>
                  </a:cubicBezTo>
                  <a:cubicBezTo>
                    <a:pt x="10916" y="8093"/>
                    <a:pt x="9264" y="5221"/>
                    <a:pt x="7895" y="3621"/>
                  </a:cubicBezTo>
                  <a:cubicBezTo>
                    <a:pt x="6527" y="2023"/>
                    <a:pt x="5251" y="1747"/>
                    <a:pt x="3572" y="876"/>
                  </a:cubicBezTo>
                  <a:cubicBezTo>
                    <a:pt x="1894" y="5"/>
                    <a:pt x="0" y="1"/>
                    <a:pt x="0"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71" name="Google Shape;1348;p34">
              <a:extLst>
                <a:ext uri="{FF2B5EF4-FFF2-40B4-BE49-F238E27FC236}">
                  <a16:creationId xmlns:a16="http://schemas.microsoft.com/office/drawing/2014/main" id="{2417A9E5-B96A-3D08-DF23-CE1C3DF65398}"/>
                </a:ext>
              </a:extLst>
            </p:cNvPr>
            <p:cNvSpPr/>
            <p:nvPr/>
          </p:nvSpPr>
          <p:spPr>
            <a:xfrm>
              <a:off x="898729" y="3831780"/>
              <a:ext cx="461876" cy="936746"/>
            </a:xfrm>
            <a:custGeom>
              <a:avLst/>
              <a:gdLst/>
              <a:ahLst/>
              <a:cxnLst/>
              <a:rect l="l" t="t" r="r" b="b"/>
              <a:pathLst>
                <a:path w="11197" h="22709" extrusionOk="0">
                  <a:moveTo>
                    <a:pt x="0" y="1"/>
                  </a:moveTo>
                  <a:cubicBezTo>
                    <a:pt x="0" y="1"/>
                    <a:pt x="692" y="1952"/>
                    <a:pt x="1133" y="2361"/>
                  </a:cubicBezTo>
                  <a:cubicBezTo>
                    <a:pt x="1576" y="2770"/>
                    <a:pt x="4172" y="5236"/>
                    <a:pt x="6339" y="8882"/>
                  </a:cubicBezTo>
                  <a:cubicBezTo>
                    <a:pt x="8510" y="12528"/>
                    <a:pt x="9878" y="22708"/>
                    <a:pt x="9878" y="22708"/>
                  </a:cubicBezTo>
                  <a:cubicBezTo>
                    <a:pt x="10381" y="20506"/>
                    <a:pt x="11197" y="12416"/>
                    <a:pt x="11112" y="11824"/>
                  </a:cubicBezTo>
                  <a:cubicBezTo>
                    <a:pt x="11027" y="11231"/>
                    <a:pt x="9855" y="10476"/>
                    <a:pt x="9690" y="10156"/>
                  </a:cubicBezTo>
                  <a:cubicBezTo>
                    <a:pt x="9528" y="9836"/>
                    <a:pt x="10507" y="9537"/>
                    <a:pt x="10711" y="8816"/>
                  </a:cubicBezTo>
                  <a:cubicBezTo>
                    <a:pt x="10916" y="8093"/>
                    <a:pt x="9264" y="5221"/>
                    <a:pt x="7895" y="3621"/>
                  </a:cubicBezTo>
                  <a:cubicBezTo>
                    <a:pt x="6527" y="2023"/>
                    <a:pt x="5251" y="1747"/>
                    <a:pt x="3572" y="876"/>
                  </a:cubicBezTo>
                  <a:cubicBezTo>
                    <a:pt x="1894" y="5"/>
                    <a:pt x="0" y="1"/>
                    <a:pt x="0" y="1"/>
                  </a:cubicBezTo>
                  <a:close/>
                </a:path>
              </a:pathLst>
            </a:custGeom>
            <a:solidFill>
              <a:srgbClr val="274590">
                <a:alpha val="1488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72" name="Google Shape;1349;p34">
              <a:extLst>
                <a:ext uri="{FF2B5EF4-FFF2-40B4-BE49-F238E27FC236}">
                  <a16:creationId xmlns:a16="http://schemas.microsoft.com/office/drawing/2014/main" id="{AE3B01C6-723D-306F-44A4-2FE186F12766}"/>
                </a:ext>
              </a:extLst>
            </p:cNvPr>
            <p:cNvSpPr/>
            <p:nvPr/>
          </p:nvSpPr>
          <p:spPr>
            <a:xfrm>
              <a:off x="627056" y="3758438"/>
              <a:ext cx="427680" cy="341055"/>
            </a:xfrm>
            <a:custGeom>
              <a:avLst/>
              <a:gdLst/>
              <a:ahLst/>
              <a:cxnLst/>
              <a:rect l="l" t="t" r="r" b="b"/>
              <a:pathLst>
                <a:path w="10368" h="8268" extrusionOk="0">
                  <a:moveTo>
                    <a:pt x="4586" y="1"/>
                  </a:moveTo>
                  <a:cubicBezTo>
                    <a:pt x="3242" y="1"/>
                    <a:pt x="1601" y="340"/>
                    <a:pt x="910" y="939"/>
                  </a:cubicBezTo>
                  <a:cubicBezTo>
                    <a:pt x="0" y="1731"/>
                    <a:pt x="143" y="3597"/>
                    <a:pt x="1025" y="5084"/>
                  </a:cubicBezTo>
                  <a:cubicBezTo>
                    <a:pt x="1779" y="6463"/>
                    <a:pt x="3712" y="8268"/>
                    <a:pt x="4089" y="8268"/>
                  </a:cubicBezTo>
                  <a:cubicBezTo>
                    <a:pt x="4092" y="8268"/>
                    <a:pt x="4095" y="8268"/>
                    <a:pt x="4098" y="8267"/>
                  </a:cubicBezTo>
                  <a:cubicBezTo>
                    <a:pt x="4452" y="8238"/>
                    <a:pt x="5360" y="6206"/>
                    <a:pt x="5758" y="5645"/>
                  </a:cubicBezTo>
                  <a:cubicBezTo>
                    <a:pt x="6157" y="5087"/>
                    <a:pt x="6667" y="4735"/>
                    <a:pt x="6667" y="4735"/>
                  </a:cubicBezTo>
                  <a:cubicBezTo>
                    <a:pt x="6735" y="4720"/>
                    <a:pt x="6804" y="4713"/>
                    <a:pt x="6875" y="4713"/>
                  </a:cubicBezTo>
                  <a:cubicBezTo>
                    <a:pt x="8184" y="4713"/>
                    <a:pt x="9787" y="7140"/>
                    <a:pt x="10036" y="7140"/>
                  </a:cubicBezTo>
                  <a:cubicBezTo>
                    <a:pt x="10041" y="7140"/>
                    <a:pt x="10046" y="7139"/>
                    <a:pt x="10050" y="7137"/>
                  </a:cubicBezTo>
                  <a:cubicBezTo>
                    <a:pt x="10257" y="7029"/>
                    <a:pt x="10367" y="5244"/>
                    <a:pt x="9481" y="3435"/>
                  </a:cubicBezTo>
                  <a:cubicBezTo>
                    <a:pt x="8697" y="1830"/>
                    <a:pt x="7098" y="403"/>
                    <a:pt x="5743" y="107"/>
                  </a:cubicBezTo>
                  <a:cubicBezTo>
                    <a:pt x="5414" y="35"/>
                    <a:pt x="5015" y="1"/>
                    <a:pt x="4586" y="1"/>
                  </a:cubicBezTo>
                  <a:close/>
                </a:path>
              </a:pathLst>
            </a:custGeom>
            <a:solidFill>
              <a:srgbClr val="0193A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73" name="Google Shape;1350;p34">
              <a:extLst>
                <a:ext uri="{FF2B5EF4-FFF2-40B4-BE49-F238E27FC236}">
                  <a16:creationId xmlns:a16="http://schemas.microsoft.com/office/drawing/2014/main" id="{E0254BA0-BB0F-A1F9-5212-D0C545E27EB7}"/>
                </a:ext>
              </a:extLst>
            </p:cNvPr>
            <p:cNvSpPr/>
            <p:nvPr/>
          </p:nvSpPr>
          <p:spPr>
            <a:xfrm>
              <a:off x="664470" y="3687488"/>
              <a:ext cx="279840" cy="266970"/>
            </a:xfrm>
            <a:custGeom>
              <a:avLst/>
              <a:gdLst/>
              <a:ahLst/>
              <a:cxnLst/>
              <a:rect l="l" t="t" r="r" b="b"/>
              <a:pathLst>
                <a:path w="6784" h="6472" extrusionOk="0">
                  <a:moveTo>
                    <a:pt x="307" y="0"/>
                  </a:moveTo>
                  <a:lnTo>
                    <a:pt x="307" y="0"/>
                  </a:lnTo>
                  <a:cubicBezTo>
                    <a:pt x="308" y="344"/>
                    <a:pt x="314" y="799"/>
                    <a:pt x="328" y="1361"/>
                  </a:cubicBezTo>
                  <a:cubicBezTo>
                    <a:pt x="355" y="2435"/>
                    <a:pt x="1" y="3152"/>
                    <a:pt x="1" y="3152"/>
                  </a:cubicBezTo>
                  <a:cubicBezTo>
                    <a:pt x="1" y="3152"/>
                    <a:pt x="241" y="3767"/>
                    <a:pt x="1641" y="5059"/>
                  </a:cubicBezTo>
                  <a:cubicBezTo>
                    <a:pt x="2944" y="6262"/>
                    <a:pt x="4612" y="6472"/>
                    <a:pt x="5375" y="6472"/>
                  </a:cubicBezTo>
                  <a:cubicBezTo>
                    <a:pt x="5434" y="6472"/>
                    <a:pt x="5487" y="6471"/>
                    <a:pt x="5534" y="6469"/>
                  </a:cubicBezTo>
                  <a:cubicBezTo>
                    <a:pt x="6198" y="6440"/>
                    <a:pt x="6784" y="5918"/>
                    <a:pt x="6784" y="5918"/>
                  </a:cubicBezTo>
                  <a:cubicBezTo>
                    <a:pt x="6784" y="5918"/>
                    <a:pt x="6763" y="5645"/>
                    <a:pt x="6723" y="4056"/>
                  </a:cubicBezTo>
                  <a:cubicBezTo>
                    <a:pt x="6695" y="2977"/>
                    <a:pt x="6728" y="1376"/>
                    <a:pt x="6753" y="449"/>
                  </a:cubicBezTo>
                  <a:lnTo>
                    <a:pt x="6753" y="449"/>
                  </a:lnTo>
                  <a:cubicBezTo>
                    <a:pt x="6323" y="482"/>
                    <a:pt x="5893" y="498"/>
                    <a:pt x="5460" y="498"/>
                  </a:cubicBezTo>
                  <a:cubicBezTo>
                    <a:pt x="3839" y="498"/>
                    <a:pt x="2179" y="282"/>
                    <a:pt x="307" y="0"/>
                  </a:cubicBezTo>
                  <a:close/>
                </a:path>
              </a:pathLst>
            </a:custGeom>
            <a:solidFill>
              <a:srgbClr val="FFC8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74" name="Google Shape;1351;p34">
              <a:extLst>
                <a:ext uri="{FF2B5EF4-FFF2-40B4-BE49-F238E27FC236}">
                  <a16:creationId xmlns:a16="http://schemas.microsoft.com/office/drawing/2014/main" id="{6717E458-771B-4DA2-9569-4D1298D76448}"/>
                </a:ext>
              </a:extLst>
            </p:cNvPr>
            <p:cNvSpPr/>
            <p:nvPr/>
          </p:nvSpPr>
          <p:spPr>
            <a:xfrm>
              <a:off x="677092" y="3687488"/>
              <a:ext cx="265939" cy="157328"/>
            </a:xfrm>
            <a:custGeom>
              <a:avLst/>
              <a:gdLst/>
              <a:ahLst/>
              <a:cxnLst/>
              <a:rect l="l" t="t" r="r" b="b"/>
              <a:pathLst>
                <a:path w="6447" h="3814" extrusionOk="0">
                  <a:moveTo>
                    <a:pt x="1" y="0"/>
                  </a:moveTo>
                  <a:cubicBezTo>
                    <a:pt x="1" y="189"/>
                    <a:pt x="5" y="413"/>
                    <a:pt x="6" y="666"/>
                  </a:cubicBezTo>
                  <a:cubicBezTo>
                    <a:pt x="259" y="975"/>
                    <a:pt x="595" y="1350"/>
                    <a:pt x="1036" y="1783"/>
                  </a:cubicBezTo>
                  <a:cubicBezTo>
                    <a:pt x="2117" y="2840"/>
                    <a:pt x="3800" y="3814"/>
                    <a:pt x="5120" y="3814"/>
                  </a:cubicBezTo>
                  <a:cubicBezTo>
                    <a:pt x="5329" y="3814"/>
                    <a:pt x="5528" y="3789"/>
                    <a:pt x="5715" y="3737"/>
                  </a:cubicBezTo>
                  <a:cubicBezTo>
                    <a:pt x="6017" y="3653"/>
                    <a:pt x="6241" y="3521"/>
                    <a:pt x="6406" y="3369"/>
                  </a:cubicBezTo>
                  <a:cubicBezTo>
                    <a:pt x="6403" y="2372"/>
                    <a:pt x="6427" y="1194"/>
                    <a:pt x="6447" y="449"/>
                  </a:cubicBezTo>
                  <a:lnTo>
                    <a:pt x="6447" y="449"/>
                  </a:lnTo>
                  <a:cubicBezTo>
                    <a:pt x="6017" y="482"/>
                    <a:pt x="5587" y="498"/>
                    <a:pt x="5154" y="498"/>
                  </a:cubicBezTo>
                  <a:cubicBezTo>
                    <a:pt x="3533" y="498"/>
                    <a:pt x="1873" y="282"/>
                    <a:pt x="1" y="0"/>
                  </a:cubicBezTo>
                  <a:close/>
                </a:path>
              </a:pathLst>
            </a:custGeom>
            <a:solidFill>
              <a:srgbClr val="F69D9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75" name="Google Shape;1352;p34">
              <a:extLst>
                <a:ext uri="{FF2B5EF4-FFF2-40B4-BE49-F238E27FC236}">
                  <a16:creationId xmlns:a16="http://schemas.microsoft.com/office/drawing/2014/main" id="{2C1427B2-B771-27F5-5876-2DCB4A6DA9B1}"/>
                </a:ext>
              </a:extLst>
            </p:cNvPr>
            <p:cNvSpPr/>
            <p:nvPr/>
          </p:nvSpPr>
          <p:spPr>
            <a:xfrm>
              <a:off x="919684" y="4516984"/>
              <a:ext cx="304260" cy="65010"/>
            </a:xfrm>
            <a:custGeom>
              <a:avLst/>
              <a:gdLst/>
              <a:ahLst/>
              <a:cxnLst/>
              <a:rect l="l" t="t" r="r" b="b"/>
              <a:pathLst>
                <a:path w="7376" h="1576" extrusionOk="0">
                  <a:moveTo>
                    <a:pt x="4824" y="1"/>
                  </a:moveTo>
                  <a:cubicBezTo>
                    <a:pt x="4745" y="1"/>
                    <a:pt x="4664" y="2"/>
                    <a:pt x="4581" y="4"/>
                  </a:cubicBezTo>
                  <a:cubicBezTo>
                    <a:pt x="2564" y="59"/>
                    <a:pt x="0" y="1575"/>
                    <a:pt x="0" y="1575"/>
                  </a:cubicBezTo>
                  <a:cubicBezTo>
                    <a:pt x="0" y="1575"/>
                    <a:pt x="3105" y="917"/>
                    <a:pt x="7376" y="575"/>
                  </a:cubicBezTo>
                  <a:cubicBezTo>
                    <a:pt x="7376" y="575"/>
                    <a:pt x="6663" y="1"/>
                    <a:pt x="4824" y="1"/>
                  </a:cubicBezTo>
                  <a:close/>
                </a:path>
              </a:pathLst>
            </a:custGeom>
            <a:solidFill>
              <a:srgbClr val="0193A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76" name="Google Shape;1353;p34">
              <a:extLst>
                <a:ext uri="{FF2B5EF4-FFF2-40B4-BE49-F238E27FC236}">
                  <a16:creationId xmlns:a16="http://schemas.microsoft.com/office/drawing/2014/main" id="{F15D56D0-2146-05E7-A9EC-6B7C3854D3B4}"/>
                </a:ext>
              </a:extLst>
            </p:cNvPr>
            <p:cNvSpPr/>
            <p:nvPr/>
          </p:nvSpPr>
          <p:spPr>
            <a:xfrm>
              <a:off x="541091" y="5571334"/>
              <a:ext cx="391463" cy="514594"/>
            </a:xfrm>
            <a:custGeom>
              <a:avLst/>
              <a:gdLst/>
              <a:ahLst/>
              <a:cxnLst/>
              <a:rect l="l" t="t" r="r" b="b"/>
              <a:pathLst>
                <a:path w="9490" h="12475" extrusionOk="0">
                  <a:moveTo>
                    <a:pt x="9490" y="1"/>
                  </a:moveTo>
                  <a:cubicBezTo>
                    <a:pt x="9490" y="1"/>
                    <a:pt x="8940" y="1550"/>
                    <a:pt x="8659" y="4085"/>
                  </a:cubicBezTo>
                  <a:cubicBezTo>
                    <a:pt x="8378" y="6619"/>
                    <a:pt x="8130" y="9153"/>
                    <a:pt x="7289" y="10581"/>
                  </a:cubicBezTo>
                  <a:cubicBezTo>
                    <a:pt x="6450" y="12010"/>
                    <a:pt x="1" y="12474"/>
                    <a:pt x="1" y="12474"/>
                  </a:cubicBezTo>
                  <a:cubicBezTo>
                    <a:pt x="1" y="12474"/>
                    <a:pt x="4024" y="12339"/>
                    <a:pt x="5736" y="12097"/>
                  </a:cubicBezTo>
                  <a:cubicBezTo>
                    <a:pt x="7446" y="11856"/>
                    <a:pt x="8865" y="11341"/>
                    <a:pt x="8828" y="10046"/>
                  </a:cubicBezTo>
                  <a:cubicBezTo>
                    <a:pt x="8792" y="8752"/>
                    <a:pt x="9490" y="2"/>
                    <a:pt x="9490" y="1"/>
                  </a:cubicBezTo>
                  <a:close/>
                </a:path>
              </a:pathLst>
            </a:custGeom>
            <a:solidFill>
              <a:srgbClr val="274590">
                <a:alpha val="1488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77" name="Google Shape;1354;p34">
              <a:extLst>
                <a:ext uri="{FF2B5EF4-FFF2-40B4-BE49-F238E27FC236}">
                  <a16:creationId xmlns:a16="http://schemas.microsoft.com/office/drawing/2014/main" id="{68565B2D-9267-7F40-729E-4B89EDE63DF8}"/>
                </a:ext>
              </a:extLst>
            </p:cNvPr>
            <p:cNvSpPr/>
            <p:nvPr/>
          </p:nvSpPr>
          <p:spPr>
            <a:xfrm>
              <a:off x="100417" y="4002555"/>
              <a:ext cx="471158" cy="1041769"/>
            </a:xfrm>
            <a:custGeom>
              <a:avLst/>
              <a:gdLst/>
              <a:ahLst/>
              <a:cxnLst/>
              <a:rect l="l" t="t" r="r" b="b"/>
              <a:pathLst>
                <a:path w="11422" h="25255" extrusionOk="0">
                  <a:moveTo>
                    <a:pt x="5207" y="0"/>
                  </a:moveTo>
                  <a:cubicBezTo>
                    <a:pt x="5207" y="0"/>
                    <a:pt x="4682" y="683"/>
                    <a:pt x="4366" y="1788"/>
                  </a:cubicBezTo>
                  <a:cubicBezTo>
                    <a:pt x="4053" y="2894"/>
                    <a:pt x="579" y="19104"/>
                    <a:pt x="290" y="20621"/>
                  </a:cubicBezTo>
                  <a:cubicBezTo>
                    <a:pt x="1" y="22138"/>
                    <a:pt x="354" y="23588"/>
                    <a:pt x="1248" y="24298"/>
                  </a:cubicBezTo>
                  <a:cubicBezTo>
                    <a:pt x="2120" y="24990"/>
                    <a:pt x="3386" y="25255"/>
                    <a:pt x="4336" y="25255"/>
                  </a:cubicBezTo>
                  <a:cubicBezTo>
                    <a:pt x="4361" y="25255"/>
                    <a:pt x="4385" y="25254"/>
                    <a:pt x="4410" y="25254"/>
                  </a:cubicBezTo>
                  <a:cubicBezTo>
                    <a:pt x="5368" y="25240"/>
                    <a:pt x="7001" y="24121"/>
                    <a:pt x="7398" y="23491"/>
                  </a:cubicBezTo>
                  <a:cubicBezTo>
                    <a:pt x="7793" y="22858"/>
                    <a:pt x="11386" y="12373"/>
                    <a:pt x="11405" y="11934"/>
                  </a:cubicBezTo>
                  <a:cubicBezTo>
                    <a:pt x="11422" y="11494"/>
                    <a:pt x="11210" y="9715"/>
                    <a:pt x="10507" y="6915"/>
                  </a:cubicBezTo>
                  <a:cubicBezTo>
                    <a:pt x="9805" y="4114"/>
                    <a:pt x="7159" y="686"/>
                    <a:pt x="5207"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78" name="Google Shape;1355;p34">
              <a:extLst>
                <a:ext uri="{FF2B5EF4-FFF2-40B4-BE49-F238E27FC236}">
                  <a16:creationId xmlns:a16="http://schemas.microsoft.com/office/drawing/2014/main" id="{1793E6DD-5458-5044-9EC3-2C34C948858D}"/>
                </a:ext>
              </a:extLst>
            </p:cNvPr>
            <p:cNvSpPr/>
            <p:nvPr/>
          </p:nvSpPr>
          <p:spPr>
            <a:xfrm>
              <a:off x="106646" y="4002555"/>
              <a:ext cx="424669" cy="935179"/>
            </a:xfrm>
            <a:custGeom>
              <a:avLst/>
              <a:gdLst/>
              <a:ahLst/>
              <a:cxnLst/>
              <a:rect l="l" t="t" r="r" b="b"/>
              <a:pathLst>
                <a:path w="10295" h="22671" extrusionOk="0">
                  <a:moveTo>
                    <a:pt x="5056" y="0"/>
                  </a:moveTo>
                  <a:cubicBezTo>
                    <a:pt x="5056" y="0"/>
                    <a:pt x="4527" y="680"/>
                    <a:pt x="4214" y="1786"/>
                  </a:cubicBezTo>
                  <a:cubicBezTo>
                    <a:pt x="3899" y="2892"/>
                    <a:pt x="427" y="19103"/>
                    <a:pt x="138" y="20620"/>
                  </a:cubicBezTo>
                  <a:cubicBezTo>
                    <a:pt x="1" y="21342"/>
                    <a:pt x="9" y="22050"/>
                    <a:pt x="152" y="22671"/>
                  </a:cubicBezTo>
                  <a:lnTo>
                    <a:pt x="6591" y="16669"/>
                  </a:lnTo>
                  <a:cubicBezTo>
                    <a:pt x="6591" y="16669"/>
                    <a:pt x="4603" y="16366"/>
                    <a:pt x="4805" y="15395"/>
                  </a:cubicBezTo>
                  <a:cubicBezTo>
                    <a:pt x="5005" y="14426"/>
                    <a:pt x="6192" y="7808"/>
                    <a:pt x="6657" y="6425"/>
                  </a:cubicBezTo>
                  <a:cubicBezTo>
                    <a:pt x="6885" y="5752"/>
                    <a:pt x="7402" y="5294"/>
                    <a:pt x="8080" y="5294"/>
                  </a:cubicBezTo>
                  <a:cubicBezTo>
                    <a:pt x="8712" y="5294"/>
                    <a:pt x="9484" y="5691"/>
                    <a:pt x="10294" y="6681"/>
                  </a:cubicBezTo>
                  <a:cubicBezTo>
                    <a:pt x="9507" y="3928"/>
                    <a:pt x="6953" y="668"/>
                    <a:pt x="5056" y="0"/>
                  </a:cubicBezTo>
                  <a:close/>
                </a:path>
              </a:pathLst>
            </a:custGeom>
            <a:solidFill>
              <a:srgbClr val="274590">
                <a:alpha val="1488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79" name="Google Shape;1356;p34">
              <a:extLst>
                <a:ext uri="{FF2B5EF4-FFF2-40B4-BE49-F238E27FC236}">
                  <a16:creationId xmlns:a16="http://schemas.microsoft.com/office/drawing/2014/main" id="{537E7AD2-02A9-81A2-FD47-0507C62D43AD}"/>
                </a:ext>
              </a:extLst>
            </p:cNvPr>
            <p:cNvSpPr/>
            <p:nvPr/>
          </p:nvSpPr>
          <p:spPr>
            <a:xfrm>
              <a:off x="643598" y="4479240"/>
              <a:ext cx="319605" cy="312221"/>
            </a:xfrm>
            <a:custGeom>
              <a:avLst/>
              <a:gdLst/>
              <a:ahLst/>
              <a:cxnLst/>
              <a:rect l="l" t="t" r="r" b="b"/>
              <a:pathLst>
                <a:path w="7748" h="7569" extrusionOk="0">
                  <a:moveTo>
                    <a:pt x="5670" y="0"/>
                  </a:moveTo>
                  <a:cubicBezTo>
                    <a:pt x="5185" y="0"/>
                    <a:pt x="4653" y="110"/>
                    <a:pt x="4292" y="240"/>
                  </a:cubicBezTo>
                  <a:cubicBezTo>
                    <a:pt x="3649" y="473"/>
                    <a:pt x="292" y="3152"/>
                    <a:pt x="292" y="3152"/>
                  </a:cubicBezTo>
                  <a:cubicBezTo>
                    <a:pt x="292" y="3152"/>
                    <a:pt x="0" y="4305"/>
                    <a:pt x="500" y="5555"/>
                  </a:cubicBezTo>
                  <a:cubicBezTo>
                    <a:pt x="998" y="6803"/>
                    <a:pt x="1424" y="7481"/>
                    <a:pt x="1997" y="7565"/>
                  </a:cubicBezTo>
                  <a:cubicBezTo>
                    <a:pt x="2011" y="7567"/>
                    <a:pt x="2027" y="7568"/>
                    <a:pt x="2042" y="7568"/>
                  </a:cubicBezTo>
                  <a:cubicBezTo>
                    <a:pt x="2631" y="7568"/>
                    <a:pt x="3765" y="6046"/>
                    <a:pt x="4485" y="5473"/>
                  </a:cubicBezTo>
                  <a:cubicBezTo>
                    <a:pt x="5223" y="4883"/>
                    <a:pt x="6362" y="4206"/>
                    <a:pt x="6795" y="3973"/>
                  </a:cubicBezTo>
                  <a:cubicBezTo>
                    <a:pt x="7226" y="3740"/>
                    <a:pt x="7747" y="2596"/>
                    <a:pt x="7744" y="2016"/>
                  </a:cubicBezTo>
                  <a:cubicBezTo>
                    <a:pt x="7739" y="1434"/>
                    <a:pt x="7099" y="658"/>
                    <a:pt x="6617" y="249"/>
                  </a:cubicBezTo>
                  <a:cubicBezTo>
                    <a:pt x="6403" y="68"/>
                    <a:pt x="6051" y="0"/>
                    <a:pt x="5670" y="0"/>
                  </a:cubicBezTo>
                  <a:close/>
                </a:path>
              </a:pathLst>
            </a:custGeom>
            <a:solidFill>
              <a:srgbClr val="FFC8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80" name="Google Shape;1357;p34">
              <a:extLst>
                <a:ext uri="{FF2B5EF4-FFF2-40B4-BE49-F238E27FC236}">
                  <a16:creationId xmlns:a16="http://schemas.microsoft.com/office/drawing/2014/main" id="{24DDAC89-8DFE-E4C8-C9E5-7EA56AEF51E5}"/>
                </a:ext>
              </a:extLst>
            </p:cNvPr>
            <p:cNvSpPr/>
            <p:nvPr/>
          </p:nvSpPr>
          <p:spPr>
            <a:xfrm>
              <a:off x="858345" y="4476518"/>
              <a:ext cx="210169" cy="225968"/>
            </a:xfrm>
            <a:custGeom>
              <a:avLst/>
              <a:gdLst/>
              <a:ahLst/>
              <a:cxnLst/>
              <a:rect l="l" t="t" r="r" b="b"/>
              <a:pathLst>
                <a:path w="5095" h="5478" extrusionOk="0">
                  <a:moveTo>
                    <a:pt x="1133" y="1"/>
                  </a:moveTo>
                  <a:cubicBezTo>
                    <a:pt x="860" y="1"/>
                    <a:pt x="599" y="13"/>
                    <a:pt x="401" y="28"/>
                  </a:cubicBezTo>
                  <a:cubicBezTo>
                    <a:pt x="401" y="28"/>
                    <a:pt x="0" y="878"/>
                    <a:pt x="50" y="1281"/>
                  </a:cubicBezTo>
                  <a:cubicBezTo>
                    <a:pt x="97" y="1686"/>
                    <a:pt x="436" y="1817"/>
                    <a:pt x="691" y="2050"/>
                  </a:cubicBezTo>
                  <a:cubicBezTo>
                    <a:pt x="947" y="2286"/>
                    <a:pt x="1709" y="2889"/>
                    <a:pt x="2095" y="3012"/>
                  </a:cubicBezTo>
                  <a:cubicBezTo>
                    <a:pt x="2482" y="3132"/>
                    <a:pt x="2993" y="3651"/>
                    <a:pt x="3217" y="4348"/>
                  </a:cubicBezTo>
                  <a:cubicBezTo>
                    <a:pt x="3440" y="5044"/>
                    <a:pt x="3783" y="5389"/>
                    <a:pt x="4151" y="5470"/>
                  </a:cubicBezTo>
                  <a:cubicBezTo>
                    <a:pt x="4174" y="5475"/>
                    <a:pt x="4199" y="5478"/>
                    <a:pt x="4224" y="5478"/>
                  </a:cubicBezTo>
                  <a:cubicBezTo>
                    <a:pt x="4593" y="5478"/>
                    <a:pt x="5095" y="4923"/>
                    <a:pt x="4868" y="4477"/>
                  </a:cubicBezTo>
                  <a:cubicBezTo>
                    <a:pt x="4626" y="4001"/>
                    <a:pt x="4426" y="2549"/>
                    <a:pt x="4116" y="1971"/>
                  </a:cubicBezTo>
                  <a:cubicBezTo>
                    <a:pt x="3804" y="1393"/>
                    <a:pt x="2864" y="405"/>
                    <a:pt x="2465" y="186"/>
                  </a:cubicBezTo>
                  <a:cubicBezTo>
                    <a:pt x="2205" y="43"/>
                    <a:pt x="1648" y="1"/>
                    <a:pt x="1133" y="1"/>
                  </a:cubicBezTo>
                  <a:close/>
                </a:path>
              </a:pathLst>
            </a:custGeom>
            <a:solidFill>
              <a:srgbClr val="FFC8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81" name="Google Shape;1358;p34">
              <a:extLst>
                <a:ext uri="{FF2B5EF4-FFF2-40B4-BE49-F238E27FC236}">
                  <a16:creationId xmlns:a16="http://schemas.microsoft.com/office/drawing/2014/main" id="{E105C93F-BB8B-75FA-2D5B-3886CE40B778}"/>
                </a:ext>
              </a:extLst>
            </p:cNvPr>
            <p:cNvSpPr/>
            <p:nvPr/>
          </p:nvSpPr>
          <p:spPr>
            <a:xfrm>
              <a:off x="1018271" y="4826441"/>
              <a:ext cx="76436" cy="83449"/>
            </a:xfrm>
            <a:custGeom>
              <a:avLst/>
              <a:gdLst/>
              <a:ahLst/>
              <a:cxnLst/>
              <a:rect l="l" t="t" r="r" b="b"/>
              <a:pathLst>
                <a:path w="1853" h="2023" extrusionOk="0">
                  <a:moveTo>
                    <a:pt x="1306" y="1"/>
                  </a:moveTo>
                  <a:cubicBezTo>
                    <a:pt x="1234" y="1"/>
                    <a:pt x="1158" y="8"/>
                    <a:pt x="1078" y="26"/>
                  </a:cubicBezTo>
                  <a:cubicBezTo>
                    <a:pt x="703" y="109"/>
                    <a:pt x="0" y="589"/>
                    <a:pt x="89" y="734"/>
                  </a:cubicBezTo>
                  <a:cubicBezTo>
                    <a:pt x="175" y="877"/>
                    <a:pt x="1552" y="2022"/>
                    <a:pt x="1724" y="2022"/>
                  </a:cubicBezTo>
                  <a:cubicBezTo>
                    <a:pt x="1728" y="2022"/>
                    <a:pt x="1731" y="2022"/>
                    <a:pt x="1734" y="2021"/>
                  </a:cubicBezTo>
                  <a:cubicBezTo>
                    <a:pt x="1853" y="1967"/>
                    <a:pt x="1751" y="95"/>
                    <a:pt x="1751" y="95"/>
                  </a:cubicBezTo>
                  <a:cubicBezTo>
                    <a:pt x="1751" y="95"/>
                    <a:pt x="1566" y="1"/>
                    <a:pt x="1306"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82" name="Google Shape;1359;p34">
              <a:extLst>
                <a:ext uri="{FF2B5EF4-FFF2-40B4-BE49-F238E27FC236}">
                  <a16:creationId xmlns:a16="http://schemas.microsoft.com/office/drawing/2014/main" id="{8583569B-6F32-0444-A6A2-9EF6D350DD8F}"/>
                </a:ext>
              </a:extLst>
            </p:cNvPr>
            <p:cNvSpPr/>
            <p:nvPr/>
          </p:nvSpPr>
          <p:spPr>
            <a:xfrm>
              <a:off x="810041" y="4352809"/>
              <a:ext cx="280459" cy="509396"/>
            </a:xfrm>
            <a:custGeom>
              <a:avLst/>
              <a:gdLst/>
              <a:ahLst/>
              <a:cxnLst/>
              <a:rect l="l" t="t" r="r" b="b"/>
              <a:pathLst>
                <a:path w="6799" h="12349" extrusionOk="0">
                  <a:moveTo>
                    <a:pt x="1081" y="1"/>
                  </a:moveTo>
                  <a:cubicBezTo>
                    <a:pt x="956" y="1"/>
                    <a:pt x="800" y="25"/>
                    <a:pt x="627" y="107"/>
                  </a:cubicBezTo>
                  <a:cubicBezTo>
                    <a:pt x="196" y="309"/>
                    <a:pt x="0" y="773"/>
                    <a:pt x="0" y="773"/>
                  </a:cubicBezTo>
                  <a:lnTo>
                    <a:pt x="5145" y="12184"/>
                  </a:lnTo>
                  <a:cubicBezTo>
                    <a:pt x="5145" y="12184"/>
                    <a:pt x="5349" y="12348"/>
                    <a:pt x="5657" y="12348"/>
                  </a:cubicBezTo>
                  <a:cubicBezTo>
                    <a:pt x="5800" y="12348"/>
                    <a:pt x="5966" y="12313"/>
                    <a:pt x="6144" y="12209"/>
                  </a:cubicBezTo>
                  <a:cubicBezTo>
                    <a:pt x="6634" y="12047"/>
                    <a:pt x="6799" y="11577"/>
                    <a:pt x="6799" y="11577"/>
                  </a:cubicBezTo>
                  <a:lnTo>
                    <a:pt x="1383" y="55"/>
                  </a:lnTo>
                  <a:cubicBezTo>
                    <a:pt x="1383" y="55"/>
                    <a:pt x="1266" y="1"/>
                    <a:pt x="1081" y="1"/>
                  </a:cubicBezTo>
                  <a:close/>
                </a:path>
              </a:pathLst>
            </a:custGeom>
            <a:solidFill>
              <a:srgbClr val="FEBF7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83" name="Google Shape;1360;p34">
              <a:extLst>
                <a:ext uri="{FF2B5EF4-FFF2-40B4-BE49-F238E27FC236}">
                  <a16:creationId xmlns:a16="http://schemas.microsoft.com/office/drawing/2014/main" id="{2991A2FF-1C94-2D7A-04A8-69B1B9781398}"/>
                </a:ext>
              </a:extLst>
            </p:cNvPr>
            <p:cNvSpPr/>
            <p:nvPr/>
          </p:nvSpPr>
          <p:spPr>
            <a:xfrm>
              <a:off x="834008" y="4518180"/>
              <a:ext cx="165536" cy="248779"/>
            </a:xfrm>
            <a:custGeom>
              <a:avLst/>
              <a:gdLst/>
              <a:ahLst/>
              <a:cxnLst/>
              <a:rect l="l" t="t" r="r" b="b"/>
              <a:pathLst>
                <a:path w="4013" h="6031" extrusionOk="0">
                  <a:moveTo>
                    <a:pt x="634" y="0"/>
                  </a:moveTo>
                  <a:cubicBezTo>
                    <a:pt x="634" y="0"/>
                    <a:pt x="246" y="672"/>
                    <a:pt x="147" y="954"/>
                  </a:cubicBezTo>
                  <a:cubicBezTo>
                    <a:pt x="50" y="1236"/>
                    <a:pt x="0" y="1528"/>
                    <a:pt x="198" y="1680"/>
                  </a:cubicBezTo>
                  <a:cubicBezTo>
                    <a:pt x="395" y="1833"/>
                    <a:pt x="1142" y="2774"/>
                    <a:pt x="1432" y="3217"/>
                  </a:cubicBezTo>
                  <a:cubicBezTo>
                    <a:pt x="1724" y="3660"/>
                    <a:pt x="2349" y="6030"/>
                    <a:pt x="2515" y="6030"/>
                  </a:cubicBezTo>
                  <a:cubicBezTo>
                    <a:pt x="2515" y="6030"/>
                    <a:pt x="2516" y="6030"/>
                    <a:pt x="2516" y="6030"/>
                  </a:cubicBezTo>
                  <a:cubicBezTo>
                    <a:pt x="2681" y="6017"/>
                    <a:pt x="3320" y="5597"/>
                    <a:pt x="3461" y="5096"/>
                  </a:cubicBezTo>
                  <a:cubicBezTo>
                    <a:pt x="3604" y="4595"/>
                    <a:pt x="4013" y="3255"/>
                    <a:pt x="3777" y="2715"/>
                  </a:cubicBezTo>
                  <a:cubicBezTo>
                    <a:pt x="3539" y="2173"/>
                    <a:pt x="2939" y="1219"/>
                    <a:pt x="2491" y="864"/>
                  </a:cubicBezTo>
                  <a:cubicBezTo>
                    <a:pt x="2043" y="511"/>
                    <a:pt x="1379" y="361"/>
                    <a:pt x="634" y="0"/>
                  </a:cubicBezTo>
                  <a:close/>
                </a:path>
              </a:pathLst>
            </a:custGeom>
            <a:solidFill>
              <a:srgbClr val="FFC8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84" name="Google Shape;1361;p34">
              <a:extLst>
                <a:ext uri="{FF2B5EF4-FFF2-40B4-BE49-F238E27FC236}">
                  <a16:creationId xmlns:a16="http://schemas.microsoft.com/office/drawing/2014/main" id="{15867BBC-3B09-EC73-ACBA-C5BD7CD4B105}"/>
                </a:ext>
              </a:extLst>
            </p:cNvPr>
            <p:cNvSpPr/>
            <p:nvPr/>
          </p:nvSpPr>
          <p:spPr>
            <a:xfrm>
              <a:off x="795810" y="4568753"/>
              <a:ext cx="163474" cy="250057"/>
            </a:xfrm>
            <a:custGeom>
              <a:avLst/>
              <a:gdLst/>
              <a:ahLst/>
              <a:cxnLst/>
              <a:rect l="l" t="t" r="r" b="b"/>
              <a:pathLst>
                <a:path w="3963" h="6062" extrusionOk="0">
                  <a:moveTo>
                    <a:pt x="966" y="0"/>
                  </a:moveTo>
                  <a:cubicBezTo>
                    <a:pt x="745" y="0"/>
                    <a:pt x="494" y="25"/>
                    <a:pt x="225" y="75"/>
                  </a:cubicBezTo>
                  <a:cubicBezTo>
                    <a:pt x="225" y="75"/>
                    <a:pt x="1" y="1017"/>
                    <a:pt x="35" y="1259"/>
                  </a:cubicBezTo>
                  <a:cubicBezTo>
                    <a:pt x="71" y="1498"/>
                    <a:pt x="475" y="1758"/>
                    <a:pt x="698" y="1944"/>
                  </a:cubicBezTo>
                  <a:cubicBezTo>
                    <a:pt x="919" y="2132"/>
                    <a:pt x="2079" y="3440"/>
                    <a:pt x="2138" y="3627"/>
                  </a:cubicBezTo>
                  <a:cubicBezTo>
                    <a:pt x="2200" y="3814"/>
                    <a:pt x="2305" y="5020"/>
                    <a:pt x="2483" y="5406"/>
                  </a:cubicBezTo>
                  <a:cubicBezTo>
                    <a:pt x="2660" y="5792"/>
                    <a:pt x="2880" y="5984"/>
                    <a:pt x="3174" y="6048"/>
                  </a:cubicBezTo>
                  <a:cubicBezTo>
                    <a:pt x="3214" y="6057"/>
                    <a:pt x="3256" y="6062"/>
                    <a:pt x="3298" y="6062"/>
                  </a:cubicBezTo>
                  <a:cubicBezTo>
                    <a:pt x="3562" y="6062"/>
                    <a:pt x="3842" y="5893"/>
                    <a:pt x="3865" y="5634"/>
                  </a:cubicBezTo>
                  <a:cubicBezTo>
                    <a:pt x="3893" y="5335"/>
                    <a:pt x="3733" y="4945"/>
                    <a:pt x="3731" y="4583"/>
                  </a:cubicBezTo>
                  <a:cubicBezTo>
                    <a:pt x="3730" y="4221"/>
                    <a:pt x="3963" y="2469"/>
                    <a:pt x="3613" y="1923"/>
                  </a:cubicBezTo>
                  <a:cubicBezTo>
                    <a:pt x="3261" y="1380"/>
                    <a:pt x="1927" y="264"/>
                    <a:pt x="1645" y="122"/>
                  </a:cubicBezTo>
                  <a:cubicBezTo>
                    <a:pt x="1485" y="41"/>
                    <a:pt x="1250" y="0"/>
                    <a:pt x="966" y="0"/>
                  </a:cubicBezTo>
                  <a:close/>
                </a:path>
              </a:pathLst>
            </a:custGeom>
            <a:solidFill>
              <a:srgbClr val="FFC8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85" name="Google Shape;1362;p34">
              <a:extLst>
                <a:ext uri="{FF2B5EF4-FFF2-40B4-BE49-F238E27FC236}">
                  <a16:creationId xmlns:a16="http://schemas.microsoft.com/office/drawing/2014/main" id="{E8630511-3EC1-3D5F-19B7-C5745BA1B5B8}"/>
                </a:ext>
              </a:extLst>
            </p:cNvPr>
            <p:cNvSpPr/>
            <p:nvPr/>
          </p:nvSpPr>
          <p:spPr>
            <a:xfrm>
              <a:off x="97365" y="4556708"/>
              <a:ext cx="687803" cy="526309"/>
            </a:xfrm>
            <a:custGeom>
              <a:avLst/>
              <a:gdLst/>
              <a:ahLst/>
              <a:cxnLst/>
              <a:rect l="l" t="t" r="r" b="b"/>
              <a:pathLst>
                <a:path w="16674" h="12759" extrusionOk="0">
                  <a:moveTo>
                    <a:pt x="12729" y="0"/>
                  </a:moveTo>
                  <a:cubicBezTo>
                    <a:pt x="11946" y="0"/>
                    <a:pt x="1844" y="5357"/>
                    <a:pt x="1844" y="5357"/>
                  </a:cubicBezTo>
                  <a:cubicBezTo>
                    <a:pt x="364" y="6600"/>
                    <a:pt x="0" y="9000"/>
                    <a:pt x="413" y="10353"/>
                  </a:cubicBezTo>
                  <a:cubicBezTo>
                    <a:pt x="824" y="11689"/>
                    <a:pt x="1638" y="12759"/>
                    <a:pt x="3214" y="12759"/>
                  </a:cubicBezTo>
                  <a:cubicBezTo>
                    <a:pt x="3235" y="12759"/>
                    <a:pt x="3255" y="12759"/>
                    <a:pt x="3276" y="12758"/>
                  </a:cubicBezTo>
                  <a:cubicBezTo>
                    <a:pt x="4893" y="12731"/>
                    <a:pt x="15755" y="8167"/>
                    <a:pt x="16031" y="7918"/>
                  </a:cubicBezTo>
                  <a:cubicBezTo>
                    <a:pt x="16309" y="7667"/>
                    <a:pt x="16673" y="6058"/>
                    <a:pt x="15682" y="3462"/>
                  </a:cubicBezTo>
                  <a:cubicBezTo>
                    <a:pt x="14690" y="868"/>
                    <a:pt x="13512" y="0"/>
                    <a:pt x="12729"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86" name="Google Shape;1363;p34">
              <a:extLst>
                <a:ext uri="{FF2B5EF4-FFF2-40B4-BE49-F238E27FC236}">
                  <a16:creationId xmlns:a16="http://schemas.microsoft.com/office/drawing/2014/main" id="{A9FCB93E-4A70-3034-AABF-EEA8D2E16F3B}"/>
                </a:ext>
              </a:extLst>
            </p:cNvPr>
            <p:cNvSpPr/>
            <p:nvPr/>
          </p:nvSpPr>
          <p:spPr>
            <a:xfrm>
              <a:off x="776629" y="4613344"/>
              <a:ext cx="143839" cy="192844"/>
            </a:xfrm>
            <a:custGeom>
              <a:avLst/>
              <a:gdLst/>
              <a:ahLst/>
              <a:cxnLst/>
              <a:rect l="l" t="t" r="r" b="b"/>
              <a:pathLst>
                <a:path w="3487" h="4675" extrusionOk="0">
                  <a:moveTo>
                    <a:pt x="951" y="0"/>
                  </a:moveTo>
                  <a:cubicBezTo>
                    <a:pt x="710" y="0"/>
                    <a:pt x="465" y="25"/>
                    <a:pt x="350" y="86"/>
                  </a:cubicBezTo>
                  <a:cubicBezTo>
                    <a:pt x="105" y="217"/>
                    <a:pt x="0" y="1296"/>
                    <a:pt x="628" y="1857"/>
                  </a:cubicBezTo>
                  <a:cubicBezTo>
                    <a:pt x="628" y="1857"/>
                    <a:pt x="960" y="2019"/>
                    <a:pt x="1152" y="2089"/>
                  </a:cubicBezTo>
                  <a:cubicBezTo>
                    <a:pt x="1342" y="2161"/>
                    <a:pt x="1702" y="2627"/>
                    <a:pt x="1757" y="2857"/>
                  </a:cubicBezTo>
                  <a:cubicBezTo>
                    <a:pt x="1812" y="3085"/>
                    <a:pt x="1734" y="4014"/>
                    <a:pt x="2009" y="4320"/>
                  </a:cubicBezTo>
                  <a:cubicBezTo>
                    <a:pt x="2235" y="4573"/>
                    <a:pt x="2474" y="4675"/>
                    <a:pt x="2708" y="4675"/>
                  </a:cubicBezTo>
                  <a:cubicBezTo>
                    <a:pt x="2757" y="4675"/>
                    <a:pt x="2807" y="4670"/>
                    <a:pt x="2856" y="4661"/>
                  </a:cubicBezTo>
                  <a:cubicBezTo>
                    <a:pt x="3134" y="4612"/>
                    <a:pt x="3190" y="4278"/>
                    <a:pt x="3183" y="3963"/>
                  </a:cubicBezTo>
                  <a:cubicBezTo>
                    <a:pt x="3176" y="3647"/>
                    <a:pt x="3487" y="1948"/>
                    <a:pt x="3265" y="1672"/>
                  </a:cubicBezTo>
                  <a:cubicBezTo>
                    <a:pt x="3042" y="1395"/>
                    <a:pt x="1693" y="165"/>
                    <a:pt x="1561" y="77"/>
                  </a:cubicBezTo>
                  <a:cubicBezTo>
                    <a:pt x="1491" y="32"/>
                    <a:pt x="1223" y="0"/>
                    <a:pt x="951" y="0"/>
                  </a:cubicBezTo>
                  <a:close/>
                </a:path>
              </a:pathLst>
            </a:custGeom>
            <a:solidFill>
              <a:srgbClr val="FFC8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87" name="Google Shape;1364;p34">
              <a:extLst>
                <a:ext uri="{FF2B5EF4-FFF2-40B4-BE49-F238E27FC236}">
                  <a16:creationId xmlns:a16="http://schemas.microsoft.com/office/drawing/2014/main" id="{50D119E0-2CD6-40E1-D210-82D8B1759B96}"/>
                </a:ext>
              </a:extLst>
            </p:cNvPr>
            <p:cNvSpPr/>
            <p:nvPr/>
          </p:nvSpPr>
          <p:spPr>
            <a:xfrm>
              <a:off x="833636" y="4613715"/>
              <a:ext cx="81469" cy="172590"/>
            </a:xfrm>
            <a:custGeom>
              <a:avLst/>
              <a:gdLst/>
              <a:ahLst/>
              <a:cxnLst/>
              <a:rect l="l" t="t" r="r" b="b"/>
              <a:pathLst>
                <a:path w="1975" h="4184" extrusionOk="0">
                  <a:moveTo>
                    <a:pt x="3" y="0"/>
                  </a:moveTo>
                  <a:cubicBezTo>
                    <a:pt x="2" y="0"/>
                    <a:pt x="2" y="1"/>
                    <a:pt x="2" y="1"/>
                  </a:cubicBezTo>
                  <a:cubicBezTo>
                    <a:pt x="1" y="4"/>
                    <a:pt x="2" y="4"/>
                    <a:pt x="2" y="4"/>
                  </a:cubicBezTo>
                  <a:cubicBezTo>
                    <a:pt x="142" y="36"/>
                    <a:pt x="338" y="191"/>
                    <a:pt x="564" y="372"/>
                  </a:cubicBezTo>
                  <a:cubicBezTo>
                    <a:pt x="651" y="441"/>
                    <a:pt x="742" y="513"/>
                    <a:pt x="838" y="585"/>
                  </a:cubicBezTo>
                  <a:cubicBezTo>
                    <a:pt x="925" y="653"/>
                    <a:pt x="1235" y="894"/>
                    <a:pt x="1509" y="1199"/>
                  </a:cubicBezTo>
                  <a:cubicBezTo>
                    <a:pt x="1635" y="1338"/>
                    <a:pt x="1733" y="1471"/>
                    <a:pt x="1804" y="1594"/>
                  </a:cubicBezTo>
                  <a:cubicBezTo>
                    <a:pt x="1886" y="1736"/>
                    <a:pt x="1932" y="1867"/>
                    <a:pt x="1939" y="1982"/>
                  </a:cubicBezTo>
                  <a:cubicBezTo>
                    <a:pt x="1970" y="2468"/>
                    <a:pt x="1724" y="4167"/>
                    <a:pt x="1722" y="4184"/>
                  </a:cubicBezTo>
                  <a:cubicBezTo>
                    <a:pt x="1726" y="4166"/>
                    <a:pt x="1975" y="2468"/>
                    <a:pt x="1941" y="1982"/>
                  </a:cubicBezTo>
                  <a:cubicBezTo>
                    <a:pt x="1934" y="1866"/>
                    <a:pt x="1889" y="1735"/>
                    <a:pt x="1805" y="1592"/>
                  </a:cubicBezTo>
                  <a:cubicBezTo>
                    <a:pt x="1735" y="1468"/>
                    <a:pt x="1635" y="1337"/>
                    <a:pt x="1511" y="1197"/>
                  </a:cubicBezTo>
                  <a:cubicBezTo>
                    <a:pt x="1237" y="892"/>
                    <a:pt x="926" y="650"/>
                    <a:pt x="839" y="583"/>
                  </a:cubicBezTo>
                  <a:cubicBezTo>
                    <a:pt x="742" y="511"/>
                    <a:pt x="651" y="438"/>
                    <a:pt x="565" y="370"/>
                  </a:cubicBezTo>
                  <a:cubicBezTo>
                    <a:pt x="340" y="190"/>
                    <a:pt x="143" y="35"/>
                    <a:pt x="5" y="1"/>
                  </a:cubicBezTo>
                  <a:cubicBezTo>
                    <a:pt x="4" y="0"/>
                    <a:pt x="4" y="0"/>
                    <a:pt x="3" y="0"/>
                  </a:cubicBezTo>
                  <a:close/>
                  <a:moveTo>
                    <a:pt x="1723" y="4183"/>
                  </a:moveTo>
                  <a:cubicBezTo>
                    <a:pt x="1723" y="4183"/>
                    <a:pt x="1723" y="4183"/>
                    <a:pt x="1722" y="4184"/>
                  </a:cubicBezTo>
                  <a:cubicBezTo>
                    <a:pt x="1723" y="4184"/>
                    <a:pt x="1723" y="4183"/>
                    <a:pt x="1723" y="4183"/>
                  </a:cubicBezTo>
                  <a:close/>
                </a:path>
              </a:pathLst>
            </a:custGeom>
            <a:solidFill>
              <a:srgbClr val="862F3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88" name="Google Shape;1365;p34">
              <a:extLst>
                <a:ext uri="{FF2B5EF4-FFF2-40B4-BE49-F238E27FC236}">
                  <a16:creationId xmlns:a16="http://schemas.microsoft.com/office/drawing/2014/main" id="{5F5C23CB-8473-EEF7-32D9-1B8645ECC1FE}"/>
                </a:ext>
              </a:extLst>
            </p:cNvPr>
            <p:cNvSpPr/>
            <p:nvPr/>
          </p:nvSpPr>
          <p:spPr>
            <a:xfrm>
              <a:off x="104089" y="4726493"/>
              <a:ext cx="678439" cy="356606"/>
            </a:xfrm>
            <a:custGeom>
              <a:avLst/>
              <a:gdLst/>
              <a:ahLst/>
              <a:cxnLst/>
              <a:rect l="l" t="t" r="r" b="b"/>
              <a:pathLst>
                <a:path w="16447" h="8645" extrusionOk="0">
                  <a:moveTo>
                    <a:pt x="15747" y="1"/>
                  </a:moveTo>
                  <a:cubicBezTo>
                    <a:pt x="14562" y="512"/>
                    <a:pt x="3985" y="5060"/>
                    <a:pt x="2601" y="5198"/>
                  </a:cubicBezTo>
                  <a:cubicBezTo>
                    <a:pt x="2435" y="5215"/>
                    <a:pt x="2273" y="5224"/>
                    <a:pt x="2118" y="5224"/>
                  </a:cubicBezTo>
                  <a:cubicBezTo>
                    <a:pt x="1079" y="5224"/>
                    <a:pt x="325" y="4798"/>
                    <a:pt x="442" y="3085"/>
                  </a:cubicBezTo>
                  <a:lnTo>
                    <a:pt x="442" y="3085"/>
                  </a:lnTo>
                  <a:cubicBezTo>
                    <a:pt x="37" y="4191"/>
                    <a:pt x="1" y="5410"/>
                    <a:pt x="255" y="6238"/>
                  </a:cubicBezTo>
                  <a:cubicBezTo>
                    <a:pt x="666" y="7574"/>
                    <a:pt x="1478" y="8644"/>
                    <a:pt x="3054" y="8644"/>
                  </a:cubicBezTo>
                  <a:cubicBezTo>
                    <a:pt x="3075" y="8644"/>
                    <a:pt x="3095" y="8644"/>
                    <a:pt x="3116" y="8644"/>
                  </a:cubicBezTo>
                  <a:cubicBezTo>
                    <a:pt x="4734" y="8615"/>
                    <a:pt x="15593" y="4053"/>
                    <a:pt x="15871" y="3803"/>
                  </a:cubicBezTo>
                  <a:cubicBezTo>
                    <a:pt x="16122" y="3573"/>
                    <a:pt x="16447" y="2212"/>
                    <a:pt x="15747" y="1"/>
                  </a:cubicBezTo>
                  <a:close/>
                </a:path>
              </a:pathLst>
            </a:custGeom>
            <a:solidFill>
              <a:srgbClr val="D9E6F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89" name="Google Shape;1366;p34">
              <a:extLst>
                <a:ext uri="{FF2B5EF4-FFF2-40B4-BE49-F238E27FC236}">
                  <a16:creationId xmlns:a16="http://schemas.microsoft.com/office/drawing/2014/main" id="{04A51F5F-AD1B-216E-2E39-81EFB9D7AE5C}"/>
                </a:ext>
              </a:extLst>
            </p:cNvPr>
            <p:cNvSpPr/>
            <p:nvPr/>
          </p:nvSpPr>
          <p:spPr>
            <a:xfrm>
              <a:off x="370358" y="4025243"/>
              <a:ext cx="206704" cy="435930"/>
            </a:xfrm>
            <a:custGeom>
              <a:avLst/>
              <a:gdLst/>
              <a:ahLst/>
              <a:cxnLst/>
              <a:rect l="l" t="t" r="r" b="b"/>
              <a:pathLst>
                <a:path w="5011" h="10568" extrusionOk="0">
                  <a:moveTo>
                    <a:pt x="0" y="0"/>
                  </a:moveTo>
                  <a:cubicBezTo>
                    <a:pt x="0" y="1"/>
                    <a:pt x="964" y="1321"/>
                    <a:pt x="1781" y="2450"/>
                  </a:cubicBezTo>
                  <a:cubicBezTo>
                    <a:pt x="2598" y="3580"/>
                    <a:pt x="4777" y="6070"/>
                    <a:pt x="4982" y="10568"/>
                  </a:cubicBezTo>
                  <a:cubicBezTo>
                    <a:pt x="4982" y="10568"/>
                    <a:pt x="5010" y="7007"/>
                    <a:pt x="4083" y="5202"/>
                  </a:cubicBezTo>
                  <a:cubicBezTo>
                    <a:pt x="3159" y="3401"/>
                    <a:pt x="1" y="1"/>
                    <a:pt x="0" y="0"/>
                  </a:cubicBezTo>
                  <a:close/>
                </a:path>
              </a:pathLst>
            </a:custGeom>
            <a:solidFill>
              <a:srgbClr val="274590">
                <a:alpha val="1488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90" name="Google Shape;1367;p34">
              <a:extLst>
                <a:ext uri="{FF2B5EF4-FFF2-40B4-BE49-F238E27FC236}">
                  <a16:creationId xmlns:a16="http://schemas.microsoft.com/office/drawing/2014/main" id="{DC3E923E-51BD-EC79-B840-AD1554298DAD}"/>
                </a:ext>
              </a:extLst>
            </p:cNvPr>
            <p:cNvSpPr/>
            <p:nvPr/>
          </p:nvSpPr>
          <p:spPr>
            <a:xfrm>
              <a:off x="102109" y="4678313"/>
              <a:ext cx="284584" cy="179314"/>
            </a:xfrm>
            <a:custGeom>
              <a:avLst/>
              <a:gdLst/>
              <a:ahLst/>
              <a:cxnLst/>
              <a:rect l="l" t="t" r="r" b="b"/>
              <a:pathLst>
                <a:path w="6899" h="4347" extrusionOk="0">
                  <a:moveTo>
                    <a:pt x="6898" y="1"/>
                  </a:moveTo>
                  <a:lnTo>
                    <a:pt x="6898" y="1"/>
                  </a:lnTo>
                  <a:cubicBezTo>
                    <a:pt x="6898" y="1"/>
                    <a:pt x="2728" y="1368"/>
                    <a:pt x="1364" y="2031"/>
                  </a:cubicBezTo>
                  <a:cubicBezTo>
                    <a:pt x="1" y="2695"/>
                    <a:pt x="442" y="4346"/>
                    <a:pt x="442" y="4346"/>
                  </a:cubicBezTo>
                  <a:cubicBezTo>
                    <a:pt x="442" y="4346"/>
                    <a:pt x="788" y="3280"/>
                    <a:pt x="1341" y="2892"/>
                  </a:cubicBezTo>
                  <a:cubicBezTo>
                    <a:pt x="1896" y="2505"/>
                    <a:pt x="4185" y="1087"/>
                    <a:pt x="6898" y="1"/>
                  </a:cubicBezTo>
                  <a:close/>
                </a:path>
              </a:pathLst>
            </a:custGeom>
            <a:solidFill>
              <a:srgbClr val="274590">
                <a:alpha val="1488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91" name="Google Shape;1368;p34">
              <a:extLst>
                <a:ext uri="{FF2B5EF4-FFF2-40B4-BE49-F238E27FC236}">
                  <a16:creationId xmlns:a16="http://schemas.microsoft.com/office/drawing/2014/main" id="{2547A704-EA94-8607-29B4-B29FEEE706B9}"/>
                </a:ext>
              </a:extLst>
            </p:cNvPr>
            <p:cNvSpPr/>
            <p:nvPr/>
          </p:nvSpPr>
          <p:spPr>
            <a:xfrm>
              <a:off x="466883" y="4887244"/>
              <a:ext cx="473261" cy="131794"/>
            </a:xfrm>
            <a:custGeom>
              <a:avLst/>
              <a:gdLst/>
              <a:ahLst/>
              <a:cxnLst/>
              <a:rect l="l" t="t" r="r" b="b"/>
              <a:pathLst>
                <a:path w="11473" h="3195" extrusionOk="0">
                  <a:moveTo>
                    <a:pt x="11472" y="1"/>
                  </a:moveTo>
                  <a:lnTo>
                    <a:pt x="11472" y="1"/>
                  </a:lnTo>
                  <a:cubicBezTo>
                    <a:pt x="11472" y="1"/>
                    <a:pt x="11252" y="100"/>
                    <a:pt x="10902" y="249"/>
                  </a:cubicBezTo>
                  <a:lnTo>
                    <a:pt x="10902" y="249"/>
                  </a:lnTo>
                  <a:cubicBezTo>
                    <a:pt x="11294" y="98"/>
                    <a:pt x="11472" y="1"/>
                    <a:pt x="11472" y="1"/>
                  </a:cubicBezTo>
                  <a:close/>
                  <a:moveTo>
                    <a:pt x="10902" y="249"/>
                  </a:moveTo>
                  <a:lnTo>
                    <a:pt x="10902" y="249"/>
                  </a:lnTo>
                  <a:cubicBezTo>
                    <a:pt x="10531" y="392"/>
                    <a:pt x="9969" y="583"/>
                    <a:pt x="9187" y="788"/>
                  </a:cubicBezTo>
                  <a:cubicBezTo>
                    <a:pt x="7984" y="1101"/>
                    <a:pt x="5936" y="1141"/>
                    <a:pt x="4981" y="1141"/>
                  </a:cubicBezTo>
                  <a:cubicBezTo>
                    <a:pt x="4660" y="1141"/>
                    <a:pt x="4462" y="1136"/>
                    <a:pt x="4462" y="1136"/>
                  </a:cubicBezTo>
                  <a:cubicBezTo>
                    <a:pt x="4462" y="1136"/>
                    <a:pt x="1522" y="2567"/>
                    <a:pt x="1" y="3181"/>
                  </a:cubicBezTo>
                  <a:cubicBezTo>
                    <a:pt x="1" y="3181"/>
                    <a:pt x="137" y="3194"/>
                    <a:pt x="365" y="3194"/>
                  </a:cubicBezTo>
                  <a:cubicBezTo>
                    <a:pt x="774" y="3194"/>
                    <a:pt x="1477" y="3150"/>
                    <a:pt x="2226" y="2904"/>
                  </a:cubicBezTo>
                  <a:cubicBezTo>
                    <a:pt x="3395" y="2523"/>
                    <a:pt x="4462" y="1938"/>
                    <a:pt x="4462" y="1938"/>
                  </a:cubicBezTo>
                  <a:cubicBezTo>
                    <a:pt x="4462" y="1938"/>
                    <a:pt x="6000" y="1809"/>
                    <a:pt x="7530" y="1447"/>
                  </a:cubicBezTo>
                  <a:cubicBezTo>
                    <a:pt x="8598" y="1196"/>
                    <a:pt x="10094" y="591"/>
                    <a:pt x="10902" y="249"/>
                  </a:cubicBezTo>
                  <a:close/>
                </a:path>
              </a:pathLst>
            </a:custGeom>
            <a:solidFill>
              <a:srgbClr val="274590">
                <a:alpha val="1488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92" name="Google Shape;1369;p34">
              <a:extLst>
                <a:ext uri="{FF2B5EF4-FFF2-40B4-BE49-F238E27FC236}">
                  <a16:creationId xmlns:a16="http://schemas.microsoft.com/office/drawing/2014/main" id="{943AD424-8C85-BB21-9072-4D8D7BC48212}"/>
                </a:ext>
              </a:extLst>
            </p:cNvPr>
            <p:cNvSpPr/>
            <p:nvPr/>
          </p:nvSpPr>
          <p:spPr>
            <a:xfrm>
              <a:off x="1219571" y="3977516"/>
              <a:ext cx="144952" cy="242138"/>
            </a:xfrm>
            <a:custGeom>
              <a:avLst/>
              <a:gdLst/>
              <a:ahLst/>
              <a:cxnLst/>
              <a:rect l="l" t="t" r="r" b="b"/>
              <a:pathLst>
                <a:path w="3514" h="5870" extrusionOk="0">
                  <a:moveTo>
                    <a:pt x="0" y="1"/>
                  </a:moveTo>
                  <a:lnTo>
                    <a:pt x="0" y="1"/>
                  </a:lnTo>
                  <a:cubicBezTo>
                    <a:pt x="1965" y="2620"/>
                    <a:pt x="2754" y="4433"/>
                    <a:pt x="2796" y="4953"/>
                  </a:cubicBezTo>
                  <a:cubicBezTo>
                    <a:pt x="2840" y="5470"/>
                    <a:pt x="2630" y="5870"/>
                    <a:pt x="2630" y="5870"/>
                  </a:cubicBezTo>
                  <a:cubicBezTo>
                    <a:pt x="2630" y="5870"/>
                    <a:pt x="3513" y="5576"/>
                    <a:pt x="3206" y="4419"/>
                  </a:cubicBezTo>
                  <a:cubicBezTo>
                    <a:pt x="2899" y="3263"/>
                    <a:pt x="1" y="1"/>
                    <a:pt x="0" y="1"/>
                  </a:cubicBezTo>
                  <a:close/>
                </a:path>
              </a:pathLst>
            </a:custGeom>
            <a:solidFill>
              <a:srgbClr val="274590">
                <a:alpha val="1488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93" name="Google Shape;1370;p34">
              <a:extLst>
                <a:ext uri="{FF2B5EF4-FFF2-40B4-BE49-F238E27FC236}">
                  <a16:creationId xmlns:a16="http://schemas.microsoft.com/office/drawing/2014/main" id="{C8F654D7-07F4-DB13-CB67-2736B3B62B33}"/>
                </a:ext>
              </a:extLst>
            </p:cNvPr>
            <p:cNvSpPr/>
            <p:nvPr/>
          </p:nvSpPr>
          <p:spPr>
            <a:xfrm>
              <a:off x="200201" y="4641971"/>
              <a:ext cx="167846" cy="39518"/>
            </a:xfrm>
            <a:custGeom>
              <a:avLst/>
              <a:gdLst/>
              <a:ahLst/>
              <a:cxnLst/>
              <a:rect l="l" t="t" r="r" b="b"/>
              <a:pathLst>
                <a:path w="4069" h="958" extrusionOk="0">
                  <a:moveTo>
                    <a:pt x="1673" y="1"/>
                  </a:moveTo>
                  <a:cubicBezTo>
                    <a:pt x="1633" y="1"/>
                    <a:pt x="1593" y="2"/>
                    <a:pt x="1553" y="4"/>
                  </a:cubicBezTo>
                  <a:cubicBezTo>
                    <a:pt x="332" y="75"/>
                    <a:pt x="0" y="720"/>
                    <a:pt x="0" y="720"/>
                  </a:cubicBezTo>
                  <a:cubicBezTo>
                    <a:pt x="0" y="720"/>
                    <a:pt x="767" y="507"/>
                    <a:pt x="1779" y="507"/>
                  </a:cubicBezTo>
                  <a:cubicBezTo>
                    <a:pt x="2483" y="507"/>
                    <a:pt x="3305" y="610"/>
                    <a:pt x="4069" y="958"/>
                  </a:cubicBezTo>
                  <a:cubicBezTo>
                    <a:pt x="4069" y="958"/>
                    <a:pt x="2860" y="1"/>
                    <a:pt x="1673" y="1"/>
                  </a:cubicBezTo>
                  <a:close/>
                </a:path>
              </a:pathLst>
            </a:custGeom>
            <a:solidFill>
              <a:srgbClr val="274590">
                <a:alpha val="1488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94" name="Google Shape;1371;p34">
              <a:extLst>
                <a:ext uri="{FF2B5EF4-FFF2-40B4-BE49-F238E27FC236}">
                  <a16:creationId xmlns:a16="http://schemas.microsoft.com/office/drawing/2014/main" id="{889698A0-898F-8F74-FB2D-7DA9CFAB439F}"/>
                </a:ext>
              </a:extLst>
            </p:cNvPr>
            <p:cNvSpPr/>
            <p:nvPr/>
          </p:nvSpPr>
          <p:spPr>
            <a:xfrm>
              <a:off x="853973" y="4569660"/>
              <a:ext cx="99619" cy="186697"/>
            </a:xfrm>
            <a:custGeom>
              <a:avLst/>
              <a:gdLst/>
              <a:ahLst/>
              <a:cxnLst/>
              <a:rect l="l" t="t" r="r" b="b"/>
              <a:pathLst>
                <a:path w="2415" h="4526" extrusionOk="0">
                  <a:moveTo>
                    <a:pt x="2" y="1"/>
                  </a:moveTo>
                  <a:cubicBezTo>
                    <a:pt x="0" y="1"/>
                    <a:pt x="0" y="2"/>
                    <a:pt x="0" y="2"/>
                  </a:cubicBezTo>
                  <a:cubicBezTo>
                    <a:pt x="0" y="4"/>
                    <a:pt x="2" y="4"/>
                    <a:pt x="2" y="4"/>
                  </a:cubicBezTo>
                  <a:cubicBezTo>
                    <a:pt x="178" y="29"/>
                    <a:pt x="672" y="361"/>
                    <a:pt x="1177" y="789"/>
                  </a:cubicBezTo>
                  <a:cubicBezTo>
                    <a:pt x="1438" y="1011"/>
                    <a:pt x="1675" y="1238"/>
                    <a:pt x="1863" y="1443"/>
                  </a:cubicBezTo>
                  <a:cubicBezTo>
                    <a:pt x="2077" y="1678"/>
                    <a:pt x="2218" y="1877"/>
                    <a:pt x="2282" y="2034"/>
                  </a:cubicBezTo>
                  <a:cubicBezTo>
                    <a:pt x="2344" y="2186"/>
                    <a:pt x="2383" y="2412"/>
                    <a:pt x="2399" y="2704"/>
                  </a:cubicBezTo>
                  <a:cubicBezTo>
                    <a:pt x="2411" y="2938"/>
                    <a:pt x="2409" y="3216"/>
                    <a:pt x="2392" y="3529"/>
                  </a:cubicBezTo>
                  <a:cubicBezTo>
                    <a:pt x="2362" y="4063"/>
                    <a:pt x="2299" y="4521"/>
                    <a:pt x="2299" y="4525"/>
                  </a:cubicBezTo>
                  <a:cubicBezTo>
                    <a:pt x="2300" y="4521"/>
                    <a:pt x="2363" y="4064"/>
                    <a:pt x="2395" y="3531"/>
                  </a:cubicBezTo>
                  <a:cubicBezTo>
                    <a:pt x="2413" y="3217"/>
                    <a:pt x="2414" y="2941"/>
                    <a:pt x="2402" y="2705"/>
                  </a:cubicBezTo>
                  <a:cubicBezTo>
                    <a:pt x="2387" y="2413"/>
                    <a:pt x="2348" y="2186"/>
                    <a:pt x="2286" y="2034"/>
                  </a:cubicBezTo>
                  <a:cubicBezTo>
                    <a:pt x="2221" y="1877"/>
                    <a:pt x="2080" y="1678"/>
                    <a:pt x="1864" y="1441"/>
                  </a:cubicBezTo>
                  <a:cubicBezTo>
                    <a:pt x="1678" y="1237"/>
                    <a:pt x="1441" y="1010"/>
                    <a:pt x="1178" y="787"/>
                  </a:cubicBezTo>
                  <a:cubicBezTo>
                    <a:pt x="673" y="356"/>
                    <a:pt x="178" y="26"/>
                    <a:pt x="2" y="1"/>
                  </a:cubicBezTo>
                  <a:close/>
                </a:path>
              </a:pathLst>
            </a:custGeom>
            <a:solidFill>
              <a:srgbClr val="862F3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95" name="Google Shape;1372;p34">
              <a:extLst>
                <a:ext uri="{FF2B5EF4-FFF2-40B4-BE49-F238E27FC236}">
                  <a16:creationId xmlns:a16="http://schemas.microsoft.com/office/drawing/2014/main" id="{3B086B10-0EE1-C81A-35F4-5551AB77E3B3}"/>
                </a:ext>
              </a:extLst>
            </p:cNvPr>
            <p:cNvSpPr/>
            <p:nvPr/>
          </p:nvSpPr>
          <p:spPr>
            <a:xfrm>
              <a:off x="1405361" y="4320098"/>
              <a:ext cx="178530" cy="113726"/>
            </a:xfrm>
            <a:custGeom>
              <a:avLst/>
              <a:gdLst/>
              <a:ahLst/>
              <a:cxnLst/>
              <a:rect l="l" t="t" r="r" b="b"/>
              <a:pathLst>
                <a:path w="4328" h="2757" extrusionOk="0">
                  <a:moveTo>
                    <a:pt x="2414" y="0"/>
                  </a:moveTo>
                  <a:cubicBezTo>
                    <a:pt x="1905" y="0"/>
                    <a:pt x="1419" y="246"/>
                    <a:pt x="1087" y="654"/>
                  </a:cubicBezTo>
                  <a:cubicBezTo>
                    <a:pt x="516" y="1358"/>
                    <a:pt x="1" y="2601"/>
                    <a:pt x="1" y="2601"/>
                  </a:cubicBezTo>
                  <a:lnTo>
                    <a:pt x="3477" y="2756"/>
                  </a:lnTo>
                  <a:cubicBezTo>
                    <a:pt x="3477" y="2756"/>
                    <a:pt x="4328" y="1111"/>
                    <a:pt x="3510" y="420"/>
                  </a:cubicBezTo>
                  <a:cubicBezTo>
                    <a:pt x="3166" y="130"/>
                    <a:pt x="2784" y="0"/>
                    <a:pt x="2414" y="0"/>
                  </a:cubicBezTo>
                  <a:close/>
                </a:path>
              </a:pathLst>
            </a:custGeom>
            <a:solidFill>
              <a:srgbClr val="F0508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96" name="Google Shape;1373;p34">
              <a:extLst>
                <a:ext uri="{FF2B5EF4-FFF2-40B4-BE49-F238E27FC236}">
                  <a16:creationId xmlns:a16="http://schemas.microsoft.com/office/drawing/2014/main" id="{A8D57B1D-DA32-3722-35F1-7A35B69F352B}"/>
                </a:ext>
              </a:extLst>
            </p:cNvPr>
            <p:cNvSpPr/>
            <p:nvPr/>
          </p:nvSpPr>
          <p:spPr>
            <a:xfrm>
              <a:off x="930367" y="4380570"/>
              <a:ext cx="868395" cy="704426"/>
            </a:xfrm>
            <a:custGeom>
              <a:avLst/>
              <a:gdLst/>
              <a:ahLst/>
              <a:cxnLst/>
              <a:rect l="l" t="t" r="r" b="b"/>
              <a:pathLst>
                <a:path w="21052" h="17077" extrusionOk="0">
                  <a:moveTo>
                    <a:pt x="8659" y="1"/>
                  </a:moveTo>
                  <a:lnTo>
                    <a:pt x="1" y="17076"/>
                  </a:lnTo>
                  <a:lnTo>
                    <a:pt x="12633" y="16903"/>
                  </a:lnTo>
                  <a:lnTo>
                    <a:pt x="21052" y="1061"/>
                  </a:lnTo>
                  <a:lnTo>
                    <a:pt x="8659"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97" name="Google Shape;1374;p34">
              <a:extLst>
                <a:ext uri="{FF2B5EF4-FFF2-40B4-BE49-F238E27FC236}">
                  <a16:creationId xmlns:a16="http://schemas.microsoft.com/office/drawing/2014/main" id="{29F3EF85-86B4-1534-BAF9-A33387EED313}"/>
                </a:ext>
              </a:extLst>
            </p:cNvPr>
            <p:cNvSpPr/>
            <p:nvPr/>
          </p:nvSpPr>
          <p:spPr>
            <a:xfrm>
              <a:off x="941959" y="4397194"/>
              <a:ext cx="868354" cy="704426"/>
            </a:xfrm>
            <a:custGeom>
              <a:avLst/>
              <a:gdLst/>
              <a:ahLst/>
              <a:cxnLst/>
              <a:rect l="l" t="t" r="r" b="b"/>
              <a:pathLst>
                <a:path w="21051" h="17077" extrusionOk="0">
                  <a:moveTo>
                    <a:pt x="8657" y="0"/>
                  </a:moveTo>
                  <a:lnTo>
                    <a:pt x="1" y="17077"/>
                  </a:lnTo>
                  <a:lnTo>
                    <a:pt x="1" y="17077"/>
                  </a:lnTo>
                  <a:lnTo>
                    <a:pt x="12633" y="16902"/>
                  </a:lnTo>
                  <a:lnTo>
                    <a:pt x="21050" y="1058"/>
                  </a:lnTo>
                  <a:lnTo>
                    <a:pt x="8657" y="0"/>
                  </a:lnTo>
                  <a:close/>
                </a:path>
              </a:pathLst>
            </a:custGeom>
            <a:solidFill>
              <a:srgbClr val="FEBF7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98" name="Google Shape;1375;p34">
              <a:extLst>
                <a:ext uri="{FF2B5EF4-FFF2-40B4-BE49-F238E27FC236}">
                  <a16:creationId xmlns:a16="http://schemas.microsoft.com/office/drawing/2014/main" id="{C12F225F-62F2-5615-7955-C799B66F75A7}"/>
                </a:ext>
              </a:extLst>
            </p:cNvPr>
            <p:cNvSpPr/>
            <p:nvPr/>
          </p:nvSpPr>
          <p:spPr>
            <a:xfrm>
              <a:off x="930450" y="4380653"/>
              <a:ext cx="368651" cy="720967"/>
            </a:xfrm>
            <a:custGeom>
              <a:avLst/>
              <a:gdLst/>
              <a:ahLst/>
              <a:cxnLst/>
              <a:rect l="l" t="t" r="r" b="b"/>
              <a:pathLst>
                <a:path w="8937" h="17478" extrusionOk="0">
                  <a:moveTo>
                    <a:pt x="8657" y="0"/>
                  </a:moveTo>
                  <a:lnTo>
                    <a:pt x="0" y="17076"/>
                  </a:lnTo>
                  <a:lnTo>
                    <a:pt x="280" y="17478"/>
                  </a:lnTo>
                  <a:lnTo>
                    <a:pt x="8936" y="402"/>
                  </a:lnTo>
                  <a:lnTo>
                    <a:pt x="8657" y="0"/>
                  </a:lnTo>
                  <a:close/>
                </a:path>
              </a:pathLst>
            </a:custGeom>
            <a:solidFill>
              <a:srgbClr val="FEBF7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99" name="Google Shape;1376;p34">
              <a:extLst>
                <a:ext uri="{FF2B5EF4-FFF2-40B4-BE49-F238E27FC236}">
                  <a16:creationId xmlns:a16="http://schemas.microsoft.com/office/drawing/2014/main" id="{B7911A26-0021-21FD-8DAC-F90D3D48B52C}"/>
                </a:ext>
              </a:extLst>
            </p:cNvPr>
            <p:cNvSpPr/>
            <p:nvPr/>
          </p:nvSpPr>
          <p:spPr>
            <a:xfrm>
              <a:off x="1488068" y="4342661"/>
              <a:ext cx="40508" cy="40466"/>
            </a:xfrm>
            <a:custGeom>
              <a:avLst/>
              <a:gdLst/>
              <a:ahLst/>
              <a:cxnLst/>
              <a:rect l="l" t="t" r="r" b="b"/>
              <a:pathLst>
                <a:path w="982" h="981" extrusionOk="0">
                  <a:moveTo>
                    <a:pt x="492" y="0"/>
                  </a:moveTo>
                  <a:cubicBezTo>
                    <a:pt x="219" y="0"/>
                    <a:pt x="1" y="217"/>
                    <a:pt x="1" y="490"/>
                  </a:cubicBezTo>
                  <a:cubicBezTo>
                    <a:pt x="1" y="762"/>
                    <a:pt x="221" y="981"/>
                    <a:pt x="492" y="981"/>
                  </a:cubicBezTo>
                  <a:cubicBezTo>
                    <a:pt x="763" y="981"/>
                    <a:pt x="981" y="759"/>
                    <a:pt x="981" y="490"/>
                  </a:cubicBezTo>
                  <a:cubicBezTo>
                    <a:pt x="981" y="220"/>
                    <a:pt x="763" y="0"/>
                    <a:pt x="492"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600" name="Google Shape;1377;p34">
              <a:extLst>
                <a:ext uri="{FF2B5EF4-FFF2-40B4-BE49-F238E27FC236}">
                  <a16:creationId xmlns:a16="http://schemas.microsoft.com/office/drawing/2014/main" id="{BD7DD853-EF83-05FF-385A-1445C5618BFD}"/>
                </a:ext>
              </a:extLst>
            </p:cNvPr>
            <p:cNvSpPr/>
            <p:nvPr/>
          </p:nvSpPr>
          <p:spPr>
            <a:xfrm>
              <a:off x="1579478" y="4596844"/>
              <a:ext cx="146685" cy="151470"/>
            </a:xfrm>
            <a:custGeom>
              <a:avLst/>
              <a:gdLst/>
              <a:ahLst/>
              <a:cxnLst/>
              <a:rect l="l" t="t" r="r" b="b"/>
              <a:pathLst>
                <a:path w="3556" h="3672" extrusionOk="0">
                  <a:moveTo>
                    <a:pt x="504" y="1"/>
                  </a:moveTo>
                  <a:cubicBezTo>
                    <a:pt x="196" y="1"/>
                    <a:pt x="0" y="584"/>
                    <a:pt x="107" y="874"/>
                  </a:cubicBezTo>
                  <a:cubicBezTo>
                    <a:pt x="226" y="1191"/>
                    <a:pt x="676" y="1340"/>
                    <a:pt x="1174" y="1712"/>
                  </a:cubicBezTo>
                  <a:cubicBezTo>
                    <a:pt x="1674" y="2084"/>
                    <a:pt x="1896" y="2327"/>
                    <a:pt x="1914" y="2700"/>
                  </a:cubicBezTo>
                  <a:cubicBezTo>
                    <a:pt x="1934" y="3072"/>
                    <a:pt x="2171" y="3552"/>
                    <a:pt x="2323" y="3610"/>
                  </a:cubicBezTo>
                  <a:cubicBezTo>
                    <a:pt x="2481" y="3666"/>
                    <a:pt x="2679" y="3672"/>
                    <a:pt x="2679" y="3672"/>
                  </a:cubicBezTo>
                  <a:cubicBezTo>
                    <a:pt x="3235" y="3432"/>
                    <a:pt x="3476" y="3119"/>
                    <a:pt x="3517" y="2670"/>
                  </a:cubicBezTo>
                  <a:cubicBezTo>
                    <a:pt x="3555" y="2218"/>
                    <a:pt x="3365" y="1522"/>
                    <a:pt x="3232" y="1163"/>
                  </a:cubicBezTo>
                  <a:cubicBezTo>
                    <a:pt x="3102" y="805"/>
                    <a:pt x="2747" y="523"/>
                    <a:pt x="2407" y="370"/>
                  </a:cubicBezTo>
                  <a:cubicBezTo>
                    <a:pt x="2067" y="216"/>
                    <a:pt x="958" y="147"/>
                    <a:pt x="595" y="18"/>
                  </a:cubicBezTo>
                  <a:cubicBezTo>
                    <a:pt x="564" y="6"/>
                    <a:pt x="533" y="1"/>
                    <a:pt x="504" y="1"/>
                  </a:cubicBezTo>
                  <a:close/>
                </a:path>
              </a:pathLst>
            </a:custGeom>
            <a:solidFill>
              <a:srgbClr val="FFC8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601" name="Google Shape;1378;p34">
              <a:extLst>
                <a:ext uri="{FF2B5EF4-FFF2-40B4-BE49-F238E27FC236}">
                  <a16:creationId xmlns:a16="http://schemas.microsoft.com/office/drawing/2014/main" id="{E2F62CA2-C664-4558-8EB3-7514393AAC03}"/>
                </a:ext>
              </a:extLst>
            </p:cNvPr>
            <p:cNvSpPr/>
            <p:nvPr/>
          </p:nvSpPr>
          <p:spPr>
            <a:xfrm>
              <a:off x="1534350" y="4687429"/>
              <a:ext cx="162401" cy="105270"/>
            </a:xfrm>
            <a:custGeom>
              <a:avLst/>
              <a:gdLst/>
              <a:ahLst/>
              <a:cxnLst/>
              <a:rect l="l" t="t" r="r" b="b"/>
              <a:pathLst>
                <a:path w="3937" h="2552" extrusionOk="0">
                  <a:moveTo>
                    <a:pt x="2076" y="1"/>
                  </a:moveTo>
                  <a:cubicBezTo>
                    <a:pt x="1618" y="1"/>
                    <a:pt x="1042" y="105"/>
                    <a:pt x="710" y="105"/>
                  </a:cubicBezTo>
                  <a:cubicBezTo>
                    <a:pt x="693" y="105"/>
                    <a:pt x="676" y="105"/>
                    <a:pt x="661" y="104"/>
                  </a:cubicBezTo>
                  <a:cubicBezTo>
                    <a:pt x="655" y="104"/>
                    <a:pt x="649" y="104"/>
                    <a:pt x="643" y="104"/>
                  </a:cubicBezTo>
                  <a:cubicBezTo>
                    <a:pt x="194" y="104"/>
                    <a:pt x="1" y="729"/>
                    <a:pt x="136" y="1006"/>
                  </a:cubicBezTo>
                  <a:cubicBezTo>
                    <a:pt x="275" y="1287"/>
                    <a:pt x="926" y="1512"/>
                    <a:pt x="1221" y="1525"/>
                  </a:cubicBezTo>
                  <a:cubicBezTo>
                    <a:pt x="1516" y="1539"/>
                    <a:pt x="2136" y="1842"/>
                    <a:pt x="2361" y="2037"/>
                  </a:cubicBezTo>
                  <a:cubicBezTo>
                    <a:pt x="2557" y="2210"/>
                    <a:pt x="2978" y="2551"/>
                    <a:pt x="3210" y="2551"/>
                  </a:cubicBezTo>
                  <a:cubicBezTo>
                    <a:pt x="3243" y="2551"/>
                    <a:pt x="3272" y="2544"/>
                    <a:pt x="3296" y="2529"/>
                  </a:cubicBezTo>
                  <a:cubicBezTo>
                    <a:pt x="3755" y="2177"/>
                    <a:pt x="3937" y="1514"/>
                    <a:pt x="3901" y="1281"/>
                  </a:cubicBezTo>
                  <a:cubicBezTo>
                    <a:pt x="3866" y="1048"/>
                    <a:pt x="3014" y="291"/>
                    <a:pt x="2591" y="83"/>
                  </a:cubicBezTo>
                  <a:cubicBezTo>
                    <a:pt x="2465" y="22"/>
                    <a:pt x="2282" y="1"/>
                    <a:pt x="2076" y="1"/>
                  </a:cubicBezTo>
                  <a:close/>
                </a:path>
              </a:pathLst>
            </a:custGeom>
            <a:solidFill>
              <a:srgbClr val="FFC8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602" name="Google Shape;1379;p34">
              <a:extLst>
                <a:ext uri="{FF2B5EF4-FFF2-40B4-BE49-F238E27FC236}">
                  <a16:creationId xmlns:a16="http://schemas.microsoft.com/office/drawing/2014/main" id="{86A010CD-8D32-8A49-4DDB-C3F28B134AB9}"/>
                </a:ext>
              </a:extLst>
            </p:cNvPr>
            <p:cNvSpPr/>
            <p:nvPr/>
          </p:nvSpPr>
          <p:spPr>
            <a:xfrm>
              <a:off x="1489181" y="4778880"/>
              <a:ext cx="149366" cy="87203"/>
            </a:xfrm>
            <a:custGeom>
              <a:avLst/>
              <a:gdLst/>
              <a:ahLst/>
              <a:cxnLst/>
              <a:rect l="l" t="t" r="r" b="b"/>
              <a:pathLst>
                <a:path w="3621" h="2114" extrusionOk="0">
                  <a:moveTo>
                    <a:pt x="920" y="1"/>
                  </a:moveTo>
                  <a:cubicBezTo>
                    <a:pt x="636" y="1"/>
                    <a:pt x="246" y="429"/>
                    <a:pt x="130" y="846"/>
                  </a:cubicBezTo>
                  <a:cubicBezTo>
                    <a:pt x="1" y="1316"/>
                    <a:pt x="628" y="1665"/>
                    <a:pt x="1035" y="1784"/>
                  </a:cubicBezTo>
                  <a:cubicBezTo>
                    <a:pt x="1369" y="1880"/>
                    <a:pt x="2223" y="2114"/>
                    <a:pt x="2710" y="2114"/>
                  </a:cubicBezTo>
                  <a:cubicBezTo>
                    <a:pt x="2817" y="2114"/>
                    <a:pt x="2907" y="2102"/>
                    <a:pt x="2969" y="2076"/>
                  </a:cubicBezTo>
                  <a:cubicBezTo>
                    <a:pt x="3312" y="1929"/>
                    <a:pt x="3621" y="1114"/>
                    <a:pt x="3526" y="695"/>
                  </a:cubicBezTo>
                  <a:cubicBezTo>
                    <a:pt x="3526" y="695"/>
                    <a:pt x="1308" y="157"/>
                    <a:pt x="1025" y="23"/>
                  </a:cubicBezTo>
                  <a:cubicBezTo>
                    <a:pt x="992" y="8"/>
                    <a:pt x="957" y="1"/>
                    <a:pt x="920" y="1"/>
                  </a:cubicBezTo>
                  <a:close/>
                </a:path>
              </a:pathLst>
            </a:custGeom>
            <a:solidFill>
              <a:srgbClr val="FFC8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603" name="Google Shape;1380;p34">
              <a:extLst>
                <a:ext uri="{FF2B5EF4-FFF2-40B4-BE49-F238E27FC236}">
                  <a16:creationId xmlns:a16="http://schemas.microsoft.com/office/drawing/2014/main" id="{A2938AA6-628C-BE3A-0729-CF8CC6C6E887}"/>
                </a:ext>
              </a:extLst>
            </p:cNvPr>
            <p:cNvSpPr/>
            <p:nvPr/>
          </p:nvSpPr>
          <p:spPr>
            <a:xfrm>
              <a:off x="1516076" y="4733835"/>
              <a:ext cx="162236" cy="87203"/>
            </a:xfrm>
            <a:custGeom>
              <a:avLst/>
              <a:gdLst/>
              <a:ahLst/>
              <a:cxnLst/>
              <a:rect l="l" t="t" r="r" b="b"/>
              <a:pathLst>
                <a:path w="3933" h="2114" extrusionOk="0">
                  <a:moveTo>
                    <a:pt x="722" y="0"/>
                  </a:moveTo>
                  <a:cubicBezTo>
                    <a:pt x="429" y="0"/>
                    <a:pt x="56" y="481"/>
                    <a:pt x="29" y="734"/>
                  </a:cubicBezTo>
                  <a:cubicBezTo>
                    <a:pt x="0" y="997"/>
                    <a:pt x="593" y="1599"/>
                    <a:pt x="936" y="1730"/>
                  </a:cubicBezTo>
                  <a:cubicBezTo>
                    <a:pt x="1242" y="1850"/>
                    <a:pt x="2393" y="2113"/>
                    <a:pt x="2957" y="2113"/>
                  </a:cubicBezTo>
                  <a:cubicBezTo>
                    <a:pt x="3019" y="2113"/>
                    <a:pt x="3075" y="2110"/>
                    <a:pt x="3121" y="2103"/>
                  </a:cubicBezTo>
                  <a:cubicBezTo>
                    <a:pt x="3582" y="2031"/>
                    <a:pt x="3932" y="1129"/>
                    <a:pt x="3777" y="753"/>
                  </a:cubicBezTo>
                  <a:cubicBezTo>
                    <a:pt x="3777" y="753"/>
                    <a:pt x="2080" y="418"/>
                    <a:pt x="1741" y="324"/>
                  </a:cubicBezTo>
                  <a:cubicBezTo>
                    <a:pt x="1401" y="226"/>
                    <a:pt x="1051" y="40"/>
                    <a:pt x="754" y="2"/>
                  </a:cubicBezTo>
                  <a:cubicBezTo>
                    <a:pt x="743" y="1"/>
                    <a:pt x="733" y="0"/>
                    <a:pt x="722" y="0"/>
                  </a:cubicBezTo>
                  <a:close/>
                </a:path>
              </a:pathLst>
            </a:custGeom>
            <a:solidFill>
              <a:srgbClr val="FFC8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604" name="Google Shape;1381;p34">
              <a:extLst>
                <a:ext uri="{FF2B5EF4-FFF2-40B4-BE49-F238E27FC236}">
                  <a16:creationId xmlns:a16="http://schemas.microsoft.com/office/drawing/2014/main" id="{05730F14-0727-D301-F8E1-3D9B1D0D0ABE}"/>
                </a:ext>
              </a:extLst>
            </p:cNvPr>
            <p:cNvSpPr/>
            <p:nvPr/>
          </p:nvSpPr>
          <p:spPr>
            <a:xfrm>
              <a:off x="1545364" y="4731154"/>
              <a:ext cx="124699" cy="57214"/>
            </a:xfrm>
            <a:custGeom>
              <a:avLst/>
              <a:gdLst/>
              <a:ahLst/>
              <a:cxnLst/>
              <a:rect l="l" t="t" r="r" b="b"/>
              <a:pathLst>
                <a:path w="3023" h="1387" extrusionOk="0">
                  <a:moveTo>
                    <a:pt x="1" y="1"/>
                  </a:moveTo>
                  <a:cubicBezTo>
                    <a:pt x="0" y="1"/>
                    <a:pt x="0" y="1"/>
                    <a:pt x="0" y="2"/>
                  </a:cubicBezTo>
                  <a:cubicBezTo>
                    <a:pt x="0" y="4"/>
                    <a:pt x="1" y="4"/>
                    <a:pt x="1" y="4"/>
                  </a:cubicBezTo>
                  <a:cubicBezTo>
                    <a:pt x="14" y="4"/>
                    <a:pt x="1385" y="6"/>
                    <a:pt x="1735" y="22"/>
                  </a:cubicBezTo>
                  <a:cubicBezTo>
                    <a:pt x="2112" y="39"/>
                    <a:pt x="2702" y="617"/>
                    <a:pt x="2816" y="734"/>
                  </a:cubicBezTo>
                  <a:cubicBezTo>
                    <a:pt x="2898" y="815"/>
                    <a:pt x="2954" y="928"/>
                    <a:pt x="2987" y="1072"/>
                  </a:cubicBezTo>
                  <a:cubicBezTo>
                    <a:pt x="3011" y="1163"/>
                    <a:pt x="3021" y="1271"/>
                    <a:pt x="3022" y="1386"/>
                  </a:cubicBezTo>
                  <a:cubicBezTo>
                    <a:pt x="3022" y="1271"/>
                    <a:pt x="3012" y="1165"/>
                    <a:pt x="2988" y="1069"/>
                  </a:cubicBezTo>
                  <a:cubicBezTo>
                    <a:pt x="2956" y="926"/>
                    <a:pt x="2899" y="812"/>
                    <a:pt x="2817" y="730"/>
                  </a:cubicBezTo>
                  <a:cubicBezTo>
                    <a:pt x="2703" y="615"/>
                    <a:pt x="2112" y="36"/>
                    <a:pt x="1735" y="18"/>
                  </a:cubicBezTo>
                  <a:cubicBezTo>
                    <a:pt x="1385" y="1"/>
                    <a:pt x="16" y="1"/>
                    <a:pt x="1" y="1"/>
                  </a:cubicBezTo>
                  <a:close/>
                </a:path>
              </a:pathLst>
            </a:custGeom>
            <a:solidFill>
              <a:srgbClr val="2745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605" name="Google Shape;1382;p34">
              <a:extLst>
                <a:ext uri="{FF2B5EF4-FFF2-40B4-BE49-F238E27FC236}">
                  <a16:creationId xmlns:a16="http://schemas.microsoft.com/office/drawing/2014/main" id="{558A7952-3FC3-7B02-8D5C-D83D5441CBE3}"/>
                </a:ext>
              </a:extLst>
            </p:cNvPr>
            <p:cNvSpPr/>
            <p:nvPr/>
          </p:nvSpPr>
          <p:spPr>
            <a:xfrm>
              <a:off x="1522470" y="4781396"/>
              <a:ext cx="110633" cy="38197"/>
            </a:xfrm>
            <a:custGeom>
              <a:avLst/>
              <a:gdLst/>
              <a:ahLst/>
              <a:cxnLst/>
              <a:rect l="l" t="t" r="r" b="b"/>
              <a:pathLst>
                <a:path w="2682" h="926" extrusionOk="0">
                  <a:moveTo>
                    <a:pt x="2" y="0"/>
                  </a:moveTo>
                  <a:cubicBezTo>
                    <a:pt x="1" y="0"/>
                    <a:pt x="1" y="3"/>
                    <a:pt x="1" y="3"/>
                  </a:cubicBezTo>
                  <a:cubicBezTo>
                    <a:pt x="1" y="5"/>
                    <a:pt x="2" y="5"/>
                    <a:pt x="2" y="5"/>
                  </a:cubicBezTo>
                  <a:cubicBezTo>
                    <a:pt x="15" y="5"/>
                    <a:pt x="1204" y="38"/>
                    <a:pt x="1531" y="102"/>
                  </a:cubicBezTo>
                  <a:cubicBezTo>
                    <a:pt x="1866" y="167"/>
                    <a:pt x="2223" y="380"/>
                    <a:pt x="2371" y="500"/>
                  </a:cubicBezTo>
                  <a:cubicBezTo>
                    <a:pt x="2517" y="618"/>
                    <a:pt x="2644" y="841"/>
                    <a:pt x="2681" y="926"/>
                  </a:cubicBezTo>
                  <a:cubicBezTo>
                    <a:pt x="2649" y="838"/>
                    <a:pt x="2519" y="617"/>
                    <a:pt x="2372" y="497"/>
                  </a:cubicBezTo>
                  <a:cubicBezTo>
                    <a:pt x="2224" y="377"/>
                    <a:pt x="1864" y="163"/>
                    <a:pt x="1531" y="98"/>
                  </a:cubicBezTo>
                  <a:cubicBezTo>
                    <a:pt x="1204" y="34"/>
                    <a:pt x="15" y="0"/>
                    <a:pt x="2" y="0"/>
                  </a:cubicBezTo>
                  <a:close/>
                </a:path>
              </a:pathLst>
            </a:custGeom>
            <a:solidFill>
              <a:srgbClr val="2745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606" name="Google Shape;1383;p34">
              <a:extLst>
                <a:ext uri="{FF2B5EF4-FFF2-40B4-BE49-F238E27FC236}">
                  <a16:creationId xmlns:a16="http://schemas.microsoft.com/office/drawing/2014/main" id="{9C9BC39D-81EF-0C69-75BC-99C177730A6D}"/>
                </a:ext>
              </a:extLst>
            </p:cNvPr>
            <p:cNvSpPr/>
            <p:nvPr/>
          </p:nvSpPr>
          <p:spPr>
            <a:xfrm>
              <a:off x="1287551" y="4380653"/>
              <a:ext cx="522761" cy="60266"/>
            </a:xfrm>
            <a:custGeom>
              <a:avLst/>
              <a:gdLst/>
              <a:ahLst/>
              <a:cxnLst/>
              <a:rect l="l" t="t" r="r" b="b"/>
              <a:pathLst>
                <a:path w="12673" h="1461" extrusionOk="0">
                  <a:moveTo>
                    <a:pt x="0" y="0"/>
                  </a:moveTo>
                  <a:lnTo>
                    <a:pt x="279" y="402"/>
                  </a:lnTo>
                  <a:lnTo>
                    <a:pt x="12672" y="1461"/>
                  </a:lnTo>
                  <a:lnTo>
                    <a:pt x="12393" y="1059"/>
                  </a:lnTo>
                  <a:lnTo>
                    <a:pt x="0" y="0"/>
                  </a:lnTo>
                  <a:close/>
                </a:path>
              </a:pathLst>
            </a:custGeom>
            <a:solidFill>
              <a:srgbClr val="FEBF7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607" name="Google Shape;1384;p34">
              <a:extLst>
                <a:ext uri="{FF2B5EF4-FFF2-40B4-BE49-F238E27FC236}">
                  <a16:creationId xmlns:a16="http://schemas.microsoft.com/office/drawing/2014/main" id="{0192BCC5-96E8-C987-0AF1-332A1FFFC43A}"/>
                </a:ext>
              </a:extLst>
            </p:cNvPr>
            <p:cNvSpPr/>
            <p:nvPr/>
          </p:nvSpPr>
          <p:spPr>
            <a:xfrm>
              <a:off x="930450" y="4380653"/>
              <a:ext cx="368651" cy="720967"/>
            </a:xfrm>
            <a:custGeom>
              <a:avLst/>
              <a:gdLst/>
              <a:ahLst/>
              <a:cxnLst/>
              <a:rect l="l" t="t" r="r" b="b"/>
              <a:pathLst>
                <a:path w="8937" h="17478" extrusionOk="0">
                  <a:moveTo>
                    <a:pt x="8657" y="0"/>
                  </a:moveTo>
                  <a:lnTo>
                    <a:pt x="0" y="17076"/>
                  </a:lnTo>
                  <a:lnTo>
                    <a:pt x="280" y="17478"/>
                  </a:lnTo>
                  <a:lnTo>
                    <a:pt x="8936" y="402"/>
                  </a:lnTo>
                  <a:lnTo>
                    <a:pt x="8657" y="0"/>
                  </a:lnTo>
                  <a:close/>
                </a:path>
              </a:pathLst>
            </a:custGeom>
            <a:solidFill>
              <a:srgbClr val="FFFFFF">
                <a:alpha val="3155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608" name="Google Shape;1385;p34">
              <a:extLst>
                <a:ext uri="{FF2B5EF4-FFF2-40B4-BE49-F238E27FC236}">
                  <a16:creationId xmlns:a16="http://schemas.microsoft.com/office/drawing/2014/main" id="{B807E4E1-0ECE-C492-B812-0D6D4E958393}"/>
                </a:ext>
              </a:extLst>
            </p:cNvPr>
            <p:cNvSpPr/>
            <p:nvPr/>
          </p:nvSpPr>
          <p:spPr>
            <a:xfrm>
              <a:off x="1287551" y="4380653"/>
              <a:ext cx="522761" cy="60266"/>
            </a:xfrm>
            <a:custGeom>
              <a:avLst/>
              <a:gdLst/>
              <a:ahLst/>
              <a:cxnLst/>
              <a:rect l="l" t="t" r="r" b="b"/>
              <a:pathLst>
                <a:path w="12673" h="1461" extrusionOk="0">
                  <a:moveTo>
                    <a:pt x="0" y="0"/>
                  </a:moveTo>
                  <a:lnTo>
                    <a:pt x="279" y="402"/>
                  </a:lnTo>
                  <a:lnTo>
                    <a:pt x="12672" y="1461"/>
                  </a:lnTo>
                  <a:lnTo>
                    <a:pt x="12393" y="1059"/>
                  </a:lnTo>
                  <a:lnTo>
                    <a:pt x="0" y="0"/>
                  </a:lnTo>
                  <a:close/>
                </a:path>
              </a:pathLst>
            </a:custGeom>
            <a:solidFill>
              <a:srgbClr val="FFFFFF">
                <a:alpha val="3155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609" name="Google Shape;1386;p34">
              <a:extLst>
                <a:ext uri="{FF2B5EF4-FFF2-40B4-BE49-F238E27FC236}">
                  <a16:creationId xmlns:a16="http://schemas.microsoft.com/office/drawing/2014/main" id="{18D78CC1-C9D4-DC38-F813-CD94F66DD19A}"/>
                </a:ext>
              </a:extLst>
            </p:cNvPr>
            <p:cNvSpPr/>
            <p:nvPr/>
          </p:nvSpPr>
          <p:spPr>
            <a:xfrm>
              <a:off x="1659420" y="4700711"/>
              <a:ext cx="36176" cy="43931"/>
            </a:xfrm>
            <a:custGeom>
              <a:avLst/>
              <a:gdLst/>
              <a:ahLst/>
              <a:cxnLst/>
              <a:rect l="l" t="t" r="r" b="b"/>
              <a:pathLst>
                <a:path w="877" h="1065" extrusionOk="0">
                  <a:moveTo>
                    <a:pt x="2" y="0"/>
                  </a:moveTo>
                  <a:cubicBezTo>
                    <a:pt x="2" y="0"/>
                    <a:pt x="2" y="1"/>
                    <a:pt x="2" y="1"/>
                  </a:cubicBezTo>
                  <a:cubicBezTo>
                    <a:pt x="0" y="4"/>
                    <a:pt x="2" y="4"/>
                    <a:pt x="2" y="4"/>
                  </a:cubicBezTo>
                  <a:cubicBezTo>
                    <a:pt x="3" y="4"/>
                    <a:pt x="107" y="39"/>
                    <a:pt x="242" y="100"/>
                  </a:cubicBezTo>
                  <a:cubicBezTo>
                    <a:pt x="466" y="203"/>
                    <a:pt x="594" y="296"/>
                    <a:pt x="665" y="356"/>
                  </a:cubicBezTo>
                  <a:cubicBezTo>
                    <a:pt x="765" y="443"/>
                    <a:pt x="828" y="565"/>
                    <a:pt x="854" y="723"/>
                  </a:cubicBezTo>
                  <a:cubicBezTo>
                    <a:pt x="874" y="853"/>
                    <a:pt x="864" y="972"/>
                    <a:pt x="858" y="1044"/>
                  </a:cubicBezTo>
                  <a:lnTo>
                    <a:pt x="858" y="1065"/>
                  </a:lnTo>
                  <a:cubicBezTo>
                    <a:pt x="861" y="1058"/>
                    <a:pt x="861" y="1051"/>
                    <a:pt x="862" y="1044"/>
                  </a:cubicBezTo>
                  <a:cubicBezTo>
                    <a:pt x="868" y="972"/>
                    <a:pt x="876" y="852"/>
                    <a:pt x="855" y="723"/>
                  </a:cubicBezTo>
                  <a:cubicBezTo>
                    <a:pt x="831" y="564"/>
                    <a:pt x="768" y="441"/>
                    <a:pt x="666" y="354"/>
                  </a:cubicBezTo>
                  <a:cubicBezTo>
                    <a:pt x="539" y="245"/>
                    <a:pt x="367" y="155"/>
                    <a:pt x="243" y="98"/>
                  </a:cubicBezTo>
                  <a:cubicBezTo>
                    <a:pt x="109" y="36"/>
                    <a:pt x="6" y="1"/>
                    <a:pt x="3" y="1"/>
                  </a:cubicBezTo>
                  <a:cubicBezTo>
                    <a:pt x="3" y="0"/>
                    <a:pt x="2" y="0"/>
                    <a:pt x="2" y="0"/>
                  </a:cubicBezTo>
                  <a:close/>
                </a:path>
              </a:pathLst>
            </a:custGeom>
            <a:solidFill>
              <a:srgbClr val="2745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grpSp>
      <p:sp>
        <p:nvSpPr>
          <p:cNvPr id="2" name="Google Shape;1936;p37">
            <a:extLst>
              <a:ext uri="{FF2B5EF4-FFF2-40B4-BE49-F238E27FC236}">
                <a16:creationId xmlns:a16="http://schemas.microsoft.com/office/drawing/2014/main" id="{4CFD39DC-4224-9C8F-511B-51F6855CF087}"/>
              </a:ext>
            </a:extLst>
          </p:cNvPr>
          <p:cNvSpPr txBox="1">
            <a:spLocks/>
          </p:cNvSpPr>
          <p:nvPr/>
        </p:nvSpPr>
        <p:spPr>
          <a:xfrm>
            <a:off x="980137" y="193088"/>
            <a:ext cx="2899841" cy="498798"/>
          </a:xfrm>
          <a:prstGeom prst="rect">
            <a:avLst/>
          </a:prstGeom>
          <a:noFill/>
          <a:ln>
            <a:noFill/>
          </a:ln>
        </p:spPr>
        <p:txBody>
          <a:bodyPr spcFirstLastPara="1" wrap="square" lIns="91425" tIns="91425" rIns="91425" bIns="91425" anchor="b" anchorCtr="0">
            <a:noAutofit/>
          </a:bodyPr>
          <a:lstStyle>
            <a:defPPr marR="0" lvl="0" algn="l" rtl="0">
              <a:lnSpc>
                <a:spcPct val="100000"/>
              </a:lnSpc>
              <a:spcBef>
                <a:spcPts val="0"/>
              </a:spcBef>
              <a:spcAft>
                <a:spcPts val="0"/>
              </a:spcAft>
              <a:defRPr/>
            </a:defPPr>
            <a:lvl1pPr algn="r">
              <a:buClr>
                <a:schemeClr val="lt1"/>
              </a:buClr>
              <a:buSzPts val="3000"/>
              <a:buFont typeface="Bodoni Moda SemiBold"/>
              <a:buNone/>
              <a:defRPr sz="4000">
                <a:solidFill>
                  <a:schemeClr val="lt1"/>
                </a:solidFill>
                <a:latin typeface="Fira Sans Condensed Black" panose="020B0A03050000020004" pitchFamily="34" charset="0"/>
                <a:ea typeface="Bodoni Moda SemiBold"/>
                <a:cs typeface="#9Slide03 Arima Madurai" panose="00000500000000000000" pitchFamily="2" charset="-93"/>
              </a:defRPr>
            </a:lvl1pPr>
            <a:lvl2pPr>
              <a:buClr>
                <a:schemeClr val="lt1"/>
              </a:buClr>
              <a:buSzPts val="3500"/>
              <a:buFont typeface="Bodoni Moda SemiBold"/>
              <a:buNone/>
              <a:defRPr sz="3500">
                <a:solidFill>
                  <a:schemeClr val="lt1"/>
                </a:solidFill>
                <a:latin typeface="Bodoni Moda SemiBold"/>
                <a:ea typeface="Bodoni Moda SemiBold"/>
                <a:cs typeface="Bodoni Moda SemiBold"/>
              </a:defRPr>
            </a:lvl2pPr>
            <a:lvl3pPr>
              <a:buClr>
                <a:schemeClr val="lt1"/>
              </a:buClr>
              <a:buSzPts val="3500"/>
              <a:buFont typeface="Bodoni Moda SemiBold"/>
              <a:buNone/>
              <a:defRPr sz="3500">
                <a:solidFill>
                  <a:schemeClr val="lt1"/>
                </a:solidFill>
                <a:latin typeface="Bodoni Moda SemiBold"/>
                <a:ea typeface="Bodoni Moda SemiBold"/>
                <a:cs typeface="Bodoni Moda SemiBold"/>
              </a:defRPr>
            </a:lvl3pPr>
            <a:lvl4pPr>
              <a:buClr>
                <a:schemeClr val="lt1"/>
              </a:buClr>
              <a:buSzPts val="3500"/>
              <a:buFont typeface="Bodoni Moda SemiBold"/>
              <a:buNone/>
              <a:defRPr sz="3500">
                <a:solidFill>
                  <a:schemeClr val="lt1"/>
                </a:solidFill>
                <a:latin typeface="Bodoni Moda SemiBold"/>
                <a:ea typeface="Bodoni Moda SemiBold"/>
                <a:cs typeface="Bodoni Moda SemiBold"/>
              </a:defRPr>
            </a:lvl4pPr>
            <a:lvl5pPr>
              <a:buClr>
                <a:schemeClr val="lt1"/>
              </a:buClr>
              <a:buSzPts val="3500"/>
              <a:buFont typeface="Bodoni Moda SemiBold"/>
              <a:buNone/>
              <a:defRPr sz="3500">
                <a:solidFill>
                  <a:schemeClr val="lt1"/>
                </a:solidFill>
                <a:latin typeface="Bodoni Moda SemiBold"/>
                <a:ea typeface="Bodoni Moda SemiBold"/>
                <a:cs typeface="Bodoni Moda SemiBold"/>
              </a:defRPr>
            </a:lvl5pPr>
            <a:lvl6pPr>
              <a:buClr>
                <a:schemeClr val="lt1"/>
              </a:buClr>
              <a:buSzPts val="3500"/>
              <a:buFont typeface="Bodoni Moda SemiBold"/>
              <a:buNone/>
              <a:defRPr sz="3500">
                <a:solidFill>
                  <a:schemeClr val="lt1"/>
                </a:solidFill>
                <a:latin typeface="Bodoni Moda SemiBold"/>
                <a:ea typeface="Bodoni Moda SemiBold"/>
                <a:cs typeface="Bodoni Moda SemiBold"/>
              </a:defRPr>
            </a:lvl6pPr>
            <a:lvl7pPr>
              <a:buClr>
                <a:schemeClr val="lt1"/>
              </a:buClr>
              <a:buSzPts val="3500"/>
              <a:buFont typeface="Bodoni Moda SemiBold"/>
              <a:buNone/>
              <a:defRPr sz="3500">
                <a:solidFill>
                  <a:schemeClr val="lt1"/>
                </a:solidFill>
                <a:latin typeface="Bodoni Moda SemiBold"/>
                <a:ea typeface="Bodoni Moda SemiBold"/>
                <a:cs typeface="Bodoni Moda SemiBold"/>
              </a:defRPr>
            </a:lvl7pPr>
            <a:lvl8pPr>
              <a:buClr>
                <a:schemeClr val="lt1"/>
              </a:buClr>
              <a:buSzPts val="3500"/>
              <a:buFont typeface="Bodoni Moda SemiBold"/>
              <a:buNone/>
              <a:defRPr sz="3500">
                <a:solidFill>
                  <a:schemeClr val="lt1"/>
                </a:solidFill>
                <a:latin typeface="Bodoni Moda SemiBold"/>
                <a:ea typeface="Bodoni Moda SemiBold"/>
                <a:cs typeface="Bodoni Moda SemiBold"/>
              </a:defRPr>
            </a:lvl8pPr>
            <a:lvl9pPr>
              <a:buClr>
                <a:schemeClr val="lt1"/>
              </a:buClr>
              <a:buSzPts val="3500"/>
              <a:buFont typeface="Bodoni Moda SemiBold"/>
              <a:buNone/>
              <a:defRPr sz="3500">
                <a:solidFill>
                  <a:schemeClr val="lt1"/>
                </a:solidFill>
                <a:latin typeface="Bodoni Moda SemiBold"/>
                <a:ea typeface="Bodoni Moda SemiBold"/>
                <a:cs typeface="Bodoni Moda SemiBold"/>
              </a:defRPr>
            </a:lvl9pPr>
          </a:lstStyle>
          <a:p>
            <a:pPr algn="l"/>
            <a:r>
              <a:rPr lang="en-US" sz="2200" dirty="0"/>
              <a:t>II. </a:t>
            </a:r>
            <a:r>
              <a:rPr lang="en-US" sz="2200" dirty="0" err="1"/>
              <a:t>Tính</a:t>
            </a:r>
            <a:r>
              <a:rPr lang="en-US" sz="2200" dirty="0"/>
              <a:t> </a:t>
            </a:r>
            <a:r>
              <a:rPr lang="en-US" sz="2200" dirty="0" err="1"/>
              <a:t>Chất</a:t>
            </a:r>
            <a:r>
              <a:rPr lang="en-US" sz="2200" dirty="0"/>
              <a:t> </a:t>
            </a:r>
            <a:r>
              <a:rPr lang="en-US" sz="2200" dirty="0" err="1"/>
              <a:t>Hóa</a:t>
            </a:r>
            <a:r>
              <a:rPr lang="en-US" sz="2200" dirty="0"/>
              <a:t> </a:t>
            </a:r>
            <a:r>
              <a:rPr lang="en-US" sz="2200" dirty="0" err="1"/>
              <a:t>Học</a:t>
            </a:r>
            <a:endParaRPr lang="en-US" sz="2200" dirty="0"/>
          </a:p>
        </p:txBody>
      </p:sp>
      <p:grpSp>
        <p:nvGrpSpPr>
          <p:cNvPr id="3" name="Group 2">
            <a:extLst>
              <a:ext uri="{FF2B5EF4-FFF2-40B4-BE49-F238E27FC236}">
                <a16:creationId xmlns:a16="http://schemas.microsoft.com/office/drawing/2014/main" id="{00D9BC03-FEB8-55FA-C3C6-7E36CB3929D3}"/>
              </a:ext>
            </a:extLst>
          </p:cNvPr>
          <p:cNvGrpSpPr/>
          <p:nvPr/>
        </p:nvGrpSpPr>
        <p:grpSpPr>
          <a:xfrm>
            <a:off x="597791" y="239026"/>
            <a:ext cx="338790" cy="338790"/>
            <a:chOff x="7180424" y="955856"/>
            <a:chExt cx="1129990" cy="1129990"/>
          </a:xfrm>
        </p:grpSpPr>
        <p:sp>
          <p:nvSpPr>
            <p:cNvPr id="4" name="Oval 3">
              <a:extLst>
                <a:ext uri="{FF2B5EF4-FFF2-40B4-BE49-F238E27FC236}">
                  <a16:creationId xmlns:a16="http://schemas.microsoft.com/office/drawing/2014/main" id="{F2F0FAB3-7DE8-BCB9-8E5A-A288BF465AF7}"/>
                </a:ext>
              </a:extLst>
            </p:cNvPr>
            <p:cNvSpPr/>
            <p:nvPr/>
          </p:nvSpPr>
          <p:spPr>
            <a:xfrm>
              <a:off x="7180424" y="955856"/>
              <a:ext cx="1129990" cy="1129990"/>
            </a:xfrm>
            <a:prstGeom prst="ellipse">
              <a:avLst/>
            </a:prstGeom>
            <a:solidFill>
              <a:schemeClr val="accent6"/>
            </a:solidFill>
            <a:ln>
              <a:noFill/>
            </a:ln>
            <a:effectLst>
              <a:glow rad="63500">
                <a:srgbClr val="FFC000">
                  <a:alpha val="40000"/>
                </a:srgbClr>
              </a:glo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5" name="Picture 4" descr="Flask ">
              <a:extLst>
                <a:ext uri="{FF2B5EF4-FFF2-40B4-BE49-F238E27FC236}">
                  <a16:creationId xmlns:a16="http://schemas.microsoft.com/office/drawing/2014/main" id="{D4580313-8556-04A4-BEE1-130C777F636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325699" y="1062096"/>
              <a:ext cx="832989" cy="832989"/>
            </a:xfrm>
            <a:prstGeom prst="rect">
              <a:avLst/>
            </a:prstGeom>
            <a:noFill/>
            <a:extLst>
              <a:ext uri="{909E8E84-426E-40DD-AFC4-6F175D3DCCD1}">
                <a14:hiddenFill xmlns:a14="http://schemas.microsoft.com/office/drawing/2010/main">
                  <a:solidFill>
                    <a:srgbClr val="FFFFFF"/>
                  </a:solidFill>
                </a14:hiddenFill>
              </a:ext>
            </a:extLst>
          </p:spPr>
        </p:pic>
      </p:grpSp>
      <p:sp>
        <p:nvSpPr>
          <p:cNvPr id="2623" name="Text Box 2">
            <a:extLst>
              <a:ext uri="{FF2B5EF4-FFF2-40B4-BE49-F238E27FC236}">
                <a16:creationId xmlns:a16="http://schemas.microsoft.com/office/drawing/2014/main" id="{2C9ED0B7-F511-1073-6EB3-DF282C5A0F33}"/>
              </a:ext>
            </a:extLst>
          </p:cNvPr>
          <p:cNvSpPr txBox="1">
            <a:spLocks noChangeArrowheads="1"/>
          </p:cNvSpPr>
          <p:nvPr/>
        </p:nvSpPr>
        <p:spPr bwMode="auto">
          <a:xfrm>
            <a:off x="2200025" y="2286001"/>
            <a:ext cx="1197764" cy="5539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defTabSz="685800">
              <a:buClrTx/>
              <a:defRPr/>
            </a:pPr>
            <a:r>
              <a:rPr lang="en-US" altLang="en-US" sz="3000" b="1" kern="1200" dirty="0">
                <a:solidFill>
                  <a:prstClr val="black"/>
                </a:solidFill>
                <a:latin typeface="Calibri" panose="020F0502020204030204" pitchFamily="34" charset="0"/>
                <a:ea typeface="+mn-ea"/>
                <a:cs typeface="+mn-cs"/>
              </a:rPr>
              <a:t>CH</a:t>
            </a:r>
            <a:r>
              <a:rPr lang="en-US" altLang="en-US" sz="3000" b="1" kern="1200" baseline="-25000" dirty="0">
                <a:solidFill>
                  <a:prstClr val="black"/>
                </a:solidFill>
                <a:latin typeface="Calibri" panose="020F0502020204030204" pitchFamily="34" charset="0"/>
                <a:ea typeface="+mn-ea"/>
                <a:cs typeface="+mn-cs"/>
              </a:rPr>
              <a:t>3</a:t>
            </a:r>
            <a:r>
              <a:rPr lang="en-US" altLang="en-US" sz="3000" b="1" kern="1200" dirty="0">
                <a:solidFill>
                  <a:prstClr val="black"/>
                </a:solidFill>
                <a:latin typeface="Calibri" panose="020F0502020204030204" pitchFamily="34" charset="0"/>
                <a:ea typeface="+mn-ea"/>
                <a:cs typeface="+mn-cs"/>
              </a:rPr>
              <a:t>-C-</a:t>
            </a:r>
            <a:endParaRPr lang="en-US" altLang="en-US" sz="3000" b="1" kern="1200" baseline="-25000" dirty="0">
              <a:solidFill>
                <a:prstClr val="black"/>
              </a:solidFill>
              <a:latin typeface="Calibri" panose="020F0502020204030204" pitchFamily="34" charset="0"/>
              <a:ea typeface="+mn-ea"/>
              <a:cs typeface="+mn-cs"/>
            </a:endParaRPr>
          </a:p>
        </p:txBody>
      </p:sp>
      <p:sp>
        <p:nvSpPr>
          <p:cNvPr id="2624" name="Text Box 3">
            <a:extLst>
              <a:ext uri="{FF2B5EF4-FFF2-40B4-BE49-F238E27FC236}">
                <a16:creationId xmlns:a16="http://schemas.microsoft.com/office/drawing/2014/main" id="{EAC49E0E-685D-83D5-1BA9-D87A9F5A262D}"/>
              </a:ext>
            </a:extLst>
          </p:cNvPr>
          <p:cNvSpPr txBox="1">
            <a:spLocks noChangeArrowheads="1"/>
          </p:cNvSpPr>
          <p:nvPr/>
        </p:nvSpPr>
        <p:spPr bwMode="auto">
          <a:xfrm>
            <a:off x="3341502" y="2285449"/>
            <a:ext cx="686406" cy="5539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defTabSz="685800">
              <a:buClrTx/>
              <a:defRPr/>
            </a:pPr>
            <a:r>
              <a:rPr lang="en-US" altLang="en-US" sz="3000" b="1" kern="1200" dirty="0">
                <a:solidFill>
                  <a:prstClr val="black"/>
                </a:solidFill>
                <a:latin typeface="Calibri" panose="020F0502020204030204" pitchFamily="34" charset="0"/>
                <a:ea typeface="+mn-ea"/>
                <a:cs typeface="+mn-cs"/>
              </a:rPr>
              <a:t>OH</a:t>
            </a:r>
            <a:endParaRPr lang="en-US" altLang="en-US" sz="3000" b="1" kern="1200" baseline="-25000" dirty="0">
              <a:solidFill>
                <a:prstClr val="black"/>
              </a:solidFill>
              <a:latin typeface="Calibri" panose="020F0502020204030204" pitchFamily="34" charset="0"/>
              <a:ea typeface="+mn-ea"/>
              <a:cs typeface="+mn-cs"/>
            </a:endParaRPr>
          </a:p>
        </p:txBody>
      </p:sp>
      <p:sp>
        <p:nvSpPr>
          <p:cNvPr id="2625" name="Text Box 4">
            <a:extLst>
              <a:ext uri="{FF2B5EF4-FFF2-40B4-BE49-F238E27FC236}">
                <a16:creationId xmlns:a16="http://schemas.microsoft.com/office/drawing/2014/main" id="{C0F80E35-858A-80D8-7646-41CA36C27598}"/>
              </a:ext>
            </a:extLst>
          </p:cNvPr>
          <p:cNvSpPr txBox="1">
            <a:spLocks noChangeArrowheads="1"/>
          </p:cNvSpPr>
          <p:nvPr/>
        </p:nvSpPr>
        <p:spPr bwMode="auto">
          <a:xfrm>
            <a:off x="4943225" y="2286001"/>
            <a:ext cx="426720" cy="5539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defTabSz="685800">
              <a:buClrTx/>
              <a:defRPr/>
            </a:pPr>
            <a:r>
              <a:rPr lang="en-US" altLang="en-US" sz="3000" b="1" kern="1200" dirty="0">
                <a:solidFill>
                  <a:prstClr val="black"/>
                </a:solidFill>
                <a:latin typeface="Calibri" panose="020F0502020204030204" pitchFamily="34" charset="0"/>
                <a:ea typeface="+mn-ea"/>
                <a:cs typeface="+mn-cs"/>
              </a:rPr>
              <a:t>H</a:t>
            </a:r>
            <a:endParaRPr lang="en-US" altLang="en-US" sz="3000" b="1" kern="1200" baseline="-25000" dirty="0">
              <a:solidFill>
                <a:prstClr val="black"/>
              </a:solidFill>
              <a:latin typeface="Calibri" panose="020F0502020204030204" pitchFamily="34" charset="0"/>
              <a:ea typeface="+mn-ea"/>
              <a:cs typeface="+mn-cs"/>
            </a:endParaRPr>
          </a:p>
        </p:txBody>
      </p:sp>
      <p:sp>
        <p:nvSpPr>
          <p:cNvPr id="2626" name="Text Box 5">
            <a:extLst>
              <a:ext uri="{FF2B5EF4-FFF2-40B4-BE49-F238E27FC236}">
                <a16:creationId xmlns:a16="http://schemas.microsoft.com/office/drawing/2014/main" id="{0A81B310-B4A3-E81D-7CA2-1E36E67FBC3C}"/>
              </a:ext>
            </a:extLst>
          </p:cNvPr>
          <p:cNvSpPr txBox="1">
            <a:spLocks noChangeArrowheads="1"/>
          </p:cNvSpPr>
          <p:nvPr/>
        </p:nvSpPr>
        <p:spPr bwMode="auto">
          <a:xfrm>
            <a:off x="2854645" y="1638290"/>
            <a:ext cx="444352" cy="5539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defTabSz="685800">
              <a:buClrTx/>
              <a:defRPr/>
            </a:pPr>
            <a:r>
              <a:rPr lang="en-US" altLang="en-US" sz="3000" b="1" kern="1200" dirty="0">
                <a:solidFill>
                  <a:prstClr val="black"/>
                </a:solidFill>
                <a:latin typeface="Calibri" panose="020F0502020204030204" pitchFamily="34" charset="0"/>
                <a:ea typeface="+mn-ea"/>
                <a:cs typeface="+mn-cs"/>
              </a:rPr>
              <a:t>O</a:t>
            </a:r>
            <a:endParaRPr lang="en-US" altLang="en-US" sz="3000" b="1" kern="1200" baseline="-25000" dirty="0">
              <a:solidFill>
                <a:prstClr val="black"/>
              </a:solidFill>
              <a:latin typeface="Calibri" panose="020F0502020204030204" pitchFamily="34" charset="0"/>
              <a:ea typeface="+mn-ea"/>
              <a:cs typeface="+mn-cs"/>
            </a:endParaRPr>
          </a:p>
        </p:txBody>
      </p:sp>
      <p:grpSp>
        <p:nvGrpSpPr>
          <p:cNvPr id="2627" name="Group 6">
            <a:extLst>
              <a:ext uri="{FF2B5EF4-FFF2-40B4-BE49-F238E27FC236}">
                <a16:creationId xmlns:a16="http://schemas.microsoft.com/office/drawing/2014/main" id="{76F479C7-AED8-5EB0-35DC-DDE29E1E4E06}"/>
              </a:ext>
            </a:extLst>
          </p:cNvPr>
          <p:cNvGrpSpPr/>
          <p:nvPr/>
        </p:nvGrpSpPr>
        <p:grpSpPr bwMode="auto">
          <a:xfrm>
            <a:off x="3046006" y="2092526"/>
            <a:ext cx="71438" cy="235744"/>
            <a:chOff x="1338" y="1794"/>
            <a:chExt cx="60" cy="198"/>
          </a:xfrm>
        </p:grpSpPr>
        <p:sp>
          <p:nvSpPr>
            <p:cNvPr id="2628" name="Line 7">
              <a:extLst>
                <a:ext uri="{FF2B5EF4-FFF2-40B4-BE49-F238E27FC236}">
                  <a16:creationId xmlns:a16="http://schemas.microsoft.com/office/drawing/2014/main" id="{2B6555B9-1838-8AFE-A2B7-CE95ECD71420}"/>
                </a:ext>
              </a:extLst>
            </p:cNvPr>
            <p:cNvSpPr>
              <a:spLocks noChangeShapeType="1"/>
            </p:cNvSpPr>
            <p:nvPr/>
          </p:nvSpPr>
          <p:spPr bwMode="auto">
            <a:xfrm>
              <a:off x="1338" y="1794"/>
              <a:ext cx="0" cy="198"/>
            </a:xfrm>
            <a:prstGeom prst="line">
              <a:avLst/>
            </a:prstGeom>
            <a:noFill/>
            <a:ln w="28575">
              <a:solidFill>
                <a:sysClr val="windowText" lastClr="000000"/>
              </a:solidFill>
              <a:rou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685800">
                <a:buClrTx/>
                <a:defRPr/>
              </a:pPr>
              <a:endParaRPr lang="en-US" sz="1350" dirty="0">
                <a:solidFill>
                  <a:prstClr val="black"/>
                </a:solidFill>
                <a:latin typeface="Calibri" panose="020F0502020204030204" pitchFamily="34" charset="0"/>
                <a:ea typeface="+mn-ea"/>
                <a:cs typeface="+mn-cs"/>
              </a:endParaRPr>
            </a:p>
          </p:txBody>
        </p:sp>
        <p:sp>
          <p:nvSpPr>
            <p:cNvPr id="2629" name="Line 8">
              <a:extLst>
                <a:ext uri="{FF2B5EF4-FFF2-40B4-BE49-F238E27FC236}">
                  <a16:creationId xmlns:a16="http://schemas.microsoft.com/office/drawing/2014/main" id="{B8280B92-54B4-2018-BD6F-E2116E54F8F4}"/>
                </a:ext>
              </a:extLst>
            </p:cNvPr>
            <p:cNvSpPr>
              <a:spLocks noChangeShapeType="1"/>
            </p:cNvSpPr>
            <p:nvPr/>
          </p:nvSpPr>
          <p:spPr bwMode="auto">
            <a:xfrm>
              <a:off x="1398" y="1794"/>
              <a:ext cx="0" cy="198"/>
            </a:xfrm>
            <a:prstGeom prst="line">
              <a:avLst/>
            </a:prstGeom>
            <a:noFill/>
            <a:ln w="28575">
              <a:solidFill>
                <a:sysClr val="windowText" lastClr="000000"/>
              </a:solidFill>
              <a:rou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685800">
                <a:buClrTx/>
                <a:defRPr/>
              </a:pPr>
              <a:endParaRPr lang="en-US" sz="1350" dirty="0">
                <a:solidFill>
                  <a:prstClr val="black"/>
                </a:solidFill>
                <a:latin typeface="Calibri" panose="020F0502020204030204" pitchFamily="34" charset="0"/>
                <a:ea typeface="+mn-ea"/>
                <a:cs typeface="+mn-cs"/>
              </a:endParaRPr>
            </a:p>
          </p:txBody>
        </p:sp>
      </p:grpSp>
      <p:sp>
        <p:nvSpPr>
          <p:cNvPr id="2630" name="Text Box 9">
            <a:extLst>
              <a:ext uri="{FF2B5EF4-FFF2-40B4-BE49-F238E27FC236}">
                <a16:creationId xmlns:a16="http://schemas.microsoft.com/office/drawing/2014/main" id="{B039AE3F-00AE-F0EA-51EC-0E632020DC0F}"/>
              </a:ext>
            </a:extLst>
          </p:cNvPr>
          <p:cNvSpPr txBox="1">
            <a:spLocks noChangeArrowheads="1"/>
          </p:cNvSpPr>
          <p:nvPr/>
        </p:nvSpPr>
        <p:spPr bwMode="auto">
          <a:xfrm>
            <a:off x="5215835" y="2287869"/>
            <a:ext cx="2002471" cy="5539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defTabSz="685800">
              <a:buClrTx/>
              <a:defRPr/>
            </a:pPr>
            <a:r>
              <a:rPr lang="en-US" altLang="en-US" sz="3000" b="1" kern="1200" dirty="0">
                <a:solidFill>
                  <a:prstClr val="black"/>
                </a:solidFill>
                <a:latin typeface="Calibri" panose="020F0502020204030204" pitchFamily="34" charset="0"/>
                <a:ea typeface="+mn-ea"/>
                <a:cs typeface="+mn-cs"/>
              </a:rPr>
              <a:t>O- CH</a:t>
            </a:r>
            <a:r>
              <a:rPr lang="en-US" altLang="en-US" sz="3000" b="1" kern="1200" baseline="-25000" dirty="0">
                <a:solidFill>
                  <a:prstClr val="black"/>
                </a:solidFill>
                <a:latin typeface="Calibri" panose="020F0502020204030204" pitchFamily="34" charset="0"/>
                <a:ea typeface="+mn-ea"/>
                <a:cs typeface="+mn-cs"/>
              </a:rPr>
              <a:t>2</a:t>
            </a:r>
            <a:r>
              <a:rPr lang="en-US" altLang="en-US" sz="3000" b="1" kern="1200" dirty="0">
                <a:solidFill>
                  <a:prstClr val="black"/>
                </a:solidFill>
                <a:latin typeface="Calibri" panose="020F0502020204030204" pitchFamily="34" charset="0"/>
                <a:ea typeface="+mn-ea"/>
                <a:cs typeface="+mn-cs"/>
              </a:rPr>
              <a:t>- CH</a:t>
            </a:r>
            <a:r>
              <a:rPr lang="en-US" altLang="en-US" sz="3000" b="1" kern="1200" baseline="-25000" dirty="0">
                <a:solidFill>
                  <a:prstClr val="black"/>
                </a:solidFill>
                <a:latin typeface="Calibri" panose="020F0502020204030204" pitchFamily="34" charset="0"/>
                <a:ea typeface="+mn-ea"/>
                <a:cs typeface="+mn-cs"/>
              </a:rPr>
              <a:t>3</a:t>
            </a:r>
          </a:p>
        </p:txBody>
      </p:sp>
      <p:sp>
        <p:nvSpPr>
          <p:cNvPr id="2631" name="Text Box 10">
            <a:extLst>
              <a:ext uri="{FF2B5EF4-FFF2-40B4-BE49-F238E27FC236}">
                <a16:creationId xmlns:a16="http://schemas.microsoft.com/office/drawing/2014/main" id="{9A872EC5-AAF0-1236-0CE5-67FBCAA25895}"/>
              </a:ext>
            </a:extLst>
          </p:cNvPr>
          <p:cNvSpPr txBox="1">
            <a:spLocks noChangeArrowheads="1"/>
          </p:cNvSpPr>
          <p:nvPr/>
        </p:nvSpPr>
        <p:spPr bwMode="auto">
          <a:xfrm>
            <a:off x="4110873" y="3086768"/>
            <a:ext cx="928459" cy="5539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defTabSz="685800" eaLnBrk="0" hangingPunct="0">
              <a:buClrTx/>
              <a:defRPr/>
            </a:pPr>
            <a:r>
              <a:rPr lang="en-US" altLang="en-US" sz="3000" b="1" kern="1200" dirty="0">
                <a:solidFill>
                  <a:prstClr val="black"/>
                </a:solidFill>
                <a:latin typeface="Calibri" panose="020F0502020204030204" pitchFamily="34" charset="0"/>
                <a:ea typeface="+mn-ea"/>
                <a:cs typeface="+mn-cs"/>
              </a:rPr>
              <a:t>HOH</a:t>
            </a:r>
          </a:p>
        </p:txBody>
      </p:sp>
      <p:sp>
        <p:nvSpPr>
          <p:cNvPr id="2632" name="Text Box 11">
            <a:extLst>
              <a:ext uri="{FF2B5EF4-FFF2-40B4-BE49-F238E27FC236}">
                <a16:creationId xmlns:a16="http://schemas.microsoft.com/office/drawing/2014/main" id="{FFD9C6A2-337B-66B1-D252-C694846024E2}"/>
              </a:ext>
            </a:extLst>
          </p:cNvPr>
          <p:cNvSpPr txBox="1">
            <a:spLocks noChangeArrowheads="1"/>
          </p:cNvSpPr>
          <p:nvPr/>
        </p:nvSpPr>
        <p:spPr bwMode="auto">
          <a:xfrm>
            <a:off x="4369343" y="2322910"/>
            <a:ext cx="377026" cy="5539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defTabSz="685800" eaLnBrk="0" hangingPunct="0">
              <a:buClrTx/>
              <a:defRPr/>
            </a:pPr>
            <a:r>
              <a:rPr lang="en-US" altLang="en-US" sz="3000" b="1" kern="1200" dirty="0">
                <a:solidFill>
                  <a:prstClr val="black"/>
                </a:solidFill>
                <a:latin typeface="Calibri" panose="020F0502020204030204" pitchFamily="34" charset="0"/>
                <a:ea typeface="+mn-ea"/>
                <a:cs typeface="+mn-cs"/>
              </a:rPr>
              <a:t>+</a:t>
            </a:r>
          </a:p>
        </p:txBody>
      </p:sp>
      <p:grpSp>
        <p:nvGrpSpPr>
          <p:cNvPr id="2633" name="Group 23">
            <a:extLst>
              <a:ext uri="{FF2B5EF4-FFF2-40B4-BE49-F238E27FC236}">
                <a16:creationId xmlns:a16="http://schemas.microsoft.com/office/drawing/2014/main" id="{4C37C269-FCA6-76E0-9F96-47EB6B56E843}"/>
              </a:ext>
            </a:extLst>
          </p:cNvPr>
          <p:cNvGrpSpPr/>
          <p:nvPr/>
        </p:nvGrpSpPr>
        <p:grpSpPr bwMode="auto">
          <a:xfrm>
            <a:off x="1150567" y="3612848"/>
            <a:ext cx="8073770" cy="1164431"/>
            <a:chOff x="-91" y="1908"/>
            <a:chExt cx="6234" cy="978"/>
          </a:xfrm>
        </p:grpSpPr>
        <p:grpSp>
          <p:nvGrpSpPr>
            <p:cNvPr id="2634" name="Group 25">
              <a:extLst>
                <a:ext uri="{FF2B5EF4-FFF2-40B4-BE49-F238E27FC236}">
                  <a16:creationId xmlns:a16="http://schemas.microsoft.com/office/drawing/2014/main" id="{5F390918-5650-0F31-03AB-1FCC0174BA2C}"/>
                </a:ext>
              </a:extLst>
            </p:cNvPr>
            <p:cNvGrpSpPr/>
            <p:nvPr/>
          </p:nvGrpSpPr>
          <p:grpSpPr bwMode="auto">
            <a:xfrm>
              <a:off x="-91" y="1908"/>
              <a:ext cx="6234" cy="744"/>
              <a:chOff x="-91" y="1908"/>
              <a:chExt cx="6234" cy="744"/>
            </a:xfrm>
          </p:grpSpPr>
          <p:sp>
            <p:nvSpPr>
              <p:cNvPr id="2636" name="Text Box 26">
                <a:extLst>
                  <a:ext uri="{FF2B5EF4-FFF2-40B4-BE49-F238E27FC236}">
                    <a16:creationId xmlns:a16="http://schemas.microsoft.com/office/drawing/2014/main" id="{E27B838C-1D53-153B-2ABE-8A149DED4567}"/>
                  </a:ext>
                </a:extLst>
              </p:cNvPr>
              <p:cNvSpPr txBox="1">
                <a:spLocks noChangeArrowheads="1"/>
              </p:cNvSpPr>
              <p:nvPr/>
            </p:nvSpPr>
            <p:spPr bwMode="auto">
              <a:xfrm>
                <a:off x="-91" y="2238"/>
                <a:ext cx="2477" cy="3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defTabSz="685800">
                  <a:buClrTx/>
                  <a:defRPr/>
                </a:pPr>
                <a:r>
                  <a:rPr lang="en-US" altLang="en-US" sz="2400" b="1" dirty="0">
                    <a:solidFill>
                      <a:prstClr val="black"/>
                    </a:solidFill>
                    <a:latin typeface="Calibri" panose="020F0502020204030204" pitchFamily="34" charset="0"/>
                    <a:ea typeface="+mn-ea"/>
                    <a:cs typeface="+mn-cs"/>
                  </a:rPr>
                  <a:t>CH</a:t>
                </a:r>
                <a:r>
                  <a:rPr lang="en-US" altLang="en-US" sz="2400" b="1" baseline="-25000" dirty="0">
                    <a:solidFill>
                      <a:prstClr val="black"/>
                    </a:solidFill>
                    <a:latin typeface="Calibri" panose="020F0502020204030204" pitchFamily="34" charset="0"/>
                    <a:ea typeface="+mn-ea"/>
                    <a:cs typeface="+mn-cs"/>
                  </a:rPr>
                  <a:t>3</a:t>
                </a:r>
                <a:r>
                  <a:rPr lang="en-US" altLang="en-US" sz="2400" b="1" dirty="0">
                    <a:solidFill>
                      <a:prstClr val="black"/>
                    </a:solidFill>
                    <a:latin typeface="Calibri" panose="020F0502020204030204" pitchFamily="34" charset="0"/>
                    <a:ea typeface="+mn-ea"/>
                    <a:cs typeface="+mn-cs"/>
                  </a:rPr>
                  <a:t>-C-</a:t>
                </a:r>
                <a:r>
                  <a:rPr lang="en-US" altLang="en-US" sz="2400" b="1" dirty="0">
                    <a:solidFill>
                      <a:srgbClr val="C00000"/>
                    </a:solidFill>
                    <a:latin typeface="Calibri" panose="020F0502020204030204" pitchFamily="34" charset="0"/>
                    <a:ea typeface="+mn-ea"/>
                    <a:cs typeface="+mn-cs"/>
                  </a:rPr>
                  <a:t>OH</a:t>
                </a:r>
                <a:r>
                  <a:rPr lang="en-US" altLang="en-US" sz="2400" b="1" dirty="0">
                    <a:solidFill>
                      <a:prstClr val="black"/>
                    </a:solidFill>
                    <a:latin typeface="Calibri" panose="020F0502020204030204" pitchFamily="34" charset="0"/>
                    <a:ea typeface="+mn-ea"/>
                    <a:cs typeface="+mn-cs"/>
                  </a:rPr>
                  <a:t> + </a:t>
                </a:r>
                <a:r>
                  <a:rPr lang="en-US" altLang="en-US" sz="2400" b="1" dirty="0">
                    <a:solidFill>
                      <a:srgbClr val="0070C0"/>
                    </a:solidFill>
                    <a:latin typeface="Calibri" panose="020F0502020204030204" pitchFamily="34" charset="0"/>
                    <a:ea typeface="+mn-ea"/>
                    <a:cs typeface="+mn-cs"/>
                  </a:rPr>
                  <a:t>H</a:t>
                </a:r>
                <a:r>
                  <a:rPr lang="en-US" altLang="en-US" sz="2400" b="1" dirty="0">
                    <a:solidFill>
                      <a:prstClr val="black"/>
                    </a:solidFill>
                    <a:latin typeface="Calibri" panose="020F0502020204030204" pitchFamily="34" charset="0"/>
                    <a:ea typeface="+mn-ea"/>
                    <a:cs typeface="+mn-cs"/>
                  </a:rPr>
                  <a:t>O-CH</a:t>
                </a:r>
                <a:r>
                  <a:rPr lang="en-US" altLang="en-US" sz="2400" b="1" baseline="-25000" dirty="0">
                    <a:solidFill>
                      <a:prstClr val="black"/>
                    </a:solidFill>
                    <a:latin typeface="Calibri" panose="020F0502020204030204" pitchFamily="34" charset="0"/>
                    <a:ea typeface="+mn-ea"/>
                    <a:cs typeface="+mn-cs"/>
                  </a:rPr>
                  <a:t>2</a:t>
                </a:r>
                <a:r>
                  <a:rPr lang="en-US" altLang="en-US" sz="2400" b="1" dirty="0">
                    <a:solidFill>
                      <a:prstClr val="black"/>
                    </a:solidFill>
                    <a:latin typeface="Calibri" panose="020F0502020204030204" pitchFamily="34" charset="0"/>
                    <a:ea typeface="+mn-ea"/>
                    <a:cs typeface="+mn-cs"/>
                  </a:rPr>
                  <a:t>-CH</a:t>
                </a:r>
                <a:r>
                  <a:rPr lang="en-US" altLang="en-US" sz="2400" b="1" baseline="-25000" dirty="0">
                    <a:solidFill>
                      <a:prstClr val="black"/>
                    </a:solidFill>
                    <a:latin typeface="Calibri" panose="020F0502020204030204" pitchFamily="34" charset="0"/>
                    <a:ea typeface="+mn-ea"/>
                    <a:cs typeface="+mn-cs"/>
                  </a:rPr>
                  <a:t>3</a:t>
                </a:r>
              </a:p>
            </p:txBody>
          </p:sp>
          <p:sp>
            <p:nvSpPr>
              <p:cNvPr id="2637" name="Text Box 27">
                <a:extLst>
                  <a:ext uri="{FF2B5EF4-FFF2-40B4-BE49-F238E27FC236}">
                    <a16:creationId xmlns:a16="http://schemas.microsoft.com/office/drawing/2014/main" id="{9EC55308-0D74-700F-A0B5-09EFCB30EC3C}"/>
                  </a:ext>
                </a:extLst>
              </p:cNvPr>
              <p:cNvSpPr txBox="1">
                <a:spLocks noChangeArrowheads="1"/>
              </p:cNvSpPr>
              <p:nvPr/>
            </p:nvSpPr>
            <p:spPr bwMode="auto">
              <a:xfrm>
                <a:off x="3419" y="2264"/>
                <a:ext cx="2724" cy="3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defTabSz="685800">
                  <a:buClrTx/>
                  <a:defRPr/>
                </a:pPr>
                <a:r>
                  <a:rPr lang="en-US" altLang="en-US" sz="2400" b="1" dirty="0">
                    <a:solidFill>
                      <a:prstClr val="black"/>
                    </a:solidFill>
                    <a:latin typeface="Calibri" panose="020F0502020204030204" pitchFamily="34" charset="0"/>
                    <a:ea typeface="+mn-ea"/>
                    <a:cs typeface="+mn-cs"/>
                  </a:rPr>
                  <a:t>CH</a:t>
                </a:r>
                <a:r>
                  <a:rPr lang="en-US" altLang="en-US" sz="2400" b="1" baseline="-25000" dirty="0">
                    <a:solidFill>
                      <a:prstClr val="black"/>
                    </a:solidFill>
                    <a:latin typeface="Calibri" panose="020F0502020204030204" pitchFamily="34" charset="0"/>
                    <a:ea typeface="+mn-ea"/>
                    <a:cs typeface="+mn-cs"/>
                  </a:rPr>
                  <a:t>3</a:t>
                </a:r>
                <a:r>
                  <a:rPr lang="en-US" altLang="en-US" sz="2400" b="1" dirty="0">
                    <a:solidFill>
                      <a:prstClr val="black"/>
                    </a:solidFill>
                    <a:latin typeface="Calibri" panose="020F0502020204030204" pitchFamily="34" charset="0"/>
                    <a:ea typeface="+mn-ea"/>
                    <a:cs typeface="+mn-cs"/>
                  </a:rPr>
                  <a:t>-C-O-CH</a:t>
                </a:r>
                <a:r>
                  <a:rPr lang="en-US" altLang="en-US" sz="2400" b="1" baseline="-25000" dirty="0">
                    <a:solidFill>
                      <a:prstClr val="black"/>
                    </a:solidFill>
                    <a:latin typeface="Calibri" panose="020F0502020204030204" pitchFamily="34" charset="0"/>
                    <a:ea typeface="+mn-ea"/>
                    <a:cs typeface="+mn-cs"/>
                  </a:rPr>
                  <a:t>2</a:t>
                </a:r>
                <a:r>
                  <a:rPr lang="en-US" altLang="en-US" sz="2400" b="1" dirty="0">
                    <a:solidFill>
                      <a:prstClr val="black"/>
                    </a:solidFill>
                    <a:latin typeface="Calibri" panose="020F0502020204030204" pitchFamily="34" charset="0"/>
                    <a:ea typeface="+mn-ea"/>
                    <a:cs typeface="+mn-cs"/>
                  </a:rPr>
                  <a:t>-CH</a:t>
                </a:r>
                <a:r>
                  <a:rPr lang="en-US" altLang="en-US" sz="2400" b="1" baseline="-25000" dirty="0">
                    <a:solidFill>
                      <a:prstClr val="black"/>
                    </a:solidFill>
                    <a:latin typeface="Calibri" panose="020F0502020204030204" pitchFamily="34" charset="0"/>
                    <a:ea typeface="+mn-ea"/>
                    <a:cs typeface="+mn-cs"/>
                  </a:rPr>
                  <a:t>3</a:t>
                </a:r>
                <a:r>
                  <a:rPr lang="en-US" altLang="en-US" sz="2400" b="1" dirty="0">
                    <a:solidFill>
                      <a:prstClr val="black"/>
                    </a:solidFill>
                    <a:latin typeface="Calibri" panose="020F0502020204030204" pitchFamily="34" charset="0"/>
                    <a:ea typeface="+mn-ea"/>
                    <a:cs typeface="+mn-cs"/>
                  </a:rPr>
                  <a:t> + </a:t>
                </a:r>
                <a:r>
                  <a:rPr lang="en-US" altLang="en-US" sz="2400" b="1" dirty="0">
                    <a:solidFill>
                      <a:srgbClr val="0070C0"/>
                    </a:solidFill>
                    <a:latin typeface="Calibri" panose="020F0502020204030204" pitchFamily="34" charset="0"/>
                    <a:ea typeface="+mn-ea"/>
                    <a:cs typeface="+mn-cs"/>
                  </a:rPr>
                  <a:t>H</a:t>
                </a:r>
                <a:r>
                  <a:rPr lang="en-US" altLang="en-US" sz="2400" b="1" baseline="-25000" dirty="0">
                    <a:solidFill>
                      <a:srgbClr val="0070C0"/>
                    </a:solidFill>
                    <a:latin typeface="Calibri" panose="020F0502020204030204" pitchFamily="34" charset="0"/>
                    <a:ea typeface="+mn-ea"/>
                    <a:cs typeface="+mn-cs"/>
                  </a:rPr>
                  <a:t>2</a:t>
                </a:r>
                <a:r>
                  <a:rPr lang="en-US" altLang="en-US" sz="2400" b="1" dirty="0">
                    <a:solidFill>
                      <a:srgbClr val="0070C0"/>
                    </a:solidFill>
                    <a:latin typeface="Calibri" panose="020F0502020204030204" pitchFamily="34" charset="0"/>
                    <a:ea typeface="+mn-ea"/>
                    <a:cs typeface="+mn-cs"/>
                  </a:rPr>
                  <a:t>O</a:t>
                </a:r>
                <a:endParaRPr lang="en-US" altLang="en-US" sz="2400" b="1" baseline="-25000" dirty="0">
                  <a:solidFill>
                    <a:srgbClr val="0070C0"/>
                  </a:solidFill>
                  <a:latin typeface="Calibri" panose="020F0502020204030204" pitchFamily="34" charset="0"/>
                  <a:ea typeface="+mn-ea"/>
                  <a:cs typeface="+mn-cs"/>
                </a:endParaRPr>
              </a:p>
            </p:txBody>
          </p:sp>
          <p:sp>
            <p:nvSpPr>
              <p:cNvPr id="2638" name="Text Box 30">
                <a:extLst>
                  <a:ext uri="{FF2B5EF4-FFF2-40B4-BE49-F238E27FC236}">
                    <a16:creationId xmlns:a16="http://schemas.microsoft.com/office/drawing/2014/main" id="{7C049C8F-C947-3970-E656-085FB12E4117}"/>
                  </a:ext>
                </a:extLst>
              </p:cNvPr>
              <p:cNvSpPr txBox="1">
                <a:spLocks noChangeArrowheads="1"/>
              </p:cNvSpPr>
              <p:nvPr/>
            </p:nvSpPr>
            <p:spPr bwMode="auto">
              <a:xfrm>
                <a:off x="2417" y="2053"/>
                <a:ext cx="1212" cy="27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ctr" defTabSz="685800">
                  <a:buClrTx/>
                  <a:defRPr/>
                </a:pPr>
                <a:r>
                  <a:rPr lang="en-US" altLang="en-US" sz="1500" b="1" dirty="0">
                    <a:solidFill>
                      <a:prstClr val="black"/>
                    </a:solidFill>
                    <a:latin typeface="Calibri" panose="020F0502020204030204" pitchFamily="34" charset="0"/>
                    <a:ea typeface="+mn-ea"/>
                    <a:cs typeface="+mn-cs"/>
                  </a:rPr>
                  <a:t>H</a:t>
                </a:r>
                <a:r>
                  <a:rPr lang="en-US" altLang="en-US" sz="1500" b="1" baseline="-25000" dirty="0">
                    <a:solidFill>
                      <a:prstClr val="black"/>
                    </a:solidFill>
                    <a:latin typeface="Calibri" panose="020F0502020204030204" pitchFamily="34" charset="0"/>
                    <a:ea typeface="+mn-ea"/>
                    <a:cs typeface="+mn-cs"/>
                  </a:rPr>
                  <a:t>2</a:t>
                </a:r>
                <a:r>
                  <a:rPr lang="en-US" altLang="en-US" sz="1500" b="1" dirty="0">
                    <a:solidFill>
                      <a:prstClr val="black"/>
                    </a:solidFill>
                    <a:latin typeface="Calibri" panose="020F0502020204030204" pitchFamily="34" charset="0"/>
                    <a:ea typeface="+mn-ea"/>
                    <a:cs typeface="+mn-cs"/>
                  </a:rPr>
                  <a:t>SO</a:t>
                </a:r>
                <a:r>
                  <a:rPr lang="en-US" altLang="en-US" sz="1500" b="1" baseline="-25000" dirty="0">
                    <a:solidFill>
                      <a:prstClr val="black"/>
                    </a:solidFill>
                    <a:latin typeface="Calibri" panose="020F0502020204030204" pitchFamily="34" charset="0"/>
                    <a:ea typeface="+mn-ea"/>
                    <a:cs typeface="+mn-cs"/>
                  </a:rPr>
                  <a:t>4</a:t>
                </a:r>
                <a:r>
                  <a:rPr lang="en-US" altLang="en-US" sz="1500" b="1" dirty="0">
                    <a:solidFill>
                      <a:prstClr val="black"/>
                    </a:solidFill>
                    <a:latin typeface="Calibri" panose="020F0502020204030204" pitchFamily="34" charset="0"/>
                    <a:ea typeface="+mn-ea"/>
                    <a:cs typeface="+mn-cs"/>
                  </a:rPr>
                  <a:t> </a:t>
                </a:r>
                <a:r>
                  <a:rPr lang="en-US" altLang="en-US" sz="1500" b="1" dirty="0" err="1">
                    <a:solidFill>
                      <a:prstClr val="black"/>
                    </a:solidFill>
                    <a:latin typeface="Calibri" panose="020F0502020204030204" pitchFamily="34" charset="0"/>
                    <a:ea typeface="+mn-ea"/>
                    <a:cs typeface="+mn-cs"/>
                  </a:rPr>
                  <a:t>đặc</a:t>
                </a:r>
                <a:r>
                  <a:rPr lang="en-US" altLang="en-US" sz="1500" b="1" dirty="0">
                    <a:solidFill>
                      <a:prstClr val="black"/>
                    </a:solidFill>
                    <a:latin typeface="Calibri" panose="020F0502020204030204" pitchFamily="34" charset="0"/>
                    <a:ea typeface="+mn-ea"/>
                    <a:cs typeface="+mn-cs"/>
                  </a:rPr>
                  <a:t>, t</a:t>
                </a:r>
                <a:r>
                  <a:rPr lang="en-US" altLang="en-US" sz="1500" b="1" baseline="30000" dirty="0">
                    <a:solidFill>
                      <a:prstClr val="black"/>
                    </a:solidFill>
                    <a:latin typeface="Calibri" panose="020F0502020204030204" pitchFamily="34" charset="0"/>
                    <a:ea typeface="+mn-ea"/>
                    <a:cs typeface="+mn-cs"/>
                  </a:rPr>
                  <a:t>0</a:t>
                </a:r>
              </a:p>
            </p:txBody>
          </p:sp>
          <p:sp>
            <p:nvSpPr>
              <p:cNvPr id="2639" name="Rectangle 31">
                <a:extLst>
                  <a:ext uri="{FF2B5EF4-FFF2-40B4-BE49-F238E27FC236}">
                    <a16:creationId xmlns:a16="http://schemas.microsoft.com/office/drawing/2014/main" id="{BF5FF803-DB00-45A4-4810-C592C8BF1812}"/>
                  </a:ext>
                </a:extLst>
              </p:cNvPr>
              <p:cNvSpPr>
                <a:spLocks noChangeArrowheads="1"/>
              </p:cNvSpPr>
              <p:nvPr/>
            </p:nvSpPr>
            <p:spPr bwMode="auto">
              <a:xfrm>
                <a:off x="346" y="1916"/>
                <a:ext cx="284" cy="34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defTabSz="685800" eaLnBrk="0" hangingPunct="0">
                  <a:buClrTx/>
                  <a:defRPr/>
                </a:pPr>
                <a:r>
                  <a:rPr lang="en-US" altLang="en-US" sz="2100" b="1" dirty="0">
                    <a:solidFill>
                      <a:prstClr val="black"/>
                    </a:solidFill>
                    <a:latin typeface="Calibri" panose="020F0502020204030204" pitchFamily="34" charset="0"/>
                    <a:ea typeface="+mn-ea"/>
                    <a:cs typeface="+mn-cs"/>
                  </a:rPr>
                  <a:t>O</a:t>
                </a:r>
              </a:p>
            </p:txBody>
          </p:sp>
          <p:sp>
            <p:nvSpPr>
              <p:cNvPr id="2640" name="Rectangle 32">
                <a:extLst>
                  <a:ext uri="{FF2B5EF4-FFF2-40B4-BE49-F238E27FC236}">
                    <a16:creationId xmlns:a16="http://schemas.microsoft.com/office/drawing/2014/main" id="{597A203F-436F-616F-A570-057062F23C69}"/>
                  </a:ext>
                </a:extLst>
              </p:cNvPr>
              <p:cNvSpPr>
                <a:spLocks noChangeArrowheads="1"/>
              </p:cNvSpPr>
              <p:nvPr/>
            </p:nvSpPr>
            <p:spPr bwMode="auto">
              <a:xfrm>
                <a:off x="3821" y="1908"/>
                <a:ext cx="284" cy="34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defTabSz="685800" eaLnBrk="0" hangingPunct="0">
                  <a:buClrTx/>
                  <a:defRPr/>
                </a:pPr>
                <a:r>
                  <a:rPr lang="en-US" altLang="en-US" sz="2100" b="1" dirty="0">
                    <a:solidFill>
                      <a:prstClr val="black"/>
                    </a:solidFill>
                    <a:latin typeface="Calibri" panose="020F0502020204030204" pitchFamily="34" charset="0"/>
                    <a:ea typeface="+mn-ea"/>
                    <a:cs typeface="+mn-cs"/>
                  </a:rPr>
                  <a:t>O</a:t>
                </a:r>
              </a:p>
            </p:txBody>
          </p:sp>
          <p:grpSp>
            <p:nvGrpSpPr>
              <p:cNvPr id="2641" name="Group 33">
                <a:extLst>
                  <a:ext uri="{FF2B5EF4-FFF2-40B4-BE49-F238E27FC236}">
                    <a16:creationId xmlns:a16="http://schemas.microsoft.com/office/drawing/2014/main" id="{460F5D62-2E38-B2C3-6437-5F189D2E046B}"/>
                  </a:ext>
                </a:extLst>
              </p:cNvPr>
              <p:cNvGrpSpPr/>
              <p:nvPr/>
            </p:nvGrpSpPr>
            <p:grpSpPr bwMode="auto">
              <a:xfrm>
                <a:off x="458" y="2179"/>
                <a:ext cx="17" cy="138"/>
                <a:chOff x="422" y="2179"/>
                <a:chExt cx="17" cy="138"/>
              </a:xfrm>
            </p:grpSpPr>
            <p:sp>
              <p:nvSpPr>
                <p:cNvPr id="2647" name="Line 34">
                  <a:extLst>
                    <a:ext uri="{FF2B5EF4-FFF2-40B4-BE49-F238E27FC236}">
                      <a16:creationId xmlns:a16="http://schemas.microsoft.com/office/drawing/2014/main" id="{DCDA95BF-782E-D0A7-1B22-4E31F6C57770}"/>
                    </a:ext>
                  </a:extLst>
                </p:cNvPr>
                <p:cNvSpPr>
                  <a:spLocks noChangeShapeType="1"/>
                </p:cNvSpPr>
                <p:nvPr/>
              </p:nvSpPr>
              <p:spPr bwMode="auto">
                <a:xfrm>
                  <a:off x="439" y="2179"/>
                  <a:ext cx="0" cy="138"/>
                </a:xfrm>
                <a:prstGeom prst="line">
                  <a:avLst/>
                </a:prstGeom>
                <a:noFill/>
                <a:ln w="19050">
                  <a:solidFill>
                    <a:sysClr val="windowText" lastClr="000000"/>
                  </a:solidFill>
                  <a:rou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685800">
                    <a:buClrTx/>
                    <a:defRPr/>
                  </a:pPr>
                  <a:endParaRPr lang="en-US" sz="1200" dirty="0">
                    <a:solidFill>
                      <a:prstClr val="black"/>
                    </a:solidFill>
                    <a:latin typeface="Calibri" panose="020F0502020204030204" pitchFamily="34" charset="0"/>
                    <a:ea typeface="+mn-ea"/>
                    <a:cs typeface="+mn-cs"/>
                  </a:endParaRPr>
                </a:p>
              </p:txBody>
            </p:sp>
            <p:sp>
              <p:nvSpPr>
                <p:cNvPr id="2648" name="Line 35">
                  <a:extLst>
                    <a:ext uri="{FF2B5EF4-FFF2-40B4-BE49-F238E27FC236}">
                      <a16:creationId xmlns:a16="http://schemas.microsoft.com/office/drawing/2014/main" id="{9CF5E110-982C-BBE0-CA4D-C9D49E9B6696}"/>
                    </a:ext>
                  </a:extLst>
                </p:cNvPr>
                <p:cNvSpPr>
                  <a:spLocks noChangeShapeType="1"/>
                </p:cNvSpPr>
                <p:nvPr/>
              </p:nvSpPr>
              <p:spPr bwMode="auto">
                <a:xfrm>
                  <a:off x="422" y="2179"/>
                  <a:ext cx="0" cy="138"/>
                </a:xfrm>
                <a:prstGeom prst="line">
                  <a:avLst/>
                </a:prstGeom>
                <a:noFill/>
                <a:ln w="19050">
                  <a:solidFill>
                    <a:sysClr val="windowText" lastClr="000000"/>
                  </a:solidFill>
                  <a:rou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685800">
                    <a:buClrTx/>
                    <a:defRPr/>
                  </a:pPr>
                  <a:endParaRPr lang="en-US" sz="1200" dirty="0">
                    <a:solidFill>
                      <a:prstClr val="black"/>
                    </a:solidFill>
                    <a:latin typeface="Calibri" panose="020F0502020204030204" pitchFamily="34" charset="0"/>
                    <a:ea typeface="+mn-ea"/>
                    <a:cs typeface="+mn-cs"/>
                  </a:endParaRPr>
                </a:p>
              </p:txBody>
            </p:sp>
          </p:grpSp>
          <p:grpSp>
            <p:nvGrpSpPr>
              <p:cNvPr id="2642" name="Group 36">
                <a:extLst>
                  <a:ext uri="{FF2B5EF4-FFF2-40B4-BE49-F238E27FC236}">
                    <a16:creationId xmlns:a16="http://schemas.microsoft.com/office/drawing/2014/main" id="{1B4762C3-E848-31DA-A948-70CA1C242311}"/>
                  </a:ext>
                </a:extLst>
              </p:cNvPr>
              <p:cNvGrpSpPr/>
              <p:nvPr/>
            </p:nvGrpSpPr>
            <p:grpSpPr bwMode="auto">
              <a:xfrm>
                <a:off x="3935" y="2179"/>
                <a:ext cx="26" cy="138"/>
                <a:chOff x="507" y="2175"/>
                <a:chExt cx="26" cy="138"/>
              </a:xfrm>
            </p:grpSpPr>
            <p:sp>
              <p:nvSpPr>
                <p:cNvPr id="2645" name="Line 37">
                  <a:extLst>
                    <a:ext uri="{FF2B5EF4-FFF2-40B4-BE49-F238E27FC236}">
                      <a16:creationId xmlns:a16="http://schemas.microsoft.com/office/drawing/2014/main" id="{490847A9-B396-7833-5CC9-8C5E8F66D414}"/>
                    </a:ext>
                  </a:extLst>
                </p:cNvPr>
                <p:cNvSpPr>
                  <a:spLocks noChangeShapeType="1"/>
                </p:cNvSpPr>
                <p:nvPr/>
              </p:nvSpPr>
              <p:spPr bwMode="auto">
                <a:xfrm>
                  <a:off x="507" y="2175"/>
                  <a:ext cx="0" cy="138"/>
                </a:xfrm>
                <a:prstGeom prst="line">
                  <a:avLst/>
                </a:prstGeom>
                <a:noFill/>
                <a:ln w="19050">
                  <a:solidFill>
                    <a:sysClr val="windowText" lastClr="000000"/>
                  </a:solidFill>
                  <a:rou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685800">
                    <a:buClrTx/>
                    <a:defRPr/>
                  </a:pPr>
                  <a:endParaRPr lang="en-US" sz="1200" dirty="0">
                    <a:solidFill>
                      <a:prstClr val="black"/>
                    </a:solidFill>
                    <a:latin typeface="Calibri" panose="020F0502020204030204" pitchFamily="34" charset="0"/>
                    <a:ea typeface="+mn-ea"/>
                    <a:cs typeface="+mn-cs"/>
                  </a:endParaRPr>
                </a:p>
              </p:txBody>
            </p:sp>
            <p:sp>
              <p:nvSpPr>
                <p:cNvPr id="2646" name="Line 38">
                  <a:extLst>
                    <a:ext uri="{FF2B5EF4-FFF2-40B4-BE49-F238E27FC236}">
                      <a16:creationId xmlns:a16="http://schemas.microsoft.com/office/drawing/2014/main" id="{8A873C88-E3A1-754D-472C-19484BED32F1}"/>
                    </a:ext>
                  </a:extLst>
                </p:cNvPr>
                <p:cNvSpPr>
                  <a:spLocks noChangeShapeType="1"/>
                </p:cNvSpPr>
                <p:nvPr/>
              </p:nvSpPr>
              <p:spPr bwMode="auto">
                <a:xfrm>
                  <a:off x="533" y="2175"/>
                  <a:ext cx="0" cy="138"/>
                </a:xfrm>
                <a:prstGeom prst="line">
                  <a:avLst/>
                </a:prstGeom>
                <a:noFill/>
                <a:ln w="19050">
                  <a:solidFill>
                    <a:sysClr val="windowText" lastClr="000000"/>
                  </a:solidFill>
                  <a:rou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685800">
                    <a:buClrTx/>
                    <a:defRPr/>
                  </a:pPr>
                  <a:endParaRPr lang="en-US" sz="1200" dirty="0">
                    <a:solidFill>
                      <a:prstClr val="black"/>
                    </a:solidFill>
                    <a:latin typeface="Calibri" panose="020F0502020204030204" pitchFamily="34" charset="0"/>
                    <a:ea typeface="+mn-ea"/>
                    <a:cs typeface="+mn-cs"/>
                  </a:endParaRPr>
                </a:p>
              </p:txBody>
            </p:sp>
          </p:grpSp>
          <p:sp>
            <p:nvSpPr>
              <p:cNvPr id="2643" name="Line 28">
                <a:extLst>
                  <a:ext uri="{FF2B5EF4-FFF2-40B4-BE49-F238E27FC236}">
                    <a16:creationId xmlns:a16="http://schemas.microsoft.com/office/drawing/2014/main" id="{BAE78B53-099D-8236-5024-9E962576EC59}"/>
                  </a:ext>
                </a:extLst>
              </p:cNvPr>
              <p:cNvSpPr>
                <a:spLocks noChangeShapeType="1"/>
              </p:cNvSpPr>
              <p:nvPr/>
            </p:nvSpPr>
            <p:spPr bwMode="auto">
              <a:xfrm>
                <a:off x="2612" y="2350"/>
                <a:ext cx="830" cy="10"/>
              </a:xfrm>
              <a:prstGeom prst="line">
                <a:avLst/>
              </a:prstGeom>
              <a:noFill/>
              <a:ln w="9525">
                <a:solidFill>
                  <a:sysClr val="windowText" lastClr="000000"/>
                </a:solidFill>
                <a:rou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685800">
                  <a:buClrTx/>
                  <a:defRPr/>
                </a:pPr>
                <a:endParaRPr lang="en-US" sz="1200" dirty="0">
                  <a:solidFill>
                    <a:prstClr val="black"/>
                  </a:solidFill>
                  <a:latin typeface="Calibri" panose="020F0502020204030204" pitchFamily="34" charset="0"/>
                  <a:ea typeface="+mn-ea"/>
                  <a:cs typeface="+mn-cs"/>
                </a:endParaRPr>
              </a:p>
            </p:txBody>
          </p:sp>
          <p:sp>
            <p:nvSpPr>
              <p:cNvPr id="2644" name="Line 29">
                <a:extLst>
                  <a:ext uri="{FF2B5EF4-FFF2-40B4-BE49-F238E27FC236}">
                    <a16:creationId xmlns:a16="http://schemas.microsoft.com/office/drawing/2014/main" id="{BBF62887-A611-896D-4EB2-70892B51205D}"/>
                  </a:ext>
                </a:extLst>
              </p:cNvPr>
              <p:cNvSpPr>
                <a:spLocks noChangeShapeType="1"/>
              </p:cNvSpPr>
              <p:nvPr/>
            </p:nvSpPr>
            <p:spPr bwMode="auto">
              <a:xfrm>
                <a:off x="2598" y="2434"/>
                <a:ext cx="821" cy="9"/>
              </a:xfrm>
              <a:prstGeom prst="line">
                <a:avLst/>
              </a:prstGeom>
              <a:noFill/>
              <a:ln w="9525">
                <a:solidFill>
                  <a:sysClr val="windowText" lastClr="000000"/>
                </a:solidFill>
                <a:round/>
                <a:head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685800">
                  <a:buClrTx/>
                  <a:defRPr/>
                </a:pPr>
                <a:endParaRPr lang="en-US" sz="1200" dirty="0">
                  <a:solidFill>
                    <a:prstClr val="black"/>
                  </a:solidFill>
                  <a:latin typeface="Calibri" panose="020F0502020204030204" pitchFamily="34" charset="0"/>
                  <a:ea typeface="+mn-ea"/>
                  <a:cs typeface="+mn-cs"/>
                </a:endParaRPr>
              </a:p>
            </p:txBody>
          </p:sp>
        </p:grpSp>
        <p:sp>
          <p:nvSpPr>
            <p:cNvPr id="2635" name="Rectangle 43">
              <a:extLst>
                <a:ext uri="{FF2B5EF4-FFF2-40B4-BE49-F238E27FC236}">
                  <a16:creationId xmlns:a16="http://schemas.microsoft.com/office/drawing/2014/main" id="{91A7DBD3-B394-DEFA-20C4-3C5E531C5BA9}"/>
                </a:ext>
              </a:extLst>
            </p:cNvPr>
            <p:cNvSpPr>
              <a:spLocks noChangeArrowheads="1"/>
            </p:cNvSpPr>
            <p:nvPr/>
          </p:nvSpPr>
          <p:spPr bwMode="auto">
            <a:xfrm>
              <a:off x="3762" y="2537"/>
              <a:ext cx="1274" cy="34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defTabSz="685800">
                <a:buClrTx/>
                <a:defRPr/>
              </a:pPr>
              <a:r>
                <a:rPr lang="en-US" altLang="en-US" sz="2100" b="1" dirty="0">
                  <a:solidFill>
                    <a:srgbClr val="002060"/>
                  </a:solidFill>
                  <a:latin typeface="Calibri" panose="020F0502020204030204" pitchFamily="34" charset="0"/>
                  <a:ea typeface="+mn-ea"/>
                  <a:cs typeface="+mn-cs"/>
                </a:rPr>
                <a:t>ethyl acetate</a:t>
              </a:r>
            </a:p>
          </p:txBody>
        </p:sp>
      </p:grpSp>
      <p:sp>
        <p:nvSpPr>
          <p:cNvPr id="2649" name="Text Box 44">
            <a:extLst>
              <a:ext uri="{FF2B5EF4-FFF2-40B4-BE49-F238E27FC236}">
                <a16:creationId xmlns:a16="http://schemas.microsoft.com/office/drawing/2014/main" id="{97EC5C2A-1E86-CF97-FBB5-9EDAF5E51DF2}"/>
              </a:ext>
            </a:extLst>
          </p:cNvPr>
          <p:cNvSpPr txBox="1">
            <a:spLocks noChangeArrowheads="1"/>
          </p:cNvSpPr>
          <p:nvPr/>
        </p:nvSpPr>
        <p:spPr bwMode="auto">
          <a:xfrm>
            <a:off x="798265" y="1247526"/>
            <a:ext cx="8502559" cy="39241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defPPr marR="0" lvl="0" algn="l" rtl="0">
              <a:lnSpc>
                <a:spcPct val="100000"/>
              </a:lnSpc>
              <a:spcBef>
                <a:spcPts val="0"/>
              </a:spcBef>
              <a:spcAft>
                <a:spcPts val="0"/>
              </a:spcAft>
            </a:defPPr>
            <a:lvl1pPr defTabSz="685800">
              <a:buClrTx/>
              <a:defRPr sz="1950" b="1" kern="1200">
                <a:gradFill>
                  <a:gsLst>
                    <a:gs pos="0">
                      <a:srgbClr val="007BD3"/>
                    </a:gs>
                    <a:gs pos="100000">
                      <a:srgbClr val="034373"/>
                    </a:gs>
                  </a:gsLst>
                  <a:lin scaled="0"/>
                </a:gradFill>
                <a:latin typeface="Calibri" panose="020F0502020204030204" pitchFamily="34" charset="0"/>
                <a:ea typeface="+mn-ea"/>
                <a:cs typeface="+mn-cs"/>
              </a:defRPr>
            </a:lvl1pPr>
          </a:lstStyle>
          <a:p>
            <a:r>
              <a:rPr lang="en-US" dirty="0" err="1"/>
              <a:t>Phản</a:t>
            </a:r>
            <a:r>
              <a:rPr lang="en-US" dirty="0"/>
              <a:t> </a:t>
            </a:r>
            <a:r>
              <a:rPr lang="en-US" dirty="0" err="1"/>
              <a:t>ứng</a:t>
            </a:r>
            <a:r>
              <a:rPr lang="en-US" dirty="0"/>
              <a:t> </a:t>
            </a:r>
            <a:r>
              <a:rPr lang="en-US" dirty="0" err="1"/>
              <a:t>giữa</a:t>
            </a:r>
            <a:r>
              <a:rPr lang="en-US" dirty="0"/>
              <a:t> acetic acid </a:t>
            </a:r>
            <a:r>
              <a:rPr lang="en-US" dirty="0" err="1"/>
              <a:t>và</a:t>
            </a:r>
            <a:r>
              <a:rPr lang="en-US" dirty="0"/>
              <a:t> ethylic alcohol </a:t>
            </a:r>
            <a:r>
              <a:rPr lang="en-US" dirty="0" err="1"/>
              <a:t>tạo</a:t>
            </a:r>
            <a:r>
              <a:rPr lang="en-US" dirty="0"/>
              <a:t> </a:t>
            </a:r>
            <a:r>
              <a:rPr lang="en-US" dirty="0" err="1"/>
              <a:t>ra</a:t>
            </a:r>
            <a:r>
              <a:rPr lang="en-US" dirty="0"/>
              <a:t> ester (ethyl acetate)</a:t>
            </a:r>
            <a:endParaRPr lang="en-US" altLang="en-US" dirty="0"/>
          </a:p>
        </p:txBody>
      </p:sp>
      <p:sp>
        <p:nvSpPr>
          <p:cNvPr id="2650" name="Title 1">
            <a:extLst>
              <a:ext uri="{FF2B5EF4-FFF2-40B4-BE49-F238E27FC236}">
                <a16:creationId xmlns:a16="http://schemas.microsoft.com/office/drawing/2014/main" id="{D6F78785-FC6B-921B-A43C-F266A3D5D109}"/>
              </a:ext>
            </a:extLst>
          </p:cNvPr>
          <p:cNvSpPr txBox="1"/>
          <p:nvPr/>
        </p:nvSpPr>
        <p:spPr>
          <a:xfrm>
            <a:off x="885792" y="874507"/>
            <a:ext cx="8564450" cy="372292"/>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defTabSz="685800">
              <a:buClrTx/>
              <a:defRPr/>
            </a:pPr>
            <a:r>
              <a:rPr lang="en-US" sz="2100" b="1" dirty="0">
                <a:solidFill>
                  <a:srgbClr val="CD2605"/>
                </a:solidFill>
                <a:latin typeface="Calibri" panose="020F0502020204030204" pitchFamily="34" charset="0"/>
                <a:cs typeface="Calibri" panose="020F0502020204030204" pitchFamily="34" charset="0"/>
              </a:rPr>
              <a:t>2. </a:t>
            </a:r>
            <a:r>
              <a:rPr lang="en-US" sz="2100" b="1" dirty="0" err="1">
                <a:solidFill>
                  <a:srgbClr val="CD2605"/>
                </a:solidFill>
                <a:latin typeface="Calibri" panose="020F0502020204030204" pitchFamily="34" charset="0"/>
                <a:cs typeface="Calibri" panose="020F0502020204030204" pitchFamily="34" charset="0"/>
              </a:rPr>
              <a:t>Phản</a:t>
            </a:r>
            <a:r>
              <a:rPr lang="en-US" sz="2100" b="1" dirty="0">
                <a:solidFill>
                  <a:srgbClr val="CD2605"/>
                </a:solidFill>
                <a:latin typeface="Calibri" panose="020F0502020204030204" pitchFamily="34" charset="0"/>
                <a:cs typeface="Calibri" panose="020F0502020204030204" pitchFamily="34" charset="0"/>
              </a:rPr>
              <a:t> </a:t>
            </a:r>
            <a:r>
              <a:rPr lang="en-US" sz="2100" b="1" dirty="0" err="1">
                <a:solidFill>
                  <a:srgbClr val="CD2605"/>
                </a:solidFill>
                <a:latin typeface="Calibri" panose="020F0502020204030204" pitchFamily="34" charset="0"/>
                <a:cs typeface="Calibri" panose="020F0502020204030204" pitchFamily="34" charset="0"/>
              </a:rPr>
              <a:t>ứng</a:t>
            </a:r>
            <a:r>
              <a:rPr lang="en-US" sz="2100" b="1" dirty="0">
                <a:solidFill>
                  <a:srgbClr val="CD2605"/>
                </a:solidFill>
                <a:latin typeface="Calibri" panose="020F0502020204030204" pitchFamily="34" charset="0"/>
                <a:cs typeface="Calibri" panose="020F0502020204030204" pitchFamily="34" charset="0"/>
              </a:rPr>
              <a:t> </a:t>
            </a:r>
            <a:r>
              <a:rPr lang="en-US" sz="2100" b="1" dirty="0" err="1">
                <a:solidFill>
                  <a:srgbClr val="CD2605"/>
                </a:solidFill>
                <a:latin typeface="Calibri" panose="020F0502020204030204" pitchFamily="34" charset="0"/>
                <a:cs typeface="Calibri" panose="020F0502020204030204" pitchFamily="34" charset="0"/>
              </a:rPr>
              <a:t>este</a:t>
            </a:r>
            <a:r>
              <a:rPr lang="en-US" sz="2100" b="1" dirty="0">
                <a:solidFill>
                  <a:srgbClr val="CD2605"/>
                </a:solidFill>
                <a:latin typeface="Calibri" panose="020F0502020204030204" pitchFamily="34" charset="0"/>
                <a:cs typeface="Calibri" panose="020F0502020204030204" pitchFamily="34" charset="0"/>
              </a:rPr>
              <a:t> </a:t>
            </a:r>
            <a:r>
              <a:rPr lang="en-US" sz="2100" b="1" dirty="0" err="1">
                <a:solidFill>
                  <a:srgbClr val="CD2605"/>
                </a:solidFill>
                <a:latin typeface="Calibri" panose="020F0502020204030204" pitchFamily="34" charset="0"/>
                <a:cs typeface="Calibri" panose="020F0502020204030204" pitchFamily="34" charset="0"/>
              </a:rPr>
              <a:t>hóa</a:t>
            </a:r>
            <a:endParaRPr lang="vi-VN" sz="2100" b="1" dirty="0">
              <a:solidFill>
                <a:srgbClr val="CD2605"/>
              </a:solidFill>
              <a:latin typeface="Calibri" panose="020F0502020204030204" pitchFamily="34" charset="0"/>
              <a:cs typeface="Calibri" panose="020F0502020204030204" pitchFamily="34" charset="0"/>
            </a:endParaRPr>
          </a:p>
        </p:txBody>
      </p:sp>
      <p:sp>
        <p:nvSpPr>
          <p:cNvPr id="2651" name="Text Box 11">
            <a:extLst>
              <a:ext uri="{FF2B5EF4-FFF2-40B4-BE49-F238E27FC236}">
                <a16:creationId xmlns:a16="http://schemas.microsoft.com/office/drawing/2014/main" id="{DF2907E4-E091-1D50-A837-0B81B8070165}"/>
              </a:ext>
            </a:extLst>
          </p:cNvPr>
          <p:cNvSpPr txBox="1">
            <a:spLocks noChangeArrowheads="1"/>
          </p:cNvSpPr>
          <p:nvPr/>
        </p:nvSpPr>
        <p:spPr bwMode="auto">
          <a:xfrm>
            <a:off x="6056287" y="2280787"/>
            <a:ext cx="377026" cy="5539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defTabSz="685800" eaLnBrk="0" hangingPunct="0">
              <a:buClrTx/>
              <a:defRPr/>
            </a:pPr>
            <a:r>
              <a:rPr lang="en-US" altLang="en-US" sz="3000" b="1" kern="1200" dirty="0">
                <a:solidFill>
                  <a:prstClr val="black"/>
                </a:solidFill>
                <a:latin typeface="Calibri" panose="020F0502020204030204" pitchFamily="34" charset="0"/>
                <a:ea typeface="+mn-ea"/>
                <a:cs typeface="+mn-cs"/>
              </a:rPr>
              <a:t>+</a:t>
            </a:r>
          </a:p>
        </p:txBody>
      </p:sp>
    </p:spTree>
    <p:extLst>
      <p:ext uri="{BB962C8B-B14F-4D97-AF65-F5344CB8AC3E}">
        <p14:creationId xmlns:p14="http://schemas.microsoft.com/office/powerpoint/2010/main" val="33314924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mph" presetSubtype="2" fill="hold" grpId="0" nodeType="clickEffect">
                                  <p:stCondLst>
                                    <p:cond delay="0"/>
                                  </p:stCondLst>
                                  <p:childTnLst>
                                    <p:animClr clrSpc="rgb" dir="cw">
                                      <p:cBhvr override="childStyle">
                                        <p:cTn id="6" dur="2000" fill="hold"/>
                                        <p:tgtEl>
                                          <p:spTgt spid="2624"/>
                                        </p:tgtEl>
                                        <p:attrNameLst>
                                          <p:attrName>style.color</p:attrName>
                                        </p:attrNameLst>
                                      </p:cBhvr>
                                      <p:to>
                                        <a:srgbClr val="FF0000"/>
                                      </p:to>
                                    </p:animClr>
                                  </p:childTnLst>
                                </p:cTn>
                              </p:par>
                              <p:par>
                                <p:cTn id="7" presetID="3" presetClass="emph" presetSubtype="2" fill="hold" grpId="0" nodeType="withEffect">
                                  <p:stCondLst>
                                    <p:cond delay="0"/>
                                  </p:stCondLst>
                                  <p:childTnLst>
                                    <p:animClr clrSpc="rgb" dir="cw">
                                      <p:cBhvr override="childStyle">
                                        <p:cTn id="8" dur="2000" fill="hold"/>
                                        <p:tgtEl>
                                          <p:spTgt spid="2625"/>
                                        </p:tgtEl>
                                        <p:attrNameLst>
                                          <p:attrName>style.color</p:attrName>
                                        </p:attrNameLst>
                                      </p:cBhvr>
                                      <p:to>
                                        <a:srgbClr val="FF0000"/>
                                      </p:to>
                                    </p:animClr>
                                  </p:childTnLst>
                                </p:cTn>
                              </p:par>
                            </p:childTnLst>
                          </p:cTn>
                        </p:par>
                      </p:childTnLst>
                    </p:cTn>
                  </p:par>
                  <p:par>
                    <p:cTn id="9" fill="hold">
                      <p:stCondLst>
                        <p:cond delay="indefinite"/>
                      </p:stCondLst>
                      <p:childTnLst>
                        <p:par>
                          <p:cTn id="10" fill="hold">
                            <p:stCondLst>
                              <p:cond delay="0"/>
                            </p:stCondLst>
                            <p:childTnLst>
                              <p:par>
                                <p:cTn id="11" presetID="0" presetClass="path" presetSubtype="0" accel="50000" decel="50000" fill="hold" grpId="1" nodeType="clickEffect">
                                  <p:stCondLst>
                                    <p:cond delay="0"/>
                                  </p:stCondLst>
                                  <p:childTnLst>
                                    <p:animMotion origin="layout" path="M -0.00417 1.85185E-6 C -0.02917 0.13179 -0.05399 0.26358 -0.02986 0.32592 C -0.00555 0.38827 0.11215 0.38889 0.14115 0.37407 C 0.17014 0.35926 0.15695 0.29815 0.14375 0.23704 " pathEditMode="relative" rAng="0" ptsTypes="AAAA">
                                      <p:cBhvr>
                                        <p:cTn id="12" dur="2000" fill="hold"/>
                                        <p:tgtEl>
                                          <p:spTgt spid="2624"/>
                                        </p:tgtEl>
                                        <p:attrNameLst>
                                          <p:attrName>ppt_x</p:attrName>
                                          <p:attrName>ppt_y</p:attrName>
                                        </p:attrNameLst>
                                      </p:cBhvr>
                                      <p:rCtr x="6354" y="19074"/>
                                    </p:animMotion>
                                  </p:childTnLst>
                                </p:cTn>
                              </p:par>
                              <p:par>
                                <p:cTn id="13" presetID="0" presetClass="path" presetSubtype="0" accel="50000" decel="50000" fill="hold" grpId="1" nodeType="withEffect">
                                  <p:stCondLst>
                                    <p:cond delay="0"/>
                                  </p:stCondLst>
                                  <p:childTnLst>
                                    <p:animMotion origin="layout" path="M -0.00191 -0.00124 C -0.07465 0.02808 -0.14688 0.05771 -0.16667 0.09784 C -0.18646 0.13734 -0.15382 0.18734 -0.12049 0.23765 " pathEditMode="relative" rAng="0" ptsTypes="AAA">
                                      <p:cBhvr>
                                        <p:cTn id="14" dur="2000" fill="hold"/>
                                        <p:tgtEl>
                                          <p:spTgt spid="2625"/>
                                        </p:tgtEl>
                                        <p:attrNameLst>
                                          <p:attrName>ppt_x</p:attrName>
                                          <p:attrName>ppt_y</p:attrName>
                                        </p:attrNameLst>
                                      </p:cBhvr>
                                      <p:rCtr x="-8542" y="11944"/>
                                    </p:animMotion>
                                  </p:childTnLst>
                                </p:cTn>
                              </p:par>
                            </p:childTnLst>
                          </p:cTn>
                        </p:par>
                      </p:childTnLst>
                    </p:cTn>
                  </p:par>
                  <p:par>
                    <p:cTn id="15" fill="hold">
                      <p:stCondLst>
                        <p:cond delay="indefinite"/>
                      </p:stCondLst>
                      <p:childTnLst>
                        <p:par>
                          <p:cTn id="16" fill="hold">
                            <p:stCondLst>
                              <p:cond delay="0"/>
                            </p:stCondLst>
                            <p:childTnLst>
                              <p:par>
                                <p:cTn id="17" presetID="3" presetClass="exit" presetSubtype="10" fill="hold" grpId="0" nodeType="clickEffect">
                                  <p:stCondLst>
                                    <p:cond delay="0"/>
                                  </p:stCondLst>
                                  <p:childTnLst>
                                    <p:animEffect transition="out" filter="blinds(horizontal)">
                                      <p:cBhvr>
                                        <p:cTn id="18" dur="500"/>
                                        <p:tgtEl>
                                          <p:spTgt spid="2632"/>
                                        </p:tgtEl>
                                      </p:cBhvr>
                                    </p:animEffect>
                                    <p:set>
                                      <p:cBhvr>
                                        <p:cTn id="19" dur="1" fill="hold">
                                          <p:stCondLst>
                                            <p:cond delay="499"/>
                                          </p:stCondLst>
                                        </p:cTn>
                                        <p:tgtEl>
                                          <p:spTgt spid="2632"/>
                                        </p:tgtEl>
                                        <p:attrNameLst>
                                          <p:attrName>style.visibility</p:attrName>
                                        </p:attrNameLst>
                                      </p:cBhvr>
                                      <p:to>
                                        <p:strVal val="hidden"/>
                                      </p:to>
                                    </p:set>
                                  </p:childTnLst>
                                </p:cTn>
                              </p:par>
                            </p:childTnLst>
                          </p:cTn>
                        </p:par>
                        <p:par>
                          <p:cTn id="20" fill="hold">
                            <p:stCondLst>
                              <p:cond delay="500"/>
                            </p:stCondLst>
                            <p:childTnLst>
                              <p:par>
                                <p:cTn id="21" presetID="0" presetClass="path" presetSubtype="0" accel="50000" decel="50000" fill="hold" grpId="0" nodeType="afterEffect">
                                  <p:stCondLst>
                                    <p:cond delay="0"/>
                                  </p:stCondLst>
                                  <p:childTnLst>
                                    <p:animMotion origin="layout" path="M 0.20868 -0.00031 L -0.19375 -0.00247 " pathEditMode="relative" rAng="0" ptsTypes="AA">
                                      <p:cBhvr>
                                        <p:cTn id="22" dur="2000" fill="hold"/>
                                        <p:tgtEl>
                                          <p:spTgt spid="2630"/>
                                        </p:tgtEl>
                                        <p:attrNameLst>
                                          <p:attrName>ppt_x</p:attrName>
                                          <p:attrName>ppt_y</p:attrName>
                                        </p:attrNameLst>
                                      </p:cBhvr>
                                      <p:rCtr x="-20122" y="-123"/>
                                    </p:animMotion>
                                  </p:childTnLst>
                                </p:cTn>
                              </p:par>
                            </p:childTnLst>
                          </p:cTn>
                        </p:par>
                        <p:par>
                          <p:cTn id="23" fill="hold">
                            <p:stCondLst>
                              <p:cond delay="2500"/>
                            </p:stCondLst>
                            <p:childTnLst>
                              <p:par>
                                <p:cTn id="24" presetID="3" presetClass="emph" presetSubtype="2" fill="hold" grpId="2" nodeType="afterEffect">
                                  <p:stCondLst>
                                    <p:cond delay="0"/>
                                  </p:stCondLst>
                                  <p:childTnLst>
                                    <p:animClr clrSpc="rgb" dir="cw">
                                      <p:cBhvr override="childStyle">
                                        <p:cTn id="25" dur="2000" fill="hold"/>
                                        <p:tgtEl>
                                          <p:spTgt spid="2624"/>
                                        </p:tgtEl>
                                        <p:attrNameLst>
                                          <p:attrName>style.color</p:attrName>
                                        </p:attrNameLst>
                                      </p:cBhvr>
                                      <p:to>
                                        <a:schemeClr val="tx1"/>
                                      </p:to>
                                    </p:animClr>
                                  </p:childTnLst>
                                </p:cTn>
                              </p:par>
                              <p:par>
                                <p:cTn id="26" presetID="3" presetClass="emph" presetSubtype="2" fill="hold" grpId="2" nodeType="withEffect">
                                  <p:stCondLst>
                                    <p:cond delay="0"/>
                                  </p:stCondLst>
                                  <p:childTnLst>
                                    <p:animClr clrSpc="rgb" dir="cw">
                                      <p:cBhvr override="childStyle">
                                        <p:cTn id="27" dur="2000" fill="hold"/>
                                        <p:tgtEl>
                                          <p:spTgt spid="2625"/>
                                        </p:tgtEl>
                                        <p:attrNameLst>
                                          <p:attrName>style.color</p:attrName>
                                        </p:attrNameLst>
                                      </p:cBhvr>
                                      <p:to>
                                        <a:schemeClr val="tx1"/>
                                      </p:to>
                                    </p:animClr>
                                  </p:childTnLst>
                                </p:cTn>
                              </p:par>
                            </p:childTnLst>
                          </p:cTn>
                        </p:par>
                        <p:par>
                          <p:cTn id="28" fill="hold">
                            <p:stCondLst>
                              <p:cond delay="4500"/>
                            </p:stCondLst>
                            <p:childTnLst>
                              <p:par>
                                <p:cTn id="29" presetID="4" presetClass="entr" presetSubtype="32" fill="hold" grpId="0" nodeType="afterEffect">
                                  <p:stCondLst>
                                    <p:cond delay="0"/>
                                  </p:stCondLst>
                                  <p:childTnLst>
                                    <p:set>
                                      <p:cBhvr>
                                        <p:cTn id="30" dur="1" fill="hold">
                                          <p:stCondLst>
                                            <p:cond delay="0"/>
                                          </p:stCondLst>
                                        </p:cTn>
                                        <p:tgtEl>
                                          <p:spTgt spid="2631"/>
                                        </p:tgtEl>
                                        <p:attrNameLst>
                                          <p:attrName>style.visibility</p:attrName>
                                        </p:attrNameLst>
                                      </p:cBhvr>
                                      <p:to>
                                        <p:strVal val="visible"/>
                                      </p:to>
                                    </p:set>
                                    <p:animEffect transition="in" filter="box(out)">
                                      <p:cBhvr>
                                        <p:cTn id="31" dur="500"/>
                                        <p:tgtEl>
                                          <p:spTgt spid="2631"/>
                                        </p:tgtEl>
                                      </p:cBhvr>
                                    </p:animEffect>
                                  </p:childTnLst>
                                </p:cTn>
                              </p:par>
                              <p:par>
                                <p:cTn id="32" presetID="4" presetClass="exit" presetSubtype="16" fill="hold" grpId="3" nodeType="withEffect">
                                  <p:stCondLst>
                                    <p:cond delay="0"/>
                                  </p:stCondLst>
                                  <p:childTnLst>
                                    <p:animEffect transition="out" filter="box(in)">
                                      <p:cBhvr>
                                        <p:cTn id="33" dur="500"/>
                                        <p:tgtEl>
                                          <p:spTgt spid="2624"/>
                                        </p:tgtEl>
                                      </p:cBhvr>
                                    </p:animEffect>
                                    <p:set>
                                      <p:cBhvr>
                                        <p:cTn id="34" dur="1" fill="hold">
                                          <p:stCondLst>
                                            <p:cond delay="499"/>
                                          </p:stCondLst>
                                        </p:cTn>
                                        <p:tgtEl>
                                          <p:spTgt spid="2624"/>
                                        </p:tgtEl>
                                        <p:attrNameLst>
                                          <p:attrName>style.visibility</p:attrName>
                                        </p:attrNameLst>
                                      </p:cBhvr>
                                      <p:to>
                                        <p:strVal val="hidden"/>
                                      </p:to>
                                    </p:set>
                                  </p:childTnLst>
                                </p:cTn>
                              </p:par>
                              <p:par>
                                <p:cTn id="35" presetID="4" presetClass="exit" presetSubtype="16" fill="hold" grpId="3" nodeType="withEffect">
                                  <p:stCondLst>
                                    <p:cond delay="0"/>
                                  </p:stCondLst>
                                  <p:childTnLst>
                                    <p:animEffect transition="out" filter="box(in)">
                                      <p:cBhvr>
                                        <p:cTn id="36" dur="500"/>
                                        <p:tgtEl>
                                          <p:spTgt spid="2625"/>
                                        </p:tgtEl>
                                      </p:cBhvr>
                                    </p:animEffect>
                                    <p:set>
                                      <p:cBhvr>
                                        <p:cTn id="37" dur="1" fill="hold">
                                          <p:stCondLst>
                                            <p:cond delay="499"/>
                                          </p:stCondLst>
                                        </p:cTn>
                                        <p:tgtEl>
                                          <p:spTgt spid="2625"/>
                                        </p:tgtEl>
                                        <p:attrNameLst>
                                          <p:attrName>style.visibility</p:attrName>
                                        </p:attrNameLst>
                                      </p:cBhvr>
                                      <p:to>
                                        <p:strVal val="hidden"/>
                                      </p:to>
                                    </p:set>
                                  </p:childTnLst>
                                </p:cTn>
                              </p:par>
                            </p:childTnLst>
                          </p:cTn>
                        </p:par>
                        <p:par>
                          <p:cTn id="38" fill="hold">
                            <p:stCondLst>
                              <p:cond delay="5000"/>
                            </p:stCondLst>
                            <p:childTnLst>
                              <p:par>
                                <p:cTn id="39" presetID="0" presetClass="path" presetSubtype="0" accel="50000" decel="50000" fill="hold" grpId="1" nodeType="afterEffect">
                                  <p:stCondLst>
                                    <p:cond delay="0"/>
                                  </p:stCondLst>
                                  <p:childTnLst>
                                    <p:animMotion origin="layout" path="M 2.77778E-6 -3.7037E-6 C 0.10625 0.01667 0.21319 0.03426 0.27153 0.00679 C 0.33003 -0.02068 0.33941 -0.0929 0.34982 -0.16327 " pathEditMode="relative" rAng="0" ptsTypes="AAA">
                                      <p:cBhvr>
                                        <p:cTn id="40" dur="2000" fill="hold"/>
                                        <p:tgtEl>
                                          <p:spTgt spid="2631"/>
                                        </p:tgtEl>
                                        <p:attrNameLst>
                                          <p:attrName>ppt_x</p:attrName>
                                          <p:attrName>ppt_y</p:attrName>
                                        </p:attrNameLst>
                                      </p:cBhvr>
                                      <p:rCtr x="17483" y="-7130"/>
                                    </p:animMotion>
                                  </p:childTnLst>
                                </p:cTn>
                              </p:par>
                            </p:childTnLst>
                          </p:cTn>
                        </p:par>
                      </p:childTnLst>
                    </p:cTn>
                  </p:par>
                  <p:par>
                    <p:cTn id="41" fill="hold">
                      <p:stCondLst>
                        <p:cond delay="indefinite"/>
                      </p:stCondLst>
                      <p:childTnLst>
                        <p:par>
                          <p:cTn id="42" fill="hold">
                            <p:stCondLst>
                              <p:cond delay="0"/>
                            </p:stCondLst>
                            <p:childTnLst>
                              <p:par>
                                <p:cTn id="43" presetID="2" presetClass="entr" presetSubtype="4" fill="hold" grpId="0" nodeType="clickEffect">
                                  <p:stCondLst>
                                    <p:cond delay="0"/>
                                  </p:stCondLst>
                                  <p:childTnLst>
                                    <p:set>
                                      <p:cBhvr>
                                        <p:cTn id="44" dur="1" fill="hold">
                                          <p:stCondLst>
                                            <p:cond delay="0"/>
                                          </p:stCondLst>
                                        </p:cTn>
                                        <p:tgtEl>
                                          <p:spTgt spid="2651"/>
                                        </p:tgtEl>
                                        <p:attrNameLst>
                                          <p:attrName>style.visibility</p:attrName>
                                        </p:attrNameLst>
                                      </p:cBhvr>
                                      <p:to>
                                        <p:strVal val="visible"/>
                                      </p:to>
                                    </p:set>
                                    <p:anim calcmode="lin" valueType="num">
                                      <p:cBhvr additive="base">
                                        <p:cTn id="45" dur="500" fill="hold"/>
                                        <p:tgtEl>
                                          <p:spTgt spid="2651"/>
                                        </p:tgtEl>
                                        <p:attrNameLst>
                                          <p:attrName>ppt_x</p:attrName>
                                        </p:attrNameLst>
                                      </p:cBhvr>
                                      <p:tavLst>
                                        <p:tav tm="0">
                                          <p:val>
                                            <p:strVal val="#ppt_x"/>
                                          </p:val>
                                        </p:tav>
                                        <p:tav tm="100000">
                                          <p:val>
                                            <p:strVal val="#ppt_x"/>
                                          </p:val>
                                        </p:tav>
                                      </p:tavLst>
                                    </p:anim>
                                    <p:anim calcmode="lin" valueType="num">
                                      <p:cBhvr additive="base">
                                        <p:cTn id="46" dur="500" fill="hold"/>
                                        <p:tgtEl>
                                          <p:spTgt spid="2651"/>
                                        </p:tgtEl>
                                        <p:attrNameLst>
                                          <p:attrName>ppt_y</p:attrName>
                                        </p:attrNameLst>
                                      </p:cBhvr>
                                      <p:tavLst>
                                        <p:tav tm="0">
                                          <p:val>
                                            <p:strVal val="1+#ppt_h/2"/>
                                          </p:val>
                                        </p:tav>
                                        <p:tav tm="100000">
                                          <p:val>
                                            <p:strVal val="#ppt_y"/>
                                          </p:val>
                                        </p:tav>
                                      </p:tavLst>
                                    </p:anim>
                                  </p:childTnLst>
                                </p:cTn>
                              </p:par>
                            </p:childTnLst>
                          </p:cTn>
                        </p:par>
                      </p:childTnLst>
                    </p:cTn>
                  </p:par>
                  <p:par>
                    <p:cTn id="47" fill="hold">
                      <p:stCondLst>
                        <p:cond delay="indefinite"/>
                      </p:stCondLst>
                      <p:childTnLst>
                        <p:par>
                          <p:cTn id="48" fill="hold">
                            <p:stCondLst>
                              <p:cond delay="0"/>
                            </p:stCondLst>
                            <p:childTnLst>
                              <p:par>
                                <p:cTn id="49" presetID="22" presetClass="entr" presetSubtype="8" fill="hold" nodeType="clickEffect">
                                  <p:stCondLst>
                                    <p:cond delay="0"/>
                                  </p:stCondLst>
                                  <p:childTnLst>
                                    <p:set>
                                      <p:cBhvr>
                                        <p:cTn id="50" dur="1" fill="hold">
                                          <p:stCondLst>
                                            <p:cond delay="0"/>
                                          </p:stCondLst>
                                        </p:cTn>
                                        <p:tgtEl>
                                          <p:spTgt spid="2633"/>
                                        </p:tgtEl>
                                        <p:attrNameLst>
                                          <p:attrName>style.visibility</p:attrName>
                                        </p:attrNameLst>
                                      </p:cBhvr>
                                      <p:to>
                                        <p:strVal val="visible"/>
                                      </p:to>
                                    </p:set>
                                    <p:animEffect transition="in" filter="wipe(left)">
                                      <p:cBhvr>
                                        <p:cTn id="51" dur="2000"/>
                                        <p:tgtEl>
                                          <p:spTgt spid="26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24" grpId="0"/>
      <p:bldP spid="2624" grpId="1" bldLvl="0" animBg="1"/>
      <p:bldP spid="2624" grpId="2"/>
      <p:bldP spid="2624" grpId="3" bldLvl="0" animBg="1"/>
      <p:bldP spid="2625" grpId="0"/>
      <p:bldP spid="2625" grpId="1" bldLvl="0" animBg="1"/>
      <p:bldP spid="2625" grpId="2"/>
      <p:bldP spid="2625" grpId="3" bldLvl="0" animBg="1"/>
      <p:bldP spid="2630" grpId="0" bldLvl="0" animBg="1"/>
      <p:bldP spid="2631" grpId="0" bldLvl="0" animBg="1"/>
      <p:bldP spid="2631" grpId="1" bldLvl="0" animBg="1"/>
      <p:bldP spid="2632" grpId="0" bldLvl="0" animBg="1"/>
      <p:bldP spid="2651" grpId="0" bldLvl="0" animBg="1"/>
    </p:bld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Shape 2481"/>
        <p:cNvGrpSpPr/>
        <p:nvPr/>
      </p:nvGrpSpPr>
      <p:grpSpPr>
        <a:xfrm>
          <a:off x="0" y="0"/>
          <a:ext cx="0" cy="0"/>
          <a:chOff x="0" y="0"/>
          <a:chExt cx="0" cy="0"/>
        </a:xfrm>
      </p:grpSpPr>
      <p:sp>
        <p:nvSpPr>
          <p:cNvPr id="2556" name="Rectangle: Rounded Corners 2555">
            <a:extLst>
              <a:ext uri="{FF2B5EF4-FFF2-40B4-BE49-F238E27FC236}">
                <a16:creationId xmlns:a16="http://schemas.microsoft.com/office/drawing/2014/main" id="{B39F0A52-BEA7-1728-0125-D7D62885F996}"/>
              </a:ext>
            </a:extLst>
          </p:cNvPr>
          <p:cNvSpPr/>
          <p:nvPr/>
        </p:nvSpPr>
        <p:spPr>
          <a:xfrm>
            <a:off x="377648" y="1021209"/>
            <a:ext cx="7911528" cy="2699581"/>
          </a:xfrm>
          <a:prstGeom prst="roundRect">
            <a:avLst>
              <a:gd name="adj" fmla="val 12237"/>
            </a:avLst>
          </a:prstGeom>
          <a:noFill/>
          <a:ln>
            <a:solidFill>
              <a:srgbClr val="FFC000"/>
            </a:solidFill>
            <a:prstDash val="dashDo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E4655"/>
              </a:solidFill>
              <a:effectLst/>
              <a:uLnTx/>
              <a:uFillTx/>
              <a:latin typeface="Arial"/>
              <a:ea typeface="+mn-ea"/>
              <a:cs typeface="+mn-cs"/>
              <a:sym typeface="Arial"/>
            </a:endParaRPr>
          </a:p>
        </p:txBody>
      </p:sp>
      <p:grpSp>
        <p:nvGrpSpPr>
          <p:cNvPr id="16" name="Google Shape;1286;p34">
            <a:extLst>
              <a:ext uri="{FF2B5EF4-FFF2-40B4-BE49-F238E27FC236}">
                <a16:creationId xmlns:a16="http://schemas.microsoft.com/office/drawing/2014/main" id="{41170158-258F-B850-75F5-CDF3A3AC50A2}"/>
              </a:ext>
            </a:extLst>
          </p:cNvPr>
          <p:cNvGrpSpPr/>
          <p:nvPr/>
        </p:nvGrpSpPr>
        <p:grpSpPr>
          <a:xfrm flipH="1">
            <a:off x="7349715" y="2141166"/>
            <a:ext cx="2009023" cy="4862806"/>
            <a:chOff x="-457200" y="2304788"/>
            <a:chExt cx="2267513" cy="5488478"/>
          </a:xfrm>
        </p:grpSpPr>
        <p:sp>
          <p:nvSpPr>
            <p:cNvPr id="17" name="Google Shape;1287;p34">
              <a:extLst>
                <a:ext uri="{FF2B5EF4-FFF2-40B4-BE49-F238E27FC236}">
                  <a16:creationId xmlns:a16="http://schemas.microsoft.com/office/drawing/2014/main" id="{FBCDB73D-2F46-895D-081F-C4069BBF4393}"/>
                </a:ext>
              </a:extLst>
            </p:cNvPr>
            <p:cNvSpPr/>
            <p:nvPr/>
          </p:nvSpPr>
          <p:spPr>
            <a:xfrm>
              <a:off x="1203195" y="2473995"/>
              <a:ext cx="173951" cy="289740"/>
            </a:xfrm>
            <a:custGeom>
              <a:avLst/>
              <a:gdLst/>
              <a:ahLst/>
              <a:cxnLst/>
              <a:rect l="l" t="t" r="r" b="b"/>
              <a:pathLst>
                <a:path w="4217" h="7024" extrusionOk="0">
                  <a:moveTo>
                    <a:pt x="163" y="1"/>
                  </a:moveTo>
                  <a:cubicBezTo>
                    <a:pt x="73" y="1"/>
                    <a:pt x="1" y="74"/>
                    <a:pt x="1" y="164"/>
                  </a:cubicBezTo>
                  <a:lnTo>
                    <a:pt x="1" y="4628"/>
                  </a:lnTo>
                  <a:cubicBezTo>
                    <a:pt x="1" y="4686"/>
                    <a:pt x="30" y="4741"/>
                    <a:pt x="83" y="4771"/>
                  </a:cubicBezTo>
                  <a:lnTo>
                    <a:pt x="3950" y="7001"/>
                  </a:lnTo>
                  <a:cubicBezTo>
                    <a:pt x="3975" y="7016"/>
                    <a:pt x="4003" y="7023"/>
                    <a:pt x="4031" y="7023"/>
                  </a:cubicBezTo>
                  <a:cubicBezTo>
                    <a:pt x="4087" y="7023"/>
                    <a:pt x="4140" y="6994"/>
                    <a:pt x="4170" y="6943"/>
                  </a:cubicBezTo>
                  <a:cubicBezTo>
                    <a:pt x="4216" y="6866"/>
                    <a:pt x="4189" y="6766"/>
                    <a:pt x="4112" y="6719"/>
                  </a:cubicBezTo>
                  <a:lnTo>
                    <a:pt x="329" y="4535"/>
                  </a:lnTo>
                  <a:lnTo>
                    <a:pt x="329" y="164"/>
                  </a:lnTo>
                  <a:cubicBezTo>
                    <a:pt x="329" y="74"/>
                    <a:pt x="256" y="1"/>
                    <a:pt x="167" y="1"/>
                  </a:cubicBezTo>
                  <a:close/>
                </a:path>
              </a:pathLst>
            </a:custGeom>
            <a:solidFill>
              <a:srgbClr val="B6DE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18" name="Google Shape;1288;p34">
              <a:extLst>
                <a:ext uri="{FF2B5EF4-FFF2-40B4-BE49-F238E27FC236}">
                  <a16:creationId xmlns:a16="http://schemas.microsoft.com/office/drawing/2014/main" id="{F3401BEF-A9FB-EC80-D4C0-029905A8F965}"/>
                </a:ext>
              </a:extLst>
            </p:cNvPr>
            <p:cNvSpPr/>
            <p:nvPr/>
          </p:nvSpPr>
          <p:spPr>
            <a:xfrm>
              <a:off x="1042815" y="2658218"/>
              <a:ext cx="174817" cy="105435"/>
            </a:xfrm>
            <a:custGeom>
              <a:avLst/>
              <a:gdLst/>
              <a:ahLst/>
              <a:cxnLst/>
              <a:rect l="l" t="t" r="r" b="b"/>
              <a:pathLst>
                <a:path w="4238" h="2556" extrusionOk="0">
                  <a:moveTo>
                    <a:pt x="4054" y="0"/>
                  </a:moveTo>
                  <a:cubicBezTo>
                    <a:pt x="4026" y="0"/>
                    <a:pt x="3997" y="7"/>
                    <a:pt x="3971" y="23"/>
                  </a:cubicBezTo>
                  <a:lnTo>
                    <a:pt x="105" y="2252"/>
                  </a:lnTo>
                  <a:cubicBezTo>
                    <a:pt x="27" y="2298"/>
                    <a:pt x="0" y="2397"/>
                    <a:pt x="46" y="2475"/>
                  </a:cubicBezTo>
                  <a:cubicBezTo>
                    <a:pt x="77" y="2527"/>
                    <a:pt x="132" y="2555"/>
                    <a:pt x="188" y="2555"/>
                  </a:cubicBezTo>
                  <a:cubicBezTo>
                    <a:pt x="215" y="2555"/>
                    <a:pt x="243" y="2548"/>
                    <a:pt x="269" y="2534"/>
                  </a:cubicBezTo>
                  <a:lnTo>
                    <a:pt x="4131" y="303"/>
                  </a:lnTo>
                  <a:cubicBezTo>
                    <a:pt x="4210" y="260"/>
                    <a:pt x="4237" y="161"/>
                    <a:pt x="4193" y="80"/>
                  </a:cubicBezTo>
                  <a:lnTo>
                    <a:pt x="4193" y="79"/>
                  </a:lnTo>
                  <a:cubicBezTo>
                    <a:pt x="4163" y="28"/>
                    <a:pt x="4110" y="0"/>
                    <a:pt x="4054" y="0"/>
                  </a:cubicBezTo>
                  <a:close/>
                </a:path>
              </a:pathLst>
            </a:custGeom>
            <a:solidFill>
              <a:srgbClr val="B6DE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19" name="Google Shape;1289;p34">
              <a:extLst>
                <a:ext uri="{FF2B5EF4-FFF2-40B4-BE49-F238E27FC236}">
                  <a16:creationId xmlns:a16="http://schemas.microsoft.com/office/drawing/2014/main" id="{0021F9D8-6DAE-7157-7D84-C930B0CB05B1}"/>
                </a:ext>
              </a:extLst>
            </p:cNvPr>
            <p:cNvSpPr/>
            <p:nvPr/>
          </p:nvSpPr>
          <p:spPr>
            <a:xfrm>
              <a:off x="1000575" y="2450689"/>
              <a:ext cx="173910" cy="289658"/>
            </a:xfrm>
            <a:custGeom>
              <a:avLst/>
              <a:gdLst/>
              <a:ahLst/>
              <a:cxnLst/>
              <a:rect l="l" t="t" r="r" b="b"/>
              <a:pathLst>
                <a:path w="4216" h="7022" extrusionOk="0">
                  <a:moveTo>
                    <a:pt x="4054" y="0"/>
                  </a:moveTo>
                  <a:cubicBezTo>
                    <a:pt x="3965" y="0"/>
                    <a:pt x="3890" y="72"/>
                    <a:pt x="3890" y="162"/>
                  </a:cubicBezTo>
                  <a:lnTo>
                    <a:pt x="3890" y="164"/>
                  </a:lnTo>
                  <a:lnTo>
                    <a:pt x="3890" y="4533"/>
                  </a:lnTo>
                  <a:lnTo>
                    <a:pt x="106" y="6717"/>
                  </a:lnTo>
                  <a:cubicBezTo>
                    <a:pt x="26" y="6761"/>
                    <a:pt x="0" y="6860"/>
                    <a:pt x="44" y="6939"/>
                  </a:cubicBezTo>
                  <a:lnTo>
                    <a:pt x="44" y="6941"/>
                  </a:lnTo>
                  <a:cubicBezTo>
                    <a:pt x="74" y="6993"/>
                    <a:pt x="128" y="7021"/>
                    <a:pt x="183" y="7021"/>
                  </a:cubicBezTo>
                  <a:cubicBezTo>
                    <a:pt x="211" y="7021"/>
                    <a:pt x="239" y="7014"/>
                    <a:pt x="265" y="6999"/>
                  </a:cubicBezTo>
                  <a:lnTo>
                    <a:pt x="4134" y="4766"/>
                  </a:lnTo>
                  <a:cubicBezTo>
                    <a:pt x="4183" y="4736"/>
                    <a:pt x="4214" y="4684"/>
                    <a:pt x="4214" y="4628"/>
                  </a:cubicBezTo>
                  <a:lnTo>
                    <a:pt x="4214" y="164"/>
                  </a:lnTo>
                  <a:cubicBezTo>
                    <a:pt x="4216" y="73"/>
                    <a:pt x="4144" y="0"/>
                    <a:pt x="4054" y="0"/>
                  </a:cubicBezTo>
                  <a:close/>
                </a:path>
              </a:pathLst>
            </a:custGeom>
            <a:solidFill>
              <a:srgbClr val="B6DE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0" name="Google Shape;1290;p34">
              <a:extLst>
                <a:ext uri="{FF2B5EF4-FFF2-40B4-BE49-F238E27FC236}">
                  <a16:creationId xmlns:a16="http://schemas.microsoft.com/office/drawing/2014/main" id="{E3EE19F5-9C67-36F2-4EC7-760319C378A1}"/>
                </a:ext>
              </a:extLst>
            </p:cNvPr>
            <p:cNvSpPr/>
            <p:nvPr/>
          </p:nvSpPr>
          <p:spPr>
            <a:xfrm>
              <a:off x="724200" y="6155021"/>
              <a:ext cx="516285" cy="1437274"/>
            </a:xfrm>
            <a:custGeom>
              <a:avLst/>
              <a:gdLst/>
              <a:ahLst/>
              <a:cxnLst/>
              <a:rect l="l" t="t" r="r" b="b"/>
              <a:pathLst>
                <a:path w="12516" h="34843" extrusionOk="0">
                  <a:moveTo>
                    <a:pt x="12516" y="0"/>
                  </a:moveTo>
                  <a:lnTo>
                    <a:pt x="1671" y="1434"/>
                  </a:lnTo>
                  <a:cubicBezTo>
                    <a:pt x="1671" y="1434"/>
                    <a:pt x="1885" y="6438"/>
                    <a:pt x="1837" y="13294"/>
                  </a:cubicBezTo>
                  <a:cubicBezTo>
                    <a:pt x="1791" y="20151"/>
                    <a:pt x="0" y="33720"/>
                    <a:pt x="0" y="33720"/>
                  </a:cubicBezTo>
                  <a:cubicBezTo>
                    <a:pt x="0" y="33720"/>
                    <a:pt x="574" y="34391"/>
                    <a:pt x="2217" y="34700"/>
                  </a:cubicBezTo>
                  <a:cubicBezTo>
                    <a:pt x="2794" y="34807"/>
                    <a:pt x="3267" y="34842"/>
                    <a:pt x="3638" y="34842"/>
                  </a:cubicBezTo>
                  <a:cubicBezTo>
                    <a:pt x="4321" y="34842"/>
                    <a:pt x="4656" y="34724"/>
                    <a:pt x="4656" y="34724"/>
                  </a:cubicBezTo>
                  <a:cubicBezTo>
                    <a:pt x="4656" y="34724"/>
                    <a:pt x="10003" y="16742"/>
                    <a:pt x="12516" y="0"/>
                  </a:cubicBezTo>
                  <a:close/>
                </a:path>
              </a:pathLst>
            </a:custGeom>
            <a:solidFill>
              <a:srgbClr val="FFC8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1" name="Google Shape;1291;p34">
              <a:extLst>
                <a:ext uri="{FF2B5EF4-FFF2-40B4-BE49-F238E27FC236}">
                  <a16:creationId xmlns:a16="http://schemas.microsoft.com/office/drawing/2014/main" id="{BB70CEE9-E4CB-463D-696F-AE36C67FA63E}"/>
                </a:ext>
              </a:extLst>
            </p:cNvPr>
            <p:cNvSpPr/>
            <p:nvPr/>
          </p:nvSpPr>
          <p:spPr>
            <a:xfrm>
              <a:off x="724241" y="6155021"/>
              <a:ext cx="516244" cy="1429560"/>
            </a:xfrm>
            <a:custGeom>
              <a:avLst/>
              <a:gdLst/>
              <a:ahLst/>
              <a:cxnLst/>
              <a:rect l="l" t="t" r="r" b="b"/>
              <a:pathLst>
                <a:path w="12515" h="34656" extrusionOk="0">
                  <a:moveTo>
                    <a:pt x="12515" y="0"/>
                  </a:moveTo>
                  <a:lnTo>
                    <a:pt x="1671" y="1436"/>
                  </a:lnTo>
                  <a:cubicBezTo>
                    <a:pt x="1671" y="1436"/>
                    <a:pt x="1885" y="6439"/>
                    <a:pt x="1839" y="13296"/>
                  </a:cubicBezTo>
                  <a:cubicBezTo>
                    <a:pt x="1791" y="20152"/>
                    <a:pt x="1" y="33723"/>
                    <a:pt x="1" y="33723"/>
                  </a:cubicBezTo>
                  <a:cubicBezTo>
                    <a:pt x="1" y="33723"/>
                    <a:pt x="527" y="34333"/>
                    <a:pt x="2003" y="34656"/>
                  </a:cubicBezTo>
                  <a:cubicBezTo>
                    <a:pt x="1792" y="34163"/>
                    <a:pt x="1025" y="32843"/>
                    <a:pt x="1107" y="32429"/>
                  </a:cubicBezTo>
                  <a:cubicBezTo>
                    <a:pt x="1861" y="28627"/>
                    <a:pt x="2914" y="16006"/>
                    <a:pt x="2914" y="16006"/>
                  </a:cubicBezTo>
                  <a:cubicBezTo>
                    <a:pt x="2914" y="16006"/>
                    <a:pt x="4697" y="13244"/>
                    <a:pt x="5332" y="10263"/>
                  </a:cubicBezTo>
                  <a:cubicBezTo>
                    <a:pt x="6057" y="5960"/>
                    <a:pt x="6229" y="3767"/>
                    <a:pt x="6229" y="3767"/>
                  </a:cubicBezTo>
                  <a:cubicBezTo>
                    <a:pt x="6229" y="3767"/>
                    <a:pt x="10094" y="3172"/>
                    <a:pt x="12111" y="2552"/>
                  </a:cubicBezTo>
                  <a:cubicBezTo>
                    <a:pt x="12252" y="1699"/>
                    <a:pt x="12388" y="848"/>
                    <a:pt x="12515" y="0"/>
                  </a:cubicBezTo>
                  <a:close/>
                </a:path>
              </a:pathLst>
            </a:custGeom>
            <a:solidFill>
              <a:srgbClr val="F69D9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2" name="Google Shape;1292;p34">
              <a:extLst>
                <a:ext uri="{FF2B5EF4-FFF2-40B4-BE49-F238E27FC236}">
                  <a16:creationId xmlns:a16="http://schemas.microsoft.com/office/drawing/2014/main" id="{141BA363-D520-F70F-61B3-A7A597D82437}"/>
                </a:ext>
              </a:extLst>
            </p:cNvPr>
            <p:cNvSpPr/>
            <p:nvPr/>
          </p:nvSpPr>
          <p:spPr>
            <a:xfrm>
              <a:off x="1164791" y="4193831"/>
              <a:ext cx="296752" cy="1701563"/>
            </a:xfrm>
            <a:custGeom>
              <a:avLst/>
              <a:gdLst/>
              <a:ahLst/>
              <a:cxnLst/>
              <a:rect l="l" t="t" r="r" b="b"/>
              <a:pathLst>
                <a:path w="7194" h="41250" extrusionOk="0">
                  <a:moveTo>
                    <a:pt x="1553" y="1"/>
                  </a:moveTo>
                  <a:lnTo>
                    <a:pt x="1" y="2319"/>
                  </a:lnTo>
                  <a:lnTo>
                    <a:pt x="2312" y="41249"/>
                  </a:lnTo>
                  <a:cubicBezTo>
                    <a:pt x="2312" y="41249"/>
                    <a:pt x="6876" y="40484"/>
                    <a:pt x="7193" y="40363"/>
                  </a:cubicBezTo>
                  <a:cubicBezTo>
                    <a:pt x="7193" y="40363"/>
                    <a:pt x="7004" y="37230"/>
                    <a:pt x="6822" y="34872"/>
                  </a:cubicBezTo>
                  <a:cubicBezTo>
                    <a:pt x="6640" y="32513"/>
                    <a:pt x="4143" y="8175"/>
                    <a:pt x="3962" y="6660"/>
                  </a:cubicBezTo>
                  <a:cubicBezTo>
                    <a:pt x="3780" y="5146"/>
                    <a:pt x="1553" y="1"/>
                    <a:pt x="1553"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3" name="Google Shape;1293;p34">
              <a:extLst>
                <a:ext uri="{FF2B5EF4-FFF2-40B4-BE49-F238E27FC236}">
                  <a16:creationId xmlns:a16="http://schemas.microsoft.com/office/drawing/2014/main" id="{928541E8-456D-0283-8640-D97468B4C559}"/>
                </a:ext>
              </a:extLst>
            </p:cNvPr>
            <p:cNvSpPr/>
            <p:nvPr/>
          </p:nvSpPr>
          <p:spPr>
            <a:xfrm>
              <a:off x="1164791" y="4193831"/>
              <a:ext cx="296752" cy="1701563"/>
            </a:xfrm>
            <a:custGeom>
              <a:avLst/>
              <a:gdLst/>
              <a:ahLst/>
              <a:cxnLst/>
              <a:rect l="l" t="t" r="r" b="b"/>
              <a:pathLst>
                <a:path w="7194" h="41250" extrusionOk="0">
                  <a:moveTo>
                    <a:pt x="1553" y="1"/>
                  </a:moveTo>
                  <a:lnTo>
                    <a:pt x="1" y="2319"/>
                  </a:lnTo>
                  <a:lnTo>
                    <a:pt x="2312" y="41249"/>
                  </a:lnTo>
                  <a:cubicBezTo>
                    <a:pt x="2312" y="41249"/>
                    <a:pt x="6876" y="40484"/>
                    <a:pt x="7193" y="40363"/>
                  </a:cubicBezTo>
                  <a:cubicBezTo>
                    <a:pt x="7193" y="40363"/>
                    <a:pt x="7004" y="37230"/>
                    <a:pt x="6822" y="34872"/>
                  </a:cubicBezTo>
                  <a:cubicBezTo>
                    <a:pt x="6640" y="32513"/>
                    <a:pt x="4143" y="8175"/>
                    <a:pt x="3962" y="6660"/>
                  </a:cubicBezTo>
                  <a:cubicBezTo>
                    <a:pt x="3780" y="5146"/>
                    <a:pt x="1553" y="1"/>
                    <a:pt x="1553" y="1"/>
                  </a:cubicBezTo>
                  <a:close/>
                </a:path>
              </a:pathLst>
            </a:custGeom>
            <a:solidFill>
              <a:srgbClr val="274590">
                <a:alpha val="1488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4" name="Google Shape;1294;p34">
              <a:extLst>
                <a:ext uri="{FF2B5EF4-FFF2-40B4-BE49-F238E27FC236}">
                  <a16:creationId xmlns:a16="http://schemas.microsoft.com/office/drawing/2014/main" id="{8CFD1B19-69CB-A717-2794-B58E007FE5C1}"/>
                </a:ext>
              </a:extLst>
            </p:cNvPr>
            <p:cNvSpPr/>
            <p:nvPr/>
          </p:nvSpPr>
          <p:spPr>
            <a:xfrm>
              <a:off x="-457200" y="6202995"/>
              <a:ext cx="520328" cy="299599"/>
            </a:xfrm>
            <a:custGeom>
              <a:avLst/>
              <a:gdLst/>
              <a:ahLst/>
              <a:cxnLst/>
              <a:rect l="l" t="t" r="r" b="b"/>
              <a:pathLst>
                <a:path w="12614" h="7263" extrusionOk="0">
                  <a:moveTo>
                    <a:pt x="9377" y="1"/>
                  </a:moveTo>
                  <a:cubicBezTo>
                    <a:pt x="9079" y="1"/>
                    <a:pt x="8746" y="66"/>
                    <a:pt x="8383" y="234"/>
                  </a:cubicBezTo>
                  <a:cubicBezTo>
                    <a:pt x="7117" y="819"/>
                    <a:pt x="5826" y="2050"/>
                    <a:pt x="4522" y="2685"/>
                  </a:cubicBezTo>
                  <a:cubicBezTo>
                    <a:pt x="3218" y="3319"/>
                    <a:pt x="2080" y="3882"/>
                    <a:pt x="1432" y="4084"/>
                  </a:cubicBezTo>
                  <a:cubicBezTo>
                    <a:pt x="785" y="4284"/>
                    <a:pt x="168" y="4678"/>
                    <a:pt x="226" y="4974"/>
                  </a:cubicBezTo>
                  <a:cubicBezTo>
                    <a:pt x="0" y="6430"/>
                    <a:pt x="785" y="7026"/>
                    <a:pt x="1518" y="7117"/>
                  </a:cubicBezTo>
                  <a:cubicBezTo>
                    <a:pt x="1594" y="7121"/>
                    <a:pt x="1666" y="7123"/>
                    <a:pt x="1735" y="7123"/>
                  </a:cubicBezTo>
                  <a:cubicBezTo>
                    <a:pt x="2501" y="7123"/>
                    <a:pt x="2896" y="6911"/>
                    <a:pt x="3780" y="6734"/>
                  </a:cubicBezTo>
                  <a:cubicBezTo>
                    <a:pt x="4049" y="6680"/>
                    <a:pt x="4377" y="6649"/>
                    <a:pt x="4721" y="6649"/>
                  </a:cubicBezTo>
                  <a:cubicBezTo>
                    <a:pt x="5320" y="6649"/>
                    <a:pt x="5964" y="6741"/>
                    <a:pt x="6422" y="6958"/>
                  </a:cubicBezTo>
                  <a:cubicBezTo>
                    <a:pt x="6885" y="7176"/>
                    <a:pt x="7288" y="7262"/>
                    <a:pt x="7722" y="7262"/>
                  </a:cubicBezTo>
                  <a:cubicBezTo>
                    <a:pt x="7965" y="7262"/>
                    <a:pt x="8217" y="7235"/>
                    <a:pt x="8495" y="7189"/>
                  </a:cubicBezTo>
                  <a:cubicBezTo>
                    <a:pt x="9268" y="7061"/>
                    <a:pt x="12001" y="5255"/>
                    <a:pt x="12001" y="5255"/>
                  </a:cubicBezTo>
                  <a:lnTo>
                    <a:pt x="12069" y="5010"/>
                  </a:lnTo>
                  <a:cubicBezTo>
                    <a:pt x="12466" y="4686"/>
                    <a:pt x="12613" y="4588"/>
                    <a:pt x="12537" y="3810"/>
                  </a:cubicBezTo>
                  <a:cubicBezTo>
                    <a:pt x="12459" y="3033"/>
                    <a:pt x="11222" y="969"/>
                    <a:pt x="10888" y="643"/>
                  </a:cubicBezTo>
                  <a:cubicBezTo>
                    <a:pt x="10650" y="408"/>
                    <a:pt x="10121" y="1"/>
                    <a:pt x="9377" y="1"/>
                  </a:cubicBezTo>
                  <a:close/>
                </a:path>
              </a:pathLst>
            </a:custGeom>
            <a:solidFill>
              <a:srgbClr val="2745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 name="Google Shape;1295;p34">
              <a:extLst>
                <a:ext uri="{FF2B5EF4-FFF2-40B4-BE49-F238E27FC236}">
                  <a16:creationId xmlns:a16="http://schemas.microsoft.com/office/drawing/2014/main" id="{A6B40EA1-46C5-A8BE-883D-0E32DDFA5926}"/>
                </a:ext>
              </a:extLst>
            </p:cNvPr>
            <p:cNvSpPr/>
            <p:nvPr/>
          </p:nvSpPr>
          <p:spPr>
            <a:xfrm>
              <a:off x="-446310" y="6373481"/>
              <a:ext cx="391916" cy="129071"/>
            </a:xfrm>
            <a:custGeom>
              <a:avLst/>
              <a:gdLst/>
              <a:ahLst/>
              <a:cxnLst/>
              <a:rect l="l" t="t" r="r" b="b"/>
              <a:pathLst>
                <a:path w="9501" h="3129" extrusionOk="0">
                  <a:moveTo>
                    <a:pt x="6889" y="0"/>
                  </a:moveTo>
                  <a:cubicBezTo>
                    <a:pt x="6887" y="0"/>
                    <a:pt x="6885" y="0"/>
                    <a:pt x="6882" y="0"/>
                  </a:cubicBezTo>
                  <a:cubicBezTo>
                    <a:pt x="6627" y="2"/>
                    <a:pt x="6356" y="27"/>
                    <a:pt x="6077" y="65"/>
                  </a:cubicBezTo>
                  <a:cubicBezTo>
                    <a:pt x="4969" y="226"/>
                    <a:pt x="3523" y="1205"/>
                    <a:pt x="2154" y="1621"/>
                  </a:cubicBezTo>
                  <a:cubicBezTo>
                    <a:pt x="1347" y="1866"/>
                    <a:pt x="788" y="1999"/>
                    <a:pt x="401" y="1999"/>
                  </a:cubicBezTo>
                  <a:cubicBezTo>
                    <a:pt x="239" y="1999"/>
                    <a:pt x="107" y="1975"/>
                    <a:pt x="0" y="1928"/>
                  </a:cubicBezTo>
                  <a:lnTo>
                    <a:pt x="0" y="1928"/>
                  </a:lnTo>
                  <a:cubicBezTo>
                    <a:pt x="200" y="2606"/>
                    <a:pt x="738" y="2918"/>
                    <a:pt x="1252" y="2982"/>
                  </a:cubicBezTo>
                  <a:cubicBezTo>
                    <a:pt x="1329" y="2985"/>
                    <a:pt x="1402" y="2987"/>
                    <a:pt x="1473" y="2987"/>
                  </a:cubicBezTo>
                  <a:cubicBezTo>
                    <a:pt x="2235" y="2987"/>
                    <a:pt x="2631" y="2775"/>
                    <a:pt x="3512" y="2599"/>
                  </a:cubicBezTo>
                  <a:cubicBezTo>
                    <a:pt x="3781" y="2545"/>
                    <a:pt x="4109" y="2515"/>
                    <a:pt x="4452" y="2515"/>
                  </a:cubicBezTo>
                  <a:cubicBezTo>
                    <a:pt x="5051" y="2515"/>
                    <a:pt x="5697" y="2607"/>
                    <a:pt x="6156" y="2823"/>
                  </a:cubicBezTo>
                  <a:cubicBezTo>
                    <a:pt x="6617" y="3042"/>
                    <a:pt x="7020" y="3128"/>
                    <a:pt x="7454" y="3128"/>
                  </a:cubicBezTo>
                  <a:cubicBezTo>
                    <a:pt x="7697" y="3128"/>
                    <a:pt x="7950" y="3101"/>
                    <a:pt x="8228" y="3055"/>
                  </a:cubicBezTo>
                  <a:cubicBezTo>
                    <a:pt x="8489" y="3010"/>
                    <a:pt x="8973" y="2776"/>
                    <a:pt x="9501" y="2483"/>
                  </a:cubicBezTo>
                  <a:cubicBezTo>
                    <a:pt x="9381" y="1995"/>
                    <a:pt x="8760" y="926"/>
                    <a:pt x="8760" y="926"/>
                  </a:cubicBezTo>
                  <a:cubicBezTo>
                    <a:pt x="8317" y="221"/>
                    <a:pt x="7657" y="0"/>
                    <a:pt x="6889" y="0"/>
                  </a:cubicBezTo>
                  <a:close/>
                </a:path>
              </a:pathLst>
            </a:custGeom>
            <a:solidFill>
              <a:srgbClr val="000000">
                <a:alpha val="3155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6" name="Google Shape;1296;p34">
              <a:extLst>
                <a:ext uri="{FF2B5EF4-FFF2-40B4-BE49-F238E27FC236}">
                  <a16:creationId xmlns:a16="http://schemas.microsoft.com/office/drawing/2014/main" id="{2C402DDD-4E6C-9B5B-C4A7-0FE8550AE8E4}"/>
                </a:ext>
              </a:extLst>
            </p:cNvPr>
            <p:cNvSpPr/>
            <p:nvPr/>
          </p:nvSpPr>
          <p:spPr>
            <a:xfrm>
              <a:off x="-134336" y="6174780"/>
              <a:ext cx="1070644" cy="837210"/>
            </a:xfrm>
            <a:custGeom>
              <a:avLst/>
              <a:gdLst/>
              <a:ahLst/>
              <a:cxnLst/>
              <a:rect l="l" t="t" r="r" b="b"/>
              <a:pathLst>
                <a:path w="25955" h="20296" extrusionOk="0">
                  <a:moveTo>
                    <a:pt x="25954" y="1"/>
                  </a:moveTo>
                  <a:lnTo>
                    <a:pt x="14268" y="837"/>
                  </a:lnTo>
                  <a:cubicBezTo>
                    <a:pt x="14268" y="837"/>
                    <a:pt x="14734" y="6355"/>
                    <a:pt x="14147" y="8378"/>
                  </a:cubicBezTo>
                  <a:cubicBezTo>
                    <a:pt x="13710" y="9883"/>
                    <a:pt x="12481" y="11298"/>
                    <a:pt x="10812" y="11298"/>
                  </a:cubicBezTo>
                  <a:cubicBezTo>
                    <a:pt x="10239" y="11298"/>
                    <a:pt x="9614" y="11132"/>
                    <a:pt x="8951" y="10744"/>
                  </a:cubicBezTo>
                  <a:cubicBezTo>
                    <a:pt x="6359" y="9229"/>
                    <a:pt x="4182" y="4816"/>
                    <a:pt x="4182" y="4816"/>
                  </a:cubicBezTo>
                  <a:cubicBezTo>
                    <a:pt x="4182" y="4816"/>
                    <a:pt x="3549" y="4623"/>
                    <a:pt x="2787" y="4623"/>
                  </a:cubicBezTo>
                  <a:cubicBezTo>
                    <a:pt x="2260" y="4623"/>
                    <a:pt x="1670" y="4716"/>
                    <a:pt x="1186" y="5029"/>
                  </a:cubicBezTo>
                  <a:cubicBezTo>
                    <a:pt x="1" y="5794"/>
                    <a:pt x="373" y="7337"/>
                    <a:pt x="373" y="7337"/>
                  </a:cubicBezTo>
                  <a:cubicBezTo>
                    <a:pt x="373" y="7337"/>
                    <a:pt x="3883" y="17597"/>
                    <a:pt x="10888" y="19724"/>
                  </a:cubicBezTo>
                  <a:cubicBezTo>
                    <a:pt x="12179" y="20116"/>
                    <a:pt x="13367" y="20296"/>
                    <a:pt x="14458" y="20296"/>
                  </a:cubicBezTo>
                  <a:cubicBezTo>
                    <a:pt x="19288" y="20296"/>
                    <a:pt x="22224" y="16785"/>
                    <a:pt x="23832" y="12674"/>
                  </a:cubicBezTo>
                  <a:cubicBezTo>
                    <a:pt x="25803" y="7633"/>
                    <a:pt x="25954" y="1"/>
                    <a:pt x="25954" y="1"/>
                  </a:cubicBezTo>
                  <a:close/>
                </a:path>
              </a:pathLst>
            </a:custGeom>
            <a:solidFill>
              <a:srgbClr val="FFC8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7" name="Google Shape;1297;p34">
              <a:extLst>
                <a:ext uri="{FF2B5EF4-FFF2-40B4-BE49-F238E27FC236}">
                  <a16:creationId xmlns:a16="http://schemas.microsoft.com/office/drawing/2014/main" id="{A588D26F-BC0D-CDE4-B5B9-759DBCDBA894}"/>
                </a:ext>
              </a:extLst>
            </p:cNvPr>
            <p:cNvSpPr/>
            <p:nvPr/>
          </p:nvSpPr>
          <p:spPr>
            <a:xfrm>
              <a:off x="-134212" y="6174780"/>
              <a:ext cx="1070520" cy="803179"/>
            </a:xfrm>
            <a:custGeom>
              <a:avLst/>
              <a:gdLst/>
              <a:ahLst/>
              <a:cxnLst/>
              <a:rect l="l" t="t" r="r" b="b"/>
              <a:pathLst>
                <a:path w="25952" h="19471" extrusionOk="0">
                  <a:moveTo>
                    <a:pt x="25951" y="1"/>
                  </a:moveTo>
                  <a:lnTo>
                    <a:pt x="14264" y="837"/>
                  </a:lnTo>
                  <a:cubicBezTo>
                    <a:pt x="14264" y="837"/>
                    <a:pt x="14728" y="6355"/>
                    <a:pt x="14140" y="8378"/>
                  </a:cubicBezTo>
                  <a:cubicBezTo>
                    <a:pt x="13796" y="9565"/>
                    <a:pt x="12959" y="10695"/>
                    <a:pt x="11802" y="11120"/>
                  </a:cubicBezTo>
                  <a:cubicBezTo>
                    <a:pt x="12034" y="11153"/>
                    <a:pt x="12272" y="11172"/>
                    <a:pt x="12518" y="11172"/>
                  </a:cubicBezTo>
                  <a:cubicBezTo>
                    <a:pt x="12575" y="11172"/>
                    <a:pt x="12632" y="11171"/>
                    <a:pt x="12689" y="11169"/>
                  </a:cubicBezTo>
                  <a:cubicBezTo>
                    <a:pt x="15558" y="11069"/>
                    <a:pt x="17474" y="5430"/>
                    <a:pt x="17474" y="5430"/>
                  </a:cubicBezTo>
                  <a:cubicBezTo>
                    <a:pt x="17474" y="5430"/>
                    <a:pt x="20528" y="4322"/>
                    <a:pt x="25292" y="4322"/>
                  </a:cubicBezTo>
                  <a:cubicBezTo>
                    <a:pt x="25408" y="4322"/>
                    <a:pt x="25525" y="4322"/>
                    <a:pt x="25642" y="4324"/>
                  </a:cubicBezTo>
                  <a:cubicBezTo>
                    <a:pt x="25913" y="1849"/>
                    <a:pt x="25951" y="1"/>
                    <a:pt x="25951" y="1"/>
                  </a:cubicBezTo>
                  <a:close/>
                  <a:moveTo>
                    <a:pt x="1849" y="4696"/>
                  </a:moveTo>
                  <a:lnTo>
                    <a:pt x="1849" y="4696"/>
                  </a:lnTo>
                  <a:cubicBezTo>
                    <a:pt x="1624" y="4781"/>
                    <a:pt x="1400" y="4888"/>
                    <a:pt x="1185" y="5025"/>
                  </a:cubicBezTo>
                  <a:cubicBezTo>
                    <a:pt x="0" y="5791"/>
                    <a:pt x="371" y="7334"/>
                    <a:pt x="371" y="7334"/>
                  </a:cubicBezTo>
                  <a:cubicBezTo>
                    <a:pt x="371" y="7334"/>
                    <a:pt x="3642" y="16890"/>
                    <a:pt x="10167" y="19470"/>
                  </a:cubicBezTo>
                  <a:cubicBezTo>
                    <a:pt x="9047" y="18532"/>
                    <a:pt x="7695" y="17271"/>
                    <a:pt x="6108" y="15581"/>
                  </a:cubicBezTo>
                  <a:cubicBezTo>
                    <a:pt x="1849" y="11042"/>
                    <a:pt x="1734" y="6344"/>
                    <a:pt x="1849" y="4696"/>
                  </a:cubicBezTo>
                  <a:close/>
                </a:path>
              </a:pathLst>
            </a:custGeom>
            <a:solidFill>
              <a:srgbClr val="F69D9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8" name="Google Shape;1298;p34">
              <a:extLst>
                <a:ext uri="{FF2B5EF4-FFF2-40B4-BE49-F238E27FC236}">
                  <a16:creationId xmlns:a16="http://schemas.microsoft.com/office/drawing/2014/main" id="{899DFEF2-73BF-3DC5-FAAB-D6EB26B7959F}"/>
                </a:ext>
              </a:extLst>
            </p:cNvPr>
            <p:cNvSpPr/>
            <p:nvPr/>
          </p:nvSpPr>
          <p:spPr>
            <a:xfrm>
              <a:off x="388095" y="5010293"/>
              <a:ext cx="957371" cy="1273841"/>
            </a:xfrm>
            <a:custGeom>
              <a:avLst/>
              <a:gdLst/>
              <a:ahLst/>
              <a:cxnLst/>
              <a:rect l="l" t="t" r="r" b="b"/>
              <a:pathLst>
                <a:path w="23209" h="30881" extrusionOk="0">
                  <a:moveTo>
                    <a:pt x="5319" y="0"/>
                  </a:moveTo>
                  <a:cubicBezTo>
                    <a:pt x="5319" y="0"/>
                    <a:pt x="2113" y="7785"/>
                    <a:pt x="1516" y="13636"/>
                  </a:cubicBezTo>
                  <a:cubicBezTo>
                    <a:pt x="918" y="19487"/>
                    <a:pt x="1" y="29783"/>
                    <a:pt x="751" y="30035"/>
                  </a:cubicBezTo>
                  <a:cubicBezTo>
                    <a:pt x="1462" y="30274"/>
                    <a:pt x="4351" y="30881"/>
                    <a:pt x="8594" y="30881"/>
                  </a:cubicBezTo>
                  <a:cubicBezTo>
                    <a:pt x="8840" y="30881"/>
                    <a:pt x="9089" y="30879"/>
                    <a:pt x="9343" y="30875"/>
                  </a:cubicBezTo>
                  <a:cubicBezTo>
                    <a:pt x="9347" y="30875"/>
                    <a:pt x="9350" y="30875"/>
                    <a:pt x="9353" y="30875"/>
                  </a:cubicBezTo>
                  <a:cubicBezTo>
                    <a:pt x="12926" y="30875"/>
                    <a:pt x="17031" y="30126"/>
                    <a:pt x="17031" y="30126"/>
                  </a:cubicBezTo>
                  <a:cubicBezTo>
                    <a:pt x="17031" y="30126"/>
                    <a:pt x="21094" y="29400"/>
                    <a:pt x="22008" y="29170"/>
                  </a:cubicBezTo>
                  <a:cubicBezTo>
                    <a:pt x="22921" y="28942"/>
                    <a:pt x="23209" y="23605"/>
                    <a:pt x="22633" y="12444"/>
                  </a:cubicBezTo>
                  <a:cubicBezTo>
                    <a:pt x="22059" y="1283"/>
                    <a:pt x="21433" y="150"/>
                    <a:pt x="21433" y="150"/>
                  </a:cubicBezTo>
                  <a:lnTo>
                    <a:pt x="5319" y="0"/>
                  </a:lnTo>
                  <a:close/>
                </a:path>
              </a:pathLst>
            </a:custGeom>
            <a:solidFill>
              <a:srgbClr val="2745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9" name="Google Shape;1299;p34">
              <a:extLst>
                <a:ext uri="{FF2B5EF4-FFF2-40B4-BE49-F238E27FC236}">
                  <a16:creationId xmlns:a16="http://schemas.microsoft.com/office/drawing/2014/main" id="{027CA28F-5312-7D66-F9FB-D65A467B9694}"/>
                </a:ext>
              </a:extLst>
            </p:cNvPr>
            <p:cNvSpPr/>
            <p:nvPr/>
          </p:nvSpPr>
          <p:spPr>
            <a:xfrm>
              <a:off x="903720" y="5516925"/>
              <a:ext cx="347325" cy="138064"/>
            </a:xfrm>
            <a:custGeom>
              <a:avLst/>
              <a:gdLst/>
              <a:ahLst/>
              <a:cxnLst/>
              <a:rect l="l" t="t" r="r" b="b"/>
              <a:pathLst>
                <a:path w="8420" h="3347" extrusionOk="0">
                  <a:moveTo>
                    <a:pt x="1" y="1"/>
                  </a:moveTo>
                  <a:lnTo>
                    <a:pt x="1" y="1"/>
                  </a:lnTo>
                  <a:cubicBezTo>
                    <a:pt x="1" y="1"/>
                    <a:pt x="959" y="3188"/>
                    <a:pt x="3618" y="3340"/>
                  </a:cubicBezTo>
                  <a:cubicBezTo>
                    <a:pt x="3689" y="3344"/>
                    <a:pt x="3760" y="3346"/>
                    <a:pt x="3830" y="3346"/>
                  </a:cubicBezTo>
                  <a:cubicBezTo>
                    <a:pt x="6390" y="3346"/>
                    <a:pt x="8419" y="718"/>
                    <a:pt x="8419" y="718"/>
                  </a:cubicBezTo>
                  <a:lnTo>
                    <a:pt x="8419" y="718"/>
                  </a:lnTo>
                  <a:cubicBezTo>
                    <a:pt x="7690" y="1039"/>
                    <a:pt x="6815" y="1160"/>
                    <a:pt x="5908" y="1160"/>
                  </a:cubicBezTo>
                  <a:cubicBezTo>
                    <a:pt x="3105" y="1160"/>
                    <a:pt x="1" y="1"/>
                    <a:pt x="1" y="1"/>
                  </a:cubicBezTo>
                  <a:close/>
                </a:path>
              </a:pathLst>
            </a:custGeom>
            <a:solidFill>
              <a:srgbClr val="000000">
                <a:alpha val="3155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30" name="Google Shape;1300;p34">
              <a:extLst>
                <a:ext uri="{FF2B5EF4-FFF2-40B4-BE49-F238E27FC236}">
                  <a16:creationId xmlns:a16="http://schemas.microsoft.com/office/drawing/2014/main" id="{29419E54-7E44-6F02-6E35-39F3C2E621A5}"/>
                </a:ext>
              </a:extLst>
            </p:cNvPr>
            <p:cNvSpPr/>
            <p:nvPr/>
          </p:nvSpPr>
          <p:spPr>
            <a:xfrm>
              <a:off x="998636" y="5379109"/>
              <a:ext cx="217594" cy="131216"/>
            </a:xfrm>
            <a:custGeom>
              <a:avLst/>
              <a:gdLst/>
              <a:ahLst/>
              <a:cxnLst/>
              <a:rect l="l" t="t" r="r" b="b"/>
              <a:pathLst>
                <a:path w="5275" h="3181" extrusionOk="0">
                  <a:moveTo>
                    <a:pt x="5274" y="1"/>
                  </a:moveTo>
                  <a:lnTo>
                    <a:pt x="5274" y="1"/>
                  </a:lnTo>
                  <a:cubicBezTo>
                    <a:pt x="2707" y="2364"/>
                    <a:pt x="1" y="2493"/>
                    <a:pt x="1" y="2493"/>
                  </a:cubicBezTo>
                  <a:cubicBezTo>
                    <a:pt x="1" y="2493"/>
                    <a:pt x="857" y="3181"/>
                    <a:pt x="2208" y="3181"/>
                  </a:cubicBezTo>
                  <a:cubicBezTo>
                    <a:pt x="2418" y="3181"/>
                    <a:pt x="2640" y="3164"/>
                    <a:pt x="2872" y="3126"/>
                  </a:cubicBezTo>
                  <a:cubicBezTo>
                    <a:pt x="4604" y="2840"/>
                    <a:pt x="5274" y="1"/>
                    <a:pt x="5274" y="1"/>
                  </a:cubicBezTo>
                  <a:close/>
                </a:path>
              </a:pathLst>
            </a:custGeom>
            <a:solidFill>
              <a:srgbClr val="000000">
                <a:alpha val="3155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31" name="Google Shape;1301;p34">
              <a:extLst>
                <a:ext uri="{FF2B5EF4-FFF2-40B4-BE49-F238E27FC236}">
                  <a16:creationId xmlns:a16="http://schemas.microsoft.com/office/drawing/2014/main" id="{B9F9D757-984B-8747-6260-7E6E405D7480}"/>
                </a:ext>
              </a:extLst>
            </p:cNvPr>
            <p:cNvSpPr/>
            <p:nvPr/>
          </p:nvSpPr>
          <p:spPr>
            <a:xfrm>
              <a:off x="387971" y="5010293"/>
              <a:ext cx="906716" cy="1273470"/>
            </a:xfrm>
            <a:custGeom>
              <a:avLst/>
              <a:gdLst/>
              <a:ahLst/>
              <a:cxnLst/>
              <a:rect l="l" t="t" r="r" b="b"/>
              <a:pathLst>
                <a:path w="21981" h="30872" extrusionOk="0">
                  <a:moveTo>
                    <a:pt x="5322" y="0"/>
                  </a:moveTo>
                  <a:cubicBezTo>
                    <a:pt x="5322" y="0"/>
                    <a:pt x="2116" y="7785"/>
                    <a:pt x="1516" y="13634"/>
                  </a:cubicBezTo>
                  <a:cubicBezTo>
                    <a:pt x="918" y="19485"/>
                    <a:pt x="1" y="29781"/>
                    <a:pt x="753" y="30032"/>
                  </a:cubicBezTo>
                  <a:cubicBezTo>
                    <a:pt x="1423" y="30260"/>
                    <a:pt x="4029" y="30808"/>
                    <a:pt x="7883" y="30872"/>
                  </a:cubicBezTo>
                  <a:cubicBezTo>
                    <a:pt x="8374" y="29358"/>
                    <a:pt x="9410" y="26718"/>
                    <a:pt x="10679" y="26670"/>
                  </a:cubicBezTo>
                  <a:cubicBezTo>
                    <a:pt x="12458" y="26601"/>
                    <a:pt x="14240" y="26134"/>
                    <a:pt x="14973" y="24987"/>
                  </a:cubicBezTo>
                  <a:cubicBezTo>
                    <a:pt x="15703" y="23842"/>
                    <a:pt x="16852" y="4076"/>
                    <a:pt x="16852" y="4076"/>
                  </a:cubicBezTo>
                  <a:cubicBezTo>
                    <a:pt x="16852" y="4076"/>
                    <a:pt x="19943" y="3927"/>
                    <a:pt x="21980" y="3444"/>
                  </a:cubicBezTo>
                  <a:cubicBezTo>
                    <a:pt x="21668" y="586"/>
                    <a:pt x="21436" y="150"/>
                    <a:pt x="21436" y="150"/>
                  </a:cubicBezTo>
                  <a:lnTo>
                    <a:pt x="5322" y="0"/>
                  </a:lnTo>
                  <a:close/>
                </a:path>
              </a:pathLst>
            </a:custGeom>
            <a:solidFill>
              <a:srgbClr val="2745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464" name="Google Shape;1302;p34">
              <a:extLst>
                <a:ext uri="{FF2B5EF4-FFF2-40B4-BE49-F238E27FC236}">
                  <a16:creationId xmlns:a16="http://schemas.microsoft.com/office/drawing/2014/main" id="{F65DAE51-D11C-29A8-2432-50B17C85AC19}"/>
                </a:ext>
              </a:extLst>
            </p:cNvPr>
            <p:cNvSpPr/>
            <p:nvPr/>
          </p:nvSpPr>
          <p:spPr>
            <a:xfrm>
              <a:off x="387971" y="5010293"/>
              <a:ext cx="906716" cy="1273470"/>
            </a:xfrm>
            <a:custGeom>
              <a:avLst/>
              <a:gdLst/>
              <a:ahLst/>
              <a:cxnLst/>
              <a:rect l="l" t="t" r="r" b="b"/>
              <a:pathLst>
                <a:path w="21981" h="30872" extrusionOk="0">
                  <a:moveTo>
                    <a:pt x="5322" y="0"/>
                  </a:moveTo>
                  <a:cubicBezTo>
                    <a:pt x="5322" y="0"/>
                    <a:pt x="2116" y="7785"/>
                    <a:pt x="1516" y="13634"/>
                  </a:cubicBezTo>
                  <a:cubicBezTo>
                    <a:pt x="918" y="19485"/>
                    <a:pt x="1" y="29781"/>
                    <a:pt x="753" y="30032"/>
                  </a:cubicBezTo>
                  <a:cubicBezTo>
                    <a:pt x="1423" y="30260"/>
                    <a:pt x="4029" y="30808"/>
                    <a:pt x="7883" y="30872"/>
                  </a:cubicBezTo>
                  <a:cubicBezTo>
                    <a:pt x="8374" y="29358"/>
                    <a:pt x="9410" y="26718"/>
                    <a:pt x="10679" y="26670"/>
                  </a:cubicBezTo>
                  <a:cubicBezTo>
                    <a:pt x="12458" y="26601"/>
                    <a:pt x="14240" y="26134"/>
                    <a:pt x="14973" y="24987"/>
                  </a:cubicBezTo>
                  <a:cubicBezTo>
                    <a:pt x="15703" y="23842"/>
                    <a:pt x="16852" y="4076"/>
                    <a:pt x="16852" y="4076"/>
                  </a:cubicBezTo>
                  <a:cubicBezTo>
                    <a:pt x="16852" y="4076"/>
                    <a:pt x="19943" y="3927"/>
                    <a:pt x="21980" y="3444"/>
                  </a:cubicBezTo>
                  <a:cubicBezTo>
                    <a:pt x="21668" y="586"/>
                    <a:pt x="21436" y="150"/>
                    <a:pt x="21436" y="150"/>
                  </a:cubicBezTo>
                  <a:lnTo>
                    <a:pt x="5322" y="0"/>
                  </a:lnTo>
                  <a:close/>
                </a:path>
              </a:pathLst>
            </a:custGeom>
            <a:solidFill>
              <a:srgbClr val="000000">
                <a:alpha val="3155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465" name="Google Shape;1303;p34">
              <a:extLst>
                <a:ext uri="{FF2B5EF4-FFF2-40B4-BE49-F238E27FC236}">
                  <a16:creationId xmlns:a16="http://schemas.microsoft.com/office/drawing/2014/main" id="{2FD92763-2D98-F91F-549C-874610077DC9}"/>
                </a:ext>
              </a:extLst>
            </p:cNvPr>
            <p:cNvSpPr/>
            <p:nvPr/>
          </p:nvSpPr>
          <p:spPr>
            <a:xfrm>
              <a:off x="706380" y="7537804"/>
              <a:ext cx="396536" cy="255461"/>
            </a:xfrm>
            <a:custGeom>
              <a:avLst/>
              <a:gdLst/>
              <a:ahLst/>
              <a:cxnLst/>
              <a:rect l="l" t="t" r="r" b="b"/>
              <a:pathLst>
                <a:path w="9613" h="6193" extrusionOk="0">
                  <a:moveTo>
                    <a:pt x="549" y="0"/>
                  </a:moveTo>
                  <a:cubicBezTo>
                    <a:pt x="516" y="0"/>
                    <a:pt x="488" y="9"/>
                    <a:pt x="463" y="29"/>
                  </a:cubicBezTo>
                  <a:cubicBezTo>
                    <a:pt x="254" y="203"/>
                    <a:pt x="0" y="2591"/>
                    <a:pt x="24" y="3085"/>
                  </a:cubicBezTo>
                  <a:cubicBezTo>
                    <a:pt x="50" y="3582"/>
                    <a:pt x="1359" y="4029"/>
                    <a:pt x="1640" y="4060"/>
                  </a:cubicBezTo>
                  <a:cubicBezTo>
                    <a:pt x="1921" y="4089"/>
                    <a:pt x="3171" y="5045"/>
                    <a:pt x="4517" y="5747"/>
                  </a:cubicBezTo>
                  <a:cubicBezTo>
                    <a:pt x="5179" y="6092"/>
                    <a:pt x="6135" y="6192"/>
                    <a:pt x="6975" y="6192"/>
                  </a:cubicBezTo>
                  <a:cubicBezTo>
                    <a:pt x="7843" y="6192"/>
                    <a:pt x="8587" y="6085"/>
                    <a:pt x="8749" y="6029"/>
                  </a:cubicBezTo>
                  <a:cubicBezTo>
                    <a:pt x="9068" y="5919"/>
                    <a:pt x="9433" y="5472"/>
                    <a:pt x="9524" y="4872"/>
                  </a:cubicBezTo>
                  <a:cubicBezTo>
                    <a:pt x="9612" y="4273"/>
                    <a:pt x="9454" y="3789"/>
                    <a:pt x="9098" y="3610"/>
                  </a:cubicBezTo>
                  <a:cubicBezTo>
                    <a:pt x="8742" y="3432"/>
                    <a:pt x="7259" y="2988"/>
                    <a:pt x="6521" y="2159"/>
                  </a:cubicBezTo>
                  <a:cubicBezTo>
                    <a:pt x="5786" y="1337"/>
                    <a:pt x="5425" y="668"/>
                    <a:pt x="5425" y="668"/>
                  </a:cubicBezTo>
                  <a:cubicBezTo>
                    <a:pt x="5126" y="490"/>
                    <a:pt x="4835" y="422"/>
                    <a:pt x="4573" y="422"/>
                  </a:cubicBezTo>
                  <a:cubicBezTo>
                    <a:pt x="4050" y="422"/>
                    <a:pt x="3635" y="689"/>
                    <a:pt x="3473" y="878"/>
                  </a:cubicBezTo>
                  <a:cubicBezTo>
                    <a:pt x="3388" y="977"/>
                    <a:pt x="3222" y="1016"/>
                    <a:pt x="3018" y="1016"/>
                  </a:cubicBezTo>
                  <a:cubicBezTo>
                    <a:pt x="2633" y="1016"/>
                    <a:pt x="2112" y="875"/>
                    <a:pt x="1751" y="726"/>
                  </a:cubicBezTo>
                  <a:cubicBezTo>
                    <a:pt x="1265" y="525"/>
                    <a:pt x="796" y="0"/>
                    <a:pt x="549" y="0"/>
                  </a:cubicBezTo>
                  <a:close/>
                </a:path>
              </a:pathLst>
            </a:custGeom>
            <a:solidFill>
              <a:srgbClr val="2745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466" name="Google Shape;1304;p34">
              <a:extLst>
                <a:ext uri="{FF2B5EF4-FFF2-40B4-BE49-F238E27FC236}">
                  <a16:creationId xmlns:a16="http://schemas.microsoft.com/office/drawing/2014/main" id="{11330BC1-8DC3-3A84-4130-42AF7BE6C7F9}"/>
                </a:ext>
              </a:extLst>
            </p:cNvPr>
            <p:cNvSpPr/>
            <p:nvPr/>
          </p:nvSpPr>
          <p:spPr>
            <a:xfrm>
              <a:off x="1238175" y="5152564"/>
              <a:ext cx="107291" cy="1073036"/>
            </a:xfrm>
            <a:custGeom>
              <a:avLst/>
              <a:gdLst/>
              <a:ahLst/>
              <a:cxnLst/>
              <a:rect l="l" t="t" r="r" b="b"/>
              <a:pathLst>
                <a:path w="2601" h="26013" extrusionOk="0">
                  <a:moveTo>
                    <a:pt x="1371" y="1"/>
                  </a:moveTo>
                  <a:cubicBezTo>
                    <a:pt x="455" y="382"/>
                    <a:pt x="585" y="1434"/>
                    <a:pt x="533" y="2158"/>
                  </a:cubicBezTo>
                  <a:cubicBezTo>
                    <a:pt x="478" y="2922"/>
                    <a:pt x="1031" y="11853"/>
                    <a:pt x="1118" y="18174"/>
                  </a:cubicBezTo>
                  <a:cubicBezTo>
                    <a:pt x="1172" y="22214"/>
                    <a:pt x="497" y="24725"/>
                    <a:pt x="1" y="26012"/>
                  </a:cubicBezTo>
                  <a:cubicBezTo>
                    <a:pt x="607" y="25895"/>
                    <a:pt x="1139" y="25788"/>
                    <a:pt x="1400" y="25721"/>
                  </a:cubicBezTo>
                  <a:cubicBezTo>
                    <a:pt x="2313" y="25493"/>
                    <a:pt x="2601" y="20156"/>
                    <a:pt x="2025" y="8995"/>
                  </a:cubicBezTo>
                  <a:cubicBezTo>
                    <a:pt x="1801" y="4644"/>
                    <a:pt x="1571" y="1832"/>
                    <a:pt x="1371" y="1"/>
                  </a:cubicBezTo>
                  <a:close/>
                </a:path>
              </a:pathLst>
            </a:custGeom>
            <a:solidFill>
              <a:srgbClr val="FFFFFF">
                <a:alpha val="1488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467" name="Google Shape;1305;p34">
              <a:extLst>
                <a:ext uri="{FF2B5EF4-FFF2-40B4-BE49-F238E27FC236}">
                  <a16:creationId xmlns:a16="http://schemas.microsoft.com/office/drawing/2014/main" id="{CA4C18E0-A11B-5971-89C8-204CBCBE6209}"/>
                </a:ext>
              </a:extLst>
            </p:cNvPr>
            <p:cNvSpPr/>
            <p:nvPr/>
          </p:nvSpPr>
          <p:spPr>
            <a:xfrm>
              <a:off x="923355" y="6279720"/>
              <a:ext cx="297289" cy="1259775"/>
            </a:xfrm>
            <a:custGeom>
              <a:avLst/>
              <a:gdLst/>
              <a:ahLst/>
              <a:cxnLst/>
              <a:rect l="l" t="t" r="r" b="b"/>
              <a:pathLst>
                <a:path w="7207" h="30540" extrusionOk="0">
                  <a:moveTo>
                    <a:pt x="7207" y="1"/>
                  </a:moveTo>
                  <a:cubicBezTo>
                    <a:pt x="6933" y="609"/>
                    <a:pt x="6599" y="1478"/>
                    <a:pt x="6559" y="2182"/>
                  </a:cubicBezTo>
                  <a:cubicBezTo>
                    <a:pt x="6493" y="3387"/>
                    <a:pt x="4224" y="14493"/>
                    <a:pt x="2571" y="20355"/>
                  </a:cubicBezTo>
                  <a:cubicBezTo>
                    <a:pt x="916" y="26217"/>
                    <a:pt x="148" y="29313"/>
                    <a:pt x="34" y="29992"/>
                  </a:cubicBezTo>
                  <a:cubicBezTo>
                    <a:pt x="0" y="30192"/>
                    <a:pt x="62" y="30377"/>
                    <a:pt x="165" y="30539"/>
                  </a:cubicBezTo>
                  <a:cubicBezTo>
                    <a:pt x="1275" y="26655"/>
                    <a:pt x="4970" y="13322"/>
                    <a:pt x="7207" y="1"/>
                  </a:cubicBezTo>
                  <a:close/>
                </a:path>
              </a:pathLst>
            </a:custGeom>
            <a:solidFill>
              <a:srgbClr val="FFE3D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468" name="Google Shape;1306;p34">
              <a:extLst>
                <a:ext uri="{FF2B5EF4-FFF2-40B4-BE49-F238E27FC236}">
                  <a16:creationId xmlns:a16="http://schemas.microsoft.com/office/drawing/2014/main" id="{ED8A5AA7-BCBA-FD05-149E-AA1251C34955}"/>
                </a:ext>
              </a:extLst>
            </p:cNvPr>
            <p:cNvSpPr/>
            <p:nvPr/>
          </p:nvSpPr>
          <p:spPr>
            <a:xfrm>
              <a:off x="269089" y="6344070"/>
              <a:ext cx="654761" cy="667920"/>
            </a:xfrm>
            <a:custGeom>
              <a:avLst/>
              <a:gdLst/>
              <a:ahLst/>
              <a:cxnLst/>
              <a:rect l="l" t="t" r="r" b="b"/>
              <a:pathLst>
                <a:path w="15873" h="16192" extrusionOk="0">
                  <a:moveTo>
                    <a:pt x="15671" y="1"/>
                  </a:moveTo>
                  <a:cubicBezTo>
                    <a:pt x="15671" y="1"/>
                    <a:pt x="14895" y="10658"/>
                    <a:pt x="9368" y="13576"/>
                  </a:cubicBezTo>
                  <a:cubicBezTo>
                    <a:pt x="6464" y="15110"/>
                    <a:pt x="4026" y="15474"/>
                    <a:pt x="2366" y="15474"/>
                  </a:cubicBezTo>
                  <a:cubicBezTo>
                    <a:pt x="866" y="15474"/>
                    <a:pt x="1" y="15177"/>
                    <a:pt x="0" y="15177"/>
                  </a:cubicBezTo>
                  <a:lnTo>
                    <a:pt x="0" y="15177"/>
                  </a:lnTo>
                  <a:cubicBezTo>
                    <a:pt x="0" y="15177"/>
                    <a:pt x="13" y="15205"/>
                    <a:pt x="16" y="15211"/>
                  </a:cubicBezTo>
                  <a:cubicBezTo>
                    <a:pt x="370" y="15368"/>
                    <a:pt x="734" y="15507"/>
                    <a:pt x="1108" y="15620"/>
                  </a:cubicBezTo>
                  <a:cubicBezTo>
                    <a:pt x="2399" y="16012"/>
                    <a:pt x="3587" y="16192"/>
                    <a:pt x="4678" y="16192"/>
                  </a:cubicBezTo>
                  <a:cubicBezTo>
                    <a:pt x="9508" y="16192"/>
                    <a:pt x="12444" y="12681"/>
                    <a:pt x="14052" y="8570"/>
                  </a:cubicBezTo>
                  <a:cubicBezTo>
                    <a:pt x="15064" y="5981"/>
                    <a:pt x="15593" y="2711"/>
                    <a:pt x="15872" y="141"/>
                  </a:cubicBezTo>
                  <a:cubicBezTo>
                    <a:pt x="15752" y="53"/>
                    <a:pt x="15671" y="1"/>
                    <a:pt x="15671" y="1"/>
                  </a:cubicBezTo>
                  <a:close/>
                </a:path>
              </a:pathLst>
            </a:custGeom>
            <a:solidFill>
              <a:srgbClr val="FFE3D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469" name="Google Shape;1307;p34">
              <a:extLst>
                <a:ext uri="{FF2B5EF4-FFF2-40B4-BE49-F238E27FC236}">
                  <a16:creationId xmlns:a16="http://schemas.microsoft.com/office/drawing/2014/main" id="{9895FD28-68B6-D8BC-EFFC-D557F00EA743}"/>
                </a:ext>
              </a:extLst>
            </p:cNvPr>
            <p:cNvSpPr/>
            <p:nvPr/>
          </p:nvSpPr>
          <p:spPr>
            <a:xfrm>
              <a:off x="706421" y="7537804"/>
              <a:ext cx="250717" cy="201960"/>
            </a:xfrm>
            <a:custGeom>
              <a:avLst/>
              <a:gdLst/>
              <a:ahLst/>
              <a:cxnLst/>
              <a:rect l="l" t="t" r="r" b="b"/>
              <a:pathLst>
                <a:path w="6078" h="4896" extrusionOk="0">
                  <a:moveTo>
                    <a:pt x="551" y="1"/>
                  </a:moveTo>
                  <a:cubicBezTo>
                    <a:pt x="517" y="1"/>
                    <a:pt x="487" y="10"/>
                    <a:pt x="465" y="36"/>
                  </a:cubicBezTo>
                  <a:cubicBezTo>
                    <a:pt x="255" y="210"/>
                    <a:pt x="1" y="2597"/>
                    <a:pt x="25" y="3093"/>
                  </a:cubicBezTo>
                  <a:cubicBezTo>
                    <a:pt x="35" y="3263"/>
                    <a:pt x="194" y="3428"/>
                    <a:pt x="413" y="3573"/>
                  </a:cubicBezTo>
                  <a:cubicBezTo>
                    <a:pt x="416" y="3538"/>
                    <a:pt x="417" y="3500"/>
                    <a:pt x="423" y="3463"/>
                  </a:cubicBezTo>
                  <a:cubicBezTo>
                    <a:pt x="441" y="3323"/>
                    <a:pt x="557" y="3258"/>
                    <a:pt x="709" y="3258"/>
                  </a:cubicBezTo>
                  <a:cubicBezTo>
                    <a:pt x="802" y="3258"/>
                    <a:pt x="909" y="3283"/>
                    <a:pt x="1015" y="3329"/>
                  </a:cubicBezTo>
                  <a:cubicBezTo>
                    <a:pt x="1292" y="3450"/>
                    <a:pt x="1619" y="3462"/>
                    <a:pt x="2330" y="3958"/>
                  </a:cubicBezTo>
                  <a:cubicBezTo>
                    <a:pt x="2626" y="4166"/>
                    <a:pt x="2981" y="4363"/>
                    <a:pt x="3295" y="4523"/>
                  </a:cubicBezTo>
                  <a:cubicBezTo>
                    <a:pt x="3249" y="4493"/>
                    <a:pt x="3202" y="4465"/>
                    <a:pt x="3157" y="4434"/>
                  </a:cubicBezTo>
                  <a:cubicBezTo>
                    <a:pt x="2766" y="4153"/>
                    <a:pt x="2237" y="3759"/>
                    <a:pt x="2006" y="3569"/>
                  </a:cubicBezTo>
                  <a:cubicBezTo>
                    <a:pt x="1777" y="3378"/>
                    <a:pt x="713" y="3016"/>
                    <a:pt x="622" y="2885"/>
                  </a:cubicBezTo>
                  <a:cubicBezTo>
                    <a:pt x="530" y="2752"/>
                    <a:pt x="567" y="2349"/>
                    <a:pt x="768" y="1670"/>
                  </a:cubicBezTo>
                  <a:cubicBezTo>
                    <a:pt x="908" y="1199"/>
                    <a:pt x="1219" y="1056"/>
                    <a:pt x="1522" y="1056"/>
                  </a:cubicBezTo>
                  <a:cubicBezTo>
                    <a:pt x="1658" y="1056"/>
                    <a:pt x="1792" y="1084"/>
                    <a:pt x="1908" y="1125"/>
                  </a:cubicBezTo>
                  <a:cubicBezTo>
                    <a:pt x="2286" y="1257"/>
                    <a:pt x="2902" y="1281"/>
                    <a:pt x="3029" y="1573"/>
                  </a:cubicBezTo>
                  <a:cubicBezTo>
                    <a:pt x="3155" y="1866"/>
                    <a:pt x="3529" y="2494"/>
                    <a:pt x="4087" y="2971"/>
                  </a:cubicBezTo>
                  <a:cubicBezTo>
                    <a:pt x="4644" y="3448"/>
                    <a:pt x="6077" y="4137"/>
                    <a:pt x="6077" y="4137"/>
                  </a:cubicBezTo>
                  <a:cubicBezTo>
                    <a:pt x="6077" y="4137"/>
                    <a:pt x="5361" y="3624"/>
                    <a:pt x="4758" y="3086"/>
                  </a:cubicBezTo>
                  <a:cubicBezTo>
                    <a:pt x="4156" y="2546"/>
                    <a:pt x="3683" y="1746"/>
                    <a:pt x="3780" y="1340"/>
                  </a:cubicBezTo>
                  <a:cubicBezTo>
                    <a:pt x="3860" y="1008"/>
                    <a:pt x="3998" y="618"/>
                    <a:pt x="4881" y="618"/>
                  </a:cubicBezTo>
                  <a:cubicBezTo>
                    <a:pt x="5030" y="618"/>
                    <a:pt x="5199" y="629"/>
                    <a:pt x="5393" y="653"/>
                  </a:cubicBezTo>
                  <a:cubicBezTo>
                    <a:pt x="5104" y="487"/>
                    <a:pt x="4825" y="424"/>
                    <a:pt x="4571" y="424"/>
                  </a:cubicBezTo>
                  <a:cubicBezTo>
                    <a:pt x="4049" y="424"/>
                    <a:pt x="3635" y="690"/>
                    <a:pt x="3473" y="880"/>
                  </a:cubicBezTo>
                  <a:cubicBezTo>
                    <a:pt x="3388" y="978"/>
                    <a:pt x="3222" y="1017"/>
                    <a:pt x="3017" y="1017"/>
                  </a:cubicBezTo>
                  <a:cubicBezTo>
                    <a:pt x="2632" y="1017"/>
                    <a:pt x="2112" y="877"/>
                    <a:pt x="1752" y="727"/>
                  </a:cubicBezTo>
                  <a:cubicBezTo>
                    <a:pt x="1272" y="529"/>
                    <a:pt x="808" y="12"/>
                    <a:pt x="558" y="1"/>
                  </a:cubicBezTo>
                  <a:cubicBezTo>
                    <a:pt x="556" y="1"/>
                    <a:pt x="553" y="1"/>
                    <a:pt x="551" y="1"/>
                  </a:cubicBezTo>
                  <a:close/>
                  <a:moveTo>
                    <a:pt x="3295" y="4518"/>
                  </a:moveTo>
                  <a:lnTo>
                    <a:pt x="3295" y="4518"/>
                  </a:lnTo>
                  <a:cubicBezTo>
                    <a:pt x="3665" y="4746"/>
                    <a:pt x="4091" y="4895"/>
                    <a:pt x="4091" y="4895"/>
                  </a:cubicBezTo>
                  <a:cubicBezTo>
                    <a:pt x="4091" y="4895"/>
                    <a:pt x="3734" y="4741"/>
                    <a:pt x="3295" y="4518"/>
                  </a:cubicBezTo>
                  <a:close/>
                </a:path>
              </a:pathLst>
            </a:custGeom>
            <a:solidFill>
              <a:srgbClr val="000000">
                <a:alpha val="3155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470" name="Google Shape;1308;p34">
              <a:extLst>
                <a:ext uri="{FF2B5EF4-FFF2-40B4-BE49-F238E27FC236}">
                  <a16:creationId xmlns:a16="http://schemas.microsoft.com/office/drawing/2014/main" id="{83BC5B6B-874A-D110-8EFE-6BD7C8F73C9F}"/>
                </a:ext>
              </a:extLst>
            </p:cNvPr>
            <p:cNvSpPr/>
            <p:nvPr/>
          </p:nvSpPr>
          <p:spPr>
            <a:xfrm>
              <a:off x="-210979" y="2304788"/>
              <a:ext cx="1938049" cy="1883475"/>
            </a:xfrm>
            <a:custGeom>
              <a:avLst/>
              <a:gdLst/>
              <a:ahLst/>
              <a:cxnLst/>
              <a:rect l="l" t="t" r="r" b="b"/>
              <a:pathLst>
                <a:path w="46983" h="45660" extrusionOk="0">
                  <a:moveTo>
                    <a:pt x="20166" y="1"/>
                  </a:moveTo>
                  <a:cubicBezTo>
                    <a:pt x="19732" y="1"/>
                    <a:pt x="19298" y="37"/>
                    <a:pt x="18883" y="126"/>
                  </a:cubicBezTo>
                  <a:lnTo>
                    <a:pt x="17682" y="381"/>
                  </a:lnTo>
                  <a:cubicBezTo>
                    <a:pt x="16018" y="738"/>
                    <a:pt x="14610" y="1496"/>
                    <a:pt x="11905" y="3619"/>
                  </a:cubicBezTo>
                  <a:cubicBezTo>
                    <a:pt x="7151" y="7349"/>
                    <a:pt x="7635" y="14707"/>
                    <a:pt x="7567" y="21342"/>
                  </a:cubicBezTo>
                  <a:cubicBezTo>
                    <a:pt x="7498" y="27975"/>
                    <a:pt x="4129" y="31958"/>
                    <a:pt x="2271" y="34640"/>
                  </a:cubicBezTo>
                  <a:cubicBezTo>
                    <a:pt x="410" y="37322"/>
                    <a:pt x="1" y="39742"/>
                    <a:pt x="3279" y="41962"/>
                  </a:cubicBezTo>
                  <a:cubicBezTo>
                    <a:pt x="4399" y="42721"/>
                    <a:pt x="5377" y="42970"/>
                    <a:pt x="6179" y="42970"/>
                  </a:cubicBezTo>
                  <a:cubicBezTo>
                    <a:pt x="7727" y="42970"/>
                    <a:pt x="8622" y="42042"/>
                    <a:pt x="8622" y="42041"/>
                  </a:cubicBezTo>
                  <a:lnTo>
                    <a:pt x="8622" y="42041"/>
                  </a:lnTo>
                  <a:cubicBezTo>
                    <a:pt x="8622" y="42042"/>
                    <a:pt x="8416" y="44038"/>
                    <a:pt x="10850" y="44846"/>
                  </a:cubicBezTo>
                  <a:cubicBezTo>
                    <a:pt x="11589" y="45092"/>
                    <a:pt x="12292" y="45177"/>
                    <a:pt x="12911" y="45177"/>
                  </a:cubicBezTo>
                  <a:cubicBezTo>
                    <a:pt x="14330" y="45177"/>
                    <a:pt x="15315" y="44729"/>
                    <a:pt x="15315" y="44729"/>
                  </a:cubicBezTo>
                  <a:lnTo>
                    <a:pt x="34989" y="43897"/>
                  </a:lnTo>
                  <a:cubicBezTo>
                    <a:pt x="34989" y="43897"/>
                    <a:pt x="37134" y="45660"/>
                    <a:pt x="39847" y="45660"/>
                  </a:cubicBezTo>
                  <a:cubicBezTo>
                    <a:pt x="40262" y="45660"/>
                    <a:pt x="40690" y="45618"/>
                    <a:pt x="41126" y="45523"/>
                  </a:cubicBezTo>
                  <a:cubicBezTo>
                    <a:pt x="44412" y="44805"/>
                    <a:pt x="45930" y="40183"/>
                    <a:pt x="43474" y="37808"/>
                  </a:cubicBezTo>
                  <a:cubicBezTo>
                    <a:pt x="45675" y="36899"/>
                    <a:pt x="46983" y="34709"/>
                    <a:pt x="46221" y="31030"/>
                  </a:cubicBezTo>
                  <a:cubicBezTo>
                    <a:pt x="45459" y="27352"/>
                    <a:pt x="41389" y="25789"/>
                    <a:pt x="39550" y="22778"/>
                  </a:cubicBezTo>
                  <a:cubicBezTo>
                    <a:pt x="37711" y="19769"/>
                    <a:pt x="38694" y="16682"/>
                    <a:pt x="38694" y="16682"/>
                  </a:cubicBezTo>
                  <a:cubicBezTo>
                    <a:pt x="38694" y="16682"/>
                    <a:pt x="40604" y="14976"/>
                    <a:pt x="40905" y="12356"/>
                  </a:cubicBezTo>
                  <a:cubicBezTo>
                    <a:pt x="41204" y="9738"/>
                    <a:pt x="41400" y="5528"/>
                    <a:pt x="36723" y="2799"/>
                  </a:cubicBezTo>
                  <a:cubicBezTo>
                    <a:pt x="33372" y="843"/>
                    <a:pt x="29305" y="566"/>
                    <a:pt x="27271" y="566"/>
                  </a:cubicBezTo>
                  <a:cubicBezTo>
                    <a:pt x="26467" y="566"/>
                    <a:pt x="25981" y="610"/>
                    <a:pt x="25981" y="610"/>
                  </a:cubicBezTo>
                  <a:cubicBezTo>
                    <a:pt x="25981" y="610"/>
                    <a:pt x="25822" y="617"/>
                    <a:pt x="25558" y="617"/>
                  </a:cubicBezTo>
                  <a:cubicBezTo>
                    <a:pt x="24956" y="617"/>
                    <a:pt x="23810" y="579"/>
                    <a:pt x="22747" y="334"/>
                  </a:cubicBezTo>
                  <a:cubicBezTo>
                    <a:pt x="22002" y="163"/>
                    <a:pt x="21084" y="1"/>
                    <a:pt x="20166" y="1"/>
                  </a:cubicBezTo>
                  <a:close/>
                </a:path>
              </a:pathLst>
            </a:custGeom>
            <a:solidFill>
              <a:srgbClr val="65289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471" name="Google Shape;1309;p34">
              <a:extLst>
                <a:ext uri="{FF2B5EF4-FFF2-40B4-BE49-F238E27FC236}">
                  <a16:creationId xmlns:a16="http://schemas.microsoft.com/office/drawing/2014/main" id="{B57CE7EA-D542-BCEE-F219-FD967E186CA8}"/>
                </a:ext>
              </a:extLst>
            </p:cNvPr>
            <p:cNvSpPr/>
            <p:nvPr/>
          </p:nvSpPr>
          <p:spPr>
            <a:xfrm>
              <a:off x="1231534" y="2443965"/>
              <a:ext cx="168754" cy="137734"/>
            </a:xfrm>
            <a:custGeom>
              <a:avLst/>
              <a:gdLst/>
              <a:ahLst/>
              <a:cxnLst/>
              <a:rect l="l" t="t" r="r" b="b"/>
              <a:pathLst>
                <a:path w="4091" h="3339" extrusionOk="0">
                  <a:moveTo>
                    <a:pt x="141" y="0"/>
                  </a:moveTo>
                  <a:cubicBezTo>
                    <a:pt x="1" y="0"/>
                    <a:pt x="26" y="94"/>
                    <a:pt x="335" y="332"/>
                  </a:cubicBezTo>
                  <a:cubicBezTo>
                    <a:pt x="1347" y="1111"/>
                    <a:pt x="2262" y="2190"/>
                    <a:pt x="2652" y="2751"/>
                  </a:cubicBezTo>
                  <a:cubicBezTo>
                    <a:pt x="2907" y="3117"/>
                    <a:pt x="3110" y="3339"/>
                    <a:pt x="3328" y="3339"/>
                  </a:cubicBezTo>
                  <a:cubicBezTo>
                    <a:pt x="3445" y="3339"/>
                    <a:pt x="3566" y="3276"/>
                    <a:pt x="3701" y="3137"/>
                  </a:cubicBezTo>
                  <a:cubicBezTo>
                    <a:pt x="4091" y="2741"/>
                    <a:pt x="3916" y="2217"/>
                    <a:pt x="2296" y="877"/>
                  </a:cubicBezTo>
                  <a:cubicBezTo>
                    <a:pt x="1642" y="489"/>
                    <a:pt x="461" y="0"/>
                    <a:pt x="141" y="0"/>
                  </a:cubicBezTo>
                  <a:close/>
                </a:path>
              </a:pathLst>
            </a:custGeom>
            <a:solidFill>
              <a:srgbClr val="FFFFFF">
                <a:alpha val="1488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472" name="Google Shape;1310;p34">
              <a:extLst>
                <a:ext uri="{FF2B5EF4-FFF2-40B4-BE49-F238E27FC236}">
                  <a16:creationId xmlns:a16="http://schemas.microsoft.com/office/drawing/2014/main" id="{28ADF65C-BAC9-728C-9D01-419951C327E1}"/>
                </a:ext>
              </a:extLst>
            </p:cNvPr>
            <p:cNvSpPr/>
            <p:nvPr/>
          </p:nvSpPr>
          <p:spPr>
            <a:xfrm>
              <a:off x="1391460" y="2705160"/>
              <a:ext cx="74827" cy="221925"/>
            </a:xfrm>
            <a:custGeom>
              <a:avLst/>
              <a:gdLst/>
              <a:ahLst/>
              <a:cxnLst/>
              <a:rect l="l" t="t" r="r" b="b"/>
              <a:pathLst>
                <a:path w="1814" h="5380" extrusionOk="0">
                  <a:moveTo>
                    <a:pt x="1088" y="0"/>
                  </a:moveTo>
                  <a:cubicBezTo>
                    <a:pt x="1031" y="0"/>
                    <a:pt x="993" y="71"/>
                    <a:pt x="988" y="216"/>
                  </a:cubicBezTo>
                  <a:cubicBezTo>
                    <a:pt x="974" y="703"/>
                    <a:pt x="962" y="819"/>
                    <a:pt x="883" y="1774"/>
                  </a:cubicBezTo>
                  <a:cubicBezTo>
                    <a:pt x="804" y="2728"/>
                    <a:pt x="92" y="4198"/>
                    <a:pt x="33" y="4833"/>
                  </a:cubicBezTo>
                  <a:cubicBezTo>
                    <a:pt x="1" y="5174"/>
                    <a:pt x="118" y="5380"/>
                    <a:pt x="301" y="5380"/>
                  </a:cubicBezTo>
                  <a:cubicBezTo>
                    <a:pt x="459" y="5380"/>
                    <a:pt x="666" y="5225"/>
                    <a:pt x="867" y="4868"/>
                  </a:cubicBezTo>
                  <a:cubicBezTo>
                    <a:pt x="1300" y="4103"/>
                    <a:pt x="1814" y="2691"/>
                    <a:pt x="1636" y="1078"/>
                  </a:cubicBezTo>
                  <a:cubicBezTo>
                    <a:pt x="1463" y="381"/>
                    <a:pt x="1222" y="0"/>
                    <a:pt x="1088" y="0"/>
                  </a:cubicBezTo>
                  <a:close/>
                </a:path>
              </a:pathLst>
            </a:custGeom>
            <a:solidFill>
              <a:srgbClr val="FFFFFF">
                <a:alpha val="1488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473" name="Google Shape;1311;p34">
              <a:extLst>
                <a:ext uri="{FF2B5EF4-FFF2-40B4-BE49-F238E27FC236}">
                  <a16:creationId xmlns:a16="http://schemas.microsoft.com/office/drawing/2014/main" id="{8FE0F1B9-BA4B-0424-9612-926A4105DF7A}"/>
                </a:ext>
              </a:extLst>
            </p:cNvPr>
            <p:cNvSpPr/>
            <p:nvPr/>
          </p:nvSpPr>
          <p:spPr>
            <a:xfrm>
              <a:off x="1577869" y="3461932"/>
              <a:ext cx="119419" cy="372529"/>
            </a:xfrm>
            <a:custGeom>
              <a:avLst/>
              <a:gdLst/>
              <a:ahLst/>
              <a:cxnLst/>
              <a:rect l="l" t="t" r="r" b="b"/>
              <a:pathLst>
                <a:path w="2895" h="9031" extrusionOk="0">
                  <a:moveTo>
                    <a:pt x="102" y="1"/>
                  </a:moveTo>
                  <a:cubicBezTo>
                    <a:pt x="6" y="1"/>
                    <a:pt x="210" y="335"/>
                    <a:pt x="463" y="839"/>
                  </a:cubicBezTo>
                  <a:cubicBezTo>
                    <a:pt x="1881" y="2673"/>
                    <a:pt x="2049" y="5258"/>
                    <a:pt x="1498" y="6781"/>
                  </a:cubicBezTo>
                  <a:cubicBezTo>
                    <a:pt x="946" y="8305"/>
                    <a:pt x="1" y="8580"/>
                    <a:pt x="214" y="8860"/>
                  </a:cubicBezTo>
                  <a:cubicBezTo>
                    <a:pt x="295" y="8965"/>
                    <a:pt x="435" y="9031"/>
                    <a:pt x="612" y="9031"/>
                  </a:cubicBezTo>
                  <a:cubicBezTo>
                    <a:pt x="898" y="9031"/>
                    <a:pt x="1277" y="8859"/>
                    <a:pt x="1647" y="8408"/>
                  </a:cubicBezTo>
                  <a:cubicBezTo>
                    <a:pt x="2245" y="7677"/>
                    <a:pt x="2894" y="6173"/>
                    <a:pt x="2684" y="4267"/>
                  </a:cubicBezTo>
                  <a:cubicBezTo>
                    <a:pt x="2474" y="2360"/>
                    <a:pt x="1074" y="733"/>
                    <a:pt x="452" y="231"/>
                  </a:cubicBezTo>
                  <a:cubicBezTo>
                    <a:pt x="255" y="72"/>
                    <a:pt x="147" y="1"/>
                    <a:pt x="102" y="1"/>
                  </a:cubicBezTo>
                  <a:close/>
                </a:path>
              </a:pathLst>
            </a:custGeom>
            <a:solidFill>
              <a:srgbClr val="FFFFFF">
                <a:alpha val="1488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474" name="Google Shape;1312;p34">
              <a:extLst>
                <a:ext uri="{FF2B5EF4-FFF2-40B4-BE49-F238E27FC236}">
                  <a16:creationId xmlns:a16="http://schemas.microsoft.com/office/drawing/2014/main" id="{A2349130-A1E5-5CF0-3494-E38ED3779806}"/>
                </a:ext>
              </a:extLst>
            </p:cNvPr>
            <p:cNvSpPr/>
            <p:nvPr/>
          </p:nvSpPr>
          <p:spPr>
            <a:xfrm>
              <a:off x="1517025" y="3882765"/>
              <a:ext cx="102795" cy="252574"/>
            </a:xfrm>
            <a:custGeom>
              <a:avLst/>
              <a:gdLst/>
              <a:ahLst/>
              <a:cxnLst/>
              <a:rect l="l" t="t" r="r" b="b"/>
              <a:pathLst>
                <a:path w="2492" h="6123" extrusionOk="0">
                  <a:moveTo>
                    <a:pt x="653" y="1"/>
                  </a:moveTo>
                  <a:cubicBezTo>
                    <a:pt x="1385" y="1712"/>
                    <a:pt x="1570" y="3462"/>
                    <a:pt x="657" y="4755"/>
                  </a:cubicBezTo>
                  <a:cubicBezTo>
                    <a:pt x="1" y="5685"/>
                    <a:pt x="82" y="6122"/>
                    <a:pt x="478" y="6122"/>
                  </a:cubicBezTo>
                  <a:cubicBezTo>
                    <a:pt x="633" y="6122"/>
                    <a:pt x="837" y="6055"/>
                    <a:pt x="1064" y="5923"/>
                  </a:cubicBezTo>
                  <a:cubicBezTo>
                    <a:pt x="1868" y="5459"/>
                    <a:pt x="2491" y="3596"/>
                    <a:pt x="2317" y="2199"/>
                  </a:cubicBezTo>
                  <a:cubicBezTo>
                    <a:pt x="2142" y="804"/>
                    <a:pt x="653" y="1"/>
                    <a:pt x="653" y="1"/>
                  </a:cubicBezTo>
                  <a:close/>
                </a:path>
              </a:pathLst>
            </a:custGeom>
            <a:solidFill>
              <a:srgbClr val="FFFFFF">
                <a:alpha val="1488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475" name="Google Shape;1313;p34">
              <a:extLst>
                <a:ext uri="{FF2B5EF4-FFF2-40B4-BE49-F238E27FC236}">
                  <a16:creationId xmlns:a16="http://schemas.microsoft.com/office/drawing/2014/main" id="{3AC1C06E-E6C9-3A05-5209-0AFCCECC0C30}"/>
                </a:ext>
              </a:extLst>
            </p:cNvPr>
            <p:cNvSpPr/>
            <p:nvPr/>
          </p:nvSpPr>
          <p:spPr>
            <a:xfrm>
              <a:off x="603998" y="2533890"/>
              <a:ext cx="283511" cy="163020"/>
            </a:xfrm>
            <a:custGeom>
              <a:avLst/>
              <a:gdLst/>
              <a:ahLst/>
              <a:cxnLst/>
              <a:rect l="l" t="t" r="r" b="b"/>
              <a:pathLst>
                <a:path w="6873" h="3952" extrusionOk="0">
                  <a:moveTo>
                    <a:pt x="6873" y="1"/>
                  </a:moveTo>
                  <a:cubicBezTo>
                    <a:pt x="6873" y="1"/>
                    <a:pt x="5837" y="1084"/>
                    <a:pt x="4623" y="1892"/>
                  </a:cubicBezTo>
                  <a:cubicBezTo>
                    <a:pt x="3940" y="2344"/>
                    <a:pt x="3282" y="2481"/>
                    <a:pt x="2674" y="2481"/>
                  </a:cubicBezTo>
                  <a:cubicBezTo>
                    <a:pt x="2198" y="2481"/>
                    <a:pt x="1753" y="2397"/>
                    <a:pt x="1351" y="2316"/>
                  </a:cubicBezTo>
                  <a:cubicBezTo>
                    <a:pt x="1145" y="2273"/>
                    <a:pt x="969" y="2252"/>
                    <a:pt x="820" y="2252"/>
                  </a:cubicBezTo>
                  <a:cubicBezTo>
                    <a:pt x="311" y="2252"/>
                    <a:pt x="115" y="2498"/>
                    <a:pt x="59" y="2952"/>
                  </a:cubicBezTo>
                  <a:cubicBezTo>
                    <a:pt x="0" y="3417"/>
                    <a:pt x="626" y="3952"/>
                    <a:pt x="1760" y="3952"/>
                  </a:cubicBezTo>
                  <a:cubicBezTo>
                    <a:pt x="2055" y="3952"/>
                    <a:pt x="2384" y="3915"/>
                    <a:pt x="2745" y="3832"/>
                  </a:cubicBezTo>
                  <a:cubicBezTo>
                    <a:pt x="4493" y="3430"/>
                    <a:pt x="5922" y="1866"/>
                    <a:pt x="6873" y="1"/>
                  </a:cubicBezTo>
                  <a:close/>
                </a:path>
              </a:pathLst>
            </a:custGeom>
            <a:solidFill>
              <a:srgbClr val="FFFFFF">
                <a:alpha val="1488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476" name="Google Shape;1314;p34">
              <a:extLst>
                <a:ext uri="{FF2B5EF4-FFF2-40B4-BE49-F238E27FC236}">
                  <a16:creationId xmlns:a16="http://schemas.microsoft.com/office/drawing/2014/main" id="{B697928A-F3F0-4D85-B5BE-32F10DDFCA7B}"/>
                </a:ext>
              </a:extLst>
            </p:cNvPr>
            <p:cNvSpPr/>
            <p:nvPr/>
          </p:nvSpPr>
          <p:spPr>
            <a:xfrm>
              <a:off x="333109" y="2646214"/>
              <a:ext cx="155265" cy="167434"/>
            </a:xfrm>
            <a:custGeom>
              <a:avLst/>
              <a:gdLst/>
              <a:ahLst/>
              <a:cxnLst/>
              <a:rect l="l" t="t" r="r" b="b"/>
              <a:pathLst>
                <a:path w="3764" h="4059" extrusionOk="0">
                  <a:moveTo>
                    <a:pt x="3763" y="0"/>
                  </a:moveTo>
                  <a:cubicBezTo>
                    <a:pt x="3763" y="1"/>
                    <a:pt x="1255" y="2254"/>
                    <a:pt x="624" y="2942"/>
                  </a:cubicBezTo>
                  <a:cubicBezTo>
                    <a:pt x="1" y="3624"/>
                    <a:pt x="349" y="4058"/>
                    <a:pt x="712" y="4058"/>
                  </a:cubicBezTo>
                  <a:cubicBezTo>
                    <a:pt x="716" y="4058"/>
                    <a:pt x="719" y="4058"/>
                    <a:pt x="723" y="4058"/>
                  </a:cubicBezTo>
                  <a:cubicBezTo>
                    <a:pt x="1090" y="4050"/>
                    <a:pt x="2804" y="2283"/>
                    <a:pt x="3763" y="0"/>
                  </a:cubicBezTo>
                  <a:close/>
                </a:path>
              </a:pathLst>
            </a:custGeom>
            <a:solidFill>
              <a:srgbClr val="FFFFFF">
                <a:alpha val="1488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477" name="Google Shape;1315;p34">
              <a:extLst>
                <a:ext uri="{FF2B5EF4-FFF2-40B4-BE49-F238E27FC236}">
                  <a16:creationId xmlns:a16="http://schemas.microsoft.com/office/drawing/2014/main" id="{2FE57F69-64E5-4650-DB9E-1ABAD79BC09E}"/>
                </a:ext>
              </a:extLst>
            </p:cNvPr>
            <p:cNvSpPr/>
            <p:nvPr/>
          </p:nvSpPr>
          <p:spPr>
            <a:xfrm>
              <a:off x="101490" y="2327021"/>
              <a:ext cx="1266210" cy="889969"/>
            </a:xfrm>
            <a:custGeom>
              <a:avLst/>
              <a:gdLst/>
              <a:ahLst/>
              <a:cxnLst/>
              <a:rect l="l" t="t" r="r" b="b"/>
              <a:pathLst>
                <a:path w="30696" h="21575" extrusionOk="0">
                  <a:moveTo>
                    <a:pt x="9487" y="0"/>
                  </a:moveTo>
                  <a:cubicBezTo>
                    <a:pt x="8065" y="412"/>
                    <a:pt x="6693" y="1225"/>
                    <a:pt x="4332" y="3077"/>
                  </a:cubicBezTo>
                  <a:cubicBezTo>
                    <a:pt x="4257" y="3135"/>
                    <a:pt x="4185" y="3196"/>
                    <a:pt x="4113" y="3255"/>
                  </a:cubicBezTo>
                  <a:cubicBezTo>
                    <a:pt x="4045" y="3311"/>
                    <a:pt x="3979" y="3368"/>
                    <a:pt x="3915" y="3424"/>
                  </a:cubicBezTo>
                  <a:cubicBezTo>
                    <a:pt x="3910" y="3430"/>
                    <a:pt x="3904" y="3433"/>
                    <a:pt x="3898" y="3438"/>
                  </a:cubicBezTo>
                  <a:cubicBezTo>
                    <a:pt x="3891" y="3444"/>
                    <a:pt x="3887" y="3450"/>
                    <a:pt x="3881" y="3454"/>
                  </a:cubicBezTo>
                  <a:cubicBezTo>
                    <a:pt x="3749" y="3574"/>
                    <a:pt x="3622" y="3694"/>
                    <a:pt x="3499" y="3819"/>
                  </a:cubicBezTo>
                  <a:cubicBezTo>
                    <a:pt x="3376" y="3940"/>
                    <a:pt x="3262" y="4066"/>
                    <a:pt x="3149" y="4193"/>
                  </a:cubicBezTo>
                  <a:cubicBezTo>
                    <a:pt x="3135" y="4209"/>
                    <a:pt x="3122" y="4223"/>
                    <a:pt x="3108" y="4240"/>
                  </a:cubicBezTo>
                  <a:cubicBezTo>
                    <a:pt x="2994" y="4369"/>
                    <a:pt x="2885" y="4503"/>
                    <a:pt x="2780" y="4639"/>
                  </a:cubicBezTo>
                  <a:cubicBezTo>
                    <a:pt x="2677" y="4771"/>
                    <a:pt x="2578" y="4907"/>
                    <a:pt x="2483" y="5045"/>
                  </a:cubicBezTo>
                  <a:cubicBezTo>
                    <a:pt x="2479" y="5051"/>
                    <a:pt x="2478" y="5054"/>
                    <a:pt x="2473" y="5059"/>
                  </a:cubicBezTo>
                  <a:cubicBezTo>
                    <a:pt x="2464" y="5076"/>
                    <a:pt x="2452" y="5093"/>
                    <a:pt x="2441" y="5110"/>
                  </a:cubicBezTo>
                  <a:cubicBezTo>
                    <a:pt x="2349" y="5246"/>
                    <a:pt x="2259" y="5384"/>
                    <a:pt x="2174" y="5523"/>
                  </a:cubicBezTo>
                  <a:cubicBezTo>
                    <a:pt x="2173" y="5526"/>
                    <a:pt x="2170" y="5528"/>
                    <a:pt x="2169" y="5532"/>
                  </a:cubicBezTo>
                  <a:cubicBezTo>
                    <a:pt x="2167" y="5538"/>
                    <a:pt x="2163" y="5542"/>
                    <a:pt x="2162" y="5546"/>
                  </a:cubicBezTo>
                  <a:cubicBezTo>
                    <a:pt x="2077" y="5686"/>
                    <a:pt x="1998" y="5827"/>
                    <a:pt x="1920" y="5969"/>
                  </a:cubicBezTo>
                  <a:cubicBezTo>
                    <a:pt x="1908" y="5992"/>
                    <a:pt x="1895" y="6013"/>
                    <a:pt x="1884" y="6036"/>
                  </a:cubicBezTo>
                  <a:cubicBezTo>
                    <a:pt x="1803" y="6187"/>
                    <a:pt x="1729" y="6337"/>
                    <a:pt x="1655" y="6491"/>
                  </a:cubicBezTo>
                  <a:cubicBezTo>
                    <a:pt x="1580" y="6649"/>
                    <a:pt x="1510" y="6810"/>
                    <a:pt x="1441" y="6972"/>
                  </a:cubicBezTo>
                  <a:cubicBezTo>
                    <a:pt x="1436" y="6979"/>
                    <a:pt x="1434" y="6985"/>
                    <a:pt x="1432" y="6992"/>
                  </a:cubicBezTo>
                  <a:cubicBezTo>
                    <a:pt x="1415" y="7030"/>
                    <a:pt x="1401" y="7071"/>
                    <a:pt x="1386" y="7111"/>
                  </a:cubicBezTo>
                  <a:cubicBezTo>
                    <a:pt x="1335" y="7232"/>
                    <a:pt x="1286" y="7355"/>
                    <a:pt x="1239" y="7480"/>
                  </a:cubicBezTo>
                  <a:cubicBezTo>
                    <a:pt x="1223" y="7523"/>
                    <a:pt x="1209" y="7566"/>
                    <a:pt x="1194" y="7611"/>
                  </a:cubicBezTo>
                  <a:cubicBezTo>
                    <a:pt x="1147" y="7740"/>
                    <a:pt x="1102" y="7868"/>
                    <a:pt x="1060" y="7999"/>
                  </a:cubicBezTo>
                  <a:cubicBezTo>
                    <a:pt x="1044" y="8052"/>
                    <a:pt x="1027" y="8107"/>
                    <a:pt x="1010" y="8159"/>
                  </a:cubicBezTo>
                  <a:cubicBezTo>
                    <a:pt x="977" y="8265"/>
                    <a:pt x="946" y="8371"/>
                    <a:pt x="913" y="8479"/>
                  </a:cubicBezTo>
                  <a:cubicBezTo>
                    <a:pt x="889" y="8565"/>
                    <a:pt x="864" y="8655"/>
                    <a:pt x="841" y="8743"/>
                  </a:cubicBezTo>
                  <a:lnTo>
                    <a:pt x="772" y="9008"/>
                  </a:lnTo>
                  <a:cubicBezTo>
                    <a:pt x="752" y="9083"/>
                    <a:pt x="735" y="9159"/>
                    <a:pt x="716" y="9237"/>
                  </a:cubicBezTo>
                  <a:cubicBezTo>
                    <a:pt x="687" y="9355"/>
                    <a:pt x="661" y="9474"/>
                    <a:pt x="635" y="9594"/>
                  </a:cubicBezTo>
                  <a:cubicBezTo>
                    <a:pt x="622" y="9650"/>
                    <a:pt x="610" y="9707"/>
                    <a:pt x="597" y="9764"/>
                  </a:cubicBezTo>
                  <a:cubicBezTo>
                    <a:pt x="567" y="9911"/>
                    <a:pt x="539" y="10056"/>
                    <a:pt x="512" y="10205"/>
                  </a:cubicBezTo>
                  <a:cubicBezTo>
                    <a:pt x="508" y="10229"/>
                    <a:pt x="503" y="10250"/>
                    <a:pt x="498" y="10272"/>
                  </a:cubicBezTo>
                  <a:cubicBezTo>
                    <a:pt x="497" y="10279"/>
                    <a:pt x="497" y="10288"/>
                    <a:pt x="495" y="10296"/>
                  </a:cubicBezTo>
                  <a:cubicBezTo>
                    <a:pt x="470" y="10440"/>
                    <a:pt x="446" y="10584"/>
                    <a:pt x="424" y="10731"/>
                  </a:cubicBezTo>
                  <a:cubicBezTo>
                    <a:pt x="414" y="10786"/>
                    <a:pt x="404" y="10839"/>
                    <a:pt x="395" y="10896"/>
                  </a:cubicBezTo>
                  <a:cubicBezTo>
                    <a:pt x="370" y="11051"/>
                    <a:pt x="349" y="11210"/>
                    <a:pt x="328" y="11367"/>
                  </a:cubicBezTo>
                  <a:cubicBezTo>
                    <a:pt x="325" y="11392"/>
                    <a:pt x="319" y="11418"/>
                    <a:pt x="315" y="11445"/>
                  </a:cubicBezTo>
                  <a:cubicBezTo>
                    <a:pt x="315" y="11450"/>
                    <a:pt x="313" y="11453"/>
                    <a:pt x="313" y="11459"/>
                  </a:cubicBezTo>
                  <a:cubicBezTo>
                    <a:pt x="287" y="11654"/>
                    <a:pt x="266" y="11848"/>
                    <a:pt x="244" y="12044"/>
                  </a:cubicBezTo>
                  <a:cubicBezTo>
                    <a:pt x="223" y="12242"/>
                    <a:pt x="205" y="12441"/>
                    <a:pt x="186" y="12642"/>
                  </a:cubicBezTo>
                  <a:lnTo>
                    <a:pt x="186" y="12651"/>
                  </a:lnTo>
                  <a:cubicBezTo>
                    <a:pt x="185" y="12669"/>
                    <a:pt x="185" y="12685"/>
                    <a:pt x="184" y="12702"/>
                  </a:cubicBezTo>
                  <a:cubicBezTo>
                    <a:pt x="171" y="12857"/>
                    <a:pt x="158" y="13015"/>
                    <a:pt x="146" y="13172"/>
                  </a:cubicBezTo>
                  <a:cubicBezTo>
                    <a:pt x="139" y="13266"/>
                    <a:pt x="133" y="13361"/>
                    <a:pt x="127" y="13455"/>
                  </a:cubicBezTo>
                  <a:cubicBezTo>
                    <a:pt x="120" y="13569"/>
                    <a:pt x="113" y="13685"/>
                    <a:pt x="106" y="13801"/>
                  </a:cubicBezTo>
                  <a:cubicBezTo>
                    <a:pt x="102" y="13859"/>
                    <a:pt x="100" y="13918"/>
                    <a:pt x="98" y="13976"/>
                  </a:cubicBezTo>
                  <a:cubicBezTo>
                    <a:pt x="91" y="14120"/>
                    <a:pt x="84" y="14265"/>
                    <a:pt x="76" y="14412"/>
                  </a:cubicBezTo>
                  <a:cubicBezTo>
                    <a:pt x="74" y="14458"/>
                    <a:pt x="71" y="14508"/>
                    <a:pt x="69" y="14556"/>
                  </a:cubicBezTo>
                  <a:cubicBezTo>
                    <a:pt x="54" y="14901"/>
                    <a:pt x="44" y="15250"/>
                    <a:pt x="36" y="15600"/>
                  </a:cubicBezTo>
                  <a:lnTo>
                    <a:pt x="24" y="16044"/>
                  </a:lnTo>
                  <a:cubicBezTo>
                    <a:pt x="17" y="16321"/>
                    <a:pt x="14" y="16597"/>
                    <a:pt x="10" y="16876"/>
                  </a:cubicBezTo>
                  <a:cubicBezTo>
                    <a:pt x="9" y="16984"/>
                    <a:pt x="9" y="17094"/>
                    <a:pt x="7" y="17202"/>
                  </a:cubicBezTo>
                  <a:cubicBezTo>
                    <a:pt x="3" y="17566"/>
                    <a:pt x="2" y="17927"/>
                    <a:pt x="2" y="18290"/>
                  </a:cubicBezTo>
                  <a:cubicBezTo>
                    <a:pt x="2" y="18427"/>
                    <a:pt x="0" y="18558"/>
                    <a:pt x="0" y="18692"/>
                  </a:cubicBezTo>
                  <a:lnTo>
                    <a:pt x="0" y="18716"/>
                  </a:lnTo>
                  <a:cubicBezTo>
                    <a:pt x="1369" y="20230"/>
                    <a:pt x="3448" y="20952"/>
                    <a:pt x="4817" y="21470"/>
                  </a:cubicBezTo>
                  <a:cubicBezTo>
                    <a:pt x="5006" y="21542"/>
                    <a:pt x="5387" y="21574"/>
                    <a:pt x="5919" y="21574"/>
                  </a:cubicBezTo>
                  <a:cubicBezTo>
                    <a:pt x="10384" y="21574"/>
                    <a:pt x="25492" y="19277"/>
                    <a:pt x="27066" y="18495"/>
                  </a:cubicBezTo>
                  <a:cubicBezTo>
                    <a:pt x="28825" y="17620"/>
                    <a:pt x="30696" y="15641"/>
                    <a:pt x="30196" y="14271"/>
                  </a:cubicBezTo>
                  <a:cubicBezTo>
                    <a:pt x="29698" y="12899"/>
                    <a:pt x="30670" y="8179"/>
                    <a:pt x="30670" y="8179"/>
                  </a:cubicBezTo>
                  <a:lnTo>
                    <a:pt x="30670" y="8179"/>
                  </a:lnTo>
                  <a:cubicBezTo>
                    <a:pt x="30670" y="8179"/>
                    <a:pt x="29471" y="8900"/>
                    <a:pt x="27386" y="8900"/>
                  </a:cubicBezTo>
                  <a:cubicBezTo>
                    <a:pt x="27011" y="8900"/>
                    <a:pt x="26609" y="8877"/>
                    <a:pt x="26180" y="8822"/>
                  </a:cubicBezTo>
                  <a:cubicBezTo>
                    <a:pt x="23357" y="8462"/>
                    <a:pt x="19976" y="4897"/>
                    <a:pt x="19976" y="4897"/>
                  </a:cubicBezTo>
                  <a:cubicBezTo>
                    <a:pt x="19976" y="4897"/>
                    <a:pt x="17531" y="9010"/>
                    <a:pt x="14430" y="9588"/>
                  </a:cubicBezTo>
                  <a:cubicBezTo>
                    <a:pt x="14144" y="9641"/>
                    <a:pt x="13874" y="9666"/>
                    <a:pt x="13618" y="9666"/>
                  </a:cubicBezTo>
                  <a:cubicBezTo>
                    <a:pt x="11100" y="9666"/>
                    <a:pt x="10021" y="7319"/>
                    <a:pt x="10021" y="7319"/>
                  </a:cubicBezTo>
                  <a:cubicBezTo>
                    <a:pt x="10021" y="7319"/>
                    <a:pt x="9379" y="9110"/>
                    <a:pt x="8135" y="10866"/>
                  </a:cubicBezTo>
                  <a:cubicBezTo>
                    <a:pt x="6891" y="12621"/>
                    <a:pt x="4931" y="13376"/>
                    <a:pt x="4931" y="13376"/>
                  </a:cubicBezTo>
                  <a:cubicBezTo>
                    <a:pt x="4931" y="13376"/>
                    <a:pt x="3968" y="4925"/>
                    <a:pt x="9487" y="0"/>
                  </a:cubicBezTo>
                  <a:close/>
                </a:path>
              </a:pathLst>
            </a:custGeom>
            <a:solidFill>
              <a:srgbClr val="000000">
                <a:alpha val="3155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478" name="Google Shape;1316;p34">
              <a:extLst>
                <a:ext uri="{FF2B5EF4-FFF2-40B4-BE49-F238E27FC236}">
                  <a16:creationId xmlns:a16="http://schemas.microsoft.com/office/drawing/2014/main" id="{53FF483F-229E-890A-D19E-6B4F1CAF2502}"/>
                </a:ext>
              </a:extLst>
            </p:cNvPr>
            <p:cNvSpPr/>
            <p:nvPr/>
          </p:nvSpPr>
          <p:spPr>
            <a:xfrm>
              <a:off x="-75266" y="3034046"/>
              <a:ext cx="1735470" cy="1083472"/>
            </a:xfrm>
            <a:custGeom>
              <a:avLst/>
              <a:gdLst/>
              <a:ahLst/>
              <a:cxnLst/>
              <a:rect l="l" t="t" r="r" b="b"/>
              <a:pathLst>
                <a:path w="42072" h="26266" extrusionOk="0">
                  <a:moveTo>
                    <a:pt x="29171" y="0"/>
                  </a:moveTo>
                  <a:cubicBezTo>
                    <a:pt x="28192" y="0"/>
                    <a:pt x="27136" y="113"/>
                    <a:pt x="26077" y="422"/>
                  </a:cubicBezTo>
                  <a:cubicBezTo>
                    <a:pt x="22128" y="1570"/>
                    <a:pt x="19076" y="2691"/>
                    <a:pt x="13992" y="3237"/>
                  </a:cubicBezTo>
                  <a:cubicBezTo>
                    <a:pt x="12536" y="3393"/>
                    <a:pt x="11293" y="3449"/>
                    <a:pt x="10259" y="3449"/>
                  </a:cubicBezTo>
                  <a:cubicBezTo>
                    <a:pt x="7678" y="3449"/>
                    <a:pt x="6403" y="3101"/>
                    <a:pt x="6403" y="3101"/>
                  </a:cubicBezTo>
                  <a:cubicBezTo>
                    <a:pt x="6403" y="3101"/>
                    <a:pt x="6229" y="4971"/>
                    <a:pt x="5266" y="8227"/>
                  </a:cubicBezTo>
                  <a:cubicBezTo>
                    <a:pt x="4299" y="11482"/>
                    <a:pt x="995" y="15924"/>
                    <a:pt x="540" y="17969"/>
                  </a:cubicBezTo>
                  <a:cubicBezTo>
                    <a:pt x="82" y="20010"/>
                    <a:pt x="1" y="22442"/>
                    <a:pt x="2149" y="23544"/>
                  </a:cubicBezTo>
                  <a:cubicBezTo>
                    <a:pt x="2567" y="23759"/>
                    <a:pt x="3002" y="23845"/>
                    <a:pt x="3432" y="23845"/>
                  </a:cubicBezTo>
                  <a:cubicBezTo>
                    <a:pt x="5212" y="23845"/>
                    <a:pt x="6904" y="22366"/>
                    <a:pt x="6904" y="22366"/>
                  </a:cubicBezTo>
                  <a:cubicBezTo>
                    <a:pt x="6904" y="22366"/>
                    <a:pt x="7860" y="25199"/>
                    <a:pt x="9819" y="25594"/>
                  </a:cubicBezTo>
                  <a:cubicBezTo>
                    <a:pt x="10015" y="25634"/>
                    <a:pt x="10225" y="25651"/>
                    <a:pt x="10445" y="25651"/>
                  </a:cubicBezTo>
                  <a:cubicBezTo>
                    <a:pt x="12420" y="25651"/>
                    <a:pt x="15151" y="24213"/>
                    <a:pt x="15151" y="24213"/>
                  </a:cubicBezTo>
                  <a:lnTo>
                    <a:pt x="29196" y="25223"/>
                  </a:lnTo>
                  <a:cubicBezTo>
                    <a:pt x="29196" y="25223"/>
                    <a:pt x="31924" y="26265"/>
                    <a:pt x="34634" y="26265"/>
                  </a:cubicBezTo>
                  <a:cubicBezTo>
                    <a:pt x="35102" y="26265"/>
                    <a:pt x="35569" y="26234"/>
                    <a:pt x="36022" y="26161"/>
                  </a:cubicBezTo>
                  <a:cubicBezTo>
                    <a:pt x="39096" y="25665"/>
                    <a:pt x="40363" y="22795"/>
                    <a:pt x="38124" y="19453"/>
                  </a:cubicBezTo>
                  <a:cubicBezTo>
                    <a:pt x="40871" y="18739"/>
                    <a:pt x="42072" y="16322"/>
                    <a:pt x="40716" y="12868"/>
                  </a:cubicBezTo>
                  <a:cubicBezTo>
                    <a:pt x="39360" y="9413"/>
                    <a:pt x="33673" y="7609"/>
                    <a:pt x="33923" y="838"/>
                  </a:cubicBezTo>
                  <a:cubicBezTo>
                    <a:pt x="33923" y="838"/>
                    <a:pt x="31835" y="0"/>
                    <a:pt x="29171" y="0"/>
                  </a:cubicBezTo>
                  <a:close/>
                </a:path>
              </a:pathLst>
            </a:custGeom>
            <a:solidFill>
              <a:srgbClr val="000000">
                <a:alpha val="3155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479" name="Google Shape;1317;p34">
              <a:extLst>
                <a:ext uri="{FF2B5EF4-FFF2-40B4-BE49-F238E27FC236}">
                  <a16:creationId xmlns:a16="http://schemas.microsoft.com/office/drawing/2014/main" id="{4097528E-39E6-EE9F-EC5A-CDEF1E892C8B}"/>
                </a:ext>
              </a:extLst>
            </p:cNvPr>
            <p:cNvSpPr/>
            <p:nvPr/>
          </p:nvSpPr>
          <p:spPr>
            <a:xfrm>
              <a:off x="16474" y="2557361"/>
              <a:ext cx="1362240" cy="1150710"/>
            </a:xfrm>
            <a:custGeom>
              <a:avLst/>
              <a:gdLst/>
              <a:ahLst/>
              <a:cxnLst/>
              <a:rect l="l" t="t" r="r" b="b"/>
              <a:pathLst>
                <a:path w="33024" h="27896" extrusionOk="0">
                  <a:moveTo>
                    <a:pt x="22238" y="0"/>
                  </a:moveTo>
                  <a:cubicBezTo>
                    <a:pt x="22238" y="0"/>
                    <a:pt x="22202" y="4804"/>
                    <a:pt x="18149" y="6586"/>
                  </a:cubicBezTo>
                  <a:cubicBezTo>
                    <a:pt x="17220" y="6994"/>
                    <a:pt x="16441" y="7152"/>
                    <a:pt x="15793" y="7152"/>
                  </a:cubicBezTo>
                  <a:cubicBezTo>
                    <a:pt x="13617" y="7152"/>
                    <a:pt x="12914" y="5376"/>
                    <a:pt x="12913" y="5375"/>
                  </a:cubicBezTo>
                  <a:lnTo>
                    <a:pt x="12913" y="5375"/>
                  </a:lnTo>
                  <a:cubicBezTo>
                    <a:pt x="12913" y="5376"/>
                    <a:pt x="13634" y="8864"/>
                    <a:pt x="11130" y="11360"/>
                  </a:cubicBezTo>
                  <a:cubicBezTo>
                    <a:pt x="9492" y="12990"/>
                    <a:pt x="8052" y="13272"/>
                    <a:pt x="7251" y="13272"/>
                  </a:cubicBezTo>
                  <a:cubicBezTo>
                    <a:pt x="6827" y="13272"/>
                    <a:pt x="6582" y="13193"/>
                    <a:pt x="6582" y="13193"/>
                  </a:cubicBezTo>
                  <a:cubicBezTo>
                    <a:pt x="6582" y="13193"/>
                    <a:pt x="5595" y="11430"/>
                    <a:pt x="3626" y="11430"/>
                  </a:cubicBezTo>
                  <a:cubicBezTo>
                    <a:pt x="3441" y="11430"/>
                    <a:pt x="3246" y="11446"/>
                    <a:pt x="3043" y="11480"/>
                  </a:cubicBezTo>
                  <a:cubicBezTo>
                    <a:pt x="684" y="11876"/>
                    <a:pt x="200" y="13725"/>
                    <a:pt x="100" y="15052"/>
                  </a:cubicBezTo>
                  <a:cubicBezTo>
                    <a:pt x="0" y="16380"/>
                    <a:pt x="856" y="18119"/>
                    <a:pt x="2850" y="18389"/>
                  </a:cubicBezTo>
                  <a:cubicBezTo>
                    <a:pt x="3086" y="18421"/>
                    <a:pt x="3307" y="18435"/>
                    <a:pt x="3514" y="18435"/>
                  </a:cubicBezTo>
                  <a:cubicBezTo>
                    <a:pt x="5060" y="18435"/>
                    <a:pt x="5822" y="17654"/>
                    <a:pt x="5823" y="17654"/>
                  </a:cubicBezTo>
                  <a:lnTo>
                    <a:pt x="5823" y="17654"/>
                  </a:lnTo>
                  <a:cubicBezTo>
                    <a:pt x="5823" y="17654"/>
                    <a:pt x="5806" y="21156"/>
                    <a:pt x="7562" y="23208"/>
                  </a:cubicBezTo>
                  <a:cubicBezTo>
                    <a:pt x="9319" y="25260"/>
                    <a:pt x="11872" y="26768"/>
                    <a:pt x="15717" y="27353"/>
                  </a:cubicBezTo>
                  <a:cubicBezTo>
                    <a:pt x="17713" y="27657"/>
                    <a:pt x="19462" y="27895"/>
                    <a:pt x="21168" y="27895"/>
                  </a:cubicBezTo>
                  <a:cubicBezTo>
                    <a:pt x="23264" y="27895"/>
                    <a:pt x="25296" y="27535"/>
                    <a:pt x="27647" y="26494"/>
                  </a:cubicBezTo>
                  <a:cubicBezTo>
                    <a:pt x="32058" y="24540"/>
                    <a:pt x="32745" y="20429"/>
                    <a:pt x="32884" y="18296"/>
                  </a:cubicBezTo>
                  <a:cubicBezTo>
                    <a:pt x="33023" y="16161"/>
                    <a:pt x="31854" y="13345"/>
                    <a:pt x="32310" y="10240"/>
                  </a:cubicBezTo>
                  <a:cubicBezTo>
                    <a:pt x="31819" y="8696"/>
                    <a:pt x="30480" y="5126"/>
                    <a:pt x="30480" y="5126"/>
                  </a:cubicBezTo>
                  <a:cubicBezTo>
                    <a:pt x="30480" y="5126"/>
                    <a:pt x="27937" y="5065"/>
                    <a:pt x="25468" y="3369"/>
                  </a:cubicBezTo>
                  <a:cubicBezTo>
                    <a:pt x="22999" y="1672"/>
                    <a:pt x="22238" y="0"/>
                    <a:pt x="22238" y="0"/>
                  </a:cubicBezTo>
                  <a:close/>
                </a:path>
              </a:pathLst>
            </a:custGeom>
            <a:solidFill>
              <a:srgbClr val="FFC8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480" name="Google Shape;1318;p34">
              <a:extLst>
                <a:ext uri="{FF2B5EF4-FFF2-40B4-BE49-F238E27FC236}">
                  <a16:creationId xmlns:a16="http://schemas.microsoft.com/office/drawing/2014/main" id="{B4DC4997-F96D-04B1-805A-047E6A86D255}"/>
                </a:ext>
              </a:extLst>
            </p:cNvPr>
            <p:cNvSpPr/>
            <p:nvPr/>
          </p:nvSpPr>
          <p:spPr>
            <a:xfrm>
              <a:off x="16268" y="2557361"/>
              <a:ext cx="1325775" cy="1117627"/>
            </a:xfrm>
            <a:custGeom>
              <a:avLst/>
              <a:gdLst/>
              <a:ahLst/>
              <a:cxnLst/>
              <a:rect l="l" t="t" r="r" b="b"/>
              <a:pathLst>
                <a:path w="32140" h="27094" extrusionOk="0">
                  <a:moveTo>
                    <a:pt x="22240" y="0"/>
                  </a:moveTo>
                  <a:cubicBezTo>
                    <a:pt x="22240" y="0"/>
                    <a:pt x="22234" y="374"/>
                    <a:pt x="22142" y="943"/>
                  </a:cubicBezTo>
                  <a:cubicBezTo>
                    <a:pt x="22638" y="1649"/>
                    <a:pt x="24181" y="3720"/>
                    <a:pt x="25804" y="4549"/>
                  </a:cubicBezTo>
                  <a:cubicBezTo>
                    <a:pt x="27769" y="5552"/>
                    <a:pt x="30146" y="5745"/>
                    <a:pt x="30146" y="5745"/>
                  </a:cubicBezTo>
                  <a:cubicBezTo>
                    <a:pt x="30146" y="5745"/>
                    <a:pt x="30977" y="8328"/>
                    <a:pt x="32140" y="9724"/>
                  </a:cubicBezTo>
                  <a:cubicBezTo>
                    <a:pt x="31568" y="8021"/>
                    <a:pt x="30482" y="5126"/>
                    <a:pt x="30482" y="5126"/>
                  </a:cubicBezTo>
                  <a:cubicBezTo>
                    <a:pt x="30482" y="5126"/>
                    <a:pt x="27940" y="5065"/>
                    <a:pt x="25471" y="3369"/>
                  </a:cubicBezTo>
                  <a:cubicBezTo>
                    <a:pt x="23002" y="1672"/>
                    <a:pt x="22240" y="0"/>
                    <a:pt x="22240" y="0"/>
                  </a:cubicBezTo>
                  <a:close/>
                  <a:moveTo>
                    <a:pt x="21128" y="3891"/>
                  </a:moveTo>
                  <a:cubicBezTo>
                    <a:pt x="20526" y="4937"/>
                    <a:pt x="19594" y="5952"/>
                    <a:pt x="18151" y="6587"/>
                  </a:cubicBezTo>
                  <a:cubicBezTo>
                    <a:pt x="17222" y="6996"/>
                    <a:pt x="16443" y="7154"/>
                    <a:pt x="15795" y="7154"/>
                  </a:cubicBezTo>
                  <a:cubicBezTo>
                    <a:pt x="13619" y="7154"/>
                    <a:pt x="12916" y="5378"/>
                    <a:pt x="12916" y="5378"/>
                  </a:cubicBezTo>
                  <a:lnTo>
                    <a:pt x="12916" y="5378"/>
                  </a:lnTo>
                  <a:cubicBezTo>
                    <a:pt x="12916" y="5379"/>
                    <a:pt x="13636" y="8866"/>
                    <a:pt x="11132" y="11362"/>
                  </a:cubicBezTo>
                  <a:cubicBezTo>
                    <a:pt x="9494" y="12992"/>
                    <a:pt x="8054" y="13274"/>
                    <a:pt x="7254" y="13274"/>
                  </a:cubicBezTo>
                  <a:cubicBezTo>
                    <a:pt x="6831" y="13274"/>
                    <a:pt x="6587" y="13196"/>
                    <a:pt x="6587" y="13196"/>
                  </a:cubicBezTo>
                  <a:cubicBezTo>
                    <a:pt x="6587" y="13196"/>
                    <a:pt x="5600" y="11432"/>
                    <a:pt x="3628" y="11432"/>
                  </a:cubicBezTo>
                  <a:cubicBezTo>
                    <a:pt x="3443" y="11432"/>
                    <a:pt x="3249" y="11447"/>
                    <a:pt x="3047" y="11481"/>
                  </a:cubicBezTo>
                  <a:cubicBezTo>
                    <a:pt x="686" y="11878"/>
                    <a:pt x="204" y="13726"/>
                    <a:pt x="104" y="15054"/>
                  </a:cubicBezTo>
                  <a:cubicBezTo>
                    <a:pt x="1" y="16383"/>
                    <a:pt x="859" y="18121"/>
                    <a:pt x="2851" y="18390"/>
                  </a:cubicBezTo>
                  <a:cubicBezTo>
                    <a:pt x="3087" y="18422"/>
                    <a:pt x="3310" y="18437"/>
                    <a:pt x="3518" y="18437"/>
                  </a:cubicBezTo>
                  <a:cubicBezTo>
                    <a:pt x="5063" y="18437"/>
                    <a:pt x="5825" y="17655"/>
                    <a:pt x="5825" y="17655"/>
                  </a:cubicBezTo>
                  <a:lnTo>
                    <a:pt x="5825" y="17655"/>
                  </a:lnTo>
                  <a:cubicBezTo>
                    <a:pt x="5825" y="17655"/>
                    <a:pt x="5806" y="21160"/>
                    <a:pt x="7563" y="23211"/>
                  </a:cubicBezTo>
                  <a:cubicBezTo>
                    <a:pt x="9101" y="25006"/>
                    <a:pt x="11251" y="26387"/>
                    <a:pt x="14343" y="27094"/>
                  </a:cubicBezTo>
                  <a:cubicBezTo>
                    <a:pt x="12453" y="26311"/>
                    <a:pt x="9006" y="24341"/>
                    <a:pt x="7986" y="21195"/>
                  </a:cubicBezTo>
                  <a:cubicBezTo>
                    <a:pt x="6944" y="17977"/>
                    <a:pt x="7571" y="14303"/>
                    <a:pt x="7571" y="14303"/>
                  </a:cubicBezTo>
                  <a:lnTo>
                    <a:pt x="7571" y="14303"/>
                  </a:lnTo>
                  <a:cubicBezTo>
                    <a:pt x="7571" y="14303"/>
                    <a:pt x="7583" y="14304"/>
                    <a:pt x="7606" y="14304"/>
                  </a:cubicBezTo>
                  <a:cubicBezTo>
                    <a:pt x="7864" y="14304"/>
                    <a:pt x="9531" y="14239"/>
                    <a:pt x="11550" y="12662"/>
                  </a:cubicBezTo>
                  <a:cubicBezTo>
                    <a:pt x="13749" y="10945"/>
                    <a:pt x="13854" y="7533"/>
                    <a:pt x="13854" y="7533"/>
                  </a:cubicBezTo>
                  <a:cubicBezTo>
                    <a:pt x="13854" y="7533"/>
                    <a:pt x="14419" y="7817"/>
                    <a:pt x="15432" y="7817"/>
                  </a:cubicBezTo>
                  <a:cubicBezTo>
                    <a:pt x="16215" y="7817"/>
                    <a:pt x="17267" y="7647"/>
                    <a:pt x="18532" y="7043"/>
                  </a:cubicBezTo>
                  <a:cubicBezTo>
                    <a:pt x="19796" y="6438"/>
                    <a:pt x="20612" y="5150"/>
                    <a:pt x="21128" y="3891"/>
                  </a:cubicBezTo>
                  <a:close/>
                </a:path>
              </a:pathLst>
            </a:custGeom>
            <a:solidFill>
              <a:srgbClr val="F69D9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481" name="Google Shape;1319;p34">
              <a:extLst>
                <a:ext uri="{FF2B5EF4-FFF2-40B4-BE49-F238E27FC236}">
                  <a16:creationId xmlns:a16="http://schemas.microsoft.com/office/drawing/2014/main" id="{1EB45D2A-F13D-0982-FA21-C4EFDD2F8EC4}"/>
                </a:ext>
              </a:extLst>
            </p:cNvPr>
            <p:cNvSpPr/>
            <p:nvPr/>
          </p:nvSpPr>
          <p:spPr>
            <a:xfrm>
              <a:off x="921705" y="3138863"/>
              <a:ext cx="453874" cy="568507"/>
            </a:xfrm>
            <a:custGeom>
              <a:avLst/>
              <a:gdLst/>
              <a:ahLst/>
              <a:cxnLst/>
              <a:rect l="l" t="t" r="r" b="b"/>
              <a:pathLst>
                <a:path w="11003" h="13782" extrusionOk="0">
                  <a:moveTo>
                    <a:pt x="10424" y="0"/>
                  </a:moveTo>
                  <a:lnTo>
                    <a:pt x="10424" y="0"/>
                  </a:lnTo>
                  <a:cubicBezTo>
                    <a:pt x="10463" y="174"/>
                    <a:pt x="10499" y="354"/>
                    <a:pt x="10534" y="536"/>
                  </a:cubicBezTo>
                  <a:cubicBezTo>
                    <a:pt x="10506" y="364"/>
                    <a:pt x="10477" y="192"/>
                    <a:pt x="10452" y="16"/>
                  </a:cubicBezTo>
                  <a:cubicBezTo>
                    <a:pt x="10444" y="11"/>
                    <a:pt x="10424" y="0"/>
                    <a:pt x="10424" y="0"/>
                  </a:cubicBezTo>
                  <a:close/>
                  <a:moveTo>
                    <a:pt x="3233" y="12991"/>
                  </a:moveTo>
                  <a:cubicBezTo>
                    <a:pt x="3221" y="12995"/>
                    <a:pt x="3205" y="13002"/>
                    <a:pt x="3199" y="13005"/>
                  </a:cubicBezTo>
                  <a:cubicBezTo>
                    <a:pt x="3188" y="13008"/>
                    <a:pt x="3183" y="13010"/>
                    <a:pt x="3182" y="13010"/>
                  </a:cubicBezTo>
                  <a:cubicBezTo>
                    <a:pt x="3179" y="13010"/>
                    <a:pt x="3202" y="13001"/>
                    <a:pt x="3233" y="12991"/>
                  </a:cubicBezTo>
                  <a:close/>
                  <a:moveTo>
                    <a:pt x="10570" y="772"/>
                  </a:moveTo>
                  <a:lnTo>
                    <a:pt x="10570" y="772"/>
                  </a:lnTo>
                  <a:cubicBezTo>
                    <a:pt x="10943" y="3115"/>
                    <a:pt x="10705" y="5951"/>
                    <a:pt x="9165" y="8420"/>
                  </a:cubicBezTo>
                  <a:cubicBezTo>
                    <a:pt x="7546" y="11013"/>
                    <a:pt x="3854" y="12741"/>
                    <a:pt x="3271" y="12977"/>
                  </a:cubicBezTo>
                  <a:cubicBezTo>
                    <a:pt x="3175" y="13009"/>
                    <a:pt x="3353" y="12950"/>
                    <a:pt x="2984" y="13069"/>
                  </a:cubicBezTo>
                  <a:cubicBezTo>
                    <a:pt x="1512" y="13540"/>
                    <a:pt x="273" y="13740"/>
                    <a:pt x="1" y="13781"/>
                  </a:cubicBezTo>
                  <a:cubicBezTo>
                    <a:pt x="1828" y="13698"/>
                    <a:pt x="3642" y="13310"/>
                    <a:pt x="5700" y="12398"/>
                  </a:cubicBezTo>
                  <a:cubicBezTo>
                    <a:pt x="10111" y="10444"/>
                    <a:pt x="10798" y="6333"/>
                    <a:pt x="10937" y="4200"/>
                  </a:cubicBezTo>
                  <a:cubicBezTo>
                    <a:pt x="11002" y="3194"/>
                    <a:pt x="10779" y="2036"/>
                    <a:pt x="10570" y="772"/>
                  </a:cubicBezTo>
                  <a:close/>
                </a:path>
              </a:pathLst>
            </a:custGeom>
            <a:solidFill>
              <a:srgbClr val="FFE3D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489" name="Google Shape;1320;p34">
              <a:extLst>
                <a:ext uri="{FF2B5EF4-FFF2-40B4-BE49-F238E27FC236}">
                  <a16:creationId xmlns:a16="http://schemas.microsoft.com/office/drawing/2014/main" id="{48F51969-F40B-E629-5C78-5931AE993367}"/>
                </a:ext>
              </a:extLst>
            </p:cNvPr>
            <p:cNvSpPr/>
            <p:nvPr/>
          </p:nvSpPr>
          <p:spPr>
            <a:xfrm>
              <a:off x="1015796" y="2904645"/>
              <a:ext cx="354338" cy="411221"/>
            </a:xfrm>
            <a:custGeom>
              <a:avLst/>
              <a:gdLst/>
              <a:ahLst/>
              <a:cxnLst/>
              <a:rect l="l" t="t" r="r" b="b"/>
              <a:pathLst>
                <a:path w="8590" h="9969" extrusionOk="0">
                  <a:moveTo>
                    <a:pt x="4294" y="533"/>
                  </a:moveTo>
                  <a:cubicBezTo>
                    <a:pt x="6350" y="533"/>
                    <a:pt x="8057" y="2501"/>
                    <a:pt x="8057" y="4984"/>
                  </a:cubicBezTo>
                  <a:cubicBezTo>
                    <a:pt x="8057" y="7467"/>
                    <a:pt x="6350" y="9435"/>
                    <a:pt x="4294" y="9435"/>
                  </a:cubicBezTo>
                  <a:cubicBezTo>
                    <a:pt x="2237" y="9435"/>
                    <a:pt x="534" y="7467"/>
                    <a:pt x="534" y="4984"/>
                  </a:cubicBezTo>
                  <a:cubicBezTo>
                    <a:pt x="534" y="2501"/>
                    <a:pt x="2237" y="533"/>
                    <a:pt x="4294" y="533"/>
                  </a:cubicBezTo>
                  <a:close/>
                  <a:moveTo>
                    <a:pt x="4294" y="1"/>
                  </a:moveTo>
                  <a:cubicBezTo>
                    <a:pt x="1900" y="1"/>
                    <a:pt x="1" y="2257"/>
                    <a:pt x="1" y="4984"/>
                  </a:cubicBezTo>
                  <a:cubicBezTo>
                    <a:pt x="1" y="7713"/>
                    <a:pt x="1900" y="9968"/>
                    <a:pt x="4294" y="9968"/>
                  </a:cubicBezTo>
                  <a:cubicBezTo>
                    <a:pt x="6687" y="9968"/>
                    <a:pt x="8590" y="7713"/>
                    <a:pt x="8590" y="4984"/>
                  </a:cubicBezTo>
                  <a:cubicBezTo>
                    <a:pt x="8590" y="2257"/>
                    <a:pt x="6687" y="1"/>
                    <a:pt x="4294" y="1"/>
                  </a:cubicBezTo>
                  <a:close/>
                </a:path>
              </a:pathLst>
            </a:custGeom>
            <a:solidFill>
              <a:srgbClr val="6889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490" name="Google Shape;1321;p34">
              <a:extLst>
                <a:ext uri="{FF2B5EF4-FFF2-40B4-BE49-F238E27FC236}">
                  <a16:creationId xmlns:a16="http://schemas.microsoft.com/office/drawing/2014/main" id="{B371CF7A-70B7-A64E-C0BF-6C7428FB12C2}"/>
                </a:ext>
              </a:extLst>
            </p:cNvPr>
            <p:cNvSpPr/>
            <p:nvPr/>
          </p:nvSpPr>
          <p:spPr>
            <a:xfrm>
              <a:off x="511433" y="2892435"/>
              <a:ext cx="417285" cy="423431"/>
            </a:xfrm>
            <a:custGeom>
              <a:avLst/>
              <a:gdLst/>
              <a:ahLst/>
              <a:cxnLst/>
              <a:rect l="l" t="t" r="r" b="b"/>
              <a:pathLst>
                <a:path w="10116" h="10265" extrusionOk="0">
                  <a:moveTo>
                    <a:pt x="5058" y="533"/>
                  </a:moveTo>
                  <a:cubicBezTo>
                    <a:pt x="7558" y="533"/>
                    <a:pt x="9584" y="2588"/>
                    <a:pt x="9583" y="5135"/>
                  </a:cubicBezTo>
                  <a:cubicBezTo>
                    <a:pt x="9583" y="7680"/>
                    <a:pt x="7557" y="9731"/>
                    <a:pt x="5058" y="9731"/>
                  </a:cubicBezTo>
                  <a:cubicBezTo>
                    <a:pt x="2558" y="9731"/>
                    <a:pt x="532" y="7678"/>
                    <a:pt x="532" y="5135"/>
                  </a:cubicBezTo>
                  <a:cubicBezTo>
                    <a:pt x="532" y="2590"/>
                    <a:pt x="2557" y="533"/>
                    <a:pt x="5058" y="533"/>
                  </a:cubicBezTo>
                  <a:close/>
                  <a:moveTo>
                    <a:pt x="5058" y="1"/>
                  </a:moveTo>
                  <a:cubicBezTo>
                    <a:pt x="2266" y="1"/>
                    <a:pt x="0" y="2306"/>
                    <a:pt x="0" y="5135"/>
                  </a:cubicBezTo>
                  <a:cubicBezTo>
                    <a:pt x="0" y="7962"/>
                    <a:pt x="2265" y="10264"/>
                    <a:pt x="5058" y="10264"/>
                  </a:cubicBezTo>
                  <a:cubicBezTo>
                    <a:pt x="7849" y="10264"/>
                    <a:pt x="10116" y="7962"/>
                    <a:pt x="10116" y="5135"/>
                  </a:cubicBezTo>
                  <a:cubicBezTo>
                    <a:pt x="10116" y="2306"/>
                    <a:pt x="7851" y="1"/>
                    <a:pt x="5058" y="1"/>
                  </a:cubicBezTo>
                  <a:close/>
                </a:path>
              </a:pathLst>
            </a:custGeom>
            <a:solidFill>
              <a:srgbClr val="6889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491" name="Google Shape;1322;p34">
              <a:extLst>
                <a:ext uri="{FF2B5EF4-FFF2-40B4-BE49-F238E27FC236}">
                  <a16:creationId xmlns:a16="http://schemas.microsoft.com/office/drawing/2014/main" id="{A86BC61E-4BCE-FA91-1F1F-F5FABBFA7518}"/>
                </a:ext>
              </a:extLst>
            </p:cNvPr>
            <p:cNvSpPr/>
            <p:nvPr/>
          </p:nvSpPr>
          <p:spPr>
            <a:xfrm>
              <a:off x="903431" y="3030623"/>
              <a:ext cx="142148" cy="53006"/>
            </a:xfrm>
            <a:custGeom>
              <a:avLst/>
              <a:gdLst/>
              <a:ahLst/>
              <a:cxnLst/>
              <a:rect l="l" t="t" r="r" b="b"/>
              <a:pathLst>
                <a:path w="3446" h="1285" extrusionOk="0">
                  <a:moveTo>
                    <a:pt x="1769" y="1"/>
                  </a:moveTo>
                  <a:cubicBezTo>
                    <a:pt x="1413" y="1"/>
                    <a:pt x="1080" y="109"/>
                    <a:pt x="805" y="255"/>
                  </a:cubicBezTo>
                  <a:cubicBezTo>
                    <a:pt x="473" y="432"/>
                    <a:pt x="219" y="646"/>
                    <a:pt x="78" y="878"/>
                  </a:cubicBezTo>
                  <a:lnTo>
                    <a:pt x="77" y="879"/>
                  </a:lnTo>
                  <a:cubicBezTo>
                    <a:pt x="1" y="1006"/>
                    <a:pt x="41" y="1171"/>
                    <a:pt x="168" y="1246"/>
                  </a:cubicBezTo>
                  <a:cubicBezTo>
                    <a:pt x="211" y="1272"/>
                    <a:pt x="258" y="1284"/>
                    <a:pt x="305" y="1284"/>
                  </a:cubicBezTo>
                  <a:cubicBezTo>
                    <a:pt x="395" y="1284"/>
                    <a:pt x="483" y="1239"/>
                    <a:pt x="532" y="1157"/>
                  </a:cubicBezTo>
                  <a:cubicBezTo>
                    <a:pt x="592" y="1061"/>
                    <a:pt x="798" y="865"/>
                    <a:pt x="1054" y="728"/>
                  </a:cubicBezTo>
                  <a:cubicBezTo>
                    <a:pt x="1273" y="614"/>
                    <a:pt x="1526" y="534"/>
                    <a:pt x="1776" y="534"/>
                  </a:cubicBezTo>
                  <a:cubicBezTo>
                    <a:pt x="1823" y="534"/>
                    <a:pt x="1871" y="537"/>
                    <a:pt x="1918" y="543"/>
                  </a:cubicBezTo>
                  <a:cubicBezTo>
                    <a:pt x="2513" y="617"/>
                    <a:pt x="2934" y="1151"/>
                    <a:pt x="2934" y="1151"/>
                  </a:cubicBezTo>
                  <a:cubicBezTo>
                    <a:pt x="2986" y="1220"/>
                    <a:pt x="3065" y="1257"/>
                    <a:pt x="3146" y="1257"/>
                  </a:cubicBezTo>
                  <a:cubicBezTo>
                    <a:pt x="3201" y="1257"/>
                    <a:pt x="3257" y="1240"/>
                    <a:pt x="3305" y="1203"/>
                  </a:cubicBezTo>
                  <a:cubicBezTo>
                    <a:pt x="3422" y="1116"/>
                    <a:pt x="3446" y="949"/>
                    <a:pt x="3358" y="832"/>
                  </a:cubicBezTo>
                  <a:cubicBezTo>
                    <a:pt x="3358" y="832"/>
                    <a:pt x="2850" y="121"/>
                    <a:pt x="1984" y="14"/>
                  </a:cubicBezTo>
                  <a:cubicBezTo>
                    <a:pt x="1912" y="5"/>
                    <a:pt x="1840" y="1"/>
                    <a:pt x="1769" y="1"/>
                  </a:cubicBezTo>
                  <a:close/>
                </a:path>
              </a:pathLst>
            </a:custGeom>
            <a:solidFill>
              <a:srgbClr val="6889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492" name="Google Shape;1323;p34">
              <a:extLst>
                <a:ext uri="{FF2B5EF4-FFF2-40B4-BE49-F238E27FC236}">
                  <a16:creationId xmlns:a16="http://schemas.microsoft.com/office/drawing/2014/main" id="{6B7C7A46-9476-86D4-C325-0C69C04484F7}"/>
                </a:ext>
              </a:extLst>
            </p:cNvPr>
            <p:cNvSpPr/>
            <p:nvPr/>
          </p:nvSpPr>
          <p:spPr>
            <a:xfrm>
              <a:off x="1078249" y="3000098"/>
              <a:ext cx="225844" cy="244695"/>
            </a:xfrm>
            <a:custGeom>
              <a:avLst/>
              <a:gdLst/>
              <a:ahLst/>
              <a:cxnLst/>
              <a:rect l="l" t="t" r="r" b="b"/>
              <a:pathLst>
                <a:path w="5475" h="5932" extrusionOk="0">
                  <a:moveTo>
                    <a:pt x="2422" y="1"/>
                  </a:moveTo>
                  <a:cubicBezTo>
                    <a:pt x="936" y="1"/>
                    <a:pt x="1" y="1043"/>
                    <a:pt x="1" y="3216"/>
                  </a:cubicBezTo>
                  <a:cubicBezTo>
                    <a:pt x="1" y="5387"/>
                    <a:pt x="1362" y="5932"/>
                    <a:pt x="2653" y="5932"/>
                  </a:cubicBezTo>
                  <a:cubicBezTo>
                    <a:pt x="3945" y="5932"/>
                    <a:pt x="5166" y="5421"/>
                    <a:pt x="5318" y="3456"/>
                  </a:cubicBezTo>
                  <a:cubicBezTo>
                    <a:pt x="5475" y="1491"/>
                    <a:pt x="4346" y="1"/>
                    <a:pt x="2422"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493" name="Google Shape;1324;p34">
              <a:extLst>
                <a:ext uri="{FF2B5EF4-FFF2-40B4-BE49-F238E27FC236}">
                  <a16:creationId xmlns:a16="http://schemas.microsoft.com/office/drawing/2014/main" id="{AF753260-76DE-EB7F-6C42-A36425E97276}"/>
                </a:ext>
              </a:extLst>
            </p:cNvPr>
            <p:cNvSpPr/>
            <p:nvPr/>
          </p:nvSpPr>
          <p:spPr>
            <a:xfrm>
              <a:off x="607256" y="2989331"/>
              <a:ext cx="253481" cy="244654"/>
            </a:xfrm>
            <a:custGeom>
              <a:avLst/>
              <a:gdLst/>
              <a:ahLst/>
              <a:cxnLst/>
              <a:rect l="l" t="t" r="r" b="b"/>
              <a:pathLst>
                <a:path w="6145" h="5931" extrusionOk="0">
                  <a:moveTo>
                    <a:pt x="2718" y="1"/>
                  </a:moveTo>
                  <a:cubicBezTo>
                    <a:pt x="1052" y="1"/>
                    <a:pt x="2" y="1043"/>
                    <a:pt x="1" y="3215"/>
                  </a:cubicBezTo>
                  <a:cubicBezTo>
                    <a:pt x="1" y="5387"/>
                    <a:pt x="1530" y="5930"/>
                    <a:pt x="2979" y="5930"/>
                  </a:cubicBezTo>
                  <a:cubicBezTo>
                    <a:pt x="4429" y="5930"/>
                    <a:pt x="5799" y="5421"/>
                    <a:pt x="5973" y="3456"/>
                  </a:cubicBezTo>
                  <a:cubicBezTo>
                    <a:pt x="6145" y="1491"/>
                    <a:pt x="4879" y="1"/>
                    <a:pt x="2718"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494" name="Google Shape;1325;p34">
              <a:extLst>
                <a:ext uri="{FF2B5EF4-FFF2-40B4-BE49-F238E27FC236}">
                  <a16:creationId xmlns:a16="http://schemas.microsoft.com/office/drawing/2014/main" id="{3AEBFB08-19A6-8130-10C5-8102127615F9}"/>
                </a:ext>
              </a:extLst>
            </p:cNvPr>
            <p:cNvSpPr/>
            <p:nvPr/>
          </p:nvSpPr>
          <p:spPr>
            <a:xfrm>
              <a:off x="1155015" y="3040523"/>
              <a:ext cx="148252" cy="193875"/>
            </a:xfrm>
            <a:custGeom>
              <a:avLst/>
              <a:gdLst/>
              <a:ahLst/>
              <a:cxnLst/>
              <a:rect l="l" t="t" r="r" b="b"/>
              <a:pathLst>
                <a:path w="3594" h="4700" extrusionOk="0">
                  <a:moveTo>
                    <a:pt x="1769" y="0"/>
                  </a:moveTo>
                  <a:cubicBezTo>
                    <a:pt x="1430" y="0"/>
                    <a:pt x="268" y="364"/>
                    <a:pt x="137" y="2129"/>
                  </a:cubicBezTo>
                  <a:cubicBezTo>
                    <a:pt x="1" y="3946"/>
                    <a:pt x="1088" y="4667"/>
                    <a:pt x="1568" y="4696"/>
                  </a:cubicBezTo>
                  <a:cubicBezTo>
                    <a:pt x="1601" y="4699"/>
                    <a:pt x="1634" y="4700"/>
                    <a:pt x="1667" y="4700"/>
                  </a:cubicBezTo>
                  <a:cubicBezTo>
                    <a:pt x="2126" y="4700"/>
                    <a:pt x="2654" y="4496"/>
                    <a:pt x="3001" y="3932"/>
                  </a:cubicBezTo>
                  <a:cubicBezTo>
                    <a:pt x="3374" y="3327"/>
                    <a:pt x="3594" y="2092"/>
                    <a:pt x="3398" y="1279"/>
                  </a:cubicBezTo>
                  <a:cubicBezTo>
                    <a:pt x="3203" y="474"/>
                    <a:pt x="2772" y="1"/>
                    <a:pt x="1821" y="1"/>
                  </a:cubicBezTo>
                  <a:cubicBezTo>
                    <a:pt x="1812" y="1"/>
                    <a:pt x="1804" y="1"/>
                    <a:pt x="1795" y="1"/>
                  </a:cubicBezTo>
                  <a:cubicBezTo>
                    <a:pt x="1787" y="1"/>
                    <a:pt x="1778" y="0"/>
                    <a:pt x="1769" y="0"/>
                  </a:cubicBezTo>
                  <a:close/>
                </a:path>
              </a:pathLst>
            </a:custGeom>
            <a:solidFill>
              <a:srgbClr val="2745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495" name="Google Shape;1326;p34">
              <a:extLst>
                <a:ext uri="{FF2B5EF4-FFF2-40B4-BE49-F238E27FC236}">
                  <a16:creationId xmlns:a16="http://schemas.microsoft.com/office/drawing/2014/main" id="{006E4128-A954-EB98-8E12-81BAB2BD8B6A}"/>
                </a:ext>
              </a:extLst>
            </p:cNvPr>
            <p:cNvSpPr/>
            <p:nvPr/>
          </p:nvSpPr>
          <p:spPr>
            <a:xfrm>
              <a:off x="693593" y="3029756"/>
              <a:ext cx="166237" cy="193875"/>
            </a:xfrm>
            <a:custGeom>
              <a:avLst/>
              <a:gdLst/>
              <a:ahLst/>
              <a:cxnLst/>
              <a:rect l="l" t="t" r="r" b="b"/>
              <a:pathLst>
                <a:path w="4030" h="4700" extrusionOk="0">
                  <a:moveTo>
                    <a:pt x="1983" y="0"/>
                  </a:moveTo>
                  <a:cubicBezTo>
                    <a:pt x="1604" y="0"/>
                    <a:pt x="299" y="366"/>
                    <a:pt x="151" y="2129"/>
                  </a:cubicBezTo>
                  <a:cubicBezTo>
                    <a:pt x="0" y="3946"/>
                    <a:pt x="1220" y="4667"/>
                    <a:pt x="1758" y="4696"/>
                  </a:cubicBezTo>
                  <a:cubicBezTo>
                    <a:pt x="1795" y="4699"/>
                    <a:pt x="1832" y="4700"/>
                    <a:pt x="1869" y="4700"/>
                  </a:cubicBezTo>
                  <a:cubicBezTo>
                    <a:pt x="2383" y="4700"/>
                    <a:pt x="2977" y="4496"/>
                    <a:pt x="3366" y="3932"/>
                  </a:cubicBezTo>
                  <a:cubicBezTo>
                    <a:pt x="3783" y="3327"/>
                    <a:pt x="4029" y="2092"/>
                    <a:pt x="3811" y="1279"/>
                  </a:cubicBezTo>
                  <a:cubicBezTo>
                    <a:pt x="3594" y="474"/>
                    <a:pt x="3108" y="1"/>
                    <a:pt x="2040" y="1"/>
                  </a:cubicBezTo>
                  <a:cubicBezTo>
                    <a:pt x="2031" y="1"/>
                    <a:pt x="2021" y="1"/>
                    <a:pt x="2012" y="1"/>
                  </a:cubicBezTo>
                  <a:cubicBezTo>
                    <a:pt x="2003" y="1"/>
                    <a:pt x="1993" y="0"/>
                    <a:pt x="1983" y="0"/>
                  </a:cubicBezTo>
                  <a:close/>
                </a:path>
              </a:pathLst>
            </a:custGeom>
            <a:solidFill>
              <a:srgbClr val="2745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496" name="Google Shape;1327;p34">
              <a:extLst>
                <a:ext uri="{FF2B5EF4-FFF2-40B4-BE49-F238E27FC236}">
                  <a16:creationId xmlns:a16="http://schemas.microsoft.com/office/drawing/2014/main" id="{D982B7D4-F0D2-4048-735D-6250D4F424C9}"/>
                </a:ext>
              </a:extLst>
            </p:cNvPr>
            <p:cNvSpPr/>
            <p:nvPr/>
          </p:nvSpPr>
          <p:spPr>
            <a:xfrm>
              <a:off x="687694" y="3043328"/>
              <a:ext cx="78086" cy="91369"/>
            </a:xfrm>
            <a:custGeom>
              <a:avLst/>
              <a:gdLst/>
              <a:ahLst/>
              <a:cxnLst/>
              <a:rect l="l" t="t" r="r" b="b"/>
              <a:pathLst>
                <a:path w="1893" h="2215" extrusionOk="0">
                  <a:moveTo>
                    <a:pt x="933" y="1"/>
                  </a:moveTo>
                  <a:cubicBezTo>
                    <a:pt x="754" y="1"/>
                    <a:pt x="144" y="174"/>
                    <a:pt x="74" y="1005"/>
                  </a:cubicBezTo>
                  <a:cubicBezTo>
                    <a:pt x="1" y="1859"/>
                    <a:pt x="575" y="2199"/>
                    <a:pt x="827" y="2213"/>
                  </a:cubicBezTo>
                  <a:cubicBezTo>
                    <a:pt x="844" y="2214"/>
                    <a:pt x="861" y="2215"/>
                    <a:pt x="878" y="2215"/>
                  </a:cubicBezTo>
                  <a:cubicBezTo>
                    <a:pt x="1118" y="2215"/>
                    <a:pt x="1399" y="2118"/>
                    <a:pt x="1582" y="1853"/>
                  </a:cubicBezTo>
                  <a:cubicBezTo>
                    <a:pt x="1777" y="1570"/>
                    <a:pt x="1893" y="987"/>
                    <a:pt x="1790" y="605"/>
                  </a:cubicBezTo>
                  <a:cubicBezTo>
                    <a:pt x="1689" y="222"/>
                    <a:pt x="1459" y="1"/>
                    <a:pt x="957" y="1"/>
                  </a:cubicBezTo>
                  <a:cubicBezTo>
                    <a:pt x="954" y="1"/>
                    <a:pt x="950" y="1"/>
                    <a:pt x="947" y="1"/>
                  </a:cubicBezTo>
                  <a:cubicBezTo>
                    <a:pt x="943" y="1"/>
                    <a:pt x="938" y="1"/>
                    <a:pt x="933"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497" name="Google Shape;1328;p34">
              <a:extLst>
                <a:ext uri="{FF2B5EF4-FFF2-40B4-BE49-F238E27FC236}">
                  <a16:creationId xmlns:a16="http://schemas.microsoft.com/office/drawing/2014/main" id="{DC7D1A18-925A-381A-990F-774810EBCFD8}"/>
                </a:ext>
              </a:extLst>
            </p:cNvPr>
            <p:cNvSpPr/>
            <p:nvPr/>
          </p:nvSpPr>
          <p:spPr>
            <a:xfrm>
              <a:off x="935771" y="3108173"/>
              <a:ext cx="121399" cy="222296"/>
            </a:xfrm>
            <a:custGeom>
              <a:avLst/>
              <a:gdLst/>
              <a:ahLst/>
              <a:cxnLst/>
              <a:rect l="l" t="t" r="r" b="b"/>
              <a:pathLst>
                <a:path w="2943" h="5389" extrusionOk="0">
                  <a:moveTo>
                    <a:pt x="1619" y="1"/>
                  </a:moveTo>
                  <a:cubicBezTo>
                    <a:pt x="1533" y="1"/>
                    <a:pt x="1456" y="58"/>
                    <a:pt x="1432" y="145"/>
                  </a:cubicBezTo>
                  <a:cubicBezTo>
                    <a:pt x="1317" y="576"/>
                    <a:pt x="1235" y="1070"/>
                    <a:pt x="1257" y="1514"/>
                  </a:cubicBezTo>
                  <a:cubicBezTo>
                    <a:pt x="1278" y="1959"/>
                    <a:pt x="1406" y="2385"/>
                    <a:pt x="1776" y="2588"/>
                  </a:cubicBezTo>
                  <a:cubicBezTo>
                    <a:pt x="2033" y="2729"/>
                    <a:pt x="2244" y="2913"/>
                    <a:pt x="2370" y="3138"/>
                  </a:cubicBezTo>
                  <a:cubicBezTo>
                    <a:pt x="2497" y="3364"/>
                    <a:pt x="2546" y="3631"/>
                    <a:pt x="2463" y="3972"/>
                  </a:cubicBezTo>
                  <a:cubicBezTo>
                    <a:pt x="2384" y="4308"/>
                    <a:pt x="2165" y="4641"/>
                    <a:pt x="1812" y="4831"/>
                  </a:cubicBezTo>
                  <a:cubicBezTo>
                    <a:pt x="1621" y="4935"/>
                    <a:pt x="1386" y="5001"/>
                    <a:pt x="1103" y="5001"/>
                  </a:cubicBezTo>
                  <a:cubicBezTo>
                    <a:pt x="865" y="5001"/>
                    <a:pt x="593" y="4954"/>
                    <a:pt x="285" y="4843"/>
                  </a:cubicBezTo>
                  <a:cubicBezTo>
                    <a:pt x="263" y="4835"/>
                    <a:pt x="241" y="4831"/>
                    <a:pt x="219" y="4831"/>
                  </a:cubicBezTo>
                  <a:cubicBezTo>
                    <a:pt x="141" y="4831"/>
                    <a:pt x="68" y="4879"/>
                    <a:pt x="38" y="4957"/>
                  </a:cubicBezTo>
                  <a:lnTo>
                    <a:pt x="38" y="4958"/>
                  </a:lnTo>
                  <a:cubicBezTo>
                    <a:pt x="1" y="5058"/>
                    <a:pt x="52" y="5170"/>
                    <a:pt x="153" y="5207"/>
                  </a:cubicBezTo>
                  <a:cubicBezTo>
                    <a:pt x="499" y="5332"/>
                    <a:pt x="819" y="5388"/>
                    <a:pt x="1108" y="5388"/>
                  </a:cubicBezTo>
                  <a:cubicBezTo>
                    <a:pt x="1449" y="5388"/>
                    <a:pt x="1747" y="5310"/>
                    <a:pt x="1996" y="5176"/>
                  </a:cubicBezTo>
                  <a:cubicBezTo>
                    <a:pt x="2456" y="4927"/>
                    <a:pt x="2737" y="4497"/>
                    <a:pt x="2841" y="4062"/>
                  </a:cubicBezTo>
                  <a:cubicBezTo>
                    <a:pt x="2943" y="3638"/>
                    <a:pt x="2882" y="3257"/>
                    <a:pt x="2711" y="2949"/>
                  </a:cubicBezTo>
                  <a:cubicBezTo>
                    <a:pt x="2540" y="2643"/>
                    <a:pt x="2267" y="2415"/>
                    <a:pt x="1963" y="2248"/>
                  </a:cubicBezTo>
                  <a:cubicBezTo>
                    <a:pt x="1770" y="2142"/>
                    <a:pt x="1664" y="1877"/>
                    <a:pt x="1645" y="1496"/>
                  </a:cubicBezTo>
                  <a:cubicBezTo>
                    <a:pt x="1625" y="1115"/>
                    <a:pt x="1698" y="648"/>
                    <a:pt x="1805" y="245"/>
                  </a:cubicBezTo>
                  <a:cubicBezTo>
                    <a:pt x="1832" y="142"/>
                    <a:pt x="1772" y="36"/>
                    <a:pt x="1670" y="8"/>
                  </a:cubicBezTo>
                  <a:cubicBezTo>
                    <a:pt x="1653" y="3"/>
                    <a:pt x="1636" y="1"/>
                    <a:pt x="1619" y="1"/>
                  </a:cubicBezTo>
                  <a:close/>
                </a:path>
              </a:pathLst>
            </a:custGeom>
            <a:solidFill>
              <a:srgbClr val="2745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498" name="Google Shape;1329;p34">
              <a:extLst>
                <a:ext uri="{FF2B5EF4-FFF2-40B4-BE49-F238E27FC236}">
                  <a16:creationId xmlns:a16="http://schemas.microsoft.com/office/drawing/2014/main" id="{21961DED-7449-A903-F903-64078BA3E91A}"/>
                </a:ext>
              </a:extLst>
            </p:cNvPr>
            <p:cNvSpPr/>
            <p:nvPr/>
          </p:nvSpPr>
          <p:spPr>
            <a:xfrm>
              <a:off x="804555" y="3323910"/>
              <a:ext cx="208931" cy="117728"/>
            </a:xfrm>
            <a:custGeom>
              <a:avLst/>
              <a:gdLst/>
              <a:ahLst/>
              <a:cxnLst/>
              <a:rect l="l" t="t" r="r" b="b"/>
              <a:pathLst>
                <a:path w="5065" h="2854" extrusionOk="0">
                  <a:moveTo>
                    <a:pt x="223" y="1"/>
                  </a:moveTo>
                  <a:cubicBezTo>
                    <a:pt x="190" y="1"/>
                    <a:pt x="158" y="10"/>
                    <a:pt x="128" y="27"/>
                  </a:cubicBezTo>
                  <a:cubicBezTo>
                    <a:pt x="34" y="80"/>
                    <a:pt x="1" y="195"/>
                    <a:pt x="51" y="288"/>
                  </a:cubicBezTo>
                  <a:cubicBezTo>
                    <a:pt x="410" y="947"/>
                    <a:pt x="839" y="1588"/>
                    <a:pt x="1339" y="2067"/>
                  </a:cubicBezTo>
                  <a:cubicBezTo>
                    <a:pt x="1827" y="2532"/>
                    <a:pt x="2391" y="2854"/>
                    <a:pt x="3012" y="2854"/>
                  </a:cubicBezTo>
                  <a:cubicBezTo>
                    <a:pt x="3029" y="2854"/>
                    <a:pt x="3046" y="2854"/>
                    <a:pt x="3063" y="2853"/>
                  </a:cubicBezTo>
                  <a:cubicBezTo>
                    <a:pt x="4291" y="2819"/>
                    <a:pt x="4992" y="2005"/>
                    <a:pt x="4992" y="2005"/>
                  </a:cubicBezTo>
                  <a:lnTo>
                    <a:pt x="4993" y="2003"/>
                  </a:lnTo>
                  <a:cubicBezTo>
                    <a:pt x="5064" y="1922"/>
                    <a:pt x="5056" y="1801"/>
                    <a:pt x="4974" y="1730"/>
                  </a:cubicBezTo>
                  <a:lnTo>
                    <a:pt x="4972" y="1727"/>
                  </a:lnTo>
                  <a:cubicBezTo>
                    <a:pt x="4936" y="1697"/>
                    <a:pt x="4892" y="1683"/>
                    <a:pt x="4848" y="1683"/>
                  </a:cubicBezTo>
                  <a:cubicBezTo>
                    <a:pt x="4792" y="1683"/>
                    <a:pt x="4737" y="1706"/>
                    <a:pt x="4699" y="1751"/>
                  </a:cubicBezTo>
                  <a:cubicBezTo>
                    <a:pt x="4699" y="1751"/>
                    <a:pt x="4117" y="2437"/>
                    <a:pt x="3054" y="2467"/>
                  </a:cubicBezTo>
                  <a:cubicBezTo>
                    <a:pt x="3041" y="2467"/>
                    <a:pt x="3027" y="2467"/>
                    <a:pt x="3014" y="2467"/>
                  </a:cubicBezTo>
                  <a:cubicBezTo>
                    <a:pt x="2526" y="2467"/>
                    <a:pt x="2054" y="2211"/>
                    <a:pt x="1609" y="1785"/>
                  </a:cubicBezTo>
                  <a:cubicBezTo>
                    <a:pt x="1152" y="1348"/>
                    <a:pt x="738" y="737"/>
                    <a:pt x="393" y="102"/>
                  </a:cubicBezTo>
                  <a:cubicBezTo>
                    <a:pt x="367" y="57"/>
                    <a:pt x="326" y="23"/>
                    <a:pt x="277" y="9"/>
                  </a:cubicBezTo>
                  <a:cubicBezTo>
                    <a:pt x="259" y="4"/>
                    <a:pt x="241" y="1"/>
                    <a:pt x="223" y="1"/>
                  </a:cubicBezTo>
                  <a:close/>
                </a:path>
              </a:pathLst>
            </a:custGeom>
            <a:solidFill>
              <a:srgbClr val="2745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499" name="Google Shape;1330;p34">
              <a:extLst>
                <a:ext uri="{FF2B5EF4-FFF2-40B4-BE49-F238E27FC236}">
                  <a16:creationId xmlns:a16="http://schemas.microsoft.com/office/drawing/2014/main" id="{B6327614-3136-31D4-8A47-038CBB387B2D}"/>
                </a:ext>
              </a:extLst>
            </p:cNvPr>
            <p:cNvSpPr/>
            <p:nvPr/>
          </p:nvSpPr>
          <p:spPr>
            <a:xfrm>
              <a:off x="1072103" y="2782545"/>
              <a:ext cx="195855" cy="111334"/>
            </a:xfrm>
            <a:custGeom>
              <a:avLst/>
              <a:gdLst/>
              <a:ahLst/>
              <a:cxnLst/>
              <a:rect l="l" t="t" r="r" b="b"/>
              <a:pathLst>
                <a:path w="4748" h="2699" extrusionOk="0">
                  <a:moveTo>
                    <a:pt x="2281" y="0"/>
                  </a:moveTo>
                  <a:cubicBezTo>
                    <a:pt x="2237" y="0"/>
                    <a:pt x="2193" y="2"/>
                    <a:pt x="2150" y="5"/>
                  </a:cubicBezTo>
                  <a:cubicBezTo>
                    <a:pt x="879" y="60"/>
                    <a:pt x="195" y="685"/>
                    <a:pt x="97" y="857"/>
                  </a:cubicBezTo>
                  <a:cubicBezTo>
                    <a:pt x="0" y="1028"/>
                    <a:pt x="18" y="1386"/>
                    <a:pt x="69" y="2042"/>
                  </a:cubicBezTo>
                  <a:cubicBezTo>
                    <a:pt x="120" y="2699"/>
                    <a:pt x="279" y="2635"/>
                    <a:pt x="470" y="2644"/>
                  </a:cubicBezTo>
                  <a:cubicBezTo>
                    <a:pt x="472" y="2644"/>
                    <a:pt x="473" y="2644"/>
                    <a:pt x="475" y="2644"/>
                  </a:cubicBezTo>
                  <a:cubicBezTo>
                    <a:pt x="667" y="2644"/>
                    <a:pt x="1505" y="2209"/>
                    <a:pt x="2297" y="2209"/>
                  </a:cubicBezTo>
                  <a:cubicBezTo>
                    <a:pt x="2335" y="2209"/>
                    <a:pt x="2373" y="2210"/>
                    <a:pt x="2411" y="2212"/>
                  </a:cubicBezTo>
                  <a:cubicBezTo>
                    <a:pt x="3242" y="2258"/>
                    <a:pt x="3983" y="2604"/>
                    <a:pt x="4193" y="2656"/>
                  </a:cubicBezTo>
                  <a:cubicBezTo>
                    <a:pt x="4246" y="2669"/>
                    <a:pt x="4289" y="2675"/>
                    <a:pt x="4326" y="2675"/>
                  </a:cubicBezTo>
                  <a:cubicBezTo>
                    <a:pt x="4432" y="2675"/>
                    <a:pt x="4479" y="2624"/>
                    <a:pt x="4543" y="2545"/>
                  </a:cubicBezTo>
                  <a:cubicBezTo>
                    <a:pt x="4630" y="2439"/>
                    <a:pt x="4704" y="1873"/>
                    <a:pt x="4745" y="1409"/>
                  </a:cubicBezTo>
                  <a:cubicBezTo>
                    <a:pt x="4748" y="1109"/>
                    <a:pt x="4742" y="787"/>
                    <a:pt x="4616" y="649"/>
                  </a:cubicBezTo>
                  <a:cubicBezTo>
                    <a:pt x="4496" y="516"/>
                    <a:pt x="3839" y="28"/>
                    <a:pt x="2325" y="1"/>
                  </a:cubicBezTo>
                  <a:cubicBezTo>
                    <a:pt x="2311" y="1"/>
                    <a:pt x="2296" y="0"/>
                    <a:pt x="2281" y="0"/>
                  </a:cubicBezTo>
                  <a:close/>
                </a:path>
              </a:pathLst>
            </a:custGeom>
            <a:solidFill>
              <a:srgbClr val="2745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00" name="Google Shape;1331;p34">
              <a:extLst>
                <a:ext uri="{FF2B5EF4-FFF2-40B4-BE49-F238E27FC236}">
                  <a16:creationId xmlns:a16="http://schemas.microsoft.com/office/drawing/2014/main" id="{6D56E461-7E29-7815-534B-87616A492FC5}"/>
                </a:ext>
              </a:extLst>
            </p:cNvPr>
            <p:cNvSpPr/>
            <p:nvPr/>
          </p:nvSpPr>
          <p:spPr>
            <a:xfrm>
              <a:off x="623798" y="2783411"/>
              <a:ext cx="215614" cy="111334"/>
            </a:xfrm>
            <a:custGeom>
              <a:avLst/>
              <a:gdLst/>
              <a:ahLst/>
              <a:cxnLst/>
              <a:rect l="l" t="t" r="r" b="b"/>
              <a:pathLst>
                <a:path w="5227" h="2699" extrusionOk="0">
                  <a:moveTo>
                    <a:pt x="2719" y="1"/>
                  </a:moveTo>
                  <a:cubicBezTo>
                    <a:pt x="2702" y="1"/>
                    <a:pt x="2684" y="1"/>
                    <a:pt x="2667" y="1"/>
                  </a:cubicBezTo>
                  <a:cubicBezTo>
                    <a:pt x="1002" y="28"/>
                    <a:pt x="278" y="516"/>
                    <a:pt x="147" y="649"/>
                  </a:cubicBezTo>
                  <a:cubicBezTo>
                    <a:pt x="9" y="787"/>
                    <a:pt x="0" y="1109"/>
                    <a:pt x="6" y="1409"/>
                  </a:cubicBezTo>
                  <a:cubicBezTo>
                    <a:pt x="50" y="1873"/>
                    <a:pt x="133" y="2439"/>
                    <a:pt x="228" y="2545"/>
                  </a:cubicBezTo>
                  <a:cubicBezTo>
                    <a:pt x="299" y="2624"/>
                    <a:pt x="350" y="2675"/>
                    <a:pt x="468" y="2675"/>
                  </a:cubicBezTo>
                  <a:cubicBezTo>
                    <a:pt x="508" y="2675"/>
                    <a:pt x="555" y="2669"/>
                    <a:pt x="614" y="2656"/>
                  </a:cubicBezTo>
                  <a:cubicBezTo>
                    <a:pt x="846" y="2604"/>
                    <a:pt x="1658" y="2259"/>
                    <a:pt x="2574" y="2212"/>
                  </a:cubicBezTo>
                  <a:cubicBezTo>
                    <a:pt x="2616" y="2210"/>
                    <a:pt x="2657" y="2209"/>
                    <a:pt x="2699" y="2209"/>
                  </a:cubicBezTo>
                  <a:cubicBezTo>
                    <a:pt x="3570" y="2209"/>
                    <a:pt x="4492" y="2644"/>
                    <a:pt x="4703" y="2644"/>
                  </a:cubicBezTo>
                  <a:cubicBezTo>
                    <a:pt x="4705" y="2644"/>
                    <a:pt x="4707" y="2644"/>
                    <a:pt x="4708" y="2644"/>
                  </a:cubicBezTo>
                  <a:cubicBezTo>
                    <a:pt x="4919" y="2635"/>
                    <a:pt x="5094" y="2699"/>
                    <a:pt x="5150" y="2043"/>
                  </a:cubicBezTo>
                  <a:cubicBezTo>
                    <a:pt x="5206" y="1387"/>
                    <a:pt x="5226" y="1028"/>
                    <a:pt x="5120" y="858"/>
                  </a:cubicBezTo>
                  <a:cubicBezTo>
                    <a:pt x="5015" y="685"/>
                    <a:pt x="4260" y="60"/>
                    <a:pt x="2863" y="4"/>
                  </a:cubicBezTo>
                  <a:cubicBezTo>
                    <a:pt x="2813" y="2"/>
                    <a:pt x="2766" y="1"/>
                    <a:pt x="2719" y="1"/>
                  </a:cubicBezTo>
                  <a:close/>
                </a:path>
              </a:pathLst>
            </a:custGeom>
            <a:solidFill>
              <a:srgbClr val="2745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01" name="Google Shape;1332;p34">
              <a:extLst>
                <a:ext uri="{FF2B5EF4-FFF2-40B4-BE49-F238E27FC236}">
                  <a16:creationId xmlns:a16="http://schemas.microsoft.com/office/drawing/2014/main" id="{F0EDDBDF-7BB1-EAE3-BCB3-B3CF21158073}"/>
                </a:ext>
              </a:extLst>
            </p:cNvPr>
            <p:cNvSpPr/>
            <p:nvPr/>
          </p:nvSpPr>
          <p:spPr>
            <a:xfrm>
              <a:off x="90353" y="3106069"/>
              <a:ext cx="154688" cy="132578"/>
            </a:xfrm>
            <a:custGeom>
              <a:avLst/>
              <a:gdLst/>
              <a:ahLst/>
              <a:cxnLst/>
              <a:rect l="l" t="t" r="r" b="b"/>
              <a:pathLst>
                <a:path w="3750" h="3214" extrusionOk="0">
                  <a:moveTo>
                    <a:pt x="1440" y="0"/>
                  </a:moveTo>
                  <a:cubicBezTo>
                    <a:pt x="1283" y="0"/>
                    <a:pt x="1132" y="19"/>
                    <a:pt x="994" y="49"/>
                  </a:cubicBezTo>
                  <a:cubicBezTo>
                    <a:pt x="485" y="157"/>
                    <a:pt x="111" y="409"/>
                    <a:pt x="114" y="409"/>
                  </a:cubicBezTo>
                  <a:cubicBezTo>
                    <a:pt x="23" y="468"/>
                    <a:pt x="1" y="588"/>
                    <a:pt x="59" y="677"/>
                  </a:cubicBezTo>
                  <a:cubicBezTo>
                    <a:pt x="96" y="733"/>
                    <a:pt x="157" y="763"/>
                    <a:pt x="219" y="763"/>
                  </a:cubicBezTo>
                  <a:cubicBezTo>
                    <a:pt x="256" y="763"/>
                    <a:pt x="293" y="753"/>
                    <a:pt x="327" y="732"/>
                  </a:cubicBezTo>
                  <a:cubicBezTo>
                    <a:pt x="327" y="732"/>
                    <a:pt x="650" y="520"/>
                    <a:pt x="1077" y="428"/>
                  </a:cubicBezTo>
                  <a:cubicBezTo>
                    <a:pt x="1202" y="402"/>
                    <a:pt x="1333" y="384"/>
                    <a:pt x="1466" y="384"/>
                  </a:cubicBezTo>
                  <a:cubicBezTo>
                    <a:pt x="1790" y="384"/>
                    <a:pt x="2128" y="488"/>
                    <a:pt x="2430" y="821"/>
                  </a:cubicBezTo>
                  <a:cubicBezTo>
                    <a:pt x="3311" y="1786"/>
                    <a:pt x="2827" y="2947"/>
                    <a:pt x="2827" y="2947"/>
                  </a:cubicBezTo>
                  <a:lnTo>
                    <a:pt x="2827" y="2948"/>
                  </a:lnTo>
                  <a:cubicBezTo>
                    <a:pt x="2787" y="3048"/>
                    <a:pt x="2837" y="3161"/>
                    <a:pt x="2935" y="3201"/>
                  </a:cubicBezTo>
                  <a:cubicBezTo>
                    <a:pt x="2958" y="3209"/>
                    <a:pt x="2982" y="3214"/>
                    <a:pt x="3005" y="3214"/>
                  </a:cubicBezTo>
                  <a:cubicBezTo>
                    <a:pt x="3081" y="3214"/>
                    <a:pt x="3154" y="3168"/>
                    <a:pt x="3185" y="3092"/>
                  </a:cubicBezTo>
                  <a:cubicBezTo>
                    <a:pt x="3185" y="3092"/>
                    <a:pt x="3749" y="1692"/>
                    <a:pt x="2717" y="560"/>
                  </a:cubicBezTo>
                  <a:cubicBezTo>
                    <a:pt x="2330" y="136"/>
                    <a:pt x="1862" y="0"/>
                    <a:pt x="1440" y="0"/>
                  </a:cubicBezTo>
                  <a:close/>
                </a:path>
              </a:pathLst>
            </a:custGeom>
            <a:solidFill>
              <a:srgbClr val="2745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02" name="Google Shape;1333;p34">
              <a:extLst>
                <a:ext uri="{FF2B5EF4-FFF2-40B4-BE49-F238E27FC236}">
                  <a16:creationId xmlns:a16="http://schemas.microsoft.com/office/drawing/2014/main" id="{C4626260-727B-BC9F-62E1-70E71C302B7C}"/>
                </a:ext>
              </a:extLst>
            </p:cNvPr>
            <p:cNvSpPr/>
            <p:nvPr/>
          </p:nvSpPr>
          <p:spPr>
            <a:xfrm>
              <a:off x="114938" y="3125745"/>
              <a:ext cx="90172" cy="63113"/>
            </a:xfrm>
            <a:custGeom>
              <a:avLst/>
              <a:gdLst/>
              <a:ahLst/>
              <a:cxnLst/>
              <a:rect l="l" t="t" r="r" b="b"/>
              <a:pathLst>
                <a:path w="2186" h="1530" extrusionOk="0">
                  <a:moveTo>
                    <a:pt x="1530" y="0"/>
                  </a:moveTo>
                  <a:cubicBezTo>
                    <a:pt x="652" y="0"/>
                    <a:pt x="65" y="652"/>
                    <a:pt x="7" y="1321"/>
                  </a:cubicBezTo>
                  <a:cubicBezTo>
                    <a:pt x="0" y="1428"/>
                    <a:pt x="79" y="1522"/>
                    <a:pt x="186" y="1529"/>
                  </a:cubicBezTo>
                  <a:cubicBezTo>
                    <a:pt x="192" y="1529"/>
                    <a:pt x="197" y="1529"/>
                    <a:pt x="202" y="1529"/>
                  </a:cubicBezTo>
                  <a:cubicBezTo>
                    <a:pt x="301" y="1529"/>
                    <a:pt x="386" y="1454"/>
                    <a:pt x="395" y="1354"/>
                  </a:cubicBezTo>
                  <a:cubicBezTo>
                    <a:pt x="434" y="883"/>
                    <a:pt x="813" y="383"/>
                    <a:pt x="1503" y="383"/>
                  </a:cubicBezTo>
                  <a:cubicBezTo>
                    <a:pt x="1632" y="383"/>
                    <a:pt x="1772" y="401"/>
                    <a:pt x="1923" y="439"/>
                  </a:cubicBezTo>
                  <a:cubicBezTo>
                    <a:pt x="1939" y="443"/>
                    <a:pt x="1955" y="445"/>
                    <a:pt x="1970" y="445"/>
                  </a:cubicBezTo>
                  <a:cubicBezTo>
                    <a:pt x="2057" y="445"/>
                    <a:pt x="2136" y="388"/>
                    <a:pt x="2159" y="300"/>
                  </a:cubicBezTo>
                  <a:cubicBezTo>
                    <a:pt x="2186" y="195"/>
                    <a:pt x="2123" y="90"/>
                    <a:pt x="2019" y="64"/>
                  </a:cubicBezTo>
                  <a:cubicBezTo>
                    <a:pt x="1848" y="21"/>
                    <a:pt x="1685" y="0"/>
                    <a:pt x="1530" y="0"/>
                  </a:cubicBezTo>
                  <a:close/>
                </a:path>
              </a:pathLst>
            </a:custGeom>
            <a:solidFill>
              <a:srgbClr val="2745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03" name="Google Shape;1334;p34">
              <a:extLst>
                <a:ext uri="{FF2B5EF4-FFF2-40B4-BE49-F238E27FC236}">
                  <a16:creationId xmlns:a16="http://schemas.microsoft.com/office/drawing/2014/main" id="{D034043E-3079-4EDF-9317-6DEB2C4A5B43}"/>
                </a:ext>
              </a:extLst>
            </p:cNvPr>
            <p:cNvSpPr/>
            <p:nvPr/>
          </p:nvSpPr>
          <p:spPr>
            <a:xfrm>
              <a:off x="1079321" y="2994694"/>
              <a:ext cx="221348" cy="113396"/>
            </a:xfrm>
            <a:custGeom>
              <a:avLst/>
              <a:gdLst/>
              <a:ahLst/>
              <a:cxnLst/>
              <a:rect l="l" t="t" r="r" b="b"/>
              <a:pathLst>
                <a:path w="5366" h="2749" extrusionOk="0">
                  <a:moveTo>
                    <a:pt x="2408" y="0"/>
                  </a:moveTo>
                  <a:cubicBezTo>
                    <a:pt x="2346" y="0"/>
                    <a:pt x="2283" y="2"/>
                    <a:pt x="2219" y="5"/>
                  </a:cubicBezTo>
                  <a:cubicBezTo>
                    <a:pt x="1092" y="57"/>
                    <a:pt x="713" y="613"/>
                    <a:pt x="380" y="1047"/>
                  </a:cubicBezTo>
                  <a:cubicBezTo>
                    <a:pt x="48" y="1479"/>
                    <a:pt x="0" y="2613"/>
                    <a:pt x="0" y="2613"/>
                  </a:cubicBezTo>
                  <a:cubicBezTo>
                    <a:pt x="0" y="2613"/>
                    <a:pt x="406" y="469"/>
                    <a:pt x="1975" y="290"/>
                  </a:cubicBezTo>
                  <a:cubicBezTo>
                    <a:pt x="2133" y="272"/>
                    <a:pt x="2283" y="264"/>
                    <a:pt x="2426" y="264"/>
                  </a:cubicBezTo>
                  <a:cubicBezTo>
                    <a:pt x="3705" y="264"/>
                    <a:pt x="4396" y="927"/>
                    <a:pt x="4718" y="1327"/>
                  </a:cubicBezTo>
                  <a:cubicBezTo>
                    <a:pt x="5076" y="1771"/>
                    <a:pt x="5260" y="2749"/>
                    <a:pt x="5260" y="2749"/>
                  </a:cubicBezTo>
                  <a:cubicBezTo>
                    <a:pt x="5260" y="2749"/>
                    <a:pt x="5365" y="1922"/>
                    <a:pt x="4817" y="1149"/>
                  </a:cubicBezTo>
                  <a:cubicBezTo>
                    <a:pt x="4299" y="421"/>
                    <a:pt x="3450" y="0"/>
                    <a:pt x="2408" y="0"/>
                  </a:cubicBezTo>
                  <a:close/>
                </a:path>
              </a:pathLst>
            </a:custGeom>
            <a:solidFill>
              <a:srgbClr val="2745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04" name="Google Shape;1335;p34">
              <a:extLst>
                <a:ext uri="{FF2B5EF4-FFF2-40B4-BE49-F238E27FC236}">
                  <a16:creationId xmlns:a16="http://schemas.microsoft.com/office/drawing/2014/main" id="{42452DDD-FE02-CD99-FAE2-EB707D9EBD67}"/>
                </a:ext>
              </a:extLst>
            </p:cNvPr>
            <p:cNvSpPr/>
            <p:nvPr/>
          </p:nvSpPr>
          <p:spPr>
            <a:xfrm>
              <a:off x="603296" y="2981329"/>
              <a:ext cx="250841" cy="126720"/>
            </a:xfrm>
            <a:custGeom>
              <a:avLst/>
              <a:gdLst/>
              <a:ahLst/>
              <a:cxnLst/>
              <a:rect l="l" t="t" r="r" b="b"/>
              <a:pathLst>
                <a:path w="6081" h="3072" extrusionOk="0">
                  <a:moveTo>
                    <a:pt x="2745" y="1"/>
                  </a:moveTo>
                  <a:cubicBezTo>
                    <a:pt x="1437" y="1"/>
                    <a:pt x="651" y="760"/>
                    <a:pt x="349" y="1510"/>
                  </a:cubicBezTo>
                  <a:cubicBezTo>
                    <a:pt x="1" y="2370"/>
                    <a:pt x="131" y="3071"/>
                    <a:pt x="131" y="3071"/>
                  </a:cubicBezTo>
                  <a:cubicBezTo>
                    <a:pt x="131" y="3071"/>
                    <a:pt x="181" y="2651"/>
                    <a:pt x="232" y="2420"/>
                  </a:cubicBezTo>
                  <a:cubicBezTo>
                    <a:pt x="284" y="2190"/>
                    <a:pt x="496" y="1354"/>
                    <a:pt x="1106" y="969"/>
                  </a:cubicBezTo>
                  <a:cubicBezTo>
                    <a:pt x="1513" y="710"/>
                    <a:pt x="2169" y="402"/>
                    <a:pt x="2973" y="402"/>
                  </a:cubicBezTo>
                  <a:cubicBezTo>
                    <a:pt x="3369" y="402"/>
                    <a:pt x="3800" y="477"/>
                    <a:pt x="4256" y="669"/>
                  </a:cubicBezTo>
                  <a:cubicBezTo>
                    <a:pt x="5634" y="1251"/>
                    <a:pt x="6055" y="2736"/>
                    <a:pt x="6055" y="2736"/>
                  </a:cubicBezTo>
                  <a:cubicBezTo>
                    <a:pt x="6055" y="2736"/>
                    <a:pt x="6080" y="2119"/>
                    <a:pt x="5921" y="1735"/>
                  </a:cubicBezTo>
                  <a:cubicBezTo>
                    <a:pt x="5758" y="1354"/>
                    <a:pt x="5057" y="339"/>
                    <a:pt x="3371" y="55"/>
                  </a:cubicBezTo>
                  <a:cubicBezTo>
                    <a:pt x="3151" y="18"/>
                    <a:pt x="2942" y="1"/>
                    <a:pt x="2745" y="1"/>
                  </a:cubicBezTo>
                  <a:close/>
                </a:path>
              </a:pathLst>
            </a:custGeom>
            <a:solidFill>
              <a:srgbClr val="2745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05" name="Google Shape;1336;p34">
              <a:extLst>
                <a:ext uri="{FF2B5EF4-FFF2-40B4-BE49-F238E27FC236}">
                  <a16:creationId xmlns:a16="http://schemas.microsoft.com/office/drawing/2014/main" id="{29A250C0-D207-13E5-5822-BF0C7C2CEBF5}"/>
                </a:ext>
              </a:extLst>
            </p:cNvPr>
            <p:cNvSpPr/>
            <p:nvPr/>
          </p:nvSpPr>
          <p:spPr>
            <a:xfrm>
              <a:off x="1144991" y="3069274"/>
              <a:ext cx="78004" cy="91328"/>
            </a:xfrm>
            <a:custGeom>
              <a:avLst/>
              <a:gdLst/>
              <a:ahLst/>
              <a:cxnLst/>
              <a:rect l="l" t="t" r="r" b="b"/>
              <a:pathLst>
                <a:path w="1891" h="2214" extrusionOk="0">
                  <a:moveTo>
                    <a:pt x="930" y="1"/>
                  </a:moveTo>
                  <a:cubicBezTo>
                    <a:pt x="752" y="1"/>
                    <a:pt x="141" y="172"/>
                    <a:pt x="71" y="1004"/>
                  </a:cubicBezTo>
                  <a:cubicBezTo>
                    <a:pt x="1" y="1858"/>
                    <a:pt x="572" y="2198"/>
                    <a:pt x="825" y="2212"/>
                  </a:cubicBezTo>
                  <a:cubicBezTo>
                    <a:pt x="842" y="2213"/>
                    <a:pt x="859" y="2213"/>
                    <a:pt x="876" y="2213"/>
                  </a:cubicBezTo>
                  <a:cubicBezTo>
                    <a:pt x="1118" y="2213"/>
                    <a:pt x="1397" y="2119"/>
                    <a:pt x="1580" y="1852"/>
                  </a:cubicBezTo>
                  <a:cubicBezTo>
                    <a:pt x="1776" y="1569"/>
                    <a:pt x="1890" y="986"/>
                    <a:pt x="1787" y="604"/>
                  </a:cubicBezTo>
                  <a:cubicBezTo>
                    <a:pt x="1686" y="222"/>
                    <a:pt x="1458" y="1"/>
                    <a:pt x="959" y="1"/>
                  </a:cubicBezTo>
                  <a:cubicBezTo>
                    <a:pt x="954" y="1"/>
                    <a:pt x="950" y="1"/>
                    <a:pt x="945" y="1"/>
                  </a:cubicBezTo>
                  <a:cubicBezTo>
                    <a:pt x="940" y="1"/>
                    <a:pt x="935" y="1"/>
                    <a:pt x="930"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06" name="Google Shape;1337;p34">
              <a:extLst>
                <a:ext uri="{FF2B5EF4-FFF2-40B4-BE49-F238E27FC236}">
                  <a16:creationId xmlns:a16="http://schemas.microsoft.com/office/drawing/2014/main" id="{54493274-39AA-31A9-41EA-4A67C78831E4}"/>
                </a:ext>
              </a:extLst>
            </p:cNvPr>
            <p:cNvSpPr/>
            <p:nvPr/>
          </p:nvSpPr>
          <p:spPr>
            <a:xfrm>
              <a:off x="1100359" y="3932141"/>
              <a:ext cx="471157" cy="974078"/>
            </a:xfrm>
            <a:custGeom>
              <a:avLst/>
              <a:gdLst/>
              <a:ahLst/>
              <a:cxnLst/>
              <a:rect l="l" t="t" r="r" b="b"/>
              <a:pathLst>
                <a:path w="11422" h="23614" extrusionOk="0">
                  <a:moveTo>
                    <a:pt x="1197" y="0"/>
                  </a:moveTo>
                  <a:cubicBezTo>
                    <a:pt x="1197" y="0"/>
                    <a:pt x="122" y="2033"/>
                    <a:pt x="60" y="2901"/>
                  </a:cubicBezTo>
                  <a:cubicBezTo>
                    <a:pt x="1" y="3767"/>
                    <a:pt x="372" y="4594"/>
                    <a:pt x="757" y="7091"/>
                  </a:cubicBezTo>
                  <a:cubicBezTo>
                    <a:pt x="794" y="7336"/>
                    <a:pt x="830" y="7592"/>
                    <a:pt x="868" y="7857"/>
                  </a:cubicBezTo>
                  <a:lnTo>
                    <a:pt x="894" y="7825"/>
                  </a:lnTo>
                  <a:cubicBezTo>
                    <a:pt x="1331" y="7353"/>
                    <a:pt x="1793" y="7122"/>
                    <a:pt x="2248" y="7122"/>
                  </a:cubicBezTo>
                  <a:cubicBezTo>
                    <a:pt x="3252" y="7122"/>
                    <a:pt x="4219" y="8246"/>
                    <a:pt x="4793" y="10392"/>
                  </a:cubicBezTo>
                  <a:cubicBezTo>
                    <a:pt x="5390" y="12616"/>
                    <a:pt x="5943" y="19704"/>
                    <a:pt x="6213" y="23602"/>
                  </a:cubicBezTo>
                  <a:cubicBezTo>
                    <a:pt x="6292" y="23610"/>
                    <a:pt x="6371" y="23614"/>
                    <a:pt x="6451" y="23614"/>
                  </a:cubicBezTo>
                  <a:cubicBezTo>
                    <a:pt x="6798" y="23614"/>
                    <a:pt x="7154" y="23540"/>
                    <a:pt x="7518" y="23416"/>
                  </a:cubicBezTo>
                  <a:cubicBezTo>
                    <a:pt x="9367" y="22786"/>
                    <a:pt x="11421" y="19031"/>
                    <a:pt x="10684" y="17346"/>
                  </a:cubicBezTo>
                  <a:cubicBezTo>
                    <a:pt x="9949" y="15660"/>
                    <a:pt x="6852" y="3155"/>
                    <a:pt x="6509" y="2401"/>
                  </a:cubicBezTo>
                  <a:cubicBezTo>
                    <a:pt x="6168" y="1649"/>
                    <a:pt x="3299" y="143"/>
                    <a:pt x="1197"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07" name="Google Shape;1338;p34">
              <a:extLst>
                <a:ext uri="{FF2B5EF4-FFF2-40B4-BE49-F238E27FC236}">
                  <a16:creationId xmlns:a16="http://schemas.microsoft.com/office/drawing/2014/main" id="{4708A9B8-D69B-BC3A-E6CE-5FE9E4221ED6}"/>
                </a:ext>
              </a:extLst>
            </p:cNvPr>
            <p:cNvSpPr/>
            <p:nvPr/>
          </p:nvSpPr>
          <p:spPr>
            <a:xfrm>
              <a:off x="903720" y="3824561"/>
              <a:ext cx="659464" cy="2184188"/>
            </a:xfrm>
            <a:custGeom>
              <a:avLst/>
              <a:gdLst/>
              <a:ahLst/>
              <a:cxnLst/>
              <a:rect l="l" t="t" r="r" b="b"/>
              <a:pathLst>
                <a:path w="15987" h="52950" extrusionOk="0">
                  <a:moveTo>
                    <a:pt x="517" y="0"/>
                  </a:moveTo>
                  <a:cubicBezTo>
                    <a:pt x="331" y="0"/>
                    <a:pt x="230" y="55"/>
                    <a:pt x="143" y="220"/>
                  </a:cubicBezTo>
                  <a:cubicBezTo>
                    <a:pt x="1" y="498"/>
                    <a:pt x="389" y="1077"/>
                    <a:pt x="389" y="1077"/>
                  </a:cubicBezTo>
                  <a:cubicBezTo>
                    <a:pt x="389" y="1077"/>
                    <a:pt x="6166" y="7223"/>
                    <a:pt x="7628" y="11248"/>
                  </a:cubicBezTo>
                  <a:cubicBezTo>
                    <a:pt x="9089" y="15272"/>
                    <a:pt x="11021" y="33040"/>
                    <a:pt x="11277" y="39243"/>
                  </a:cubicBezTo>
                  <a:cubicBezTo>
                    <a:pt x="11536" y="45448"/>
                    <a:pt x="11301" y="52656"/>
                    <a:pt x="11703" y="52855"/>
                  </a:cubicBezTo>
                  <a:cubicBezTo>
                    <a:pt x="11836" y="52920"/>
                    <a:pt x="12195" y="52949"/>
                    <a:pt x="12638" y="52949"/>
                  </a:cubicBezTo>
                  <a:cubicBezTo>
                    <a:pt x="13544" y="52949"/>
                    <a:pt x="14801" y="52828"/>
                    <a:pt x="15191" y="52650"/>
                  </a:cubicBezTo>
                  <a:cubicBezTo>
                    <a:pt x="15774" y="52384"/>
                    <a:pt x="15987" y="52457"/>
                    <a:pt x="15731" y="50961"/>
                  </a:cubicBezTo>
                  <a:cubicBezTo>
                    <a:pt x="15476" y="49466"/>
                    <a:pt x="11956" y="21481"/>
                    <a:pt x="11713" y="18450"/>
                  </a:cubicBezTo>
                  <a:cubicBezTo>
                    <a:pt x="11472" y="15418"/>
                    <a:pt x="11339" y="12244"/>
                    <a:pt x="11084" y="11230"/>
                  </a:cubicBezTo>
                  <a:cubicBezTo>
                    <a:pt x="10829" y="10215"/>
                    <a:pt x="7882" y="4238"/>
                    <a:pt x="7168" y="3397"/>
                  </a:cubicBezTo>
                  <a:cubicBezTo>
                    <a:pt x="6454" y="2555"/>
                    <a:pt x="6313" y="2667"/>
                    <a:pt x="5710" y="2236"/>
                  </a:cubicBezTo>
                  <a:cubicBezTo>
                    <a:pt x="5109" y="1803"/>
                    <a:pt x="1593" y="139"/>
                    <a:pt x="1033" y="57"/>
                  </a:cubicBezTo>
                  <a:cubicBezTo>
                    <a:pt x="808" y="25"/>
                    <a:pt x="643" y="0"/>
                    <a:pt x="517"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08" name="Google Shape;1339;p34">
              <a:extLst>
                <a:ext uri="{FF2B5EF4-FFF2-40B4-BE49-F238E27FC236}">
                  <a16:creationId xmlns:a16="http://schemas.microsoft.com/office/drawing/2014/main" id="{4785C4C0-C68D-1ECC-A20A-6F9C07631E77}"/>
                </a:ext>
              </a:extLst>
            </p:cNvPr>
            <p:cNvSpPr/>
            <p:nvPr/>
          </p:nvSpPr>
          <p:spPr>
            <a:xfrm>
              <a:off x="310421" y="3914363"/>
              <a:ext cx="1023949" cy="1113874"/>
            </a:xfrm>
            <a:custGeom>
              <a:avLst/>
              <a:gdLst/>
              <a:ahLst/>
              <a:cxnLst/>
              <a:rect l="l" t="t" r="r" b="b"/>
              <a:pathLst>
                <a:path w="24823" h="27003" extrusionOk="0">
                  <a:moveTo>
                    <a:pt x="17424" y="1"/>
                  </a:moveTo>
                  <a:cubicBezTo>
                    <a:pt x="17424" y="1"/>
                    <a:pt x="4001" y="22"/>
                    <a:pt x="1999" y="1378"/>
                  </a:cubicBezTo>
                  <a:cubicBezTo>
                    <a:pt x="0" y="2736"/>
                    <a:pt x="676" y="3943"/>
                    <a:pt x="1173" y="5417"/>
                  </a:cubicBezTo>
                  <a:cubicBezTo>
                    <a:pt x="1668" y="6888"/>
                    <a:pt x="6806" y="14230"/>
                    <a:pt x="7535" y="15417"/>
                  </a:cubicBezTo>
                  <a:cubicBezTo>
                    <a:pt x="8266" y="16605"/>
                    <a:pt x="9272" y="27003"/>
                    <a:pt x="9272" y="27003"/>
                  </a:cubicBezTo>
                  <a:lnTo>
                    <a:pt x="22871" y="27003"/>
                  </a:lnTo>
                  <a:cubicBezTo>
                    <a:pt x="22871" y="27003"/>
                    <a:pt x="21977" y="23604"/>
                    <a:pt x="22801" y="18223"/>
                  </a:cubicBezTo>
                  <a:cubicBezTo>
                    <a:pt x="23230" y="15430"/>
                    <a:pt x="24822" y="9793"/>
                    <a:pt x="23658" y="7275"/>
                  </a:cubicBezTo>
                  <a:cubicBezTo>
                    <a:pt x="22494" y="4755"/>
                    <a:pt x="17424" y="1"/>
                    <a:pt x="17424" y="1"/>
                  </a:cubicBezTo>
                  <a:close/>
                </a:path>
              </a:pathLst>
            </a:custGeom>
            <a:solidFill>
              <a:srgbClr val="01B8C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09" name="Google Shape;1340;p34">
              <a:extLst>
                <a:ext uri="{FF2B5EF4-FFF2-40B4-BE49-F238E27FC236}">
                  <a16:creationId xmlns:a16="http://schemas.microsoft.com/office/drawing/2014/main" id="{D49E4330-EED3-6D62-AC80-4B485BEA566A}"/>
                </a:ext>
              </a:extLst>
            </p:cNvPr>
            <p:cNvSpPr/>
            <p:nvPr/>
          </p:nvSpPr>
          <p:spPr>
            <a:xfrm>
              <a:off x="1047229" y="4020829"/>
              <a:ext cx="321461" cy="830899"/>
            </a:xfrm>
            <a:custGeom>
              <a:avLst/>
              <a:gdLst/>
              <a:ahLst/>
              <a:cxnLst/>
              <a:rect l="l" t="t" r="r" b="b"/>
              <a:pathLst>
                <a:path w="7793" h="20143" extrusionOk="0">
                  <a:moveTo>
                    <a:pt x="928" y="1"/>
                  </a:moveTo>
                  <a:cubicBezTo>
                    <a:pt x="454" y="1"/>
                    <a:pt x="1" y="548"/>
                    <a:pt x="1" y="548"/>
                  </a:cubicBezTo>
                  <a:cubicBezTo>
                    <a:pt x="1" y="548"/>
                    <a:pt x="2845" y="5478"/>
                    <a:pt x="3495" y="7043"/>
                  </a:cubicBezTo>
                  <a:cubicBezTo>
                    <a:pt x="4146" y="8606"/>
                    <a:pt x="4092" y="8540"/>
                    <a:pt x="4043" y="9447"/>
                  </a:cubicBezTo>
                  <a:cubicBezTo>
                    <a:pt x="3995" y="10353"/>
                    <a:pt x="2884" y="12179"/>
                    <a:pt x="2659" y="12373"/>
                  </a:cubicBezTo>
                  <a:cubicBezTo>
                    <a:pt x="2433" y="12566"/>
                    <a:pt x="3366" y="13163"/>
                    <a:pt x="3198" y="13424"/>
                  </a:cubicBezTo>
                  <a:cubicBezTo>
                    <a:pt x="3028" y="13685"/>
                    <a:pt x="3415" y="20143"/>
                    <a:pt x="3415" y="20143"/>
                  </a:cubicBezTo>
                  <a:lnTo>
                    <a:pt x="7793" y="16735"/>
                  </a:lnTo>
                  <a:cubicBezTo>
                    <a:pt x="7793" y="16735"/>
                    <a:pt x="5293" y="6089"/>
                    <a:pt x="3851" y="3170"/>
                  </a:cubicBezTo>
                  <a:cubicBezTo>
                    <a:pt x="2408" y="250"/>
                    <a:pt x="1815" y="473"/>
                    <a:pt x="1251" y="99"/>
                  </a:cubicBezTo>
                  <a:cubicBezTo>
                    <a:pt x="1146" y="29"/>
                    <a:pt x="1036" y="1"/>
                    <a:pt x="928" y="1"/>
                  </a:cubicBezTo>
                  <a:close/>
                </a:path>
              </a:pathLst>
            </a:custGeom>
            <a:solidFill>
              <a:srgbClr val="0193A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10" name="Google Shape;1341;p34">
              <a:extLst>
                <a:ext uri="{FF2B5EF4-FFF2-40B4-BE49-F238E27FC236}">
                  <a16:creationId xmlns:a16="http://schemas.microsoft.com/office/drawing/2014/main" id="{5064598D-36A7-C30F-7741-7C6F7901E935}"/>
                </a:ext>
              </a:extLst>
            </p:cNvPr>
            <p:cNvSpPr/>
            <p:nvPr/>
          </p:nvSpPr>
          <p:spPr>
            <a:xfrm>
              <a:off x="875794" y="3930450"/>
              <a:ext cx="241849" cy="1105706"/>
            </a:xfrm>
            <a:custGeom>
              <a:avLst/>
              <a:gdLst/>
              <a:ahLst/>
              <a:cxnLst/>
              <a:rect l="l" t="t" r="r" b="b"/>
              <a:pathLst>
                <a:path w="5863" h="26805" extrusionOk="0">
                  <a:moveTo>
                    <a:pt x="913" y="0"/>
                  </a:moveTo>
                  <a:lnTo>
                    <a:pt x="0" y="258"/>
                  </a:lnTo>
                  <a:cubicBezTo>
                    <a:pt x="0" y="258"/>
                    <a:pt x="3111" y="5892"/>
                    <a:pt x="4233" y="9217"/>
                  </a:cubicBezTo>
                  <a:cubicBezTo>
                    <a:pt x="5356" y="12538"/>
                    <a:pt x="4325" y="26805"/>
                    <a:pt x="4325" y="26805"/>
                  </a:cubicBezTo>
                  <a:lnTo>
                    <a:pt x="5363" y="26656"/>
                  </a:lnTo>
                  <a:cubicBezTo>
                    <a:pt x="5363" y="26656"/>
                    <a:pt x="5862" y="14156"/>
                    <a:pt x="5750" y="11862"/>
                  </a:cubicBezTo>
                  <a:cubicBezTo>
                    <a:pt x="5637" y="9567"/>
                    <a:pt x="913" y="0"/>
                    <a:pt x="913" y="0"/>
                  </a:cubicBezTo>
                  <a:close/>
                </a:path>
              </a:pathLst>
            </a:custGeom>
            <a:solidFill>
              <a:srgbClr val="0193A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11" name="Google Shape;1342;p34">
              <a:extLst>
                <a:ext uri="{FF2B5EF4-FFF2-40B4-BE49-F238E27FC236}">
                  <a16:creationId xmlns:a16="http://schemas.microsoft.com/office/drawing/2014/main" id="{B23A1888-5CF8-A384-B6AE-2B4CFBAC2C66}"/>
                </a:ext>
              </a:extLst>
            </p:cNvPr>
            <p:cNvSpPr/>
            <p:nvPr/>
          </p:nvSpPr>
          <p:spPr>
            <a:xfrm>
              <a:off x="601523" y="5009921"/>
              <a:ext cx="675056" cy="62947"/>
            </a:xfrm>
            <a:custGeom>
              <a:avLst/>
              <a:gdLst/>
              <a:ahLst/>
              <a:cxnLst/>
              <a:rect l="l" t="t" r="r" b="b"/>
              <a:pathLst>
                <a:path w="16365" h="1526" extrusionOk="0">
                  <a:moveTo>
                    <a:pt x="309" y="1"/>
                  </a:moveTo>
                  <a:cubicBezTo>
                    <a:pt x="140" y="1"/>
                    <a:pt x="0" y="138"/>
                    <a:pt x="0" y="310"/>
                  </a:cubicBezTo>
                  <a:lnTo>
                    <a:pt x="0" y="1217"/>
                  </a:lnTo>
                  <a:cubicBezTo>
                    <a:pt x="0" y="1386"/>
                    <a:pt x="138" y="1526"/>
                    <a:pt x="309" y="1526"/>
                  </a:cubicBezTo>
                  <a:lnTo>
                    <a:pt x="16055" y="1526"/>
                  </a:lnTo>
                  <a:cubicBezTo>
                    <a:pt x="16225" y="1526"/>
                    <a:pt x="16364" y="1389"/>
                    <a:pt x="16364" y="1217"/>
                  </a:cubicBezTo>
                  <a:lnTo>
                    <a:pt x="16364" y="310"/>
                  </a:lnTo>
                  <a:cubicBezTo>
                    <a:pt x="16364" y="138"/>
                    <a:pt x="16225" y="1"/>
                    <a:pt x="16055"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12" name="Google Shape;1343;p34">
              <a:extLst>
                <a:ext uri="{FF2B5EF4-FFF2-40B4-BE49-F238E27FC236}">
                  <a16:creationId xmlns:a16="http://schemas.microsoft.com/office/drawing/2014/main" id="{9BEE3AA9-79EC-15B5-EBA8-AC0BFE058A47}"/>
                </a:ext>
              </a:extLst>
            </p:cNvPr>
            <p:cNvSpPr/>
            <p:nvPr/>
          </p:nvSpPr>
          <p:spPr>
            <a:xfrm>
              <a:off x="111473" y="3827531"/>
              <a:ext cx="885349" cy="2275721"/>
            </a:xfrm>
            <a:custGeom>
              <a:avLst/>
              <a:gdLst/>
              <a:ahLst/>
              <a:cxnLst/>
              <a:rect l="l" t="t" r="r" b="b"/>
              <a:pathLst>
                <a:path w="21463" h="55169" extrusionOk="0">
                  <a:moveTo>
                    <a:pt x="12014" y="1"/>
                  </a:moveTo>
                  <a:cubicBezTo>
                    <a:pt x="11866" y="1"/>
                    <a:pt x="11701" y="33"/>
                    <a:pt x="11533" y="125"/>
                  </a:cubicBezTo>
                  <a:cubicBezTo>
                    <a:pt x="10996" y="421"/>
                    <a:pt x="6156" y="3378"/>
                    <a:pt x="5440" y="3838"/>
                  </a:cubicBezTo>
                  <a:cubicBezTo>
                    <a:pt x="4724" y="4300"/>
                    <a:pt x="4499" y="5046"/>
                    <a:pt x="4819" y="6137"/>
                  </a:cubicBezTo>
                  <a:cubicBezTo>
                    <a:pt x="5142" y="7230"/>
                    <a:pt x="10953" y="15949"/>
                    <a:pt x="11340" y="17003"/>
                  </a:cubicBezTo>
                  <a:cubicBezTo>
                    <a:pt x="11725" y="18055"/>
                    <a:pt x="11671" y="18184"/>
                    <a:pt x="10792" y="22536"/>
                  </a:cubicBezTo>
                  <a:cubicBezTo>
                    <a:pt x="9915" y="26888"/>
                    <a:pt x="1049" y="49616"/>
                    <a:pt x="526" y="50806"/>
                  </a:cubicBezTo>
                  <a:cubicBezTo>
                    <a:pt x="1" y="51994"/>
                    <a:pt x="2600" y="54774"/>
                    <a:pt x="9932" y="55123"/>
                  </a:cubicBezTo>
                  <a:cubicBezTo>
                    <a:pt x="10582" y="55154"/>
                    <a:pt x="11194" y="55168"/>
                    <a:pt x="11768" y="55168"/>
                  </a:cubicBezTo>
                  <a:cubicBezTo>
                    <a:pt x="17678" y="55168"/>
                    <a:pt x="19708" y="53669"/>
                    <a:pt x="19915" y="53392"/>
                  </a:cubicBezTo>
                  <a:cubicBezTo>
                    <a:pt x="20143" y="53089"/>
                    <a:pt x="20503" y="43232"/>
                    <a:pt x="20983" y="35771"/>
                  </a:cubicBezTo>
                  <a:cubicBezTo>
                    <a:pt x="21463" y="28312"/>
                    <a:pt x="21142" y="15565"/>
                    <a:pt x="21056" y="14795"/>
                  </a:cubicBezTo>
                  <a:cubicBezTo>
                    <a:pt x="20970" y="14023"/>
                    <a:pt x="20385" y="11800"/>
                    <a:pt x="19548" y="10273"/>
                  </a:cubicBezTo>
                  <a:cubicBezTo>
                    <a:pt x="18713" y="8745"/>
                    <a:pt x="13608" y="2220"/>
                    <a:pt x="13608" y="2220"/>
                  </a:cubicBezTo>
                  <a:lnTo>
                    <a:pt x="12586" y="156"/>
                  </a:lnTo>
                  <a:cubicBezTo>
                    <a:pt x="12586" y="156"/>
                    <a:pt x="12342" y="1"/>
                    <a:pt x="12014"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13" name="Google Shape;1344;p34">
              <a:extLst>
                <a:ext uri="{FF2B5EF4-FFF2-40B4-BE49-F238E27FC236}">
                  <a16:creationId xmlns:a16="http://schemas.microsoft.com/office/drawing/2014/main" id="{CFAD423D-C48A-32A3-16CD-E6056CD82AED}"/>
                </a:ext>
              </a:extLst>
            </p:cNvPr>
            <p:cNvSpPr/>
            <p:nvPr/>
          </p:nvSpPr>
          <p:spPr>
            <a:xfrm>
              <a:off x="115102" y="4033905"/>
              <a:ext cx="803674" cy="2052806"/>
            </a:xfrm>
            <a:custGeom>
              <a:avLst/>
              <a:gdLst/>
              <a:ahLst/>
              <a:cxnLst/>
              <a:rect l="l" t="t" r="r" b="b"/>
              <a:pathLst>
                <a:path w="19483" h="49765" extrusionOk="0">
                  <a:moveTo>
                    <a:pt x="6318" y="1"/>
                  </a:moveTo>
                  <a:cubicBezTo>
                    <a:pt x="6318" y="1"/>
                    <a:pt x="5559" y="242"/>
                    <a:pt x="4659" y="833"/>
                  </a:cubicBezTo>
                  <a:cubicBezTo>
                    <a:pt x="4680" y="932"/>
                    <a:pt x="4706" y="1031"/>
                    <a:pt x="4735" y="1134"/>
                  </a:cubicBezTo>
                  <a:cubicBezTo>
                    <a:pt x="5055" y="2227"/>
                    <a:pt x="10867" y="10946"/>
                    <a:pt x="11253" y="12000"/>
                  </a:cubicBezTo>
                  <a:cubicBezTo>
                    <a:pt x="11640" y="13052"/>
                    <a:pt x="11585" y="13181"/>
                    <a:pt x="10706" y="17533"/>
                  </a:cubicBezTo>
                  <a:cubicBezTo>
                    <a:pt x="9828" y="21885"/>
                    <a:pt x="963" y="44614"/>
                    <a:pt x="439" y="45803"/>
                  </a:cubicBezTo>
                  <a:cubicBezTo>
                    <a:pt x="0" y="46795"/>
                    <a:pt x="1743" y="48896"/>
                    <a:pt x="6596" y="49765"/>
                  </a:cubicBezTo>
                  <a:cubicBezTo>
                    <a:pt x="6456" y="49256"/>
                    <a:pt x="6394" y="48669"/>
                    <a:pt x="6507" y="48034"/>
                  </a:cubicBezTo>
                  <a:cubicBezTo>
                    <a:pt x="6881" y="45944"/>
                    <a:pt x="13024" y="22560"/>
                    <a:pt x="13024" y="22560"/>
                  </a:cubicBezTo>
                  <a:cubicBezTo>
                    <a:pt x="13024" y="22560"/>
                    <a:pt x="13391" y="18780"/>
                    <a:pt x="14738" y="18780"/>
                  </a:cubicBezTo>
                  <a:cubicBezTo>
                    <a:pt x="16082" y="18780"/>
                    <a:pt x="19483" y="18614"/>
                    <a:pt x="19483" y="18614"/>
                  </a:cubicBezTo>
                  <a:lnTo>
                    <a:pt x="14169" y="17154"/>
                  </a:lnTo>
                  <a:lnTo>
                    <a:pt x="14686" y="15578"/>
                  </a:lnTo>
                  <a:lnTo>
                    <a:pt x="18324" y="14984"/>
                  </a:lnTo>
                  <a:lnTo>
                    <a:pt x="14085" y="14710"/>
                  </a:lnTo>
                  <a:cubicBezTo>
                    <a:pt x="14085" y="14710"/>
                    <a:pt x="13642" y="12924"/>
                    <a:pt x="13388" y="11615"/>
                  </a:cubicBezTo>
                  <a:cubicBezTo>
                    <a:pt x="13132" y="10307"/>
                    <a:pt x="10268" y="3579"/>
                    <a:pt x="6092" y="318"/>
                  </a:cubicBezTo>
                  <a:lnTo>
                    <a:pt x="6318" y="1"/>
                  </a:lnTo>
                  <a:close/>
                </a:path>
              </a:pathLst>
            </a:custGeom>
            <a:solidFill>
              <a:srgbClr val="274590">
                <a:alpha val="1488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14" name="Google Shape;1345;p34">
              <a:extLst>
                <a:ext uri="{FF2B5EF4-FFF2-40B4-BE49-F238E27FC236}">
                  <a16:creationId xmlns:a16="http://schemas.microsoft.com/office/drawing/2014/main" id="{8D332B8D-5796-346F-B24A-8E5F3D6467C8}"/>
                </a:ext>
              </a:extLst>
            </p:cNvPr>
            <p:cNvSpPr/>
            <p:nvPr/>
          </p:nvSpPr>
          <p:spPr>
            <a:xfrm>
              <a:off x="431861" y="3785168"/>
              <a:ext cx="551100" cy="977543"/>
            </a:xfrm>
            <a:custGeom>
              <a:avLst/>
              <a:gdLst/>
              <a:ahLst/>
              <a:cxnLst/>
              <a:rect l="l" t="t" r="r" b="b"/>
              <a:pathLst>
                <a:path w="13360" h="23698" extrusionOk="0">
                  <a:moveTo>
                    <a:pt x="5957" y="1"/>
                  </a:moveTo>
                  <a:cubicBezTo>
                    <a:pt x="5957" y="1"/>
                    <a:pt x="4606" y="624"/>
                    <a:pt x="3068" y="1424"/>
                  </a:cubicBezTo>
                  <a:cubicBezTo>
                    <a:pt x="1531" y="2223"/>
                    <a:pt x="1" y="3085"/>
                    <a:pt x="10" y="3460"/>
                  </a:cubicBezTo>
                  <a:cubicBezTo>
                    <a:pt x="19" y="3837"/>
                    <a:pt x="6073" y="11117"/>
                    <a:pt x="6431" y="11513"/>
                  </a:cubicBezTo>
                  <a:cubicBezTo>
                    <a:pt x="6525" y="11617"/>
                    <a:pt x="6653" y="11654"/>
                    <a:pt x="6799" y="11654"/>
                  </a:cubicBezTo>
                  <a:cubicBezTo>
                    <a:pt x="7183" y="11654"/>
                    <a:pt x="7692" y="11395"/>
                    <a:pt x="8022" y="11395"/>
                  </a:cubicBezTo>
                  <a:cubicBezTo>
                    <a:pt x="8048" y="11395"/>
                    <a:pt x="8072" y="11397"/>
                    <a:pt x="8096" y="11400"/>
                  </a:cubicBezTo>
                  <a:cubicBezTo>
                    <a:pt x="8535" y="11464"/>
                    <a:pt x="8244" y="12094"/>
                    <a:pt x="7925" y="12432"/>
                  </a:cubicBezTo>
                  <a:cubicBezTo>
                    <a:pt x="7605" y="12767"/>
                    <a:pt x="7577" y="13291"/>
                    <a:pt x="7736" y="13854"/>
                  </a:cubicBezTo>
                  <a:cubicBezTo>
                    <a:pt x="7893" y="14415"/>
                    <a:pt x="11170" y="19290"/>
                    <a:pt x="12210" y="21426"/>
                  </a:cubicBezTo>
                  <a:cubicBezTo>
                    <a:pt x="13248" y="23557"/>
                    <a:pt x="13298" y="23697"/>
                    <a:pt x="13298" y="23697"/>
                  </a:cubicBezTo>
                  <a:cubicBezTo>
                    <a:pt x="13298" y="23697"/>
                    <a:pt x="13360" y="17741"/>
                    <a:pt x="13354" y="16167"/>
                  </a:cubicBezTo>
                  <a:cubicBezTo>
                    <a:pt x="13350" y="14594"/>
                    <a:pt x="12479" y="12433"/>
                    <a:pt x="11809" y="11018"/>
                  </a:cubicBezTo>
                  <a:cubicBezTo>
                    <a:pt x="11139" y="9601"/>
                    <a:pt x="8113" y="5377"/>
                    <a:pt x="7221" y="4247"/>
                  </a:cubicBezTo>
                  <a:cubicBezTo>
                    <a:pt x="6328" y="3114"/>
                    <a:pt x="5957" y="1"/>
                    <a:pt x="5957"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15" name="Google Shape;1346;p34">
              <a:extLst>
                <a:ext uri="{FF2B5EF4-FFF2-40B4-BE49-F238E27FC236}">
                  <a16:creationId xmlns:a16="http://schemas.microsoft.com/office/drawing/2014/main" id="{771390F4-25DF-2DCA-C72B-F08280E50086}"/>
                </a:ext>
              </a:extLst>
            </p:cNvPr>
            <p:cNvSpPr/>
            <p:nvPr/>
          </p:nvSpPr>
          <p:spPr>
            <a:xfrm>
              <a:off x="431861" y="3785168"/>
              <a:ext cx="551100" cy="977543"/>
            </a:xfrm>
            <a:custGeom>
              <a:avLst/>
              <a:gdLst/>
              <a:ahLst/>
              <a:cxnLst/>
              <a:rect l="l" t="t" r="r" b="b"/>
              <a:pathLst>
                <a:path w="13360" h="23698" extrusionOk="0">
                  <a:moveTo>
                    <a:pt x="5957" y="1"/>
                  </a:moveTo>
                  <a:cubicBezTo>
                    <a:pt x="5957" y="1"/>
                    <a:pt x="4606" y="624"/>
                    <a:pt x="3068" y="1424"/>
                  </a:cubicBezTo>
                  <a:cubicBezTo>
                    <a:pt x="1531" y="2223"/>
                    <a:pt x="1" y="3085"/>
                    <a:pt x="10" y="3460"/>
                  </a:cubicBezTo>
                  <a:cubicBezTo>
                    <a:pt x="19" y="3837"/>
                    <a:pt x="6073" y="11117"/>
                    <a:pt x="6431" y="11513"/>
                  </a:cubicBezTo>
                  <a:cubicBezTo>
                    <a:pt x="6525" y="11617"/>
                    <a:pt x="6653" y="11654"/>
                    <a:pt x="6799" y="11654"/>
                  </a:cubicBezTo>
                  <a:cubicBezTo>
                    <a:pt x="7183" y="11654"/>
                    <a:pt x="7692" y="11395"/>
                    <a:pt x="8022" y="11395"/>
                  </a:cubicBezTo>
                  <a:cubicBezTo>
                    <a:pt x="8048" y="11395"/>
                    <a:pt x="8072" y="11397"/>
                    <a:pt x="8096" y="11400"/>
                  </a:cubicBezTo>
                  <a:cubicBezTo>
                    <a:pt x="8535" y="11464"/>
                    <a:pt x="8244" y="12094"/>
                    <a:pt x="7925" y="12432"/>
                  </a:cubicBezTo>
                  <a:cubicBezTo>
                    <a:pt x="7605" y="12767"/>
                    <a:pt x="7577" y="13291"/>
                    <a:pt x="7736" y="13854"/>
                  </a:cubicBezTo>
                  <a:cubicBezTo>
                    <a:pt x="7893" y="14415"/>
                    <a:pt x="11170" y="19290"/>
                    <a:pt x="12210" y="21426"/>
                  </a:cubicBezTo>
                  <a:cubicBezTo>
                    <a:pt x="13248" y="23557"/>
                    <a:pt x="13298" y="23697"/>
                    <a:pt x="13298" y="23697"/>
                  </a:cubicBezTo>
                  <a:cubicBezTo>
                    <a:pt x="13298" y="23697"/>
                    <a:pt x="13360" y="17741"/>
                    <a:pt x="13354" y="16167"/>
                  </a:cubicBezTo>
                  <a:cubicBezTo>
                    <a:pt x="13350" y="14594"/>
                    <a:pt x="12479" y="12433"/>
                    <a:pt x="11809" y="11018"/>
                  </a:cubicBezTo>
                  <a:cubicBezTo>
                    <a:pt x="11139" y="9601"/>
                    <a:pt x="8113" y="5377"/>
                    <a:pt x="7221" y="4247"/>
                  </a:cubicBezTo>
                  <a:cubicBezTo>
                    <a:pt x="6328" y="3114"/>
                    <a:pt x="5957" y="1"/>
                    <a:pt x="5957" y="1"/>
                  </a:cubicBezTo>
                  <a:close/>
                </a:path>
              </a:pathLst>
            </a:custGeom>
            <a:solidFill>
              <a:srgbClr val="274590">
                <a:alpha val="1488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16" name="Google Shape;1347;p34">
              <a:extLst>
                <a:ext uri="{FF2B5EF4-FFF2-40B4-BE49-F238E27FC236}">
                  <a16:creationId xmlns:a16="http://schemas.microsoft.com/office/drawing/2014/main" id="{1250A79D-83A7-D9FE-E2D9-FB9A64FCFCDB}"/>
                </a:ext>
              </a:extLst>
            </p:cNvPr>
            <p:cNvSpPr/>
            <p:nvPr/>
          </p:nvSpPr>
          <p:spPr>
            <a:xfrm>
              <a:off x="898729" y="3831780"/>
              <a:ext cx="461876" cy="936746"/>
            </a:xfrm>
            <a:custGeom>
              <a:avLst/>
              <a:gdLst/>
              <a:ahLst/>
              <a:cxnLst/>
              <a:rect l="l" t="t" r="r" b="b"/>
              <a:pathLst>
                <a:path w="11197" h="22709" extrusionOk="0">
                  <a:moveTo>
                    <a:pt x="0" y="1"/>
                  </a:moveTo>
                  <a:cubicBezTo>
                    <a:pt x="0" y="1"/>
                    <a:pt x="692" y="1952"/>
                    <a:pt x="1133" y="2361"/>
                  </a:cubicBezTo>
                  <a:cubicBezTo>
                    <a:pt x="1576" y="2770"/>
                    <a:pt x="4172" y="5236"/>
                    <a:pt x="6339" y="8882"/>
                  </a:cubicBezTo>
                  <a:cubicBezTo>
                    <a:pt x="8510" y="12528"/>
                    <a:pt x="9878" y="22708"/>
                    <a:pt x="9878" y="22708"/>
                  </a:cubicBezTo>
                  <a:cubicBezTo>
                    <a:pt x="10381" y="20506"/>
                    <a:pt x="11197" y="12416"/>
                    <a:pt x="11112" y="11824"/>
                  </a:cubicBezTo>
                  <a:cubicBezTo>
                    <a:pt x="11027" y="11231"/>
                    <a:pt x="9855" y="10476"/>
                    <a:pt x="9690" y="10156"/>
                  </a:cubicBezTo>
                  <a:cubicBezTo>
                    <a:pt x="9528" y="9836"/>
                    <a:pt x="10507" y="9537"/>
                    <a:pt x="10711" y="8816"/>
                  </a:cubicBezTo>
                  <a:cubicBezTo>
                    <a:pt x="10916" y="8093"/>
                    <a:pt x="9264" y="5221"/>
                    <a:pt x="7895" y="3621"/>
                  </a:cubicBezTo>
                  <a:cubicBezTo>
                    <a:pt x="6527" y="2023"/>
                    <a:pt x="5251" y="1747"/>
                    <a:pt x="3572" y="876"/>
                  </a:cubicBezTo>
                  <a:cubicBezTo>
                    <a:pt x="1894" y="5"/>
                    <a:pt x="0" y="1"/>
                    <a:pt x="0"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17" name="Google Shape;1348;p34">
              <a:extLst>
                <a:ext uri="{FF2B5EF4-FFF2-40B4-BE49-F238E27FC236}">
                  <a16:creationId xmlns:a16="http://schemas.microsoft.com/office/drawing/2014/main" id="{E46F7572-86E3-784B-B5CD-5C16041B2B61}"/>
                </a:ext>
              </a:extLst>
            </p:cNvPr>
            <p:cNvSpPr/>
            <p:nvPr/>
          </p:nvSpPr>
          <p:spPr>
            <a:xfrm>
              <a:off x="898729" y="3831780"/>
              <a:ext cx="461876" cy="936746"/>
            </a:xfrm>
            <a:custGeom>
              <a:avLst/>
              <a:gdLst/>
              <a:ahLst/>
              <a:cxnLst/>
              <a:rect l="l" t="t" r="r" b="b"/>
              <a:pathLst>
                <a:path w="11197" h="22709" extrusionOk="0">
                  <a:moveTo>
                    <a:pt x="0" y="1"/>
                  </a:moveTo>
                  <a:cubicBezTo>
                    <a:pt x="0" y="1"/>
                    <a:pt x="692" y="1952"/>
                    <a:pt x="1133" y="2361"/>
                  </a:cubicBezTo>
                  <a:cubicBezTo>
                    <a:pt x="1576" y="2770"/>
                    <a:pt x="4172" y="5236"/>
                    <a:pt x="6339" y="8882"/>
                  </a:cubicBezTo>
                  <a:cubicBezTo>
                    <a:pt x="8510" y="12528"/>
                    <a:pt x="9878" y="22708"/>
                    <a:pt x="9878" y="22708"/>
                  </a:cubicBezTo>
                  <a:cubicBezTo>
                    <a:pt x="10381" y="20506"/>
                    <a:pt x="11197" y="12416"/>
                    <a:pt x="11112" y="11824"/>
                  </a:cubicBezTo>
                  <a:cubicBezTo>
                    <a:pt x="11027" y="11231"/>
                    <a:pt x="9855" y="10476"/>
                    <a:pt x="9690" y="10156"/>
                  </a:cubicBezTo>
                  <a:cubicBezTo>
                    <a:pt x="9528" y="9836"/>
                    <a:pt x="10507" y="9537"/>
                    <a:pt x="10711" y="8816"/>
                  </a:cubicBezTo>
                  <a:cubicBezTo>
                    <a:pt x="10916" y="8093"/>
                    <a:pt x="9264" y="5221"/>
                    <a:pt x="7895" y="3621"/>
                  </a:cubicBezTo>
                  <a:cubicBezTo>
                    <a:pt x="6527" y="2023"/>
                    <a:pt x="5251" y="1747"/>
                    <a:pt x="3572" y="876"/>
                  </a:cubicBezTo>
                  <a:cubicBezTo>
                    <a:pt x="1894" y="5"/>
                    <a:pt x="0" y="1"/>
                    <a:pt x="0" y="1"/>
                  </a:cubicBezTo>
                  <a:close/>
                </a:path>
              </a:pathLst>
            </a:custGeom>
            <a:solidFill>
              <a:srgbClr val="274590">
                <a:alpha val="1488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18" name="Google Shape;1349;p34">
              <a:extLst>
                <a:ext uri="{FF2B5EF4-FFF2-40B4-BE49-F238E27FC236}">
                  <a16:creationId xmlns:a16="http://schemas.microsoft.com/office/drawing/2014/main" id="{55E39B3B-968F-95FD-04AE-DB33537995F0}"/>
                </a:ext>
              </a:extLst>
            </p:cNvPr>
            <p:cNvSpPr/>
            <p:nvPr/>
          </p:nvSpPr>
          <p:spPr>
            <a:xfrm>
              <a:off x="627056" y="3758438"/>
              <a:ext cx="427680" cy="341055"/>
            </a:xfrm>
            <a:custGeom>
              <a:avLst/>
              <a:gdLst/>
              <a:ahLst/>
              <a:cxnLst/>
              <a:rect l="l" t="t" r="r" b="b"/>
              <a:pathLst>
                <a:path w="10368" h="8268" extrusionOk="0">
                  <a:moveTo>
                    <a:pt x="4586" y="1"/>
                  </a:moveTo>
                  <a:cubicBezTo>
                    <a:pt x="3242" y="1"/>
                    <a:pt x="1601" y="340"/>
                    <a:pt x="910" y="939"/>
                  </a:cubicBezTo>
                  <a:cubicBezTo>
                    <a:pt x="0" y="1731"/>
                    <a:pt x="143" y="3597"/>
                    <a:pt x="1025" y="5084"/>
                  </a:cubicBezTo>
                  <a:cubicBezTo>
                    <a:pt x="1779" y="6463"/>
                    <a:pt x="3712" y="8268"/>
                    <a:pt x="4089" y="8268"/>
                  </a:cubicBezTo>
                  <a:cubicBezTo>
                    <a:pt x="4092" y="8268"/>
                    <a:pt x="4095" y="8268"/>
                    <a:pt x="4098" y="8267"/>
                  </a:cubicBezTo>
                  <a:cubicBezTo>
                    <a:pt x="4452" y="8238"/>
                    <a:pt x="5360" y="6206"/>
                    <a:pt x="5758" y="5645"/>
                  </a:cubicBezTo>
                  <a:cubicBezTo>
                    <a:pt x="6157" y="5087"/>
                    <a:pt x="6667" y="4735"/>
                    <a:pt x="6667" y="4735"/>
                  </a:cubicBezTo>
                  <a:cubicBezTo>
                    <a:pt x="6735" y="4720"/>
                    <a:pt x="6804" y="4713"/>
                    <a:pt x="6875" y="4713"/>
                  </a:cubicBezTo>
                  <a:cubicBezTo>
                    <a:pt x="8184" y="4713"/>
                    <a:pt x="9787" y="7140"/>
                    <a:pt x="10036" y="7140"/>
                  </a:cubicBezTo>
                  <a:cubicBezTo>
                    <a:pt x="10041" y="7140"/>
                    <a:pt x="10046" y="7139"/>
                    <a:pt x="10050" y="7137"/>
                  </a:cubicBezTo>
                  <a:cubicBezTo>
                    <a:pt x="10257" y="7029"/>
                    <a:pt x="10367" y="5244"/>
                    <a:pt x="9481" y="3435"/>
                  </a:cubicBezTo>
                  <a:cubicBezTo>
                    <a:pt x="8697" y="1830"/>
                    <a:pt x="7098" y="403"/>
                    <a:pt x="5743" y="107"/>
                  </a:cubicBezTo>
                  <a:cubicBezTo>
                    <a:pt x="5414" y="35"/>
                    <a:pt x="5015" y="1"/>
                    <a:pt x="4586" y="1"/>
                  </a:cubicBezTo>
                  <a:close/>
                </a:path>
              </a:pathLst>
            </a:custGeom>
            <a:solidFill>
              <a:srgbClr val="0193A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19" name="Google Shape;1350;p34">
              <a:extLst>
                <a:ext uri="{FF2B5EF4-FFF2-40B4-BE49-F238E27FC236}">
                  <a16:creationId xmlns:a16="http://schemas.microsoft.com/office/drawing/2014/main" id="{F6C827D1-4624-42C3-36BF-3392FCB8B54B}"/>
                </a:ext>
              </a:extLst>
            </p:cNvPr>
            <p:cNvSpPr/>
            <p:nvPr/>
          </p:nvSpPr>
          <p:spPr>
            <a:xfrm>
              <a:off x="664470" y="3687488"/>
              <a:ext cx="279840" cy="266970"/>
            </a:xfrm>
            <a:custGeom>
              <a:avLst/>
              <a:gdLst/>
              <a:ahLst/>
              <a:cxnLst/>
              <a:rect l="l" t="t" r="r" b="b"/>
              <a:pathLst>
                <a:path w="6784" h="6472" extrusionOk="0">
                  <a:moveTo>
                    <a:pt x="307" y="0"/>
                  </a:moveTo>
                  <a:lnTo>
                    <a:pt x="307" y="0"/>
                  </a:lnTo>
                  <a:cubicBezTo>
                    <a:pt x="308" y="344"/>
                    <a:pt x="314" y="799"/>
                    <a:pt x="328" y="1361"/>
                  </a:cubicBezTo>
                  <a:cubicBezTo>
                    <a:pt x="355" y="2435"/>
                    <a:pt x="1" y="3152"/>
                    <a:pt x="1" y="3152"/>
                  </a:cubicBezTo>
                  <a:cubicBezTo>
                    <a:pt x="1" y="3152"/>
                    <a:pt x="241" y="3767"/>
                    <a:pt x="1641" y="5059"/>
                  </a:cubicBezTo>
                  <a:cubicBezTo>
                    <a:pt x="2944" y="6262"/>
                    <a:pt x="4612" y="6472"/>
                    <a:pt x="5375" y="6472"/>
                  </a:cubicBezTo>
                  <a:cubicBezTo>
                    <a:pt x="5434" y="6472"/>
                    <a:pt x="5487" y="6471"/>
                    <a:pt x="5534" y="6469"/>
                  </a:cubicBezTo>
                  <a:cubicBezTo>
                    <a:pt x="6198" y="6440"/>
                    <a:pt x="6784" y="5918"/>
                    <a:pt x="6784" y="5918"/>
                  </a:cubicBezTo>
                  <a:cubicBezTo>
                    <a:pt x="6784" y="5918"/>
                    <a:pt x="6763" y="5645"/>
                    <a:pt x="6723" y="4056"/>
                  </a:cubicBezTo>
                  <a:cubicBezTo>
                    <a:pt x="6695" y="2977"/>
                    <a:pt x="6728" y="1376"/>
                    <a:pt x="6753" y="449"/>
                  </a:cubicBezTo>
                  <a:lnTo>
                    <a:pt x="6753" y="449"/>
                  </a:lnTo>
                  <a:cubicBezTo>
                    <a:pt x="6323" y="482"/>
                    <a:pt x="5893" y="498"/>
                    <a:pt x="5460" y="498"/>
                  </a:cubicBezTo>
                  <a:cubicBezTo>
                    <a:pt x="3839" y="498"/>
                    <a:pt x="2179" y="282"/>
                    <a:pt x="307" y="0"/>
                  </a:cubicBezTo>
                  <a:close/>
                </a:path>
              </a:pathLst>
            </a:custGeom>
            <a:solidFill>
              <a:srgbClr val="FFC8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20" name="Google Shape;1351;p34">
              <a:extLst>
                <a:ext uri="{FF2B5EF4-FFF2-40B4-BE49-F238E27FC236}">
                  <a16:creationId xmlns:a16="http://schemas.microsoft.com/office/drawing/2014/main" id="{B5B73D4F-A80F-14CE-70AE-83F20D3B9AB3}"/>
                </a:ext>
              </a:extLst>
            </p:cNvPr>
            <p:cNvSpPr/>
            <p:nvPr/>
          </p:nvSpPr>
          <p:spPr>
            <a:xfrm>
              <a:off x="677092" y="3687488"/>
              <a:ext cx="265939" cy="157328"/>
            </a:xfrm>
            <a:custGeom>
              <a:avLst/>
              <a:gdLst/>
              <a:ahLst/>
              <a:cxnLst/>
              <a:rect l="l" t="t" r="r" b="b"/>
              <a:pathLst>
                <a:path w="6447" h="3814" extrusionOk="0">
                  <a:moveTo>
                    <a:pt x="1" y="0"/>
                  </a:moveTo>
                  <a:cubicBezTo>
                    <a:pt x="1" y="189"/>
                    <a:pt x="5" y="413"/>
                    <a:pt x="6" y="666"/>
                  </a:cubicBezTo>
                  <a:cubicBezTo>
                    <a:pt x="259" y="975"/>
                    <a:pt x="595" y="1350"/>
                    <a:pt x="1036" y="1783"/>
                  </a:cubicBezTo>
                  <a:cubicBezTo>
                    <a:pt x="2117" y="2840"/>
                    <a:pt x="3800" y="3814"/>
                    <a:pt x="5120" y="3814"/>
                  </a:cubicBezTo>
                  <a:cubicBezTo>
                    <a:pt x="5329" y="3814"/>
                    <a:pt x="5528" y="3789"/>
                    <a:pt x="5715" y="3737"/>
                  </a:cubicBezTo>
                  <a:cubicBezTo>
                    <a:pt x="6017" y="3653"/>
                    <a:pt x="6241" y="3521"/>
                    <a:pt x="6406" y="3369"/>
                  </a:cubicBezTo>
                  <a:cubicBezTo>
                    <a:pt x="6403" y="2372"/>
                    <a:pt x="6427" y="1194"/>
                    <a:pt x="6447" y="449"/>
                  </a:cubicBezTo>
                  <a:lnTo>
                    <a:pt x="6447" y="449"/>
                  </a:lnTo>
                  <a:cubicBezTo>
                    <a:pt x="6017" y="482"/>
                    <a:pt x="5587" y="498"/>
                    <a:pt x="5154" y="498"/>
                  </a:cubicBezTo>
                  <a:cubicBezTo>
                    <a:pt x="3533" y="498"/>
                    <a:pt x="1873" y="282"/>
                    <a:pt x="1" y="0"/>
                  </a:cubicBezTo>
                  <a:close/>
                </a:path>
              </a:pathLst>
            </a:custGeom>
            <a:solidFill>
              <a:srgbClr val="F69D9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21" name="Google Shape;1352;p34">
              <a:extLst>
                <a:ext uri="{FF2B5EF4-FFF2-40B4-BE49-F238E27FC236}">
                  <a16:creationId xmlns:a16="http://schemas.microsoft.com/office/drawing/2014/main" id="{F353069B-0366-86BD-088E-DAA04EDA799D}"/>
                </a:ext>
              </a:extLst>
            </p:cNvPr>
            <p:cNvSpPr/>
            <p:nvPr/>
          </p:nvSpPr>
          <p:spPr>
            <a:xfrm>
              <a:off x="919684" y="4516984"/>
              <a:ext cx="304260" cy="65010"/>
            </a:xfrm>
            <a:custGeom>
              <a:avLst/>
              <a:gdLst/>
              <a:ahLst/>
              <a:cxnLst/>
              <a:rect l="l" t="t" r="r" b="b"/>
              <a:pathLst>
                <a:path w="7376" h="1576" extrusionOk="0">
                  <a:moveTo>
                    <a:pt x="4824" y="1"/>
                  </a:moveTo>
                  <a:cubicBezTo>
                    <a:pt x="4745" y="1"/>
                    <a:pt x="4664" y="2"/>
                    <a:pt x="4581" y="4"/>
                  </a:cubicBezTo>
                  <a:cubicBezTo>
                    <a:pt x="2564" y="59"/>
                    <a:pt x="0" y="1575"/>
                    <a:pt x="0" y="1575"/>
                  </a:cubicBezTo>
                  <a:cubicBezTo>
                    <a:pt x="0" y="1575"/>
                    <a:pt x="3105" y="917"/>
                    <a:pt x="7376" y="575"/>
                  </a:cubicBezTo>
                  <a:cubicBezTo>
                    <a:pt x="7376" y="575"/>
                    <a:pt x="6663" y="1"/>
                    <a:pt x="4824" y="1"/>
                  </a:cubicBezTo>
                  <a:close/>
                </a:path>
              </a:pathLst>
            </a:custGeom>
            <a:solidFill>
              <a:srgbClr val="0193A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22" name="Google Shape;1353;p34">
              <a:extLst>
                <a:ext uri="{FF2B5EF4-FFF2-40B4-BE49-F238E27FC236}">
                  <a16:creationId xmlns:a16="http://schemas.microsoft.com/office/drawing/2014/main" id="{18BB41CD-4519-9B77-219E-E7F1E56C9C4A}"/>
                </a:ext>
              </a:extLst>
            </p:cNvPr>
            <p:cNvSpPr/>
            <p:nvPr/>
          </p:nvSpPr>
          <p:spPr>
            <a:xfrm>
              <a:off x="541091" y="5571334"/>
              <a:ext cx="391463" cy="514594"/>
            </a:xfrm>
            <a:custGeom>
              <a:avLst/>
              <a:gdLst/>
              <a:ahLst/>
              <a:cxnLst/>
              <a:rect l="l" t="t" r="r" b="b"/>
              <a:pathLst>
                <a:path w="9490" h="12475" extrusionOk="0">
                  <a:moveTo>
                    <a:pt x="9490" y="1"/>
                  </a:moveTo>
                  <a:cubicBezTo>
                    <a:pt x="9490" y="1"/>
                    <a:pt x="8940" y="1550"/>
                    <a:pt x="8659" y="4085"/>
                  </a:cubicBezTo>
                  <a:cubicBezTo>
                    <a:pt x="8378" y="6619"/>
                    <a:pt x="8130" y="9153"/>
                    <a:pt x="7289" y="10581"/>
                  </a:cubicBezTo>
                  <a:cubicBezTo>
                    <a:pt x="6450" y="12010"/>
                    <a:pt x="1" y="12474"/>
                    <a:pt x="1" y="12474"/>
                  </a:cubicBezTo>
                  <a:cubicBezTo>
                    <a:pt x="1" y="12474"/>
                    <a:pt x="4024" y="12339"/>
                    <a:pt x="5736" y="12097"/>
                  </a:cubicBezTo>
                  <a:cubicBezTo>
                    <a:pt x="7446" y="11856"/>
                    <a:pt x="8865" y="11341"/>
                    <a:pt x="8828" y="10046"/>
                  </a:cubicBezTo>
                  <a:cubicBezTo>
                    <a:pt x="8792" y="8752"/>
                    <a:pt x="9490" y="2"/>
                    <a:pt x="9490" y="1"/>
                  </a:cubicBezTo>
                  <a:close/>
                </a:path>
              </a:pathLst>
            </a:custGeom>
            <a:solidFill>
              <a:srgbClr val="274590">
                <a:alpha val="1488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23" name="Google Shape;1354;p34">
              <a:extLst>
                <a:ext uri="{FF2B5EF4-FFF2-40B4-BE49-F238E27FC236}">
                  <a16:creationId xmlns:a16="http://schemas.microsoft.com/office/drawing/2014/main" id="{5422BF50-D02A-493E-ADD3-F8847AD00C62}"/>
                </a:ext>
              </a:extLst>
            </p:cNvPr>
            <p:cNvSpPr/>
            <p:nvPr/>
          </p:nvSpPr>
          <p:spPr>
            <a:xfrm>
              <a:off x="100417" y="4002555"/>
              <a:ext cx="471158" cy="1041769"/>
            </a:xfrm>
            <a:custGeom>
              <a:avLst/>
              <a:gdLst/>
              <a:ahLst/>
              <a:cxnLst/>
              <a:rect l="l" t="t" r="r" b="b"/>
              <a:pathLst>
                <a:path w="11422" h="25255" extrusionOk="0">
                  <a:moveTo>
                    <a:pt x="5207" y="0"/>
                  </a:moveTo>
                  <a:cubicBezTo>
                    <a:pt x="5207" y="0"/>
                    <a:pt x="4682" y="683"/>
                    <a:pt x="4366" y="1788"/>
                  </a:cubicBezTo>
                  <a:cubicBezTo>
                    <a:pt x="4053" y="2894"/>
                    <a:pt x="579" y="19104"/>
                    <a:pt x="290" y="20621"/>
                  </a:cubicBezTo>
                  <a:cubicBezTo>
                    <a:pt x="1" y="22138"/>
                    <a:pt x="354" y="23588"/>
                    <a:pt x="1248" y="24298"/>
                  </a:cubicBezTo>
                  <a:cubicBezTo>
                    <a:pt x="2120" y="24990"/>
                    <a:pt x="3386" y="25255"/>
                    <a:pt x="4336" y="25255"/>
                  </a:cubicBezTo>
                  <a:cubicBezTo>
                    <a:pt x="4361" y="25255"/>
                    <a:pt x="4385" y="25254"/>
                    <a:pt x="4410" y="25254"/>
                  </a:cubicBezTo>
                  <a:cubicBezTo>
                    <a:pt x="5368" y="25240"/>
                    <a:pt x="7001" y="24121"/>
                    <a:pt x="7398" y="23491"/>
                  </a:cubicBezTo>
                  <a:cubicBezTo>
                    <a:pt x="7793" y="22858"/>
                    <a:pt x="11386" y="12373"/>
                    <a:pt x="11405" y="11934"/>
                  </a:cubicBezTo>
                  <a:cubicBezTo>
                    <a:pt x="11422" y="11494"/>
                    <a:pt x="11210" y="9715"/>
                    <a:pt x="10507" y="6915"/>
                  </a:cubicBezTo>
                  <a:cubicBezTo>
                    <a:pt x="9805" y="4114"/>
                    <a:pt x="7159" y="686"/>
                    <a:pt x="5207"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24" name="Google Shape;1355;p34">
              <a:extLst>
                <a:ext uri="{FF2B5EF4-FFF2-40B4-BE49-F238E27FC236}">
                  <a16:creationId xmlns:a16="http://schemas.microsoft.com/office/drawing/2014/main" id="{04C73406-FA93-1350-AFA1-C53BDD20DEF3}"/>
                </a:ext>
              </a:extLst>
            </p:cNvPr>
            <p:cNvSpPr/>
            <p:nvPr/>
          </p:nvSpPr>
          <p:spPr>
            <a:xfrm>
              <a:off x="106646" y="4002555"/>
              <a:ext cx="424669" cy="935179"/>
            </a:xfrm>
            <a:custGeom>
              <a:avLst/>
              <a:gdLst/>
              <a:ahLst/>
              <a:cxnLst/>
              <a:rect l="l" t="t" r="r" b="b"/>
              <a:pathLst>
                <a:path w="10295" h="22671" extrusionOk="0">
                  <a:moveTo>
                    <a:pt x="5056" y="0"/>
                  </a:moveTo>
                  <a:cubicBezTo>
                    <a:pt x="5056" y="0"/>
                    <a:pt x="4527" y="680"/>
                    <a:pt x="4214" y="1786"/>
                  </a:cubicBezTo>
                  <a:cubicBezTo>
                    <a:pt x="3899" y="2892"/>
                    <a:pt x="427" y="19103"/>
                    <a:pt x="138" y="20620"/>
                  </a:cubicBezTo>
                  <a:cubicBezTo>
                    <a:pt x="1" y="21342"/>
                    <a:pt x="9" y="22050"/>
                    <a:pt x="152" y="22671"/>
                  </a:cubicBezTo>
                  <a:lnTo>
                    <a:pt x="6591" y="16669"/>
                  </a:lnTo>
                  <a:cubicBezTo>
                    <a:pt x="6591" y="16669"/>
                    <a:pt x="4603" y="16366"/>
                    <a:pt x="4805" y="15395"/>
                  </a:cubicBezTo>
                  <a:cubicBezTo>
                    <a:pt x="5005" y="14426"/>
                    <a:pt x="6192" y="7808"/>
                    <a:pt x="6657" y="6425"/>
                  </a:cubicBezTo>
                  <a:cubicBezTo>
                    <a:pt x="6885" y="5752"/>
                    <a:pt x="7402" y="5294"/>
                    <a:pt x="8080" y="5294"/>
                  </a:cubicBezTo>
                  <a:cubicBezTo>
                    <a:pt x="8712" y="5294"/>
                    <a:pt x="9484" y="5691"/>
                    <a:pt x="10294" y="6681"/>
                  </a:cubicBezTo>
                  <a:cubicBezTo>
                    <a:pt x="9507" y="3928"/>
                    <a:pt x="6953" y="668"/>
                    <a:pt x="5056" y="0"/>
                  </a:cubicBezTo>
                  <a:close/>
                </a:path>
              </a:pathLst>
            </a:custGeom>
            <a:solidFill>
              <a:srgbClr val="274590">
                <a:alpha val="1488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25" name="Google Shape;1356;p34">
              <a:extLst>
                <a:ext uri="{FF2B5EF4-FFF2-40B4-BE49-F238E27FC236}">
                  <a16:creationId xmlns:a16="http://schemas.microsoft.com/office/drawing/2014/main" id="{735D5F7B-D34A-2017-67D6-1333D2738629}"/>
                </a:ext>
              </a:extLst>
            </p:cNvPr>
            <p:cNvSpPr/>
            <p:nvPr/>
          </p:nvSpPr>
          <p:spPr>
            <a:xfrm>
              <a:off x="643598" y="4479240"/>
              <a:ext cx="319605" cy="312221"/>
            </a:xfrm>
            <a:custGeom>
              <a:avLst/>
              <a:gdLst/>
              <a:ahLst/>
              <a:cxnLst/>
              <a:rect l="l" t="t" r="r" b="b"/>
              <a:pathLst>
                <a:path w="7748" h="7569" extrusionOk="0">
                  <a:moveTo>
                    <a:pt x="5670" y="0"/>
                  </a:moveTo>
                  <a:cubicBezTo>
                    <a:pt x="5185" y="0"/>
                    <a:pt x="4653" y="110"/>
                    <a:pt x="4292" y="240"/>
                  </a:cubicBezTo>
                  <a:cubicBezTo>
                    <a:pt x="3649" y="473"/>
                    <a:pt x="292" y="3152"/>
                    <a:pt x="292" y="3152"/>
                  </a:cubicBezTo>
                  <a:cubicBezTo>
                    <a:pt x="292" y="3152"/>
                    <a:pt x="0" y="4305"/>
                    <a:pt x="500" y="5555"/>
                  </a:cubicBezTo>
                  <a:cubicBezTo>
                    <a:pt x="998" y="6803"/>
                    <a:pt x="1424" y="7481"/>
                    <a:pt x="1997" y="7565"/>
                  </a:cubicBezTo>
                  <a:cubicBezTo>
                    <a:pt x="2011" y="7567"/>
                    <a:pt x="2027" y="7568"/>
                    <a:pt x="2042" y="7568"/>
                  </a:cubicBezTo>
                  <a:cubicBezTo>
                    <a:pt x="2631" y="7568"/>
                    <a:pt x="3765" y="6046"/>
                    <a:pt x="4485" y="5473"/>
                  </a:cubicBezTo>
                  <a:cubicBezTo>
                    <a:pt x="5223" y="4883"/>
                    <a:pt x="6362" y="4206"/>
                    <a:pt x="6795" y="3973"/>
                  </a:cubicBezTo>
                  <a:cubicBezTo>
                    <a:pt x="7226" y="3740"/>
                    <a:pt x="7747" y="2596"/>
                    <a:pt x="7744" y="2016"/>
                  </a:cubicBezTo>
                  <a:cubicBezTo>
                    <a:pt x="7739" y="1434"/>
                    <a:pt x="7099" y="658"/>
                    <a:pt x="6617" y="249"/>
                  </a:cubicBezTo>
                  <a:cubicBezTo>
                    <a:pt x="6403" y="68"/>
                    <a:pt x="6051" y="0"/>
                    <a:pt x="5670" y="0"/>
                  </a:cubicBezTo>
                  <a:close/>
                </a:path>
              </a:pathLst>
            </a:custGeom>
            <a:solidFill>
              <a:srgbClr val="FFC8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26" name="Google Shape;1357;p34">
              <a:extLst>
                <a:ext uri="{FF2B5EF4-FFF2-40B4-BE49-F238E27FC236}">
                  <a16:creationId xmlns:a16="http://schemas.microsoft.com/office/drawing/2014/main" id="{F97B5553-DD85-ED2F-F96B-8404DA297F19}"/>
                </a:ext>
              </a:extLst>
            </p:cNvPr>
            <p:cNvSpPr/>
            <p:nvPr/>
          </p:nvSpPr>
          <p:spPr>
            <a:xfrm>
              <a:off x="858345" y="4476518"/>
              <a:ext cx="210169" cy="225968"/>
            </a:xfrm>
            <a:custGeom>
              <a:avLst/>
              <a:gdLst/>
              <a:ahLst/>
              <a:cxnLst/>
              <a:rect l="l" t="t" r="r" b="b"/>
              <a:pathLst>
                <a:path w="5095" h="5478" extrusionOk="0">
                  <a:moveTo>
                    <a:pt x="1133" y="1"/>
                  </a:moveTo>
                  <a:cubicBezTo>
                    <a:pt x="860" y="1"/>
                    <a:pt x="599" y="13"/>
                    <a:pt x="401" y="28"/>
                  </a:cubicBezTo>
                  <a:cubicBezTo>
                    <a:pt x="401" y="28"/>
                    <a:pt x="0" y="878"/>
                    <a:pt x="50" y="1281"/>
                  </a:cubicBezTo>
                  <a:cubicBezTo>
                    <a:pt x="97" y="1686"/>
                    <a:pt x="436" y="1817"/>
                    <a:pt x="691" y="2050"/>
                  </a:cubicBezTo>
                  <a:cubicBezTo>
                    <a:pt x="947" y="2286"/>
                    <a:pt x="1709" y="2889"/>
                    <a:pt x="2095" y="3012"/>
                  </a:cubicBezTo>
                  <a:cubicBezTo>
                    <a:pt x="2482" y="3132"/>
                    <a:pt x="2993" y="3651"/>
                    <a:pt x="3217" y="4348"/>
                  </a:cubicBezTo>
                  <a:cubicBezTo>
                    <a:pt x="3440" y="5044"/>
                    <a:pt x="3783" y="5389"/>
                    <a:pt x="4151" y="5470"/>
                  </a:cubicBezTo>
                  <a:cubicBezTo>
                    <a:pt x="4174" y="5475"/>
                    <a:pt x="4199" y="5478"/>
                    <a:pt x="4224" y="5478"/>
                  </a:cubicBezTo>
                  <a:cubicBezTo>
                    <a:pt x="4593" y="5478"/>
                    <a:pt x="5095" y="4923"/>
                    <a:pt x="4868" y="4477"/>
                  </a:cubicBezTo>
                  <a:cubicBezTo>
                    <a:pt x="4626" y="4001"/>
                    <a:pt x="4426" y="2549"/>
                    <a:pt x="4116" y="1971"/>
                  </a:cubicBezTo>
                  <a:cubicBezTo>
                    <a:pt x="3804" y="1393"/>
                    <a:pt x="2864" y="405"/>
                    <a:pt x="2465" y="186"/>
                  </a:cubicBezTo>
                  <a:cubicBezTo>
                    <a:pt x="2205" y="43"/>
                    <a:pt x="1648" y="1"/>
                    <a:pt x="1133" y="1"/>
                  </a:cubicBezTo>
                  <a:close/>
                </a:path>
              </a:pathLst>
            </a:custGeom>
            <a:solidFill>
              <a:srgbClr val="FFC8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27" name="Google Shape;1358;p34">
              <a:extLst>
                <a:ext uri="{FF2B5EF4-FFF2-40B4-BE49-F238E27FC236}">
                  <a16:creationId xmlns:a16="http://schemas.microsoft.com/office/drawing/2014/main" id="{43F7476A-21B4-A47F-070E-80556B34C9AA}"/>
                </a:ext>
              </a:extLst>
            </p:cNvPr>
            <p:cNvSpPr/>
            <p:nvPr/>
          </p:nvSpPr>
          <p:spPr>
            <a:xfrm>
              <a:off x="1018271" y="4826441"/>
              <a:ext cx="76436" cy="83449"/>
            </a:xfrm>
            <a:custGeom>
              <a:avLst/>
              <a:gdLst/>
              <a:ahLst/>
              <a:cxnLst/>
              <a:rect l="l" t="t" r="r" b="b"/>
              <a:pathLst>
                <a:path w="1853" h="2023" extrusionOk="0">
                  <a:moveTo>
                    <a:pt x="1306" y="1"/>
                  </a:moveTo>
                  <a:cubicBezTo>
                    <a:pt x="1234" y="1"/>
                    <a:pt x="1158" y="8"/>
                    <a:pt x="1078" y="26"/>
                  </a:cubicBezTo>
                  <a:cubicBezTo>
                    <a:pt x="703" y="109"/>
                    <a:pt x="0" y="589"/>
                    <a:pt x="89" y="734"/>
                  </a:cubicBezTo>
                  <a:cubicBezTo>
                    <a:pt x="175" y="877"/>
                    <a:pt x="1552" y="2022"/>
                    <a:pt x="1724" y="2022"/>
                  </a:cubicBezTo>
                  <a:cubicBezTo>
                    <a:pt x="1728" y="2022"/>
                    <a:pt x="1731" y="2022"/>
                    <a:pt x="1734" y="2021"/>
                  </a:cubicBezTo>
                  <a:cubicBezTo>
                    <a:pt x="1853" y="1967"/>
                    <a:pt x="1751" y="95"/>
                    <a:pt x="1751" y="95"/>
                  </a:cubicBezTo>
                  <a:cubicBezTo>
                    <a:pt x="1751" y="95"/>
                    <a:pt x="1566" y="1"/>
                    <a:pt x="1306"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28" name="Google Shape;1359;p34">
              <a:extLst>
                <a:ext uri="{FF2B5EF4-FFF2-40B4-BE49-F238E27FC236}">
                  <a16:creationId xmlns:a16="http://schemas.microsoft.com/office/drawing/2014/main" id="{653D8AE2-1AF6-79A7-D742-05529F9739BA}"/>
                </a:ext>
              </a:extLst>
            </p:cNvPr>
            <p:cNvSpPr/>
            <p:nvPr/>
          </p:nvSpPr>
          <p:spPr>
            <a:xfrm>
              <a:off x="810041" y="4352809"/>
              <a:ext cx="280459" cy="509396"/>
            </a:xfrm>
            <a:custGeom>
              <a:avLst/>
              <a:gdLst/>
              <a:ahLst/>
              <a:cxnLst/>
              <a:rect l="l" t="t" r="r" b="b"/>
              <a:pathLst>
                <a:path w="6799" h="12349" extrusionOk="0">
                  <a:moveTo>
                    <a:pt x="1081" y="1"/>
                  </a:moveTo>
                  <a:cubicBezTo>
                    <a:pt x="956" y="1"/>
                    <a:pt x="800" y="25"/>
                    <a:pt x="627" y="107"/>
                  </a:cubicBezTo>
                  <a:cubicBezTo>
                    <a:pt x="196" y="309"/>
                    <a:pt x="0" y="773"/>
                    <a:pt x="0" y="773"/>
                  </a:cubicBezTo>
                  <a:lnTo>
                    <a:pt x="5145" y="12184"/>
                  </a:lnTo>
                  <a:cubicBezTo>
                    <a:pt x="5145" y="12184"/>
                    <a:pt x="5349" y="12348"/>
                    <a:pt x="5657" y="12348"/>
                  </a:cubicBezTo>
                  <a:cubicBezTo>
                    <a:pt x="5800" y="12348"/>
                    <a:pt x="5966" y="12313"/>
                    <a:pt x="6144" y="12209"/>
                  </a:cubicBezTo>
                  <a:cubicBezTo>
                    <a:pt x="6634" y="12047"/>
                    <a:pt x="6799" y="11577"/>
                    <a:pt x="6799" y="11577"/>
                  </a:cubicBezTo>
                  <a:lnTo>
                    <a:pt x="1383" y="55"/>
                  </a:lnTo>
                  <a:cubicBezTo>
                    <a:pt x="1383" y="55"/>
                    <a:pt x="1266" y="1"/>
                    <a:pt x="1081" y="1"/>
                  </a:cubicBezTo>
                  <a:close/>
                </a:path>
              </a:pathLst>
            </a:custGeom>
            <a:solidFill>
              <a:srgbClr val="FEBF7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29" name="Google Shape;1360;p34">
              <a:extLst>
                <a:ext uri="{FF2B5EF4-FFF2-40B4-BE49-F238E27FC236}">
                  <a16:creationId xmlns:a16="http://schemas.microsoft.com/office/drawing/2014/main" id="{AF842AEF-A493-2E13-BAFD-AB51DFC089DB}"/>
                </a:ext>
              </a:extLst>
            </p:cNvPr>
            <p:cNvSpPr/>
            <p:nvPr/>
          </p:nvSpPr>
          <p:spPr>
            <a:xfrm>
              <a:off x="834008" y="4518180"/>
              <a:ext cx="165536" cy="248779"/>
            </a:xfrm>
            <a:custGeom>
              <a:avLst/>
              <a:gdLst/>
              <a:ahLst/>
              <a:cxnLst/>
              <a:rect l="l" t="t" r="r" b="b"/>
              <a:pathLst>
                <a:path w="4013" h="6031" extrusionOk="0">
                  <a:moveTo>
                    <a:pt x="634" y="0"/>
                  </a:moveTo>
                  <a:cubicBezTo>
                    <a:pt x="634" y="0"/>
                    <a:pt x="246" y="672"/>
                    <a:pt x="147" y="954"/>
                  </a:cubicBezTo>
                  <a:cubicBezTo>
                    <a:pt x="50" y="1236"/>
                    <a:pt x="0" y="1528"/>
                    <a:pt x="198" y="1680"/>
                  </a:cubicBezTo>
                  <a:cubicBezTo>
                    <a:pt x="395" y="1833"/>
                    <a:pt x="1142" y="2774"/>
                    <a:pt x="1432" y="3217"/>
                  </a:cubicBezTo>
                  <a:cubicBezTo>
                    <a:pt x="1724" y="3660"/>
                    <a:pt x="2349" y="6030"/>
                    <a:pt x="2515" y="6030"/>
                  </a:cubicBezTo>
                  <a:cubicBezTo>
                    <a:pt x="2515" y="6030"/>
                    <a:pt x="2516" y="6030"/>
                    <a:pt x="2516" y="6030"/>
                  </a:cubicBezTo>
                  <a:cubicBezTo>
                    <a:pt x="2681" y="6017"/>
                    <a:pt x="3320" y="5597"/>
                    <a:pt x="3461" y="5096"/>
                  </a:cubicBezTo>
                  <a:cubicBezTo>
                    <a:pt x="3604" y="4595"/>
                    <a:pt x="4013" y="3255"/>
                    <a:pt x="3777" y="2715"/>
                  </a:cubicBezTo>
                  <a:cubicBezTo>
                    <a:pt x="3539" y="2173"/>
                    <a:pt x="2939" y="1219"/>
                    <a:pt x="2491" y="864"/>
                  </a:cubicBezTo>
                  <a:cubicBezTo>
                    <a:pt x="2043" y="511"/>
                    <a:pt x="1379" y="361"/>
                    <a:pt x="634" y="0"/>
                  </a:cubicBezTo>
                  <a:close/>
                </a:path>
              </a:pathLst>
            </a:custGeom>
            <a:solidFill>
              <a:srgbClr val="FFC8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30" name="Google Shape;1361;p34">
              <a:extLst>
                <a:ext uri="{FF2B5EF4-FFF2-40B4-BE49-F238E27FC236}">
                  <a16:creationId xmlns:a16="http://schemas.microsoft.com/office/drawing/2014/main" id="{2528D5CE-B724-0230-D5FE-9673905561BE}"/>
                </a:ext>
              </a:extLst>
            </p:cNvPr>
            <p:cNvSpPr/>
            <p:nvPr/>
          </p:nvSpPr>
          <p:spPr>
            <a:xfrm>
              <a:off x="795810" y="4568753"/>
              <a:ext cx="163474" cy="250057"/>
            </a:xfrm>
            <a:custGeom>
              <a:avLst/>
              <a:gdLst/>
              <a:ahLst/>
              <a:cxnLst/>
              <a:rect l="l" t="t" r="r" b="b"/>
              <a:pathLst>
                <a:path w="3963" h="6062" extrusionOk="0">
                  <a:moveTo>
                    <a:pt x="966" y="0"/>
                  </a:moveTo>
                  <a:cubicBezTo>
                    <a:pt x="745" y="0"/>
                    <a:pt x="494" y="25"/>
                    <a:pt x="225" y="75"/>
                  </a:cubicBezTo>
                  <a:cubicBezTo>
                    <a:pt x="225" y="75"/>
                    <a:pt x="1" y="1017"/>
                    <a:pt x="35" y="1259"/>
                  </a:cubicBezTo>
                  <a:cubicBezTo>
                    <a:pt x="71" y="1498"/>
                    <a:pt x="475" y="1758"/>
                    <a:pt x="698" y="1944"/>
                  </a:cubicBezTo>
                  <a:cubicBezTo>
                    <a:pt x="919" y="2132"/>
                    <a:pt x="2079" y="3440"/>
                    <a:pt x="2138" y="3627"/>
                  </a:cubicBezTo>
                  <a:cubicBezTo>
                    <a:pt x="2200" y="3814"/>
                    <a:pt x="2305" y="5020"/>
                    <a:pt x="2483" y="5406"/>
                  </a:cubicBezTo>
                  <a:cubicBezTo>
                    <a:pt x="2660" y="5792"/>
                    <a:pt x="2880" y="5984"/>
                    <a:pt x="3174" y="6048"/>
                  </a:cubicBezTo>
                  <a:cubicBezTo>
                    <a:pt x="3214" y="6057"/>
                    <a:pt x="3256" y="6062"/>
                    <a:pt x="3298" y="6062"/>
                  </a:cubicBezTo>
                  <a:cubicBezTo>
                    <a:pt x="3562" y="6062"/>
                    <a:pt x="3842" y="5893"/>
                    <a:pt x="3865" y="5634"/>
                  </a:cubicBezTo>
                  <a:cubicBezTo>
                    <a:pt x="3893" y="5335"/>
                    <a:pt x="3733" y="4945"/>
                    <a:pt x="3731" y="4583"/>
                  </a:cubicBezTo>
                  <a:cubicBezTo>
                    <a:pt x="3730" y="4221"/>
                    <a:pt x="3963" y="2469"/>
                    <a:pt x="3613" y="1923"/>
                  </a:cubicBezTo>
                  <a:cubicBezTo>
                    <a:pt x="3261" y="1380"/>
                    <a:pt x="1927" y="264"/>
                    <a:pt x="1645" y="122"/>
                  </a:cubicBezTo>
                  <a:cubicBezTo>
                    <a:pt x="1485" y="41"/>
                    <a:pt x="1250" y="0"/>
                    <a:pt x="966" y="0"/>
                  </a:cubicBezTo>
                  <a:close/>
                </a:path>
              </a:pathLst>
            </a:custGeom>
            <a:solidFill>
              <a:srgbClr val="FFC8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31" name="Google Shape;1362;p34">
              <a:extLst>
                <a:ext uri="{FF2B5EF4-FFF2-40B4-BE49-F238E27FC236}">
                  <a16:creationId xmlns:a16="http://schemas.microsoft.com/office/drawing/2014/main" id="{82E06496-A996-FC42-5207-EBFB5DC1F829}"/>
                </a:ext>
              </a:extLst>
            </p:cNvPr>
            <p:cNvSpPr/>
            <p:nvPr/>
          </p:nvSpPr>
          <p:spPr>
            <a:xfrm>
              <a:off x="97365" y="4556708"/>
              <a:ext cx="687803" cy="526309"/>
            </a:xfrm>
            <a:custGeom>
              <a:avLst/>
              <a:gdLst/>
              <a:ahLst/>
              <a:cxnLst/>
              <a:rect l="l" t="t" r="r" b="b"/>
              <a:pathLst>
                <a:path w="16674" h="12759" extrusionOk="0">
                  <a:moveTo>
                    <a:pt x="12729" y="0"/>
                  </a:moveTo>
                  <a:cubicBezTo>
                    <a:pt x="11946" y="0"/>
                    <a:pt x="1844" y="5357"/>
                    <a:pt x="1844" y="5357"/>
                  </a:cubicBezTo>
                  <a:cubicBezTo>
                    <a:pt x="364" y="6600"/>
                    <a:pt x="0" y="9000"/>
                    <a:pt x="413" y="10353"/>
                  </a:cubicBezTo>
                  <a:cubicBezTo>
                    <a:pt x="824" y="11689"/>
                    <a:pt x="1638" y="12759"/>
                    <a:pt x="3214" y="12759"/>
                  </a:cubicBezTo>
                  <a:cubicBezTo>
                    <a:pt x="3235" y="12759"/>
                    <a:pt x="3255" y="12759"/>
                    <a:pt x="3276" y="12758"/>
                  </a:cubicBezTo>
                  <a:cubicBezTo>
                    <a:pt x="4893" y="12731"/>
                    <a:pt x="15755" y="8167"/>
                    <a:pt x="16031" y="7918"/>
                  </a:cubicBezTo>
                  <a:cubicBezTo>
                    <a:pt x="16309" y="7667"/>
                    <a:pt x="16673" y="6058"/>
                    <a:pt x="15682" y="3462"/>
                  </a:cubicBezTo>
                  <a:cubicBezTo>
                    <a:pt x="14690" y="868"/>
                    <a:pt x="13512" y="0"/>
                    <a:pt x="12729"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32" name="Google Shape;1363;p34">
              <a:extLst>
                <a:ext uri="{FF2B5EF4-FFF2-40B4-BE49-F238E27FC236}">
                  <a16:creationId xmlns:a16="http://schemas.microsoft.com/office/drawing/2014/main" id="{2F55BC8C-3BE3-C310-835A-AE5B81332A23}"/>
                </a:ext>
              </a:extLst>
            </p:cNvPr>
            <p:cNvSpPr/>
            <p:nvPr/>
          </p:nvSpPr>
          <p:spPr>
            <a:xfrm>
              <a:off x="776629" y="4613344"/>
              <a:ext cx="143839" cy="192844"/>
            </a:xfrm>
            <a:custGeom>
              <a:avLst/>
              <a:gdLst/>
              <a:ahLst/>
              <a:cxnLst/>
              <a:rect l="l" t="t" r="r" b="b"/>
              <a:pathLst>
                <a:path w="3487" h="4675" extrusionOk="0">
                  <a:moveTo>
                    <a:pt x="951" y="0"/>
                  </a:moveTo>
                  <a:cubicBezTo>
                    <a:pt x="710" y="0"/>
                    <a:pt x="465" y="25"/>
                    <a:pt x="350" y="86"/>
                  </a:cubicBezTo>
                  <a:cubicBezTo>
                    <a:pt x="105" y="217"/>
                    <a:pt x="0" y="1296"/>
                    <a:pt x="628" y="1857"/>
                  </a:cubicBezTo>
                  <a:cubicBezTo>
                    <a:pt x="628" y="1857"/>
                    <a:pt x="960" y="2019"/>
                    <a:pt x="1152" y="2089"/>
                  </a:cubicBezTo>
                  <a:cubicBezTo>
                    <a:pt x="1342" y="2161"/>
                    <a:pt x="1702" y="2627"/>
                    <a:pt x="1757" y="2857"/>
                  </a:cubicBezTo>
                  <a:cubicBezTo>
                    <a:pt x="1812" y="3085"/>
                    <a:pt x="1734" y="4014"/>
                    <a:pt x="2009" y="4320"/>
                  </a:cubicBezTo>
                  <a:cubicBezTo>
                    <a:pt x="2235" y="4573"/>
                    <a:pt x="2474" y="4675"/>
                    <a:pt x="2708" y="4675"/>
                  </a:cubicBezTo>
                  <a:cubicBezTo>
                    <a:pt x="2757" y="4675"/>
                    <a:pt x="2807" y="4670"/>
                    <a:pt x="2856" y="4661"/>
                  </a:cubicBezTo>
                  <a:cubicBezTo>
                    <a:pt x="3134" y="4612"/>
                    <a:pt x="3190" y="4278"/>
                    <a:pt x="3183" y="3963"/>
                  </a:cubicBezTo>
                  <a:cubicBezTo>
                    <a:pt x="3176" y="3647"/>
                    <a:pt x="3487" y="1948"/>
                    <a:pt x="3265" y="1672"/>
                  </a:cubicBezTo>
                  <a:cubicBezTo>
                    <a:pt x="3042" y="1395"/>
                    <a:pt x="1693" y="165"/>
                    <a:pt x="1561" y="77"/>
                  </a:cubicBezTo>
                  <a:cubicBezTo>
                    <a:pt x="1491" y="32"/>
                    <a:pt x="1223" y="0"/>
                    <a:pt x="951" y="0"/>
                  </a:cubicBezTo>
                  <a:close/>
                </a:path>
              </a:pathLst>
            </a:custGeom>
            <a:solidFill>
              <a:srgbClr val="FFC8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33" name="Google Shape;1364;p34">
              <a:extLst>
                <a:ext uri="{FF2B5EF4-FFF2-40B4-BE49-F238E27FC236}">
                  <a16:creationId xmlns:a16="http://schemas.microsoft.com/office/drawing/2014/main" id="{D36AF811-32BE-8B65-F583-2662EF60710D}"/>
                </a:ext>
              </a:extLst>
            </p:cNvPr>
            <p:cNvSpPr/>
            <p:nvPr/>
          </p:nvSpPr>
          <p:spPr>
            <a:xfrm>
              <a:off x="833636" y="4613715"/>
              <a:ext cx="81469" cy="172590"/>
            </a:xfrm>
            <a:custGeom>
              <a:avLst/>
              <a:gdLst/>
              <a:ahLst/>
              <a:cxnLst/>
              <a:rect l="l" t="t" r="r" b="b"/>
              <a:pathLst>
                <a:path w="1975" h="4184" extrusionOk="0">
                  <a:moveTo>
                    <a:pt x="3" y="0"/>
                  </a:moveTo>
                  <a:cubicBezTo>
                    <a:pt x="2" y="0"/>
                    <a:pt x="2" y="1"/>
                    <a:pt x="2" y="1"/>
                  </a:cubicBezTo>
                  <a:cubicBezTo>
                    <a:pt x="1" y="4"/>
                    <a:pt x="2" y="4"/>
                    <a:pt x="2" y="4"/>
                  </a:cubicBezTo>
                  <a:cubicBezTo>
                    <a:pt x="142" y="36"/>
                    <a:pt x="338" y="191"/>
                    <a:pt x="564" y="372"/>
                  </a:cubicBezTo>
                  <a:cubicBezTo>
                    <a:pt x="651" y="441"/>
                    <a:pt x="742" y="513"/>
                    <a:pt x="838" y="585"/>
                  </a:cubicBezTo>
                  <a:cubicBezTo>
                    <a:pt x="925" y="653"/>
                    <a:pt x="1235" y="894"/>
                    <a:pt x="1509" y="1199"/>
                  </a:cubicBezTo>
                  <a:cubicBezTo>
                    <a:pt x="1635" y="1338"/>
                    <a:pt x="1733" y="1471"/>
                    <a:pt x="1804" y="1594"/>
                  </a:cubicBezTo>
                  <a:cubicBezTo>
                    <a:pt x="1886" y="1736"/>
                    <a:pt x="1932" y="1867"/>
                    <a:pt x="1939" y="1982"/>
                  </a:cubicBezTo>
                  <a:cubicBezTo>
                    <a:pt x="1970" y="2468"/>
                    <a:pt x="1724" y="4167"/>
                    <a:pt x="1722" y="4184"/>
                  </a:cubicBezTo>
                  <a:cubicBezTo>
                    <a:pt x="1726" y="4166"/>
                    <a:pt x="1975" y="2468"/>
                    <a:pt x="1941" y="1982"/>
                  </a:cubicBezTo>
                  <a:cubicBezTo>
                    <a:pt x="1934" y="1866"/>
                    <a:pt x="1889" y="1735"/>
                    <a:pt x="1805" y="1592"/>
                  </a:cubicBezTo>
                  <a:cubicBezTo>
                    <a:pt x="1735" y="1468"/>
                    <a:pt x="1635" y="1337"/>
                    <a:pt x="1511" y="1197"/>
                  </a:cubicBezTo>
                  <a:cubicBezTo>
                    <a:pt x="1237" y="892"/>
                    <a:pt x="926" y="650"/>
                    <a:pt x="839" y="583"/>
                  </a:cubicBezTo>
                  <a:cubicBezTo>
                    <a:pt x="742" y="511"/>
                    <a:pt x="651" y="438"/>
                    <a:pt x="565" y="370"/>
                  </a:cubicBezTo>
                  <a:cubicBezTo>
                    <a:pt x="340" y="190"/>
                    <a:pt x="143" y="35"/>
                    <a:pt x="5" y="1"/>
                  </a:cubicBezTo>
                  <a:cubicBezTo>
                    <a:pt x="4" y="0"/>
                    <a:pt x="4" y="0"/>
                    <a:pt x="3" y="0"/>
                  </a:cubicBezTo>
                  <a:close/>
                  <a:moveTo>
                    <a:pt x="1723" y="4183"/>
                  </a:moveTo>
                  <a:cubicBezTo>
                    <a:pt x="1723" y="4183"/>
                    <a:pt x="1723" y="4183"/>
                    <a:pt x="1722" y="4184"/>
                  </a:cubicBezTo>
                  <a:cubicBezTo>
                    <a:pt x="1723" y="4184"/>
                    <a:pt x="1723" y="4183"/>
                    <a:pt x="1723" y="4183"/>
                  </a:cubicBezTo>
                  <a:close/>
                </a:path>
              </a:pathLst>
            </a:custGeom>
            <a:solidFill>
              <a:srgbClr val="862F3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34" name="Google Shape;1365;p34">
              <a:extLst>
                <a:ext uri="{FF2B5EF4-FFF2-40B4-BE49-F238E27FC236}">
                  <a16:creationId xmlns:a16="http://schemas.microsoft.com/office/drawing/2014/main" id="{A0BC3020-F1FF-7D6A-C860-4C65C5F0E01E}"/>
                </a:ext>
              </a:extLst>
            </p:cNvPr>
            <p:cNvSpPr/>
            <p:nvPr/>
          </p:nvSpPr>
          <p:spPr>
            <a:xfrm>
              <a:off x="104089" y="4726493"/>
              <a:ext cx="678439" cy="356606"/>
            </a:xfrm>
            <a:custGeom>
              <a:avLst/>
              <a:gdLst/>
              <a:ahLst/>
              <a:cxnLst/>
              <a:rect l="l" t="t" r="r" b="b"/>
              <a:pathLst>
                <a:path w="16447" h="8645" extrusionOk="0">
                  <a:moveTo>
                    <a:pt x="15747" y="1"/>
                  </a:moveTo>
                  <a:cubicBezTo>
                    <a:pt x="14562" y="512"/>
                    <a:pt x="3985" y="5060"/>
                    <a:pt x="2601" y="5198"/>
                  </a:cubicBezTo>
                  <a:cubicBezTo>
                    <a:pt x="2435" y="5215"/>
                    <a:pt x="2273" y="5224"/>
                    <a:pt x="2118" y="5224"/>
                  </a:cubicBezTo>
                  <a:cubicBezTo>
                    <a:pt x="1079" y="5224"/>
                    <a:pt x="325" y="4798"/>
                    <a:pt x="442" y="3085"/>
                  </a:cubicBezTo>
                  <a:lnTo>
                    <a:pt x="442" y="3085"/>
                  </a:lnTo>
                  <a:cubicBezTo>
                    <a:pt x="37" y="4191"/>
                    <a:pt x="1" y="5410"/>
                    <a:pt x="255" y="6238"/>
                  </a:cubicBezTo>
                  <a:cubicBezTo>
                    <a:pt x="666" y="7574"/>
                    <a:pt x="1478" y="8644"/>
                    <a:pt x="3054" y="8644"/>
                  </a:cubicBezTo>
                  <a:cubicBezTo>
                    <a:pt x="3075" y="8644"/>
                    <a:pt x="3095" y="8644"/>
                    <a:pt x="3116" y="8644"/>
                  </a:cubicBezTo>
                  <a:cubicBezTo>
                    <a:pt x="4734" y="8615"/>
                    <a:pt x="15593" y="4053"/>
                    <a:pt x="15871" y="3803"/>
                  </a:cubicBezTo>
                  <a:cubicBezTo>
                    <a:pt x="16122" y="3573"/>
                    <a:pt x="16447" y="2212"/>
                    <a:pt x="15747" y="1"/>
                  </a:cubicBezTo>
                  <a:close/>
                </a:path>
              </a:pathLst>
            </a:custGeom>
            <a:solidFill>
              <a:srgbClr val="D9E6F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35" name="Google Shape;1366;p34">
              <a:extLst>
                <a:ext uri="{FF2B5EF4-FFF2-40B4-BE49-F238E27FC236}">
                  <a16:creationId xmlns:a16="http://schemas.microsoft.com/office/drawing/2014/main" id="{CA984EB1-F0BC-AEA8-CEA2-C4C76FE78EC4}"/>
                </a:ext>
              </a:extLst>
            </p:cNvPr>
            <p:cNvSpPr/>
            <p:nvPr/>
          </p:nvSpPr>
          <p:spPr>
            <a:xfrm>
              <a:off x="370358" y="4025243"/>
              <a:ext cx="206704" cy="435930"/>
            </a:xfrm>
            <a:custGeom>
              <a:avLst/>
              <a:gdLst/>
              <a:ahLst/>
              <a:cxnLst/>
              <a:rect l="l" t="t" r="r" b="b"/>
              <a:pathLst>
                <a:path w="5011" h="10568" extrusionOk="0">
                  <a:moveTo>
                    <a:pt x="0" y="0"/>
                  </a:moveTo>
                  <a:cubicBezTo>
                    <a:pt x="0" y="1"/>
                    <a:pt x="964" y="1321"/>
                    <a:pt x="1781" y="2450"/>
                  </a:cubicBezTo>
                  <a:cubicBezTo>
                    <a:pt x="2598" y="3580"/>
                    <a:pt x="4777" y="6070"/>
                    <a:pt x="4982" y="10568"/>
                  </a:cubicBezTo>
                  <a:cubicBezTo>
                    <a:pt x="4982" y="10568"/>
                    <a:pt x="5010" y="7007"/>
                    <a:pt x="4083" y="5202"/>
                  </a:cubicBezTo>
                  <a:cubicBezTo>
                    <a:pt x="3159" y="3401"/>
                    <a:pt x="1" y="1"/>
                    <a:pt x="0" y="0"/>
                  </a:cubicBezTo>
                  <a:close/>
                </a:path>
              </a:pathLst>
            </a:custGeom>
            <a:solidFill>
              <a:srgbClr val="274590">
                <a:alpha val="1488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36" name="Google Shape;1367;p34">
              <a:extLst>
                <a:ext uri="{FF2B5EF4-FFF2-40B4-BE49-F238E27FC236}">
                  <a16:creationId xmlns:a16="http://schemas.microsoft.com/office/drawing/2014/main" id="{F42E4CDC-F9DD-DF17-35ED-E48E4B98EB40}"/>
                </a:ext>
              </a:extLst>
            </p:cNvPr>
            <p:cNvSpPr/>
            <p:nvPr/>
          </p:nvSpPr>
          <p:spPr>
            <a:xfrm>
              <a:off x="102109" y="4678313"/>
              <a:ext cx="284584" cy="179314"/>
            </a:xfrm>
            <a:custGeom>
              <a:avLst/>
              <a:gdLst/>
              <a:ahLst/>
              <a:cxnLst/>
              <a:rect l="l" t="t" r="r" b="b"/>
              <a:pathLst>
                <a:path w="6899" h="4347" extrusionOk="0">
                  <a:moveTo>
                    <a:pt x="6898" y="1"/>
                  </a:moveTo>
                  <a:lnTo>
                    <a:pt x="6898" y="1"/>
                  </a:lnTo>
                  <a:cubicBezTo>
                    <a:pt x="6898" y="1"/>
                    <a:pt x="2728" y="1368"/>
                    <a:pt x="1364" y="2031"/>
                  </a:cubicBezTo>
                  <a:cubicBezTo>
                    <a:pt x="1" y="2695"/>
                    <a:pt x="442" y="4346"/>
                    <a:pt x="442" y="4346"/>
                  </a:cubicBezTo>
                  <a:cubicBezTo>
                    <a:pt x="442" y="4346"/>
                    <a:pt x="788" y="3280"/>
                    <a:pt x="1341" y="2892"/>
                  </a:cubicBezTo>
                  <a:cubicBezTo>
                    <a:pt x="1896" y="2505"/>
                    <a:pt x="4185" y="1087"/>
                    <a:pt x="6898" y="1"/>
                  </a:cubicBezTo>
                  <a:close/>
                </a:path>
              </a:pathLst>
            </a:custGeom>
            <a:solidFill>
              <a:srgbClr val="274590">
                <a:alpha val="1488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37" name="Google Shape;1368;p34">
              <a:extLst>
                <a:ext uri="{FF2B5EF4-FFF2-40B4-BE49-F238E27FC236}">
                  <a16:creationId xmlns:a16="http://schemas.microsoft.com/office/drawing/2014/main" id="{E0B0A8F2-2A82-0F6C-4053-40ADEA1CB9BE}"/>
                </a:ext>
              </a:extLst>
            </p:cNvPr>
            <p:cNvSpPr/>
            <p:nvPr/>
          </p:nvSpPr>
          <p:spPr>
            <a:xfrm>
              <a:off x="466883" y="4887244"/>
              <a:ext cx="473261" cy="131794"/>
            </a:xfrm>
            <a:custGeom>
              <a:avLst/>
              <a:gdLst/>
              <a:ahLst/>
              <a:cxnLst/>
              <a:rect l="l" t="t" r="r" b="b"/>
              <a:pathLst>
                <a:path w="11473" h="3195" extrusionOk="0">
                  <a:moveTo>
                    <a:pt x="11472" y="1"/>
                  </a:moveTo>
                  <a:lnTo>
                    <a:pt x="11472" y="1"/>
                  </a:lnTo>
                  <a:cubicBezTo>
                    <a:pt x="11472" y="1"/>
                    <a:pt x="11252" y="100"/>
                    <a:pt x="10902" y="249"/>
                  </a:cubicBezTo>
                  <a:lnTo>
                    <a:pt x="10902" y="249"/>
                  </a:lnTo>
                  <a:cubicBezTo>
                    <a:pt x="11294" y="98"/>
                    <a:pt x="11472" y="1"/>
                    <a:pt x="11472" y="1"/>
                  </a:cubicBezTo>
                  <a:close/>
                  <a:moveTo>
                    <a:pt x="10902" y="249"/>
                  </a:moveTo>
                  <a:lnTo>
                    <a:pt x="10902" y="249"/>
                  </a:lnTo>
                  <a:cubicBezTo>
                    <a:pt x="10531" y="392"/>
                    <a:pt x="9969" y="583"/>
                    <a:pt x="9187" y="788"/>
                  </a:cubicBezTo>
                  <a:cubicBezTo>
                    <a:pt x="7984" y="1101"/>
                    <a:pt x="5936" y="1141"/>
                    <a:pt x="4981" y="1141"/>
                  </a:cubicBezTo>
                  <a:cubicBezTo>
                    <a:pt x="4660" y="1141"/>
                    <a:pt x="4462" y="1136"/>
                    <a:pt x="4462" y="1136"/>
                  </a:cubicBezTo>
                  <a:cubicBezTo>
                    <a:pt x="4462" y="1136"/>
                    <a:pt x="1522" y="2567"/>
                    <a:pt x="1" y="3181"/>
                  </a:cubicBezTo>
                  <a:cubicBezTo>
                    <a:pt x="1" y="3181"/>
                    <a:pt x="137" y="3194"/>
                    <a:pt x="365" y="3194"/>
                  </a:cubicBezTo>
                  <a:cubicBezTo>
                    <a:pt x="774" y="3194"/>
                    <a:pt x="1477" y="3150"/>
                    <a:pt x="2226" y="2904"/>
                  </a:cubicBezTo>
                  <a:cubicBezTo>
                    <a:pt x="3395" y="2523"/>
                    <a:pt x="4462" y="1938"/>
                    <a:pt x="4462" y="1938"/>
                  </a:cubicBezTo>
                  <a:cubicBezTo>
                    <a:pt x="4462" y="1938"/>
                    <a:pt x="6000" y="1809"/>
                    <a:pt x="7530" y="1447"/>
                  </a:cubicBezTo>
                  <a:cubicBezTo>
                    <a:pt x="8598" y="1196"/>
                    <a:pt x="10094" y="591"/>
                    <a:pt x="10902" y="249"/>
                  </a:cubicBezTo>
                  <a:close/>
                </a:path>
              </a:pathLst>
            </a:custGeom>
            <a:solidFill>
              <a:srgbClr val="274590">
                <a:alpha val="1488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38" name="Google Shape;1369;p34">
              <a:extLst>
                <a:ext uri="{FF2B5EF4-FFF2-40B4-BE49-F238E27FC236}">
                  <a16:creationId xmlns:a16="http://schemas.microsoft.com/office/drawing/2014/main" id="{2375DB74-8BBA-F00D-9EF6-8CDBF76162E7}"/>
                </a:ext>
              </a:extLst>
            </p:cNvPr>
            <p:cNvSpPr/>
            <p:nvPr/>
          </p:nvSpPr>
          <p:spPr>
            <a:xfrm>
              <a:off x="1219571" y="3977516"/>
              <a:ext cx="144952" cy="242138"/>
            </a:xfrm>
            <a:custGeom>
              <a:avLst/>
              <a:gdLst/>
              <a:ahLst/>
              <a:cxnLst/>
              <a:rect l="l" t="t" r="r" b="b"/>
              <a:pathLst>
                <a:path w="3514" h="5870" extrusionOk="0">
                  <a:moveTo>
                    <a:pt x="0" y="1"/>
                  </a:moveTo>
                  <a:lnTo>
                    <a:pt x="0" y="1"/>
                  </a:lnTo>
                  <a:cubicBezTo>
                    <a:pt x="1965" y="2620"/>
                    <a:pt x="2754" y="4433"/>
                    <a:pt x="2796" y="4953"/>
                  </a:cubicBezTo>
                  <a:cubicBezTo>
                    <a:pt x="2840" y="5470"/>
                    <a:pt x="2630" y="5870"/>
                    <a:pt x="2630" y="5870"/>
                  </a:cubicBezTo>
                  <a:cubicBezTo>
                    <a:pt x="2630" y="5870"/>
                    <a:pt x="3513" y="5576"/>
                    <a:pt x="3206" y="4419"/>
                  </a:cubicBezTo>
                  <a:cubicBezTo>
                    <a:pt x="2899" y="3263"/>
                    <a:pt x="1" y="1"/>
                    <a:pt x="0" y="1"/>
                  </a:cubicBezTo>
                  <a:close/>
                </a:path>
              </a:pathLst>
            </a:custGeom>
            <a:solidFill>
              <a:srgbClr val="274590">
                <a:alpha val="1488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39" name="Google Shape;1370;p34">
              <a:extLst>
                <a:ext uri="{FF2B5EF4-FFF2-40B4-BE49-F238E27FC236}">
                  <a16:creationId xmlns:a16="http://schemas.microsoft.com/office/drawing/2014/main" id="{C62E74F5-9475-E988-A40A-B120327F21BD}"/>
                </a:ext>
              </a:extLst>
            </p:cNvPr>
            <p:cNvSpPr/>
            <p:nvPr/>
          </p:nvSpPr>
          <p:spPr>
            <a:xfrm>
              <a:off x="200201" y="4641971"/>
              <a:ext cx="167846" cy="39518"/>
            </a:xfrm>
            <a:custGeom>
              <a:avLst/>
              <a:gdLst/>
              <a:ahLst/>
              <a:cxnLst/>
              <a:rect l="l" t="t" r="r" b="b"/>
              <a:pathLst>
                <a:path w="4069" h="958" extrusionOk="0">
                  <a:moveTo>
                    <a:pt x="1673" y="1"/>
                  </a:moveTo>
                  <a:cubicBezTo>
                    <a:pt x="1633" y="1"/>
                    <a:pt x="1593" y="2"/>
                    <a:pt x="1553" y="4"/>
                  </a:cubicBezTo>
                  <a:cubicBezTo>
                    <a:pt x="332" y="75"/>
                    <a:pt x="0" y="720"/>
                    <a:pt x="0" y="720"/>
                  </a:cubicBezTo>
                  <a:cubicBezTo>
                    <a:pt x="0" y="720"/>
                    <a:pt x="767" y="507"/>
                    <a:pt x="1779" y="507"/>
                  </a:cubicBezTo>
                  <a:cubicBezTo>
                    <a:pt x="2483" y="507"/>
                    <a:pt x="3305" y="610"/>
                    <a:pt x="4069" y="958"/>
                  </a:cubicBezTo>
                  <a:cubicBezTo>
                    <a:pt x="4069" y="958"/>
                    <a:pt x="2860" y="1"/>
                    <a:pt x="1673" y="1"/>
                  </a:cubicBezTo>
                  <a:close/>
                </a:path>
              </a:pathLst>
            </a:custGeom>
            <a:solidFill>
              <a:srgbClr val="274590">
                <a:alpha val="1488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40" name="Google Shape;1371;p34">
              <a:extLst>
                <a:ext uri="{FF2B5EF4-FFF2-40B4-BE49-F238E27FC236}">
                  <a16:creationId xmlns:a16="http://schemas.microsoft.com/office/drawing/2014/main" id="{249F400E-29B8-0198-89D8-1B4554E3DF84}"/>
                </a:ext>
              </a:extLst>
            </p:cNvPr>
            <p:cNvSpPr/>
            <p:nvPr/>
          </p:nvSpPr>
          <p:spPr>
            <a:xfrm>
              <a:off x="853973" y="4569660"/>
              <a:ext cx="99619" cy="186697"/>
            </a:xfrm>
            <a:custGeom>
              <a:avLst/>
              <a:gdLst/>
              <a:ahLst/>
              <a:cxnLst/>
              <a:rect l="l" t="t" r="r" b="b"/>
              <a:pathLst>
                <a:path w="2415" h="4526" extrusionOk="0">
                  <a:moveTo>
                    <a:pt x="2" y="1"/>
                  </a:moveTo>
                  <a:cubicBezTo>
                    <a:pt x="0" y="1"/>
                    <a:pt x="0" y="2"/>
                    <a:pt x="0" y="2"/>
                  </a:cubicBezTo>
                  <a:cubicBezTo>
                    <a:pt x="0" y="4"/>
                    <a:pt x="2" y="4"/>
                    <a:pt x="2" y="4"/>
                  </a:cubicBezTo>
                  <a:cubicBezTo>
                    <a:pt x="178" y="29"/>
                    <a:pt x="672" y="361"/>
                    <a:pt x="1177" y="789"/>
                  </a:cubicBezTo>
                  <a:cubicBezTo>
                    <a:pt x="1438" y="1011"/>
                    <a:pt x="1675" y="1238"/>
                    <a:pt x="1863" y="1443"/>
                  </a:cubicBezTo>
                  <a:cubicBezTo>
                    <a:pt x="2077" y="1678"/>
                    <a:pt x="2218" y="1877"/>
                    <a:pt x="2282" y="2034"/>
                  </a:cubicBezTo>
                  <a:cubicBezTo>
                    <a:pt x="2344" y="2186"/>
                    <a:pt x="2383" y="2412"/>
                    <a:pt x="2399" y="2704"/>
                  </a:cubicBezTo>
                  <a:cubicBezTo>
                    <a:pt x="2411" y="2938"/>
                    <a:pt x="2409" y="3216"/>
                    <a:pt x="2392" y="3529"/>
                  </a:cubicBezTo>
                  <a:cubicBezTo>
                    <a:pt x="2362" y="4063"/>
                    <a:pt x="2299" y="4521"/>
                    <a:pt x="2299" y="4525"/>
                  </a:cubicBezTo>
                  <a:cubicBezTo>
                    <a:pt x="2300" y="4521"/>
                    <a:pt x="2363" y="4064"/>
                    <a:pt x="2395" y="3531"/>
                  </a:cubicBezTo>
                  <a:cubicBezTo>
                    <a:pt x="2413" y="3217"/>
                    <a:pt x="2414" y="2941"/>
                    <a:pt x="2402" y="2705"/>
                  </a:cubicBezTo>
                  <a:cubicBezTo>
                    <a:pt x="2387" y="2413"/>
                    <a:pt x="2348" y="2186"/>
                    <a:pt x="2286" y="2034"/>
                  </a:cubicBezTo>
                  <a:cubicBezTo>
                    <a:pt x="2221" y="1877"/>
                    <a:pt x="2080" y="1678"/>
                    <a:pt x="1864" y="1441"/>
                  </a:cubicBezTo>
                  <a:cubicBezTo>
                    <a:pt x="1678" y="1237"/>
                    <a:pt x="1441" y="1010"/>
                    <a:pt x="1178" y="787"/>
                  </a:cubicBezTo>
                  <a:cubicBezTo>
                    <a:pt x="673" y="356"/>
                    <a:pt x="178" y="26"/>
                    <a:pt x="2" y="1"/>
                  </a:cubicBezTo>
                  <a:close/>
                </a:path>
              </a:pathLst>
            </a:custGeom>
            <a:solidFill>
              <a:srgbClr val="862F3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41" name="Google Shape;1372;p34">
              <a:extLst>
                <a:ext uri="{FF2B5EF4-FFF2-40B4-BE49-F238E27FC236}">
                  <a16:creationId xmlns:a16="http://schemas.microsoft.com/office/drawing/2014/main" id="{2D68C803-5CBD-F0B5-4120-331D29E675B3}"/>
                </a:ext>
              </a:extLst>
            </p:cNvPr>
            <p:cNvSpPr/>
            <p:nvPr/>
          </p:nvSpPr>
          <p:spPr>
            <a:xfrm>
              <a:off x="1405361" y="4320098"/>
              <a:ext cx="178530" cy="113726"/>
            </a:xfrm>
            <a:custGeom>
              <a:avLst/>
              <a:gdLst/>
              <a:ahLst/>
              <a:cxnLst/>
              <a:rect l="l" t="t" r="r" b="b"/>
              <a:pathLst>
                <a:path w="4328" h="2757" extrusionOk="0">
                  <a:moveTo>
                    <a:pt x="2414" y="0"/>
                  </a:moveTo>
                  <a:cubicBezTo>
                    <a:pt x="1905" y="0"/>
                    <a:pt x="1419" y="246"/>
                    <a:pt x="1087" y="654"/>
                  </a:cubicBezTo>
                  <a:cubicBezTo>
                    <a:pt x="516" y="1358"/>
                    <a:pt x="1" y="2601"/>
                    <a:pt x="1" y="2601"/>
                  </a:cubicBezTo>
                  <a:lnTo>
                    <a:pt x="3477" y="2756"/>
                  </a:lnTo>
                  <a:cubicBezTo>
                    <a:pt x="3477" y="2756"/>
                    <a:pt x="4328" y="1111"/>
                    <a:pt x="3510" y="420"/>
                  </a:cubicBezTo>
                  <a:cubicBezTo>
                    <a:pt x="3166" y="130"/>
                    <a:pt x="2784" y="0"/>
                    <a:pt x="2414" y="0"/>
                  </a:cubicBezTo>
                  <a:close/>
                </a:path>
              </a:pathLst>
            </a:custGeom>
            <a:solidFill>
              <a:srgbClr val="F0508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42" name="Google Shape;1373;p34">
              <a:extLst>
                <a:ext uri="{FF2B5EF4-FFF2-40B4-BE49-F238E27FC236}">
                  <a16:creationId xmlns:a16="http://schemas.microsoft.com/office/drawing/2014/main" id="{BB75E058-25B8-F34B-B11D-CCE459314BA3}"/>
                </a:ext>
              </a:extLst>
            </p:cNvPr>
            <p:cNvSpPr/>
            <p:nvPr/>
          </p:nvSpPr>
          <p:spPr>
            <a:xfrm>
              <a:off x="930367" y="4380570"/>
              <a:ext cx="868395" cy="704426"/>
            </a:xfrm>
            <a:custGeom>
              <a:avLst/>
              <a:gdLst/>
              <a:ahLst/>
              <a:cxnLst/>
              <a:rect l="l" t="t" r="r" b="b"/>
              <a:pathLst>
                <a:path w="21052" h="17077" extrusionOk="0">
                  <a:moveTo>
                    <a:pt x="8659" y="1"/>
                  </a:moveTo>
                  <a:lnTo>
                    <a:pt x="1" y="17076"/>
                  </a:lnTo>
                  <a:lnTo>
                    <a:pt x="12633" y="16903"/>
                  </a:lnTo>
                  <a:lnTo>
                    <a:pt x="21052" y="1061"/>
                  </a:lnTo>
                  <a:lnTo>
                    <a:pt x="8659"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43" name="Google Shape;1374;p34">
              <a:extLst>
                <a:ext uri="{FF2B5EF4-FFF2-40B4-BE49-F238E27FC236}">
                  <a16:creationId xmlns:a16="http://schemas.microsoft.com/office/drawing/2014/main" id="{9C60AFB9-695B-F225-27C4-D93DEEC7E2B8}"/>
                </a:ext>
              </a:extLst>
            </p:cNvPr>
            <p:cNvSpPr/>
            <p:nvPr/>
          </p:nvSpPr>
          <p:spPr>
            <a:xfrm>
              <a:off x="941959" y="4397194"/>
              <a:ext cx="868354" cy="704426"/>
            </a:xfrm>
            <a:custGeom>
              <a:avLst/>
              <a:gdLst/>
              <a:ahLst/>
              <a:cxnLst/>
              <a:rect l="l" t="t" r="r" b="b"/>
              <a:pathLst>
                <a:path w="21051" h="17077" extrusionOk="0">
                  <a:moveTo>
                    <a:pt x="8657" y="0"/>
                  </a:moveTo>
                  <a:lnTo>
                    <a:pt x="1" y="17077"/>
                  </a:lnTo>
                  <a:lnTo>
                    <a:pt x="1" y="17077"/>
                  </a:lnTo>
                  <a:lnTo>
                    <a:pt x="12633" y="16902"/>
                  </a:lnTo>
                  <a:lnTo>
                    <a:pt x="21050" y="1058"/>
                  </a:lnTo>
                  <a:lnTo>
                    <a:pt x="8657" y="0"/>
                  </a:lnTo>
                  <a:close/>
                </a:path>
              </a:pathLst>
            </a:custGeom>
            <a:solidFill>
              <a:srgbClr val="FEBF7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44" name="Google Shape;1375;p34">
              <a:extLst>
                <a:ext uri="{FF2B5EF4-FFF2-40B4-BE49-F238E27FC236}">
                  <a16:creationId xmlns:a16="http://schemas.microsoft.com/office/drawing/2014/main" id="{FB97F914-6400-F379-7323-FA13C6C4155D}"/>
                </a:ext>
              </a:extLst>
            </p:cNvPr>
            <p:cNvSpPr/>
            <p:nvPr/>
          </p:nvSpPr>
          <p:spPr>
            <a:xfrm>
              <a:off x="930450" y="4380653"/>
              <a:ext cx="368651" cy="720967"/>
            </a:xfrm>
            <a:custGeom>
              <a:avLst/>
              <a:gdLst/>
              <a:ahLst/>
              <a:cxnLst/>
              <a:rect l="l" t="t" r="r" b="b"/>
              <a:pathLst>
                <a:path w="8937" h="17478" extrusionOk="0">
                  <a:moveTo>
                    <a:pt x="8657" y="0"/>
                  </a:moveTo>
                  <a:lnTo>
                    <a:pt x="0" y="17076"/>
                  </a:lnTo>
                  <a:lnTo>
                    <a:pt x="280" y="17478"/>
                  </a:lnTo>
                  <a:lnTo>
                    <a:pt x="8936" y="402"/>
                  </a:lnTo>
                  <a:lnTo>
                    <a:pt x="8657" y="0"/>
                  </a:lnTo>
                  <a:close/>
                </a:path>
              </a:pathLst>
            </a:custGeom>
            <a:solidFill>
              <a:srgbClr val="FEBF7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45" name="Google Shape;1376;p34">
              <a:extLst>
                <a:ext uri="{FF2B5EF4-FFF2-40B4-BE49-F238E27FC236}">
                  <a16:creationId xmlns:a16="http://schemas.microsoft.com/office/drawing/2014/main" id="{0FC165C5-92BA-F24F-D69E-BE3ED3F8EF62}"/>
                </a:ext>
              </a:extLst>
            </p:cNvPr>
            <p:cNvSpPr/>
            <p:nvPr/>
          </p:nvSpPr>
          <p:spPr>
            <a:xfrm>
              <a:off x="1488068" y="4342661"/>
              <a:ext cx="40508" cy="40466"/>
            </a:xfrm>
            <a:custGeom>
              <a:avLst/>
              <a:gdLst/>
              <a:ahLst/>
              <a:cxnLst/>
              <a:rect l="l" t="t" r="r" b="b"/>
              <a:pathLst>
                <a:path w="982" h="981" extrusionOk="0">
                  <a:moveTo>
                    <a:pt x="492" y="0"/>
                  </a:moveTo>
                  <a:cubicBezTo>
                    <a:pt x="219" y="0"/>
                    <a:pt x="1" y="217"/>
                    <a:pt x="1" y="490"/>
                  </a:cubicBezTo>
                  <a:cubicBezTo>
                    <a:pt x="1" y="762"/>
                    <a:pt x="221" y="981"/>
                    <a:pt x="492" y="981"/>
                  </a:cubicBezTo>
                  <a:cubicBezTo>
                    <a:pt x="763" y="981"/>
                    <a:pt x="981" y="759"/>
                    <a:pt x="981" y="490"/>
                  </a:cubicBezTo>
                  <a:cubicBezTo>
                    <a:pt x="981" y="220"/>
                    <a:pt x="763" y="0"/>
                    <a:pt x="492"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46" name="Google Shape;1377;p34">
              <a:extLst>
                <a:ext uri="{FF2B5EF4-FFF2-40B4-BE49-F238E27FC236}">
                  <a16:creationId xmlns:a16="http://schemas.microsoft.com/office/drawing/2014/main" id="{2F5CA45F-6067-CD6C-1EDC-25387E8DC337}"/>
                </a:ext>
              </a:extLst>
            </p:cNvPr>
            <p:cNvSpPr/>
            <p:nvPr/>
          </p:nvSpPr>
          <p:spPr>
            <a:xfrm>
              <a:off x="1579478" y="4596844"/>
              <a:ext cx="146685" cy="151470"/>
            </a:xfrm>
            <a:custGeom>
              <a:avLst/>
              <a:gdLst/>
              <a:ahLst/>
              <a:cxnLst/>
              <a:rect l="l" t="t" r="r" b="b"/>
              <a:pathLst>
                <a:path w="3556" h="3672" extrusionOk="0">
                  <a:moveTo>
                    <a:pt x="504" y="1"/>
                  </a:moveTo>
                  <a:cubicBezTo>
                    <a:pt x="196" y="1"/>
                    <a:pt x="0" y="584"/>
                    <a:pt x="107" y="874"/>
                  </a:cubicBezTo>
                  <a:cubicBezTo>
                    <a:pt x="226" y="1191"/>
                    <a:pt x="676" y="1340"/>
                    <a:pt x="1174" y="1712"/>
                  </a:cubicBezTo>
                  <a:cubicBezTo>
                    <a:pt x="1674" y="2084"/>
                    <a:pt x="1896" y="2327"/>
                    <a:pt x="1914" y="2700"/>
                  </a:cubicBezTo>
                  <a:cubicBezTo>
                    <a:pt x="1934" y="3072"/>
                    <a:pt x="2171" y="3552"/>
                    <a:pt x="2323" y="3610"/>
                  </a:cubicBezTo>
                  <a:cubicBezTo>
                    <a:pt x="2481" y="3666"/>
                    <a:pt x="2679" y="3672"/>
                    <a:pt x="2679" y="3672"/>
                  </a:cubicBezTo>
                  <a:cubicBezTo>
                    <a:pt x="3235" y="3432"/>
                    <a:pt x="3476" y="3119"/>
                    <a:pt x="3517" y="2670"/>
                  </a:cubicBezTo>
                  <a:cubicBezTo>
                    <a:pt x="3555" y="2218"/>
                    <a:pt x="3365" y="1522"/>
                    <a:pt x="3232" y="1163"/>
                  </a:cubicBezTo>
                  <a:cubicBezTo>
                    <a:pt x="3102" y="805"/>
                    <a:pt x="2747" y="523"/>
                    <a:pt x="2407" y="370"/>
                  </a:cubicBezTo>
                  <a:cubicBezTo>
                    <a:pt x="2067" y="216"/>
                    <a:pt x="958" y="147"/>
                    <a:pt x="595" y="18"/>
                  </a:cubicBezTo>
                  <a:cubicBezTo>
                    <a:pt x="564" y="6"/>
                    <a:pt x="533" y="1"/>
                    <a:pt x="504" y="1"/>
                  </a:cubicBezTo>
                  <a:close/>
                </a:path>
              </a:pathLst>
            </a:custGeom>
            <a:solidFill>
              <a:srgbClr val="FFC8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47" name="Google Shape;1378;p34">
              <a:extLst>
                <a:ext uri="{FF2B5EF4-FFF2-40B4-BE49-F238E27FC236}">
                  <a16:creationId xmlns:a16="http://schemas.microsoft.com/office/drawing/2014/main" id="{B5B6B13D-027C-ABB0-6E77-520672B5A7EC}"/>
                </a:ext>
              </a:extLst>
            </p:cNvPr>
            <p:cNvSpPr/>
            <p:nvPr/>
          </p:nvSpPr>
          <p:spPr>
            <a:xfrm>
              <a:off x="1534350" y="4687429"/>
              <a:ext cx="162401" cy="105270"/>
            </a:xfrm>
            <a:custGeom>
              <a:avLst/>
              <a:gdLst/>
              <a:ahLst/>
              <a:cxnLst/>
              <a:rect l="l" t="t" r="r" b="b"/>
              <a:pathLst>
                <a:path w="3937" h="2552" extrusionOk="0">
                  <a:moveTo>
                    <a:pt x="2076" y="1"/>
                  </a:moveTo>
                  <a:cubicBezTo>
                    <a:pt x="1618" y="1"/>
                    <a:pt x="1042" y="105"/>
                    <a:pt x="710" y="105"/>
                  </a:cubicBezTo>
                  <a:cubicBezTo>
                    <a:pt x="693" y="105"/>
                    <a:pt x="676" y="105"/>
                    <a:pt x="661" y="104"/>
                  </a:cubicBezTo>
                  <a:cubicBezTo>
                    <a:pt x="655" y="104"/>
                    <a:pt x="649" y="104"/>
                    <a:pt x="643" y="104"/>
                  </a:cubicBezTo>
                  <a:cubicBezTo>
                    <a:pt x="194" y="104"/>
                    <a:pt x="1" y="729"/>
                    <a:pt x="136" y="1006"/>
                  </a:cubicBezTo>
                  <a:cubicBezTo>
                    <a:pt x="275" y="1287"/>
                    <a:pt x="926" y="1512"/>
                    <a:pt x="1221" y="1525"/>
                  </a:cubicBezTo>
                  <a:cubicBezTo>
                    <a:pt x="1516" y="1539"/>
                    <a:pt x="2136" y="1842"/>
                    <a:pt x="2361" y="2037"/>
                  </a:cubicBezTo>
                  <a:cubicBezTo>
                    <a:pt x="2557" y="2210"/>
                    <a:pt x="2978" y="2551"/>
                    <a:pt x="3210" y="2551"/>
                  </a:cubicBezTo>
                  <a:cubicBezTo>
                    <a:pt x="3243" y="2551"/>
                    <a:pt x="3272" y="2544"/>
                    <a:pt x="3296" y="2529"/>
                  </a:cubicBezTo>
                  <a:cubicBezTo>
                    <a:pt x="3755" y="2177"/>
                    <a:pt x="3937" y="1514"/>
                    <a:pt x="3901" y="1281"/>
                  </a:cubicBezTo>
                  <a:cubicBezTo>
                    <a:pt x="3866" y="1048"/>
                    <a:pt x="3014" y="291"/>
                    <a:pt x="2591" y="83"/>
                  </a:cubicBezTo>
                  <a:cubicBezTo>
                    <a:pt x="2465" y="22"/>
                    <a:pt x="2282" y="1"/>
                    <a:pt x="2076" y="1"/>
                  </a:cubicBezTo>
                  <a:close/>
                </a:path>
              </a:pathLst>
            </a:custGeom>
            <a:solidFill>
              <a:srgbClr val="FFC8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48" name="Google Shape;1379;p34">
              <a:extLst>
                <a:ext uri="{FF2B5EF4-FFF2-40B4-BE49-F238E27FC236}">
                  <a16:creationId xmlns:a16="http://schemas.microsoft.com/office/drawing/2014/main" id="{689F0D42-9ADC-E6C3-99FB-A1E0F97677F4}"/>
                </a:ext>
              </a:extLst>
            </p:cNvPr>
            <p:cNvSpPr/>
            <p:nvPr/>
          </p:nvSpPr>
          <p:spPr>
            <a:xfrm>
              <a:off x="1489181" y="4778880"/>
              <a:ext cx="149366" cy="87203"/>
            </a:xfrm>
            <a:custGeom>
              <a:avLst/>
              <a:gdLst/>
              <a:ahLst/>
              <a:cxnLst/>
              <a:rect l="l" t="t" r="r" b="b"/>
              <a:pathLst>
                <a:path w="3621" h="2114" extrusionOk="0">
                  <a:moveTo>
                    <a:pt x="920" y="1"/>
                  </a:moveTo>
                  <a:cubicBezTo>
                    <a:pt x="636" y="1"/>
                    <a:pt x="246" y="429"/>
                    <a:pt x="130" y="846"/>
                  </a:cubicBezTo>
                  <a:cubicBezTo>
                    <a:pt x="1" y="1316"/>
                    <a:pt x="628" y="1665"/>
                    <a:pt x="1035" y="1784"/>
                  </a:cubicBezTo>
                  <a:cubicBezTo>
                    <a:pt x="1369" y="1880"/>
                    <a:pt x="2223" y="2114"/>
                    <a:pt x="2710" y="2114"/>
                  </a:cubicBezTo>
                  <a:cubicBezTo>
                    <a:pt x="2817" y="2114"/>
                    <a:pt x="2907" y="2102"/>
                    <a:pt x="2969" y="2076"/>
                  </a:cubicBezTo>
                  <a:cubicBezTo>
                    <a:pt x="3312" y="1929"/>
                    <a:pt x="3621" y="1114"/>
                    <a:pt x="3526" y="695"/>
                  </a:cubicBezTo>
                  <a:cubicBezTo>
                    <a:pt x="3526" y="695"/>
                    <a:pt x="1308" y="157"/>
                    <a:pt x="1025" y="23"/>
                  </a:cubicBezTo>
                  <a:cubicBezTo>
                    <a:pt x="992" y="8"/>
                    <a:pt x="957" y="1"/>
                    <a:pt x="920" y="1"/>
                  </a:cubicBezTo>
                  <a:close/>
                </a:path>
              </a:pathLst>
            </a:custGeom>
            <a:solidFill>
              <a:srgbClr val="FFC8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49" name="Google Shape;1380;p34">
              <a:extLst>
                <a:ext uri="{FF2B5EF4-FFF2-40B4-BE49-F238E27FC236}">
                  <a16:creationId xmlns:a16="http://schemas.microsoft.com/office/drawing/2014/main" id="{E398603C-C5DE-AD70-61A6-C656F6A82D31}"/>
                </a:ext>
              </a:extLst>
            </p:cNvPr>
            <p:cNvSpPr/>
            <p:nvPr/>
          </p:nvSpPr>
          <p:spPr>
            <a:xfrm>
              <a:off x="1516076" y="4733835"/>
              <a:ext cx="162236" cy="87203"/>
            </a:xfrm>
            <a:custGeom>
              <a:avLst/>
              <a:gdLst/>
              <a:ahLst/>
              <a:cxnLst/>
              <a:rect l="l" t="t" r="r" b="b"/>
              <a:pathLst>
                <a:path w="3933" h="2114" extrusionOk="0">
                  <a:moveTo>
                    <a:pt x="722" y="0"/>
                  </a:moveTo>
                  <a:cubicBezTo>
                    <a:pt x="429" y="0"/>
                    <a:pt x="56" y="481"/>
                    <a:pt x="29" y="734"/>
                  </a:cubicBezTo>
                  <a:cubicBezTo>
                    <a:pt x="0" y="997"/>
                    <a:pt x="593" y="1599"/>
                    <a:pt x="936" y="1730"/>
                  </a:cubicBezTo>
                  <a:cubicBezTo>
                    <a:pt x="1242" y="1850"/>
                    <a:pt x="2393" y="2113"/>
                    <a:pt x="2957" y="2113"/>
                  </a:cubicBezTo>
                  <a:cubicBezTo>
                    <a:pt x="3019" y="2113"/>
                    <a:pt x="3075" y="2110"/>
                    <a:pt x="3121" y="2103"/>
                  </a:cubicBezTo>
                  <a:cubicBezTo>
                    <a:pt x="3582" y="2031"/>
                    <a:pt x="3932" y="1129"/>
                    <a:pt x="3777" y="753"/>
                  </a:cubicBezTo>
                  <a:cubicBezTo>
                    <a:pt x="3777" y="753"/>
                    <a:pt x="2080" y="418"/>
                    <a:pt x="1741" y="324"/>
                  </a:cubicBezTo>
                  <a:cubicBezTo>
                    <a:pt x="1401" y="226"/>
                    <a:pt x="1051" y="40"/>
                    <a:pt x="754" y="2"/>
                  </a:cubicBezTo>
                  <a:cubicBezTo>
                    <a:pt x="743" y="1"/>
                    <a:pt x="733" y="0"/>
                    <a:pt x="722" y="0"/>
                  </a:cubicBezTo>
                  <a:close/>
                </a:path>
              </a:pathLst>
            </a:custGeom>
            <a:solidFill>
              <a:srgbClr val="FFC8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50" name="Google Shape;1381;p34">
              <a:extLst>
                <a:ext uri="{FF2B5EF4-FFF2-40B4-BE49-F238E27FC236}">
                  <a16:creationId xmlns:a16="http://schemas.microsoft.com/office/drawing/2014/main" id="{F67A328E-3B78-2254-9267-E83414FEB56F}"/>
                </a:ext>
              </a:extLst>
            </p:cNvPr>
            <p:cNvSpPr/>
            <p:nvPr/>
          </p:nvSpPr>
          <p:spPr>
            <a:xfrm>
              <a:off x="1545364" y="4731154"/>
              <a:ext cx="124699" cy="57214"/>
            </a:xfrm>
            <a:custGeom>
              <a:avLst/>
              <a:gdLst/>
              <a:ahLst/>
              <a:cxnLst/>
              <a:rect l="l" t="t" r="r" b="b"/>
              <a:pathLst>
                <a:path w="3023" h="1387" extrusionOk="0">
                  <a:moveTo>
                    <a:pt x="1" y="1"/>
                  </a:moveTo>
                  <a:cubicBezTo>
                    <a:pt x="0" y="1"/>
                    <a:pt x="0" y="1"/>
                    <a:pt x="0" y="2"/>
                  </a:cubicBezTo>
                  <a:cubicBezTo>
                    <a:pt x="0" y="4"/>
                    <a:pt x="1" y="4"/>
                    <a:pt x="1" y="4"/>
                  </a:cubicBezTo>
                  <a:cubicBezTo>
                    <a:pt x="14" y="4"/>
                    <a:pt x="1385" y="6"/>
                    <a:pt x="1735" y="22"/>
                  </a:cubicBezTo>
                  <a:cubicBezTo>
                    <a:pt x="2112" y="39"/>
                    <a:pt x="2702" y="617"/>
                    <a:pt x="2816" y="734"/>
                  </a:cubicBezTo>
                  <a:cubicBezTo>
                    <a:pt x="2898" y="815"/>
                    <a:pt x="2954" y="928"/>
                    <a:pt x="2987" y="1072"/>
                  </a:cubicBezTo>
                  <a:cubicBezTo>
                    <a:pt x="3011" y="1163"/>
                    <a:pt x="3021" y="1271"/>
                    <a:pt x="3022" y="1386"/>
                  </a:cubicBezTo>
                  <a:cubicBezTo>
                    <a:pt x="3022" y="1271"/>
                    <a:pt x="3012" y="1165"/>
                    <a:pt x="2988" y="1069"/>
                  </a:cubicBezTo>
                  <a:cubicBezTo>
                    <a:pt x="2956" y="926"/>
                    <a:pt x="2899" y="812"/>
                    <a:pt x="2817" y="730"/>
                  </a:cubicBezTo>
                  <a:cubicBezTo>
                    <a:pt x="2703" y="615"/>
                    <a:pt x="2112" y="36"/>
                    <a:pt x="1735" y="18"/>
                  </a:cubicBezTo>
                  <a:cubicBezTo>
                    <a:pt x="1385" y="1"/>
                    <a:pt x="16" y="1"/>
                    <a:pt x="1" y="1"/>
                  </a:cubicBezTo>
                  <a:close/>
                </a:path>
              </a:pathLst>
            </a:custGeom>
            <a:solidFill>
              <a:srgbClr val="2745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51" name="Google Shape;1382;p34">
              <a:extLst>
                <a:ext uri="{FF2B5EF4-FFF2-40B4-BE49-F238E27FC236}">
                  <a16:creationId xmlns:a16="http://schemas.microsoft.com/office/drawing/2014/main" id="{C63D6BB7-F372-586F-B938-7F464AFA5171}"/>
                </a:ext>
              </a:extLst>
            </p:cNvPr>
            <p:cNvSpPr/>
            <p:nvPr/>
          </p:nvSpPr>
          <p:spPr>
            <a:xfrm>
              <a:off x="1522470" y="4781396"/>
              <a:ext cx="110633" cy="38197"/>
            </a:xfrm>
            <a:custGeom>
              <a:avLst/>
              <a:gdLst/>
              <a:ahLst/>
              <a:cxnLst/>
              <a:rect l="l" t="t" r="r" b="b"/>
              <a:pathLst>
                <a:path w="2682" h="926" extrusionOk="0">
                  <a:moveTo>
                    <a:pt x="2" y="0"/>
                  </a:moveTo>
                  <a:cubicBezTo>
                    <a:pt x="1" y="0"/>
                    <a:pt x="1" y="3"/>
                    <a:pt x="1" y="3"/>
                  </a:cubicBezTo>
                  <a:cubicBezTo>
                    <a:pt x="1" y="5"/>
                    <a:pt x="2" y="5"/>
                    <a:pt x="2" y="5"/>
                  </a:cubicBezTo>
                  <a:cubicBezTo>
                    <a:pt x="15" y="5"/>
                    <a:pt x="1204" y="38"/>
                    <a:pt x="1531" y="102"/>
                  </a:cubicBezTo>
                  <a:cubicBezTo>
                    <a:pt x="1866" y="167"/>
                    <a:pt x="2223" y="380"/>
                    <a:pt x="2371" y="500"/>
                  </a:cubicBezTo>
                  <a:cubicBezTo>
                    <a:pt x="2517" y="618"/>
                    <a:pt x="2644" y="841"/>
                    <a:pt x="2681" y="926"/>
                  </a:cubicBezTo>
                  <a:cubicBezTo>
                    <a:pt x="2649" y="838"/>
                    <a:pt x="2519" y="617"/>
                    <a:pt x="2372" y="497"/>
                  </a:cubicBezTo>
                  <a:cubicBezTo>
                    <a:pt x="2224" y="377"/>
                    <a:pt x="1864" y="163"/>
                    <a:pt x="1531" y="98"/>
                  </a:cubicBezTo>
                  <a:cubicBezTo>
                    <a:pt x="1204" y="34"/>
                    <a:pt x="15" y="0"/>
                    <a:pt x="2" y="0"/>
                  </a:cubicBezTo>
                  <a:close/>
                </a:path>
              </a:pathLst>
            </a:custGeom>
            <a:solidFill>
              <a:srgbClr val="2745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52" name="Google Shape;1383;p34">
              <a:extLst>
                <a:ext uri="{FF2B5EF4-FFF2-40B4-BE49-F238E27FC236}">
                  <a16:creationId xmlns:a16="http://schemas.microsoft.com/office/drawing/2014/main" id="{433A898B-8937-0FB2-6E82-89E95B0DA0F8}"/>
                </a:ext>
              </a:extLst>
            </p:cNvPr>
            <p:cNvSpPr/>
            <p:nvPr/>
          </p:nvSpPr>
          <p:spPr>
            <a:xfrm>
              <a:off x="1287551" y="4380653"/>
              <a:ext cx="522761" cy="60266"/>
            </a:xfrm>
            <a:custGeom>
              <a:avLst/>
              <a:gdLst/>
              <a:ahLst/>
              <a:cxnLst/>
              <a:rect l="l" t="t" r="r" b="b"/>
              <a:pathLst>
                <a:path w="12673" h="1461" extrusionOk="0">
                  <a:moveTo>
                    <a:pt x="0" y="0"/>
                  </a:moveTo>
                  <a:lnTo>
                    <a:pt x="279" y="402"/>
                  </a:lnTo>
                  <a:lnTo>
                    <a:pt x="12672" y="1461"/>
                  </a:lnTo>
                  <a:lnTo>
                    <a:pt x="12393" y="1059"/>
                  </a:lnTo>
                  <a:lnTo>
                    <a:pt x="0" y="0"/>
                  </a:lnTo>
                  <a:close/>
                </a:path>
              </a:pathLst>
            </a:custGeom>
            <a:solidFill>
              <a:srgbClr val="FEBF7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53" name="Google Shape;1384;p34">
              <a:extLst>
                <a:ext uri="{FF2B5EF4-FFF2-40B4-BE49-F238E27FC236}">
                  <a16:creationId xmlns:a16="http://schemas.microsoft.com/office/drawing/2014/main" id="{A8BCE565-50E1-1CD7-5340-FA09EF919483}"/>
                </a:ext>
              </a:extLst>
            </p:cNvPr>
            <p:cNvSpPr/>
            <p:nvPr/>
          </p:nvSpPr>
          <p:spPr>
            <a:xfrm>
              <a:off x="930450" y="4380653"/>
              <a:ext cx="368651" cy="720967"/>
            </a:xfrm>
            <a:custGeom>
              <a:avLst/>
              <a:gdLst/>
              <a:ahLst/>
              <a:cxnLst/>
              <a:rect l="l" t="t" r="r" b="b"/>
              <a:pathLst>
                <a:path w="8937" h="17478" extrusionOk="0">
                  <a:moveTo>
                    <a:pt x="8657" y="0"/>
                  </a:moveTo>
                  <a:lnTo>
                    <a:pt x="0" y="17076"/>
                  </a:lnTo>
                  <a:lnTo>
                    <a:pt x="280" y="17478"/>
                  </a:lnTo>
                  <a:lnTo>
                    <a:pt x="8936" y="402"/>
                  </a:lnTo>
                  <a:lnTo>
                    <a:pt x="8657" y="0"/>
                  </a:lnTo>
                  <a:close/>
                </a:path>
              </a:pathLst>
            </a:custGeom>
            <a:solidFill>
              <a:srgbClr val="FFFFFF">
                <a:alpha val="3155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54" name="Google Shape;1385;p34">
              <a:extLst>
                <a:ext uri="{FF2B5EF4-FFF2-40B4-BE49-F238E27FC236}">
                  <a16:creationId xmlns:a16="http://schemas.microsoft.com/office/drawing/2014/main" id="{F513D4BE-5D57-30ED-43B7-83D408D51036}"/>
                </a:ext>
              </a:extLst>
            </p:cNvPr>
            <p:cNvSpPr/>
            <p:nvPr/>
          </p:nvSpPr>
          <p:spPr>
            <a:xfrm>
              <a:off x="1287551" y="4380653"/>
              <a:ext cx="522761" cy="60266"/>
            </a:xfrm>
            <a:custGeom>
              <a:avLst/>
              <a:gdLst/>
              <a:ahLst/>
              <a:cxnLst/>
              <a:rect l="l" t="t" r="r" b="b"/>
              <a:pathLst>
                <a:path w="12673" h="1461" extrusionOk="0">
                  <a:moveTo>
                    <a:pt x="0" y="0"/>
                  </a:moveTo>
                  <a:lnTo>
                    <a:pt x="279" y="402"/>
                  </a:lnTo>
                  <a:lnTo>
                    <a:pt x="12672" y="1461"/>
                  </a:lnTo>
                  <a:lnTo>
                    <a:pt x="12393" y="1059"/>
                  </a:lnTo>
                  <a:lnTo>
                    <a:pt x="0" y="0"/>
                  </a:lnTo>
                  <a:close/>
                </a:path>
              </a:pathLst>
            </a:custGeom>
            <a:solidFill>
              <a:srgbClr val="FFFFFF">
                <a:alpha val="3155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55" name="Google Shape;1386;p34">
              <a:extLst>
                <a:ext uri="{FF2B5EF4-FFF2-40B4-BE49-F238E27FC236}">
                  <a16:creationId xmlns:a16="http://schemas.microsoft.com/office/drawing/2014/main" id="{A6F9B31F-2DCD-8548-CDFF-51D9A5DA0832}"/>
                </a:ext>
              </a:extLst>
            </p:cNvPr>
            <p:cNvSpPr/>
            <p:nvPr/>
          </p:nvSpPr>
          <p:spPr>
            <a:xfrm>
              <a:off x="1659420" y="4700711"/>
              <a:ext cx="36176" cy="43931"/>
            </a:xfrm>
            <a:custGeom>
              <a:avLst/>
              <a:gdLst/>
              <a:ahLst/>
              <a:cxnLst/>
              <a:rect l="l" t="t" r="r" b="b"/>
              <a:pathLst>
                <a:path w="877" h="1065" extrusionOk="0">
                  <a:moveTo>
                    <a:pt x="2" y="0"/>
                  </a:moveTo>
                  <a:cubicBezTo>
                    <a:pt x="2" y="0"/>
                    <a:pt x="2" y="1"/>
                    <a:pt x="2" y="1"/>
                  </a:cubicBezTo>
                  <a:cubicBezTo>
                    <a:pt x="0" y="4"/>
                    <a:pt x="2" y="4"/>
                    <a:pt x="2" y="4"/>
                  </a:cubicBezTo>
                  <a:cubicBezTo>
                    <a:pt x="3" y="4"/>
                    <a:pt x="107" y="39"/>
                    <a:pt x="242" y="100"/>
                  </a:cubicBezTo>
                  <a:cubicBezTo>
                    <a:pt x="466" y="203"/>
                    <a:pt x="594" y="296"/>
                    <a:pt x="665" y="356"/>
                  </a:cubicBezTo>
                  <a:cubicBezTo>
                    <a:pt x="765" y="443"/>
                    <a:pt x="828" y="565"/>
                    <a:pt x="854" y="723"/>
                  </a:cubicBezTo>
                  <a:cubicBezTo>
                    <a:pt x="874" y="853"/>
                    <a:pt x="864" y="972"/>
                    <a:pt x="858" y="1044"/>
                  </a:cubicBezTo>
                  <a:lnTo>
                    <a:pt x="858" y="1065"/>
                  </a:lnTo>
                  <a:cubicBezTo>
                    <a:pt x="861" y="1058"/>
                    <a:pt x="861" y="1051"/>
                    <a:pt x="862" y="1044"/>
                  </a:cubicBezTo>
                  <a:cubicBezTo>
                    <a:pt x="868" y="972"/>
                    <a:pt x="876" y="852"/>
                    <a:pt x="855" y="723"/>
                  </a:cubicBezTo>
                  <a:cubicBezTo>
                    <a:pt x="831" y="564"/>
                    <a:pt x="768" y="441"/>
                    <a:pt x="666" y="354"/>
                  </a:cubicBezTo>
                  <a:cubicBezTo>
                    <a:pt x="539" y="245"/>
                    <a:pt x="367" y="155"/>
                    <a:pt x="243" y="98"/>
                  </a:cubicBezTo>
                  <a:cubicBezTo>
                    <a:pt x="109" y="36"/>
                    <a:pt x="6" y="1"/>
                    <a:pt x="3" y="1"/>
                  </a:cubicBezTo>
                  <a:cubicBezTo>
                    <a:pt x="3" y="0"/>
                    <a:pt x="2" y="0"/>
                    <a:pt x="2" y="0"/>
                  </a:cubicBezTo>
                  <a:close/>
                </a:path>
              </a:pathLst>
            </a:custGeom>
            <a:solidFill>
              <a:srgbClr val="2745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grpSp>
      <p:sp>
        <p:nvSpPr>
          <p:cNvPr id="2" name="Google Shape;1936;p37">
            <a:extLst>
              <a:ext uri="{FF2B5EF4-FFF2-40B4-BE49-F238E27FC236}">
                <a16:creationId xmlns:a16="http://schemas.microsoft.com/office/drawing/2014/main" id="{61549896-00BC-6F74-31F1-6593DA73174D}"/>
              </a:ext>
            </a:extLst>
          </p:cNvPr>
          <p:cNvSpPr txBox="1">
            <a:spLocks/>
          </p:cNvSpPr>
          <p:nvPr/>
        </p:nvSpPr>
        <p:spPr>
          <a:xfrm>
            <a:off x="759994" y="366905"/>
            <a:ext cx="2899841" cy="498798"/>
          </a:xfrm>
          <a:prstGeom prst="rect">
            <a:avLst/>
          </a:prstGeom>
          <a:noFill/>
          <a:ln>
            <a:noFill/>
          </a:ln>
        </p:spPr>
        <p:txBody>
          <a:bodyPr spcFirstLastPara="1" wrap="square" lIns="91425" tIns="91425" rIns="91425" bIns="91425" anchor="b" anchorCtr="0">
            <a:noAutofit/>
          </a:bodyPr>
          <a:lstStyle>
            <a:defPPr marR="0" lvl="0" algn="l" rtl="0">
              <a:lnSpc>
                <a:spcPct val="100000"/>
              </a:lnSpc>
              <a:spcBef>
                <a:spcPts val="0"/>
              </a:spcBef>
              <a:spcAft>
                <a:spcPts val="0"/>
              </a:spcAft>
              <a:defRPr/>
            </a:defPPr>
            <a:lvl1pPr algn="r">
              <a:buClr>
                <a:schemeClr val="lt1"/>
              </a:buClr>
              <a:buSzPts val="3000"/>
              <a:buFont typeface="Bodoni Moda SemiBold"/>
              <a:buNone/>
              <a:defRPr sz="4000">
                <a:solidFill>
                  <a:schemeClr val="lt1"/>
                </a:solidFill>
                <a:latin typeface="Fira Sans Condensed Black" panose="020B0A03050000020004" pitchFamily="34" charset="0"/>
                <a:ea typeface="Bodoni Moda SemiBold"/>
                <a:cs typeface="#9Slide03 Arima Madurai" panose="00000500000000000000" pitchFamily="2" charset="-93"/>
              </a:defRPr>
            </a:lvl1pPr>
            <a:lvl2pPr>
              <a:buClr>
                <a:schemeClr val="lt1"/>
              </a:buClr>
              <a:buSzPts val="3500"/>
              <a:buFont typeface="Bodoni Moda SemiBold"/>
              <a:buNone/>
              <a:defRPr sz="3500">
                <a:solidFill>
                  <a:schemeClr val="lt1"/>
                </a:solidFill>
                <a:latin typeface="Bodoni Moda SemiBold"/>
                <a:ea typeface="Bodoni Moda SemiBold"/>
                <a:cs typeface="Bodoni Moda SemiBold"/>
              </a:defRPr>
            </a:lvl2pPr>
            <a:lvl3pPr>
              <a:buClr>
                <a:schemeClr val="lt1"/>
              </a:buClr>
              <a:buSzPts val="3500"/>
              <a:buFont typeface="Bodoni Moda SemiBold"/>
              <a:buNone/>
              <a:defRPr sz="3500">
                <a:solidFill>
                  <a:schemeClr val="lt1"/>
                </a:solidFill>
                <a:latin typeface="Bodoni Moda SemiBold"/>
                <a:ea typeface="Bodoni Moda SemiBold"/>
                <a:cs typeface="Bodoni Moda SemiBold"/>
              </a:defRPr>
            </a:lvl3pPr>
            <a:lvl4pPr>
              <a:buClr>
                <a:schemeClr val="lt1"/>
              </a:buClr>
              <a:buSzPts val="3500"/>
              <a:buFont typeface="Bodoni Moda SemiBold"/>
              <a:buNone/>
              <a:defRPr sz="3500">
                <a:solidFill>
                  <a:schemeClr val="lt1"/>
                </a:solidFill>
                <a:latin typeface="Bodoni Moda SemiBold"/>
                <a:ea typeface="Bodoni Moda SemiBold"/>
                <a:cs typeface="Bodoni Moda SemiBold"/>
              </a:defRPr>
            </a:lvl4pPr>
            <a:lvl5pPr>
              <a:buClr>
                <a:schemeClr val="lt1"/>
              </a:buClr>
              <a:buSzPts val="3500"/>
              <a:buFont typeface="Bodoni Moda SemiBold"/>
              <a:buNone/>
              <a:defRPr sz="3500">
                <a:solidFill>
                  <a:schemeClr val="lt1"/>
                </a:solidFill>
                <a:latin typeface="Bodoni Moda SemiBold"/>
                <a:ea typeface="Bodoni Moda SemiBold"/>
                <a:cs typeface="Bodoni Moda SemiBold"/>
              </a:defRPr>
            </a:lvl5pPr>
            <a:lvl6pPr>
              <a:buClr>
                <a:schemeClr val="lt1"/>
              </a:buClr>
              <a:buSzPts val="3500"/>
              <a:buFont typeface="Bodoni Moda SemiBold"/>
              <a:buNone/>
              <a:defRPr sz="3500">
                <a:solidFill>
                  <a:schemeClr val="lt1"/>
                </a:solidFill>
                <a:latin typeface="Bodoni Moda SemiBold"/>
                <a:ea typeface="Bodoni Moda SemiBold"/>
                <a:cs typeface="Bodoni Moda SemiBold"/>
              </a:defRPr>
            </a:lvl6pPr>
            <a:lvl7pPr>
              <a:buClr>
                <a:schemeClr val="lt1"/>
              </a:buClr>
              <a:buSzPts val="3500"/>
              <a:buFont typeface="Bodoni Moda SemiBold"/>
              <a:buNone/>
              <a:defRPr sz="3500">
                <a:solidFill>
                  <a:schemeClr val="lt1"/>
                </a:solidFill>
                <a:latin typeface="Bodoni Moda SemiBold"/>
                <a:ea typeface="Bodoni Moda SemiBold"/>
                <a:cs typeface="Bodoni Moda SemiBold"/>
              </a:defRPr>
            </a:lvl7pPr>
            <a:lvl8pPr>
              <a:buClr>
                <a:schemeClr val="lt1"/>
              </a:buClr>
              <a:buSzPts val="3500"/>
              <a:buFont typeface="Bodoni Moda SemiBold"/>
              <a:buNone/>
              <a:defRPr sz="3500">
                <a:solidFill>
                  <a:schemeClr val="lt1"/>
                </a:solidFill>
                <a:latin typeface="Bodoni Moda SemiBold"/>
                <a:ea typeface="Bodoni Moda SemiBold"/>
                <a:cs typeface="Bodoni Moda SemiBold"/>
              </a:defRPr>
            </a:lvl8pPr>
            <a:lvl9pPr>
              <a:buClr>
                <a:schemeClr val="lt1"/>
              </a:buClr>
              <a:buSzPts val="3500"/>
              <a:buFont typeface="Bodoni Moda SemiBold"/>
              <a:buNone/>
              <a:defRPr sz="3500">
                <a:solidFill>
                  <a:schemeClr val="lt1"/>
                </a:solidFill>
                <a:latin typeface="Bodoni Moda SemiBold"/>
                <a:ea typeface="Bodoni Moda SemiBold"/>
                <a:cs typeface="Bodoni Moda SemiBold"/>
              </a:defRPr>
            </a:lvl9pPr>
          </a:lstStyle>
          <a:p>
            <a:pPr algn="l"/>
            <a:r>
              <a:rPr lang="en-US" sz="2200" dirty="0"/>
              <a:t>II. </a:t>
            </a:r>
            <a:r>
              <a:rPr lang="en-US" sz="2200" dirty="0" err="1"/>
              <a:t>Tính</a:t>
            </a:r>
            <a:r>
              <a:rPr lang="en-US" sz="2200" dirty="0"/>
              <a:t> </a:t>
            </a:r>
            <a:r>
              <a:rPr lang="en-US" sz="2200" dirty="0" err="1"/>
              <a:t>Chất</a:t>
            </a:r>
            <a:r>
              <a:rPr lang="en-US" sz="2200" dirty="0"/>
              <a:t> </a:t>
            </a:r>
            <a:r>
              <a:rPr lang="en-US" sz="2200" dirty="0" err="1"/>
              <a:t>Hóa</a:t>
            </a:r>
            <a:r>
              <a:rPr lang="en-US" sz="2200" dirty="0"/>
              <a:t> </a:t>
            </a:r>
            <a:r>
              <a:rPr lang="en-US" sz="2200" dirty="0" err="1"/>
              <a:t>Học</a:t>
            </a:r>
            <a:endParaRPr lang="en-US" sz="2200" dirty="0"/>
          </a:p>
        </p:txBody>
      </p:sp>
      <p:grpSp>
        <p:nvGrpSpPr>
          <p:cNvPr id="3" name="Group 2">
            <a:extLst>
              <a:ext uri="{FF2B5EF4-FFF2-40B4-BE49-F238E27FC236}">
                <a16:creationId xmlns:a16="http://schemas.microsoft.com/office/drawing/2014/main" id="{46BA4EC1-9447-6096-EA76-14B2FB7A52B6}"/>
              </a:ext>
            </a:extLst>
          </p:cNvPr>
          <p:cNvGrpSpPr/>
          <p:nvPr/>
        </p:nvGrpSpPr>
        <p:grpSpPr>
          <a:xfrm>
            <a:off x="377648" y="412843"/>
            <a:ext cx="338790" cy="338790"/>
            <a:chOff x="7180424" y="955856"/>
            <a:chExt cx="1129990" cy="1129990"/>
          </a:xfrm>
        </p:grpSpPr>
        <p:sp>
          <p:nvSpPr>
            <p:cNvPr id="4" name="Oval 3">
              <a:extLst>
                <a:ext uri="{FF2B5EF4-FFF2-40B4-BE49-F238E27FC236}">
                  <a16:creationId xmlns:a16="http://schemas.microsoft.com/office/drawing/2014/main" id="{73D32C26-AA62-3069-6DC6-84E063047EE8}"/>
                </a:ext>
              </a:extLst>
            </p:cNvPr>
            <p:cNvSpPr/>
            <p:nvPr/>
          </p:nvSpPr>
          <p:spPr>
            <a:xfrm>
              <a:off x="7180424" y="955856"/>
              <a:ext cx="1129990" cy="1129990"/>
            </a:xfrm>
            <a:prstGeom prst="ellipse">
              <a:avLst/>
            </a:prstGeom>
            <a:solidFill>
              <a:schemeClr val="accent6"/>
            </a:solidFill>
            <a:ln>
              <a:noFill/>
            </a:ln>
            <a:effectLst>
              <a:glow rad="63500">
                <a:srgbClr val="FFC000">
                  <a:alpha val="40000"/>
                </a:srgbClr>
              </a:glo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5" name="Picture 4" descr="Flask ">
              <a:extLst>
                <a:ext uri="{FF2B5EF4-FFF2-40B4-BE49-F238E27FC236}">
                  <a16:creationId xmlns:a16="http://schemas.microsoft.com/office/drawing/2014/main" id="{E7286B8D-0622-2064-BE4B-C08F9FA730E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325699" y="1062096"/>
              <a:ext cx="832989" cy="832989"/>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9" name="Group 8">
            <a:extLst>
              <a:ext uri="{FF2B5EF4-FFF2-40B4-BE49-F238E27FC236}">
                <a16:creationId xmlns:a16="http://schemas.microsoft.com/office/drawing/2014/main" id="{A5329B46-507D-E2E3-0F64-FCF89A32AD83}"/>
              </a:ext>
            </a:extLst>
          </p:cNvPr>
          <p:cNvGrpSpPr/>
          <p:nvPr/>
        </p:nvGrpSpPr>
        <p:grpSpPr>
          <a:xfrm>
            <a:off x="404512" y="1079206"/>
            <a:ext cx="8334395" cy="1401368"/>
            <a:chOff x="764367" y="4877250"/>
            <a:chExt cx="10589416" cy="1868490"/>
          </a:xfrm>
        </p:grpSpPr>
        <p:grpSp>
          <p:nvGrpSpPr>
            <p:cNvPr id="10" name="Group 13">
              <a:extLst>
                <a:ext uri="{FF2B5EF4-FFF2-40B4-BE49-F238E27FC236}">
                  <a16:creationId xmlns:a16="http://schemas.microsoft.com/office/drawing/2014/main" id="{CFE8C881-E79C-C987-FC91-BC86A553D84D}"/>
                </a:ext>
              </a:extLst>
            </p:cNvPr>
            <p:cNvGrpSpPr/>
            <p:nvPr/>
          </p:nvGrpSpPr>
          <p:grpSpPr bwMode="auto">
            <a:xfrm>
              <a:off x="764367" y="4877250"/>
              <a:ext cx="10589416" cy="1868490"/>
              <a:chOff x="-128" y="2666"/>
              <a:chExt cx="6034" cy="1177"/>
            </a:xfrm>
          </p:grpSpPr>
          <p:sp>
            <p:nvSpPr>
              <p:cNvPr id="13" name="Rectangle 14">
                <a:extLst>
                  <a:ext uri="{FF2B5EF4-FFF2-40B4-BE49-F238E27FC236}">
                    <a16:creationId xmlns:a16="http://schemas.microsoft.com/office/drawing/2014/main" id="{1005A69A-770F-F8BA-310E-F0CEF1551570}"/>
                  </a:ext>
                </a:extLst>
              </p:cNvPr>
              <p:cNvSpPr>
                <a:spLocks noChangeArrowheads="1"/>
              </p:cNvSpPr>
              <p:nvPr/>
            </p:nvSpPr>
            <p:spPr bwMode="auto">
              <a:xfrm>
                <a:off x="3837" y="3457"/>
                <a:ext cx="1205" cy="386"/>
              </a:xfrm>
              <a:prstGeom prst="round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defTabSz="685800">
                  <a:buClrTx/>
                  <a:defRPr/>
                </a:pPr>
                <a:r>
                  <a:rPr lang="en-US" altLang="en-US" sz="2100" b="1" kern="1200" dirty="0">
                    <a:solidFill>
                      <a:srgbClr val="002060"/>
                    </a:solidFill>
                    <a:latin typeface="Calibri" panose="020F0502020204030204" pitchFamily="34" charset="0"/>
                    <a:ea typeface="+mn-ea"/>
                    <a:cs typeface="+mn-cs"/>
                  </a:rPr>
                  <a:t>ethyl acetate</a:t>
                </a:r>
              </a:p>
            </p:txBody>
          </p:sp>
          <p:grpSp>
            <p:nvGrpSpPr>
              <p:cNvPr id="14" name="Group 15">
                <a:extLst>
                  <a:ext uri="{FF2B5EF4-FFF2-40B4-BE49-F238E27FC236}">
                    <a16:creationId xmlns:a16="http://schemas.microsoft.com/office/drawing/2014/main" id="{2814FB20-661F-4F7E-ABCE-43A0D52602CA}"/>
                  </a:ext>
                </a:extLst>
              </p:cNvPr>
              <p:cNvGrpSpPr/>
              <p:nvPr/>
            </p:nvGrpSpPr>
            <p:grpSpPr bwMode="auto">
              <a:xfrm>
                <a:off x="-128" y="2666"/>
                <a:ext cx="6034" cy="937"/>
                <a:chOff x="-128" y="2666"/>
                <a:chExt cx="6034" cy="937"/>
              </a:xfrm>
            </p:grpSpPr>
            <p:sp>
              <p:nvSpPr>
                <p:cNvPr id="15" name="Text Box 16">
                  <a:extLst>
                    <a:ext uri="{FF2B5EF4-FFF2-40B4-BE49-F238E27FC236}">
                      <a16:creationId xmlns:a16="http://schemas.microsoft.com/office/drawing/2014/main" id="{37832759-CE55-FD11-6ACA-14BCAE25D9DE}"/>
                    </a:ext>
                  </a:extLst>
                </p:cNvPr>
                <p:cNvSpPr txBox="1">
                  <a:spLocks noChangeArrowheads="1"/>
                </p:cNvSpPr>
                <p:nvPr/>
              </p:nvSpPr>
              <p:spPr bwMode="auto">
                <a:xfrm>
                  <a:off x="-128" y="3112"/>
                  <a:ext cx="2337" cy="472"/>
                </a:xfrm>
                <a:prstGeom prst="round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defTabSz="685800">
                    <a:buClrTx/>
                    <a:defRPr/>
                  </a:pPr>
                  <a:r>
                    <a:rPr lang="en-US" altLang="en-US" sz="2700" b="1" kern="1200" dirty="0">
                      <a:solidFill>
                        <a:prstClr val="black"/>
                      </a:solidFill>
                      <a:latin typeface="Calibri" panose="020F0502020204030204" pitchFamily="34" charset="0"/>
                      <a:ea typeface="+mn-ea"/>
                      <a:cs typeface="+mn-cs"/>
                    </a:rPr>
                    <a:t>CH</a:t>
                  </a:r>
                  <a:r>
                    <a:rPr lang="en-US" altLang="en-US" sz="2700" b="1" kern="1200" baseline="-25000" dirty="0">
                      <a:solidFill>
                        <a:prstClr val="black"/>
                      </a:solidFill>
                      <a:latin typeface="Calibri" panose="020F0502020204030204" pitchFamily="34" charset="0"/>
                      <a:ea typeface="+mn-ea"/>
                      <a:cs typeface="+mn-cs"/>
                    </a:rPr>
                    <a:t>3</a:t>
                  </a:r>
                  <a:r>
                    <a:rPr lang="en-US" altLang="en-US" sz="2700" b="1" kern="1200" dirty="0">
                      <a:solidFill>
                        <a:prstClr val="black"/>
                      </a:solidFill>
                      <a:latin typeface="Calibri" panose="020F0502020204030204" pitchFamily="34" charset="0"/>
                      <a:ea typeface="+mn-ea"/>
                      <a:cs typeface="+mn-cs"/>
                    </a:rPr>
                    <a:t>-CO</a:t>
                  </a:r>
                  <a:r>
                    <a:rPr lang="en-US" altLang="en-US" sz="2700" b="1" kern="1200" dirty="0">
                      <a:gradFill>
                        <a:gsLst>
                          <a:gs pos="0">
                            <a:srgbClr val="007BD3"/>
                          </a:gs>
                          <a:gs pos="100000">
                            <a:srgbClr val="034373"/>
                          </a:gs>
                        </a:gsLst>
                        <a:lin scaled="0"/>
                      </a:gradFill>
                      <a:latin typeface="Calibri" panose="020F0502020204030204" pitchFamily="34" charset="0"/>
                      <a:ea typeface="+mn-ea"/>
                      <a:cs typeface="+mn-cs"/>
                    </a:rPr>
                    <a:t>OH</a:t>
                  </a:r>
                  <a:r>
                    <a:rPr lang="en-US" altLang="en-US" sz="2700" b="1" kern="1200" dirty="0">
                      <a:solidFill>
                        <a:prstClr val="black"/>
                      </a:solidFill>
                      <a:latin typeface="Calibri" panose="020F0502020204030204" pitchFamily="34" charset="0"/>
                      <a:ea typeface="+mn-ea"/>
                      <a:cs typeface="+mn-cs"/>
                    </a:rPr>
                    <a:t> + C</a:t>
                  </a:r>
                  <a:r>
                    <a:rPr lang="en-US" altLang="en-US" sz="2700" b="1" kern="1200" baseline="-25000" dirty="0">
                      <a:solidFill>
                        <a:prstClr val="black"/>
                      </a:solidFill>
                      <a:latin typeface="Calibri" panose="020F0502020204030204" pitchFamily="34" charset="0"/>
                      <a:ea typeface="+mn-ea"/>
                      <a:cs typeface="+mn-cs"/>
                    </a:rPr>
                    <a:t>2</a:t>
                  </a:r>
                  <a:r>
                    <a:rPr lang="en-US" altLang="en-US" sz="2700" b="1" kern="1200" dirty="0">
                      <a:solidFill>
                        <a:prstClr val="black"/>
                      </a:solidFill>
                      <a:latin typeface="Calibri" panose="020F0502020204030204" pitchFamily="34" charset="0"/>
                      <a:ea typeface="+mn-ea"/>
                      <a:cs typeface="+mn-cs"/>
                    </a:rPr>
                    <a:t>H</a:t>
                  </a:r>
                  <a:r>
                    <a:rPr lang="en-US" altLang="en-US" sz="2700" b="1" kern="1200" baseline="-25000" dirty="0">
                      <a:solidFill>
                        <a:prstClr val="black"/>
                      </a:solidFill>
                      <a:latin typeface="Calibri" panose="020F0502020204030204" pitchFamily="34" charset="0"/>
                      <a:ea typeface="+mn-ea"/>
                      <a:cs typeface="+mn-cs"/>
                    </a:rPr>
                    <a:t>5</a:t>
                  </a:r>
                  <a:r>
                    <a:rPr lang="en-US" altLang="en-US" sz="2700" b="1" kern="1200" dirty="0">
                      <a:solidFill>
                        <a:prstClr val="black"/>
                      </a:solidFill>
                      <a:latin typeface="Calibri" panose="020F0502020204030204" pitchFamily="34" charset="0"/>
                      <a:ea typeface="+mn-ea"/>
                      <a:cs typeface="+mn-cs"/>
                    </a:rPr>
                    <a:t>-O</a:t>
                  </a:r>
                  <a:r>
                    <a:rPr lang="en-US" altLang="en-US" sz="2700" b="1" kern="1200" dirty="0">
                      <a:solidFill>
                        <a:srgbClr val="C00000"/>
                      </a:solidFill>
                      <a:latin typeface="Calibri" panose="020F0502020204030204" pitchFamily="34" charset="0"/>
                      <a:ea typeface="+mn-ea"/>
                      <a:cs typeface="+mn-cs"/>
                    </a:rPr>
                    <a:t>H</a:t>
                  </a:r>
                  <a:endParaRPr lang="en-US" altLang="en-US" sz="2700" b="1" kern="1200" baseline="-25000" dirty="0">
                    <a:solidFill>
                      <a:prstClr val="black"/>
                    </a:solidFill>
                    <a:latin typeface="Calibri" panose="020F0502020204030204" pitchFamily="34" charset="0"/>
                    <a:ea typeface="+mn-ea"/>
                    <a:cs typeface="+mn-cs"/>
                  </a:endParaRPr>
                </a:p>
              </p:txBody>
            </p:sp>
            <p:sp>
              <p:nvSpPr>
                <p:cNvPr id="2482" name="Text Box 17">
                  <a:extLst>
                    <a:ext uri="{FF2B5EF4-FFF2-40B4-BE49-F238E27FC236}">
                      <a16:creationId xmlns:a16="http://schemas.microsoft.com/office/drawing/2014/main" id="{07355643-1D42-D931-37FA-C41F7E31A131}"/>
                    </a:ext>
                  </a:extLst>
                </p:cNvPr>
                <p:cNvSpPr txBox="1">
                  <a:spLocks noChangeArrowheads="1"/>
                </p:cNvSpPr>
                <p:nvPr/>
              </p:nvSpPr>
              <p:spPr bwMode="auto">
                <a:xfrm>
                  <a:off x="3394" y="3131"/>
                  <a:ext cx="2512" cy="472"/>
                </a:xfrm>
                <a:prstGeom prst="round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defTabSz="685800">
                    <a:buClrTx/>
                    <a:defRPr/>
                  </a:pPr>
                  <a:r>
                    <a:rPr lang="en-US" altLang="en-US" sz="2700" b="1" kern="1200" dirty="0">
                      <a:solidFill>
                        <a:prstClr val="black"/>
                      </a:solidFill>
                      <a:latin typeface="Calibri" panose="020F0502020204030204" pitchFamily="34" charset="0"/>
                      <a:ea typeface="+mn-ea"/>
                      <a:cs typeface="+mn-cs"/>
                    </a:rPr>
                    <a:t>CH</a:t>
                  </a:r>
                  <a:r>
                    <a:rPr lang="en-US" altLang="en-US" sz="2700" b="1" kern="1200" baseline="-25000" dirty="0">
                      <a:solidFill>
                        <a:prstClr val="black"/>
                      </a:solidFill>
                      <a:latin typeface="Calibri" panose="020F0502020204030204" pitchFamily="34" charset="0"/>
                      <a:ea typeface="+mn-ea"/>
                      <a:cs typeface="+mn-cs"/>
                    </a:rPr>
                    <a:t>3</a:t>
                  </a:r>
                  <a:r>
                    <a:rPr lang="en-US" altLang="en-US" sz="2700" b="1" kern="1200" dirty="0">
                      <a:solidFill>
                        <a:prstClr val="black"/>
                      </a:solidFill>
                      <a:latin typeface="Calibri" panose="020F0502020204030204" pitchFamily="34" charset="0"/>
                      <a:ea typeface="+mn-ea"/>
                      <a:cs typeface="+mn-cs"/>
                    </a:rPr>
                    <a:t>-COO-C</a:t>
                  </a:r>
                  <a:r>
                    <a:rPr lang="en-US" altLang="en-US" sz="2700" b="1" kern="1200" baseline="-25000" dirty="0">
                      <a:solidFill>
                        <a:prstClr val="black"/>
                      </a:solidFill>
                      <a:latin typeface="Calibri" panose="020F0502020204030204" pitchFamily="34" charset="0"/>
                      <a:ea typeface="+mn-ea"/>
                      <a:cs typeface="+mn-cs"/>
                    </a:rPr>
                    <a:t>2</a:t>
                  </a:r>
                  <a:r>
                    <a:rPr lang="en-US" altLang="en-US" sz="2700" b="1" kern="1200" dirty="0">
                      <a:solidFill>
                        <a:prstClr val="black"/>
                      </a:solidFill>
                      <a:latin typeface="Calibri" panose="020F0502020204030204" pitchFamily="34" charset="0"/>
                      <a:ea typeface="+mn-ea"/>
                      <a:cs typeface="+mn-cs"/>
                    </a:rPr>
                    <a:t>H</a:t>
                  </a:r>
                  <a:r>
                    <a:rPr lang="en-US" altLang="en-US" sz="2700" b="1" kern="1200" baseline="-25000" dirty="0">
                      <a:solidFill>
                        <a:prstClr val="black"/>
                      </a:solidFill>
                      <a:latin typeface="Calibri" panose="020F0502020204030204" pitchFamily="34" charset="0"/>
                      <a:ea typeface="+mn-ea"/>
                      <a:cs typeface="+mn-cs"/>
                    </a:rPr>
                    <a:t>5</a:t>
                  </a:r>
                  <a:r>
                    <a:rPr lang="en-US" altLang="en-US" sz="2700" b="1" kern="1200" dirty="0">
                      <a:solidFill>
                        <a:prstClr val="black"/>
                      </a:solidFill>
                      <a:latin typeface="Calibri" panose="020F0502020204030204" pitchFamily="34" charset="0"/>
                      <a:ea typeface="+mn-ea"/>
                      <a:cs typeface="+mn-cs"/>
                    </a:rPr>
                    <a:t> + H</a:t>
                  </a:r>
                  <a:r>
                    <a:rPr lang="en-US" altLang="en-US" sz="2700" b="1" kern="1200" baseline="-25000" dirty="0">
                      <a:solidFill>
                        <a:prstClr val="black"/>
                      </a:solidFill>
                      <a:latin typeface="Calibri" panose="020F0502020204030204" pitchFamily="34" charset="0"/>
                      <a:ea typeface="+mn-ea"/>
                      <a:cs typeface="+mn-cs"/>
                    </a:rPr>
                    <a:t>2</a:t>
                  </a:r>
                  <a:r>
                    <a:rPr lang="en-US" altLang="en-US" sz="2700" b="1" kern="1200" dirty="0">
                      <a:solidFill>
                        <a:prstClr val="black"/>
                      </a:solidFill>
                      <a:latin typeface="Calibri" panose="020F0502020204030204" pitchFamily="34" charset="0"/>
                      <a:ea typeface="+mn-ea"/>
                      <a:cs typeface="+mn-cs"/>
                    </a:rPr>
                    <a:t>O</a:t>
                  </a:r>
                  <a:endParaRPr lang="en-US" altLang="en-US" sz="2700" b="1" kern="1200" baseline="-25000" dirty="0">
                    <a:solidFill>
                      <a:prstClr val="black"/>
                    </a:solidFill>
                    <a:latin typeface="Calibri" panose="020F0502020204030204" pitchFamily="34" charset="0"/>
                    <a:ea typeface="+mn-ea"/>
                    <a:cs typeface="+mn-cs"/>
                  </a:endParaRPr>
                </a:p>
              </p:txBody>
            </p:sp>
            <p:sp>
              <p:nvSpPr>
                <p:cNvPr id="2483" name="Text Box 21">
                  <a:extLst>
                    <a:ext uri="{FF2B5EF4-FFF2-40B4-BE49-F238E27FC236}">
                      <a16:creationId xmlns:a16="http://schemas.microsoft.com/office/drawing/2014/main" id="{226B0D5C-B4F3-F6D9-2AE0-DC523DBC3F90}"/>
                    </a:ext>
                  </a:extLst>
                </p:cNvPr>
                <p:cNvSpPr txBox="1">
                  <a:spLocks noChangeArrowheads="1"/>
                </p:cNvSpPr>
                <p:nvPr/>
              </p:nvSpPr>
              <p:spPr bwMode="auto">
                <a:xfrm>
                  <a:off x="2397" y="3033"/>
                  <a:ext cx="1151" cy="343"/>
                </a:xfrm>
                <a:prstGeom prst="round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defTabSz="685800">
                    <a:buClrTx/>
                    <a:defRPr/>
                  </a:pPr>
                  <a:r>
                    <a:rPr lang="en-US" altLang="en-US" sz="1800" b="1" kern="1200" dirty="0">
                      <a:solidFill>
                        <a:prstClr val="black"/>
                      </a:solidFill>
                      <a:latin typeface="Calibri" panose="020F0502020204030204" pitchFamily="34" charset="0"/>
                      <a:ea typeface="+mn-ea"/>
                      <a:cs typeface="+mn-cs"/>
                    </a:rPr>
                    <a:t>H</a:t>
                  </a:r>
                  <a:r>
                    <a:rPr lang="en-US" altLang="en-US" sz="1800" b="1" kern="1200" baseline="-25000" dirty="0">
                      <a:solidFill>
                        <a:prstClr val="black"/>
                      </a:solidFill>
                      <a:latin typeface="Calibri" panose="020F0502020204030204" pitchFamily="34" charset="0"/>
                      <a:ea typeface="+mn-ea"/>
                      <a:cs typeface="+mn-cs"/>
                    </a:rPr>
                    <a:t>2</a:t>
                  </a:r>
                  <a:r>
                    <a:rPr lang="en-US" altLang="en-US" sz="1800" b="1" kern="1200" dirty="0">
                      <a:solidFill>
                        <a:prstClr val="black"/>
                      </a:solidFill>
                      <a:latin typeface="Calibri" panose="020F0502020204030204" pitchFamily="34" charset="0"/>
                      <a:ea typeface="+mn-ea"/>
                      <a:cs typeface="+mn-cs"/>
                    </a:rPr>
                    <a:t>SO</a:t>
                  </a:r>
                  <a:r>
                    <a:rPr lang="en-US" altLang="en-US" sz="1800" b="1" kern="1200" baseline="-25000" dirty="0">
                      <a:solidFill>
                        <a:prstClr val="black"/>
                      </a:solidFill>
                      <a:latin typeface="Calibri" panose="020F0502020204030204" pitchFamily="34" charset="0"/>
                      <a:ea typeface="+mn-ea"/>
                      <a:cs typeface="+mn-cs"/>
                    </a:rPr>
                    <a:t>4</a:t>
                  </a:r>
                  <a:r>
                    <a:rPr lang="en-US" altLang="en-US" sz="1800" b="1" kern="1200" dirty="0">
                      <a:solidFill>
                        <a:prstClr val="black"/>
                      </a:solidFill>
                      <a:latin typeface="Calibri" panose="020F0502020204030204" pitchFamily="34" charset="0"/>
                      <a:ea typeface="+mn-ea"/>
                      <a:cs typeface="+mn-cs"/>
                    </a:rPr>
                    <a:t> </a:t>
                  </a:r>
                  <a:r>
                    <a:rPr lang="en-US" altLang="en-US" sz="1800" b="1" kern="1200" dirty="0" err="1">
                      <a:solidFill>
                        <a:prstClr val="black"/>
                      </a:solidFill>
                      <a:latin typeface="Calibri" panose="020F0502020204030204" pitchFamily="34" charset="0"/>
                      <a:ea typeface="+mn-ea"/>
                      <a:cs typeface="+mn-cs"/>
                    </a:rPr>
                    <a:t>đặc</a:t>
                  </a:r>
                  <a:r>
                    <a:rPr lang="en-US" altLang="en-US" sz="1800" b="1" kern="1200" dirty="0">
                      <a:solidFill>
                        <a:prstClr val="black"/>
                      </a:solidFill>
                      <a:latin typeface="Calibri" panose="020F0502020204030204" pitchFamily="34" charset="0"/>
                      <a:ea typeface="+mn-ea"/>
                      <a:cs typeface="+mn-cs"/>
                    </a:rPr>
                    <a:t>, t</a:t>
                  </a:r>
                  <a:r>
                    <a:rPr lang="en-US" altLang="en-US" sz="1800" b="1" kern="1200" baseline="30000" dirty="0">
                      <a:solidFill>
                        <a:prstClr val="black"/>
                      </a:solidFill>
                      <a:latin typeface="Calibri" panose="020F0502020204030204" pitchFamily="34" charset="0"/>
                      <a:ea typeface="+mn-ea"/>
                      <a:cs typeface="+mn-cs"/>
                    </a:rPr>
                    <a:t>0</a:t>
                  </a:r>
                </a:p>
              </p:txBody>
            </p:sp>
            <p:sp>
              <p:nvSpPr>
                <p:cNvPr id="2484" name="Text Box 22">
                  <a:extLst>
                    <a:ext uri="{FF2B5EF4-FFF2-40B4-BE49-F238E27FC236}">
                      <a16:creationId xmlns:a16="http://schemas.microsoft.com/office/drawing/2014/main" id="{93CA3226-EC75-563B-B224-39DEFEB672DE}"/>
                    </a:ext>
                  </a:extLst>
                </p:cNvPr>
                <p:cNvSpPr txBox="1">
                  <a:spLocks noChangeArrowheads="1"/>
                </p:cNvSpPr>
                <p:nvPr/>
              </p:nvSpPr>
              <p:spPr bwMode="auto">
                <a:xfrm>
                  <a:off x="103" y="2666"/>
                  <a:ext cx="1098" cy="472"/>
                </a:xfrm>
                <a:prstGeom prst="round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defTabSz="685800" eaLnBrk="0" hangingPunct="0">
                    <a:buClrTx/>
                    <a:defRPr/>
                  </a:pPr>
                  <a:r>
                    <a:rPr lang="en-US" altLang="en-US" sz="2700" b="1" kern="1200" dirty="0" err="1">
                      <a:gradFill>
                        <a:gsLst>
                          <a:gs pos="0">
                            <a:srgbClr val="7B32B2"/>
                          </a:gs>
                          <a:gs pos="100000">
                            <a:srgbClr val="401A5D"/>
                          </a:gs>
                        </a:gsLst>
                        <a:lin scaled="0"/>
                      </a:gradFill>
                      <a:latin typeface="Calibri" panose="020F0502020204030204" pitchFamily="34" charset="0"/>
                      <a:ea typeface="+mn-ea"/>
                      <a:cs typeface="+mn-cs"/>
                    </a:rPr>
                    <a:t>Viết</a:t>
                  </a:r>
                  <a:r>
                    <a:rPr lang="en-US" altLang="en-US" sz="2700" b="1" kern="1200" dirty="0">
                      <a:gradFill>
                        <a:gsLst>
                          <a:gs pos="0">
                            <a:srgbClr val="7B32B2"/>
                          </a:gs>
                          <a:gs pos="100000">
                            <a:srgbClr val="401A5D"/>
                          </a:gs>
                        </a:gsLst>
                        <a:lin scaled="0"/>
                      </a:gradFill>
                      <a:latin typeface="Calibri" panose="020F0502020204030204" pitchFamily="34" charset="0"/>
                      <a:ea typeface="+mn-ea"/>
                      <a:cs typeface="+mn-cs"/>
                    </a:rPr>
                    <a:t> </a:t>
                  </a:r>
                  <a:r>
                    <a:rPr lang="en-US" altLang="en-US" sz="2700" b="1" kern="1200" dirty="0" err="1">
                      <a:gradFill>
                        <a:gsLst>
                          <a:gs pos="0">
                            <a:srgbClr val="7B32B2"/>
                          </a:gs>
                          <a:gs pos="100000">
                            <a:srgbClr val="401A5D"/>
                          </a:gs>
                        </a:gsLst>
                        <a:lin scaled="0"/>
                      </a:gradFill>
                      <a:latin typeface="Calibri" panose="020F0502020204030204" pitchFamily="34" charset="0"/>
                      <a:ea typeface="+mn-ea"/>
                      <a:cs typeface="+mn-cs"/>
                    </a:rPr>
                    <a:t>gọn</a:t>
                  </a:r>
                  <a:r>
                    <a:rPr lang="en-US" altLang="en-US" sz="2700" b="1" kern="1200" dirty="0">
                      <a:gradFill>
                        <a:gsLst>
                          <a:gs pos="0">
                            <a:srgbClr val="7B32B2"/>
                          </a:gs>
                          <a:gs pos="100000">
                            <a:srgbClr val="401A5D"/>
                          </a:gs>
                        </a:gsLst>
                        <a:lin scaled="0"/>
                      </a:gradFill>
                      <a:latin typeface="Calibri" panose="020F0502020204030204" pitchFamily="34" charset="0"/>
                      <a:ea typeface="+mn-ea"/>
                      <a:cs typeface="+mn-cs"/>
                    </a:rPr>
                    <a:t>:</a:t>
                  </a:r>
                </a:p>
              </p:txBody>
            </p:sp>
          </p:grpSp>
        </p:grpSp>
        <p:sp>
          <p:nvSpPr>
            <p:cNvPr id="11" name="Line 28">
              <a:extLst>
                <a:ext uri="{FF2B5EF4-FFF2-40B4-BE49-F238E27FC236}">
                  <a16:creationId xmlns:a16="http://schemas.microsoft.com/office/drawing/2014/main" id="{AED31451-C21A-6F0B-C9B7-D27777480626}"/>
                </a:ext>
              </a:extLst>
            </p:cNvPr>
            <p:cNvSpPr>
              <a:spLocks noChangeShapeType="1"/>
            </p:cNvSpPr>
            <p:nvPr/>
          </p:nvSpPr>
          <p:spPr bwMode="auto">
            <a:xfrm>
              <a:off x="5162885" y="5937101"/>
              <a:ext cx="1700922" cy="0"/>
            </a:xfrm>
            <a:prstGeom prst="line">
              <a:avLst/>
            </a:prstGeom>
            <a:noFill/>
            <a:ln w="9525">
              <a:solidFill>
                <a:schemeClr val="tx1"/>
              </a:solidFill>
              <a:rou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685800">
                <a:buClrTx/>
                <a:defRPr/>
              </a:pPr>
              <a:endParaRPr lang="en-US" sz="1200" kern="1200" dirty="0">
                <a:solidFill>
                  <a:prstClr val="black"/>
                </a:solidFill>
                <a:latin typeface="Calibri" panose="020F0502020204030204" pitchFamily="34" charset="0"/>
                <a:ea typeface="+mn-ea"/>
                <a:cs typeface="+mn-cs"/>
              </a:endParaRPr>
            </a:p>
          </p:txBody>
        </p:sp>
        <p:sp>
          <p:nvSpPr>
            <p:cNvPr id="12" name="Line 29">
              <a:extLst>
                <a:ext uri="{FF2B5EF4-FFF2-40B4-BE49-F238E27FC236}">
                  <a16:creationId xmlns:a16="http://schemas.microsoft.com/office/drawing/2014/main" id="{9F660E84-43F0-CB02-9BB9-43057852EA86}"/>
                </a:ext>
              </a:extLst>
            </p:cNvPr>
            <p:cNvSpPr>
              <a:spLocks noChangeShapeType="1"/>
            </p:cNvSpPr>
            <p:nvPr/>
          </p:nvSpPr>
          <p:spPr bwMode="auto">
            <a:xfrm>
              <a:off x="5178426" y="6035526"/>
              <a:ext cx="1669840" cy="0"/>
            </a:xfrm>
            <a:prstGeom prst="line">
              <a:avLst/>
            </a:prstGeom>
            <a:noFill/>
            <a:ln w="9525">
              <a:solidFill>
                <a:schemeClr val="tx1"/>
              </a:solidFill>
              <a:round/>
              <a:head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685800">
                <a:buClrTx/>
                <a:defRPr/>
              </a:pPr>
              <a:endParaRPr lang="en-US" sz="1200" kern="1200" dirty="0">
                <a:solidFill>
                  <a:prstClr val="black"/>
                </a:solidFill>
                <a:latin typeface="Calibri" panose="020F0502020204030204" pitchFamily="34" charset="0"/>
                <a:ea typeface="+mn-ea"/>
                <a:cs typeface="+mn-cs"/>
              </a:endParaRPr>
            </a:p>
          </p:txBody>
        </p:sp>
      </p:grpSp>
      <p:sp>
        <p:nvSpPr>
          <p:cNvPr id="2485" name="Text Box 44">
            <a:extLst>
              <a:ext uri="{FF2B5EF4-FFF2-40B4-BE49-F238E27FC236}">
                <a16:creationId xmlns:a16="http://schemas.microsoft.com/office/drawing/2014/main" id="{351F0DB5-DCBC-9DB7-95B4-2FDFE4CEDB19}"/>
              </a:ext>
            </a:extLst>
          </p:cNvPr>
          <p:cNvSpPr txBox="1">
            <a:spLocks noChangeArrowheads="1"/>
          </p:cNvSpPr>
          <p:nvPr/>
        </p:nvSpPr>
        <p:spPr bwMode="auto">
          <a:xfrm>
            <a:off x="799642" y="2863658"/>
            <a:ext cx="8502559" cy="39241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defPPr marR="0" lvl="0" algn="l" rtl="0">
              <a:lnSpc>
                <a:spcPct val="100000"/>
              </a:lnSpc>
              <a:spcBef>
                <a:spcPts val="0"/>
              </a:spcBef>
              <a:spcAft>
                <a:spcPts val="0"/>
              </a:spcAft>
              <a:defRPr/>
            </a:defPPr>
            <a:lvl1pPr defTabSz="685800">
              <a:buClrTx/>
              <a:defRPr sz="1950" b="1" kern="1200">
                <a:gradFill>
                  <a:gsLst>
                    <a:gs pos="0">
                      <a:srgbClr val="007BD3"/>
                    </a:gs>
                    <a:gs pos="100000">
                      <a:srgbClr val="034373"/>
                    </a:gs>
                  </a:gsLst>
                  <a:lin scaled="0"/>
                </a:gradFill>
                <a:latin typeface="Calibri" panose="020F0502020204030204" pitchFamily="34" charset="0"/>
                <a:ea typeface="+mn-ea"/>
                <a:cs typeface="+mn-cs"/>
              </a:defRPr>
            </a:lvl1pPr>
          </a:lstStyle>
          <a:p>
            <a:r>
              <a:rPr lang="en-US" dirty="0" err="1"/>
              <a:t>Phản</a:t>
            </a:r>
            <a:r>
              <a:rPr lang="en-US" dirty="0"/>
              <a:t> </a:t>
            </a:r>
            <a:r>
              <a:rPr lang="en-US" dirty="0" err="1"/>
              <a:t>ứng</a:t>
            </a:r>
            <a:r>
              <a:rPr lang="en-US" dirty="0"/>
              <a:t> ester </a:t>
            </a:r>
            <a:r>
              <a:rPr lang="en-US" dirty="0" err="1"/>
              <a:t>hoá</a:t>
            </a:r>
            <a:r>
              <a:rPr lang="en-US" dirty="0"/>
              <a:t> </a:t>
            </a:r>
            <a:r>
              <a:rPr lang="en-US" dirty="0" err="1"/>
              <a:t>diễn</a:t>
            </a:r>
            <a:r>
              <a:rPr lang="en-US" dirty="0"/>
              <a:t> </a:t>
            </a:r>
            <a:r>
              <a:rPr lang="en-US" dirty="0" err="1"/>
              <a:t>ra</a:t>
            </a:r>
            <a:r>
              <a:rPr lang="en-US" dirty="0"/>
              <a:t> </a:t>
            </a:r>
            <a:r>
              <a:rPr lang="en-US" dirty="0" err="1"/>
              <a:t>với</a:t>
            </a:r>
            <a:r>
              <a:rPr lang="en-US" dirty="0"/>
              <a:t> </a:t>
            </a:r>
            <a:r>
              <a:rPr lang="en-US" dirty="0" err="1"/>
              <a:t>tốc</a:t>
            </a:r>
            <a:r>
              <a:rPr lang="en-US" dirty="0"/>
              <a:t> </a:t>
            </a:r>
            <a:r>
              <a:rPr lang="en-US" dirty="0" err="1"/>
              <a:t>độ</a:t>
            </a:r>
            <a:r>
              <a:rPr lang="en-US" dirty="0"/>
              <a:t> </a:t>
            </a:r>
            <a:r>
              <a:rPr lang="en-US" dirty="0" err="1"/>
              <a:t>chậm</a:t>
            </a:r>
            <a:r>
              <a:rPr lang="en-US" dirty="0"/>
              <a:t> </a:t>
            </a:r>
            <a:r>
              <a:rPr lang="en-US" dirty="0" err="1"/>
              <a:t>và</a:t>
            </a:r>
            <a:r>
              <a:rPr lang="en-US" dirty="0"/>
              <a:t> </a:t>
            </a:r>
            <a:r>
              <a:rPr lang="en-US" dirty="0" err="1"/>
              <a:t>không</a:t>
            </a:r>
            <a:r>
              <a:rPr lang="en-US" dirty="0"/>
              <a:t> </a:t>
            </a:r>
            <a:r>
              <a:rPr lang="en-US" dirty="0" err="1"/>
              <a:t>hoàn</a:t>
            </a:r>
            <a:r>
              <a:rPr lang="en-US" dirty="0"/>
              <a:t> </a:t>
            </a:r>
            <a:r>
              <a:rPr lang="en-US" dirty="0" err="1"/>
              <a:t>toàn</a:t>
            </a:r>
            <a:r>
              <a:rPr lang="en-US" dirty="0"/>
              <a:t>.</a:t>
            </a:r>
          </a:p>
        </p:txBody>
      </p:sp>
    </p:spTree>
    <p:extLst>
      <p:ext uri="{BB962C8B-B14F-4D97-AF65-F5344CB8AC3E}">
        <p14:creationId xmlns:p14="http://schemas.microsoft.com/office/powerpoint/2010/main" val="360875464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additive="base">
                                        <p:cTn id="7" dur="500" fill="hold"/>
                                        <p:tgtEl>
                                          <p:spTgt spid="9"/>
                                        </p:tgtEl>
                                        <p:attrNameLst>
                                          <p:attrName>ppt_x</p:attrName>
                                        </p:attrNameLst>
                                      </p:cBhvr>
                                      <p:tavLst>
                                        <p:tav tm="0">
                                          <p:val>
                                            <p:strVal val="#ppt_x"/>
                                          </p:val>
                                        </p:tav>
                                        <p:tav tm="100000">
                                          <p:val>
                                            <p:strVal val="#ppt_x"/>
                                          </p:val>
                                        </p:tav>
                                      </p:tavLst>
                                    </p:anim>
                                    <p:anim calcmode="lin" valueType="num">
                                      <p:cBhvr additive="base">
                                        <p:cTn id="8" dur="500" fill="hold"/>
                                        <p:tgtEl>
                                          <p:spTgt spid="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Shape 2706"/>
        <p:cNvGrpSpPr/>
        <p:nvPr/>
      </p:nvGrpSpPr>
      <p:grpSpPr>
        <a:xfrm>
          <a:off x="0" y="0"/>
          <a:ext cx="0" cy="0"/>
          <a:chOff x="0" y="0"/>
          <a:chExt cx="0" cy="0"/>
        </a:xfrm>
      </p:grpSpPr>
      <p:sp>
        <p:nvSpPr>
          <p:cNvPr id="4" name="Rectangle: Rounded Corners 3">
            <a:extLst>
              <a:ext uri="{FF2B5EF4-FFF2-40B4-BE49-F238E27FC236}">
                <a16:creationId xmlns:a16="http://schemas.microsoft.com/office/drawing/2014/main" id="{DFAD650E-92B4-C8B4-5DCB-5A43EC7DAF63}"/>
              </a:ext>
            </a:extLst>
          </p:cNvPr>
          <p:cNvSpPr/>
          <p:nvPr/>
        </p:nvSpPr>
        <p:spPr>
          <a:xfrm>
            <a:off x="968606" y="335760"/>
            <a:ext cx="7739296" cy="1650380"/>
          </a:xfrm>
          <a:prstGeom prst="roundRect">
            <a:avLst>
              <a:gd name="adj" fmla="val 9460"/>
            </a:avLst>
          </a:prstGeom>
          <a:noFill/>
          <a:ln>
            <a:solidFill>
              <a:srgbClr val="9BA144"/>
            </a:solidFill>
            <a:prstDash val="sysDo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E4655"/>
              </a:solidFill>
              <a:effectLst/>
              <a:uLnTx/>
              <a:uFillTx/>
              <a:latin typeface="Arial"/>
              <a:ea typeface="+mn-ea"/>
              <a:cs typeface="+mn-cs"/>
              <a:sym typeface="Arial"/>
            </a:endParaRPr>
          </a:p>
        </p:txBody>
      </p:sp>
      <p:pic>
        <p:nvPicPr>
          <p:cNvPr id="5" name="Picture 4">
            <a:extLst>
              <a:ext uri="{FF2B5EF4-FFF2-40B4-BE49-F238E27FC236}">
                <a16:creationId xmlns:a16="http://schemas.microsoft.com/office/drawing/2014/main" id="{2D3A1735-2091-3603-7BA0-CEC9F9D2DB70}"/>
              </a:ext>
            </a:extLst>
          </p:cNvPr>
          <p:cNvPicPr>
            <a:picLocks noChangeAspect="1"/>
          </p:cNvPicPr>
          <p:nvPr/>
        </p:nvPicPr>
        <p:blipFill>
          <a:blip r:embed="rId3"/>
          <a:stretch>
            <a:fillRect/>
          </a:stretch>
        </p:blipFill>
        <p:spPr>
          <a:xfrm>
            <a:off x="0" y="163997"/>
            <a:ext cx="2036256" cy="2036256"/>
          </a:xfrm>
          <a:prstGeom prst="rect">
            <a:avLst/>
          </a:prstGeom>
        </p:spPr>
      </p:pic>
      <p:sp>
        <p:nvSpPr>
          <p:cNvPr id="6" name="TextBox 5">
            <a:extLst>
              <a:ext uri="{FF2B5EF4-FFF2-40B4-BE49-F238E27FC236}">
                <a16:creationId xmlns:a16="http://schemas.microsoft.com/office/drawing/2014/main" id="{755CC4D5-B791-2B4F-CF3D-38791A2F34F6}"/>
              </a:ext>
            </a:extLst>
          </p:cNvPr>
          <p:cNvSpPr txBox="1"/>
          <p:nvPr/>
        </p:nvSpPr>
        <p:spPr>
          <a:xfrm>
            <a:off x="1638886" y="341394"/>
            <a:ext cx="6907238" cy="1644746"/>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0" indent="0" algn="ctr">
              <a:buClr>
                <a:schemeClr val="lt1"/>
              </a:buClr>
              <a:buSzPts val="1200"/>
              <a:buFont typeface="Montserrat"/>
              <a:buNone/>
              <a:defRPr sz="1600">
                <a:solidFill>
                  <a:schemeClr val="lt1"/>
                </a:solidFill>
                <a:latin typeface="Calibri" panose="020F0502020204030204" pitchFamily="34" charset="0"/>
                <a:ea typeface="Calibri" panose="020F0502020204030204" pitchFamily="34" charset="0"/>
                <a:cs typeface="Calibri" panose="020F0502020204030204" pitchFamily="34" charset="0"/>
                <a:sym typeface="Montserrat Medium"/>
              </a:defRPr>
            </a:lvl1pPr>
            <a:lvl2pPr marL="914400" indent="-304800" algn="ctr">
              <a:buClr>
                <a:schemeClr val="lt1"/>
              </a:buClr>
              <a:buSzPts val="1200"/>
              <a:buFont typeface="Montserrat"/>
              <a:buNone/>
              <a:defRPr sz="1200">
                <a:solidFill>
                  <a:schemeClr val="lt1"/>
                </a:solidFill>
                <a:latin typeface="Montserrat"/>
                <a:ea typeface="Montserrat"/>
                <a:cs typeface="Montserrat"/>
                <a:sym typeface="Montserrat"/>
              </a:defRPr>
            </a:lvl2pPr>
            <a:lvl3pPr marL="1371600" indent="-304800" algn="ctr">
              <a:buClr>
                <a:schemeClr val="lt1"/>
              </a:buClr>
              <a:buSzPts val="1200"/>
              <a:buFont typeface="Montserrat"/>
              <a:buNone/>
              <a:defRPr sz="1200">
                <a:solidFill>
                  <a:schemeClr val="lt1"/>
                </a:solidFill>
                <a:latin typeface="Montserrat"/>
                <a:ea typeface="Montserrat"/>
                <a:cs typeface="Montserrat"/>
                <a:sym typeface="Montserrat"/>
              </a:defRPr>
            </a:lvl3pPr>
            <a:lvl4pPr marL="1828800" indent="-304800" algn="ctr">
              <a:buClr>
                <a:schemeClr val="lt1"/>
              </a:buClr>
              <a:buSzPts val="1200"/>
              <a:buFont typeface="Montserrat"/>
              <a:buNone/>
              <a:defRPr sz="1200">
                <a:solidFill>
                  <a:schemeClr val="lt1"/>
                </a:solidFill>
                <a:latin typeface="Montserrat"/>
                <a:ea typeface="Montserrat"/>
                <a:cs typeface="Montserrat"/>
                <a:sym typeface="Montserrat"/>
              </a:defRPr>
            </a:lvl4pPr>
            <a:lvl5pPr marL="2286000" indent="-304800" algn="ctr">
              <a:buClr>
                <a:schemeClr val="lt1"/>
              </a:buClr>
              <a:buSzPts val="1200"/>
              <a:buFont typeface="Montserrat"/>
              <a:buNone/>
              <a:defRPr sz="1200">
                <a:solidFill>
                  <a:schemeClr val="lt1"/>
                </a:solidFill>
                <a:latin typeface="Montserrat"/>
                <a:ea typeface="Montserrat"/>
                <a:cs typeface="Montserrat"/>
                <a:sym typeface="Montserrat"/>
              </a:defRPr>
            </a:lvl5pPr>
            <a:lvl6pPr marL="2743200" indent="-304800" algn="ctr">
              <a:buClr>
                <a:schemeClr val="lt1"/>
              </a:buClr>
              <a:buSzPts val="1200"/>
              <a:buFont typeface="Montserrat"/>
              <a:buNone/>
              <a:defRPr sz="1200">
                <a:solidFill>
                  <a:schemeClr val="lt1"/>
                </a:solidFill>
                <a:latin typeface="Montserrat"/>
                <a:ea typeface="Montserrat"/>
                <a:cs typeface="Montserrat"/>
                <a:sym typeface="Montserrat"/>
              </a:defRPr>
            </a:lvl6pPr>
            <a:lvl7pPr marL="3200400" indent="-304800" algn="ctr">
              <a:buClr>
                <a:schemeClr val="lt1"/>
              </a:buClr>
              <a:buSzPts val="1200"/>
              <a:buFont typeface="Montserrat"/>
              <a:buNone/>
              <a:defRPr sz="1200">
                <a:solidFill>
                  <a:schemeClr val="lt1"/>
                </a:solidFill>
                <a:latin typeface="Montserrat"/>
                <a:ea typeface="Montserrat"/>
                <a:cs typeface="Montserrat"/>
                <a:sym typeface="Montserrat"/>
              </a:defRPr>
            </a:lvl7pPr>
            <a:lvl8pPr marL="3657600" indent="-304800" algn="ctr">
              <a:buClr>
                <a:schemeClr val="lt1"/>
              </a:buClr>
              <a:buSzPts val="1200"/>
              <a:buFont typeface="Montserrat"/>
              <a:buNone/>
              <a:defRPr sz="1200">
                <a:solidFill>
                  <a:schemeClr val="lt1"/>
                </a:solidFill>
                <a:latin typeface="Montserrat"/>
                <a:ea typeface="Montserrat"/>
                <a:cs typeface="Montserrat"/>
                <a:sym typeface="Montserrat"/>
              </a:defRPr>
            </a:lvl8pPr>
            <a:lvl9pPr marL="4114800" indent="-304800" algn="ctr">
              <a:buClr>
                <a:schemeClr val="lt1"/>
              </a:buClr>
              <a:buSzPts val="1200"/>
              <a:buFont typeface="Montserrat"/>
              <a:buNone/>
              <a:defRPr sz="1200">
                <a:solidFill>
                  <a:schemeClr val="lt1"/>
                </a:solidFill>
                <a:latin typeface="Montserrat"/>
                <a:ea typeface="Montserrat"/>
                <a:cs typeface="Montserrat"/>
                <a:sym typeface="Montserrat"/>
              </a:defRPr>
            </a:lvl9pPr>
          </a:lstStyle>
          <a:p>
            <a:pPr marL="0" marR="0" lvl="0" indent="0" algn="ctr" defTabSz="914400" rtl="0" eaLnBrk="1" fontAlgn="auto" latinLnBrk="0" hangingPunct="1">
              <a:lnSpc>
                <a:spcPct val="100000"/>
              </a:lnSpc>
              <a:spcBef>
                <a:spcPts val="0"/>
              </a:spcBef>
              <a:spcAft>
                <a:spcPts val="0"/>
              </a:spcAft>
              <a:buClr>
                <a:srgbClr val="0E4655"/>
              </a:buClr>
              <a:buSzPts val="1200"/>
              <a:buFont typeface="Montserrat"/>
              <a:buNone/>
              <a:tabLst/>
              <a:defRPr/>
            </a:pPr>
            <a:r>
              <a:rPr kumimoji="0" lang="vi-VN" sz="2200" b="1" i="0" u="none" strike="noStrike" kern="0" cap="none" spc="0" normalizeH="0" baseline="0" noProof="0" dirty="0">
                <a:ln>
                  <a:noFill/>
                </a:ln>
                <a:solidFill>
                  <a:srgbClr val="F3F3F3">
                    <a:lumMod val="10000"/>
                  </a:srgbClr>
                </a:solidFill>
                <a:effectLst/>
                <a:uLnTx/>
                <a:uFillTx/>
                <a:latin typeface="Fira Sans Condensed" panose="020B0503050000020004" pitchFamily="34" charset="0"/>
                <a:cs typeface="Calibri" panose="020F0502020204030204" pitchFamily="34" charset="0"/>
                <a:sym typeface="Montserrat Medium"/>
              </a:rPr>
              <a:t>Propyl acetate là một ester có mùi thơm đặc trưng của quả lê. Propyl acetate thu được khi đun nóng acetic acid với propyl alcohol (CH</a:t>
            </a:r>
            <a:r>
              <a:rPr kumimoji="0" lang="vi-VN" sz="2200" b="1" i="0" u="none" strike="noStrike" kern="0" cap="none" spc="0" normalizeH="0" baseline="-25000" noProof="0" dirty="0">
                <a:ln>
                  <a:noFill/>
                </a:ln>
                <a:solidFill>
                  <a:srgbClr val="F3F3F3">
                    <a:lumMod val="10000"/>
                  </a:srgbClr>
                </a:solidFill>
                <a:effectLst/>
                <a:uLnTx/>
                <a:uFillTx/>
                <a:latin typeface="Fira Sans Condensed" panose="020B0503050000020004" pitchFamily="34" charset="0"/>
                <a:cs typeface="Calibri" panose="020F0502020204030204" pitchFamily="34" charset="0"/>
                <a:sym typeface="Montserrat Medium"/>
              </a:rPr>
              <a:t>3</a:t>
            </a:r>
            <a:r>
              <a:rPr kumimoji="0" lang="vi-VN" sz="2200" b="1" i="0" u="none" strike="noStrike" kern="0" cap="none" spc="0" normalizeH="0" baseline="0" noProof="0" dirty="0">
                <a:ln>
                  <a:noFill/>
                </a:ln>
                <a:solidFill>
                  <a:srgbClr val="F3F3F3">
                    <a:lumMod val="10000"/>
                  </a:srgbClr>
                </a:solidFill>
                <a:effectLst/>
                <a:uLnTx/>
                <a:uFillTx/>
                <a:latin typeface="Fira Sans Condensed" panose="020B0503050000020004" pitchFamily="34" charset="0"/>
                <a:cs typeface="Calibri" panose="020F0502020204030204" pitchFamily="34" charset="0"/>
                <a:sym typeface="Montserrat Medium"/>
              </a:rPr>
              <a:t>CH</a:t>
            </a:r>
            <a:r>
              <a:rPr kumimoji="0" lang="vi-VN" sz="2200" b="1" i="0" u="none" strike="noStrike" kern="0" cap="none" spc="0" normalizeH="0" baseline="-25000" noProof="0" dirty="0">
                <a:ln>
                  <a:noFill/>
                </a:ln>
                <a:solidFill>
                  <a:srgbClr val="F3F3F3">
                    <a:lumMod val="10000"/>
                  </a:srgbClr>
                </a:solidFill>
                <a:effectLst/>
                <a:uLnTx/>
                <a:uFillTx/>
                <a:latin typeface="Fira Sans Condensed" panose="020B0503050000020004" pitchFamily="34" charset="0"/>
                <a:cs typeface="Calibri" panose="020F0502020204030204" pitchFamily="34" charset="0"/>
                <a:sym typeface="Montserrat Medium"/>
              </a:rPr>
              <a:t>2</a:t>
            </a:r>
            <a:r>
              <a:rPr kumimoji="0" lang="vi-VN" sz="2200" b="1" i="0" u="none" strike="noStrike" kern="0" cap="none" spc="0" normalizeH="0" baseline="0" noProof="0" dirty="0">
                <a:ln>
                  <a:noFill/>
                </a:ln>
                <a:solidFill>
                  <a:srgbClr val="F3F3F3">
                    <a:lumMod val="10000"/>
                  </a:srgbClr>
                </a:solidFill>
                <a:effectLst/>
                <a:uLnTx/>
                <a:uFillTx/>
                <a:latin typeface="Fira Sans Condensed" panose="020B0503050000020004" pitchFamily="34" charset="0"/>
                <a:cs typeface="Calibri" panose="020F0502020204030204" pitchFamily="34" charset="0"/>
                <a:sym typeface="Montserrat Medium"/>
              </a:rPr>
              <a:t>CH</a:t>
            </a:r>
            <a:r>
              <a:rPr kumimoji="0" lang="vi-VN" sz="2200" b="1" i="0" u="none" strike="noStrike" kern="0" cap="none" spc="0" normalizeH="0" baseline="-25000" noProof="0" dirty="0">
                <a:ln>
                  <a:noFill/>
                </a:ln>
                <a:solidFill>
                  <a:srgbClr val="F3F3F3">
                    <a:lumMod val="10000"/>
                  </a:srgbClr>
                </a:solidFill>
                <a:effectLst/>
                <a:uLnTx/>
                <a:uFillTx/>
                <a:latin typeface="Fira Sans Condensed" panose="020B0503050000020004" pitchFamily="34" charset="0"/>
                <a:cs typeface="Calibri" panose="020F0502020204030204" pitchFamily="34" charset="0"/>
                <a:sym typeface="Montserrat Medium"/>
              </a:rPr>
              <a:t>2</a:t>
            </a:r>
            <a:r>
              <a:rPr kumimoji="0" lang="vi-VN" sz="2200" b="1" i="0" u="none" strike="noStrike" kern="0" cap="none" spc="0" normalizeH="0" baseline="0" noProof="0" dirty="0">
                <a:ln>
                  <a:noFill/>
                </a:ln>
                <a:solidFill>
                  <a:srgbClr val="F3F3F3">
                    <a:lumMod val="10000"/>
                  </a:srgbClr>
                </a:solidFill>
                <a:effectLst/>
                <a:uLnTx/>
                <a:uFillTx/>
                <a:latin typeface="Fira Sans Condensed" panose="020B0503050000020004" pitchFamily="34" charset="0"/>
                <a:cs typeface="Calibri" panose="020F0502020204030204" pitchFamily="34" charset="0"/>
                <a:sym typeface="Montserrat Medium"/>
              </a:rPr>
              <a:t>OH) có mặt H</a:t>
            </a:r>
            <a:r>
              <a:rPr kumimoji="0" lang="vi-VN" sz="2200" b="1" i="0" u="none" strike="noStrike" kern="0" cap="none" spc="0" normalizeH="0" baseline="-25000" noProof="0" dirty="0">
                <a:ln>
                  <a:noFill/>
                </a:ln>
                <a:solidFill>
                  <a:srgbClr val="F3F3F3">
                    <a:lumMod val="10000"/>
                  </a:srgbClr>
                </a:solidFill>
                <a:effectLst/>
                <a:uLnTx/>
                <a:uFillTx/>
                <a:latin typeface="Fira Sans Condensed" panose="020B0503050000020004" pitchFamily="34" charset="0"/>
                <a:cs typeface="Calibri" panose="020F0502020204030204" pitchFamily="34" charset="0"/>
                <a:sym typeface="Montserrat Medium"/>
              </a:rPr>
              <a:t>2</a:t>
            </a:r>
            <a:r>
              <a:rPr kumimoji="0" lang="vi-VN" sz="2200" b="1" i="0" u="none" strike="noStrike" kern="0" cap="none" spc="0" normalizeH="0" baseline="0" noProof="0" dirty="0">
                <a:ln>
                  <a:noFill/>
                </a:ln>
                <a:solidFill>
                  <a:srgbClr val="F3F3F3">
                    <a:lumMod val="10000"/>
                  </a:srgbClr>
                </a:solidFill>
                <a:effectLst/>
                <a:uLnTx/>
                <a:uFillTx/>
                <a:latin typeface="Fira Sans Condensed" panose="020B0503050000020004" pitchFamily="34" charset="0"/>
                <a:cs typeface="Calibri" panose="020F0502020204030204" pitchFamily="34" charset="0"/>
                <a:sym typeface="Montserrat Medium"/>
              </a:rPr>
              <a:t>SO</a:t>
            </a:r>
            <a:r>
              <a:rPr kumimoji="0" lang="vi-VN" sz="2200" b="1" i="0" u="none" strike="noStrike" kern="0" cap="none" spc="0" normalizeH="0" baseline="-25000" noProof="0" dirty="0">
                <a:ln>
                  <a:noFill/>
                </a:ln>
                <a:solidFill>
                  <a:srgbClr val="F3F3F3">
                    <a:lumMod val="10000"/>
                  </a:srgbClr>
                </a:solidFill>
                <a:effectLst/>
                <a:uLnTx/>
                <a:uFillTx/>
                <a:latin typeface="Fira Sans Condensed" panose="020B0503050000020004" pitchFamily="34" charset="0"/>
                <a:cs typeface="Calibri" panose="020F0502020204030204" pitchFamily="34" charset="0"/>
                <a:sym typeface="Montserrat Medium"/>
              </a:rPr>
              <a:t>4</a:t>
            </a:r>
            <a:r>
              <a:rPr kumimoji="0" lang="vi-VN" sz="2200" b="1" i="0" u="none" strike="noStrike" kern="0" cap="none" spc="0" normalizeH="0" baseline="0" noProof="0" dirty="0">
                <a:ln>
                  <a:noFill/>
                </a:ln>
                <a:solidFill>
                  <a:srgbClr val="F3F3F3">
                    <a:lumMod val="10000"/>
                  </a:srgbClr>
                </a:solidFill>
                <a:effectLst/>
                <a:uLnTx/>
                <a:uFillTx/>
                <a:latin typeface="Fira Sans Condensed" panose="020B0503050000020004" pitchFamily="34" charset="0"/>
                <a:cs typeface="Calibri" panose="020F0502020204030204" pitchFamily="34" charset="0"/>
                <a:sym typeface="Montserrat Medium"/>
              </a:rPr>
              <a:t> đặc làm xúc tác. Viết phương trình hóa học của phản ứng xảy ra.</a:t>
            </a:r>
            <a:r>
              <a:rPr kumimoji="0" lang="en-US" sz="2200" b="1" i="0" u="none" strike="noStrike" kern="0" cap="none" spc="0" normalizeH="0" baseline="0" noProof="0" dirty="0">
                <a:ln>
                  <a:noFill/>
                </a:ln>
                <a:solidFill>
                  <a:srgbClr val="F3F3F3">
                    <a:lumMod val="10000"/>
                  </a:srgbClr>
                </a:solidFill>
                <a:effectLst/>
                <a:uLnTx/>
                <a:uFillTx/>
                <a:latin typeface="Fira Sans Condensed" panose="020B0503050000020004" pitchFamily="34" charset="0"/>
                <a:cs typeface="Calibri" panose="020F0502020204030204" pitchFamily="34" charset="0"/>
                <a:sym typeface="Montserrat Medium"/>
              </a:rPr>
              <a:t> </a:t>
            </a:r>
          </a:p>
        </p:txBody>
      </p:sp>
      <p:sp>
        <p:nvSpPr>
          <p:cNvPr id="2" name="Rectangle: Rounded Corners 1">
            <a:extLst>
              <a:ext uri="{FF2B5EF4-FFF2-40B4-BE49-F238E27FC236}">
                <a16:creationId xmlns:a16="http://schemas.microsoft.com/office/drawing/2014/main" id="{1F398BB4-9461-46D4-E118-B5D3C4330BB8}"/>
              </a:ext>
            </a:extLst>
          </p:cNvPr>
          <p:cNvSpPr/>
          <p:nvPr/>
        </p:nvSpPr>
        <p:spPr>
          <a:xfrm>
            <a:off x="365760" y="2702992"/>
            <a:ext cx="8342142" cy="2104747"/>
          </a:xfrm>
          <a:prstGeom prst="roundRect">
            <a:avLst>
              <a:gd name="adj" fmla="val 9460"/>
            </a:avLst>
          </a:prstGeom>
          <a:noFill/>
          <a:ln>
            <a:solidFill>
              <a:srgbClr val="F45555"/>
            </a:solidFill>
            <a:prstDash val="sysDo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E4655"/>
              </a:solidFill>
              <a:effectLst/>
              <a:uLnTx/>
              <a:uFillTx/>
              <a:latin typeface="Arial"/>
              <a:ea typeface="+mn-ea"/>
              <a:cs typeface="+mn-cs"/>
              <a:sym typeface="Arial"/>
            </a:endParaRPr>
          </a:p>
        </p:txBody>
      </p:sp>
      <p:sp>
        <p:nvSpPr>
          <p:cNvPr id="10" name="TextBox 9">
            <a:extLst>
              <a:ext uri="{FF2B5EF4-FFF2-40B4-BE49-F238E27FC236}">
                <a16:creationId xmlns:a16="http://schemas.microsoft.com/office/drawing/2014/main" id="{578861BF-BEB4-9123-B216-7E9C12B2C311}"/>
              </a:ext>
            </a:extLst>
          </p:cNvPr>
          <p:cNvSpPr txBox="1"/>
          <p:nvPr/>
        </p:nvSpPr>
        <p:spPr>
          <a:xfrm>
            <a:off x="365760" y="2842956"/>
            <a:ext cx="3136729" cy="559316"/>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0" indent="0" algn="ctr">
              <a:buClr>
                <a:schemeClr val="lt1"/>
              </a:buClr>
              <a:buSzPts val="1200"/>
              <a:buFont typeface="Montserrat"/>
              <a:buNone/>
              <a:defRPr sz="1600">
                <a:solidFill>
                  <a:schemeClr val="lt1"/>
                </a:solidFill>
                <a:latin typeface="Calibri" panose="020F0502020204030204" pitchFamily="34" charset="0"/>
                <a:ea typeface="Calibri" panose="020F0502020204030204" pitchFamily="34" charset="0"/>
                <a:cs typeface="Calibri" panose="020F0502020204030204" pitchFamily="34" charset="0"/>
                <a:sym typeface="Montserrat Medium"/>
              </a:defRPr>
            </a:lvl1pPr>
            <a:lvl2pPr marL="914400" indent="-304800" algn="ctr">
              <a:buClr>
                <a:schemeClr val="lt1"/>
              </a:buClr>
              <a:buSzPts val="1200"/>
              <a:buFont typeface="Montserrat"/>
              <a:buNone/>
              <a:defRPr sz="1200">
                <a:solidFill>
                  <a:schemeClr val="lt1"/>
                </a:solidFill>
                <a:latin typeface="Montserrat"/>
                <a:ea typeface="Montserrat"/>
                <a:cs typeface="Montserrat"/>
                <a:sym typeface="Montserrat"/>
              </a:defRPr>
            </a:lvl2pPr>
            <a:lvl3pPr marL="1371600" indent="-304800" algn="ctr">
              <a:buClr>
                <a:schemeClr val="lt1"/>
              </a:buClr>
              <a:buSzPts val="1200"/>
              <a:buFont typeface="Montserrat"/>
              <a:buNone/>
              <a:defRPr sz="1200">
                <a:solidFill>
                  <a:schemeClr val="lt1"/>
                </a:solidFill>
                <a:latin typeface="Montserrat"/>
                <a:ea typeface="Montserrat"/>
                <a:cs typeface="Montserrat"/>
                <a:sym typeface="Montserrat"/>
              </a:defRPr>
            </a:lvl3pPr>
            <a:lvl4pPr marL="1828800" indent="-304800" algn="ctr">
              <a:buClr>
                <a:schemeClr val="lt1"/>
              </a:buClr>
              <a:buSzPts val="1200"/>
              <a:buFont typeface="Montserrat"/>
              <a:buNone/>
              <a:defRPr sz="1200">
                <a:solidFill>
                  <a:schemeClr val="lt1"/>
                </a:solidFill>
                <a:latin typeface="Montserrat"/>
                <a:ea typeface="Montserrat"/>
                <a:cs typeface="Montserrat"/>
                <a:sym typeface="Montserrat"/>
              </a:defRPr>
            </a:lvl4pPr>
            <a:lvl5pPr marL="2286000" indent="-304800" algn="ctr">
              <a:buClr>
                <a:schemeClr val="lt1"/>
              </a:buClr>
              <a:buSzPts val="1200"/>
              <a:buFont typeface="Montserrat"/>
              <a:buNone/>
              <a:defRPr sz="1200">
                <a:solidFill>
                  <a:schemeClr val="lt1"/>
                </a:solidFill>
                <a:latin typeface="Montserrat"/>
                <a:ea typeface="Montserrat"/>
                <a:cs typeface="Montserrat"/>
                <a:sym typeface="Montserrat"/>
              </a:defRPr>
            </a:lvl5pPr>
            <a:lvl6pPr marL="2743200" indent="-304800" algn="ctr">
              <a:buClr>
                <a:schemeClr val="lt1"/>
              </a:buClr>
              <a:buSzPts val="1200"/>
              <a:buFont typeface="Montserrat"/>
              <a:buNone/>
              <a:defRPr sz="1200">
                <a:solidFill>
                  <a:schemeClr val="lt1"/>
                </a:solidFill>
                <a:latin typeface="Montserrat"/>
                <a:ea typeface="Montserrat"/>
                <a:cs typeface="Montserrat"/>
                <a:sym typeface="Montserrat"/>
              </a:defRPr>
            </a:lvl6pPr>
            <a:lvl7pPr marL="3200400" indent="-304800" algn="ctr">
              <a:buClr>
                <a:schemeClr val="lt1"/>
              </a:buClr>
              <a:buSzPts val="1200"/>
              <a:buFont typeface="Montserrat"/>
              <a:buNone/>
              <a:defRPr sz="1200">
                <a:solidFill>
                  <a:schemeClr val="lt1"/>
                </a:solidFill>
                <a:latin typeface="Montserrat"/>
                <a:ea typeface="Montserrat"/>
                <a:cs typeface="Montserrat"/>
                <a:sym typeface="Montserrat"/>
              </a:defRPr>
            </a:lvl7pPr>
            <a:lvl8pPr marL="3657600" indent="-304800" algn="ctr">
              <a:buClr>
                <a:schemeClr val="lt1"/>
              </a:buClr>
              <a:buSzPts val="1200"/>
              <a:buFont typeface="Montserrat"/>
              <a:buNone/>
              <a:defRPr sz="1200">
                <a:solidFill>
                  <a:schemeClr val="lt1"/>
                </a:solidFill>
                <a:latin typeface="Montserrat"/>
                <a:ea typeface="Montserrat"/>
                <a:cs typeface="Montserrat"/>
                <a:sym typeface="Montserrat"/>
              </a:defRPr>
            </a:lvl8pPr>
            <a:lvl9pPr marL="4114800" indent="-304800" algn="ctr">
              <a:buClr>
                <a:schemeClr val="lt1"/>
              </a:buClr>
              <a:buSzPts val="1200"/>
              <a:buFont typeface="Montserrat"/>
              <a:buNone/>
              <a:defRPr sz="1200">
                <a:solidFill>
                  <a:schemeClr val="lt1"/>
                </a:solidFill>
                <a:latin typeface="Montserrat"/>
                <a:ea typeface="Montserrat"/>
                <a:cs typeface="Montserrat"/>
                <a:sym typeface="Montserrat"/>
              </a:defRPr>
            </a:lvl9pPr>
          </a:lstStyle>
          <a:p>
            <a:pPr marL="0" marR="0" lvl="0" indent="0" algn="ctr" defTabSz="914400" rtl="0" eaLnBrk="1" fontAlgn="auto" latinLnBrk="0" hangingPunct="1">
              <a:lnSpc>
                <a:spcPct val="100000"/>
              </a:lnSpc>
              <a:spcBef>
                <a:spcPts val="0"/>
              </a:spcBef>
              <a:spcAft>
                <a:spcPts val="0"/>
              </a:spcAft>
              <a:buClr>
                <a:srgbClr val="0E4655"/>
              </a:buClr>
              <a:buSzPts val="1200"/>
              <a:buFont typeface="Montserrat"/>
              <a:buNone/>
              <a:tabLst/>
              <a:defRPr/>
            </a:pPr>
            <a:r>
              <a:rPr lang="en-US" sz="2400" dirty="0">
                <a:solidFill>
                  <a:srgbClr val="F3F3F3">
                    <a:lumMod val="10000"/>
                  </a:srgbClr>
                </a:solidFill>
              </a:rPr>
              <a:t>P</a:t>
            </a:r>
            <a:r>
              <a:rPr kumimoji="0" lang="vi-VN" sz="2400" b="0" i="0" u="none" strike="noStrike" kern="0" cap="none" spc="0" normalizeH="0" baseline="0" noProof="0" dirty="0">
                <a:ln>
                  <a:noFill/>
                </a:ln>
                <a:solidFill>
                  <a:srgbClr val="F3F3F3">
                    <a:lumMod val="10000"/>
                  </a:srgbClr>
                </a:solidFill>
                <a:effectLst/>
                <a:uLnTx/>
                <a:uFillTx/>
                <a:latin typeface="Calibri" panose="020F0502020204030204" pitchFamily="34" charset="0"/>
                <a:cs typeface="Calibri" panose="020F0502020204030204" pitchFamily="34" charset="0"/>
                <a:sym typeface="Montserrat Medium"/>
              </a:rPr>
              <a:t>hương trình hóa học:</a:t>
            </a:r>
            <a:endParaRPr kumimoji="0" lang="en-US" sz="2400" b="0" i="0" u="none" strike="noStrike" kern="0" cap="none" spc="0" normalizeH="0" baseline="0" noProof="0" dirty="0">
              <a:ln>
                <a:noFill/>
              </a:ln>
              <a:solidFill>
                <a:srgbClr val="F3F3F3">
                  <a:lumMod val="10000"/>
                </a:srgbClr>
              </a:solidFill>
              <a:effectLst/>
              <a:uLnTx/>
              <a:uFillTx/>
              <a:latin typeface="Calibri" panose="020F0502020204030204" pitchFamily="34" charset="0"/>
              <a:cs typeface="Calibri" panose="020F0502020204030204" pitchFamily="34" charset="0"/>
              <a:sym typeface="Montserrat Medium"/>
            </a:endParaRPr>
          </a:p>
        </p:txBody>
      </p:sp>
      <p:pic>
        <p:nvPicPr>
          <p:cNvPr id="12" name="Picture 11">
            <a:extLst>
              <a:ext uri="{FF2B5EF4-FFF2-40B4-BE49-F238E27FC236}">
                <a16:creationId xmlns:a16="http://schemas.microsoft.com/office/drawing/2014/main" id="{38FA05E0-13E3-87F7-8027-CD705C786A90}"/>
              </a:ext>
            </a:extLst>
          </p:cNvPr>
          <p:cNvPicPr>
            <a:picLocks noChangeAspect="1"/>
          </p:cNvPicPr>
          <p:nvPr/>
        </p:nvPicPr>
        <p:blipFill>
          <a:blip r:embed="rId4"/>
          <a:stretch>
            <a:fillRect/>
          </a:stretch>
        </p:blipFill>
        <p:spPr>
          <a:xfrm>
            <a:off x="7624040" y="1984674"/>
            <a:ext cx="1650380" cy="1650380"/>
          </a:xfrm>
          <a:prstGeom prst="rect">
            <a:avLst/>
          </a:prstGeom>
        </p:spPr>
      </p:pic>
      <p:grpSp>
        <p:nvGrpSpPr>
          <p:cNvPr id="3" name="Group 2">
            <a:extLst>
              <a:ext uri="{FF2B5EF4-FFF2-40B4-BE49-F238E27FC236}">
                <a16:creationId xmlns:a16="http://schemas.microsoft.com/office/drawing/2014/main" id="{FFD51FBB-D992-BFB2-BD8C-7B4934474B83}"/>
              </a:ext>
            </a:extLst>
          </p:cNvPr>
          <p:cNvGrpSpPr/>
          <p:nvPr/>
        </p:nvGrpSpPr>
        <p:grpSpPr>
          <a:xfrm>
            <a:off x="443845" y="3480243"/>
            <a:ext cx="8334395" cy="726579"/>
            <a:chOff x="764367" y="5459863"/>
            <a:chExt cx="10589416" cy="688976"/>
          </a:xfrm>
        </p:grpSpPr>
        <p:grpSp>
          <p:nvGrpSpPr>
            <p:cNvPr id="14" name="Group 15">
              <a:extLst>
                <a:ext uri="{FF2B5EF4-FFF2-40B4-BE49-F238E27FC236}">
                  <a16:creationId xmlns:a16="http://schemas.microsoft.com/office/drawing/2014/main" id="{231301A8-4428-75B2-61FA-413A1F00435C}"/>
                </a:ext>
              </a:extLst>
            </p:cNvPr>
            <p:cNvGrpSpPr/>
            <p:nvPr/>
          </p:nvGrpSpPr>
          <p:grpSpPr bwMode="auto">
            <a:xfrm>
              <a:off x="764367" y="5459863"/>
              <a:ext cx="10589416" cy="688976"/>
              <a:chOff x="-128" y="3033"/>
              <a:chExt cx="6034" cy="434"/>
            </a:xfrm>
          </p:grpSpPr>
          <p:sp>
            <p:nvSpPr>
              <p:cNvPr id="15" name="Text Box 16">
                <a:extLst>
                  <a:ext uri="{FF2B5EF4-FFF2-40B4-BE49-F238E27FC236}">
                    <a16:creationId xmlns:a16="http://schemas.microsoft.com/office/drawing/2014/main" id="{A9FFB214-440B-D63A-2486-AA1A9E43A762}"/>
                  </a:ext>
                </a:extLst>
              </p:cNvPr>
              <p:cNvSpPr txBox="1">
                <a:spLocks noChangeArrowheads="1"/>
              </p:cNvSpPr>
              <p:nvPr/>
            </p:nvSpPr>
            <p:spPr bwMode="auto">
              <a:xfrm>
                <a:off x="-128" y="3112"/>
                <a:ext cx="2337" cy="336"/>
              </a:xfrm>
              <a:prstGeom prst="round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defTabSz="685800">
                  <a:buClrTx/>
                  <a:defRPr/>
                </a:pPr>
                <a:r>
                  <a:rPr lang="en-US" altLang="en-US" sz="2700" b="1" kern="1200" dirty="0">
                    <a:solidFill>
                      <a:prstClr val="black"/>
                    </a:solidFill>
                    <a:latin typeface="Calibri" panose="020F0502020204030204" pitchFamily="34" charset="0"/>
                    <a:ea typeface="+mn-ea"/>
                    <a:cs typeface="+mn-cs"/>
                  </a:rPr>
                  <a:t>CH</a:t>
                </a:r>
                <a:r>
                  <a:rPr lang="en-US" altLang="en-US" sz="2700" b="1" kern="1200" baseline="-25000" dirty="0">
                    <a:solidFill>
                      <a:prstClr val="black"/>
                    </a:solidFill>
                    <a:latin typeface="Calibri" panose="020F0502020204030204" pitchFamily="34" charset="0"/>
                    <a:ea typeface="+mn-ea"/>
                    <a:cs typeface="+mn-cs"/>
                  </a:rPr>
                  <a:t>3</a:t>
                </a:r>
                <a:r>
                  <a:rPr lang="en-US" altLang="en-US" sz="2700" b="1" kern="1200" dirty="0">
                    <a:solidFill>
                      <a:prstClr val="black"/>
                    </a:solidFill>
                    <a:latin typeface="Calibri" panose="020F0502020204030204" pitchFamily="34" charset="0"/>
                    <a:ea typeface="+mn-ea"/>
                    <a:cs typeface="+mn-cs"/>
                  </a:rPr>
                  <a:t>-CO</a:t>
                </a:r>
                <a:r>
                  <a:rPr lang="en-US" altLang="en-US" sz="2700" b="1" kern="1200" dirty="0">
                    <a:gradFill>
                      <a:gsLst>
                        <a:gs pos="0">
                          <a:srgbClr val="007BD3"/>
                        </a:gs>
                        <a:gs pos="100000">
                          <a:srgbClr val="034373"/>
                        </a:gs>
                      </a:gsLst>
                      <a:lin scaled="0"/>
                    </a:gradFill>
                    <a:latin typeface="Calibri" panose="020F0502020204030204" pitchFamily="34" charset="0"/>
                    <a:ea typeface="+mn-ea"/>
                    <a:cs typeface="+mn-cs"/>
                  </a:rPr>
                  <a:t>OH</a:t>
                </a:r>
                <a:r>
                  <a:rPr lang="en-US" altLang="en-US" sz="2700" b="1" kern="1200" dirty="0">
                    <a:solidFill>
                      <a:prstClr val="black"/>
                    </a:solidFill>
                    <a:latin typeface="Calibri" panose="020F0502020204030204" pitchFamily="34" charset="0"/>
                    <a:ea typeface="+mn-ea"/>
                    <a:cs typeface="+mn-cs"/>
                  </a:rPr>
                  <a:t> + C</a:t>
                </a:r>
                <a:r>
                  <a:rPr lang="en-US" altLang="en-US" sz="2700" b="1" kern="1200" baseline="-25000" dirty="0">
                    <a:solidFill>
                      <a:prstClr val="black"/>
                    </a:solidFill>
                    <a:latin typeface="Calibri" panose="020F0502020204030204" pitchFamily="34" charset="0"/>
                    <a:ea typeface="+mn-ea"/>
                    <a:cs typeface="+mn-cs"/>
                  </a:rPr>
                  <a:t>3</a:t>
                </a:r>
                <a:r>
                  <a:rPr lang="en-US" altLang="en-US" sz="2700" b="1" kern="1200" dirty="0">
                    <a:solidFill>
                      <a:prstClr val="black"/>
                    </a:solidFill>
                    <a:latin typeface="Calibri" panose="020F0502020204030204" pitchFamily="34" charset="0"/>
                    <a:ea typeface="+mn-ea"/>
                    <a:cs typeface="+mn-cs"/>
                  </a:rPr>
                  <a:t>H</a:t>
                </a:r>
                <a:r>
                  <a:rPr lang="en-US" altLang="en-US" sz="2700" b="1" kern="1200" baseline="-25000" dirty="0">
                    <a:solidFill>
                      <a:prstClr val="black"/>
                    </a:solidFill>
                    <a:latin typeface="Calibri" panose="020F0502020204030204" pitchFamily="34" charset="0"/>
                    <a:ea typeface="+mn-ea"/>
                    <a:cs typeface="+mn-cs"/>
                  </a:rPr>
                  <a:t>7</a:t>
                </a:r>
                <a:r>
                  <a:rPr lang="en-US" altLang="en-US" sz="2700" b="1" kern="1200" dirty="0">
                    <a:solidFill>
                      <a:prstClr val="black"/>
                    </a:solidFill>
                    <a:latin typeface="Calibri" panose="020F0502020204030204" pitchFamily="34" charset="0"/>
                    <a:ea typeface="+mn-ea"/>
                    <a:cs typeface="+mn-cs"/>
                  </a:rPr>
                  <a:t>-O</a:t>
                </a:r>
                <a:r>
                  <a:rPr lang="en-US" altLang="en-US" sz="2700" b="1" kern="1200" dirty="0">
                    <a:solidFill>
                      <a:srgbClr val="C00000"/>
                    </a:solidFill>
                    <a:latin typeface="Calibri" panose="020F0502020204030204" pitchFamily="34" charset="0"/>
                    <a:ea typeface="+mn-ea"/>
                    <a:cs typeface="+mn-cs"/>
                  </a:rPr>
                  <a:t>H</a:t>
                </a:r>
                <a:endParaRPr lang="en-US" altLang="en-US" sz="2700" b="1" kern="1200" baseline="-25000" dirty="0">
                  <a:solidFill>
                    <a:prstClr val="black"/>
                  </a:solidFill>
                  <a:latin typeface="Calibri" panose="020F0502020204030204" pitchFamily="34" charset="0"/>
                  <a:ea typeface="+mn-ea"/>
                  <a:cs typeface="+mn-cs"/>
                </a:endParaRPr>
              </a:p>
            </p:txBody>
          </p:sp>
          <p:sp>
            <p:nvSpPr>
              <p:cNvPr id="16" name="Text Box 17">
                <a:extLst>
                  <a:ext uri="{FF2B5EF4-FFF2-40B4-BE49-F238E27FC236}">
                    <a16:creationId xmlns:a16="http://schemas.microsoft.com/office/drawing/2014/main" id="{71C093F6-11F4-8212-33FF-AC8DC0812C16}"/>
                  </a:ext>
                </a:extLst>
              </p:cNvPr>
              <p:cNvSpPr txBox="1">
                <a:spLocks noChangeArrowheads="1"/>
              </p:cNvSpPr>
              <p:nvPr/>
            </p:nvSpPr>
            <p:spPr bwMode="auto">
              <a:xfrm>
                <a:off x="3394" y="3131"/>
                <a:ext cx="2512" cy="336"/>
              </a:xfrm>
              <a:prstGeom prst="round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defTabSz="685800">
                  <a:buClrTx/>
                  <a:defRPr/>
                </a:pPr>
                <a:r>
                  <a:rPr lang="en-US" altLang="en-US" sz="2700" b="1" kern="1200" dirty="0">
                    <a:solidFill>
                      <a:prstClr val="black"/>
                    </a:solidFill>
                    <a:latin typeface="Calibri" panose="020F0502020204030204" pitchFamily="34" charset="0"/>
                    <a:ea typeface="+mn-ea"/>
                    <a:cs typeface="+mn-cs"/>
                  </a:rPr>
                  <a:t>CH</a:t>
                </a:r>
                <a:r>
                  <a:rPr lang="en-US" altLang="en-US" sz="2700" b="1" kern="1200" baseline="-25000" dirty="0">
                    <a:solidFill>
                      <a:prstClr val="black"/>
                    </a:solidFill>
                    <a:latin typeface="Calibri" panose="020F0502020204030204" pitchFamily="34" charset="0"/>
                    <a:ea typeface="+mn-ea"/>
                    <a:cs typeface="+mn-cs"/>
                  </a:rPr>
                  <a:t>3</a:t>
                </a:r>
                <a:r>
                  <a:rPr lang="en-US" altLang="en-US" sz="2700" b="1" kern="1200" dirty="0">
                    <a:solidFill>
                      <a:prstClr val="black"/>
                    </a:solidFill>
                    <a:latin typeface="Calibri" panose="020F0502020204030204" pitchFamily="34" charset="0"/>
                    <a:ea typeface="+mn-ea"/>
                    <a:cs typeface="+mn-cs"/>
                  </a:rPr>
                  <a:t>-COO-C</a:t>
                </a:r>
                <a:r>
                  <a:rPr lang="en-US" altLang="en-US" sz="2700" b="1" kern="1200" baseline="-25000" dirty="0">
                    <a:solidFill>
                      <a:prstClr val="black"/>
                    </a:solidFill>
                    <a:latin typeface="Calibri" panose="020F0502020204030204" pitchFamily="34" charset="0"/>
                    <a:ea typeface="+mn-ea"/>
                    <a:cs typeface="+mn-cs"/>
                  </a:rPr>
                  <a:t>3</a:t>
                </a:r>
                <a:r>
                  <a:rPr lang="en-US" altLang="en-US" sz="2700" b="1" kern="1200" dirty="0">
                    <a:solidFill>
                      <a:prstClr val="black"/>
                    </a:solidFill>
                    <a:latin typeface="Calibri" panose="020F0502020204030204" pitchFamily="34" charset="0"/>
                    <a:ea typeface="+mn-ea"/>
                    <a:cs typeface="+mn-cs"/>
                  </a:rPr>
                  <a:t>H</a:t>
                </a:r>
                <a:r>
                  <a:rPr lang="en-US" altLang="en-US" sz="2700" b="1" kern="1200" baseline="-25000" dirty="0">
                    <a:solidFill>
                      <a:prstClr val="black"/>
                    </a:solidFill>
                    <a:latin typeface="Calibri" panose="020F0502020204030204" pitchFamily="34" charset="0"/>
                    <a:ea typeface="+mn-ea"/>
                    <a:cs typeface="+mn-cs"/>
                  </a:rPr>
                  <a:t>7</a:t>
                </a:r>
                <a:r>
                  <a:rPr lang="en-US" altLang="en-US" sz="2700" b="1" kern="1200" dirty="0">
                    <a:solidFill>
                      <a:prstClr val="black"/>
                    </a:solidFill>
                    <a:latin typeface="Calibri" panose="020F0502020204030204" pitchFamily="34" charset="0"/>
                    <a:ea typeface="+mn-ea"/>
                    <a:cs typeface="+mn-cs"/>
                  </a:rPr>
                  <a:t> + H</a:t>
                </a:r>
                <a:r>
                  <a:rPr lang="en-US" altLang="en-US" sz="2700" b="1" kern="1200" baseline="-25000" dirty="0">
                    <a:solidFill>
                      <a:prstClr val="black"/>
                    </a:solidFill>
                    <a:latin typeface="Calibri" panose="020F0502020204030204" pitchFamily="34" charset="0"/>
                    <a:ea typeface="+mn-ea"/>
                    <a:cs typeface="+mn-cs"/>
                  </a:rPr>
                  <a:t>2</a:t>
                </a:r>
                <a:r>
                  <a:rPr lang="en-US" altLang="en-US" sz="2700" b="1" kern="1200" dirty="0">
                    <a:solidFill>
                      <a:prstClr val="black"/>
                    </a:solidFill>
                    <a:latin typeface="Calibri" panose="020F0502020204030204" pitchFamily="34" charset="0"/>
                    <a:ea typeface="+mn-ea"/>
                    <a:cs typeface="+mn-cs"/>
                  </a:rPr>
                  <a:t>O</a:t>
                </a:r>
                <a:endParaRPr lang="en-US" altLang="en-US" sz="2700" b="1" kern="1200" baseline="-25000" dirty="0">
                  <a:solidFill>
                    <a:prstClr val="black"/>
                  </a:solidFill>
                  <a:latin typeface="Calibri" panose="020F0502020204030204" pitchFamily="34" charset="0"/>
                  <a:ea typeface="+mn-ea"/>
                  <a:cs typeface="+mn-cs"/>
                </a:endParaRPr>
              </a:p>
            </p:txBody>
          </p:sp>
          <p:sp>
            <p:nvSpPr>
              <p:cNvPr id="17" name="Text Box 21">
                <a:extLst>
                  <a:ext uri="{FF2B5EF4-FFF2-40B4-BE49-F238E27FC236}">
                    <a16:creationId xmlns:a16="http://schemas.microsoft.com/office/drawing/2014/main" id="{277C4F1B-990A-916E-ECC6-00839E298792}"/>
                  </a:ext>
                </a:extLst>
              </p:cNvPr>
              <p:cNvSpPr txBox="1">
                <a:spLocks noChangeArrowheads="1"/>
              </p:cNvSpPr>
              <p:nvPr/>
            </p:nvSpPr>
            <p:spPr bwMode="auto">
              <a:xfrm>
                <a:off x="2397" y="3033"/>
                <a:ext cx="1151" cy="343"/>
              </a:xfrm>
              <a:prstGeom prst="round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defTabSz="685800">
                  <a:buClrTx/>
                  <a:defRPr/>
                </a:pPr>
                <a:r>
                  <a:rPr lang="en-US" altLang="en-US" sz="1800" b="1" kern="1200" dirty="0">
                    <a:solidFill>
                      <a:prstClr val="black"/>
                    </a:solidFill>
                    <a:latin typeface="Calibri" panose="020F0502020204030204" pitchFamily="34" charset="0"/>
                    <a:ea typeface="+mn-ea"/>
                    <a:cs typeface="+mn-cs"/>
                  </a:rPr>
                  <a:t>H</a:t>
                </a:r>
                <a:r>
                  <a:rPr lang="en-US" altLang="en-US" sz="1800" b="1" kern="1200" baseline="-25000" dirty="0">
                    <a:solidFill>
                      <a:prstClr val="black"/>
                    </a:solidFill>
                    <a:latin typeface="Calibri" panose="020F0502020204030204" pitchFamily="34" charset="0"/>
                    <a:ea typeface="+mn-ea"/>
                    <a:cs typeface="+mn-cs"/>
                  </a:rPr>
                  <a:t>2</a:t>
                </a:r>
                <a:r>
                  <a:rPr lang="en-US" altLang="en-US" sz="1800" b="1" kern="1200" dirty="0">
                    <a:solidFill>
                      <a:prstClr val="black"/>
                    </a:solidFill>
                    <a:latin typeface="Calibri" panose="020F0502020204030204" pitchFamily="34" charset="0"/>
                    <a:ea typeface="+mn-ea"/>
                    <a:cs typeface="+mn-cs"/>
                  </a:rPr>
                  <a:t>SO</a:t>
                </a:r>
                <a:r>
                  <a:rPr lang="en-US" altLang="en-US" sz="1800" b="1" kern="1200" baseline="-25000" dirty="0">
                    <a:solidFill>
                      <a:prstClr val="black"/>
                    </a:solidFill>
                    <a:latin typeface="Calibri" panose="020F0502020204030204" pitchFamily="34" charset="0"/>
                    <a:ea typeface="+mn-ea"/>
                    <a:cs typeface="+mn-cs"/>
                  </a:rPr>
                  <a:t>4</a:t>
                </a:r>
                <a:r>
                  <a:rPr lang="en-US" altLang="en-US" sz="1800" b="1" kern="1200" dirty="0">
                    <a:solidFill>
                      <a:prstClr val="black"/>
                    </a:solidFill>
                    <a:latin typeface="Calibri" panose="020F0502020204030204" pitchFamily="34" charset="0"/>
                    <a:ea typeface="+mn-ea"/>
                    <a:cs typeface="+mn-cs"/>
                  </a:rPr>
                  <a:t> </a:t>
                </a:r>
                <a:r>
                  <a:rPr lang="en-US" altLang="en-US" sz="1800" b="1" kern="1200" dirty="0" err="1">
                    <a:solidFill>
                      <a:prstClr val="black"/>
                    </a:solidFill>
                    <a:latin typeface="Calibri" panose="020F0502020204030204" pitchFamily="34" charset="0"/>
                    <a:ea typeface="+mn-ea"/>
                    <a:cs typeface="+mn-cs"/>
                  </a:rPr>
                  <a:t>đặc</a:t>
                </a:r>
                <a:r>
                  <a:rPr lang="en-US" altLang="en-US" sz="1800" b="1" kern="1200" dirty="0">
                    <a:solidFill>
                      <a:prstClr val="black"/>
                    </a:solidFill>
                    <a:latin typeface="Calibri" panose="020F0502020204030204" pitchFamily="34" charset="0"/>
                    <a:ea typeface="+mn-ea"/>
                    <a:cs typeface="+mn-cs"/>
                  </a:rPr>
                  <a:t>, t</a:t>
                </a:r>
                <a:r>
                  <a:rPr lang="en-US" altLang="en-US" sz="1800" b="1" kern="1200" baseline="30000" dirty="0">
                    <a:solidFill>
                      <a:prstClr val="black"/>
                    </a:solidFill>
                    <a:latin typeface="Calibri" panose="020F0502020204030204" pitchFamily="34" charset="0"/>
                    <a:ea typeface="+mn-ea"/>
                    <a:cs typeface="+mn-cs"/>
                  </a:rPr>
                  <a:t>0</a:t>
                </a:r>
              </a:p>
            </p:txBody>
          </p:sp>
        </p:grpSp>
        <p:sp>
          <p:nvSpPr>
            <p:cNvPr id="8" name="Line 28">
              <a:extLst>
                <a:ext uri="{FF2B5EF4-FFF2-40B4-BE49-F238E27FC236}">
                  <a16:creationId xmlns:a16="http://schemas.microsoft.com/office/drawing/2014/main" id="{FBC551D2-FEDB-FF3C-DD73-95D10FC2A8DB}"/>
                </a:ext>
              </a:extLst>
            </p:cNvPr>
            <p:cNvSpPr>
              <a:spLocks noChangeShapeType="1"/>
            </p:cNvSpPr>
            <p:nvPr/>
          </p:nvSpPr>
          <p:spPr bwMode="auto">
            <a:xfrm>
              <a:off x="5162885" y="5937101"/>
              <a:ext cx="1700922" cy="0"/>
            </a:xfrm>
            <a:prstGeom prst="line">
              <a:avLst/>
            </a:prstGeom>
            <a:noFill/>
            <a:ln w="9525">
              <a:solidFill>
                <a:schemeClr val="accent5">
                  <a:lumMod val="10000"/>
                </a:schemeClr>
              </a:solidFill>
              <a:rou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685800">
                <a:buClrTx/>
                <a:defRPr/>
              </a:pPr>
              <a:endParaRPr lang="en-US" sz="1200" kern="1200" dirty="0">
                <a:solidFill>
                  <a:prstClr val="black"/>
                </a:solidFill>
                <a:latin typeface="Calibri" panose="020F0502020204030204" pitchFamily="34" charset="0"/>
                <a:ea typeface="+mn-ea"/>
                <a:cs typeface="+mn-cs"/>
              </a:endParaRPr>
            </a:p>
          </p:txBody>
        </p:sp>
        <p:sp>
          <p:nvSpPr>
            <p:cNvPr id="9" name="Line 29">
              <a:extLst>
                <a:ext uri="{FF2B5EF4-FFF2-40B4-BE49-F238E27FC236}">
                  <a16:creationId xmlns:a16="http://schemas.microsoft.com/office/drawing/2014/main" id="{696948D6-D146-3B58-1EDD-31B62606A307}"/>
                </a:ext>
              </a:extLst>
            </p:cNvPr>
            <p:cNvSpPr>
              <a:spLocks noChangeShapeType="1"/>
            </p:cNvSpPr>
            <p:nvPr/>
          </p:nvSpPr>
          <p:spPr bwMode="auto">
            <a:xfrm>
              <a:off x="5178426" y="6035526"/>
              <a:ext cx="1669840" cy="0"/>
            </a:xfrm>
            <a:prstGeom prst="line">
              <a:avLst/>
            </a:prstGeom>
            <a:noFill/>
            <a:ln w="9525">
              <a:solidFill>
                <a:schemeClr val="accent5">
                  <a:lumMod val="10000"/>
                </a:schemeClr>
              </a:solidFill>
              <a:round/>
              <a:head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685800">
                <a:buClrTx/>
                <a:defRPr/>
              </a:pPr>
              <a:endParaRPr lang="en-US" sz="1200" kern="1200" dirty="0">
                <a:solidFill>
                  <a:prstClr val="black"/>
                </a:solidFill>
                <a:latin typeface="Calibri" panose="020F0502020204030204" pitchFamily="34" charset="0"/>
                <a:ea typeface="+mn-ea"/>
                <a:cs typeface="+mn-cs"/>
              </a:endParaRPr>
            </a:p>
          </p:txBody>
        </p:sp>
      </p:grpSp>
    </p:spTree>
    <p:extLst>
      <p:ext uri="{BB962C8B-B14F-4D97-AF65-F5344CB8AC3E}">
        <p14:creationId xmlns:p14="http://schemas.microsoft.com/office/powerpoint/2010/main" val="364610416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p:cTn id="7" dur="500" fill="hold"/>
                                        <p:tgtEl>
                                          <p:spTgt spid="12"/>
                                        </p:tgtEl>
                                        <p:attrNameLst>
                                          <p:attrName>ppt_w</p:attrName>
                                        </p:attrNameLst>
                                      </p:cBhvr>
                                      <p:tavLst>
                                        <p:tav tm="0">
                                          <p:val>
                                            <p:fltVal val="0"/>
                                          </p:val>
                                        </p:tav>
                                        <p:tav tm="100000">
                                          <p:val>
                                            <p:strVal val="#ppt_w"/>
                                          </p:val>
                                        </p:tav>
                                      </p:tavLst>
                                    </p:anim>
                                    <p:anim calcmode="lin" valueType="num">
                                      <p:cBhvr>
                                        <p:cTn id="8" dur="500" fill="hold"/>
                                        <p:tgtEl>
                                          <p:spTgt spid="12"/>
                                        </p:tgtEl>
                                        <p:attrNameLst>
                                          <p:attrName>ppt_h</p:attrName>
                                        </p:attrNameLst>
                                      </p:cBhvr>
                                      <p:tavLst>
                                        <p:tav tm="0">
                                          <p:val>
                                            <p:fltVal val="0"/>
                                          </p:val>
                                        </p:tav>
                                        <p:tav tm="100000">
                                          <p:val>
                                            <p:strVal val="#ppt_h"/>
                                          </p:val>
                                        </p:tav>
                                      </p:tavLst>
                                    </p:anim>
                                    <p:animEffect transition="in" filter="fade">
                                      <p:cBhvr>
                                        <p:cTn id="9" dur="500"/>
                                        <p:tgtEl>
                                          <p:spTgt spid="12"/>
                                        </p:tgtEl>
                                      </p:cBhvr>
                                    </p:animEffect>
                                  </p:childTnLst>
                                </p:cTn>
                              </p:par>
                            </p:childTnLst>
                          </p:cTn>
                        </p:par>
                        <p:par>
                          <p:cTn id="10" fill="hold">
                            <p:stCondLst>
                              <p:cond delay="500"/>
                            </p:stCondLst>
                            <p:childTnLst>
                              <p:par>
                                <p:cTn id="11" presetID="22" presetClass="entr" presetSubtype="8" fill="hold" grpId="0" nodeType="afterEffect">
                                  <p:stCondLst>
                                    <p:cond delay="0"/>
                                  </p:stCondLst>
                                  <p:childTnLst>
                                    <p:set>
                                      <p:cBhvr>
                                        <p:cTn id="12" dur="1" fill="hold">
                                          <p:stCondLst>
                                            <p:cond delay="0"/>
                                          </p:stCondLst>
                                        </p:cTn>
                                        <p:tgtEl>
                                          <p:spTgt spid="2"/>
                                        </p:tgtEl>
                                        <p:attrNameLst>
                                          <p:attrName>style.visibility</p:attrName>
                                        </p:attrNameLst>
                                      </p:cBhvr>
                                      <p:to>
                                        <p:strVal val="visible"/>
                                      </p:to>
                                    </p:set>
                                    <p:animEffect transition="in" filter="wipe(left)">
                                      <p:cBhvr>
                                        <p:cTn id="13" dur="500"/>
                                        <p:tgtEl>
                                          <p:spTgt spid="2"/>
                                        </p:tgtEl>
                                      </p:cBhvr>
                                    </p:animEffect>
                                  </p:childTnLst>
                                </p:cTn>
                              </p:par>
                            </p:childTnLst>
                          </p:cTn>
                        </p:par>
                      </p:childTnLst>
                    </p:cTn>
                  </p:par>
                  <p:par>
                    <p:cTn id="14" fill="hold">
                      <p:stCondLst>
                        <p:cond delay="indefinite"/>
                      </p:stCondLst>
                      <p:childTnLst>
                        <p:par>
                          <p:cTn id="15" fill="hold">
                            <p:stCondLst>
                              <p:cond delay="0"/>
                            </p:stCondLst>
                            <p:childTnLst>
                              <p:par>
                                <p:cTn id="16" presetID="22" presetClass="entr" presetSubtype="8" fill="hold" grpId="0" nodeType="clickEffect">
                                  <p:stCondLst>
                                    <p:cond delay="0"/>
                                  </p:stCondLst>
                                  <p:iterate type="lt">
                                    <p:tmPct val="6000"/>
                                  </p:iterate>
                                  <p:childTnLst>
                                    <p:set>
                                      <p:cBhvr>
                                        <p:cTn id="17" dur="1" fill="hold">
                                          <p:stCondLst>
                                            <p:cond delay="0"/>
                                          </p:stCondLst>
                                        </p:cTn>
                                        <p:tgtEl>
                                          <p:spTgt spid="10"/>
                                        </p:tgtEl>
                                        <p:attrNameLst>
                                          <p:attrName>style.visibility</p:attrName>
                                        </p:attrNameLst>
                                      </p:cBhvr>
                                      <p:to>
                                        <p:strVal val="visible"/>
                                      </p:to>
                                    </p:set>
                                    <p:animEffect transition="in" filter="wipe(left)">
                                      <p:cBhvr>
                                        <p:cTn id="18" dur="500"/>
                                        <p:tgtEl>
                                          <p:spTgt spid="10"/>
                                        </p:tgtEl>
                                      </p:cBhvr>
                                    </p:animEffect>
                                  </p:childTnLst>
                                </p:cTn>
                              </p:par>
                            </p:childTnLst>
                          </p:cTn>
                        </p:par>
                      </p:childTnLst>
                    </p:cTn>
                  </p:par>
                  <p:par>
                    <p:cTn id="19" fill="hold">
                      <p:stCondLst>
                        <p:cond delay="indefinite"/>
                      </p:stCondLst>
                      <p:childTnLst>
                        <p:par>
                          <p:cTn id="20" fill="hold">
                            <p:stCondLst>
                              <p:cond delay="0"/>
                            </p:stCondLst>
                            <p:childTnLst>
                              <p:par>
                                <p:cTn id="21" presetID="2" presetClass="entr" presetSubtype="4" fill="hold" nodeType="clickEffect">
                                  <p:stCondLst>
                                    <p:cond delay="0"/>
                                  </p:stCondLst>
                                  <p:childTnLst>
                                    <p:set>
                                      <p:cBhvr>
                                        <p:cTn id="22" dur="1" fill="hold">
                                          <p:stCondLst>
                                            <p:cond delay="0"/>
                                          </p:stCondLst>
                                        </p:cTn>
                                        <p:tgtEl>
                                          <p:spTgt spid="3"/>
                                        </p:tgtEl>
                                        <p:attrNameLst>
                                          <p:attrName>style.visibility</p:attrName>
                                        </p:attrNameLst>
                                      </p:cBhvr>
                                      <p:to>
                                        <p:strVal val="visible"/>
                                      </p:to>
                                    </p:set>
                                    <p:anim calcmode="lin" valueType="num">
                                      <p:cBhvr additive="base">
                                        <p:cTn id="23" dur="500" fill="hold"/>
                                        <p:tgtEl>
                                          <p:spTgt spid="3"/>
                                        </p:tgtEl>
                                        <p:attrNameLst>
                                          <p:attrName>ppt_x</p:attrName>
                                        </p:attrNameLst>
                                      </p:cBhvr>
                                      <p:tavLst>
                                        <p:tav tm="0">
                                          <p:val>
                                            <p:strVal val="#ppt_x"/>
                                          </p:val>
                                        </p:tav>
                                        <p:tav tm="100000">
                                          <p:val>
                                            <p:strVal val="#ppt_x"/>
                                          </p:val>
                                        </p:tav>
                                      </p:tavLst>
                                    </p:anim>
                                    <p:anim calcmode="lin" valueType="num">
                                      <p:cBhvr additive="base">
                                        <p:cTn id="24" dur="500" fill="hold"/>
                                        <p:tgtEl>
                                          <p:spTgt spid="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10" grpId="0"/>
    </p:bld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Shape 2492"/>
        <p:cNvGrpSpPr/>
        <p:nvPr/>
      </p:nvGrpSpPr>
      <p:grpSpPr>
        <a:xfrm>
          <a:off x="0" y="0"/>
          <a:ext cx="0" cy="0"/>
          <a:chOff x="0" y="0"/>
          <a:chExt cx="0" cy="0"/>
        </a:xfrm>
      </p:grpSpPr>
      <p:sp>
        <p:nvSpPr>
          <p:cNvPr id="2508" name="Rectangle: Rounded Corners 2507">
            <a:extLst>
              <a:ext uri="{FF2B5EF4-FFF2-40B4-BE49-F238E27FC236}">
                <a16:creationId xmlns:a16="http://schemas.microsoft.com/office/drawing/2014/main" id="{A9BC6551-F58F-EF39-8A2E-8723A6D4ACC3}"/>
              </a:ext>
            </a:extLst>
          </p:cNvPr>
          <p:cNvSpPr/>
          <p:nvPr/>
        </p:nvSpPr>
        <p:spPr>
          <a:xfrm>
            <a:off x="643709" y="1475485"/>
            <a:ext cx="8230981" cy="2357848"/>
          </a:xfrm>
          <a:prstGeom prst="roundRect">
            <a:avLst>
              <a:gd name="adj" fmla="val 12237"/>
            </a:avLst>
          </a:prstGeom>
          <a:noFill/>
          <a:ln>
            <a:solidFill>
              <a:srgbClr val="FFC000"/>
            </a:solidFill>
            <a:prstDash val="dashDo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E4655"/>
              </a:solidFill>
              <a:effectLst/>
              <a:uLnTx/>
              <a:uFillTx/>
              <a:latin typeface="Arial"/>
              <a:ea typeface="+mn-ea"/>
              <a:cs typeface="+mn-cs"/>
              <a:sym typeface="Arial"/>
            </a:endParaRPr>
          </a:p>
        </p:txBody>
      </p:sp>
      <p:grpSp>
        <p:nvGrpSpPr>
          <p:cNvPr id="2509" name="Google Shape;1286;p34">
            <a:extLst>
              <a:ext uri="{FF2B5EF4-FFF2-40B4-BE49-F238E27FC236}">
                <a16:creationId xmlns:a16="http://schemas.microsoft.com/office/drawing/2014/main" id="{DC94D2F9-87C1-CACA-3193-91E2896BBA2D}"/>
              </a:ext>
            </a:extLst>
          </p:cNvPr>
          <p:cNvGrpSpPr/>
          <p:nvPr/>
        </p:nvGrpSpPr>
        <p:grpSpPr>
          <a:xfrm>
            <a:off x="-18025" y="2259739"/>
            <a:ext cx="1818232" cy="4401001"/>
            <a:chOff x="-457200" y="2304788"/>
            <a:chExt cx="2267513" cy="5488478"/>
          </a:xfrm>
        </p:grpSpPr>
        <p:sp>
          <p:nvSpPr>
            <p:cNvPr id="2510" name="Google Shape;1287;p34">
              <a:extLst>
                <a:ext uri="{FF2B5EF4-FFF2-40B4-BE49-F238E27FC236}">
                  <a16:creationId xmlns:a16="http://schemas.microsoft.com/office/drawing/2014/main" id="{E7054D3E-0C0D-A2FA-91B9-EDA9B9D164FE}"/>
                </a:ext>
              </a:extLst>
            </p:cNvPr>
            <p:cNvSpPr/>
            <p:nvPr/>
          </p:nvSpPr>
          <p:spPr>
            <a:xfrm>
              <a:off x="1203195" y="2473995"/>
              <a:ext cx="173951" cy="289740"/>
            </a:xfrm>
            <a:custGeom>
              <a:avLst/>
              <a:gdLst/>
              <a:ahLst/>
              <a:cxnLst/>
              <a:rect l="l" t="t" r="r" b="b"/>
              <a:pathLst>
                <a:path w="4217" h="7024" extrusionOk="0">
                  <a:moveTo>
                    <a:pt x="163" y="1"/>
                  </a:moveTo>
                  <a:cubicBezTo>
                    <a:pt x="73" y="1"/>
                    <a:pt x="1" y="74"/>
                    <a:pt x="1" y="164"/>
                  </a:cubicBezTo>
                  <a:lnTo>
                    <a:pt x="1" y="4628"/>
                  </a:lnTo>
                  <a:cubicBezTo>
                    <a:pt x="1" y="4686"/>
                    <a:pt x="30" y="4741"/>
                    <a:pt x="83" y="4771"/>
                  </a:cubicBezTo>
                  <a:lnTo>
                    <a:pt x="3950" y="7001"/>
                  </a:lnTo>
                  <a:cubicBezTo>
                    <a:pt x="3975" y="7016"/>
                    <a:pt x="4003" y="7023"/>
                    <a:pt x="4031" y="7023"/>
                  </a:cubicBezTo>
                  <a:cubicBezTo>
                    <a:pt x="4087" y="7023"/>
                    <a:pt x="4140" y="6994"/>
                    <a:pt x="4170" y="6943"/>
                  </a:cubicBezTo>
                  <a:cubicBezTo>
                    <a:pt x="4216" y="6866"/>
                    <a:pt x="4189" y="6766"/>
                    <a:pt x="4112" y="6719"/>
                  </a:cubicBezTo>
                  <a:lnTo>
                    <a:pt x="329" y="4535"/>
                  </a:lnTo>
                  <a:lnTo>
                    <a:pt x="329" y="164"/>
                  </a:lnTo>
                  <a:cubicBezTo>
                    <a:pt x="329" y="74"/>
                    <a:pt x="256" y="1"/>
                    <a:pt x="167" y="1"/>
                  </a:cubicBezTo>
                  <a:close/>
                </a:path>
              </a:pathLst>
            </a:custGeom>
            <a:solidFill>
              <a:srgbClr val="B6DE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11" name="Google Shape;1288;p34">
              <a:extLst>
                <a:ext uri="{FF2B5EF4-FFF2-40B4-BE49-F238E27FC236}">
                  <a16:creationId xmlns:a16="http://schemas.microsoft.com/office/drawing/2014/main" id="{537A185F-7AA9-4555-218D-C518D834A73E}"/>
                </a:ext>
              </a:extLst>
            </p:cNvPr>
            <p:cNvSpPr/>
            <p:nvPr/>
          </p:nvSpPr>
          <p:spPr>
            <a:xfrm>
              <a:off x="1042815" y="2658218"/>
              <a:ext cx="174817" cy="105435"/>
            </a:xfrm>
            <a:custGeom>
              <a:avLst/>
              <a:gdLst/>
              <a:ahLst/>
              <a:cxnLst/>
              <a:rect l="l" t="t" r="r" b="b"/>
              <a:pathLst>
                <a:path w="4238" h="2556" extrusionOk="0">
                  <a:moveTo>
                    <a:pt x="4054" y="0"/>
                  </a:moveTo>
                  <a:cubicBezTo>
                    <a:pt x="4026" y="0"/>
                    <a:pt x="3997" y="7"/>
                    <a:pt x="3971" y="23"/>
                  </a:cubicBezTo>
                  <a:lnTo>
                    <a:pt x="105" y="2252"/>
                  </a:lnTo>
                  <a:cubicBezTo>
                    <a:pt x="27" y="2298"/>
                    <a:pt x="0" y="2397"/>
                    <a:pt x="46" y="2475"/>
                  </a:cubicBezTo>
                  <a:cubicBezTo>
                    <a:pt x="77" y="2527"/>
                    <a:pt x="132" y="2555"/>
                    <a:pt x="188" y="2555"/>
                  </a:cubicBezTo>
                  <a:cubicBezTo>
                    <a:pt x="215" y="2555"/>
                    <a:pt x="243" y="2548"/>
                    <a:pt x="269" y="2534"/>
                  </a:cubicBezTo>
                  <a:lnTo>
                    <a:pt x="4131" y="303"/>
                  </a:lnTo>
                  <a:cubicBezTo>
                    <a:pt x="4210" y="260"/>
                    <a:pt x="4237" y="161"/>
                    <a:pt x="4193" y="80"/>
                  </a:cubicBezTo>
                  <a:lnTo>
                    <a:pt x="4193" y="79"/>
                  </a:lnTo>
                  <a:cubicBezTo>
                    <a:pt x="4163" y="28"/>
                    <a:pt x="4110" y="0"/>
                    <a:pt x="4054" y="0"/>
                  </a:cubicBezTo>
                  <a:close/>
                </a:path>
              </a:pathLst>
            </a:custGeom>
            <a:solidFill>
              <a:srgbClr val="B6DE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12" name="Google Shape;1289;p34">
              <a:extLst>
                <a:ext uri="{FF2B5EF4-FFF2-40B4-BE49-F238E27FC236}">
                  <a16:creationId xmlns:a16="http://schemas.microsoft.com/office/drawing/2014/main" id="{D7AED8F8-33A2-FEB2-BB71-9C9DA8208592}"/>
                </a:ext>
              </a:extLst>
            </p:cNvPr>
            <p:cNvSpPr/>
            <p:nvPr/>
          </p:nvSpPr>
          <p:spPr>
            <a:xfrm>
              <a:off x="1000575" y="2450689"/>
              <a:ext cx="173910" cy="289658"/>
            </a:xfrm>
            <a:custGeom>
              <a:avLst/>
              <a:gdLst/>
              <a:ahLst/>
              <a:cxnLst/>
              <a:rect l="l" t="t" r="r" b="b"/>
              <a:pathLst>
                <a:path w="4216" h="7022" extrusionOk="0">
                  <a:moveTo>
                    <a:pt x="4054" y="0"/>
                  </a:moveTo>
                  <a:cubicBezTo>
                    <a:pt x="3965" y="0"/>
                    <a:pt x="3890" y="72"/>
                    <a:pt x="3890" y="162"/>
                  </a:cubicBezTo>
                  <a:lnTo>
                    <a:pt x="3890" y="164"/>
                  </a:lnTo>
                  <a:lnTo>
                    <a:pt x="3890" y="4533"/>
                  </a:lnTo>
                  <a:lnTo>
                    <a:pt x="106" y="6717"/>
                  </a:lnTo>
                  <a:cubicBezTo>
                    <a:pt x="26" y="6761"/>
                    <a:pt x="0" y="6860"/>
                    <a:pt x="44" y="6939"/>
                  </a:cubicBezTo>
                  <a:lnTo>
                    <a:pt x="44" y="6941"/>
                  </a:lnTo>
                  <a:cubicBezTo>
                    <a:pt x="74" y="6993"/>
                    <a:pt x="128" y="7021"/>
                    <a:pt x="183" y="7021"/>
                  </a:cubicBezTo>
                  <a:cubicBezTo>
                    <a:pt x="211" y="7021"/>
                    <a:pt x="239" y="7014"/>
                    <a:pt x="265" y="6999"/>
                  </a:cubicBezTo>
                  <a:lnTo>
                    <a:pt x="4134" y="4766"/>
                  </a:lnTo>
                  <a:cubicBezTo>
                    <a:pt x="4183" y="4736"/>
                    <a:pt x="4214" y="4684"/>
                    <a:pt x="4214" y="4628"/>
                  </a:cubicBezTo>
                  <a:lnTo>
                    <a:pt x="4214" y="164"/>
                  </a:lnTo>
                  <a:cubicBezTo>
                    <a:pt x="4216" y="73"/>
                    <a:pt x="4144" y="0"/>
                    <a:pt x="4054" y="0"/>
                  </a:cubicBezTo>
                  <a:close/>
                </a:path>
              </a:pathLst>
            </a:custGeom>
            <a:solidFill>
              <a:srgbClr val="B6DE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13" name="Google Shape;1290;p34">
              <a:extLst>
                <a:ext uri="{FF2B5EF4-FFF2-40B4-BE49-F238E27FC236}">
                  <a16:creationId xmlns:a16="http://schemas.microsoft.com/office/drawing/2014/main" id="{261B9E4E-A661-FF7E-8107-658628DE4B95}"/>
                </a:ext>
              </a:extLst>
            </p:cNvPr>
            <p:cNvSpPr/>
            <p:nvPr/>
          </p:nvSpPr>
          <p:spPr>
            <a:xfrm>
              <a:off x="724200" y="6155021"/>
              <a:ext cx="516285" cy="1437274"/>
            </a:xfrm>
            <a:custGeom>
              <a:avLst/>
              <a:gdLst/>
              <a:ahLst/>
              <a:cxnLst/>
              <a:rect l="l" t="t" r="r" b="b"/>
              <a:pathLst>
                <a:path w="12516" h="34843" extrusionOk="0">
                  <a:moveTo>
                    <a:pt x="12516" y="0"/>
                  </a:moveTo>
                  <a:lnTo>
                    <a:pt x="1671" y="1434"/>
                  </a:lnTo>
                  <a:cubicBezTo>
                    <a:pt x="1671" y="1434"/>
                    <a:pt x="1885" y="6438"/>
                    <a:pt x="1837" y="13294"/>
                  </a:cubicBezTo>
                  <a:cubicBezTo>
                    <a:pt x="1791" y="20151"/>
                    <a:pt x="0" y="33720"/>
                    <a:pt x="0" y="33720"/>
                  </a:cubicBezTo>
                  <a:cubicBezTo>
                    <a:pt x="0" y="33720"/>
                    <a:pt x="574" y="34391"/>
                    <a:pt x="2217" y="34700"/>
                  </a:cubicBezTo>
                  <a:cubicBezTo>
                    <a:pt x="2794" y="34807"/>
                    <a:pt x="3267" y="34842"/>
                    <a:pt x="3638" y="34842"/>
                  </a:cubicBezTo>
                  <a:cubicBezTo>
                    <a:pt x="4321" y="34842"/>
                    <a:pt x="4656" y="34724"/>
                    <a:pt x="4656" y="34724"/>
                  </a:cubicBezTo>
                  <a:cubicBezTo>
                    <a:pt x="4656" y="34724"/>
                    <a:pt x="10003" y="16742"/>
                    <a:pt x="12516" y="0"/>
                  </a:cubicBezTo>
                  <a:close/>
                </a:path>
              </a:pathLst>
            </a:custGeom>
            <a:solidFill>
              <a:srgbClr val="FFC8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14" name="Google Shape;1291;p34">
              <a:extLst>
                <a:ext uri="{FF2B5EF4-FFF2-40B4-BE49-F238E27FC236}">
                  <a16:creationId xmlns:a16="http://schemas.microsoft.com/office/drawing/2014/main" id="{5C8D93E0-669B-8BCF-E5C2-45C1C1660468}"/>
                </a:ext>
              </a:extLst>
            </p:cNvPr>
            <p:cNvSpPr/>
            <p:nvPr/>
          </p:nvSpPr>
          <p:spPr>
            <a:xfrm>
              <a:off x="724241" y="6155021"/>
              <a:ext cx="516244" cy="1429560"/>
            </a:xfrm>
            <a:custGeom>
              <a:avLst/>
              <a:gdLst/>
              <a:ahLst/>
              <a:cxnLst/>
              <a:rect l="l" t="t" r="r" b="b"/>
              <a:pathLst>
                <a:path w="12515" h="34656" extrusionOk="0">
                  <a:moveTo>
                    <a:pt x="12515" y="0"/>
                  </a:moveTo>
                  <a:lnTo>
                    <a:pt x="1671" y="1436"/>
                  </a:lnTo>
                  <a:cubicBezTo>
                    <a:pt x="1671" y="1436"/>
                    <a:pt x="1885" y="6439"/>
                    <a:pt x="1839" y="13296"/>
                  </a:cubicBezTo>
                  <a:cubicBezTo>
                    <a:pt x="1791" y="20152"/>
                    <a:pt x="1" y="33723"/>
                    <a:pt x="1" y="33723"/>
                  </a:cubicBezTo>
                  <a:cubicBezTo>
                    <a:pt x="1" y="33723"/>
                    <a:pt x="527" y="34333"/>
                    <a:pt x="2003" y="34656"/>
                  </a:cubicBezTo>
                  <a:cubicBezTo>
                    <a:pt x="1792" y="34163"/>
                    <a:pt x="1025" y="32843"/>
                    <a:pt x="1107" y="32429"/>
                  </a:cubicBezTo>
                  <a:cubicBezTo>
                    <a:pt x="1861" y="28627"/>
                    <a:pt x="2914" y="16006"/>
                    <a:pt x="2914" y="16006"/>
                  </a:cubicBezTo>
                  <a:cubicBezTo>
                    <a:pt x="2914" y="16006"/>
                    <a:pt x="4697" y="13244"/>
                    <a:pt x="5332" y="10263"/>
                  </a:cubicBezTo>
                  <a:cubicBezTo>
                    <a:pt x="6057" y="5960"/>
                    <a:pt x="6229" y="3767"/>
                    <a:pt x="6229" y="3767"/>
                  </a:cubicBezTo>
                  <a:cubicBezTo>
                    <a:pt x="6229" y="3767"/>
                    <a:pt x="10094" y="3172"/>
                    <a:pt x="12111" y="2552"/>
                  </a:cubicBezTo>
                  <a:cubicBezTo>
                    <a:pt x="12252" y="1699"/>
                    <a:pt x="12388" y="848"/>
                    <a:pt x="12515" y="0"/>
                  </a:cubicBezTo>
                  <a:close/>
                </a:path>
              </a:pathLst>
            </a:custGeom>
            <a:solidFill>
              <a:srgbClr val="F69D9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15" name="Google Shape;1292;p34">
              <a:extLst>
                <a:ext uri="{FF2B5EF4-FFF2-40B4-BE49-F238E27FC236}">
                  <a16:creationId xmlns:a16="http://schemas.microsoft.com/office/drawing/2014/main" id="{772DC839-D42E-13BE-DACC-C32004FB39B1}"/>
                </a:ext>
              </a:extLst>
            </p:cNvPr>
            <p:cNvSpPr/>
            <p:nvPr/>
          </p:nvSpPr>
          <p:spPr>
            <a:xfrm>
              <a:off x="1164791" y="4193831"/>
              <a:ext cx="296752" cy="1701563"/>
            </a:xfrm>
            <a:custGeom>
              <a:avLst/>
              <a:gdLst/>
              <a:ahLst/>
              <a:cxnLst/>
              <a:rect l="l" t="t" r="r" b="b"/>
              <a:pathLst>
                <a:path w="7194" h="41250" extrusionOk="0">
                  <a:moveTo>
                    <a:pt x="1553" y="1"/>
                  </a:moveTo>
                  <a:lnTo>
                    <a:pt x="1" y="2319"/>
                  </a:lnTo>
                  <a:lnTo>
                    <a:pt x="2312" y="41249"/>
                  </a:lnTo>
                  <a:cubicBezTo>
                    <a:pt x="2312" y="41249"/>
                    <a:pt x="6876" y="40484"/>
                    <a:pt x="7193" y="40363"/>
                  </a:cubicBezTo>
                  <a:cubicBezTo>
                    <a:pt x="7193" y="40363"/>
                    <a:pt x="7004" y="37230"/>
                    <a:pt x="6822" y="34872"/>
                  </a:cubicBezTo>
                  <a:cubicBezTo>
                    <a:pt x="6640" y="32513"/>
                    <a:pt x="4143" y="8175"/>
                    <a:pt x="3962" y="6660"/>
                  </a:cubicBezTo>
                  <a:cubicBezTo>
                    <a:pt x="3780" y="5146"/>
                    <a:pt x="1553" y="1"/>
                    <a:pt x="1553"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16" name="Google Shape;1293;p34">
              <a:extLst>
                <a:ext uri="{FF2B5EF4-FFF2-40B4-BE49-F238E27FC236}">
                  <a16:creationId xmlns:a16="http://schemas.microsoft.com/office/drawing/2014/main" id="{53447AF3-8EDA-7EE1-82CB-6D9E81620422}"/>
                </a:ext>
              </a:extLst>
            </p:cNvPr>
            <p:cNvSpPr/>
            <p:nvPr/>
          </p:nvSpPr>
          <p:spPr>
            <a:xfrm>
              <a:off x="1164791" y="4193831"/>
              <a:ext cx="296752" cy="1701563"/>
            </a:xfrm>
            <a:custGeom>
              <a:avLst/>
              <a:gdLst/>
              <a:ahLst/>
              <a:cxnLst/>
              <a:rect l="l" t="t" r="r" b="b"/>
              <a:pathLst>
                <a:path w="7194" h="41250" extrusionOk="0">
                  <a:moveTo>
                    <a:pt x="1553" y="1"/>
                  </a:moveTo>
                  <a:lnTo>
                    <a:pt x="1" y="2319"/>
                  </a:lnTo>
                  <a:lnTo>
                    <a:pt x="2312" y="41249"/>
                  </a:lnTo>
                  <a:cubicBezTo>
                    <a:pt x="2312" y="41249"/>
                    <a:pt x="6876" y="40484"/>
                    <a:pt x="7193" y="40363"/>
                  </a:cubicBezTo>
                  <a:cubicBezTo>
                    <a:pt x="7193" y="40363"/>
                    <a:pt x="7004" y="37230"/>
                    <a:pt x="6822" y="34872"/>
                  </a:cubicBezTo>
                  <a:cubicBezTo>
                    <a:pt x="6640" y="32513"/>
                    <a:pt x="4143" y="8175"/>
                    <a:pt x="3962" y="6660"/>
                  </a:cubicBezTo>
                  <a:cubicBezTo>
                    <a:pt x="3780" y="5146"/>
                    <a:pt x="1553" y="1"/>
                    <a:pt x="1553" y="1"/>
                  </a:cubicBezTo>
                  <a:close/>
                </a:path>
              </a:pathLst>
            </a:custGeom>
            <a:solidFill>
              <a:srgbClr val="274590">
                <a:alpha val="1488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17" name="Google Shape;1294;p34">
              <a:extLst>
                <a:ext uri="{FF2B5EF4-FFF2-40B4-BE49-F238E27FC236}">
                  <a16:creationId xmlns:a16="http://schemas.microsoft.com/office/drawing/2014/main" id="{BA378DB1-E40A-ED77-D0BA-5D2F94D7901E}"/>
                </a:ext>
              </a:extLst>
            </p:cNvPr>
            <p:cNvSpPr/>
            <p:nvPr/>
          </p:nvSpPr>
          <p:spPr>
            <a:xfrm>
              <a:off x="-457200" y="6202995"/>
              <a:ext cx="520328" cy="299599"/>
            </a:xfrm>
            <a:custGeom>
              <a:avLst/>
              <a:gdLst/>
              <a:ahLst/>
              <a:cxnLst/>
              <a:rect l="l" t="t" r="r" b="b"/>
              <a:pathLst>
                <a:path w="12614" h="7263" extrusionOk="0">
                  <a:moveTo>
                    <a:pt x="9377" y="1"/>
                  </a:moveTo>
                  <a:cubicBezTo>
                    <a:pt x="9079" y="1"/>
                    <a:pt x="8746" y="66"/>
                    <a:pt x="8383" y="234"/>
                  </a:cubicBezTo>
                  <a:cubicBezTo>
                    <a:pt x="7117" y="819"/>
                    <a:pt x="5826" y="2050"/>
                    <a:pt x="4522" y="2685"/>
                  </a:cubicBezTo>
                  <a:cubicBezTo>
                    <a:pt x="3218" y="3319"/>
                    <a:pt x="2080" y="3882"/>
                    <a:pt x="1432" y="4084"/>
                  </a:cubicBezTo>
                  <a:cubicBezTo>
                    <a:pt x="785" y="4284"/>
                    <a:pt x="168" y="4678"/>
                    <a:pt x="226" y="4974"/>
                  </a:cubicBezTo>
                  <a:cubicBezTo>
                    <a:pt x="0" y="6430"/>
                    <a:pt x="785" y="7026"/>
                    <a:pt x="1518" y="7117"/>
                  </a:cubicBezTo>
                  <a:cubicBezTo>
                    <a:pt x="1594" y="7121"/>
                    <a:pt x="1666" y="7123"/>
                    <a:pt x="1735" y="7123"/>
                  </a:cubicBezTo>
                  <a:cubicBezTo>
                    <a:pt x="2501" y="7123"/>
                    <a:pt x="2896" y="6911"/>
                    <a:pt x="3780" y="6734"/>
                  </a:cubicBezTo>
                  <a:cubicBezTo>
                    <a:pt x="4049" y="6680"/>
                    <a:pt x="4377" y="6649"/>
                    <a:pt x="4721" y="6649"/>
                  </a:cubicBezTo>
                  <a:cubicBezTo>
                    <a:pt x="5320" y="6649"/>
                    <a:pt x="5964" y="6741"/>
                    <a:pt x="6422" y="6958"/>
                  </a:cubicBezTo>
                  <a:cubicBezTo>
                    <a:pt x="6885" y="7176"/>
                    <a:pt x="7288" y="7262"/>
                    <a:pt x="7722" y="7262"/>
                  </a:cubicBezTo>
                  <a:cubicBezTo>
                    <a:pt x="7965" y="7262"/>
                    <a:pt x="8217" y="7235"/>
                    <a:pt x="8495" y="7189"/>
                  </a:cubicBezTo>
                  <a:cubicBezTo>
                    <a:pt x="9268" y="7061"/>
                    <a:pt x="12001" y="5255"/>
                    <a:pt x="12001" y="5255"/>
                  </a:cubicBezTo>
                  <a:lnTo>
                    <a:pt x="12069" y="5010"/>
                  </a:lnTo>
                  <a:cubicBezTo>
                    <a:pt x="12466" y="4686"/>
                    <a:pt x="12613" y="4588"/>
                    <a:pt x="12537" y="3810"/>
                  </a:cubicBezTo>
                  <a:cubicBezTo>
                    <a:pt x="12459" y="3033"/>
                    <a:pt x="11222" y="969"/>
                    <a:pt x="10888" y="643"/>
                  </a:cubicBezTo>
                  <a:cubicBezTo>
                    <a:pt x="10650" y="408"/>
                    <a:pt x="10121" y="1"/>
                    <a:pt x="9377" y="1"/>
                  </a:cubicBezTo>
                  <a:close/>
                </a:path>
              </a:pathLst>
            </a:custGeom>
            <a:solidFill>
              <a:srgbClr val="2745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18" name="Google Shape;1295;p34">
              <a:extLst>
                <a:ext uri="{FF2B5EF4-FFF2-40B4-BE49-F238E27FC236}">
                  <a16:creationId xmlns:a16="http://schemas.microsoft.com/office/drawing/2014/main" id="{BCD9890C-34FA-622A-5E99-67AC50211F1B}"/>
                </a:ext>
              </a:extLst>
            </p:cNvPr>
            <p:cNvSpPr/>
            <p:nvPr/>
          </p:nvSpPr>
          <p:spPr>
            <a:xfrm>
              <a:off x="-446310" y="6373481"/>
              <a:ext cx="391916" cy="129071"/>
            </a:xfrm>
            <a:custGeom>
              <a:avLst/>
              <a:gdLst/>
              <a:ahLst/>
              <a:cxnLst/>
              <a:rect l="l" t="t" r="r" b="b"/>
              <a:pathLst>
                <a:path w="9501" h="3129" extrusionOk="0">
                  <a:moveTo>
                    <a:pt x="6889" y="0"/>
                  </a:moveTo>
                  <a:cubicBezTo>
                    <a:pt x="6887" y="0"/>
                    <a:pt x="6885" y="0"/>
                    <a:pt x="6882" y="0"/>
                  </a:cubicBezTo>
                  <a:cubicBezTo>
                    <a:pt x="6627" y="2"/>
                    <a:pt x="6356" y="27"/>
                    <a:pt x="6077" y="65"/>
                  </a:cubicBezTo>
                  <a:cubicBezTo>
                    <a:pt x="4969" y="226"/>
                    <a:pt x="3523" y="1205"/>
                    <a:pt x="2154" y="1621"/>
                  </a:cubicBezTo>
                  <a:cubicBezTo>
                    <a:pt x="1347" y="1866"/>
                    <a:pt x="788" y="1999"/>
                    <a:pt x="401" y="1999"/>
                  </a:cubicBezTo>
                  <a:cubicBezTo>
                    <a:pt x="239" y="1999"/>
                    <a:pt x="107" y="1975"/>
                    <a:pt x="0" y="1928"/>
                  </a:cubicBezTo>
                  <a:lnTo>
                    <a:pt x="0" y="1928"/>
                  </a:lnTo>
                  <a:cubicBezTo>
                    <a:pt x="200" y="2606"/>
                    <a:pt x="738" y="2918"/>
                    <a:pt x="1252" y="2982"/>
                  </a:cubicBezTo>
                  <a:cubicBezTo>
                    <a:pt x="1329" y="2985"/>
                    <a:pt x="1402" y="2987"/>
                    <a:pt x="1473" y="2987"/>
                  </a:cubicBezTo>
                  <a:cubicBezTo>
                    <a:pt x="2235" y="2987"/>
                    <a:pt x="2631" y="2775"/>
                    <a:pt x="3512" y="2599"/>
                  </a:cubicBezTo>
                  <a:cubicBezTo>
                    <a:pt x="3781" y="2545"/>
                    <a:pt x="4109" y="2515"/>
                    <a:pt x="4452" y="2515"/>
                  </a:cubicBezTo>
                  <a:cubicBezTo>
                    <a:pt x="5051" y="2515"/>
                    <a:pt x="5697" y="2607"/>
                    <a:pt x="6156" y="2823"/>
                  </a:cubicBezTo>
                  <a:cubicBezTo>
                    <a:pt x="6617" y="3042"/>
                    <a:pt x="7020" y="3128"/>
                    <a:pt x="7454" y="3128"/>
                  </a:cubicBezTo>
                  <a:cubicBezTo>
                    <a:pt x="7697" y="3128"/>
                    <a:pt x="7950" y="3101"/>
                    <a:pt x="8228" y="3055"/>
                  </a:cubicBezTo>
                  <a:cubicBezTo>
                    <a:pt x="8489" y="3010"/>
                    <a:pt x="8973" y="2776"/>
                    <a:pt x="9501" y="2483"/>
                  </a:cubicBezTo>
                  <a:cubicBezTo>
                    <a:pt x="9381" y="1995"/>
                    <a:pt x="8760" y="926"/>
                    <a:pt x="8760" y="926"/>
                  </a:cubicBezTo>
                  <a:cubicBezTo>
                    <a:pt x="8317" y="221"/>
                    <a:pt x="7657" y="0"/>
                    <a:pt x="6889" y="0"/>
                  </a:cubicBezTo>
                  <a:close/>
                </a:path>
              </a:pathLst>
            </a:custGeom>
            <a:solidFill>
              <a:srgbClr val="000000">
                <a:alpha val="3155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19" name="Google Shape;1296;p34">
              <a:extLst>
                <a:ext uri="{FF2B5EF4-FFF2-40B4-BE49-F238E27FC236}">
                  <a16:creationId xmlns:a16="http://schemas.microsoft.com/office/drawing/2014/main" id="{7482AC18-8096-81A1-BE19-55C600860FCD}"/>
                </a:ext>
              </a:extLst>
            </p:cNvPr>
            <p:cNvSpPr/>
            <p:nvPr/>
          </p:nvSpPr>
          <p:spPr>
            <a:xfrm>
              <a:off x="-134336" y="6174780"/>
              <a:ext cx="1070644" cy="837210"/>
            </a:xfrm>
            <a:custGeom>
              <a:avLst/>
              <a:gdLst/>
              <a:ahLst/>
              <a:cxnLst/>
              <a:rect l="l" t="t" r="r" b="b"/>
              <a:pathLst>
                <a:path w="25955" h="20296" extrusionOk="0">
                  <a:moveTo>
                    <a:pt x="25954" y="1"/>
                  </a:moveTo>
                  <a:lnTo>
                    <a:pt x="14268" y="837"/>
                  </a:lnTo>
                  <a:cubicBezTo>
                    <a:pt x="14268" y="837"/>
                    <a:pt x="14734" y="6355"/>
                    <a:pt x="14147" y="8378"/>
                  </a:cubicBezTo>
                  <a:cubicBezTo>
                    <a:pt x="13710" y="9883"/>
                    <a:pt x="12481" y="11298"/>
                    <a:pt x="10812" y="11298"/>
                  </a:cubicBezTo>
                  <a:cubicBezTo>
                    <a:pt x="10239" y="11298"/>
                    <a:pt x="9614" y="11132"/>
                    <a:pt x="8951" y="10744"/>
                  </a:cubicBezTo>
                  <a:cubicBezTo>
                    <a:pt x="6359" y="9229"/>
                    <a:pt x="4182" y="4816"/>
                    <a:pt x="4182" y="4816"/>
                  </a:cubicBezTo>
                  <a:cubicBezTo>
                    <a:pt x="4182" y="4816"/>
                    <a:pt x="3549" y="4623"/>
                    <a:pt x="2787" y="4623"/>
                  </a:cubicBezTo>
                  <a:cubicBezTo>
                    <a:pt x="2260" y="4623"/>
                    <a:pt x="1670" y="4716"/>
                    <a:pt x="1186" y="5029"/>
                  </a:cubicBezTo>
                  <a:cubicBezTo>
                    <a:pt x="1" y="5794"/>
                    <a:pt x="373" y="7337"/>
                    <a:pt x="373" y="7337"/>
                  </a:cubicBezTo>
                  <a:cubicBezTo>
                    <a:pt x="373" y="7337"/>
                    <a:pt x="3883" y="17597"/>
                    <a:pt x="10888" y="19724"/>
                  </a:cubicBezTo>
                  <a:cubicBezTo>
                    <a:pt x="12179" y="20116"/>
                    <a:pt x="13367" y="20296"/>
                    <a:pt x="14458" y="20296"/>
                  </a:cubicBezTo>
                  <a:cubicBezTo>
                    <a:pt x="19288" y="20296"/>
                    <a:pt x="22224" y="16785"/>
                    <a:pt x="23832" y="12674"/>
                  </a:cubicBezTo>
                  <a:cubicBezTo>
                    <a:pt x="25803" y="7633"/>
                    <a:pt x="25954" y="1"/>
                    <a:pt x="25954" y="1"/>
                  </a:cubicBezTo>
                  <a:close/>
                </a:path>
              </a:pathLst>
            </a:custGeom>
            <a:solidFill>
              <a:srgbClr val="FFC8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20" name="Google Shape;1297;p34">
              <a:extLst>
                <a:ext uri="{FF2B5EF4-FFF2-40B4-BE49-F238E27FC236}">
                  <a16:creationId xmlns:a16="http://schemas.microsoft.com/office/drawing/2014/main" id="{C5DB3E9C-F842-9B9F-0EF0-D9CF15A79211}"/>
                </a:ext>
              </a:extLst>
            </p:cNvPr>
            <p:cNvSpPr/>
            <p:nvPr/>
          </p:nvSpPr>
          <p:spPr>
            <a:xfrm>
              <a:off x="-134212" y="6174780"/>
              <a:ext cx="1070520" cy="803179"/>
            </a:xfrm>
            <a:custGeom>
              <a:avLst/>
              <a:gdLst/>
              <a:ahLst/>
              <a:cxnLst/>
              <a:rect l="l" t="t" r="r" b="b"/>
              <a:pathLst>
                <a:path w="25952" h="19471" extrusionOk="0">
                  <a:moveTo>
                    <a:pt x="25951" y="1"/>
                  </a:moveTo>
                  <a:lnTo>
                    <a:pt x="14264" y="837"/>
                  </a:lnTo>
                  <a:cubicBezTo>
                    <a:pt x="14264" y="837"/>
                    <a:pt x="14728" y="6355"/>
                    <a:pt x="14140" y="8378"/>
                  </a:cubicBezTo>
                  <a:cubicBezTo>
                    <a:pt x="13796" y="9565"/>
                    <a:pt x="12959" y="10695"/>
                    <a:pt x="11802" y="11120"/>
                  </a:cubicBezTo>
                  <a:cubicBezTo>
                    <a:pt x="12034" y="11153"/>
                    <a:pt x="12272" y="11172"/>
                    <a:pt x="12518" y="11172"/>
                  </a:cubicBezTo>
                  <a:cubicBezTo>
                    <a:pt x="12575" y="11172"/>
                    <a:pt x="12632" y="11171"/>
                    <a:pt x="12689" y="11169"/>
                  </a:cubicBezTo>
                  <a:cubicBezTo>
                    <a:pt x="15558" y="11069"/>
                    <a:pt x="17474" y="5430"/>
                    <a:pt x="17474" y="5430"/>
                  </a:cubicBezTo>
                  <a:cubicBezTo>
                    <a:pt x="17474" y="5430"/>
                    <a:pt x="20528" y="4322"/>
                    <a:pt x="25292" y="4322"/>
                  </a:cubicBezTo>
                  <a:cubicBezTo>
                    <a:pt x="25408" y="4322"/>
                    <a:pt x="25525" y="4322"/>
                    <a:pt x="25642" y="4324"/>
                  </a:cubicBezTo>
                  <a:cubicBezTo>
                    <a:pt x="25913" y="1849"/>
                    <a:pt x="25951" y="1"/>
                    <a:pt x="25951" y="1"/>
                  </a:cubicBezTo>
                  <a:close/>
                  <a:moveTo>
                    <a:pt x="1849" y="4696"/>
                  </a:moveTo>
                  <a:lnTo>
                    <a:pt x="1849" y="4696"/>
                  </a:lnTo>
                  <a:cubicBezTo>
                    <a:pt x="1624" y="4781"/>
                    <a:pt x="1400" y="4888"/>
                    <a:pt x="1185" y="5025"/>
                  </a:cubicBezTo>
                  <a:cubicBezTo>
                    <a:pt x="0" y="5791"/>
                    <a:pt x="371" y="7334"/>
                    <a:pt x="371" y="7334"/>
                  </a:cubicBezTo>
                  <a:cubicBezTo>
                    <a:pt x="371" y="7334"/>
                    <a:pt x="3642" y="16890"/>
                    <a:pt x="10167" y="19470"/>
                  </a:cubicBezTo>
                  <a:cubicBezTo>
                    <a:pt x="9047" y="18532"/>
                    <a:pt x="7695" y="17271"/>
                    <a:pt x="6108" y="15581"/>
                  </a:cubicBezTo>
                  <a:cubicBezTo>
                    <a:pt x="1849" y="11042"/>
                    <a:pt x="1734" y="6344"/>
                    <a:pt x="1849" y="4696"/>
                  </a:cubicBezTo>
                  <a:close/>
                </a:path>
              </a:pathLst>
            </a:custGeom>
            <a:solidFill>
              <a:srgbClr val="F69D9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21" name="Google Shape;1298;p34">
              <a:extLst>
                <a:ext uri="{FF2B5EF4-FFF2-40B4-BE49-F238E27FC236}">
                  <a16:creationId xmlns:a16="http://schemas.microsoft.com/office/drawing/2014/main" id="{5644F3C8-6784-A166-C5FD-6DDA5714B788}"/>
                </a:ext>
              </a:extLst>
            </p:cNvPr>
            <p:cNvSpPr/>
            <p:nvPr/>
          </p:nvSpPr>
          <p:spPr>
            <a:xfrm>
              <a:off x="388095" y="5010293"/>
              <a:ext cx="957371" cy="1273841"/>
            </a:xfrm>
            <a:custGeom>
              <a:avLst/>
              <a:gdLst/>
              <a:ahLst/>
              <a:cxnLst/>
              <a:rect l="l" t="t" r="r" b="b"/>
              <a:pathLst>
                <a:path w="23209" h="30881" extrusionOk="0">
                  <a:moveTo>
                    <a:pt x="5319" y="0"/>
                  </a:moveTo>
                  <a:cubicBezTo>
                    <a:pt x="5319" y="0"/>
                    <a:pt x="2113" y="7785"/>
                    <a:pt x="1516" y="13636"/>
                  </a:cubicBezTo>
                  <a:cubicBezTo>
                    <a:pt x="918" y="19487"/>
                    <a:pt x="1" y="29783"/>
                    <a:pt x="751" y="30035"/>
                  </a:cubicBezTo>
                  <a:cubicBezTo>
                    <a:pt x="1462" y="30274"/>
                    <a:pt x="4351" y="30881"/>
                    <a:pt x="8594" y="30881"/>
                  </a:cubicBezTo>
                  <a:cubicBezTo>
                    <a:pt x="8840" y="30881"/>
                    <a:pt x="9089" y="30879"/>
                    <a:pt x="9343" y="30875"/>
                  </a:cubicBezTo>
                  <a:cubicBezTo>
                    <a:pt x="9347" y="30875"/>
                    <a:pt x="9350" y="30875"/>
                    <a:pt x="9353" y="30875"/>
                  </a:cubicBezTo>
                  <a:cubicBezTo>
                    <a:pt x="12926" y="30875"/>
                    <a:pt x="17031" y="30126"/>
                    <a:pt x="17031" y="30126"/>
                  </a:cubicBezTo>
                  <a:cubicBezTo>
                    <a:pt x="17031" y="30126"/>
                    <a:pt x="21094" y="29400"/>
                    <a:pt x="22008" y="29170"/>
                  </a:cubicBezTo>
                  <a:cubicBezTo>
                    <a:pt x="22921" y="28942"/>
                    <a:pt x="23209" y="23605"/>
                    <a:pt x="22633" y="12444"/>
                  </a:cubicBezTo>
                  <a:cubicBezTo>
                    <a:pt x="22059" y="1283"/>
                    <a:pt x="21433" y="150"/>
                    <a:pt x="21433" y="150"/>
                  </a:cubicBezTo>
                  <a:lnTo>
                    <a:pt x="5319" y="0"/>
                  </a:lnTo>
                  <a:close/>
                </a:path>
              </a:pathLst>
            </a:custGeom>
            <a:solidFill>
              <a:srgbClr val="2745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22" name="Google Shape;1299;p34">
              <a:extLst>
                <a:ext uri="{FF2B5EF4-FFF2-40B4-BE49-F238E27FC236}">
                  <a16:creationId xmlns:a16="http://schemas.microsoft.com/office/drawing/2014/main" id="{66F10C59-9FF7-6789-5645-2DAE2A23623B}"/>
                </a:ext>
              </a:extLst>
            </p:cNvPr>
            <p:cNvSpPr/>
            <p:nvPr/>
          </p:nvSpPr>
          <p:spPr>
            <a:xfrm>
              <a:off x="903720" y="5516925"/>
              <a:ext cx="347325" cy="138064"/>
            </a:xfrm>
            <a:custGeom>
              <a:avLst/>
              <a:gdLst/>
              <a:ahLst/>
              <a:cxnLst/>
              <a:rect l="l" t="t" r="r" b="b"/>
              <a:pathLst>
                <a:path w="8420" h="3347" extrusionOk="0">
                  <a:moveTo>
                    <a:pt x="1" y="1"/>
                  </a:moveTo>
                  <a:lnTo>
                    <a:pt x="1" y="1"/>
                  </a:lnTo>
                  <a:cubicBezTo>
                    <a:pt x="1" y="1"/>
                    <a:pt x="959" y="3188"/>
                    <a:pt x="3618" y="3340"/>
                  </a:cubicBezTo>
                  <a:cubicBezTo>
                    <a:pt x="3689" y="3344"/>
                    <a:pt x="3760" y="3346"/>
                    <a:pt x="3830" y="3346"/>
                  </a:cubicBezTo>
                  <a:cubicBezTo>
                    <a:pt x="6390" y="3346"/>
                    <a:pt x="8419" y="718"/>
                    <a:pt x="8419" y="718"/>
                  </a:cubicBezTo>
                  <a:lnTo>
                    <a:pt x="8419" y="718"/>
                  </a:lnTo>
                  <a:cubicBezTo>
                    <a:pt x="7690" y="1039"/>
                    <a:pt x="6815" y="1160"/>
                    <a:pt x="5908" y="1160"/>
                  </a:cubicBezTo>
                  <a:cubicBezTo>
                    <a:pt x="3105" y="1160"/>
                    <a:pt x="1" y="1"/>
                    <a:pt x="1" y="1"/>
                  </a:cubicBezTo>
                  <a:close/>
                </a:path>
              </a:pathLst>
            </a:custGeom>
            <a:solidFill>
              <a:srgbClr val="000000">
                <a:alpha val="3155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23" name="Google Shape;1300;p34">
              <a:extLst>
                <a:ext uri="{FF2B5EF4-FFF2-40B4-BE49-F238E27FC236}">
                  <a16:creationId xmlns:a16="http://schemas.microsoft.com/office/drawing/2014/main" id="{85619CF6-572B-1ABE-DFE0-45AF378B3AAA}"/>
                </a:ext>
              </a:extLst>
            </p:cNvPr>
            <p:cNvSpPr/>
            <p:nvPr/>
          </p:nvSpPr>
          <p:spPr>
            <a:xfrm>
              <a:off x="998636" y="5379109"/>
              <a:ext cx="217594" cy="131216"/>
            </a:xfrm>
            <a:custGeom>
              <a:avLst/>
              <a:gdLst/>
              <a:ahLst/>
              <a:cxnLst/>
              <a:rect l="l" t="t" r="r" b="b"/>
              <a:pathLst>
                <a:path w="5275" h="3181" extrusionOk="0">
                  <a:moveTo>
                    <a:pt x="5274" y="1"/>
                  </a:moveTo>
                  <a:lnTo>
                    <a:pt x="5274" y="1"/>
                  </a:lnTo>
                  <a:cubicBezTo>
                    <a:pt x="2707" y="2364"/>
                    <a:pt x="1" y="2493"/>
                    <a:pt x="1" y="2493"/>
                  </a:cubicBezTo>
                  <a:cubicBezTo>
                    <a:pt x="1" y="2493"/>
                    <a:pt x="857" y="3181"/>
                    <a:pt x="2208" y="3181"/>
                  </a:cubicBezTo>
                  <a:cubicBezTo>
                    <a:pt x="2418" y="3181"/>
                    <a:pt x="2640" y="3164"/>
                    <a:pt x="2872" y="3126"/>
                  </a:cubicBezTo>
                  <a:cubicBezTo>
                    <a:pt x="4604" y="2840"/>
                    <a:pt x="5274" y="1"/>
                    <a:pt x="5274" y="1"/>
                  </a:cubicBezTo>
                  <a:close/>
                </a:path>
              </a:pathLst>
            </a:custGeom>
            <a:solidFill>
              <a:srgbClr val="000000">
                <a:alpha val="3155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24" name="Google Shape;1301;p34">
              <a:extLst>
                <a:ext uri="{FF2B5EF4-FFF2-40B4-BE49-F238E27FC236}">
                  <a16:creationId xmlns:a16="http://schemas.microsoft.com/office/drawing/2014/main" id="{834AB7A5-D52A-0539-3411-7CAE28461666}"/>
                </a:ext>
              </a:extLst>
            </p:cNvPr>
            <p:cNvSpPr/>
            <p:nvPr/>
          </p:nvSpPr>
          <p:spPr>
            <a:xfrm>
              <a:off x="387971" y="5010293"/>
              <a:ext cx="906716" cy="1273470"/>
            </a:xfrm>
            <a:custGeom>
              <a:avLst/>
              <a:gdLst/>
              <a:ahLst/>
              <a:cxnLst/>
              <a:rect l="l" t="t" r="r" b="b"/>
              <a:pathLst>
                <a:path w="21981" h="30872" extrusionOk="0">
                  <a:moveTo>
                    <a:pt x="5322" y="0"/>
                  </a:moveTo>
                  <a:cubicBezTo>
                    <a:pt x="5322" y="0"/>
                    <a:pt x="2116" y="7785"/>
                    <a:pt x="1516" y="13634"/>
                  </a:cubicBezTo>
                  <a:cubicBezTo>
                    <a:pt x="918" y="19485"/>
                    <a:pt x="1" y="29781"/>
                    <a:pt x="753" y="30032"/>
                  </a:cubicBezTo>
                  <a:cubicBezTo>
                    <a:pt x="1423" y="30260"/>
                    <a:pt x="4029" y="30808"/>
                    <a:pt x="7883" y="30872"/>
                  </a:cubicBezTo>
                  <a:cubicBezTo>
                    <a:pt x="8374" y="29358"/>
                    <a:pt x="9410" y="26718"/>
                    <a:pt x="10679" y="26670"/>
                  </a:cubicBezTo>
                  <a:cubicBezTo>
                    <a:pt x="12458" y="26601"/>
                    <a:pt x="14240" y="26134"/>
                    <a:pt x="14973" y="24987"/>
                  </a:cubicBezTo>
                  <a:cubicBezTo>
                    <a:pt x="15703" y="23842"/>
                    <a:pt x="16852" y="4076"/>
                    <a:pt x="16852" y="4076"/>
                  </a:cubicBezTo>
                  <a:cubicBezTo>
                    <a:pt x="16852" y="4076"/>
                    <a:pt x="19943" y="3927"/>
                    <a:pt x="21980" y="3444"/>
                  </a:cubicBezTo>
                  <a:cubicBezTo>
                    <a:pt x="21668" y="586"/>
                    <a:pt x="21436" y="150"/>
                    <a:pt x="21436" y="150"/>
                  </a:cubicBezTo>
                  <a:lnTo>
                    <a:pt x="5322" y="0"/>
                  </a:lnTo>
                  <a:close/>
                </a:path>
              </a:pathLst>
            </a:custGeom>
            <a:solidFill>
              <a:srgbClr val="2745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25" name="Google Shape;1302;p34">
              <a:extLst>
                <a:ext uri="{FF2B5EF4-FFF2-40B4-BE49-F238E27FC236}">
                  <a16:creationId xmlns:a16="http://schemas.microsoft.com/office/drawing/2014/main" id="{E8F5DA69-B026-3835-E319-059417D0889A}"/>
                </a:ext>
              </a:extLst>
            </p:cNvPr>
            <p:cNvSpPr/>
            <p:nvPr/>
          </p:nvSpPr>
          <p:spPr>
            <a:xfrm>
              <a:off x="387971" y="5010293"/>
              <a:ext cx="906716" cy="1273470"/>
            </a:xfrm>
            <a:custGeom>
              <a:avLst/>
              <a:gdLst/>
              <a:ahLst/>
              <a:cxnLst/>
              <a:rect l="l" t="t" r="r" b="b"/>
              <a:pathLst>
                <a:path w="21981" h="30872" extrusionOk="0">
                  <a:moveTo>
                    <a:pt x="5322" y="0"/>
                  </a:moveTo>
                  <a:cubicBezTo>
                    <a:pt x="5322" y="0"/>
                    <a:pt x="2116" y="7785"/>
                    <a:pt x="1516" y="13634"/>
                  </a:cubicBezTo>
                  <a:cubicBezTo>
                    <a:pt x="918" y="19485"/>
                    <a:pt x="1" y="29781"/>
                    <a:pt x="753" y="30032"/>
                  </a:cubicBezTo>
                  <a:cubicBezTo>
                    <a:pt x="1423" y="30260"/>
                    <a:pt x="4029" y="30808"/>
                    <a:pt x="7883" y="30872"/>
                  </a:cubicBezTo>
                  <a:cubicBezTo>
                    <a:pt x="8374" y="29358"/>
                    <a:pt x="9410" y="26718"/>
                    <a:pt x="10679" y="26670"/>
                  </a:cubicBezTo>
                  <a:cubicBezTo>
                    <a:pt x="12458" y="26601"/>
                    <a:pt x="14240" y="26134"/>
                    <a:pt x="14973" y="24987"/>
                  </a:cubicBezTo>
                  <a:cubicBezTo>
                    <a:pt x="15703" y="23842"/>
                    <a:pt x="16852" y="4076"/>
                    <a:pt x="16852" y="4076"/>
                  </a:cubicBezTo>
                  <a:cubicBezTo>
                    <a:pt x="16852" y="4076"/>
                    <a:pt x="19943" y="3927"/>
                    <a:pt x="21980" y="3444"/>
                  </a:cubicBezTo>
                  <a:cubicBezTo>
                    <a:pt x="21668" y="586"/>
                    <a:pt x="21436" y="150"/>
                    <a:pt x="21436" y="150"/>
                  </a:cubicBezTo>
                  <a:lnTo>
                    <a:pt x="5322" y="0"/>
                  </a:lnTo>
                  <a:close/>
                </a:path>
              </a:pathLst>
            </a:custGeom>
            <a:solidFill>
              <a:srgbClr val="000000">
                <a:alpha val="3155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26" name="Google Shape;1303;p34">
              <a:extLst>
                <a:ext uri="{FF2B5EF4-FFF2-40B4-BE49-F238E27FC236}">
                  <a16:creationId xmlns:a16="http://schemas.microsoft.com/office/drawing/2014/main" id="{A71D37C8-AA81-1319-99B8-647515CA178A}"/>
                </a:ext>
              </a:extLst>
            </p:cNvPr>
            <p:cNvSpPr/>
            <p:nvPr/>
          </p:nvSpPr>
          <p:spPr>
            <a:xfrm>
              <a:off x="706380" y="7537804"/>
              <a:ext cx="396536" cy="255461"/>
            </a:xfrm>
            <a:custGeom>
              <a:avLst/>
              <a:gdLst/>
              <a:ahLst/>
              <a:cxnLst/>
              <a:rect l="l" t="t" r="r" b="b"/>
              <a:pathLst>
                <a:path w="9613" h="6193" extrusionOk="0">
                  <a:moveTo>
                    <a:pt x="549" y="0"/>
                  </a:moveTo>
                  <a:cubicBezTo>
                    <a:pt x="516" y="0"/>
                    <a:pt x="488" y="9"/>
                    <a:pt x="463" y="29"/>
                  </a:cubicBezTo>
                  <a:cubicBezTo>
                    <a:pt x="254" y="203"/>
                    <a:pt x="0" y="2591"/>
                    <a:pt x="24" y="3085"/>
                  </a:cubicBezTo>
                  <a:cubicBezTo>
                    <a:pt x="50" y="3582"/>
                    <a:pt x="1359" y="4029"/>
                    <a:pt x="1640" y="4060"/>
                  </a:cubicBezTo>
                  <a:cubicBezTo>
                    <a:pt x="1921" y="4089"/>
                    <a:pt x="3171" y="5045"/>
                    <a:pt x="4517" y="5747"/>
                  </a:cubicBezTo>
                  <a:cubicBezTo>
                    <a:pt x="5179" y="6092"/>
                    <a:pt x="6135" y="6192"/>
                    <a:pt x="6975" y="6192"/>
                  </a:cubicBezTo>
                  <a:cubicBezTo>
                    <a:pt x="7843" y="6192"/>
                    <a:pt x="8587" y="6085"/>
                    <a:pt x="8749" y="6029"/>
                  </a:cubicBezTo>
                  <a:cubicBezTo>
                    <a:pt x="9068" y="5919"/>
                    <a:pt x="9433" y="5472"/>
                    <a:pt x="9524" y="4872"/>
                  </a:cubicBezTo>
                  <a:cubicBezTo>
                    <a:pt x="9612" y="4273"/>
                    <a:pt x="9454" y="3789"/>
                    <a:pt x="9098" y="3610"/>
                  </a:cubicBezTo>
                  <a:cubicBezTo>
                    <a:pt x="8742" y="3432"/>
                    <a:pt x="7259" y="2988"/>
                    <a:pt x="6521" y="2159"/>
                  </a:cubicBezTo>
                  <a:cubicBezTo>
                    <a:pt x="5786" y="1337"/>
                    <a:pt x="5425" y="668"/>
                    <a:pt x="5425" y="668"/>
                  </a:cubicBezTo>
                  <a:cubicBezTo>
                    <a:pt x="5126" y="490"/>
                    <a:pt x="4835" y="422"/>
                    <a:pt x="4573" y="422"/>
                  </a:cubicBezTo>
                  <a:cubicBezTo>
                    <a:pt x="4050" y="422"/>
                    <a:pt x="3635" y="689"/>
                    <a:pt x="3473" y="878"/>
                  </a:cubicBezTo>
                  <a:cubicBezTo>
                    <a:pt x="3388" y="977"/>
                    <a:pt x="3222" y="1016"/>
                    <a:pt x="3018" y="1016"/>
                  </a:cubicBezTo>
                  <a:cubicBezTo>
                    <a:pt x="2633" y="1016"/>
                    <a:pt x="2112" y="875"/>
                    <a:pt x="1751" y="726"/>
                  </a:cubicBezTo>
                  <a:cubicBezTo>
                    <a:pt x="1265" y="525"/>
                    <a:pt x="796" y="0"/>
                    <a:pt x="549" y="0"/>
                  </a:cubicBezTo>
                  <a:close/>
                </a:path>
              </a:pathLst>
            </a:custGeom>
            <a:solidFill>
              <a:srgbClr val="2745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27" name="Google Shape;1304;p34">
              <a:extLst>
                <a:ext uri="{FF2B5EF4-FFF2-40B4-BE49-F238E27FC236}">
                  <a16:creationId xmlns:a16="http://schemas.microsoft.com/office/drawing/2014/main" id="{0C1CBC3F-5B75-51F4-D92A-4B25441B014B}"/>
                </a:ext>
              </a:extLst>
            </p:cNvPr>
            <p:cNvSpPr/>
            <p:nvPr/>
          </p:nvSpPr>
          <p:spPr>
            <a:xfrm>
              <a:off x="1238175" y="5152564"/>
              <a:ext cx="107291" cy="1073036"/>
            </a:xfrm>
            <a:custGeom>
              <a:avLst/>
              <a:gdLst/>
              <a:ahLst/>
              <a:cxnLst/>
              <a:rect l="l" t="t" r="r" b="b"/>
              <a:pathLst>
                <a:path w="2601" h="26013" extrusionOk="0">
                  <a:moveTo>
                    <a:pt x="1371" y="1"/>
                  </a:moveTo>
                  <a:cubicBezTo>
                    <a:pt x="455" y="382"/>
                    <a:pt x="585" y="1434"/>
                    <a:pt x="533" y="2158"/>
                  </a:cubicBezTo>
                  <a:cubicBezTo>
                    <a:pt x="478" y="2922"/>
                    <a:pt x="1031" y="11853"/>
                    <a:pt x="1118" y="18174"/>
                  </a:cubicBezTo>
                  <a:cubicBezTo>
                    <a:pt x="1172" y="22214"/>
                    <a:pt x="497" y="24725"/>
                    <a:pt x="1" y="26012"/>
                  </a:cubicBezTo>
                  <a:cubicBezTo>
                    <a:pt x="607" y="25895"/>
                    <a:pt x="1139" y="25788"/>
                    <a:pt x="1400" y="25721"/>
                  </a:cubicBezTo>
                  <a:cubicBezTo>
                    <a:pt x="2313" y="25493"/>
                    <a:pt x="2601" y="20156"/>
                    <a:pt x="2025" y="8995"/>
                  </a:cubicBezTo>
                  <a:cubicBezTo>
                    <a:pt x="1801" y="4644"/>
                    <a:pt x="1571" y="1832"/>
                    <a:pt x="1371" y="1"/>
                  </a:cubicBezTo>
                  <a:close/>
                </a:path>
              </a:pathLst>
            </a:custGeom>
            <a:solidFill>
              <a:srgbClr val="FFFFFF">
                <a:alpha val="1488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28" name="Google Shape;1305;p34">
              <a:extLst>
                <a:ext uri="{FF2B5EF4-FFF2-40B4-BE49-F238E27FC236}">
                  <a16:creationId xmlns:a16="http://schemas.microsoft.com/office/drawing/2014/main" id="{79952D51-0B43-E3C0-7C83-46EA0FFB09F1}"/>
                </a:ext>
              </a:extLst>
            </p:cNvPr>
            <p:cNvSpPr/>
            <p:nvPr/>
          </p:nvSpPr>
          <p:spPr>
            <a:xfrm>
              <a:off x="923355" y="6279720"/>
              <a:ext cx="297289" cy="1259775"/>
            </a:xfrm>
            <a:custGeom>
              <a:avLst/>
              <a:gdLst/>
              <a:ahLst/>
              <a:cxnLst/>
              <a:rect l="l" t="t" r="r" b="b"/>
              <a:pathLst>
                <a:path w="7207" h="30540" extrusionOk="0">
                  <a:moveTo>
                    <a:pt x="7207" y="1"/>
                  </a:moveTo>
                  <a:cubicBezTo>
                    <a:pt x="6933" y="609"/>
                    <a:pt x="6599" y="1478"/>
                    <a:pt x="6559" y="2182"/>
                  </a:cubicBezTo>
                  <a:cubicBezTo>
                    <a:pt x="6493" y="3387"/>
                    <a:pt x="4224" y="14493"/>
                    <a:pt x="2571" y="20355"/>
                  </a:cubicBezTo>
                  <a:cubicBezTo>
                    <a:pt x="916" y="26217"/>
                    <a:pt x="148" y="29313"/>
                    <a:pt x="34" y="29992"/>
                  </a:cubicBezTo>
                  <a:cubicBezTo>
                    <a:pt x="0" y="30192"/>
                    <a:pt x="62" y="30377"/>
                    <a:pt x="165" y="30539"/>
                  </a:cubicBezTo>
                  <a:cubicBezTo>
                    <a:pt x="1275" y="26655"/>
                    <a:pt x="4970" y="13322"/>
                    <a:pt x="7207" y="1"/>
                  </a:cubicBezTo>
                  <a:close/>
                </a:path>
              </a:pathLst>
            </a:custGeom>
            <a:solidFill>
              <a:srgbClr val="FFE3D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29" name="Google Shape;1306;p34">
              <a:extLst>
                <a:ext uri="{FF2B5EF4-FFF2-40B4-BE49-F238E27FC236}">
                  <a16:creationId xmlns:a16="http://schemas.microsoft.com/office/drawing/2014/main" id="{CB8DFBD1-9DC2-2B36-B521-B45B2DA33850}"/>
                </a:ext>
              </a:extLst>
            </p:cNvPr>
            <p:cNvSpPr/>
            <p:nvPr/>
          </p:nvSpPr>
          <p:spPr>
            <a:xfrm>
              <a:off x="269089" y="6344070"/>
              <a:ext cx="654761" cy="667920"/>
            </a:xfrm>
            <a:custGeom>
              <a:avLst/>
              <a:gdLst/>
              <a:ahLst/>
              <a:cxnLst/>
              <a:rect l="l" t="t" r="r" b="b"/>
              <a:pathLst>
                <a:path w="15873" h="16192" extrusionOk="0">
                  <a:moveTo>
                    <a:pt x="15671" y="1"/>
                  </a:moveTo>
                  <a:cubicBezTo>
                    <a:pt x="15671" y="1"/>
                    <a:pt x="14895" y="10658"/>
                    <a:pt x="9368" y="13576"/>
                  </a:cubicBezTo>
                  <a:cubicBezTo>
                    <a:pt x="6464" y="15110"/>
                    <a:pt x="4026" y="15474"/>
                    <a:pt x="2366" y="15474"/>
                  </a:cubicBezTo>
                  <a:cubicBezTo>
                    <a:pt x="866" y="15474"/>
                    <a:pt x="1" y="15177"/>
                    <a:pt x="0" y="15177"/>
                  </a:cubicBezTo>
                  <a:lnTo>
                    <a:pt x="0" y="15177"/>
                  </a:lnTo>
                  <a:cubicBezTo>
                    <a:pt x="0" y="15177"/>
                    <a:pt x="13" y="15205"/>
                    <a:pt x="16" y="15211"/>
                  </a:cubicBezTo>
                  <a:cubicBezTo>
                    <a:pt x="370" y="15368"/>
                    <a:pt x="734" y="15507"/>
                    <a:pt x="1108" y="15620"/>
                  </a:cubicBezTo>
                  <a:cubicBezTo>
                    <a:pt x="2399" y="16012"/>
                    <a:pt x="3587" y="16192"/>
                    <a:pt x="4678" y="16192"/>
                  </a:cubicBezTo>
                  <a:cubicBezTo>
                    <a:pt x="9508" y="16192"/>
                    <a:pt x="12444" y="12681"/>
                    <a:pt x="14052" y="8570"/>
                  </a:cubicBezTo>
                  <a:cubicBezTo>
                    <a:pt x="15064" y="5981"/>
                    <a:pt x="15593" y="2711"/>
                    <a:pt x="15872" y="141"/>
                  </a:cubicBezTo>
                  <a:cubicBezTo>
                    <a:pt x="15752" y="53"/>
                    <a:pt x="15671" y="1"/>
                    <a:pt x="15671" y="1"/>
                  </a:cubicBezTo>
                  <a:close/>
                </a:path>
              </a:pathLst>
            </a:custGeom>
            <a:solidFill>
              <a:srgbClr val="FFE3D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30" name="Google Shape;1307;p34">
              <a:extLst>
                <a:ext uri="{FF2B5EF4-FFF2-40B4-BE49-F238E27FC236}">
                  <a16:creationId xmlns:a16="http://schemas.microsoft.com/office/drawing/2014/main" id="{490CC1C8-0C47-025F-DEB2-489304C722AA}"/>
                </a:ext>
              </a:extLst>
            </p:cNvPr>
            <p:cNvSpPr/>
            <p:nvPr/>
          </p:nvSpPr>
          <p:spPr>
            <a:xfrm>
              <a:off x="706421" y="7537804"/>
              <a:ext cx="250717" cy="201960"/>
            </a:xfrm>
            <a:custGeom>
              <a:avLst/>
              <a:gdLst/>
              <a:ahLst/>
              <a:cxnLst/>
              <a:rect l="l" t="t" r="r" b="b"/>
              <a:pathLst>
                <a:path w="6078" h="4896" extrusionOk="0">
                  <a:moveTo>
                    <a:pt x="551" y="1"/>
                  </a:moveTo>
                  <a:cubicBezTo>
                    <a:pt x="517" y="1"/>
                    <a:pt x="487" y="10"/>
                    <a:pt x="465" y="36"/>
                  </a:cubicBezTo>
                  <a:cubicBezTo>
                    <a:pt x="255" y="210"/>
                    <a:pt x="1" y="2597"/>
                    <a:pt x="25" y="3093"/>
                  </a:cubicBezTo>
                  <a:cubicBezTo>
                    <a:pt x="35" y="3263"/>
                    <a:pt x="194" y="3428"/>
                    <a:pt x="413" y="3573"/>
                  </a:cubicBezTo>
                  <a:cubicBezTo>
                    <a:pt x="416" y="3538"/>
                    <a:pt x="417" y="3500"/>
                    <a:pt x="423" y="3463"/>
                  </a:cubicBezTo>
                  <a:cubicBezTo>
                    <a:pt x="441" y="3323"/>
                    <a:pt x="557" y="3258"/>
                    <a:pt x="709" y="3258"/>
                  </a:cubicBezTo>
                  <a:cubicBezTo>
                    <a:pt x="802" y="3258"/>
                    <a:pt x="909" y="3283"/>
                    <a:pt x="1015" y="3329"/>
                  </a:cubicBezTo>
                  <a:cubicBezTo>
                    <a:pt x="1292" y="3450"/>
                    <a:pt x="1619" y="3462"/>
                    <a:pt x="2330" y="3958"/>
                  </a:cubicBezTo>
                  <a:cubicBezTo>
                    <a:pt x="2626" y="4166"/>
                    <a:pt x="2981" y="4363"/>
                    <a:pt x="3295" y="4523"/>
                  </a:cubicBezTo>
                  <a:cubicBezTo>
                    <a:pt x="3249" y="4493"/>
                    <a:pt x="3202" y="4465"/>
                    <a:pt x="3157" y="4434"/>
                  </a:cubicBezTo>
                  <a:cubicBezTo>
                    <a:pt x="2766" y="4153"/>
                    <a:pt x="2237" y="3759"/>
                    <a:pt x="2006" y="3569"/>
                  </a:cubicBezTo>
                  <a:cubicBezTo>
                    <a:pt x="1777" y="3378"/>
                    <a:pt x="713" y="3016"/>
                    <a:pt x="622" y="2885"/>
                  </a:cubicBezTo>
                  <a:cubicBezTo>
                    <a:pt x="530" y="2752"/>
                    <a:pt x="567" y="2349"/>
                    <a:pt x="768" y="1670"/>
                  </a:cubicBezTo>
                  <a:cubicBezTo>
                    <a:pt x="908" y="1199"/>
                    <a:pt x="1219" y="1056"/>
                    <a:pt x="1522" y="1056"/>
                  </a:cubicBezTo>
                  <a:cubicBezTo>
                    <a:pt x="1658" y="1056"/>
                    <a:pt x="1792" y="1084"/>
                    <a:pt x="1908" y="1125"/>
                  </a:cubicBezTo>
                  <a:cubicBezTo>
                    <a:pt x="2286" y="1257"/>
                    <a:pt x="2902" y="1281"/>
                    <a:pt x="3029" y="1573"/>
                  </a:cubicBezTo>
                  <a:cubicBezTo>
                    <a:pt x="3155" y="1866"/>
                    <a:pt x="3529" y="2494"/>
                    <a:pt x="4087" y="2971"/>
                  </a:cubicBezTo>
                  <a:cubicBezTo>
                    <a:pt x="4644" y="3448"/>
                    <a:pt x="6077" y="4137"/>
                    <a:pt x="6077" y="4137"/>
                  </a:cubicBezTo>
                  <a:cubicBezTo>
                    <a:pt x="6077" y="4137"/>
                    <a:pt x="5361" y="3624"/>
                    <a:pt x="4758" y="3086"/>
                  </a:cubicBezTo>
                  <a:cubicBezTo>
                    <a:pt x="4156" y="2546"/>
                    <a:pt x="3683" y="1746"/>
                    <a:pt x="3780" y="1340"/>
                  </a:cubicBezTo>
                  <a:cubicBezTo>
                    <a:pt x="3860" y="1008"/>
                    <a:pt x="3998" y="618"/>
                    <a:pt x="4881" y="618"/>
                  </a:cubicBezTo>
                  <a:cubicBezTo>
                    <a:pt x="5030" y="618"/>
                    <a:pt x="5199" y="629"/>
                    <a:pt x="5393" y="653"/>
                  </a:cubicBezTo>
                  <a:cubicBezTo>
                    <a:pt x="5104" y="487"/>
                    <a:pt x="4825" y="424"/>
                    <a:pt x="4571" y="424"/>
                  </a:cubicBezTo>
                  <a:cubicBezTo>
                    <a:pt x="4049" y="424"/>
                    <a:pt x="3635" y="690"/>
                    <a:pt x="3473" y="880"/>
                  </a:cubicBezTo>
                  <a:cubicBezTo>
                    <a:pt x="3388" y="978"/>
                    <a:pt x="3222" y="1017"/>
                    <a:pt x="3017" y="1017"/>
                  </a:cubicBezTo>
                  <a:cubicBezTo>
                    <a:pt x="2632" y="1017"/>
                    <a:pt x="2112" y="877"/>
                    <a:pt x="1752" y="727"/>
                  </a:cubicBezTo>
                  <a:cubicBezTo>
                    <a:pt x="1272" y="529"/>
                    <a:pt x="808" y="12"/>
                    <a:pt x="558" y="1"/>
                  </a:cubicBezTo>
                  <a:cubicBezTo>
                    <a:pt x="556" y="1"/>
                    <a:pt x="553" y="1"/>
                    <a:pt x="551" y="1"/>
                  </a:cubicBezTo>
                  <a:close/>
                  <a:moveTo>
                    <a:pt x="3295" y="4518"/>
                  </a:moveTo>
                  <a:lnTo>
                    <a:pt x="3295" y="4518"/>
                  </a:lnTo>
                  <a:cubicBezTo>
                    <a:pt x="3665" y="4746"/>
                    <a:pt x="4091" y="4895"/>
                    <a:pt x="4091" y="4895"/>
                  </a:cubicBezTo>
                  <a:cubicBezTo>
                    <a:pt x="4091" y="4895"/>
                    <a:pt x="3734" y="4741"/>
                    <a:pt x="3295" y="4518"/>
                  </a:cubicBezTo>
                  <a:close/>
                </a:path>
              </a:pathLst>
            </a:custGeom>
            <a:solidFill>
              <a:srgbClr val="000000">
                <a:alpha val="3155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31" name="Google Shape;1308;p34">
              <a:extLst>
                <a:ext uri="{FF2B5EF4-FFF2-40B4-BE49-F238E27FC236}">
                  <a16:creationId xmlns:a16="http://schemas.microsoft.com/office/drawing/2014/main" id="{396B5EAF-ED7A-0672-72D6-798B342F18DB}"/>
                </a:ext>
              </a:extLst>
            </p:cNvPr>
            <p:cNvSpPr/>
            <p:nvPr/>
          </p:nvSpPr>
          <p:spPr>
            <a:xfrm>
              <a:off x="-210979" y="2304788"/>
              <a:ext cx="1938049" cy="1883475"/>
            </a:xfrm>
            <a:custGeom>
              <a:avLst/>
              <a:gdLst/>
              <a:ahLst/>
              <a:cxnLst/>
              <a:rect l="l" t="t" r="r" b="b"/>
              <a:pathLst>
                <a:path w="46983" h="45660" extrusionOk="0">
                  <a:moveTo>
                    <a:pt x="20166" y="1"/>
                  </a:moveTo>
                  <a:cubicBezTo>
                    <a:pt x="19732" y="1"/>
                    <a:pt x="19298" y="37"/>
                    <a:pt x="18883" y="126"/>
                  </a:cubicBezTo>
                  <a:lnTo>
                    <a:pt x="17682" y="381"/>
                  </a:lnTo>
                  <a:cubicBezTo>
                    <a:pt x="16018" y="738"/>
                    <a:pt x="14610" y="1496"/>
                    <a:pt x="11905" y="3619"/>
                  </a:cubicBezTo>
                  <a:cubicBezTo>
                    <a:pt x="7151" y="7349"/>
                    <a:pt x="7635" y="14707"/>
                    <a:pt x="7567" y="21342"/>
                  </a:cubicBezTo>
                  <a:cubicBezTo>
                    <a:pt x="7498" y="27975"/>
                    <a:pt x="4129" y="31958"/>
                    <a:pt x="2271" y="34640"/>
                  </a:cubicBezTo>
                  <a:cubicBezTo>
                    <a:pt x="410" y="37322"/>
                    <a:pt x="1" y="39742"/>
                    <a:pt x="3279" y="41962"/>
                  </a:cubicBezTo>
                  <a:cubicBezTo>
                    <a:pt x="4399" y="42721"/>
                    <a:pt x="5377" y="42970"/>
                    <a:pt x="6179" y="42970"/>
                  </a:cubicBezTo>
                  <a:cubicBezTo>
                    <a:pt x="7727" y="42970"/>
                    <a:pt x="8622" y="42042"/>
                    <a:pt x="8622" y="42041"/>
                  </a:cubicBezTo>
                  <a:lnTo>
                    <a:pt x="8622" y="42041"/>
                  </a:lnTo>
                  <a:cubicBezTo>
                    <a:pt x="8622" y="42042"/>
                    <a:pt x="8416" y="44038"/>
                    <a:pt x="10850" y="44846"/>
                  </a:cubicBezTo>
                  <a:cubicBezTo>
                    <a:pt x="11589" y="45092"/>
                    <a:pt x="12292" y="45177"/>
                    <a:pt x="12911" y="45177"/>
                  </a:cubicBezTo>
                  <a:cubicBezTo>
                    <a:pt x="14330" y="45177"/>
                    <a:pt x="15315" y="44729"/>
                    <a:pt x="15315" y="44729"/>
                  </a:cubicBezTo>
                  <a:lnTo>
                    <a:pt x="34989" y="43897"/>
                  </a:lnTo>
                  <a:cubicBezTo>
                    <a:pt x="34989" y="43897"/>
                    <a:pt x="37134" y="45660"/>
                    <a:pt x="39847" y="45660"/>
                  </a:cubicBezTo>
                  <a:cubicBezTo>
                    <a:pt x="40262" y="45660"/>
                    <a:pt x="40690" y="45618"/>
                    <a:pt x="41126" y="45523"/>
                  </a:cubicBezTo>
                  <a:cubicBezTo>
                    <a:pt x="44412" y="44805"/>
                    <a:pt x="45930" y="40183"/>
                    <a:pt x="43474" y="37808"/>
                  </a:cubicBezTo>
                  <a:cubicBezTo>
                    <a:pt x="45675" y="36899"/>
                    <a:pt x="46983" y="34709"/>
                    <a:pt x="46221" y="31030"/>
                  </a:cubicBezTo>
                  <a:cubicBezTo>
                    <a:pt x="45459" y="27352"/>
                    <a:pt x="41389" y="25789"/>
                    <a:pt x="39550" y="22778"/>
                  </a:cubicBezTo>
                  <a:cubicBezTo>
                    <a:pt x="37711" y="19769"/>
                    <a:pt x="38694" y="16682"/>
                    <a:pt x="38694" y="16682"/>
                  </a:cubicBezTo>
                  <a:cubicBezTo>
                    <a:pt x="38694" y="16682"/>
                    <a:pt x="40604" y="14976"/>
                    <a:pt x="40905" y="12356"/>
                  </a:cubicBezTo>
                  <a:cubicBezTo>
                    <a:pt x="41204" y="9738"/>
                    <a:pt x="41400" y="5528"/>
                    <a:pt x="36723" y="2799"/>
                  </a:cubicBezTo>
                  <a:cubicBezTo>
                    <a:pt x="33372" y="843"/>
                    <a:pt x="29305" y="566"/>
                    <a:pt x="27271" y="566"/>
                  </a:cubicBezTo>
                  <a:cubicBezTo>
                    <a:pt x="26467" y="566"/>
                    <a:pt x="25981" y="610"/>
                    <a:pt x="25981" y="610"/>
                  </a:cubicBezTo>
                  <a:cubicBezTo>
                    <a:pt x="25981" y="610"/>
                    <a:pt x="25822" y="617"/>
                    <a:pt x="25558" y="617"/>
                  </a:cubicBezTo>
                  <a:cubicBezTo>
                    <a:pt x="24956" y="617"/>
                    <a:pt x="23810" y="579"/>
                    <a:pt x="22747" y="334"/>
                  </a:cubicBezTo>
                  <a:cubicBezTo>
                    <a:pt x="22002" y="163"/>
                    <a:pt x="21084" y="1"/>
                    <a:pt x="20166" y="1"/>
                  </a:cubicBezTo>
                  <a:close/>
                </a:path>
              </a:pathLst>
            </a:custGeom>
            <a:solidFill>
              <a:srgbClr val="65289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32" name="Google Shape;1309;p34">
              <a:extLst>
                <a:ext uri="{FF2B5EF4-FFF2-40B4-BE49-F238E27FC236}">
                  <a16:creationId xmlns:a16="http://schemas.microsoft.com/office/drawing/2014/main" id="{93084E41-9B76-BAAC-BDD4-9BAF49903DF9}"/>
                </a:ext>
              </a:extLst>
            </p:cNvPr>
            <p:cNvSpPr/>
            <p:nvPr/>
          </p:nvSpPr>
          <p:spPr>
            <a:xfrm>
              <a:off x="1231534" y="2443965"/>
              <a:ext cx="168754" cy="137734"/>
            </a:xfrm>
            <a:custGeom>
              <a:avLst/>
              <a:gdLst/>
              <a:ahLst/>
              <a:cxnLst/>
              <a:rect l="l" t="t" r="r" b="b"/>
              <a:pathLst>
                <a:path w="4091" h="3339" extrusionOk="0">
                  <a:moveTo>
                    <a:pt x="141" y="0"/>
                  </a:moveTo>
                  <a:cubicBezTo>
                    <a:pt x="1" y="0"/>
                    <a:pt x="26" y="94"/>
                    <a:pt x="335" y="332"/>
                  </a:cubicBezTo>
                  <a:cubicBezTo>
                    <a:pt x="1347" y="1111"/>
                    <a:pt x="2262" y="2190"/>
                    <a:pt x="2652" y="2751"/>
                  </a:cubicBezTo>
                  <a:cubicBezTo>
                    <a:pt x="2907" y="3117"/>
                    <a:pt x="3110" y="3339"/>
                    <a:pt x="3328" y="3339"/>
                  </a:cubicBezTo>
                  <a:cubicBezTo>
                    <a:pt x="3445" y="3339"/>
                    <a:pt x="3566" y="3276"/>
                    <a:pt x="3701" y="3137"/>
                  </a:cubicBezTo>
                  <a:cubicBezTo>
                    <a:pt x="4091" y="2741"/>
                    <a:pt x="3916" y="2217"/>
                    <a:pt x="2296" y="877"/>
                  </a:cubicBezTo>
                  <a:cubicBezTo>
                    <a:pt x="1642" y="489"/>
                    <a:pt x="461" y="0"/>
                    <a:pt x="141" y="0"/>
                  </a:cubicBezTo>
                  <a:close/>
                </a:path>
              </a:pathLst>
            </a:custGeom>
            <a:solidFill>
              <a:srgbClr val="FFFFFF">
                <a:alpha val="1488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33" name="Google Shape;1310;p34">
              <a:extLst>
                <a:ext uri="{FF2B5EF4-FFF2-40B4-BE49-F238E27FC236}">
                  <a16:creationId xmlns:a16="http://schemas.microsoft.com/office/drawing/2014/main" id="{B488C0C6-58BD-C822-91F3-A8ECAC314ED6}"/>
                </a:ext>
              </a:extLst>
            </p:cNvPr>
            <p:cNvSpPr/>
            <p:nvPr/>
          </p:nvSpPr>
          <p:spPr>
            <a:xfrm>
              <a:off x="1391460" y="2705160"/>
              <a:ext cx="74827" cy="221925"/>
            </a:xfrm>
            <a:custGeom>
              <a:avLst/>
              <a:gdLst/>
              <a:ahLst/>
              <a:cxnLst/>
              <a:rect l="l" t="t" r="r" b="b"/>
              <a:pathLst>
                <a:path w="1814" h="5380" extrusionOk="0">
                  <a:moveTo>
                    <a:pt x="1088" y="0"/>
                  </a:moveTo>
                  <a:cubicBezTo>
                    <a:pt x="1031" y="0"/>
                    <a:pt x="993" y="71"/>
                    <a:pt x="988" y="216"/>
                  </a:cubicBezTo>
                  <a:cubicBezTo>
                    <a:pt x="974" y="703"/>
                    <a:pt x="962" y="819"/>
                    <a:pt x="883" y="1774"/>
                  </a:cubicBezTo>
                  <a:cubicBezTo>
                    <a:pt x="804" y="2728"/>
                    <a:pt x="92" y="4198"/>
                    <a:pt x="33" y="4833"/>
                  </a:cubicBezTo>
                  <a:cubicBezTo>
                    <a:pt x="1" y="5174"/>
                    <a:pt x="118" y="5380"/>
                    <a:pt x="301" y="5380"/>
                  </a:cubicBezTo>
                  <a:cubicBezTo>
                    <a:pt x="459" y="5380"/>
                    <a:pt x="666" y="5225"/>
                    <a:pt x="867" y="4868"/>
                  </a:cubicBezTo>
                  <a:cubicBezTo>
                    <a:pt x="1300" y="4103"/>
                    <a:pt x="1814" y="2691"/>
                    <a:pt x="1636" y="1078"/>
                  </a:cubicBezTo>
                  <a:cubicBezTo>
                    <a:pt x="1463" y="381"/>
                    <a:pt x="1222" y="0"/>
                    <a:pt x="1088" y="0"/>
                  </a:cubicBezTo>
                  <a:close/>
                </a:path>
              </a:pathLst>
            </a:custGeom>
            <a:solidFill>
              <a:srgbClr val="FFFFFF">
                <a:alpha val="1488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34" name="Google Shape;1311;p34">
              <a:extLst>
                <a:ext uri="{FF2B5EF4-FFF2-40B4-BE49-F238E27FC236}">
                  <a16:creationId xmlns:a16="http://schemas.microsoft.com/office/drawing/2014/main" id="{D9D33B36-C083-8CFC-C45D-DB8047380C4A}"/>
                </a:ext>
              </a:extLst>
            </p:cNvPr>
            <p:cNvSpPr/>
            <p:nvPr/>
          </p:nvSpPr>
          <p:spPr>
            <a:xfrm>
              <a:off x="1577869" y="3461932"/>
              <a:ext cx="119419" cy="372529"/>
            </a:xfrm>
            <a:custGeom>
              <a:avLst/>
              <a:gdLst/>
              <a:ahLst/>
              <a:cxnLst/>
              <a:rect l="l" t="t" r="r" b="b"/>
              <a:pathLst>
                <a:path w="2895" h="9031" extrusionOk="0">
                  <a:moveTo>
                    <a:pt x="102" y="1"/>
                  </a:moveTo>
                  <a:cubicBezTo>
                    <a:pt x="6" y="1"/>
                    <a:pt x="210" y="335"/>
                    <a:pt x="463" y="839"/>
                  </a:cubicBezTo>
                  <a:cubicBezTo>
                    <a:pt x="1881" y="2673"/>
                    <a:pt x="2049" y="5258"/>
                    <a:pt x="1498" y="6781"/>
                  </a:cubicBezTo>
                  <a:cubicBezTo>
                    <a:pt x="946" y="8305"/>
                    <a:pt x="1" y="8580"/>
                    <a:pt x="214" y="8860"/>
                  </a:cubicBezTo>
                  <a:cubicBezTo>
                    <a:pt x="295" y="8965"/>
                    <a:pt x="435" y="9031"/>
                    <a:pt x="612" y="9031"/>
                  </a:cubicBezTo>
                  <a:cubicBezTo>
                    <a:pt x="898" y="9031"/>
                    <a:pt x="1277" y="8859"/>
                    <a:pt x="1647" y="8408"/>
                  </a:cubicBezTo>
                  <a:cubicBezTo>
                    <a:pt x="2245" y="7677"/>
                    <a:pt x="2894" y="6173"/>
                    <a:pt x="2684" y="4267"/>
                  </a:cubicBezTo>
                  <a:cubicBezTo>
                    <a:pt x="2474" y="2360"/>
                    <a:pt x="1074" y="733"/>
                    <a:pt x="452" y="231"/>
                  </a:cubicBezTo>
                  <a:cubicBezTo>
                    <a:pt x="255" y="72"/>
                    <a:pt x="147" y="1"/>
                    <a:pt x="102" y="1"/>
                  </a:cubicBezTo>
                  <a:close/>
                </a:path>
              </a:pathLst>
            </a:custGeom>
            <a:solidFill>
              <a:srgbClr val="FFFFFF">
                <a:alpha val="1488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35" name="Google Shape;1312;p34">
              <a:extLst>
                <a:ext uri="{FF2B5EF4-FFF2-40B4-BE49-F238E27FC236}">
                  <a16:creationId xmlns:a16="http://schemas.microsoft.com/office/drawing/2014/main" id="{8B608646-61FE-F137-BE12-725EF173C8F8}"/>
                </a:ext>
              </a:extLst>
            </p:cNvPr>
            <p:cNvSpPr/>
            <p:nvPr/>
          </p:nvSpPr>
          <p:spPr>
            <a:xfrm>
              <a:off x="1517025" y="3882765"/>
              <a:ext cx="102795" cy="252574"/>
            </a:xfrm>
            <a:custGeom>
              <a:avLst/>
              <a:gdLst/>
              <a:ahLst/>
              <a:cxnLst/>
              <a:rect l="l" t="t" r="r" b="b"/>
              <a:pathLst>
                <a:path w="2492" h="6123" extrusionOk="0">
                  <a:moveTo>
                    <a:pt x="653" y="1"/>
                  </a:moveTo>
                  <a:cubicBezTo>
                    <a:pt x="1385" y="1712"/>
                    <a:pt x="1570" y="3462"/>
                    <a:pt x="657" y="4755"/>
                  </a:cubicBezTo>
                  <a:cubicBezTo>
                    <a:pt x="1" y="5685"/>
                    <a:pt x="82" y="6122"/>
                    <a:pt x="478" y="6122"/>
                  </a:cubicBezTo>
                  <a:cubicBezTo>
                    <a:pt x="633" y="6122"/>
                    <a:pt x="837" y="6055"/>
                    <a:pt x="1064" y="5923"/>
                  </a:cubicBezTo>
                  <a:cubicBezTo>
                    <a:pt x="1868" y="5459"/>
                    <a:pt x="2491" y="3596"/>
                    <a:pt x="2317" y="2199"/>
                  </a:cubicBezTo>
                  <a:cubicBezTo>
                    <a:pt x="2142" y="804"/>
                    <a:pt x="653" y="1"/>
                    <a:pt x="653" y="1"/>
                  </a:cubicBezTo>
                  <a:close/>
                </a:path>
              </a:pathLst>
            </a:custGeom>
            <a:solidFill>
              <a:srgbClr val="FFFFFF">
                <a:alpha val="1488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36" name="Google Shape;1313;p34">
              <a:extLst>
                <a:ext uri="{FF2B5EF4-FFF2-40B4-BE49-F238E27FC236}">
                  <a16:creationId xmlns:a16="http://schemas.microsoft.com/office/drawing/2014/main" id="{5D41C182-4A15-07A2-4CAE-B7C763966FB9}"/>
                </a:ext>
              </a:extLst>
            </p:cNvPr>
            <p:cNvSpPr/>
            <p:nvPr/>
          </p:nvSpPr>
          <p:spPr>
            <a:xfrm>
              <a:off x="603998" y="2533890"/>
              <a:ext cx="283511" cy="163020"/>
            </a:xfrm>
            <a:custGeom>
              <a:avLst/>
              <a:gdLst/>
              <a:ahLst/>
              <a:cxnLst/>
              <a:rect l="l" t="t" r="r" b="b"/>
              <a:pathLst>
                <a:path w="6873" h="3952" extrusionOk="0">
                  <a:moveTo>
                    <a:pt x="6873" y="1"/>
                  </a:moveTo>
                  <a:cubicBezTo>
                    <a:pt x="6873" y="1"/>
                    <a:pt x="5837" y="1084"/>
                    <a:pt x="4623" y="1892"/>
                  </a:cubicBezTo>
                  <a:cubicBezTo>
                    <a:pt x="3940" y="2344"/>
                    <a:pt x="3282" y="2481"/>
                    <a:pt x="2674" y="2481"/>
                  </a:cubicBezTo>
                  <a:cubicBezTo>
                    <a:pt x="2198" y="2481"/>
                    <a:pt x="1753" y="2397"/>
                    <a:pt x="1351" y="2316"/>
                  </a:cubicBezTo>
                  <a:cubicBezTo>
                    <a:pt x="1145" y="2273"/>
                    <a:pt x="969" y="2252"/>
                    <a:pt x="820" y="2252"/>
                  </a:cubicBezTo>
                  <a:cubicBezTo>
                    <a:pt x="311" y="2252"/>
                    <a:pt x="115" y="2498"/>
                    <a:pt x="59" y="2952"/>
                  </a:cubicBezTo>
                  <a:cubicBezTo>
                    <a:pt x="0" y="3417"/>
                    <a:pt x="626" y="3952"/>
                    <a:pt x="1760" y="3952"/>
                  </a:cubicBezTo>
                  <a:cubicBezTo>
                    <a:pt x="2055" y="3952"/>
                    <a:pt x="2384" y="3915"/>
                    <a:pt x="2745" y="3832"/>
                  </a:cubicBezTo>
                  <a:cubicBezTo>
                    <a:pt x="4493" y="3430"/>
                    <a:pt x="5922" y="1866"/>
                    <a:pt x="6873" y="1"/>
                  </a:cubicBezTo>
                  <a:close/>
                </a:path>
              </a:pathLst>
            </a:custGeom>
            <a:solidFill>
              <a:srgbClr val="FFFFFF">
                <a:alpha val="1488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37" name="Google Shape;1314;p34">
              <a:extLst>
                <a:ext uri="{FF2B5EF4-FFF2-40B4-BE49-F238E27FC236}">
                  <a16:creationId xmlns:a16="http://schemas.microsoft.com/office/drawing/2014/main" id="{75635951-2405-A672-804B-051D9374CBE8}"/>
                </a:ext>
              </a:extLst>
            </p:cNvPr>
            <p:cNvSpPr/>
            <p:nvPr/>
          </p:nvSpPr>
          <p:spPr>
            <a:xfrm>
              <a:off x="333109" y="2646214"/>
              <a:ext cx="155265" cy="167434"/>
            </a:xfrm>
            <a:custGeom>
              <a:avLst/>
              <a:gdLst/>
              <a:ahLst/>
              <a:cxnLst/>
              <a:rect l="l" t="t" r="r" b="b"/>
              <a:pathLst>
                <a:path w="3764" h="4059" extrusionOk="0">
                  <a:moveTo>
                    <a:pt x="3763" y="0"/>
                  </a:moveTo>
                  <a:cubicBezTo>
                    <a:pt x="3763" y="1"/>
                    <a:pt x="1255" y="2254"/>
                    <a:pt x="624" y="2942"/>
                  </a:cubicBezTo>
                  <a:cubicBezTo>
                    <a:pt x="1" y="3624"/>
                    <a:pt x="349" y="4058"/>
                    <a:pt x="712" y="4058"/>
                  </a:cubicBezTo>
                  <a:cubicBezTo>
                    <a:pt x="716" y="4058"/>
                    <a:pt x="719" y="4058"/>
                    <a:pt x="723" y="4058"/>
                  </a:cubicBezTo>
                  <a:cubicBezTo>
                    <a:pt x="1090" y="4050"/>
                    <a:pt x="2804" y="2283"/>
                    <a:pt x="3763" y="0"/>
                  </a:cubicBezTo>
                  <a:close/>
                </a:path>
              </a:pathLst>
            </a:custGeom>
            <a:solidFill>
              <a:srgbClr val="FFFFFF">
                <a:alpha val="1488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38" name="Google Shape;1315;p34">
              <a:extLst>
                <a:ext uri="{FF2B5EF4-FFF2-40B4-BE49-F238E27FC236}">
                  <a16:creationId xmlns:a16="http://schemas.microsoft.com/office/drawing/2014/main" id="{6E167611-DD93-86F7-A738-00725E18DF4C}"/>
                </a:ext>
              </a:extLst>
            </p:cNvPr>
            <p:cNvSpPr/>
            <p:nvPr/>
          </p:nvSpPr>
          <p:spPr>
            <a:xfrm>
              <a:off x="101490" y="2327021"/>
              <a:ext cx="1266210" cy="889969"/>
            </a:xfrm>
            <a:custGeom>
              <a:avLst/>
              <a:gdLst/>
              <a:ahLst/>
              <a:cxnLst/>
              <a:rect l="l" t="t" r="r" b="b"/>
              <a:pathLst>
                <a:path w="30696" h="21575" extrusionOk="0">
                  <a:moveTo>
                    <a:pt x="9487" y="0"/>
                  </a:moveTo>
                  <a:cubicBezTo>
                    <a:pt x="8065" y="412"/>
                    <a:pt x="6693" y="1225"/>
                    <a:pt x="4332" y="3077"/>
                  </a:cubicBezTo>
                  <a:cubicBezTo>
                    <a:pt x="4257" y="3135"/>
                    <a:pt x="4185" y="3196"/>
                    <a:pt x="4113" y="3255"/>
                  </a:cubicBezTo>
                  <a:cubicBezTo>
                    <a:pt x="4045" y="3311"/>
                    <a:pt x="3979" y="3368"/>
                    <a:pt x="3915" y="3424"/>
                  </a:cubicBezTo>
                  <a:cubicBezTo>
                    <a:pt x="3910" y="3430"/>
                    <a:pt x="3904" y="3433"/>
                    <a:pt x="3898" y="3438"/>
                  </a:cubicBezTo>
                  <a:cubicBezTo>
                    <a:pt x="3891" y="3444"/>
                    <a:pt x="3887" y="3450"/>
                    <a:pt x="3881" y="3454"/>
                  </a:cubicBezTo>
                  <a:cubicBezTo>
                    <a:pt x="3749" y="3574"/>
                    <a:pt x="3622" y="3694"/>
                    <a:pt x="3499" y="3819"/>
                  </a:cubicBezTo>
                  <a:cubicBezTo>
                    <a:pt x="3376" y="3940"/>
                    <a:pt x="3262" y="4066"/>
                    <a:pt x="3149" y="4193"/>
                  </a:cubicBezTo>
                  <a:cubicBezTo>
                    <a:pt x="3135" y="4209"/>
                    <a:pt x="3122" y="4223"/>
                    <a:pt x="3108" y="4240"/>
                  </a:cubicBezTo>
                  <a:cubicBezTo>
                    <a:pt x="2994" y="4369"/>
                    <a:pt x="2885" y="4503"/>
                    <a:pt x="2780" y="4639"/>
                  </a:cubicBezTo>
                  <a:cubicBezTo>
                    <a:pt x="2677" y="4771"/>
                    <a:pt x="2578" y="4907"/>
                    <a:pt x="2483" y="5045"/>
                  </a:cubicBezTo>
                  <a:cubicBezTo>
                    <a:pt x="2479" y="5051"/>
                    <a:pt x="2478" y="5054"/>
                    <a:pt x="2473" y="5059"/>
                  </a:cubicBezTo>
                  <a:cubicBezTo>
                    <a:pt x="2464" y="5076"/>
                    <a:pt x="2452" y="5093"/>
                    <a:pt x="2441" y="5110"/>
                  </a:cubicBezTo>
                  <a:cubicBezTo>
                    <a:pt x="2349" y="5246"/>
                    <a:pt x="2259" y="5384"/>
                    <a:pt x="2174" y="5523"/>
                  </a:cubicBezTo>
                  <a:cubicBezTo>
                    <a:pt x="2173" y="5526"/>
                    <a:pt x="2170" y="5528"/>
                    <a:pt x="2169" y="5532"/>
                  </a:cubicBezTo>
                  <a:cubicBezTo>
                    <a:pt x="2167" y="5538"/>
                    <a:pt x="2163" y="5542"/>
                    <a:pt x="2162" y="5546"/>
                  </a:cubicBezTo>
                  <a:cubicBezTo>
                    <a:pt x="2077" y="5686"/>
                    <a:pt x="1998" y="5827"/>
                    <a:pt x="1920" y="5969"/>
                  </a:cubicBezTo>
                  <a:cubicBezTo>
                    <a:pt x="1908" y="5992"/>
                    <a:pt x="1895" y="6013"/>
                    <a:pt x="1884" y="6036"/>
                  </a:cubicBezTo>
                  <a:cubicBezTo>
                    <a:pt x="1803" y="6187"/>
                    <a:pt x="1729" y="6337"/>
                    <a:pt x="1655" y="6491"/>
                  </a:cubicBezTo>
                  <a:cubicBezTo>
                    <a:pt x="1580" y="6649"/>
                    <a:pt x="1510" y="6810"/>
                    <a:pt x="1441" y="6972"/>
                  </a:cubicBezTo>
                  <a:cubicBezTo>
                    <a:pt x="1436" y="6979"/>
                    <a:pt x="1434" y="6985"/>
                    <a:pt x="1432" y="6992"/>
                  </a:cubicBezTo>
                  <a:cubicBezTo>
                    <a:pt x="1415" y="7030"/>
                    <a:pt x="1401" y="7071"/>
                    <a:pt x="1386" y="7111"/>
                  </a:cubicBezTo>
                  <a:cubicBezTo>
                    <a:pt x="1335" y="7232"/>
                    <a:pt x="1286" y="7355"/>
                    <a:pt x="1239" y="7480"/>
                  </a:cubicBezTo>
                  <a:cubicBezTo>
                    <a:pt x="1223" y="7523"/>
                    <a:pt x="1209" y="7566"/>
                    <a:pt x="1194" y="7611"/>
                  </a:cubicBezTo>
                  <a:cubicBezTo>
                    <a:pt x="1147" y="7740"/>
                    <a:pt x="1102" y="7868"/>
                    <a:pt x="1060" y="7999"/>
                  </a:cubicBezTo>
                  <a:cubicBezTo>
                    <a:pt x="1044" y="8052"/>
                    <a:pt x="1027" y="8107"/>
                    <a:pt x="1010" y="8159"/>
                  </a:cubicBezTo>
                  <a:cubicBezTo>
                    <a:pt x="977" y="8265"/>
                    <a:pt x="946" y="8371"/>
                    <a:pt x="913" y="8479"/>
                  </a:cubicBezTo>
                  <a:cubicBezTo>
                    <a:pt x="889" y="8565"/>
                    <a:pt x="864" y="8655"/>
                    <a:pt x="841" y="8743"/>
                  </a:cubicBezTo>
                  <a:lnTo>
                    <a:pt x="772" y="9008"/>
                  </a:lnTo>
                  <a:cubicBezTo>
                    <a:pt x="752" y="9083"/>
                    <a:pt x="735" y="9159"/>
                    <a:pt x="716" y="9237"/>
                  </a:cubicBezTo>
                  <a:cubicBezTo>
                    <a:pt x="687" y="9355"/>
                    <a:pt x="661" y="9474"/>
                    <a:pt x="635" y="9594"/>
                  </a:cubicBezTo>
                  <a:cubicBezTo>
                    <a:pt x="622" y="9650"/>
                    <a:pt x="610" y="9707"/>
                    <a:pt x="597" y="9764"/>
                  </a:cubicBezTo>
                  <a:cubicBezTo>
                    <a:pt x="567" y="9911"/>
                    <a:pt x="539" y="10056"/>
                    <a:pt x="512" y="10205"/>
                  </a:cubicBezTo>
                  <a:cubicBezTo>
                    <a:pt x="508" y="10229"/>
                    <a:pt x="503" y="10250"/>
                    <a:pt x="498" y="10272"/>
                  </a:cubicBezTo>
                  <a:cubicBezTo>
                    <a:pt x="497" y="10279"/>
                    <a:pt x="497" y="10288"/>
                    <a:pt x="495" y="10296"/>
                  </a:cubicBezTo>
                  <a:cubicBezTo>
                    <a:pt x="470" y="10440"/>
                    <a:pt x="446" y="10584"/>
                    <a:pt x="424" y="10731"/>
                  </a:cubicBezTo>
                  <a:cubicBezTo>
                    <a:pt x="414" y="10786"/>
                    <a:pt x="404" y="10839"/>
                    <a:pt x="395" y="10896"/>
                  </a:cubicBezTo>
                  <a:cubicBezTo>
                    <a:pt x="370" y="11051"/>
                    <a:pt x="349" y="11210"/>
                    <a:pt x="328" y="11367"/>
                  </a:cubicBezTo>
                  <a:cubicBezTo>
                    <a:pt x="325" y="11392"/>
                    <a:pt x="319" y="11418"/>
                    <a:pt x="315" y="11445"/>
                  </a:cubicBezTo>
                  <a:cubicBezTo>
                    <a:pt x="315" y="11450"/>
                    <a:pt x="313" y="11453"/>
                    <a:pt x="313" y="11459"/>
                  </a:cubicBezTo>
                  <a:cubicBezTo>
                    <a:pt x="287" y="11654"/>
                    <a:pt x="266" y="11848"/>
                    <a:pt x="244" y="12044"/>
                  </a:cubicBezTo>
                  <a:cubicBezTo>
                    <a:pt x="223" y="12242"/>
                    <a:pt x="205" y="12441"/>
                    <a:pt x="186" y="12642"/>
                  </a:cubicBezTo>
                  <a:lnTo>
                    <a:pt x="186" y="12651"/>
                  </a:lnTo>
                  <a:cubicBezTo>
                    <a:pt x="185" y="12669"/>
                    <a:pt x="185" y="12685"/>
                    <a:pt x="184" y="12702"/>
                  </a:cubicBezTo>
                  <a:cubicBezTo>
                    <a:pt x="171" y="12857"/>
                    <a:pt x="158" y="13015"/>
                    <a:pt x="146" y="13172"/>
                  </a:cubicBezTo>
                  <a:cubicBezTo>
                    <a:pt x="139" y="13266"/>
                    <a:pt x="133" y="13361"/>
                    <a:pt x="127" y="13455"/>
                  </a:cubicBezTo>
                  <a:cubicBezTo>
                    <a:pt x="120" y="13569"/>
                    <a:pt x="113" y="13685"/>
                    <a:pt x="106" y="13801"/>
                  </a:cubicBezTo>
                  <a:cubicBezTo>
                    <a:pt x="102" y="13859"/>
                    <a:pt x="100" y="13918"/>
                    <a:pt x="98" y="13976"/>
                  </a:cubicBezTo>
                  <a:cubicBezTo>
                    <a:pt x="91" y="14120"/>
                    <a:pt x="84" y="14265"/>
                    <a:pt x="76" y="14412"/>
                  </a:cubicBezTo>
                  <a:cubicBezTo>
                    <a:pt x="74" y="14458"/>
                    <a:pt x="71" y="14508"/>
                    <a:pt x="69" y="14556"/>
                  </a:cubicBezTo>
                  <a:cubicBezTo>
                    <a:pt x="54" y="14901"/>
                    <a:pt x="44" y="15250"/>
                    <a:pt x="36" y="15600"/>
                  </a:cubicBezTo>
                  <a:lnTo>
                    <a:pt x="24" y="16044"/>
                  </a:lnTo>
                  <a:cubicBezTo>
                    <a:pt x="17" y="16321"/>
                    <a:pt x="14" y="16597"/>
                    <a:pt x="10" y="16876"/>
                  </a:cubicBezTo>
                  <a:cubicBezTo>
                    <a:pt x="9" y="16984"/>
                    <a:pt x="9" y="17094"/>
                    <a:pt x="7" y="17202"/>
                  </a:cubicBezTo>
                  <a:cubicBezTo>
                    <a:pt x="3" y="17566"/>
                    <a:pt x="2" y="17927"/>
                    <a:pt x="2" y="18290"/>
                  </a:cubicBezTo>
                  <a:cubicBezTo>
                    <a:pt x="2" y="18427"/>
                    <a:pt x="0" y="18558"/>
                    <a:pt x="0" y="18692"/>
                  </a:cubicBezTo>
                  <a:lnTo>
                    <a:pt x="0" y="18716"/>
                  </a:lnTo>
                  <a:cubicBezTo>
                    <a:pt x="1369" y="20230"/>
                    <a:pt x="3448" y="20952"/>
                    <a:pt x="4817" y="21470"/>
                  </a:cubicBezTo>
                  <a:cubicBezTo>
                    <a:pt x="5006" y="21542"/>
                    <a:pt x="5387" y="21574"/>
                    <a:pt x="5919" y="21574"/>
                  </a:cubicBezTo>
                  <a:cubicBezTo>
                    <a:pt x="10384" y="21574"/>
                    <a:pt x="25492" y="19277"/>
                    <a:pt x="27066" y="18495"/>
                  </a:cubicBezTo>
                  <a:cubicBezTo>
                    <a:pt x="28825" y="17620"/>
                    <a:pt x="30696" y="15641"/>
                    <a:pt x="30196" y="14271"/>
                  </a:cubicBezTo>
                  <a:cubicBezTo>
                    <a:pt x="29698" y="12899"/>
                    <a:pt x="30670" y="8179"/>
                    <a:pt x="30670" y="8179"/>
                  </a:cubicBezTo>
                  <a:lnTo>
                    <a:pt x="30670" y="8179"/>
                  </a:lnTo>
                  <a:cubicBezTo>
                    <a:pt x="30670" y="8179"/>
                    <a:pt x="29471" y="8900"/>
                    <a:pt x="27386" y="8900"/>
                  </a:cubicBezTo>
                  <a:cubicBezTo>
                    <a:pt x="27011" y="8900"/>
                    <a:pt x="26609" y="8877"/>
                    <a:pt x="26180" y="8822"/>
                  </a:cubicBezTo>
                  <a:cubicBezTo>
                    <a:pt x="23357" y="8462"/>
                    <a:pt x="19976" y="4897"/>
                    <a:pt x="19976" y="4897"/>
                  </a:cubicBezTo>
                  <a:cubicBezTo>
                    <a:pt x="19976" y="4897"/>
                    <a:pt x="17531" y="9010"/>
                    <a:pt x="14430" y="9588"/>
                  </a:cubicBezTo>
                  <a:cubicBezTo>
                    <a:pt x="14144" y="9641"/>
                    <a:pt x="13874" y="9666"/>
                    <a:pt x="13618" y="9666"/>
                  </a:cubicBezTo>
                  <a:cubicBezTo>
                    <a:pt x="11100" y="9666"/>
                    <a:pt x="10021" y="7319"/>
                    <a:pt x="10021" y="7319"/>
                  </a:cubicBezTo>
                  <a:cubicBezTo>
                    <a:pt x="10021" y="7319"/>
                    <a:pt x="9379" y="9110"/>
                    <a:pt x="8135" y="10866"/>
                  </a:cubicBezTo>
                  <a:cubicBezTo>
                    <a:pt x="6891" y="12621"/>
                    <a:pt x="4931" y="13376"/>
                    <a:pt x="4931" y="13376"/>
                  </a:cubicBezTo>
                  <a:cubicBezTo>
                    <a:pt x="4931" y="13376"/>
                    <a:pt x="3968" y="4925"/>
                    <a:pt x="9487" y="0"/>
                  </a:cubicBezTo>
                  <a:close/>
                </a:path>
              </a:pathLst>
            </a:custGeom>
            <a:solidFill>
              <a:srgbClr val="000000">
                <a:alpha val="3155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39" name="Google Shape;1316;p34">
              <a:extLst>
                <a:ext uri="{FF2B5EF4-FFF2-40B4-BE49-F238E27FC236}">
                  <a16:creationId xmlns:a16="http://schemas.microsoft.com/office/drawing/2014/main" id="{F196CED0-D7BA-AA56-65AC-1CAFC49E0240}"/>
                </a:ext>
              </a:extLst>
            </p:cNvPr>
            <p:cNvSpPr/>
            <p:nvPr/>
          </p:nvSpPr>
          <p:spPr>
            <a:xfrm>
              <a:off x="-75266" y="3034046"/>
              <a:ext cx="1735470" cy="1083472"/>
            </a:xfrm>
            <a:custGeom>
              <a:avLst/>
              <a:gdLst/>
              <a:ahLst/>
              <a:cxnLst/>
              <a:rect l="l" t="t" r="r" b="b"/>
              <a:pathLst>
                <a:path w="42072" h="26266" extrusionOk="0">
                  <a:moveTo>
                    <a:pt x="29171" y="0"/>
                  </a:moveTo>
                  <a:cubicBezTo>
                    <a:pt x="28192" y="0"/>
                    <a:pt x="27136" y="113"/>
                    <a:pt x="26077" y="422"/>
                  </a:cubicBezTo>
                  <a:cubicBezTo>
                    <a:pt x="22128" y="1570"/>
                    <a:pt x="19076" y="2691"/>
                    <a:pt x="13992" y="3237"/>
                  </a:cubicBezTo>
                  <a:cubicBezTo>
                    <a:pt x="12536" y="3393"/>
                    <a:pt x="11293" y="3449"/>
                    <a:pt x="10259" y="3449"/>
                  </a:cubicBezTo>
                  <a:cubicBezTo>
                    <a:pt x="7678" y="3449"/>
                    <a:pt x="6403" y="3101"/>
                    <a:pt x="6403" y="3101"/>
                  </a:cubicBezTo>
                  <a:cubicBezTo>
                    <a:pt x="6403" y="3101"/>
                    <a:pt x="6229" y="4971"/>
                    <a:pt x="5266" y="8227"/>
                  </a:cubicBezTo>
                  <a:cubicBezTo>
                    <a:pt x="4299" y="11482"/>
                    <a:pt x="995" y="15924"/>
                    <a:pt x="540" y="17969"/>
                  </a:cubicBezTo>
                  <a:cubicBezTo>
                    <a:pt x="82" y="20010"/>
                    <a:pt x="1" y="22442"/>
                    <a:pt x="2149" y="23544"/>
                  </a:cubicBezTo>
                  <a:cubicBezTo>
                    <a:pt x="2567" y="23759"/>
                    <a:pt x="3002" y="23845"/>
                    <a:pt x="3432" y="23845"/>
                  </a:cubicBezTo>
                  <a:cubicBezTo>
                    <a:pt x="5212" y="23845"/>
                    <a:pt x="6904" y="22366"/>
                    <a:pt x="6904" y="22366"/>
                  </a:cubicBezTo>
                  <a:cubicBezTo>
                    <a:pt x="6904" y="22366"/>
                    <a:pt x="7860" y="25199"/>
                    <a:pt x="9819" y="25594"/>
                  </a:cubicBezTo>
                  <a:cubicBezTo>
                    <a:pt x="10015" y="25634"/>
                    <a:pt x="10225" y="25651"/>
                    <a:pt x="10445" y="25651"/>
                  </a:cubicBezTo>
                  <a:cubicBezTo>
                    <a:pt x="12420" y="25651"/>
                    <a:pt x="15151" y="24213"/>
                    <a:pt x="15151" y="24213"/>
                  </a:cubicBezTo>
                  <a:lnTo>
                    <a:pt x="29196" y="25223"/>
                  </a:lnTo>
                  <a:cubicBezTo>
                    <a:pt x="29196" y="25223"/>
                    <a:pt x="31924" y="26265"/>
                    <a:pt x="34634" y="26265"/>
                  </a:cubicBezTo>
                  <a:cubicBezTo>
                    <a:pt x="35102" y="26265"/>
                    <a:pt x="35569" y="26234"/>
                    <a:pt x="36022" y="26161"/>
                  </a:cubicBezTo>
                  <a:cubicBezTo>
                    <a:pt x="39096" y="25665"/>
                    <a:pt x="40363" y="22795"/>
                    <a:pt x="38124" y="19453"/>
                  </a:cubicBezTo>
                  <a:cubicBezTo>
                    <a:pt x="40871" y="18739"/>
                    <a:pt x="42072" y="16322"/>
                    <a:pt x="40716" y="12868"/>
                  </a:cubicBezTo>
                  <a:cubicBezTo>
                    <a:pt x="39360" y="9413"/>
                    <a:pt x="33673" y="7609"/>
                    <a:pt x="33923" y="838"/>
                  </a:cubicBezTo>
                  <a:cubicBezTo>
                    <a:pt x="33923" y="838"/>
                    <a:pt x="31835" y="0"/>
                    <a:pt x="29171" y="0"/>
                  </a:cubicBezTo>
                  <a:close/>
                </a:path>
              </a:pathLst>
            </a:custGeom>
            <a:solidFill>
              <a:srgbClr val="000000">
                <a:alpha val="3155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40" name="Google Shape;1317;p34">
              <a:extLst>
                <a:ext uri="{FF2B5EF4-FFF2-40B4-BE49-F238E27FC236}">
                  <a16:creationId xmlns:a16="http://schemas.microsoft.com/office/drawing/2014/main" id="{B5DAA7E9-37DC-5D21-EEF3-0648DC55AE26}"/>
                </a:ext>
              </a:extLst>
            </p:cNvPr>
            <p:cNvSpPr/>
            <p:nvPr/>
          </p:nvSpPr>
          <p:spPr>
            <a:xfrm>
              <a:off x="16474" y="2557361"/>
              <a:ext cx="1362240" cy="1150710"/>
            </a:xfrm>
            <a:custGeom>
              <a:avLst/>
              <a:gdLst/>
              <a:ahLst/>
              <a:cxnLst/>
              <a:rect l="l" t="t" r="r" b="b"/>
              <a:pathLst>
                <a:path w="33024" h="27896" extrusionOk="0">
                  <a:moveTo>
                    <a:pt x="22238" y="0"/>
                  </a:moveTo>
                  <a:cubicBezTo>
                    <a:pt x="22238" y="0"/>
                    <a:pt x="22202" y="4804"/>
                    <a:pt x="18149" y="6586"/>
                  </a:cubicBezTo>
                  <a:cubicBezTo>
                    <a:pt x="17220" y="6994"/>
                    <a:pt x="16441" y="7152"/>
                    <a:pt x="15793" y="7152"/>
                  </a:cubicBezTo>
                  <a:cubicBezTo>
                    <a:pt x="13617" y="7152"/>
                    <a:pt x="12914" y="5376"/>
                    <a:pt x="12913" y="5375"/>
                  </a:cubicBezTo>
                  <a:lnTo>
                    <a:pt x="12913" y="5375"/>
                  </a:lnTo>
                  <a:cubicBezTo>
                    <a:pt x="12913" y="5376"/>
                    <a:pt x="13634" y="8864"/>
                    <a:pt x="11130" y="11360"/>
                  </a:cubicBezTo>
                  <a:cubicBezTo>
                    <a:pt x="9492" y="12990"/>
                    <a:pt x="8052" y="13272"/>
                    <a:pt x="7251" y="13272"/>
                  </a:cubicBezTo>
                  <a:cubicBezTo>
                    <a:pt x="6827" y="13272"/>
                    <a:pt x="6582" y="13193"/>
                    <a:pt x="6582" y="13193"/>
                  </a:cubicBezTo>
                  <a:cubicBezTo>
                    <a:pt x="6582" y="13193"/>
                    <a:pt x="5595" y="11430"/>
                    <a:pt x="3626" y="11430"/>
                  </a:cubicBezTo>
                  <a:cubicBezTo>
                    <a:pt x="3441" y="11430"/>
                    <a:pt x="3246" y="11446"/>
                    <a:pt x="3043" y="11480"/>
                  </a:cubicBezTo>
                  <a:cubicBezTo>
                    <a:pt x="684" y="11876"/>
                    <a:pt x="200" y="13725"/>
                    <a:pt x="100" y="15052"/>
                  </a:cubicBezTo>
                  <a:cubicBezTo>
                    <a:pt x="0" y="16380"/>
                    <a:pt x="856" y="18119"/>
                    <a:pt x="2850" y="18389"/>
                  </a:cubicBezTo>
                  <a:cubicBezTo>
                    <a:pt x="3086" y="18421"/>
                    <a:pt x="3307" y="18435"/>
                    <a:pt x="3514" y="18435"/>
                  </a:cubicBezTo>
                  <a:cubicBezTo>
                    <a:pt x="5060" y="18435"/>
                    <a:pt x="5822" y="17654"/>
                    <a:pt x="5823" y="17654"/>
                  </a:cubicBezTo>
                  <a:lnTo>
                    <a:pt x="5823" y="17654"/>
                  </a:lnTo>
                  <a:cubicBezTo>
                    <a:pt x="5823" y="17654"/>
                    <a:pt x="5806" y="21156"/>
                    <a:pt x="7562" y="23208"/>
                  </a:cubicBezTo>
                  <a:cubicBezTo>
                    <a:pt x="9319" y="25260"/>
                    <a:pt x="11872" y="26768"/>
                    <a:pt x="15717" y="27353"/>
                  </a:cubicBezTo>
                  <a:cubicBezTo>
                    <a:pt x="17713" y="27657"/>
                    <a:pt x="19462" y="27895"/>
                    <a:pt x="21168" y="27895"/>
                  </a:cubicBezTo>
                  <a:cubicBezTo>
                    <a:pt x="23264" y="27895"/>
                    <a:pt x="25296" y="27535"/>
                    <a:pt x="27647" y="26494"/>
                  </a:cubicBezTo>
                  <a:cubicBezTo>
                    <a:pt x="32058" y="24540"/>
                    <a:pt x="32745" y="20429"/>
                    <a:pt x="32884" y="18296"/>
                  </a:cubicBezTo>
                  <a:cubicBezTo>
                    <a:pt x="33023" y="16161"/>
                    <a:pt x="31854" y="13345"/>
                    <a:pt x="32310" y="10240"/>
                  </a:cubicBezTo>
                  <a:cubicBezTo>
                    <a:pt x="31819" y="8696"/>
                    <a:pt x="30480" y="5126"/>
                    <a:pt x="30480" y="5126"/>
                  </a:cubicBezTo>
                  <a:cubicBezTo>
                    <a:pt x="30480" y="5126"/>
                    <a:pt x="27937" y="5065"/>
                    <a:pt x="25468" y="3369"/>
                  </a:cubicBezTo>
                  <a:cubicBezTo>
                    <a:pt x="22999" y="1672"/>
                    <a:pt x="22238" y="0"/>
                    <a:pt x="22238" y="0"/>
                  </a:cubicBezTo>
                  <a:close/>
                </a:path>
              </a:pathLst>
            </a:custGeom>
            <a:solidFill>
              <a:srgbClr val="FFC8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41" name="Google Shape;1318;p34">
              <a:extLst>
                <a:ext uri="{FF2B5EF4-FFF2-40B4-BE49-F238E27FC236}">
                  <a16:creationId xmlns:a16="http://schemas.microsoft.com/office/drawing/2014/main" id="{C2ECEDE2-6ACB-5B96-B52F-0635DEA3FF5F}"/>
                </a:ext>
              </a:extLst>
            </p:cNvPr>
            <p:cNvSpPr/>
            <p:nvPr/>
          </p:nvSpPr>
          <p:spPr>
            <a:xfrm>
              <a:off x="16268" y="2557361"/>
              <a:ext cx="1325775" cy="1117627"/>
            </a:xfrm>
            <a:custGeom>
              <a:avLst/>
              <a:gdLst/>
              <a:ahLst/>
              <a:cxnLst/>
              <a:rect l="l" t="t" r="r" b="b"/>
              <a:pathLst>
                <a:path w="32140" h="27094" extrusionOk="0">
                  <a:moveTo>
                    <a:pt x="22240" y="0"/>
                  </a:moveTo>
                  <a:cubicBezTo>
                    <a:pt x="22240" y="0"/>
                    <a:pt x="22234" y="374"/>
                    <a:pt x="22142" y="943"/>
                  </a:cubicBezTo>
                  <a:cubicBezTo>
                    <a:pt x="22638" y="1649"/>
                    <a:pt x="24181" y="3720"/>
                    <a:pt x="25804" y="4549"/>
                  </a:cubicBezTo>
                  <a:cubicBezTo>
                    <a:pt x="27769" y="5552"/>
                    <a:pt x="30146" y="5745"/>
                    <a:pt x="30146" y="5745"/>
                  </a:cubicBezTo>
                  <a:cubicBezTo>
                    <a:pt x="30146" y="5745"/>
                    <a:pt x="30977" y="8328"/>
                    <a:pt x="32140" y="9724"/>
                  </a:cubicBezTo>
                  <a:cubicBezTo>
                    <a:pt x="31568" y="8021"/>
                    <a:pt x="30482" y="5126"/>
                    <a:pt x="30482" y="5126"/>
                  </a:cubicBezTo>
                  <a:cubicBezTo>
                    <a:pt x="30482" y="5126"/>
                    <a:pt x="27940" y="5065"/>
                    <a:pt x="25471" y="3369"/>
                  </a:cubicBezTo>
                  <a:cubicBezTo>
                    <a:pt x="23002" y="1672"/>
                    <a:pt x="22240" y="0"/>
                    <a:pt x="22240" y="0"/>
                  </a:cubicBezTo>
                  <a:close/>
                  <a:moveTo>
                    <a:pt x="21128" y="3891"/>
                  </a:moveTo>
                  <a:cubicBezTo>
                    <a:pt x="20526" y="4937"/>
                    <a:pt x="19594" y="5952"/>
                    <a:pt x="18151" y="6587"/>
                  </a:cubicBezTo>
                  <a:cubicBezTo>
                    <a:pt x="17222" y="6996"/>
                    <a:pt x="16443" y="7154"/>
                    <a:pt x="15795" y="7154"/>
                  </a:cubicBezTo>
                  <a:cubicBezTo>
                    <a:pt x="13619" y="7154"/>
                    <a:pt x="12916" y="5378"/>
                    <a:pt x="12916" y="5378"/>
                  </a:cubicBezTo>
                  <a:lnTo>
                    <a:pt x="12916" y="5378"/>
                  </a:lnTo>
                  <a:cubicBezTo>
                    <a:pt x="12916" y="5379"/>
                    <a:pt x="13636" y="8866"/>
                    <a:pt x="11132" y="11362"/>
                  </a:cubicBezTo>
                  <a:cubicBezTo>
                    <a:pt x="9494" y="12992"/>
                    <a:pt x="8054" y="13274"/>
                    <a:pt x="7254" y="13274"/>
                  </a:cubicBezTo>
                  <a:cubicBezTo>
                    <a:pt x="6831" y="13274"/>
                    <a:pt x="6587" y="13196"/>
                    <a:pt x="6587" y="13196"/>
                  </a:cubicBezTo>
                  <a:cubicBezTo>
                    <a:pt x="6587" y="13196"/>
                    <a:pt x="5600" y="11432"/>
                    <a:pt x="3628" y="11432"/>
                  </a:cubicBezTo>
                  <a:cubicBezTo>
                    <a:pt x="3443" y="11432"/>
                    <a:pt x="3249" y="11447"/>
                    <a:pt x="3047" y="11481"/>
                  </a:cubicBezTo>
                  <a:cubicBezTo>
                    <a:pt x="686" y="11878"/>
                    <a:pt x="204" y="13726"/>
                    <a:pt x="104" y="15054"/>
                  </a:cubicBezTo>
                  <a:cubicBezTo>
                    <a:pt x="1" y="16383"/>
                    <a:pt x="859" y="18121"/>
                    <a:pt x="2851" y="18390"/>
                  </a:cubicBezTo>
                  <a:cubicBezTo>
                    <a:pt x="3087" y="18422"/>
                    <a:pt x="3310" y="18437"/>
                    <a:pt x="3518" y="18437"/>
                  </a:cubicBezTo>
                  <a:cubicBezTo>
                    <a:pt x="5063" y="18437"/>
                    <a:pt x="5825" y="17655"/>
                    <a:pt x="5825" y="17655"/>
                  </a:cubicBezTo>
                  <a:lnTo>
                    <a:pt x="5825" y="17655"/>
                  </a:lnTo>
                  <a:cubicBezTo>
                    <a:pt x="5825" y="17655"/>
                    <a:pt x="5806" y="21160"/>
                    <a:pt x="7563" y="23211"/>
                  </a:cubicBezTo>
                  <a:cubicBezTo>
                    <a:pt x="9101" y="25006"/>
                    <a:pt x="11251" y="26387"/>
                    <a:pt x="14343" y="27094"/>
                  </a:cubicBezTo>
                  <a:cubicBezTo>
                    <a:pt x="12453" y="26311"/>
                    <a:pt x="9006" y="24341"/>
                    <a:pt x="7986" y="21195"/>
                  </a:cubicBezTo>
                  <a:cubicBezTo>
                    <a:pt x="6944" y="17977"/>
                    <a:pt x="7571" y="14303"/>
                    <a:pt x="7571" y="14303"/>
                  </a:cubicBezTo>
                  <a:lnTo>
                    <a:pt x="7571" y="14303"/>
                  </a:lnTo>
                  <a:cubicBezTo>
                    <a:pt x="7571" y="14303"/>
                    <a:pt x="7583" y="14304"/>
                    <a:pt x="7606" y="14304"/>
                  </a:cubicBezTo>
                  <a:cubicBezTo>
                    <a:pt x="7864" y="14304"/>
                    <a:pt x="9531" y="14239"/>
                    <a:pt x="11550" y="12662"/>
                  </a:cubicBezTo>
                  <a:cubicBezTo>
                    <a:pt x="13749" y="10945"/>
                    <a:pt x="13854" y="7533"/>
                    <a:pt x="13854" y="7533"/>
                  </a:cubicBezTo>
                  <a:cubicBezTo>
                    <a:pt x="13854" y="7533"/>
                    <a:pt x="14419" y="7817"/>
                    <a:pt x="15432" y="7817"/>
                  </a:cubicBezTo>
                  <a:cubicBezTo>
                    <a:pt x="16215" y="7817"/>
                    <a:pt x="17267" y="7647"/>
                    <a:pt x="18532" y="7043"/>
                  </a:cubicBezTo>
                  <a:cubicBezTo>
                    <a:pt x="19796" y="6438"/>
                    <a:pt x="20612" y="5150"/>
                    <a:pt x="21128" y="3891"/>
                  </a:cubicBezTo>
                  <a:close/>
                </a:path>
              </a:pathLst>
            </a:custGeom>
            <a:solidFill>
              <a:srgbClr val="F69D9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42" name="Google Shape;1319;p34">
              <a:extLst>
                <a:ext uri="{FF2B5EF4-FFF2-40B4-BE49-F238E27FC236}">
                  <a16:creationId xmlns:a16="http://schemas.microsoft.com/office/drawing/2014/main" id="{3E2E2D81-18F4-4E11-8AEB-FA524B33E8E3}"/>
                </a:ext>
              </a:extLst>
            </p:cNvPr>
            <p:cNvSpPr/>
            <p:nvPr/>
          </p:nvSpPr>
          <p:spPr>
            <a:xfrm>
              <a:off x="921705" y="3138863"/>
              <a:ext cx="453874" cy="568507"/>
            </a:xfrm>
            <a:custGeom>
              <a:avLst/>
              <a:gdLst/>
              <a:ahLst/>
              <a:cxnLst/>
              <a:rect l="l" t="t" r="r" b="b"/>
              <a:pathLst>
                <a:path w="11003" h="13782" extrusionOk="0">
                  <a:moveTo>
                    <a:pt x="10424" y="0"/>
                  </a:moveTo>
                  <a:lnTo>
                    <a:pt x="10424" y="0"/>
                  </a:lnTo>
                  <a:cubicBezTo>
                    <a:pt x="10463" y="174"/>
                    <a:pt x="10499" y="354"/>
                    <a:pt x="10534" y="536"/>
                  </a:cubicBezTo>
                  <a:cubicBezTo>
                    <a:pt x="10506" y="364"/>
                    <a:pt x="10477" y="192"/>
                    <a:pt x="10452" y="16"/>
                  </a:cubicBezTo>
                  <a:cubicBezTo>
                    <a:pt x="10444" y="11"/>
                    <a:pt x="10424" y="0"/>
                    <a:pt x="10424" y="0"/>
                  </a:cubicBezTo>
                  <a:close/>
                  <a:moveTo>
                    <a:pt x="3233" y="12991"/>
                  </a:moveTo>
                  <a:cubicBezTo>
                    <a:pt x="3221" y="12995"/>
                    <a:pt x="3205" y="13002"/>
                    <a:pt x="3199" y="13005"/>
                  </a:cubicBezTo>
                  <a:cubicBezTo>
                    <a:pt x="3188" y="13008"/>
                    <a:pt x="3183" y="13010"/>
                    <a:pt x="3182" y="13010"/>
                  </a:cubicBezTo>
                  <a:cubicBezTo>
                    <a:pt x="3179" y="13010"/>
                    <a:pt x="3202" y="13001"/>
                    <a:pt x="3233" y="12991"/>
                  </a:cubicBezTo>
                  <a:close/>
                  <a:moveTo>
                    <a:pt x="10570" y="772"/>
                  </a:moveTo>
                  <a:lnTo>
                    <a:pt x="10570" y="772"/>
                  </a:lnTo>
                  <a:cubicBezTo>
                    <a:pt x="10943" y="3115"/>
                    <a:pt x="10705" y="5951"/>
                    <a:pt x="9165" y="8420"/>
                  </a:cubicBezTo>
                  <a:cubicBezTo>
                    <a:pt x="7546" y="11013"/>
                    <a:pt x="3854" y="12741"/>
                    <a:pt x="3271" y="12977"/>
                  </a:cubicBezTo>
                  <a:cubicBezTo>
                    <a:pt x="3175" y="13009"/>
                    <a:pt x="3353" y="12950"/>
                    <a:pt x="2984" y="13069"/>
                  </a:cubicBezTo>
                  <a:cubicBezTo>
                    <a:pt x="1512" y="13540"/>
                    <a:pt x="273" y="13740"/>
                    <a:pt x="1" y="13781"/>
                  </a:cubicBezTo>
                  <a:cubicBezTo>
                    <a:pt x="1828" y="13698"/>
                    <a:pt x="3642" y="13310"/>
                    <a:pt x="5700" y="12398"/>
                  </a:cubicBezTo>
                  <a:cubicBezTo>
                    <a:pt x="10111" y="10444"/>
                    <a:pt x="10798" y="6333"/>
                    <a:pt x="10937" y="4200"/>
                  </a:cubicBezTo>
                  <a:cubicBezTo>
                    <a:pt x="11002" y="3194"/>
                    <a:pt x="10779" y="2036"/>
                    <a:pt x="10570" y="772"/>
                  </a:cubicBezTo>
                  <a:close/>
                </a:path>
              </a:pathLst>
            </a:custGeom>
            <a:solidFill>
              <a:srgbClr val="FFE3D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43" name="Google Shape;1320;p34">
              <a:extLst>
                <a:ext uri="{FF2B5EF4-FFF2-40B4-BE49-F238E27FC236}">
                  <a16:creationId xmlns:a16="http://schemas.microsoft.com/office/drawing/2014/main" id="{65437759-FFF6-1748-C291-01767C53C38B}"/>
                </a:ext>
              </a:extLst>
            </p:cNvPr>
            <p:cNvSpPr/>
            <p:nvPr/>
          </p:nvSpPr>
          <p:spPr>
            <a:xfrm>
              <a:off x="1015796" y="2904645"/>
              <a:ext cx="354338" cy="411221"/>
            </a:xfrm>
            <a:custGeom>
              <a:avLst/>
              <a:gdLst/>
              <a:ahLst/>
              <a:cxnLst/>
              <a:rect l="l" t="t" r="r" b="b"/>
              <a:pathLst>
                <a:path w="8590" h="9969" extrusionOk="0">
                  <a:moveTo>
                    <a:pt x="4294" y="533"/>
                  </a:moveTo>
                  <a:cubicBezTo>
                    <a:pt x="6350" y="533"/>
                    <a:pt x="8057" y="2501"/>
                    <a:pt x="8057" y="4984"/>
                  </a:cubicBezTo>
                  <a:cubicBezTo>
                    <a:pt x="8057" y="7467"/>
                    <a:pt x="6350" y="9435"/>
                    <a:pt x="4294" y="9435"/>
                  </a:cubicBezTo>
                  <a:cubicBezTo>
                    <a:pt x="2237" y="9435"/>
                    <a:pt x="534" y="7467"/>
                    <a:pt x="534" y="4984"/>
                  </a:cubicBezTo>
                  <a:cubicBezTo>
                    <a:pt x="534" y="2501"/>
                    <a:pt x="2237" y="533"/>
                    <a:pt x="4294" y="533"/>
                  </a:cubicBezTo>
                  <a:close/>
                  <a:moveTo>
                    <a:pt x="4294" y="1"/>
                  </a:moveTo>
                  <a:cubicBezTo>
                    <a:pt x="1900" y="1"/>
                    <a:pt x="1" y="2257"/>
                    <a:pt x="1" y="4984"/>
                  </a:cubicBezTo>
                  <a:cubicBezTo>
                    <a:pt x="1" y="7713"/>
                    <a:pt x="1900" y="9968"/>
                    <a:pt x="4294" y="9968"/>
                  </a:cubicBezTo>
                  <a:cubicBezTo>
                    <a:pt x="6687" y="9968"/>
                    <a:pt x="8590" y="7713"/>
                    <a:pt x="8590" y="4984"/>
                  </a:cubicBezTo>
                  <a:cubicBezTo>
                    <a:pt x="8590" y="2257"/>
                    <a:pt x="6687" y="1"/>
                    <a:pt x="4294" y="1"/>
                  </a:cubicBezTo>
                  <a:close/>
                </a:path>
              </a:pathLst>
            </a:custGeom>
            <a:solidFill>
              <a:srgbClr val="6889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44" name="Google Shape;1321;p34">
              <a:extLst>
                <a:ext uri="{FF2B5EF4-FFF2-40B4-BE49-F238E27FC236}">
                  <a16:creationId xmlns:a16="http://schemas.microsoft.com/office/drawing/2014/main" id="{5C742DD6-BE7B-51E2-9CE6-A1882ADB471A}"/>
                </a:ext>
              </a:extLst>
            </p:cNvPr>
            <p:cNvSpPr/>
            <p:nvPr/>
          </p:nvSpPr>
          <p:spPr>
            <a:xfrm>
              <a:off x="511433" y="2892435"/>
              <a:ext cx="417285" cy="423431"/>
            </a:xfrm>
            <a:custGeom>
              <a:avLst/>
              <a:gdLst/>
              <a:ahLst/>
              <a:cxnLst/>
              <a:rect l="l" t="t" r="r" b="b"/>
              <a:pathLst>
                <a:path w="10116" h="10265" extrusionOk="0">
                  <a:moveTo>
                    <a:pt x="5058" y="533"/>
                  </a:moveTo>
                  <a:cubicBezTo>
                    <a:pt x="7558" y="533"/>
                    <a:pt x="9584" y="2588"/>
                    <a:pt x="9583" y="5135"/>
                  </a:cubicBezTo>
                  <a:cubicBezTo>
                    <a:pt x="9583" y="7680"/>
                    <a:pt x="7557" y="9731"/>
                    <a:pt x="5058" y="9731"/>
                  </a:cubicBezTo>
                  <a:cubicBezTo>
                    <a:pt x="2558" y="9731"/>
                    <a:pt x="532" y="7678"/>
                    <a:pt x="532" y="5135"/>
                  </a:cubicBezTo>
                  <a:cubicBezTo>
                    <a:pt x="532" y="2590"/>
                    <a:pt x="2557" y="533"/>
                    <a:pt x="5058" y="533"/>
                  </a:cubicBezTo>
                  <a:close/>
                  <a:moveTo>
                    <a:pt x="5058" y="1"/>
                  </a:moveTo>
                  <a:cubicBezTo>
                    <a:pt x="2266" y="1"/>
                    <a:pt x="0" y="2306"/>
                    <a:pt x="0" y="5135"/>
                  </a:cubicBezTo>
                  <a:cubicBezTo>
                    <a:pt x="0" y="7962"/>
                    <a:pt x="2265" y="10264"/>
                    <a:pt x="5058" y="10264"/>
                  </a:cubicBezTo>
                  <a:cubicBezTo>
                    <a:pt x="7849" y="10264"/>
                    <a:pt x="10116" y="7962"/>
                    <a:pt x="10116" y="5135"/>
                  </a:cubicBezTo>
                  <a:cubicBezTo>
                    <a:pt x="10116" y="2306"/>
                    <a:pt x="7851" y="1"/>
                    <a:pt x="5058" y="1"/>
                  </a:cubicBezTo>
                  <a:close/>
                </a:path>
              </a:pathLst>
            </a:custGeom>
            <a:solidFill>
              <a:srgbClr val="6889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45" name="Google Shape;1322;p34">
              <a:extLst>
                <a:ext uri="{FF2B5EF4-FFF2-40B4-BE49-F238E27FC236}">
                  <a16:creationId xmlns:a16="http://schemas.microsoft.com/office/drawing/2014/main" id="{F79B1F4E-D965-3ADF-EBA0-0CB3D1C33EE7}"/>
                </a:ext>
              </a:extLst>
            </p:cNvPr>
            <p:cNvSpPr/>
            <p:nvPr/>
          </p:nvSpPr>
          <p:spPr>
            <a:xfrm>
              <a:off x="903431" y="3030623"/>
              <a:ext cx="142148" cy="53006"/>
            </a:xfrm>
            <a:custGeom>
              <a:avLst/>
              <a:gdLst/>
              <a:ahLst/>
              <a:cxnLst/>
              <a:rect l="l" t="t" r="r" b="b"/>
              <a:pathLst>
                <a:path w="3446" h="1285" extrusionOk="0">
                  <a:moveTo>
                    <a:pt x="1769" y="1"/>
                  </a:moveTo>
                  <a:cubicBezTo>
                    <a:pt x="1413" y="1"/>
                    <a:pt x="1080" y="109"/>
                    <a:pt x="805" y="255"/>
                  </a:cubicBezTo>
                  <a:cubicBezTo>
                    <a:pt x="473" y="432"/>
                    <a:pt x="219" y="646"/>
                    <a:pt x="78" y="878"/>
                  </a:cubicBezTo>
                  <a:lnTo>
                    <a:pt x="77" y="879"/>
                  </a:lnTo>
                  <a:cubicBezTo>
                    <a:pt x="1" y="1006"/>
                    <a:pt x="41" y="1171"/>
                    <a:pt x="168" y="1246"/>
                  </a:cubicBezTo>
                  <a:cubicBezTo>
                    <a:pt x="211" y="1272"/>
                    <a:pt x="258" y="1284"/>
                    <a:pt x="305" y="1284"/>
                  </a:cubicBezTo>
                  <a:cubicBezTo>
                    <a:pt x="395" y="1284"/>
                    <a:pt x="483" y="1239"/>
                    <a:pt x="532" y="1157"/>
                  </a:cubicBezTo>
                  <a:cubicBezTo>
                    <a:pt x="592" y="1061"/>
                    <a:pt x="798" y="865"/>
                    <a:pt x="1054" y="728"/>
                  </a:cubicBezTo>
                  <a:cubicBezTo>
                    <a:pt x="1273" y="614"/>
                    <a:pt x="1526" y="534"/>
                    <a:pt x="1776" y="534"/>
                  </a:cubicBezTo>
                  <a:cubicBezTo>
                    <a:pt x="1823" y="534"/>
                    <a:pt x="1871" y="537"/>
                    <a:pt x="1918" y="543"/>
                  </a:cubicBezTo>
                  <a:cubicBezTo>
                    <a:pt x="2513" y="617"/>
                    <a:pt x="2934" y="1151"/>
                    <a:pt x="2934" y="1151"/>
                  </a:cubicBezTo>
                  <a:cubicBezTo>
                    <a:pt x="2986" y="1220"/>
                    <a:pt x="3065" y="1257"/>
                    <a:pt x="3146" y="1257"/>
                  </a:cubicBezTo>
                  <a:cubicBezTo>
                    <a:pt x="3201" y="1257"/>
                    <a:pt x="3257" y="1240"/>
                    <a:pt x="3305" y="1203"/>
                  </a:cubicBezTo>
                  <a:cubicBezTo>
                    <a:pt x="3422" y="1116"/>
                    <a:pt x="3446" y="949"/>
                    <a:pt x="3358" y="832"/>
                  </a:cubicBezTo>
                  <a:cubicBezTo>
                    <a:pt x="3358" y="832"/>
                    <a:pt x="2850" y="121"/>
                    <a:pt x="1984" y="14"/>
                  </a:cubicBezTo>
                  <a:cubicBezTo>
                    <a:pt x="1912" y="5"/>
                    <a:pt x="1840" y="1"/>
                    <a:pt x="1769" y="1"/>
                  </a:cubicBezTo>
                  <a:close/>
                </a:path>
              </a:pathLst>
            </a:custGeom>
            <a:solidFill>
              <a:srgbClr val="6889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46" name="Google Shape;1323;p34">
              <a:extLst>
                <a:ext uri="{FF2B5EF4-FFF2-40B4-BE49-F238E27FC236}">
                  <a16:creationId xmlns:a16="http://schemas.microsoft.com/office/drawing/2014/main" id="{8908B7D5-7991-ACB8-B778-331BF6D5AB9B}"/>
                </a:ext>
              </a:extLst>
            </p:cNvPr>
            <p:cNvSpPr/>
            <p:nvPr/>
          </p:nvSpPr>
          <p:spPr>
            <a:xfrm>
              <a:off x="1078249" y="3000098"/>
              <a:ext cx="225844" cy="244695"/>
            </a:xfrm>
            <a:custGeom>
              <a:avLst/>
              <a:gdLst/>
              <a:ahLst/>
              <a:cxnLst/>
              <a:rect l="l" t="t" r="r" b="b"/>
              <a:pathLst>
                <a:path w="5475" h="5932" extrusionOk="0">
                  <a:moveTo>
                    <a:pt x="2422" y="1"/>
                  </a:moveTo>
                  <a:cubicBezTo>
                    <a:pt x="936" y="1"/>
                    <a:pt x="1" y="1043"/>
                    <a:pt x="1" y="3216"/>
                  </a:cubicBezTo>
                  <a:cubicBezTo>
                    <a:pt x="1" y="5387"/>
                    <a:pt x="1362" y="5932"/>
                    <a:pt x="2653" y="5932"/>
                  </a:cubicBezTo>
                  <a:cubicBezTo>
                    <a:pt x="3945" y="5932"/>
                    <a:pt x="5166" y="5421"/>
                    <a:pt x="5318" y="3456"/>
                  </a:cubicBezTo>
                  <a:cubicBezTo>
                    <a:pt x="5475" y="1491"/>
                    <a:pt x="4346" y="1"/>
                    <a:pt x="2422"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47" name="Google Shape;1324;p34">
              <a:extLst>
                <a:ext uri="{FF2B5EF4-FFF2-40B4-BE49-F238E27FC236}">
                  <a16:creationId xmlns:a16="http://schemas.microsoft.com/office/drawing/2014/main" id="{C4206880-166D-9F92-901A-8ECCCCD0AAD9}"/>
                </a:ext>
              </a:extLst>
            </p:cNvPr>
            <p:cNvSpPr/>
            <p:nvPr/>
          </p:nvSpPr>
          <p:spPr>
            <a:xfrm>
              <a:off x="607256" y="2989331"/>
              <a:ext cx="253481" cy="244654"/>
            </a:xfrm>
            <a:custGeom>
              <a:avLst/>
              <a:gdLst/>
              <a:ahLst/>
              <a:cxnLst/>
              <a:rect l="l" t="t" r="r" b="b"/>
              <a:pathLst>
                <a:path w="6145" h="5931" extrusionOk="0">
                  <a:moveTo>
                    <a:pt x="2718" y="1"/>
                  </a:moveTo>
                  <a:cubicBezTo>
                    <a:pt x="1052" y="1"/>
                    <a:pt x="2" y="1043"/>
                    <a:pt x="1" y="3215"/>
                  </a:cubicBezTo>
                  <a:cubicBezTo>
                    <a:pt x="1" y="5387"/>
                    <a:pt x="1530" y="5930"/>
                    <a:pt x="2979" y="5930"/>
                  </a:cubicBezTo>
                  <a:cubicBezTo>
                    <a:pt x="4429" y="5930"/>
                    <a:pt x="5799" y="5421"/>
                    <a:pt x="5973" y="3456"/>
                  </a:cubicBezTo>
                  <a:cubicBezTo>
                    <a:pt x="6145" y="1491"/>
                    <a:pt x="4879" y="1"/>
                    <a:pt x="2718"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48" name="Google Shape;1325;p34">
              <a:extLst>
                <a:ext uri="{FF2B5EF4-FFF2-40B4-BE49-F238E27FC236}">
                  <a16:creationId xmlns:a16="http://schemas.microsoft.com/office/drawing/2014/main" id="{8BC2DB00-E1D0-4C4E-16D7-413B49718800}"/>
                </a:ext>
              </a:extLst>
            </p:cNvPr>
            <p:cNvSpPr/>
            <p:nvPr/>
          </p:nvSpPr>
          <p:spPr>
            <a:xfrm>
              <a:off x="1155015" y="3040523"/>
              <a:ext cx="148252" cy="193875"/>
            </a:xfrm>
            <a:custGeom>
              <a:avLst/>
              <a:gdLst/>
              <a:ahLst/>
              <a:cxnLst/>
              <a:rect l="l" t="t" r="r" b="b"/>
              <a:pathLst>
                <a:path w="3594" h="4700" extrusionOk="0">
                  <a:moveTo>
                    <a:pt x="1769" y="0"/>
                  </a:moveTo>
                  <a:cubicBezTo>
                    <a:pt x="1430" y="0"/>
                    <a:pt x="268" y="364"/>
                    <a:pt x="137" y="2129"/>
                  </a:cubicBezTo>
                  <a:cubicBezTo>
                    <a:pt x="1" y="3946"/>
                    <a:pt x="1088" y="4667"/>
                    <a:pt x="1568" y="4696"/>
                  </a:cubicBezTo>
                  <a:cubicBezTo>
                    <a:pt x="1601" y="4699"/>
                    <a:pt x="1634" y="4700"/>
                    <a:pt x="1667" y="4700"/>
                  </a:cubicBezTo>
                  <a:cubicBezTo>
                    <a:pt x="2126" y="4700"/>
                    <a:pt x="2654" y="4496"/>
                    <a:pt x="3001" y="3932"/>
                  </a:cubicBezTo>
                  <a:cubicBezTo>
                    <a:pt x="3374" y="3327"/>
                    <a:pt x="3594" y="2092"/>
                    <a:pt x="3398" y="1279"/>
                  </a:cubicBezTo>
                  <a:cubicBezTo>
                    <a:pt x="3203" y="474"/>
                    <a:pt x="2772" y="1"/>
                    <a:pt x="1821" y="1"/>
                  </a:cubicBezTo>
                  <a:cubicBezTo>
                    <a:pt x="1812" y="1"/>
                    <a:pt x="1804" y="1"/>
                    <a:pt x="1795" y="1"/>
                  </a:cubicBezTo>
                  <a:cubicBezTo>
                    <a:pt x="1787" y="1"/>
                    <a:pt x="1778" y="0"/>
                    <a:pt x="1769" y="0"/>
                  </a:cubicBezTo>
                  <a:close/>
                </a:path>
              </a:pathLst>
            </a:custGeom>
            <a:solidFill>
              <a:srgbClr val="2745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49" name="Google Shape;1326;p34">
              <a:extLst>
                <a:ext uri="{FF2B5EF4-FFF2-40B4-BE49-F238E27FC236}">
                  <a16:creationId xmlns:a16="http://schemas.microsoft.com/office/drawing/2014/main" id="{4ADFFAAE-51A0-58B8-70ED-52F0E3260CA7}"/>
                </a:ext>
              </a:extLst>
            </p:cNvPr>
            <p:cNvSpPr/>
            <p:nvPr/>
          </p:nvSpPr>
          <p:spPr>
            <a:xfrm>
              <a:off x="693593" y="3029756"/>
              <a:ext cx="166237" cy="193875"/>
            </a:xfrm>
            <a:custGeom>
              <a:avLst/>
              <a:gdLst/>
              <a:ahLst/>
              <a:cxnLst/>
              <a:rect l="l" t="t" r="r" b="b"/>
              <a:pathLst>
                <a:path w="4030" h="4700" extrusionOk="0">
                  <a:moveTo>
                    <a:pt x="1983" y="0"/>
                  </a:moveTo>
                  <a:cubicBezTo>
                    <a:pt x="1604" y="0"/>
                    <a:pt x="299" y="366"/>
                    <a:pt x="151" y="2129"/>
                  </a:cubicBezTo>
                  <a:cubicBezTo>
                    <a:pt x="0" y="3946"/>
                    <a:pt x="1220" y="4667"/>
                    <a:pt x="1758" y="4696"/>
                  </a:cubicBezTo>
                  <a:cubicBezTo>
                    <a:pt x="1795" y="4699"/>
                    <a:pt x="1832" y="4700"/>
                    <a:pt x="1869" y="4700"/>
                  </a:cubicBezTo>
                  <a:cubicBezTo>
                    <a:pt x="2383" y="4700"/>
                    <a:pt x="2977" y="4496"/>
                    <a:pt x="3366" y="3932"/>
                  </a:cubicBezTo>
                  <a:cubicBezTo>
                    <a:pt x="3783" y="3327"/>
                    <a:pt x="4029" y="2092"/>
                    <a:pt x="3811" y="1279"/>
                  </a:cubicBezTo>
                  <a:cubicBezTo>
                    <a:pt x="3594" y="474"/>
                    <a:pt x="3108" y="1"/>
                    <a:pt x="2040" y="1"/>
                  </a:cubicBezTo>
                  <a:cubicBezTo>
                    <a:pt x="2031" y="1"/>
                    <a:pt x="2021" y="1"/>
                    <a:pt x="2012" y="1"/>
                  </a:cubicBezTo>
                  <a:cubicBezTo>
                    <a:pt x="2003" y="1"/>
                    <a:pt x="1993" y="0"/>
                    <a:pt x="1983" y="0"/>
                  </a:cubicBezTo>
                  <a:close/>
                </a:path>
              </a:pathLst>
            </a:custGeom>
            <a:solidFill>
              <a:srgbClr val="2745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50" name="Google Shape;1327;p34">
              <a:extLst>
                <a:ext uri="{FF2B5EF4-FFF2-40B4-BE49-F238E27FC236}">
                  <a16:creationId xmlns:a16="http://schemas.microsoft.com/office/drawing/2014/main" id="{7B895FA9-B4DD-FCF4-D2DD-7715E39375A8}"/>
                </a:ext>
              </a:extLst>
            </p:cNvPr>
            <p:cNvSpPr/>
            <p:nvPr/>
          </p:nvSpPr>
          <p:spPr>
            <a:xfrm>
              <a:off x="687694" y="3043328"/>
              <a:ext cx="78086" cy="91369"/>
            </a:xfrm>
            <a:custGeom>
              <a:avLst/>
              <a:gdLst/>
              <a:ahLst/>
              <a:cxnLst/>
              <a:rect l="l" t="t" r="r" b="b"/>
              <a:pathLst>
                <a:path w="1893" h="2215" extrusionOk="0">
                  <a:moveTo>
                    <a:pt x="933" y="1"/>
                  </a:moveTo>
                  <a:cubicBezTo>
                    <a:pt x="754" y="1"/>
                    <a:pt x="144" y="174"/>
                    <a:pt x="74" y="1005"/>
                  </a:cubicBezTo>
                  <a:cubicBezTo>
                    <a:pt x="1" y="1859"/>
                    <a:pt x="575" y="2199"/>
                    <a:pt x="827" y="2213"/>
                  </a:cubicBezTo>
                  <a:cubicBezTo>
                    <a:pt x="844" y="2214"/>
                    <a:pt x="861" y="2215"/>
                    <a:pt x="878" y="2215"/>
                  </a:cubicBezTo>
                  <a:cubicBezTo>
                    <a:pt x="1118" y="2215"/>
                    <a:pt x="1399" y="2118"/>
                    <a:pt x="1582" y="1853"/>
                  </a:cubicBezTo>
                  <a:cubicBezTo>
                    <a:pt x="1777" y="1570"/>
                    <a:pt x="1893" y="987"/>
                    <a:pt x="1790" y="605"/>
                  </a:cubicBezTo>
                  <a:cubicBezTo>
                    <a:pt x="1689" y="222"/>
                    <a:pt x="1459" y="1"/>
                    <a:pt x="957" y="1"/>
                  </a:cubicBezTo>
                  <a:cubicBezTo>
                    <a:pt x="954" y="1"/>
                    <a:pt x="950" y="1"/>
                    <a:pt x="947" y="1"/>
                  </a:cubicBezTo>
                  <a:cubicBezTo>
                    <a:pt x="943" y="1"/>
                    <a:pt x="938" y="1"/>
                    <a:pt x="933"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51" name="Google Shape;1328;p34">
              <a:extLst>
                <a:ext uri="{FF2B5EF4-FFF2-40B4-BE49-F238E27FC236}">
                  <a16:creationId xmlns:a16="http://schemas.microsoft.com/office/drawing/2014/main" id="{F585EE8C-1813-7DD8-13D6-601AB1F48B7A}"/>
                </a:ext>
              </a:extLst>
            </p:cNvPr>
            <p:cNvSpPr/>
            <p:nvPr/>
          </p:nvSpPr>
          <p:spPr>
            <a:xfrm>
              <a:off x="935771" y="3108173"/>
              <a:ext cx="121399" cy="222296"/>
            </a:xfrm>
            <a:custGeom>
              <a:avLst/>
              <a:gdLst/>
              <a:ahLst/>
              <a:cxnLst/>
              <a:rect l="l" t="t" r="r" b="b"/>
              <a:pathLst>
                <a:path w="2943" h="5389" extrusionOk="0">
                  <a:moveTo>
                    <a:pt x="1619" y="1"/>
                  </a:moveTo>
                  <a:cubicBezTo>
                    <a:pt x="1533" y="1"/>
                    <a:pt x="1456" y="58"/>
                    <a:pt x="1432" y="145"/>
                  </a:cubicBezTo>
                  <a:cubicBezTo>
                    <a:pt x="1317" y="576"/>
                    <a:pt x="1235" y="1070"/>
                    <a:pt x="1257" y="1514"/>
                  </a:cubicBezTo>
                  <a:cubicBezTo>
                    <a:pt x="1278" y="1959"/>
                    <a:pt x="1406" y="2385"/>
                    <a:pt x="1776" y="2588"/>
                  </a:cubicBezTo>
                  <a:cubicBezTo>
                    <a:pt x="2033" y="2729"/>
                    <a:pt x="2244" y="2913"/>
                    <a:pt x="2370" y="3138"/>
                  </a:cubicBezTo>
                  <a:cubicBezTo>
                    <a:pt x="2497" y="3364"/>
                    <a:pt x="2546" y="3631"/>
                    <a:pt x="2463" y="3972"/>
                  </a:cubicBezTo>
                  <a:cubicBezTo>
                    <a:pt x="2384" y="4308"/>
                    <a:pt x="2165" y="4641"/>
                    <a:pt x="1812" y="4831"/>
                  </a:cubicBezTo>
                  <a:cubicBezTo>
                    <a:pt x="1621" y="4935"/>
                    <a:pt x="1386" y="5001"/>
                    <a:pt x="1103" y="5001"/>
                  </a:cubicBezTo>
                  <a:cubicBezTo>
                    <a:pt x="865" y="5001"/>
                    <a:pt x="593" y="4954"/>
                    <a:pt x="285" y="4843"/>
                  </a:cubicBezTo>
                  <a:cubicBezTo>
                    <a:pt x="263" y="4835"/>
                    <a:pt x="241" y="4831"/>
                    <a:pt x="219" y="4831"/>
                  </a:cubicBezTo>
                  <a:cubicBezTo>
                    <a:pt x="141" y="4831"/>
                    <a:pt x="68" y="4879"/>
                    <a:pt x="38" y="4957"/>
                  </a:cubicBezTo>
                  <a:lnTo>
                    <a:pt x="38" y="4958"/>
                  </a:lnTo>
                  <a:cubicBezTo>
                    <a:pt x="1" y="5058"/>
                    <a:pt x="52" y="5170"/>
                    <a:pt x="153" y="5207"/>
                  </a:cubicBezTo>
                  <a:cubicBezTo>
                    <a:pt x="499" y="5332"/>
                    <a:pt x="819" y="5388"/>
                    <a:pt x="1108" y="5388"/>
                  </a:cubicBezTo>
                  <a:cubicBezTo>
                    <a:pt x="1449" y="5388"/>
                    <a:pt x="1747" y="5310"/>
                    <a:pt x="1996" y="5176"/>
                  </a:cubicBezTo>
                  <a:cubicBezTo>
                    <a:pt x="2456" y="4927"/>
                    <a:pt x="2737" y="4497"/>
                    <a:pt x="2841" y="4062"/>
                  </a:cubicBezTo>
                  <a:cubicBezTo>
                    <a:pt x="2943" y="3638"/>
                    <a:pt x="2882" y="3257"/>
                    <a:pt x="2711" y="2949"/>
                  </a:cubicBezTo>
                  <a:cubicBezTo>
                    <a:pt x="2540" y="2643"/>
                    <a:pt x="2267" y="2415"/>
                    <a:pt x="1963" y="2248"/>
                  </a:cubicBezTo>
                  <a:cubicBezTo>
                    <a:pt x="1770" y="2142"/>
                    <a:pt x="1664" y="1877"/>
                    <a:pt x="1645" y="1496"/>
                  </a:cubicBezTo>
                  <a:cubicBezTo>
                    <a:pt x="1625" y="1115"/>
                    <a:pt x="1698" y="648"/>
                    <a:pt x="1805" y="245"/>
                  </a:cubicBezTo>
                  <a:cubicBezTo>
                    <a:pt x="1832" y="142"/>
                    <a:pt x="1772" y="36"/>
                    <a:pt x="1670" y="8"/>
                  </a:cubicBezTo>
                  <a:cubicBezTo>
                    <a:pt x="1653" y="3"/>
                    <a:pt x="1636" y="1"/>
                    <a:pt x="1619" y="1"/>
                  </a:cubicBezTo>
                  <a:close/>
                </a:path>
              </a:pathLst>
            </a:custGeom>
            <a:solidFill>
              <a:srgbClr val="2745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52" name="Google Shape;1329;p34">
              <a:extLst>
                <a:ext uri="{FF2B5EF4-FFF2-40B4-BE49-F238E27FC236}">
                  <a16:creationId xmlns:a16="http://schemas.microsoft.com/office/drawing/2014/main" id="{12F0487D-C1E8-492E-4DFC-840E932EC7C7}"/>
                </a:ext>
              </a:extLst>
            </p:cNvPr>
            <p:cNvSpPr/>
            <p:nvPr/>
          </p:nvSpPr>
          <p:spPr>
            <a:xfrm>
              <a:off x="804555" y="3323910"/>
              <a:ext cx="208931" cy="117728"/>
            </a:xfrm>
            <a:custGeom>
              <a:avLst/>
              <a:gdLst/>
              <a:ahLst/>
              <a:cxnLst/>
              <a:rect l="l" t="t" r="r" b="b"/>
              <a:pathLst>
                <a:path w="5065" h="2854" extrusionOk="0">
                  <a:moveTo>
                    <a:pt x="223" y="1"/>
                  </a:moveTo>
                  <a:cubicBezTo>
                    <a:pt x="190" y="1"/>
                    <a:pt x="158" y="10"/>
                    <a:pt x="128" y="27"/>
                  </a:cubicBezTo>
                  <a:cubicBezTo>
                    <a:pt x="34" y="80"/>
                    <a:pt x="1" y="195"/>
                    <a:pt x="51" y="288"/>
                  </a:cubicBezTo>
                  <a:cubicBezTo>
                    <a:pt x="410" y="947"/>
                    <a:pt x="839" y="1588"/>
                    <a:pt x="1339" y="2067"/>
                  </a:cubicBezTo>
                  <a:cubicBezTo>
                    <a:pt x="1827" y="2532"/>
                    <a:pt x="2391" y="2854"/>
                    <a:pt x="3012" y="2854"/>
                  </a:cubicBezTo>
                  <a:cubicBezTo>
                    <a:pt x="3029" y="2854"/>
                    <a:pt x="3046" y="2854"/>
                    <a:pt x="3063" y="2853"/>
                  </a:cubicBezTo>
                  <a:cubicBezTo>
                    <a:pt x="4291" y="2819"/>
                    <a:pt x="4992" y="2005"/>
                    <a:pt x="4992" y="2005"/>
                  </a:cubicBezTo>
                  <a:lnTo>
                    <a:pt x="4993" y="2003"/>
                  </a:lnTo>
                  <a:cubicBezTo>
                    <a:pt x="5064" y="1922"/>
                    <a:pt x="5056" y="1801"/>
                    <a:pt x="4974" y="1730"/>
                  </a:cubicBezTo>
                  <a:lnTo>
                    <a:pt x="4972" y="1727"/>
                  </a:lnTo>
                  <a:cubicBezTo>
                    <a:pt x="4936" y="1697"/>
                    <a:pt x="4892" y="1683"/>
                    <a:pt x="4848" y="1683"/>
                  </a:cubicBezTo>
                  <a:cubicBezTo>
                    <a:pt x="4792" y="1683"/>
                    <a:pt x="4737" y="1706"/>
                    <a:pt x="4699" y="1751"/>
                  </a:cubicBezTo>
                  <a:cubicBezTo>
                    <a:pt x="4699" y="1751"/>
                    <a:pt x="4117" y="2437"/>
                    <a:pt x="3054" y="2467"/>
                  </a:cubicBezTo>
                  <a:cubicBezTo>
                    <a:pt x="3041" y="2467"/>
                    <a:pt x="3027" y="2467"/>
                    <a:pt x="3014" y="2467"/>
                  </a:cubicBezTo>
                  <a:cubicBezTo>
                    <a:pt x="2526" y="2467"/>
                    <a:pt x="2054" y="2211"/>
                    <a:pt x="1609" y="1785"/>
                  </a:cubicBezTo>
                  <a:cubicBezTo>
                    <a:pt x="1152" y="1348"/>
                    <a:pt x="738" y="737"/>
                    <a:pt x="393" y="102"/>
                  </a:cubicBezTo>
                  <a:cubicBezTo>
                    <a:pt x="367" y="57"/>
                    <a:pt x="326" y="23"/>
                    <a:pt x="277" y="9"/>
                  </a:cubicBezTo>
                  <a:cubicBezTo>
                    <a:pt x="259" y="4"/>
                    <a:pt x="241" y="1"/>
                    <a:pt x="223" y="1"/>
                  </a:cubicBezTo>
                  <a:close/>
                </a:path>
              </a:pathLst>
            </a:custGeom>
            <a:solidFill>
              <a:srgbClr val="2745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53" name="Google Shape;1330;p34">
              <a:extLst>
                <a:ext uri="{FF2B5EF4-FFF2-40B4-BE49-F238E27FC236}">
                  <a16:creationId xmlns:a16="http://schemas.microsoft.com/office/drawing/2014/main" id="{52D97B57-270B-B888-47D4-D8A63706B08C}"/>
                </a:ext>
              </a:extLst>
            </p:cNvPr>
            <p:cNvSpPr/>
            <p:nvPr/>
          </p:nvSpPr>
          <p:spPr>
            <a:xfrm>
              <a:off x="1072103" y="2782545"/>
              <a:ext cx="195855" cy="111334"/>
            </a:xfrm>
            <a:custGeom>
              <a:avLst/>
              <a:gdLst/>
              <a:ahLst/>
              <a:cxnLst/>
              <a:rect l="l" t="t" r="r" b="b"/>
              <a:pathLst>
                <a:path w="4748" h="2699" extrusionOk="0">
                  <a:moveTo>
                    <a:pt x="2281" y="0"/>
                  </a:moveTo>
                  <a:cubicBezTo>
                    <a:pt x="2237" y="0"/>
                    <a:pt x="2193" y="2"/>
                    <a:pt x="2150" y="5"/>
                  </a:cubicBezTo>
                  <a:cubicBezTo>
                    <a:pt x="879" y="60"/>
                    <a:pt x="195" y="685"/>
                    <a:pt x="97" y="857"/>
                  </a:cubicBezTo>
                  <a:cubicBezTo>
                    <a:pt x="0" y="1028"/>
                    <a:pt x="18" y="1386"/>
                    <a:pt x="69" y="2042"/>
                  </a:cubicBezTo>
                  <a:cubicBezTo>
                    <a:pt x="120" y="2699"/>
                    <a:pt x="279" y="2635"/>
                    <a:pt x="470" y="2644"/>
                  </a:cubicBezTo>
                  <a:cubicBezTo>
                    <a:pt x="472" y="2644"/>
                    <a:pt x="473" y="2644"/>
                    <a:pt x="475" y="2644"/>
                  </a:cubicBezTo>
                  <a:cubicBezTo>
                    <a:pt x="667" y="2644"/>
                    <a:pt x="1505" y="2209"/>
                    <a:pt x="2297" y="2209"/>
                  </a:cubicBezTo>
                  <a:cubicBezTo>
                    <a:pt x="2335" y="2209"/>
                    <a:pt x="2373" y="2210"/>
                    <a:pt x="2411" y="2212"/>
                  </a:cubicBezTo>
                  <a:cubicBezTo>
                    <a:pt x="3242" y="2258"/>
                    <a:pt x="3983" y="2604"/>
                    <a:pt x="4193" y="2656"/>
                  </a:cubicBezTo>
                  <a:cubicBezTo>
                    <a:pt x="4246" y="2669"/>
                    <a:pt x="4289" y="2675"/>
                    <a:pt x="4326" y="2675"/>
                  </a:cubicBezTo>
                  <a:cubicBezTo>
                    <a:pt x="4432" y="2675"/>
                    <a:pt x="4479" y="2624"/>
                    <a:pt x="4543" y="2545"/>
                  </a:cubicBezTo>
                  <a:cubicBezTo>
                    <a:pt x="4630" y="2439"/>
                    <a:pt x="4704" y="1873"/>
                    <a:pt x="4745" y="1409"/>
                  </a:cubicBezTo>
                  <a:cubicBezTo>
                    <a:pt x="4748" y="1109"/>
                    <a:pt x="4742" y="787"/>
                    <a:pt x="4616" y="649"/>
                  </a:cubicBezTo>
                  <a:cubicBezTo>
                    <a:pt x="4496" y="516"/>
                    <a:pt x="3839" y="28"/>
                    <a:pt x="2325" y="1"/>
                  </a:cubicBezTo>
                  <a:cubicBezTo>
                    <a:pt x="2311" y="1"/>
                    <a:pt x="2296" y="0"/>
                    <a:pt x="2281" y="0"/>
                  </a:cubicBezTo>
                  <a:close/>
                </a:path>
              </a:pathLst>
            </a:custGeom>
            <a:solidFill>
              <a:srgbClr val="2745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54" name="Google Shape;1331;p34">
              <a:extLst>
                <a:ext uri="{FF2B5EF4-FFF2-40B4-BE49-F238E27FC236}">
                  <a16:creationId xmlns:a16="http://schemas.microsoft.com/office/drawing/2014/main" id="{8E4C043B-8DA7-EBAF-97F6-BAC2E6643E5A}"/>
                </a:ext>
              </a:extLst>
            </p:cNvPr>
            <p:cNvSpPr/>
            <p:nvPr/>
          </p:nvSpPr>
          <p:spPr>
            <a:xfrm>
              <a:off x="623798" y="2783411"/>
              <a:ext cx="215614" cy="111334"/>
            </a:xfrm>
            <a:custGeom>
              <a:avLst/>
              <a:gdLst/>
              <a:ahLst/>
              <a:cxnLst/>
              <a:rect l="l" t="t" r="r" b="b"/>
              <a:pathLst>
                <a:path w="5227" h="2699" extrusionOk="0">
                  <a:moveTo>
                    <a:pt x="2719" y="1"/>
                  </a:moveTo>
                  <a:cubicBezTo>
                    <a:pt x="2702" y="1"/>
                    <a:pt x="2684" y="1"/>
                    <a:pt x="2667" y="1"/>
                  </a:cubicBezTo>
                  <a:cubicBezTo>
                    <a:pt x="1002" y="28"/>
                    <a:pt x="278" y="516"/>
                    <a:pt x="147" y="649"/>
                  </a:cubicBezTo>
                  <a:cubicBezTo>
                    <a:pt x="9" y="787"/>
                    <a:pt x="0" y="1109"/>
                    <a:pt x="6" y="1409"/>
                  </a:cubicBezTo>
                  <a:cubicBezTo>
                    <a:pt x="50" y="1873"/>
                    <a:pt x="133" y="2439"/>
                    <a:pt x="228" y="2545"/>
                  </a:cubicBezTo>
                  <a:cubicBezTo>
                    <a:pt x="299" y="2624"/>
                    <a:pt x="350" y="2675"/>
                    <a:pt x="468" y="2675"/>
                  </a:cubicBezTo>
                  <a:cubicBezTo>
                    <a:pt x="508" y="2675"/>
                    <a:pt x="555" y="2669"/>
                    <a:pt x="614" y="2656"/>
                  </a:cubicBezTo>
                  <a:cubicBezTo>
                    <a:pt x="846" y="2604"/>
                    <a:pt x="1658" y="2259"/>
                    <a:pt x="2574" y="2212"/>
                  </a:cubicBezTo>
                  <a:cubicBezTo>
                    <a:pt x="2616" y="2210"/>
                    <a:pt x="2657" y="2209"/>
                    <a:pt x="2699" y="2209"/>
                  </a:cubicBezTo>
                  <a:cubicBezTo>
                    <a:pt x="3570" y="2209"/>
                    <a:pt x="4492" y="2644"/>
                    <a:pt x="4703" y="2644"/>
                  </a:cubicBezTo>
                  <a:cubicBezTo>
                    <a:pt x="4705" y="2644"/>
                    <a:pt x="4707" y="2644"/>
                    <a:pt x="4708" y="2644"/>
                  </a:cubicBezTo>
                  <a:cubicBezTo>
                    <a:pt x="4919" y="2635"/>
                    <a:pt x="5094" y="2699"/>
                    <a:pt x="5150" y="2043"/>
                  </a:cubicBezTo>
                  <a:cubicBezTo>
                    <a:pt x="5206" y="1387"/>
                    <a:pt x="5226" y="1028"/>
                    <a:pt x="5120" y="858"/>
                  </a:cubicBezTo>
                  <a:cubicBezTo>
                    <a:pt x="5015" y="685"/>
                    <a:pt x="4260" y="60"/>
                    <a:pt x="2863" y="4"/>
                  </a:cubicBezTo>
                  <a:cubicBezTo>
                    <a:pt x="2813" y="2"/>
                    <a:pt x="2766" y="1"/>
                    <a:pt x="2719" y="1"/>
                  </a:cubicBezTo>
                  <a:close/>
                </a:path>
              </a:pathLst>
            </a:custGeom>
            <a:solidFill>
              <a:srgbClr val="2745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55" name="Google Shape;1332;p34">
              <a:extLst>
                <a:ext uri="{FF2B5EF4-FFF2-40B4-BE49-F238E27FC236}">
                  <a16:creationId xmlns:a16="http://schemas.microsoft.com/office/drawing/2014/main" id="{90DE23B8-F915-4F46-FC81-E9C6E7C14848}"/>
                </a:ext>
              </a:extLst>
            </p:cNvPr>
            <p:cNvSpPr/>
            <p:nvPr/>
          </p:nvSpPr>
          <p:spPr>
            <a:xfrm>
              <a:off x="90353" y="3106069"/>
              <a:ext cx="154688" cy="132578"/>
            </a:xfrm>
            <a:custGeom>
              <a:avLst/>
              <a:gdLst/>
              <a:ahLst/>
              <a:cxnLst/>
              <a:rect l="l" t="t" r="r" b="b"/>
              <a:pathLst>
                <a:path w="3750" h="3214" extrusionOk="0">
                  <a:moveTo>
                    <a:pt x="1440" y="0"/>
                  </a:moveTo>
                  <a:cubicBezTo>
                    <a:pt x="1283" y="0"/>
                    <a:pt x="1132" y="19"/>
                    <a:pt x="994" y="49"/>
                  </a:cubicBezTo>
                  <a:cubicBezTo>
                    <a:pt x="485" y="157"/>
                    <a:pt x="111" y="409"/>
                    <a:pt x="114" y="409"/>
                  </a:cubicBezTo>
                  <a:cubicBezTo>
                    <a:pt x="23" y="468"/>
                    <a:pt x="1" y="588"/>
                    <a:pt x="59" y="677"/>
                  </a:cubicBezTo>
                  <a:cubicBezTo>
                    <a:pt x="96" y="733"/>
                    <a:pt x="157" y="763"/>
                    <a:pt x="219" y="763"/>
                  </a:cubicBezTo>
                  <a:cubicBezTo>
                    <a:pt x="256" y="763"/>
                    <a:pt x="293" y="753"/>
                    <a:pt x="327" y="732"/>
                  </a:cubicBezTo>
                  <a:cubicBezTo>
                    <a:pt x="327" y="732"/>
                    <a:pt x="650" y="520"/>
                    <a:pt x="1077" y="428"/>
                  </a:cubicBezTo>
                  <a:cubicBezTo>
                    <a:pt x="1202" y="402"/>
                    <a:pt x="1333" y="384"/>
                    <a:pt x="1466" y="384"/>
                  </a:cubicBezTo>
                  <a:cubicBezTo>
                    <a:pt x="1790" y="384"/>
                    <a:pt x="2128" y="488"/>
                    <a:pt x="2430" y="821"/>
                  </a:cubicBezTo>
                  <a:cubicBezTo>
                    <a:pt x="3311" y="1786"/>
                    <a:pt x="2827" y="2947"/>
                    <a:pt x="2827" y="2947"/>
                  </a:cubicBezTo>
                  <a:lnTo>
                    <a:pt x="2827" y="2948"/>
                  </a:lnTo>
                  <a:cubicBezTo>
                    <a:pt x="2787" y="3048"/>
                    <a:pt x="2837" y="3161"/>
                    <a:pt x="2935" y="3201"/>
                  </a:cubicBezTo>
                  <a:cubicBezTo>
                    <a:pt x="2958" y="3209"/>
                    <a:pt x="2982" y="3214"/>
                    <a:pt x="3005" y="3214"/>
                  </a:cubicBezTo>
                  <a:cubicBezTo>
                    <a:pt x="3081" y="3214"/>
                    <a:pt x="3154" y="3168"/>
                    <a:pt x="3185" y="3092"/>
                  </a:cubicBezTo>
                  <a:cubicBezTo>
                    <a:pt x="3185" y="3092"/>
                    <a:pt x="3749" y="1692"/>
                    <a:pt x="2717" y="560"/>
                  </a:cubicBezTo>
                  <a:cubicBezTo>
                    <a:pt x="2330" y="136"/>
                    <a:pt x="1862" y="0"/>
                    <a:pt x="1440" y="0"/>
                  </a:cubicBezTo>
                  <a:close/>
                </a:path>
              </a:pathLst>
            </a:custGeom>
            <a:solidFill>
              <a:srgbClr val="2745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56" name="Google Shape;1333;p34">
              <a:extLst>
                <a:ext uri="{FF2B5EF4-FFF2-40B4-BE49-F238E27FC236}">
                  <a16:creationId xmlns:a16="http://schemas.microsoft.com/office/drawing/2014/main" id="{CD4C76D6-C51A-3450-7892-3EF27122A439}"/>
                </a:ext>
              </a:extLst>
            </p:cNvPr>
            <p:cNvSpPr/>
            <p:nvPr/>
          </p:nvSpPr>
          <p:spPr>
            <a:xfrm>
              <a:off x="114938" y="3125745"/>
              <a:ext cx="90172" cy="63113"/>
            </a:xfrm>
            <a:custGeom>
              <a:avLst/>
              <a:gdLst/>
              <a:ahLst/>
              <a:cxnLst/>
              <a:rect l="l" t="t" r="r" b="b"/>
              <a:pathLst>
                <a:path w="2186" h="1530" extrusionOk="0">
                  <a:moveTo>
                    <a:pt x="1530" y="0"/>
                  </a:moveTo>
                  <a:cubicBezTo>
                    <a:pt x="652" y="0"/>
                    <a:pt x="65" y="652"/>
                    <a:pt x="7" y="1321"/>
                  </a:cubicBezTo>
                  <a:cubicBezTo>
                    <a:pt x="0" y="1428"/>
                    <a:pt x="79" y="1522"/>
                    <a:pt x="186" y="1529"/>
                  </a:cubicBezTo>
                  <a:cubicBezTo>
                    <a:pt x="192" y="1529"/>
                    <a:pt x="197" y="1529"/>
                    <a:pt x="202" y="1529"/>
                  </a:cubicBezTo>
                  <a:cubicBezTo>
                    <a:pt x="301" y="1529"/>
                    <a:pt x="386" y="1454"/>
                    <a:pt x="395" y="1354"/>
                  </a:cubicBezTo>
                  <a:cubicBezTo>
                    <a:pt x="434" y="883"/>
                    <a:pt x="813" y="383"/>
                    <a:pt x="1503" y="383"/>
                  </a:cubicBezTo>
                  <a:cubicBezTo>
                    <a:pt x="1632" y="383"/>
                    <a:pt x="1772" y="401"/>
                    <a:pt x="1923" y="439"/>
                  </a:cubicBezTo>
                  <a:cubicBezTo>
                    <a:pt x="1939" y="443"/>
                    <a:pt x="1955" y="445"/>
                    <a:pt x="1970" y="445"/>
                  </a:cubicBezTo>
                  <a:cubicBezTo>
                    <a:pt x="2057" y="445"/>
                    <a:pt x="2136" y="388"/>
                    <a:pt x="2159" y="300"/>
                  </a:cubicBezTo>
                  <a:cubicBezTo>
                    <a:pt x="2186" y="195"/>
                    <a:pt x="2123" y="90"/>
                    <a:pt x="2019" y="64"/>
                  </a:cubicBezTo>
                  <a:cubicBezTo>
                    <a:pt x="1848" y="21"/>
                    <a:pt x="1685" y="0"/>
                    <a:pt x="1530" y="0"/>
                  </a:cubicBezTo>
                  <a:close/>
                </a:path>
              </a:pathLst>
            </a:custGeom>
            <a:solidFill>
              <a:srgbClr val="2745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57" name="Google Shape;1334;p34">
              <a:extLst>
                <a:ext uri="{FF2B5EF4-FFF2-40B4-BE49-F238E27FC236}">
                  <a16:creationId xmlns:a16="http://schemas.microsoft.com/office/drawing/2014/main" id="{EF2D4D06-9CD5-3E23-E656-4DF6C946AE7F}"/>
                </a:ext>
              </a:extLst>
            </p:cNvPr>
            <p:cNvSpPr/>
            <p:nvPr/>
          </p:nvSpPr>
          <p:spPr>
            <a:xfrm>
              <a:off x="1079321" y="2994694"/>
              <a:ext cx="221348" cy="113396"/>
            </a:xfrm>
            <a:custGeom>
              <a:avLst/>
              <a:gdLst/>
              <a:ahLst/>
              <a:cxnLst/>
              <a:rect l="l" t="t" r="r" b="b"/>
              <a:pathLst>
                <a:path w="5366" h="2749" extrusionOk="0">
                  <a:moveTo>
                    <a:pt x="2408" y="0"/>
                  </a:moveTo>
                  <a:cubicBezTo>
                    <a:pt x="2346" y="0"/>
                    <a:pt x="2283" y="2"/>
                    <a:pt x="2219" y="5"/>
                  </a:cubicBezTo>
                  <a:cubicBezTo>
                    <a:pt x="1092" y="57"/>
                    <a:pt x="713" y="613"/>
                    <a:pt x="380" y="1047"/>
                  </a:cubicBezTo>
                  <a:cubicBezTo>
                    <a:pt x="48" y="1479"/>
                    <a:pt x="0" y="2613"/>
                    <a:pt x="0" y="2613"/>
                  </a:cubicBezTo>
                  <a:cubicBezTo>
                    <a:pt x="0" y="2613"/>
                    <a:pt x="406" y="469"/>
                    <a:pt x="1975" y="290"/>
                  </a:cubicBezTo>
                  <a:cubicBezTo>
                    <a:pt x="2133" y="272"/>
                    <a:pt x="2283" y="264"/>
                    <a:pt x="2426" y="264"/>
                  </a:cubicBezTo>
                  <a:cubicBezTo>
                    <a:pt x="3705" y="264"/>
                    <a:pt x="4396" y="927"/>
                    <a:pt x="4718" y="1327"/>
                  </a:cubicBezTo>
                  <a:cubicBezTo>
                    <a:pt x="5076" y="1771"/>
                    <a:pt x="5260" y="2749"/>
                    <a:pt x="5260" y="2749"/>
                  </a:cubicBezTo>
                  <a:cubicBezTo>
                    <a:pt x="5260" y="2749"/>
                    <a:pt x="5365" y="1922"/>
                    <a:pt x="4817" y="1149"/>
                  </a:cubicBezTo>
                  <a:cubicBezTo>
                    <a:pt x="4299" y="421"/>
                    <a:pt x="3450" y="0"/>
                    <a:pt x="2408" y="0"/>
                  </a:cubicBezTo>
                  <a:close/>
                </a:path>
              </a:pathLst>
            </a:custGeom>
            <a:solidFill>
              <a:srgbClr val="2745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58" name="Google Shape;1335;p34">
              <a:extLst>
                <a:ext uri="{FF2B5EF4-FFF2-40B4-BE49-F238E27FC236}">
                  <a16:creationId xmlns:a16="http://schemas.microsoft.com/office/drawing/2014/main" id="{263F07FD-44AD-AB7B-1FFD-C5FC29F9C988}"/>
                </a:ext>
              </a:extLst>
            </p:cNvPr>
            <p:cNvSpPr/>
            <p:nvPr/>
          </p:nvSpPr>
          <p:spPr>
            <a:xfrm>
              <a:off x="603296" y="2981329"/>
              <a:ext cx="250841" cy="126720"/>
            </a:xfrm>
            <a:custGeom>
              <a:avLst/>
              <a:gdLst/>
              <a:ahLst/>
              <a:cxnLst/>
              <a:rect l="l" t="t" r="r" b="b"/>
              <a:pathLst>
                <a:path w="6081" h="3072" extrusionOk="0">
                  <a:moveTo>
                    <a:pt x="2745" y="1"/>
                  </a:moveTo>
                  <a:cubicBezTo>
                    <a:pt x="1437" y="1"/>
                    <a:pt x="651" y="760"/>
                    <a:pt x="349" y="1510"/>
                  </a:cubicBezTo>
                  <a:cubicBezTo>
                    <a:pt x="1" y="2370"/>
                    <a:pt x="131" y="3071"/>
                    <a:pt x="131" y="3071"/>
                  </a:cubicBezTo>
                  <a:cubicBezTo>
                    <a:pt x="131" y="3071"/>
                    <a:pt x="181" y="2651"/>
                    <a:pt x="232" y="2420"/>
                  </a:cubicBezTo>
                  <a:cubicBezTo>
                    <a:pt x="284" y="2190"/>
                    <a:pt x="496" y="1354"/>
                    <a:pt x="1106" y="969"/>
                  </a:cubicBezTo>
                  <a:cubicBezTo>
                    <a:pt x="1513" y="710"/>
                    <a:pt x="2169" y="402"/>
                    <a:pt x="2973" y="402"/>
                  </a:cubicBezTo>
                  <a:cubicBezTo>
                    <a:pt x="3369" y="402"/>
                    <a:pt x="3800" y="477"/>
                    <a:pt x="4256" y="669"/>
                  </a:cubicBezTo>
                  <a:cubicBezTo>
                    <a:pt x="5634" y="1251"/>
                    <a:pt x="6055" y="2736"/>
                    <a:pt x="6055" y="2736"/>
                  </a:cubicBezTo>
                  <a:cubicBezTo>
                    <a:pt x="6055" y="2736"/>
                    <a:pt x="6080" y="2119"/>
                    <a:pt x="5921" y="1735"/>
                  </a:cubicBezTo>
                  <a:cubicBezTo>
                    <a:pt x="5758" y="1354"/>
                    <a:pt x="5057" y="339"/>
                    <a:pt x="3371" y="55"/>
                  </a:cubicBezTo>
                  <a:cubicBezTo>
                    <a:pt x="3151" y="18"/>
                    <a:pt x="2942" y="1"/>
                    <a:pt x="2745" y="1"/>
                  </a:cubicBezTo>
                  <a:close/>
                </a:path>
              </a:pathLst>
            </a:custGeom>
            <a:solidFill>
              <a:srgbClr val="2745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59" name="Google Shape;1336;p34">
              <a:extLst>
                <a:ext uri="{FF2B5EF4-FFF2-40B4-BE49-F238E27FC236}">
                  <a16:creationId xmlns:a16="http://schemas.microsoft.com/office/drawing/2014/main" id="{A547E78B-2510-B4A6-A42F-927DA4A1C760}"/>
                </a:ext>
              </a:extLst>
            </p:cNvPr>
            <p:cNvSpPr/>
            <p:nvPr/>
          </p:nvSpPr>
          <p:spPr>
            <a:xfrm>
              <a:off x="1144991" y="3069274"/>
              <a:ext cx="78004" cy="91328"/>
            </a:xfrm>
            <a:custGeom>
              <a:avLst/>
              <a:gdLst/>
              <a:ahLst/>
              <a:cxnLst/>
              <a:rect l="l" t="t" r="r" b="b"/>
              <a:pathLst>
                <a:path w="1891" h="2214" extrusionOk="0">
                  <a:moveTo>
                    <a:pt x="930" y="1"/>
                  </a:moveTo>
                  <a:cubicBezTo>
                    <a:pt x="752" y="1"/>
                    <a:pt x="141" y="172"/>
                    <a:pt x="71" y="1004"/>
                  </a:cubicBezTo>
                  <a:cubicBezTo>
                    <a:pt x="1" y="1858"/>
                    <a:pt x="572" y="2198"/>
                    <a:pt x="825" y="2212"/>
                  </a:cubicBezTo>
                  <a:cubicBezTo>
                    <a:pt x="842" y="2213"/>
                    <a:pt x="859" y="2213"/>
                    <a:pt x="876" y="2213"/>
                  </a:cubicBezTo>
                  <a:cubicBezTo>
                    <a:pt x="1118" y="2213"/>
                    <a:pt x="1397" y="2119"/>
                    <a:pt x="1580" y="1852"/>
                  </a:cubicBezTo>
                  <a:cubicBezTo>
                    <a:pt x="1776" y="1569"/>
                    <a:pt x="1890" y="986"/>
                    <a:pt x="1787" y="604"/>
                  </a:cubicBezTo>
                  <a:cubicBezTo>
                    <a:pt x="1686" y="222"/>
                    <a:pt x="1458" y="1"/>
                    <a:pt x="959" y="1"/>
                  </a:cubicBezTo>
                  <a:cubicBezTo>
                    <a:pt x="954" y="1"/>
                    <a:pt x="950" y="1"/>
                    <a:pt x="945" y="1"/>
                  </a:cubicBezTo>
                  <a:cubicBezTo>
                    <a:pt x="940" y="1"/>
                    <a:pt x="935" y="1"/>
                    <a:pt x="930"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60" name="Google Shape;1337;p34">
              <a:extLst>
                <a:ext uri="{FF2B5EF4-FFF2-40B4-BE49-F238E27FC236}">
                  <a16:creationId xmlns:a16="http://schemas.microsoft.com/office/drawing/2014/main" id="{9C35B712-7528-247B-0524-D7D57413EA70}"/>
                </a:ext>
              </a:extLst>
            </p:cNvPr>
            <p:cNvSpPr/>
            <p:nvPr/>
          </p:nvSpPr>
          <p:spPr>
            <a:xfrm>
              <a:off x="1100359" y="3932141"/>
              <a:ext cx="471157" cy="974078"/>
            </a:xfrm>
            <a:custGeom>
              <a:avLst/>
              <a:gdLst/>
              <a:ahLst/>
              <a:cxnLst/>
              <a:rect l="l" t="t" r="r" b="b"/>
              <a:pathLst>
                <a:path w="11422" h="23614" extrusionOk="0">
                  <a:moveTo>
                    <a:pt x="1197" y="0"/>
                  </a:moveTo>
                  <a:cubicBezTo>
                    <a:pt x="1197" y="0"/>
                    <a:pt x="122" y="2033"/>
                    <a:pt x="60" y="2901"/>
                  </a:cubicBezTo>
                  <a:cubicBezTo>
                    <a:pt x="1" y="3767"/>
                    <a:pt x="372" y="4594"/>
                    <a:pt x="757" y="7091"/>
                  </a:cubicBezTo>
                  <a:cubicBezTo>
                    <a:pt x="794" y="7336"/>
                    <a:pt x="830" y="7592"/>
                    <a:pt x="868" y="7857"/>
                  </a:cubicBezTo>
                  <a:lnTo>
                    <a:pt x="894" y="7825"/>
                  </a:lnTo>
                  <a:cubicBezTo>
                    <a:pt x="1331" y="7353"/>
                    <a:pt x="1793" y="7122"/>
                    <a:pt x="2248" y="7122"/>
                  </a:cubicBezTo>
                  <a:cubicBezTo>
                    <a:pt x="3252" y="7122"/>
                    <a:pt x="4219" y="8246"/>
                    <a:pt x="4793" y="10392"/>
                  </a:cubicBezTo>
                  <a:cubicBezTo>
                    <a:pt x="5390" y="12616"/>
                    <a:pt x="5943" y="19704"/>
                    <a:pt x="6213" y="23602"/>
                  </a:cubicBezTo>
                  <a:cubicBezTo>
                    <a:pt x="6292" y="23610"/>
                    <a:pt x="6371" y="23614"/>
                    <a:pt x="6451" y="23614"/>
                  </a:cubicBezTo>
                  <a:cubicBezTo>
                    <a:pt x="6798" y="23614"/>
                    <a:pt x="7154" y="23540"/>
                    <a:pt x="7518" y="23416"/>
                  </a:cubicBezTo>
                  <a:cubicBezTo>
                    <a:pt x="9367" y="22786"/>
                    <a:pt x="11421" y="19031"/>
                    <a:pt x="10684" y="17346"/>
                  </a:cubicBezTo>
                  <a:cubicBezTo>
                    <a:pt x="9949" y="15660"/>
                    <a:pt x="6852" y="3155"/>
                    <a:pt x="6509" y="2401"/>
                  </a:cubicBezTo>
                  <a:cubicBezTo>
                    <a:pt x="6168" y="1649"/>
                    <a:pt x="3299" y="143"/>
                    <a:pt x="1197"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61" name="Google Shape;1338;p34">
              <a:extLst>
                <a:ext uri="{FF2B5EF4-FFF2-40B4-BE49-F238E27FC236}">
                  <a16:creationId xmlns:a16="http://schemas.microsoft.com/office/drawing/2014/main" id="{285FD1F0-DE9C-DD42-1C3E-880D512EDDD7}"/>
                </a:ext>
              </a:extLst>
            </p:cNvPr>
            <p:cNvSpPr/>
            <p:nvPr/>
          </p:nvSpPr>
          <p:spPr>
            <a:xfrm>
              <a:off x="903720" y="3824561"/>
              <a:ext cx="659464" cy="2184188"/>
            </a:xfrm>
            <a:custGeom>
              <a:avLst/>
              <a:gdLst/>
              <a:ahLst/>
              <a:cxnLst/>
              <a:rect l="l" t="t" r="r" b="b"/>
              <a:pathLst>
                <a:path w="15987" h="52950" extrusionOk="0">
                  <a:moveTo>
                    <a:pt x="517" y="0"/>
                  </a:moveTo>
                  <a:cubicBezTo>
                    <a:pt x="331" y="0"/>
                    <a:pt x="230" y="55"/>
                    <a:pt x="143" y="220"/>
                  </a:cubicBezTo>
                  <a:cubicBezTo>
                    <a:pt x="1" y="498"/>
                    <a:pt x="389" y="1077"/>
                    <a:pt x="389" y="1077"/>
                  </a:cubicBezTo>
                  <a:cubicBezTo>
                    <a:pt x="389" y="1077"/>
                    <a:pt x="6166" y="7223"/>
                    <a:pt x="7628" y="11248"/>
                  </a:cubicBezTo>
                  <a:cubicBezTo>
                    <a:pt x="9089" y="15272"/>
                    <a:pt x="11021" y="33040"/>
                    <a:pt x="11277" y="39243"/>
                  </a:cubicBezTo>
                  <a:cubicBezTo>
                    <a:pt x="11536" y="45448"/>
                    <a:pt x="11301" y="52656"/>
                    <a:pt x="11703" y="52855"/>
                  </a:cubicBezTo>
                  <a:cubicBezTo>
                    <a:pt x="11836" y="52920"/>
                    <a:pt x="12195" y="52949"/>
                    <a:pt x="12638" y="52949"/>
                  </a:cubicBezTo>
                  <a:cubicBezTo>
                    <a:pt x="13544" y="52949"/>
                    <a:pt x="14801" y="52828"/>
                    <a:pt x="15191" y="52650"/>
                  </a:cubicBezTo>
                  <a:cubicBezTo>
                    <a:pt x="15774" y="52384"/>
                    <a:pt x="15987" y="52457"/>
                    <a:pt x="15731" y="50961"/>
                  </a:cubicBezTo>
                  <a:cubicBezTo>
                    <a:pt x="15476" y="49466"/>
                    <a:pt x="11956" y="21481"/>
                    <a:pt x="11713" y="18450"/>
                  </a:cubicBezTo>
                  <a:cubicBezTo>
                    <a:pt x="11472" y="15418"/>
                    <a:pt x="11339" y="12244"/>
                    <a:pt x="11084" y="11230"/>
                  </a:cubicBezTo>
                  <a:cubicBezTo>
                    <a:pt x="10829" y="10215"/>
                    <a:pt x="7882" y="4238"/>
                    <a:pt x="7168" y="3397"/>
                  </a:cubicBezTo>
                  <a:cubicBezTo>
                    <a:pt x="6454" y="2555"/>
                    <a:pt x="6313" y="2667"/>
                    <a:pt x="5710" y="2236"/>
                  </a:cubicBezTo>
                  <a:cubicBezTo>
                    <a:pt x="5109" y="1803"/>
                    <a:pt x="1593" y="139"/>
                    <a:pt x="1033" y="57"/>
                  </a:cubicBezTo>
                  <a:cubicBezTo>
                    <a:pt x="808" y="25"/>
                    <a:pt x="643" y="0"/>
                    <a:pt x="517"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62" name="Google Shape;1339;p34">
              <a:extLst>
                <a:ext uri="{FF2B5EF4-FFF2-40B4-BE49-F238E27FC236}">
                  <a16:creationId xmlns:a16="http://schemas.microsoft.com/office/drawing/2014/main" id="{386699D9-77F6-C7F3-513E-A13424E07C62}"/>
                </a:ext>
              </a:extLst>
            </p:cNvPr>
            <p:cNvSpPr/>
            <p:nvPr/>
          </p:nvSpPr>
          <p:spPr>
            <a:xfrm>
              <a:off x="310421" y="3914363"/>
              <a:ext cx="1023949" cy="1113874"/>
            </a:xfrm>
            <a:custGeom>
              <a:avLst/>
              <a:gdLst/>
              <a:ahLst/>
              <a:cxnLst/>
              <a:rect l="l" t="t" r="r" b="b"/>
              <a:pathLst>
                <a:path w="24823" h="27003" extrusionOk="0">
                  <a:moveTo>
                    <a:pt x="17424" y="1"/>
                  </a:moveTo>
                  <a:cubicBezTo>
                    <a:pt x="17424" y="1"/>
                    <a:pt x="4001" y="22"/>
                    <a:pt x="1999" y="1378"/>
                  </a:cubicBezTo>
                  <a:cubicBezTo>
                    <a:pt x="0" y="2736"/>
                    <a:pt x="676" y="3943"/>
                    <a:pt x="1173" y="5417"/>
                  </a:cubicBezTo>
                  <a:cubicBezTo>
                    <a:pt x="1668" y="6888"/>
                    <a:pt x="6806" y="14230"/>
                    <a:pt x="7535" y="15417"/>
                  </a:cubicBezTo>
                  <a:cubicBezTo>
                    <a:pt x="8266" y="16605"/>
                    <a:pt x="9272" y="27003"/>
                    <a:pt x="9272" y="27003"/>
                  </a:cubicBezTo>
                  <a:lnTo>
                    <a:pt x="22871" y="27003"/>
                  </a:lnTo>
                  <a:cubicBezTo>
                    <a:pt x="22871" y="27003"/>
                    <a:pt x="21977" y="23604"/>
                    <a:pt x="22801" y="18223"/>
                  </a:cubicBezTo>
                  <a:cubicBezTo>
                    <a:pt x="23230" y="15430"/>
                    <a:pt x="24822" y="9793"/>
                    <a:pt x="23658" y="7275"/>
                  </a:cubicBezTo>
                  <a:cubicBezTo>
                    <a:pt x="22494" y="4755"/>
                    <a:pt x="17424" y="1"/>
                    <a:pt x="17424" y="1"/>
                  </a:cubicBezTo>
                  <a:close/>
                </a:path>
              </a:pathLst>
            </a:custGeom>
            <a:solidFill>
              <a:srgbClr val="01B8C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63" name="Google Shape;1340;p34">
              <a:extLst>
                <a:ext uri="{FF2B5EF4-FFF2-40B4-BE49-F238E27FC236}">
                  <a16:creationId xmlns:a16="http://schemas.microsoft.com/office/drawing/2014/main" id="{9FF1B0FB-F184-8665-8F75-C9514ED49EB4}"/>
                </a:ext>
              </a:extLst>
            </p:cNvPr>
            <p:cNvSpPr/>
            <p:nvPr/>
          </p:nvSpPr>
          <p:spPr>
            <a:xfrm>
              <a:off x="1047229" y="4020829"/>
              <a:ext cx="321461" cy="830899"/>
            </a:xfrm>
            <a:custGeom>
              <a:avLst/>
              <a:gdLst/>
              <a:ahLst/>
              <a:cxnLst/>
              <a:rect l="l" t="t" r="r" b="b"/>
              <a:pathLst>
                <a:path w="7793" h="20143" extrusionOk="0">
                  <a:moveTo>
                    <a:pt x="928" y="1"/>
                  </a:moveTo>
                  <a:cubicBezTo>
                    <a:pt x="454" y="1"/>
                    <a:pt x="1" y="548"/>
                    <a:pt x="1" y="548"/>
                  </a:cubicBezTo>
                  <a:cubicBezTo>
                    <a:pt x="1" y="548"/>
                    <a:pt x="2845" y="5478"/>
                    <a:pt x="3495" y="7043"/>
                  </a:cubicBezTo>
                  <a:cubicBezTo>
                    <a:pt x="4146" y="8606"/>
                    <a:pt x="4092" y="8540"/>
                    <a:pt x="4043" y="9447"/>
                  </a:cubicBezTo>
                  <a:cubicBezTo>
                    <a:pt x="3995" y="10353"/>
                    <a:pt x="2884" y="12179"/>
                    <a:pt x="2659" y="12373"/>
                  </a:cubicBezTo>
                  <a:cubicBezTo>
                    <a:pt x="2433" y="12566"/>
                    <a:pt x="3366" y="13163"/>
                    <a:pt x="3198" y="13424"/>
                  </a:cubicBezTo>
                  <a:cubicBezTo>
                    <a:pt x="3028" y="13685"/>
                    <a:pt x="3415" y="20143"/>
                    <a:pt x="3415" y="20143"/>
                  </a:cubicBezTo>
                  <a:lnTo>
                    <a:pt x="7793" y="16735"/>
                  </a:lnTo>
                  <a:cubicBezTo>
                    <a:pt x="7793" y="16735"/>
                    <a:pt x="5293" y="6089"/>
                    <a:pt x="3851" y="3170"/>
                  </a:cubicBezTo>
                  <a:cubicBezTo>
                    <a:pt x="2408" y="250"/>
                    <a:pt x="1815" y="473"/>
                    <a:pt x="1251" y="99"/>
                  </a:cubicBezTo>
                  <a:cubicBezTo>
                    <a:pt x="1146" y="29"/>
                    <a:pt x="1036" y="1"/>
                    <a:pt x="928" y="1"/>
                  </a:cubicBezTo>
                  <a:close/>
                </a:path>
              </a:pathLst>
            </a:custGeom>
            <a:solidFill>
              <a:srgbClr val="0193A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64" name="Google Shape;1341;p34">
              <a:extLst>
                <a:ext uri="{FF2B5EF4-FFF2-40B4-BE49-F238E27FC236}">
                  <a16:creationId xmlns:a16="http://schemas.microsoft.com/office/drawing/2014/main" id="{E4C0C6D0-B88C-785B-6D73-E343471ED3B3}"/>
                </a:ext>
              </a:extLst>
            </p:cNvPr>
            <p:cNvSpPr/>
            <p:nvPr/>
          </p:nvSpPr>
          <p:spPr>
            <a:xfrm>
              <a:off x="875794" y="3930450"/>
              <a:ext cx="241849" cy="1105706"/>
            </a:xfrm>
            <a:custGeom>
              <a:avLst/>
              <a:gdLst/>
              <a:ahLst/>
              <a:cxnLst/>
              <a:rect l="l" t="t" r="r" b="b"/>
              <a:pathLst>
                <a:path w="5863" h="26805" extrusionOk="0">
                  <a:moveTo>
                    <a:pt x="913" y="0"/>
                  </a:moveTo>
                  <a:lnTo>
                    <a:pt x="0" y="258"/>
                  </a:lnTo>
                  <a:cubicBezTo>
                    <a:pt x="0" y="258"/>
                    <a:pt x="3111" y="5892"/>
                    <a:pt x="4233" y="9217"/>
                  </a:cubicBezTo>
                  <a:cubicBezTo>
                    <a:pt x="5356" y="12538"/>
                    <a:pt x="4325" y="26805"/>
                    <a:pt x="4325" y="26805"/>
                  </a:cubicBezTo>
                  <a:lnTo>
                    <a:pt x="5363" y="26656"/>
                  </a:lnTo>
                  <a:cubicBezTo>
                    <a:pt x="5363" y="26656"/>
                    <a:pt x="5862" y="14156"/>
                    <a:pt x="5750" y="11862"/>
                  </a:cubicBezTo>
                  <a:cubicBezTo>
                    <a:pt x="5637" y="9567"/>
                    <a:pt x="913" y="0"/>
                    <a:pt x="913" y="0"/>
                  </a:cubicBezTo>
                  <a:close/>
                </a:path>
              </a:pathLst>
            </a:custGeom>
            <a:solidFill>
              <a:srgbClr val="0193A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65" name="Google Shape;1342;p34">
              <a:extLst>
                <a:ext uri="{FF2B5EF4-FFF2-40B4-BE49-F238E27FC236}">
                  <a16:creationId xmlns:a16="http://schemas.microsoft.com/office/drawing/2014/main" id="{A11898AD-1DEA-D644-D5FD-8CAB82EBE66A}"/>
                </a:ext>
              </a:extLst>
            </p:cNvPr>
            <p:cNvSpPr/>
            <p:nvPr/>
          </p:nvSpPr>
          <p:spPr>
            <a:xfrm>
              <a:off x="601523" y="5009921"/>
              <a:ext cx="675056" cy="62947"/>
            </a:xfrm>
            <a:custGeom>
              <a:avLst/>
              <a:gdLst/>
              <a:ahLst/>
              <a:cxnLst/>
              <a:rect l="l" t="t" r="r" b="b"/>
              <a:pathLst>
                <a:path w="16365" h="1526" extrusionOk="0">
                  <a:moveTo>
                    <a:pt x="309" y="1"/>
                  </a:moveTo>
                  <a:cubicBezTo>
                    <a:pt x="140" y="1"/>
                    <a:pt x="0" y="138"/>
                    <a:pt x="0" y="310"/>
                  </a:cubicBezTo>
                  <a:lnTo>
                    <a:pt x="0" y="1217"/>
                  </a:lnTo>
                  <a:cubicBezTo>
                    <a:pt x="0" y="1386"/>
                    <a:pt x="138" y="1526"/>
                    <a:pt x="309" y="1526"/>
                  </a:cubicBezTo>
                  <a:lnTo>
                    <a:pt x="16055" y="1526"/>
                  </a:lnTo>
                  <a:cubicBezTo>
                    <a:pt x="16225" y="1526"/>
                    <a:pt x="16364" y="1389"/>
                    <a:pt x="16364" y="1217"/>
                  </a:cubicBezTo>
                  <a:lnTo>
                    <a:pt x="16364" y="310"/>
                  </a:lnTo>
                  <a:cubicBezTo>
                    <a:pt x="16364" y="138"/>
                    <a:pt x="16225" y="1"/>
                    <a:pt x="16055"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66" name="Google Shape;1343;p34">
              <a:extLst>
                <a:ext uri="{FF2B5EF4-FFF2-40B4-BE49-F238E27FC236}">
                  <a16:creationId xmlns:a16="http://schemas.microsoft.com/office/drawing/2014/main" id="{74E19CDB-5BF0-FB90-E0E9-6FF6793AE08A}"/>
                </a:ext>
              </a:extLst>
            </p:cNvPr>
            <p:cNvSpPr/>
            <p:nvPr/>
          </p:nvSpPr>
          <p:spPr>
            <a:xfrm>
              <a:off x="111473" y="3827531"/>
              <a:ext cx="885349" cy="2275721"/>
            </a:xfrm>
            <a:custGeom>
              <a:avLst/>
              <a:gdLst/>
              <a:ahLst/>
              <a:cxnLst/>
              <a:rect l="l" t="t" r="r" b="b"/>
              <a:pathLst>
                <a:path w="21463" h="55169" extrusionOk="0">
                  <a:moveTo>
                    <a:pt x="12014" y="1"/>
                  </a:moveTo>
                  <a:cubicBezTo>
                    <a:pt x="11866" y="1"/>
                    <a:pt x="11701" y="33"/>
                    <a:pt x="11533" y="125"/>
                  </a:cubicBezTo>
                  <a:cubicBezTo>
                    <a:pt x="10996" y="421"/>
                    <a:pt x="6156" y="3378"/>
                    <a:pt x="5440" y="3838"/>
                  </a:cubicBezTo>
                  <a:cubicBezTo>
                    <a:pt x="4724" y="4300"/>
                    <a:pt x="4499" y="5046"/>
                    <a:pt x="4819" y="6137"/>
                  </a:cubicBezTo>
                  <a:cubicBezTo>
                    <a:pt x="5142" y="7230"/>
                    <a:pt x="10953" y="15949"/>
                    <a:pt x="11340" y="17003"/>
                  </a:cubicBezTo>
                  <a:cubicBezTo>
                    <a:pt x="11725" y="18055"/>
                    <a:pt x="11671" y="18184"/>
                    <a:pt x="10792" y="22536"/>
                  </a:cubicBezTo>
                  <a:cubicBezTo>
                    <a:pt x="9915" y="26888"/>
                    <a:pt x="1049" y="49616"/>
                    <a:pt x="526" y="50806"/>
                  </a:cubicBezTo>
                  <a:cubicBezTo>
                    <a:pt x="1" y="51994"/>
                    <a:pt x="2600" y="54774"/>
                    <a:pt x="9932" y="55123"/>
                  </a:cubicBezTo>
                  <a:cubicBezTo>
                    <a:pt x="10582" y="55154"/>
                    <a:pt x="11194" y="55168"/>
                    <a:pt x="11768" y="55168"/>
                  </a:cubicBezTo>
                  <a:cubicBezTo>
                    <a:pt x="17678" y="55168"/>
                    <a:pt x="19708" y="53669"/>
                    <a:pt x="19915" y="53392"/>
                  </a:cubicBezTo>
                  <a:cubicBezTo>
                    <a:pt x="20143" y="53089"/>
                    <a:pt x="20503" y="43232"/>
                    <a:pt x="20983" y="35771"/>
                  </a:cubicBezTo>
                  <a:cubicBezTo>
                    <a:pt x="21463" y="28312"/>
                    <a:pt x="21142" y="15565"/>
                    <a:pt x="21056" y="14795"/>
                  </a:cubicBezTo>
                  <a:cubicBezTo>
                    <a:pt x="20970" y="14023"/>
                    <a:pt x="20385" y="11800"/>
                    <a:pt x="19548" y="10273"/>
                  </a:cubicBezTo>
                  <a:cubicBezTo>
                    <a:pt x="18713" y="8745"/>
                    <a:pt x="13608" y="2220"/>
                    <a:pt x="13608" y="2220"/>
                  </a:cubicBezTo>
                  <a:lnTo>
                    <a:pt x="12586" y="156"/>
                  </a:lnTo>
                  <a:cubicBezTo>
                    <a:pt x="12586" y="156"/>
                    <a:pt x="12342" y="1"/>
                    <a:pt x="12014"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67" name="Google Shape;1344;p34">
              <a:extLst>
                <a:ext uri="{FF2B5EF4-FFF2-40B4-BE49-F238E27FC236}">
                  <a16:creationId xmlns:a16="http://schemas.microsoft.com/office/drawing/2014/main" id="{53B5A791-CBD3-F1D9-1973-FC7B5D600968}"/>
                </a:ext>
              </a:extLst>
            </p:cNvPr>
            <p:cNvSpPr/>
            <p:nvPr/>
          </p:nvSpPr>
          <p:spPr>
            <a:xfrm>
              <a:off x="115102" y="4033905"/>
              <a:ext cx="803674" cy="2052806"/>
            </a:xfrm>
            <a:custGeom>
              <a:avLst/>
              <a:gdLst/>
              <a:ahLst/>
              <a:cxnLst/>
              <a:rect l="l" t="t" r="r" b="b"/>
              <a:pathLst>
                <a:path w="19483" h="49765" extrusionOk="0">
                  <a:moveTo>
                    <a:pt x="6318" y="1"/>
                  </a:moveTo>
                  <a:cubicBezTo>
                    <a:pt x="6318" y="1"/>
                    <a:pt x="5559" y="242"/>
                    <a:pt x="4659" y="833"/>
                  </a:cubicBezTo>
                  <a:cubicBezTo>
                    <a:pt x="4680" y="932"/>
                    <a:pt x="4706" y="1031"/>
                    <a:pt x="4735" y="1134"/>
                  </a:cubicBezTo>
                  <a:cubicBezTo>
                    <a:pt x="5055" y="2227"/>
                    <a:pt x="10867" y="10946"/>
                    <a:pt x="11253" y="12000"/>
                  </a:cubicBezTo>
                  <a:cubicBezTo>
                    <a:pt x="11640" y="13052"/>
                    <a:pt x="11585" y="13181"/>
                    <a:pt x="10706" y="17533"/>
                  </a:cubicBezTo>
                  <a:cubicBezTo>
                    <a:pt x="9828" y="21885"/>
                    <a:pt x="963" y="44614"/>
                    <a:pt x="439" y="45803"/>
                  </a:cubicBezTo>
                  <a:cubicBezTo>
                    <a:pt x="0" y="46795"/>
                    <a:pt x="1743" y="48896"/>
                    <a:pt x="6596" y="49765"/>
                  </a:cubicBezTo>
                  <a:cubicBezTo>
                    <a:pt x="6456" y="49256"/>
                    <a:pt x="6394" y="48669"/>
                    <a:pt x="6507" y="48034"/>
                  </a:cubicBezTo>
                  <a:cubicBezTo>
                    <a:pt x="6881" y="45944"/>
                    <a:pt x="13024" y="22560"/>
                    <a:pt x="13024" y="22560"/>
                  </a:cubicBezTo>
                  <a:cubicBezTo>
                    <a:pt x="13024" y="22560"/>
                    <a:pt x="13391" y="18780"/>
                    <a:pt x="14738" y="18780"/>
                  </a:cubicBezTo>
                  <a:cubicBezTo>
                    <a:pt x="16082" y="18780"/>
                    <a:pt x="19483" y="18614"/>
                    <a:pt x="19483" y="18614"/>
                  </a:cubicBezTo>
                  <a:lnTo>
                    <a:pt x="14169" y="17154"/>
                  </a:lnTo>
                  <a:lnTo>
                    <a:pt x="14686" y="15578"/>
                  </a:lnTo>
                  <a:lnTo>
                    <a:pt x="18324" y="14984"/>
                  </a:lnTo>
                  <a:lnTo>
                    <a:pt x="14085" y="14710"/>
                  </a:lnTo>
                  <a:cubicBezTo>
                    <a:pt x="14085" y="14710"/>
                    <a:pt x="13642" y="12924"/>
                    <a:pt x="13388" y="11615"/>
                  </a:cubicBezTo>
                  <a:cubicBezTo>
                    <a:pt x="13132" y="10307"/>
                    <a:pt x="10268" y="3579"/>
                    <a:pt x="6092" y="318"/>
                  </a:cubicBezTo>
                  <a:lnTo>
                    <a:pt x="6318" y="1"/>
                  </a:lnTo>
                  <a:close/>
                </a:path>
              </a:pathLst>
            </a:custGeom>
            <a:solidFill>
              <a:srgbClr val="274590">
                <a:alpha val="1488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68" name="Google Shape;1345;p34">
              <a:extLst>
                <a:ext uri="{FF2B5EF4-FFF2-40B4-BE49-F238E27FC236}">
                  <a16:creationId xmlns:a16="http://schemas.microsoft.com/office/drawing/2014/main" id="{0F4AB6FD-8AA6-B7F5-725B-532D26ADD507}"/>
                </a:ext>
              </a:extLst>
            </p:cNvPr>
            <p:cNvSpPr/>
            <p:nvPr/>
          </p:nvSpPr>
          <p:spPr>
            <a:xfrm>
              <a:off x="431861" y="3785168"/>
              <a:ext cx="551100" cy="977543"/>
            </a:xfrm>
            <a:custGeom>
              <a:avLst/>
              <a:gdLst/>
              <a:ahLst/>
              <a:cxnLst/>
              <a:rect l="l" t="t" r="r" b="b"/>
              <a:pathLst>
                <a:path w="13360" h="23698" extrusionOk="0">
                  <a:moveTo>
                    <a:pt x="5957" y="1"/>
                  </a:moveTo>
                  <a:cubicBezTo>
                    <a:pt x="5957" y="1"/>
                    <a:pt x="4606" y="624"/>
                    <a:pt x="3068" y="1424"/>
                  </a:cubicBezTo>
                  <a:cubicBezTo>
                    <a:pt x="1531" y="2223"/>
                    <a:pt x="1" y="3085"/>
                    <a:pt x="10" y="3460"/>
                  </a:cubicBezTo>
                  <a:cubicBezTo>
                    <a:pt x="19" y="3837"/>
                    <a:pt x="6073" y="11117"/>
                    <a:pt x="6431" y="11513"/>
                  </a:cubicBezTo>
                  <a:cubicBezTo>
                    <a:pt x="6525" y="11617"/>
                    <a:pt x="6653" y="11654"/>
                    <a:pt x="6799" y="11654"/>
                  </a:cubicBezTo>
                  <a:cubicBezTo>
                    <a:pt x="7183" y="11654"/>
                    <a:pt x="7692" y="11395"/>
                    <a:pt x="8022" y="11395"/>
                  </a:cubicBezTo>
                  <a:cubicBezTo>
                    <a:pt x="8048" y="11395"/>
                    <a:pt x="8072" y="11397"/>
                    <a:pt x="8096" y="11400"/>
                  </a:cubicBezTo>
                  <a:cubicBezTo>
                    <a:pt x="8535" y="11464"/>
                    <a:pt x="8244" y="12094"/>
                    <a:pt x="7925" y="12432"/>
                  </a:cubicBezTo>
                  <a:cubicBezTo>
                    <a:pt x="7605" y="12767"/>
                    <a:pt x="7577" y="13291"/>
                    <a:pt x="7736" y="13854"/>
                  </a:cubicBezTo>
                  <a:cubicBezTo>
                    <a:pt x="7893" y="14415"/>
                    <a:pt x="11170" y="19290"/>
                    <a:pt x="12210" y="21426"/>
                  </a:cubicBezTo>
                  <a:cubicBezTo>
                    <a:pt x="13248" y="23557"/>
                    <a:pt x="13298" y="23697"/>
                    <a:pt x="13298" y="23697"/>
                  </a:cubicBezTo>
                  <a:cubicBezTo>
                    <a:pt x="13298" y="23697"/>
                    <a:pt x="13360" y="17741"/>
                    <a:pt x="13354" y="16167"/>
                  </a:cubicBezTo>
                  <a:cubicBezTo>
                    <a:pt x="13350" y="14594"/>
                    <a:pt x="12479" y="12433"/>
                    <a:pt x="11809" y="11018"/>
                  </a:cubicBezTo>
                  <a:cubicBezTo>
                    <a:pt x="11139" y="9601"/>
                    <a:pt x="8113" y="5377"/>
                    <a:pt x="7221" y="4247"/>
                  </a:cubicBezTo>
                  <a:cubicBezTo>
                    <a:pt x="6328" y="3114"/>
                    <a:pt x="5957" y="1"/>
                    <a:pt x="5957"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69" name="Google Shape;1346;p34">
              <a:extLst>
                <a:ext uri="{FF2B5EF4-FFF2-40B4-BE49-F238E27FC236}">
                  <a16:creationId xmlns:a16="http://schemas.microsoft.com/office/drawing/2014/main" id="{284ADAA9-A65C-AFC3-1ECE-E7AF32C6C61C}"/>
                </a:ext>
              </a:extLst>
            </p:cNvPr>
            <p:cNvSpPr/>
            <p:nvPr/>
          </p:nvSpPr>
          <p:spPr>
            <a:xfrm>
              <a:off x="431861" y="3785168"/>
              <a:ext cx="551100" cy="977543"/>
            </a:xfrm>
            <a:custGeom>
              <a:avLst/>
              <a:gdLst/>
              <a:ahLst/>
              <a:cxnLst/>
              <a:rect l="l" t="t" r="r" b="b"/>
              <a:pathLst>
                <a:path w="13360" h="23698" extrusionOk="0">
                  <a:moveTo>
                    <a:pt x="5957" y="1"/>
                  </a:moveTo>
                  <a:cubicBezTo>
                    <a:pt x="5957" y="1"/>
                    <a:pt x="4606" y="624"/>
                    <a:pt x="3068" y="1424"/>
                  </a:cubicBezTo>
                  <a:cubicBezTo>
                    <a:pt x="1531" y="2223"/>
                    <a:pt x="1" y="3085"/>
                    <a:pt x="10" y="3460"/>
                  </a:cubicBezTo>
                  <a:cubicBezTo>
                    <a:pt x="19" y="3837"/>
                    <a:pt x="6073" y="11117"/>
                    <a:pt x="6431" y="11513"/>
                  </a:cubicBezTo>
                  <a:cubicBezTo>
                    <a:pt x="6525" y="11617"/>
                    <a:pt x="6653" y="11654"/>
                    <a:pt x="6799" y="11654"/>
                  </a:cubicBezTo>
                  <a:cubicBezTo>
                    <a:pt x="7183" y="11654"/>
                    <a:pt x="7692" y="11395"/>
                    <a:pt x="8022" y="11395"/>
                  </a:cubicBezTo>
                  <a:cubicBezTo>
                    <a:pt x="8048" y="11395"/>
                    <a:pt x="8072" y="11397"/>
                    <a:pt x="8096" y="11400"/>
                  </a:cubicBezTo>
                  <a:cubicBezTo>
                    <a:pt x="8535" y="11464"/>
                    <a:pt x="8244" y="12094"/>
                    <a:pt x="7925" y="12432"/>
                  </a:cubicBezTo>
                  <a:cubicBezTo>
                    <a:pt x="7605" y="12767"/>
                    <a:pt x="7577" y="13291"/>
                    <a:pt x="7736" y="13854"/>
                  </a:cubicBezTo>
                  <a:cubicBezTo>
                    <a:pt x="7893" y="14415"/>
                    <a:pt x="11170" y="19290"/>
                    <a:pt x="12210" y="21426"/>
                  </a:cubicBezTo>
                  <a:cubicBezTo>
                    <a:pt x="13248" y="23557"/>
                    <a:pt x="13298" y="23697"/>
                    <a:pt x="13298" y="23697"/>
                  </a:cubicBezTo>
                  <a:cubicBezTo>
                    <a:pt x="13298" y="23697"/>
                    <a:pt x="13360" y="17741"/>
                    <a:pt x="13354" y="16167"/>
                  </a:cubicBezTo>
                  <a:cubicBezTo>
                    <a:pt x="13350" y="14594"/>
                    <a:pt x="12479" y="12433"/>
                    <a:pt x="11809" y="11018"/>
                  </a:cubicBezTo>
                  <a:cubicBezTo>
                    <a:pt x="11139" y="9601"/>
                    <a:pt x="8113" y="5377"/>
                    <a:pt x="7221" y="4247"/>
                  </a:cubicBezTo>
                  <a:cubicBezTo>
                    <a:pt x="6328" y="3114"/>
                    <a:pt x="5957" y="1"/>
                    <a:pt x="5957" y="1"/>
                  </a:cubicBezTo>
                  <a:close/>
                </a:path>
              </a:pathLst>
            </a:custGeom>
            <a:solidFill>
              <a:srgbClr val="274590">
                <a:alpha val="1488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70" name="Google Shape;1347;p34">
              <a:extLst>
                <a:ext uri="{FF2B5EF4-FFF2-40B4-BE49-F238E27FC236}">
                  <a16:creationId xmlns:a16="http://schemas.microsoft.com/office/drawing/2014/main" id="{4CC55B67-B0F7-8789-C663-692FE40C818A}"/>
                </a:ext>
              </a:extLst>
            </p:cNvPr>
            <p:cNvSpPr/>
            <p:nvPr/>
          </p:nvSpPr>
          <p:spPr>
            <a:xfrm>
              <a:off x="898729" y="3831780"/>
              <a:ext cx="461876" cy="936746"/>
            </a:xfrm>
            <a:custGeom>
              <a:avLst/>
              <a:gdLst/>
              <a:ahLst/>
              <a:cxnLst/>
              <a:rect l="l" t="t" r="r" b="b"/>
              <a:pathLst>
                <a:path w="11197" h="22709" extrusionOk="0">
                  <a:moveTo>
                    <a:pt x="0" y="1"/>
                  </a:moveTo>
                  <a:cubicBezTo>
                    <a:pt x="0" y="1"/>
                    <a:pt x="692" y="1952"/>
                    <a:pt x="1133" y="2361"/>
                  </a:cubicBezTo>
                  <a:cubicBezTo>
                    <a:pt x="1576" y="2770"/>
                    <a:pt x="4172" y="5236"/>
                    <a:pt x="6339" y="8882"/>
                  </a:cubicBezTo>
                  <a:cubicBezTo>
                    <a:pt x="8510" y="12528"/>
                    <a:pt x="9878" y="22708"/>
                    <a:pt x="9878" y="22708"/>
                  </a:cubicBezTo>
                  <a:cubicBezTo>
                    <a:pt x="10381" y="20506"/>
                    <a:pt x="11197" y="12416"/>
                    <a:pt x="11112" y="11824"/>
                  </a:cubicBezTo>
                  <a:cubicBezTo>
                    <a:pt x="11027" y="11231"/>
                    <a:pt x="9855" y="10476"/>
                    <a:pt x="9690" y="10156"/>
                  </a:cubicBezTo>
                  <a:cubicBezTo>
                    <a:pt x="9528" y="9836"/>
                    <a:pt x="10507" y="9537"/>
                    <a:pt x="10711" y="8816"/>
                  </a:cubicBezTo>
                  <a:cubicBezTo>
                    <a:pt x="10916" y="8093"/>
                    <a:pt x="9264" y="5221"/>
                    <a:pt x="7895" y="3621"/>
                  </a:cubicBezTo>
                  <a:cubicBezTo>
                    <a:pt x="6527" y="2023"/>
                    <a:pt x="5251" y="1747"/>
                    <a:pt x="3572" y="876"/>
                  </a:cubicBezTo>
                  <a:cubicBezTo>
                    <a:pt x="1894" y="5"/>
                    <a:pt x="0" y="1"/>
                    <a:pt x="0"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71" name="Google Shape;1348;p34">
              <a:extLst>
                <a:ext uri="{FF2B5EF4-FFF2-40B4-BE49-F238E27FC236}">
                  <a16:creationId xmlns:a16="http://schemas.microsoft.com/office/drawing/2014/main" id="{2417A9E5-B96A-3D08-DF23-CE1C3DF65398}"/>
                </a:ext>
              </a:extLst>
            </p:cNvPr>
            <p:cNvSpPr/>
            <p:nvPr/>
          </p:nvSpPr>
          <p:spPr>
            <a:xfrm>
              <a:off x="898729" y="3831780"/>
              <a:ext cx="461876" cy="936746"/>
            </a:xfrm>
            <a:custGeom>
              <a:avLst/>
              <a:gdLst/>
              <a:ahLst/>
              <a:cxnLst/>
              <a:rect l="l" t="t" r="r" b="b"/>
              <a:pathLst>
                <a:path w="11197" h="22709" extrusionOk="0">
                  <a:moveTo>
                    <a:pt x="0" y="1"/>
                  </a:moveTo>
                  <a:cubicBezTo>
                    <a:pt x="0" y="1"/>
                    <a:pt x="692" y="1952"/>
                    <a:pt x="1133" y="2361"/>
                  </a:cubicBezTo>
                  <a:cubicBezTo>
                    <a:pt x="1576" y="2770"/>
                    <a:pt x="4172" y="5236"/>
                    <a:pt x="6339" y="8882"/>
                  </a:cubicBezTo>
                  <a:cubicBezTo>
                    <a:pt x="8510" y="12528"/>
                    <a:pt x="9878" y="22708"/>
                    <a:pt x="9878" y="22708"/>
                  </a:cubicBezTo>
                  <a:cubicBezTo>
                    <a:pt x="10381" y="20506"/>
                    <a:pt x="11197" y="12416"/>
                    <a:pt x="11112" y="11824"/>
                  </a:cubicBezTo>
                  <a:cubicBezTo>
                    <a:pt x="11027" y="11231"/>
                    <a:pt x="9855" y="10476"/>
                    <a:pt x="9690" y="10156"/>
                  </a:cubicBezTo>
                  <a:cubicBezTo>
                    <a:pt x="9528" y="9836"/>
                    <a:pt x="10507" y="9537"/>
                    <a:pt x="10711" y="8816"/>
                  </a:cubicBezTo>
                  <a:cubicBezTo>
                    <a:pt x="10916" y="8093"/>
                    <a:pt x="9264" y="5221"/>
                    <a:pt x="7895" y="3621"/>
                  </a:cubicBezTo>
                  <a:cubicBezTo>
                    <a:pt x="6527" y="2023"/>
                    <a:pt x="5251" y="1747"/>
                    <a:pt x="3572" y="876"/>
                  </a:cubicBezTo>
                  <a:cubicBezTo>
                    <a:pt x="1894" y="5"/>
                    <a:pt x="0" y="1"/>
                    <a:pt x="0" y="1"/>
                  </a:cubicBezTo>
                  <a:close/>
                </a:path>
              </a:pathLst>
            </a:custGeom>
            <a:solidFill>
              <a:srgbClr val="274590">
                <a:alpha val="1488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72" name="Google Shape;1349;p34">
              <a:extLst>
                <a:ext uri="{FF2B5EF4-FFF2-40B4-BE49-F238E27FC236}">
                  <a16:creationId xmlns:a16="http://schemas.microsoft.com/office/drawing/2014/main" id="{AE3B01C6-723D-306F-44A4-2FE186F12766}"/>
                </a:ext>
              </a:extLst>
            </p:cNvPr>
            <p:cNvSpPr/>
            <p:nvPr/>
          </p:nvSpPr>
          <p:spPr>
            <a:xfrm>
              <a:off x="627056" y="3758438"/>
              <a:ext cx="427680" cy="341055"/>
            </a:xfrm>
            <a:custGeom>
              <a:avLst/>
              <a:gdLst/>
              <a:ahLst/>
              <a:cxnLst/>
              <a:rect l="l" t="t" r="r" b="b"/>
              <a:pathLst>
                <a:path w="10368" h="8268" extrusionOk="0">
                  <a:moveTo>
                    <a:pt x="4586" y="1"/>
                  </a:moveTo>
                  <a:cubicBezTo>
                    <a:pt x="3242" y="1"/>
                    <a:pt x="1601" y="340"/>
                    <a:pt x="910" y="939"/>
                  </a:cubicBezTo>
                  <a:cubicBezTo>
                    <a:pt x="0" y="1731"/>
                    <a:pt x="143" y="3597"/>
                    <a:pt x="1025" y="5084"/>
                  </a:cubicBezTo>
                  <a:cubicBezTo>
                    <a:pt x="1779" y="6463"/>
                    <a:pt x="3712" y="8268"/>
                    <a:pt x="4089" y="8268"/>
                  </a:cubicBezTo>
                  <a:cubicBezTo>
                    <a:pt x="4092" y="8268"/>
                    <a:pt x="4095" y="8268"/>
                    <a:pt x="4098" y="8267"/>
                  </a:cubicBezTo>
                  <a:cubicBezTo>
                    <a:pt x="4452" y="8238"/>
                    <a:pt x="5360" y="6206"/>
                    <a:pt x="5758" y="5645"/>
                  </a:cubicBezTo>
                  <a:cubicBezTo>
                    <a:pt x="6157" y="5087"/>
                    <a:pt x="6667" y="4735"/>
                    <a:pt x="6667" y="4735"/>
                  </a:cubicBezTo>
                  <a:cubicBezTo>
                    <a:pt x="6735" y="4720"/>
                    <a:pt x="6804" y="4713"/>
                    <a:pt x="6875" y="4713"/>
                  </a:cubicBezTo>
                  <a:cubicBezTo>
                    <a:pt x="8184" y="4713"/>
                    <a:pt x="9787" y="7140"/>
                    <a:pt x="10036" y="7140"/>
                  </a:cubicBezTo>
                  <a:cubicBezTo>
                    <a:pt x="10041" y="7140"/>
                    <a:pt x="10046" y="7139"/>
                    <a:pt x="10050" y="7137"/>
                  </a:cubicBezTo>
                  <a:cubicBezTo>
                    <a:pt x="10257" y="7029"/>
                    <a:pt x="10367" y="5244"/>
                    <a:pt x="9481" y="3435"/>
                  </a:cubicBezTo>
                  <a:cubicBezTo>
                    <a:pt x="8697" y="1830"/>
                    <a:pt x="7098" y="403"/>
                    <a:pt x="5743" y="107"/>
                  </a:cubicBezTo>
                  <a:cubicBezTo>
                    <a:pt x="5414" y="35"/>
                    <a:pt x="5015" y="1"/>
                    <a:pt x="4586" y="1"/>
                  </a:cubicBezTo>
                  <a:close/>
                </a:path>
              </a:pathLst>
            </a:custGeom>
            <a:solidFill>
              <a:srgbClr val="0193A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73" name="Google Shape;1350;p34">
              <a:extLst>
                <a:ext uri="{FF2B5EF4-FFF2-40B4-BE49-F238E27FC236}">
                  <a16:creationId xmlns:a16="http://schemas.microsoft.com/office/drawing/2014/main" id="{E0254BA0-BB0F-A1F9-5212-D0C545E27EB7}"/>
                </a:ext>
              </a:extLst>
            </p:cNvPr>
            <p:cNvSpPr/>
            <p:nvPr/>
          </p:nvSpPr>
          <p:spPr>
            <a:xfrm>
              <a:off x="664470" y="3687488"/>
              <a:ext cx="279840" cy="266970"/>
            </a:xfrm>
            <a:custGeom>
              <a:avLst/>
              <a:gdLst/>
              <a:ahLst/>
              <a:cxnLst/>
              <a:rect l="l" t="t" r="r" b="b"/>
              <a:pathLst>
                <a:path w="6784" h="6472" extrusionOk="0">
                  <a:moveTo>
                    <a:pt x="307" y="0"/>
                  </a:moveTo>
                  <a:lnTo>
                    <a:pt x="307" y="0"/>
                  </a:lnTo>
                  <a:cubicBezTo>
                    <a:pt x="308" y="344"/>
                    <a:pt x="314" y="799"/>
                    <a:pt x="328" y="1361"/>
                  </a:cubicBezTo>
                  <a:cubicBezTo>
                    <a:pt x="355" y="2435"/>
                    <a:pt x="1" y="3152"/>
                    <a:pt x="1" y="3152"/>
                  </a:cubicBezTo>
                  <a:cubicBezTo>
                    <a:pt x="1" y="3152"/>
                    <a:pt x="241" y="3767"/>
                    <a:pt x="1641" y="5059"/>
                  </a:cubicBezTo>
                  <a:cubicBezTo>
                    <a:pt x="2944" y="6262"/>
                    <a:pt x="4612" y="6472"/>
                    <a:pt x="5375" y="6472"/>
                  </a:cubicBezTo>
                  <a:cubicBezTo>
                    <a:pt x="5434" y="6472"/>
                    <a:pt x="5487" y="6471"/>
                    <a:pt x="5534" y="6469"/>
                  </a:cubicBezTo>
                  <a:cubicBezTo>
                    <a:pt x="6198" y="6440"/>
                    <a:pt x="6784" y="5918"/>
                    <a:pt x="6784" y="5918"/>
                  </a:cubicBezTo>
                  <a:cubicBezTo>
                    <a:pt x="6784" y="5918"/>
                    <a:pt x="6763" y="5645"/>
                    <a:pt x="6723" y="4056"/>
                  </a:cubicBezTo>
                  <a:cubicBezTo>
                    <a:pt x="6695" y="2977"/>
                    <a:pt x="6728" y="1376"/>
                    <a:pt x="6753" y="449"/>
                  </a:cubicBezTo>
                  <a:lnTo>
                    <a:pt x="6753" y="449"/>
                  </a:lnTo>
                  <a:cubicBezTo>
                    <a:pt x="6323" y="482"/>
                    <a:pt x="5893" y="498"/>
                    <a:pt x="5460" y="498"/>
                  </a:cubicBezTo>
                  <a:cubicBezTo>
                    <a:pt x="3839" y="498"/>
                    <a:pt x="2179" y="282"/>
                    <a:pt x="307" y="0"/>
                  </a:cubicBezTo>
                  <a:close/>
                </a:path>
              </a:pathLst>
            </a:custGeom>
            <a:solidFill>
              <a:srgbClr val="FFC8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74" name="Google Shape;1351;p34">
              <a:extLst>
                <a:ext uri="{FF2B5EF4-FFF2-40B4-BE49-F238E27FC236}">
                  <a16:creationId xmlns:a16="http://schemas.microsoft.com/office/drawing/2014/main" id="{6717E458-771B-4DA2-9569-4D1298D76448}"/>
                </a:ext>
              </a:extLst>
            </p:cNvPr>
            <p:cNvSpPr/>
            <p:nvPr/>
          </p:nvSpPr>
          <p:spPr>
            <a:xfrm>
              <a:off x="677092" y="3687488"/>
              <a:ext cx="265939" cy="157328"/>
            </a:xfrm>
            <a:custGeom>
              <a:avLst/>
              <a:gdLst/>
              <a:ahLst/>
              <a:cxnLst/>
              <a:rect l="l" t="t" r="r" b="b"/>
              <a:pathLst>
                <a:path w="6447" h="3814" extrusionOk="0">
                  <a:moveTo>
                    <a:pt x="1" y="0"/>
                  </a:moveTo>
                  <a:cubicBezTo>
                    <a:pt x="1" y="189"/>
                    <a:pt x="5" y="413"/>
                    <a:pt x="6" y="666"/>
                  </a:cubicBezTo>
                  <a:cubicBezTo>
                    <a:pt x="259" y="975"/>
                    <a:pt x="595" y="1350"/>
                    <a:pt x="1036" y="1783"/>
                  </a:cubicBezTo>
                  <a:cubicBezTo>
                    <a:pt x="2117" y="2840"/>
                    <a:pt x="3800" y="3814"/>
                    <a:pt x="5120" y="3814"/>
                  </a:cubicBezTo>
                  <a:cubicBezTo>
                    <a:pt x="5329" y="3814"/>
                    <a:pt x="5528" y="3789"/>
                    <a:pt x="5715" y="3737"/>
                  </a:cubicBezTo>
                  <a:cubicBezTo>
                    <a:pt x="6017" y="3653"/>
                    <a:pt x="6241" y="3521"/>
                    <a:pt x="6406" y="3369"/>
                  </a:cubicBezTo>
                  <a:cubicBezTo>
                    <a:pt x="6403" y="2372"/>
                    <a:pt x="6427" y="1194"/>
                    <a:pt x="6447" y="449"/>
                  </a:cubicBezTo>
                  <a:lnTo>
                    <a:pt x="6447" y="449"/>
                  </a:lnTo>
                  <a:cubicBezTo>
                    <a:pt x="6017" y="482"/>
                    <a:pt x="5587" y="498"/>
                    <a:pt x="5154" y="498"/>
                  </a:cubicBezTo>
                  <a:cubicBezTo>
                    <a:pt x="3533" y="498"/>
                    <a:pt x="1873" y="282"/>
                    <a:pt x="1" y="0"/>
                  </a:cubicBezTo>
                  <a:close/>
                </a:path>
              </a:pathLst>
            </a:custGeom>
            <a:solidFill>
              <a:srgbClr val="F69D9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75" name="Google Shape;1352;p34">
              <a:extLst>
                <a:ext uri="{FF2B5EF4-FFF2-40B4-BE49-F238E27FC236}">
                  <a16:creationId xmlns:a16="http://schemas.microsoft.com/office/drawing/2014/main" id="{2C1427B2-B771-27F5-5876-2DCB4A6DA9B1}"/>
                </a:ext>
              </a:extLst>
            </p:cNvPr>
            <p:cNvSpPr/>
            <p:nvPr/>
          </p:nvSpPr>
          <p:spPr>
            <a:xfrm>
              <a:off x="919684" y="4516984"/>
              <a:ext cx="304260" cy="65010"/>
            </a:xfrm>
            <a:custGeom>
              <a:avLst/>
              <a:gdLst/>
              <a:ahLst/>
              <a:cxnLst/>
              <a:rect l="l" t="t" r="r" b="b"/>
              <a:pathLst>
                <a:path w="7376" h="1576" extrusionOk="0">
                  <a:moveTo>
                    <a:pt x="4824" y="1"/>
                  </a:moveTo>
                  <a:cubicBezTo>
                    <a:pt x="4745" y="1"/>
                    <a:pt x="4664" y="2"/>
                    <a:pt x="4581" y="4"/>
                  </a:cubicBezTo>
                  <a:cubicBezTo>
                    <a:pt x="2564" y="59"/>
                    <a:pt x="0" y="1575"/>
                    <a:pt x="0" y="1575"/>
                  </a:cubicBezTo>
                  <a:cubicBezTo>
                    <a:pt x="0" y="1575"/>
                    <a:pt x="3105" y="917"/>
                    <a:pt x="7376" y="575"/>
                  </a:cubicBezTo>
                  <a:cubicBezTo>
                    <a:pt x="7376" y="575"/>
                    <a:pt x="6663" y="1"/>
                    <a:pt x="4824" y="1"/>
                  </a:cubicBezTo>
                  <a:close/>
                </a:path>
              </a:pathLst>
            </a:custGeom>
            <a:solidFill>
              <a:srgbClr val="0193A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76" name="Google Shape;1353;p34">
              <a:extLst>
                <a:ext uri="{FF2B5EF4-FFF2-40B4-BE49-F238E27FC236}">
                  <a16:creationId xmlns:a16="http://schemas.microsoft.com/office/drawing/2014/main" id="{F15D56D0-2146-05E7-A9EC-6B7C3854D3B4}"/>
                </a:ext>
              </a:extLst>
            </p:cNvPr>
            <p:cNvSpPr/>
            <p:nvPr/>
          </p:nvSpPr>
          <p:spPr>
            <a:xfrm>
              <a:off x="541091" y="5571334"/>
              <a:ext cx="391463" cy="514594"/>
            </a:xfrm>
            <a:custGeom>
              <a:avLst/>
              <a:gdLst/>
              <a:ahLst/>
              <a:cxnLst/>
              <a:rect l="l" t="t" r="r" b="b"/>
              <a:pathLst>
                <a:path w="9490" h="12475" extrusionOk="0">
                  <a:moveTo>
                    <a:pt x="9490" y="1"/>
                  </a:moveTo>
                  <a:cubicBezTo>
                    <a:pt x="9490" y="1"/>
                    <a:pt x="8940" y="1550"/>
                    <a:pt x="8659" y="4085"/>
                  </a:cubicBezTo>
                  <a:cubicBezTo>
                    <a:pt x="8378" y="6619"/>
                    <a:pt x="8130" y="9153"/>
                    <a:pt x="7289" y="10581"/>
                  </a:cubicBezTo>
                  <a:cubicBezTo>
                    <a:pt x="6450" y="12010"/>
                    <a:pt x="1" y="12474"/>
                    <a:pt x="1" y="12474"/>
                  </a:cubicBezTo>
                  <a:cubicBezTo>
                    <a:pt x="1" y="12474"/>
                    <a:pt x="4024" y="12339"/>
                    <a:pt x="5736" y="12097"/>
                  </a:cubicBezTo>
                  <a:cubicBezTo>
                    <a:pt x="7446" y="11856"/>
                    <a:pt x="8865" y="11341"/>
                    <a:pt x="8828" y="10046"/>
                  </a:cubicBezTo>
                  <a:cubicBezTo>
                    <a:pt x="8792" y="8752"/>
                    <a:pt x="9490" y="2"/>
                    <a:pt x="9490" y="1"/>
                  </a:cubicBezTo>
                  <a:close/>
                </a:path>
              </a:pathLst>
            </a:custGeom>
            <a:solidFill>
              <a:srgbClr val="274590">
                <a:alpha val="1488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77" name="Google Shape;1354;p34">
              <a:extLst>
                <a:ext uri="{FF2B5EF4-FFF2-40B4-BE49-F238E27FC236}">
                  <a16:creationId xmlns:a16="http://schemas.microsoft.com/office/drawing/2014/main" id="{68565B2D-9267-7F40-729E-4B89EDE63DF8}"/>
                </a:ext>
              </a:extLst>
            </p:cNvPr>
            <p:cNvSpPr/>
            <p:nvPr/>
          </p:nvSpPr>
          <p:spPr>
            <a:xfrm>
              <a:off x="100417" y="4002555"/>
              <a:ext cx="471158" cy="1041769"/>
            </a:xfrm>
            <a:custGeom>
              <a:avLst/>
              <a:gdLst/>
              <a:ahLst/>
              <a:cxnLst/>
              <a:rect l="l" t="t" r="r" b="b"/>
              <a:pathLst>
                <a:path w="11422" h="25255" extrusionOk="0">
                  <a:moveTo>
                    <a:pt x="5207" y="0"/>
                  </a:moveTo>
                  <a:cubicBezTo>
                    <a:pt x="5207" y="0"/>
                    <a:pt x="4682" y="683"/>
                    <a:pt x="4366" y="1788"/>
                  </a:cubicBezTo>
                  <a:cubicBezTo>
                    <a:pt x="4053" y="2894"/>
                    <a:pt x="579" y="19104"/>
                    <a:pt x="290" y="20621"/>
                  </a:cubicBezTo>
                  <a:cubicBezTo>
                    <a:pt x="1" y="22138"/>
                    <a:pt x="354" y="23588"/>
                    <a:pt x="1248" y="24298"/>
                  </a:cubicBezTo>
                  <a:cubicBezTo>
                    <a:pt x="2120" y="24990"/>
                    <a:pt x="3386" y="25255"/>
                    <a:pt x="4336" y="25255"/>
                  </a:cubicBezTo>
                  <a:cubicBezTo>
                    <a:pt x="4361" y="25255"/>
                    <a:pt x="4385" y="25254"/>
                    <a:pt x="4410" y="25254"/>
                  </a:cubicBezTo>
                  <a:cubicBezTo>
                    <a:pt x="5368" y="25240"/>
                    <a:pt x="7001" y="24121"/>
                    <a:pt x="7398" y="23491"/>
                  </a:cubicBezTo>
                  <a:cubicBezTo>
                    <a:pt x="7793" y="22858"/>
                    <a:pt x="11386" y="12373"/>
                    <a:pt x="11405" y="11934"/>
                  </a:cubicBezTo>
                  <a:cubicBezTo>
                    <a:pt x="11422" y="11494"/>
                    <a:pt x="11210" y="9715"/>
                    <a:pt x="10507" y="6915"/>
                  </a:cubicBezTo>
                  <a:cubicBezTo>
                    <a:pt x="9805" y="4114"/>
                    <a:pt x="7159" y="686"/>
                    <a:pt x="5207"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78" name="Google Shape;1355;p34">
              <a:extLst>
                <a:ext uri="{FF2B5EF4-FFF2-40B4-BE49-F238E27FC236}">
                  <a16:creationId xmlns:a16="http://schemas.microsoft.com/office/drawing/2014/main" id="{1793E6DD-5458-5044-9EC3-2C34C948858D}"/>
                </a:ext>
              </a:extLst>
            </p:cNvPr>
            <p:cNvSpPr/>
            <p:nvPr/>
          </p:nvSpPr>
          <p:spPr>
            <a:xfrm>
              <a:off x="106646" y="4002555"/>
              <a:ext cx="424669" cy="935179"/>
            </a:xfrm>
            <a:custGeom>
              <a:avLst/>
              <a:gdLst/>
              <a:ahLst/>
              <a:cxnLst/>
              <a:rect l="l" t="t" r="r" b="b"/>
              <a:pathLst>
                <a:path w="10295" h="22671" extrusionOk="0">
                  <a:moveTo>
                    <a:pt x="5056" y="0"/>
                  </a:moveTo>
                  <a:cubicBezTo>
                    <a:pt x="5056" y="0"/>
                    <a:pt x="4527" y="680"/>
                    <a:pt x="4214" y="1786"/>
                  </a:cubicBezTo>
                  <a:cubicBezTo>
                    <a:pt x="3899" y="2892"/>
                    <a:pt x="427" y="19103"/>
                    <a:pt x="138" y="20620"/>
                  </a:cubicBezTo>
                  <a:cubicBezTo>
                    <a:pt x="1" y="21342"/>
                    <a:pt x="9" y="22050"/>
                    <a:pt x="152" y="22671"/>
                  </a:cubicBezTo>
                  <a:lnTo>
                    <a:pt x="6591" y="16669"/>
                  </a:lnTo>
                  <a:cubicBezTo>
                    <a:pt x="6591" y="16669"/>
                    <a:pt x="4603" y="16366"/>
                    <a:pt x="4805" y="15395"/>
                  </a:cubicBezTo>
                  <a:cubicBezTo>
                    <a:pt x="5005" y="14426"/>
                    <a:pt x="6192" y="7808"/>
                    <a:pt x="6657" y="6425"/>
                  </a:cubicBezTo>
                  <a:cubicBezTo>
                    <a:pt x="6885" y="5752"/>
                    <a:pt x="7402" y="5294"/>
                    <a:pt x="8080" y="5294"/>
                  </a:cubicBezTo>
                  <a:cubicBezTo>
                    <a:pt x="8712" y="5294"/>
                    <a:pt x="9484" y="5691"/>
                    <a:pt x="10294" y="6681"/>
                  </a:cubicBezTo>
                  <a:cubicBezTo>
                    <a:pt x="9507" y="3928"/>
                    <a:pt x="6953" y="668"/>
                    <a:pt x="5056" y="0"/>
                  </a:cubicBezTo>
                  <a:close/>
                </a:path>
              </a:pathLst>
            </a:custGeom>
            <a:solidFill>
              <a:srgbClr val="274590">
                <a:alpha val="1488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79" name="Google Shape;1356;p34">
              <a:extLst>
                <a:ext uri="{FF2B5EF4-FFF2-40B4-BE49-F238E27FC236}">
                  <a16:creationId xmlns:a16="http://schemas.microsoft.com/office/drawing/2014/main" id="{537E7AD2-02A9-81A2-FD47-0507C62D43AD}"/>
                </a:ext>
              </a:extLst>
            </p:cNvPr>
            <p:cNvSpPr/>
            <p:nvPr/>
          </p:nvSpPr>
          <p:spPr>
            <a:xfrm>
              <a:off x="643598" y="4479240"/>
              <a:ext cx="319605" cy="312221"/>
            </a:xfrm>
            <a:custGeom>
              <a:avLst/>
              <a:gdLst/>
              <a:ahLst/>
              <a:cxnLst/>
              <a:rect l="l" t="t" r="r" b="b"/>
              <a:pathLst>
                <a:path w="7748" h="7569" extrusionOk="0">
                  <a:moveTo>
                    <a:pt x="5670" y="0"/>
                  </a:moveTo>
                  <a:cubicBezTo>
                    <a:pt x="5185" y="0"/>
                    <a:pt x="4653" y="110"/>
                    <a:pt x="4292" y="240"/>
                  </a:cubicBezTo>
                  <a:cubicBezTo>
                    <a:pt x="3649" y="473"/>
                    <a:pt x="292" y="3152"/>
                    <a:pt x="292" y="3152"/>
                  </a:cubicBezTo>
                  <a:cubicBezTo>
                    <a:pt x="292" y="3152"/>
                    <a:pt x="0" y="4305"/>
                    <a:pt x="500" y="5555"/>
                  </a:cubicBezTo>
                  <a:cubicBezTo>
                    <a:pt x="998" y="6803"/>
                    <a:pt x="1424" y="7481"/>
                    <a:pt x="1997" y="7565"/>
                  </a:cubicBezTo>
                  <a:cubicBezTo>
                    <a:pt x="2011" y="7567"/>
                    <a:pt x="2027" y="7568"/>
                    <a:pt x="2042" y="7568"/>
                  </a:cubicBezTo>
                  <a:cubicBezTo>
                    <a:pt x="2631" y="7568"/>
                    <a:pt x="3765" y="6046"/>
                    <a:pt x="4485" y="5473"/>
                  </a:cubicBezTo>
                  <a:cubicBezTo>
                    <a:pt x="5223" y="4883"/>
                    <a:pt x="6362" y="4206"/>
                    <a:pt x="6795" y="3973"/>
                  </a:cubicBezTo>
                  <a:cubicBezTo>
                    <a:pt x="7226" y="3740"/>
                    <a:pt x="7747" y="2596"/>
                    <a:pt x="7744" y="2016"/>
                  </a:cubicBezTo>
                  <a:cubicBezTo>
                    <a:pt x="7739" y="1434"/>
                    <a:pt x="7099" y="658"/>
                    <a:pt x="6617" y="249"/>
                  </a:cubicBezTo>
                  <a:cubicBezTo>
                    <a:pt x="6403" y="68"/>
                    <a:pt x="6051" y="0"/>
                    <a:pt x="5670" y="0"/>
                  </a:cubicBezTo>
                  <a:close/>
                </a:path>
              </a:pathLst>
            </a:custGeom>
            <a:solidFill>
              <a:srgbClr val="FFC8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80" name="Google Shape;1357;p34">
              <a:extLst>
                <a:ext uri="{FF2B5EF4-FFF2-40B4-BE49-F238E27FC236}">
                  <a16:creationId xmlns:a16="http://schemas.microsoft.com/office/drawing/2014/main" id="{24DDAC89-8DFE-E4C8-C9E5-7EA56AEF51E5}"/>
                </a:ext>
              </a:extLst>
            </p:cNvPr>
            <p:cNvSpPr/>
            <p:nvPr/>
          </p:nvSpPr>
          <p:spPr>
            <a:xfrm>
              <a:off x="858345" y="4476518"/>
              <a:ext cx="210169" cy="225968"/>
            </a:xfrm>
            <a:custGeom>
              <a:avLst/>
              <a:gdLst/>
              <a:ahLst/>
              <a:cxnLst/>
              <a:rect l="l" t="t" r="r" b="b"/>
              <a:pathLst>
                <a:path w="5095" h="5478" extrusionOk="0">
                  <a:moveTo>
                    <a:pt x="1133" y="1"/>
                  </a:moveTo>
                  <a:cubicBezTo>
                    <a:pt x="860" y="1"/>
                    <a:pt x="599" y="13"/>
                    <a:pt x="401" y="28"/>
                  </a:cubicBezTo>
                  <a:cubicBezTo>
                    <a:pt x="401" y="28"/>
                    <a:pt x="0" y="878"/>
                    <a:pt x="50" y="1281"/>
                  </a:cubicBezTo>
                  <a:cubicBezTo>
                    <a:pt x="97" y="1686"/>
                    <a:pt x="436" y="1817"/>
                    <a:pt x="691" y="2050"/>
                  </a:cubicBezTo>
                  <a:cubicBezTo>
                    <a:pt x="947" y="2286"/>
                    <a:pt x="1709" y="2889"/>
                    <a:pt x="2095" y="3012"/>
                  </a:cubicBezTo>
                  <a:cubicBezTo>
                    <a:pt x="2482" y="3132"/>
                    <a:pt x="2993" y="3651"/>
                    <a:pt x="3217" y="4348"/>
                  </a:cubicBezTo>
                  <a:cubicBezTo>
                    <a:pt x="3440" y="5044"/>
                    <a:pt x="3783" y="5389"/>
                    <a:pt x="4151" y="5470"/>
                  </a:cubicBezTo>
                  <a:cubicBezTo>
                    <a:pt x="4174" y="5475"/>
                    <a:pt x="4199" y="5478"/>
                    <a:pt x="4224" y="5478"/>
                  </a:cubicBezTo>
                  <a:cubicBezTo>
                    <a:pt x="4593" y="5478"/>
                    <a:pt x="5095" y="4923"/>
                    <a:pt x="4868" y="4477"/>
                  </a:cubicBezTo>
                  <a:cubicBezTo>
                    <a:pt x="4626" y="4001"/>
                    <a:pt x="4426" y="2549"/>
                    <a:pt x="4116" y="1971"/>
                  </a:cubicBezTo>
                  <a:cubicBezTo>
                    <a:pt x="3804" y="1393"/>
                    <a:pt x="2864" y="405"/>
                    <a:pt x="2465" y="186"/>
                  </a:cubicBezTo>
                  <a:cubicBezTo>
                    <a:pt x="2205" y="43"/>
                    <a:pt x="1648" y="1"/>
                    <a:pt x="1133" y="1"/>
                  </a:cubicBezTo>
                  <a:close/>
                </a:path>
              </a:pathLst>
            </a:custGeom>
            <a:solidFill>
              <a:srgbClr val="FFC8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81" name="Google Shape;1358;p34">
              <a:extLst>
                <a:ext uri="{FF2B5EF4-FFF2-40B4-BE49-F238E27FC236}">
                  <a16:creationId xmlns:a16="http://schemas.microsoft.com/office/drawing/2014/main" id="{E105C93F-BB8B-75FA-2D5B-3886CE40B778}"/>
                </a:ext>
              </a:extLst>
            </p:cNvPr>
            <p:cNvSpPr/>
            <p:nvPr/>
          </p:nvSpPr>
          <p:spPr>
            <a:xfrm>
              <a:off x="1018271" y="4826441"/>
              <a:ext cx="76436" cy="83449"/>
            </a:xfrm>
            <a:custGeom>
              <a:avLst/>
              <a:gdLst/>
              <a:ahLst/>
              <a:cxnLst/>
              <a:rect l="l" t="t" r="r" b="b"/>
              <a:pathLst>
                <a:path w="1853" h="2023" extrusionOk="0">
                  <a:moveTo>
                    <a:pt x="1306" y="1"/>
                  </a:moveTo>
                  <a:cubicBezTo>
                    <a:pt x="1234" y="1"/>
                    <a:pt x="1158" y="8"/>
                    <a:pt x="1078" y="26"/>
                  </a:cubicBezTo>
                  <a:cubicBezTo>
                    <a:pt x="703" y="109"/>
                    <a:pt x="0" y="589"/>
                    <a:pt x="89" y="734"/>
                  </a:cubicBezTo>
                  <a:cubicBezTo>
                    <a:pt x="175" y="877"/>
                    <a:pt x="1552" y="2022"/>
                    <a:pt x="1724" y="2022"/>
                  </a:cubicBezTo>
                  <a:cubicBezTo>
                    <a:pt x="1728" y="2022"/>
                    <a:pt x="1731" y="2022"/>
                    <a:pt x="1734" y="2021"/>
                  </a:cubicBezTo>
                  <a:cubicBezTo>
                    <a:pt x="1853" y="1967"/>
                    <a:pt x="1751" y="95"/>
                    <a:pt x="1751" y="95"/>
                  </a:cubicBezTo>
                  <a:cubicBezTo>
                    <a:pt x="1751" y="95"/>
                    <a:pt x="1566" y="1"/>
                    <a:pt x="1306"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82" name="Google Shape;1359;p34">
              <a:extLst>
                <a:ext uri="{FF2B5EF4-FFF2-40B4-BE49-F238E27FC236}">
                  <a16:creationId xmlns:a16="http://schemas.microsoft.com/office/drawing/2014/main" id="{8583569B-6F32-0444-A6A2-9EF6D350DD8F}"/>
                </a:ext>
              </a:extLst>
            </p:cNvPr>
            <p:cNvSpPr/>
            <p:nvPr/>
          </p:nvSpPr>
          <p:spPr>
            <a:xfrm>
              <a:off x="810041" y="4352809"/>
              <a:ext cx="280459" cy="509396"/>
            </a:xfrm>
            <a:custGeom>
              <a:avLst/>
              <a:gdLst/>
              <a:ahLst/>
              <a:cxnLst/>
              <a:rect l="l" t="t" r="r" b="b"/>
              <a:pathLst>
                <a:path w="6799" h="12349" extrusionOk="0">
                  <a:moveTo>
                    <a:pt x="1081" y="1"/>
                  </a:moveTo>
                  <a:cubicBezTo>
                    <a:pt x="956" y="1"/>
                    <a:pt x="800" y="25"/>
                    <a:pt x="627" y="107"/>
                  </a:cubicBezTo>
                  <a:cubicBezTo>
                    <a:pt x="196" y="309"/>
                    <a:pt x="0" y="773"/>
                    <a:pt x="0" y="773"/>
                  </a:cubicBezTo>
                  <a:lnTo>
                    <a:pt x="5145" y="12184"/>
                  </a:lnTo>
                  <a:cubicBezTo>
                    <a:pt x="5145" y="12184"/>
                    <a:pt x="5349" y="12348"/>
                    <a:pt x="5657" y="12348"/>
                  </a:cubicBezTo>
                  <a:cubicBezTo>
                    <a:pt x="5800" y="12348"/>
                    <a:pt x="5966" y="12313"/>
                    <a:pt x="6144" y="12209"/>
                  </a:cubicBezTo>
                  <a:cubicBezTo>
                    <a:pt x="6634" y="12047"/>
                    <a:pt x="6799" y="11577"/>
                    <a:pt x="6799" y="11577"/>
                  </a:cubicBezTo>
                  <a:lnTo>
                    <a:pt x="1383" y="55"/>
                  </a:lnTo>
                  <a:cubicBezTo>
                    <a:pt x="1383" y="55"/>
                    <a:pt x="1266" y="1"/>
                    <a:pt x="1081" y="1"/>
                  </a:cubicBezTo>
                  <a:close/>
                </a:path>
              </a:pathLst>
            </a:custGeom>
            <a:solidFill>
              <a:srgbClr val="FEBF7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83" name="Google Shape;1360;p34">
              <a:extLst>
                <a:ext uri="{FF2B5EF4-FFF2-40B4-BE49-F238E27FC236}">
                  <a16:creationId xmlns:a16="http://schemas.microsoft.com/office/drawing/2014/main" id="{2991A2FF-1C94-2D7A-04A8-69B1B9781398}"/>
                </a:ext>
              </a:extLst>
            </p:cNvPr>
            <p:cNvSpPr/>
            <p:nvPr/>
          </p:nvSpPr>
          <p:spPr>
            <a:xfrm>
              <a:off x="834008" y="4518180"/>
              <a:ext cx="165536" cy="248779"/>
            </a:xfrm>
            <a:custGeom>
              <a:avLst/>
              <a:gdLst/>
              <a:ahLst/>
              <a:cxnLst/>
              <a:rect l="l" t="t" r="r" b="b"/>
              <a:pathLst>
                <a:path w="4013" h="6031" extrusionOk="0">
                  <a:moveTo>
                    <a:pt x="634" y="0"/>
                  </a:moveTo>
                  <a:cubicBezTo>
                    <a:pt x="634" y="0"/>
                    <a:pt x="246" y="672"/>
                    <a:pt x="147" y="954"/>
                  </a:cubicBezTo>
                  <a:cubicBezTo>
                    <a:pt x="50" y="1236"/>
                    <a:pt x="0" y="1528"/>
                    <a:pt x="198" y="1680"/>
                  </a:cubicBezTo>
                  <a:cubicBezTo>
                    <a:pt x="395" y="1833"/>
                    <a:pt x="1142" y="2774"/>
                    <a:pt x="1432" y="3217"/>
                  </a:cubicBezTo>
                  <a:cubicBezTo>
                    <a:pt x="1724" y="3660"/>
                    <a:pt x="2349" y="6030"/>
                    <a:pt x="2515" y="6030"/>
                  </a:cubicBezTo>
                  <a:cubicBezTo>
                    <a:pt x="2515" y="6030"/>
                    <a:pt x="2516" y="6030"/>
                    <a:pt x="2516" y="6030"/>
                  </a:cubicBezTo>
                  <a:cubicBezTo>
                    <a:pt x="2681" y="6017"/>
                    <a:pt x="3320" y="5597"/>
                    <a:pt x="3461" y="5096"/>
                  </a:cubicBezTo>
                  <a:cubicBezTo>
                    <a:pt x="3604" y="4595"/>
                    <a:pt x="4013" y="3255"/>
                    <a:pt x="3777" y="2715"/>
                  </a:cubicBezTo>
                  <a:cubicBezTo>
                    <a:pt x="3539" y="2173"/>
                    <a:pt x="2939" y="1219"/>
                    <a:pt x="2491" y="864"/>
                  </a:cubicBezTo>
                  <a:cubicBezTo>
                    <a:pt x="2043" y="511"/>
                    <a:pt x="1379" y="361"/>
                    <a:pt x="634" y="0"/>
                  </a:cubicBezTo>
                  <a:close/>
                </a:path>
              </a:pathLst>
            </a:custGeom>
            <a:solidFill>
              <a:srgbClr val="FFC8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84" name="Google Shape;1361;p34">
              <a:extLst>
                <a:ext uri="{FF2B5EF4-FFF2-40B4-BE49-F238E27FC236}">
                  <a16:creationId xmlns:a16="http://schemas.microsoft.com/office/drawing/2014/main" id="{15867BBC-3B09-EC73-ACBA-C5BD7CD4B105}"/>
                </a:ext>
              </a:extLst>
            </p:cNvPr>
            <p:cNvSpPr/>
            <p:nvPr/>
          </p:nvSpPr>
          <p:spPr>
            <a:xfrm>
              <a:off x="795810" y="4568753"/>
              <a:ext cx="163474" cy="250057"/>
            </a:xfrm>
            <a:custGeom>
              <a:avLst/>
              <a:gdLst/>
              <a:ahLst/>
              <a:cxnLst/>
              <a:rect l="l" t="t" r="r" b="b"/>
              <a:pathLst>
                <a:path w="3963" h="6062" extrusionOk="0">
                  <a:moveTo>
                    <a:pt x="966" y="0"/>
                  </a:moveTo>
                  <a:cubicBezTo>
                    <a:pt x="745" y="0"/>
                    <a:pt x="494" y="25"/>
                    <a:pt x="225" y="75"/>
                  </a:cubicBezTo>
                  <a:cubicBezTo>
                    <a:pt x="225" y="75"/>
                    <a:pt x="1" y="1017"/>
                    <a:pt x="35" y="1259"/>
                  </a:cubicBezTo>
                  <a:cubicBezTo>
                    <a:pt x="71" y="1498"/>
                    <a:pt x="475" y="1758"/>
                    <a:pt x="698" y="1944"/>
                  </a:cubicBezTo>
                  <a:cubicBezTo>
                    <a:pt x="919" y="2132"/>
                    <a:pt x="2079" y="3440"/>
                    <a:pt x="2138" y="3627"/>
                  </a:cubicBezTo>
                  <a:cubicBezTo>
                    <a:pt x="2200" y="3814"/>
                    <a:pt x="2305" y="5020"/>
                    <a:pt x="2483" y="5406"/>
                  </a:cubicBezTo>
                  <a:cubicBezTo>
                    <a:pt x="2660" y="5792"/>
                    <a:pt x="2880" y="5984"/>
                    <a:pt x="3174" y="6048"/>
                  </a:cubicBezTo>
                  <a:cubicBezTo>
                    <a:pt x="3214" y="6057"/>
                    <a:pt x="3256" y="6062"/>
                    <a:pt x="3298" y="6062"/>
                  </a:cubicBezTo>
                  <a:cubicBezTo>
                    <a:pt x="3562" y="6062"/>
                    <a:pt x="3842" y="5893"/>
                    <a:pt x="3865" y="5634"/>
                  </a:cubicBezTo>
                  <a:cubicBezTo>
                    <a:pt x="3893" y="5335"/>
                    <a:pt x="3733" y="4945"/>
                    <a:pt x="3731" y="4583"/>
                  </a:cubicBezTo>
                  <a:cubicBezTo>
                    <a:pt x="3730" y="4221"/>
                    <a:pt x="3963" y="2469"/>
                    <a:pt x="3613" y="1923"/>
                  </a:cubicBezTo>
                  <a:cubicBezTo>
                    <a:pt x="3261" y="1380"/>
                    <a:pt x="1927" y="264"/>
                    <a:pt x="1645" y="122"/>
                  </a:cubicBezTo>
                  <a:cubicBezTo>
                    <a:pt x="1485" y="41"/>
                    <a:pt x="1250" y="0"/>
                    <a:pt x="966" y="0"/>
                  </a:cubicBezTo>
                  <a:close/>
                </a:path>
              </a:pathLst>
            </a:custGeom>
            <a:solidFill>
              <a:srgbClr val="FFC8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85" name="Google Shape;1362;p34">
              <a:extLst>
                <a:ext uri="{FF2B5EF4-FFF2-40B4-BE49-F238E27FC236}">
                  <a16:creationId xmlns:a16="http://schemas.microsoft.com/office/drawing/2014/main" id="{E8630511-3EC1-3D5F-19B7-C5745BA1B5B8}"/>
                </a:ext>
              </a:extLst>
            </p:cNvPr>
            <p:cNvSpPr/>
            <p:nvPr/>
          </p:nvSpPr>
          <p:spPr>
            <a:xfrm>
              <a:off x="97365" y="4556708"/>
              <a:ext cx="687803" cy="526309"/>
            </a:xfrm>
            <a:custGeom>
              <a:avLst/>
              <a:gdLst/>
              <a:ahLst/>
              <a:cxnLst/>
              <a:rect l="l" t="t" r="r" b="b"/>
              <a:pathLst>
                <a:path w="16674" h="12759" extrusionOk="0">
                  <a:moveTo>
                    <a:pt x="12729" y="0"/>
                  </a:moveTo>
                  <a:cubicBezTo>
                    <a:pt x="11946" y="0"/>
                    <a:pt x="1844" y="5357"/>
                    <a:pt x="1844" y="5357"/>
                  </a:cubicBezTo>
                  <a:cubicBezTo>
                    <a:pt x="364" y="6600"/>
                    <a:pt x="0" y="9000"/>
                    <a:pt x="413" y="10353"/>
                  </a:cubicBezTo>
                  <a:cubicBezTo>
                    <a:pt x="824" y="11689"/>
                    <a:pt x="1638" y="12759"/>
                    <a:pt x="3214" y="12759"/>
                  </a:cubicBezTo>
                  <a:cubicBezTo>
                    <a:pt x="3235" y="12759"/>
                    <a:pt x="3255" y="12759"/>
                    <a:pt x="3276" y="12758"/>
                  </a:cubicBezTo>
                  <a:cubicBezTo>
                    <a:pt x="4893" y="12731"/>
                    <a:pt x="15755" y="8167"/>
                    <a:pt x="16031" y="7918"/>
                  </a:cubicBezTo>
                  <a:cubicBezTo>
                    <a:pt x="16309" y="7667"/>
                    <a:pt x="16673" y="6058"/>
                    <a:pt x="15682" y="3462"/>
                  </a:cubicBezTo>
                  <a:cubicBezTo>
                    <a:pt x="14690" y="868"/>
                    <a:pt x="13512" y="0"/>
                    <a:pt x="12729"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86" name="Google Shape;1363;p34">
              <a:extLst>
                <a:ext uri="{FF2B5EF4-FFF2-40B4-BE49-F238E27FC236}">
                  <a16:creationId xmlns:a16="http://schemas.microsoft.com/office/drawing/2014/main" id="{A9FCB93E-4A70-3034-AABF-EEA8D2E16F3B}"/>
                </a:ext>
              </a:extLst>
            </p:cNvPr>
            <p:cNvSpPr/>
            <p:nvPr/>
          </p:nvSpPr>
          <p:spPr>
            <a:xfrm>
              <a:off x="776629" y="4613344"/>
              <a:ext cx="143839" cy="192844"/>
            </a:xfrm>
            <a:custGeom>
              <a:avLst/>
              <a:gdLst/>
              <a:ahLst/>
              <a:cxnLst/>
              <a:rect l="l" t="t" r="r" b="b"/>
              <a:pathLst>
                <a:path w="3487" h="4675" extrusionOk="0">
                  <a:moveTo>
                    <a:pt x="951" y="0"/>
                  </a:moveTo>
                  <a:cubicBezTo>
                    <a:pt x="710" y="0"/>
                    <a:pt x="465" y="25"/>
                    <a:pt x="350" y="86"/>
                  </a:cubicBezTo>
                  <a:cubicBezTo>
                    <a:pt x="105" y="217"/>
                    <a:pt x="0" y="1296"/>
                    <a:pt x="628" y="1857"/>
                  </a:cubicBezTo>
                  <a:cubicBezTo>
                    <a:pt x="628" y="1857"/>
                    <a:pt x="960" y="2019"/>
                    <a:pt x="1152" y="2089"/>
                  </a:cubicBezTo>
                  <a:cubicBezTo>
                    <a:pt x="1342" y="2161"/>
                    <a:pt x="1702" y="2627"/>
                    <a:pt x="1757" y="2857"/>
                  </a:cubicBezTo>
                  <a:cubicBezTo>
                    <a:pt x="1812" y="3085"/>
                    <a:pt x="1734" y="4014"/>
                    <a:pt x="2009" y="4320"/>
                  </a:cubicBezTo>
                  <a:cubicBezTo>
                    <a:pt x="2235" y="4573"/>
                    <a:pt x="2474" y="4675"/>
                    <a:pt x="2708" y="4675"/>
                  </a:cubicBezTo>
                  <a:cubicBezTo>
                    <a:pt x="2757" y="4675"/>
                    <a:pt x="2807" y="4670"/>
                    <a:pt x="2856" y="4661"/>
                  </a:cubicBezTo>
                  <a:cubicBezTo>
                    <a:pt x="3134" y="4612"/>
                    <a:pt x="3190" y="4278"/>
                    <a:pt x="3183" y="3963"/>
                  </a:cubicBezTo>
                  <a:cubicBezTo>
                    <a:pt x="3176" y="3647"/>
                    <a:pt x="3487" y="1948"/>
                    <a:pt x="3265" y="1672"/>
                  </a:cubicBezTo>
                  <a:cubicBezTo>
                    <a:pt x="3042" y="1395"/>
                    <a:pt x="1693" y="165"/>
                    <a:pt x="1561" y="77"/>
                  </a:cubicBezTo>
                  <a:cubicBezTo>
                    <a:pt x="1491" y="32"/>
                    <a:pt x="1223" y="0"/>
                    <a:pt x="951" y="0"/>
                  </a:cubicBezTo>
                  <a:close/>
                </a:path>
              </a:pathLst>
            </a:custGeom>
            <a:solidFill>
              <a:srgbClr val="FFC8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87" name="Google Shape;1364;p34">
              <a:extLst>
                <a:ext uri="{FF2B5EF4-FFF2-40B4-BE49-F238E27FC236}">
                  <a16:creationId xmlns:a16="http://schemas.microsoft.com/office/drawing/2014/main" id="{50D119E0-2CD6-40E1-D210-82D8B1759B96}"/>
                </a:ext>
              </a:extLst>
            </p:cNvPr>
            <p:cNvSpPr/>
            <p:nvPr/>
          </p:nvSpPr>
          <p:spPr>
            <a:xfrm>
              <a:off x="833636" y="4613715"/>
              <a:ext cx="81469" cy="172590"/>
            </a:xfrm>
            <a:custGeom>
              <a:avLst/>
              <a:gdLst/>
              <a:ahLst/>
              <a:cxnLst/>
              <a:rect l="l" t="t" r="r" b="b"/>
              <a:pathLst>
                <a:path w="1975" h="4184" extrusionOk="0">
                  <a:moveTo>
                    <a:pt x="3" y="0"/>
                  </a:moveTo>
                  <a:cubicBezTo>
                    <a:pt x="2" y="0"/>
                    <a:pt x="2" y="1"/>
                    <a:pt x="2" y="1"/>
                  </a:cubicBezTo>
                  <a:cubicBezTo>
                    <a:pt x="1" y="4"/>
                    <a:pt x="2" y="4"/>
                    <a:pt x="2" y="4"/>
                  </a:cubicBezTo>
                  <a:cubicBezTo>
                    <a:pt x="142" y="36"/>
                    <a:pt x="338" y="191"/>
                    <a:pt x="564" y="372"/>
                  </a:cubicBezTo>
                  <a:cubicBezTo>
                    <a:pt x="651" y="441"/>
                    <a:pt x="742" y="513"/>
                    <a:pt x="838" y="585"/>
                  </a:cubicBezTo>
                  <a:cubicBezTo>
                    <a:pt x="925" y="653"/>
                    <a:pt x="1235" y="894"/>
                    <a:pt x="1509" y="1199"/>
                  </a:cubicBezTo>
                  <a:cubicBezTo>
                    <a:pt x="1635" y="1338"/>
                    <a:pt x="1733" y="1471"/>
                    <a:pt x="1804" y="1594"/>
                  </a:cubicBezTo>
                  <a:cubicBezTo>
                    <a:pt x="1886" y="1736"/>
                    <a:pt x="1932" y="1867"/>
                    <a:pt x="1939" y="1982"/>
                  </a:cubicBezTo>
                  <a:cubicBezTo>
                    <a:pt x="1970" y="2468"/>
                    <a:pt x="1724" y="4167"/>
                    <a:pt x="1722" y="4184"/>
                  </a:cubicBezTo>
                  <a:cubicBezTo>
                    <a:pt x="1726" y="4166"/>
                    <a:pt x="1975" y="2468"/>
                    <a:pt x="1941" y="1982"/>
                  </a:cubicBezTo>
                  <a:cubicBezTo>
                    <a:pt x="1934" y="1866"/>
                    <a:pt x="1889" y="1735"/>
                    <a:pt x="1805" y="1592"/>
                  </a:cubicBezTo>
                  <a:cubicBezTo>
                    <a:pt x="1735" y="1468"/>
                    <a:pt x="1635" y="1337"/>
                    <a:pt x="1511" y="1197"/>
                  </a:cubicBezTo>
                  <a:cubicBezTo>
                    <a:pt x="1237" y="892"/>
                    <a:pt x="926" y="650"/>
                    <a:pt x="839" y="583"/>
                  </a:cubicBezTo>
                  <a:cubicBezTo>
                    <a:pt x="742" y="511"/>
                    <a:pt x="651" y="438"/>
                    <a:pt x="565" y="370"/>
                  </a:cubicBezTo>
                  <a:cubicBezTo>
                    <a:pt x="340" y="190"/>
                    <a:pt x="143" y="35"/>
                    <a:pt x="5" y="1"/>
                  </a:cubicBezTo>
                  <a:cubicBezTo>
                    <a:pt x="4" y="0"/>
                    <a:pt x="4" y="0"/>
                    <a:pt x="3" y="0"/>
                  </a:cubicBezTo>
                  <a:close/>
                  <a:moveTo>
                    <a:pt x="1723" y="4183"/>
                  </a:moveTo>
                  <a:cubicBezTo>
                    <a:pt x="1723" y="4183"/>
                    <a:pt x="1723" y="4183"/>
                    <a:pt x="1722" y="4184"/>
                  </a:cubicBezTo>
                  <a:cubicBezTo>
                    <a:pt x="1723" y="4184"/>
                    <a:pt x="1723" y="4183"/>
                    <a:pt x="1723" y="4183"/>
                  </a:cubicBezTo>
                  <a:close/>
                </a:path>
              </a:pathLst>
            </a:custGeom>
            <a:solidFill>
              <a:srgbClr val="862F3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88" name="Google Shape;1365;p34">
              <a:extLst>
                <a:ext uri="{FF2B5EF4-FFF2-40B4-BE49-F238E27FC236}">
                  <a16:creationId xmlns:a16="http://schemas.microsoft.com/office/drawing/2014/main" id="{5F5C23CB-8473-EEF7-32D9-1B8645ECC1FE}"/>
                </a:ext>
              </a:extLst>
            </p:cNvPr>
            <p:cNvSpPr/>
            <p:nvPr/>
          </p:nvSpPr>
          <p:spPr>
            <a:xfrm>
              <a:off x="104089" y="4726493"/>
              <a:ext cx="678439" cy="356606"/>
            </a:xfrm>
            <a:custGeom>
              <a:avLst/>
              <a:gdLst/>
              <a:ahLst/>
              <a:cxnLst/>
              <a:rect l="l" t="t" r="r" b="b"/>
              <a:pathLst>
                <a:path w="16447" h="8645" extrusionOk="0">
                  <a:moveTo>
                    <a:pt x="15747" y="1"/>
                  </a:moveTo>
                  <a:cubicBezTo>
                    <a:pt x="14562" y="512"/>
                    <a:pt x="3985" y="5060"/>
                    <a:pt x="2601" y="5198"/>
                  </a:cubicBezTo>
                  <a:cubicBezTo>
                    <a:pt x="2435" y="5215"/>
                    <a:pt x="2273" y="5224"/>
                    <a:pt x="2118" y="5224"/>
                  </a:cubicBezTo>
                  <a:cubicBezTo>
                    <a:pt x="1079" y="5224"/>
                    <a:pt x="325" y="4798"/>
                    <a:pt x="442" y="3085"/>
                  </a:cubicBezTo>
                  <a:lnTo>
                    <a:pt x="442" y="3085"/>
                  </a:lnTo>
                  <a:cubicBezTo>
                    <a:pt x="37" y="4191"/>
                    <a:pt x="1" y="5410"/>
                    <a:pt x="255" y="6238"/>
                  </a:cubicBezTo>
                  <a:cubicBezTo>
                    <a:pt x="666" y="7574"/>
                    <a:pt x="1478" y="8644"/>
                    <a:pt x="3054" y="8644"/>
                  </a:cubicBezTo>
                  <a:cubicBezTo>
                    <a:pt x="3075" y="8644"/>
                    <a:pt x="3095" y="8644"/>
                    <a:pt x="3116" y="8644"/>
                  </a:cubicBezTo>
                  <a:cubicBezTo>
                    <a:pt x="4734" y="8615"/>
                    <a:pt x="15593" y="4053"/>
                    <a:pt x="15871" y="3803"/>
                  </a:cubicBezTo>
                  <a:cubicBezTo>
                    <a:pt x="16122" y="3573"/>
                    <a:pt x="16447" y="2212"/>
                    <a:pt x="15747" y="1"/>
                  </a:cubicBezTo>
                  <a:close/>
                </a:path>
              </a:pathLst>
            </a:custGeom>
            <a:solidFill>
              <a:srgbClr val="D9E6F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89" name="Google Shape;1366;p34">
              <a:extLst>
                <a:ext uri="{FF2B5EF4-FFF2-40B4-BE49-F238E27FC236}">
                  <a16:creationId xmlns:a16="http://schemas.microsoft.com/office/drawing/2014/main" id="{04A51F5F-AD1B-216E-2E39-81EFB9D7AE5C}"/>
                </a:ext>
              </a:extLst>
            </p:cNvPr>
            <p:cNvSpPr/>
            <p:nvPr/>
          </p:nvSpPr>
          <p:spPr>
            <a:xfrm>
              <a:off x="370358" y="4025243"/>
              <a:ext cx="206704" cy="435930"/>
            </a:xfrm>
            <a:custGeom>
              <a:avLst/>
              <a:gdLst/>
              <a:ahLst/>
              <a:cxnLst/>
              <a:rect l="l" t="t" r="r" b="b"/>
              <a:pathLst>
                <a:path w="5011" h="10568" extrusionOk="0">
                  <a:moveTo>
                    <a:pt x="0" y="0"/>
                  </a:moveTo>
                  <a:cubicBezTo>
                    <a:pt x="0" y="1"/>
                    <a:pt x="964" y="1321"/>
                    <a:pt x="1781" y="2450"/>
                  </a:cubicBezTo>
                  <a:cubicBezTo>
                    <a:pt x="2598" y="3580"/>
                    <a:pt x="4777" y="6070"/>
                    <a:pt x="4982" y="10568"/>
                  </a:cubicBezTo>
                  <a:cubicBezTo>
                    <a:pt x="4982" y="10568"/>
                    <a:pt x="5010" y="7007"/>
                    <a:pt x="4083" y="5202"/>
                  </a:cubicBezTo>
                  <a:cubicBezTo>
                    <a:pt x="3159" y="3401"/>
                    <a:pt x="1" y="1"/>
                    <a:pt x="0" y="0"/>
                  </a:cubicBezTo>
                  <a:close/>
                </a:path>
              </a:pathLst>
            </a:custGeom>
            <a:solidFill>
              <a:srgbClr val="274590">
                <a:alpha val="1488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90" name="Google Shape;1367;p34">
              <a:extLst>
                <a:ext uri="{FF2B5EF4-FFF2-40B4-BE49-F238E27FC236}">
                  <a16:creationId xmlns:a16="http://schemas.microsoft.com/office/drawing/2014/main" id="{DC3E923E-51BD-EC79-B840-AD1554298DAD}"/>
                </a:ext>
              </a:extLst>
            </p:cNvPr>
            <p:cNvSpPr/>
            <p:nvPr/>
          </p:nvSpPr>
          <p:spPr>
            <a:xfrm>
              <a:off x="102109" y="4678313"/>
              <a:ext cx="284584" cy="179314"/>
            </a:xfrm>
            <a:custGeom>
              <a:avLst/>
              <a:gdLst/>
              <a:ahLst/>
              <a:cxnLst/>
              <a:rect l="l" t="t" r="r" b="b"/>
              <a:pathLst>
                <a:path w="6899" h="4347" extrusionOk="0">
                  <a:moveTo>
                    <a:pt x="6898" y="1"/>
                  </a:moveTo>
                  <a:lnTo>
                    <a:pt x="6898" y="1"/>
                  </a:lnTo>
                  <a:cubicBezTo>
                    <a:pt x="6898" y="1"/>
                    <a:pt x="2728" y="1368"/>
                    <a:pt x="1364" y="2031"/>
                  </a:cubicBezTo>
                  <a:cubicBezTo>
                    <a:pt x="1" y="2695"/>
                    <a:pt x="442" y="4346"/>
                    <a:pt x="442" y="4346"/>
                  </a:cubicBezTo>
                  <a:cubicBezTo>
                    <a:pt x="442" y="4346"/>
                    <a:pt x="788" y="3280"/>
                    <a:pt x="1341" y="2892"/>
                  </a:cubicBezTo>
                  <a:cubicBezTo>
                    <a:pt x="1896" y="2505"/>
                    <a:pt x="4185" y="1087"/>
                    <a:pt x="6898" y="1"/>
                  </a:cubicBezTo>
                  <a:close/>
                </a:path>
              </a:pathLst>
            </a:custGeom>
            <a:solidFill>
              <a:srgbClr val="274590">
                <a:alpha val="1488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91" name="Google Shape;1368;p34">
              <a:extLst>
                <a:ext uri="{FF2B5EF4-FFF2-40B4-BE49-F238E27FC236}">
                  <a16:creationId xmlns:a16="http://schemas.microsoft.com/office/drawing/2014/main" id="{2547A704-EA94-8607-29B4-B29FEEE706B9}"/>
                </a:ext>
              </a:extLst>
            </p:cNvPr>
            <p:cNvSpPr/>
            <p:nvPr/>
          </p:nvSpPr>
          <p:spPr>
            <a:xfrm>
              <a:off x="466883" y="4887244"/>
              <a:ext cx="473261" cy="131794"/>
            </a:xfrm>
            <a:custGeom>
              <a:avLst/>
              <a:gdLst/>
              <a:ahLst/>
              <a:cxnLst/>
              <a:rect l="l" t="t" r="r" b="b"/>
              <a:pathLst>
                <a:path w="11473" h="3195" extrusionOk="0">
                  <a:moveTo>
                    <a:pt x="11472" y="1"/>
                  </a:moveTo>
                  <a:lnTo>
                    <a:pt x="11472" y="1"/>
                  </a:lnTo>
                  <a:cubicBezTo>
                    <a:pt x="11472" y="1"/>
                    <a:pt x="11252" y="100"/>
                    <a:pt x="10902" y="249"/>
                  </a:cubicBezTo>
                  <a:lnTo>
                    <a:pt x="10902" y="249"/>
                  </a:lnTo>
                  <a:cubicBezTo>
                    <a:pt x="11294" y="98"/>
                    <a:pt x="11472" y="1"/>
                    <a:pt x="11472" y="1"/>
                  </a:cubicBezTo>
                  <a:close/>
                  <a:moveTo>
                    <a:pt x="10902" y="249"/>
                  </a:moveTo>
                  <a:lnTo>
                    <a:pt x="10902" y="249"/>
                  </a:lnTo>
                  <a:cubicBezTo>
                    <a:pt x="10531" y="392"/>
                    <a:pt x="9969" y="583"/>
                    <a:pt x="9187" y="788"/>
                  </a:cubicBezTo>
                  <a:cubicBezTo>
                    <a:pt x="7984" y="1101"/>
                    <a:pt x="5936" y="1141"/>
                    <a:pt x="4981" y="1141"/>
                  </a:cubicBezTo>
                  <a:cubicBezTo>
                    <a:pt x="4660" y="1141"/>
                    <a:pt x="4462" y="1136"/>
                    <a:pt x="4462" y="1136"/>
                  </a:cubicBezTo>
                  <a:cubicBezTo>
                    <a:pt x="4462" y="1136"/>
                    <a:pt x="1522" y="2567"/>
                    <a:pt x="1" y="3181"/>
                  </a:cubicBezTo>
                  <a:cubicBezTo>
                    <a:pt x="1" y="3181"/>
                    <a:pt x="137" y="3194"/>
                    <a:pt x="365" y="3194"/>
                  </a:cubicBezTo>
                  <a:cubicBezTo>
                    <a:pt x="774" y="3194"/>
                    <a:pt x="1477" y="3150"/>
                    <a:pt x="2226" y="2904"/>
                  </a:cubicBezTo>
                  <a:cubicBezTo>
                    <a:pt x="3395" y="2523"/>
                    <a:pt x="4462" y="1938"/>
                    <a:pt x="4462" y="1938"/>
                  </a:cubicBezTo>
                  <a:cubicBezTo>
                    <a:pt x="4462" y="1938"/>
                    <a:pt x="6000" y="1809"/>
                    <a:pt x="7530" y="1447"/>
                  </a:cubicBezTo>
                  <a:cubicBezTo>
                    <a:pt x="8598" y="1196"/>
                    <a:pt x="10094" y="591"/>
                    <a:pt x="10902" y="249"/>
                  </a:cubicBezTo>
                  <a:close/>
                </a:path>
              </a:pathLst>
            </a:custGeom>
            <a:solidFill>
              <a:srgbClr val="274590">
                <a:alpha val="1488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92" name="Google Shape;1369;p34">
              <a:extLst>
                <a:ext uri="{FF2B5EF4-FFF2-40B4-BE49-F238E27FC236}">
                  <a16:creationId xmlns:a16="http://schemas.microsoft.com/office/drawing/2014/main" id="{943AD424-8C85-BB21-9072-4D8D7BC48212}"/>
                </a:ext>
              </a:extLst>
            </p:cNvPr>
            <p:cNvSpPr/>
            <p:nvPr/>
          </p:nvSpPr>
          <p:spPr>
            <a:xfrm>
              <a:off x="1219571" y="3977516"/>
              <a:ext cx="144952" cy="242138"/>
            </a:xfrm>
            <a:custGeom>
              <a:avLst/>
              <a:gdLst/>
              <a:ahLst/>
              <a:cxnLst/>
              <a:rect l="l" t="t" r="r" b="b"/>
              <a:pathLst>
                <a:path w="3514" h="5870" extrusionOk="0">
                  <a:moveTo>
                    <a:pt x="0" y="1"/>
                  </a:moveTo>
                  <a:lnTo>
                    <a:pt x="0" y="1"/>
                  </a:lnTo>
                  <a:cubicBezTo>
                    <a:pt x="1965" y="2620"/>
                    <a:pt x="2754" y="4433"/>
                    <a:pt x="2796" y="4953"/>
                  </a:cubicBezTo>
                  <a:cubicBezTo>
                    <a:pt x="2840" y="5470"/>
                    <a:pt x="2630" y="5870"/>
                    <a:pt x="2630" y="5870"/>
                  </a:cubicBezTo>
                  <a:cubicBezTo>
                    <a:pt x="2630" y="5870"/>
                    <a:pt x="3513" y="5576"/>
                    <a:pt x="3206" y="4419"/>
                  </a:cubicBezTo>
                  <a:cubicBezTo>
                    <a:pt x="2899" y="3263"/>
                    <a:pt x="1" y="1"/>
                    <a:pt x="0" y="1"/>
                  </a:cubicBezTo>
                  <a:close/>
                </a:path>
              </a:pathLst>
            </a:custGeom>
            <a:solidFill>
              <a:srgbClr val="274590">
                <a:alpha val="1488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93" name="Google Shape;1370;p34">
              <a:extLst>
                <a:ext uri="{FF2B5EF4-FFF2-40B4-BE49-F238E27FC236}">
                  <a16:creationId xmlns:a16="http://schemas.microsoft.com/office/drawing/2014/main" id="{C8F654D7-07F4-DB13-CB67-2736B3B62B33}"/>
                </a:ext>
              </a:extLst>
            </p:cNvPr>
            <p:cNvSpPr/>
            <p:nvPr/>
          </p:nvSpPr>
          <p:spPr>
            <a:xfrm>
              <a:off x="200201" y="4641971"/>
              <a:ext cx="167846" cy="39518"/>
            </a:xfrm>
            <a:custGeom>
              <a:avLst/>
              <a:gdLst/>
              <a:ahLst/>
              <a:cxnLst/>
              <a:rect l="l" t="t" r="r" b="b"/>
              <a:pathLst>
                <a:path w="4069" h="958" extrusionOk="0">
                  <a:moveTo>
                    <a:pt x="1673" y="1"/>
                  </a:moveTo>
                  <a:cubicBezTo>
                    <a:pt x="1633" y="1"/>
                    <a:pt x="1593" y="2"/>
                    <a:pt x="1553" y="4"/>
                  </a:cubicBezTo>
                  <a:cubicBezTo>
                    <a:pt x="332" y="75"/>
                    <a:pt x="0" y="720"/>
                    <a:pt x="0" y="720"/>
                  </a:cubicBezTo>
                  <a:cubicBezTo>
                    <a:pt x="0" y="720"/>
                    <a:pt x="767" y="507"/>
                    <a:pt x="1779" y="507"/>
                  </a:cubicBezTo>
                  <a:cubicBezTo>
                    <a:pt x="2483" y="507"/>
                    <a:pt x="3305" y="610"/>
                    <a:pt x="4069" y="958"/>
                  </a:cubicBezTo>
                  <a:cubicBezTo>
                    <a:pt x="4069" y="958"/>
                    <a:pt x="2860" y="1"/>
                    <a:pt x="1673" y="1"/>
                  </a:cubicBezTo>
                  <a:close/>
                </a:path>
              </a:pathLst>
            </a:custGeom>
            <a:solidFill>
              <a:srgbClr val="274590">
                <a:alpha val="1488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94" name="Google Shape;1371;p34">
              <a:extLst>
                <a:ext uri="{FF2B5EF4-FFF2-40B4-BE49-F238E27FC236}">
                  <a16:creationId xmlns:a16="http://schemas.microsoft.com/office/drawing/2014/main" id="{889698A0-898F-8F74-FB2D-7DA9CFAB439F}"/>
                </a:ext>
              </a:extLst>
            </p:cNvPr>
            <p:cNvSpPr/>
            <p:nvPr/>
          </p:nvSpPr>
          <p:spPr>
            <a:xfrm>
              <a:off x="853973" y="4569660"/>
              <a:ext cx="99619" cy="186697"/>
            </a:xfrm>
            <a:custGeom>
              <a:avLst/>
              <a:gdLst/>
              <a:ahLst/>
              <a:cxnLst/>
              <a:rect l="l" t="t" r="r" b="b"/>
              <a:pathLst>
                <a:path w="2415" h="4526" extrusionOk="0">
                  <a:moveTo>
                    <a:pt x="2" y="1"/>
                  </a:moveTo>
                  <a:cubicBezTo>
                    <a:pt x="0" y="1"/>
                    <a:pt x="0" y="2"/>
                    <a:pt x="0" y="2"/>
                  </a:cubicBezTo>
                  <a:cubicBezTo>
                    <a:pt x="0" y="4"/>
                    <a:pt x="2" y="4"/>
                    <a:pt x="2" y="4"/>
                  </a:cubicBezTo>
                  <a:cubicBezTo>
                    <a:pt x="178" y="29"/>
                    <a:pt x="672" y="361"/>
                    <a:pt x="1177" y="789"/>
                  </a:cubicBezTo>
                  <a:cubicBezTo>
                    <a:pt x="1438" y="1011"/>
                    <a:pt x="1675" y="1238"/>
                    <a:pt x="1863" y="1443"/>
                  </a:cubicBezTo>
                  <a:cubicBezTo>
                    <a:pt x="2077" y="1678"/>
                    <a:pt x="2218" y="1877"/>
                    <a:pt x="2282" y="2034"/>
                  </a:cubicBezTo>
                  <a:cubicBezTo>
                    <a:pt x="2344" y="2186"/>
                    <a:pt x="2383" y="2412"/>
                    <a:pt x="2399" y="2704"/>
                  </a:cubicBezTo>
                  <a:cubicBezTo>
                    <a:pt x="2411" y="2938"/>
                    <a:pt x="2409" y="3216"/>
                    <a:pt x="2392" y="3529"/>
                  </a:cubicBezTo>
                  <a:cubicBezTo>
                    <a:pt x="2362" y="4063"/>
                    <a:pt x="2299" y="4521"/>
                    <a:pt x="2299" y="4525"/>
                  </a:cubicBezTo>
                  <a:cubicBezTo>
                    <a:pt x="2300" y="4521"/>
                    <a:pt x="2363" y="4064"/>
                    <a:pt x="2395" y="3531"/>
                  </a:cubicBezTo>
                  <a:cubicBezTo>
                    <a:pt x="2413" y="3217"/>
                    <a:pt x="2414" y="2941"/>
                    <a:pt x="2402" y="2705"/>
                  </a:cubicBezTo>
                  <a:cubicBezTo>
                    <a:pt x="2387" y="2413"/>
                    <a:pt x="2348" y="2186"/>
                    <a:pt x="2286" y="2034"/>
                  </a:cubicBezTo>
                  <a:cubicBezTo>
                    <a:pt x="2221" y="1877"/>
                    <a:pt x="2080" y="1678"/>
                    <a:pt x="1864" y="1441"/>
                  </a:cubicBezTo>
                  <a:cubicBezTo>
                    <a:pt x="1678" y="1237"/>
                    <a:pt x="1441" y="1010"/>
                    <a:pt x="1178" y="787"/>
                  </a:cubicBezTo>
                  <a:cubicBezTo>
                    <a:pt x="673" y="356"/>
                    <a:pt x="178" y="26"/>
                    <a:pt x="2" y="1"/>
                  </a:cubicBezTo>
                  <a:close/>
                </a:path>
              </a:pathLst>
            </a:custGeom>
            <a:solidFill>
              <a:srgbClr val="862F3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95" name="Google Shape;1372;p34">
              <a:extLst>
                <a:ext uri="{FF2B5EF4-FFF2-40B4-BE49-F238E27FC236}">
                  <a16:creationId xmlns:a16="http://schemas.microsoft.com/office/drawing/2014/main" id="{3B086B10-0EE1-C81A-35F4-5551AB77E3B3}"/>
                </a:ext>
              </a:extLst>
            </p:cNvPr>
            <p:cNvSpPr/>
            <p:nvPr/>
          </p:nvSpPr>
          <p:spPr>
            <a:xfrm>
              <a:off x="1405361" y="4320098"/>
              <a:ext cx="178530" cy="113726"/>
            </a:xfrm>
            <a:custGeom>
              <a:avLst/>
              <a:gdLst/>
              <a:ahLst/>
              <a:cxnLst/>
              <a:rect l="l" t="t" r="r" b="b"/>
              <a:pathLst>
                <a:path w="4328" h="2757" extrusionOk="0">
                  <a:moveTo>
                    <a:pt x="2414" y="0"/>
                  </a:moveTo>
                  <a:cubicBezTo>
                    <a:pt x="1905" y="0"/>
                    <a:pt x="1419" y="246"/>
                    <a:pt x="1087" y="654"/>
                  </a:cubicBezTo>
                  <a:cubicBezTo>
                    <a:pt x="516" y="1358"/>
                    <a:pt x="1" y="2601"/>
                    <a:pt x="1" y="2601"/>
                  </a:cubicBezTo>
                  <a:lnTo>
                    <a:pt x="3477" y="2756"/>
                  </a:lnTo>
                  <a:cubicBezTo>
                    <a:pt x="3477" y="2756"/>
                    <a:pt x="4328" y="1111"/>
                    <a:pt x="3510" y="420"/>
                  </a:cubicBezTo>
                  <a:cubicBezTo>
                    <a:pt x="3166" y="130"/>
                    <a:pt x="2784" y="0"/>
                    <a:pt x="2414" y="0"/>
                  </a:cubicBezTo>
                  <a:close/>
                </a:path>
              </a:pathLst>
            </a:custGeom>
            <a:solidFill>
              <a:srgbClr val="F0508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96" name="Google Shape;1373;p34">
              <a:extLst>
                <a:ext uri="{FF2B5EF4-FFF2-40B4-BE49-F238E27FC236}">
                  <a16:creationId xmlns:a16="http://schemas.microsoft.com/office/drawing/2014/main" id="{A8D57B1D-DA32-3722-35F1-7A35B69F352B}"/>
                </a:ext>
              </a:extLst>
            </p:cNvPr>
            <p:cNvSpPr/>
            <p:nvPr/>
          </p:nvSpPr>
          <p:spPr>
            <a:xfrm>
              <a:off x="930367" y="4380570"/>
              <a:ext cx="868395" cy="704426"/>
            </a:xfrm>
            <a:custGeom>
              <a:avLst/>
              <a:gdLst/>
              <a:ahLst/>
              <a:cxnLst/>
              <a:rect l="l" t="t" r="r" b="b"/>
              <a:pathLst>
                <a:path w="21052" h="17077" extrusionOk="0">
                  <a:moveTo>
                    <a:pt x="8659" y="1"/>
                  </a:moveTo>
                  <a:lnTo>
                    <a:pt x="1" y="17076"/>
                  </a:lnTo>
                  <a:lnTo>
                    <a:pt x="12633" y="16903"/>
                  </a:lnTo>
                  <a:lnTo>
                    <a:pt x="21052" y="1061"/>
                  </a:lnTo>
                  <a:lnTo>
                    <a:pt x="8659"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97" name="Google Shape;1374;p34">
              <a:extLst>
                <a:ext uri="{FF2B5EF4-FFF2-40B4-BE49-F238E27FC236}">
                  <a16:creationId xmlns:a16="http://schemas.microsoft.com/office/drawing/2014/main" id="{29F3EF85-86B4-1534-BAF9-A33387EED313}"/>
                </a:ext>
              </a:extLst>
            </p:cNvPr>
            <p:cNvSpPr/>
            <p:nvPr/>
          </p:nvSpPr>
          <p:spPr>
            <a:xfrm>
              <a:off x="941959" y="4397194"/>
              <a:ext cx="868354" cy="704426"/>
            </a:xfrm>
            <a:custGeom>
              <a:avLst/>
              <a:gdLst/>
              <a:ahLst/>
              <a:cxnLst/>
              <a:rect l="l" t="t" r="r" b="b"/>
              <a:pathLst>
                <a:path w="21051" h="17077" extrusionOk="0">
                  <a:moveTo>
                    <a:pt x="8657" y="0"/>
                  </a:moveTo>
                  <a:lnTo>
                    <a:pt x="1" y="17077"/>
                  </a:lnTo>
                  <a:lnTo>
                    <a:pt x="1" y="17077"/>
                  </a:lnTo>
                  <a:lnTo>
                    <a:pt x="12633" y="16902"/>
                  </a:lnTo>
                  <a:lnTo>
                    <a:pt x="21050" y="1058"/>
                  </a:lnTo>
                  <a:lnTo>
                    <a:pt x="8657" y="0"/>
                  </a:lnTo>
                  <a:close/>
                </a:path>
              </a:pathLst>
            </a:custGeom>
            <a:solidFill>
              <a:srgbClr val="FEBF7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98" name="Google Shape;1375;p34">
              <a:extLst>
                <a:ext uri="{FF2B5EF4-FFF2-40B4-BE49-F238E27FC236}">
                  <a16:creationId xmlns:a16="http://schemas.microsoft.com/office/drawing/2014/main" id="{C12F225F-62F2-5615-7955-C799B66F75A7}"/>
                </a:ext>
              </a:extLst>
            </p:cNvPr>
            <p:cNvSpPr/>
            <p:nvPr/>
          </p:nvSpPr>
          <p:spPr>
            <a:xfrm>
              <a:off x="930450" y="4380653"/>
              <a:ext cx="368651" cy="720967"/>
            </a:xfrm>
            <a:custGeom>
              <a:avLst/>
              <a:gdLst/>
              <a:ahLst/>
              <a:cxnLst/>
              <a:rect l="l" t="t" r="r" b="b"/>
              <a:pathLst>
                <a:path w="8937" h="17478" extrusionOk="0">
                  <a:moveTo>
                    <a:pt x="8657" y="0"/>
                  </a:moveTo>
                  <a:lnTo>
                    <a:pt x="0" y="17076"/>
                  </a:lnTo>
                  <a:lnTo>
                    <a:pt x="280" y="17478"/>
                  </a:lnTo>
                  <a:lnTo>
                    <a:pt x="8936" y="402"/>
                  </a:lnTo>
                  <a:lnTo>
                    <a:pt x="8657" y="0"/>
                  </a:lnTo>
                  <a:close/>
                </a:path>
              </a:pathLst>
            </a:custGeom>
            <a:solidFill>
              <a:srgbClr val="FEBF7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99" name="Google Shape;1376;p34">
              <a:extLst>
                <a:ext uri="{FF2B5EF4-FFF2-40B4-BE49-F238E27FC236}">
                  <a16:creationId xmlns:a16="http://schemas.microsoft.com/office/drawing/2014/main" id="{B7911A26-0021-21FD-8DAC-F90D3D48B52C}"/>
                </a:ext>
              </a:extLst>
            </p:cNvPr>
            <p:cNvSpPr/>
            <p:nvPr/>
          </p:nvSpPr>
          <p:spPr>
            <a:xfrm>
              <a:off x="1488068" y="4342661"/>
              <a:ext cx="40508" cy="40466"/>
            </a:xfrm>
            <a:custGeom>
              <a:avLst/>
              <a:gdLst/>
              <a:ahLst/>
              <a:cxnLst/>
              <a:rect l="l" t="t" r="r" b="b"/>
              <a:pathLst>
                <a:path w="982" h="981" extrusionOk="0">
                  <a:moveTo>
                    <a:pt x="492" y="0"/>
                  </a:moveTo>
                  <a:cubicBezTo>
                    <a:pt x="219" y="0"/>
                    <a:pt x="1" y="217"/>
                    <a:pt x="1" y="490"/>
                  </a:cubicBezTo>
                  <a:cubicBezTo>
                    <a:pt x="1" y="762"/>
                    <a:pt x="221" y="981"/>
                    <a:pt x="492" y="981"/>
                  </a:cubicBezTo>
                  <a:cubicBezTo>
                    <a:pt x="763" y="981"/>
                    <a:pt x="981" y="759"/>
                    <a:pt x="981" y="490"/>
                  </a:cubicBezTo>
                  <a:cubicBezTo>
                    <a:pt x="981" y="220"/>
                    <a:pt x="763" y="0"/>
                    <a:pt x="492"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600" name="Google Shape;1377;p34">
              <a:extLst>
                <a:ext uri="{FF2B5EF4-FFF2-40B4-BE49-F238E27FC236}">
                  <a16:creationId xmlns:a16="http://schemas.microsoft.com/office/drawing/2014/main" id="{BD7DD853-EF83-05FF-385A-1445C5618BFD}"/>
                </a:ext>
              </a:extLst>
            </p:cNvPr>
            <p:cNvSpPr/>
            <p:nvPr/>
          </p:nvSpPr>
          <p:spPr>
            <a:xfrm>
              <a:off x="1579478" y="4596844"/>
              <a:ext cx="146685" cy="151470"/>
            </a:xfrm>
            <a:custGeom>
              <a:avLst/>
              <a:gdLst/>
              <a:ahLst/>
              <a:cxnLst/>
              <a:rect l="l" t="t" r="r" b="b"/>
              <a:pathLst>
                <a:path w="3556" h="3672" extrusionOk="0">
                  <a:moveTo>
                    <a:pt x="504" y="1"/>
                  </a:moveTo>
                  <a:cubicBezTo>
                    <a:pt x="196" y="1"/>
                    <a:pt x="0" y="584"/>
                    <a:pt x="107" y="874"/>
                  </a:cubicBezTo>
                  <a:cubicBezTo>
                    <a:pt x="226" y="1191"/>
                    <a:pt x="676" y="1340"/>
                    <a:pt x="1174" y="1712"/>
                  </a:cubicBezTo>
                  <a:cubicBezTo>
                    <a:pt x="1674" y="2084"/>
                    <a:pt x="1896" y="2327"/>
                    <a:pt x="1914" y="2700"/>
                  </a:cubicBezTo>
                  <a:cubicBezTo>
                    <a:pt x="1934" y="3072"/>
                    <a:pt x="2171" y="3552"/>
                    <a:pt x="2323" y="3610"/>
                  </a:cubicBezTo>
                  <a:cubicBezTo>
                    <a:pt x="2481" y="3666"/>
                    <a:pt x="2679" y="3672"/>
                    <a:pt x="2679" y="3672"/>
                  </a:cubicBezTo>
                  <a:cubicBezTo>
                    <a:pt x="3235" y="3432"/>
                    <a:pt x="3476" y="3119"/>
                    <a:pt x="3517" y="2670"/>
                  </a:cubicBezTo>
                  <a:cubicBezTo>
                    <a:pt x="3555" y="2218"/>
                    <a:pt x="3365" y="1522"/>
                    <a:pt x="3232" y="1163"/>
                  </a:cubicBezTo>
                  <a:cubicBezTo>
                    <a:pt x="3102" y="805"/>
                    <a:pt x="2747" y="523"/>
                    <a:pt x="2407" y="370"/>
                  </a:cubicBezTo>
                  <a:cubicBezTo>
                    <a:pt x="2067" y="216"/>
                    <a:pt x="958" y="147"/>
                    <a:pt x="595" y="18"/>
                  </a:cubicBezTo>
                  <a:cubicBezTo>
                    <a:pt x="564" y="6"/>
                    <a:pt x="533" y="1"/>
                    <a:pt x="504" y="1"/>
                  </a:cubicBezTo>
                  <a:close/>
                </a:path>
              </a:pathLst>
            </a:custGeom>
            <a:solidFill>
              <a:srgbClr val="FFC8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601" name="Google Shape;1378;p34">
              <a:extLst>
                <a:ext uri="{FF2B5EF4-FFF2-40B4-BE49-F238E27FC236}">
                  <a16:creationId xmlns:a16="http://schemas.microsoft.com/office/drawing/2014/main" id="{E2F62CA2-C664-4558-8EB3-7514393AAC03}"/>
                </a:ext>
              </a:extLst>
            </p:cNvPr>
            <p:cNvSpPr/>
            <p:nvPr/>
          </p:nvSpPr>
          <p:spPr>
            <a:xfrm>
              <a:off x="1534350" y="4687429"/>
              <a:ext cx="162401" cy="105270"/>
            </a:xfrm>
            <a:custGeom>
              <a:avLst/>
              <a:gdLst/>
              <a:ahLst/>
              <a:cxnLst/>
              <a:rect l="l" t="t" r="r" b="b"/>
              <a:pathLst>
                <a:path w="3937" h="2552" extrusionOk="0">
                  <a:moveTo>
                    <a:pt x="2076" y="1"/>
                  </a:moveTo>
                  <a:cubicBezTo>
                    <a:pt x="1618" y="1"/>
                    <a:pt x="1042" y="105"/>
                    <a:pt x="710" y="105"/>
                  </a:cubicBezTo>
                  <a:cubicBezTo>
                    <a:pt x="693" y="105"/>
                    <a:pt x="676" y="105"/>
                    <a:pt x="661" y="104"/>
                  </a:cubicBezTo>
                  <a:cubicBezTo>
                    <a:pt x="655" y="104"/>
                    <a:pt x="649" y="104"/>
                    <a:pt x="643" y="104"/>
                  </a:cubicBezTo>
                  <a:cubicBezTo>
                    <a:pt x="194" y="104"/>
                    <a:pt x="1" y="729"/>
                    <a:pt x="136" y="1006"/>
                  </a:cubicBezTo>
                  <a:cubicBezTo>
                    <a:pt x="275" y="1287"/>
                    <a:pt x="926" y="1512"/>
                    <a:pt x="1221" y="1525"/>
                  </a:cubicBezTo>
                  <a:cubicBezTo>
                    <a:pt x="1516" y="1539"/>
                    <a:pt x="2136" y="1842"/>
                    <a:pt x="2361" y="2037"/>
                  </a:cubicBezTo>
                  <a:cubicBezTo>
                    <a:pt x="2557" y="2210"/>
                    <a:pt x="2978" y="2551"/>
                    <a:pt x="3210" y="2551"/>
                  </a:cubicBezTo>
                  <a:cubicBezTo>
                    <a:pt x="3243" y="2551"/>
                    <a:pt x="3272" y="2544"/>
                    <a:pt x="3296" y="2529"/>
                  </a:cubicBezTo>
                  <a:cubicBezTo>
                    <a:pt x="3755" y="2177"/>
                    <a:pt x="3937" y="1514"/>
                    <a:pt x="3901" y="1281"/>
                  </a:cubicBezTo>
                  <a:cubicBezTo>
                    <a:pt x="3866" y="1048"/>
                    <a:pt x="3014" y="291"/>
                    <a:pt x="2591" y="83"/>
                  </a:cubicBezTo>
                  <a:cubicBezTo>
                    <a:pt x="2465" y="22"/>
                    <a:pt x="2282" y="1"/>
                    <a:pt x="2076" y="1"/>
                  </a:cubicBezTo>
                  <a:close/>
                </a:path>
              </a:pathLst>
            </a:custGeom>
            <a:solidFill>
              <a:srgbClr val="FFC8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602" name="Google Shape;1379;p34">
              <a:extLst>
                <a:ext uri="{FF2B5EF4-FFF2-40B4-BE49-F238E27FC236}">
                  <a16:creationId xmlns:a16="http://schemas.microsoft.com/office/drawing/2014/main" id="{86A010CD-8D32-8A49-4DDB-C3F28B134AB9}"/>
                </a:ext>
              </a:extLst>
            </p:cNvPr>
            <p:cNvSpPr/>
            <p:nvPr/>
          </p:nvSpPr>
          <p:spPr>
            <a:xfrm>
              <a:off x="1489181" y="4778880"/>
              <a:ext cx="149366" cy="87203"/>
            </a:xfrm>
            <a:custGeom>
              <a:avLst/>
              <a:gdLst/>
              <a:ahLst/>
              <a:cxnLst/>
              <a:rect l="l" t="t" r="r" b="b"/>
              <a:pathLst>
                <a:path w="3621" h="2114" extrusionOk="0">
                  <a:moveTo>
                    <a:pt x="920" y="1"/>
                  </a:moveTo>
                  <a:cubicBezTo>
                    <a:pt x="636" y="1"/>
                    <a:pt x="246" y="429"/>
                    <a:pt x="130" y="846"/>
                  </a:cubicBezTo>
                  <a:cubicBezTo>
                    <a:pt x="1" y="1316"/>
                    <a:pt x="628" y="1665"/>
                    <a:pt x="1035" y="1784"/>
                  </a:cubicBezTo>
                  <a:cubicBezTo>
                    <a:pt x="1369" y="1880"/>
                    <a:pt x="2223" y="2114"/>
                    <a:pt x="2710" y="2114"/>
                  </a:cubicBezTo>
                  <a:cubicBezTo>
                    <a:pt x="2817" y="2114"/>
                    <a:pt x="2907" y="2102"/>
                    <a:pt x="2969" y="2076"/>
                  </a:cubicBezTo>
                  <a:cubicBezTo>
                    <a:pt x="3312" y="1929"/>
                    <a:pt x="3621" y="1114"/>
                    <a:pt x="3526" y="695"/>
                  </a:cubicBezTo>
                  <a:cubicBezTo>
                    <a:pt x="3526" y="695"/>
                    <a:pt x="1308" y="157"/>
                    <a:pt x="1025" y="23"/>
                  </a:cubicBezTo>
                  <a:cubicBezTo>
                    <a:pt x="992" y="8"/>
                    <a:pt x="957" y="1"/>
                    <a:pt x="920" y="1"/>
                  </a:cubicBezTo>
                  <a:close/>
                </a:path>
              </a:pathLst>
            </a:custGeom>
            <a:solidFill>
              <a:srgbClr val="FFC8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603" name="Google Shape;1380;p34">
              <a:extLst>
                <a:ext uri="{FF2B5EF4-FFF2-40B4-BE49-F238E27FC236}">
                  <a16:creationId xmlns:a16="http://schemas.microsoft.com/office/drawing/2014/main" id="{A2938AA6-628C-BE3A-0729-CF8CC6C6E887}"/>
                </a:ext>
              </a:extLst>
            </p:cNvPr>
            <p:cNvSpPr/>
            <p:nvPr/>
          </p:nvSpPr>
          <p:spPr>
            <a:xfrm>
              <a:off x="1516076" y="4733835"/>
              <a:ext cx="162236" cy="87203"/>
            </a:xfrm>
            <a:custGeom>
              <a:avLst/>
              <a:gdLst/>
              <a:ahLst/>
              <a:cxnLst/>
              <a:rect l="l" t="t" r="r" b="b"/>
              <a:pathLst>
                <a:path w="3933" h="2114" extrusionOk="0">
                  <a:moveTo>
                    <a:pt x="722" y="0"/>
                  </a:moveTo>
                  <a:cubicBezTo>
                    <a:pt x="429" y="0"/>
                    <a:pt x="56" y="481"/>
                    <a:pt x="29" y="734"/>
                  </a:cubicBezTo>
                  <a:cubicBezTo>
                    <a:pt x="0" y="997"/>
                    <a:pt x="593" y="1599"/>
                    <a:pt x="936" y="1730"/>
                  </a:cubicBezTo>
                  <a:cubicBezTo>
                    <a:pt x="1242" y="1850"/>
                    <a:pt x="2393" y="2113"/>
                    <a:pt x="2957" y="2113"/>
                  </a:cubicBezTo>
                  <a:cubicBezTo>
                    <a:pt x="3019" y="2113"/>
                    <a:pt x="3075" y="2110"/>
                    <a:pt x="3121" y="2103"/>
                  </a:cubicBezTo>
                  <a:cubicBezTo>
                    <a:pt x="3582" y="2031"/>
                    <a:pt x="3932" y="1129"/>
                    <a:pt x="3777" y="753"/>
                  </a:cubicBezTo>
                  <a:cubicBezTo>
                    <a:pt x="3777" y="753"/>
                    <a:pt x="2080" y="418"/>
                    <a:pt x="1741" y="324"/>
                  </a:cubicBezTo>
                  <a:cubicBezTo>
                    <a:pt x="1401" y="226"/>
                    <a:pt x="1051" y="40"/>
                    <a:pt x="754" y="2"/>
                  </a:cubicBezTo>
                  <a:cubicBezTo>
                    <a:pt x="743" y="1"/>
                    <a:pt x="733" y="0"/>
                    <a:pt x="722" y="0"/>
                  </a:cubicBezTo>
                  <a:close/>
                </a:path>
              </a:pathLst>
            </a:custGeom>
            <a:solidFill>
              <a:srgbClr val="FFC8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604" name="Google Shape;1381;p34">
              <a:extLst>
                <a:ext uri="{FF2B5EF4-FFF2-40B4-BE49-F238E27FC236}">
                  <a16:creationId xmlns:a16="http://schemas.microsoft.com/office/drawing/2014/main" id="{05730F14-0727-D301-F8E1-3D9B1D0D0ABE}"/>
                </a:ext>
              </a:extLst>
            </p:cNvPr>
            <p:cNvSpPr/>
            <p:nvPr/>
          </p:nvSpPr>
          <p:spPr>
            <a:xfrm>
              <a:off x="1545364" y="4731154"/>
              <a:ext cx="124699" cy="57214"/>
            </a:xfrm>
            <a:custGeom>
              <a:avLst/>
              <a:gdLst/>
              <a:ahLst/>
              <a:cxnLst/>
              <a:rect l="l" t="t" r="r" b="b"/>
              <a:pathLst>
                <a:path w="3023" h="1387" extrusionOk="0">
                  <a:moveTo>
                    <a:pt x="1" y="1"/>
                  </a:moveTo>
                  <a:cubicBezTo>
                    <a:pt x="0" y="1"/>
                    <a:pt x="0" y="1"/>
                    <a:pt x="0" y="2"/>
                  </a:cubicBezTo>
                  <a:cubicBezTo>
                    <a:pt x="0" y="4"/>
                    <a:pt x="1" y="4"/>
                    <a:pt x="1" y="4"/>
                  </a:cubicBezTo>
                  <a:cubicBezTo>
                    <a:pt x="14" y="4"/>
                    <a:pt x="1385" y="6"/>
                    <a:pt x="1735" y="22"/>
                  </a:cubicBezTo>
                  <a:cubicBezTo>
                    <a:pt x="2112" y="39"/>
                    <a:pt x="2702" y="617"/>
                    <a:pt x="2816" y="734"/>
                  </a:cubicBezTo>
                  <a:cubicBezTo>
                    <a:pt x="2898" y="815"/>
                    <a:pt x="2954" y="928"/>
                    <a:pt x="2987" y="1072"/>
                  </a:cubicBezTo>
                  <a:cubicBezTo>
                    <a:pt x="3011" y="1163"/>
                    <a:pt x="3021" y="1271"/>
                    <a:pt x="3022" y="1386"/>
                  </a:cubicBezTo>
                  <a:cubicBezTo>
                    <a:pt x="3022" y="1271"/>
                    <a:pt x="3012" y="1165"/>
                    <a:pt x="2988" y="1069"/>
                  </a:cubicBezTo>
                  <a:cubicBezTo>
                    <a:pt x="2956" y="926"/>
                    <a:pt x="2899" y="812"/>
                    <a:pt x="2817" y="730"/>
                  </a:cubicBezTo>
                  <a:cubicBezTo>
                    <a:pt x="2703" y="615"/>
                    <a:pt x="2112" y="36"/>
                    <a:pt x="1735" y="18"/>
                  </a:cubicBezTo>
                  <a:cubicBezTo>
                    <a:pt x="1385" y="1"/>
                    <a:pt x="16" y="1"/>
                    <a:pt x="1" y="1"/>
                  </a:cubicBezTo>
                  <a:close/>
                </a:path>
              </a:pathLst>
            </a:custGeom>
            <a:solidFill>
              <a:srgbClr val="2745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605" name="Google Shape;1382;p34">
              <a:extLst>
                <a:ext uri="{FF2B5EF4-FFF2-40B4-BE49-F238E27FC236}">
                  <a16:creationId xmlns:a16="http://schemas.microsoft.com/office/drawing/2014/main" id="{558A7952-3FC3-7B02-8D5C-D83D5441CBE3}"/>
                </a:ext>
              </a:extLst>
            </p:cNvPr>
            <p:cNvSpPr/>
            <p:nvPr/>
          </p:nvSpPr>
          <p:spPr>
            <a:xfrm>
              <a:off x="1522470" y="4781396"/>
              <a:ext cx="110633" cy="38197"/>
            </a:xfrm>
            <a:custGeom>
              <a:avLst/>
              <a:gdLst/>
              <a:ahLst/>
              <a:cxnLst/>
              <a:rect l="l" t="t" r="r" b="b"/>
              <a:pathLst>
                <a:path w="2682" h="926" extrusionOk="0">
                  <a:moveTo>
                    <a:pt x="2" y="0"/>
                  </a:moveTo>
                  <a:cubicBezTo>
                    <a:pt x="1" y="0"/>
                    <a:pt x="1" y="3"/>
                    <a:pt x="1" y="3"/>
                  </a:cubicBezTo>
                  <a:cubicBezTo>
                    <a:pt x="1" y="5"/>
                    <a:pt x="2" y="5"/>
                    <a:pt x="2" y="5"/>
                  </a:cubicBezTo>
                  <a:cubicBezTo>
                    <a:pt x="15" y="5"/>
                    <a:pt x="1204" y="38"/>
                    <a:pt x="1531" y="102"/>
                  </a:cubicBezTo>
                  <a:cubicBezTo>
                    <a:pt x="1866" y="167"/>
                    <a:pt x="2223" y="380"/>
                    <a:pt x="2371" y="500"/>
                  </a:cubicBezTo>
                  <a:cubicBezTo>
                    <a:pt x="2517" y="618"/>
                    <a:pt x="2644" y="841"/>
                    <a:pt x="2681" y="926"/>
                  </a:cubicBezTo>
                  <a:cubicBezTo>
                    <a:pt x="2649" y="838"/>
                    <a:pt x="2519" y="617"/>
                    <a:pt x="2372" y="497"/>
                  </a:cubicBezTo>
                  <a:cubicBezTo>
                    <a:pt x="2224" y="377"/>
                    <a:pt x="1864" y="163"/>
                    <a:pt x="1531" y="98"/>
                  </a:cubicBezTo>
                  <a:cubicBezTo>
                    <a:pt x="1204" y="34"/>
                    <a:pt x="15" y="0"/>
                    <a:pt x="2" y="0"/>
                  </a:cubicBezTo>
                  <a:close/>
                </a:path>
              </a:pathLst>
            </a:custGeom>
            <a:solidFill>
              <a:srgbClr val="2745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606" name="Google Shape;1383;p34">
              <a:extLst>
                <a:ext uri="{FF2B5EF4-FFF2-40B4-BE49-F238E27FC236}">
                  <a16:creationId xmlns:a16="http://schemas.microsoft.com/office/drawing/2014/main" id="{9C9BC39D-81EF-0C69-75BC-99C177730A6D}"/>
                </a:ext>
              </a:extLst>
            </p:cNvPr>
            <p:cNvSpPr/>
            <p:nvPr/>
          </p:nvSpPr>
          <p:spPr>
            <a:xfrm>
              <a:off x="1287551" y="4380653"/>
              <a:ext cx="522761" cy="60266"/>
            </a:xfrm>
            <a:custGeom>
              <a:avLst/>
              <a:gdLst/>
              <a:ahLst/>
              <a:cxnLst/>
              <a:rect l="l" t="t" r="r" b="b"/>
              <a:pathLst>
                <a:path w="12673" h="1461" extrusionOk="0">
                  <a:moveTo>
                    <a:pt x="0" y="0"/>
                  </a:moveTo>
                  <a:lnTo>
                    <a:pt x="279" y="402"/>
                  </a:lnTo>
                  <a:lnTo>
                    <a:pt x="12672" y="1461"/>
                  </a:lnTo>
                  <a:lnTo>
                    <a:pt x="12393" y="1059"/>
                  </a:lnTo>
                  <a:lnTo>
                    <a:pt x="0" y="0"/>
                  </a:lnTo>
                  <a:close/>
                </a:path>
              </a:pathLst>
            </a:custGeom>
            <a:solidFill>
              <a:srgbClr val="FEBF7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607" name="Google Shape;1384;p34">
              <a:extLst>
                <a:ext uri="{FF2B5EF4-FFF2-40B4-BE49-F238E27FC236}">
                  <a16:creationId xmlns:a16="http://schemas.microsoft.com/office/drawing/2014/main" id="{0192BCC5-96E8-C987-0AF1-332A1FFFC43A}"/>
                </a:ext>
              </a:extLst>
            </p:cNvPr>
            <p:cNvSpPr/>
            <p:nvPr/>
          </p:nvSpPr>
          <p:spPr>
            <a:xfrm>
              <a:off x="930450" y="4380653"/>
              <a:ext cx="368651" cy="720967"/>
            </a:xfrm>
            <a:custGeom>
              <a:avLst/>
              <a:gdLst/>
              <a:ahLst/>
              <a:cxnLst/>
              <a:rect l="l" t="t" r="r" b="b"/>
              <a:pathLst>
                <a:path w="8937" h="17478" extrusionOk="0">
                  <a:moveTo>
                    <a:pt x="8657" y="0"/>
                  </a:moveTo>
                  <a:lnTo>
                    <a:pt x="0" y="17076"/>
                  </a:lnTo>
                  <a:lnTo>
                    <a:pt x="280" y="17478"/>
                  </a:lnTo>
                  <a:lnTo>
                    <a:pt x="8936" y="402"/>
                  </a:lnTo>
                  <a:lnTo>
                    <a:pt x="8657" y="0"/>
                  </a:lnTo>
                  <a:close/>
                </a:path>
              </a:pathLst>
            </a:custGeom>
            <a:solidFill>
              <a:srgbClr val="FFFFFF">
                <a:alpha val="3155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608" name="Google Shape;1385;p34">
              <a:extLst>
                <a:ext uri="{FF2B5EF4-FFF2-40B4-BE49-F238E27FC236}">
                  <a16:creationId xmlns:a16="http://schemas.microsoft.com/office/drawing/2014/main" id="{B807E4E1-0ECE-C492-B812-0D6D4E958393}"/>
                </a:ext>
              </a:extLst>
            </p:cNvPr>
            <p:cNvSpPr/>
            <p:nvPr/>
          </p:nvSpPr>
          <p:spPr>
            <a:xfrm>
              <a:off x="1287551" y="4380653"/>
              <a:ext cx="522761" cy="60266"/>
            </a:xfrm>
            <a:custGeom>
              <a:avLst/>
              <a:gdLst/>
              <a:ahLst/>
              <a:cxnLst/>
              <a:rect l="l" t="t" r="r" b="b"/>
              <a:pathLst>
                <a:path w="12673" h="1461" extrusionOk="0">
                  <a:moveTo>
                    <a:pt x="0" y="0"/>
                  </a:moveTo>
                  <a:lnTo>
                    <a:pt x="279" y="402"/>
                  </a:lnTo>
                  <a:lnTo>
                    <a:pt x="12672" y="1461"/>
                  </a:lnTo>
                  <a:lnTo>
                    <a:pt x="12393" y="1059"/>
                  </a:lnTo>
                  <a:lnTo>
                    <a:pt x="0" y="0"/>
                  </a:lnTo>
                  <a:close/>
                </a:path>
              </a:pathLst>
            </a:custGeom>
            <a:solidFill>
              <a:srgbClr val="FFFFFF">
                <a:alpha val="3155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609" name="Google Shape;1386;p34">
              <a:extLst>
                <a:ext uri="{FF2B5EF4-FFF2-40B4-BE49-F238E27FC236}">
                  <a16:creationId xmlns:a16="http://schemas.microsoft.com/office/drawing/2014/main" id="{18D78CC1-C9D4-DC38-F813-CD94F66DD19A}"/>
                </a:ext>
              </a:extLst>
            </p:cNvPr>
            <p:cNvSpPr/>
            <p:nvPr/>
          </p:nvSpPr>
          <p:spPr>
            <a:xfrm>
              <a:off x="1659420" y="4700711"/>
              <a:ext cx="36176" cy="43931"/>
            </a:xfrm>
            <a:custGeom>
              <a:avLst/>
              <a:gdLst/>
              <a:ahLst/>
              <a:cxnLst/>
              <a:rect l="l" t="t" r="r" b="b"/>
              <a:pathLst>
                <a:path w="877" h="1065" extrusionOk="0">
                  <a:moveTo>
                    <a:pt x="2" y="0"/>
                  </a:moveTo>
                  <a:cubicBezTo>
                    <a:pt x="2" y="0"/>
                    <a:pt x="2" y="1"/>
                    <a:pt x="2" y="1"/>
                  </a:cubicBezTo>
                  <a:cubicBezTo>
                    <a:pt x="0" y="4"/>
                    <a:pt x="2" y="4"/>
                    <a:pt x="2" y="4"/>
                  </a:cubicBezTo>
                  <a:cubicBezTo>
                    <a:pt x="3" y="4"/>
                    <a:pt x="107" y="39"/>
                    <a:pt x="242" y="100"/>
                  </a:cubicBezTo>
                  <a:cubicBezTo>
                    <a:pt x="466" y="203"/>
                    <a:pt x="594" y="296"/>
                    <a:pt x="665" y="356"/>
                  </a:cubicBezTo>
                  <a:cubicBezTo>
                    <a:pt x="765" y="443"/>
                    <a:pt x="828" y="565"/>
                    <a:pt x="854" y="723"/>
                  </a:cubicBezTo>
                  <a:cubicBezTo>
                    <a:pt x="874" y="853"/>
                    <a:pt x="864" y="972"/>
                    <a:pt x="858" y="1044"/>
                  </a:cubicBezTo>
                  <a:lnTo>
                    <a:pt x="858" y="1065"/>
                  </a:lnTo>
                  <a:cubicBezTo>
                    <a:pt x="861" y="1058"/>
                    <a:pt x="861" y="1051"/>
                    <a:pt x="862" y="1044"/>
                  </a:cubicBezTo>
                  <a:cubicBezTo>
                    <a:pt x="868" y="972"/>
                    <a:pt x="876" y="852"/>
                    <a:pt x="855" y="723"/>
                  </a:cubicBezTo>
                  <a:cubicBezTo>
                    <a:pt x="831" y="564"/>
                    <a:pt x="768" y="441"/>
                    <a:pt x="666" y="354"/>
                  </a:cubicBezTo>
                  <a:cubicBezTo>
                    <a:pt x="539" y="245"/>
                    <a:pt x="367" y="155"/>
                    <a:pt x="243" y="98"/>
                  </a:cubicBezTo>
                  <a:cubicBezTo>
                    <a:pt x="109" y="36"/>
                    <a:pt x="6" y="1"/>
                    <a:pt x="3" y="1"/>
                  </a:cubicBezTo>
                  <a:cubicBezTo>
                    <a:pt x="3" y="0"/>
                    <a:pt x="2" y="0"/>
                    <a:pt x="2" y="0"/>
                  </a:cubicBezTo>
                  <a:close/>
                </a:path>
              </a:pathLst>
            </a:custGeom>
            <a:solidFill>
              <a:srgbClr val="2745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grpSp>
      <p:sp>
        <p:nvSpPr>
          <p:cNvPr id="2" name="Google Shape;1936;p37">
            <a:extLst>
              <a:ext uri="{FF2B5EF4-FFF2-40B4-BE49-F238E27FC236}">
                <a16:creationId xmlns:a16="http://schemas.microsoft.com/office/drawing/2014/main" id="{4CFD39DC-4224-9C8F-511B-51F6855CF087}"/>
              </a:ext>
            </a:extLst>
          </p:cNvPr>
          <p:cNvSpPr txBox="1">
            <a:spLocks/>
          </p:cNvSpPr>
          <p:nvPr/>
        </p:nvSpPr>
        <p:spPr>
          <a:xfrm>
            <a:off x="1086091" y="804799"/>
            <a:ext cx="2899841" cy="498798"/>
          </a:xfrm>
          <a:prstGeom prst="rect">
            <a:avLst/>
          </a:prstGeom>
          <a:noFill/>
          <a:ln>
            <a:noFill/>
          </a:ln>
        </p:spPr>
        <p:txBody>
          <a:bodyPr spcFirstLastPara="1" wrap="square" lIns="91425" tIns="91425" rIns="91425" bIns="91425" anchor="b" anchorCtr="0">
            <a:noAutofit/>
          </a:bodyPr>
          <a:lstStyle>
            <a:defPPr marR="0" lvl="0" algn="l" rtl="0">
              <a:lnSpc>
                <a:spcPct val="100000"/>
              </a:lnSpc>
              <a:spcBef>
                <a:spcPts val="0"/>
              </a:spcBef>
              <a:spcAft>
                <a:spcPts val="0"/>
              </a:spcAft>
              <a:defRPr/>
            </a:defPPr>
            <a:lvl1pPr algn="r">
              <a:buClr>
                <a:schemeClr val="lt1"/>
              </a:buClr>
              <a:buSzPts val="3000"/>
              <a:buFont typeface="Bodoni Moda SemiBold"/>
              <a:buNone/>
              <a:defRPr sz="4000">
                <a:solidFill>
                  <a:schemeClr val="lt1"/>
                </a:solidFill>
                <a:latin typeface="Fira Sans Condensed Black" panose="020B0A03050000020004" pitchFamily="34" charset="0"/>
                <a:ea typeface="Bodoni Moda SemiBold"/>
                <a:cs typeface="#9Slide03 Arima Madurai" panose="00000500000000000000" pitchFamily="2" charset="-93"/>
              </a:defRPr>
            </a:lvl1pPr>
            <a:lvl2pPr>
              <a:buClr>
                <a:schemeClr val="lt1"/>
              </a:buClr>
              <a:buSzPts val="3500"/>
              <a:buFont typeface="Bodoni Moda SemiBold"/>
              <a:buNone/>
              <a:defRPr sz="3500">
                <a:solidFill>
                  <a:schemeClr val="lt1"/>
                </a:solidFill>
                <a:latin typeface="Bodoni Moda SemiBold"/>
                <a:ea typeface="Bodoni Moda SemiBold"/>
                <a:cs typeface="Bodoni Moda SemiBold"/>
              </a:defRPr>
            </a:lvl2pPr>
            <a:lvl3pPr>
              <a:buClr>
                <a:schemeClr val="lt1"/>
              </a:buClr>
              <a:buSzPts val="3500"/>
              <a:buFont typeface="Bodoni Moda SemiBold"/>
              <a:buNone/>
              <a:defRPr sz="3500">
                <a:solidFill>
                  <a:schemeClr val="lt1"/>
                </a:solidFill>
                <a:latin typeface="Bodoni Moda SemiBold"/>
                <a:ea typeface="Bodoni Moda SemiBold"/>
                <a:cs typeface="Bodoni Moda SemiBold"/>
              </a:defRPr>
            </a:lvl3pPr>
            <a:lvl4pPr>
              <a:buClr>
                <a:schemeClr val="lt1"/>
              </a:buClr>
              <a:buSzPts val="3500"/>
              <a:buFont typeface="Bodoni Moda SemiBold"/>
              <a:buNone/>
              <a:defRPr sz="3500">
                <a:solidFill>
                  <a:schemeClr val="lt1"/>
                </a:solidFill>
                <a:latin typeface="Bodoni Moda SemiBold"/>
                <a:ea typeface="Bodoni Moda SemiBold"/>
                <a:cs typeface="Bodoni Moda SemiBold"/>
              </a:defRPr>
            </a:lvl4pPr>
            <a:lvl5pPr>
              <a:buClr>
                <a:schemeClr val="lt1"/>
              </a:buClr>
              <a:buSzPts val="3500"/>
              <a:buFont typeface="Bodoni Moda SemiBold"/>
              <a:buNone/>
              <a:defRPr sz="3500">
                <a:solidFill>
                  <a:schemeClr val="lt1"/>
                </a:solidFill>
                <a:latin typeface="Bodoni Moda SemiBold"/>
                <a:ea typeface="Bodoni Moda SemiBold"/>
                <a:cs typeface="Bodoni Moda SemiBold"/>
              </a:defRPr>
            </a:lvl5pPr>
            <a:lvl6pPr>
              <a:buClr>
                <a:schemeClr val="lt1"/>
              </a:buClr>
              <a:buSzPts val="3500"/>
              <a:buFont typeface="Bodoni Moda SemiBold"/>
              <a:buNone/>
              <a:defRPr sz="3500">
                <a:solidFill>
                  <a:schemeClr val="lt1"/>
                </a:solidFill>
                <a:latin typeface="Bodoni Moda SemiBold"/>
                <a:ea typeface="Bodoni Moda SemiBold"/>
                <a:cs typeface="Bodoni Moda SemiBold"/>
              </a:defRPr>
            </a:lvl6pPr>
            <a:lvl7pPr>
              <a:buClr>
                <a:schemeClr val="lt1"/>
              </a:buClr>
              <a:buSzPts val="3500"/>
              <a:buFont typeface="Bodoni Moda SemiBold"/>
              <a:buNone/>
              <a:defRPr sz="3500">
                <a:solidFill>
                  <a:schemeClr val="lt1"/>
                </a:solidFill>
                <a:latin typeface="Bodoni Moda SemiBold"/>
                <a:ea typeface="Bodoni Moda SemiBold"/>
                <a:cs typeface="Bodoni Moda SemiBold"/>
              </a:defRPr>
            </a:lvl7pPr>
            <a:lvl8pPr>
              <a:buClr>
                <a:schemeClr val="lt1"/>
              </a:buClr>
              <a:buSzPts val="3500"/>
              <a:buFont typeface="Bodoni Moda SemiBold"/>
              <a:buNone/>
              <a:defRPr sz="3500">
                <a:solidFill>
                  <a:schemeClr val="lt1"/>
                </a:solidFill>
                <a:latin typeface="Bodoni Moda SemiBold"/>
                <a:ea typeface="Bodoni Moda SemiBold"/>
                <a:cs typeface="Bodoni Moda SemiBold"/>
              </a:defRPr>
            </a:lvl8pPr>
            <a:lvl9pPr>
              <a:buClr>
                <a:schemeClr val="lt1"/>
              </a:buClr>
              <a:buSzPts val="3500"/>
              <a:buFont typeface="Bodoni Moda SemiBold"/>
              <a:buNone/>
              <a:defRPr sz="3500">
                <a:solidFill>
                  <a:schemeClr val="lt1"/>
                </a:solidFill>
                <a:latin typeface="Bodoni Moda SemiBold"/>
                <a:ea typeface="Bodoni Moda SemiBold"/>
                <a:cs typeface="Bodoni Moda SemiBold"/>
              </a:defRPr>
            </a:lvl9pPr>
          </a:lstStyle>
          <a:p>
            <a:pPr algn="l"/>
            <a:r>
              <a:rPr lang="en-US" sz="2200" dirty="0"/>
              <a:t>II. </a:t>
            </a:r>
            <a:r>
              <a:rPr lang="en-US" sz="2200" dirty="0" err="1"/>
              <a:t>Tính</a:t>
            </a:r>
            <a:r>
              <a:rPr lang="en-US" sz="2200" dirty="0"/>
              <a:t> </a:t>
            </a:r>
            <a:r>
              <a:rPr lang="en-US" sz="2200" dirty="0" err="1"/>
              <a:t>Chất</a:t>
            </a:r>
            <a:r>
              <a:rPr lang="en-US" sz="2200" dirty="0"/>
              <a:t> </a:t>
            </a:r>
            <a:r>
              <a:rPr lang="en-US" sz="2200" dirty="0" err="1"/>
              <a:t>Hóa</a:t>
            </a:r>
            <a:r>
              <a:rPr lang="en-US" sz="2200" dirty="0"/>
              <a:t> </a:t>
            </a:r>
            <a:r>
              <a:rPr lang="en-US" sz="2200" dirty="0" err="1"/>
              <a:t>Học</a:t>
            </a:r>
            <a:endParaRPr lang="en-US" sz="2200" dirty="0"/>
          </a:p>
        </p:txBody>
      </p:sp>
      <p:grpSp>
        <p:nvGrpSpPr>
          <p:cNvPr id="3" name="Group 2">
            <a:extLst>
              <a:ext uri="{FF2B5EF4-FFF2-40B4-BE49-F238E27FC236}">
                <a16:creationId xmlns:a16="http://schemas.microsoft.com/office/drawing/2014/main" id="{00D9BC03-FEB8-55FA-C3C6-7E36CB3929D3}"/>
              </a:ext>
            </a:extLst>
          </p:cNvPr>
          <p:cNvGrpSpPr/>
          <p:nvPr/>
        </p:nvGrpSpPr>
        <p:grpSpPr>
          <a:xfrm>
            <a:off x="703745" y="850737"/>
            <a:ext cx="338790" cy="338790"/>
            <a:chOff x="7180424" y="955856"/>
            <a:chExt cx="1129990" cy="1129990"/>
          </a:xfrm>
        </p:grpSpPr>
        <p:sp>
          <p:nvSpPr>
            <p:cNvPr id="4" name="Oval 3">
              <a:extLst>
                <a:ext uri="{FF2B5EF4-FFF2-40B4-BE49-F238E27FC236}">
                  <a16:creationId xmlns:a16="http://schemas.microsoft.com/office/drawing/2014/main" id="{F2F0FAB3-7DE8-BCB9-8E5A-A288BF465AF7}"/>
                </a:ext>
              </a:extLst>
            </p:cNvPr>
            <p:cNvSpPr/>
            <p:nvPr/>
          </p:nvSpPr>
          <p:spPr>
            <a:xfrm>
              <a:off x="7180424" y="955856"/>
              <a:ext cx="1129990" cy="1129990"/>
            </a:xfrm>
            <a:prstGeom prst="ellipse">
              <a:avLst/>
            </a:prstGeom>
            <a:solidFill>
              <a:schemeClr val="accent6"/>
            </a:solidFill>
            <a:ln>
              <a:noFill/>
            </a:ln>
            <a:effectLst>
              <a:glow rad="63500">
                <a:srgbClr val="FFC000">
                  <a:alpha val="40000"/>
                </a:srgbClr>
              </a:glo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5" name="Picture 4" descr="Flask ">
              <a:extLst>
                <a:ext uri="{FF2B5EF4-FFF2-40B4-BE49-F238E27FC236}">
                  <a16:creationId xmlns:a16="http://schemas.microsoft.com/office/drawing/2014/main" id="{D4580313-8556-04A4-BEE1-130C777F636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325699" y="1062096"/>
              <a:ext cx="832989" cy="832989"/>
            </a:xfrm>
            <a:prstGeom prst="rect">
              <a:avLst/>
            </a:prstGeom>
            <a:noFill/>
            <a:extLst>
              <a:ext uri="{909E8E84-426E-40DD-AFC4-6F175D3DCCD1}">
                <a14:hiddenFill xmlns:a14="http://schemas.microsoft.com/office/drawing/2010/main">
                  <a:solidFill>
                    <a:srgbClr val="FFFFFF"/>
                  </a:solidFill>
                </a14:hiddenFill>
              </a:ext>
            </a:extLst>
          </p:spPr>
        </p:pic>
      </p:grpSp>
      <p:sp>
        <p:nvSpPr>
          <p:cNvPr id="2650" name="Title 1">
            <a:extLst>
              <a:ext uri="{FF2B5EF4-FFF2-40B4-BE49-F238E27FC236}">
                <a16:creationId xmlns:a16="http://schemas.microsoft.com/office/drawing/2014/main" id="{D6F78785-FC6B-921B-A43C-F266A3D5D109}"/>
              </a:ext>
            </a:extLst>
          </p:cNvPr>
          <p:cNvSpPr txBox="1"/>
          <p:nvPr/>
        </p:nvSpPr>
        <p:spPr>
          <a:xfrm>
            <a:off x="1033355" y="1702555"/>
            <a:ext cx="8564450" cy="372292"/>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defTabSz="685800">
              <a:buClrTx/>
              <a:defRPr/>
            </a:pPr>
            <a:r>
              <a:rPr lang="en-US" sz="2400" b="1" dirty="0">
                <a:solidFill>
                  <a:srgbClr val="CD2605"/>
                </a:solidFill>
                <a:latin typeface="Calibri" panose="020F0502020204030204" pitchFamily="34" charset="0"/>
                <a:cs typeface="Calibri" panose="020F0502020204030204" pitchFamily="34" charset="0"/>
              </a:rPr>
              <a:t>3. </a:t>
            </a:r>
            <a:r>
              <a:rPr lang="en-US" sz="2400" b="1" dirty="0" err="1">
                <a:solidFill>
                  <a:srgbClr val="CD2605"/>
                </a:solidFill>
                <a:latin typeface="Calibri" panose="020F0502020204030204" pitchFamily="34" charset="0"/>
                <a:cs typeface="Calibri" panose="020F0502020204030204" pitchFamily="34" charset="0"/>
              </a:rPr>
              <a:t>Phản</a:t>
            </a:r>
            <a:r>
              <a:rPr lang="en-US" sz="2400" b="1" dirty="0">
                <a:solidFill>
                  <a:srgbClr val="CD2605"/>
                </a:solidFill>
                <a:latin typeface="Calibri" panose="020F0502020204030204" pitchFamily="34" charset="0"/>
                <a:cs typeface="Calibri" panose="020F0502020204030204" pitchFamily="34" charset="0"/>
              </a:rPr>
              <a:t> </a:t>
            </a:r>
            <a:r>
              <a:rPr lang="en-US" sz="2400" b="1" dirty="0" err="1">
                <a:solidFill>
                  <a:srgbClr val="CD2605"/>
                </a:solidFill>
                <a:latin typeface="Calibri" panose="020F0502020204030204" pitchFamily="34" charset="0"/>
                <a:cs typeface="Calibri" panose="020F0502020204030204" pitchFamily="34" charset="0"/>
              </a:rPr>
              <a:t>ứng</a:t>
            </a:r>
            <a:r>
              <a:rPr lang="en-US" sz="2400" b="1" dirty="0">
                <a:solidFill>
                  <a:srgbClr val="CD2605"/>
                </a:solidFill>
                <a:latin typeface="Calibri" panose="020F0502020204030204" pitchFamily="34" charset="0"/>
                <a:cs typeface="Calibri" panose="020F0502020204030204" pitchFamily="34" charset="0"/>
              </a:rPr>
              <a:t> </a:t>
            </a:r>
            <a:r>
              <a:rPr lang="en-US" sz="2400" b="1" dirty="0" err="1">
                <a:solidFill>
                  <a:srgbClr val="CD2605"/>
                </a:solidFill>
                <a:latin typeface="Calibri" panose="020F0502020204030204" pitchFamily="34" charset="0"/>
                <a:cs typeface="Calibri" panose="020F0502020204030204" pitchFamily="34" charset="0"/>
              </a:rPr>
              <a:t>cháy</a:t>
            </a:r>
            <a:endParaRPr lang="vi-VN" sz="2400" b="1" dirty="0">
              <a:solidFill>
                <a:srgbClr val="CD2605"/>
              </a:solidFill>
              <a:latin typeface="Calibri" panose="020F0502020204030204" pitchFamily="34" charset="0"/>
              <a:cs typeface="Calibri" panose="020F0502020204030204" pitchFamily="34" charset="0"/>
            </a:endParaRPr>
          </a:p>
        </p:txBody>
      </p:sp>
      <mc:AlternateContent xmlns:mc="http://schemas.openxmlformats.org/markup-compatibility/2006" xmlns:a14="http://schemas.microsoft.com/office/drawing/2010/main">
        <mc:Choice Requires="a14">
          <p:sp>
            <p:nvSpPr>
              <p:cNvPr id="9" name="TextBox 15">
                <a:extLst>
                  <a:ext uri="{FF2B5EF4-FFF2-40B4-BE49-F238E27FC236}">
                    <a16:creationId xmlns:a16="http://schemas.microsoft.com/office/drawing/2014/main" id="{15C7AC79-0600-F6DD-5649-B51EA630581A}"/>
                  </a:ext>
                </a:extLst>
              </p:cNvPr>
              <p:cNvSpPr txBox="1"/>
              <p:nvPr/>
            </p:nvSpPr>
            <p:spPr>
              <a:xfrm>
                <a:off x="2101776" y="2271154"/>
                <a:ext cx="5706118" cy="652615"/>
              </a:xfrm>
              <a:prstGeom prst="rect">
                <a:avLst/>
              </a:prstGeom>
              <a:noFill/>
              <a:ln w="9525">
                <a:noFill/>
              </a:ln>
            </p:spPr>
            <p:txBody>
              <a:bodyPr wrap="square" anchor="t" anchorCtr="0">
                <a:spAutoFit/>
              </a:bodyPr>
              <a:lstStyle/>
              <a:p>
                <a:pPr defTabSz="685800">
                  <a:lnSpc>
                    <a:spcPct val="120000"/>
                  </a:lnSpc>
                  <a:spcAft>
                    <a:spcPts val="45"/>
                  </a:spcAft>
                  <a:buClrTx/>
                  <a:defRPr/>
                </a:pPr>
                <a:r>
                  <a:rPr lang="en-US" sz="2400" b="1" kern="1200" dirty="0">
                    <a:solidFill>
                      <a:srgbClr val="002060"/>
                    </a:solidFill>
                    <a:latin typeface="Calibri" panose="020F0502020204030204" pitchFamily="34" charset="0"/>
                    <a:ea typeface="+mn-ea"/>
                    <a:cs typeface="Calibri" panose="020F0502020204030204" pitchFamily="34" charset="0"/>
                  </a:rPr>
                  <a:t>CH</a:t>
                </a:r>
                <a:r>
                  <a:rPr lang="en-US" sz="2400" b="1" kern="1200" baseline="-25000" dirty="0">
                    <a:solidFill>
                      <a:srgbClr val="002060"/>
                    </a:solidFill>
                    <a:latin typeface="Calibri" panose="020F0502020204030204" pitchFamily="34" charset="0"/>
                    <a:ea typeface="+mn-ea"/>
                    <a:cs typeface="Calibri" panose="020F0502020204030204" pitchFamily="34" charset="0"/>
                  </a:rPr>
                  <a:t>3</a:t>
                </a:r>
                <a:r>
                  <a:rPr lang="en-US" sz="2400" b="1" kern="1200" dirty="0">
                    <a:solidFill>
                      <a:srgbClr val="002060"/>
                    </a:solidFill>
                    <a:latin typeface="Calibri" panose="020F0502020204030204" pitchFamily="34" charset="0"/>
                    <a:ea typeface="+mn-ea"/>
                    <a:cs typeface="Calibri" panose="020F0502020204030204" pitchFamily="34" charset="0"/>
                  </a:rPr>
                  <a:t>COOH +  2</a:t>
                </a:r>
                <a:r>
                  <a:rPr lang="en-US" altLang="en-US" sz="2400" b="1" kern="1200" dirty="0">
                    <a:solidFill>
                      <a:srgbClr val="002060"/>
                    </a:solidFill>
                    <a:latin typeface="Calibri" panose="020F0502020204030204" pitchFamily="34" charset="0"/>
                    <a:ea typeface="+mn-ea"/>
                    <a:cs typeface="Calibri" panose="020F0502020204030204" pitchFamily="34" charset="0"/>
                  </a:rPr>
                  <a:t>O</a:t>
                </a:r>
                <a:r>
                  <a:rPr lang="en-US" altLang="en-US" sz="2400" b="1" kern="1200" baseline="-25000" dirty="0">
                    <a:solidFill>
                      <a:srgbClr val="002060"/>
                    </a:solidFill>
                    <a:latin typeface="Calibri" panose="020F0502020204030204" pitchFamily="34" charset="0"/>
                    <a:ea typeface="+mn-ea"/>
                    <a:cs typeface="Calibri" panose="020F0502020204030204" pitchFamily="34" charset="0"/>
                  </a:rPr>
                  <a:t>2</a:t>
                </a:r>
                <a:r>
                  <a:rPr lang="en-US" altLang="en-US" sz="2400" b="1" kern="1200" dirty="0">
                    <a:solidFill>
                      <a:srgbClr val="002060"/>
                    </a:solidFill>
                    <a:latin typeface="Calibri" panose="020F0502020204030204" pitchFamily="34" charset="0"/>
                    <a:ea typeface="+mn-ea"/>
                    <a:cs typeface="Calibri" panose="020F0502020204030204" pitchFamily="34" charset="0"/>
                  </a:rPr>
                  <a:t> </a:t>
                </a:r>
                <a14:m>
                  <m:oMath xmlns:m="http://schemas.openxmlformats.org/officeDocument/2006/math">
                    <m:groupChr>
                      <m:groupChrPr>
                        <m:chr m:val="→"/>
                        <m:vertJc m:val="bot"/>
                        <m:ctrlPr>
                          <a:rPr lang="en-US" sz="2400" b="1" i="1" kern="1200" smtClean="0">
                            <a:solidFill>
                              <a:srgbClr val="002060"/>
                            </a:solidFill>
                            <a:latin typeface="Cambria Math" panose="02040503050406030204" pitchFamily="18" charset="0"/>
                            <a:ea typeface="+mn-ea"/>
                            <a:cs typeface="Calibri" panose="020F0502020204030204" pitchFamily="34" charset="0"/>
                          </a:rPr>
                        </m:ctrlPr>
                      </m:groupChrPr>
                      <m:e>
                        <m:r>
                          <m:rPr>
                            <m:nor/>
                          </m:rPr>
                          <a:rPr lang="en-US" sz="2400" b="1" i="0" kern="1200" smtClean="0">
                            <a:solidFill>
                              <a:srgbClr val="002060"/>
                            </a:solidFill>
                            <a:latin typeface="Cambria Math" panose="02040503050406030204" pitchFamily="18" charset="0"/>
                            <a:ea typeface="+mn-ea"/>
                            <a:cs typeface="Calibri" panose="020F0502020204030204" pitchFamily="34" charset="0"/>
                          </a:rPr>
                          <m:t>      </m:t>
                        </m:r>
                        <m:r>
                          <m:rPr>
                            <m:nor/>
                          </m:rPr>
                          <a:rPr lang="en-US" altLang="en-US" sz="2400" b="1" kern="1200" dirty="0">
                            <a:solidFill>
                              <a:srgbClr val="002060"/>
                            </a:solidFill>
                            <a:latin typeface="Calibri" panose="020F0502020204030204" pitchFamily="34" charset="0"/>
                            <a:ea typeface="+mn-ea"/>
                            <a:cs typeface="Calibri" panose="020F0502020204030204" pitchFamily="34" charset="0"/>
                          </a:rPr>
                          <m:t>t</m:t>
                        </m:r>
                        <m:r>
                          <m:rPr>
                            <m:nor/>
                          </m:rPr>
                          <a:rPr lang="en-US" altLang="en-US" sz="2400" b="1" kern="1200" baseline="30000" dirty="0">
                            <a:solidFill>
                              <a:srgbClr val="002060"/>
                            </a:solidFill>
                            <a:latin typeface="Calibri" panose="020F0502020204030204" pitchFamily="34" charset="0"/>
                            <a:ea typeface="+mn-ea"/>
                            <a:cs typeface="Calibri" panose="020F0502020204030204" pitchFamily="34" charset="0"/>
                          </a:rPr>
                          <m:t>o</m:t>
                        </m:r>
                        <m:r>
                          <m:rPr>
                            <m:nor/>
                          </m:rPr>
                          <a:rPr lang="en-US" altLang="en-US" sz="2400" b="1" i="0" kern="1200" baseline="30000" dirty="0" smtClean="0">
                            <a:solidFill>
                              <a:srgbClr val="002060"/>
                            </a:solidFill>
                            <a:latin typeface="Calibri" panose="020F0502020204030204" pitchFamily="34" charset="0"/>
                            <a:ea typeface="+mn-ea"/>
                            <a:cs typeface="Calibri" panose="020F0502020204030204" pitchFamily="34" charset="0"/>
                          </a:rPr>
                          <m:t>        </m:t>
                        </m:r>
                      </m:e>
                    </m:groupChr>
                  </m:oMath>
                </a14:m>
                <a:r>
                  <a:rPr lang="en-US" sz="2400" b="1" kern="1200" dirty="0">
                    <a:solidFill>
                      <a:srgbClr val="002060"/>
                    </a:solidFill>
                    <a:latin typeface="Calibri" panose="020F0502020204030204" pitchFamily="34" charset="0"/>
                    <a:ea typeface="+mn-ea"/>
                    <a:cs typeface="Calibri" panose="020F0502020204030204" pitchFamily="34" charset="0"/>
                  </a:rPr>
                  <a:t> 2CO</a:t>
                </a:r>
                <a:r>
                  <a:rPr lang="en-US" sz="2400" b="1" kern="1200" baseline="-25000" dirty="0">
                    <a:solidFill>
                      <a:srgbClr val="002060"/>
                    </a:solidFill>
                    <a:latin typeface="Calibri" panose="020F0502020204030204" pitchFamily="34" charset="0"/>
                    <a:ea typeface="+mn-ea"/>
                    <a:cs typeface="Calibri" panose="020F0502020204030204" pitchFamily="34" charset="0"/>
                  </a:rPr>
                  <a:t>2</a:t>
                </a:r>
                <a:r>
                  <a:rPr lang="en-US" altLang="en-US" sz="2400" b="1" kern="1200" dirty="0">
                    <a:solidFill>
                      <a:srgbClr val="002060"/>
                    </a:solidFill>
                    <a:latin typeface="Calibri" panose="020F0502020204030204" pitchFamily="34" charset="0"/>
                    <a:ea typeface="+mn-ea"/>
                    <a:cs typeface="Calibri" panose="020F0502020204030204" pitchFamily="34" charset="0"/>
                  </a:rPr>
                  <a:t>  </a:t>
                </a:r>
                <a:r>
                  <a:rPr lang="en-US" sz="2400" b="1" kern="1200" dirty="0">
                    <a:solidFill>
                      <a:srgbClr val="002060"/>
                    </a:solidFill>
                    <a:latin typeface="Calibri" panose="020F0502020204030204" pitchFamily="34" charset="0"/>
                    <a:ea typeface="+mn-ea"/>
                    <a:cs typeface="Calibri" panose="020F0502020204030204" pitchFamily="34" charset="0"/>
                  </a:rPr>
                  <a:t>+  2H</a:t>
                </a:r>
                <a:r>
                  <a:rPr lang="en-US" sz="2400" b="1" kern="1200" baseline="-25000" dirty="0">
                    <a:solidFill>
                      <a:srgbClr val="002060"/>
                    </a:solidFill>
                    <a:latin typeface="Calibri" panose="020F0502020204030204" pitchFamily="34" charset="0"/>
                    <a:ea typeface="+mn-ea"/>
                    <a:cs typeface="Calibri" panose="020F0502020204030204" pitchFamily="34" charset="0"/>
                  </a:rPr>
                  <a:t>2</a:t>
                </a:r>
                <a:r>
                  <a:rPr lang="en-US" sz="2400" b="1" kern="1200" dirty="0">
                    <a:solidFill>
                      <a:srgbClr val="002060"/>
                    </a:solidFill>
                    <a:latin typeface="Calibri" panose="020F0502020204030204" pitchFamily="34" charset="0"/>
                    <a:ea typeface="+mn-ea"/>
                    <a:cs typeface="Calibri" panose="020F0502020204030204" pitchFamily="34" charset="0"/>
                  </a:rPr>
                  <a:t>O</a:t>
                </a:r>
                <a:endParaRPr lang="en-US" sz="2400" b="1" kern="1200" dirty="0">
                  <a:solidFill>
                    <a:srgbClr val="002060"/>
                  </a:solidFill>
                  <a:latin typeface="Calibri" panose="020F0502020204030204" pitchFamily="34" charset="0"/>
                  <a:ea typeface="Times New Roman" panose="02020603050405020304" pitchFamily="18" charset="0"/>
                  <a:cs typeface="Calibri" panose="020F0502020204030204" pitchFamily="34" charset="0"/>
                </a:endParaRPr>
              </a:p>
            </p:txBody>
          </p:sp>
        </mc:Choice>
        <mc:Fallback xmlns="">
          <p:sp>
            <p:nvSpPr>
              <p:cNvPr id="9" name="TextBox 15">
                <a:extLst>
                  <a:ext uri="{FF2B5EF4-FFF2-40B4-BE49-F238E27FC236}">
                    <a16:creationId xmlns:a16="http://schemas.microsoft.com/office/drawing/2014/main" id="{15C7AC79-0600-F6DD-5649-B51EA630581A}"/>
                  </a:ext>
                </a:extLst>
              </p:cNvPr>
              <p:cNvSpPr txBox="1">
                <a:spLocks noRot="1" noChangeAspect="1" noMove="1" noResize="1" noEditPoints="1" noAdjustHandles="1" noChangeArrowheads="1" noChangeShapeType="1" noTextEdit="1"/>
              </p:cNvSpPr>
              <p:nvPr/>
            </p:nvSpPr>
            <p:spPr>
              <a:xfrm>
                <a:off x="2101776" y="2271154"/>
                <a:ext cx="5706118" cy="652615"/>
              </a:xfrm>
              <a:prstGeom prst="rect">
                <a:avLst/>
              </a:prstGeom>
              <a:blipFill>
                <a:blip r:embed="rId4"/>
                <a:stretch>
                  <a:fillRect l="-1709" b="-20561"/>
                </a:stretch>
              </a:blipFill>
              <a:ln w="9525">
                <a:noFill/>
              </a:ln>
            </p:spPr>
            <p:txBody>
              <a:bodyPr/>
              <a:lstStyle/>
              <a:p>
                <a:r>
                  <a:rPr lang="en-US">
                    <a:noFill/>
                  </a:rPr>
                  <a:t> </a:t>
                </a:r>
              </a:p>
            </p:txBody>
          </p:sp>
        </mc:Fallback>
      </mc:AlternateContent>
    </p:spTree>
    <p:extLst>
      <p:ext uri="{BB962C8B-B14F-4D97-AF65-F5344CB8AC3E}">
        <p14:creationId xmlns:p14="http://schemas.microsoft.com/office/powerpoint/2010/main" val="226304838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grpId="1"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fade">
                                      <p:cBhvr>
                                        <p:cTn id="7" dur="1000"/>
                                        <p:tgtEl>
                                          <p:spTgt spid="9"/>
                                        </p:tgtEl>
                                      </p:cBhvr>
                                    </p:animEffect>
                                    <p:anim calcmode="lin" valueType="num">
                                      <p:cBhvr>
                                        <p:cTn id="8" dur="1000" fill="hold"/>
                                        <p:tgtEl>
                                          <p:spTgt spid="9"/>
                                        </p:tgtEl>
                                        <p:attrNameLst>
                                          <p:attrName>ppt_x</p:attrName>
                                        </p:attrNameLst>
                                      </p:cBhvr>
                                      <p:tavLst>
                                        <p:tav tm="0">
                                          <p:val>
                                            <p:strVal val="#ppt_x"/>
                                          </p:val>
                                        </p:tav>
                                        <p:tav tm="100000">
                                          <p:val>
                                            <p:strVal val="#ppt_x"/>
                                          </p:val>
                                        </p:tav>
                                      </p:tavLst>
                                    </p:anim>
                                    <p:anim calcmode="lin" valueType="num">
                                      <p:cBhvr>
                                        <p:cTn id="9" dur="1000" fill="hold"/>
                                        <p:tgtEl>
                                          <p:spTgt spid="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9" grpId="1"/>
    </p:bld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Shape 2391"/>
        <p:cNvGrpSpPr/>
        <p:nvPr/>
      </p:nvGrpSpPr>
      <p:grpSpPr>
        <a:xfrm>
          <a:off x="0" y="0"/>
          <a:ext cx="0" cy="0"/>
          <a:chOff x="0" y="0"/>
          <a:chExt cx="0" cy="0"/>
        </a:xfrm>
      </p:grpSpPr>
      <p:grpSp>
        <p:nvGrpSpPr>
          <p:cNvPr id="6" name="Group 5">
            <a:extLst>
              <a:ext uri="{FF2B5EF4-FFF2-40B4-BE49-F238E27FC236}">
                <a16:creationId xmlns:a16="http://schemas.microsoft.com/office/drawing/2014/main" id="{398DBF91-B46D-8106-A1EF-68B93CC30264}"/>
              </a:ext>
            </a:extLst>
          </p:cNvPr>
          <p:cNvGrpSpPr/>
          <p:nvPr/>
        </p:nvGrpSpPr>
        <p:grpSpPr>
          <a:xfrm>
            <a:off x="518399" y="1111696"/>
            <a:ext cx="3840613" cy="3301903"/>
            <a:chOff x="5112000" y="1075697"/>
            <a:chExt cx="3318778" cy="2853264"/>
          </a:xfrm>
        </p:grpSpPr>
        <p:grpSp>
          <p:nvGrpSpPr>
            <p:cNvPr id="2394" name="Google Shape;2394;p41"/>
            <p:cNvGrpSpPr/>
            <p:nvPr/>
          </p:nvGrpSpPr>
          <p:grpSpPr>
            <a:xfrm>
              <a:off x="5112000" y="1075697"/>
              <a:ext cx="3318778" cy="2853264"/>
              <a:chOff x="584500" y="862997"/>
              <a:chExt cx="3318778" cy="2853264"/>
            </a:xfrm>
          </p:grpSpPr>
          <p:grpSp>
            <p:nvGrpSpPr>
              <p:cNvPr id="2395" name="Google Shape;2395;p41"/>
              <p:cNvGrpSpPr/>
              <p:nvPr/>
            </p:nvGrpSpPr>
            <p:grpSpPr>
              <a:xfrm>
                <a:off x="584500" y="862997"/>
                <a:ext cx="2282725" cy="1566150"/>
                <a:chOff x="6861275" y="-245925"/>
                <a:chExt cx="2282725" cy="1566150"/>
              </a:xfrm>
            </p:grpSpPr>
            <p:sp>
              <p:nvSpPr>
                <p:cNvPr id="2396" name="Google Shape;2396;p41"/>
                <p:cNvSpPr/>
                <p:nvPr/>
              </p:nvSpPr>
              <p:spPr>
                <a:xfrm>
                  <a:off x="6861275" y="-245925"/>
                  <a:ext cx="2282725" cy="1566150"/>
                </a:xfrm>
                <a:custGeom>
                  <a:avLst/>
                  <a:gdLst/>
                  <a:ahLst/>
                  <a:cxnLst/>
                  <a:rect l="l" t="t" r="r" b="b"/>
                  <a:pathLst>
                    <a:path w="91309" h="62646" extrusionOk="0">
                      <a:moveTo>
                        <a:pt x="0" y="1"/>
                      </a:moveTo>
                      <a:lnTo>
                        <a:pt x="0" y="62646"/>
                      </a:lnTo>
                      <a:lnTo>
                        <a:pt x="91309" y="62646"/>
                      </a:lnTo>
                      <a:lnTo>
                        <a:pt x="9130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7" name="Google Shape;2397;p41"/>
                <p:cNvSpPr/>
                <p:nvPr/>
              </p:nvSpPr>
              <p:spPr>
                <a:xfrm>
                  <a:off x="6937250" y="-170700"/>
                  <a:ext cx="2130000" cy="1412675"/>
                </a:xfrm>
                <a:custGeom>
                  <a:avLst/>
                  <a:gdLst/>
                  <a:ahLst/>
                  <a:cxnLst/>
                  <a:rect l="l" t="t" r="r" b="b"/>
                  <a:pathLst>
                    <a:path w="85200" h="56507" extrusionOk="0">
                      <a:moveTo>
                        <a:pt x="1" y="1"/>
                      </a:moveTo>
                      <a:lnTo>
                        <a:pt x="1" y="56506"/>
                      </a:lnTo>
                      <a:lnTo>
                        <a:pt x="85200" y="56506"/>
                      </a:lnTo>
                      <a:lnTo>
                        <a:pt x="8520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8" name="Google Shape;2398;p41"/>
                <p:cNvSpPr/>
                <p:nvPr/>
              </p:nvSpPr>
              <p:spPr>
                <a:xfrm>
                  <a:off x="7036050" y="626425"/>
                  <a:ext cx="1831350" cy="64625"/>
                </a:xfrm>
                <a:custGeom>
                  <a:avLst/>
                  <a:gdLst/>
                  <a:ahLst/>
                  <a:cxnLst/>
                  <a:rect l="l" t="t" r="r" b="b"/>
                  <a:pathLst>
                    <a:path w="73254" h="2585" extrusionOk="0">
                      <a:moveTo>
                        <a:pt x="21338" y="1"/>
                      </a:moveTo>
                      <a:lnTo>
                        <a:pt x="21216" y="92"/>
                      </a:lnTo>
                      <a:lnTo>
                        <a:pt x="18282" y="2058"/>
                      </a:lnTo>
                      <a:lnTo>
                        <a:pt x="18282" y="2058"/>
                      </a:lnTo>
                      <a:lnTo>
                        <a:pt x="15350" y="122"/>
                      </a:lnTo>
                      <a:lnTo>
                        <a:pt x="15259" y="31"/>
                      </a:lnTo>
                      <a:lnTo>
                        <a:pt x="15137" y="122"/>
                      </a:lnTo>
                      <a:lnTo>
                        <a:pt x="12188" y="2099"/>
                      </a:lnTo>
                      <a:lnTo>
                        <a:pt x="9210" y="153"/>
                      </a:lnTo>
                      <a:lnTo>
                        <a:pt x="9119" y="92"/>
                      </a:lnTo>
                      <a:lnTo>
                        <a:pt x="9058" y="153"/>
                      </a:lnTo>
                      <a:lnTo>
                        <a:pt x="6093" y="2169"/>
                      </a:lnTo>
                      <a:lnTo>
                        <a:pt x="6093" y="2169"/>
                      </a:lnTo>
                      <a:lnTo>
                        <a:pt x="3101" y="244"/>
                      </a:lnTo>
                      <a:lnTo>
                        <a:pt x="3040" y="183"/>
                      </a:lnTo>
                      <a:lnTo>
                        <a:pt x="3009" y="244"/>
                      </a:lnTo>
                      <a:lnTo>
                        <a:pt x="0" y="2311"/>
                      </a:lnTo>
                      <a:lnTo>
                        <a:pt x="61" y="2372"/>
                      </a:lnTo>
                      <a:lnTo>
                        <a:pt x="3085" y="426"/>
                      </a:lnTo>
                      <a:lnTo>
                        <a:pt x="3085" y="426"/>
                      </a:lnTo>
                      <a:lnTo>
                        <a:pt x="6079" y="2432"/>
                      </a:lnTo>
                      <a:lnTo>
                        <a:pt x="6171" y="2463"/>
                      </a:lnTo>
                      <a:lnTo>
                        <a:pt x="6231" y="2432"/>
                      </a:lnTo>
                      <a:lnTo>
                        <a:pt x="9224" y="496"/>
                      </a:lnTo>
                      <a:lnTo>
                        <a:pt x="9224" y="496"/>
                      </a:lnTo>
                      <a:lnTo>
                        <a:pt x="12159" y="2463"/>
                      </a:lnTo>
                      <a:lnTo>
                        <a:pt x="12280" y="2554"/>
                      </a:lnTo>
                      <a:lnTo>
                        <a:pt x="12402" y="2463"/>
                      </a:lnTo>
                      <a:lnTo>
                        <a:pt x="15348" y="538"/>
                      </a:lnTo>
                      <a:lnTo>
                        <a:pt x="15348" y="538"/>
                      </a:lnTo>
                      <a:lnTo>
                        <a:pt x="18268" y="2524"/>
                      </a:lnTo>
                      <a:lnTo>
                        <a:pt x="18390" y="2584"/>
                      </a:lnTo>
                      <a:lnTo>
                        <a:pt x="18511" y="2524"/>
                      </a:lnTo>
                      <a:lnTo>
                        <a:pt x="21444" y="558"/>
                      </a:lnTo>
                      <a:lnTo>
                        <a:pt x="21444" y="558"/>
                      </a:lnTo>
                      <a:lnTo>
                        <a:pt x="24378" y="2524"/>
                      </a:lnTo>
                      <a:lnTo>
                        <a:pt x="24469" y="2584"/>
                      </a:lnTo>
                      <a:lnTo>
                        <a:pt x="24590" y="2524"/>
                      </a:lnTo>
                      <a:lnTo>
                        <a:pt x="27526" y="528"/>
                      </a:lnTo>
                      <a:lnTo>
                        <a:pt x="27526" y="528"/>
                      </a:lnTo>
                      <a:lnTo>
                        <a:pt x="30487" y="2463"/>
                      </a:lnTo>
                      <a:lnTo>
                        <a:pt x="30609" y="2554"/>
                      </a:lnTo>
                      <a:lnTo>
                        <a:pt x="30670" y="2463"/>
                      </a:lnTo>
                      <a:lnTo>
                        <a:pt x="33619" y="487"/>
                      </a:lnTo>
                      <a:lnTo>
                        <a:pt x="33619" y="487"/>
                      </a:lnTo>
                      <a:lnTo>
                        <a:pt x="36597" y="2432"/>
                      </a:lnTo>
                      <a:lnTo>
                        <a:pt x="36688" y="2463"/>
                      </a:lnTo>
                      <a:lnTo>
                        <a:pt x="36749" y="2432"/>
                      </a:lnTo>
                      <a:lnTo>
                        <a:pt x="39773" y="406"/>
                      </a:lnTo>
                      <a:lnTo>
                        <a:pt x="39773" y="406"/>
                      </a:lnTo>
                      <a:lnTo>
                        <a:pt x="42797" y="2402"/>
                      </a:lnTo>
                      <a:lnTo>
                        <a:pt x="42828" y="2432"/>
                      </a:lnTo>
                      <a:lnTo>
                        <a:pt x="42858" y="2402"/>
                      </a:lnTo>
                      <a:cubicBezTo>
                        <a:pt x="43608" y="1922"/>
                        <a:pt x="45098" y="910"/>
                        <a:pt x="45867" y="416"/>
                      </a:cubicBezTo>
                      <a:lnTo>
                        <a:pt x="45867" y="416"/>
                      </a:lnTo>
                      <a:cubicBezTo>
                        <a:pt x="46889" y="1078"/>
                        <a:pt x="47853" y="1770"/>
                        <a:pt x="48877" y="2432"/>
                      </a:cubicBezTo>
                      <a:lnTo>
                        <a:pt x="48907" y="2463"/>
                      </a:lnTo>
                      <a:lnTo>
                        <a:pt x="48937" y="2432"/>
                      </a:lnTo>
                      <a:lnTo>
                        <a:pt x="51960" y="476"/>
                      </a:lnTo>
                      <a:lnTo>
                        <a:pt x="51960" y="476"/>
                      </a:lnTo>
                      <a:lnTo>
                        <a:pt x="54925" y="2463"/>
                      </a:lnTo>
                      <a:lnTo>
                        <a:pt x="54986" y="2554"/>
                      </a:lnTo>
                      <a:lnTo>
                        <a:pt x="55077" y="2463"/>
                      </a:lnTo>
                      <a:lnTo>
                        <a:pt x="58008" y="529"/>
                      </a:lnTo>
                      <a:lnTo>
                        <a:pt x="58008" y="529"/>
                      </a:lnTo>
                      <a:cubicBezTo>
                        <a:pt x="58978" y="1200"/>
                        <a:pt x="59975" y="1817"/>
                        <a:pt x="60944" y="2463"/>
                      </a:cubicBezTo>
                      <a:lnTo>
                        <a:pt x="61065" y="2554"/>
                      </a:lnTo>
                      <a:lnTo>
                        <a:pt x="61156" y="2463"/>
                      </a:lnTo>
                      <a:lnTo>
                        <a:pt x="64091" y="496"/>
                      </a:lnTo>
                      <a:lnTo>
                        <a:pt x="64091" y="496"/>
                      </a:lnTo>
                      <a:cubicBezTo>
                        <a:pt x="65089" y="1142"/>
                        <a:pt x="66086" y="1787"/>
                        <a:pt x="67084" y="2432"/>
                      </a:cubicBezTo>
                      <a:lnTo>
                        <a:pt x="67144" y="2463"/>
                      </a:lnTo>
                      <a:lnTo>
                        <a:pt x="67205" y="2432"/>
                      </a:lnTo>
                      <a:lnTo>
                        <a:pt x="70215" y="416"/>
                      </a:lnTo>
                      <a:lnTo>
                        <a:pt x="70215" y="416"/>
                      </a:lnTo>
                      <a:lnTo>
                        <a:pt x="73254" y="2372"/>
                      </a:lnTo>
                      <a:lnTo>
                        <a:pt x="73254" y="2372"/>
                      </a:lnTo>
                      <a:lnTo>
                        <a:pt x="70154" y="183"/>
                      </a:lnTo>
                      <a:lnTo>
                        <a:pt x="70093" y="153"/>
                      </a:lnTo>
                      <a:lnTo>
                        <a:pt x="70062" y="183"/>
                      </a:lnTo>
                      <a:lnTo>
                        <a:pt x="67069" y="2110"/>
                      </a:lnTo>
                      <a:lnTo>
                        <a:pt x="67069" y="2110"/>
                      </a:lnTo>
                      <a:cubicBezTo>
                        <a:pt x="66063" y="1456"/>
                        <a:pt x="65113" y="775"/>
                        <a:pt x="64105" y="122"/>
                      </a:cubicBezTo>
                      <a:lnTo>
                        <a:pt x="64014" y="31"/>
                      </a:lnTo>
                      <a:lnTo>
                        <a:pt x="63953" y="122"/>
                      </a:lnTo>
                      <a:lnTo>
                        <a:pt x="61002" y="2070"/>
                      </a:lnTo>
                      <a:lnTo>
                        <a:pt x="61002" y="2070"/>
                      </a:lnTo>
                      <a:cubicBezTo>
                        <a:pt x="59971" y="1417"/>
                        <a:pt x="58967" y="710"/>
                        <a:pt x="57934" y="31"/>
                      </a:cubicBezTo>
                      <a:lnTo>
                        <a:pt x="57843" y="122"/>
                      </a:lnTo>
                      <a:lnTo>
                        <a:pt x="54894" y="2099"/>
                      </a:lnTo>
                      <a:lnTo>
                        <a:pt x="54894" y="2099"/>
                      </a:lnTo>
                      <a:lnTo>
                        <a:pt x="51916" y="153"/>
                      </a:lnTo>
                      <a:lnTo>
                        <a:pt x="51825" y="122"/>
                      </a:lnTo>
                      <a:lnTo>
                        <a:pt x="51764" y="153"/>
                      </a:lnTo>
                      <a:lnTo>
                        <a:pt x="48771" y="2188"/>
                      </a:lnTo>
                      <a:lnTo>
                        <a:pt x="48771" y="2188"/>
                      </a:lnTo>
                      <a:cubicBezTo>
                        <a:pt x="47782" y="1501"/>
                        <a:pt x="46764" y="872"/>
                        <a:pt x="45746" y="183"/>
                      </a:cubicBezTo>
                      <a:lnTo>
                        <a:pt x="45715" y="153"/>
                      </a:lnTo>
                      <a:lnTo>
                        <a:pt x="45685" y="183"/>
                      </a:lnTo>
                      <a:cubicBezTo>
                        <a:pt x="44935" y="723"/>
                        <a:pt x="43445" y="1707"/>
                        <a:pt x="42676" y="2229"/>
                      </a:cubicBezTo>
                      <a:lnTo>
                        <a:pt x="42676" y="2229"/>
                      </a:lnTo>
                      <a:lnTo>
                        <a:pt x="39667" y="183"/>
                      </a:lnTo>
                      <a:lnTo>
                        <a:pt x="39636" y="153"/>
                      </a:lnTo>
                      <a:lnTo>
                        <a:pt x="39606" y="183"/>
                      </a:lnTo>
                      <a:lnTo>
                        <a:pt x="36582" y="2189"/>
                      </a:lnTo>
                      <a:lnTo>
                        <a:pt x="36582" y="2189"/>
                      </a:lnTo>
                      <a:lnTo>
                        <a:pt x="33588" y="153"/>
                      </a:lnTo>
                      <a:lnTo>
                        <a:pt x="33527" y="122"/>
                      </a:lnTo>
                      <a:lnTo>
                        <a:pt x="33436" y="153"/>
                      </a:lnTo>
                      <a:lnTo>
                        <a:pt x="30458" y="2099"/>
                      </a:lnTo>
                      <a:lnTo>
                        <a:pt x="30458" y="2099"/>
                      </a:lnTo>
                      <a:lnTo>
                        <a:pt x="27508" y="122"/>
                      </a:lnTo>
                      <a:lnTo>
                        <a:pt x="27417" y="31"/>
                      </a:lnTo>
                      <a:lnTo>
                        <a:pt x="27296" y="122"/>
                      </a:lnTo>
                      <a:lnTo>
                        <a:pt x="24363" y="2058"/>
                      </a:lnTo>
                      <a:lnTo>
                        <a:pt x="24363" y="2058"/>
                      </a:lnTo>
                      <a:lnTo>
                        <a:pt x="21429" y="92"/>
                      </a:lnTo>
                      <a:lnTo>
                        <a:pt x="2133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9" name="Google Shape;2399;p41"/>
                <p:cNvSpPr/>
                <p:nvPr/>
              </p:nvSpPr>
              <p:spPr>
                <a:xfrm>
                  <a:off x="7036050" y="835400"/>
                  <a:ext cx="1831350" cy="64625"/>
                </a:xfrm>
                <a:custGeom>
                  <a:avLst/>
                  <a:gdLst/>
                  <a:ahLst/>
                  <a:cxnLst/>
                  <a:rect l="l" t="t" r="r" b="b"/>
                  <a:pathLst>
                    <a:path w="73254" h="2585" extrusionOk="0">
                      <a:moveTo>
                        <a:pt x="21338" y="1"/>
                      </a:moveTo>
                      <a:lnTo>
                        <a:pt x="21216" y="92"/>
                      </a:lnTo>
                      <a:lnTo>
                        <a:pt x="18282" y="2058"/>
                      </a:lnTo>
                      <a:lnTo>
                        <a:pt x="18282" y="2058"/>
                      </a:lnTo>
                      <a:lnTo>
                        <a:pt x="15350" y="122"/>
                      </a:lnTo>
                      <a:lnTo>
                        <a:pt x="15259" y="31"/>
                      </a:lnTo>
                      <a:lnTo>
                        <a:pt x="15137" y="122"/>
                      </a:lnTo>
                      <a:lnTo>
                        <a:pt x="12188" y="2098"/>
                      </a:lnTo>
                      <a:lnTo>
                        <a:pt x="12188" y="2098"/>
                      </a:lnTo>
                      <a:lnTo>
                        <a:pt x="9210" y="153"/>
                      </a:lnTo>
                      <a:lnTo>
                        <a:pt x="9119" y="92"/>
                      </a:lnTo>
                      <a:lnTo>
                        <a:pt x="9058" y="153"/>
                      </a:lnTo>
                      <a:lnTo>
                        <a:pt x="6092" y="2169"/>
                      </a:lnTo>
                      <a:lnTo>
                        <a:pt x="6092" y="2169"/>
                      </a:lnTo>
                      <a:lnTo>
                        <a:pt x="3070" y="244"/>
                      </a:lnTo>
                      <a:lnTo>
                        <a:pt x="3040" y="183"/>
                      </a:lnTo>
                      <a:lnTo>
                        <a:pt x="3009" y="244"/>
                      </a:lnTo>
                      <a:lnTo>
                        <a:pt x="0" y="2311"/>
                      </a:lnTo>
                      <a:lnTo>
                        <a:pt x="31" y="2371"/>
                      </a:lnTo>
                      <a:lnTo>
                        <a:pt x="3084" y="426"/>
                      </a:lnTo>
                      <a:lnTo>
                        <a:pt x="3084" y="426"/>
                      </a:lnTo>
                      <a:lnTo>
                        <a:pt x="6079" y="2432"/>
                      </a:lnTo>
                      <a:lnTo>
                        <a:pt x="6171" y="2463"/>
                      </a:lnTo>
                      <a:lnTo>
                        <a:pt x="6231" y="2432"/>
                      </a:lnTo>
                      <a:lnTo>
                        <a:pt x="9209" y="486"/>
                      </a:lnTo>
                      <a:lnTo>
                        <a:pt x="9209" y="486"/>
                      </a:lnTo>
                      <a:lnTo>
                        <a:pt x="12159" y="2463"/>
                      </a:lnTo>
                      <a:lnTo>
                        <a:pt x="12280" y="2554"/>
                      </a:lnTo>
                      <a:lnTo>
                        <a:pt x="12402" y="2463"/>
                      </a:lnTo>
                      <a:lnTo>
                        <a:pt x="15348" y="538"/>
                      </a:lnTo>
                      <a:lnTo>
                        <a:pt x="15348" y="538"/>
                      </a:lnTo>
                      <a:lnTo>
                        <a:pt x="18268" y="2523"/>
                      </a:lnTo>
                      <a:lnTo>
                        <a:pt x="18390" y="2584"/>
                      </a:lnTo>
                      <a:lnTo>
                        <a:pt x="18511" y="2523"/>
                      </a:lnTo>
                      <a:lnTo>
                        <a:pt x="21444" y="558"/>
                      </a:lnTo>
                      <a:lnTo>
                        <a:pt x="21444" y="558"/>
                      </a:lnTo>
                      <a:lnTo>
                        <a:pt x="24378" y="2523"/>
                      </a:lnTo>
                      <a:lnTo>
                        <a:pt x="24469" y="2584"/>
                      </a:lnTo>
                      <a:lnTo>
                        <a:pt x="24590" y="2523"/>
                      </a:lnTo>
                      <a:lnTo>
                        <a:pt x="27526" y="527"/>
                      </a:lnTo>
                      <a:lnTo>
                        <a:pt x="27526" y="527"/>
                      </a:lnTo>
                      <a:lnTo>
                        <a:pt x="30487" y="2463"/>
                      </a:lnTo>
                      <a:lnTo>
                        <a:pt x="30609" y="2554"/>
                      </a:lnTo>
                      <a:lnTo>
                        <a:pt x="30670" y="2463"/>
                      </a:lnTo>
                      <a:lnTo>
                        <a:pt x="33619" y="486"/>
                      </a:lnTo>
                      <a:lnTo>
                        <a:pt x="33619" y="486"/>
                      </a:lnTo>
                      <a:lnTo>
                        <a:pt x="36597" y="2432"/>
                      </a:lnTo>
                      <a:lnTo>
                        <a:pt x="36688" y="2463"/>
                      </a:lnTo>
                      <a:lnTo>
                        <a:pt x="36749" y="2432"/>
                      </a:lnTo>
                      <a:lnTo>
                        <a:pt x="39758" y="416"/>
                      </a:lnTo>
                      <a:lnTo>
                        <a:pt x="39758" y="416"/>
                      </a:lnTo>
                      <a:lnTo>
                        <a:pt x="42767" y="2402"/>
                      </a:lnTo>
                      <a:lnTo>
                        <a:pt x="42797" y="2432"/>
                      </a:lnTo>
                      <a:lnTo>
                        <a:pt x="42828" y="2402"/>
                      </a:lnTo>
                      <a:cubicBezTo>
                        <a:pt x="43583" y="1919"/>
                        <a:pt x="45087" y="896"/>
                        <a:pt x="45852" y="406"/>
                      </a:cubicBezTo>
                      <a:lnTo>
                        <a:pt x="45852" y="406"/>
                      </a:lnTo>
                      <a:cubicBezTo>
                        <a:pt x="46880" y="1071"/>
                        <a:pt x="47848" y="1767"/>
                        <a:pt x="48877" y="2432"/>
                      </a:cubicBezTo>
                      <a:lnTo>
                        <a:pt x="48907" y="2463"/>
                      </a:lnTo>
                      <a:lnTo>
                        <a:pt x="48937" y="2432"/>
                      </a:lnTo>
                      <a:lnTo>
                        <a:pt x="51960" y="476"/>
                      </a:lnTo>
                      <a:lnTo>
                        <a:pt x="51960" y="476"/>
                      </a:lnTo>
                      <a:lnTo>
                        <a:pt x="54925" y="2463"/>
                      </a:lnTo>
                      <a:lnTo>
                        <a:pt x="54986" y="2554"/>
                      </a:lnTo>
                      <a:lnTo>
                        <a:pt x="55077" y="2463"/>
                      </a:lnTo>
                      <a:lnTo>
                        <a:pt x="58008" y="529"/>
                      </a:lnTo>
                      <a:lnTo>
                        <a:pt x="58008" y="529"/>
                      </a:lnTo>
                      <a:cubicBezTo>
                        <a:pt x="58978" y="1200"/>
                        <a:pt x="59975" y="1817"/>
                        <a:pt x="60944" y="2463"/>
                      </a:cubicBezTo>
                      <a:lnTo>
                        <a:pt x="61065" y="2554"/>
                      </a:lnTo>
                      <a:lnTo>
                        <a:pt x="61156" y="2463"/>
                      </a:lnTo>
                      <a:lnTo>
                        <a:pt x="64091" y="496"/>
                      </a:lnTo>
                      <a:lnTo>
                        <a:pt x="64091" y="496"/>
                      </a:lnTo>
                      <a:cubicBezTo>
                        <a:pt x="65089" y="1142"/>
                        <a:pt x="66086" y="1787"/>
                        <a:pt x="67084" y="2432"/>
                      </a:cubicBezTo>
                      <a:lnTo>
                        <a:pt x="67144" y="2463"/>
                      </a:lnTo>
                      <a:lnTo>
                        <a:pt x="67205" y="2432"/>
                      </a:lnTo>
                      <a:lnTo>
                        <a:pt x="70215" y="416"/>
                      </a:lnTo>
                      <a:lnTo>
                        <a:pt x="70215" y="416"/>
                      </a:lnTo>
                      <a:lnTo>
                        <a:pt x="73254" y="2371"/>
                      </a:lnTo>
                      <a:lnTo>
                        <a:pt x="70154" y="183"/>
                      </a:lnTo>
                      <a:lnTo>
                        <a:pt x="70093" y="153"/>
                      </a:lnTo>
                      <a:lnTo>
                        <a:pt x="70062" y="183"/>
                      </a:lnTo>
                      <a:lnTo>
                        <a:pt x="67069" y="2110"/>
                      </a:lnTo>
                      <a:lnTo>
                        <a:pt x="67069" y="2110"/>
                      </a:lnTo>
                      <a:cubicBezTo>
                        <a:pt x="66063" y="1456"/>
                        <a:pt x="65113" y="775"/>
                        <a:pt x="64105" y="122"/>
                      </a:cubicBezTo>
                      <a:lnTo>
                        <a:pt x="64014" y="31"/>
                      </a:lnTo>
                      <a:lnTo>
                        <a:pt x="63953" y="122"/>
                      </a:lnTo>
                      <a:lnTo>
                        <a:pt x="61002" y="2069"/>
                      </a:lnTo>
                      <a:lnTo>
                        <a:pt x="61002" y="2069"/>
                      </a:lnTo>
                      <a:cubicBezTo>
                        <a:pt x="59971" y="1417"/>
                        <a:pt x="58967" y="710"/>
                        <a:pt x="57934" y="31"/>
                      </a:cubicBezTo>
                      <a:lnTo>
                        <a:pt x="57843" y="122"/>
                      </a:lnTo>
                      <a:lnTo>
                        <a:pt x="54894" y="2098"/>
                      </a:lnTo>
                      <a:lnTo>
                        <a:pt x="54894" y="2098"/>
                      </a:lnTo>
                      <a:lnTo>
                        <a:pt x="51916" y="153"/>
                      </a:lnTo>
                      <a:lnTo>
                        <a:pt x="51825" y="122"/>
                      </a:lnTo>
                      <a:lnTo>
                        <a:pt x="51764" y="153"/>
                      </a:lnTo>
                      <a:lnTo>
                        <a:pt x="48771" y="2188"/>
                      </a:lnTo>
                      <a:lnTo>
                        <a:pt x="48771" y="2188"/>
                      </a:lnTo>
                      <a:cubicBezTo>
                        <a:pt x="47782" y="1501"/>
                        <a:pt x="46764" y="872"/>
                        <a:pt x="45746" y="183"/>
                      </a:cubicBezTo>
                      <a:lnTo>
                        <a:pt x="45715" y="153"/>
                      </a:lnTo>
                      <a:lnTo>
                        <a:pt x="45685" y="183"/>
                      </a:lnTo>
                      <a:cubicBezTo>
                        <a:pt x="44935" y="723"/>
                        <a:pt x="43445" y="1707"/>
                        <a:pt x="42676" y="2229"/>
                      </a:cubicBezTo>
                      <a:lnTo>
                        <a:pt x="42676" y="2229"/>
                      </a:lnTo>
                      <a:lnTo>
                        <a:pt x="39667" y="183"/>
                      </a:lnTo>
                      <a:lnTo>
                        <a:pt x="39636" y="153"/>
                      </a:lnTo>
                      <a:lnTo>
                        <a:pt x="39606" y="183"/>
                      </a:lnTo>
                      <a:lnTo>
                        <a:pt x="36582" y="2189"/>
                      </a:lnTo>
                      <a:lnTo>
                        <a:pt x="36582" y="2189"/>
                      </a:lnTo>
                      <a:lnTo>
                        <a:pt x="33588" y="153"/>
                      </a:lnTo>
                      <a:lnTo>
                        <a:pt x="33527" y="122"/>
                      </a:lnTo>
                      <a:lnTo>
                        <a:pt x="33436" y="153"/>
                      </a:lnTo>
                      <a:lnTo>
                        <a:pt x="30458" y="2098"/>
                      </a:lnTo>
                      <a:lnTo>
                        <a:pt x="30458" y="2098"/>
                      </a:lnTo>
                      <a:lnTo>
                        <a:pt x="27508" y="122"/>
                      </a:lnTo>
                      <a:lnTo>
                        <a:pt x="27417" y="31"/>
                      </a:lnTo>
                      <a:lnTo>
                        <a:pt x="27296" y="122"/>
                      </a:lnTo>
                      <a:lnTo>
                        <a:pt x="24363" y="2058"/>
                      </a:lnTo>
                      <a:lnTo>
                        <a:pt x="24363" y="2058"/>
                      </a:lnTo>
                      <a:lnTo>
                        <a:pt x="21429" y="92"/>
                      </a:lnTo>
                      <a:lnTo>
                        <a:pt x="2133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0" name="Google Shape;2400;p41"/>
                <p:cNvSpPr/>
                <p:nvPr/>
              </p:nvSpPr>
              <p:spPr>
                <a:xfrm>
                  <a:off x="7036050" y="1045125"/>
                  <a:ext cx="1831350" cy="64625"/>
                </a:xfrm>
                <a:custGeom>
                  <a:avLst/>
                  <a:gdLst/>
                  <a:ahLst/>
                  <a:cxnLst/>
                  <a:rect l="l" t="t" r="r" b="b"/>
                  <a:pathLst>
                    <a:path w="73254" h="2585" extrusionOk="0">
                      <a:moveTo>
                        <a:pt x="21338" y="1"/>
                      </a:moveTo>
                      <a:lnTo>
                        <a:pt x="21216" y="92"/>
                      </a:lnTo>
                      <a:lnTo>
                        <a:pt x="18282" y="2058"/>
                      </a:lnTo>
                      <a:lnTo>
                        <a:pt x="18282" y="2058"/>
                      </a:lnTo>
                      <a:lnTo>
                        <a:pt x="15350" y="122"/>
                      </a:lnTo>
                      <a:lnTo>
                        <a:pt x="15259" y="62"/>
                      </a:lnTo>
                      <a:lnTo>
                        <a:pt x="15137" y="122"/>
                      </a:lnTo>
                      <a:lnTo>
                        <a:pt x="12188" y="2128"/>
                      </a:lnTo>
                      <a:lnTo>
                        <a:pt x="12188" y="2128"/>
                      </a:lnTo>
                      <a:lnTo>
                        <a:pt x="9210" y="153"/>
                      </a:lnTo>
                      <a:lnTo>
                        <a:pt x="9119" y="92"/>
                      </a:lnTo>
                      <a:lnTo>
                        <a:pt x="9058" y="153"/>
                      </a:lnTo>
                      <a:lnTo>
                        <a:pt x="6093" y="2169"/>
                      </a:lnTo>
                      <a:lnTo>
                        <a:pt x="6093" y="2169"/>
                      </a:lnTo>
                      <a:lnTo>
                        <a:pt x="3101" y="244"/>
                      </a:lnTo>
                      <a:lnTo>
                        <a:pt x="3040" y="183"/>
                      </a:lnTo>
                      <a:lnTo>
                        <a:pt x="3009" y="244"/>
                      </a:lnTo>
                      <a:lnTo>
                        <a:pt x="0" y="2341"/>
                      </a:lnTo>
                      <a:lnTo>
                        <a:pt x="61" y="2372"/>
                      </a:lnTo>
                      <a:lnTo>
                        <a:pt x="3085" y="426"/>
                      </a:lnTo>
                      <a:lnTo>
                        <a:pt x="3085" y="426"/>
                      </a:lnTo>
                      <a:lnTo>
                        <a:pt x="6079" y="2432"/>
                      </a:lnTo>
                      <a:lnTo>
                        <a:pt x="6171" y="2493"/>
                      </a:lnTo>
                      <a:lnTo>
                        <a:pt x="6231" y="2432"/>
                      </a:lnTo>
                      <a:lnTo>
                        <a:pt x="9224" y="496"/>
                      </a:lnTo>
                      <a:lnTo>
                        <a:pt x="9224" y="496"/>
                      </a:lnTo>
                      <a:lnTo>
                        <a:pt x="12159" y="2463"/>
                      </a:lnTo>
                      <a:lnTo>
                        <a:pt x="12280" y="2554"/>
                      </a:lnTo>
                      <a:lnTo>
                        <a:pt x="12402" y="2463"/>
                      </a:lnTo>
                      <a:lnTo>
                        <a:pt x="15348" y="538"/>
                      </a:lnTo>
                      <a:lnTo>
                        <a:pt x="15348" y="538"/>
                      </a:lnTo>
                      <a:lnTo>
                        <a:pt x="18268" y="2524"/>
                      </a:lnTo>
                      <a:lnTo>
                        <a:pt x="18390" y="2584"/>
                      </a:lnTo>
                      <a:lnTo>
                        <a:pt x="18511" y="2524"/>
                      </a:lnTo>
                      <a:lnTo>
                        <a:pt x="21444" y="558"/>
                      </a:lnTo>
                      <a:lnTo>
                        <a:pt x="21444" y="558"/>
                      </a:lnTo>
                      <a:lnTo>
                        <a:pt x="24378" y="2524"/>
                      </a:lnTo>
                      <a:lnTo>
                        <a:pt x="24469" y="2584"/>
                      </a:lnTo>
                      <a:lnTo>
                        <a:pt x="24590" y="2524"/>
                      </a:lnTo>
                      <a:lnTo>
                        <a:pt x="27526" y="528"/>
                      </a:lnTo>
                      <a:lnTo>
                        <a:pt x="27526" y="528"/>
                      </a:lnTo>
                      <a:lnTo>
                        <a:pt x="30487" y="2463"/>
                      </a:lnTo>
                      <a:lnTo>
                        <a:pt x="30609" y="2554"/>
                      </a:lnTo>
                      <a:lnTo>
                        <a:pt x="30670" y="2463"/>
                      </a:lnTo>
                      <a:lnTo>
                        <a:pt x="33619" y="487"/>
                      </a:lnTo>
                      <a:lnTo>
                        <a:pt x="33619" y="487"/>
                      </a:lnTo>
                      <a:lnTo>
                        <a:pt x="36597" y="2432"/>
                      </a:lnTo>
                      <a:lnTo>
                        <a:pt x="36688" y="2493"/>
                      </a:lnTo>
                      <a:lnTo>
                        <a:pt x="36749" y="2432"/>
                      </a:lnTo>
                      <a:lnTo>
                        <a:pt x="39758" y="416"/>
                      </a:lnTo>
                      <a:lnTo>
                        <a:pt x="39758" y="416"/>
                      </a:lnTo>
                      <a:lnTo>
                        <a:pt x="42767" y="2402"/>
                      </a:lnTo>
                      <a:lnTo>
                        <a:pt x="42797" y="2432"/>
                      </a:lnTo>
                      <a:lnTo>
                        <a:pt x="42828" y="2402"/>
                      </a:lnTo>
                      <a:cubicBezTo>
                        <a:pt x="43583" y="1919"/>
                        <a:pt x="45087" y="896"/>
                        <a:pt x="45852" y="406"/>
                      </a:cubicBezTo>
                      <a:lnTo>
                        <a:pt x="45852" y="406"/>
                      </a:lnTo>
                      <a:cubicBezTo>
                        <a:pt x="46880" y="1071"/>
                        <a:pt x="47848" y="1767"/>
                        <a:pt x="48877" y="2432"/>
                      </a:cubicBezTo>
                      <a:lnTo>
                        <a:pt x="48907" y="2493"/>
                      </a:lnTo>
                      <a:lnTo>
                        <a:pt x="48937" y="2432"/>
                      </a:lnTo>
                      <a:lnTo>
                        <a:pt x="51960" y="476"/>
                      </a:lnTo>
                      <a:lnTo>
                        <a:pt x="51960" y="476"/>
                      </a:lnTo>
                      <a:lnTo>
                        <a:pt x="54925" y="2463"/>
                      </a:lnTo>
                      <a:lnTo>
                        <a:pt x="54986" y="2554"/>
                      </a:lnTo>
                      <a:lnTo>
                        <a:pt x="55077" y="2463"/>
                      </a:lnTo>
                      <a:lnTo>
                        <a:pt x="58008" y="529"/>
                      </a:lnTo>
                      <a:lnTo>
                        <a:pt x="58008" y="529"/>
                      </a:lnTo>
                      <a:cubicBezTo>
                        <a:pt x="58978" y="1200"/>
                        <a:pt x="59975" y="1817"/>
                        <a:pt x="60944" y="2463"/>
                      </a:cubicBezTo>
                      <a:lnTo>
                        <a:pt x="61065" y="2554"/>
                      </a:lnTo>
                      <a:lnTo>
                        <a:pt x="61156" y="2463"/>
                      </a:lnTo>
                      <a:lnTo>
                        <a:pt x="64089" y="498"/>
                      </a:lnTo>
                      <a:lnTo>
                        <a:pt x="64089" y="498"/>
                      </a:lnTo>
                      <a:cubicBezTo>
                        <a:pt x="65087" y="1169"/>
                        <a:pt x="66085" y="1787"/>
                        <a:pt x="67084" y="2432"/>
                      </a:cubicBezTo>
                      <a:lnTo>
                        <a:pt x="67144" y="2493"/>
                      </a:lnTo>
                      <a:lnTo>
                        <a:pt x="67205" y="2432"/>
                      </a:lnTo>
                      <a:lnTo>
                        <a:pt x="70215" y="416"/>
                      </a:lnTo>
                      <a:lnTo>
                        <a:pt x="70215" y="416"/>
                      </a:lnTo>
                      <a:lnTo>
                        <a:pt x="73254" y="2372"/>
                      </a:lnTo>
                      <a:lnTo>
                        <a:pt x="70154" y="214"/>
                      </a:lnTo>
                      <a:lnTo>
                        <a:pt x="70093" y="153"/>
                      </a:lnTo>
                      <a:lnTo>
                        <a:pt x="70062" y="214"/>
                      </a:lnTo>
                      <a:lnTo>
                        <a:pt x="67070" y="2139"/>
                      </a:lnTo>
                      <a:lnTo>
                        <a:pt x="67070" y="2139"/>
                      </a:lnTo>
                      <a:cubicBezTo>
                        <a:pt x="66064" y="1458"/>
                        <a:pt x="65114" y="805"/>
                        <a:pt x="64105" y="122"/>
                      </a:cubicBezTo>
                      <a:lnTo>
                        <a:pt x="64014" y="62"/>
                      </a:lnTo>
                      <a:lnTo>
                        <a:pt x="63953" y="122"/>
                      </a:lnTo>
                      <a:lnTo>
                        <a:pt x="61002" y="2070"/>
                      </a:lnTo>
                      <a:lnTo>
                        <a:pt x="61002" y="2070"/>
                      </a:lnTo>
                      <a:cubicBezTo>
                        <a:pt x="59971" y="1417"/>
                        <a:pt x="58967" y="711"/>
                        <a:pt x="57934" y="62"/>
                      </a:cubicBezTo>
                      <a:lnTo>
                        <a:pt x="57843" y="122"/>
                      </a:lnTo>
                      <a:lnTo>
                        <a:pt x="54894" y="2128"/>
                      </a:lnTo>
                      <a:lnTo>
                        <a:pt x="54894" y="2128"/>
                      </a:lnTo>
                      <a:lnTo>
                        <a:pt x="51916" y="153"/>
                      </a:lnTo>
                      <a:lnTo>
                        <a:pt x="51825" y="122"/>
                      </a:lnTo>
                      <a:lnTo>
                        <a:pt x="51764" y="153"/>
                      </a:lnTo>
                      <a:lnTo>
                        <a:pt x="48771" y="2188"/>
                      </a:lnTo>
                      <a:lnTo>
                        <a:pt x="48771" y="2188"/>
                      </a:lnTo>
                      <a:cubicBezTo>
                        <a:pt x="47782" y="1501"/>
                        <a:pt x="46764" y="872"/>
                        <a:pt x="45746" y="183"/>
                      </a:cubicBezTo>
                      <a:lnTo>
                        <a:pt x="45715" y="153"/>
                      </a:lnTo>
                      <a:lnTo>
                        <a:pt x="45685" y="183"/>
                      </a:lnTo>
                      <a:cubicBezTo>
                        <a:pt x="44935" y="723"/>
                        <a:pt x="43446" y="1736"/>
                        <a:pt x="42677" y="2230"/>
                      </a:cubicBezTo>
                      <a:lnTo>
                        <a:pt x="42677" y="2230"/>
                      </a:lnTo>
                      <a:lnTo>
                        <a:pt x="39667" y="183"/>
                      </a:lnTo>
                      <a:lnTo>
                        <a:pt x="39636" y="153"/>
                      </a:lnTo>
                      <a:lnTo>
                        <a:pt x="39606" y="183"/>
                      </a:lnTo>
                      <a:lnTo>
                        <a:pt x="36582" y="2189"/>
                      </a:lnTo>
                      <a:lnTo>
                        <a:pt x="36582" y="2189"/>
                      </a:lnTo>
                      <a:lnTo>
                        <a:pt x="33588" y="153"/>
                      </a:lnTo>
                      <a:lnTo>
                        <a:pt x="33527" y="122"/>
                      </a:lnTo>
                      <a:lnTo>
                        <a:pt x="33436" y="153"/>
                      </a:lnTo>
                      <a:lnTo>
                        <a:pt x="30458" y="2128"/>
                      </a:lnTo>
                      <a:lnTo>
                        <a:pt x="30458" y="2128"/>
                      </a:lnTo>
                      <a:lnTo>
                        <a:pt x="27508" y="122"/>
                      </a:lnTo>
                      <a:lnTo>
                        <a:pt x="27417" y="62"/>
                      </a:lnTo>
                      <a:lnTo>
                        <a:pt x="27296" y="122"/>
                      </a:lnTo>
                      <a:lnTo>
                        <a:pt x="24363" y="2058"/>
                      </a:lnTo>
                      <a:lnTo>
                        <a:pt x="24363" y="2058"/>
                      </a:lnTo>
                      <a:lnTo>
                        <a:pt x="21429" y="92"/>
                      </a:lnTo>
                      <a:lnTo>
                        <a:pt x="2133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1" name="Google Shape;2401;p41"/>
                <p:cNvSpPr/>
                <p:nvPr/>
              </p:nvSpPr>
              <p:spPr>
                <a:xfrm>
                  <a:off x="8225275" y="-425"/>
                  <a:ext cx="699125" cy="10425"/>
                </a:xfrm>
                <a:custGeom>
                  <a:avLst/>
                  <a:gdLst/>
                  <a:ahLst/>
                  <a:cxnLst/>
                  <a:rect l="l" t="t" r="r" b="b"/>
                  <a:pathLst>
                    <a:path w="27965" h="417" extrusionOk="0">
                      <a:moveTo>
                        <a:pt x="7312" y="0"/>
                      </a:moveTo>
                      <a:cubicBezTo>
                        <a:pt x="4875" y="0"/>
                        <a:pt x="2438" y="54"/>
                        <a:pt x="1" y="181"/>
                      </a:cubicBezTo>
                      <a:lnTo>
                        <a:pt x="1" y="242"/>
                      </a:lnTo>
                      <a:cubicBezTo>
                        <a:pt x="2593" y="354"/>
                        <a:pt x="5185" y="417"/>
                        <a:pt x="7778" y="417"/>
                      </a:cubicBezTo>
                      <a:cubicBezTo>
                        <a:pt x="8681" y="417"/>
                        <a:pt x="9584" y="409"/>
                        <a:pt x="10487" y="394"/>
                      </a:cubicBezTo>
                      <a:cubicBezTo>
                        <a:pt x="12615" y="394"/>
                        <a:pt x="14742" y="268"/>
                        <a:pt x="16847" y="268"/>
                      </a:cubicBezTo>
                      <a:cubicBezTo>
                        <a:pt x="17058" y="268"/>
                        <a:pt x="17268" y="269"/>
                        <a:pt x="17478" y="272"/>
                      </a:cubicBezTo>
                      <a:cubicBezTo>
                        <a:pt x="19304" y="336"/>
                        <a:pt x="21130" y="382"/>
                        <a:pt x="22956" y="382"/>
                      </a:cubicBezTo>
                      <a:cubicBezTo>
                        <a:pt x="24626" y="382"/>
                        <a:pt x="26295" y="343"/>
                        <a:pt x="27965" y="242"/>
                      </a:cubicBezTo>
                      <a:cubicBezTo>
                        <a:pt x="26810" y="150"/>
                        <a:pt x="25655" y="120"/>
                        <a:pt x="24469" y="90"/>
                      </a:cubicBezTo>
                      <a:cubicBezTo>
                        <a:pt x="23859" y="66"/>
                        <a:pt x="23247" y="56"/>
                        <a:pt x="22633" y="56"/>
                      </a:cubicBezTo>
                      <a:cubicBezTo>
                        <a:pt x="20923" y="56"/>
                        <a:pt x="19200" y="128"/>
                        <a:pt x="17478" y="150"/>
                      </a:cubicBezTo>
                      <a:cubicBezTo>
                        <a:pt x="17268" y="153"/>
                        <a:pt x="17058" y="154"/>
                        <a:pt x="16847" y="154"/>
                      </a:cubicBezTo>
                      <a:cubicBezTo>
                        <a:pt x="14737" y="154"/>
                        <a:pt x="12587" y="29"/>
                        <a:pt x="10487" y="29"/>
                      </a:cubicBezTo>
                      <a:cubicBezTo>
                        <a:pt x="9429" y="10"/>
                        <a:pt x="8370" y="0"/>
                        <a:pt x="73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2" name="Google Shape;2402;p41"/>
                <p:cNvSpPr/>
                <p:nvPr/>
              </p:nvSpPr>
              <p:spPr>
                <a:xfrm>
                  <a:off x="8225275" y="156375"/>
                  <a:ext cx="699125" cy="10175"/>
                </a:xfrm>
                <a:custGeom>
                  <a:avLst/>
                  <a:gdLst/>
                  <a:ahLst/>
                  <a:cxnLst/>
                  <a:rect l="l" t="t" r="r" b="b"/>
                  <a:pathLst>
                    <a:path w="27965" h="407" extrusionOk="0">
                      <a:moveTo>
                        <a:pt x="6867" y="0"/>
                      </a:moveTo>
                      <a:cubicBezTo>
                        <a:pt x="4578" y="0"/>
                        <a:pt x="2289" y="61"/>
                        <a:pt x="1" y="201"/>
                      </a:cubicBezTo>
                      <a:lnTo>
                        <a:pt x="1" y="231"/>
                      </a:lnTo>
                      <a:cubicBezTo>
                        <a:pt x="2593" y="344"/>
                        <a:pt x="5185" y="406"/>
                        <a:pt x="7778" y="406"/>
                      </a:cubicBezTo>
                      <a:cubicBezTo>
                        <a:pt x="8681" y="406"/>
                        <a:pt x="9584" y="399"/>
                        <a:pt x="10487" y="383"/>
                      </a:cubicBezTo>
                      <a:cubicBezTo>
                        <a:pt x="12615" y="383"/>
                        <a:pt x="14742" y="258"/>
                        <a:pt x="16847" y="258"/>
                      </a:cubicBezTo>
                      <a:cubicBezTo>
                        <a:pt x="17058" y="258"/>
                        <a:pt x="17268" y="259"/>
                        <a:pt x="17478" y="262"/>
                      </a:cubicBezTo>
                      <a:cubicBezTo>
                        <a:pt x="19304" y="325"/>
                        <a:pt x="21130" y="372"/>
                        <a:pt x="22956" y="372"/>
                      </a:cubicBezTo>
                      <a:cubicBezTo>
                        <a:pt x="24626" y="372"/>
                        <a:pt x="26295" y="333"/>
                        <a:pt x="27965" y="231"/>
                      </a:cubicBezTo>
                      <a:cubicBezTo>
                        <a:pt x="26810" y="140"/>
                        <a:pt x="25655" y="110"/>
                        <a:pt x="24469" y="79"/>
                      </a:cubicBezTo>
                      <a:cubicBezTo>
                        <a:pt x="23859" y="55"/>
                        <a:pt x="23247" y="46"/>
                        <a:pt x="22633" y="46"/>
                      </a:cubicBezTo>
                      <a:cubicBezTo>
                        <a:pt x="20923" y="46"/>
                        <a:pt x="19200" y="118"/>
                        <a:pt x="17478" y="140"/>
                      </a:cubicBezTo>
                      <a:cubicBezTo>
                        <a:pt x="17093" y="150"/>
                        <a:pt x="16706" y="154"/>
                        <a:pt x="16319" y="154"/>
                      </a:cubicBezTo>
                      <a:cubicBezTo>
                        <a:pt x="14379" y="154"/>
                        <a:pt x="12412" y="49"/>
                        <a:pt x="10487" y="49"/>
                      </a:cubicBezTo>
                      <a:cubicBezTo>
                        <a:pt x="9280" y="17"/>
                        <a:pt x="8074" y="0"/>
                        <a:pt x="68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3" name="Google Shape;2403;p41"/>
                <p:cNvSpPr/>
                <p:nvPr/>
              </p:nvSpPr>
              <p:spPr>
                <a:xfrm>
                  <a:off x="8225275" y="313075"/>
                  <a:ext cx="699125" cy="10325"/>
                </a:xfrm>
                <a:custGeom>
                  <a:avLst/>
                  <a:gdLst/>
                  <a:ahLst/>
                  <a:cxnLst/>
                  <a:rect l="l" t="t" r="r" b="b"/>
                  <a:pathLst>
                    <a:path w="27965" h="413" extrusionOk="0">
                      <a:moveTo>
                        <a:pt x="7241" y="0"/>
                      </a:moveTo>
                      <a:cubicBezTo>
                        <a:pt x="4827" y="0"/>
                        <a:pt x="2414" y="68"/>
                        <a:pt x="1" y="194"/>
                      </a:cubicBezTo>
                      <a:lnTo>
                        <a:pt x="1" y="225"/>
                      </a:lnTo>
                      <a:cubicBezTo>
                        <a:pt x="2534" y="335"/>
                        <a:pt x="5067" y="413"/>
                        <a:pt x="7601" y="413"/>
                      </a:cubicBezTo>
                      <a:cubicBezTo>
                        <a:pt x="8563" y="413"/>
                        <a:pt x="9525" y="402"/>
                        <a:pt x="10487" y="377"/>
                      </a:cubicBezTo>
                      <a:cubicBezTo>
                        <a:pt x="12615" y="377"/>
                        <a:pt x="14742" y="251"/>
                        <a:pt x="16847" y="251"/>
                      </a:cubicBezTo>
                      <a:cubicBezTo>
                        <a:pt x="17058" y="251"/>
                        <a:pt x="17268" y="252"/>
                        <a:pt x="17478" y="255"/>
                      </a:cubicBezTo>
                      <a:cubicBezTo>
                        <a:pt x="19367" y="321"/>
                        <a:pt x="21255" y="378"/>
                        <a:pt x="23144" y="378"/>
                      </a:cubicBezTo>
                      <a:cubicBezTo>
                        <a:pt x="24751" y="378"/>
                        <a:pt x="26358" y="336"/>
                        <a:pt x="27965" y="225"/>
                      </a:cubicBezTo>
                      <a:cubicBezTo>
                        <a:pt x="26810" y="164"/>
                        <a:pt x="25655" y="103"/>
                        <a:pt x="24469" y="73"/>
                      </a:cubicBezTo>
                      <a:cubicBezTo>
                        <a:pt x="23932" y="59"/>
                        <a:pt x="23394" y="53"/>
                        <a:pt x="22854" y="53"/>
                      </a:cubicBezTo>
                      <a:cubicBezTo>
                        <a:pt x="21071" y="53"/>
                        <a:pt x="19275" y="117"/>
                        <a:pt x="17478" y="164"/>
                      </a:cubicBezTo>
                      <a:cubicBezTo>
                        <a:pt x="17268" y="167"/>
                        <a:pt x="17058" y="168"/>
                        <a:pt x="16847" y="168"/>
                      </a:cubicBezTo>
                      <a:cubicBezTo>
                        <a:pt x="14737" y="168"/>
                        <a:pt x="12587" y="42"/>
                        <a:pt x="10487" y="42"/>
                      </a:cubicBezTo>
                      <a:cubicBezTo>
                        <a:pt x="9405" y="14"/>
                        <a:pt x="8323" y="0"/>
                        <a:pt x="72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4" name="Google Shape;2404;p41"/>
                <p:cNvSpPr/>
                <p:nvPr/>
              </p:nvSpPr>
              <p:spPr>
                <a:xfrm>
                  <a:off x="8225275" y="469950"/>
                  <a:ext cx="699125" cy="10000"/>
                </a:xfrm>
                <a:custGeom>
                  <a:avLst/>
                  <a:gdLst/>
                  <a:ahLst/>
                  <a:cxnLst/>
                  <a:rect l="l" t="t" r="r" b="b"/>
                  <a:pathLst>
                    <a:path w="27965" h="400" extrusionOk="0">
                      <a:moveTo>
                        <a:pt x="7312" y="0"/>
                      </a:moveTo>
                      <a:cubicBezTo>
                        <a:pt x="4875" y="0"/>
                        <a:pt x="2438" y="54"/>
                        <a:pt x="1" y="181"/>
                      </a:cubicBezTo>
                      <a:lnTo>
                        <a:pt x="1" y="211"/>
                      </a:lnTo>
                      <a:cubicBezTo>
                        <a:pt x="2534" y="321"/>
                        <a:pt x="5067" y="399"/>
                        <a:pt x="7601" y="399"/>
                      </a:cubicBezTo>
                      <a:cubicBezTo>
                        <a:pt x="8563" y="399"/>
                        <a:pt x="9525" y="388"/>
                        <a:pt x="10487" y="363"/>
                      </a:cubicBezTo>
                      <a:cubicBezTo>
                        <a:pt x="12437" y="363"/>
                        <a:pt x="14388" y="258"/>
                        <a:pt x="16321" y="258"/>
                      </a:cubicBezTo>
                      <a:cubicBezTo>
                        <a:pt x="16707" y="258"/>
                        <a:pt x="17093" y="262"/>
                        <a:pt x="17478" y="272"/>
                      </a:cubicBezTo>
                      <a:cubicBezTo>
                        <a:pt x="19304" y="320"/>
                        <a:pt x="21129" y="367"/>
                        <a:pt x="22954" y="367"/>
                      </a:cubicBezTo>
                      <a:cubicBezTo>
                        <a:pt x="24625" y="367"/>
                        <a:pt x="26295" y="327"/>
                        <a:pt x="27965" y="211"/>
                      </a:cubicBezTo>
                      <a:cubicBezTo>
                        <a:pt x="26810" y="150"/>
                        <a:pt x="25655" y="120"/>
                        <a:pt x="24469" y="59"/>
                      </a:cubicBezTo>
                      <a:cubicBezTo>
                        <a:pt x="24018" y="47"/>
                        <a:pt x="23566" y="42"/>
                        <a:pt x="23113" y="42"/>
                      </a:cubicBezTo>
                      <a:cubicBezTo>
                        <a:pt x="21245" y="42"/>
                        <a:pt x="19362" y="126"/>
                        <a:pt x="17478" y="150"/>
                      </a:cubicBezTo>
                      <a:cubicBezTo>
                        <a:pt x="17268" y="153"/>
                        <a:pt x="17058" y="154"/>
                        <a:pt x="16847" y="154"/>
                      </a:cubicBezTo>
                      <a:cubicBezTo>
                        <a:pt x="14737" y="154"/>
                        <a:pt x="12587" y="29"/>
                        <a:pt x="10487" y="29"/>
                      </a:cubicBezTo>
                      <a:cubicBezTo>
                        <a:pt x="9429" y="10"/>
                        <a:pt x="8370" y="0"/>
                        <a:pt x="73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5" name="Google Shape;2405;p41"/>
                <p:cNvSpPr/>
                <p:nvPr/>
              </p:nvSpPr>
              <p:spPr>
                <a:xfrm>
                  <a:off x="7168275" y="62600"/>
                  <a:ext cx="101075" cy="411875"/>
                </a:xfrm>
                <a:custGeom>
                  <a:avLst/>
                  <a:gdLst/>
                  <a:ahLst/>
                  <a:cxnLst/>
                  <a:rect l="l" t="t" r="r" b="b"/>
                  <a:pathLst>
                    <a:path w="4043" h="16475" extrusionOk="0">
                      <a:moveTo>
                        <a:pt x="0" y="0"/>
                      </a:moveTo>
                      <a:lnTo>
                        <a:pt x="0" y="16475"/>
                      </a:lnTo>
                      <a:lnTo>
                        <a:pt x="4043" y="16475"/>
                      </a:lnTo>
                      <a:lnTo>
                        <a:pt x="404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6" name="Google Shape;2406;p41"/>
                <p:cNvSpPr/>
                <p:nvPr/>
              </p:nvSpPr>
              <p:spPr>
                <a:xfrm>
                  <a:off x="7399275" y="233575"/>
                  <a:ext cx="100325" cy="240900"/>
                </a:xfrm>
                <a:custGeom>
                  <a:avLst/>
                  <a:gdLst/>
                  <a:ahLst/>
                  <a:cxnLst/>
                  <a:rect l="l" t="t" r="r" b="b"/>
                  <a:pathLst>
                    <a:path w="4013" h="9636" extrusionOk="0">
                      <a:moveTo>
                        <a:pt x="0" y="0"/>
                      </a:moveTo>
                      <a:lnTo>
                        <a:pt x="0" y="9636"/>
                      </a:lnTo>
                      <a:lnTo>
                        <a:pt x="4013" y="9636"/>
                      </a:lnTo>
                      <a:lnTo>
                        <a:pt x="401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7" name="Google Shape;2407;p41"/>
                <p:cNvSpPr/>
                <p:nvPr/>
              </p:nvSpPr>
              <p:spPr>
                <a:xfrm>
                  <a:off x="7629525" y="17000"/>
                  <a:ext cx="101075" cy="457475"/>
                </a:xfrm>
                <a:custGeom>
                  <a:avLst/>
                  <a:gdLst/>
                  <a:ahLst/>
                  <a:cxnLst/>
                  <a:rect l="l" t="t" r="r" b="b"/>
                  <a:pathLst>
                    <a:path w="4043" h="18299" extrusionOk="0">
                      <a:moveTo>
                        <a:pt x="0" y="1"/>
                      </a:moveTo>
                      <a:lnTo>
                        <a:pt x="0" y="18299"/>
                      </a:lnTo>
                      <a:lnTo>
                        <a:pt x="4043" y="18299"/>
                      </a:lnTo>
                      <a:lnTo>
                        <a:pt x="404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8" name="Google Shape;2408;p41"/>
                <p:cNvSpPr/>
                <p:nvPr/>
              </p:nvSpPr>
              <p:spPr>
                <a:xfrm>
                  <a:off x="7860525" y="-75700"/>
                  <a:ext cx="101100" cy="550950"/>
                </a:xfrm>
                <a:custGeom>
                  <a:avLst/>
                  <a:gdLst/>
                  <a:ahLst/>
                  <a:cxnLst/>
                  <a:rect l="l" t="t" r="r" b="b"/>
                  <a:pathLst>
                    <a:path w="4044" h="22038" extrusionOk="0">
                      <a:moveTo>
                        <a:pt x="1" y="0"/>
                      </a:moveTo>
                      <a:lnTo>
                        <a:pt x="1" y="22037"/>
                      </a:lnTo>
                      <a:lnTo>
                        <a:pt x="4043" y="22037"/>
                      </a:lnTo>
                      <a:lnTo>
                        <a:pt x="404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09" name="Google Shape;2409;p41"/>
              <p:cNvGrpSpPr/>
              <p:nvPr/>
            </p:nvGrpSpPr>
            <p:grpSpPr>
              <a:xfrm rot="1668007">
                <a:off x="2857904" y="1485264"/>
                <a:ext cx="637179" cy="938657"/>
                <a:chOff x="8641857" y="1784441"/>
                <a:chExt cx="272012" cy="400698"/>
              </a:xfrm>
            </p:grpSpPr>
            <p:sp>
              <p:nvSpPr>
                <p:cNvPr id="2410" name="Google Shape;2410;p41"/>
                <p:cNvSpPr/>
                <p:nvPr/>
              </p:nvSpPr>
              <p:spPr>
                <a:xfrm>
                  <a:off x="8641857" y="1784441"/>
                  <a:ext cx="113947" cy="79498"/>
                </a:xfrm>
                <a:custGeom>
                  <a:avLst/>
                  <a:gdLst/>
                  <a:ahLst/>
                  <a:cxnLst/>
                  <a:rect l="l" t="t" r="r" b="b"/>
                  <a:pathLst>
                    <a:path w="8944" h="6240" extrusionOk="0">
                      <a:moveTo>
                        <a:pt x="7903" y="1"/>
                      </a:moveTo>
                      <a:lnTo>
                        <a:pt x="1" y="4160"/>
                      </a:lnTo>
                      <a:lnTo>
                        <a:pt x="1110" y="6239"/>
                      </a:lnTo>
                      <a:lnTo>
                        <a:pt x="8943" y="2080"/>
                      </a:lnTo>
                      <a:lnTo>
                        <a:pt x="790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1" name="Google Shape;2411;p41"/>
                <p:cNvSpPr/>
                <p:nvPr/>
              </p:nvSpPr>
              <p:spPr>
                <a:xfrm>
                  <a:off x="8671885" y="1819769"/>
                  <a:ext cx="241984" cy="365370"/>
                </a:xfrm>
                <a:custGeom>
                  <a:avLst/>
                  <a:gdLst/>
                  <a:ahLst/>
                  <a:cxnLst/>
                  <a:rect l="l" t="t" r="r" b="b"/>
                  <a:pathLst>
                    <a:path w="18994" h="28679" extrusionOk="0">
                      <a:moveTo>
                        <a:pt x="5408" y="0"/>
                      </a:moveTo>
                      <a:lnTo>
                        <a:pt x="1" y="2843"/>
                      </a:lnTo>
                      <a:lnTo>
                        <a:pt x="12825" y="27035"/>
                      </a:lnTo>
                      <a:cubicBezTo>
                        <a:pt x="13364" y="28065"/>
                        <a:pt x="14460" y="28679"/>
                        <a:pt x="15571" y="28679"/>
                      </a:cubicBezTo>
                      <a:cubicBezTo>
                        <a:pt x="16029" y="28679"/>
                        <a:pt x="16489" y="28574"/>
                        <a:pt x="16914" y="28352"/>
                      </a:cubicBezTo>
                      <a:cubicBezTo>
                        <a:pt x="18370" y="27520"/>
                        <a:pt x="18994" y="25718"/>
                        <a:pt x="18231" y="24262"/>
                      </a:cubicBezTo>
                      <a:lnTo>
                        <a:pt x="540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2" name="Google Shape;2412;p41"/>
                <p:cNvSpPr/>
                <p:nvPr/>
              </p:nvSpPr>
              <p:spPr>
                <a:xfrm>
                  <a:off x="8712513" y="1933690"/>
                  <a:ext cx="196948" cy="251322"/>
                </a:xfrm>
                <a:custGeom>
                  <a:avLst/>
                  <a:gdLst/>
                  <a:ahLst/>
                  <a:cxnLst/>
                  <a:rect l="l" t="t" r="r" b="b"/>
                  <a:pathLst>
                    <a:path w="15459" h="19727" extrusionOk="0">
                      <a:moveTo>
                        <a:pt x="0" y="1"/>
                      </a:moveTo>
                      <a:lnTo>
                        <a:pt x="9705" y="18093"/>
                      </a:lnTo>
                      <a:cubicBezTo>
                        <a:pt x="10275" y="19138"/>
                        <a:pt x="11300" y="19727"/>
                        <a:pt x="12358" y="19727"/>
                      </a:cubicBezTo>
                      <a:cubicBezTo>
                        <a:pt x="12844" y="19727"/>
                        <a:pt x="13336" y="19602"/>
                        <a:pt x="13795" y="19340"/>
                      </a:cubicBezTo>
                      <a:cubicBezTo>
                        <a:pt x="14488" y="18925"/>
                        <a:pt x="15042" y="18370"/>
                        <a:pt x="15250" y="17538"/>
                      </a:cubicBezTo>
                      <a:cubicBezTo>
                        <a:pt x="15458" y="16776"/>
                        <a:pt x="15458" y="16013"/>
                        <a:pt x="15042" y="15251"/>
                      </a:cubicBezTo>
                      <a:lnTo>
                        <a:pt x="9150" y="4160"/>
                      </a:lnTo>
                      <a:cubicBezTo>
                        <a:pt x="8995" y="4227"/>
                        <a:pt x="8823" y="4259"/>
                        <a:pt x="8634" y="4259"/>
                      </a:cubicBezTo>
                      <a:cubicBezTo>
                        <a:pt x="6887" y="4259"/>
                        <a:pt x="3755" y="1565"/>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3" name="Google Shape;2413;p41"/>
                <p:cNvSpPr/>
                <p:nvPr/>
              </p:nvSpPr>
              <p:spPr>
                <a:xfrm>
                  <a:off x="8719571" y="1855097"/>
                  <a:ext cx="38870" cy="21199"/>
                </a:xfrm>
                <a:custGeom>
                  <a:avLst/>
                  <a:gdLst/>
                  <a:ahLst/>
                  <a:cxnLst/>
                  <a:rect l="l" t="t" r="r" b="b"/>
                  <a:pathLst>
                    <a:path w="3051" h="1664" extrusionOk="0">
                      <a:moveTo>
                        <a:pt x="3051" y="0"/>
                      </a:moveTo>
                      <a:cubicBezTo>
                        <a:pt x="2496" y="70"/>
                        <a:pt x="2011" y="277"/>
                        <a:pt x="1387" y="485"/>
                      </a:cubicBezTo>
                      <a:cubicBezTo>
                        <a:pt x="833" y="693"/>
                        <a:pt x="348" y="971"/>
                        <a:pt x="1" y="1525"/>
                      </a:cubicBezTo>
                      <a:lnTo>
                        <a:pt x="1" y="1664"/>
                      </a:lnTo>
                      <a:cubicBezTo>
                        <a:pt x="348" y="1664"/>
                        <a:pt x="625" y="1525"/>
                        <a:pt x="833" y="1456"/>
                      </a:cubicBezTo>
                      <a:cubicBezTo>
                        <a:pt x="1665" y="1040"/>
                        <a:pt x="2288" y="485"/>
                        <a:pt x="30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4" name="Google Shape;2414;p41"/>
                <p:cNvSpPr/>
                <p:nvPr/>
              </p:nvSpPr>
              <p:spPr>
                <a:xfrm>
                  <a:off x="8747841" y="1885125"/>
                  <a:ext cx="26499" cy="14804"/>
                </a:xfrm>
                <a:custGeom>
                  <a:avLst/>
                  <a:gdLst/>
                  <a:ahLst/>
                  <a:cxnLst/>
                  <a:rect l="l" t="t" r="r" b="b"/>
                  <a:pathLst>
                    <a:path w="2080" h="1162" extrusionOk="0">
                      <a:moveTo>
                        <a:pt x="2080" y="0"/>
                      </a:moveTo>
                      <a:cubicBezTo>
                        <a:pt x="1664" y="0"/>
                        <a:pt x="1317" y="139"/>
                        <a:pt x="971" y="208"/>
                      </a:cubicBezTo>
                      <a:cubicBezTo>
                        <a:pt x="555" y="347"/>
                        <a:pt x="208" y="555"/>
                        <a:pt x="0" y="1040"/>
                      </a:cubicBezTo>
                      <a:lnTo>
                        <a:pt x="0" y="1109"/>
                      </a:lnTo>
                      <a:cubicBezTo>
                        <a:pt x="104" y="1144"/>
                        <a:pt x="225" y="1161"/>
                        <a:pt x="338" y="1161"/>
                      </a:cubicBezTo>
                      <a:cubicBezTo>
                        <a:pt x="451" y="1161"/>
                        <a:pt x="555" y="1144"/>
                        <a:pt x="624" y="1109"/>
                      </a:cubicBezTo>
                      <a:cubicBezTo>
                        <a:pt x="901" y="1040"/>
                        <a:pt x="971" y="832"/>
                        <a:pt x="1179" y="763"/>
                      </a:cubicBezTo>
                      <a:cubicBezTo>
                        <a:pt x="1525" y="485"/>
                        <a:pt x="1802" y="208"/>
                        <a:pt x="20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5" name="Google Shape;2415;p41"/>
                <p:cNvSpPr/>
                <p:nvPr/>
              </p:nvSpPr>
              <p:spPr>
                <a:xfrm>
                  <a:off x="8751370" y="1914262"/>
                  <a:ext cx="38870" cy="21212"/>
                </a:xfrm>
                <a:custGeom>
                  <a:avLst/>
                  <a:gdLst/>
                  <a:ahLst/>
                  <a:cxnLst/>
                  <a:rect l="l" t="t" r="r" b="b"/>
                  <a:pathLst>
                    <a:path w="3051" h="1665" extrusionOk="0">
                      <a:moveTo>
                        <a:pt x="3050" y="1"/>
                      </a:moveTo>
                      <a:lnTo>
                        <a:pt x="3050" y="1"/>
                      </a:lnTo>
                      <a:cubicBezTo>
                        <a:pt x="2427" y="139"/>
                        <a:pt x="1941" y="347"/>
                        <a:pt x="1387" y="555"/>
                      </a:cubicBezTo>
                      <a:cubicBezTo>
                        <a:pt x="902" y="694"/>
                        <a:pt x="347" y="971"/>
                        <a:pt x="0" y="1595"/>
                      </a:cubicBezTo>
                      <a:lnTo>
                        <a:pt x="0" y="1664"/>
                      </a:lnTo>
                      <a:cubicBezTo>
                        <a:pt x="347" y="1664"/>
                        <a:pt x="624" y="1595"/>
                        <a:pt x="902" y="1526"/>
                      </a:cubicBezTo>
                      <a:cubicBezTo>
                        <a:pt x="1664" y="1040"/>
                        <a:pt x="2357" y="555"/>
                        <a:pt x="305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6" name="Google Shape;2416;p41"/>
                <p:cNvSpPr/>
                <p:nvPr/>
              </p:nvSpPr>
              <p:spPr>
                <a:xfrm>
                  <a:off x="8780506" y="1944290"/>
                  <a:ext cx="26512" cy="15466"/>
                </a:xfrm>
                <a:custGeom>
                  <a:avLst/>
                  <a:gdLst/>
                  <a:ahLst/>
                  <a:cxnLst/>
                  <a:rect l="l" t="t" r="r" b="b"/>
                  <a:pathLst>
                    <a:path w="2081" h="1214" extrusionOk="0">
                      <a:moveTo>
                        <a:pt x="2080" y="0"/>
                      </a:moveTo>
                      <a:cubicBezTo>
                        <a:pt x="1595" y="0"/>
                        <a:pt x="1179" y="208"/>
                        <a:pt x="902" y="278"/>
                      </a:cubicBezTo>
                      <a:cubicBezTo>
                        <a:pt x="486" y="347"/>
                        <a:pt x="140" y="624"/>
                        <a:pt x="1" y="1040"/>
                      </a:cubicBezTo>
                      <a:lnTo>
                        <a:pt x="1" y="1109"/>
                      </a:lnTo>
                      <a:cubicBezTo>
                        <a:pt x="70" y="1179"/>
                        <a:pt x="174" y="1213"/>
                        <a:pt x="278" y="1213"/>
                      </a:cubicBezTo>
                      <a:cubicBezTo>
                        <a:pt x="382" y="1213"/>
                        <a:pt x="486" y="1179"/>
                        <a:pt x="555" y="1109"/>
                      </a:cubicBezTo>
                      <a:cubicBezTo>
                        <a:pt x="833" y="1040"/>
                        <a:pt x="902" y="902"/>
                        <a:pt x="1110" y="763"/>
                      </a:cubicBezTo>
                      <a:cubicBezTo>
                        <a:pt x="1457" y="555"/>
                        <a:pt x="1803" y="278"/>
                        <a:pt x="20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7" name="Google Shape;2417;p41"/>
                <p:cNvSpPr/>
                <p:nvPr/>
              </p:nvSpPr>
              <p:spPr>
                <a:xfrm>
                  <a:off x="8783156" y="1974318"/>
                  <a:ext cx="38870" cy="21199"/>
                </a:xfrm>
                <a:custGeom>
                  <a:avLst/>
                  <a:gdLst/>
                  <a:ahLst/>
                  <a:cxnLst/>
                  <a:rect l="l" t="t" r="r" b="b"/>
                  <a:pathLst>
                    <a:path w="3051" h="1664" extrusionOk="0">
                      <a:moveTo>
                        <a:pt x="3051" y="0"/>
                      </a:moveTo>
                      <a:cubicBezTo>
                        <a:pt x="2427" y="70"/>
                        <a:pt x="1942" y="347"/>
                        <a:pt x="1387" y="485"/>
                      </a:cubicBezTo>
                      <a:cubicBezTo>
                        <a:pt x="902" y="693"/>
                        <a:pt x="347" y="971"/>
                        <a:pt x="1" y="1525"/>
                      </a:cubicBezTo>
                      <a:lnTo>
                        <a:pt x="1" y="1664"/>
                      </a:lnTo>
                      <a:cubicBezTo>
                        <a:pt x="347" y="1664"/>
                        <a:pt x="625" y="1525"/>
                        <a:pt x="902" y="1456"/>
                      </a:cubicBezTo>
                      <a:cubicBezTo>
                        <a:pt x="1665" y="1040"/>
                        <a:pt x="2358" y="485"/>
                        <a:pt x="30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8" name="Google Shape;2418;p41"/>
                <p:cNvSpPr/>
                <p:nvPr/>
              </p:nvSpPr>
              <p:spPr>
                <a:xfrm>
                  <a:off x="8811426" y="2004346"/>
                  <a:ext cx="26499" cy="14804"/>
                </a:xfrm>
                <a:custGeom>
                  <a:avLst/>
                  <a:gdLst/>
                  <a:ahLst/>
                  <a:cxnLst/>
                  <a:rect l="l" t="t" r="r" b="b"/>
                  <a:pathLst>
                    <a:path w="2080" h="1162" extrusionOk="0">
                      <a:moveTo>
                        <a:pt x="2080" y="0"/>
                      </a:moveTo>
                      <a:lnTo>
                        <a:pt x="2080" y="0"/>
                      </a:lnTo>
                      <a:cubicBezTo>
                        <a:pt x="1733" y="69"/>
                        <a:pt x="1248" y="139"/>
                        <a:pt x="901" y="208"/>
                      </a:cubicBezTo>
                      <a:cubicBezTo>
                        <a:pt x="485" y="347"/>
                        <a:pt x="139" y="555"/>
                        <a:pt x="0" y="1040"/>
                      </a:cubicBezTo>
                      <a:lnTo>
                        <a:pt x="0" y="1109"/>
                      </a:lnTo>
                      <a:cubicBezTo>
                        <a:pt x="69" y="1144"/>
                        <a:pt x="173" y="1161"/>
                        <a:pt x="277" y="1161"/>
                      </a:cubicBezTo>
                      <a:cubicBezTo>
                        <a:pt x="381" y="1161"/>
                        <a:pt x="485" y="1144"/>
                        <a:pt x="555" y="1109"/>
                      </a:cubicBezTo>
                      <a:cubicBezTo>
                        <a:pt x="832" y="1040"/>
                        <a:pt x="901" y="832"/>
                        <a:pt x="1109" y="763"/>
                      </a:cubicBezTo>
                      <a:cubicBezTo>
                        <a:pt x="1456" y="485"/>
                        <a:pt x="1802" y="208"/>
                        <a:pt x="20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9" name="Google Shape;2419;p41"/>
                <p:cNvSpPr/>
                <p:nvPr/>
              </p:nvSpPr>
              <p:spPr>
                <a:xfrm>
                  <a:off x="8815834" y="2033482"/>
                  <a:ext cx="37991" cy="21212"/>
                </a:xfrm>
                <a:custGeom>
                  <a:avLst/>
                  <a:gdLst/>
                  <a:ahLst/>
                  <a:cxnLst/>
                  <a:rect l="l" t="t" r="r" b="b"/>
                  <a:pathLst>
                    <a:path w="2982" h="1665" extrusionOk="0">
                      <a:moveTo>
                        <a:pt x="2981" y="1"/>
                      </a:moveTo>
                      <a:lnTo>
                        <a:pt x="2981" y="1"/>
                      </a:lnTo>
                      <a:cubicBezTo>
                        <a:pt x="2427" y="209"/>
                        <a:pt x="1872" y="347"/>
                        <a:pt x="1387" y="555"/>
                      </a:cubicBezTo>
                      <a:cubicBezTo>
                        <a:pt x="832" y="694"/>
                        <a:pt x="347" y="971"/>
                        <a:pt x="1" y="1595"/>
                      </a:cubicBezTo>
                      <a:lnTo>
                        <a:pt x="1" y="1664"/>
                      </a:lnTo>
                      <a:cubicBezTo>
                        <a:pt x="347" y="1664"/>
                        <a:pt x="555" y="1595"/>
                        <a:pt x="832" y="1526"/>
                      </a:cubicBezTo>
                      <a:cubicBezTo>
                        <a:pt x="1595" y="1040"/>
                        <a:pt x="2288" y="555"/>
                        <a:pt x="29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0" name="Google Shape;2420;p41"/>
                <p:cNvSpPr/>
                <p:nvPr/>
              </p:nvSpPr>
              <p:spPr>
                <a:xfrm>
                  <a:off x="8843213" y="2063511"/>
                  <a:ext cx="26512" cy="15466"/>
                </a:xfrm>
                <a:custGeom>
                  <a:avLst/>
                  <a:gdLst/>
                  <a:ahLst/>
                  <a:cxnLst/>
                  <a:rect l="l" t="t" r="r" b="b"/>
                  <a:pathLst>
                    <a:path w="2081" h="1214" extrusionOk="0">
                      <a:moveTo>
                        <a:pt x="2080" y="0"/>
                      </a:moveTo>
                      <a:lnTo>
                        <a:pt x="2080" y="0"/>
                      </a:lnTo>
                      <a:cubicBezTo>
                        <a:pt x="1664" y="70"/>
                        <a:pt x="1318" y="208"/>
                        <a:pt x="971" y="278"/>
                      </a:cubicBezTo>
                      <a:cubicBezTo>
                        <a:pt x="486" y="347"/>
                        <a:pt x="139" y="624"/>
                        <a:pt x="1" y="1040"/>
                      </a:cubicBezTo>
                      <a:lnTo>
                        <a:pt x="1" y="1109"/>
                      </a:lnTo>
                      <a:cubicBezTo>
                        <a:pt x="70" y="1179"/>
                        <a:pt x="174" y="1213"/>
                        <a:pt x="278" y="1213"/>
                      </a:cubicBezTo>
                      <a:cubicBezTo>
                        <a:pt x="382" y="1213"/>
                        <a:pt x="486" y="1179"/>
                        <a:pt x="555" y="1109"/>
                      </a:cubicBezTo>
                      <a:cubicBezTo>
                        <a:pt x="832" y="1040"/>
                        <a:pt x="971" y="902"/>
                        <a:pt x="1110" y="763"/>
                      </a:cubicBezTo>
                      <a:cubicBezTo>
                        <a:pt x="1456" y="486"/>
                        <a:pt x="1803" y="278"/>
                        <a:pt x="20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1" name="Google Shape;2421;p41"/>
                <p:cNvSpPr/>
                <p:nvPr/>
              </p:nvSpPr>
              <p:spPr>
                <a:xfrm>
                  <a:off x="8648928" y="1797691"/>
                  <a:ext cx="99805" cy="52998"/>
                </a:xfrm>
                <a:custGeom>
                  <a:avLst/>
                  <a:gdLst/>
                  <a:ahLst/>
                  <a:cxnLst/>
                  <a:rect l="l" t="t" r="r" b="b"/>
                  <a:pathLst>
                    <a:path w="7834" h="4160" extrusionOk="0">
                      <a:moveTo>
                        <a:pt x="7833" y="1"/>
                      </a:moveTo>
                      <a:cubicBezTo>
                        <a:pt x="4991" y="1040"/>
                        <a:pt x="2427" y="2427"/>
                        <a:pt x="1" y="4160"/>
                      </a:cubicBezTo>
                      <a:cubicBezTo>
                        <a:pt x="2843" y="3189"/>
                        <a:pt x="5477" y="1803"/>
                        <a:pt x="783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422" name="Google Shape;2422;p41"/>
              <p:cNvSpPr/>
              <p:nvPr/>
            </p:nvSpPr>
            <p:spPr>
              <a:xfrm>
                <a:off x="1200846" y="2104873"/>
                <a:ext cx="148843" cy="403981"/>
              </a:xfrm>
              <a:custGeom>
                <a:avLst/>
                <a:gdLst/>
                <a:ahLst/>
                <a:cxnLst/>
                <a:rect l="l" t="t" r="r" b="b"/>
                <a:pathLst>
                  <a:path w="3192" h="8664" extrusionOk="0">
                    <a:moveTo>
                      <a:pt x="0" y="0"/>
                    </a:moveTo>
                    <a:lnTo>
                      <a:pt x="0" y="8663"/>
                    </a:lnTo>
                    <a:lnTo>
                      <a:pt x="3192" y="8663"/>
                    </a:lnTo>
                    <a:lnTo>
                      <a:pt x="3192"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3" name="Google Shape;2423;p41"/>
              <p:cNvSpPr/>
              <p:nvPr/>
            </p:nvSpPr>
            <p:spPr>
              <a:xfrm>
                <a:off x="1152632" y="2060949"/>
                <a:ext cx="245274" cy="43970"/>
              </a:xfrm>
              <a:custGeom>
                <a:avLst/>
                <a:gdLst/>
                <a:ahLst/>
                <a:cxnLst/>
                <a:rect l="l" t="t" r="r" b="b"/>
                <a:pathLst>
                  <a:path w="5260" h="943" extrusionOk="0">
                    <a:moveTo>
                      <a:pt x="1" y="0"/>
                    </a:moveTo>
                    <a:lnTo>
                      <a:pt x="274" y="942"/>
                    </a:lnTo>
                    <a:lnTo>
                      <a:pt x="4986" y="942"/>
                    </a:lnTo>
                    <a:lnTo>
                      <a:pt x="5259"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4" name="Google Shape;2424;p41"/>
              <p:cNvSpPr/>
              <p:nvPr/>
            </p:nvSpPr>
            <p:spPr>
              <a:xfrm>
                <a:off x="938652" y="2379840"/>
                <a:ext cx="673291" cy="673254"/>
              </a:xfrm>
              <a:custGeom>
                <a:avLst/>
                <a:gdLst/>
                <a:ahLst/>
                <a:cxnLst/>
                <a:rect l="l" t="t" r="r" b="b"/>
                <a:pathLst>
                  <a:path w="14439" h="14439" extrusionOk="0">
                    <a:moveTo>
                      <a:pt x="7204" y="0"/>
                    </a:moveTo>
                    <a:cubicBezTo>
                      <a:pt x="3222" y="0"/>
                      <a:pt x="0" y="3222"/>
                      <a:pt x="0" y="7204"/>
                    </a:cubicBezTo>
                    <a:cubicBezTo>
                      <a:pt x="0" y="11216"/>
                      <a:pt x="3222" y="14438"/>
                      <a:pt x="7204" y="14438"/>
                    </a:cubicBezTo>
                    <a:cubicBezTo>
                      <a:pt x="11186" y="14438"/>
                      <a:pt x="14438" y="11216"/>
                      <a:pt x="14438" y="7204"/>
                    </a:cubicBezTo>
                    <a:cubicBezTo>
                      <a:pt x="14438" y="3222"/>
                      <a:pt x="11186" y="0"/>
                      <a:pt x="72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5" name="Google Shape;2425;p41"/>
              <p:cNvSpPr/>
              <p:nvPr/>
            </p:nvSpPr>
            <p:spPr>
              <a:xfrm>
                <a:off x="1199400" y="2100863"/>
                <a:ext cx="150288" cy="9745"/>
              </a:xfrm>
              <a:custGeom>
                <a:avLst/>
                <a:gdLst/>
                <a:ahLst/>
                <a:cxnLst/>
                <a:rect l="l" t="t" r="r" b="b"/>
                <a:pathLst>
                  <a:path w="3223" h="209" extrusionOk="0">
                    <a:moveTo>
                      <a:pt x="850" y="0"/>
                    </a:moveTo>
                    <a:cubicBezTo>
                      <a:pt x="560" y="0"/>
                      <a:pt x="280" y="43"/>
                      <a:pt x="1" y="86"/>
                    </a:cubicBezTo>
                    <a:lnTo>
                      <a:pt x="1" y="117"/>
                    </a:lnTo>
                    <a:cubicBezTo>
                      <a:pt x="244" y="178"/>
                      <a:pt x="518" y="208"/>
                      <a:pt x="791" y="208"/>
                    </a:cubicBezTo>
                    <a:cubicBezTo>
                      <a:pt x="1217" y="208"/>
                      <a:pt x="1582" y="117"/>
                      <a:pt x="2007" y="117"/>
                    </a:cubicBezTo>
                    <a:cubicBezTo>
                      <a:pt x="2220" y="147"/>
                      <a:pt x="2425" y="170"/>
                      <a:pt x="2626" y="170"/>
                    </a:cubicBezTo>
                    <a:cubicBezTo>
                      <a:pt x="2828" y="170"/>
                      <a:pt x="3025" y="147"/>
                      <a:pt x="3223" y="86"/>
                    </a:cubicBezTo>
                    <a:cubicBezTo>
                      <a:pt x="3137" y="65"/>
                      <a:pt x="3036" y="43"/>
                      <a:pt x="2930" y="43"/>
                    </a:cubicBezTo>
                    <a:cubicBezTo>
                      <a:pt x="2886" y="43"/>
                      <a:pt x="2842" y="47"/>
                      <a:pt x="2797" y="56"/>
                    </a:cubicBezTo>
                    <a:cubicBezTo>
                      <a:pt x="2717" y="47"/>
                      <a:pt x="2640" y="43"/>
                      <a:pt x="2563" y="43"/>
                    </a:cubicBezTo>
                    <a:cubicBezTo>
                      <a:pt x="2379" y="43"/>
                      <a:pt x="2200" y="65"/>
                      <a:pt x="2007" y="86"/>
                    </a:cubicBezTo>
                    <a:cubicBezTo>
                      <a:pt x="1733" y="86"/>
                      <a:pt x="1460" y="26"/>
                      <a:pt x="1217" y="26"/>
                    </a:cubicBezTo>
                    <a:cubicBezTo>
                      <a:pt x="1092" y="8"/>
                      <a:pt x="970" y="0"/>
                      <a:pt x="850" y="0"/>
                    </a:cubicBezTo>
                    <a:close/>
                  </a:path>
                </a:pathLst>
              </a:custGeom>
              <a:solidFill>
                <a:srgbClr val="1B2F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6" name="Google Shape;2426;p41"/>
              <p:cNvSpPr/>
              <p:nvPr/>
            </p:nvSpPr>
            <p:spPr>
              <a:xfrm>
                <a:off x="938652" y="2551339"/>
                <a:ext cx="673291" cy="501759"/>
              </a:xfrm>
              <a:custGeom>
                <a:avLst/>
                <a:gdLst/>
                <a:ahLst/>
                <a:cxnLst/>
                <a:rect l="l" t="t" r="r" b="b"/>
                <a:pathLst>
                  <a:path w="14439" h="10761" extrusionOk="0">
                    <a:moveTo>
                      <a:pt x="2918" y="0"/>
                    </a:moveTo>
                    <a:cubicBezTo>
                      <a:pt x="2097" y="0"/>
                      <a:pt x="1368" y="122"/>
                      <a:pt x="760" y="274"/>
                    </a:cubicBezTo>
                    <a:cubicBezTo>
                      <a:pt x="274" y="1277"/>
                      <a:pt x="0" y="2371"/>
                      <a:pt x="0" y="3556"/>
                    </a:cubicBezTo>
                    <a:cubicBezTo>
                      <a:pt x="0" y="7538"/>
                      <a:pt x="3222" y="10760"/>
                      <a:pt x="7204" y="10760"/>
                    </a:cubicBezTo>
                    <a:cubicBezTo>
                      <a:pt x="11216" y="10760"/>
                      <a:pt x="14438" y="7538"/>
                      <a:pt x="14438" y="3556"/>
                    </a:cubicBezTo>
                    <a:cubicBezTo>
                      <a:pt x="14438" y="3009"/>
                      <a:pt x="14408" y="2493"/>
                      <a:pt x="14286" y="1945"/>
                    </a:cubicBezTo>
                    <a:cubicBezTo>
                      <a:pt x="12888" y="2371"/>
                      <a:pt x="12280" y="3009"/>
                      <a:pt x="10547" y="3009"/>
                    </a:cubicBezTo>
                    <a:cubicBezTo>
                      <a:pt x="8237" y="3009"/>
                      <a:pt x="7174" y="0"/>
                      <a:pt x="29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7" name="Google Shape;2427;p41"/>
              <p:cNvSpPr/>
              <p:nvPr/>
            </p:nvSpPr>
            <p:spPr>
              <a:xfrm>
                <a:off x="1026500" y="2630373"/>
                <a:ext cx="146045" cy="135779"/>
              </a:xfrm>
              <a:custGeom>
                <a:avLst/>
                <a:gdLst/>
                <a:ahLst/>
                <a:cxnLst/>
                <a:rect l="l" t="t" r="r" b="b"/>
                <a:pathLst>
                  <a:path w="3132" h="2912" extrusionOk="0">
                    <a:moveTo>
                      <a:pt x="1716" y="209"/>
                    </a:moveTo>
                    <a:cubicBezTo>
                      <a:pt x="2401" y="209"/>
                      <a:pt x="3101" y="716"/>
                      <a:pt x="3101" y="1466"/>
                    </a:cubicBezTo>
                    <a:cubicBezTo>
                      <a:pt x="3101" y="2216"/>
                      <a:pt x="2388" y="2737"/>
                      <a:pt x="1694" y="2737"/>
                    </a:cubicBezTo>
                    <a:cubicBezTo>
                      <a:pt x="1375" y="2737"/>
                      <a:pt x="1061" y="2627"/>
                      <a:pt x="821" y="2378"/>
                    </a:cubicBezTo>
                    <a:cubicBezTo>
                      <a:pt x="274" y="1922"/>
                      <a:pt x="365" y="1010"/>
                      <a:pt x="852" y="554"/>
                    </a:cubicBezTo>
                    <a:cubicBezTo>
                      <a:pt x="1091" y="315"/>
                      <a:pt x="1402" y="209"/>
                      <a:pt x="1716" y="209"/>
                    </a:cubicBezTo>
                    <a:close/>
                    <a:moveTo>
                      <a:pt x="1719" y="1"/>
                    </a:moveTo>
                    <a:cubicBezTo>
                      <a:pt x="1553" y="1"/>
                      <a:pt x="1383" y="32"/>
                      <a:pt x="1216" y="98"/>
                    </a:cubicBezTo>
                    <a:cubicBezTo>
                      <a:pt x="1" y="585"/>
                      <a:pt x="122" y="2226"/>
                      <a:pt x="1216" y="2773"/>
                    </a:cubicBezTo>
                    <a:cubicBezTo>
                      <a:pt x="1419" y="2868"/>
                      <a:pt x="1621" y="2912"/>
                      <a:pt x="1813" y="2912"/>
                    </a:cubicBezTo>
                    <a:cubicBezTo>
                      <a:pt x="2541" y="2912"/>
                      <a:pt x="3131" y="2284"/>
                      <a:pt x="3131" y="1466"/>
                    </a:cubicBezTo>
                    <a:cubicBezTo>
                      <a:pt x="3131" y="622"/>
                      <a:pt x="2462" y="1"/>
                      <a:pt x="171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8" name="Google Shape;2428;p41"/>
              <p:cNvSpPr/>
              <p:nvPr/>
            </p:nvSpPr>
            <p:spPr>
              <a:xfrm>
                <a:off x="1199400" y="2873027"/>
                <a:ext cx="87944" cy="80805"/>
              </a:xfrm>
              <a:custGeom>
                <a:avLst/>
                <a:gdLst/>
                <a:ahLst/>
                <a:cxnLst/>
                <a:rect l="l" t="t" r="r" b="b"/>
                <a:pathLst>
                  <a:path w="1886" h="1733" extrusionOk="0">
                    <a:moveTo>
                      <a:pt x="1089" y="167"/>
                    </a:moveTo>
                    <a:cubicBezTo>
                      <a:pt x="1464" y="167"/>
                      <a:pt x="1855" y="440"/>
                      <a:pt x="1855" y="852"/>
                    </a:cubicBezTo>
                    <a:cubicBezTo>
                      <a:pt x="1855" y="1277"/>
                      <a:pt x="1430" y="1551"/>
                      <a:pt x="1095" y="1551"/>
                    </a:cubicBezTo>
                    <a:cubicBezTo>
                      <a:pt x="1070" y="1553"/>
                      <a:pt x="1044" y="1554"/>
                      <a:pt x="1020" y="1554"/>
                    </a:cubicBezTo>
                    <a:cubicBezTo>
                      <a:pt x="375" y="1554"/>
                      <a:pt x="111" y="805"/>
                      <a:pt x="609" y="366"/>
                    </a:cubicBezTo>
                    <a:cubicBezTo>
                      <a:pt x="736" y="229"/>
                      <a:pt x="910" y="167"/>
                      <a:pt x="1089" y="167"/>
                    </a:cubicBezTo>
                    <a:close/>
                    <a:moveTo>
                      <a:pt x="1095" y="1"/>
                    </a:moveTo>
                    <a:cubicBezTo>
                      <a:pt x="335" y="1"/>
                      <a:pt x="1" y="913"/>
                      <a:pt x="518" y="1429"/>
                    </a:cubicBezTo>
                    <a:cubicBezTo>
                      <a:pt x="706" y="1639"/>
                      <a:pt x="926" y="1733"/>
                      <a:pt x="1135" y="1733"/>
                    </a:cubicBezTo>
                    <a:cubicBezTo>
                      <a:pt x="1532" y="1733"/>
                      <a:pt x="1885" y="1390"/>
                      <a:pt x="1885" y="852"/>
                    </a:cubicBezTo>
                    <a:cubicBezTo>
                      <a:pt x="1885" y="457"/>
                      <a:pt x="1551" y="1"/>
                      <a:pt x="109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9" name="Google Shape;2429;p41"/>
              <p:cNvSpPr/>
              <p:nvPr/>
            </p:nvSpPr>
            <p:spPr>
              <a:xfrm>
                <a:off x="1356726" y="2771004"/>
                <a:ext cx="65282" cy="60010"/>
              </a:xfrm>
              <a:custGeom>
                <a:avLst/>
                <a:gdLst/>
                <a:ahLst/>
                <a:cxnLst/>
                <a:rect l="l" t="t" r="r" b="b"/>
                <a:pathLst>
                  <a:path w="1400" h="1287" extrusionOk="0">
                    <a:moveTo>
                      <a:pt x="791" y="0"/>
                    </a:moveTo>
                    <a:cubicBezTo>
                      <a:pt x="214" y="0"/>
                      <a:pt x="1" y="669"/>
                      <a:pt x="366" y="1064"/>
                    </a:cubicBezTo>
                    <a:cubicBezTo>
                      <a:pt x="510" y="1219"/>
                      <a:pt x="672" y="1286"/>
                      <a:pt x="822" y="1286"/>
                    </a:cubicBezTo>
                    <a:cubicBezTo>
                      <a:pt x="1116" y="1286"/>
                      <a:pt x="1369" y="1031"/>
                      <a:pt x="1369" y="669"/>
                    </a:cubicBezTo>
                    <a:lnTo>
                      <a:pt x="1369" y="669"/>
                    </a:lnTo>
                    <a:cubicBezTo>
                      <a:pt x="1369" y="973"/>
                      <a:pt x="1065" y="1125"/>
                      <a:pt x="791" y="1155"/>
                    </a:cubicBezTo>
                    <a:cubicBezTo>
                      <a:pt x="774" y="1157"/>
                      <a:pt x="756" y="1158"/>
                      <a:pt x="739" y="1158"/>
                    </a:cubicBezTo>
                    <a:cubicBezTo>
                      <a:pt x="488" y="1158"/>
                      <a:pt x="276" y="954"/>
                      <a:pt x="305" y="669"/>
                    </a:cubicBezTo>
                    <a:cubicBezTo>
                      <a:pt x="335" y="396"/>
                      <a:pt x="518" y="213"/>
                      <a:pt x="791" y="213"/>
                    </a:cubicBezTo>
                    <a:cubicBezTo>
                      <a:pt x="1065" y="213"/>
                      <a:pt x="1369" y="365"/>
                      <a:pt x="1369" y="669"/>
                    </a:cubicBezTo>
                    <a:cubicBezTo>
                      <a:pt x="1399" y="365"/>
                      <a:pt x="1186" y="0"/>
                      <a:pt x="79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0" name="Google Shape;2430;p41"/>
              <p:cNvSpPr/>
              <p:nvPr/>
            </p:nvSpPr>
            <p:spPr>
              <a:xfrm>
                <a:off x="938652" y="3053058"/>
                <a:ext cx="673291" cy="62388"/>
              </a:xfrm>
              <a:custGeom>
                <a:avLst/>
                <a:gdLst/>
                <a:ahLst/>
                <a:cxnLst/>
                <a:rect l="l" t="t" r="r" b="b"/>
                <a:pathLst>
                  <a:path w="14439" h="1338" extrusionOk="0">
                    <a:moveTo>
                      <a:pt x="669" y="0"/>
                    </a:moveTo>
                    <a:lnTo>
                      <a:pt x="0" y="1338"/>
                    </a:lnTo>
                    <a:lnTo>
                      <a:pt x="14438" y="1338"/>
                    </a:lnTo>
                    <a:lnTo>
                      <a:pt x="13739"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1" name="Google Shape;2431;p41"/>
              <p:cNvSpPr/>
              <p:nvPr/>
            </p:nvSpPr>
            <p:spPr>
              <a:xfrm>
                <a:off x="1234838" y="3115400"/>
                <a:ext cx="82255" cy="467767"/>
              </a:xfrm>
              <a:custGeom>
                <a:avLst/>
                <a:gdLst/>
                <a:ahLst/>
                <a:cxnLst/>
                <a:rect l="l" t="t" r="r" b="b"/>
                <a:pathLst>
                  <a:path w="1764" h="10032" extrusionOk="0">
                    <a:moveTo>
                      <a:pt x="335" y="1"/>
                    </a:moveTo>
                    <a:lnTo>
                      <a:pt x="1" y="10031"/>
                    </a:lnTo>
                    <a:lnTo>
                      <a:pt x="1764" y="10031"/>
                    </a:lnTo>
                    <a:lnTo>
                      <a:pt x="1429"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2" name="Google Shape;2432;p41"/>
              <p:cNvSpPr/>
              <p:nvPr/>
            </p:nvSpPr>
            <p:spPr>
              <a:xfrm>
                <a:off x="1511208" y="3115400"/>
                <a:ext cx="215524" cy="467767"/>
              </a:xfrm>
              <a:custGeom>
                <a:avLst/>
                <a:gdLst/>
                <a:ahLst/>
                <a:cxnLst/>
                <a:rect l="l" t="t" r="r" b="b"/>
                <a:pathLst>
                  <a:path w="4622" h="10032" extrusionOk="0">
                    <a:moveTo>
                      <a:pt x="1" y="1"/>
                    </a:moveTo>
                    <a:lnTo>
                      <a:pt x="2038" y="10031"/>
                    </a:lnTo>
                    <a:lnTo>
                      <a:pt x="4621" y="10031"/>
                    </a:lnTo>
                    <a:lnTo>
                      <a:pt x="109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3" name="Google Shape;2433;p41"/>
              <p:cNvSpPr/>
              <p:nvPr/>
            </p:nvSpPr>
            <p:spPr>
              <a:xfrm>
                <a:off x="825250" y="3115400"/>
                <a:ext cx="215477" cy="467767"/>
              </a:xfrm>
              <a:custGeom>
                <a:avLst/>
                <a:gdLst/>
                <a:ahLst/>
                <a:cxnLst/>
                <a:rect l="l" t="t" r="r" b="b"/>
                <a:pathLst>
                  <a:path w="4621" h="10032" extrusionOk="0">
                    <a:moveTo>
                      <a:pt x="3496" y="1"/>
                    </a:moveTo>
                    <a:lnTo>
                      <a:pt x="0" y="10031"/>
                    </a:lnTo>
                    <a:lnTo>
                      <a:pt x="2584" y="10031"/>
                    </a:lnTo>
                    <a:lnTo>
                      <a:pt x="462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4" name="Google Shape;2434;p41"/>
              <p:cNvSpPr/>
              <p:nvPr/>
            </p:nvSpPr>
            <p:spPr>
              <a:xfrm>
                <a:off x="1175340" y="2215429"/>
                <a:ext cx="327436" cy="56746"/>
              </a:xfrm>
              <a:custGeom>
                <a:avLst/>
                <a:gdLst/>
                <a:ahLst/>
                <a:cxnLst/>
                <a:rect l="l" t="t" r="r" b="b"/>
                <a:pathLst>
                  <a:path w="7022" h="1217" extrusionOk="0">
                    <a:moveTo>
                      <a:pt x="0" y="0"/>
                    </a:moveTo>
                    <a:lnTo>
                      <a:pt x="0" y="1216"/>
                    </a:lnTo>
                    <a:lnTo>
                      <a:pt x="7022" y="1216"/>
                    </a:lnTo>
                    <a:lnTo>
                      <a:pt x="702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5" name="Google Shape;2435;p41"/>
              <p:cNvSpPr/>
              <p:nvPr/>
            </p:nvSpPr>
            <p:spPr>
              <a:xfrm>
                <a:off x="1504167" y="2174303"/>
                <a:ext cx="43972" cy="138950"/>
              </a:xfrm>
              <a:custGeom>
                <a:avLst/>
                <a:gdLst/>
                <a:ahLst/>
                <a:cxnLst/>
                <a:rect l="l" t="t" r="r" b="b"/>
                <a:pathLst>
                  <a:path w="943" h="2980" extrusionOk="0">
                    <a:moveTo>
                      <a:pt x="942" y="1"/>
                    </a:moveTo>
                    <a:lnTo>
                      <a:pt x="0" y="153"/>
                    </a:lnTo>
                    <a:lnTo>
                      <a:pt x="0" y="1490"/>
                    </a:lnTo>
                    <a:lnTo>
                      <a:pt x="0" y="2828"/>
                    </a:lnTo>
                    <a:lnTo>
                      <a:pt x="942" y="2980"/>
                    </a:lnTo>
                    <a:lnTo>
                      <a:pt x="942" y="1490"/>
                    </a:lnTo>
                    <a:lnTo>
                      <a:pt x="94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6" name="Google Shape;2436;p41"/>
              <p:cNvSpPr/>
              <p:nvPr/>
            </p:nvSpPr>
            <p:spPr>
              <a:xfrm>
                <a:off x="1498478" y="2215429"/>
                <a:ext cx="9979" cy="56746"/>
              </a:xfrm>
              <a:custGeom>
                <a:avLst/>
                <a:gdLst/>
                <a:ahLst/>
                <a:cxnLst/>
                <a:rect l="l" t="t" r="r" b="b"/>
                <a:pathLst>
                  <a:path w="214" h="1217" extrusionOk="0">
                    <a:moveTo>
                      <a:pt x="122" y="0"/>
                    </a:moveTo>
                    <a:cubicBezTo>
                      <a:pt x="0" y="365"/>
                      <a:pt x="0" y="821"/>
                      <a:pt x="122" y="1216"/>
                    </a:cubicBezTo>
                    <a:cubicBezTo>
                      <a:pt x="213" y="821"/>
                      <a:pt x="213" y="365"/>
                      <a:pt x="122" y="0"/>
                    </a:cubicBezTo>
                    <a:close/>
                  </a:path>
                </a:pathLst>
              </a:custGeom>
              <a:solidFill>
                <a:srgbClr val="1B2F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7" name="Google Shape;2437;p41"/>
              <p:cNvSpPr/>
              <p:nvPr/>
            </p:nvSpPr>
            <p:spPr>
              <a:xfrm>
                <a:off x="701715" y="3589315"/>
                <a:ext cx="3165197" cy="126946"/>
              </a:xfrm>
              <a:custGeom>
                <a:avLst/>
                <a:gdLst/>
                <a:ahLst/>
                <a:cxnLst/>
                <a:rect l="l" t="t" r="r" b="b"/>
                <a:pathLst>
                  <a:path w="137782" h="5526" extrusionOk="0">
                    <a:moveTo>
                      <a:pt x="68737" y="1"/>
                    </a:moveTo>
                    <a:cubicBezTo>
                      <a:pt x="56377" y="1"/>
                      <a:pt x="44044" y="8"/>
                      <a:pt x="34408" y="39"/>
                    </a:cubicBezTo>
                    <a:cubicBezTo>
                      <a:pt x="22980" y="130"/>
                      <a:pt x="11399" y="39"/>
                      <a:pt x="0" y="251"/>
                    </a:cubicBezTo>
                    <a:lnTo>
                      <a:pt x="0" y="5388"/>
                    </a:lnTo>
                    <a:lnTo>
                      <a:pt x="31" y="312"/>
                    </a:lnTo>
                    <a:lnTo>
                      <a:pt x="31" y="312"/>
                    </a:lnTo>
                    <a:cubicBezTo>
                      <a:pt x="24620" y="449"/>
                      <a:pt x="51822" y="517"/>
                      <a:pt x="77794" y="517"/>
                    </a:cubicBezTo>
                    <a:cubicBezTo>
                      <a:pt x="86455" y="517"/>
                      <a:pt x="94979" y="510"/>
                      <a:pt x="103224" y="495"/>
                    </a:cubicBezTo>
                    <a:cubicBezTo>
                      <a:pt x="103202" y="478"/>
                      <a:pt x="104369" y="472"/>
                      <a:pt x="106285" y="472"/>
                    </a:cubicBezTo>
                    <a:cubicBezTo>
                      <a:pt x="109837" y="472"/>
                      <a:pt x="115964" y="491"/>
                      <a:pt x="121860" y="491"/>
                    </a:cubicBezTo>
                    <a:cubicBezTo>
                      <a:pt x="129815" y="491"/>
                      <a:pt x="137349" y="457"/>
                      <a:pt x="137571" y="297"/>
                    </a:cubicBezTo>
                    <a:lnTo>
                      <a:pt x="137571" y="297"/>
                    </a:lnTo>
                    <a:lnTo>
                      <a:pt x="137571" y="5388"/>
                    </a:lnTo>
                    <a:cubicBezTo>
                      <a:pt x="116722" y="5271"/>
                      <a:pt x="94055" y="5217"/>
                      <a:pt x="71282" y="5217"/>
                    </a:cubicBezTo>
                    <a:cubicBezTo>
                      <a:pt x="46944" y="5217"/>
                      <a:pt x="22487" y="5278"/>
                      <a:pt x="0" y="5388"/>
                    </a:cubicBezTo>
                    <a:cubicBezTo>
                      <a:pt x="15123" y="5493"/>
                      <a:pt x="31017" y="5526"/>
                      <a:pt x="47149" y="5526"/>
                    </a:cubicBezTo>
                    <a:cubicBezTo>
                      <a:pt x="73249" y="5526"/>
                      <a:pt x="99969" y="5441"/>
                      <a:pt x="125034" y="5441"/>
                    </a:cubicBezTo>
                    <a:cubicBezTo>
                      <a:pt x="129316" y="5441"/>
                      <a:pt x="133550" y="5443"/>
                      <a:pt x="137723" y="5449"/>
                    </a:cubicBezTo>
                    <a:lnTo>
                      <a:pt x="137723" y="5327"/>
                    </a:lnTo>
                    <a:lnTo>
                      <a:pt x="137723" y="251"/>
                    </a:lnTo>
                    <a:cubicBezTo>
                      <a:pt x="137781" y="64"/>
                      <a:pt x="130030" y="27"/>
                      <a:pt x="121862" y="27"/>
                    </a:cubicBezTo>
                    <a:cubicBezTo>
                      <a:pt x="116566" y="27"/>
                      <a:pt x="111096" y="42"/>
                      <a:pt x="107463" y="42"/>
                    </a:cubicBezTo>
                    <a:cubicBezTo>
                      <a:pt x="104894" y="42"/>
                      <a:pt x="103244" y="35"/>
                      <a:pt x="103224" y="8"/>
                    </a:cubicBezTo>
                    <a:cubicBezTo>
                      <a:pt x="93482" y="8"/>
                      <a:pt x="81096" y="1"/>
                      <a:pt x="6873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8" name="Google Shape;2438;p41"/>
              <p:cNvSpPr/>
              <p:nvPr/>
            </p:nvSpPr>
            <p:spPr>
              <a:xfrm>
                <a:off x="3110037" y="1353654"/>
                <a:ext cx="141763" cy="150837"/>
              </a:xfrm>
              <a:custGeom>
                <a:avLst/>
                <a:gdLst/>
                <a:ahLst/>
                <a:cxnLst/>
                <a:rect l="l" t="t" r="r" b="b"/>
                <a:pathLst>
                  <a:path w="6171" h="6566" extrusionOk="0">
                    <a:moveTo>
                      <a:pt x="1550" y="1"/>
                    </a:moveTo>
                    <a:lnTo>
                      <a:pt x="0" y="6566"/>
                    </a:lnTo>
                    <a:lnTo>
                      <a:pt x="6171" y="6566"/>
                    </a:lnTo>
                    <a:lnTo>
                      <a:pt x="462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9" name="Google Shape;2439;p41"/>
              <p:cNvSpPr/>
              <p:nvPr/>
            </p:nvSpPr>
            <p:spPr>
              <a:xfrm>
                <a:off x="3174981" y="1001738"/>
                <a:ext cx="11877" cy="351939"/>
              </a:xfrm>
              <a:custGeom>
                <a:avLst/>
                <a:gdLst/>
                <a:ahLst/>
                <a:cxnLst/>
                <a:rect l="l" t="t" r="r" b="b"/>
                <a:pathLst>
                  <a:path w="517" h="15320" extrusionOk="0">
                    <a:moveTo>
                      <a:pt x="0" y="0"/>
                    </a:moveTo>
                    <a:lnTo>
                      <a:pt x="0" y="15320"/>
                    </a:lnTo>
                    <a:lnTo>
                      <a:pt x="517" y="15320"/>
                    </a:lnTo>
                    <a:lnTo>
                      <a:pt x="51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0" name="Google Shape;2440;p41"/>
              <p:cNvSpPr/>
              <p:nvPr/>
            </p:nvSpPr>
            <p:spPr>
              <a:xfrm>
                <a:off x="3646996" y="1297785"/>
                <a:ext cx="11900" cy="2298008"/>
              </a:xfrm>
              <a:custGeom>
                <a:avLst/>
                <a:gdLst/>
                <a:ahLst/>
                <a:cxnLst/>
                <a:rect l="l" t="t" r="r" b="b"/>
                <a:pathLst>
                  <a:path w="518" h="100033" extrusionOk="0">
                    <a:moveTo>
                      <a:pt x="1" y="1"/>
                    </a:moveTo>
                    <a:lnTo>
                      <a:pt x="1" y="100033"/>
                    </a:lnTo>
                    <a:lnTo>
                      <a:pt x="517" y="100033"/>
                    </a:lnTo>
                    <a:lnTo>
                      <a:pt x="51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1" name="Google Shape;2441;p41"/>
              <p:cNvSpPr/>
              <p:nvPr/>
            </p:nvSpPr>
            <p:spPr>
              <a:xfrm>
                <a:off x="3302754" y="1742579"/>
                <a:ext cx="556532" cy="11211"/>
              </a:xfrm>
              <a:custGeom>
                <a:avLst/>
                <a:gdLst/>
                <a:ahLst/>
                <a:cxnLst/>
                <a:rect l="l" t="t" r="r" b="b"/>
                <a:pathLst>
                  <a:path w="24226" h="488" extrusionOk="0">
                    <a:moveTo>
                      <a:pt x="0" y="1"/>
                    </a:moveTo>
                    <a:lnTo>
                      <a:pt x="0" y="487"/>
                    </a:lnTo>
                    <a:lnTo>
                      <a:pt x="24226" y="487"/>
                    </a:lnTo>
                    <a:lnTo>
                      <a:pt x="24226"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2" name="Google Shape;2442;p41"/>
              <p:cNvSpPr/>
              <p:nvPr/>
            </p:nvSpPr>
            <p:spPr>
              <a:xfrm>
                <a:off x="3859262" y="1679037"/>
                <a:ext cx="44015" cy="137582"/>
              </a:xfrm>
              <a:custGeom>
                <a:avLst/>
                <a:gdLst/>
                <a:ahLst/>
                <a:cxnLst/>
                <a:rect l="l" t="t" r="r" b="b"/>
                <a:pathLst>
                  <a:path w="1916" h="5989" extrusionOk="0">
                    <a:moveTo>
                      <a:pt x="1" y="1"/>
                    </a:moveTo>
                    <a:lnTo>
                      <a:pt x="1" y="3010"/>
                    </a:lnTo>
                    <a:lnTo>
                      <a:pt x="1" y="5989"/>
                    </a:lnTo>
                    <a:lnTo>
                      <a:pt x="1916" y="4469"/>
                    </a:lnTo>
                    <a:lnTo>
                      <a:pt x="1916" y="3010"/>
                    </a:lnTo>
                    <a:lnTo>
                      <a:pt x="1916" y="1490"/>
                    </a:lnTo>
                    <a:lnTo>
                      <a:pt x="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3" name="Google Shape;2443;p41"/>
              <p:cNvSpPr/>
              <p:nvPr/>
            </p:nvSpPr>
            <p:spPr>
              <a:xfrm>
                <a:off x="3565995" y="1661578"/>
                <a:ext cx="173190" cy="172501"/>
              </a:xfrm>
              <a:custGeom>
                <a:avLst/>
                <a:gdLst/>
                <a:ahLst/>
                <a:cxnLst/>
                <a:rect l="l" t="t" r="r" b="b"/>
                <a:pathLst>
                  <a:path w="7539" h="7509" extrusionOk="0">
                    <a:moveTo>
                      <a:pt x="3770" y="1"/>
                    </a:moveTo>
                    <a:cubicBezTo>
                      <a:pt x="1672" y="1"/>
                      <a:pt x="1" y="1673"/>
                      <a:pt x="1" y="3770"/>
                    </a:cubicBezTo>
                    <a:cubicBezTo>
                      <a:pt x="1" y="5837"/>
                      <a:pt x="1672" y="7509"/>
                      <a:pt x="3770" y="7509"/>
                    </a:cubicBezTo>
                    <a:cubicBezTo>
                      <a:pt x="5867" y="7509"/>
                      <a:pt x="7539" y="5837"/>
                      <a:pt x="7539" y="3770"/>
                    </a:cubicBezTo>
                    <a:cubicBezTo>
                      <a:pt x="7539" y="1673"/>
                      <a:pt x="5867" y="1"/>
                      <a:pt x="377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4" name="Google Shape;2444;p41"/>
              <p:cNvSpPr/>
              <p:nvPr/>
            </p:nvSpPr>
            <p:spPr>
              <a:xfrm>
                <a:off x="3597881" y="1688111"/>
                <a:ext cx="121479" cy="118216"/>
              </a:xfrm>
              <a:custGeom>
                <a:avLst/>
                <a:gdLst/>
                <a:ahLst/>
                <a:cxnLst/>
                <a:rect l="l" t="t" r="r" b="b"/>
                <a:pathLst>
                  <a:path w="5288" h="5146" extrusionOk="0">
                    <a:moveTo>
                      <a:pt x="2375" y="512"/>
                    </a:moveTo>
                    <a:cubicBezTo>
                      <a:pt x="2927" y="512"/>
                      <a:pt x="3478" y="702"/>
                      <a:pt x="3901" y="1126"/>
                    </a:cubicBezTo>
                    <a:cubicBezTo>
                      <a:pt x="5287" y="2452"/>
                      <a:pt x="4528" y="4780"/>
                      <a:pt x="2567" y="4780"/>
                    </a:cubicBezTo>
                    <a:cubicBezTo>
                      <a:pt x="2507" y="4780"/>
                      <a:pt x="2445" y="4778"/>
                      <a:pt x="2382" y="4773"/>
                    </a:cubicBezTo>
                    <a:cubicBezTo>
                      <a:pt x="1227" y="4682"/>
                      <a:pt x="72" y="3861"/>
                      <a:pt x="72" y="2615"/>
                    </a:cubicBezTo>
                    <a:cubicBezTo>
                      <a:pt x="72" y="1341"/>
                      <a:pt x="1225" y="512"/>
                      <a:pt x="2375" y="512"/>
                    </a:cubicBezTo>
                    <a:close/>
                    <a:moveTo>
                      <a:pt x="2420" y="1"/>
                    </a:moveTo>
                    <a:cubicBezTo>
                      <a:pt x="1158" y="1"/>
                      <a:pt x="0" y="1039"/>
                      <a:pt x="41" y="2615"/>
                    </a:cubicBezTo>
                    <a:cubicBezTo>
                      <a:pt x="1" y="4148"/>
                      <a:pt x="1099" y="5146"/>
                      <a:pt x="2304" y="5146"/>
                    </a:cubicBezTo>
                    <a:cubicBezTo>
                      <a:pt x="2914" y="5146"/>
                      <a:pt x="3552" y="4890"/>
                      <a:pt x="4084" y="4317"/>
                    </a:cubicBezTo>
                    <a:cubicBezTo>
                      <a:pt x="4996" y="3405"/>
                      <a:pt x="5178" y="1764"/>
                      <a:pt x="4205" y="791"/>
                    </a:cubicBezTo>
                    <a:cubicBezTo>
                      <a:pt x="3669" y="245"/>
                      <a:pt x="3032" y="1"/>
                      <a:pt x="242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5" name="Google Shape;2445;p41"/>
              <p:cNvSpPr/>
              <p:nvPr/>
            </p:nvSpPr>
            <p:spPr>
              <a:xfrm>
                <a:off x="3082103" y="1655306"/>
                <a:ext cx="241625" cy="181253"/>
              </a:xfrm>
              <a:custGeom>
                <a:avLst/>
                <a:gdLst/>
                <a:ahLst/>
                <a:cxnLst/>
                <a:rect l="l" t="t" r="r" b="b"/>
                <a:pathLst>
                  <a:path w="10518" h="7890" extrusionOk="0">
                    <a:moveTo>
                      <a:pt x="7174" y="0"/>
                    </a:moveTo>
                    <a:cubicBezTo>
                      <a:pt x="4742" y="0"/>
                      <a:pt x="2341" y="244"/>
                      <a:pt x="0" y="912"/>
                    </a:cubicBezTo>
                    <a:lnTo>
                      <a:pt x="0" y="1125"/>
                    </a:lnTo>
                    <a:cubicBezTo>
                      <a:pt x="791" y="1368"/>
                      <a:pt x="1581" y="1520"/>
                      <a:pt x="2371" y="1642"/>
                    </a:cubicBezTo>
                    <a:cubicBezTo>
                      <a:pt x="3884" y="1910"/>
                      <a:pt x="5397" y="2021"/>
                      <a:pt x="6910" y="2021"/>
                    </a:cubicBezTo>
                    <a:cubicBezTo>
                      <a:pt x="7527" y="2021"/>
                      <a:pt x="8144" y="2003"/>
                      <a:pt x="8761" y="1969"/>
                    </a:cubicBezTo>
                    <a:lnTo>
                      <a:pt x="8761" y="1969"/>
                    </a:lnTo>
                    <a:cubicBezTo>
                      <a:pt x="8932" y="3549"/>
                      <a:pt x="9347" y="5117"/>
                      <a:pt x="9314" y="6701"/>
                    </a:cubicBezTo>
                    <a:lnTo>
                      <a:pt x="9314" y="6701"/>
                    </a:lnTo>
                    <a:cubicBezTo>
                      <a:pt x="8615" y="6650"/>
                      <a:pt x="7898" y="6517"/>
                      <a:pt x="7204" y="6383"/>
                    </a:cubicBezTo>
                    <a:cubicBezTo>
                      <a:pt x="6546" y="6257"/>
                      <a:pt x="5887" y="6194"/>
                      <a:pt x="5211" y="6194"/>
                    </a:cubicBezTo>
                    <a:cubicBezTo>
                      <a:pt x="5076" y="6194"/>
                      <a:pt x="4940" y="6196"/>
                      <a:pt x="4803" y="6201"/>
                    </a:cubicBezTo>
                    <a:cubicBezTo>
                      <a:pt x="3192" y="6262"/>
                      <a:pt x="1581" y="6414"/>
                      <a:pt x="31" y="6961"/>
                    </a:cubicBezTo>
                    <a:lnTo>
                      <a:pt x="31" y="7113"/>
                    </a:lnTo>
                    <a:cubicBezTo>
                      <a:pt x="1581" y="7630"/>
                      <a:pt x="3162" y="7782"/>
                      <a:pt x="4803" y="7873"/>
                    </a:cubicBezTo>
                    <a:cubicBezTo>
                      <a:pt x="4955" y="7884"/>
                      <a:pt x="5107" y="7890"/>
                      <a:pt x="5259" y="7890"/>
                    </a:cubicBezTo>
                    <a:cubicBezTo>
                      <a:pt x="6713" y="7890"/>
                      <a:pt x="8147" y="7408"/>
                      <a:pt x="9605" y="7326"/>
                    </a:cubicBezTo>
                    <a:lnTo>
                      <a:pt x="9909" y="7326"/>
                    </a:lnTo>
                    <a:cubicBezTo>
                      <a:pt x="9727" y="5198"/>
                      <a:pt x="10396" y="3162"/>
                      <a:pt x="10487" y="1034"/>
                    </a:cubicBezTo>
                    <a:lnTo>
                      <a:pt x="10517" y="183"/>
                    </a:lnTo>
                    <a:cubicBezTo>
                      <a:pt x="9423" y="122"/>
                      <a:pt x="8268" y="0"/>
                      <a:pt x="717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6" name="Google Shape;2446;p41"/>
              <p:cNvSpPr/>
              <p:nvPr/>
            </p:nvSpPr>
            <p:spPr>
              <a:xfrm>
                <a:off x="3238858" y="2781602"/>
                <a:ext cx="171099" cy="32851"/>
              </a:xfrm>
              <a:custGeom>
                <a:avLst/>
                <a:gdLst/>
                <a:ahLst/>
                <a:cxnLst/>
                <a:rect l="l" t="t" r="r" b="b"/>
                <a:pathLst>
                  <a:path w="7448" h="1430" extrusionOk="0">
                    <a:moveTo>
                      <a:pt x="1" y="0"/>
                    </a:moveTo>
                    <a:lnTo>
                      <a:pt x="517" y="1429"/>
                    </a:lnTo>
                    <a:lnTo>
                      <a:pt x="6900" y="1429"/>
                    </a:lnTo>
                    <a:lnTo>
                      <a:pt x="744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7" name="Google Shape;2447;p41"/>
              <p:cNvSpPr/>
              <p:nvPr/>
            </p:nvSpPr>
            <p:spPr>
              <a:xfrm>
                <a:off x="3268194" y="2814430"/>
                <a:ext cx="111049" cy="312840"/>
              </a:xfrm>
              <a:custGeom>
                <a:avLst/>
                <a:gdLst/>
                <a:ahLst/>
                <a:cxnLst/>
                <a:rect l="l" t="t" r="r" b="b"/>
                <a:pathLst>
                  <a:path w="4834" h="13618" extrusionOk="0">
                    <a:moveTo>
                      <a:pt x="0" y="0"/>
                    </a:moveTo>
                    <a:lnTo>
                      <a:pt x="0" y="13617"/>
                    </a:lnTo>
                    <a:lnTo>
                      <a:pt x="4833" y="13617"/>
                    </a:lnTo>
                    <a:lnTo>
                      <a:pt x="483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8" name="Google Shape;2448;p41"/>
              <p:cNvSpPr/>
              <p:nvPr/>
            </p:nvSpPr>
            <p:spPr>
              <a:xfrm>
                <a:off x="3046831" y="3127246"/>
                <a:ext cx="554464" cy="468547"/>
              </a:xfrm>
              <a:custGeom>
                <a:avLst/>
                <a:gdLst/>
                <a:ahLst/>
                <a:cxnLst/>
                <a:rect l="l" t="t" r="r" b="b"/>
                <a:pathLst>
                  <a:path w="24136" h="20396" extrusionOk="0">
                    <a:moveTo>
                      <a:pt x="9636" y="0"/>
                    </a:moveTo>
                    <a:lnTo>
                      <a:pt x="1" y="20396"/>
                    </a:lnTo>
                    <a:lnTo>
                      <a:pt x="24135" y="20396"/>
                    </a:lnTo>
                    <a:lnTo>
                      <a:pt x="1446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9" name="Google Shape;2449;p41"/>
              <p:cNvSpPr/>
              <p:nvPr/>
            </p:nvSpPr>
            <p:spPr>
              <a:xfrm>
                <a:off x="3268194" y="2808663"/>
                <a:ext cx="111049" cy="11532"/>
              </a:xfrm>
              <a:custGeom>
                <a:avLst/>
                <a:gdLst/>
                <a:ahLst/>
                <a:cxnLst/>
                <a:rect l="l" t="t" r="r" b="b"/>
                <a:pathLst>
                  <a:path w="4834" h="502" extrusionOk="0">
                    <a:moveTo>
                      <a:pt x="2428" y="0"/>
                    </a:moveTo>
                    <a:cubicBezTo>
                      <a:pt x="1619" y="0"/>
                      <a:pt x="806" y="84"/>
                      <a:pt x="0" y="251"/>
                    </a:cubicBezTo>
                    <a:cubicBezTo>
                      <a:pt x="806" y="418"/>
                      <a:pt x="1619" y="502"/>
                      <a:pt x="2428" y="502"/>
                    </a:cubicBezTo>
                    <a:cubicBezTo>
                      <a:pt x="3237" y="502"/>
                      <a:pt x="4043" y="418"/>
                      <a:pt x="4833" y="251"/>
                    </a:cubicBezTo>
                    <a:cubicBezTo>
                      <a:pt x="4043" y="84"/>
                      <a:pt x="3237" y="0"/>
                      <a:pt x="242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0" name="Google Shape;2450;p41"/>
              <p:cNvSpPr/>
              <p:nvPr/>
            </p:nvSpPr>
            <p:spPr>
              <a:xfrm>
                <a:off x="3046831" y="3319962"/>
                <a:ext cx="554464" cy="275831"/>
              </a:xfrm>
              <a:custGeom>
                <a:avLst/>
                <a:gdLst/>
                <a:ahLst/>
                <a:cxnLst/>
                <a:rect l="l" t="t" r="r" b="b"/>
                <a:pathLst>
                  <a:path w="24136" h="12007" extrusionOk="0">
                    <a:moveTo>
                      <a:pt x="5685" y="0"/>
                    </a:moveTo>
                    <a:lnTo>
                      <a:pt x="1" y="12007"/>
                    </a:lnTo>
                    <a:lnTo>
                      <a:pt x="24135" y="12007"/>
                    </a:lnTo>
                    <a:lnTo>
                      <a:pt x="19606" y="2402"/>
                    </a:lnTo>
                    <a:cubicBezTo>
                      <a:pt x="16415" y="2918"/>
                      <a:pt x="16415" y="4712"/>
                      <a:pt x="14500" y="4712"/>
                    </a:cubicBezTo>
                    <a:cubicBezTo>
                      <a:pt x="12524" y="4712"/>
                      <a:pt x="10974" y="912"/>
                      <a:pt x="568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1" name="Google Shape;2451;p41"/>
              <p:cNvSpPr/>
              <p:nvPr/>
            </p:nvSpPr>
            <p:spPr>
              <a:xfrm>
                <a:off x="3306604" y="3273857"/>
                <a:ext cx="101240" cy="92166"/>
              </a:xfrm>
              <a:custGeom>
                <a:avLst/>
                <a:gdLst/>
                <a:ahLst/>
                <a:cxnLst/>
                <a:rect l="l" t="t" r="r" b="b"/>
                <a:pathLst>
                  <a:path w="4407" h="4012" extrusionOk="0">
                    <a:moveTo>
                      <a:pt x="2547" y="487"/>
                    </a:moveTo>
                    <a:cubicBezTo>
                      <a:pt x="3394" y="487"/>
                      <a:pt x="4275" y="1079"/>
                      <a:pt x="4316" y="2007"/>
                    </a:cubicBezTo>
                    <a:cubicBezTo>
                      <a:pt x="4316" y="2919"/>
                      <a:pt x="3404" y="3527"/>
                      <a:pt x="2553" y="3618"/>
                    </a:cubicBezTo>
                    <a:cubicBezTo>
                      <a:pt x="2492" y="3624"/>
                      <a:pt x="2432" y="3627"/>
                      <a:pt x="2374" y="3627"/>
                    </a:cubicBezTo>
                    <a:cubicBezTo>
                      <a:pt x="955" y="3627"/>
                      <a:pt x="408" y="1906"/>
                      <a:pt x="1459" y="913"/>
                    </a:cubicBezTo>
                    <a:cubicBezTo>
                      <a:pt x="1752" y="620"/>
                      <a:pt x="2146" y="487"/>
                      <a:pt x="2547" y="487"/>
                    </a:cubicBezTo>
                    <a:close/>
                    <a:moveTo>
                      <a:pt x="2602" y="1"/>
                    </a:moveTo>
                    <a:cubicBezTo>
                      <a:pt x="2586" y="1"/>
                      <a:pt x="2569" y="1"/>
                      <a:pt x="2553" y="1"/>
                    </a:cubicBezTo>
                    <a:cubicBezTo>
                      <a:pt x="730" y="1"/>
                      <a:pt x="0" y="2099"/>
                      <a:pt x="1216" y="3345"/>
                    </a:cubicBezTo>
                    <a:cubicBezTo>
                      <a:pt x="1646" y="3806"/>
                      <a:pt x="2146" y="4011"/>
                      <a:pt x="2617" y="4011"/>
                    </a:cubicBezTo>
                    <a:cubicBezTo>
                      <a:pt x="3545" y="4011"/>
                      <a:pt x="4367" y="3217"/>
                      <a:pt x="4347" y="2007"/>
                    </a:cubicBezTo>
                    <a:cubicBezTo>
                      <a:pt x="4407" y="989"/>
                      <a:pt x="3670" y="1"/>
                      <a:pt x="260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2" name="Google Shape;2452;p41"/>
              <p:cNvSpPr/>
              <p:nvPr/>
            </p:nvSpPr>
            <p:spPr>
              <a:xfrm>
                <a:off x="3187882" y="3416998"/>
                <a:ext cx="87296" cy="80404"/>
              </a:xfrm>
              <a:custGeom>
                <a:avLst/>
                <a:gdLst/>
                <a:ahLst/>
                <a:cxnLst/>
                <a:rect l="l" t="t" r="r" b="b"/>
                <a:pathLst>
                  <a:path w="3800" h="3500" extrusionOk="0">
                    <a:moveTo>
                      <a:pt x="2279" y="517"/>
                    </a:moveTo>
                    <a:cubicBezTo>
                      <a:pt x="2936" y="517"/>
                      <a:pt x="3709" y="998"/>
                      <a:pt x="3709" y="1795"/>
                    </a:cubicBezTo>
                    <a:cubicBezTo>
                      <a:pt x="3709" y="2585"/>
                      <a:pt x="2888" y="3041"/>
                      <a:pt x="2220" y="3102"/>
                    </a:cubicBezTo>
                    <a:cubicBezTo>
                      <a:pt x="2154" y="3112"/>
                      <a:pt x="2089" y="3117"/>
                      <a:pt x="2025" y="3117"/>
                    </a:cubicBezTo>
                    <a:cubicBezTo>
                      <a:pt x="1314" y="3117"/>
                      <a:pt x="710" y="2520"/>
                      <a:pt x="821" y="1795"/>
                    </a:cubicBezTo>
                    <a:cubicBezTo>
                      <a:pt x="943" y="1096"/>
                      <a:pt x="1490" y="518"/>
                      <a:pt x="2220" y="518"/>
                    </a:cubicBezTo>
                    <a:cubicBezTo>
                      <a:pt x="2239" y="517"/>
                      <a:pt x="2259" y="517"/>
                      <a:pt x="2279" y="517"/>
                    </a:cubicBezTo>
                    <a:close/>
                    <a:moveTo>
                      <a:pt x="2264" y="1"/>
                    </a:moveTo>
                    <a:cubicBezTo>
                      <a:pt x="2249" y="1"/>
                      <a:pt x="2235" y="1"/>
                      <a:pt x="2220" y="1"/>
                    </a:cubicBezTo>
                    <a:cubicBezTo>
                      <a:pt x="609" y="32"/>
                      <a:pt x="1" y="1856"/>
                      <a:pt x="1065" y="2919"/>
                    </a:cubicBezTo>
                    <a:cubicBezTo>
                      <a:pt x="1425" y="3321"/>
                      <a:pt x="1852" y="3499"/>
                      <a:pt x="2257" y="3499"/>
                    </a:cubicBezTo>
                    <a:cubicBezTo>
                      <a:pt x="3049" y="3499"/>
                      <a:pt x="3760" y="2820"/>
                      <a:pt x="3739" y="1795"/>
                    </a:cubicBezTo>
                    <a:cubicBezTo>
                      <a:pt x="3799" y="927"/>
                      <a:pt x="3182" y="1"/>
                      <a:pt x="226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3" name="Google Shape;2453;p41"/>
              <p:cNvSpPr/>
              <p:nvPr/>
            </p:nvSpPr>
            <p:spPr>
              <a:xfrm>
                <a:off x="3416918" y="3486077"/>
                <a:ext cx="64231" cy="61337"/>
              </a:xfrm>
              <a:custGeom>
                <a:avLst/>
                <a:gdLst/>
                <a:ahLst/>
                <a:cxnLst/>
                <a:rect l="l" t="t" r="r" b="b"/>
                <a:pathLst>
                  <a:path w="2796" h="2670" extrusionOk="0">
                    <a:moveTo>
                      <a:pt x="1642" y="490"/>
                    </a:moveTo>
                    <a:cubicBezTo>
                      <a:pt x="2128" y="490"/>
                      <a:pt x="2736" y="794"/>
                      <a:pt x="2736" y="1371"/>
                    </a:cubicBezTo>
                    <a:cubicBezTo>
                      <a:pt x="2736" y="1919"/>
                      <a:pt x="2128" y="2192"/>
                      <a:pt x="1642" y="2283"/>
                    </a:cubicBezTo>
                    <a:cubicBezTo>
                      <a:pt x="1592" y="2291"/>
                      <a:pt x="1542" y="2295"/>
                      <a:pt x="1493" y="2295"/>
                    </a:cubicBezTo>
                    <a:cubicBezTo>
                      <a:pt x="975" y="2295"/>
                      <a:pt x="528" y="1871"/>
                      <a:pt x="639" y="1371"/>
                    </a:cubicBezTo>
                    <a:cubicBezTo>
                      <a:pt x="760" y="855"/>
                      <a:pt x="1125" y="490"/>
                      <a:pt x="1642" y="490"/>
                    </a:cubicBezTo>
                    <a:close/>
                    <a:moveTo>
                      <a:pt x="1730" y="0"/>
                    </a:moveTo>
                    <a:cubicBezTo>
                      <a:pt x="1701" y="0"/>
                      <a:pt x="1672" y="1"/>
                      <a:pt x="1642" y="4"/>
                    </a:cubicBezTo>
                    <a:cubicBezTo>
                      <a:pt x="426" y="34"/>
                      <a:pt x="1" y="1371"/>
                      <a:pt x="791" y="2192"/>
                    </a:cubicBezTo>
                    <a:cubicBezTo>
                      <a:pt x="1089" y="2522"/>
                      <a:pt x="1424" y="2669"/>
                      <a:pt x="1733" y="2669"/>
                    </a:cubicBezTo>
                    <a:cubicBezTo>
                      <a:pt x="2305" y="2669"/>
                      <a:pt x="2786" y="2162"/>
                      <a:pt x="2767" y="1371"/>
                    </a:cubicBezTo>
                    <a:cubicBezTo>
                      <a:pt x="2796" y="700"/>
                      <a:pt x="2432" y="0"/>
                      <a:pt x="173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4" name="Google Shape;2454;p41"/>
              <p:cNvSpPr/>
              <p:nvPr/>
            </p:nvSpPr>
            <p:spPr>
              <a:xfrm>
                <a:off x="2617760" y="2073566"/>
                <a:ext cx="11188" cy="1522227"/>
              </a:xfrm>
              <a:custGeom>
                <a:avLst/>
                <a:gdLst/>
                <a:ahLst/>
                <a:cxnLst/>
                <a:rect l="l" t="t" r="r" b="b"/>
                <a:pathLst>
                  <a:path w="487" h="66263" extrusionOk="0">
                    <a:moveTo>
                      <a:pt x="0" y="0"/>
                    </a:moveTo>
                    <a:lnTo>
                      <a:pt x="0" y="66263"/>
                    </a:lnTo>
                    <a:lnTo>
                      <a:pt x="487" y="66263"/>
                    </a:lnTo>
                    <a:lnTo>
                      <a:pt x="48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5" name="Google Shape;2455;p41"/>
              <p:cNvSpPr/>
              <p:nvPr/>
            </p:nvSpPr>
            <p:spPr>
              <a:xfrm>
                <a:off x="2480889" y="1146281"/>
                <a:ext cx="700386" cy="1378373"/>
              </a:xfrm>
              <a:custGeom>
                <a:avLst/>
                <a:gdLst/>
                <a:ahLst/>
                <a:cxnLst/>
                <a:rect l="l" t="t" r="r" b="b"/>
                <a:pathLst>
                  <a:path w="30488" h="60001" extrusionOk="0">
                    <a:moveTo>
                      <a:pt x="9279" y="3795"/>
                    </a:moveTo>
                    <a:cubicBezTo>
                      <a:pt x="10815" y="3795"/>
                      <a:pt x="12282" y="5121"/>
                      <a:pt x="11764" y="6778"/>
                    </a:cubicBezTo>
                    <a:cubicBezTo>
                      <a:pt x="11429" y="7831"/>
                      <a:pt x="10359" y="8432"/>
                      <a:pt x="9295" y="8432"/>
                    </a:cubicBezTo>
                    <a:cubicBezTo>
                      <a:pt x="9008" y="8432"/>
                      <a:pt x="8722" y="8388"/>
                      <a:pt x="8451" y="8298"/>
                    </a:cubicBezTo>
                    <a:cubicBezTo>
                      <a:pt x="8299" y="8268"/>
                      <a:pt x="7995" y="8176"/>
                      <a:pt x="7843" y="8116"/>
                    </a:cubicBezTo>
                    <a:cubicBezTo>
                      <a:pt x="7053" y="7873"/>
                      <a:pt x="5442" y="7386"/>
                      <a:pt x="4651" y="7143"/>
                    </a:cubicBezTo>
                    <a:cubicBezTo>
                      <a:pt x="4104" y="6991"/>
                      <a:pt x="3587" y="6839"/>
                      <a:pt x="3131" y="6626"/>
                    </a:cubicBezTo>
                    <a:cubicBezTo>
                      <a:pt x="2871" y="6492"/>
                      <a:pt x="2619" y="6331"/>
                      <a:pt x="2383" y="6150"/>
                    </a:cubicBezTo>
                    <a:lnTo>
                      <a:pt x="2383" y="6150"/>
                    </a:lnTo>
                    <a:cubicBezTo>
                      <a:pt x="2791" y="5818"/>
                      <a:pt x="3252" y="5554"/>
                      <a:pt x="3739" y="5380"/>
                    </a:cubicBezTo>
                    <a:cubicBezTo>
                      <a:pt x="4803" y="5015"/>
                      <a:pt x="7417" y="4225"/>
                      <a:pt x="8481" y="3921"/>
                    </a:cubicBezTo>
                    <a:cubicBezTo>
                      <a:pt x="8743" y="3835"/>
                      <a:pt x="9012" y="3795"/>
                      <a:pt x="9279" y="3795"/>
                    </a:cubicBezTo>
                    <a:close/>
                    <a:moveTo>
                      <a:pt x="9342" y="15717"/>
                    </a:moveTo>
                    <a:cubicBezTo>
                      <a:pt x="9899" y="15717"/>
                      <a:pt x="10446" y="15877"/>
                      <a:pt x="10913" y="16231"/>
                    </a:cubicBezTo>
                    <a:cubicBezTo>
                      <a:pt x="13020" y="17825"/>
                      <a:pt x="11502" y="20402"/>
                      <a:pt x="9325" y="20402"/>
                    </a:cubicBezTo>
                    <a:cubicBezTo>
                      <a:pt x="9052" y="20402"/>
                      <a:pt x="8769" y="20362"/>
                      <a:pt x="8481" y="20274"/>
                    </a:cubicBezTo>
                    <a:cubicBezTo>
                      <a:pt x="7356" y="19909"/>
                      <a:pt x="5624" y="19392"/>
                      <a:pt x="4499" y="19058"/>
                    </a:cubicBezTo>
                    <a:cubicBezTo>
                      <a:pt x="4013" y="18906"/>
                      <a:pt x="3435" y="18693"/>
                      <a:pt x="3010" y="18450"/>
                    </a:cubicBezTo>
                    <a:cubicBezTo>
                      <a:pt x="2774" y="18312"/>
                      <a:pt x="2551" y="18155"/>
                      <a:pt x="2343" y="17982"/>
                    </a:cubicBezTo>
                    <a:lnTo>
                      <a:pt x="2343" y="17982"/>
                    </a:lnTo>
                    <a:cubicBezTo>
                      <a:pt x="3024" y="17467"/>
                      <a:pt x="3844" y="17176"/>
                      <a:pt x="4682" y="16961"/>
                    </a:cubicBezTo>
                    <a:lnTo>
                      <a:pt x="7873" y="16019"/>
                    </a:lnTo>
                    <a:lnTo>
                      <a:pt x="8299" y="15897"/>
                    </a:lnTo>
                    <a:cubicBezTo>
                      <a:pt x="8639" y="15780"/>
                      <a:pt x="8992" y="15717"/>
                      <a:pt x="9342" y="15717"/>
                    </a:cubicBezTo>
                    <a:close/>
                    <a:moveTo>
                      <a:pt x="9230" y="27537"/>
                    </a:moveTo>
                    <a:cubicBezTo>
                      <a:pt x="11006" y="27537"/>
                      <a:pt x="12627" y="29247"/>
                      <a:pt x="11703" y="31095"/>
                    </a:cubicBezTo>
                    <a:cubicBezTo>
                      <a:pt x="11253" y="31969"/>
                      <a:pt x="10249" y="32474"/>
                      <a:pt x="9247" y="32474"/>
                    </a:cubicBezTo>
                    <a:cubicBezTo>
                      <a:pt x="9030" y="32474"/>
                      <a:pt x="8814" y="32450"/>
                      <a:pt x="8603" y="32402"/>
                    </a:cubicBezTo>
                    <a:cubicBezTo>
                      <a:pt x="8329" y="32341"/>
                      <a:pt x="7691" y="32128"/>
                      <a:pt x="7417" y="32037"/>
                    </a:cubicBezTo>
                    <a:lnTo>
                      <a:pt x="5837" y="31551"/>
                    </a:lnTo>
                    <a:cubicBezTo>
                      <a:pt x="4925" y="31247"/>
                      <a:pt x="3557" y="30943"/>
                      <a:pt x="2736" y="30396"/>
                    </a:cubicBezTo>
                    <a:cubicBezTo>
                      <a:pt x="2537" y="30279"/>
                      <a:pt x="2349" y="30147"/>
                      <a:pt x="2172" y="30001"/>
                    </a:cubicBezTo>
                    <a:lnTo>
                      <a:pt x="2172" y="30001"/>
                    </a:lnTo>
                    <a:cubicBezTo>
                      <a:pt x="2509" y="29722"/>
                      <a:pt x="2883" y="29485"/>
                      <a:pt x="3283" y="29301"/>
                    </a:cubicBezTo>
                    <a:cubicBezTo>
                      <a:pt x="3770" y="29089"/>
                      <a:pt x="4317" y="28937"/>
                      <a:pt x="4834" y="28785"/>
                    </a:cubicBezTo>
                    <a:cubicBezTo>
                      <a:pt x="5016" y="28693"/>
                      <a:pt x="8360" y="27721"/>
                      <a:pt x="8420" y="27660"/>
                    </a:cubicBezTo>
                    <a:cubicBezTo>
                      <a:pt x="8688" y="27576"/>
                      <a:pt x="8961" y="27537"/>
                      <a:pt x="9230" y="27537"/>
                    </a:cubicBezTo>
                    <a:close/>
                    <a:moveTo>
                      <a:pt x="9401" y="39643"/>
                    </a:moveTo>
                    <a:cubicBezTo>
                      <a:pt x="9538" y="39643"/>
                      <a:pt x="9677" y="39651"/>
                      <a:pt x="9819" y="39666"/>
                    </a:cubicBezTo>
                    <a:cubicBezTo>
                      <a:pt x="11399" y="39909"/>
                      <a:pt x="12524" y="41733"/>
                      <a:pt x="11551" y="43162"/>
                    </a:cubicBezTo>
                    <a:cubicBezTo>
                      <a:pt x="11027" y="43979"/>
                      <a:pt x="10171" y="44363"/>
                      <a:pt x="9271" y="44363"/>
                    </a:cubicBezTo>
                    <a:cubicBezTo>
                      <a:pt x="8866" y="44363"/>
                      <a:pt x="8452" y="44285"/>
                      <a:pt x="8056" y="44134"/>
                    </a:cubicBezTo>
                    <a:lnTo>
                      <a:pt x="7265" y="43891"/>
                    </a:lnTo>
                    <a:lnTo>
                      <a:pt x="5685" y="43435"/>
                    </a:lnTo>
                    <a:cubicBezTo>
                      <a:pt x="4773" y="43131"/>
                      <a:pt x="3405" y="42858"/>
                      <a:pt x="2584" y="42311"/>
                    </a:cubicBezTo>
                    <a:cubicBezTo>
                      <a:pt x="2464" y="42229"/>
                      <a:pt x="2347" y="42142"/>
                      <a:pt x="2234" y="42050"/>
                    </a:cubicBezTo>
                    <a:lnTo>
                      <a:pt x="2234" y="42050"/>
                    </a:lnTo>
                    <a:cubicBezTo>
                      <a:pt x="2613" y="41730"/>
                      <a:pt x="3042" y="41467"/>
                      <a:pt x="3496" y="41277"/>
                    </a:cubicBezTo>
                    <a:cubicBezTo>
                      <a:pt x="4013" y="41095"/>
                      <a:pt x="4530" y="40943"/>
                      <a:pt x="5077" y="40791"/>
                    </a:cubicBezTo>
                    <a:lnTo>
                      <a:pt x="8268" y="39818"/>
                    </a:lnTo>
                    <a:cubicBezTo>
                      <a:pt x="8629" y="39706"/>
                      <a:pt x="9006" y="39643"/>
                      <a:pt x="9401" y="39643"/>
                    </a:cubicBezTo>
                    <a:close/>
                    <a:moveTo>
                      <a:pt x="9244" y="51491"/>
                    </a:moveTo>
                    <a:cubicBezTo>
                      <a:pt x="10020" y="51491"/>
                      <a:pt x="10802" y="51799"/>
                      <a:pt x="11338" y="52402"/>
                    </a:cubicBezTo>
                    <a:cubicBezTo>
                      <a:pt x="12833" y="54164"/>
                      <a:pt x="11257" y="56301"/>
                      <a:pt x="9286" y="56301"/>
                    </a:cubicBezTo>
                    <a:cubicBezTo>
                      <a:pt x="9013" y="56301"/>
                      <a:pt x="8732" y="56260"/>
                      <a:pt x="8451" y="56171"/>
                    </a:cubicBezTo>
                    <a:cubicBezTo>
                      <a:pt x="6992" y="55715"/>
                      <a:pt x="5290" y="55229"/>
                      <a:pt x="3891" y="54773"/>
                    </a:cubicBezTo>
                    <a:cubicBezTo>
                      <a:pt x="3288" y="54568"/>
                      <a:pt x="2717" y="54247"/>
                      <a:pt x="2228" y="53836"/>
                    </a:cubicBezTo>
                    <a:lnTo>
                      <a:pt x="2228" y="53836"/>
                    </a:lnTo>
                    <a:cubicBezTo>
                      <a:pt x="2648" y="53500"/>
                      <a:pt x="3120" y="53229"/>
                      <a:pt x="3618" y="53040"/>
                    </a:cubicBezTo>
                    <a:cubicBezTo>
                      <a:pt x="4043" y="52888"/>
                      <a:pt x="4773" y="52706"/>
                      <a:pt x="5229" y="52554"/>
                    </a:cubicBezTo>
                    <a:lnTo>
                      <a:pt x="8420" y="51612"/>
                    </a:lnTo>
                    <a:cubicBezTo>
                      <a:pt x="8686" y="51531"/>
                      <a:pt x="8965" y="51491"/>
                      <a:pt x="9244" y="51491"/>
                    </a:cubicBezTo>
                    <a:close/>
                    <a:moveTo>
                      <a:pt x="2980" y="0"/>
                    </a:moveTo>
                    <a:cubicBezTo>
                      <a:pt x="2068" y="0"/>
                      <a:pt x="1186" y="456"/>
                      <a:pt x="700" y="1185"/>
                    </a:cubicBezTo>
                    <a:cubicBezTo>
                      <a:pt x="1" y="2189"/>
                      <a:pt x="122" y="3496"/>
                      <a:pt x="578" y="4559"/>
                    </a:cubicBezTo>
                    <a:cubicBezTo>
                      <a:pt x="839" y="5172"/>
                      <a:pt x="1223" y="5700"/>
                      <a:pt x="1688" y="6143"/>
                    </a:cubicBezTo>
                    <a:lnTo>
                      <a:pt x="1688" y="6143"/>
                    </a:lnTo>
                    <a:cubicBezTo>
                      <a:pt x="734" y="7042"/>
                      <a:pt x="118" y="8261"/>
                      <a:pt x="153" y="9635"/>
                    </a:cubicBezTo>
                    <a:lnTo>
                      <a:pt x="153" y="12979"/>
                    </a:lnTo>
                    <a:cubicBezTo>
                      <a:pt x="213" y="13982"/>
                      <a:pt x="62" y="15411"/>
                      <a:pt x="457" y="16353"/>
                    </a:cubicBezTo>
                    <a:cubicBezTo>
                      <a:pt x="727" y="17063"/>
                      <a:pt x="1169" y="17681"/>
                      <a:pt x="1719" y="18183"/>
                    </a:cubicBezTo>
                    <a:lnTo>
                      <a:pt x="1719" y="18183"/>
                    </a:lnTo>
                    <a:cubicBezTo>
                      <a:pt x="860" y="19018"/>
                      <a:pt x="294" y="20143"/>
                      <a:pt x="274" y="21368"/>
                    </a:cubicBezTo>
                    <a:lnTo>
                      <a:pt x="274" y="26383"/>
                    </a:lnTo>
                    <a:cubicBezTo>
                      <a:pt x="225" y="27768"/>
                      <a:pt x="839" y="29152"/>
                      <a:pt x="1871" y="30095"/>
                    </a:cubicBezTo>
                    <a:lnTo>
                      <a:pt x="1871" y="30095"/>
                    </a:lnTo>
                    <a:cubicBezTo>
                      <a:pt x="1030" y="30882"/>
                      <a:pt x="468" y="31950"/>
                      <a:pt x="365" y="33101"/>
                    </a:cubicBezTo>
                    <a:cubicBezTo>
                      <a:pt x="305" y="33587"/>
                      <a:pt x="365" y="34286"/>
                      <a:pt x="305" y="34773"/>
                    </a:cubicBezTo>
                    <a:lnTo>
                      <a:pt x="305" y="38116"/>
                    </a:lnTo>
                    <a:cubicBezTo>
                      <a:pt x="305" y="38694"/>
                      <a:pt x="305" y="39271"/>
                      <a:pt x="457" y="39788"/>
                    </a:cubicBezTo>
                    <a:cubicBezTo>
                      <a:pt x="685" y="40626"/>
                      <a:pt x="1158" y="41373"/>
                      <a:pt x="1777" y="41970"/>
                    </a:cubicBezTo>
                    <a:lnTo>
                      <a:pt x="1777" y="41970"/>
                    </a:lnTo>
                    <a:cubicBezTo>
                      <a:pt x="962" y="42720"/>
                      <a:pt x="380" y="43727"/>
                      <a:pt x="244" y="44834"/>
                    </a:cubicBezTo>
                    <a:cubicBezTo>
                      <a:pt x="153" y="45381"/>
                      <a:pt x="213" y="46019"/>
                      <a:pt x="213" y="46566"/>
                    </a:cubicBezTo>
                    <a:lnTo>
                      <a:pt x="213" y="48238"/>
                    </a:lnTo>
                    <a:lnTo>
                      <a:pt x="213" y="49910"/>
                    </a:lnTo>
                    <a:cubicBezTo>
                      <a:pt x="213" y="50457"/>
                      <a:pt x="153" y="51034"/>
                      <a:pt x="305" y="51612"/>
                    </a:cubicBezTo>
                    <a:cubicBezTo>
                      <a:pt x="528" y="52572"/>
                      <a:pt x="1070" y="53426"/>
                      <a:pt x="1795" y="54086"/>
                    </a:cubicBezTo>
                    <a:lnTo>
                      <a:pt x="1795" y="54086"/>
                    </a:lnTo>
                    <a:cubicBezTo>
                      <a:pt x="1070" y="54776"/>
                      <a:pt x="558" y="55669"/>
                      <a:pt x="396" y="56657"/>
                    </a:cubicBezTo>
                    <a:cubicBezTo>
                      <a:pt x="274" y="57235"/>
                      <a:pt x="365" y="57752"/>
                      <a:pt x="365" y="58329"/>
                    </a:cubicBezTo>
                    <a:lnTo>
                      <a:pt x="365" y="60001"/>
                    </a:lnTo>
                    <a:lnTo>
                      <a:pt x="426" y="60001"/>
                    </a:lnTo>
                    <a:lnTo>
                      <a:pt x="426" y="59879"/>
                    </a:lnTo>
                    <a:cubicBezTo>
                      <a:pt x="457" y="58876"/>
                      <a:pt x="396" y="57539"/>
                      <a:pt x="517" y="56597"/>
                    </a:cubicBezTo>
                    <a:cubicBezTo>
                      <a:pt x="692" y="55652"/>
                      <a:pt x="1189" y="54809"/>
                      <a:pt x="1869" y="54152"/>
                    </a:cubicBezTo>
                    <a:lnTo>
                      <a:pt x="1869" y="54152"/>
                    </a:lnTo>
                    <a:cubicBezTo>
                      <a:pt x="2414" y="54630"/>
                      <a:pt x="3055" y="55001"/>
                      <a:pt x="3739" y="55229"/>
                    </a:cubicBezTo>
                    <a:cubicBezTo>
                      <a:pt x="4256" y="55411"/>
                      <a:pt x="4803" y="55563"/>
                      <a:pt x="5320" y="55715"/>
                    </a:cubicBezTo>
                    <a:cubicBezTo>
                      <a:pt x="6232" y="55989"/>
                      <a:pt x="7600" y="56445"/>
                      <a:pt x="8512" y="56657"/>
                    </a:cubicBezTo>
                    <a:cubicBezTo>
                      <a:pt x="8755" y="56715"/>
                      <a:pt x="8997" y="56743"/>
                      <a:pt x="9234" y="56743"/>
                    </a:cubicBezTo>
                    <a:cubicBezTo>
                      <a:pt x="11478" y="56743"/>
                      <a:pt x="13253" y="54293"/>
                      <a:pt x="11521" y="52341"/>
                    </a:cubicBezTo>
                    <a:cubicBezTo>
                      <a:pt x="10940" y="51694"/>
                      <a:pt x="10080" y="51358"/>
                      <a:pt x="9231" y="51358"/>
                    </a:cubicBezTo>
                    <a:cubicBezTo>
                      <a:pt x="8925" y="51358"/>
                      <a:pt x="8619" y="51401"/>
                      <a:pt x="8329" y="51490"/>
                    </a:cubicBezTo>
                    <a:lnTo>
                      <a:pt x="5138" y="52493"/>
                    </a:lnTo>
                    <a:cubicBezTo>
                      <a:pt x="4682" y="52645"/>
                      <a:pt x="4013" y="52828"/>
                      <a:pt x="3557" y="52980"/>
                    </a:cubicBezTo>
                    <a:cubicBezTo>
                      <a:pt x="3049" y="53171"/>
                      <a:pt x="2575" y="53441"/>
                      <a:pt x="2155" y="53773"/>
                    </a:cubicBezTo>
                    <a:lnTo>
                      <a:pt x="2155" y="53773"/>
                    </a:lnTo>
                    <a:cubicBezTo>
                      <a:pt x="1450" y="53158"/>
                      <a:pt x="925" y="52350"/>
                      <a:pt x="730" y="51429"/>
                    </a:cubicBezTo>
                    <a:cubicBezTo>
                      <a:pt x="609" y="50882"/>
                      <a:pt x="609" y="50366"/>
                      <a:pt x="609" y="49818"/>
                    </a:cubicBezTo>
                    <a:lnTo>
                      <a:pt x="609" y="46475"/>
                    </a:lnTo>
                    <a:cubicBezTo>
                      <a:pt x="609" y="45897"/>
                      <a:pt x="578" y="45350"/>
                      <a:pt x="669" y="44834"/>
                    </a:cubicBezTo>
                    <a:cubicBezTo>
                      <a:pt x="785" y="43828"/>
                      <a:pt x="1308" y="42908"/>
                      <a:pt x="2048" y="42215"/>
                    </a:cubicBezTo>
                    <a:lnTo>
                      <a:pt x="2048" y="42215"/>
                    </a:lnTo>
                    <a:cubicBezTo>
                      <a:pt x="2609" y="42687"/>
                      <a:pt x="3264" y="43045"/>
                      <a:pt x="3952" y="43253"/>
                    </a:cubicBezTo>
                    <a:lnTo>
                      <a:pt x="5563" y="43739"/>
                    </a:lnTo>
                    <a:lnTo>
                      <a:pt x="7144" y="44226"/>
                    </a:lnTo>
                    <a:cubicBezTo>
                      <a:pt x="7600" y="44347"/>
                      <a:pt x="8299" y="44621"/>
                      <a:pt x="8785" y="44682"/>
                    </a:cubicBezTo>
                    <a:cubicBezTo>
                      <a:pt x="8972" y="44713"/>
                      <a:pt x="9157" y="44729"/>
                      <a:pt x="9337" y="44729"/>
                    </a:cubicBezTo>
                    <a:cubicBezTo>
                      <a:pt x="11729" y="44729"/>
                      <a:pt x="13382" y="42044"/>
                      <a:pt x="11460" y="40122"/>
                    </a:cubicBezTo>
                    <a:cubicBezTo>
                      <a:pt x="10877" y="39560"/>
                      <a:pt x="10078" y="39291"/>
                      <a:pt x="9283" y="39291"/>
                    </a:cubicBezTo>
                    <a:cubicBezTo>
                      <a:pt x="8960" y="39291"/>
                      <a:pt x="8637" y="39335"/>
                      <a:pt x="8329" y="39423"/>
                    </a:cubicBezTo>
                    <a:lnTo>
                      <a:pt x="8147" y="39484"/>
                    </a:lnTo>
                    <a:lnTo>
                      <a:pt x="4955" y="40426"/>
                    </a:lnTo>
                    <a:cubicBezTo>
                      <a:pt x="4408" y="40578"/>
                      <a:pt x="3891" y="40730"/>
                      <a:pt x="3344" y="40973"/>
                    </a:cubicBezTo>
                    <a:cubicBezTo>
                      <a:pt x="2847" y="41174"/>
                      <a:pt x="2377" y="41459"/>
                      <a:pt x="1960" y="41809"/>
                    </a:cubicBezTo>
                    <a:lnTo>
                      <a:pt x="1960" y="41809"/>
                    </a:lnTo>
                    <a:cubicBezTo>
                      <a:pt x="1174" y="41064"/>
                      <a:pt x="645" y="40065"/>
                      <a:pt x="548" y="38967"/>
                    </a:cubicBezTo>
                    <a:cubicBezTo>
                      <a:pt x="517" y="38420"/>
                      <a:pt x="517" y="37022"/>
                      <a:pt x="517" y="36444"/>
                    </a:cubicBezTo>
                    <a:cubicBezTo>
                      <a:pt x="517" y="35502"/>
                      <a:pt x="457" y="34043"/>
                      <a:pt x="517" y="33101"/>
                    </a:cubicBezTo>
                    <a:cubicBezTo>
                      <a:pt x="580" y="31981"/>
                      <a:pt x="1137" y="30947"/>
                      <a:pt x="1967" y="30180"/>
                    </a:cubicBezTo>
                    <a:lnTo>
                      <a:pt x="1967" y="30180"/>
                    </a:lnTo>
                    <a:cubicBezTo>
                      <a:pt x="2177" y="30362"/>
                      <a:pt x="2404" y="30527"/>
                      <a:pt x="2645" y="30669"/>
                    </a:cubicBezTo>
                    <a:cubicBezTo>
                      <a:pt x="3131" y="30973"/>
                      <a:pt x="3648" y="31156"/>
                      <a:pt x="4195" y="31307"/>
                    </a:cubicBezTo>
                    <a:cubicBezTo>
                      <a:pt x="4986" y="31551"/>
                      <a:pt x="6597" y="32037"/>
                      <a:pt x="7387" y="32280"/>
                    </a:cubicBezTo>
                    <a:cubicBezTo>
                      <a:pt x="7873" y="32371"/>
                      <a:pt x="8512" y="32645"/>
                      <a:pt x="9028" y="32675"/>
                    </a:cubicBezTo>
                    <a:cubicBezTo>
                      <a:pt x="9139" y="32687"/>
                      <a:pt x="9249" y="32693"/>
                      <a:pt x="9357" y="32693"/>
                    </a:cubicBezTo>
                    <a:cubicBezTo>
                      <a:pt x="11783" y="32693"/>
                      <a:pt x="13283" y="29832"/>
                      <a:pt x="11217" y="28086"/>
                    </a:cubicBezTo>
                    <a:cubicBezTo>
                      <a:pt x="10676" y="27649"/>
                      <a:pt x="10007" y="27425"/>
                      <a:pt x="9336" y="27425"/>
                    </a:cubicBezTo>
                    <a:cubicBezTo>
                      <a:pt x="9027" y="27425"/>
                      <a:pt x="8718" y="27473"/>
                      <a:pt x="8420" y="27569"/>
                    </a:cubicBezTo>
                    <a:cubicBezTo>
                      <a:pt x="8360" y="27569"/>
                      <a:pt x="4986" y="28572"/>
                      <a:pt x="4834" y="28663"/>
                    </a:cubicBezTo>
                    <a:cubicBezTo>
                      <a:pt x="4317" y="28815"/>
                      <a:pt x="3770" y="28967"/>
                      <a:pt x="3253" y="29180"/>
                    </a:cubicBezTo>
                    <a:cubicBezTo>
                      <a:pt x="2824" y="29369"/>
                      <a:pt x="2427" y="29619"/>
                      <a:pt x="2073" y="29917"/>
                    </a:cubicBezTo>
                    <a:lnTo>
                      <a:pt x="2073" y="29917"/>
                    </a:lnTo>
                    <a:cubicBezTo>
                      <a:pt x="1068" y="29038"/>
                      <a:pt x="472" y="27716"/>
                      <a:pt x="548" y="26353"/>
                    </a:cubicBezTo>
                    <a:lnTo>
                      <a:pt x="548" y="24681"/>
                    </a:lnTo>
                    <a:cubicBezTo>
                      <a:pt x="548" y="23557"/>
                      <a:pt x="548" y="22432"/>
                      <a:pt x="578" y="21338"/>
                    </a:cubicBezTo>
                    <a:cubicBezTo>
                      <a:pt x="609" y="20274"/>
                      <a:pt x="1065" y="19210"/>
                      <a:pt x="1824" y="18450"/>
                    </a:cubicBezTo>
                    <a:cubicBezTo>
                      <a:pt x="1855" y="18418"/>
                      <a:pt x="1885" y="18386"/>
                      <a:pt x="1916" y="18355"/>
                    </a:cubicBezTo>
                    <a:lnTo>
                      <a:pt x="1916" y="18355"/>
                    </a:lnTo>
                    <a:cubicBezTo>
                      <a:pt x="2503" y="18841"/>
                      <a:pt x="3195" y="19205"/>
                      <a:pt x="3922" y="19423"/>
                    </a:cubicBezTo>
                    <a:cubicBezTo>
                      <a:pt x="5259" y="19818"/>
                      <a:pt x="6992" y="20335"/>
                      <a:pt x="8329" y="20760"/>
                    </a:cubicBezTo>
                    <a:cubicBezTo>
                      <a:pt x="8635" y="20858"/>
                      <a:pt x="8949" y="20904"/>
                      <a:pt x="9259" y="20904"/>
                    </a:cubicBezTo>
                    <a:cubicBezTo>
                      <a:pt x="11078" y="20904"/>
                      <a:pt x="12791" y="19333"/>
                      <a:pt x="12220" y="17386"/>
                    </a:cubicBezTo>
                    <a:cubicBezTo>
                      <a:pt x="11821" y="16121"/>
                      <a:pt x="10537" y="15397"/>
                      <a:pt x="9273" y="15397"/>
                    </a:cubicBezTo>
                    <a:cubicBezTo>
                      <a:pt x="8898" y="15397"/>
                      <a:pt x="8525" y="15461"/>
                      <a:pt x="8177" y="15593"/>
                    </a:cubicBezTo>
                    <a:cubicBezTo>
                      <a:pt x="7083" y="15958"/>
                      <a:pt x="4469" y="16687"/>
                      <a:pt x="3405" y="17082"/>
                    </a:cubicBezTo>
                    <a:cubicBezTo>
                      <a:pt x="2956" y="17264"/>
                      <a:pt x="2531" y="17511"/>
                      <a:pt x="2147" y="17810"/>
                    </a:cubicBezTo>
                    <a:lnTo>
                      <a:pt x="2147" y="17810"/>
                    </a:lnTo>
                    <a:cubicBezTo>
                      <a:pt x="1239" y="16970"/>
                      <a:pt x="676" y="15811"/>
                      <a:pt x="700" y="14560"/>
                    </a:cubicBezTo>
                    <a:lnTo>
                      <a:pt x="700" y="12888"/>
                    </a:lnTo>
                    <a:lnTo>
                      <a:pt x="700" y="9544"/>
                    </a:lnTo>
                    <a:cubicBezTo>
                      <a:pt x="681" y="8375"/>
                      <a:pt x="1218" y="7266"/>
                      <a:pt x="2044" y="6454"/>
                    </a:cubicBezTo>
                    <a:lnTo>
                      <a:pt x="2044" y="6454"/>
                    </a:lnTo>
                    <a:cubicBezTo>
                      <a:pt x="2766" y="7030"/>
                      <a:pt x="3635" y="7432"/>
                      <a:pt x="4530" y="7660"/>
                    </a:cubicBezTo>
                    <a:cubicBezTo>
                      <a:pt x="5320" y="7873"/>
                      <a:pt x="6931" y="8359"/>
                      <a:pt x="7721" y="8632"/>
                    </a:cubicBezTo>
                    <a:lnTo>
                      <a:pt x="8116" y="8754"/>
                    </a:lnTo>
                    <a:cubicBezTo>
                      <a:pt x="8499" y="8885"/>
                      <a:pt x="8910" y="8956"/>
                      <a:pt x="9319" y="8956"/>
                    </a:cubicBezTo>
                    <a:cubicBezTo>
                      <a:pt x="9951" y="8956"/>
                      <a:pt x="10579" y="8788"/>
                      <a:pt x="11095" y="8420"/>
                    </a:cubicBezTo>
                    <a:cubicBezTo>
                      <a:pt x="13162" y="6991"/>
                      <a:pt x="12463" y="4073"/>
                      <a:pt x="10122" y="3496"/>
                    </a:cubicBezTo>
                    <a:cubicBezTo>
                      <a:pt x="9858" y="3426"/>
                      <a:pt x="9581" y="3388"/>
                      <a:pt x="9302" y="3388"/>
                    </a:cubicBezTo>
                    <a:cubicBezTo>
                      <a:pt x="8973" y="3388"/>
                      <a:pt x="8642" y="3441"/>
                      <a:pt x="8329" y="3556"/>
                    </a:cubicBezTo>
                    <a:lnTo>
                      <a:pt x="7539" y="3769"/>
                    </a:lnTo>
                    <a:lnTo>
                      <a:pt x="4347" y="4711"/>
                    </a:lnTo>
                    <a:cubicBezTo>
                      <a:pt x="3503" y="4914"/>
                      <a:pt x="2700" y="5309"/>
                      <a:pt x="2027" y="5849"/>
                    </a:cubicBezTo>
                    <a:lnTo>
                      <a:pt x="2027" y="5849"/>
                    </a:lnTo>
                    <a:cubicBezTo>
                      <a:pt x="1573" y="5426"/>
                      <a:pt x="1202" y="4922"/>
                      <a:pt x="973" y="4377"/>
                    </a:cubicBezTo>
                    <a:cubicBezTo>
                      <a:pt x="274" y="2888"/>
                      <a:pt x="548" y="1034"/>
                      <a:pt x="2220" y="456"/>
                    </a:cubicBezTo>
                    <a:cubicBezTo>
                      <a:pt x="2432" y="365"/>
                      <a:pt x="2714" y="342"/>
                      <a:pt x="2999" y="342"/>
                    </a:cubicBezTo>
                    <a:cubicBezTo>
                      <a:pt x="3283" y="342"/>
                      <a:pt x="3572" y="365"/>
                      <a:pt x="3800" y="365"/>
                    </a:cubicBezTo>
                    <a:cubicBezTo>
                      <a:pt x="10426" y="274"/>
                      <a:pt x="23953" y="365"/>
                      <a:pt x="30488" y="152"/>
                    </a:cubicBezTo>
                    <a:cubicBezTo>
                      <a:pt x="23831" y="122"/>
                      <a:pt x="10457" y="0"/>
                      <a:pt x="380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6" name="Google Shape;2456;p41"/>
              <p:cNvSpPr/>
              <p:nvPr/>
            </p:nvSpPr>
            <p:spPr>
              <a:xfrm>
                <a:off x="2845394" y="2754379"/>
                <a:ext cx="155731" cy="841414"/>
              </a:xfrm>
              <a:custGeom>
                <a:avLst/>
                <a:gdLst/>
                <a:ahLst/>
                <a:cxnLst/>
                <a:rect l="l" t="t" r="r" b="b"/>
                <a:pathLst>
                  <a:path w="6779" h="36627" extrusionOk="0">
                    <a:moveTo>
                      <a:pt x="0" y="0"/>
                    </a:moveTo>
                    <a:lnTo>
                      <a:pt x="0" y="486"/>
                    </a:lnTo>
                    <a:lnTo>
                      <a:pt x="6292" y="486"/>
                    </a:lnTo>
                    <a:lnTo>
                      <a:pt x="6292" y="36627"/>
                    </a:lnTo>
                    <a:lnTo>
                      <a:pt x="6779" y="36627"/>
                    </a:lnTo>
                    <a:lnTo>
                      <a:pt x="677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7" name="Google Shape;2457;p41"/>
              <p:cNvSpPr/>
              <p:nvPr/>
            </p:nvSpPr>
            <p:spPr>
              <a:xfrm>
                <a:off x="2845394" y="3155181"/>
                <a:ext cx="150837" cy="11188"/>
              </a:xfrm>
              <a:custGeom>
                <a:avLst/>
                <a:gdLst/>
                <a:ahLst/>
                <a:cxnLst/>
                <a:rect l="l" t="t" r="r" b="b"/>
                <a:pathLst>
                  <a:path w="6566" h="487" extrusionOk="0">
                    <a:moveTo>
                      <a:pt x="0" y="0"/>
                    </a:moveTo>
                    <a:lnTo>
                      <a:pt x="0" y="486"/>
                    </a:lnTo>
                    <a:lnTo>
                      <a:pt x="6566" y="486"/>
                    </a:lnTo>
                    <a:lnTo>
                      <a:pt x="656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8" name="Google Shape;2458;p41"/>
              <p:cNvSpPr/>
              <p:nvPr/>
            </p:nvSpPr>
            <p:spPr>
              <a:xfrm>
                <a:off x="2034722" y="2709675"/>
                <a:ext cx="110360" cy="38433"/>
              </a:xfrm>
              <a:custGeom>
                <a:avLst/>
                <a:gdLst/>
                <a:ahLst/>
                <a:cxnLst/>
                <a:rect l="l" t="t" r="r" b="b"/>
                <a:pathLst>
                  <a:path w="4804" h="1673" extrusionOk="0">
                    <a:moveTo>
                      <a:pt x="1" y="1"/>
                    </a:moveTo>
                    <a:lnTo>
                      <a:pt x="518" y="1673"/>
                    </a:lnTo>
                    <a:lnTo>
                      <a:pt x="4317" y="1673"/>
                    </a:lnTo>
                    <a:lnTo>
                      <a:pt x="480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9" name="Google Shape;2459;p41"/>
              <p:cNvSpPr/>
              <p:nvPr/>
            </p:nvSpPr>
            <p:spPr>
              <a:xfrm>
                <a:off x="2046599" y="2748774"/>
                <a:ext cx="87296" cy="585178"/>
              </a:xfrm>
              <a:custGeom>
                <a:avLst/>
                <a:gdLst/>
                <a:ahLst/>
                <a:cxnLst/>
                <a:rect l="l" t="t" r="r" b="b"/>
                <a:pathLst>
                  <a:path w="3800" h="25473" extrusionOk="0">
                    <a:moveTo>
                      <a:pt x="1" y="1"/>
                    </a:moveTo>
                    <a:lnTo>
                      <a:pt x="1" y="25472"/>
                    </a:lnTo>
                    <a:lnTo>
                      <a:pt x="3800" y="25472"/>
                    </a:lnTo>
                    <a:lnTo>
                      <a:pt x="380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0" name="Google Shape;2460;p41"/>
              <p:cNvSpPr/>
              <p:nvPr/>
            </p:nvSpPr>
            <p:spPr>
              <a:xfrm>
                <a:off x="1793120" y="3071147"/>
                <a:ext cx="594253" cy="523497"/>
              </a:xfrm>
              <a:custGeom>
                <a:avLst/>
                <a:gdLst/>
                <a:ahLst/>
                <a:cxnLst/>
                <a:rect l="l" t="t" r="r" b="b"/>
                <a:pathLst>
                  <a:path w="25868" h="22788" extrusionOk="0">
                    <a:moveTo>
                      <a:pt x="12930" y="1"/>
                    </a:moveTo>
                    <a:cubicBezTo>
                      <a:pt x="8440" y="1"/>
                      <a:pt x="4188" y="2670"/>
                      <a:pt x="2372" y="7062"/>
                    </a:cubicBezTo>
                    <a:cubicBezTo>
                      <a:pt x="1" y="12898"/>
                      <a:pt x="2767" y="19555"/>
                      <a:pt x="8603" y="21926"/>
                    </a:cubicBezTo>
                    <a:cubicBezTo>
                      <a:pt x="10024" y="22511"/>
                      <a:pt x="11493" y="22787"/>
                      <a:pt x="12938" y="22787"/>
                    </a:cubicBezTo>
                    <a:cubicBezTo>
                      <a:pt x="17426" y="22787"/>
                      <a:pt x="21673" y="20117"/>
                      <a:pt x="23466" y="15725"/>
                    </a:cubicBezTo>
                    <a:cubicBezTo>
                      <a:pt x="25868" y="9889"/>
                      <a:pt x="23071" y="3233"/>
                      <a:pt x="17266" y="862"/>
                    </a:cubicBezTo>
                    <a:cubicBezTo>
                      <a:pt x="15845" y="277"/>
                      <a:pt x="14375" y="1"/>
                      <a:pt x="129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1" name="Google Shape;2461;p41"/>
              <p:cNvSpPr/>
              <p:nvPr/>
            </p:nvSpPr>
            <p:spPr>
              <a:xfrm>
                <a:off x="1828751" y="3305995"/>
                <a:ext cx="523704" cy="289109"/>
              </a:xfrm>
              <a:custGeom>
                <a:avLst/>
                <a:gdLst/>
                <a:ahLst/>
                <a:cxnLst/>
                <a:rect l="l" t="t" r="r" b="b"/>
                <a:pathLst>
                  <a:path w="22797" h="12585" extrusionOk="0">
                    <a:moveTo>
                      <a:pt x="16627" y="1"/>
                    </a:moveTo>
                    <a:cubicBezTo>
                      <a:pt x="11125" y="1"/>
                      <a:pt x="9757" y="3192"/>
                      <a:pt x="6748" y="3192"/>
                    </a:cubicBezTo>
                    <a:cubicBezTo>
                      <a:pt x="6711" y="3192"/>
                      <a:pt x="6674" y="3193"/>
                      <a:pt x="6638" y="3193"/>
                    </a:cubicBezTo>
                    <a:cubicBezTo>
                      <a:pt x="3878" y="3193"/>
                      <a:pt x="3360" y="2064"/>
                      <a:pt x="0" y="1824"/>
                    </a:cubicBezTo>
                    <a:lnTo>
                      <a:pt x="0" y="1824"/>
                    </a:lnTo>
                    <a:cubicBezTo>
                      <a:pt x="334" y="7812"/>
                      <a:pt x="5319" y="12584"/>
                      <a:pt x="11398" y="12584"/>
                    </a:cubicBezTo>
                    <a:cubicBezTo>
                      <a:pt x="17508" y="12584"/>
                      <a:pt x="22493" y="7751"/>
                      <a:pt x="22797" y="1703"/>
                    </a:cubicBezTo>
                    <a:cubicBezTo>
                      <a:pt x="21642" y="912"/>
                      <a:pt x="19666" y="1"/>
                      <a:pt x="166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2" name="Google Shape;2462;p41"/>
              <p:cNvSpPr/>
              <p:nvPr/>
            </p:nvSpPr>
            <p:spPr>
              <a:xfrm>
                <a:off x="2144576" y="3328669"/>
                <a:ext cx="117504" cy="115345"/>
              </a:xfrm>
              <a:custGeom>
                <a:avLst/>
                <a:gdLst/>
                <a:ahLst/>
                <a:cxnLst/>
                <a:rect l="l" t="t" r="r" b="b"/>
                <a:pathLst>
                  <a:path w="5115" h="5021" extrusionOk="0">
                    <a:moveTo>
                      <a:pt x="2333" y="535"/>
                    </a:moveTo>
                    <a:cubicBezTo>
                      <a:pt x="2855" y="535"/>
                      <a:pt x="3371" y="712"/>
                      <a:pt x="3760" y="1111"/>
                    </a:cubicBezTo>
                    <a:cubicBezTo>
                      <a:pt x="5115" y="2407"/>
                      <a:pt x="4387" y="4644"/>
                      <a:pt x="2488" y="4644"/>
                    </a:cubicBezTo>
                    <a:cubicBezTo>
                      <a:pt x="2427" y="4644"/>
                      <a:pt x="2364" y="4641"/>
                      <a:pt x="2301" y="4637"/>
                    </a:cubicBezTo>
                    <a:cubicBezTo>
                      <a:pt x="1268" y="4546"/>
                      <a:pt x="82" y="3755"/>
                      <a:pt x="82" y="2539"/>
                    </a:cubicBezTo>
                    <a:cubicBezTo>
                      <a:pt x="82" y="1340"/>
                      <a:pt x="1222" y="535"/>
                      <a:pt x="2333" y="535"/>
                    </a:cubicBezTo>
                    <a:close/>
                    <a:moveTo>
                      <a:pt x="2400" y="1"/>
                    </a:moveTo>
                    <a:cubicBezTo>
                      <a:pt x="1159" y="1"/>
                      <a:pt x="1" y="1032"/>
                      <a:pt x="21" y="2539"/>
                    </a:cubicBezTo>
                    <a:cubicBezTo>
                      <a:pt x="1" y="4036"/>
                      <a:pt x="1070" y="5021"/>
                      <a:pt x="2245" y="5021"/>
                    </a:cubicBezTo>
                    <a:cubicBezTo>
                      <a:pt x="2836" y="5021"/>
                      <a:pt x="3454" y="4771"/>
                      <a:pt x="3973" y="4211"/>
                    </a:cubicBezTo>
                    <a:cubicBezTo>
                      <a:pt x="4885" y="3299"/>
                      <a:pt x="5037" y="1719"/>
                      <a:pt x="4094" y="746"/>
                    </a:cubicBezTo>
                    <a:cubicBezTo>
                      <a:pt x="3588" y="230"/>
                      <a:pt x="2985" y="1"/>
                      <a:pt x="240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3" name="Google Shape;2463;p41"/>
              <p:cNvSpPr/>
              <p:nvPr/>
            </p:nvSpPr>
            <p:spPr>
              <a:xfrm>
                <a:off x="2046599" y="2742319"/>
                <a:ext cx="87296" cy="11555"/>
              </a:xfrm>
              <a:custGeom>
                <a:avLst/>
                <a:gdLst/>
                <a:ahLst/>
                <a:cxnLst/>
                <a:rect l="l" t="t" r="r" b="b"/>
                <a:pathLst>
                  <a:path w="3800" h="503" extrusionOk="0">
                    <a:moveTo>
                      <a:pt x="1900" y="1"/>
                    </a:moveTo>
                    <a:cubicBezTo>
                      <a:pt x="1262" y="1"/>
                      <a:pt x="624" y="84"/>
                      <a:pt x="1" y="252"/>
                    </a:cubicBezTo>
                    <a:cubicBezTo>
                      <a:pt x="608" y="419"/>
                      <a:pt x="1247" y="502"/>
                      <a:pt x="1889" y="502"/>
                    </a:cubicBezTo>
                    <a:cubicBezTo>
                      <a:pt x="2531" y="502"/>
                      <a:pt x="3177" y="419"/>
                      <a:pt x="3800" y="252"/>
                    </a:cubicBezTo>
                    <a:cubicBezTo>
                      <a:pt x="3177" y="84"/>
                      <a:pt x="2539" y="1"/>
                      <a:pt x="1900" y="1"/>
                    </a:cubicBezTo>
                    <a:close/>
                  </a:path>
                </a:pathLst>
              </a:custGeom>
              <a:solidFill>
                <a:srgbClr val="1B2F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4" name="Google Shape;2464;p41"/>
              <p:cNvSpPr/>
              <p:nvPr/>
            </p:nvSpPr>
            <p:spPr>
              <a:xfrm>
                <a:off x="2000516" y="3467285"/>
                <a:ext cx="81024" cy="75947"/>
              </a:xfrm>
              <a:custGeom>
                <a:avLst/>
                <a:gdLst/>
                <a:ahLst/>
                <a:cxnLst/>
                <a:rect l="l" t="t" r="r" b="b"/>
                <a:pathLst>
                  <a:path w="3527" h="3306" extrusionOk="0">
                    <a:moveTo>
                      <a:pt x="1490" y="518"/>
                    </a:moveTo>
                    <a:cubicBezTo>
                      <a:pt x="2128" y="518"/>
                      <a:pt x="2706" y="1034"/>
                      <a:pt x="2766" y="1673"/>
                    </a:cubicBezTo>
                    <a:cubicBezTo>
                      <a:pt x="2877" y="2364"/>
                      <a:pt x="2308" y="2905"/>
                      <a:pt x="1678" y="2905"/>
                    </a:cubicBezTo>
                    <a:cubicBezTo>
                      <a:pt x="1616" y="2905"/>
                      <a:pt x="1553" y="2899"/>
                      <a:pt x="1490" y="2889"/>
                    </a:cubicBezTo>
                    <a:cubicBezTo>
                      <a:pt x="851" y="2828"/>
                      <a:pt x="92" y="2433"/>
                      <a:pt x="92" y="1673"/>
                    </a:cubicBezTo>
                    <a:cubicBezTo>
                      <a:pt x="92" y="974"/>
                      <a:pt x="851" y="518"/>
                      <a:pt x="1490" y="518"/>
                    </a:cubicBezTo>
                    <a:close/>
                    <a:moveTo>
                      <a:pt x="1490" y="1"/>
                    </a:moveTo>
                    <a:cubicBezTo>
                      <a:pt x="578" y="1"/>
                      <a:pt x="0" y="882"/>
                      <a:pt x="31" y="1673"/>
                    </a:cubicBezTo>
                    <a:cubicBezTo>
                      <a:pt x="11" y="2654"/>
                      <a:pt x="664" y="3305"/>
                      <a:pt x="1407" y="3305"/>
                    </a:cubicBezTo>
                    <a:cubicBezTo>
                      <a:pt x="1792" y="3305"/>
                      <a:pt x="2201" y="3131"/>
                      <a:pt x="2554" y="2737"/>
                    </a:cubicBezTo>
                    <a:cubicBezTo>
                      <a:pt x="3526" y="1733"/>
                      <a:pt x="2949" y="1"/>
                      <a:pt x="14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65" name="Google Shape;2465;p41"/>
            <p:cNvGrpSpPr/>
            <p:nvPr/>
          </p:nvGrpSpPr>
          <p:grpSpPr>
            <a:xfrm>
              <a:off x="6971381" y="2733840"/>
              <a:ext cx="421086" cy="876355"/>
              <a:chOff x="2443881" y="2521140"/>
              <a:chExt cx="421086" cy="876355"/>
            </a:xfrm>
          </p:grpSpPr>
          <p:sp>
            <p:nvSpPr>
              <p:cNvPr id="2466" name="Google Shape;2466;p41"/>
              <p:cNvSpPr/>
              <p:nvPr/>
            </p:nvSpPr>
            <p:spPr>
              <a:xfrm>
                <a:off x="2471815" y="2521140"/>
                <a:ext cx="301675" cy="876355"/>
              </a:xfrm>
              <a:custGeom>
                <a:avLst/>
                <a:gdLst/>
                <a:ahLst/>
                <a:cxnLst/>
                <a:rect l="l" t="t" r="r" b="b"/>
                <a:pathLst>
                  <a:path w="13132" h="38148" extrusionOk="0">
                    <a:moveTo>
                      <a:pt x="1" y="1"/>
                    </a:moveTo>
                    <a:lnTo>
                      <a:pt x="1" y="38147"/>
                    </a:lnTo>
                    <a:lnTo>
                      <a:pt x="13132" y="38147"/>
                    </a:lnTo>
                    <a:lnTo>
                      <a:pt x="1313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7" name="Google Shape;2467;p41"/>
              <p:cNvSpPr/>
              <p:nvPr/>
            </p:nvSpPr>
            <p:spPr>
              <a:xfrm>
                <a:off x="2443881" y="2667061"/>
                <a:ext cx="421086" cy="181598"/>
              </a:xfrm>
              <a:custGeom>
                <a:avLst/>
                <a:gdLst/>
                <a:ahLst/>
                <a:cxnLst/>
                <a:rect l="l" t="t" r="r" b="b"/>
                <a:pathLst>
                  <a:path w="18330" h="7905" extrusionOk="0">
                    <a:moveTo>
                      <a:pt x="11126" y="1"/>
                    </a:moveTo>
                    <a:cubicBezTo>
                      <a:pt x="8873" y="1"/>
                      <a:pt x="6629" y="110"/>
                      <a:pt x="4408" y="336"/>
                    </a:cubicBezTo>
                    <a:cubicBezTo>
                      <a:pt x="2949" y="488"/>
                      <a:pt x="1490" y="640"/>
                      <a:pt x="31" y="913"/>
                    </a:cubicBezTo>
                    <a:lnTo>
                      <a:pt x="31" y="1096"/>
                    </a:lnTo>
                    <a:cubicBezTo>
                      <a:pt x="1490" y="1369"/>
                      <a:pt x="2949" y="1552"/>
                      <a:pt x="4408" y="1673"/>
                    </a:cubicBezTo>
                    <a:cubicBezTo>
                      <a:pt x="6673" y="1911"/>
                      <a:pt x="8946" y="2008"/>
                      <a:pt x="11223" y="2008"/>
                    </a:cubicBezTo>
                    <a:cubicBezTo>
                      <a:pt x="13070" y="2008"/>
                      <a:pt x="14920" y="1944"/>
                      <a:pt x="16770" y="1839"/>
                    </a:cubicBezTo>
                    <a:lnTo>
                      <a:pt x="16770" y="1839"/>
                    </a:lnTo>
                    <a:cubicBezTo>
                      <a:pt x="16783" y="2055"/>
                      <a:pt x="16796" y="2272"/>
                      <a:pt x="16810" y="2494"/>
                    </a:cubicBezTo>
                    <a:cubicBezTo>
                      <a:pt x="16951" y="3856"/>
                      <a:pt x="17146" y="5351"/>
                      <a:pt x="17196" y="6730"/>
                    </a:cubicBezTo>
                    <a:lnTo>
                      <a:pt x="17196" y="6730"/>
                    </a:lnTo>
                    <a:cubicBezTo>
                      <a:pt x="16936" y="6738"/>
                      <a:pt x="16675" y="6742"/>
                      <a:pt x="16414" y="6742"/>
                    </a:cubicBezTo>
                    <a:cubicBezTo>
                      <a:pt x="15320" y="6742"/>
                      <a:pt x="14226" y="6673"/>
                      <a:pt x="13132" y="6537"/>
                    </a:cubicBezTo>
                    <a:cubicBezTo>
                      <a:pt x="11466" y="6291"/>
                      <a:pt x="9790" y="6177"/>
                      <a:pt x="8110" y="6177"/>
                    </a:cubicBezTo>
                    <a:cubicBezTo>
                      <a:pt x="6878" y="6177"/>
                      <a:pt x="5643" y="6239"/>
                      <a:pt x="4408" y="6354"/>
                    </a:cubicBezTo>
                    <a:cubicBezTo>
                      <a:pt x="2949" y="6476"/>
                      <a:pt x="1490" y="6597"/>
                      <a:pt x="31" y="6962"/>
                    </a:cubicBezTo>
                    <a:lnTo>
                      <a:pt x="31" y="7145"/>
                    </a:lnTo>
                    <a:lnTo>
                      <a:pt x="1" y="7145"/>
                    </a:lnTo>
                    <a:cubicBezTo>
                      <a:pt x="2888" y="7752"/>
                      <a:pt x="5806" y="7904"/>
                      <a:pt x="8724" y="7904"/>
                    </a:cubicBezTo>
                    <a:cubicBezTo>
                      <a:pt x="11357" y="7877"/>
                      <a:pt x="13965" y="7305"/>
                      <a:pt x="16615" y="7305"/>
                    </a:cubicBezTo>
                    <a:cubicBezTo>
                      <a:pt x="16902" y="7305"/>
                      <a:pt x="17190" y="7312"/>
                      <a:pt x="17478" y="7327"/>
                    </a:cubicBezTo>
                    <a:lnTo>
                      <a:pt x="17782" y="7327"/>
                    </a:lnTo>
                    <a:cubicBezTo>
                      <a:pt x="17813" y="5777"/>
                      <a:pt x="17995" y="4075"/>
                      <a:pt x="18147" y="2494"/>
                    </a:cubicBezTo>
                    <a:cubicBezTo>
                      <a:pt x="18238" y="1795"/>
                      <a:pt x="18269" y="974"/>
                      <a:pt x="18329" y="275"/>
                    </a:cubicBezTo>
                    <a:cubicBezTo>
                      <a:pt x="17357" y="184"/>
                      <a:pt x="16293" y="154"/>
                      <a:pt x="15290" y="123"/>
                    </a:cubicBezTo>
                    <a:cubicBezTo>
                      <a:pt x="13901" y="42"/>
                      <a:pt x="12512" y="1"/>
                      <a:pt x="1112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8" name="Google Shape;2468;p41"/>
              <p:cNvSpPr/>
              <p:nvPr/>
            </p:nvSpPr>
            <p:spPr>
              <a:xfrm>
                <a:off x="2443881" y="3067862"/>
                <a:ext cx="421086" cy="181598"/>
              </a:xfrm>
              <a:custGeom>
                <a:avLst/>
                <a:gdLst/>
                <a:ahLst/>
                <a:cxnLst/>
                <a:rect l="l" t="t" r="r" b="b"/>
                <a:pathLst>
                  <a:path w="18330" h="7905" extrusionOk="0">
                    <a:moveTo>
                      <a:pt x="11126" y="1"/>
                    </a:moveTo>
                    <a:cubicBezTo>
                      <a:pt x="8873" y="1"/>
                      <a:pt x="6629" y="110"/>
                      <a:pt x="4408" y="336"/>
                    </a:cubicBezTo>
                    <a:cubicBezTo>
                      <a:pt x="2949" y="488"/>
                      <a:pt x="1490" y="640"/>
                      <a:pt x="31" y="914"/>
                    </a:cubicBezTo>
                    <a:lnTo>
                      <a:pt x="31" y="1096"/>
                    </a:lnTo>
                    <a:cubicBezTo>
                      <a:pt x="1490" y="1369"/>
                      <a:pt x="2949" y="1552"/>
                      <a:pt x="4408" y="1673"/>
                    </a:cubicBezTo>
                    <a:cubicBezTo>
                      <a:pt x="6629" y="1906"/>
                      <a:pt x="8858" y="1997"/>
                      <a:pt x="11090" y="1997"/>
                    </a:cubicBezTo>
                    <a:cubicBezTo>
                      <a:pt x="12982" y="1997"/>
                      <a:pt x="14876" y="1932"/>
                      <a:pt x="16770" y="1835"/>
                    </a:cubicBezTo>
                    <a:lnTo>
                      <a:pt x="16770" y="1835"/>
                    </a:lnTo>
                    <a:cubicBezTo>
                      <a:pt x="16783" y="2052"/>
                      <a:pt x="16796" y="2270"/>
                      <a:pt x="16810" y="2494"/>
                    </a:cubicBezTo>
                    <a:cubicBezTo>
                      <a:pt x="16951" y="3856"/>
                      <a:pt x="17146" y="5324"/>
                      <a:pt x="17196" y="6725"/>
                    </a:cubicBezTo>
                    <a:lnTo>
                      <a:pt x="17196" y="6725"/>
                    </a:lnTo>
                    <a:cubicBezTo>
                      <a:pt x="16986" y="6728"/>
                      <a:pt x="16776" y="6729"/>
                      <a:pt x="16567" y="6729"/>
                    </a:cubicBezTo>
                    <a:cubicBezTo>
                      <a:pt x="15422" y="6729"/>
                      <a:pt x="14277" y="6680"/>
                      <a:pt x="13132" y="6537"/>
                    </a:cubicBezTo>
                    <a:cubicBezTo>
                      <a:pt x="11466" y="6291"/>
                      <a:pt x="9790" y="6177"/>
                      <a:pt x="8110" y="6177"/>
                    </a:cubicBezTo>
                    <a:cubicBezTo>
                      <a:pt x="6878" y="6177"/>
                      <a:pt x="5643" y="6239"/>
                      <a:pt x="4408" y="6354"/>
                    </a:cubicBezTo>
                    <a:cubicBezTo>
                      <a:pt x="2949" y="6446"/>
                      <a:pt x="1490" y="6598"/>
                      <a:pt x="31" y="6962"/>
                    </a:cubicBezTo>
                    <a:lnTo>
                      <a:pt x="31" y="7145"/>
                    </a:lnTo>
                    <a:lnTo>
                      <a:pt x="1" y="7145"/>
                    </a:lnTo>
                    <a:cubicBezTo>
                      <a:pt x="2888" y="7753"/>
                      <a:pt x="5806" y="7905"/>
                      <a:pt x="8724" y="7905"/>
                    </a:cubicBezTo>
                    <a:cubicBezTo>
                      <a:pt x="11357" y="7877"/>
                      <a:pt x="13965" y="7305"/>
                      <a:pt x="16615" y="7305"/>
                    </a:cubicBezTo>
                    <a:cubicBezTo>
                      <a:pt x="16902" y="7305"/>
                      <a:pt x="17190" y="7312"/>
                      <a:pt x="17478" y="7327"/>
                    </a:cubicBezTo>
                    <a:lnTo>
                      <a:pt x="17782" y="7327"/>
                    </a:lnTo>
                    <a:cubicBezTo>
                      <a:pt x="17813" y="5777"/>
                      <a:pt x="17995" y="4075"/>
                      <a:pt x="18147" y="2494"/>
                    </a:cubicBezTo>
                    <a:cubicBezTo>
                      <a:pt x="18238" y="1795"/>
                      <a:pt x="18269" y="974"/>
                      <a:pt x="18329" y="245"/>
                    </a:cubicBezTo>
                    <a:cubicBezTo>
                      <a:pt x="17357" y="184"/>
                      <a:pt x="16293" y="154"/>
                      <a:pt x="15290" y="123"/>
                    </a:cubicBezTo>
                    <a:cubicBezTo>
                      <a:pt x="13901" y="42"/>
                      <a:pt x="12512" y="1"/>
                      <a:pt x="1112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7" name="Google Shape;1937;p37">
            <a:extLst>
              <a:ext uri="{FF2B5EF4-FFF2-40B4-BE49-F238E27FC236}">
                <a16:creationId xmlns:a16="http://schemas.microsoft.com/office/drawing/2014/main" id="{DE1C8D5C-D929-01B7-6E35-F46422681E2D}"/>
              </a:ext>
            </a:extLst>
          </p:cNvPr>
          <p:cNvSpPr txBox="1">
            <a:spLocks/>
          </p:cNvSpPr>
          <p:nvPr/>
        </p:nvSpPr>
        <p:spPr>
          <a:xfrm>
            <a:off x="4645485" y="2960705"/>
            <a:ext cx="4090350" cy="766500"/>
          </a:xfrm>
          <a:prstGeom prst="rect">
            <a:avLst/>
          </a:prstGeom>
          <a:noFill/>
          <a:ln>
            <a:noFill/>
          </a:ln>
        </p:spPr>
        <p:txBody>
          <a:bodyPr spcFirstLastPara="1" wrap="square" lIns="91425" tIns="91425" rIns="91425" bIns="91425" anchor="b" anchorCtr="0">
            <a:noAutofit/>
          </a:bodyPr>
          <a:lstStyle>
            <a:defPPr marR="0" lvl="0" algn="l" rtl="0">
              <a:lnSpc>
                <a:spcPct val="100000"/>
              </a:lnSpc>
              <a:spcBef>
                <a:spcPts val="0"/>
              </a:spcBef>
              <a:spcAft>
                <a:spcPts val="0"/>
              </a:spcAft>
              <a:defRPr/>
            </a:defPPr>
            <a:lvl1pPr>
              <a:buClr>
                <a:schemeClr val="lt1"/>
              </a:buClr>
              <a:buSzPts val="3000"/>
              <a:buFont typeface="Bodoni Moda SemiBold"/>
              <a:buNone/>
              <a:defRPr sz="4400">
                <a:solidFill>
                  <a:schemeClr val="lt1"/>
                </a:solidFill>
                <a:latin typeface="Fira Sans Condensed Black" panose="020B0A03050000020004" pitchFamily="34" charset="0"/>
                <a:ea typeface="Bodoni Moda SemiBold"/>
                <a:cs typeface="#9Slide03 Arima Madurai" panose="00000500000000000000" pitchFamily="2" charset="-93"/>
              </a:defRPr>
            </a:lvl1pPr>
            <a:lvl2pPr>
              <a:buClr>
                <a:schemeClr val="lt1"/>
              </a:buClr>
              <a:buSzPts val="3500"/>
              <a:buFont typeface="Bodoni Moda SemiBold"/>
              <a:buNone/>
              <a:defRPr sz="3500">
                <a:solidFill>
                  <a:schemeClr val="lt1"/>
                </a:solidFill>
                <a:latin typeface="Bodoni Moda SemiBold"/>
                <a:ea typeface="Bodoni Moda SemiBold"/>
                <a:cs typeface="Bodoni Moda SemiBold"/>
              </a:defRPr>
            </a:lvl2pPr>
            <a:lvl3pPr>
              <a:buClr>
                <a:schemeClr val="lt1"/>
              </a:buClr>
              <a:buSzPts val="3500"/>
              <a:buFont typeface="Bodoni Moda SemiBold"/>
              <a:buNone/>
              <a:defRPr sz="3500">
                <a:solidFill>
                  <a:schemeClr val="lt1"/>
                </a:solidFill>
                <a:latin typeface="Bodoni Moda SemiBold"/>
                <a:ea typeface="Bodoni Moda SemiBold"/>
                <a:cs typeface="Bodoni Moda SemiBold"/>
              </a:defRPr>
            </a:lvl3pPr>
            <a:lvl4pPr>
              <a:buClr>
                <a:schemeClr val="lt1"/>
              </a:buClr>
              <a:buSzPts val="3500"/>
              <a:buFont typeface="Bodoni Moda SemiBold"/>
              <a:buNone/>
              <a:defRPr sz="3500">
                <a:solidFill>
                  <a:schemeClr val="lt1"/>
                </a:solidFill>
                <a:latin typeface="Bodoni Moda SemiBold"/>
                <a:ea typeface="Bodoni Moda SemiBold"/>
                <a:cs typeface="Bodoni Moda SemiBold"/>
              </a:defRPr>
            </a:lvl4pPr>
            <a:lvl5pPr>
              <a:buClr>
                <a:schemeClr val="lt1"/>
              </a:buClr>
              <a:buSzPts val="3500"/>
              <a:buFont typeface="Bodoni Moda SemiBold"/>
              <a:buNone/>
              <a:defRPr sz="3500">
                <a:solidFill>
                  <a:schemeClr val="lt1"/>
                </a:solidFill>
                <a:latin typeface="Bodoni Moda SemiBold"/>
                <a:ea typeface="Bodoni Moda SemiBold"/>
                <a:cs typeface="Bodoni Moda SemiBold"/>
              </a:defRPr>
            </a:lvl5pPr>
            <a:lvl6pPr>
              <a:buClr>
                <a:schemeClr val="lt1"/>
              </a:buClr>
              <a:buSzPts val="3500"/>
              <a:buFont typeface="Bodoni Moda SemiBold"/>
              <a:buNone/>
              <a:defRPr sz="3500">
                <a:solidFill>
                  <a:schemeClr val="lt1"/>
                </a:solidFill>
                <a:latin typeface="Bodoni Moda SemiBold"/>
                <a:ea typeface="Bodoni Moda SemiBold"/>
                <a:cs typeface="Bodoni Moda SemiBold"/>
              </a:defRPr>
            </a:lvl6pPr>
            <a:lvl7pPr>
              <a:buClr>
                <a:schemeClr val="lt1"/>
              </a:buClr>
              <a:buSzPts val="3500"/>
              <a:buFont typeface="Bodoni Moda SemiBold"/>
              <a:buNone/>
              <a:defRPr sz="3500">
                <a:solidFill>
                  <a:schemeClr val="lt1"/>
                </a:solidFill>
                <a:latin typeface="Bodoni Moda SemiBold"/>
                <a:ea typeface="Bodoni Moda SemiBold"/>
                <a:cs typeface="Bodoni Moda SemiBold"/>
              </a:defRPr>
            </a:lvl7pPr>
            <a:lvl8pPr>
              <a:buClr>
                <a:schemeClr val="lt1"/>
              </a:buClr>
              <a:buSzPts val="3500"/>
              <a:buFont typeface="Bodoni Moda SemiBold"/>
              <a:buNone/>
              <a:defRPr sz="3500">
                <a:solidFill>
                  <a:schemeClr val="lt1"/>
                </a:solidFill>
                <a:latin typeface="Bodoni Moda SemiBold"/>
                <a:ea typeface="Bodoni Moda SemiBold"/>
                <a:cs typeface="Bodoni Moda SemiBold"/>
              </a:defRPr>
            </a:lvl8pPr>
            <a:lvl9pPr>
              <a:buClr>
                <a:schemeClr val="lt1"/>
              </a:buClr>
              <a:buSzPts val="3500"/>
              <a:buFont typeface="Bodoni Moda SemiBold"/>
              <a:buNone/>
              <a:defRPr sz="3500">
                <a:solidFill>
                  <a:schemeClr val="lt1"/>
                </a:solidFill>
                <a:latin typeface="Bodoni Moda SemiBold"/>
                <a:ea typeface="Bodoni Moda SemiBold"/>
                <a:cs typeface="Bodoni Moda SemiBold"/>
              </a:defRPr>
            </a:lvl9pPr>
          </a:lstStyle>
          <a:p>
            <a:pPr algn="ctr"/>
            <a:r>
              <a:rPr lang="en-US" sz="5400" dirty="0"/>
              <a:t>IV. </a:t>
            </a:r>
            <a:r>
              <a:rPr lang="en-US" sz="5400" dirty="0" err="1"/>
              <a:t>Điều</a:t>
            </a:r>
            <a:r>
              <a:rPr lang="en-US" sz="5400" dirty="0"/>
              <a:t> </a:t>
            </a:r>
            <a:r>
              <a:rPr lang="en-US" sz="5400" dirty="0" err="1"/>
              <a:t>Chế</a:t>
            </a:r>
            <a:endParaRPr lang="en-US" sz="5400" dirty="0"/>
          </a:p>
        </p:txBody>
      </p:sp>
      <p:grpSp>
        <p:nvGrpSpPr>
          <p:cNvPr id="8" name="Group 7">
            <a:extLst>
              <a:ext uri="{FF2B5EF4-FFF2-40B4-BE49-F238E27FC236}">
                <a16:creationId xmlns:a16="http://schemas.microsoft.com/office/drawing/2014/main" id="{4FB4F05B-C5C1-0898-9304-F36A3BDC051B}"/>
              </a:ext>
            </a:extLst>
          </p:cNvPr>
          <p:cNvGrpSpPr/>
          <p:nvPr/>
        </p:nvGrpSpPr>
        <p:grpSpPr>
          <a:xfrm>
            <a:off x="6062147" y="1333449"/>
            <a:ext cx="1257026" cy="1257026"/>
            <a:chOff x="2511581" y="2964283"/>
            <a:chExt cx="1129990" cy="1129990"/>
          </a:xfrm>
        </p:grpSpPr>
        <p:sp>
          <p:nvSpPr>
            <p:cNvPr id="9" name="Oval 8">
              <a:extLst>
                <a:ext uri="{FF2B5EF4-FFF2-40B4-BE49-F238E27FC236}">
                  <a16:creationId xmlns:a16="http://schemas.microsoft.com/office/drawing/2014/main" id="{368B2CEF-689A-62D8-D9BB-FA821C27C81E}"/>
                </a:ext>
              </a:extLst>
            </p:cNvPr>
            <p:cNvSpPr/>
            <p:nvPr/>
          </p:nvSpPr>
          <p:spPr>
            <a:xfrm>
              <a:off x="2511581" y="2964283"/>
              <a:ext cx="1129990" cy="1129990"/>
            </a:xfrm>
            <a:prstGeom prst="ellipse">
              <a:avLst/>
            </a:prstGeom>
            <a:solidFill>
              <a:schemeClr val="accent6"/>
            </a:solidFill>
            <a:ln>
              <a:noFill/>
            </a:ln>
            <a:effectLst>
              <a:glow rad="63500">
                <a:srgbClr val="7030A0">
                  <a:alpha val="40000"/>
                </a:srgbClr>
              </a:glo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0" name="Picture 10" descr="Test tube ">
              <a:extLst>
                <a:ext uri="{FF2B5EF4-FFF2-40B4-BE49-F238E27FC236}">
                  <a16:creationId xmlns:a16="http://schemas.microsoft.com/office/drawing/2014/main" id="{E39BF681-F1BA-277F-1AB6-0290321BE9C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710987" y="3150341"/>
              <a:ext cx="731177" cy="731177"/>
            </a:xfrm>
            <a:prstGeom prst="rect">
              <a:avLst/>
            </a:prstGeom>
            <a:noFill/>
            <a:extLst>
              <a:ext uri="{909E8E84-426E-40DD-AFC4-6F175D3DCCD1}">
                <a14:hiddenFill xmlns:a14="http://schemas.microsoft.com/office/drawing/2010/main">
                  <a:solidFill>
                    <a:srgbClr val="FFFFFF"/>
                  </a:solidFill>
                </a14:hiddenFill>
              </a:ext>
            </a:extLst>
          </p:spPr>
        </p:pic>
      </p:gr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Shape 2729"/>
        <p:cNvGrpSpPr/>
        <p:nvPr/>
      </p:nvGrpSpPr>
      <p:grpSpPr>
        <a:xfrm>
          <a:off x="0" y="0"/>
          <a:ext cx="0" cy="0"/>
          <a:chOff x="0" y="0"/>
          <a:chExt cx="0" cy="0"/>
        </a:xfrm>
      </p:grpSpPr>
      <p:sp>
        <p:nvSpPr>
          <p:cNvPr id="6" name="Google Shape;1937;p37">
            <a:extLst>
              <a:ext uri="{FF2B5EF4-FFF2-40B4-BE49-F238E27FC236}">
                <a16:creationId xmlns:a16="http://schemas.microsoft.com/office/drawing/2014/main" id="{F13BE29B-FEAB-AE4A-EA3F-1A1CE9288B40}"/>
              </a:ext>
            </a:extLst>
          </p:cNvPr>
          <p:cNvSpPr txBox="1">
            <a:spLocks/>
          </p:cNvSpPr>
          <p:nvPr/>
        </p:nvSpPr>
        <p:spPr>
          <a:xfrm>
            <a:off x="1497473" y="671049"/>
            <a:ext cx="2288115" cy="452095"/>
          </a:xfrm>
          <a:prstGeom prst="rect">
            <a:avLst/>
          </a:prstGeom>
          <a:noFill/>
          <a:ln>
            <a:noFill/>
          </a:ln>
        </p:spPr>
        <p:txBody>
          <a:bodyPr spcFirstLastPara="1" wrap="square" lIns="91425" tIns="91425" rIns="91425" bIns="91425" anchor="b" anchorCtr="0">
            <a:noAutofit/>
          </a:bodyPr>
          <a:lstStyle>
            <a:defPPr marR="0" lvl="0" algn="l" rtl="0">
              <a:lnSpc>
                <a:spcPct val="100000"/>
              </a:lnSpc>
              <a:spcBef>
                <a:spcPts val="0"/>
              </a:spcBef>
              <a:spcAft>
                <a:spcPts val="0"/>
              </a:spcAft>
              <a:defRPr/>
            </a:defPPr>
            <a:lvl1pPr>
              <a:buClr>
                <a:schemeClr val="lt1"/>
              </a:buClr>
              <a:buSzPts val="3000"/>
              <a:buFont typeface="Bodoni Moda SemiBold"/>
              <a:buNone/>
              <a:defRPr sz="4400">
                <a:solidFill>
                  <a:schemeClr val="lt1"/>
                </a:solidFill>
                <a:latin typeface="Fira Sans Condensed Black" panose="020B0A03050000020004" pitchFamily="34" charset="0"/>
                <a:ea typeface="Bodoni Moda SemiBold"/>
                <a:cs typeface="#9Slide03 Arima Madurai" panose="00000500000000000000" pitchFamily="2" charset="-93"/>
              </a:defRPr>
            </a:lvl1pPr>
            <a:lvl2pPr>
              <a:buClr>
                <a:schemeClr val="lt1"/>
              </a:buClr>
              <a:buSzPts val="3500"/>
              <a:buFont typeface="Bodoni Moda SemiBold"/>
              <a:buNone/>
              <a:defRPr sz="3500">
                <a:solidFill>
                  <a:schemeClr val="lt1"/>
                </a:solidFill>
                <a:latin typeface="Bodoni Moda SemiBold"/>
                <a:ea typeface="Bodoni Moda SemiBold"/>
                <a:cs typeface="Bodoni Moda SemiBold"/>
              </a:defRPr>
            </a:lvl2pPr>
            <a:lvl3pPr>
              <a:buClr>
                <a:schemeClr val="lt1"/>
              </a:buClr>
              <a:buSzPts val="3500"/>
              <a:buFont typeface="Bodoni Moda SemiBold"/>
              <a:buNone/>
              <a:defRPr sz="3500">
                <a:solidFill>
                  <a:schemeClr val="lt1"/>
                </a:solidFill>
                <a:latin typeface="Bodoni Moda SemiBold"/>
                <a:ea typeface="Bodoni Moda SemiBold"/>
                <a:cs typeface="Bodoni Moda SemiBold"/>
              </a:defRPr>
            </a:lvl3pPr>
            <a:lvl4pPr>
              <a:buClr>
                <a:schemeClr val="lt1"/>
              </a:buClr>
              <a:buSzPts val="3500"/>
              <a:buFont typeface="Bodoni Moda SemiBold"/>
              <a:buNone/>
              <a:defRPr sz="3500">
                <a:solidFill>
                  <a:schemeClr val="lt1"/>
                </a:solidFill>
                <a:latin typeface="Bodoni Moda SemiBold"/>
                <a:ea typeface="Bodoni Moda SemiBold"/>
                <a:cs typeface="Bodoni Moda SemiBold"/>
              </a:defRPr>
            </a:lvl4pPr>
            <a:lvl5pPr>
              <a:buClr>
                <a:schemeClr val="lt1"/>
              </a:buClr>
              <a:buSzPts val="3500"/>
              <a:buFont typeface="Bodoni Moda SemiBold"/>
              <a:buNone/>
              <a:defRPr sz="3500">
                <a:solidFill>
                  <a:schemeClr val="lt1"/>
                </a:solidFill>
                <a:latin typeface="Bodoni Moda SemiBold"/>
                <a:ea typeface="Bodoni Moda SemiBold"/>
                <a:cs typeface="Bodoni Moda SemiBold"/>
              </a:defRPr>
            </a:lvl5pPr>
            <a:lvl6pPr>
              <a:buClr>
                <a:schemeClr val="lt1"/>
              </a:buClr>
              <a:buSzPts val="3500"/>
              <a:buFont typeface="Bodoni Moda SemiBold"/>
              <a:buNone/>
              <a:defRPr sz="3500">
                <a:solidFill>
                  <a:schemeClr val="lt1"/>
                </a:solidFill>
                <a:latin typeface="Bodoni Moda SemiBold"/>
                <a:ea typeface="Bodoni Moda SemiBold"/>
                <a:cs typeface="Bodoni Moda SemiBold"/>
              </a:defRPr>
            </a:lvl6pPr>
            <a:lvl7pPr>
              <a:buClr>
                <a:schemeClr val="lt1"/>
              </a:buClr>
              <a:buSzPts val="3500"/>
              <a:buFont typeface="Bodoni Moda SemiBold"/>
              <a:buNone/>
              <a:defRPr sz="3500">
                <a:solidFill>
                  <a:schemeClr val="lt1"/>
                </a:solidFill>
                <a:latin typeface="Bodoni Moda SemiBold"/>
                <a:ea typeface="Bodoni Moda SemiBold"/>
                <a:cs typeface="Bodoni Moda SemiBold"/>
              </a:defRPr>
            </a:lvl7pPr>
            <a:lvl8pPr>
              <a:buClr>
                <a:schemeClr val="lt1"/>
              </a:buClr>
              <a:buSzPts val="3500"/>
              <a:buFont typeface="Bodoni Moda SemiBold"/>
              <a:buNone/>
              <a:defRPr sz="3500">
                <a:solidFill>
                  <a:schemeClr val="lt1"/>
                </a:solidFill>
                <a:latin typeface="Bodoni Moda SemiBold"/>
                <a:ea typeface="Bodoni Moda SemiBold"/>
                <a:cs typeface="Bodoni Moda SemiBold"/>
              </a:defRPr>
            </a:lvl8pPr>
            <a:lvl9pPr>
              <a:buClr>
                <a:schemeClr val="lt1"/>
              </a:buClr>
              <a:buSzPts val="3500"/>
              <a:buFont typeface="Bodoni Moda SemiBold"/>
              <a:buNone/>
              <a:defRPr sz="3500">
                <a:solidFill>
                  <a:schemeClr val="lt1"/>
                </a:solidFill>
                <a:latin typeface="Bodoni Moda SemiBold"/>
                <a:ea typeface="Bodoni Moda SemiBold"/>
                <a:cs typeface="Bodoni Moda SemiBold"/>
              </a:defRPr>
            </a:lvl9pPr>
          </a:lstStyle>
          <a:p>
            <a:pPr algn="ctr"/>
            <a:r>
              <a:rPr lang="en-US" sz="2400" dirty="0"/>
              <a:t>IV. </a:t>
            </a:r>
            <a:r>
              <a:rPr lang="en-US" sz="2400" dirty="0" err="1"/>
              <a:t>Điều</a:t>
            </a:r>
            <a:r>
              <a:rPr lang="en-US" sz="2400" dirty="0"/>
              <a:t> </a:t>
            </a:r>
            <a:r>
              <a:rPr lang="en-US" sz="2400" dirty="0" err="1"/>
              <a:t>Chế</a:t>
            </a:r>
            <a:endParaRPr lang="en-US" sz="2400" dirty="0"/>
          </a:p>
        </p:txBody>
      </p:sp>
      <p:grpSp>
        <p:nvGrpSpPr>
          <p:cNvPr id="7" name="Group 6">
            <a:extLst>
              <a:ext uri="{FF2B5EF4-FFF2-40B4-BE49-F238E27FC236}">
                <a16:creationId xmlns:a16="http://schemas.microsoft.com/office/drawing/2014/main" id="{EA29EC1C-F208-F341-EF6C-1E2BB078454E}"/>
              </a:ext>
            </a:extLst>
          </p:cNvPr>
          <p:cNvGrpSpPr/>
          <p:nvPr/>
        </p:nvGrpSpPr>
        <p:grpSpPr>
          <a:xfrm>
            <a:off x="1302947" y="671049"/>
            <a:ext cx="389053" cy="389053"/>
            <a:chOff x="2511581" y="2964283"/>
            <a:chExt cx="1129990" cy="1129990"/>
          </a:xfrm>
        </p:grpSpPr>
        <p:sp>
          <p:nvSpPr>
            <p:cNvPr id="8" name="Oval 7">
              <a:extLst>
                <a:ext uri="{FF2B5EF4-FFF2-40B4-BE49-F238E27FC236}">
                  <a16:creationId xmlns:a16="http://schemas.microsoft.com/office/drawing/2014/main" id="{6B2BF40D-335F-0572-DE67-D2055D50C88E}"/>
                </a:ext>
              </a:extLst>
            </p:cNvPr>
            <p:cNvSpPr/>
            <p:nvPr/>
          </p:nvSpPr>
          <p:spPr>
            <a:xfrm>
              <a:off x="2511581" y="2964283"/>
              <a:ext cx="1129990" cy="1129990"/>
            </a:xfrm>
            <a:prstGeom prst="ellipse">
              <a:avLst/>
            </a:prstGeom>
            <a:solidFill>
              <a:schemeClr val="accent6"/>
            </a:solidFill>
            <a:ln>
              <a:noFill/>
            </a:ln>
            <a:effectLst>
              <a:glow rad="63500">
                <a:srgbClr val="7030A0">
                  <a:alpha val="40000"/>
                </a:srgbClr>
              </a:glo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9" name="Picture 10" descr="Test tube ">
              <a:extLst>
                <a:ext uri="{FF2B5EF4-FFF2-40B4-BE49-F238E27FC236}">
                  <a16:creationId xmlns:a16="http://schemas.microsoft.com/office/drawing/2014/main" id="{F8958236-A9A6-15A8-9598-4B0CC7FE737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710987" y="3150341"/>
              <a:ext cx="731177" cy="731177"/>
            </a:xfrm>
            <a:prstGeom prst="rect">
              <a:avLst/>
            </a:prstGeom>
            <a:noFill/>
            <a:extLst>
              <a:ext uri="{909E8E84-426E-40DD-AFC4-6F175D3DCCD1}">
                <a14:hiddenFill xmlns:a14="http://schemas.microsoft.com/office/drawing/2010/main">
                  <a:solidFill>
                    <a:srgbClr val="FFFFFF"/>
                  </a:solidFill>
                </a14:hiddenFill>
              </a:ext>
            </a:extLst>
          </p:spPr>
        </p:pic>
      </p:grpSp>
      <p:sp>
        <p:nvSpPr>
          <p:cNvPr id="10" name="Rectangle 9">
            <a:extLst>
              <a:ext uri="{FF2B5EF4-FFF2-40B4-BE49-F238E27FC236}">
                <a16:creationId xmlns:a16="http://schemas.microsoft.com/office/drawing/2014/main" id="{0403D57F-D5A6-7E4E-9B54-308415C184FE}"/>
              </a:ext>
            </a:extLst>
          </p:cNvPr>
          <p:cNvSpPr/>
          <p:nvPr/>
        </p:nvSpPr>
        <p:spPr>
          <a:xfrm>
            <a:off x="1783817" y="1304385"/>
            <a:ext cx="5378314" cy="49087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783">
              <a:buClrTx/>
              <a:defRPr/>
            </a:pPr>
            <a:r>
              <a:rPr lang="en-US" sz="3200" kern="1200" dirty="0">
                <a:solidFill>
                  <a:srgbClr val="E05D5D"/>
                </a:solidFill>
                <a:latin typeface="Fira Sans Condensed Black" panose="020B0A03050000020004" pitchFamily="34" charset="0"/>
              </a:rPr>
              <a:t>HOẠT ĐỘNG CẶP ĐÔI</a:t>
            </a:r>
          </a:p>
        </p:txBody>
      </p:sp>
      <p:grpSp>
        <p:nvGrpSpPr>
          <p:cNvPr id="2957" name="Group 2956">
            <a:extLst>
              <a:ext uri="{FF2B5EF4-FFF2-40B4-BE49-F238E27FC236}">
                <a16:creationId xmlns:a16="http://schemas.microsoft.com/office/drawing/2014/main" id="{73E2A4B2-F4D0-0974-F824-8D6B773EDA8C}"/>
              </a:ext>
            </a:extLst>
          </p:cNvPr>
          <p:cNvGrpSpPr/>
          <p:nvPr/>
        </p:nvGrpSpPr>
        <p:grpSpPr>
          <a:xfrm>
            <a:off x="895912" y="1992376"/>
            <a:ext cx="2763315" cy="2792399"/>
            <a:chOff x="383085" y="1360430"/>
            <a:chExt cx="3131294" cy="3164251"/>
          </a:xfrm>
        </p:grpSpPr>
        <p:sp>
          <p:nvSpPr>
            <p:cNvPr id="11" name="Freeform: Shape 10">
              <a:extLst>
                <a:ext uri="{FF2B5EF4-FFF2-40B4-BE49-F238E27FC236}">
                  <a16:creationId xmlns:a16="http://schemas.microsoft.com/office/drawing/2014/main" id="{40776D14-2B44-AB88-E58A-AF82BFEC2B34}"/>
                </a:ext>
              </a:extLst>
            </p:cNvPr>
            <p:cNvSpPr/>
            <p:nvPr/>
          </p:nvSpPr>
          <p:spPr>
            <a:xfrm>
              <a:off x="383085" y="2691082"/>
              <a:ext cx="3131294" cy="1833599"/>
            </a:xfrm>
            <a:custGeom>
              <a:avLst/>
              <a:gdLst>
                <a:gd name="connsiteX0" fmla="*/ 4575940 w 4575939"/>
                <a:gd name="connsiteY0" fmla="*/ 1339772 h 2679543"/>
                <a:gd name="connsiteX1" fmla="*/ 2287970 w 4575939"/>
                <a:gd name="connsiteY1" fmla="*/ 2679544 h 2679543"/>
                <a:gd name="connsiteX2" fmla="*/ 0 w 4575939"/>
                <a:gd name="connsiteY2" fmla="*/ 1339772 h 2679543"/>
                <a:gd name="connsiteX3" fmla="*/ 2287970 w 4575939"/>
                <a:gd name="connsiteY3" fmla="*/ 0 h 2679543"/>
                <a:gd name="connsiteX4" fmla="*/ 4575940 w 4575939"/>
                <a:gd name="connsiteY4" fmla="*/ 1339772 h 26795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75939" h="2679543">
                  <a:moveTo>
                    <a:pt x="4575940" y="1339772"/>
                  </a:moveTo>
                  <a:cubicBezTo>
                    <a:pt x="4575940" y="2079707"/>
                    <a:pt x="3551581" y="2679544"/>
                    <a:pt x="2287970" y="2679544"/>
                  </a:cubicBezTo>
                  <a:cubicBezTo>
                    <a:pt x="1024359" y="2679544"/>
                    <a:pt x="0" y="2079707"/>
                    <a:pt x="0" y="1339772"/>
                  </a:cubicBezTo>
                  <a:cubicBezTo>
                    <a:pt x="0" y="599836"/>
                    <a:pt x="1024359" y="0"/>
                    <a:pt x="2287970" y="0"/>
                  </a:cubicBezTo>
                  <a:cubicBezTo>
                    <a:pt x="3551581" y="0"/>
                    <a:pt x="4575940" y="599836"/>
                    <a:pt x="4575940" y="1339772"/>
                  </a:cubicBezTo>
                  <a:close/>
                </a:path>
              </a:pathLst>
            </a:custGeom>
            <a:solidFill>
              <a:srgbClr val="F5F5F5"/>
            </a:solidFill>
            <a:ln w="9963" cap="flat">
              <a:noFill/>
              <a:prstDash val="solid"/>
              <a:miter/>
            </a:ln>
          </p:spPr>
          <p:txBody>
            <a:bodyPr rtlCol="0" anchor="ctr"/>
            <a:lstStyle/>
            <a:p>
              <a:pPr defTabSz="685783">
                <a:buClrTx/>
                <a:defRPr/>
              </a:pPr>
              <a:endParaRPr lang="en-US" sz="1350" kern="1200" dirty="0">
                <a:solidFill>
                  <a:prstClr val="black"/>
                </a:solidFill>
                <a:latin typeface="Calibri" panose="020F0502020204030204"/>
                <a:ea typeface="+mn-ea"/>
              </a:endParaRPr>
            </a:p>
          </p:txBody>
        </p:sp>
        <p:grpSp>
          <p:nvGrpSpPr>
            <p:cNvPr id="12" name="Graphic 2">
              <a:extLst>
                <a:ext uri="{FF2B5EF4-FFF2-40B4-BE49-F238E27FC236}">
                  <a16:creationId xmlns:a16="http://schemas.microsoft.com/office/drawing/2014/main" id="{677E2F28-9A60-79AF-EC6B-1594089E5F13}"/>
                </a:ext>
              </a:extLst>
            </p:cNvPr>
            <p:cNvGrpSpPr/>
            <p:nvPr/>
          </p:nvGrpSpPr>
          <p:grpSpPr>
            <a:xfrm>
              <a:off x="611231" y="3235090"/>
              <a:ext cx="2768813" cy="1057574"/>
              <a:chOff x="4136244" y="4631002"/>
              <a:chExt cx="4046225" cy="1545493"/>
            </a:xfrm>
            <a:solidFill>
              <a:srgbClr val="E0E0E0"/>
            </a:solidFill>
          </p:grpSpPr>
          <p:sp>
            <p:nvSpPr>
              <p:cNvPr id="13" name="Freeform: Shape 12">
                <a:extLst>
                  <a:ext uri="{FF2B5EF4-FFF2-40B4-BE49-F238E27FC236}">
                    <a16:creationId xmlns:a16="http://schemas.microsoft.com/office/drawing/2014/main" id="{8E91F745-5CF8-7013-68D1-48BF064F91FC}"/>
                  </a:ext>
                </a:extLst>
              </p:cNvPr>
              <p:cNvSpPr/>
              <p:nvPr/>
            </p:nvSpPr>
            <p:spPr>
              <a:xfrm>
                <a:off x="4136244" y="5096719"/>
                <a:ext cx="1710655" cy="857888"/>
              </a:xfrm>
              <a:custGeom>
                <a:avLst/>
                <a:gdLst>
                  <a:gd name="connsiteX0" fmla="*/ 849499 w 1710655"/>
                  <a:gd name="connsiteY0" fmla="*/ 840656 h 857888"/>
                  <a:gd name="connsiteX1" fmla="*/ 34320 w 1710655"/>
                  <a:gd name="connsiteY1" fmla="*/ 406572 h 857888"/>
                  <a:gd name="connsiteX2" fmla="*/ 32823 w 1710655"/>
                  <a:gd name="connsiteY2" fmla="*/ 316762 h 857888"/>
                  <a:gd name="connsiteX3" fmla="*/ 539753 w 1710655"/>
                  <a:gd name="connsiteY3" fmla="*/ 24080 h 857888"/>
                  <a:gd name="connsiteX4" fmla="*/ 706800 w 1710655"/>
                  <a:gd name="connsiteY4" fmla="*/ 10309 h 857888"/>
                  <a:gd name="connsiteX5" fmla="*/ 1672761 w 1710655"/>
                  <a:gd name="connsiteY5" fmla="*/ 373941 h 857888"/>
                  <a:gd name="connsiteX6" fmla="*/ 1679147 w 1710655"/>
                  <a:gd name="connsiteY6" fmla="*/ 452875 h 857888"/>
                  <a:gd name="connsiteX7" fmla="*/ 1011756 w 1710655"/>
                  <a:gd name="connsiteY7" fmla="*/ 837862 h 857888"/>
                  <a:gd name="connsiteX8" fmla="*/ 849499 w 1710655"/>
                  <a:gd name="connsiteY8" fmla="*/ 840656 h 857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10655" h="857888">
                    <a:moveTo>
                      <a:pt x="849499" y="840656"/>
                    </a:moveTo>
                    <a:lnTo>
                      <a:pt x="34320" y="406572"/>
                    </a:lnTo>
                    <a:cubicBezTo>
                      <a:pt x="-10885" y="382523"/>
                      <a:pt x="-11484" y="342208"/>
                      <a:pt x="32823" y="316762"/>
                    </a:cubicBezTo>
                    <a:lnTo>
                      <a:pt x="539753" y="24080"/>
                    </a:lnTo>
                    <a:cubicBezTo>
                      <a:pt x="584159" y="-1566"/>
                      <a:pt x="658901" y="-7653"/>
                      <a:pt x="706800" y="10309"/>
                    </a:cubicBezTo>
                    <a:lnTo>
                      <a:pt x="1672761" y="373941"/>
                    </a:lnTo>
                    <a:cubicBezTo>
                      <a:pt x="1720660" y="391903"/>
                      <a:pt x="1723554" y="427328"/>
                      <a:pt x="1679147" y="452875"/>
                    </a:cubicBezTo>
                    <a:lnTo>
                      <a:pt x="1011756" y="837862"/>
                    </a:lnTo>
                    <a:cubicBezTo>
                      <a:pt x="967250" y="863408"/>
                      <a:pt x="894703" y="864705"/>
                      <a:pt x="849499" y="840656"/>
                    </a:cubicBezTo>
                    <a:close/>
                  </a:path>
                </a:pathLst>
              </a:custGeom>
              <a:solidFill>
                <a:srgbClr val="E0E0E0"/>
              </a:solidFill>
              <a:ln w="9963" cap="flat">
                <a:noFill/>
                <a:prstDash val="solid"/>
                <a:miter/>
              </a:ln>
            </p:spPr>
            <p:txBody>
              <a:bodyPr rtlCol="0" anchor="ctr"/>
              <a:lstStyle/>
              <a:p>
                <a:pPr defTabSz="685783">
                  <a:buClrTx/>
                  <a:defRPr/>
                </a:pPr>
                <a:endParaRPr lang="en-US" sz="1350" kern="1200" dirty="0">
                  <a:solidFill>
                    <a:prstClr val="black"/>
                  </a:solidFill>
                  <a:latin typeface="Calibri" panose="020F0502020204030204"/>
                  <a:ea typeface="+mn-ea"/>
                </a:endParaRPr>
              </a:p>
            </p:txBody>
          </p:sp>
          <p:sp>
            <p:nvSpPr>
              <p:cNvPr id="14" name="Freeform: Shape 13">
                <a:extLst>
                  <a:ext uri="{FF2B5EF4-FFF2-40B4-BE49-F238E27FC236}">
                    <a16:creationId xmlns:a16="http://schemas.microsoft.com/office/drawing/2014/main" id="{17163800-A794-B754-3841-FD684F3DC97A}"/>
                  </a:ext>
                </a:extLst>
              </p:cNvPr>
              <p:cNvSpPr/>
              <p:nvPr/>
            </p:nvSpPr>
            <p:spPr>
              <a:xfrm>
                <a:off x="5208547" y="5578071"/>
                <a:ext cx="1036474" cy="598424"/>
              </a:xfrm>
              <a:custGeom>
                <a:avLst/>
                <a:gdLst>
                  <a:gd name="connsiteX0" fmla="*/ 151705 w 1036474"/>
                  <a:gd name="connsiteY0" fmla="*/ 510784 h 598424"/>
                  <a:gd name="connsiteX1" fmla="*/ 151705 w 1036474"/>
                  <a:gd name="connsiteY1" fmla="*/ 87677 h 598424"/>
                  <a:gd name="connsiteX2" fmla="*/ 884657 w 1036474"/>
                  <a:gd name="connsiteY2" fmla="*/ 87677 h 598424"/>
                  <a:gd name="connsiteX3" fmla="*/ 884657 w 1036474"/>
                  <a:gd name="connsiteY3" fmla="*/ 510784 h 598424"/>
                  <a:gd name="connsiteX4" fmla="*/ 151705 w 1036474"/>
                  <a:gd name="connsiteY4" fmla="*/ 510784 h 5984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6474" h="598424">
                    <a:moveTo>
                      <a:pt x="151705" y="510784"/>
                    </a:moveTo>
                    <a:cubicBezTo>
                      <a:pt x="-50568" y="394230"/>
                      <a:pt x="-50568" y="204631"/>
                      <a:pt x="151705" y="87677"/>
                    </a:cubicBezTo>
                    <a:cubicBezTo>
                      <a:pt x="353978" y="-29276"/>
                      <a:pt x="682285" y="-29176"/>
                      <a:pt x="884657" y="87677"/>
                    </a:cubicBezTo>
                    <a:cubicBezTo>
                      <a:pt x="1087030" y="204531"/>
                      <a:pt x="1087130" y="393931"/>
                      <a:pt x="884657" y="510784"/>
                    </a:cubicBezTo>
                    <a:cubicBezTo>
                      <a:pt x="682185" y="627638"/>
                      <a:pt x="354177" y="627638"/>
                      <a:pt x="151705" y="510784"/>
                    </a:cubicBezTo>
                    <a:close/>
                  </a:path>
                </a:pathLst>
              </a:custGeom>
              <a:solidFill>
                <a:srgbClr val="E0E0E0"/>
              </a:solidFill>
              <a:ln w="9963" cap="flat">
                <a:noFill/>
                <a:prstDash val="solid"/>
                <a:miter/>
              </a:ln>
            </p:spPr>
            <p:txBody>
              <a:bodyPr rtlCol="0" anchor="ctr"/>
              <a:lstStyle/>
              <a:p>
                <a:pPr defTabSz="685783">
                  <a:buClrTx/>
                  <a:defRPr/>
                </a:pPr>
                <a:endParaRPr lang="en-US" sz="1350" kern="1200" dirty="0">
                  <a:solidFill>
                    <a:prstClr val="black"/>
                  </a:solidFill>
                  <a:latin typeface="Calibri" panose="020F0502020204030204"/>
                  <a:ea typeface="+mn-ea"/>
                </a:endParaRPr>
              </a:p>
            </p:txBody>
          </p:sp>
          <p:sp>
            <p:nvSpPr>
              <p:cNvPr id="15" name="Freeform: Shape 14">
                <a:extLst>
                  <a:ext uri="{FF2B5EF4-FFF2-40B4-BE49-F238E27FC236}">
                    <a16:creationId xmlns:a16="http://schemas.microsoft.com/office/drawing/2014/main" id="{73E9BBBD-8C64-DAAB-D1BC-93A627CE4D9A}"/>
                  </a:ext>
                </a:extLst>
              </p:cNvPr>
              <p:cNvSpPr/>
              <p:nvPr/>
            </p:nvSpPr>
            <p:spPr>
              <a:xfrm>
                <a:off x="5854118" y="4631002"/>
                <a:ext cx="1710656" cy="858728"/>
              </a:xfrm>
              <a:custGeom>
                <a:avLst/>
                <a:gdLst>
                  <a:gd name="connsiteX0" fmla="*/ 849499 w 1710656"/>
                  <a:gd name="connsiteY0" fmla="*/ 841454 h 858728"/>
                  <a:gd name="connsiteX1" fmla="*/ 34320 w 1710656"/>
                  <a:gd name="connsiteY1" fmla="*/ 407071 h 858728"/>
                  <a:gd name="connsiteX2" fmla="*/ 32823 w 1710656"/>
                  <a:gd name="connsiteY2" fmla="*/ 317261 h 858728"/>
                  <a:gd name="connsiteX3" fmla="*/ 539753 w 1710656"/>
                  <a:gd name="connsiteY3" fmla="*/ 24080 h 858728"/>
                  <a:gd name="connsiteX4" fmla="*/ 706800 w 1710656"/>
                  <a:gd name="connsiteY4" fmla="*/ 10309 h 858728"/>
                  <a:gd name="connsiteX5" fmla="*/ 1672761 w 1710656"/>
                  <a:gd name="connsiteY5" fmla="*/ 373941 h 858728"/>
                  <a:gd name="connsiteX6" fmla="*/ 1679147 w 1710656"/>
                  <a:gd name="connsiteY6" fmla="*/ 452875 h 858728"/>
                  <a:gd name="connsiteX7" fmla="*/ 1011557 w 1710656"/>
                  <a:gd name="connsiteY7" fmla="*/ 838361 h 858728"/>
                  <a:gd name="connsiteX8" fmla="*/ 849499 w 1710656"/>
                  <a:gd name="connsiteY8" fmla="*/ 841454 h 858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10656" h="858728">
                    <a:moveTo>
                      <a:pt x="849499" y="841454"/>
                    </a:moveTo>
                    <a:lnTo>
                      <a:pt x="34320" y="407071"/>
                    </a:lnTo>
                    <a:cubicBezTo>
                      <a:pt x="-10885" y="383022"/>
                      <a:pt x="-11484" y="342707"/>
                      <a:pt x="32823" y="317261"/>
                    </a:cubicBezTo>
                    <a:lnTo>
                      <a:pt x="539753" y="24080"/>
                    </a:lnTo>
                    <a:cubicBezTo>
                      <a:pt x="584159" y="-1566"/>
                      <a:pt x="658901" y="-7653"/>
                      <a:pt x="706800" y="10309"/>
                    </a:cubicBezTo>
                    <a:lnTo>
                      <a:pt x="1672761" y="373941"/>
                    </a:lnTo>
                    <a:cubicBezTo>
                      <a:pt x="1720660" y="391903"/>
                      <a:pt x="1723554" y="427328"/>
                      <a:pt x="1679147" y="452875"/>
                    </a:cubicBezTo>
                    <a:lnTo>
                      <a:pt x="1011557" y="838361"/>
                    </a:lnTo>
                    <a:cubicBezTo>
                      <a:pt x="967250" y="864306"/>
                      <a:pt x="894704" y="865603"/>
                      <a:pt x="849499" y="841454"/>
                    </a:cubicBezTo>
                    <a:close/>
                  </a:path>
                </a:pathLst>
              </a:custGeom>
              <a:solidFill>
                <a:srgbClr val="E0E0E0"/>
              </a:solidFill>
              <a:ln w="9963" cap="flat">
                <a:noFill/>
                <a:prstDash val="solid"/>
                <a:miter/>
              </a:ln>
            </p:spPr>
            <p:txBody>
              <a:bodyPr rtlCol="0" anchor="ctr"/>
              <a:lstStyle/>
              <a:p>
                <a:pPr defTabSz="685783">
                  <a:buClrTx/>
                  <a:defRPr/>
                </a:pPr>
                <a:endParaRPr lang="en-US" sz="1350" kern="1200" dirty="0">
                  <a:solidFill>
                    <a:prstClr val="black"/>
                  </a:solidFill>
                  <a:latin typeface="Calibri" panose="020F0502020204030204"/>
                  <a:ea typeface="+mn-ea"/>
                </a:endParaRPr>
              </a:p>
            </p:txBody>
          </p:sp>
          <p:sp>
            <p:nvSpPr>
              <p:cNvPr id="16" name="Freeform: Shape 15">
                <a:extLst>
                  <a:ext uri="{FF2B5EF4-FFF2-40B4-BE49-F238E27FC236}">
                    <a16:creationId xmlns:a16="http://schemas.microsoft.com/office/drawing/2014/main" id="{4112902B-4DE6-BEE1-7953-5B9C6DC35E53}"/>
                  </a:ext>
                </a:extLst>
              </p:cNvPr>
              <p:cNvSpPr/>
              <p:nvPr/>
            </p:nvSpPr>
            <p:spPr>
              <a:xfrm>
                <a:off x="6926346" y="5049648"/>
                <a:ext cx="1256123" cy="725668"/>
              </a:xfrm>
              <a:custGeom>
                <a:avLst/>
                <a:gdLst>
                  <a:gd name="connsiteX0" fmla="*/ 184111 w 1256123"/>
                  <a:gd name="connsiteY0" fmla="*/ 619392 h 725668"/>
                  <a:gd name="connsiteX1" fmla="*/ 184111 w 1256123"/>
                  <a:gd name="connsiteY1" fmla="*/ 106276 h 725668"/>
                  <a:gd name="connsiteX2" fmla="*/ 1072237 w 1256123"/>
                  <a:gd name="connsiteY2" fmla="*/ 106276 h 725668"/>
                  <a:gd name="connsiteX3" fmla="*/ 1072237 w 1256123"/>
                  <a:gd name="connsiteY3" fmla="*/ 619392 h 725668"/>
                  <a:gd name="connsiteX4" fmla="*/ 184111 w 1256123"/>
                  <a:gd name="connsiteY4" fmla="*/ 619392 h 7256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6123" h="725668">
                    <a:moveTo>
                      <a:pt x="184111" y="619392"/>
                    </a:moveTo>
                    <a:cubicBezTo>
                      <a:pt x="-61370" y="477692"/>
                      <a:pt x="-61370" y="247977"/>
                      <a:pt x="184111" y="106276"/>
                    </a:cubicBezTo>
                    <a:cubicBezTo>
                      <a:pt x="429593" y="-35425"/>
                      <a:pt x="827353" y="-35425"/>
                      <a:pt x="1072237" y="106276"/>
                    </a:cubicBezTo>
                    <a:cubicBezTo>
                      <a:pt x="1317120" y="247977"/>
                      <a:pt x="1317718" y="477692"/>
                      <a:pt x="1072237" y="619392"/>
                    </a:cubicBezTo>
                    <a:cubicBezTo>
                      <a:pt x="826755" y="761093"/>
                      <a:pt x="429493" y="761093"/>
                      <a:pt x="184111" y="619392"/>
                    </a:cubicBezTo>
                    <a:close/>
                  </a:path>
                </a:pathLst>
              </a:custGeom>
              <a:solidFill>
                <a:srgbClr val="E0E0E0"/>
              </a:solidFill>
              <a:ln w="9963" cap="flat">
                <a:noFill/>
                <a:prstDash val="solid"/>
                <a:miter/>
              </a:ln>
            </p:spPr>
            <p:txBody>
              <a:bodyPr rtlCol="0" anchor="ctr"/>
              <a:lstStyle/>
              <a:p>
                <a:pPr defTabSz="685783">
                  <a:buClrTx/>
                  <a:defRPr/>
                </a:pPr>
                <a:endParaRPr lang="en-US" sz="1350" kern="1200" dirty="0">
                  <a:solidFill>
                    <a:prstClr val="black"/>
                  </a:solidFill>
                  <a:latin typeface="Calibri" panose="020F0502020204030204"/>
                  <a:ea typeface="+mn-ea"/>
                </a:endParaRPr>
              </a:p>
            </p:txBody>
          </p:sp>
        </p:grpSp>
        <p:grpSp>
          <p:nvGrpSpPr>
            <p:cNvPr id="17" name="Graphic 2">
              <a:extLst>
                <a:ext uri="{FF2B5EF4-FFF2-40B4-BE49-F238E27FC236}">
                  <a16:creationId xmlns:a16="http://schemas.microsoft.com/office/drawing/2014/main" id="{115415E3-854A-D10B-2F9D-D5BEF471DF0C}"/>
                </a:ext>
              </a:extLst>
            </p:cNvPr>
            <p:cNvGrpSpPr/>
            <p:nvPr/>
          </p:nvGrpSpPr>
          <p:grpSpPr>
            <a:xfrm>
              <a:off x="3078428" y="2973153"/>
              <a:ext cx="349429" cy="659038"/>
              <a:chOff x="7741701" y="4248217"/>
              <a:chExt cx="510640" cy="963090"/>
            </a:xfrm>
            <a:solidFill>
              <a:srgbClr val="266E3E"/>
            </a:solidFill>
          </p:grpSpPr>
          <p:sp>
            <p:nvSpPr>
              <p:cNvPr id="18" name="Freeform: Shape 17">
                <a:extLst>
                  <a:ext uri="{FF2B5EF4-FFF2-40B4-BE49-F238E27FC236}">
                    <a16:creationId xmlns:a16="http://schemas.microsoft.com/office/drawing/2014/main" id="{F4C10608-52AB-072A-8514-543D89C72434}"/>
                  </a:ext>
                </a:extLst>
              </p:cNvPr>
              <p:cNvSpPr/>
              <p:nvPr/>
            </p:nvSpPr>
            <p:spPr>
              <a:xfrm>
                <a:off x="7741701" y="4248217"/>
                <a:ext cx="431020" cy="946525"/>
              </a:xfrm>
              <a:custGeom>
                <a:avLst/>
                <a:gdLst>
                  <a:gd name="connsiteX0" fmla="*/ 20081 w 431020"/>
                  <a:gd name="connsiteY0" fmla="*/ 905113 h 946525"/>
                  <a:gd name="connsiteX1" fmla="*/ 32256 w 431020"/>
                  <a:gd name="connsiteY1" fmla="*/ 394790 h 946525"/>
                  <a:gd name="connsiteX2" fmla="*/ 324838 w 431020"/>
                  <a:gd name="connsiteY2" fmla="*/ 223 h 946525"/>
                  <a:gd name="connsiteX3" fmla="*/ 389801 w 431020"/>
                  <a:gd name="connsiteY3" fmla="*/ 242112 h 946525"/>
                  <a:gd name="connsiteX4" fmla="*/ 145217 w 431020"/>
                  <a:gd name="connsiteY4" fmla="*/ 765009 h 946525"/>
                  <a:gd name="connsiteX5" fmla="*/ 128552 w 431020"/>
                  <a:gd name="connsiteY5" fmla="*/ 946525 h 946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1020" h="946525">
                    <a:moveTo>
                      <a:pt x="20081" y="905113"/>
                    </a:moveTo>
                    <a:cubicBezTo>
                      <a:pt x="-1174" y="755429"/>
                      <a:pt x="-16242" y="617320"/>
                      <a:pt x="32256" y="394790"/>
                    </a:cubicBezTo>
                    <a:cubicBezTo>
                      <a:pt x="72870" y="208084"/>
                      <a:pt x="213373" y="6909"/>
                      <a:pt x="324838" y="223"/>
                    </a:cubicBezTo>
                    <a:cubicBezTo>
                      <a:pt x="428719" y="-5964"/>
                      <a:pt x="467936" y="117575"/>
                      <a:pt x="389801" y="242112"/>
                    </a:cubicBezTo>
                    <a:cubicBezTo>
                      <a:pt x="311666" y="366650"/>
                      <a:pt x="137733" y="608140"/>
                      <a:pt x="145217" y="765009"/>
                    </a:cubicBezTo>
                    <a:lnTo>
                      <a:pt x="128552" y="946525"/>
                    </a:lnTo>
                    <a:close/>
                  </a:path>
                </a:pathLst>
              </a:custGeom>
              <a:grpFill/>
              <a:ln w="9963" cap="flat">
                <a:noFill/>
                <a:prstDash val="solid"/>
                <a:miter/>
              </a:ln>
            </p:spPr>
            <p:txBody>
              <a:bodyPr rtlCol="0" anchor="ctr"/>
              <a:lstStyle/>
              <a:p>
                <a:pPr defTabSz="685783">
                  <a:buClrTx/>
                  <a:defRPr/>
                </a:pPr>
                <a:endParaRPr lang="en-US" sz="1350" kern="1200" dirty="0">
                  <a:solidFill>
                    <a:prstClr val="black"/>
                  </a:solidFill>
                  <a:latin typeface="Calibri" panose="020F0502020204030204"/>
                  <a:ea typeface="+mn-ea"/>
                </a:endParaRPr>
              </a:p>
            </p:txBody>
          </p:sp>
          <p:sp>
            <p:nvSpPr>
              <p:cNvPr id="19" name="Freeform: Shape 18">
                <a:extLst>
                  <a:ext uri="{FF2B5EF4-FFF2-40B4-BE49-F238E27FC236}">
                    <a16:creationId xmlns:a16="http://schemas.microsoft.com/office/drawing/2014/main" id="{B12F779A-B9A6-91E2-D958-385CBA911B52}"/>
                  </a:ext>
                </a:extLst>
              </p:cNvPr>
              <p:cNvSpPr/>
              <p:nvPr/>
            </p:nvSpPr>
            <p:spPr>
              <a:xfrm>
                <a:off x="7741701" y="4248217"/>
                <a:ext cx="431020" cy="946525"/>
              </a:xfrm>
              <a:custGeom>
                <a:avLst/>
                <a:gdLst>
                  <a:gd name="connsiteX0" fmla="*/ 20081 w 431020"/>
                  <a:gd name="connsiteY0" fmla="*/ 905113 h 946525"/>
                  <a:gd name="connsiteX1" fmla="*/ 32256 w 431020"/>
                  <a:gd name="connsiteY1" fmla="*/ 394790 h 946525"/>
                  <a:gd name="connsiteX2" fmla="*/ 324838 w 431020"/>
                  <a:gd name="connsiteY2" fmla="*/ 223 h 946525"/>
                  <a:gd name="connsiteX3" fmla="*/ 389801 w 431020"/>
                  <a:gd name="connsiteY3" fmla="*/ 242112 h 946525"/>
                  <a:gd name="connsiteX4" fmla="*/ 145217 w 431020"/>
                  <a:gd name="connsiteY4" fmla="*/ 765009 h 946525"/>
                  <a:gd name="connsiteX5" fmla="*/ 128552 w 431020"/>
                  <a:gd name="connsiteY5" fmla="*/ 946525 h 946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1020" h="946525">
                    <a:moveTo>
                      <a:pt x="20081" y="905113"/>
                    </a:moveTo>
                    <a:cubicBezTo>
                      <a:pt x="-1174" y="755429"/>
                      <a:pt x="-16242" y="617320"/>
                      <a:pt x="32256" y="394790"/>
                    </a:cubicBezTo>
                    <a:cubicBezTo>
                      <a:pt x="72870" y="208084"/>
                      <a:pt x="213373" y="6909"/>
                      <a:pt x="324838" y="223"/>
                    </a:cubicBezTo>
                    <a:cubicBezTo>
                      <a:pt x="428719" y="-5964"/>
                      <a:pt x="467936" y="117575"/>
                      <a:pt x="389801" y="242112"/>
                    </a:cubicBezTo>
                    <a:cubicBezTo>
                      <a:pt x="311666" y="366650"/>
                      <a:pt x="137733" y="608140"/>
                      <a:pt x="145217" y="765009"/>
                    </a:cubicBezTo>
                    <a:lnTo>
                      <a:pt x="128552" y="946525"/>
                    </a:lnTo>
                    <a:close/>
                  </a:path>
                </a:pathLst>
              </a:custGeom>
              <a:grpFill/>
              <a:ln w="9963" cap="flat">
                <a:noFill/>
                <a:prstDash val="solid"/>
                <a:miter/>
              </a:ln>
            </p:spPr>
            <p:txBody>
              <a:bodyPr rtlCol="0" anchor="ctr"/>
              <a:lstStyle/>
              <a:p>
                <a:pPr defTabSz="685783">
                  <a:buClrTx/>
                  <a:defRPr/>
                </a:pPr>
                <a:endParaRPr lang="en-US" sz="1350" kern="1200" dirty="0">
                  <a:solidFill>
                    <a:prstClr val="black"/>
                  </a:solidFill>
                  <a:latin typeface="Calibri" panose="020F0502020204030204"/>
                  <a:ea typeface="+mn-ea"/>
                </a:endParaRPr>
              </a:p>
            </p:txBody>
          </p:sp>
          <p:sp>
            <p:nvSpPr>
              <p:cNvPr id="20" name="Freeform: Shape 19">
                <a:extLst>
                  <a:ext uri="{FF2B5EF4-FFF2-40B4-BE49-F238E27FC236}">
                    <a16:creationId xmlns:a16="http://schemas.microsoft.com/office/drawing/2014/main" id="{A3C176CF-B4D8-43EC-83CC-19872C2D2F37}"/>
                  </a:ext>
                </a:extLst>
              </p:cNvPr>
              <p:cNvSpPr/>
              <p:nvPr/>
            </p:nvSpPr>
            <p:spPr>
              <a:xfrm>
                <a:off x="7793659" y="4330477"/>
                <a:ext cx="299286" cy="764090"/>
              </a:xfrm>
              <a:custGeom>
                <a:avLst/>
                <a:gdLst>
                  <a:gd name="connsiteX0" fmla="*/ 12231 w 299286"/>
                  <a:gd name="connsiteY0" fmla="*/ 763677 h 764090"/>
                  <a:gd name="connsiteX1" fmla="*/ 16522 w 299286"/>
                  <a:gd name="connsiteY1" fmla="*/ 756892 h 764090"/>
                  <a:gd name="connsiteX2" fmla="*/ 296830 w 299286"/>
                  <a:gd name="connsiteY2" fmla="*/ 11865 h 764090"/>
                  <a:gd name="connsiteX3" fmla="*/ 297779 w 299286"/>
                  <a:gd name="connsiteY3" fmla="*/ 2457 h 764090"/>
                  <a:gd name="connsiteX4" fmla="*/ 288947 w 299286"/>
                  <a:gd name="connsiteY4" fmla="*/ 1087 h 764090"/>
                  <a:gd name="connsiteX5" fmla="*/ 3250 w 299286"/>
                  <a:gd name="connsiteY5" fmla="*/ 757989 h 764090"/>
                  <a:gd name="connsiteX6" fmla="*/ 10435 w 299286"/>
                  <a:gd name="connsiteY6" fmla="*/ 764076 h 7640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9286" h="764090">
                    <a:moveTo>
                      <a:pt x="12231" y="763677"/>
                    </a:moveTo>
                    <a:cubicBezTo>
                      <a:pt x="15057" y="762679"/>
                      <a:pt x="16831" y="759873"/>
                      <a:pt x="16522" y="756892"/>
                    </a:cubicBezTo>
                    <a:cubicBezTo>
                      <a:pt x="-13415" y="411022"/>
                      <a:pt x="167004" y="106764"/>
                      <a:pt x="296830" y="11865"/>
                    </a:cubicBezTo>
                    <a:cubicBezTo>
                      <a:pt x="299690" y="9529"/>
                      <a:pt x="300115" y="5317"/>
                      <a:pt x="297779" y="2457"/>
                    </a:cubicBezTo>
                    <a:cubicBezTo>
                      <a:pt x="295617" y="-189"/>
                      <a:pt x="291808" y="-780"/>
                      <a:pt x="288947" y="1087"/>
                    </a:cubicBezTo>
                    <a:cubicBezTo>
                      <a:pt x="156626" y="97783"/>
                      <a:pt x="-26687" y="411920"/>
                      <a:pt x="3250" y="757989"/>
                    </a:cubicBezTo>
                    <a:cubicBezTo>
                      <a:pt x="3618" y="761620"/>
                      <a:pt x="6793" y="764310"/>
                      <a:pt x="10435" y="764076"/>
                    </a:cubicBezTo>
                    <a:close/>
                  </a:path>
                </a:pathLst>
              </a:custGeom>
              <a:grpFill/>
              <a:ln w="9963" cap="flat">
                <a:noFill/>
                <a:prstDash val="solid"/>
                <a:miter/>
              </a:ln>
            </p:spPr>
            <p:txBody>
              <a:bodyPr rtlCol="0" anchor="ctr"/>
              <a:lstStyle/>
              <a:p>
                <a:pPr defTabSz="685783">
                  <a:buClrTx/>
                  <a:defRPr/>
                </a:pPr>
                <a:endParaRPr lang="en-US" sz="1350" kern="1200" dirty="0">
                  <a:solidFill>
                    <a:prstClr val="black"/>
                  </a:solidFill>
                  <a:latin typeface="Calibri" panose="020F0502020204030204"/>
                  <a:ea typeface="+mn-ea"/>
                </a:endParaRPr>
              </a:p>
            </p:txBody>
          </p:sp>
          <p:sp>
            <p:nvSpPr>
              <p:cNvPr id="21" name="Freeform: Shape 20">
                <a:extLst>
                  <a:ext uri="{FF2B5EF4-FFF2-40B4-BE49-F238E27FC236}">
                    <a16:creationId xmlns:a16="http://schemas.microsoft.com/office/drawing/2014/main" id="{E43647DA-FEF4-5A66-F7C2-85183A2365A2}"/>
                  </a:ext>
                </a:extLst>
              </p:cNvPr>
              <p:cNvSpPr/>
              <p:nvPr/>
            </p:nvSpPr>
            <p:spPr>
              <a:xfrm>
                <a:off x="7837233" y="4625796"/>
                <a:ext cx="415108" cy="585511"/>
              </a:xfrm>
              <a:custGeom>
                <a:avLst/>
                <a:gdLst>
                  <a:gd name="connsiteX0" fmla="*/ 73734 w 415108"/>
                  <a:gd name="connsiteY0" fmla="*/ 585511 h 585511"/>
                  <a:gd name="connsiteX1" fmla="*/ 186795 w 415108"/>
                  <a:gd name="connsiteY1" fmla="*/ 337535 h 585511"/>
                  <a:gd name="connsiteX2" fmla="*/ 412619 w 415108"/>
                  <a:gd name="connsiteY2" fmla="*/ 90456 h 585511"/>
                  <a:gd name="connsiteX3" fmla="*/ 247068 w 415108"/>
                  <a:gd name="connsiteY3" fmla="*/ 16213 h 585511"/>
                  <a:gd name="connsiteX4" fmla="*/ 1287 w 415108"/>
                  <a:gd name="connsiteY4" fmla="*/ 556074 h 5855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5108" h="585511">
                    <a:moveTo>
                      <a:pt x="73734" y="585511"/>
                    </a:moveTo>
                    <a:cubicBezTo>
                      <a:pt x="73734" y="532124"/>
                      <a:pt x="109459" y="433233"/>
                      <a:pt x="186795" y="337535"/>
                    </a:cubicBezTo>
                    <a:cubicBezTo>
                      <a:pt x="272415" y="231658"/>
                      <a:pt x="398349" y="157415"/>
                      <a:pt x="412619" y="90456"/>
                    </a:cubicBezTo>
                    <a:cubicBezTo>
                      <a:pt x="429782" y="9926"/>
                      <a:pt x="356437" y="-22306"/>
                      <a:pt x="247068" y="16213"/>
                    </a:cubicBezTo>
                    <a:cubicBezTo>
                      <a:pt x="115645" y="62615"/>
                      <a:pt x="-14380" y="236748"/>
                      <a:pt x="1287" y="556074"/>
                    </a:cubicBezTo>
                    <a:close/>
                  </a:path>
                </a:pathLst>
              </a:custGeom>
              <a:grpFill/>
              <a:ln w="9963" cap="flat">
                <a:noFill/>
                <a:prstDash val="solid"/>
                <a:miter/>
              </a:ln>
            </p:spPr>
            <p:txBody>
              <a:bodyPr rtlCol="0" anchor="ctr"/>
              <a:lstStyle/>
              <a:p>
                <a:pPr defTabSz="685783">
                  <a:buClrTx/>
                  <a:defRPr/>
                </a:pPr>
                <a:endParaRPr lang="en-US" sz="1350" kern="1200" dirty="0">
                  <a:solidFill>
                    <a:prstClr val="black"/>
                  </a:solidFill>
                  <a:latin typeface="Calibri" panose="020F0502020204030204"/>
                  <a:ea typeface="+mn-ea"/>
                </a:endParaRPr>
              </a:p>
            </p:txBody>
          </p:sp>
          <p:sp>
            <p:nvSpPr>
              <p:cNvPr id="22" name="Freeform: Shape 21">
                <a:extLst>
                  <a:ext uri="{FF2B5EF4-FFF2-40B4-BE49-F238E27FC236}">
                    <a16:creationId xmlns:a16="http://schemas.microsoft.com/office/drawing/2014/main" id="{C0B5488A-7365-550D-86FD-138960BCC1F3}"/>
                  </a:ext>
                </a:extLst>
              </p:cNvPr>
              <p:cNvSpPr/>
              <p:nvPr/>
            </p:nvSpPr>
            <p:spPr>
              <a:xfrm>
                <a:off x="7865550" y="4678264"/>
                <a:ext cx="288821" cy="487922"/>
              </a:xfrm>
              <a:custGeom>
                <a:avLst/>
                <a:gdLst>
                  <a:gd name="connsiteX0" fmla="*/ 8894 w 288821"/>
                  <a:gd name="connsiteY0" fmla="*/ 487739 h 487922"/>
                  <a:gd name="connsiteX1" fmla="*/ 13086 w 288821"/>
                  <a:gd name="connsiteY1" fmla="*/ 481851 h 487922"/>
                  <a:gd name="connsiteX2" fmla="*/ 284812 w 288821"/>
                  <a:gd name="connsiteY2" fmla="*/ 12841 h 487922"/>
                  <a:gd name="connsiteX3" fmla="*/ 288254 w 288821"/>
                  <a:gd name="connsiteY3" fmla="*/ 4010 h 487922"/>
                  <a:gd name="connsiteX4" fmla="*/ 279423 w 288821"/>
                  <a:gd name="connsiteY4" fmla="*/ 567 h 487922"/>
                  <a:gd name="connsiteX5" fmla="*/ 13 w 288821"/>
                  <a:gd name="connsiteY5" fmla="*/ 480754 h 487922"/>
                  <a:gd name="connsiteX6" fmla="*/ 6276 w 288821"/>
                  <a:gd name="connsiteY6" fmla="*/ 487837 h 487922"/>
                  <a:gd name="connsiteX7" fmla="*/ 6300 w 288821"/>
                  <a:gd name="connsiteY7" fmla="*/ 487839 h 487922"/>
                  <a:gd name="connsiteX8" fmla="*/ 8894 w 288821"/>
                  <a:gd name="connsiteY8" fmla="*/ 487739 h 487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8821" h="487922">
                    <a:moveTo>
                      <a:pt x="8894" y="487739"/>
                    </a:moveTo>
                    <a:cubicBezTo>
                      <a:pt x="11323" y="486766"/>
                      <a:pt x="12961" y="484465"/>
                      <a:pt x="13086" y="481851"/>
                    </a:cubicBezTo>
                    <a:cubicBezTo>
                      <a:pt x="29151" y="198949"/>
                      <a:pt x="197895" y="51560"/>
                      <a:pt x="284812" y="12841"/>
                    </a:cubicBezTo>
                    <a:cubicBezTo>
                      <a:pt x="288201" y="11353"/>
                      <a:pt x="289742" y="7399"/>
                      <a:pt x="288254" y="4010"/>
                    </a:cubicBezTo>
                    <a:cubicBezTo>
                      <a:pt x="286766" y="620"/>
                      <a:pt x="282812" y="-921"/>
                      <a:pt x="279423" y="567"/>
                    </a:cubicBezTo>
                    <a:cubicBezTo>
                      <a:pt x="183326" y="43078"/>
                      <a:pt x="16179" y="192063"/>
                      <a:pt x="13" y="480754"/>
                    </a:cubicBezTo>
                    <a:cubicBezTo>
                      <a:pt x="-214" y="484439"/>
                      <a:pt x="2590" y="487610"/>
                      <a:pt x="6276" y="487837"/>
                    </a:cubicBezTo>
                    <a:cubicBezTo>
                      <a:pt x="6284" y="487838"/>
                      <a:pt x="6292" y="487838"/>
                      <a:pt x="6300" y="487839"/>
                    </a:cubicBezTo>
                    <a:cubicBezTo>
                      <a:pt x="7163" y="487978"/>
                      <a:pt x="8045" y="487944"/>
                      <a:pt x="8894" y="487739"/>
                    </a:cubicBezTo>
                    <a:close/>
                  </a:path>
                </a:pathLst>
              </a:custGeom>
              <a:grpFill/>
              <a:ln w="9963" cap="flat">
                <a:noFill/>
                <a:prstDash val="solid"/>
                <a:miter/>
              </a:ln>
            </p:spPr>
            <p:txBody>
              <a:bodyPr rtlCol="0" anchor="ctr"/>
              <a:lstStyle/>
              <a:p>
                <a:pPr defTabSz="685783">
                  <a:buClrTx/>
                  <a:defRPr/>
                </a:pPr>
                <a:endParaRPr lang="en-US" sz="1350" kern="1200" dirty="0">
                  <a:solidFill>
                    <a:prstClr val="black"/>
                  </a:solidFill>
                  <a:latin typeface="Calibri" panose="020F0502020204030204"/>
                  <a:ea typeface="+mn-ea"/>
                </a:endParaRPr>
              </a:p>
            </p:txBody>
          </p:sp>
        </p:grpSp>
        <p:grpSp>
          <p:nvGrpSpPr>
            <p:cNvPr id="23" name="Graphic 2">
              <a:extLst>
                <a:ext uri="{FF2B5EF4-FFF2-40B4-BE49-F238E27FC236}">
                  <a16:creationId xmlns:a16="http://schemas.microsoft.com/office/drawing/2014/main" id="{F54525ED-2697-51B5-592E-D55169BC83DB}"/>
                </a:ext>
              </a:extLst>
            </p:cNvPr>
            <p:cNvGrpSpPr/>
            <p:nvPr/>
          </p:nvGrpSpPr>
          <p:grpSpPr>
            <a:xfrm>
              <a:off x="1821560" y="1613366"/>
              <a:ext cx="1477935" cy="2324803"/>
              <a:chOff x="5904968" y="2261082"/>
              <a:chExt cx="2159790" cy="3397368"/>
            </a:xfrm>
          </p:grpSpPr>
          <p:grpSp>
            <p:nvGrpSpPr>
              <p:cNvPr id="24" name="Graphic 2">
                <a:extLst>
                  <a:ext uri="{FF2B5EF4-FFF2-40B4-BE49-F238E27FC236}">
                    <a16:creationId xmlns:a16="http://schemas.microsoft.com/office/drawing/2014/main" id="{27C9D199-43BA-85C6-2155-73BA11B0EE62}"/>
                  </a:ext>
                </a:extLst>
              </p:cNvPr>
              <p:cNvGrpSpPr/>
              <p:nvPr/>
            </p:nvGrpSpPr>
            <p:grpSpPr>
              <a:xfrm>
                <a:off x="5904968" y="2898035"/>
                <a:ext cx="1587977" cy="2500012"/>
                <a:chOff x="5904968" y="2898035"/>
                <a:chExt cx="1587977" cy="2500012"/>
              </a:xfrm>
            </p:grpSpPr>
            <p:sp>
              <p:nvSpPr>
                <p:cNvPr id="2814" name="Freeform: Shape 2813">
                  <a:extLst>
                    <a:ext uri="{FF2B5EF4-FFF2-40B4-BE49-F238E27FC236}">
                      <a16:creationId xmlns:a16="http://schemas.microsoft.com/office/drawing/2014/main" id="{63ABDBF0-9018-7240-F3D7-A4E9A14EA20B}"/>
                    </a:ext>
                  </a:extLst>
                </p:cNvPr>
                <p:cNvSpPr/>
                <p:nvPr/>
              </p:nvSpPr>
              <p:spPr>
                <a:xfrm>
                  <a:off x="7242778" y="4219701"/>
                  <a:ext cx="203969" cy="862412"/>
                </a:xfrm>
                <a:custGeom>
                  <a:avLst/>
                  <a:gdLst>
                    <a:gd name="connsiteX0" fmla="*/ 203969 w 203969"/>
                    <a:gd name="connsiteY0" fmla="*/ 849507 h 862412"/>
                    <a:gd name="connsiteX1" fmla="*/ 92305 w 203969"/>
                    <a:gd name="connsiteY1" fmla="*/ 4690 h 862412"/>
                    <a:gd name="connsiteX2" fmla="*/ 0 w 203969"/>
                    <a:gd name="connsiteY2" fmla="*/ 0 h 862412"/>
                    <a:gd name="connsiteX3" fmla="*/ 157468 w 203969"/>
                    <a:gd name="connsiteY3" fmla="*/ 849307 h 862412"/>
                    <a:gd name="connsiteX4" fmla="*/ 157468 w 203969"/>
                    <a:gd name="connsiteY4" fmla="*/ 849307 h 862412"/>
                    <a:gd name="connsiteX5" fmla="*/ 163654 w 203969"/>
                    <a:gd name="connsiteY5" fmla="*/ 857590 h 862412"/>
                    <a:gd name="connsiteX6" fmla="*/ 196485 w 203969"/>
                    <a:gd name="connsiteY6" fmla="*/ 859286 h 862412"/>
                    <a:gd name="connsiteX7" fmla="*/ 203770 w 203969"/>
                    <a:gd name="connsiteY7" fmla="*/ 849307 h 86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3969" h="862412">
                      <a:moveTo>
                        <a:pt x="203969" y="849507"/>
                      </a:moveTo>
                      <a:lnTo>
                        <a:pt x="92305" y="4690"/>
                      </a:lnTo>
                      <a:lnTo>
                        <a:pt x="0" y="0"/>
                      </a:lnTo>
                      <a:lnTo>
                        <a:pt x="157468" y="849307"/>
                      </a:lnTo>
                      <a:lnTo>
                        <a:pt x="157468" y="849307"/>
                      </a:lnTo>
                      <a:cubicBezTo>
                        <a:pt x="158223" y="852839"/>
                        <a:pt x="160482" y="855864"/>
                        <a:pt x="163654" y="857590"/>
                      </a:cubicBezTo>
                      <a:cubicBezTo>
                        <a:pt x="173701" y="863358"/>
                        <a:pt x="185897" y="863988"/>
                        <a:pt x="196485" y="859286"/>
                      </a:cubicBezTo>
                      <a:cubicBezTo>
                        <a:pt x="200682" y="857704"/>
                        <a:pt x="203542" y="853786"/>
                        <a:pt x="203770" y="849307"/>
                      </a:cubicBezTo>
                      <a:close/>
                    </a:path>
                  </a:pathLst>
                </a:custGeom>
                <a:solidFill>
                  <a:srgbClr val="455A64"/>
                </a:solidFill>
                <a:ln w="9963" cap="flat">
                  <a:noFill/>
                  <a:prstDash val="solid"/>
                  <a:miter/>
                </a:ln>
              </p:spPr>
              <p:txBody>
                <a:bodyPr rtlCol="0" anchor="ctr"/>
                <a:lstStyle/>
                <a:p>
                  <a:pPr defTabSz="685783">
                    <a:buClrTx/>
                    <a:defRPr/>
                  </a:pPr>
                  <a:endParaRPr lang="en-US" sz="1350" kern="1200" dirty="0">
                    <a:solidFill>
                      <a:prstClr val="black"/>
                    </a:solidFill>
                    <a:latin typeface="Calibri" panose="020F0502020204030204"/>
                    <a:ea typeface="+mn-ea"/>
                  </a:endParaRPr>
                </a:p>
              </p:txBody>
            </p:sp>
            <p:sp>
              <p:nvSpPr>
                <p:cNvPr id="2815" name="Freeform: Shape 2814">
                  <a:extLst>
                    <a:ext uri="{FF2B5EF4-FFF2-40B4-BE49-F238E27FC236}">
                      <a16:creationId xmlns:a16="http://schemas.microsoft.com/office/drawing/2014/main" id="{DE3D8030-7D56-B542-DC81-E7B4C49AC939}"/>
                    </a:ext>
                  </a:extLst>
                </p:cNvPr>
                <p:cNvSpPr/>
                <p:nvPr/>
              </p:nvSpPr>
              <p:spPr>
                <a:xfrm>
                  <a:off x="7242778" y="4219701"/>
                  <a:ext cx="109269" cy="176527"/>
                </a:xfrm>
                <a:custGeom>
                  <a:avLst/>
                  <a:gdLst>
                    <a:gd name="connsiteX0" fmla="*/ 92305 w 109269"/>
                    <a:gd name="connsiteY0" fmla="*/ 4690 h 176527"/>
                    <a:gd name="connsiteX1" fmla="*/ 0 w 109269"/>
                    <a:gd name="connsiteY1" fmla="*/ 0 h 176527"/>
                    <a:gd name="connsiteX2" fmla="*/ 32731 w 109269"/>
                    <a:gd name="connsiteY2" fmla="*/ 176527 h 176527"/>
                    <a:gd name="connsiteX3" fmla="*/ 89312 w 109269"/>
                    <a:gd name="connsiteY3" fmla="*/ 149185 h 176527"/>
                    <a:gd name="connsiteX4" fmla="*/ 109269 w 109269"/>
                    <a:gd name="connsiteY4" fmla="*/ 129926 h 1765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9269" h="176527">
                      <a:moveTo>
                        <a:pt x="92305" y="4690"/>
                      </a:moveTo>
                      <a:lnTo>
                        <a:pt x="0" y="0"/>
                      </a:lnTo>
                      <a:lnTo>
                        <a:pt x="32731" y="176527"/>
                      </a:lnTo>
                      <a:cubicBezTo>
                        <a:pt x="52545" y="169536"/>
                        <a:pt x="71522" y="160366"/>
                        <a:pt x="89312" y="149185"/>
                      </a:cubicBezTo>
                      <a:cubicBezTo>
                        <a:pt x="97747" y="144914"/>
                        <a:pt x="104701" y="138203"/>
                        <a:pt x="109269" y="129926"/>
                      </a:cubicBezTo>
                      <a:close/>
                    </a:path>
                  </a:pathLst>
                </a:custGeom>
                <a:solidFill>
                  <a:srgbClr val="37474F"/>
                </a:solidFill>
                <a:ln w="9963" cap="flat">
                  <a:noFill/>
                  <a:prstDash val="solid"/>
                  <a:miter/>
                </a:ln>
              </p:spPr>
              <p:txBody>
                <a:bodyPr rtlCol="0" anchor="ctr"/>
                <a:lstStyle/>
                <a:p>
                  <a:pPr defTabSz="685783">
                    <a:buClrTx/>
                    <a:defRPr/>
                  </a:pPr>
                  <a:endParaRPr lang="en-US" sz="1350" kern="1200" dirty="0">
                    <a:solidFill>
                      <a:prstClr val="black"/>
                    </a:solidFill>
                    <a:latin typeface="Calibri" panose="020F0502020204030204"/>
                    <a:ea typeface="+mn-ea"/>
                  </a:endParaRPr>
                </a:p>
              </p:txBody>
            </p:sp>
            <p:sp>
              <p:nvSpPr>
                <p:cNvPr id="2816" name="Freeform: Shape 2815">
                  <a:extLst>
                    <a:ext uri="{FF2B5EF4-FFF2-40B4-BE49-F238E27FC236}">
                      <a16:creationId xmlns:a16="http://schemas.microsoft.com/office/drawing/2014/main" id="{7A2D3398-EFCE-FD62-0A31-6048F869A75B}"/>
                    </a:ext>
                  </a:extLst>
                </p:cNvPr>
                <p:cNvSpPr/>
                <p:nvPr/>
              </p:nvSpPr>
              <p:spPr>
                <a:xfrm>
                  <a:off x="5952003" y="4134281"/>
                  <a:ext cx="226721" cy="868960"/>
                </a:xfrm>
                <a:custGeom>
                  <a:avLst/>
                  <a:gdLst>
                    <a:gd name="connsiteX0" fmla="*/ 226721 w 226721"/>
                    <a:gd name="connsiteY0" fmla="*/ 0 h 868960"/>
                    <a:gd name="connsiteX1" fmla="*/ 134017 w 226721"/>
                    <a:gd name="connsiteY1" fmla="*/ 0 h 868960"/>
                    <a:gd name="connsiteX2" fmla="*/ 0 w 226721"/>
                    <a:gd name="connsiteY2" fmla="*/ 855095 h 868960"/>
                    <a:gd name="connsiteX3" fmla="*/ 0 w 226721"/>
                    <a:gd name="connsiteY3" fmla="*/ 855095 h 868960"/>
                    <a:gd name="connsiteX4" fmla="*/ 6686 w 226721"/>
                    <a:gd name="connsiteY4" fmla="*/ 865074 h 868960"/>
                    <a:gd name="connsiteX5" fmla="*/ 39616 w 226721"/>
                    <a:gd name="connsiteY5" fmla="*/ 865074 h 868960"/>
                    <a:gd name="connsiteX6" fmla="*/ 46203 w 226721"/>
                    <a:gd name="connsiteY6" fmla="*/ 857091 h 868960"/>
                    <a:gd name="connsiteX7" fmla="*/ 46202 w 226721"/>
                    <a:gd name="connsiteY7" fmla="*/ 857091 h 868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6721" h="868960">
                      <a:moveTo>
                        <a:pt x="226721" y="0"/>
                      </a:moveTo>
                      <a:lnTo>
                        <a:pt x="134017" y="0"/>
                      </a:lnTo>
                      <a:lnTo>
                        <a:pt x="0" y="855095"/>
                      </a:lnTo>
                      <a:lnTo>
                        <a:pt x="0" y="855095"/>
                      </a:lnTo>
                      <a:cubicBezTo>
                        <a:pt x="124" y="859430"/>
                        <a:pt x="2724" y="863310"/>
                        <a:pt x="6686" y="865074"/>
                      </a:cubicBezTo>
                      <a:cubicBezTo>
                        <a:pt x="17051" y="870256"/>
                        <a:pt x="29251" y="870256"/>
                        <a:pt x="39616" y="865074"/>
                      </a:cubicBezTo>
                      <a:cubicBezTo>
                        <a:pt x="42856" y="863481"/>
                        <a:pt x="45255" y="860574"/>
                        <a:pt x="46203" y="857091"/>
                      </a:cubicBezTo>
                      <a:lnTo>
                        <a:pt x="46202" y="857091"/>
                      </a:lnTo>
                      <a:close/>
                    </a:path>
                  </a:pathLst>
                </a:custGeom>
                <a:solidFill>
                  <a:srgbClr val="455A64"/>
                </a:solidFill>
                <a:ln w="9963" cap="flat">
                  <a:noFill/>
                  <a:prstDash val="solid"/>
                  <a:miter/>
                </a:ln>
              </p:spPr>
              <p:txBody>
                <a:bodyPr rtlCol="0" anchor="ctr"/>
                <a:lstStyle/>
                <a:p>
                  <a:pPr defTabSz="685783">
                    <a:buClrTx/>
                    <a:defRPr/>
                  </a:pPr>
                  <a:endParaRPr lang="en-US" sz="1350" kern="1200" dirty="0">
                    <a:solidFill>
                      <a:prstClr val="black"/>
                    </a:solidFill>
                    <a:latin typeface="Calibri" panose="020F0502020204030204"/>
                    <a:ea typeface="+mn-ea"/>
                  </a:endParaRPr>
                </a:p>
              </p:txBody>
            </p:sp>
            <p:sp>
              <p:nvSpPr>
                <p:cNvPr id="2817" name="Freeform: Shape 2816">
                  <a:extLst>
                    <a:ext uri="{FF2B5EF4-FFF2-40B4-BE49-F238E27FC236}">
                      <a16:creationId xmlns:a16="http://schemas.microsoft.com/office/drawing/2014/main" id="{A85AE9F3-1650-66A8-05AF-B017CE7EA408}"/>
                    </a:ext>
                  </a:extLst>
                </p:cNvPr>
                <p:cNvSpPr/>
                <p:nvPr/>
              </p:nvSpPr>
              <p:spPr>
                <a:xfrm>
                  <a:off x="6047302" y="4134281"/>
                  <a:ext cx="131123" cy="290287"/>
                </a:xfrm>
                <a:custGeom>
                  <a:avLst/>
                  <a:gdLst>
                    <a:gd name="connsiteX0" fmla="*/ 38718 w 131123"/>
                    <a:gd name="connsiteY0" fmla="*/ 0 h 290287"/>
                    <a:gd name="connsiteX1" fmla="*/ 0 w 131123"/>
                    <a:gd name="connsiteY1" fmla="*/ 246180 h 290287"/>
                    <a:gd name="connsiteX2" fmla="*/ 69853 w 131123"/>
                    <a:gd name="connsiteY2" fmla="*/ 290287 h 290287"/>
                    <a:gd name="connsiteX3" fmla="*/ 131123 w 131123"/>
                    <a:gd name="connsiteY3" fmla="*/ 0 h 290287"/>
                  </a:gdLst>
                  <a:ahLst/>
                  <a:cxnLst>
                    <a:cxn ang="0">
                      <a:pos x="connsiteX0" y="connsiteY0"/>
                    </a:cxn>
                    <a:cxn ang="0">
                      <a:pos x="connsiteX1" y="connsiteY1"/>
                    </a:cxn>
                    <a:cxn ang="0">
                      <a:pos x="connsiteX2" y="connsiteY2"/>
                    </a:cxn>
                    <a:cxn ang="0">
                      <a:pos x="connsiteX3" y="connsiteY3"/>
                    </a:cxn>
                  </a:cxnLst>
                  <a:rect l="l" t="t" r="r" b="b"/>
                  <a:pathLst>
                    <a:path w="131123" h="290287">
                      <a:moveTo>
                        <a:pt x="38718" y="0"/>
                      </a:moveTo>
                      <a:lnTo>
                        <a:pt x="0" y="246180"/>
                      </a:lnTo>
                      <a:cubicBezTo>
                        <a:pt x="21520" y="263506"/>
                        <a:pt x="44958" y="278305"/>
                        <a:pt x="69853" y="290287"/>
                      </a:cubicBezTo>
                      <a:lnTo>
                        <a:pt x="131123" y="0"/>
                      </a:lnTo>
                      <a:close/>
                    </a:path>
                  </a:pathLst>
                </a:custGeom>
                <a:solidFill>
                  <a:srgbClr val="37474F"/>
                </a:solidFill>
                <a:ln w="9963" cap="flat">
                  <a:noFill/>
                  <a:prstDash val="solid"/>
                  <a:miter/>
                </a:ln>
              </p:spPr>
              <p:txBody>
                <a:bodyPr rtlCol="0" anchor="ctr"/>
                <a:lstStyle/>
                <a:p>
                  <a:pPr defTabSz="685783">
                    <a:buClrTx/>
                    <a:defRPr/>
                  </a:pPr>
                  <a:endParaRPr lang="en-US" sz="1350" kern="1200" dirty="0">
                    <a:solidFill>
                      <a:prstClr val="black"/>
                    </a:solidFill>
                    <a:latin typeface="Calibri" panose="020F0502020204030204"/>
                    <a:ea typeface="+mn-ea"/>
                  </a:endParaRPr>
                </a:p>
              </p:txBody>
            </p:sp>
            <p:sp>
              <p:nvSpPr>
                <p:cNvPr id="2818" name="Freeform: Shape 2817">
                  <a:extLst>
                    <a:ext uri="{FF2B5EF4-FFF2-40B4-BE49-F238E27FC236}">
                      <a16:creationId xmlns:a16="http://schemas.microsoft.com/office/drawing/2014/main" id="{0ADCD4CB-DFAD-3DFF-1BA0-009FD24D60BA}"/>
                    </a:ext>
                  </a:extLst>
                </p:cNvPr>
                <p:cNvSpPr/>
                <p:nvPr/>
              </p:nvSpPr>
              <p:spPr>
                <a:xfrm>
                  <a:off x="6651526" y="4519767"/>
                  <a:ext cx="177824" cy="878280"/>
                </a:xfrm>
                <a:custGeom>
                  <a:avLst/>
                  <a:gdLst>
                    <a:gd name="connsiteX0" fmla="*/ 177824 w 177824"/>
                    <a:gd name="connsiteY0" fmla="*/ 865373 h 878280"/>
                    <a:gd name="connsiteX1" fmla="*/ 92205 w 177824"/>
                    <a:gd name="connsiteY1" fmla="*/ 4690 h 878280"/>
                    <a:gd name="connsiteX2" fmla="*/ 0 w 177824"/>
                    <a:gd name="connsiteY2" fmla="*/ 0 h 878280"/>
                    <a:gd name="connsiteX3" fmla="*/ 131323 w 177824"/>
                    <a:gd name="connsiteY3" fmla="*/ 865174 h 878280"/>
                    <a:gd name="connsiteX4" fmla="*/ 131323 w 177824"/>
                    <a:gd name="connsiteY4" fmla="*/ 865174 h 878280"/>
                    <a:gd name="connsiteX5" fmla="*/ 137509 w 177824"/>
                    <a:gd name="connsiteY5" fmla="*/ 873456 h 878280"/>
                    <a:gd name="connsiteX6" fmla="*/ 170440 w 177824"/>
                    <a:gd name="connsiteY6" fmla="*/ 875153 h 878280"/>
                    <a:gd name="connsiteX7" fmla="*/ 177625 w 177824"/>
                    <a:gd name="connsiteY7" fmla="*/ 865174 h 878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7824" h="878280">
                      <a:moveTo>
                        <a:pt x="177824" y="865373"/>
                      </a:moveTo>
                      <a:lnTo>
                        <a:pt x="92205" y="4690"/>
                      </a:lnTo>
                      <a:lnTo>
                        <a:pt x="0" y="0"/>
                      </a:lnTo>
                      <a:lnTo>
                        <a:pt x="131323" y="865174"/>
                      </a:lnTo>
                      <a:lnTo>
                        <a:pt x="131323" y="865174"/>
                      </a:lnTo>
                      <a:cubicBezTo>
                        <a:pt x="132077" y="868705"/>
                        <a:pt x="134337" y="871730"/>
                        <a:pt x="137509" y="873456"/>
                      </a:cubicBezTo>
                      <a:cubicBezTo>
                        <a:pt x="147592" y="879226"/>
                        <a:pt x="159818" y="879856"/>
                        <a:pt x="170440" y="875153"/>
                      </a:cubicBezTo>
                      <a:cubicBezTo>
                        <a:pt x="174581" y="873519"/>
                        <a:pt x="177389" y="869619"/>
                        <a:pt x="177625" y="865174"/>
                      </a:cubicBezTo>
                      <a:close/>
                    </a:path>
                  </a:pathLst>
                </a:custGeom>
                <a:solidFill>
                  <a:srgbClr val="455A64"/>
                </a:solidFill>
                <a:ln w="9963" cap="flat">
                  <a:noFill/>
                  <a:prstDash val="solid"/>
                  <a:miter/>
                </a:ln>
              </p:spPr>
              <p:txBody>
                <a:bodyPr rtlCol="0" anchor="ctr"/>
                <a:lstStyle/>
                <a:p>
                  <a:pPr defTabSz="685783">
                    <a:buClrTx/>
                    <a:defRPr/>
                  </a:pPr>
                  <a:endParaRPr lang="en-US" sz="1350" kern="1200" dirty="0">
                    <a:solidFill>
                      <a:prstClr val="black"/>
                    </a:solidFill>
                    <a:latin typeface="Calibri" panose="020F0502020204030204"/>
                    <a:ea typeface="+mn-ea"/>
                  </a:endParaRPr>
                </a:p>
              </p:txBody>
            </p:sp>
            <p:sp>
              <p:nvSpPr>
                <p:cNvPr id="2819" name="Freeform: Shape 2818">
                  <a:extLst>
                    <a:ext uri="{FF2B5EF4-FFF2-40B4-BE49-F238E27FC236}">
                      <a16:creationId xmlns:a16="http://schemas.microsoft.com/office/drawing/2014/main" id="{AB3017CF-F7E1-6025-C8F7-88A26CD0C9A8}"/>
                    </a:ext>
                  </a:extLst>
                </p:cNvPr>
                <p:cNvSpPr/>
                <p:nvPr/>
              </p:nvSpPr>
              <p:spPr>
                <a:xfrm>
                  <a:off x="6651526" y="4519967"/>
                  <a:ext cx="106175" cy="154194"/>
                </a:xfrm>
                <a:custGeom>
                  <a:avLst/>
                  <a:gdLst>
                    <a:gd name="connsiteX0" fmla="*/ 106176 w 106175"/>
                    <a:gd name="connsiteY0" fmla="*/ 145094 h 154194"/>
                    <a:gd name="connsiteX1" fmla="*/ 92205 w 106175"/>
                    <a:gd name="connsiteY1" fmla="*/ 4690 h 154194"/>
                    <a:gd name="connsiteX2" fmla="*/ 0 w 106175"/>
                    <a:gd name="connsiteY2" fmla="*/ 0 h 154194"/>
                    <a:gd name="connsiteX3" fmla="*/ 22951 w 106175"/>
                    <a:gd name="connsiteY3" fmla="*/ 151181 h 154194"/>
                    <a:gd name="connsiteX4" fmla="*/ 106176 w 106175"/>
                    <a:gd name="connsiteY4" fmla="*/ 145094 h 1541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175" h="154194">
                      <a:moveTo>
                        <a:pt x="106176" y="145094"/>
                      </a:moveTo>
                      <a:lnTo>
                        <a:pt x="92205" y="4690"/>
                      </a:lnTo>
                      <a:lnTo>
                        <a:pt x="0" y="0"/>
                      </a:lnTo>
                      <a:lnTo>
                        <a:pt x="22951" y="151181"/>
                      </a:lnTo>
                      <a:cubicBezTo>
                        <a:pt x="43209" y="157268"/>
                        <a:pt x="79332" y="153576"/>
                        <a:pt x="106176" y="145094"/>
                      </a:cubicBezTo>
                      <a:close/>
                    </a:path>
                  </a:pathLst>
                </a:custGeom>
                <a:solidFill>
                  <a:srgbClr val="37474F"/>
                </a:solidFill>
                <a:ln w="9963" cap="flat">
                  <a:noFill/>
                  <a:prstDash val="solid"/>
                  <a:miter/>
                </a:ln>
              </p:spPr>
              <p:txBody>
                <a:bodyPr rtlCol="0" anchor="ctr"/>
                <a:lstStyle/>
                <a:p>
                  <a:pPr defTabSz="685783">
                    <a:buClrTx/>
                    <a:defRPr/>
                  </a:pPr>
                  <a:endParaRPr lang="en-US" sz="1350" kern="1200" dirty="0">
                    <a:solidFill>
                      <a:prstClr val="black"/>
                    </a:solidFill>
                    <a:latin typeface="Calibri" panose="020F0502020204030204"/>
                    <a:ea typeface="+mn-ea"/>
                  </a:endParaRPr>
                </a:p>
              </p:txBody>
            </p:sp>
            <p:sp>
              <p:nvSpPr>
                <p:cNvPr id="2820" name="Freeform: Shape 2819">
                  <a:extLst>
                    <a:ext uri="{FF2B5EF4-FFF2-40B4-BE49-F238E27FC236}">
                      <a16:creationId xmlns:a16="http://schemas.microsoft.com/office/drawing/2014/main" id="{7AE15639-7BD1-EEA2-784C-3C84CBDFCED7}"/>
                    </a:ext>
                  </a:extLst>
                </p:cNvPr>
                <p:cNvSpPr/>
                <p:nvPr/>
              </p:nvSpPr>
              <p:spPr>
                <a:xfrm>
                  <a:off x="6456239" y="3841000"/>
                  <a:ext cx="226721" cy="869044"/>
                </a:xfrm>
                <a:custGeom>
                  <a:avLst/>
                  <a:gdLst>
                    <a:gd name="connsiteX0" fmla="*/ 226721 w 226721"/>
                    <a:gd name="connsiteY0" fmla="*/ 0 h 869044"/>
                    <a:gd name="connsiteX1" fmla="*/ 134416 w 226721"/>
                    <a:gd name="connsiteY1" fmla="*/ 0 h 869044"/>
                    <a:gd name="connsiteX2" fmla="*/ 0 w 226721"/>
                    <a:gd name="connsiteY2" fmla="*/ 855095 h 869044"/>
                    <a:gd name="connsiteX3" fmla="*/ 0 w 226721"/>
                    <a:gd name="connsiteY3" fmla="*/ 855095 h 869044"/>
                    <a:gd name="connsiteX4" fmla="*/ 6686 w 226721"/>
                    <a:gd name="connsiteY4" fmla="*/ 865074 h 869044"/>
                    <a:gd name="connsiteX5" fmla="*/ 39616 w 226721"/>
                    <a:gd name="connsiteY5" fmla="*/ 865074 h 869044"/>
                    <a:gd name="connsiteX6" fmla="*/ 46203 w 226721"/>
                    <a:gd name="connsiteY6" fmla="*/ 857190 h 869044"/>
                    <a:gd name="connsiteX7" fmla="*/ 46203 w 226721"/>
                    <a:gd name="connsiteY7" fmla="*/ 857191 h 8690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6721" h="869044">
                      <a:moveTo>
                        <a:pt x="226721" y="0"/>
                      </a:moveTo>
                      <a:lnTo>
                        <a:pt x="134416" y="0"/>
                      </a:lnTo>
                      <a:lnTo>
                        <a:pt x="0" y="855095"/>
                      </a:lnTo>
                      <a:lnTo>
                        <a:pt x="0" y="855095"/>
                      </a:lnTo>
                      <a:cubicBezTo>
                        <a:pt x="50" y="859454"/>
                        <a:pt x="2673" y="863370"/>
                        <a:pt x="6686" y="865074"/>
                      </a:cubicBezTo>
                      <a:cubicBezTo>
                        <a:pt x="17025" y="870368"/>
                        <a:pt x="29278" y="870368"/>
                        <a:pt x="39616" y="865074"/>
                      </a:cubicBezTo>
                      <a:cubicBezTo>
                        <a:pt x="42834" y="863504"/>
                        <a:pt x="45230" y="860636"/>
                        <a:pt x="46203" y="857190"/>
                      </a:cubicBezTo>
                      <a:lnTo>
                        <a:pt x="46203" y="857191"/>
                      </a:lnTo>
                      <a:close/>
                    </a:path>
                  </a:pathLst>
                </a:custGeom>
                <a:solidFill>
                  <a:srgbClr val="455A64"/>
                </a:solidFill>
                <a:ln w="9963" cap="flat">
                  <a:noFill/>
                  <a:prstDash val="solid"/>
                  <a:miter/>
                </a:ln>
              </p:spPr>
              <p:txBody>
                <a:bodyPr rtlCol="0" anchor="ctr"/>
                <a:lstStyle/>
                <a:p>
                  <a:pPr defTabSz="685783">
                    <a:buClrTx/>
                    <a:defRPr/>
                  </a:pPr>
                  <a:endParaRPr lang="en-US" sz="1350" kern="1200" dirty="0">
                    <a:solidFill>
                      <a:prstClr val="black"/>
                    </a:solidFill>
                    <a:latin typeface="Calibri" panose="020F0502020204030204"/>
                    <a:ea typeface="+mn-ea"/>
                  </a:endParaRPr>
                </a:p>
              </p:txBody>
            </p:sp>
            <p:sp>
              <p:nvSpPr>
                <p:cNvPr id="2821" name="Freeform: Shape 2820">
                  <a:extLst>
                    <a:ext uri="{FF2B5EF4-FFF2-40B4-BE49-F238E27FC236}">
                      <a16:creationId xmlns:a16="http://schemas.microsoft.com/office/drawing/2014/main" id="{0C66E32F-2F07-B1D8-1DCC-38397611B1AF}"/>
                    </a:ext>
                  </a:extLst>
                </p:cNvPr>
                <p:cNvSpPr/>
                <p:nvPr/>
              </p:nvSpPr>
              <p:spPr>
                <a:xfrm>
                  <a:off x="6470109" y="3864351"/>
                  <a:ext cx="205665" cy="768278"/>
                </a:xfrm>
                <a:custGeom>
                  <a:avLst/>
                  <a:gdLst>
                    <a:gd name="connsiteX0" fmla="*/ 129726 w 205665"/>
                    <a:gd name="connsiteY0" fmla="*/ 1397 h 768278"/>
                    <a:gd name="connsiteX1" fmla="*/ 117252 w 205665"/>
                    <a:gd name="connsiteY1" fmla="*/ 0 h 768278"/>
                    <a:gd name="connsiteX2" fmla="*/ 0 w 205665"/>
                    <a:gd name="connsiteY2" fmla="*/ 743730 h 768278"/>
                    <a:gd name="connsiteX3" fmla="*/ 46003 w 205665"/>
                    <a:gd name="connsiteY3" fmla="*/ 768278 h 768278"/>
                    <a:gd name="connsiteX4" fmla="*/ 205666 w 205665"/>
                    <a:gd name="connsiteY4" fmla="*/ 17363 h 768278"/>
                    <a:gd name="connsiteX5" fmla="*/ 129726 w 205665"/>
                    <a:gd name="connsiteY5" fmla="*/ 1397 h 768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5665" h="768278">
                      <a:moveTo>
                        <a:pt x="129726" y="1397"/>
                      </a:moveTo>
                      <a:cubicBezTo>
                        <a:pt x="125606" y="641"/>
                        <a:pt x="121438" y="174"/>
                        <a:pt x="117252" y="0"/>
                      </a:cubicBezTo>
                      <a:lnTo>
                        <a:pt x="0" y="743730"/>
                      </a:lnTo>
                      <a:cubicBezTo>
                        <a:pt x="16864" y="752811"/>
                        <a:pt x="29139" y="759597"/>
                        <a:pt x="46003" y="768278"/>
                      </a:cubicBezTo>
                      <a:lnTo>
                        <a:pt x="205666" y="17363"/>
                      </a:lnTo>
                      <a:cubicBezTo>
                        <a:pt x="180419" y="11576"/>
                        <a:pt x="155272" y="6187"/>
                        <a:pt x="129726" y="1397"/>
                      </a:cubicBezTo>
                      <a:close/>
                    </a:path>
                  </a:pathLst>
                </a:custGeom>
                <a:solidFill>
                  <a:srgbClr val="37474F"/>
                </a:solidFill>
                <a:ln w="9963" cap="flat">
                  <a:noFill/>
                  <a:prstDash val="solid"/>
                  <a:miter/>
                </a:ln>
              </p:spPr>
              <p:txBody>
                <a:bodyPr rtlCol="0" anchor="ctr"/>
                <a:lstStyle/>
                <a:p>
                  <a:pPr defTabSz="685783">
                    <a:buClrTx/>
                    <a:defRPr/>
                  </a:pPr>
                  <a:endParaRPr lang="en-US" sz="1350" kern="1200" dirty="0">
                    <a:solidFill>
                      <a:prstClr val="black"/>
                    </a:solidFill>
                    <a:latin typeface="Calibri" panose="020F0502020204030204"/>
                    <a:ea typeface="+mn-ea"/>
                  </a:endParaRPr>
                </a:p>
              </p:txBody>
            </p:sp>
            <p:grpSp>
              <p:nvGrpSpPr>
                <p:cNvPr id="2822" name="Graphic 2">
                  <a:extLst>
                    <a:ext uri="{FF2B5EF4-FFF2-40B4-BE49-F238E27FC236}">
                      <a16:creationId xmlns:a16="http://schemas.microsoft.com/office/drawing/2014/main" id="{D82BF315-24AB-950F-56D9-59AD430EF2D2}"/>
                    </a:ext>
                  </a:extLst>
                </p:cNvPr>
                <p:cNvGrpSpPr/>
                <p:nvPr/>
              </p:nvGrpSpPr>
              <p:grpSpPr>
                <a:xfrm>
                  <a:off x="5904968" y="2898035"/>
                  <a:ext cx="1587977" cy="1712052"/>
                  <a:chOff x="5904968" y="2898035"/>
                  <a:chExt cx="1587977" cy="1712052"/>
                </a:xfrm>
              </p:grpSpPr>
              <p:sp>
                <p:nvSpPr>
                  <p:cNvPr id="2823" name="Freeform: Shape 2822">
                    <a:extLst>
                      <a:ext uri="{FF2B5EF4-FFF2-40B4-BE49-F238E27FC236}">
                        <a16:creationId xmlns:a16="http://schemas.microsoft.com/office/drawing/2014/main" id="{F266859A-686E-D3AB-81AA-B2781866A354}"/>
                      </a:ext>
                    </a:extLst>
                  </p:cNvPr>
                  <p:cNvSpPr/>
                  <p:nvPr/>
                </p:nvSpPr>
                <p:spPr>
                  <a:xfrm>
                    <a:off x="5904968" y="3009692"/>
                    <a:ext cx="1471431" cy="1600395"/>
                  </a:xfrm>
                  <a:custGeom>
                    <a:avLst/>
                    <a:gdLst>
                      <a:gd name="connsiteX0" fmla="*/ 1470031 w 1471431"/>
                      <a:gd name="connsiteY0" fmla="*/ 1170093 h 1600395"/>
                      <a:gd name="connsiteX1" fmla="*/ 1390199 w 1471431"/>
                      <a:gd name="connsiteY1" fmla="*/ 1074894 h 1600395"/>
                      <a:gd name="connsiteX2" fmla="*/ 860417 w 1471431"/>
                      <a:gd name="connsiteY2" fmla="*/ 770736 h 1600395"/>
                      <a:gd name="connsiteX3" fmla="*/ 859220 w 1471431"/>
                      <a:gd name="connsiteY3" fmla="*/ 769538 h 1600395"/>
                      <a:gd name="connsiteX4" fmla="*/ 644773 w 1471431"/>
                      <a:gd name="connsiteY4" fmla="*/ 190161 h 1600395"/>
                      <a:gd name="connsiteX5" fmla="*/ 639983 w 1471431"/>
                      <a:gd name="connsiteY5" fmla="*/ 175492 h 1600395"/>
                      <a:gd name="connsiteX6" fmla="*/ 636091 w 1471431"/>
                      <a:gd name="connsiteY6" fmla="*/ 164516 h 1600395"/>
                      <a:gd name="connsiteX7" fmla="*/ 621522 w 1471431"/>
                      <a:gd name="connsiteY7" fmla="*/ 129190 h 1600395"/>
                      <a:gd name="connsiteX8" fmla="*/ 618029 w 1471431"/>
                      <a:gd name="connsiteY8" fmla="*/ 122005 h 1600395"/>
                      <a:gd name="connsiteX9" fmla="*/ 602562 w 1471431"/>
                      <a:gd name="connsiteY9" fmla="*/ 94463 h 1600395"/>
                      <a:gd name="connsiteX10" fmla="*/ 598371 w 1471431"/>
                      <a:gd name="connsiteY10" fmla="*/ 88177 h 1600395"/>
                      <a:gd name="connsiteX11" fmla="*/ 590387 w 1471431"/>
                      <a:gd name="connsiteY11" fmla="*/ 77300 h 1600395"/>
                      <a:gd name="connsiteX12" fmla="*/ 585697 w 1471431"/>
                      <a:gd name="connsiteY12" fmla="*/ 71811 h 1600395"/>
                      <a:gd name="connsiteX13" fmla="*/ 578113 w 1471431"/>
                      <a:gd name="connsiteY13" fmla="*/ 63628 h 1600395"/>
                      <a:gd name="connsiteX14" fmla="*/ 571727 w 1471431"/>
                      <a:gd name="connsiteY14" fmla="*/ 57541 h 1600395"/>
                      <a:gd name="connsiteX15" fmla="*/ 551769 w 1471431"/>
                      <a:gd name="connsiteY15" fmla="*/ 42872 h 1600395"/>
                      <a:gd name="connsiteX16" fmla="*/ 546680 w 1471431"/>
                      <a:gd name="connsiteY16" fmla="*/ 39978 h 1600395"/>
                      <a:gd name="connsiteX17" fmla="*/ 545981 w 1471431"/>
                      <a:gd name="connsiteY17" fmla="*/ 39978 h 1600395"/>
                      <a:gd name="connsiteX18" fmla="*/ 544684 w 1471431"/>
                      <a:gd name="connsiteY18" fmla="*/ 39180 h 1600395"/>
                      <a:gd name="connsiteX19" fmla="*/ 542389 w 1471431"/>
                      <a:gd name="connsiteY19" fmla="*/ 37883 h 1600395"/>
                      <a:gd name="connsiteX20" fmla="*/ 520335 w 1471431"/>
                      <a:gd name="connsiteY20" fmla="*/ 25110 h 1600395"/>
                      <a:gd name="connsiteX21" fmla="*/ 514348 w 1471431"/>
                      <a:gd name="connsiteY21" fmla="*/ 21817 h 1600395"/>
                      <a:gd name="connsiteX22" fmla="*/ 511654 w 1471431"/>
                      <a:gd name="connsiteY22" fmla="*/ 20220 h 1600395"/>
                      <a:gd name="connsiteX23" fmla="*/ 503770 w 1471431"/>
                      <a:gd name="connsiteY23" fmla="*/ 15730 h 1600395"/>
                      <a:gd name="connsiteX24" fmla="*/ 482216 w 1471431"/>
                      <a:gd name="connsiteY24" fmla="*/ 5751 h 1600395"/>
                      <a:gd name="connsiteX25" fmla="*/ 474731 w 1471431"/>
                      <a:gd name="connsiteY25" fmla="*/ 3456 h 1600395"/>
                      <a:gd name="connsiteX26" fmla="*/ 466150 w 1471431"/>
                      <a:gd name="connsiteY26" fmla="*/ 1659 h 1600395"/>
                      <a:gd name="connsiteX27" fmla="*/ 380630 w 1471431"/>
                      <a:gd name="connsiteY27" fmla="*/ 10840 h 1600395"/>
                      <a:gd name="connsiteX28" fmla="*/ 373845 w 1471431"/>
                      <a:gd name="connsiteY28" fmla="*/ 13035 h 1600395"/>
                      <a:gd name="connsiteX29" fmla="*/ 353388 w 1471431"/>
                      <a:gd name="connsiteY29" fmla="*/ 20619 h 1600395"/>
                      <a:gd name="connsiteX30" fmla="*/ 353388 w 1471431"/>
                      <a:gd name="connsiteY30" fmla="*/ 20619 h 1600395"/>
                      <a:gd name="connsiteX31" fmla="*/ 325047 w 1471431"/>
                      <a:gd name="connsiteY31" fmla="*/ 32993 h 1600395"/>
                      <a:gd name="connsiteX32" fmla="*/ 215878 w 1471431"/>
                      <a:gd name="connsiteY32" fmla="*/ 89773 h 1600395"/>
                      <a:gd name="connsiteX33" fmla="*/ 202107 w 1471431"/>
                      <a:gd name="connsiteY33" fmla="*/ 97557 h 1600395"/>
                      <a:gd name="connsiteX34" fmla="*/ 185642 w 1471431"/>
                      <a:gd name="connsiteY34" fmla="*/ 107536 h 1600395"/>
                      <a:gd name="connsiteX35" fmla="*/ 175663 w 1471431"/>
                      <a:gd name="connsiteY35" fmla="*/ 114022 h 1600395"/>
                      <a:gd name="connsiteX36" fmla="*/ 150316 w 1471431"/>
                      <a:gd name="connsiteY36" fmla="*/ 131485 h 1600395"/>
                      <a:gd name="connsiteX37" fmla="*/ 138042 w 1471431"/>
                      <a:gd name="connsiteY37" fmla="*/ 140865 h 1600395"/>
                      <a:gd name="connsiteX38" fmla="*/ 126267 w 1471431"/>
                      <a:gd name="connsiteY38" fmla="*/ 150844 h 1600395"/>
                      <a:gd name="connsiteX39" fmla="*/ 109303 w 1471431"/>
                      <a:gd name="connsiteY39" fmla="*/ 166711 h 1600395"/>
                      <a:gd name="connsiteX40" fmla="*/ 98626 w 1471431"/>
                      <a:gd name="connsiteY40" fmla="*/ 177887 h 1600395"/>
                      <a:gd name="connsiteX41" fmla="*/ 78668 w 1471431"/>
                      <a:gd name="connsiteY41" fmla="*/ 202336 h 1600395"/>
                      <a:gd name="connsiteX42" fmla="*/ 78668 w 1471431"/>
                      <a:gd name="connsiteY42" fmla="*/ 202336 h 1600395"/>
                      <a:gd name="connsiteX43" fmla="*/ 74077 w 1471431"/>
                      <a:gd name="connsiteY43" fmla="*/ 208722 h 1600395"/>
                      <a:gd name="connsiteX44" fmla="*/ 64797 w 1471431"/>
                      <a:gd name="connsiteY44" fmla="*/ 222892 h 1600395"/>
                      <a:gd name="connsiteX45" fmla="*/ 52223 w 1471431"/>
                      <a:gd name="connsiteY45" fmla="*/ 244846 h 1600395"/>
                      <a:gd name="connsiteX46" fmla="*/ 48332 w 1471431"/>
                      <a:gd name="connsiteY46" fmla="*/ 252629 h 1600395"/>
                      <a:gd name="connsiteX47" fmla="*/ 44440 w 1471431"/>
                      <a:gd name="connsiteY47" fmla="*/ 260712 h 1600395"/>
                      <a:gd name="connsiteX48" fmla="*/ 40748 w 1471431"/>
                      <a:gd name="connsiteY48" fmla="*/ 269095 h 1600395"/>
                      <a:gd name="connsiteX49" fmla="*/ 3826 w 1471431"/>
                      <a:gd name="connsiteY49" fmla="*/ 431252 h 1600395"/>
                      <a:gd name="connsiteX50" fmla="*/ 28673 w 1471431"/>
                      <a:gd name="connsiteY50" fmla="*/ 973408 h 1600395"/>
                      <a:gd name="connsiteX51" fmla="*/ 28673 w 1471431"/>
                      <a:gd name="connsiteY51" fmla="*/ 973408 h 1600395"/>
                      <a:gd name="connsiteX52" fmla="*/ 175264 w 1471431"/>
                      <a:gd name="connsiteY52" fmla="*/ 1325265 h 1600395"/>
                      <a:gd name="connsiteX53" fmla="*/ 646469 w 1471431"/>
                      <a:gd name="connsiteY53" fmla="*/ 1575537 h 1600395"/>
                      <a:gd name="connsiteX54" fmla="*/ 1115479 w 1471431"/>
                      <a:gd name="connsiteY54" fmla="*/ 1475747 h 1600395"/>
                      <a:gd name="connsiteX55" fmla="*/ 1427121 w 1471431"/>
                      <a:gd name="connsiteY55" fmla="*/ 1291237 h 1600395"/>
                      <a:gd name="connsiteX56" fmla="*/ 1471427 w 1471431"/>
                      <a:gd name="connsiteY56" fmla="*/ 1225376 h 1600395"/>
                      <a:gd name="connsiteX57" fmla="*/ 1470031 w 1471431"/>
                      <a:gd name="connsiteY57" fmla="*/ 1170093 h 1600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1471431" h="1600395">
                        <a:moveTo>
                          <a:pt x="1470031" y="1170093"/>
                        </a:moveTo>
                        <a:cubicBezTo>
                          <a:pt x="1470031" y="1140954"/>
                          <a:pt x="1444385" y="1110219"/>
                          <a:pt x="1390199" y="1074894"/>
                        </a:cubicBezTo>
                        <a:cubicBezTo>
                          <a:pt x="1290410" y="1010130"/>
                          <a:pt x="1000023" y="848073"/>
                          <a:pt x="860417" y="770736"/>
                        </a:cubicBezTo>
                        <a:cubicBezTo>
                          <a:pt x="860333" y="770113"/>
                          <a:pt x="859843" y="769622"/>
                          <a:pt x="859220" y="769538"/>
                        </a:cubicBezTo>
                        <a:cubicBezTo>
                          <a:pt x="751847" y="704376"/>
                          <a:pt x="719515" y="426063"/>
                          <a:pt x="644773" y="190161"/>
                        </a:cubicBezTo>
                        <a:cubicBezTo>
                          <a:pt x="643176" y="185172"/>
                          <a:pt x="641679" y="180182"/>
                          <a:pt x="639983" y="175492"/>
                        </a:cubicBezTo>
                        <a:lnTo>
                          <a:pt x="636091" y="164516"/>
                        </a:lnTo>
                        <a:cubicBezTo>
                          <a:pt x="631401" y="151643"/>
                          <a:pt x="626611" y="139967"/>
                          <a:pt x="621522" y="129190"/>
                        </a:cubicBezTo>
                        <a:cubicBezTo>
                          <a:pt x="620324" y="126695"/>
                          <a:pt x="619227" y="124300"/>
                          <a:pt x="618029" y="122005"/>
                        </a:cubicBezTo>
                        <a:cubicBezTo>
                          <a:pt x="613457" y="112509"/>
                          <a:pt x="608291" y="103310"/>
                          <a:pt x="602562" y="94463"/>
                        </a:cubicBezTo>
                        <a:cubicBezTo>
                          <a:pt x="601165" y="92268"/>
                          <a:pt x="599768" y="90172"/>
                          <a:pt x="598371" y="88177"/>
                        </a:cubicBezTo>
                        <a:cubicBezTo>
                          <a:pt x="595776" y="84285"/>
                          <a:pt x="593082" y="80692"/>
                          <a:pt x="590387" y="77300"/>
                        </a:cubicBezTo>
                        <a:lnTo>
                          <a:pt x="585697" y="71811"/>
                        </a:lnTo>
                        <a:cubicBezTo>
                          <a:pt x="583324" y="68944"/>
                          <a:pt x="580792" y="66212"/>
                          <a:pt x="578113" y="63628"/>
                        </a:cubicBezTo>
                        <a:cubicBezTo>
                          <a:pt x="576018" y="61433"/>
                          <a:pt x="573922" y="59437"/>
                          <a:pt x="571727" y="57541"/>
                        </a:cubicBezTo>
                        <a:cubicBezTo>
                          <a:pt x="565587" y="51989"/>
                          <a:pt x="558901" y="47074"/>
                          <a:pt x="551769" y="42872"/>
                        </a:cubicBezTo>
                        <a:lnTo>
                          <a:pt x="546680" y="39978"/>
                        </a:lnTo>
                        <a:cubicBezTo>
                          <a:pt x="546453" y="39902"/>
                          <a:pt x="546208" y="39902"/>
                          <a:pt x="545981" y="39978"/>
                        </a:cubicBezTo>
                        <a:lnTo>
                          <a:pt x="544684" y="39180"/>
                        </a:lnTo>
                        <a:lnTo>
                          <a:pt x="542389" y="37883"/>
                        </a:lnTo>
                        <a:lnTo>
                          <a:pt x="520335" y="25110"/>
                        </a:lnTo>
                        <a:lnTo>
                          <a:pt x="514348" y="21817"/>
                        </a:lnTo>
                        <a:lnTo>
                          <a:pt x="511654" y="20220"/>
                        </a:lnTo>
                        <a:lnTo>
                          <a:pt x="503770" y="15730"/>
                        </a:lnTo>
                        <a:cubicBezTo>
                          <a:pt x="496984" y="11602"/>
                          <a:pt x="489754" y="8254"/>
                          <a:pt x="482216" y="5751"/>
                        </a:cubicBezTo>
                        <a:lnTo>
                          <a:pt x="474731" y="3456"/>
                        </a:lnTo>
                        <a:cubicBezTo>
                          <a:pt x="471937" y="2757"/>
                          <a:pt x="469143" y="2158"/>
                          <a:pt x="466150" y="1659"/>
                        </a:cubicBezTo>
                        <a:cubicBezTo>
                          <a:pt x="437321" y="-2300"/>
                          <a:pt x="407962" y="852"/>
                          <a:pt x="380630" y="10840"/>
                        </a:cubicBezTo>
                        <a:cubicBezTo>
                          <a:pt x="378331" y="11450"/>
                          <a:pt x="376066" y="12183"/>
                          <a:pt x="373845" y="13035"/>
                        </a:cubicBezTo>
                        <a:cubicBezTo>
                          <a:pt x="367159" y="15430"/>
                          <a:pt x="360273" y="17925"/>
                          <a:pt x="353388" y="20619"/>
                        </a:cubicBezTo>
                        <a:lnTo>
                          <a:pt x="353388" y="20619"/>
                        </a:lnTo>
                        <a:cubicBezTo>
                          <a:pt x="344207" y="24411"/>
                          <a:pt x="334727" y="28602"/>
                          <a:pt x="325047" y="32993"/>
                        </a:cubicBezTo>
                        <a:cubicBezTo>
                          <a:pt x="291219" y="48560"/>
                          <a:pt x="254696" y="68518"/>
                          <a:pt x="215878" y="89773"/>
                        </a:cubicBezTo>
                        <a:lnTo>
                          <a:pt x="202107" y="97557"/>
                        </a:lnTo>
                        <a:cubicBezTo>
                          <a:pt x="196519" y="100650"/>
                          <a:pt x="191130" y="103943"/>
                          <a:pt x="185642" y="107536"/>
                        </a:cubicBezTo>
                        <a:lnTo>
                          <a:pt x="175663" y="114022"/>
                        </a:lnTo>
                        <a:cubicBezTo>
                          <a:pt x="167081" y="119610"/>
                          <a:pt x="158599" y="125298"/>
                          <a:pt x="150316" y="131485"/>
                        </a:cubicBezTo>
                        <a:lnTo>
                          <a:pt x="138042" y="140865"/>
                        </a:lnTo>
                        <a:cubicBezTo>
                          <a:pt x="134151" y="144158"/>
                          <a:pt x="130159" y="147352"/>
                          <a:pt x="126267" y="150844"/>
                        </a:cubicBezTo>
                        <a:cubicBezTo>
                          <a:pt x="120380" y="155834"/>
                          <a:pt x="114791" y="160823"/>
                          <a:pt x="109303" y="166711"/>
                        </a:cubicBezTo>
                        <a:cubicBezTo>
                          <a:pt x="105611" y="170203"/>
                          <a:pt x="102018" y="173996"/>
                          <a:pt x="98626" y="177887"/>
                        </a:cubicBezTo>
                        <a:cubicBezTo>
                          <a:pt x="91500" y="185639"/>
                          <a:pt x="84836" y="193802"/>
                          <a:pt x="78668" y="202336"/>
                        </a:cubicBezTo>
                        <a:lnTo>
                          <a:pt x="78668" y="202336"/>
                        </a:lnTo>
                        <a:lnTo>
                          <a:pt x="74077" y="208722"/>
                        </a:lnTo>
                        <a:cubicBezTo>
                          <a:pt x="70884" y="213313"/>
                          <a:pt x="67791" y="218003"/>
                          <a:pt x="64797" y="222892"/>
                        </a:cubicBezTo>
                        <a:cubicBezTo>
                          <a:pt x="60406" y="229877"/>
                          <a:pt x="56215" y="237162"/>
                          <a:pt x="52223" y="244846"/>
                        </a:cubicBezTo>
                        <a:cubicBezTo>
                          <a:pt x="50926" y="247440"/>
                          <a:pt x="49529" y="250035"/>
                          <a:pt x="48332" y="252629"/>
                        </a:cubicBezTo>
                        <a:cubicBezTo>
                          <a:pt x="47134" y="255224"/>
                          <a:pt x="45637" y="258018"/>
                          <a:pt x="44440" y="260712"/>
                        </a:cubicBezTo>
                        <a:cubicBezTo>
                          <a:pt x="43242" y="263407"/>
                          <a:pt x="42045" y="266201"/>
                          <a:pt x="40748" y="269095"/>
                        </a:cubicBezTo>
                        <a:cubicBezTo>
                          <a:pt x="19885" y="320837"/>
                          <a:pt x="7420" y="375579"/>
                          <a:pt x="3826" y="431252"/>
                        </a:cubicBezTo>
                        <a:cubicBezTo>
                          <a:pt x="-6153" y="555590"/>
                          <a:pt x="3826" y="793288"/>
                          <a:pt x="28673" y="973408"/>
                        </a:cubicBezTo>
                        <a:lnTo>
                          <a:pt x="28673" y="973408"/>
                        </a:lnTo>
                        <a:cubicBezTo>
                          <a:pt x="65196" y="1274373"/>
                          <a:pt x="110002" y="1274871"/>
                          <a:pt x="175264" y="1325265"/>
                        </a:cubicBezTo>
                        <a:cubicBezTo>
                          <a:pt x="287427" y="1411882"/>
                          <a:pt x="539994" y="1533625"/>
                          <a:pt x="646469" y="1575537"/>
                        </a:cubicBezTo>
                        <a:cubicBezTo>
                          <a:pt x="839561" y="1651576"/>
                          <a:pt x="997328" y="1534324"/>
                          <a:pt x="1115479" y="1475747"/>
                        </a:cubicBezTo>
                        <a:cubicBezTo>
                          <a:pt x="1223316" y="1421186"/>
                          <a:pt x="1327424" y="1359547"/>
                          <a:pt x="1427121" y="1291237"/>
                        </a:cubicBezTo>
                        <a:cubicBezTo>
                          <a:pt x="1456459" y="1269782"/>
                          <a:pt x="1471727" y="1248128"/>
                          <a:pt x="1471427" y="1225376"/>
                        </a:cubicBezTo>
                        <a:cubicBezTo>
                          <a:pt x="1469831" y="1216295"/>
                          <a:pt x="1470031" y="1179573"/>
                          <a:pt x="1470031" y="1170093"/>
                        </a:cubicBezTo>
                        <a:close/>
                      </a:path>
                    </a:pathLst>
                  </a:custGeom>
                  <a:solidFill>
                    <a:srgbClr val="266E3E"/>
                  </a:solidFill>
                  <a:ln w="9963" cap="flat">
                    <a:noFill/>
                    <a:prstDash val="solid"/>
                    <a:miter/>
                  </a:ln>
                </p:spPr>
                <p:txBody>
                  <a:bodyPr rtlCol="0" anchor="ctr"/>
                  <a:lstStyle/>
                  <a:p>
                    <a:pPr defTabSz="685783">
                      <a:buClrTx/>
                      <a:defRPr/>
                    </a:pPr>
                    <a:endParaRPr lang="en-US" sz="1350" kern="1200" dirty="0">
                      <a:solidFill>
                        <a:prstClr val="black"/>
                      </a:solidFill>
                      <a:latin typeface="Calibri" panose="020F0502020204030204"/>
                      <a:ea typeface="+mn-ea"/>
                    </a:endParaRPr>
                  </a:p>
                </p:txBody>
              </p:sp>
              <p:sp>
                <p:nvSpPr>
                  <p:cNvPr id="2824" name="Freeform: Shape 2823">
                    <a:extLst>
                      <a:ext uri="{FF2B5EF4-FFF2-40B4-BE49-F238E27FC236}">
                        <a16:creationId xmlns:a16="http://schemas.microsoft.com/office/drawing/2014/main" id="{7D0B2524-1F1C-16D6-7673-565BA7121337}"/>
                      </a:ext>
                    </a:extLst>
                  </p:cNvPr>
                  <p:cNvSpPr/>
                  <p:nvPr/>
                </p:nvSpPr>
                <p:spPr>
                  <a:xfrm>
                    <a:off x="6021514" y="2898035"/>
                    <a:ext cx="1471431" cy="1600396"/>
                  </a:xfrm>
                  <a:custGeom>
                    <a:avLst/>
                    <a:gdLst>
                      <a:gd name="connsiteX0" fmla="*/ 1470031 w 1471431"/>
                      <a:gd name="connsiteY0" fmla="*/ 1170093 h 1600395"/>
                      <a:gd name="connsiteX1" fmla="*/ 1390199 w 1471431"/>
                      <a:gd name="connsiteY1" fmla="*/ 1074894 h 1600395"/>
                      <a:gd name="connsiteX2" fmla="*/ 860417 w 1471431"/>
                      <a:gd name="connsiteY2" fmla="*/ 770736 h 1600395"/>
                      <a:gd name="connsiteX3" fmla="*/ 859220 w 1471431"/>
                      <a:gd name="connsiteY3" fmla="*/ 769538 h 1600395"/>
                      <a:gd name="connsiteX4" fmla="*/ 644773 w 1471431"/>
                      <a:gd name="connsiteY4" fmla="*/ 190161 h 1600395"/>
                      <a:gd name="connsiteX5" fmla="*/ 639983 w 1471431"/>
                      <a:gd name="connsiteY5" fmla="*/ 175492 h 1600395"/>
                      <a:gd name="connsiteX6" fmla="*/ 636091 w 1471431"/>
                      <a:gd name="connsiteY6" fmla="*/ 164516 h 1600395"/>
                      <a:gd name="connsiteX7" fmla="*/ 621522 w 1471431"/>
                      <a:gd name="connsiteY7" fmla="*/ 129190 h 1600395"/>
                      <a:gd name="connsiteX8" fmla="*/ 618029 w 1471431"/>
                      <a:gd name="connsiteY8" fmla="*/ 122005 h 1600395"/>
                      <a:gd name="connsiteX9" fmla="*/ 602562 w 1471431"/>
                      <a:gd name="connsiteY9" fmla="*/ 94463 h 1600395"/>
                      <a:gd name="connsiteX10" fmla="*/ 598371 w 1471431"/>
                      <a:gd name="connsiteY10" fmla="*/ 88177 h 1600395"/>
                      <a:gd name="connsiteX11" fmla="*/ 590387 w 1471431"/>
                      <a:gd name="connsiteY11" fmla="*/ 77300 h 1600395"/>
                      <a:gd name="connsiteX12" fmla="*/ 585697 w 1471431"/>
                      <a:gd name="connsiteY12" fmla="*/ 71811 h 1600395"/>
                      <a:gd name="connsiteX13" fmla="*/ 578113 w 1471431"/>
                      <a:gd name="connsiteY13" fmla="*/ 63628 h 1600395"/>
                      <a:gd name="connsiteX14" fmla="*/ 571727 w 1471431"/>
                      <a:gd name="connsiteY14" fmla="*/ 57541 h 1600395"/>
                      <a:gd name="connsiteX15" fmla="*/ 551769 w 1471431"/>
                      <a:gd name="connsiteY15" fmla="*/ 42872 h 1600395"/>
                      <a:gd name="connsiteX16" fmla="*/ 546680 w 1471431"/>
                      <a:gd name="connsiteY16" fmla="*/ 39978 h 1600395"/>
                      <a:gd name="connsiteX17" fmla="*/ 545981 w 1471431"/>
                      <a:gd name="connsiteY17" fmla="*/ 39978 h 1600395"/>
                      <a:gd name="connsiteX18" fmla="*/ 544684 w 1471431"/>
                      <a:gd name="connsiteY18" fmla="*/ 39180 h 1600395"/>
                      <a:gd name="connsiteX19" fmla="*/ 542389 w 1471431"/>
                      <a:gd name="connsiteY19" fmla="*/ 37883 h 1600395"/>
                      <a:gd name="connsiteX20" fmla="*/ 520335 w 1471431"/>
                      <a:gd name="connsiteY20" fmla="*/ 25110 h 1600395"/>
                      <a:gd name="connsiteX21" fmla="*/ 514348 w 1471431"/>
                      <a:gd name="connsiteY21" fmla="*/ 21817 h 1600395"/>
                      <a:gd name="connsiteX22" fmla="*/ 511654 w 1471431"/>
                      <a:gd name="connsiteY22" fmla="*/ 20220 h 1600395"/>
                      <a:gd name="connsiteX23" fmla="*/ 503770 w 1471431"/>
                      <a:gd name="connsiteY23" fmla="*/ 15730 h 1600395"/>
                      <a:gd name="connsiteX24" fmla="*/ 482216 w 1471431"/>
                      <a:gd name="connsiteY24" fmla="*/ 5751 h 1600395"/>
                      <a:gd name="connsiteX25" fmla="*/ 474731 w 1471431"/>
                      <a:gd name="connsiteY25" fmla="*/ 3456 h 1600395"/>
                      <a:gd name="connsiteX26" fmla="*/ 466150 w 1471431"/>
                      <a:gd name="connsiteY26" fmla="*/ 1659 h 1600395"/>
                      <a:gd name="connsiteX27" fmla="*/ 380630 w 1471431"/>
                      <a:gd name="connsiteY27" fmla="*/ 10840 h 1600395"/>
                      <a:gd name="connsiteX28" fmla="*/ 373845 w 1471431"/>
                      <a:gd name="connsiteY28" fmla="*/ 13035 h 1600395"/>
                      <a:gd name="connsiteX29" fmla="*/ 353388 w 1471431"/>
                      <a:gd name="connsiteY29" fmla="*/ 20619 h 1600395"/>
                      <a:gd name="connsiteX30" fmla="*/ 353388 w 1471431"/>
                      <a:gd name="connsiteY30" fmla="*/ 20619 h 1600395"/>
                      <a:gd name="connsiteX31" fmla="*/ 325047 w 1471431"/>
                      <a:gd name="connsiteY31" fmla="*/ 32993 h 1600395"/>
                      <a:gd name="connsiteX32" fmla="*/ 215878 w 1471431"/>
                      <a:gd name="connsiteY32" fmla="*/ 89773 h 1600395"/>
                      <a:gd name="connsiteX33" fmla="*/ 202107 w 1471431"/>
                      <a:gd name="connsiteY33" fmla="*/ 97557 h 1600395"/>
                      <a:gd name="connsiteX34" fmla="*/ 185642 w 1471431"/>
                      <a:gd name="connsiteY34" fmla="*/ 107536 h 1600395"/>
                      <a:gd name="connsiteX35" fmla="*/ 175663 w 1471431"/>
                      <a:gd name="connsiteY35" fmla="*/ 114022 h 1600395"/>
                      <a:gd name="connsiteX36" fmla="*/ 150316 w 1471431"/>
                      <a:gd name="connsiteY36" fmla="*/ 131485 h 1600395"/>
                      <a:gd name="connsiteX37" fmla="*/ 138042 w 1471431"/>
                      <a:gd name="connsiteY37" fmla="*/ 140865 h 1600395"/>
                      <a:gd name="connsiteX38" fmla="*/ 126267 w 1471431"/>
                      <a:gd name="connsiteY38" fmla="*/ 150844 h 1600395"/>
                      <a:gd name="connsiteX39" fmla="*/ 109303 w 1471431"/>
                      <a:gd name="connsiteY39" fmla="*/ 166711 h 1600395"/>
                      <a:gd name="connsiteX40" fmla="*/ 98626 w 1471431"/>
                      <a:gd name="connsiteY40" fmla="*/ 177887 h 1600395"/>
                      <a:gd name="connsiteX41" fmla="*/ 78668 w 1471431"/>
                      <a:gd name="connsiteY41" fmla="*/ 202336 h 1600395"/>
                      <a:gd name="connsiteX42" fmla="*/ 78668 w 1471431"/>
                      <a:gd name="connsiteY42" fmla="*/ 202336 h 1600395"/>
                      <a:gd name="connsiteX43" fmla="*/ 74077 w 1471431"/>
                      <a:gd name="connsiteY43" fmla="*/ 208722 h 1600395"/>
                      <a:gd name="connsiteX44" fmla="*/ 64797 w 1471431"/>
                      <a:gd name="connsiteY44" fmla="*/ 222892 h 1600395"/>
                      <a:gd name="connsiteX45" fmla="*/ 52223 w 1471431"/>
                      <a:gd name="connsiteY45" fmla="*/ 244846 h 1600395"/>
                      <a:gd name="connsiteX46" fmla="*/ 48332 w 1471431"/>
                      <a:gd name="connsiteY46" fmla="*/ 252629 h 1600395"/>
                      <a:gd name="connsiteX47" fmla="*/ 44440 w 1471431"/>
                      <a:gd name="connsiteY47" fmla="*/ 260712 h 1600395"/>
                      <a:gd name="connsiteX48" fmla="*/ 40748 w 1471431"/>
                      <a:gd name="connsiteY48" fmla="*/ 269095 h 1600395"/>
                      <a:gd name="connsiteX49" fmla="*/ 3826 w 1471431"/>
                      <a:gd name="connsiteY49" fmla="*/ 431252 h 1600395"/>
                      <a:gd name="connsiteX50" fmla="*/ 28673 w 1471431"/>
                      <a:gd name="connsiteY50" fmla="*/ 973408 h 1600395"/>
                      <a:gd name="connsiteX51" fmla="*/ 28673 w 1471431"/>
                      <a:gd name="connsiteY51" fmla="*/ 973408 h 1600395"/>
                      <a:gd name="connsiteX52" fmla="*/ 175264 w 1471431"/>
                      <a:gd name="connsiteY52" fmla="*/ 1325265 h 1600395"/>
                      <a:gd name="connsiteX53" fmla="*/ 646469 w 1471431"/>
                      <a:gd name="connsiteY53" fmla="*/ 1575537 h 1600395"/>
                      <a:gd name="connsiteX54" fmla="*/ 1115479 w 1471431"/>
                      <a:gd name="connsiteY54" fmla="*/ 1475747 h 1600395"/>
                      <a:gd name="connsiteX55" fmla="*/ 1427121 w 1471431"/>
                      <a:gd name="connsiteY55" fmla="*/ 1291237 h 1600395"/>
                      <a:gd name="connsiteX56" fmla="*/ 1471427 w 1471431"/>
                      <a:gd name="connsiteY56" fmla="*/ 1225376 h 1600395"/>
                      <a:gd name="connsiteX57" fmla="*/ 1470031 w 1471431"/>
                      <a:gd name="connsiteY57" fmla="*/ 1170093 h 1600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1471431" h="1600395">
                        <a:moveTo>
                          <a:pt x="1470031" y="1170093"/>
                        </a:moveTo>
                        <a:cubicBezTo>
                          <a:pt x="1470031" y="1140954"/>
                          <a:pt x="1444385" y="1110219"/>
                          <a:pt x="1390199" y="1074894"/>
                        </a:cubicBezTo>
                        <a:cubicBezTo>
                          <a:pt x="1290410" y="1010130"/>
                          <a:pt x="1000023" y="848073"/>
                          <a:pt x="860417" y="770736"/>
                        </a:cubicBezTo>
                        <a:cubicBezTo>
                          <a:pt x="860333" y="770113"/>
                          <a:pt x="859843" y="769622"/>
                          <a:pt x="859220" y="769538"/>
                        </a:cubicBezTo>
                        <a:cubicBezTo>
                          <a:pt x="751847" y="704376"/>
                          <a:pt x="719515" y="426063"/>
                          <a:pt x="644773" y="190161"/>
                        </a:cubicBezTo>
                        <a:cubicBezTo>
                          <a:pt x="643176" y="185172"/>
                          <a:pt x="641679" y="180182"/>
                          <a:pt x="639983" y="175492"/>
                        </a:cubicBezTo>
                        <a:lnTo>
                          <a:pt x="636091" y="164516"/>
                        </a:lnTo>
                        <a:cubicBezTo>
                          <a:pt x="631401" y="151643"/>
                          <a:pt x="626611" y="139967"/>
                          <a:pt x="621522" y="129190"/>
                        </a:cubicBezTo>
                        <a:cubicBezTo>
                          <a:pt x="620324" y="126695"/>
                          <a:pt x="619227" y="124300"/>
                          <a:pt x="618029" y="122005"/>
                        </a:cubicBezTo>
                        <a:cubicBezTo>
                          <a:pt x="613457" y="112509"/>
                          <a:pt x="608291" y="103310"/>
                          <a:pt x="602562" y="94463"/>
                        </a:cubicBezTo>
                        <a:cubicBezTo>
                          <a:pt x="601165" y="92268"/>
                          <a:pt x="599768" y="90172"/>
                          <a:pt x="598371" y="88177"/>
                        </a:cubicBezTo>
                        <a:cubicBezTo>
                          <a:pt x="595776" y="84285"/>
                          <a:pt x="593082" y="80692"/>
                          <a:pt x="590387" y="77300"/>
                        </a:cubicBezTo>
                        <a:lnTo>
                          <a:pt x="585697" y="71811"/>
                        </a:lnTo>
                        <a:cubicBezTo>
                          <a:pt x="583324" y="68944"/>
                          <a:pt x="580792" y="66212"/>
                          <a:pt x="578113" y="63628"/>
                        </a:cubicBezTo>
                        <a:cubicBezTo>
                          <a:pt x="576018" y="61433"/>
                          <a:pt x="573922" y="59437"/>
                          <a:pt x="571727" y="57541"/>
                        </a:cubicBezTo>
                        <a:cubicBezTo>
                          <a:pt x="565587" y="51989"/>
                          <a:pt x="558901" y="47074"/>
                          <a:pt x="551769" y="42872"/>
                        </a:cubicBezTo>
                        <a:lnTo>
                          <a:pt x="546680" y="39978"/>
                        </a:lnTo>
                        <a:cubicBezTo>
                          <a:pt x="546453" y="39902"/>
                          <a:pt x="546208" y="39902"/>
                          <a:pt x="545981" y="39978"/>
                        </a:cubicBezTo>
                        <a:lnTo>
                          <a:pt x="544684" y="39180"/>
                        </a:lnTo>
                        <a:lnTo>
                          <a:pt x="542389" y="37883"/>
                        </a:lnTo>
                        <a:lnTo>
                          <a:pt x="520335" y="25110"/>
                        </a:lnTo>
                        <a:lnTo>
                          <a:pt x="514348" y="21817"/>
                        </a:lnTo>
                        <a:lnTo>
                          <a:pt x="511654" y="20220"/>
                        </a:lnTo>
                        <a:lnTo>
                          <a:pt x="503770" y="15730"/>
                        </a:lnTo>
                        <a:cubicBezTo>
                          <a:pt x="496984" y="11602"/>
                          <a:pt x="489754" y="8254"/>
                          <a:pt x="482216" y="5751"/>
                        </a:cubicBezTo>
                        <a:lnTo>
                          <a:pt x="474731" y="3456"/>
                        </a:lnTo>
                        <a:cubicBezTo>
                          <a:pt x="471937" y="2757"/>
                          <a:pt x="469143" y="2158"/>
                          <a:pt x="466150" y="1659"/>
                        </a:cubicBezTo>
                        <a:cubicBezTo>
                          <a:pt x="437321" y="-2300"/>
                          <a:pt x="407962" y="852"/>
                          <a:pt x="380630" y="10840"/>
                        </a:cubicBezTo>
                        <a:cubicBezTo>
                          <a:pt x="378331" y="11450"/>
                          <a:pt x="376066" y="12183"/>
                          <a:pt x="373845" y="13035"/>
                        </a:cubicBezTo>
                        <a:cubicBezTo>
                          <a:pt x="367159" y="15430"/>
                          <a:pt x="360273" y="17925"/>
                          <a:pt x="353388" y="20619"/>
                        </a:cubicBezTo>
                        <a:lnTo>
                          <a:pt x="353388" y="20619"/>
                        </a:lnTo>
                        <a:cubicBezTo>
                          <a:pt x="344207" y="24411"/>
                          <a:pt x="334727" y="28602"/>
                          <a:pt x="325047" y="32993"/>
                        </a:cubicBezTo>
                        <a:cubicBezTo>
                          <a:pt x="291219" y="48560"/>
                          <a:pt x="254696" y="68518"/>
                          <a:pt x="215878" y="89773"/>
                        </a:cubicBezTo>
                        <a:lnTo>
                          <a:pt x="202107" y="97557"/>
                        </a:lnTo>
                        <a:cubicBezTo>
                          <a:pt x="196519" y="100650"/>
                          <a:pt x="191130" y="103943"/>
                          <a:pt x="185642" y="107536"/>
                        </a:cubicBezTo>
                        <a:lnTo>
                          <a:pt x="175663" y="114022"/>
                        </a:lnTo>
                        <a:cubicBezTo>
                          <a:pt x="167081" y="119610"/>
                          <a:pt x="158599" y="125298"/>
                          <a:pt x="150316" y="131485"/>
                        </a:cubicBezTo>
                        <a:lnTo>
                          <a:pt x="138042" y="140865"/>
                        </a:lnTo>
                        <a:cubicBezTo>
                          <a:pt x="134151" y="144158"/>
                          <a:pt x="130159" y="147352"/>
                          <a:pt x="126267" y="150844"/>
                        </a:cubicBezTo>
                        <a:cubicBezTo>
                          <a:pt x="120380" y="155834"/>
                          <a:pt x="114791" y="160823"/>
                          <a:pt x="109303" y="166711"/>
                        </a:cubicBezTo>
                        <a:cubicBezTo>
                          <a:pt x="105611" y="170203"/>
                          <a:pt x="102018" y="173996"/>
                          <a:pt x="98626" y="177887"/>
                        </a:cubicBezTo>
                        <a:cubicBezTo>
                          <a:pt x="91500" y="185639"/>
                          <a:pt x="84836" y="193802"/>
                          <a:pt x="78668" y="202336"/>
                        </a:cubicBezTo>
                        <a:lnTo>
                          <a:pt x="78668" y="202336"/>
                        </a:lnTo>
                        <a:lnTo>
                          <a:pt x="74077" y="208722"/>
                        </a:lnTo>
                        <a:cubicBezTo>
                          <a:pt x="70884" y="213313"/>
                          <a:pt x="67791" y="218003"/>
                          <a:pt x="64797" y="222892"/>
                        </a:cubicBezTo>
                        <a:cubicBezTo>
                          <a:pt x="60406" y="229877"/>
                          <a:pt x="56215" y="237162"/>
                          <a:pt x="52223" y="244846"/>
                        </a:cubicBezTo>
                        <a:cubicBezTo>
                          <a:pt x="50926" y="247440"/>
                          <a:pt x="49529" y="250035"/>
                          <a:pt x="48332" y="252629"/>
                        </a:cubicBezTo>
                        <a:cubicBezTo>
                          <a:pt x="47134" y="255224"/>
                          <a:pt x="45637" y="258018"/>
                          <a:pt x="44440" y="260712"/>
                        </a:cubicBezTo>
                        <a:cubicBezTo>
                          <a:pt x="43242" y="263407"/>
                          <a:pt x="42045" y="266201"/>
                          <a:pt x="40748" y="269095"/>
                        </a:cubicBezTo>
                        <a:cubicBezTo>
                          <a:pt x="19885" y="320837"/>
                          <a:pt x="7420" y="375579"/>
                          <a:pt x="3826" y="431252"/>
                        </a:cubicBezTo>
                        <a:cubicBezTo>
                          <a:pt x="-6153" y="555590"/>
                          <a:pt x="3826" y="793288"/>
                          <a:pt x="28673" y="973408"/>
                        </a:cubicBezTo>
                        <a:lnTo>
                          <a:pt x="28673" y="973408"/>
                        </a:lnTo>
                        <a:cubicBezTo>
                          <a:pt x="65196" y="1274373"/>
                          <a:pt x="110002" y="1274871"/>
                          <a:pt x="175264" y="1325265"/>
                        </a:cubicBezTo>
                        <a:cubicBezTo>
                          <a:pt x="287427" y="1411882"/>
                          <a:pt x="539994" y="1533625"/>
                          <a:pt x="646469" y="1575537"/>
                        </a:cubicBezTo>
                        <a:cubicBezTo>
                          <a:pt x="839561" y="1651576"/>
                          <a:pt x="997328" y="1534324"/>
                          <a:pt x="1115479" y="1475747"/>
                        </a:cubicBezTo>
                        <a:cubicBezTo>
                          <a:pt x="1223316" y="1421186"/>
                          <a:pt x="1327424" y="1359547"/>
                          <a:pt x="1427121" y="1291237"/>
                        </a:cubicBezTo>
                        <a:cubicBezTo>
                          <a:pt x="1456459" y="1269782"/>
                          <a:pt x="1471727" y="1248128"/>
                          <a:pt x="1471427" y="1225376"/>
                        </a:cubicBezTo>
                        <a:cubicBezTo>
                          <a:pt x="1469831" y="1216295"/>
                          <a:pt x="1470031" y="1179573"/>
                          <a:pt x="1470031" y="1170093"/>
                        </a:cubicBezTo>
                        <a:close/>
                      </a:path>
                    </a:pathLst>
                  </a:custGeom>
                  <a:solidFill>
                    <a:srgbClr val="266E3E">
                      <a:alpha val="20000"/>
                    </a:srgbClr>
                  </a:solidFill>
                  <a:ln w="9963" cap="flat">
                    <a:noFill/>
                    <a:prstDash val="solid"/>
                    <a:miter/>
                  </a:ln>
                </p:spPr>
                <p:txBody>
                  <a:bodyPr rtlCol="0" anchor="ctr"/>
                  <a:lstStyle/>
                  <a:p>
                    <a:pPr defTabSz="685783">
                      <a:buClrTx/>
                      <a:defRPr/>
                    </a:pPr>
                    <a:endParaRPr lang="en-US" sz="1350" kern="1200" dirty="0">
                      <a:solidFill>
                        <a:prstClr val="black"/>
                      </a:solidFill>
                      <a:latin typeface="Calibri" panose="020F0502020204030204"/>
                      <a:ea typeface="+mn-ea"/>
                    </a:endParaRPr>
                  </a:p>
                </p:txBody>
              </p:sp>
              <p:sp>
                <p:nvSpPr>
                  <p:cNvPr id="2825" name="Freeform: Shape 2824">
                    <a:extLst>
                      <a:ext uri="{FF2B5EF4-FFF2-40B4-BE49-F238E27FC236}">
                        <a16:creationId xmlns:a16="http://schemas.microsoft.com/office/drawing/2014/main" id="{2C12A7D6-609F-CD27-E912-34C0130AE13C}"/>
                      </a:ext>
                    </a:extLst>
                  </p:cNvPr>
                  <p:cNvSpPr/>
                  <p:nvPr/>
                </p:nvSpPr>
                <p:spPr>
                  <a:xfrm>
                    <a:off x="6030908" y="3738018"/>
                    <a:ext cx="1344079" cy="815890"/>
                  </a:xfrm>
                  <a:custGeom>
                    <a:avLst/>
                    <a:gdLst>
                      <a:gd name="connsiteX0" fmla="*/ 987943 w 1344079"/>
                      <a:gd name="connsiteY0" fmla="*/ 691740 h 815890"/>
                      <a:gd name="connsiteX1" fmla="*/ 1299585 w 1344079"/>
                      <a:gd name="connsiteY1" fmla="*/ 507030 h 815890"/>
                      <a:gd name="connsiteX2" fmla="*/ 1264459 w 1344079"/>
                      <a:gd name="connsiteY2" fmla="*/ 346568 h 815890"/>
                      <a:gd name="connsiteX3" fmla="*/ 658039 w 1344079"/>
                      <a:gd name="connsiteY3" fmla="*/ 0 h 815890"/>
                      <a:gd name="connsiteX4" fmla="*/ 926 w 1344079"/>
                      <a:gd name="connsiteY4" fmla="*/ 479987 h 815890"/>
                      <a:gd name="connsiteX5" fmla="*/ 519831 w 1344079"/>
                      <a:gd name="connsiteY5" fmla="*/ 790930 h 815890"/>
                      <a:gd name="connsiteX6" fmla="*/ 987943 w 1344079"/>
                      <a:gd name="connsiteY6" fmla="*/ 691740 h 815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44079" h="815890">
                        <a:moveTo>
                          <a:pt x="987943" y="691740"/>
                        </a:moveTo>
                        <a:cubicBezTo>
                          <a:pt x="1095816" y="637170"/>
                          <a:pt x="1199928" y="575463"/>
                          <a:pt x="1299585" y="507030"/>
                        </a:cubicBezTo>
                        <a:cubicBezTo>
                          <a:pt x="1366544" y="458432"/>
                          <a:pt x="1360356" y="408737"/>
                          <a:pt x="1264459" y="346568"/>
                        </a:cubicBezTo>
                        <a:cubicBezTo>
                          <a:pt x="1131240" y="260151"/>
                          <a:pt x="658039" y="0"/>
                          <a:pt x="658039" y="0"/>
                        </a:cubicBezTo>
                        <a:cubicBezTo>
                          <a:pt x="658039" y="0"/>
                          <a:pt x="-28611" y="405245"/>
                          <a:pt x="926" y="479987"/>
                        </a:cubicBezTo>
                        <a:cubicBezTo>
                          <a:pt x="30464" y="554729"/>
                          <a:pt x="385514" y="738241"/>
                          <a:pt x="519831" y="790930"/>
                        </a:cubicBezTo>
                        <a:cubicBezTo>
                          <a:pt x="712524" y="867169"/>
                          <a:pt x="870291" y="749817"/>
                          <a:pt x="987943" y="691740"/>
                        </a:cubicBezTo>
                        <a:close/>
                      </a:path>
                    </a:pathLst>
                  </a:custGeom>
                  <a:solidFill>
                    <a:srgbClr val="407BFF"/>
                  </a:solidFill>
                  <a:ln w="9963" cap="flat">
                    <a:noFill/>
                    <a:prstDash val="solid"/>
                    <a:miter/>
                  </a:ln>
                </p:spPr>
                <p:txBody>
                  <a:bodyPr rtlCol="0" anchor="ctr"/>
                  <a:lstStyle/>
                  <a:p>
                    <a:pPr defTabSz="685783">
                      <a:buClrTx/>
                      <a:defRPr/>
                    </a:pPr>
                    <a:endParaRPr lang="en-US" sz="1350" kern="1200" dirty="0">
                      <a:solidFill>
                        <a:prstClr val="black"/>
                      </a:solidFill>
                      <a:latin typeface="Calibri" panose="020F0502020204030204"/>
                      <a:ea typeface="+mn-ea"/>
                    </a:endParaRPr>
                  </a:p>
                </p:txBody>
              </p:sp>
              <p:sp>
                <p:nvSpPr>
                  <p:cNvPr id="2826" name="Freeform: Shape 2825">
                    <a:extLst>
                      <a:ext uri="{FF2B5EF4-FFF2-40B4-BE49-F238E27FC236}">
                        <a16:creationId xmlns:a16="http://schemas.microsoft.com/office/drawing/2014/main" id="{E38C8BE6-8D85-5EFB-38B6-31988694A359}"/>
                      </a:ext>
                    </a:extLst>
                  </p:cNvPr>
                  <p:cNvSpPr/>
                  <p:nvPr/>
                </p:nvSpPr>
                <p:spPr>
                  <a:xfrm>
                    <a:off x="6030908" y="3738018"/>
                    <a:ext cx="1344079" cy="815890"/>
                  </a:xfrm>
                  <a:custGeom>
                    <a:avLst/>
                    <a:gdLst>
                      <a:gd name="connsiteX0" fmla="*/ 987943 w 1344079"/>
                      <a:gd name="connsiteY0" fmla="*/ 691740 h 815890"/>
                      <a:gd name="connsiteX1" fmla="*/ 1299585 w 1344079"/>
                      <a:gd name="connsiteY1" fmla="*/ 507030 h 815890"/>
                      <a:gd name="connsiteX2" fmla="*/ 1264459 w 1344079"/>
                      <a:gd name="connsiteY2" fmla="*/ 346568 h 815890"/>
                      <a:gd name="connsiteX3" fmla="*/ 658039 w 1344079"/>
                      <a:gd name="connsiteY3" fmla="*/ 0 h 815890"/>
                      <a:gd name="connsiteX4" fmla="*/ 926 w 1344079"/>
                      <a:gd name="connsiteY4" fmla="*/ 479987 h 815890"/>
                      <a:gd name="connsiteX5" fmla="*/ 519831 w 1344079"/>
                      <a:gd name="connsiteY5" fmla="*/ 790930 h 815890"/>
                      <a:gd name="connsiteX6" fmla="*/ 987943 w 1344079"/>
                      <a:gd name="connsiteY6" fmla="*/ 691740 h 815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44079" h="815890">
                        <a:moveTo>
                          <a:pt x="987943" y="691740"/>
                        </a:moveTo>
                        <a:cubicBezTo>
                          <a:pt x="1095816" y="637170"/>
                          <a:pt x="1199928" y="575463"/>
                          <a:pt x="1299585" y="507030"/>
                        </a:cubicBezTo>
                        <a:cubicBezTo>
                          <a:pt x="1366544" y="458432"/>
                          <a:pt x="1360356" y="408737"/>
                          <a:pt x="1264459" y="346568"/>
                        </a:cubicBezTo>
                        <a:cubicBezTo>
                          <a:pt x="1131240" y="260151"/>
                          <a:pt x="658039" y="0"/>
                          <a:pt x="658039" y="0"/>
                        </a:cubicBezTo>
                        <a:cubicBezTo>
                          <a:pt x="658039" y="0"/>
                          <a:pt x="-28611" y="405245"/>
                          <a:pt x="926" y="479987"/>
                        </a:cubicBezTo>
                        <a:cubicBezTo>
                          <a:pt x="30464" y="554729"/>
                          <a:pt x="385514" y="738241"/>
                          <a:pt x="519831" y="790930"/>
                        </a:cubicBezTo>
                        <a:cubicBezTo>
                          <a:pt x="712524" y="867169"/>
                          <a:pt x="870291" y="749817"/>
                          <a:pt x="987943" y="691740"/>
                        </a:cubicBezTo>
                        <a:close/>
                      </a:path>
                    </a:pathLst>
                  </a:custGeom>
                  <a:solidFill>
                    <a:srgbClr val="FFFFFF"/>
                  </a:solidFill>
                  <a:ln w="9963" cap="flat">
                    <a:noFill/>
                    <a:prstDash val="solid"/>
                    <a:miter/>
                  </a:ln>
                </p:spPr>
                <p:txBody>
                  <a:bodyPr rtlCol="0" anchor="ctr"/>
                  <a:lstStyle/>
                  <a:p>
                    <a:pPr defTabSz="685783">
                      <a:buClrTx/>
                      <a:defRPr/>
                    </a:pPr>
                    <a:endParaRPr lang="en-US" sz="1350" kern="1200" dirty="0">
                      <a:solidFill>
                        <a:prstClr val="black"/>
                      </a:solidFill>
                      <a:latin typeface="Calibri" panose="020F0502020204030204"/>
                      <a:ea typeface="+mn-ea"/>
                    </a:endParaRPr>
                  </a:p>
                </p:txBody>
              </p:sp>
              <p:sp>
                <p:nvSpPr>
                  <p:cNvPr id="2827" name="Freeform: Shape 2826">
                    <a:extLst>
                      <a:ext uri="{FF2B5EF4-FFF2-40B4-BE49-F238E27FC236}">
                        <a16:creationId xmlns:a16="http://schemas.microsoft.com/office/drawing/2014/main" id="{C767777F-F611-2DAC-B699-9D4C7096054B}"/>
                      </a:ext>
                    </a:extLst>
                  </p:cNvPr>
                  <p:cNvSpPr/>
                  <p:nvPr/>
                </p:nvSpPr>
                <p:spPr>
                  <a:xfrm>
                    <a:off x="6039014" y="3936803"/>
                    <a:ext cx="1184190" cy="647169"/>
                  </a:xfrm>
                  <a:custGeom>
                    <a:avLst/>
                    <a:gdLst>
                      <a:gd name="connsiteX0" fmla="*/ 671573 w 1184190"/>
                      <a:gd name="connsiteY0" fmla="*/ 647170 h 647169"/>
                      <a:gd name="connsiteX1" fmla="*/ 867160 w 1184190"/>
                      <a:gd name="connsiteY1" fmla="*/ 551073 h 647169"/>
                      <a:gd name="connsiteX2" fmla="*/ 1178803 w 1184190"/>
                      <a:gd name="connsiteY2" fmla="*/ 366363 h 647169"/>
                      <a:gd name="connsiteX3" fmla="*/ 1184191 w 1184190"/>
                      <a:gd name="connsiteY3" fmla="*/ 362271 h 647169"/>
                      <a:gd name="connsiteX4" fmla="*/ 1144275 w 1184190"/>
                      <a:gd name="connsiteY4" fmla="*/ 304294 h 647169"/>
                      <a:gd name="connsiteX5" fmla="*/ 612498 w 1184190"/>
                      <a:gd name="connsiteY5" fmla="*/ 36 h 647169"/>
                      <a:gd name="connsiteX6" fmla="*/ 38709 w 1184190"/>
                      <a:gd name="connsiteY6" fmla="*/ 232345 h 647169"/>
                      <a:gd name="connsiteX7" fmla="*/ 77727 w 1184190"/>
                      <a:gd name="connsiteY7" fmla="*/ 396599 h 647169"/>
                      <a:gd name="connsiteX8" fmla="*/ 517898 w 1184190"/>
                      <a:gd name="connsiteY8" fmla="*/ 600768 h 647169"/>
                      <a:gd name="connsiteX9" fmla="*/ 671573 w 1184190"/>
                      <a:gd name="connsiteY9" fmla="*/ 647170 h 647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84190" h="647169">
                        <a:moveTo>
                          <a:pt x="671573" y="647170"/>
                        </a:moveTo>
                        <a:cubicBezTo>
                          <a:pt x="745517" y="620027"/>
                          <a:pt x="811278" y="578814"/>
                          <a:pt x="867160" y="551073"/>
                        </a:cubicBezTo>
                        <a:cubicBezTo>
                          <a:pt x="975034" y="496503"/>
                          <a:pt x="1079146" y="434796"/>
                          <a:pt x="1178803" y="366363"/>
                        </a:cubicBezTo>
                        <a:lnTo>
                          <a:pt x="1184191" y="362271"/>
                        </a:lnTo>
                        <a:cubicBezTo>
                          <a:pt x="1175629" y="340076"/>
                          <a:pt x="1161954" y="320212"/>
                          <a:pt x="1144275" y="304294"/>
                        </a:cubicBezTo>
                        <a:cubicBezTo>
                          <a:pt x="1057658" y="220969"/>
                          <a:pt x="751205" y="-3257"/>
                          <a:pt x="612498" y="36"/>
                        </a:cubicBezTo>
                        <a:cubicBezTo>
                          <a:pt x="473791" y="3329"/>
                          <a:pt x="81619" y="198916"/>
                          <a:pt x="38709" y="232345"/>
                        </a:cubicBezTo>
                        <a:cubicBezTo>
                          <a:pt x="-34237" y="289325"/>
                          <a:pt x="5679" y="354088"/>
                          <a:pt x="77727" y="396599"/>
                        </a:cubicBezTo>
                        <a:cubicBezTo>
                          <a:pt x="149775" y="439109"/>
                          <a:pt x="384679" y="555164"/>
                          <a:pt x="517898" y="600768"/>
                        </a:cubicBezTo>
                        <a:cubicBezTo>
                          <a:pt x="581763" y="622522"/>
                          <a:pt x="630161" y="637291"/>
                          <a:pt x="671573" y="647170"/>
                        </a:cubicBezTo>
                        <a:close/>
                      </a:path>
                    </a:pathLst>
                  </a:custGeom>
                  <a:solidFill>
                    <a:srgbClr val="000000">
                      <a:alpha val="10000"/>
                    </a:srgbClr>
                  </a:solidFill>
                  <a:ln w="9963" cap="flat">
                    <a:noFill/>
                    <a:prstDash val="solid"/>
                    <a:miter/>
                  </a:ln>
                </p:spPr>
                <p:txBody>
                  <a:bodyPr rtlCol="0" anchor="ctr"/>
                  <a:lstStyle/>
                  <a:p>
                    <a:pPr defTabSz="685783">
                      <a:buClrTx/>
                      <a:defRPr/>
                    </a:pPr>
                    <a:endParaRPr lang="en-US" sz="1350" kern="1200" dirty="0">
                      <a:solidFill>
                        <a:prstClr val="black"/>
                      </a:solidFill>
                      <a:latin typeface="Calibri" panose="020F0502020204030204"/>
                      <a:ea typeface="+mn-ea"/>
                    </a:endParaRPr>
                  </a:p>
                </p:txBody>
              </p:sp>
              <p:sp>
                <p:nvSpPr>
                  <p:cNvPr id="2828" name="Freeform: Shape 2827">
                    <a:extLst>
                      <a:ext uri="{FF2B5EF4-FFF2-40B4-BE49-F238E27FC236}">
                        <a16:creationId xmlns:a16="http://schemas.microsoft.com/office/drawing/2014/main" id="{890DCCD7-0782-5FFD-0344-14EB3DFC8870}"/>
                      </a:ext>
                    </a:extLst>
                  </p:cNvPr>
                  <p:cNvSpPr/>
                  <p:nvPr/>
                </p:nvSpPr>
                <p:spPr>
                  <a:xfrm>
                    <a:off x="5944718" y="3009412"/>
                    <a:ext cx="507828" cy="297615"/>
                  </a:xfrm>
                  <a:custGeom>
                    <a:avLst/>
                    <a:gdLst>
                      <a:gd name="connsiteX0" fmla="*/ 507828 w 507828"/>
                      <a:gd name="connsiteY0" fmla="*/ 40658 h 297615"/>
                      <a:gd name="connsiteX1" fmla="*/ 225424 w 507828"/>
                      <a:gd name="connsiteY1" fmla="*/ 117995 h 297615"/>
                      <a:gd name="connsiteX2" fmla="*/ 49096 w 507828"/>
                      <a:gd name="connsiteY2" fmla="*/ 297616 h 297615"/>
                      <a:gd name="connsiteX3" fmla="*/ 0 w 507828"/>
                      <a:gd name="connsiteY3" fmla="*/ 269275 h 297615"/>
                      <a:gd name="connsiteX4" fmla="*/ 176028 w 507828"/>
                      <a:gd name="connsiteY4" fmla="*/ 90153 h 297615"/>
                      <a:gd name="connsiteX5" fmla="*/ 464020 w 507828"/>
                      <a:gd name="connsiteY5" fmla="*/ 16010 h 2976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7828" h="297615">
                        <a:moveTo>
                          <a:pt x="507828" y="40658"/>
                        </a:moveTo>
                        <a:cubicBezTo>
                          <a:pt x="435580" y="2738"/>
                          <a:pt x="341679" y="54329"/>
                          <a:pt x="225424" y="117995"/>
                        </a:cubicBezTo>
                        <a:cubicBezTo>
                          <a:pt x="150981" y="158809"/>
                          <a:pt x="87615" y="207107"/>
                          <a:pt x="49096" y="297616"/>
                        </a:cubicBezTo>
                        <a:lnTo>
                          <a:pt x="0" y="269275"/>
                        </a:lnTo>
                        <a:cubicBezTo>
                          <a:pt x="38519" y="179465"/>
                          <a:pt x="101885" y="130768"/>
                          <a:pt x="176028" y="90153"/>
                        </a:cubicBezTo>
                        <a:cubicBezTo>
                          <a:pt x="295776" y="24792"/>
                          <a:pt x="391074" y="-27598"/>
                          <a:pt x="464020" y="16010"/>
                        </a:cubicBezTo>
                        <a:close/>
                      </a:path>
                    </a:pathLst>
                  </a:custGeom>
                  <a:solidFill>
                    <a:srgbClr val="407BFF"/>
                  </a:solidFill>
                  <a:ln w="9963" cap="flat">
                    <a:noFill/>
                    <a:prstDash val="solid"/>
                    <a:miter/>
                  </a:ln>
                </p:spPr>
                <p:txBody>
                  <a:bodyPr rtlCol="0" anchor="ctr"/>
                  <a:lstStyle/>
                  <a:p>
                    <a:pPr defTabSz="685783">
                      <a:buClrTx/>
                      <a:defRPr/>
                    </a:pPr>
                    <a:endParaRPr lang="en-US" sz="1350" kern="1200" dirty="0">
                      <a:solidFill>
                        <a:prstClr val="black"/>
                      </a:solidFill>
                      <a:latin typeface="Calibri" panose="020F0502020204030204"/>
                      <a:ea typeface="+mn-ea"/>
                    </a:endParaRPr>
                  </a:p>
                </p:txBody>
              </p:sp>
              <p:sp>
                <p:nvSpPr>
                  <p:cNvPr id="2829" name="Freeform: Shape 2828">
                    <a:extLst>
                      <a:ext uri="{FF2B5EF4-FFF2-40B4-BE49-F238E27FC236}">
                        <a16:creationId xmlns:a16="http://schemas.microsoft.com/office/drawing/2014/main" id="{021B9926-8F39-9BC0-56D1-8BFACD6B9029}"/>
                      </a:ext>
                    </a:extLst>
                  </p:cNvPr>
                  <p:cNvSpPr/>
                  <p:nvPr/>
                </p:nvSpPr>
                <p:spPr>
                  <a:xfrm>
                    <a:off x="5944718" y="3009412"/>
                    <a:ext cx="507828" cy="297615"/>
                  </a:xfrm>
                  <a:custGeom>
                    <a:avLst/>
                    <a:gdLst>
                      <a:gd name="connsiteX0" fmla="*/ 507828 w 507828"/>
                      <a:gd name="connsiteY0" fmla="*/ 40658 h 297615"/>
                      <a:gd name="connsiteX1" fmla="*/ 225424 w 507828"/>
                      <a:gd name="connsiteY1" fmla="*/ 117995 h 297615"/>
                      <a:gd name="connsiteX2" fmla="*/ 49096 w 507828"/>
                      <a:gd name="connsiteY2" fmla="*/ 297616 h 297615"/>
                      <a:gd name="connsiteX3" fmla="*/ 0 w 507828"/>
                      <a:gd name="connsiteY3" fmla="*/ 269275 h 297615"/>
                      <a:gd name="connsiteX4" fmla="*/ 176028 w 507828"/>
                      <a:gd name="connsiteY4" fmla="*/ 90153 h 297615"/>
                      <a:gd name="connsiteX5" fmla="*/ 464020 w 507828"/>
                      <a:gd name="connsiteY5" fmla="*/ 16010 h 2976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7828" h="297615">
                        <a:moveTo>
                          <a:pt x="507828" y="40658"/>
                        </a:moveTo>
                        <a:cubicBezTo>
                          <a:pt x="435580" y="2738"/>
                          <a:pt x="341679" y="54329"/>
                          <a:pt x="225424" y="117995"/>
                        </a:cubicBezTo>
                        <a:cubicBezTo>
                          <a:pt x="150981" y="158809"/>
                          <a:pt x="87615" y="207107"/>
                          <a:pt x="49096" y="297616"/>
                        </a:cubicBezTo>
                        <a:lnTo>
                          <a:pt x="0" y="269275"/>
                        </a:lnTo>
                        <a:cubicBezTo>
                          <a:pt x="38519" y="179465"/>
                          <a:pt x="101885" y="130768"/>
                          <a:pt x="176028" y="90153"/>
                        </a:cubicBezTo>
                        <a:cubicBezTo>
                          <a:pt x="295776" y="24792"/>
                          <a:pt x="391074" y="-27598"/>
                          <a:pt x="464020" y="16010"/>
                        </a:cubicBezTo>
                        <a:close/>
                      </a:path>
                    </a:pathLst>
                  </a:custGeom>
                  <a:solidFill>
                    <a:srgbClr val="FFFFFF">
                      <a:alpha val="50000"/>
                    </a:srgbClr>
                  </a:solidFill>
                  <a:ln w="9963" cap="flat">
                    <a:noFill/>
                    <a:prstDash val="solid"/>
                    <a:miter/>
                  </a:ln>
                </p:spPr>
                <p:txBody>
                  <a:bodyPr rtlCol="0" anchor="ctr"/>
                  <a:lstStyle/>
                  <a:p>
                    <a:pPr defTabSz="685783">
                      <a:buClrTx/>
                      <a:defRPr/>
                    </a:pPr>
                    <a:endParaRPr lang="en-US" sz="1350" kern="1200" dirty="0">
                      <a:solidFill>
                        <a:prstClr val="black"/>
                      </a:solidFill>
                      <a:latin typeface="Calibri" panose="020F0502020204030204"/>
                      <a:ea typeface="+mn-ea"/>
                    </a:endParaRPr>
                  </a:p>
                </p:txBody>
              </p:sp>
              <p:sp>
                <p:nvSpPr>
                  <p:cNvPr id="2830" name="Freeform: Shape 2829">
                    <a:extLst>
                      <a:ext uri="{FF2B5EF4-FFF2-40B4-BE49-F238E27FC236}">
                        <a16:creationId xmlns:a16="http://schemas.microsoft.com/office/drawing/2014/main" id="{9D2E5426-C986-54E9-BB0A-17253321EDDC}"/>
                      </a:ext>
                    </a:extLst>
                  </p:cNvPr>
                  <p:cNvSpPr/>
                  <p:nvPr/>
                </p:nvSpPr>
                <p:spPr>
                  <a:xfrm>
                    <a:off x="5953249" y="3037596"/>
                    <a:ext cx="811338" cy="1203459"/>
                  </a:xfrm>
                  <a:custGeom>
                    <a:avLst/>
                    <a:gdLst>
                      <a:gd name="connsiteX0" fmla="*/ 596692 w 811338"/>
                      <a:gd name="connsiteY0" fmla="*/ 162257 h 1203459"/>
                      <a:gd name="connsiteX1" fmla="*/ 591902 w 811338"/>
                      <a:gd name="connsiteY1" fmla="*/ 147588 h 1203459"/>
                      <a:gd name="connsiteX2" fmla="*/ 588010 w 811338"/>
                      <a:gd name="connsiteY2" fmla="*/ 136612 h 1203459"/>
                      <a:gd name="connsiteX3" fmla="*/ 573441 w 811338"/>
                      <a:gd name="connsiteY3" fmla="*/ 101286 h 1203459"/>
                      <a:gd name="connsiteX4" fmla="*/ 569948 w 811338"/>
                      <a:gd name="connsiteY4" fmla="*/ 94101 h 1203459"/>
                      <a:gd name="connsiteX5" fmla="*/ 554481 w 811338"/>
                      <a:gd name="connsiteY5" fmla="*/ 66559 h 1203459"/>
                      <a:gd name="connsiteX6" fmla="*/ 550290 w 811338"/>
                      <a:gd name="connsiteY6" fmla="*/ 60273 h 1203459"/>
                      <a:gd name="connsiteX7" fmla="*/ 542307 w 811338"/>
                      <a:gd name="connsiteY7" fmla="*/ 49396 h 1203459"/>
                      <a:gd name="connsiteX8" fmla="*/ 537616 w 811338"/>
                      <a:gd name="connsiteY8" fmla="*/ 43907 h 1203459"/>
                      <a:gd name="connsiteX9" fmla="*/ 530032 w 811338"/>
                      <a:gd name="connsiteY9" fmla="*/ 35724 h 1203459"/>
                      <a:gd name="connsiteX10" fmla="*/ 523646 w 811338"/>
                      <a:gd name="connsiteY10" fmla="*/ 29637 h 1203459"/>
                      <a:gd name="connsiteX11" fmla="*/ 513168 w 811338"/>
                      <a:gd name="connsiteY11" fmla="*/ 21255 h 1203459"/>
                      <a:gd name="connsiteX12" fmla="*/ 506183 w 811338"/>
                      <a:gd name="connsiteY12" fmla="*/ 16665 h 1203459"/>
                      <a:gd name="connsiteX13" fmla="*/ 503588 w 811338"/>
                      <a:gd name="connsiteY13" fmla="*/ 14968 h 1203459"/>
                      <a:gd name="connsiteX14" fmla="*/ 498499 w 811338"/>
                      <a:gd name="connsiteY14" fmla="*/ 12074 h 1203459"/>
                      <a:gd name="connsiteX15" fmla="*/ 497800 w 811338"/>
                      <a:gd name="connsiteY15" fmla="*/ 12074 h 1203459"/>
                      <a:gd name="connsiteX16" fmla="*/ 496503 w 811338"/>
                      <a:gd name="connsiteY16" fmla="*/ 11276 h 1203459"/>
                      <a:gd name="connsiteX17" fmla="*/ 492811 w 811338"/>
                      <a:gd name="connsiteY17" fmla="*/ 9680 h 1203459"/>
                      <a:gd name="connsiteX18" fmla="*/ 487522 w 811338"/>
                      <a:gd name="connsiteY18" fmla="*/ 7384 h 1203459"/>
                      <a:gd name="connsiteX19" fmla="*/ 465967 w 811338"/>
                      <a:gd name="connsiteY19" fmla="*/ 1597 h 1203459"/>
                      <a:gd name="connsiteX20" fmla="*/ 460180 w 811338"/>
                      <a:gd name="connsiteY20" fmla="*/ 798 h 1203459"/>
                      <a:gd name="connsiteX21" fmla="*/ 451798 w 811338"/>
                      <a:gd name="connsiteY21" fmla="*/ 0 h 1203459"/>
                      <a:gd name="connsiteX22" fmla="*/ 444613 w 811338"/>
                      <a:gd name="connsiteY22" fmla="*/ 0 h 1203459"/>
                      <a:gd name="connsiteX23" fmla="*/ 216893 w 811338"/>
                      <a:gd name="connsiteY23" fmla="*/ 89810 h 1203459"/>
                      <a:gd name="connsiteX24" fmla="*/ 194940 w 811338"/>
                      <a:gd name="connsiteY24" fmla="*/ 102384 h 1203459"/>
                      <a:gd name="connsiteX25" fmla="*/ 186757 w 811338"/>
                      <a:gd name="connsiteY25" fmla="*/ 107274 h 1203459"/>
                      <a:gd name="connsiteX26" fmla="*/ 176778 w 811338"/>
                      <a:gd name="connsiteY26" fmla="*/ 113460 h 1203459"/>
                      <a:gd name="connsiteX27" fmla="*/ 169593 w 811338"/>
                      <a:gd name="connsiteY27" fmla="*/ 118151 h 1203459"/>
                      <a:gd name="connsiteX28" fmla="*/ 124888 w 811338"/>
                      <a:gd name="connsiteY28" fmla="*/ 152079 h 1203459"/>
                      <a:gd name="connsiteX29" fmla="*/ 118202 w 811338"/>
                      <a:gd name="connsiteY29" fmla="*/ 158266 h 1203459"/>
                      <a:gd name="connsiteX30" fmla="*/ 92755 w 811338"/>
                      <a:gd name="connsiteY30" fmla="*/ 184610 h 1203459"/>
                      <a:gd name="connsiteX31" fmla="*/ 88464 w 811338"/>
                      <a:gd name="connsiteY31" fmla="*/ 189600 h 1203459"/>
                      <a:gd name="connsiteX32" fmla="*/ 83475 w 811338"/>
                      <a:gd name="connsiteY32" fmla="*/ 195886 h 1203459"/>
                      <a:gd name="connsiteX33" fmla="*/ 78585 w 811338"/>
                      <a:gd name="connsiteY33" fmla="*/ 202373 h 1203459"/>
                      <a:gd name="connsiteX34" fmla="*/ 73795 w 811338"/>
                      <a:gd name="connsiteY34" fmla="*/ 208959 h 1203459"/>
                      <a:gd name="connsiteX35" fmla="*/ 56033 w 811338"/>
                      <a:gd name="connsiteY35" fmla="*/ 237399 h 1203459"/>
                      <a:gd name="connsiteX36" fmla="*/ 53937 w 811338"/>
                      <a:gd name="connsiteY36" fmla="*/ 241191 h 1203459"/>
                      <a:gd name="connsiteX37" fmla="*/ 49846 w 811338"/>
                      <a:gd name="connsiteY37" fmla="*/ 249174 h 1203459"/>
                      <a:gd name="connsiteX38" fmla="*/ 44058 w 811338"/>
                      <a:gd name="connsiteY38" fmla="*/ 261149 h 1203459"/>
                      <a:gd name="connsiteX39" fmla="*/ 4143 w 811338"/>
                      <a:gd name="connsiteY39" fmla="*/ 430791 h 1203459"/>
                      <a:gd name="connsiteX40" fmla="*/ 95051 w 811338"/>
                      <a:gd name="connsiteY40" fmla="*/ 1203460 h 1203459"/>
                      <a:gd name="connsiteX41" fmla="*/ 225575 w 811338"/>
                      <a:gd name="connsiteY41" fmla="*/ 1048387 h 1203459"/>
                      <a:gd name="connsiteX42" fmla="*/ 491514 w 811338"/>
                      <a:gd name="connsiteY42" fmla="*/ 886928 h 1203459"/>
                      <a:gd name="connsiteX43" fmla="*/ 811339 w 811338"/>
                      <a:gd name="connsiteY43" fmla="*/ 741235 h 1203459"/>
                      <a:gd name="connsiteX44" fmla="*/ 596692 w 811338"/>
                      <a:gd name="connsiteY44" fmla="*/ 162257 h 1203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811338" h="1203459">
                        <a:moveTo>
                          <a:pt x="596692" y="162257"/>
                        </a:moveTo>
                        <a:cubicBezTo>
                          <a:pt x="595095" y="157268"/>
                          <a:pt x="593598" y="152278"/>
                          <a:pt x="591902" y="147588"/>
                        </a:cubicBezTo>
                        <a:lnTo>
                          <a:pt x="588010" y="136612"/>
                        </a:lnTo>
                        <a:cubicBezTo>
                          <a:pt x="583320" y="123739"/>
                          <a:pt x="578530" y="112063"/>
                          <a:pt x="573441" y="101286"/>
                        </a:cubicBezTo>
                        <a:cubicBezTo>
                          <a:pt x="572243" y="98791"/>
                          <a:pt x="571146" y="96397"/>
                          <a:pt x="569948" y="94101"/>
                        </a:cubicBezTo>
                        <a:cubicBezTo>
                          <a:pt x="565376" y="84605"/>
                          <a:pt x="560210" y="75406"/>
                          <a:pt x="554481" y="66559"/>
                        </a:cubicBezTo>
                        <a:cubicBezTo>
                          <a:pt x="553084" y="64364"/>
                          <a:pt x="551687" y="62268"/>
                          <a:pt x="550290" y="60273"/>
                        </a:cubicBezTo>
                        <a:cubicBezTo>
                          <a:pt x="547695" y="56381"/>
                          <a:pt x="545001" y="52788"/>
                          <a:pt x="542307" y="49396"/>
                        </a:cubicBezTo>
                        <a:lnTo>
                          <a:pt x="537616" y="43907"/>
                        </a:lnTo>
                        <a:cubicBezTo>
                          <a:pt x="535243" y="41040"/>
                          <a:pt x="532711" y="38309"/>
                          <a:pt x="530032" y="35724"/>
                        </a:cubicBezTo>
                        <a:cubicBezTo>
                          <a:pt x="527937" y="33529"/>
                          <a:pt x="525841" y="31533"/>
                          <a:pt x="523646" y="29637"/>
                        </a:cubicBezTo>
                        <a:cubicBezTo>
                          <a:pt x="520317" y="26645"/>
                          <a:pt x="516819" y="23846"/>
                          <a:pt x="513168" y="21255"/>
                        </a:cubicBezTo>
                        <a:cubicBezTo>
                          <a:pt x="510873" y="19559"/>
                          <a:pt x="508578" y="18162"/>
                          <a:pt x="506183" y="16665"/>
                        </a:cubicBezTo>
                        <a:lnTo>
                          <a:pt x="503588" y="14968"/>
                        </a:lnTo>
                        <a:lnTo>
                          <a:pt x="498499" y="12074"/>
                        </a:lnTo>
                        <a:cubicBezTo>
                          <a:pt x="498272" y="11998"/>
                          <a:pt x="498027" y="11998"/>
                          <a:pt x="497800" y="12074"/>
                        </a:cubicBezTo>
                        <a:lnTo>
                          <a:pt x="496503" y="11276"/>
                        </a:lnTo>
                        <a:lnTo>
                          <a:pt x="492811" y="9680"/>
                        </a:lnTo>
                        <a:cubicBezTo>
                          <a:pt x="491015" y="8781"/>
                          <a:pt x="489318" y="8083"/>
                          <a:pt x="487522" y="7384"/>
                        </a:cubicBezTo>
                        <a:cubicBezTo>
                          <a:pt x="480539" y="4771"/>
                          <a:pt x="473321" y="2832"/>
                          <a:pt x="465967" y="1597"/>
                        </a:cubicBezTo>
                        <a:lnTo>
                          <a:pt x="460180" y="798"/>
                        </a:lnTo>
                        <a:cubicBezTo>
                          <a:pt x="457386" y="798"/>
                          <a:pt x="454592" y="100"/>
                          <a:pt x="451798" y="0"/>
                        </a:cubicBezTo>
                        <a:lnTo>
                          <a:pt x="444613" y="0"/>
                        </a:lnTo>
                        <a:cubicBezTo>
                          <a:pt x="381546" y="0"/>
                          <a:pt x="305706" y="41712"/>
                          <a:pt x="216893" y="89810"/>
                        </a:cubicBezTo>
                        <a:cubicBezTo>
                          <a:pt x="209509" y="93902"/>
                          <a:pt x="202224" y="98093"/>
                          <a:pt x="194940" y="102384"/>
                        </a:cubicBezTo>
                        <a:cubicBezTo>
                          <a:pt x="192146" y="103881"/>
                          <a:pt x="189451" y="105577"/>
                          <a:pt x="186757" y="107274"/>
                        </a:cubicBezTo>
                        <a:cubicBezTo>
                          <a:pt x="184063" y="108970"/>
                          <a:pt x="180171" y="111365"/>
                          <a:pt x="176778" y="113460"/>
                        </a:cubicBezTo>
                        <a:cubicBezTo>
                          <a:pt x="173385" y="115556"/>
                          <a:pt x="171988" y="116454"/>
                          <a:pt x="169593" y="118151"/>
                        </a:cubicBezTo>
                        <a:cubicBezTo>
                          <a:pt x="153959" y="128462"/>
                          <a:pt x="139025" y="139796"/>
                          <a:pt x="124888" y="152079"/>
                        </a:cubicBezTo>
                        <a:cubicBezTo>
                          <a:pt x="122592" y="154075"/>
                          <a:pt x="120397" y="156071"/>
                          <a:pt x="118202" y="158266"/>
                        </a:cubicBezTo>
                        <a:cubicBezTo>
                          <a:pt x="109196" y="166526"/>
                          <a:pt x="100698" y="175324"/>
                          <a:pt x="92755" y="184610"/>
                        </a:cubicBezTo>
                        <a:lnTo>
                          <a:pt x="88464" y="189600"/>
                        </a:lnTo>
                        <a:lnTo>
                          <a:pt x="83475" y="195886"/>
                        </a:lnTo>
                        <a:cubicBezTo>
                          <a:pt x="81779" y="197982"/>
                          <a:pt x="80182" y="200177"/>
                          <a:pt x="78585" y="202373"/>
                        </a:cubicBezTo>
                        <a:cubicBezTo>
                          <a:pt x="76989" y="204568"/>
                          <a:pt x="75392" y="206664"/>
                          <a:pt x="73795" y="208959"/>
                        </a:cubicBezTo>
                        <a:cubicBezTo>
                          <a:pt x="67609" y="217940"/>
                          <a:pt x="61621" y="227320"/>
                          <a:pt x="56033" y="237399"/>
                        </a:cubicBezTo>
                        <a:lnTo>
                          <a:pt x="53937" y="241191"/>
                        </a:lnTo>
                        <a:cubicBezTo>
                          <a:pt x="52540" y="243785"/>
                          <a:pt x="51143" y="246480"/>
                          <a:pt x="49846" y="249174"/>
                        </a:cubicBezTo>
                        <a:cubicBezTo>
                          <a:pt x="48549" y="251868"/>
                          <a:pt x="45954" y="257157"/>
                          <a:pt x="44058" y="261149"/>
                        </a:cubicBezTo>
                        <a:cubicBezTo>
                          <a:pt x="21140" y="314994"/>
                          <a:pt x="7638" y="372375"/>
                          <a:pt x="4143" y="430791"/>
                        </a:cubicBezTo>
                        <a:cubicBezTo>
                          <a:pt x="-13121" y="635059"/>
                          <a:pt x="24799" y="1145182"/>
                          <a:pt x="95051" y="1203460"/>
                        </a:cubicBezTo>
                        <a:cubicBezTo>
                          <a:pt x="95051" y="1203460"/>
                          <a:pt x="84273" y="1137399"/>
                          <a:pt x="225575" y="1048387"/>
                        </a:cubicBezTo>
                        <a:cubicBezTo>
                          <a:pt x="321672" y="988513"/>
                          <a:pt x="389030" y="937221"/>
                          <a:pt x="491514" y="886928"/>
                        </a:cubicBezTo>
                        <a:cubicBezTo>
                          <a:pt x="740987" y="764287"/>
                          <a:pt x="811339" y="741235"/>
                          <a:pt x="811339" y="741235"/>
                        </a:cubicBezTo>
                        <a:cubicBezTo>
                          <a:pt x="703766" y="676472"/>
                          <a:pt x="671633" y="398159"/>
                          <a:pt x="596692" y="162257"/>
                        </a:cubicBezTo>
                        <a:close/>
                      </a:path>
                    </a:pathLst>
                  </a:custGeom>
                  <a:solidFill>
                    <a:srgbClr val="266E3E"/>
                  </a:solidFill>
                  <a:ln w="9963" cap="flat">
                    <a:noFill/>
                    <a:prstDash val="solid"/>
                    <a:miter/>
                  </a:ln>
                </p:spPr>
                <p:txBody>
                  <a:bodyPr rtlCol="0" anchor="ctr"/>
                  <a:lstStyle/>
                  <a:p>
                    <a:pPr defTabSz="685783">
                      <a:buClrTx/>
                      <a:defRPr/>
                    </a:pPr>
                    <a:endParaRPr lang="en-US" sz="1350" kern="1200" dirty="0">
                      <a:solidFill>
                        <a:prstClr val="black"/>
                      </a:solidFill>
                      <a:latin typeface="Calibri" panose="020F0502020204030204"/>
                      <a:ea typeface="+mn-ea"/>
                    </a:endParaRPr>
                  </a:p>
                </p:txBody>
              </p:sp>
            </p:grpSp>
          </p:grpSp>
          <p:grpSp>
            <p:nvGrpSpPr>
              <p:cNvPr id="25" name="Graphic 2">
                <a:extLst>
                  <a:ext uri="{FF2B5EF4-FFF2-40B4-BE49-F238E27FC236}">
                    <a16:creationId xmlns:a16="http://schemas.microsoft.com/office/drawing/2014/main" id="{C81BC59B-2895-3E60-C49F-33BE1203E3CA}"/>
                  </a:ext>
                </a:extLst>
              </p:cNvPr>
              <p:cNvGrpSpPr/>
              <p:nvPr/>
            </p:nvGrpSpPr>
            <p:grpSpPr>
              <a:xfrm>
                <a:off x="6108966" y="2261082"/>
                <a:ext cx="1955792" cy="3397368"/>
                <a:chOff x="6108966" y="2261082"/>
                <a:chExt cx="1955792" cy="3397368"/>
              </a:xfrm>
            </p:grpSpPr>
            <p:sp>
              <p:nvSpPr>
                <p:cNvPr id="2780" name="Freeform: Shape 2779">
                  <a:extLst>
                    <a:ext uri="{FF2B5EF4-FFF2-40B4-BE49-F238E27FC236}">
                      <a16:creationId xmlns:a16="http://schemas.microsoft.com/office/drawing/2014/main" id="{80E40132-D77E-4627-8702-A1A8E0FAB7BA}"/>
                    </a:ext>
                  </a:extLst>
                </p:cNvPr>
                <p:cNvSpPr/>
                <p:nvPr/>
              </p:nvSpPr>
              <p:spPr>
                <a:xfrm>
                  <a:off x="7089502" y="4937785"/>
                  <a:ext cx="443311" cy="590116"/>
                </a:xfrm>
                <a:custGeom>
                  <a:avLst/>
                  <a:gdLst>
                    <a:gd name="connsiteX0" fmla="*/ 189799 w 443311"/>
                    <a:gd name="connsiteY0" fmla="*/ 0 h 590116"/>
                    <a:gd name="connsiteX1" fmla="*/ 255261 w 443311"/>
                    <a:gd name="connsiteY1" fmla="*/ 301264 h 590116"/>
                    <a:gd name="connsiteX2" fmla="*/ 384987 w 443311"/>
                    <a:gd name="connsiteY2" fmla="*/ 486074 h 590116"/>
                    <a:gd name="connsiteX3" fmla="*/ 435980 w 443311"/>
                    <a:gd name="connsiteY3" fmla="*/ 535969 h 590116"/>
                    <a:gd name="connsiteX4" fmla="*/ 437788 w 443311"/>
                    <a:gd name="connsiteY4" fmla="*/ 566822 h 590116"/>
                    <a:gd name="connsiteX5" fmla="*/ 434682 w 443311"/>
                    <a:gd name="connsiteY5" fmla="*/ 569698 h 590116"/>
                    <a:gd name="connsiteX6" fmla="*/ 246480 w 443311"/>
                    <a:gd name="connsiteY6" fmla="*/ 560617 h 590116"/>
                    <a:gd name="connsiteX7" fmla="*/ 94201 w 443311"/>
                    <a:gd name="connsiteY7" fmla="*/ 392072 h 590116"/>
                    <a:gd name="connsiteX8" fmla="*/ 55683 w 443311"/>
                    <a:gd name="connsiteY8" fmla="*/ 352157 h 590116"/>
                    <a:gd name="connsiteX9" fmla="*/ 45205 w 443311"/>
                    <a:gd name="connsiteY9" fmla="*/ 309746 h 590116"/>
                    <a:gd name="connsiteX10" fmla="*/ 45205 w 443311"/>
                    <a:gd name="connsiteY10" fmla="*/ 281705 h 590116"/>
                    <a:gd name="connsiteX11" fmla="*/ 0 w 443311"/>
                    <a:gd name="connsiteY11" fmla="*/ 152678 h 590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43311" h="590116">
                      <a:moveTo>
                        <a:pt x="189799" y="0"/>
                      </a:moveTo>
                      <a:lnTo>
                        <a:pt x="255261" y="301264"/>
                      </a:lnTo>
                      <a:cubicBezTo>
                        <a:pt x="285198" y="372214"/>
                        <a:pt x="327409" y="423706"/>
                        <a:pt x="384987" y="486074"/>
                      </a:cubicBezTo>
                      <a:cubicBezTo>
                        <a:pt x="397461" y="499745"/>
                        <a:pt x="425801" y="524792"/>
                        <a:pt x="435980" y="535969"/>
                      </a:cubicBezTo>
                      <a:cubicBezTo>
                        <a:pt x="444999" y="543989"/>
                        <a:pt x="445809" y="557803"/>
                        <a:pt x="437788" y="566822"/>
                      </a:cubicBezTo>
                      <a:cubicBezTo>
                        <a:pt x="436848" y="567879"/>
                        <a:pt x="435809" y="568842"/>
                        <a:pt x="434682" y="569698"/>
                      </a:cubicBezTo>
                      <a:cubicBezTo>
                        <a:pt x="410733" y="594046"/>
                        <a:pt x="306453" y="602827"/>
                        <a:pt x="246480" y="560617"/>
                      </a:cubicBezTo>
                      <a:cubicBezTo>
                        <a:pt x="186506" y="518406"/>
                        <a:pt x="130225" y="426400"/>
                        <a:pt x="94201" y="392072"/>
                      </a:cubicBezTo>
                      <a:cubicBezTo>
                        <a:pt x="80630" y="379200"/>
                        <a:pt x="67857" y="366028"/>
                        <a:pt x="55683" y="352157"/>
                      </a:cubicBezTo>
                      <a:cubicBezTo>
                        <a:pt x="43508" y="338286"/>
                        <a:pt x="46602" y="325313"/>
                        <a:pt x="45205" y="309746"/>
                      </a:cubicBezTo>
                      <a:cubicBezTo>
                        <a:pt x="44406" y="302262"/>
                        <a:pt x="45205" y="281705"/>
                        <a:pt x="45205" y="281705"/>
                      </a:cubicBezTo>
                      <a:cubicBezTo>
                        <a:pt x="36124" y="245182"/>
                        <a:pt x="12673" y="188103"/>
                        <a:pt x="0" y="152678"/>
                      </a:cubicBezTo>
                      <a:close/>
                    </a:path>
                  </a:pathLst>
                </a:custGeom>
                <a:solidFill>
                  <a:srgbClr val="FFA8A7"/>
                </a:solidFill>
                <a:ln w="9963" cap="flat">
                  <a:noFill/>
                  <a:prstDash val="solid"/>
                  <a:miter/>
                </a:ln>
              </p:spPr>
              <p:txBody>
                <a:bodyPr rtlCol="0" anchor="ctr"/>
                <a:lstStyle/>
                <a:p>
                  <a:pPr defTabSz="685783">
                    <a:buClrTx/>
                    <a:defRPr/>
                  </a:pPr>
                  <a:endParaRPr lang="en-US" sz="1350" kern="1200" dirty="0">
                    <a:solidFill>
                      <a:prstClr val="black"/>
                    </a:solidFill>
                    <a:latin typeface="Calibri" panose="020F0502020204030204"/>
                    <a:ea typeface="+mn-ea"/>
                  </a:endParaRPr>
                </a:p>
              </p:txBody>
            </p:sp>
            <p:sp>
              <p:nvSpPr>
                <p:cNvPr id="2781" name="Freeform: Shape 2780">
                  <a:extLst>
                    <a:ext uri="{FF2B5EF4-FFF2-40B4-BE49-F238E27FC236}">
                      <a16:creationId xmlns:a16="http://schemas.microsoft.com/office/drawing/2014/main" id="{6AEFD506-B147-4F09-B20A-6F7120D0FE0D}"/>
                    </a:ext>
                  </a:extLst>
                </p:cNvPr>
                <p:cNvSpPr/>
                <p:nvPr/>
              </p:nvSpPr>
              <p:spPr>
                <a:xfrm>
                  <a:off x="7118687" y="5384841"/>
                  <a:ext cx="545058" cy="273609"/>
                </a:xfrm>
                <a:custGeom>
                  <a:avLst/>
                  <a:gdLst>
                    <a:gd name="connsiteX0" fmla="*/ 53 w 545058"/>
                    <a:gd name="connsiteY0" fmla="*/ 0 h 273609"/>
                    <a:gd name="connsiteX1" fmla="*/ 3546 w 545058"/>
                    <a:gd name="connsiteY1" fmla="*/ 26544 h 273609"/>
                    <a:gd name="connsiteX2" fmla="*/ 84276 w 545058"/>
                    <a:gd name="connsiteY2" fmla="*/ 80231 h 273609"/>
                    <a:gd name="connsiteX3" fmla="*/ 146344 w 545058"/>
                    <a:gd name="connsiteY3" fmla="*/ 146890 h 273609"/>
                    <a:gd name="connsiteX4" fmla="*/ 254417 w 545058"/>
                    <a:gd name="connsiteY4" fmla="*/ 245581 h 273609"/>
                    <a:gd name="connsiteX5" fmla="*/ 453995 w 545058"/>
                    <a:gd name="connsiteY5" fmla="*/ 267335 h 273609"/>
                    <a:gd name="connsiteX6" fmla="*/ 544604 w 545058"/>
                    <a:gd name="connsiteY6" fmla="*/ 203470 h 273609"/>
                    <a:gd name="connsiteX7" fmla="*/ 528538 w 545058"/>
                    <a:gd name="connsiteY7" fmla="*/ 149784 h 273609"/>
                    <a:gd name="connsiteX8" fmla="*/ 53 w 545058"/>
                    <a:gd name="connsiteY8" fmla="*/ 0 h 2736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45058" h="273609">
                      <a:moveTo>
                        <a:pt x="53" y="0"/>
                      </a:moveTo>
                      <a:cubicBezTo>
                        <a:pt x="-274" y="8981"/>
                        <a:pt x="907" y="17953"/>
                        <a:pt x="3546" y="26544"/>
                      </a:cubicBezTo>
                      <a:cubicBezTo>
                        <a:pt x="9833" y="40614"/>
                        <a:pt x="63420" y="69952"/>
                        <a:pt x="84276" y="80231"/>
                      </a:cubicBezTo>
                      <a:cubicBezTo>
                        <a:pt x="105131" y="90509"/>
                        <a:pt x="127085" y="104978"/>
                        <a:pt x="146344" y="146890"/>
                      </a:cubicBezTo>
                      <a:cubicBezTo>
                        <a:pt x="166901" y="191595"/>
                        <a:pt x="207715" y="223927"/>
                        <a:pt x="254417" y="245581"/>
                      </a:cubicBezTo>
                      <a:cubicBezTo>
                        <a:pt x="317204" y="272879"/>
                        <a:pt x="386801" y="280466"/>
                        <a:pt x="453995" y="267335"/>
                      </a:cubicBezTo>
                      <a:cubicBezTo>
                        <a:pt x="537618" y="252667"/>
                        <a:pt x="544604" y="203470"/>
                        <a:pt x="544604" y="203470"/>
                      </a:cubicBezTo>
                      <a:cubicBezTo>
                        <a:pt x="544604" y="203470"/>
                        <a:pt x="549294" y="157168"/>
                        <a:pt x="528538" y="149784"/>
                      </a:cubicBezTo>
                      <a:cubicBezTo>
                        <a:pt x="507782" y="142399"/>
                        <a:pt x="53" y="0"/>
                        <a:pt x="53" y="0"/>
                      </a:cubicBezTo>
                      <a:close/>
                    </a:path>
                  </a:pathLst>
                </a:custGeom>
                <a:solidFill>
                  <a:srgbClr val="263238"/>
                </a:solidFill>
                <a:ln w="9963" cap="flat">
                  <a:noFill/>
                  <a:prstDash val="solid"/>
                  <a:miter/>
                </a:ln>
              </p:spPr>
              <p:txBody>
                <a:bodyPr rtlCol="0" anchor="ctr"/>
                <a:lstStyle/>
                <a:p>
                  <a:pPr defTabSz="685783">
                    <a:buClrTx/>
                    <a:defRPr/>
                  </a:pPr>
                  <a:endParaRPr lang="en-US" sz="1350" kern="1200" dirty="0">
                    <a:solidFill>
                      <a:prstClr val="black"/>
                    </a:solidFill>
                    <a:latin typeface="Calibri" panose="020F0502020204030204"/>
                    <a:ea typeface="+mn-ea"/>
                  </a:endParaRPr>
                </a:p>
              </p:txBody>
            </p:sp>
            <p:sp>
              <p:nvSpPr>
                <p:cNvPr id="2782" name="Freeform: Shape 2781">
                  <a:extLst>
                    <a:ext uri="{FF2B5EF4-FFF2-40B4-BE49-F238E27FC236}">
                      <a16:creationId xmlns:a16="http://schemas.microsoft.com/office/drawing/2014/main" id="{EC182D90-1187-BA07-7B47-9D67CD469F4F}"/>
                    </a:ext>
                  </a:extLst>
                </p:cNvPr>
                <p:cNvSpPr/>
                <p:nvPr/>
              </p:nvSpPr>
              <p:spPr>
                <a:xfrm>
                  <a:off x="7114272" y="5171166"/>
                  <a:ext cx="545052" cy="451597"/>
                </a:xfrm>
                <a:custGeom>
                  <a:avLst/>
                  <a:gdLst>
                    <a:gd name="connsiteX0" fmla="*/ 16842 w 545052"/>
                    <a:gd name="connsiteY0" fmla="*/ 36748 h 451597"/>
                    <a:gd name="connsiteX1" fmla="*/ 8160 w 545052"/>
                    <a:gd name="connsiteY1" fmla="*/ 48923 h 451597"/>
                    <a:gd name="connsiteX2" fmla="*/ 8160 w 545052"/>
                    <a:gd name="connsiteY2" fmla="*/ 114484 h 451597"/>
                    <a:gd name="connsiteX3" fmla="*/ 4169 w 545052"/>
                    <a:gd name="connsiteY3" fmla="*/ 213675 h 451597"/>
                    <a:gd name="connsiteX4" fmla="*/ 150859 w 545052"/>
                    <a:gd name="connsiteY4" fmla="*/ 317156 h 451597"/>
                    <a:gd name="connsiteX5" fmla="*/ 324293 w 545052"/>
                    <a:gd name="connsiteY5" fmla="*/ 444488 h 451597"/>
                    <a:gd name="connsiteX6" fmla="*/ 537243 w 545052"/>
                    <a:gd name="connsiteY6" fmla="*/ 401379 h 451597"/>
                    <a:gd name="connsiteX7" fmla="*/ 469386 w 545052"/>
                    <a:gd name="connsiteY7" fmla="*/ 302687 h 451597"/>
                    <a:gd name="connsiteX8" fmla="*/ 297749 w 545052"/>
                    <a:gd name="connsiteY8" fmla="*/ 141827 h 451597"/>
                    <a:gd name="connsiteX9" fmla="*/ 260927 w 545052"/>
                    <a:gd name="connsiteY9" fmla="*/ 88340 h 451597"/>
                    <a:gd name="connsiteX10" fmla="*/ 237376 w 545052"/>
                    <a:gd name="connsiteY10" fmla="*/ 28466 h 451597"/>
                    <a:gd name="connsiteX11" fmla="*/ 220711 w 545052"/>
                    <a:gd name="connsiteY11" fmla="*/ 4616 h 451597"/>
                    <a:gd name="connsiteX12" fmla="*/ 191772 w 545052"/>
                    <a:gd name="connsiteY12" fmla="*/ 724 h 451597"/>
                    <a:gd name="connsiteX13" fmla="*/ 144871 w 545052"/>
                    <a:gd name="connsiteY13" fmla="*/ 7510 h 451597"/>
                    <a:gd name="connsiteX14" fmla="*/ 106253 w 545052"/>
                    <a:gd name="connsiteY14" fmla="*/ 33455 h 451597"/>
                    <a:gd name="connsiteX15" fmla="*/ 88890 w 545052"/>
                    <a:gd name="connsiteY15" fmla="*/ 63392 h 451597"/>
                    <a:gd name="connsiteX16" fmla="*/ 47277 w 545052"/>
                    <a:gd name="connsiteY16" fmla="*/ 76065 h 451597"/>
                    <a:gd name="connsiteX17" fmla="*/ 19037 w 545052"/>
                    <a:gd name="connsiteY17" fmla="*/ 46128 h 451597"/>
                    <a:gd name="connsiteX18" fmla="*/ 16842 w 545052"/>
                    <a:gd name="connsiteY18" fmla="*/ 36748 h 451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45052" h="451597">
                      <a:moveTo>
                        <a:pt x="16842" y="36748"/>
                      </a:moveTo>
                      <a:cubicBezTo>
                        <a:pt x="14547" y="37846"/>
                        <a:pt x="10355" y="39144"/>
                        <a:pt x="8160" y="48923"/>
                      </a:cubicBezTo>
                      <a:cubicBezTo>
                        <a:pt x="7362" y="52515"/>
                        <a:pt x="10755" y="91832"/>
                        <a:pt x="8160" y="114484"/>
                      </a:cubicBezTo>
                      <a:cubicBezTo>
                        <a:pt x="5765" y="138633"/>
                        <a:pt x="-6209" y="184337"/>
                        <a:pt x="4169" y="213675"/>
                      </a:cubicBezTo>
                      <a:cubicBezTo>
                        <a:pt x="48276" y="258780"/>
                        <a:pt x="117529" y="270455"/>
                        <a:pt x="150859" y="317156"/>
                      </a:cubicBezTo>
                      <a:cubicBezTo>
                        <a:pt x="184189" y="363858"/>
                        <a:pt x="215024" y="422235"/>
                        <a:pt x="324293" y="444488"/>
                      </a:cubicBezTo>
                      <a:cubicBezTo>
                        <a:pt x="433562" y="466741"/>
                        <a:pt x="516886" y="432413"/>
                        <a:pt x="537243" y="401379"/>
                      </a:cubicBezTo>
                      <a:cubicBezTo>
                        <a:pt x="557601" y="370344"/>
                        <a:pt x="539239" y="340906"/>
                        <a:pt x="469386" y="302687"/>
                      </a:cubicBezTo>
                      <a:cubicBezTo>
                        <a:pt x="395143" y="262172"/>
                        <a:pt x="297749" y="141926"/>
                        <a:pt x="297749" y="141827"/>
                      </a:cubicBezTo>
                      <a:cubicBezTo>
                        <a:pt x="284313" y="124826"/>
                        <a:pt x="272013" y="106958"/>
                        <a:pt x="260927" y="88340"/>
                      </a:cubicBezTo>
                      <a:cubicBezTo>
                        <a:pt x="250050" y="70577"/>
                        <a:pt x="245459" y="48424"/>
                        <a:pt x="237376" y="28466"/>
                      </a:cubicBezTo>
                      <a:cubicBezTo>
                        <a:pt x="234465" y="18963"/>
                        <a:pt x="228634" y="10618"/>
                        <a:pt x="220711" y="4616"/>
                      </a:cubicBezTo>
                      <a:cubicBezTo>
                        <a:pt x="211697" y="364"/>
                        <a:pt x="201589" y="-995"/>
                        <a:pt x="191772" y="724"/>
                      </a:cubicBezTo>
                      <a:cubicBezTo>
                        <a:pt x="175934" y="1226"/>
                        <a:pt x="160202" y="3502"/>
                        <a:pt x="144871" y="7510"/>
                      </a:cubicBezTo>
                      <a:cubicBezTo>
                        <a:pt x="129484" y="11650"/>
                        <a:pt x="115902" y="20774"/>
                        <a:pt x="106253" y="33455"/>
                      </a:cubicBezTo>
                      <a:cubicBezTo>
                        <a:pt x="101028" y="43750"/>
                        <a:pt x="95232" y="53745"/>
                        <a:pt x="88890" y="63392"/>
                      </a:cubicBezTo>
                      <a:cubicBezTo>
                        <a:pt x="78546" y="75168"/>
                        <a:pt x="62429" y="80076"/>
                        <a:pt x="47277" y="76065"/>
                      </a:cubicBezTo>
                      <a:cubicBezTo>
                        <a:pt x="32454" y="73110"/>
                        <a:pt x="21123" y="61099"/>
                        <a:pt x="19037" y="46128"/>
                      </a:cubicBezTo>
                      <a:cubicBezTo>
                        <a:pt x="18148" y="43040"/>
                        <a:pt x="17415" y="39910"/>
                        <a:pt x="16842" y="36748"/>
                      </a:cubicBezTo>
                      <a:close/>
                    </a:path>
                  </a:pathLst>
                </a:custGeom>
                <a:solidFill>
                  <a:srgbClr val="455A64"/>
                </a:solidFill>
                <a:ln w="9963" cap="flat">
                  <a:noFill/>
                  <a:prstDash val="solid"/>
                  <a:miter/>
                </a:ln>
              </p:spPr>
              <p:txBody>
                <a:bodyPr rtlCol="0" anchor="ctr"/>
                <a:lstStyle/>
                <a:p>
                  <a:pPr defTabSz="685783">
                    <a:buClrTx/>
                    <a:defRPr/>
                  </a:pPr>
                  <a:endParaRPr lang="en-US" sz="1350" kern="1200" dirty="0">
                    <a:solidFill>
                      <a:prstClr val="black"/>
                    </a:solidFill>
                    <a:latin typeface="Calibri" panose="020F0502020204030204"/>
                    <a:ea typeface="+mn-ea"/>
                  </a:endParaRPr>
                </a:p>
              </p:txBody>
            </p:sp>
            <p:sp>
              <p:nvSpPr>
                <p:cNvPr id="2783" name="Freeform: Shape 2782">
                  <a:extLst>
                    <a:ext uri="{FF2B5EF4-FFF2-40B4-BE49-F238E27FC236}">
                      <a16:creationId xmlns:a16="http://schemas.microsoft.com/office/drawing/2014/main" id="{6997EDCA-3163-7CBF-43C8-B1AF44BBA69E}"/>
                    </a:ext>
                  </a:extLst>
                </p:cNvPr>
                <p:cNvSpPr/>
                <p:nvPr/>
              </p:nvSpPr>
              <p:spPr>
                <a:xfrm>
                  <a:off x="7368113" y="5448935"/>
                  <a:ext cx="294164" cy="178198"/>
                </a:xfrm>
                <a:custGeom>
                  <a:avLst/>
                  <a:gdLst>
                    <a:gd name="connsiteX0" fmla="*/ 1 w 294164"/>
                    <a:gd name="connsiteY0" fmla="*/ 140274 h 178198"/>
                    <a:gd name="connsiteX1" fmla="*/ 81628 w 294164"/>
                    <a:gd name="connsiteY1" fmla="*/ 21924 h 178198"/>
                    <a:gd name="connsiteX2" fmla="*/ 239495 w 294164"/>
                    <a:gd name="connsiteY2" fmla="*/ 25916 h 178198"/>
                    <a:gd name="connsiteX3" fmla="*/ 285997 w 294164"/>
                    <a:gd name="connsiteY3" fmla="*/ 125705 h 178198"/>
                    <a:gd name="connsiteX4" fmla="*/ 128130 w 294164"/>
                    <a:gd name="connsiteY4" fmla="*/ 178194 h 178198"/>
                    <a:gd name="connsiteX5" fmla="*/ 1 w 294164"/>
                    <a:gd name="connsiteY5" fmla="*/ 140274 h 178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4164" h="178198">
                      <a:moveTo>
                        <a:pt x="1" y="140274"/>
                      </a:moveTo>
                      <a:cubicBezTo>
                        <a:pt x="1" y="140274"/>
                        <a:pt x="-1097" y="63636"/>
                        <a:pt x="81628" y="21924"/>
                      </a:cubicBezTo>
                      <a:cubicBezTo>
                        <a:pt x="164354" y="-19788"/>
                        <a:pt x="214348" y="7554"/>
                        <a:pt x="239495" y="25916"/>
                      </a:cubicBezTo>
                      <a:cubicBezTo>
                        <a:pt x="269432" y="47670"/>
                        <a:pt x="312241" y="93074"/>
                        <a:pt x="285997" y="125705"/>
                      </a:cubicBezTo>
                      <a:cubicBezTo>
                        <a:pt x="257557" y="161030"/>
                        <a:pt x="212352" y="177695"/>
                        <a:pt x="128130" y="178194"/>
                      </a:cubicBezTo>
                      <a:cubicBezTo>
                        <a:pt x="43908" y="178693"/>
                        <a:pt x="1" y="140274"/>
                        <a:pt x="1" y="140274"/>
                      </a:cubicBezTo>
                      <a:close/>
                    </a:path>
                  </a:pathLst>
                </a:custGeom>
                <a:solidFill>
                  <a:srgbClr val="FAFAFA"/>
                </a:solidFill>
                <a:ln w="9963" cap="flat">
                  <a:noFill/>
                  <a:prstDash val="solid"/>
                  <a:miter/>
                </a:ln>
              </p:spPr>
              <p:txBody>
                <a:bodyPr rtlCol="0" anchor="ctr"/>
                <a:lstStyle/>
                <a:p>
                  <a:pPr defTabSz="685783">
                    <a:buClrTx/>
                    <a:defRPr/>
                  </a:pPr>
                  <a:endParaRPr lang="en-US" sz="1350" kern="1200" dirty="0">
                    <a:solidFill>
                      <a:prstClr val="black"/>
                    </a:solidFill>
                    <a:latin typeface="Calibri" panose="020F0502020204030204"/>
                    <a:ea typeface="+mn-ea"/>
                  </a:endParaRPr>
                </a:p>
              </p:txBody>
            </p:sp>
            <p:sp>
              <p:nvSpPr>
                <p:cNvPr id="2784" name="Freeform: Shape 2783">
                  <a:extLst>
                    <a:ext uri="{FF2B5EF4-FFF2-40B4-BE49-F238E27FC236}">
                      <a16:creationId xmlns:a16="http://schemas.microsoft.com/office/drawing/2014/main" id="{6123162B-2421-501C-909A-6C19AAC92330}"/>
                    </a:ext>
                  </a:extLst>
                </p:cNvPr>
                <p:cNvSpPr/>
                <p:nvPr/>
              </p:nvSpPr>
              <p:spPr>
                <a:xfrm>
                  <a:off x="7246383" y="5262594"/>
                  <a:ext cx="146048" cy="70271"/>
                </a:xfrm>
                <a:custGeom>
                  <a:avLst/>
                  <a:gdLst>
                    <a:gd name="connsiteX0" fmla="*/ 10066 w 146048"/>
                    <a:gd name="connsiteY0" fmla="*/ 70256 h 70271"/>
                    <a:gd name="connsiteX1" fmla="*/ 17551 w 146048"/>
                    <a:gd name="connsiteY1" fmla="*/ 66364 h 70271"/>
                    <a:gd name="connsiteX2" fmla="*/ 145181 w 146048"/>
                    <a:gd name="connsiteY2" fmla="*/ 21260 h 70271"/>
                    <a:gd name="connsiteX3" fmla="*/ 131410 w 146048"/>
                    <a:gd name="connsiteY3" fmla="*/ 503 h 70271"/>
                    <a:gd name="connsiteX4" fmla="*/ 1684 w 146048"/>
                    <a:gd name="connsiteY4" fmla="*/ 55986 h 70271"/>
                    <a:gd name="connsiteX5" fmla="*/ 3679 w 146048"/>
                    <a:gd name="connsiteY5" fmla="*/ 68387 h 70271"/>
                    <a:gd name="connsiteX6" fmla="*/ 4079 w 146048"/>
                    <a:gd name="connsiteY6" fmla="*/ 68660 h 70271"/>
                    <a:gd name="connsiteX7" fmla="*/ 10066 w 146048"/>
                    <a:gd name="connsiteY7" fmla="*/ 70256 h 70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6048" h="70271">
                      <a:moveTo>
                        <a:pt x="10066" y="70256"/>
                      </a:moveTo>
                      <a:cubicBezTo>
                        <a:pt x="13014" y="70129"/>
                        <a:pt x="15754" y="68705"/>
                        <a:pt x="17551" y="66364"/>
                      </a:cubicBezTo>
                      <a:cubicBezTo>
                        <a:pt x="27030" y="53392"/>
                        <a:pt x="87403" y="4894"/>
                        <a:pt x="145181" y="21260"/>
                      </a:cubicBezTo>
                      <a:cubicBezTo>
                        <a:pt x="148175" y="14574"/>
                        <a:pt x="143385" y="7688"/>
                        <a:pt x="131410" y="503"/>
                      </a:cubicBezTo>
                      <a:cubicBezTo>
                        <a:pt x="70539" y="-5284"/>
                        <a:pt x="13359" y="40419"/>
                        <a:pt x="1684" y="55986"/>
                      </a:cubicBezTo>
                      <a:cubicBezTo>
                        <a:pt x="-1189" y="59962"/>
                        <a:pt x="-296" y="65513"/>
                        <a:pt x="3679" y="68387"/>
                      </a:cubicBezTo>
                      <a:cubicBezTo>
                        <a:pt x="3810" y="68481"/>
                        <a:pt x="3943" y="68572"/>
                        <a:pt x="4079" y="68660"/>
                      </a:cubicBezTo>
                      <a:cubicBezTo>
                        <a:pt x="5855" y="69814"/>
                        <a:pt x="7952" y="70373"/>
                        <a:pt x="10066" y="70256"/>
                      </a:cubicBezTo>
                      <a:close/>
                    </a:path>
                  </a:pathLst>
                </a:custGeom>
                <a:solidFill>
                  <a:srgbClr val="FAFAFA"/>
                </a:solidFill>
                <a:ln w="9963" cap="flat">
                  <a:noFill/>
                  <a:prstDash val="solid"/>
                  <a:miter/>
                </a:ln>
              </p:spPr>
              <p:txBody>
                <a:bodyPr rtlCol="0" anchor="ctr"/>
                <a:lstStyle/>
                <a:p>
                  <a:pPr defTabSz="685783">
                    <a:buClrTx/>
                    <a:defRPr/>
                  </a:pPr>
                  <a:endParaRPr lang="en-US" sz="1350" kern="1200" dirty="0">
                    <a:solidFill>
                      <a:prstClr val="black"/>
                    </a:solidFill>
                    <a:latin typeface="Calibri" panose="020F0502020204030204"/>
                    <a:ea typeface="+mn-ea"/>
                  </a:endParaRPr>
                </a:p>
              </p:txBody>
            </p:sp>
            <p:sp>
              <p:nvSpPr>
                <p:cNvPr id="2785" name="Freeform: Shape 2784">
                  <a:extLst>
                    <a:ext uri="{FF2B5EF4-FFF2-40B4-BE49-F238E27FC236}">
                      <a16:creationId xmlns:a16="http://schemas.microsoft.com/office/drawing/2014/main" id="{0C0C7D57-21EA-913F-B13F-4E7B8C499E30}"/>
                    </a:ext>
                  </a:extLst>
                </p:cNvPr>
                <p:cNvSpPr/>
                <p:nvPr/>
              </p:nvSpPr>
              <p:spPr>
                <a:xfrm>
                  <a:off x="7284602" y="5307665"/>
                  <a:ext cx="139992" cy="70393"/>
                </a:xfrm>
                <a:custGeom>
                  <a:avLst/>
                  <a:gdLst>
                    <a:gd name="connsiteX0" fmla="*/ 139992 w 139992"/>
                    <a:gd name="connsiteY0" fmla="*/ 19996 h 70393"/>
                    <a:gd name="connsiteX1" fmla="*/ 123627 w 139992"/>
                    <a:gd name="connsiteY1" fmla="*/ 38 h 70393"/>
                    <a:gd name="connsiteX2" fmla="*/ 1684 w 139992"/>
                    <a:gd name="connsiteY2" fmla="*/ 56120 h 70393"/>
                    <a:gd name="connsiteX3" fmla="*/ 3679 w 139992"/>
                    <a:gd name="connsiteY3" fmla="*/ 68521 h 70393"/>
                    <a:gd name="connsiteX4" fmla="*/ 4079 w 139992"/>
                    <a:gd name="connsiteY4" fmla="*/ 68793 h 70393"/>
                    <a:gd name="connsiteX5" fmla="*/ 9767 w 139992"/>
                    <a:gd name="connsiteY5" fmla="*/ 70390 h 70393"/>
                    <a:gd name="connsiteX6" fmla="*/ 17351 w 139992"/>
                    <a:gd name="connsiteY6" fmla="*/ 66498 h 70393"/>
                    <a:gd name="connsiteX7" fmla="*/ 139992 w 139992"/>
                    <a:gd name="connsiteY7" fmla="*/ 19996 h 70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9992" h="70393">
                      <a:moveTo>
                        <a:pt x="139992" y="19996"/>
                      </a:moveTo>
                      <a:cubicBezTo>
                        <a:pt x="138044" y="11109"/>
                        <a:pt x="131960" y="3690"/>
                        <a:pt x="123627" y="38"/>
                      </a:cubicBezTo>
                      <a:cubicBezTo>
                        <a:pt x="65749" y="-1458"/>
                        <a:pt x="12661" y="41152"/>
                        <a:pt x="1684" y="56120"/>
                      </a:cubicBezTo>
                      <a:cubicBezTo>
                        <a:pt x="-1189" y="60095"/>
                        <a:pt x="-296" y="65647"/>
                        <a:pt x="3679" y="68521"/>
                      </a:cubicBezTo>
                      <a:cubicBezTo>
                        <a:pt x="3810" y="68615"/>
                        <a:pt x="3943" y="68706"/>
                        <a:pt x="4079" y="68793"/>
                      </a:cubicBezTo>
                      <a:cubicBezTo>
                        <a:pt x="5770" y="69888"/>
                        <a:pt x="7753" y="70444"/>
                        <a:pt x="9767" y="70390"/>
                      </a:cubicBezTo>
                      <a:cubicBezTo>
                        <a:pt x="12750" y="70292"/>
                        <a:pt x="15532" y="68864"/>
                        <a:pt x="17351" y="66498"/>
                      </a:cubicBezTo>
                      <a:cubicBezTo>
                        <a:pt x="26432" y="53625"/>
                        <a:pt x="83711" y="7623"/>
                        <a:pt x="139992" y="19996"/>
                      </a:cubicBezTo>
                      <a:close/>
                    </a:path>
                  </a:pathLst>
                </a:custGeom>
                <a:solidFill>
                  <a:srgbClr val="FAFAFA"/>
                </a:solidFill>
                <a:ln w="9963" cap="flat">
                  <a:noFill/>
                  <a:prstDash val="solid"/>
                  <a:miter/>
                </a:ln>
              </p:spPr>
              <p:txBody>
                <a:bodyPr rtlCol="0" anchor="ctr"/>
                <a:lstStyle/>
                <a:p>
                  <a:pPr defTabSz="685783">
                    <a:buClrTx/>
                    <a:defRPr/>
                  </a:pPr>
                  <a:endParaRPr lang="en-US" sz="1350" kern="1200" dirty="0">
                    <a:solidFill>
                      <a:prstClr val="black"/>
                    </a:solidFill>
                    <a:latin typeface="Calibri" panose="020F0502020204030204"/>
                    <a:ea typeface="+mn-ea"/>
                  </a:endParaRPr>
                </a:p>
              </p:txBody>
            </p:sp>
            <p:sp>
              <p:nvSpPr>
                <p:cNvPr id="2786" name="Freeform: Shape 2785">
                  <a:extLst>
                    <a:ext uri="{FF2B5EF4-FFF2-40B4-BE49-F238E27FC236}">
                      <a16:creationId xmlns:a16="http://schemas.microsoft.com/office/drawing/2014/main" id="{77EC8BF2-2903-0E29-1811-53BA3EDEE6F4}"/>
                    </a:ext>
                  </a:extLst>
                </p:cNvPr>
                <p:cNvSpPr/>
                <p:nvPr/>
              </p:nvSpPr>
              <p:spPr>
                <a:xfrm>
                  <a:off x="7360548" y="5397322"/>
                  <a:ext cx="154554" cy="70254"/>
                </a:xfrm>
                <a:custGeom>
                  <a:avLst/>
                  <a:gdLst>
                    <a:gd name="connsiteX0" fmla="*/ 154555 w 154554"/>
                    <a:gd name="connsiteY0" fmla="*/ 24740 h 70254"/>
                    <a:gd name="connsiteX1" fmla="*/ 128809 w 154554"/>
                    <a:gd name="connsiteY1" fmla="*/ 292 h 70254"/>
                    <a:gd name="connsiteX2" fmla="*/ 1678 w 154554"/>
                    <a:gd name="connsiteY2" fmla="*/ 56074 h 70254"/>
                    <a:gd name="connsiteX3" fmla="*/ 3620 w 154554"/>
                    <a:gd name="connsiteY3" fmla="*/ 68340 h 70254"/>
                    <a:gd name="connsiteX4" fmla="*/ 4073 w 154554"/>
                    <a:gd name="connsiteY4" fmla="*/ 68648 h 70254"/>
                    <a:gd name="connsiteX5" fmla="*/ 9761 w 154554"/>
                    <a:gd name="connsiteY5" fmla="*/ 70244 h 70254"/>
                    <a:gd name="connsiteX6" fmla="*/ 17345 w 154554"/>
                    <a:gd name="connsiteY6" fmla="*/ 66353 h 70254"/>
                    <a:gd name="connsiteX7" fmla="*/ 154555 w 154554"/>
                    <a:gd name="connsiteY7" fmla="*/ 24740 h 702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4554" h="70254">
                      <a:moveTo>
                        <a:pt x="154555" y="24740"/>
                      </a:moveTo>
                      <a:cubicBezTo>
                        <a:pt x="149087" y="13837"/>
                        <a:pt x="139980" y="5189"/>
                        <a:pt x="128809" y="292"/>
                      </a:cubicBezTo>
                      <a:cubicBezTo>
                        <a:pt x="68936" y="-3999"/>
                        <a:pt x="12954" y="40208"/>
                        <a:pt x="1678" y="56074"/>
                      </a:cubicBezTo>
                      <a:cubicBezTo>
                        <a:pt x="-1173" y="59998"/>
                        <a:pt x="-303" y="65489"/>
                        <a:pt x="3620" y="68340"/>
                      </a:cubicBezTo>
                      <a:cubicBezTo>
                        <a:pt x="3768" y="68447"/>
                        <a:pt x="3919" y="68550"/>
                        <a:pt x="4073" y="68648"/>
                      </a:cubicBezTo>
                      <a:cubicBezTo>
                        <a:pt x="5747" y="69779"/>
                        <a:pt x="7742" y="70339"/>
                        <a:pt x="9761" y="70244"/>
                      </a:cubicBezTo>
                      <a:cubicBezTo>
                        <a:pt x="12744" y="70146"/>
                        <a:pt x="15526" y="68719"/>
                        <a:pt x="17345" y="66353"/>
                      </a:cubicBezTo>
                      <a:cubicBezTo>
                        <a:pt x="27323" y="52681"/>
                        <a:pt x="93883" y="-506"/>
                        <a:pt x="154555" y="24740"/>
                      </a:cubicBezTo>
                      <a:close/>
                    </a:path>
                  </a:pathLst>
                </a:custGeom>
                <a:solidFill>
                  <a:srgbClr val="FAFAFA"/>
                </a:solidFill>
                <a:ln w="9963" cap="flat">
                  <a:noFill/>
                  <a:prstDash val="solid"/>
                  <a:miter/>
                </a:ln>
              </p:spPr>
              <p:txBody>
                <a:bodyPr rtlCol="0" anchor="ctr"/>
                <a:lstStyle/>
                <a:p>
                  <a:pPr defTabSz="685783">
                    <a:buClrTx/>
                    <a:defRPr/>
                  </a:pPr>
                  <a:endParaRPr lang="en-US" sz="1350" kern="1200" dirty="0">
                    <a:solidFill>
                      <a:prstClr val="black"/>
                    </a:solidFill>
                    <a:latin typeface="Calibri" panose="020F0502020204030204"/>
                    <a:ea typeface="+mn-ea"/>
                  </a:endParaRPr>
                </a:p>
              </p:txBody>
            </p:sp>
            <p:sp>
              <p:nvSpPr>
                <p:cNvPr id="2787" name="Freeform: Shape 2786">
                  <a:extLst>
                    <a:ext uri="{FF2B5EF4-FFF2-40B4-BE49-F238E27FC236}">
                      <a16:creationId xmlns:a16="http://schemas.microsoft.com/office/drawing/2014/main" id="{7AB83026-E560-756B-87E3-3AF15D35DF07}"/>
                    </a:ext>
                  </a:extLst>
                </p:cNvPr>
                <p:cNvSpPr/>
                <p:nvPr/>
              </p:nvSpPr>
              <p:spPr>
                <a:xfrm>
                  <a:off x="7322628" y="5352271"/>
                  <a:ext cx="142979" cy="70393"/>
                </a:xfrm>
                <a:custGeom>
                  <a:avLst/>
                  <a:gdLst>
                    <a:gd name="connsiteX0" fmla="*/ 9761 w 142979"/>
                    <a:gd name="connsiteY0" fmla="*/ 70390 h 70393"/>
                    <a:gd name="connsiteX1" fmla="*/ 17245 w 142979"/>
                    <a:gd name="connsiteY1" fmla="*/ 66498 h 70393"/>
                    <a:gd name="connsiteX2" fmla="*/ 142980 w 142979"/>
                    <a:gd name="connsiteY2" fmla="*/ 20994 h 70393"/>
                    <a:gd name="connsiteX3" fmla="*/ 123620 w 142979"/>
                    <a:gd name="connsiteY3" fmla="*/ 38 h 70393"/>
                    <a:gd name="connsiteX4" fmla="*/ 1678 w 142979"/>
                    <a:gd name="connsiteY4" fmla="*/ 56220 h 70393"/>
                    <a:gd name="connsiteX5" fmla="*/ 3620 w 142979"/>
                    <a:gd name="connsiteY5" fmla="*/ 68486 h 70393"/>
                    <a:gd name="connsiteX6" fmla="*/ 4073 w 142979"/>
                    <a:gd name="connsiteY6" fmla="*/ 68793 h 70393"/>
                    <a:gd name="connsiteX7" fmla="*/ 9761 w 142979"/>
                    <a:gd name="connsiteY7" fmla="*/ 70390 h 70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2979" h="70393">
                      <a:moveTo>
                        <a:pt x="9761" y="70390"/>
                      </a:moveTo>
                      <a:cubicBezTo>
                        <a:pt x="12708" y="70263"/>
                        <a:pt x="15448" y="68838"/>
                        <a:pt x="17245" y="66498"/>
                      </a:cubicBezTo>
                      <a:cubicBezTo>
                        <a:pt x="26625" y="53625"/>
                        <a:pt x="85701" y="6625"/>
                        <a:pt x="142980" y="20994"/>
                      </a:cubicBezTo>
                      <a:cubicBezTo>
                        <a:pt x="140084" y="11409"/>
                        <a:pt x="132947" y="3683"/>
                        <a:pt x="123620" y="38"/>
                      </a:cubicBezTo>
                      <a:cubicBezTo>
                        <a:pt x="65643" y="-1458"/>
                        <a:pt x="12555" y="41152"/>
                        <a:pt x="1678" y="56220"/>
                      </a:cubicBezTo>
                      <a:cubicBezTo>
                        <a:pt x="-1173" y="60144"/>
                        <a:pt x="-303" y="65635"/>
                        <a:pt x="3620" y="68486"/>
                      </a:cubicBezTo>
                      <a:cubicBezTo>
                        <a:pt x="3768" y="68593"/>
                        <a:pt x="3919" y="68696"/>
                        <a:pt x="4073" y="68793"/>
                      </a:cubicBezTo>
                      <a:cubicBezTo>
                        <a:pt x="5764" y="69888"/>
                        <a:pt x="7747" y="70444"/>
                        <a:pt x="9761" y="70390"/>
                      </a:cubicBezTo>
                      <a:close/>
                    </a:path>
                  </a:pathLst>
                </a:custGeom>
                <a:solidFill>
                  <a:srgbClr val="FAFAFA"/>
                </a:solidFill>
                <a:ln w="9963" cap="flat">
                  <a:noFill/>
                  <a:prstDash val="solid"/>
                  <a:miter/>
                </a:ln>
              </p:spPr>
              <p:txBody>
                <a:bodyPr rtlCol="0" anchor="ctr"/>
                <a:lstStyle/>
                <a:p>
                  <a:pPr defTabSz="685783">
                    <a:buClrTx/>
                    <a:defRPr/>
                  </a:pPr>
                  <a:endParaRPr lang="en-US" sz="1350" kern="1200" dirty="0">
                    <a:solidFill>
                      <a:prstClr val="black"/>
                    </a:solidFill>
                    <a:latin typeface="Calibri" panose="020F0502020204030204"/>
                    <a:ea typeface="+mn-ea"/>
                  </a:endParaRPr>
                </a:p>
              </p:txBody>
            </p:sp>
            <p:sp>
              <p:nvSpPr>
                <p:cNvPr id="2788" name="Freeform: Shape 2787">
                  <a:extLst>
                    <a:ext uri="{FF2B5EF4-FFF2-40B4-BE49-F238E27FC236}">
                      <a16:creationId xmlns:a16="http://schemas.microsoft.com/office/drawing/2014/main" id="{F0DD757F-C7D7-5B4D-DEDC-6B69371C492E}"/>
                    </a:ext>
                  </a:extLst>
                </p:cNvPr>
                <p:cNvSpPr/>
                <p:nvPr/>
              </p:nvSpPr>
              <p:spPr>
                <a:xfrm>
                  <a:off x="7456227" y="4793889"/>
                  <a:ext cx="423950" cy="524459"/>
                </a:xfrm>
                <a:custGeom>
                  <a:avLst/>
                  <a:gdLst>
                    <a:gd name="connsiteX0" fmla="*/ 215246 w 423950"/>
                    <a:gd name="connsiteY0" fmla="*/ 0 h 524459"/>
                    <a:gd name="connsiteX1" fmla="*/ 281007 w 423950"/>
                    <a:gd name="connsiteY1" fmla="*/ 265340 h 524459"/>
                    <a:gd name="connsiteX2" fmla="*/ 368821 w 423950"/>
                    <a:gd name="connsiteY2" fmla="*/ 429992 h 524459"/>
                    <a:gd name="connsiteX3" fmla="*/ 417319 w 423950"/>
                    <a:gd name="connsiteY3" fmla="*/ 482082 h 524459"/>
                    <a:gd name="connsiteX4" fmla="*/ 417834 w 423950"/>
                    <a:gd name="connsiteY4" fmla="*/ 512843 h 524459"/>
                    <a:gd name="connsiteX5" fmla="*/ 414425 w 423950"/>
                    <a:gd name="connsiteY5" fmla="*/ 515711 h 524459"/>
                    <a:gd name="connsiteX6" fmla="*/ 251669 w 423950"/>
                    <a:gd name="connsiteY6" fmla="*/ 468711 h 524459"/>
                    <a:gd name="connsiteX7" fmla="*/ 70751 w 423950"/>
                    <a:gd name="connsiteY7" fmla="*/ 296374 h 524459"/>
                    <a:gd name="connsiteX8" fmla="*/ 52090 w 423950"/>
                    <a:gd name="connsiteY8" fmla="*/ 244683 h 524459"/>
                    <a:gd name="connsiteX9" fmla="*/ 50793 w 423950"/>
                    <a:gd name="connsiteY9" fmla="*/ 212851 h 524459"/>
                    <a:gd name="connsiteX10" fmla="*/ 0 w 423950"/>
                    <a:gd name="connsiteY10" fmla="*/ 78434 h 524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23950" h="524459">
                      <a:moveTo>
                        <a:pt x="215246" y="0"/>
                      </a:moveTo>
                      <a:cubicBezTo>
                        <a:pt x="215246" y="0"/>
                        <a:pt x="246280" y="199579"/>
                        <a:pt x="281007" y="265340"/>
                      </a:cubicBezTo>
                      <a:cubicBezTo>
                        <a:pt x="317230" y="333496"/>
                        <a:pt x="314436" y="365129"/>
                        <a:pt x="368821" y="429992"/>
                      </a:cubicBezTo>
                      <a:cubicBezTo>
                        <a:pt x="380597" y="444162"/>
                        <a:pt x="407640" y="470607"/>
                        <a:pt x="417319" y="482082"/>
                      </a:cubicBezTo>
                      <a:cubicBezTo>
                        <a:pt x="425956" y="490434"/>
                        <a:pt x="426186" y="504207"/>
                        <a:pt x="417834" y="512843"/>
                      </a:cubicBezTo>
                      <a:cubicBezTo>
                        <a:pt x="416799" y="513913"/>
                        <a:pt x="415657" y="514874"/>
                        <a:pt x="414425" y="515711"/>
                      </a:cubicBezTo>
                      <a:cubicBezTo>
                        <a:pt x="389378" y="538862"/>
                        <a:pt x="309447" y="513616"/>
                        <a:pt x="251669" y="468711"/>
                      </a:cubicBezTo>
                      <a:cubicBezTo>
                        <a:pt x="193891" y="423805"/>
                        <a:pt x="82027" y="310944"/>
                        <a:pt x="70751" y="296374"/>
                      </a:cubicBezTo>
                      <a:cubicBezTo>
                        <a:pt x="60085" y="281089"/>
                        <a:pt x="53647" y="263257"/>
                        <a:pt x="52090" y="244683"/>
                      </a:cubicBezTo>
                      <a:cubicBezTo>
                        <a:pt x="50649" y="234138"/>
                        <a:pt x="50215" y="223479"/>
                        <a:pt x="50793" y="212851"/>
                      </a:cubicBezTo>
                      <a:cubicBezTo>
                        <a:pt x="43009" y="178423"/>
                        <a:pt x="14769" y="121045"/>
                        <a:pt x="0" y="78434"/>
                      </a:cubicBezTo>
                      <a:close/>
                    </a:path>
                  </a:pathLst>
                </a:custGeom>
                <a:solidFill>
                  <a:srgbClr val="FFA8A7"/>
                </a:solidFill>
                <a:ln w="9963" cap="flat">
                  <a:noFill/>
                  <a:prstDash val="solid"/>
                  <a:miter/>
                </a:ln>
              </p:spPr>
              <p:txBody>
                <a:bodyPr rtlCol="0" anchor="ctr"/>
                <a:lstStyle/>
                <a:p>
                  <a:pPr defTabSz="685783">
                    <a:buClrTx/>
                    <a:defRPr/>
                  </a:pPr>
                  <a:endParaRPr lang="en-US" sz="1350" kern="1200" dirty="0">
                    <a:solidFill>
                      <a:prstClr val="black"/>
                    </a:solidFill>
                    <a:latin typeface="Calibri" panose="020F0502020204030204"/>
                    <a:ea typeface="+mn-ea"/>
                  </a:endParaRPr>
                </a:p>
              </p:txBody>
            </p:sp>
            <p:sp>
              <p:nvSpPr>
                <p:cNvPr id="2789" name="Freeform: Shape 2788">
                  <a:extLst>
                    <a:ext uri="{FF2B5EF4-FFF2-40B4-BE49-F238E27FC236}">
                      <a16:creationId xmlns:a16="http://schemas.microsoft.com/office/drawing/2014/main" id="{E8A837DB-E0A0-5800-2CA8-4B9D1E664EEA}"/>
                    </a:ext>
                  </a:extLst>
                </p:cNvPr>
                <p:cNvSpPr/>
                <p:nvPr/>
              </p:nvSpPr>
              <p:spPr>
                <a:xfrm>
                  <a:off x="7507120" y="5183965"/>
                  <a:ext cx="557638" cy="246563"/>
                </a:xfrm>
                <a:custGeom>
                  <a:avLst/>
                  <a:gdLst>
                    <a:gd name="connsiteX0" fmla="*/ 0 w 557638"/>
                    <a:gd name="connsiteY0" fmla="*/ 0 h 246563"/>
                    <a:gd name="connsiteX1" fmla="*/ 5389 w 557638"/>
                    <a:gd name="connsiteY1" fmla="*/ 26245 h 246563"/>
                    <a:gd name="connsiteX2" fmla="*/ 89611 w 557638"/>
                    <a:gd name="connsiteY2" fmla="*/ 74143 h 246563"/>
                    <a:gd name="connsiteX3" fmla="*/ 156170 w 557638"/>
                    <a:gd name="connsiteY3" fmla="*/ 136312 h 246563"/>
                    <a:gd name="connsiteX4" fmla="*/ 270928 w 557638"/>
                    <a:gd name="connsiteY4" fmla="*/ 227220 h 246563"/>
                    <a:gd name="connsiteX5" fmla="*/ 471604 w 557638"/>
                    <a:gd name="connsiteY5" fmla="*/ 234904 h 246563"/>
                    <a:gd name="connsiteX6" fmla="*/ 557623 w 557638"/>
                    <a:gd name="connsiteY6" fmla="*/ 165052 h 246563"/>
                    <a:gd name="connsiteX7" fmla="*/ 537665 w 557638"/>
                    <a:gd name="connsiteY7" fmla="*/ 112562 h 246563"/>
                    <a:gd name="connsiteX8" fmla="*/ 0 w 557638"/>
                    <a:gd name="connsiteY8" fmla="*/ 0 h 2465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57638" h="246563">
                      <a:moveTo>
                        <a:pt x="0" y="0"/>
                      </a:moveTo>
                      <a:cubicBezTo>
                        <a:pt x="284" y="8992"/>
                        <a:pt x="2106" y="17868"/>
                        <a:pt x="5389" y="26245"/>
                      </a:cubicBezTo>
                      <a:cubicBezTo>
                        <a:pt x="12574" y="39816"/>
                        <a:pt x="68455" y="65362"/>
                        <a:pt x="89611" y="74143"/>
                      </a:cubicBezTo>
                      <a:cubicBezTo>
                        <a:pt x="110766" y="82925"/>
                        <a:pt x="134017" y="95897"/>
                        <a:pt x="156170" y="136312"/>
                      </a:cubicBezTo>
                      <a:cubicBezTo>
                        <a:pt x="179820" y="179421"/>
                        <a:pt x="222829" y="208859"/>
                        <a:pt x="270928" y="227220"/>
                      </a:cubicBezTo>
                      <a:cubicBezTo>
                        <a:pt x="335495" y="250060"/>
                        <a:pt x="405479" y="252740"/>
                        <a:pt x="471604" y="234904"/>
                      </a:cubicBezTo>
                      <a:cubicBezTo>
                        <a:pt x="554030" y="214447"/>
                        <a:pt x="557623" y="165052"/>
                        <a:pt x="557623" y="165052"/>
                      </a:cubicBezTo>
                      <a:cubicBezTo>
                        <a:pt x="557623" y="165052"/>
                        <a:pt x="558920" y="118450"/>
                        <a:pt x="537665" y="112562"/>
                      </a:cubicBezTo>
                      <a:cubicBezTo>
                        <a:pt x="516410" y="106675"/>
                        <a:pt x="0" y="0"/>
                        <a:pt x="0" y="0"/>
                      </a:cubicBezTo>
                      <a:close/>
                    </a:path>
                  </a:pathLst>
                </a:custGeom>
                <a:solidFill>
                  <a:srgbClr val="263238"/>
                </a:solidFill>
                <a:ln w="9963" cap="flat">
                  <a:noFill/>
                  <a:prstDash val="solid"/>
                  <a:miter/>
                </a:ln>
              </p:spPr>
              <p:txBody>
                <a:bodyPr rtlCol="0" anchor="ctr"/>
                <a:lstStyle/>
                <a:p>
                  <a:pPr defTabSz="685783">
                    <a:buClrTx/>
                    <a:defRPr/>
                  </a:pPr>
                  <a:endParaRPr lang="en-US" sz="1350" kern="1200" dirty="0">
                    <a:solidFill>
                      <a:prstClr val="black"/>
                    </a:solidFill>
                    <a:latin typeface="Calibri" panose="020F0502020204030204"/>
                    <a:ea typeface="+mn-ea"/>
                  </a:endParaRPr>
                </a:p>
              </p:txBody>
            </p:sp>
            <p:sp>
              <p:nvSpPr>
                <p:cNvPr id="2790" name="Freeform: Shape 2789">
                  <a:extLst>
                    <a:ext uri="{FF2B5EF4-FFF2-40B4-BE49-F238E27FC236}">
                      <a16:creationId xmlns:a16="http://schemas.microsoft.com/office/drawing/2014/main" id="{44A423A5-20C7-66DD-73E0-18FB5BD07540}"/>
                    </a:ext>
                  </a:extLst>
                </p:cNvPr>
                <p:cNvSpPr/>
                <p:nvPr/>
              </p:nvSpPr>
              <p:spPr>
                <a:xfrm>
                  <a:off x="7499295" y="4957504"/>
                  <a:ext cx="558924" cy="437506"/>
                </a:xfrm>
                <a:custGeom>
                  <a:avLst/>
                  <a:gdLst>
                    <a:gd name="connsiteX0" fmla="*/ 7725 w 558924"/>
                    <a:gd name="connsiteY0" fmla="*/ 49235 h 437506"/>
                    <a:gd name="connsiteX1" fmla="*/ 42 w 558924"/>
                    <a:gd name="connsiteY1" fmla="*/ 61909 h 437506"/>
                    <a:gd name="connsiteX2" fmla="*/ 4931 w 558924"/>
                    <a:gd name="connsiteY2" fmla="*/ 127271 h 437506"/>
                    <a:gd name="connsiteX3" fmla="*/ 7825 w 558924"/>
                    <a:gd name="connsiteY3" fmla="*/ 226561 h 437506"/>
                    <a:gd name="connsiteX4" fmla="*/ 161401 w 558924"/>
                    <a:gd name="connsiteY4" fmla="*/ 319565 h 437506"/>
                    <a:gd name="connsiteX5" fmla="*/ 343017 w 558924"/>
                    <a:gd name="connsiteY5" fmla="*/ 434422 h 437506"/>
                    <a:gd name="connsiteX6" fmla="*/ 552575 w 558924"/>
                    <a:gd name="connsiteY6" fmla="*/ 376545 h 437506"/>
                    <a:gd name="connsiteX7" fmla="*/ 478032 w 558924"/>
                    <a:gd name="connsiteY7" fmla="*/ 282842 h 437506"/>
                    <a:gd name="connsiteX8" fmla="*/ 295518 w 558924"/>
                    <a:gd name="connsiteY8" fmla="*/ 134356 h 437506"/>
                    <a:gd name="connsiteX9" fmla="*/ 255103 w 558924"/>
                    <a:gd name="connsiteY9" fmla="*/ 83563 h 437506"/>
                    <a:gd name="connsiteX10" fmla="*/ 227461 w 558924"/>
                    <a:gd name="connsiteY10" fmla="*/ 25885 h 437506"/>
                    <a:gd name="connsiteX11" fmla="*/ 209100 w 558924"/>
                    <a:gd name="connsiteY11" fmla="*/ 3233 h 437506"/>
                    <a:gd name="connsiteX12" fmla="*/ 179962 w 558924"/>
                    <a:gd name="connsiteY12" fmla="*/ 1337 h 437506"/>
                    <a:gd name="connsiteX13" fmla="*/ 133759 w 558924"/>
                    <a:gd name="connsiteY13" fmla="*/ 11316 h 437506"/>
                    <a:gd name="connsiteX14" fmla="*/ 97037 w 558924"/>
                    <a:gd name="connsiteY14" fmla="*/ 39855 h 437506"/>
                    <a:gd name="connsiteX15" fmla="*/ 81769 w 558924"/>
                    <a:gd name="connsiteY15" fmla="*/ 70491 h 437506"/>
                    <a:gd name="connsiteX16" fmla="*/ 41055 w 558924"/>
                    <a:gd name="connsiteY16" fmla="*/ 86058 h 437506"/>
                    <a:gd name="connsiteX17" fmla="*/ 11118 w 558924"/>
                    <a:gd name="connsiteY17" fmla="*/ 58216 h 437506"/>
                    <a:gd name="connsiteX18" fmla="*/ 7725 w 558924"/>
                    <a:gd name="connsiteY18" fmla="*/ 49235 h 437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8924" h="437506">
                      <a:moveTo>
                        <a:pt x="7725" y="49235"/>
                      </a:moveTo>
                      <a:cubicBezTo>
                        <a:pt x="5630" y="50433"/>
                        <a:pt x="1538" y="52029"/>
                        <a:pt x="42" y="61909"/>
                      </a:cubicBezTo>
                      <a:cubicBezTo>
                        <a:pt x="-557" y="65601"/>
                        <a:pt x="5530" y="104519"/>
                        <a:pt x="4931" y="127271"/>
                      </a:cubicBezTo>
                      <a:cubicBezTo>
                        <a:pt x="4232" y="151619"/>
                        <a:pt x="-5048" y="197822"/>
                        <a:pt x="7825" y="226561"/>
                      </a:cubicBezTo>
                      <a:cubicBezTo>
                        <a:pt x="54926" y="268473"/>
                        <a:pt x="124878" y="275258"/>
                        <a:pt x="161401" y="319565"/>
                      </a:cubicBezTo>
                      <a:cubicBezTo>
                        <a:pt x="197924" y="363871"/>
                        <a:pt x="233249" y="419853"/>
                        <a:pt x="343017" y="434422"/>
                      </a:cubicBezTo>
                      <a:cubicBezTo>
                        <a:pt x="452786" y="448991"/>
                        <a:pt x="534214" y="408976"/>
                        <a:pt x="552575" y="376545"/>
                      </a:cubicBezTo>
                      <a:cubicBezTo>
                        <a:pt x="570936" y="344113"/>
                        <a:pt x="550480" y="316072"/>
                        <a:pt x="478032" y="282842"/>
                      </a:cubicBezTo>
                      <a:cubicBezTo>
                        <a:pt x="401095" y="247617"/>
                        <a:pt x="295617" y="134456"/>
                        <a:pt x="295518" y="134356"/>
                      </a:cubicBezTo>
                      <a:cubicBezTo>
                        <a:pt x="280958" y="118320"/>
                        <a:pt x="267458" y="101353"/>
                        <a:pt x="255103" y="83563"/>
                      </a:cubicBezTo>
                      <a:cubicBezTo>
                        <a:pt x="243029" y="66599"/>
                        <a:pt x="236841" y="44545"/>
                        <a:pt x="227461" y="25885"/>
                      </a:cubicBezTo>
                      <a:cubicBezTo>
                        <a:pt x="223897" y="16578"/>
                        <a:pt x="217467" y="8646"/>
                        <a:pt x="209100" y="3233"/>
                      </a:cubicBezTo>
                      <a:cubicBezTo>
                        <a:pt x="199794" y="-291"/>
                        <a:pt x="189646" y="-951"/>
                        <a:pt x="179962" y="1337"/>
                      </a:cubicBezTo>
                      <a:cubicBezTo>
                        <a:pt x="164239" y="2942"/>
                        <a:pt x="148743" y="6289"/>
                        <a:pt x="133759" y="11316"/>
                      </a:cubicBezTo>
                      <a:cubicBezTo>
                        <a:pt x="118670" y="16453"/>
                        <a:pt x="105741" y="26502"/>
                        <a:pt x="97037" y="39855"/>
                      </a:cubicBezTo>
                      <a:cubicBezTo>
                        <a:pt x="91149" y="49834"/>
                        <a:pt x="88555" y="61310"/>
                        <a:pt x="81769" y="70491"/>
                      </a:cubicBezTo>
                      <a:cubicBezTo>
                        <a:pt x="72262" y="83000"/>
                        <a:pt x="56482" y="89033"/>
                        <a:pt x="41055" y="86058"/>
                      </a:cubicBezTo>
                      <a:cubicBezTo>
                        <a:pt x="26214" y="83996"/>
                        <a:pt x="14249" y="72869"/>
                        <a:pt x="11118" y="58216"/>
                      </a:cubicBezTo>
                      <a:cubicBezTo>
                        <a:pt x="9831" y="55284"/>
                        <a:pt x="8698" y="52286"/>
                        <a:pt x="7725" y="49235"/>
                      </a:cubicBezTo>
                      <a:close/>
                    </a:path>
                  </a:pathLst>
                </a:custGeom>
                <a:solidFill>
                  <a:srgbClr val="455A64"/>
                </a:solidFill>
                <a:ln w="9963" cap="flat">
                  <a:noFill/>
                  <a:prstDash val="solid"/>
                  <a:miter/>
                </a:ln>
              </p:spPr>
              <p:txBody>
                <a:bodyPr rtlCol="0" anchor="ctr"/>
                <a:lstStyle/>
                <a:p>
                  <a:pPr defTabSz="685783">
                    <a:buClrTx/>
                    <a:defRPr/>
                  </a:pPr>
                  <a:endParaRPr lang="en-US" sz="1350" kern="1200" dirty="0">
                    <a:solidFill>
                      <a:prstClr val="black"/>
                    </a:solidFill>
                    <a:latin typeface="Calibri" panose="020F0502020204030204"/>
                    <a:ea typeface="+mn-ea"/>
                  </a:endParaRPr>
                </a:p>
              </p:txBody>
            </p:sp>
            <p:sp>
              <p:nvSpPr>
                <p:cNvPr id="2791" name="Freeform: Shape 2790">
                  <a:extLst>
                    <a:ext uri="{FF2B5EF4-FFF2-40B4-BE49-F238E27FC236}">
                      <a16:creationId xmlns:a16="http://schemas.microsoft.com/office/drawing/2014/main" id="{8C487E0C-D68D-0471-B0B8-612A5471C703}"/>
                    </a:ext>
                  </a:extLst>
                </p:cNvPr>
                <p:cNvSpPr/>
                <p:nvPr/>
              </p:nvSpPr>
              <p:spPr>
                <a:xfrm>
                  <a:off x="7770042" y="5218848"/>
                  <a:ext cx="291051" cy="181355"/>
                </a:xfrm>
                <a:custGeom>
                  <a:avLst/>
                  <a:gdLst>
                    <a:gd name="connsiteX0" fmla="*/ 122 w 291051"/>
                    <a:gd name="connsiteY0" fmla="*/ 151623 h 181355"/>
                    <a:gd name="connsiteX1" fmla="*/ 73268 w 291051"/>
                    <a:gd name="connsiteY1" fmla="*/ 27885 h 181355"/>
                    <a:gd name="connsiteX2" fmla="*/ 231035 w 291051"/>
                    <a:gd name="connsiteY2" fmla="*/ 20799 h 181355"/>
                    <a:gd name="connsiteX3" fmla="*/ 284422 w 291051"/>
                    <a:gd name="connsiteY3" fmla="*/ 117196 h 181355"/>
                    <a:gd name="connsiteX4" fmla="*/ 130647 w 291051"/>
                    <a:gd name="connsiteY4" fmla="*/ 180562 h 181355"/>
                    <a:gd name="connsiteX5" fmla="*/ 122 w 291051"/>
                    <a:gd name="connsiteY5" fmla="*/ 151623 h 1813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1051" h="181355">
                      <a:moveTo>
                        <a:pt x="122" y="151623"/>
                      </a:moveTo>
                      <a:cubicBezTo>
                        <a:pt x="122" y="151623"/>
                        <a:pt x="-6264" y="75285"/>
                        <a:pt x="73268" y="27885"/>
                      </a:cubicBezTo>
                      <a:cubicBezTo>
                        <a:pt x="152800" y="-19515"/>
                        <a:pt x="204690" y="4334"/>
                        <a:pt x="231035" y="20799"/>
                      </a:cubicBezTo>
                      <a:cubicBezTo>
                        <a:pt x="262469" y="40757"/>
                        <a:pt x="308272" y="82769"/>
                        <a:pt x="284422" y="117196"/>
                      </a:cubicBezTo>
                      <a:cubicBezTo>
                        <a:pt x="258577" y="154318"/>
                        <a:pt x="214570" y="174076"/>
                        <a:pt x="130647" y="180562"/>
                      </a:cubicBezTo>
                      <a:cubicBezTo>
                        <a:pt x="46724" y="187049"/>
                        <a:pt x="122" y="151623"/>
                        <a:pt x="122" y="151623"/>
                      </a:cubicBezTo>
                      <a:close/>
                    </a:path>
                  </a:pathLst>
                </a:custGeom>
                <a:solidFill>
                  <a:srgbClr val="FAFAFA"/>
                </a:solidFill>
                <a:ln w="9963" cap="flat">
                  <a:noFill/>
                  <a:prstDash val="solid"/>
                  <a:miter/>
                </a:ln>
              </p:spPr>
              <p:txBody>
                <a:bodyPr rtlCol="0" anchor="ctr"/>
                <a:lstStyle/>
                <a:p>
                  <a:pPr defTabSz="685783">
                    <a:buClrTx/>
                    <a:defRPr/>
                  </a:pPr>
                  <a:endParaRPr lang="en-US" sz="1350" kern="1200" dirty="0">
                    <a:solidFill>
                      <a:prstClr val="black"/>
                    </a:solidFill>
                    <a:latin typeface="Calibri" panose="020F0502020204030204"/>
                    <a:ea typeface="+mn-ea"/>
                  </a:endParaRPr>
                </a:p>
              </p:txBody>
            </p:sp>
            <p:sp>
              <p:nvSpPr>
                <p:cNvPr id="2792" name="Freeform: Shape 2791">
                  <a:extLst>
                    <a:ext uri="{FF2B5EF4-FFF2-40B4-BE49-F238E27FC236}">
                      <a16:creationId xmlns:a16="http://schemas.microsoft.com/office/drawing/2014/main" id="{C582EAE8-7634-4078-0A3B-BB9AEB7B24EA}"/>
                    </a:ext>
                  </a:extLst>
                </p:cNvPr>
                <p:cNvSpPr/>
                <p:nvPr/>
              </p:nvSpPr>
              <p:spPr>
                <a:xfrm>
                  <a:off x="7630429" y="5044327"/>
                  <a:ext cx="142434" cy="78308"/>
                </a:xfrm>
                <a:custGeom>
                  <a:avLst/>
                  <a:gdLst>
                    <a:gd name="connsiteX0" fmla="*/ 10409 w 142434"/>
                    <a:gd name="connsiteY0" fmla="*/ 78268 h 78308"/>
                    <a:gd name="connsiteX1" fmla="*/ 17594 w 142434"/>
                    <a:gd name="connsiteY1" fmla="*/ 73877 h 78308"/>
                    <a:gd name="connsiteX2" fmla="*/ 141831 w 142434"/>
                    <a:gd name="connsiteY2" fmla="*/ 19991 h 78308"/>
                    <a:gd name="connsiteX3" fmla="*/ 126663 w 142434"/>
                    <a:gd name="connsiteY3" fmla="*/ 33 h 78308"/>
                    <a:gd name="connsiteX4" fmla="*/ 1328 w 142434"/>
                    <a:gd name="connsiteY4" fmla="*/ 64497 h 78308"/>
                    <a:gd name="connsiteX5" fmla="*/ 4141 w 142434"/>
                    <a:gd name="connsiteY5" fmla="*/ 76593 h 78308"/>
                    <a:gd name="connsiteX6" fmla="*/ 4621 w 142434"/>
                    <a:gd name="connsiteY6" fmla="*/ 76871 h 78308"/>
                    <a:gd name="connsiteX7" fmla="*/ 10409 w 142434"/>
                    <a:gd name="connsiteY7" fmla="*/ 78268 h 783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2434" h="78308">
                      <a:moveTo>
                        <a:pt x="10409" y="78268"/>
                      </a:moveTo>
                      <a:cubicBezTo>
                        <a:pt x="13334" y="77936"/>
                        <a:pt x="15964" y="76329"/>
                        <a:pt x="17594" y="73877"/>
                      </a:cubicBezTo>
                      <a:cubicBezTo>
                        <a:pt x="26176" y="60206"/>
                        <a:pt x="82856" y="7617"/>
                        <a:pt x="141831" y="19991"/>
                      </a:cubicBezTo>
                      <a:cubicBezTo>
                        <a:pt x="144326" y="13106"/>
                        <a:pt x="139037" y="6519"/>
                        <a:pt x="126663" y="33"/>
                      </a:cubicBezTo>
                      <a:cubicBezTo>
                        <a:pt x="65492" y="-1464"/>
                        <a:pt x="11606" y="48032"/>
                        <a:pt x="1328" y="64497"/>
                      </a:cubicBezTo>
                      <a:cubicBezTo>
                        <a:pt x="-1235" y="68614"/>
                        <a:pt x="24" y="74030"/>
                        <a:pt x="4141" y="76593"/>
                      </a:cubicBezTo>
                      <a:cubicBezTo>
                        <a:pt x="4298" y="76691"/>
                        <a:pt x="4458" y="76783"/>
                        <a:pt x="4621" y="76871"/>
                      </a:cubicBezTo>
                      <a:cubicBezTo>
                        <a:pt x="6342" y="77967"/>
                        <a:pt x="8378" y="78458"/>
                        <a:pt x="10409" y="78268"/>
                      </a:cubicBezTo>
                      <a:close/>
                    </a:path>
                  </a:pathLst>
                </a:custGeom>
                <a:solidFill>
                  <a:srgbClr val="FAFAFA"/>
                </a:solidFill>
                <a:ln w="9963" cap="flat">
                  <a:noFill/>
                  <a:prstDash val="solid"/>
                  <a:miter/>
                </a:ln>
              </p:spPr>
              <p:txBody>
                <a:bodyPr rtlCol="0" anchor="ctr"/>
                <a:lstStyle/>
                <a:p>
                  <a:pPr defTabSz="685783">
                    <a:buClrTx/>
                    <a:defRPr/>
                  </a:pPr>
                  <a:endParaRPr lang="en-US" sz="1350" kern="1200" dirty="0">
                    <a:solidFill>
                      <a:prstClr val="black"/>
                    </a:solidFill>
                    <a:latin typeface="Calibri" panose="020F0502020204030204"/>
                    <a:ea typeface="+mn-ea"/>
                  </a:endParaRPr>
                </a:p>
              </p:txBody>
            </p:sp>
            <p:sp>
              <p:nvSpPr>
                <p:cNvPr id="2793" name="Freeform: Shape 2792">
                  <a:extLst>
                    <a:ext uri="{FF2B5EF4-FFF2-40B4-BE49-F238E27FC236}">
                      <a16:creationId xmlns:a16="http://schemas.microsoft.com/office/drawing/2014/main" id="{53072BAC-FFEF-D5BB-AA76-E21A2207E3A4}"/>
                    </a:ext>
                  </a:extLst>
                </p:cNvPr>
                <p:cNvSpPr/>
                <p:nvPr/>
              </p:nvSpPr>
              <p:spPr>
                <a:xfrm>
                  <a:off x="7671437" y="5086571"/>
                  <a:ext cx="136747" cy="78181"/>
                </a:xfrm>
                <a:custGeom>
                  <a:avLst/>
                  <a:gdLst>
                    <a:gd name="connsiteX0" fmla="*/ 136747 w 136747"/>
                    <a:gd name="connsiteY0" fmla="*/ 19060 h 78181"/>
                    <a:gd name="connsiteX1" fmla="*/ 119085 w 136747"/>
                    <a:gd name="connsiteY1" fmla="*/ 0 h 78181"/>
                    <a:gd name="connsiteX2" fmla="*/ 1333 w 136747"/>
                    <a:gd name="connsiteY2" fmla="*/ 64464 h 78181"/>
                    <a:gd name="connsiteX3" fmla="*/ 4204 w 136747"/>
                    <a:gd name="connsiteY3" fmla="*/ 76692 h 78181"/>
                    <a:gd name="connsiteX4" fmla="*/ 4627 w 136747"/>
                    <a:gd name="connsiteY4" fmla="*/ 76938 h 78181"/>
                    <a:gd name="connsiteX5" fmla="*/ 10414 w 136747"/>
                    <a:gd name="connsiteY5" fmla="*/ 78135 h 78181"/>
                    <a:gd name="connsiteX6" fmla="*/ 17599 w 136747"/>
                    <a:gd name="connsiteY6" fmla="*/ 73744 h 78181"/>
                    <a:gd name="connsiteX7" fmla="*/ 136747 w 136747"/>
                    <a:gd name="connsiteY7" fmla="*/ 19060 h 78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6747" h="78181">
                      <a:moveTo>
                        <a:pt x="136747" y="19060"/>
                      </a:moveTo>
                      <a:cubicBezTo>
                        <a:pt x="134262" y="10239"/>
                        <a:pt x="127691" y="3149"/>
                        <a:pt x="119085" y="0"/>
                      </a:cubicBezTo>
                      <a:cubicBezTo>
                        <a:pt x="61207" y="2595"/>
                        <a:pt x="11213" y="48697"/>
                        <a:pt x="1333" y="64464"/>
                      </a:cubicBezTo>
                      <a:cubicBezTo>
                        <a:pt x="-1250" y="68633"/>
                        <a:pt x="35" y="74108"/>
                        <a:pt x="4204" y="76692"/>
                      </a:cubicBezTo>
                      <a:cubicBezTo>
                        <a:pt x="4343" y="76778"/>
                        <a:pt x="4484" y="76860"/>
                        <a:pt x="4627" y="76938"/>
                      </a:cubicBezTo>
                      <a:cubicBezTo>
                        <a:pt x="6391" y="77912"/>
                        <a:pt x="8409" y="78330"/>
                        <a:pt x="10414" y="78135"/>
                      </a:cubicBezTo>
                      <a:cubicBezTo>
                        <a:pt x="13340" y="77803"/>
                        <a:pt x="15969" y="76196"/>
                        <a:pt x="17599" y="73744"/>
                      </a:cubicBezTo>
                      <a:cubicBezTo>
                        <a:pt x="25882" y="60472"/>
                        <a:pt x="79768" y="10678"/>
                        <a:pt x="136747" y="19060"/>
                      </a:cubicBezTo>
                      <a:close/>
                    </a:path>
                  </a:pathLst>
                </a:custGeom>
                <a:solidFill>
                  <a:srgbClr val="FAFAFA"/>
                </a:solidFill>
                <a:ln w="9963" cap="flat">
                  <a:noFill/>
                  <a:prstDash val="solid"/>
                  <a:miter/>
                </a:ln>
              </p:spPr>
              <p:txBody>
                <a:bodyPr rtlCol="0" anchor="ctr"/>
                <a:lstStyle/>
                <a:p>
                  <a:pPr defTabSz="685783">
                    <a:buClrTx/>
                    <a:defRPr/>
                  </a:pPr>
                  <a:endParaRPr lang="en-US" sz="1350" kern="1200" dirty="0">
                    <a:solidFill>
                      <a:prstClr val="black"/>
                    </a:solidFill>
                    <a:latin typeface="Calibri" panose="020F0502020204030204"/>
                    <a:ea typeface="+mn-ea"/>
                  </a:endParaRPr>
                </a:p>
              </p:txBody>
            </p:sp>
            <p:sp>
              <p:nvSpPr>
                <p:cNvPr id="2794" name="Freeform: Shape 2793">
                  <a:extLst>
                    <a:ext uri="{FF2B5EF4-FFF2-40B4-BE49-F238E27FC236}">
                      <a16:creationId xmlns:a16="http://schemas.microsoft.com/office/drawing/2014/main" id="{C494AE71-5A59-C1FE-A53F-DE403CF4DAF4}"/>
                    </a:ext>
                  </a:extLst>
                </p:cNvPr>
                <p:cNvSpPr/>
                <p:nvPr/>
              </p:nvSpPr>
              <p:spPr>
                <a:xfrm>
                  <a:off x="7753538" y="5171292"/>
                  <a:ext cx="151542" cy="78181"/>
                </a:xfrm>
                <a:custGeom>
                  <a:avLst/>
                  <a:gdLst>
                    <a:gd name="connsiteX0" fmla="*/ 151542 w 151542"/>
                    <a:gd name="connsiteY0" fmla="*/ 22652 h 78181"/>
                    <a:gd name="connsiteX1" fmla="*/ 124100 w 151542"/>
                    <a:gd name="connsiteY1" fmla="*/ 0 h 78181"/>
                    <a:gd name="connsiteX2" fmla="*/ 1359 w 151542"/>
                    <a:gd name="connsiteY2" fmla="*/ 64464 h 78181"/>
                    <a:gd name="connsiteX3" fmla="*/ 4163 w 151542"/>
                    <a:gd name="connsiteY3" fmla="*/ 76707 h 78181"/>
                    <a:gd name="connsiteX4" fmla="*/ 4552 w 151542"/>
                    <a:gd name="connsiteY4" fmla="*/ 76937 h 78181"/>
                    <a:gd name="connsiteX5" fmla="*/ 10340 w 151542"/>
                    <a:gd name="connsiteY5" fmla="*/ 78135 h 78181"/>
                    <a:gd name="connsiteX6" fmla="*/ 17625 w 151542"/>
                    <a:gd name="connsiteY6" fmla="*/ 73744 h 78181"/>
                    <a:gd name="connsiteX7" fmla="*/ 151542 w 151542"/>
                    <a:gd name="connsiteY7" fmla="*/ 22652 h 78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1542" h="78181">
                      <a:moveTo>
                        <a:pt x="151542" y="22652"/>
                      </a:moveTo>
                      <a:cubicBezTo>
                        <a:pt x="145311" y="12137"/>
                        <a:pt x="135606" y="4125"/>
                        <a:pt x="124100" y="0"/>
                      </a:cubicBezTo>
                      <a:cubicBezTo>
                        <a:pt x="64226" y="0"/>
                        <a:pt x="11438" y="48298"/>
                        <a:pt x="1359" y="64464"/>
                      </a:cubicBezTo>
                      <a:cubicBezTo>
                        <a:pt x="-1248" y="68619"/>
                        <a:pt x="8" y="74100"/>
                        <a:pt x="4163" y="76707"/>
                      </a:cubicBezTo>
                      <a:cubicBezTo>
                        <a:pt x="4291" y="76787"/>
                        <a:pt x="4420" y="76864"/>
                        <a:pt x="4552" y="76937"/>
                      </a:cubicBezTo>
                      <a:cubicBezTo>
                        <a:pt x="6316" y="77912"/>
                        <a:pt x="8334" y="78330"/>
                        <a:pt x="10340" y="78135"/>
                      </a:cubicBezTo>
                      <a:cubicBezTo>
                        <a:pt x="13302" y="77831"/>
                        <a:pt x="15973" y="76221"/>
                        <a:pt x="17625" y="73744"/>
                      </a:cubicBezTo>
                      <a:cubicBezTo>
                        <a:pt x="26606" y="58976"/>
                        <a:pt x="89273" y="1197"/>
                        <a:pt x="151542" y="22652"/>
                      </a:cubicBezTo>
                      <a:close/>
                    </a:path>
                  </a:pathLst>
                </a:custGeom>
                <a:solidFill>
                  <a:srgbClr val="FAFAFA"/>
                </a:solidFill>
                <a:ln w="9963" cap="flat">
                  <a:noFill/>
                  <a:prstDash val="solid"/>
                  <a:miter/>
                </a:ln>
              </p:spPr>
              <p:txBody>
                <a:bodyPr rtlCol="0" anchor="ctr"/>
                <a:lstStyle/>
                <a:p>
                  <a:pPr defTabSz="685783">
                    <a:buClrTx/>
                    <a:defRPr/>
                  </a:pPr>
                  <a:endParaRPr lang="en-US" sz="1350" kern="1200" dirty="0">
                    <a:solidFill>
                      <a:prstClr val="black"/>
                    </a:solidFill>
                    <a:latin typeface="Calibri" panose="020F0502020204030204"/>
                    <a:ea typeface="+mn-ea"/>
                  </a:endParaRPr>
                </a:p>
              </p:txBody>
            </p:sp>
            <p:sp>
              <p:nvSpPr>
                <p:cNvPr id="2795" name="Freeform: Shape 2794">
                  <a:extLst>
                    <a:ext uri="{FF2B5EF4-FFF2-40B4-BE49-F238E27FC236}">
                      <a16:creationId xmlns:a16="http://schemas.microsoft.com/office/drawing/2014/main" id="{9C3ED2B8-D10E-EF98-AA5F-7D04016EEF40}"/>
                    </a:ext>
                  </a:extLst>
                </p:cNvPr>
                <p:cNvSpPr/>
                <p:nvPr/>
              </p:nvSpPr>
              <p:spPr>
                <a:xfrm>
                  <a:off x="7712156" y="5128782"/>
                  <a:ext cx="139835" cy="78102"/>
                </a:xfrm>
                <a:custGeom>
                  <a:avLst/>
                  <a:gdLst>
                    <a:gd name="connsiteX0" fmla="*/ 10409 w 139835"/>
                    <a:gd name="connsiteY0" fmla="*/ 78035 h 78102"/>
                    <a:gd name="connsiteX1" fmla="*/ 17694 w 139835"/>
                    <a:gd name="connsiteY1" fmla="*/ 73645 h 78102"/>
                    <a:gd name="connsiteX2" fmla="*/ 139836 w 139835"/>
                    <a:gd name="connsiteY2" fmla="*/ 19459 h 78102"/>
                    <a:gd name="connsiteX3" fmla="*/ 119080 w 139835"/>
                    <a:gd name="connsiteY3" fmla="*/ 0 h 78102"/>
                    <a:gd name="connsiteX4" fmla="*/ 1328 w 139835"/>
                    <a:gd name="connsiteY4" fmla="*/ 64464 h 78102"/>
                    <a:gd name="connsiteX5" fmla="*/ 4141 w 139835"/>
                    <a:gd name="connsiteY5" fmla="*/ 76560 h 78102"/>
                    <a:gd name="connsiteX6" fmla="*/ 4621 w 139835"/>
                    <a:gd name="connsiteY6" fmla="*/ 76838 h 78102"/>
                    <a:gd name="connsiteX7" fmla="*/ 10409 w 139835"/>
                    <a:gd name="connsiteY7" fmla="*/ 78035 h 78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9835" h="78102">
                      <a:moveTo>
                        <a:pt x="10409" y="78035"/>
                      </a:moveTo>
                      <a:cubicBezTo>
                        <a:pt x="13399" y="77820"/>
                        <a:pt x="16106" y="76188"/>
                        <a:pt x="17694" y="73645"/>
                      </a:cubicBezTo>
                      <a:cubicBezTo>
                        <a:pt x="26076" y="60173"/>
                        <a:pt x="81659" y="8782"/>
                        <a:pt x="139836" y="19459"/>
                      </a:cubicBezTo>
                      <a:cubicBezTo>
                        <a:pt x="136322" y="10096"/>
                        <a:pt x="128649" y="2903"/>
                        <a:pt x="119080" y="0"/>
                      </a:cubicBezTo>
                      <a:cubicBezTo>
                        <a:pt x="61202" y="2495"/>
                        <a:pt x="11207" y="48697"/>
                        <a:pt x="1328" y="64464"/>
                      </a:cubicBezTo>
                      <a:cubicBezTo>
                        <a:pt x="-1235" y="68581"/>
                        <a:pt x="24" y="73997"/>
                        <a:pt x="4141" y="76560"/>
                      </a:cubicBezTo>
                      <a:cubicBezTo>
                        <a:pt x="4298" y="76658"/>
                        <a:pt x="4458" y="76750"/>
                        <a:pt x="4621" y="76838"/>
                      </a:cubicBezTo>
                      <a:cubicBezTo>
                        <a:pt x="6368" y="77857"/>
                        <a:pt x="8401" y="78278"/>
                        <a:pt x="10409" y="78035"/>
                      </a:cubicBezTo>
                      <a:close/>
                    </a:path>
                  </a:pathLst>
                </a:custGeom>
                <a:solidFill>
                  <a:srgbClr val="FAFAFA"/>
                </a:solidFill>
                <a:ln w="9963" cap="flat">
                  <a:noFill/>
                  <a:prstDash val="solid"/>
                  <a:miter/>
                </a:ln>
              </p:spPr>
              <p:txBody>
                <a:bodyPr rtlCol="0" anchor="ctr"/>
                <a:lstStyle/>
                <a:p>
                  <a:pPr defTabSz="685783">
                    <a:buClrTx/>
                    <a:defRPr/>
                  </a:pPr>
                  <a:endParaRPr lang="en-US" sz="1350" kern="1200" dirty="0">
                    <a:solidFill>
                      <a:prstClr val="black"/>
                    </a:solidFill>
                    <a:latin typeface="Calibri" panose="020F0502020204030204"/>
                    <a:ea typeface="+mn-ea"/>
                  </a:endParaRPr>
                </a:p>
              </p:txBody>
            </p:sp>
            <p:sp>
              <p:nvSpPr>
                <p:cNvPr id="2796" name="Freeform: Shape 2795">
                  <a:extLst>
                    <a:ext uri="{FF2B5EF4-FFF2-40B4-BE49-F238E27FC236}">
                      <a16:creationId xmlns:a16="http://schemas.microsoft.com/office/drawing/2014/main" id="{18C7583E-7DF3-5D6E-C008-20564BC09515}"/>
                    </a:ext>
                  </a:extLst>
                </p:cNvPr>
                <p:cNvSpPr/>
                <p:nvPr/>
              </p:nvSpPr>
              <p:spPr>
                <a:xfrm>
                  <a:off x="6140675" y="3703690"/>
                  <a:ext cx="1538980" cy="1418630"/>
                </a:xfrm>
                <a:custGeom>
                  <a:avLst/>
                  <a:gdLst>
                    <a:gd name="connsiteX0" fmla="*/ 1386303 w 1538980"/>
                    <a:gd name="connsiteY0" fmla="*/ 498148 h 1418630"/>
                    <a:gd name="connsiteX1" fmla="*/ 1244303 w 1538980"/>
                    <a:gd name="connsiteY1" fmla="*/ 329305 h 1418630"/>
                    <a:gd name="connsiteX2" fmla="*/ 667321 w 1538980"/>
                    <a:gd name="connsiteY2" fmla="*/ 49895 h 1418630"/>
                    <a:gd name="connsiteX3" fmla="*/ 667321 w 1538980"/>
                    <a:gd name="connsiteY3" fmla="*/ 49895 h 1418630"/>
                    <a:gd name="connsiteX4" fmla="*/ 65292 w 1538980"/>
                    <a:gd name="connsiteY4" fmla="*/ 0 h 1418630"/>
                    <a:gd name="connsiteX5" fmla="*/ 18191 w 1538980"/>
                    <a:gd name="connsiteY5" fmla="*/ 394667 h 1418630"/>
                    <a:gd name="connsiteX6" fmla="*/ 299497 w 1538980"/>
                    <a:gd name="connsiteY6" fmla="*/ 633363 h 1418630"/>
                    <a:gd name="connsiteX7" fmla="*/ 694064 w 1538980"/>
                    <a:gd name="connsiteY7" fmla="*/ 800809 h 1418630"/>
                    <a:gd name="connsiteX8" fmla="*/ 753938 w 1538980"/>
                    <a:gd name="connsiteY8" fmla="*/ 915567 h 1418630"/>
                    <a:gd name="connsiteX9" fmla="*/ 857320 w 1538980"/>
                    <a:gd name="connsiteY9" fmla="*/ 1222220 h 1418630"/>
                    <a:gd name="connsiteX10" fmla="*/ 956411 w 1538980"/>
                    <a:gd name="connsiteY10" fmla="*/ 1418605 h 1418630"/>
                    <a:gd name="connsiteX11" fmla="*/ 1170459 w 1538980"/>
                    <a:gd name="connsiteY11" fmla="*/ 1349751 h 1418630"/>
                    <a:gd name="connsiteX12" fmla="*/ 1009499 w 1538980"/>
                    <a:gd name="connsiteY12" fmla="*/ 650527 h 1418630"/>
                    <a:gd name="connsiteX13" fmla="*/ 968386 w 1538980"/>
                    <a:gd name="connsiteY13" fmla="*/ 596641 h 1418630"/>
                    <a:gd name="connsiteX14" fmla="*/ 1072366 w 1538980"/>
                    <a:gd name="connsiteY14" fmla="*/ 630170 h 1418630"/>
                    <a:gd name="connsiteX15" fmla="*/ 1133836 w 1538980"/>
                    <a:gd name="connsiteY15" fmla="*/ 719182 h 1418630"/>
                    <a:gd name="connsiteX16" fmla="*/ 1232228 w 1538980"/>
                    <a:gd name="connsiteY16" fmla="*/ 1000089 h 1418630"/>
                    <a:gd name="connsiteX17" fmla="*/ 1326130 w 1538980"/>
                    <a:gd name="connsiteY17" fmla="*/ 1204657 h 1418630"/>
                    <a:gd name="connsiteX18" fmla="*/ 1538981 w 1538980"/>
                    <a:gd name="connsiteY18" fmla="*/ 1142389 h 1418630"/>
                    <a:gd name="connsiteX19" fmla="*/ 1386303 w 1538980"/>
                    <a:gd name="connsiteY19" fmla="*/ 498148 h 1418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538980" h="1418630">
                      <a:moveTo>
                        <a:pt x="1386303" y="498148"/>
                      </a:moveTo>
                      <a:cubicBezTo>
                        <a:pt x="1370237" y="421809"/>
                        <a:pt x="1317149" y="368422"/>
                        <a:pt x="1244303" y="329305"/>
                      </a:cubicBezTo>
                      <a:cubicBezTo>
                        <a:pt x="1010097" y="204169"/>
                        <a:pt x="667321" y="49895"/>
                        <a:pt x="667321" y="49895"/>
                      </a:cubicBezTo>
                      <a:lnTo>
                        <a:pt x="667321" y="49895"/>
                      </a:lnTo>
                      <a:lnTo>
                        <a:pt x="65292" y="0"/>
                      </a:lnTo>
                      <a:cubicBezTo>
                        <a:pt x="2325" y="157667"/>
                        <a:pt x="-18731" y="313239"/>
                        <a:pt x="18191" y="394667"/>
                      </a:cubicBezTo>
                      <a:cubicBezTo>
                        <a:pt x="68086" y="505732"/>
                        <a:pt x="136042" y="547744"/>
                        <a:pt x="299497" y="633363"/>
                      </a:cubicBezTo>
                      <a:cubicBezTo>
                        <a:pt x="434612" y="704213"/>
                        <a:pt x="654548" y="783047"/>
                        <a:pt x="694064" y="800809"/>
                      </a:cubicBezTo>
                      <a:cubicBezTo>
                        <a:pt x="724001" y="813882"/>
                        <a:pt x="738172" y="839927"/>
                        <a:pt x="753938" y="915567"/>
                      </a:cubicBezTo>
                      <a:cubicBezTo>
                        <a:pt x="770204" y="994900"/>
                        <a:pt x="773397" y="1057268"/>
                        <a:pt x="857320" y="1222220"/>
                      </a:cubicBezTo>
                      <a:cubicBezTo>
                        <a:pt x="939546" y="1383679"/>
                        <a:pt x="956411" y="1418605"/>
                        <a:pt x="956411" y="1418605"/>
                      </a:cubicBezTo>
                      <a:cubicBezTo>
                        <a:pt x="956411" y="1418605"/>
                        <a:pt x="1093322" y="1421998"/>
                        <a:pt x="1170459" y="1349751"/>
                      </a:cubicBezTo>
                      <a:cubicBezTo>
                        <a:pt x="1170459" y="1349751"/>
                        <a:pt x="1047319" y="747123"/>
                        <a:pt x="1009499" y="650527"/>
                      </a:cubicBezTo>
                      <a:cubicBezTo>
                        <a:pt x="999275" y="630158"/>
                        <a:pt x="985331" y="611881"/>
                        <a:pt x="968386" y="596641"/>
                      </a:cubicBezTo>
                      <a:cubicBezTo>
                        <a:pt x="1020176" y="613405"/>
                        <a:pt x="1058196" y="625779"/>
                        <a:pt x="1072366" y="630170"/>
                      </a:cubicBezTo>
                      <a:cubicBezTo>
                        <a:pt x="1103301" y="640149"/>
                        <a:pt x="1122261" y="642843"/>
                        <a:pt x="1133836" y="719182"/>
                      </a:cubicBezTo>
                      <a:cubicBezTo>
                        <a:pt x="1147108" y="805699"/>
                        <a:pt x="1156488" y="842122"/>
                        <a:pt x="1232228" y="1000089"/>
                      </a:cubicBezTo>
                      <a:cubicBezTo>
                        <a:pt x="1310563" y="1163544"/>
                        <a:pt x="1326130" y="1204657"/>
                        <a:pt x="1326130" y="1204657"/>
                      </a:cubicBezTo>
                      <a:cubicBezTo>
                        <a:pt x="1326130" y="1204657"/>
                        <a:pt x="1458451" y="1210944"/>
                        <a:pt x="1538981" y="1142389"/>
                      </a:cubicBezTo>
                      <a:cubicBezTo>
                        <a:pt x="1538781" y="1142189"/>
                        <a:pt x="1407758" y="599734"/>
                        <a:pt x="1386303" y="498148"/>
                      </a:cubicBezTo>
                      <a:close/>
                    </a:path>
                  </a:pathLst>
                </a:custGeom>
                <a:solidFill>
                  <a:srgbClr val="266E3E"/>
                </a:solidFill>
                <a:ln w="9963" cap="flat">
                  <a:noFill/>
                  <a:prstDash val="solid"/>
                  <a:miter/>
                </a:ln>
              </p:spPr>
              <p:txBody>
                <a:bodyPr rtlCol="0" anchor="ctr"/>
                <a:lstStyle/>
                <a:p>
                  <a:pPr defTabSz="685783">
                    <a:buClrTx/>
                    <a:defRPr/>
                  </a:pPr>
                  <a:endParaRPr lang="en-US" sz="1350" kern="1200" dirty="0">
                    <a:solidFill>
                      <a:prstClr val="black"/>
                    </a:solidFill>
                    <a:latin typeface="Calibri" panose="020F0502020204030204"/>
                    <a:ea typeface="+mn-ea"/>
                  </a:endParaRPr>
                </a:p>
              </p:txBody>
            </p:sp>
            <p:sp>
              <p:nvSpPr>
                <p:cNvPr id="2797" name="Freeform: Shape 2796">
                  <a:extLst>
                    <a:ext uri="{FF2B5EF4-FFF2-40B4-BE49-F238E27FC236}">
                      <a16:creationId xmlns:a16="http://schemas.microsoft.com/office/drawing/2014/main" id="{9DB528AB-D8C4-131E-0A90-FE4B5D6AB12B}"/>
                    </a:ext>
                  </a:extLst>
                </p:cNvPr>
                <p:cNvSpPr/>
                <p:nvPr/>
              </p:nvSpPr>
              <p:spPr>
                <a:xfrm>
                  <a:off x="6140557" y="3684187"/>
                  <a:ext cx="1538980" cy="1418630"/>
                </a:xfrm>
                <a:custGeom>
                  <a:avLst/>
                  <a:gdLst>
                    <a:gd name="connsiteX0" fmla="*/ 1386303 w 1538980"/>
                    <a:gd name="connsiteY0" fmla="*/ 498148 h 1418630"/>
                    <a:gd name="connsiteX1" fmla="*/ 1244303 w 1538980"/>
                    <a:gd name="connsiteY1" fmla="*/ 329305 h 1418630"/>
                    <a:gd name="connsiteX2" fmla="*/ 667321 w 1538980"/>
                    <a:gd name="connsiteY2" fmla="*/ 49895 h 1418630"/>
                    <a:gd name="connsiteX3" fmla="*/ 667321 w 1538980"/>
                    <a:gd name="connsiteY3" fmla="*/ 49895 h 1418630"/>
                    <a:gd name="connsiteX4" fmla="*/ 65292 w 1538980"/>
                    <a:gd name="connsiteY4" fmla="*/ 0 h 1418630"/>
                    <a:gd name="connsiteX5" fmla="*/ 18191 w 1538980"/>
                    <a:gd name="connsiteY5" fmla="*/ 394667 h 1418630"/>
                    <a:gd name="connsiteX6" fmla="*/ 299497 w 1538980"/>
                    <a:gd name="connsiteY6" fmla="*/ 633363 h 1418630"/>
                    <a:gd name="connsiteX7" fmla="*/ 694064 w 1538980"/>
                    <a:gd name="connsiteY7" fmla="*/ 800809 h 1418630"/>
                    <a:gd name="connsiteX8" fmla="*/ 753938 w 1538980"/>
                    <a:gd name="connsiteY8" fmla="*/ 915567 h 1418630"/>
                    <a:gd name="connsiteX9" fmla="*/ 857320 w 1538980"/>
                    <a:gd name="connsiteY9" fmla="*/ 1222220 h 1418630"/>
                    <a:gd name="connsiteX10" fmla="*/ 956411 w 1538980"/>
                    <a:gd name="connsiteY10" fmla="*/ 1418605 h 1418630"/>
                    <a:gd name="connsiteX11" fmla="*/ 1170459 w 1538980"/>
                    <a:gd name="connsiteY11" fmla="*/ 1349751 h 1418630"/>
                    <a:gd name="connsiteX12" fmla="*/ 1009499 w 1538980"/>
                    <a:gd name="connsiteY12" fmla="*/ 650527 h 1418630"/>
                    <a:gd name="connsiteX13" fmla="*/ 968386 w 1538980"/>
                    <a:gd name="connsiteY13" fmla="*/ 596641 h 1418630"/>
                    <a:gd name="connsiteX14" fmla="*/ 1072366 w 1538980"/>
                    <a:gd name="connsiteY14" fmla="*/ 630170 h 1418630"/>
                    <a:gd name="connsiteX15" fmla="*/ 1133836 w 1538980"/>
                    <a:gd name="connsiteY15" fmla="*/ 719182 h 1418630"/>
                    <a:gd name="connsiteX16" fmla="*/ 1232228 w 1538980"/>
                    <a:gd name="connsiteY16" fmla="*/ 1000089 h 1418630"/>
                    <a:gd name="connsiteX17" fmla="*/ 1326130 w 1538980"/>
                    <a:gd name="connsiteY17" fmla="*/ 1204657 h 1418630"/>
                    <a:gd name="connsiteX18" fmla="*/ 1538981 w 1538980"/>
                    <a:gd name="connsiteY18" fmla="*/ 1142389 h 1418630"/>
                    <a:gd name="connsiteX19" fmla="*/ 1386303 w 1538980"/>
                    <a:gd name="connsiteY19" fmla="*/ 498148 h 1418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538980" h="1418630">
                      <a:moveTo>
                        <a:pt x="1386303" y="498148"/>
                      </a:moveTo>
                      <a:cubicBezTo>
                        <a:pt x="1370237" y="421809"/>
                        <a:pt x="1317149" y="368422"/>
                        <a:pt x="1244303" y="329305"/>
                      </a:cubicBezTo>
                      <a:cubicBezTo>
                        <a:pt x="1010097" y="204169"/>
                        <a:pt x="667321" y="49895"/>
                        <a:pt x="667321" y="49895"/>
                      </a:cubicBezTo>
                      <a:lnTo>
                        <a:pt x="667321" y="49895"/>
                      </a:lnTo>
                      <a:lnTo>
                        <a:pt x="65292" y="0"/>
                      </a:lnTo>
                      <a:cubicBezTo>
                        <a:pt x="2325" y="157667"/>
                        <a:pt x="-18731" y="313239"/>
                        <a:pt x="18191" y="394667"/>
                      </a:cubicBezTo>
                      <a:cubicBezTo>
                        <a:pt x="68086" y="505732"/>
                        <a:pt x="136042" y="547744"/>
                        <a:pt x="299497" y="633363"/>
                      </a:cubicBezTo>
                      <a:cubicBezTo>
                        <a:pt x="434612" y="704213"/>
                        <a:pt x="654548" y="783047"/>
                        <a:pt x="694064" y="800809"/>
                      </a:cubicBezTo>
                      <a:cubicBezTo>
                        <a:pt x="724001" y="813882"/>
                        <a:pt x="738172" y="839927"/>
                        <a:pt x="753938" y="915567"/>
                      </a:cubicBezTo>
                      <a:cubicBezTo>
                        <a:pt x="770204" y="994900"/>
                        <a:pt x="773397" y="1057268"/>
                        <a:pt x="857320" y="1222220"/>
                      </a:cubicBezTo>
                      <a:cubicBezTo>
                        <a:pt x="939546" y="1383679"/>
                        <a:pt x="956411" y="1418605"/>
                        <a:pt x="956411" y="1418605"/>
                      </a:cubicBezTo>
                      <a:cubicBezTo>
                        <a:pt x="956411" y="1418605"/>
                        <a:pt x="1093322" y="1421998"/>
                        <a:pt x="1170459" y="1349751"/>
                      </a:cubicBezTo>
                      <a:cubicBezTo>
                        <a:pt x="1170459" y="1349751"/>
                        <a:pt x="1047319" y="747123"/>
                        <a:pt x="1009499" y="650527"/>
                      </a:cubicBezTo>
                      <a:cubicBezTo>
                        <a:pt x="999275" y="630158"/>
                        <a:pt x="985331" y="611881"/>
                        <a:pt x="968386" y="596641"/>
                      </a:cubicBezTo>
                      <a:cubicBezTo>
                        <a:pt x="1020176" y="613405"/>
                        <a:pt x="1058196" y="625779"/>
                        <a:pt x="1072366" y="630170"/>
                      </a:cubicBezTo>
                      <a:cubicBezTo>
                        <a:pt x="1103301" y="640149"/>
                        <a:pt x="1122261" y="642843"/>
                        <a:pt x="1133836" y="719182"/>
                      </a:cubicBezTo>
                      <a:cubicBezTo>
                        <a:pt x="1147108" y="805699"/>
                        <a:pt x="1156488" y="842122"/>
                        <a:pt x="1232228" y="1000089"/>
                      </a:cubicBezTo>
                      <a:cubicBezTo>
                        <a:pt x="1310563" y="1163544"/>
                        <a:pt x="1326130" y="1204657"/>
                        <a:pt x="1326130" y="1204657"/>
                      </a:cubicBezTo>
                      <a:cubicBezTo>
                        <a:pt x="1326130" y="1204657"/>
                        <a:pt x="1458451" y="1210944"/>
                        <a:pt x="1538981" y="1142389"/>
                      </a:cubicBezTo>
                      <a:cubicBezTo>
                        <a:pt x="1538781" y="1142189"/>
                        <a:pt x="1407758" y="599734"/>
                        <a:pt x="1386303" y="498148"/>
                      </a:cubicBezTo>
                      <a:close/>
                    </a:path>
                  </a:pathLst>
                </a:custGeom>
                <a:solidFill>
                  <a:srgbClr val="266E3E">
                    <a:alpha val="40000"/>
                  </a:srgbClr>
                </a:solidFill>
                <a:ln w="9963" cap="flat">
                  <a:noFill/>
                  <a:prstDash val="solid"/>
                  <a:miter/>
                </a:ln>
              </p:spPr>
              <p:txBody>
                <a:bodyPr rtlCol="0" anchor="ctr"/>
                <a:lstStyle/>
                <a:p>
                  <a:pPr defTabSz="685783">
                    <a:buClrTx/>
                    <a:defRPr/>
                  </a:pPr>
                  <a:endParaRPr lang="en-US" sz="1350" kern="1200" dirty="0">
                    <a:solidFill>
                      <a:prstClr val="black"/>
                    </a:solidFill>
                    <a:latin typeface="Calibri" panose="020F0502020204030204"/>
                    <a:ea typeface="+mn-ea"/>
                  </a:endParaRPr>
                </a:p>
              </p:txBody>
            </p:sp>
            <p:sp>
              <p:nvSpPr>
                <p:cNvPr id="2798" name="Freeform: Shape 2797">
                  <a:extLst>
                    <a:ext uri="{FF2B5EF4-FFF2-40B4-BE49-F238E27FC236}">
                      <a16:creationId xmlns:a16="http://schemas.microsoft.com/office/drawing/2014/main" id="{291CB171-8777-9335-61F5-C00EBFB265D0}"/>
                    </a:ext>
                  </a:extLst>
                </p:cNvPr>
                <p:cNvSpPr/>
                <p:nvPr/>
              </p:nvSpPr>
              <p:spPr>
                <a:xfrm>
                  <a:off x="6702918" y="3876525"/>
                  <a:ext cx="405144" cy="422707"/>
                </a:xfrm>
                <a:custGeom>
                  <a:avLst/>
                  <a:gdLst>
                    <a:gd name="connsiteX0" fmla="*/ 405145 w 405144"/>
                    <a:gd name="connsiteY0" fmla="*/ 422708 h 422707"/>
                    <a:gd name="connsiteX1" fmla="*/ 0 w 405144"/>
                    <a:gd name="connsiteY1" fmla="*/ 134616 h 422707"/>
                    <a:gd name="connsiteX2" fmla="*/ 0 w 405144"/>
                    <a:gd name="connsiteY2" fmla="*/ 134616 h 422707"/>
                    <a:gd name="connsiteX3" fmla="*/ 98293 w 405144"/>
                    <a:gd name="connsiteY3" fmla="*/ 0 h 422707"/>
                    <a:gd name="connsiteX4" fmla="*/ 61969 w 405144"/>
                    <a:gd name="connsiteY4" fmla="*/ 129726 h 422707"/>
                    <a:gd name="connsiteX5" fmla="*/ 345969 w 405144"/>
                    <a:gd name="connsiteY5" fmla="*/ 357046 h 422707"/>
                    <a:gd name="connsiteX6" fmla="*/ 405144 w 405144"/>
                    <a:gd name="connsiteY6" fmla="*/ 422708 h 422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5144" h="422707">
                      <a:moveTo>
                        <a:pt x="405145" y="422708"/>
                      </a:moveTo>
                      <a:cubicBezTo>
                        <a:pt x="287892" y="330602"/>
                        <a:pt x="0" y="134616"/>
                        <a:pt x="0" y="134616"/>
                      </a:cubicBezTo>
                      <a:lnTo>
                        <a:pt x="0" y="134616"/>
                      </a:lnTo>
                      <a:cubicBezTo>
                        <a:pt x="65262" y="94700"/>
                        <a:pt x="98293" y="0"/>
                        <a:pt x="98293" y="0"/>
                      </a:cubicBezTo>
                      <a:cubicBezTo>
                        <a:pt x="98059" y="45720"/>
                        <a:pt x="85511" y="90533"/>
                        <a:pt x="61969" y="129726"/>
                      </a:cubicBezTo>
                      <a:cubicBezTo>
                        <a:pt x="91906" y="154075"/>
                        <a:pt x="296474" y="308050"/>
                        <a:pt x="345969" y="357046"/>
                      </a:cubicBezTo>
                      <a:cubicBezTo>
                        <a:pt x="367815" y="376925"/>
                        <a:pt x="387637" y="398920"/>
                        <a:pt x="405144" y="422708"/>
                      </a:cubicBezTo>
                      <a:close/>
                    </a:path>
                  </a:pathLst>
                </a:custGeom>
                <a:solidFill>
                  <a:srgbClr val="000000">
                    <a:alpha val="20000"/>
                  </a:srgbClr>
                </a:solidFill>
                <a:ln w="9963" cap="flat">
                  <a:noFill/>
                  <a:prstDash val="solid"/>
                  <a:miter/>
                </a:ln>
              </p:spPr>
              <p:txBody>
                <a:bodyPr rtlCol="0" anchor="ctr"/>
                <a:lstStyle/>
                <a:p>
                  <a:pPr defTabSz="685783">
                    <a:buClrTx/>
                    <a:defRPr/>
                  </a:pPr>
                  <a:endParaRPr lang="en-US" sz="1350" kern="1200" dirty="0">
                    <a:solidFill>
                      <a:prstClr val="black"/>
                    </a:solidFill>
                    <a:latin typeface="Calibri" panose="020F0502020204030204"/>
                    <a:ea typeface="+mn-ea"/>
                  </a:endParaRPr>
                </a:p>
              </p:txBody>
            </p:sp>
            <p:sp>
              <p:nvSpPr>
                <p:cNvPr id="2799" name="Freeform: Shape 2798">
                  <a:extLst>
                    <a:ext uri="{FF2B5EF4-FFF2-40B4-BE49-F238E27FC236}">
                      <a16:creationId xmlns:a16="http://schemas.microsoft.com/office/drawing/2014/main" id="{E6B9A8DD-DD06-28BE-9796-33D4C8ACA284}"/>
                    </a:ext>
                  </a:extLst>
                </p:cNvPr>
                <p:cNvSpPr/>
                <p:nvPr/>
              </p:nvSpPr>
              <p:spPr>
                <a:xfrm>
                  <a:off x="6636059" y="2954571"/>
                  <a:ext cx="844517" cy="995897"/>
                </a:xfrm>
                <a:custGeom>
                  <a:avLst/>
                  <a:gdLst>
                    <a:gd name="connsiteX0" fmla="*/ 1896 w 844517"/>
                    <a:gd name="connsiteY0" fmla="*/ 0 h 995897"/>
                    <a:gd name="connsiteX1" fmla="*/ 200177 w 844517"/>
                    <a:gd name="connsiteY1" fmla="*/ 225823 h 995897"/>
                    <a:gd name="connsiteX2" fmla="*/ 297771 w 844517"/>
                    <a:gd name="connsiteY2" fmla="*/ 616998 h 995897"/>
                    <a:gd name="connsiteX3" fmla="*/ 601730 w 844517"/>
                    <a:gd name="connsiteY3" fmla="*/ 775962 h 995897"/>
                    <a:gd name="connsiteX4" fmla="*/ 699823 w 844517"/>
                    <a:gd name="connsiteY4" fmla="*/ 831345 h 995897"/>
                    <a:gd name="connsiteX5" fmla="*/ 844517 w 844517"/>
                    <a:gd name="connsiteY5" fmla="*/ 995898 h 995897"/>
                    <a:gd name="connsiteX6" fmla="*/ 521699 w 844517"/>
                    <a:gd name="connsiteY6" fmla="*/ 902894 h 995897"/>
                    <a:gd name="connsiteX7" fmla="*/ 204868 w 844517"/>
                    <a:gd name="connsiteY7" fmla="*/ 764187 h 995897"/>
                    <a:gd name="connsiteX8" fmla="*/ 84322 w 844517"/>
                    <a:gd name="connsiteY8" fmla="*/ 602129 h 995897"/>
                    <a:gd name="connsiteX9" fmla="*/ 0 w 844517"/>
                    <a:gd name="connsiteY9" fmla="*/ 240392 h 995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44517" h="995897">
                      <a:moveTo>
                        <a:pt x="1896" y="0"/>
                      </a:moveTo>
                      <a:cubicBezTo>
                        <a:pt x="125236" y="22852"/>
                        <a:pt x="151580" y="38219"/>
                        <a:pt x="200177" y="225823"/>
                      </a:cubicBezTo>
                      <a:cubicBezTo>
                        <a:pt x="242788" y="391673"/>
                        <a:pt x="297771" y="616998"/>
                        <a:pt x="297771" y="616998"/>
                      </a:cubicBezTo>
                      <a:cubicBezTo>
                        <a:pt x="297771" y="616998"/>
                        <a:pt x="551735" y="746724"/>
                        <a:pt x="601730" y="775962"/>
                      </a:cubicBezTo>
                      <a:cubicBezTo>
                        <a:pt x="621688" y="787338"/>
                        <a:pt x="672481" y="801807"/>
                        <a:pt x="699823" y="831345"/>
                      </a:cubicBezTo>
                      <a:cubicBezTo>
                        <a:pt x="742233" y="877348"/>
                        <a:pt x="844517" y="995898"/>
                        <a:pt x="844517" y="995898"/>
                      </a:cubicBezTo>
                      <a:cubicBezTo>
                        <a:pt x="844517" y="995898"/>
                        <a:pt x="651924" y="944307"/>
                        <a:pt x="521699" y="902894"/>
                      </a:cubicBezTo>
                      <a:cubicBezTo>
                        <a:pt x="521699" y="902894"/>
                        <a:pt x="233308" y="778257"/>
                        <a:pt x="204868" y="764187"/>
                      </a:cubicBezTo>
                      <a:cubicBezTo>
                        <a:pt x="133119" y="728562"/>
                        <a:pt x="106874" y="714292"/>
                        <a:pt x="84322" y="602129"/>
                      </a:cubicBezTo>
                      <a:cubicBezTo>
                        <a:pt x="61770" y="489966"/>
                        <a:pt x="0" y="240392"/>
                        <a:pt x="0" y="240392"/>
                      </a:cubicBezTo>
                      <a:close/>
                    </a:path>
                  </a:pathLst>
                </a:custGeom>
                <a:solidFill>
                  <a:srgbClr val="FFA8A7"/>
                </a:solidFill>
                <a:ln w="9963" cap="flat">
                  <a:noFill/>
                  <a:prstDash val="solid"/>
                  <a:miter/>
                </a:ln>
              </p:spPr>
              <p:txBody>
                <a:bodyPr rtlCol="0" anchor="ctr"/>
                <a:lstStyle/>
                <a:p>
                  <a:pPr defTabSz="685783">
                    <a:buClrTx/>
                    <a:defRPr/>
                  </a:pPr>
                  <a:endParaRPr lang="en-US" sz="1350" kern="1200" dirty="0">
                    <a:solidFill>
                      <a:prstClr val="black"/>
                    </a:solidFill>
                    <a:latin typeface="Calibri" panose="020F0502020204030204"/>
                    <a:ea typeface="+mn-ea"/>
                  </a:endParaRPr>
                </a:p>
              </p:txBody>
            </p:sp>
            <p:sp>
              <p:nvSpPr>
                <p:cNvPr id="2800" name="Freeform: Shape 2799">
                  <a:extLst>
                    <a:ext uri="{FF2B5EF4-FFF2-40B4-BE49-F238E27FC236}">
                      <a16:creationId xmlns:a16="http://schemas.microsoft.com/office/drawing/2014/main" id="{11434612-C865-3FD5-894F-158293C6E8C5}"/>
                    </a:ext>
                  </a:extLst>
                </p:cNvPr>
                <p:cNvSpPr/>
                <p:nvPr/>
              </p:nvSpPr>
              <p:spPr>
                <a:xfrm>
                  <a:off x="6596742" y="2955869"/>
                  <a:ext cx="308748" cy="537636"/>
                </a:xfrm>
                <a:custGeom>
                  <a:avLst/>
                  <a:gdLst>
                    <a:gd name="connsiteX0" fmla="*/ 53787 w 308748"/>
                    <a:gd name="connsiteY0" fmla="*/ 0 h 537636"/>
                    <a:gd name="connsiteX1" fmla="*/ 180818 w 308748"/>
                    <a:gd name="connsiteY1" fmla="*/ 61171 h 537636"/>
                    <a:gd name="connsiteX2" fmla="*/ 252667 w 308748"/>
                    <a:gd name="connsiteY2" fmla="*/ 265539 h 537636"/>
                    <a:gd name="connsiteX3" fmla="*/ 308748 w 308748"/>
                    <a:gd name="connsiteY3" fmla="*/ 485076 h 537636"/>
                    <a:gd name="connsiteX4" fmla="*/ 64464 w 308748"/>
                    <a:gd name="connsiteY4" fmla="*/ 528484 h 537636"/>
                    <a:gd name="connsiteX5" fmla="*/ 0 w 308748"/>
                    <a:gd name="connsiteY5" fmla="*/ 230513 h 537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8748" h="537636">
                      <a:moveTo>
                        <a:pt x="53787" y="0"/>
                      </a:moveTo>
                      <a:cubicBezTo>
                        <a:pt x="94501" y="4291"/>
                        <a:pt x="148287" y="15767"/>
                        <a:pt x="180818" y="61171"/>
                      </a:cubicBezTo>
                      <a:cubicBezTo>
                        <a:pt x="213350" y="106575"/>
                        <a:pt x="229117" y="174631"/>
                        <a:pt x="252667" y="265539"/>
                      </a:cubicBezTo>
                      <a:cubicBezTo>
                        <a:pt x="276217" y="356448"/>
                        <a:pt x="308748" y="485076"/>
                        <a:pt x="308748" y="485076"/>
                      </a:cubicBezTo>
                      <a:cubicBezTo>
                        <a:pt x="308748" y="485076"/>
                        <a:pt x="200976" y="563910"/>
                        <a:pt x="64464" y="528484"/>
                      </a:cubicBezTo>
                      <a:lnTo>
                        <a:pt x="0" y="230513"/>
                      </a:lnTo>
                      <a:close/>
                    </a:path>
                  </a:pathLst>
                </a:custGeom>
                <a:solidFill>
                  <a:srgbClr val="266E3E"/>
                </a:solidFill>
                <a:ln w="9963" cap="flat">
                  <a:noFill/>
                  <a:prstDash val="solid"/>
                  <a:miter/>
                </a:ln>
              </p:spPr>
              <p:txBody>
                <a:bodyPr rtlCol="0" anchor="ctr"/>
                <a:lstStyle/>
                <a:p>
                  <a:pPr defTabSz="685783">
                    <a:buClrTx/>
                    <a:defRPr/>
                  </a:pPr>
                  <a:endParaRPr lang="en-US" sz="1350" kern="1200" dirty="0">
                    <a:solidFill>
                      <a:prstClr val="black"/>
                    </a:solidFill>
                    <a:latin typeface="Calibri" panose="020F0502020204030204"/>
                    <a:ea typeface="+mn-ea"/>
                  </a:endParaRPr>
                </a:p>
              </p:txBody>
            </p:sp>
            <p:sp>
              <p:nvSpPr>
                <p:cNvPr id="2801" name="Freeform: Shape 2800">
                  <a:extLst>
                    <a:ext uri="{FF2B5EF4-FFF2-40B4-BE49-F238E27FC236}">
                      <a16:creationId xmlns:a16="http://schemas.microsoft.com/office/drawing/2014/main" id="{B47F645A-7A3B-D36F-A04C-75D13D452FA9}"/>
                    </a:ext>
                  </a:extLst>
                </p:cNvPr>
                <p:cNvSpPr/>
                <p:nvPr/>
              </p:nvSpPr>
              <p:spPr>
                <a:xfrm>
                  <a:off x="6594094" y="2952199"/>
                  <a:ext cx="308748" cy="537636"/>
                </a:xfrm>
                <a:custGeom>
                  <a:avLst/>
                  <a:gdLst>
                    <a:gd name="connsiteX0" fmla="*/ 53787 w 308748"/>
                    <a:gd name="connsiteY0" fmla="*/ 0 h 537636"/>
                    <a:gd name="connsiteX1" fmla="*/ 180818 w 308748"/>
                    <a:gd name="connsiteY1" fmla="*/ 61171 h 537636"/>
                    <a:gd name="connsiteX2" fmla="*/ 252667 w 308748"/>
                    <a:gd name="connsiteY2" fmla="*/ 265539 h 537636"/>
                    <a:gd name="connsiteX3" fmla="*/ 308748 w 308748"/>
                    <a:gd name="connsiteY3" fmla="*/ 485076 h 537636"/>
                    <a:gd name="connsiteX4" fmla="*/ 64464 w 308748"/>
                    <a:gd name="connsiteY4" fmla="*/ 528484 h 537636"/>
                    <a:gd name="connsiteX5" fmla="*/ 0 w 308748"/>
                    <a:gd name="connsiteY5" fmla="*/ 230513 h 537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8748" h="537636">
                      <a:moveTo>
                        <a:pt x="53787" y="0"/>
                      </a:moveTo>
                      <a:cubicBezTo>
                        <a:pt x="94501" y="4291"/>
                        <a:pt x="148287" y="15767"/>
                        <a:pt x="180818" y="61171"/>
                      </a:cubicBezTo>
                      <a:cubicBezTo>
                        <a:pt x="213350" y="106575"/>
                        <a:pt x="229117" y="174631"/>
                        <a:pt x="252667" y="265539"/>
                      </a:cubicBezTo>
                      <a:cubicBezTo>
                        <a:pt x="276217" y="356448"/>
                        <a:pt x="308748" y="485076"/>
                        <a:pt x="308748" y="485076"/>
                      </a:cubicBezTo>
                      <a:cubicBezTo>
                        <a:pt x="308748" y="485076"/>
                        <a:pt x="200976" y="563910"/>
                        <a:pt x="64464" y="528484"/>
                      </a:cubicBezTo>
                      <a:lnTo>
                        <a:pt x="0" y="230513"/>
                      </a:lnTo>
                      <a:close/>
                    </a:path>
                  </a:pathLst>
                </a:custGeom>
                <a:solidFill>
                  <a:srgbClr val="266E3E">
                    <a:alpha val="65000"/>
                  </a:srgbClr>
                </a:solidFill>
                <a:ln w="9963" cap="flat">
                  <a:noFill/>
                  <a:prstDash val="solid"/>
                  <a:miter/>
                </a:ln>
              </p:spPr>
              <p:txBody>
                <a:bodyPr rtlCol="0" anchor="ctr"/>
                <a:lstStyle/>
                <a:p>
                  <a:pPr defTabSz="685783">
                    <a:buClrTx/>
                    <a:defRPr/>
                  </a:pPr>
                  <a:endParaRPr lang="en-US" sz="1350" kern="1200" dirty="0">
                    <a:solidFill>
                      <a:prstClr val="black"/>
                    </a:solidFill>
                    <a:latin typeface="Calibri" panose="020F0502020204030204"/>
                    <a:ea typeface="+mn-ea"/>
                  </a:endParaRPr>
                </a:p>
              </p:txBody>
            </p:sp>
            <p:sp>
              <p:nvSpPr>
                <p:cNvPr id="2802" name="Freeform: Shape 2801">
                  <a:extLst>
                    <a:ext uri="{FF2B5EF4-FFF2-40B4-BE49-F238E27FC236}">
                      <a16:creationId xmlns:a16="http://schemas.microsoft.com/office/drawing/2014/main" id="{9BA76F32-2EE4-8647-B6D2-CB639D524C12}"/>
                    </a:ext>
                  </a:extLst>
                </p:cNvPr>
                <p:cNvSpPr/>
                <p:nvPr/>
              </p:nvSpPr>
              <p:spPr>
                <a:xfrm>
                  <a:off x="6108966" y="2912360"/>
                  <a:ext cx="699030" cy="1076106"/>
                </a:xfrm>
                <a:custGeom>
                  <a:avLst/>
                  <a:gdLst>
                    <a:gd name="connsiteX0" fmla="*/ 16271 w 699030"/>
                    <a:gd name="connsiteY0" fmla="*/ 121045 h 1076106"/>
                    <a:gd name="connsiteX1" fmla="*/ 24554 w 699030"/>
                    <a:gd name="connsiteY1" fmla="*/ 1038608 h 1076106"/>
                    <a:gd name="connsiteX2" fmla="*/ 699030 w 699030"/>
                    <a:gd name="connsiteY2" fmla="*/ 840725 h 1076106"/>
                    <a:gd name="connsiteX3" fmla="*/ 625585 w 699030"/>
                    <a:gd name="connsiteY3" fmla="*/ 688946 h 1076106"/>
                    <a:gd name="connsiteX4" fmla="*/ 634467 w 699030"/>
                    <a:gd name="connsiteY4" fmla="*/ 328207 h 1076106"/>
                    <a:gd name="connsiteX5" fmla="*/ 541563 w 699030"/>
                    <a:gd name="connsiteY5" fmla="*/ 43508 h 1076106"/>
                    <a:gd name="connsiteX6" fmla="*/ 341385 w 699030"/>
                    <a:gd name="connsiteY6" fmla="*/ 0 h 1076106"/>
                    <a:gd name="connsiteX7" fmla="*/ 64769 w 699030"/>
                    <a:gd name="connsiteY7" fmla="*/ 62967 h 1076106"/>
                    <a:gd name="connsiteX8" fmla="*/ 16271 w 699030"/>
                    <a:gd name="connsiteY8" fmla="*/ 121045 h 10761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99030" h="1076106">
                      <a:moveTo>
                        <a:pt x="16271" y="121045"/>
                      </a:moveTo>
                      <a:cubicBezTo>
                        <a:pt x="9286" y="178124"/>
                        <a:pt x="-20850" y="644440"/>
                        <a:pt x="24554" y="1038608"/>
                      </a:cubicBezTo>
                      <a:cubicBezTo>
                        <a:pt x="204175" y="1126921"/>
                        <a:pt x="658516" y="1058565"/>
                        <a:pt x="699030" y="840725"/>
                      </a:cubicBezTo>
                      <a:cubicBezTo>
                        <a:pt x="699030" y="840725"/>
                        <a:pt x="646142" y="799512"/>
                        <a:pt x="625585" y="688946"/>
                      </a:cubicBezTo>
                      <a:cubicBezTo>
                        <a:pt x="631173" y="536368"/>
                        <a:pt x="632171" y="393669"/>
                        <a:pt x="634467" y="328207"/>
                      </a:cubicBezTo>
                      <a:cubicBezTo>
                        <a:pt x="636961" y="256059"/>
                        <a:pt x="665900" y="95099"/>
                        <a:pt x="541563" y="43508"/>
                      </a:cubicBezTo>
                      <a:lnTo>
                        <a:pt x="341385" y="0"/>
                      </a:lnTo>
                      <a:lnTo>
                        <a:pt x="64769" y="62967"/>
                      </a:lnTo>
                      <a:cubicBezTo>
                        <a:pt x="64769" y="62967"/>
                        <a:pt x="20662" y="85320"/>
                        <a:pt x="16271" y="121045"/>
                      </a:cubicBezTo>
                      <a:close/>
                    </a:path>
                  </a:pathLst>
                </a:custGeom>
                <a:solidFill>
                  <a:srgbClr val="37474F"/>
                </a:solidFill>
                <a:ln w="9963" cap="flat">
                  <a:noFill/>
                  <a:prstDash val="solid"/>
                  <a:miter/>
                </a:ln>
              </p:spPr>
              <p:txBody>
                <a:bodyPr rtlCol="0" anchor="ctr"/>
                <a:lstStyle/>
                <a:p>
                  <a:pPr defTabSz="685783">
                    <a:buClrTx/>
                    <a:defRPr/>
                  </a:pPr>
                  <a:endParaRPr lang="en-US" sz="1350" kern="1200" dirty="0">
                    <a:solidFill>
                      <a:prstClr val="black"/>
                    </a:solidFill>
                    <a:latin typeface="Calibri" panose="020F0502020204030204"/>
                    <a:ea typeface="+mn-ea"/>
                  </a:endParaRPr>
                </a:p>
              </p:txBody>
            </p:sp>
            <p:sp>
              <p:nvSpPr>
                <p:cNvPr id="2803" name="Freeform: Shape 2802">
                  <a:extLst>
                    <a:ext uri="{FF2B5EF4-FFF2-40B4-BE49-F238E27FC236}">
                      <a16:creationId xmlns:a16="http://schemas.microsoft.com/office/drawing/2014/main" id="{B4AE96C5-81EE-1321-F5B9-094661050DBE}"/>
                    </a:ext>
                  </a:extLst>
                </p:cNvPr>
                <p:cNvSpPr/>
                <p:nvPr/>
              </p:nvSpPr>
              <p:spPr>
                <a:xfrm>
                  <a:off x="6270060" y="2383577"/>
                  <a:ext cx="197123" cy="442166"/>
                </a:xfrm>
                <a:custGeom>
                  <a:avLst/>
                  <a:gdLst>
                    <a:gd name="connsiteX0" fmla="*/ 96867 w 197123"/>
                    <a:gd name="connsiteY0" fmla="*/ 0 h 442166"/>
                    <a:gd name="connsiteX1" fmla="*/ 13044 w 197123"/>
                    <a:gd name="connsiteY1" fmla="*/ 48997 h 442166"/>
                    <a:gd name="connsiteX2" fmla="*/ 9651 w 197123"/>
                    <a:gd name="connsiteY2" fmla="*/ 237099 h 442166"/>
                    <a:gd name="connsiteX3" fmla="*/ 43979 w 197123"/>
                    <a:gd name="connsiteY3" fmla="*/ 406741 h 442166"/>
                    <a:gd name="connsiteX4" fmla="*/ 78606 w 197123"/>
                    <a:gd name="connsiteY4" fmla="*/ 442167 h 442166"/>
                    <a:gd name="connsiteX5" fmla="*/ 88584 w 197123"/>
                    <a:gd name="connsiteY5" fmla="*/ 338984 h 442166"/>
                    <a:gd name="connsiteX6" fmla="*/ 93574 w 197123"/>
                    <a:gd name="connsiteY6" fmla="*/ 266837 h 442166"/>
                    <a:gd name="connsiteX7" fmla="*/ 184382 w 197123"/>
                    <a:gd name="connsiteY7" fmla="*/ 191396 h 442166"/>
                    <a:gd name="connsiteX8" fmla="*/ 196057 w 197123"/>
                    <a:gd name="connsiteY8" fmla="*/ 104479 h 442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7123" h="442166">
                      <a:moveTo>
                        <a:pt x="96867" y="0"/>
                      </a:moveTo>
                      <a:cubicBezTo>
                        <a:pt x="62533" y="1432"/>
                        <a:pt x="31139" y="19782"/>
                        <a:pt x="13044" y="48997"/>
                      </a:cubicBezTo>
                      <a:cubicBezTo>
                        <a:pt x="-6315" y="80430"/>
                        <a:pt x="-1226" y="147788"/>
                        <a:pt x="9651" y="237099"/>
                      </a:cubicBezTo>
                      <a:cubicBezTo>
                        <a:pt x="20528" y="326411"/>
                        <a:pt x="34299" y="381195"/>
                        <a:pt x="43979" y="406741"/>
                      </a:cubicBezTo>
                      <a:cubicBezTo>
                        <a:pt x="50550" y="422554"/>
                        <a:pt x="62947" y="435236"/>
                        <a:pt x="78606" y="442167"/>
                      </a:cubicBezTo>
                      <a:lnTo>
                        <a:pt x="88584" y="338984"/>
                      </a:lnTo>
                      <a:lnTo>
                        <a:pt x="93574" y="266837"/>
                      </a:lnTo>
                      <a:cubicBezTo>
                        <a:pt x="93574" y="266837"/>
                        <a:pt x="155942" y="294179"/>
                        <a:pt x="184382" y="191396"/>
                      </a:cubicBezTo>
                      <a:cubicBezTo>
                        <a:pt x="202344" y="126732"/>
                        <a:pt x="196057" y="104479"/>
                        <a:pt x="196057" y="104479"/>
                      </a:cubicBezTo>
                      <a:close/>
                    </a:path>
                  </a:pathLst>
                </a:custGeom>
                <a:solidFill>
                  <a:srgbClr val="263238"/>
                </a:solidFill>
                <a:ln w="9963" cap="flat">
                  <a:noFill/>
                  <a:prstDash val="solid"/>
                  <a:miter/>
                </a:ln>
              </p:spPr>
              <p:txBody>
                <a:bodyPr rtlCol="0" anchor="ctr"/>
                <a:lstStyle/>
                <a:p>
                  <a:pPr defTabSz="685783">
                    <a:buClrTx/>
                    <a:defRPr/>
                  </a:pPr>
                  <a:endParaRPr lang="en-US" sz="1350" kern="1200" dirty="0">
                    <a:solidFill>
                      <a:prstClr val="black"/>
                    </a:solidFill>
                    <a:latin typeface="Calibri" panose="020F0502020204030204"/>
                    <a:ea typeface="+mn-ea"/>
                  </a:endParaRPr>
                </a:p>
              </p:txBody>
            </p:sp>
            <p:sp>
              <p:nvSpPr>
                <p:cNvPr id="2804" name="Freeform: Shape 2803">
                  <a:extLst>
                    <a:ext uri="{FF2B5EF4-FFF2-40B4-BE49-F238E27FC236}">
                      <a16:creationId xmlns:a16="http://schemas.microsoft.com/office/drawing/2014/main" id="{1BC3004A-ECBB-24A2-C17D-B090DE980154}"/>
                    </a:ext>
                  </a:extLst>
                </p:cNvPr>
                <p:cNvSpPr/>
                <p:nvPr/>
              </p:nvSpPr>
              <p:spPr>
                <a:xfrm>
                  <a:off x="6431156" y="2334238"/>
                  <a:ext cx="387019" cy="387009"/>
                </a:xfrm>
                <a:custGeom>
                  <a:avLst/>
                  <a:gdLst>
                    <a:gd name="connsiteX0" fmla="*/ 1333 w 387019"/>
                    <a:gd name="connsiteY0" fmla="*/ 170982 h 387009"/>
                    <a:gd name="connsiteX1" fmla="*/ 170993 w 387019"/>
                    <a:gd name="connsiteY1" fmla="*/ 385676 h 387009"/>
                    <a:gd name="connsiteX2" fmla="*/ 385687 w 387019"/>
                    <a:gd name="connsiteY2" fmla="*/ 216016 h 387009"/>
                    <a:gd name="connsiteX3" fmla="*/ 216180 w 387019"/>
                    <a:gd name="connsiteY3" fmla="*/ 1340 h 387009"/>
                    <a:gd name="connsiteX4" fmla="*/ 1333 w 387019"/>
                    <a:gd name="connsiteY4" fmla="*/ 170982 h 3870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7019" h="387009">
                      <a:moveTo>
                        <a:pt x="1333" y="170982"/>
                      </a:moveTo>
                      <a:cubicBezTo>
                        <a:pt x="-11103" y="277118"/>
                        <a:pt x="64857" y="373240"/>
                        <a:pt x="170993" y="385676"/>
                      </a:cubicBezTo>
                      <a:cubicBezTo>
                        <a:pt x="277129" y="398112"/>
                        <a:pt x="373251" y="322153"/>
                        <a:pt x="385687" y="216016"/>
                      </a:cubicBezTo>
                      <a:cubicBezTo>
                        <a:pt x="398116" y="109939"/>
                        <a:pt x="322247" y="13853"/>
                        <a:pt x="216180" y="1340"/>
                      </a:cubicBezTo>
                      <a:cubicBezTo>
                        <a:pt x="110010" y="-11129"/>
                        <a:pt x="13828" y="64815"/>
                        <a:pt x="1333" y="170982"/>
                      </a:cubicBezTo>
                      <a:close/>
                    </a:path>
                  </a:pathLst>
                </a:custGeom>
                <a:solidFill>
                  <a:srgbClr val="263238"/>
                </a:solidFill>
                <a:ln w="9963" cap="flat">
                  <a:noFill/>
                  <a:prstDash val="solid"/>
                  <a:miter/>
                </a:ln>
              </p:spPr>
              <p:txBody>
                <a:bodyPr rtlCol="0" anchor="ctr"/>
                <a:lstStyle/>
                <a:p>
                  <a:pPr defTabSz="685783">
                    <a:buClrTx/>
                    <a:defRPr/>
                  </a:pPr>
                  <a:endParaRPr lang="en-US" sz="1350" kern="1200" dirty="0">
                    <a:solidFill>
                      <a:prstClr val="black"/>
                    </a:solidFill>
                    <a:latin typeface="Calibri" panose="020F0502020204030204"/>
                    <a:ea typeface="+mn-ea"/>
                  </a:endParaRPr>
                </a:p>
              </p:txBody>
            </p:sp>
            <p:sp>
              <p:nvSpPr>
                <p:cNvPr id="2805" name="Freeform: Shape 2804">
                  <a:extLst>
                    <a:ext uri="{FF2B5EF4-FFF2-40B4-BE49-F238E27FC236}">
                      <a16:creationId xmlns:a16="http://schemas.microsoft.com/office/drawing/2014/main" id="{716E44AB-F430-DC56-4FCE-BB357A38CE6C}"/>
                    </a:ext>
                  </a:extLst>
                </p:cNvPr>
                <p:cNvSpPr/>
                <p:nvPr/>
              </p:nvSpPr>
              <p:spPr>
                <a:xfrm>
                  <a:off x="6238266" y="2436754"/>
                  <a:ext cx="544515" cy="619721"/>
                </a:xfrm>
                <a:custGeom>
                  <a:avLst/>
                  <a:gdLst>
                    <a:gd name="connsiteX0" fmla="*/ 150316 w 544515"/>
                    <a:gd name="connsiteY0" fmla="*/ 208371 h 619721"/>
                    <a:gd name="connsiteX1" fmla="*/ 112096 w 544515"/>
                    <a:gd name="connsiteY1" fmla="*/ 159873 h 619721"/>
                    <a:gd name="connsiteX2" fmla="*/ 17696 w 544515"/>
                    <a:gd name="connsiteY2" fmla="*/ 163765 h 619721"/>
                    <a:gd name="connsiteX3" fmla="*/ 41745 w 544515"/>
                    <a:gd name="connsiteY3" fmla="*/ 304867 h 619721"/>
                    <a:gd name="connsiteX4" fmla="*/ 120379 w 544515"/>
                    <a:gd name="connsiteY4" fmla="*/ 285708 h 619721"/>
                    <a:gd name="connsiteX5" fmla="*/ 97228 w 544515"/>
                    <a:gd name="connsiteY5" fmla="*/ 518915 h 619721"/>
                    <a:gd name="connsiteX6" fmla="*/ 190830 w 544515"/>
                    <a:gd name="connsiteY6" fmla="*/ 606231 h 619721"/>
                    <a:gd name="connsiteX7" fmla="*/ 307484 w 544515"/>
                    <a:gd name="connsiteY7" fmla="*/ 536379 h 619721"/>
                    <a:gd name="connsiteX8" fmla="*/ 315567 w 544515"/>
                    <a:gd name="connsiteY8" fmla="*/ 465828 h 619721"/>
                    <a:gd name="connsiteX9" fmla="*/ 406974 w 544515"/>
                    <a:gd name="connsiteY9" fmla="*/ 467724 h 619721"/>
                    <a:gd name="connsiteX10" fmla="*/ 491994 w 544515"/>
                    <a:gd name="connsiteY10" fmla="*/ 394678 h 619721"/>
                    <a:gd name="connsiteX11" fmla="*/ 530613 w 544515"/>
                    <a:gd name="connsiteY11" fmla="*/ 29249 h 619721"/>
                    <a:gd name="connsiteX12" fmla="*/ 227553 w 544515"/>
                    <a:gd name="connsiteY12" fmla="*/ 51003 h 619721"/>
                    <a:gd name="connsiteX13" fmla="*/ 150316 w 544515"/>
                    <a:gd name="connsiteY13" fmla="*/ 208371 h 6197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44515" h="619721">
                      <a:moveTo>
                        <a:pt x="150316" y="208371"/>
                      </a:moveTo>
                      <a:cubicBezTo>
                        <a:pt x="130358" y="211864"/>
                        <a:pt x="124869" y="176738"/>
                        <a:pt x="112096" y="159873"/>
                      </a:cubicBezTo>
                      <a:cubicBezTo>
                        <a:pt x="99323" y="143009"/>
                        <a:pt x="54817" y="123251"/>
                        <a:pt x="17696" y="163765"/>
                      </a:cubicBezTo>
                      <a:cubicBezTo>
                        <a:pt x="-19426" y="204280"/>
                        <a:pt x="8316" y="284111"/>
                        <a:pt x="41745" y="304867"/>
                      </a:cubicBezTo>
                      <a:cubicBezTo>
                        <a:pt x="90742" y="334804"/>
                        <a:pt x="120379" y="285708"/>
                        <a:pt x="120379" y="285708"/>
                      </a:cubicBezTo>
                      <a:lnTo>
                        <a:pt x="97228" y="518915"/>
                      </a:lnTo>
                      <a:cubicBezTo>
                        <a:pt x="97228" y="518915"/>
                        <a:pt x="105610" y="564120"/>
                        <a:pt x="190830" y="606231"/>
                      </a:cubicBezTo>
                      <a:cubicBezTo>
                        <a:pt x="257190" y="639062"/>
                        <a:pt x="363865" y="610522"/>
                        <a:pt x="307484" y="536379"/>
                      </a:cubicBezTo>
                      <a:lnTo>
                        <a:pt x="315567" y="465828"/>
                      </a:lnTo>
                      <a:cubicBezTo>
                        <a:pt x="342410" y="471316"/>
                        <a:pt x="377037" y="476705"/>
                        <a:pt x="406974" y="467724"/>
                      </a:cubicBezTo>
                      <a:cubicBezTo>
                        <a:pt x="438607" y="457745"/>
                        <a:pt x="462257" y="442976"/>
                        <a:pt x="491994" y="394678"/>
                      </a:cubicBezTo>
                      <a:cubicBezTo>
                        <a:pt x="548475" y="302772"/>
                        <a:pt x="556059" y="159674"/>
                        <a:pt x="530613" y="29249"/>
                      </a:cubicBezTo>
                      <a:cubicBezTo>
                        <a:pt x="482614" y="-18051"/>
                        <a:pt x="347001" y="-5977"/>
                        <a:pt x="227553" y="51003"/>
                      </a:cubicBezTo>
                      <a:cubicBezTo>
                        <a:pt x="206996" y="194401"/>
                        <a:pt x="172968" y="204479"/>
                        <a:pt x="150316" y="208371"/>
                      </a:cubicBezTo>
                      <a:close/>
                    </a:path>
                  </a:pathLst>
                </a:custGeom>
                <a:solidFill>
                  <a:srgbClr val="FFA8A7"/>
                </a:solidFill>
                <a:ln w="9963" cap="flat">
                  <a:noFill/>
                  <a:prstDash val="solid"/>
                  <a:miter/>
                </a:ln>
              </p:spPr>
              <p:txBody>
                <a:bodyPr rtlCol="0" anchor="ctr"/>
                <a:lstStyle/>
                <a:p>
                  <a:pPr defTabSz="685783">
                    <a:buClrTx/>
                    <a:defRPr/>
                  </a:pPr>
                  <a:endParaRPr lang="en-US" sz="1350" kern="1200" dirty="0">
                    <a:solidFill>
                      <a:prstClr val="black"/>
                    </a:solidFill>
                    <a:latin typeface="Calibri" panose="020F0502020204030204"/>
                    <a:ea typeface="+mn-ea"/>
                  </a:endParaRPr>
                </a:p>
              </p:txBody>
            </p:sp>
            <p:sp>
              <p:nvSpPr>
                <p:cNvPr id="2806" name="Freeform: Shape 2805">
                  <a:extLst>
                    <a:ext uri="{FF2B5EF4-FFF2-40B4-BE49-F238E27FC236}">
                      <a16:creationId xmlns:a16="http://schemas.microsoft.com/office/drawing/2014/main" id="{409E7B1C-3AFD-F5B5-A2A3-996230458C56}"/>
                    </a:ext>
                  </a:extLst>
                </p:cNvPr>
                <p:cNvSpPr/>
                <p:nvPr/>
              </p:nvSpPr>
              <p:spPr>
                <a:xfrm>
                  <a:off x="6350613" y="2261082"/>
                  <a:ext cx="478137" cy="259304"/>
                </a:xfrm>
                <a:custGeom>
                  <a:avLst/>
                  <a:gdLst>
                    <a:gd name="connsiteX0" fmla="*/ 473849 w 478137"/>
                    <a:gd name="connsiteY0" fmla="*/ 82779 h 259304"/>
                    <a:gd name="connsiteX1" fmla="*/ 467562 w 478137"/>
                    <a:gd name="connsiteY1" fmla="*/ 76592 h 259304"/>
                    <a:gd name="connsiteX2" fmla="*/ 460776 w 478137"/>
                    <a:gd name="connsiteY2" fmla="*/ 78688 h 259304"/>
                    <a:gd name="connsiteX3" fmla="*/ 415272 w 478137"/>
                    <a:gd name="connsiteY3" fmla="*/ 101839 h 259304"/>
                    <a:gd name="connsiteX4" fmla="*/ 422956 w 478137"/>
                    <a:gd name="connsiteY4" fmla="*/ 44560 h 259304"/>
                    <a:gd name="connsiteX5" fmla="*/ 408187 w 478137"/>
                    <a:gd name="connsiteY5" fmla="*/ 652 h 259304"/>
                    <a:gd name="connsiteX6" fmla="*/ 384338 w 478137"/>
                    <a:gd name="connsiteY6" fmla="*/ 9434 h 259304"/>
                    <a:gd name="connsiteX7" fmla="*/ 177873 w 478137"/>
                    <a:gd name="connsiteY7" fmla="*/ 16120 h 259304"/>
                    <a:gd name="connsiteX8" fmla="*/ 13321 w 478137"/>
                    <a:gd name="connsiteY8" fmla="*/ 79386 h 259304"/>
                    <a:gd name="connsiteX9" fmla="*/ 14319 w 478137"/>
                    <a:gd name="connsiteY9" fmla="*/ 151634 h 259304"/>
                    <a:gd name="connsiteX10" fmla="*/ 115704 w 478137"/>
                    <a:gd name="connsiteY10" fmla="*/ 226875 h 259304"/>
                    <a:gd name="connsiteX11" fmla="*/ 439022 w 478137"/>
                    <a:gd name="connsiteY11" fmla="*/ 198335 h 259304"/>
                    <a:gd name="connsiteX12" fmla="*/ 475346 w 478137"/>
                    <a:gd name="connsiteY12" fmla="*/ 131277 h 259304"/>
                    <a:gd name="connsiteX13" fmla="*/ 474048 w 478137"/>
                    <a:gd name="connsiteY13" fmla="*/ 83477 h 259304"/>
                    <a:gd name="connsiteX14" fmla="*/ 473849 w 478137"/>
                    <a:gd name="connsiteY14" fmla="*/ 82779 h 259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78137" h="259304">
                      <a:moveTo>
                        <a:pt x="473849" y="82779"/>
                      </a:moveTo>
                      <a:cubicBezTo>
                        <a:pt x="472929" y="79789"/>
                        <a:pt x="470566" y="77463"/>
                        <a:pt x="467562" y="76592"/>
                      </a:cubicBezTo>
                      <a:cubicBezTo>
                        <a:pt x="465134" y="76549"/>
                        <a:pt x="462757" y="77283"/>
                        <a:pt x="460776" y="78688"/>
                      </a:cubicBezTo>
                      <a:cubicBezTo>
                        <a:pt x="446278" y="87656"/>
                        <a:pt x="431057" y="95400"/>
                        <a:pt x="415272" y="101839"/>
                      </a:cubicBezTo>
                      <a:cubicBezTo>
                        <a:pt x="421454" y="83408"/>
                        <a:pt x="424062" y="63968"/>
                        <a:pt x="422956" y="44560"/>
                      </a:cubicBezTo>
                      <a:cubicBezTo>
                        <a:pt x="422257" y="32685"/>
                        <a:pt x="422257" y="5342"/>
                        <a:pt x="408187" y="652"/>
                      </a:cubicBezTo>
                      <a:cubicBezTo>
                        <a:pt x="399805" y="-2042"/>
                        <a:pt x="391522" y="4145"/>
                        <a:pt x="384338" y="9434"/>
                      </a:cubicBezTo>
                      <a:cubicBezTo>
                        <a:pt x="320073" y="56435"/>
                        <a:pt x="247726" y="22307"/>
                        <a:pt x="177873" y="16120"/>
                      </a:cubicBezTo>
                      <a:cubicBezTo>
                        <a:pt x="119497" y="10831"/>
                        <a:pt x="46451" y="26099"/>
                        <a:pt x="13321" y="79386"/>
                      </a:cubicBezTo>
                      <a:cubicBezTo>
                        <a:pt x="-1847" y="103835"/>
                        <a:pt x="-7236" y="130877"/>
                        <a:pt x="14319" y="151634"/>
                      </a:cubicBezTo>
                      <a:cubicBezTo>
                        <a:pt x="32780" y="169396"/>
                        <a:pt x="92554" y="216896"/>
                        <a:pt x="115704" y="226875"/>
                      </a:cubicBezTo>
                      <a:cubicBezTo>
                        <a:pt x="176975" y="253319"/>
                        <a:pt x="340330" y="296029"/>
                        <a:pt x="439022" y="198335"/>
                      </a:cubicBezTo>
                      <a:cubicBezTo>
                        <a:pt x="456063" y="179029"/>
                        <a:pt x="468484" y="156097"/>
                        <a:pt x="475346" y="131277"/>
                      </a:cubicBezTo>
                      <a:cubicBezTo>
                        <a:pt x="479467" y="115544"/>
                        <a:pt x="479017" y="98963"/>
                        <a:pt x="474048" y="83477"/>
                      </a:cubicBezTo>
                      <a:cubicBezTo>
                        <a:pt x="473937" y="83260"/>
                        <a:pt x="473870" y="83023"/>
                        <a:pt x="473849" y="82779"/>
                      </a:cubicBezTo>
                      <a:close/>
                    </a:path>
                  </a:pathLst>
                </a:custGeom>
                <a:solidFill>
                  <a:srgbClr val="263238"/>
                </a:solidFill>
                <a:ln w="9963" cap="flat">
                  <a:noFill/>
                  <a:prstDash val="solid"/>
                  <a:miter/>
                </a:ln>
              </p:spPr>
              <p:txBody>
                <a:bodyPr rtlCol="0" anchor="ctr"/>
                <a:lstStyle/>
                <a:p>
                  <a:pPr defTabSz="685783">
                    <a:buClrTx/>
                    <a:defRPr/>
                  </a:pPr>
                  <a:endParaRPr lang="en-US" sz="1350" kern="1200" dirty="0">
                    <a:solidFill>
                      <a:prstClr val="black"/>
                    </a:solidFill>
                    <a:latin typeface="Calibri" panose="020F0502020204030204"/>
                    <a:ea typeface="+mn-ea"/>
                  </a:endParaRPr>
                </a:p>
              </p:txBody>
            </p:sp>
            <p:sp>
              <p:nvSpPr>
                <p:cNvPr id="2807" name="Freeform: Shape 2806">
                  <a:extLst>
                    <a:ext uri="{FF2B5EF4-FFF2-40B4-BE49-F238E27FC236}">
                      <a16:creationId xmlns:a16="http://schemas.microsoft.com/office/drawing/2014/main" id="{EBE2C42E-8B96-8E87-1AA4-4413FD06D56E}"/>
                    </a:ext>
                  </a:extLst>
                </p:cNvPr>
                <p:cNvSpPr/>
                <p:nvPr/>
              </p:nvSpPr>
              <p:spPr>
                <a:xfrm>
                  <a:off x="6388581" y="2777645"/>
                  <a:ext cx="165550" cy="152777"/>
                </a:xfrm>
                <a:custGeom>
                  <a:avLst/>
                  <a:gdLst>
                    <a:gd name="connsiteX0" fmla="*/ 165550 w 165550"/>
                    <a:gd name="connsiteY0" fmla="*/ 125136 h 152777"/>
                    <a:gd name="connsiteX1" fmla="*/ 48298 w 165550"/>
                    <a:gd name="connsiteY1" fmla="*/ 65262 h 152777"/>
                    <a:gd name="connsiteX2" fmla="*/ 0 w 165550"/>
                    <a:gd name="connsiteY2" fmla="*/ 0 h 152777"/>
                    <a:gd name="connsiteX3" fmla="*/ 24448 w 165550"/>
                    <a:gd name="connsiteY3" fmla="*/ 79332 h 152777"/>
                    <a:gd name="connsiteX4" fmla="*/ 162257 w 165550"/>
                    <a:gd name="connsiteY4" fmla="*/ 152777 h 1527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5550" h="152777">
                      <a:moveTo>
                        <a:pt x="165550" y="125136"/>
                      </a:moveTo>
                      <a:cubicBezTo>
                        <a:pt x="165550" y="125136"/>
                        <a:pt x="80630" y="92604"/>
                        <a:pt x="48298" y="65262"/>
                      </a:cubicBezTo>
                      <a:cubicBezTo>
                        <a:pt x="27083" y="47805"/>
                        <a:pt x="10495" y="25391"/>
                        <a:pt x="0" y="0"/>
                      </a:cubicBezTo>
                      <a:cubicBezTo>
                        <a:pt x="0" y="0"/>
                        <a:pt x="2994" y="49895"/>
                        <a:pt x="24448" y="79332"/>
                      </a:cubicBezTo>
                      <a:cubicBezTo>
                        <a:pt x="62069" y="129926"/>
                        <a:pt x="162257" y="152777"/>
                        <a:pt x="162257" y="152777"/>
                      </a:cubicBezTo>
                      <a:close/>
                    </a:path>
                  </a:pathLst>
                </a:custGeom>
                <a:solidFill>
                  <a:srgbClr val="F28F8F"/>
                </a:solidFill>
                <a:ln w="9963" cap="flat">
                  <a:noFill/>
                  <a:prstDash val="solid"/>
                  <a:miter/>
                </a:ln>
              </p:spPr>
              <p:txBody>
                <a:bodyPr rtlCol="0" anchor="ctr"/>
                <a:lstStyle/>
                <a:p>
                  <a:pPr defTabSz="685783">
                    <a:buClrTx/>
                    <a:defRPr/>
                  </a:pPr>
                  <a:endParaRPr lang="en-US" sz="1350" kern="1200" dirty="0">
                    <a:solidFill>
                      <a:prstClr val="black"/>
                    </a:solidFill>
                    <a:latin typeface="Calibri" panose="020F0502020204030204"/>
                    <a:ea typeface="+mn-ea"/>
                  </a:endParaRPr>
                </a:p>
              </p:txBody>
            </p:sp>
            <p:sp>
              <p:nvSpPr>
                <p:cNvPr id="2808" name="Freeform: Shape 2807">
                  <a:extLst>
                    <a:ext uri="{FF2B5EF4-FFF2-40B4-BE49-F238E27FC236}">
                      <a16:creationId xmlns:a16="http://schemas.microsoft.com/office/drawing/2014/main" id="{6B4DEC42-2E99-63E8-11A5-3853D8DEC9E7}"/>
                    </a:ext>
                  </a:extLst>
                </p:cNvPr>
                <p:cNvSpPr/>
                <p:nvPr/>
              </p:nvSpPr>
              <p:spPr>
                <a:xfrm>
                  <a:off x="6538326" y="2625513"/>
                  <a:ext cx="42672" cy="42714"/>
                </a:xfrm>
                <a:custGeom>
                  <a:avLst/>
                  <a:gdLst>
                    <a:gd name="connsiteX0" fmla="*/ 42450 w 42672"/>
                    <a:gd name="connsiteY0" fmla="*/ 24701 h 42714"/>
                    <a:gd name="connsiteX1" fmla="*/ 18014 w 42672"/>
                    <a:gd name="connsiteY1" fmla="*/ 42448 h 42714"/>
                    <a:gd name="connsiteX2" fmla="*/ 267 w 42672"/>
                    <a:gd name="connsiteY2" fmla="*/ 18013 h 42714"/>
                    <a:gd name="connsiteX3" fmla="*/ 23889 w 42672"/>
                    <a:gd name="connsiteY3" fmla="*/ 152 h 42714"/>
                    <a:gd name="connsiteX4" fmla="*/ 42479 w 42672"/>
                    <a:gd name="connsiteY4" fmla="*/ 24488 h 42714"/>
                    <a:gd name="connsiteX5" fmla="*/ 42450 w 42672"/>
                    <a:gd name="connsiteY5" fmla="*/ 24701 h 42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672" h="42714">
                      <a:moveTo>
                        <a:pt x="42450" y="24701"/>
                      </a:moveTo>
                      <a:cubicBezTo>
                        <a:pt x="40603" y="36349"/>
                        <a:pt x="29663" y="44295"/>
                        <a:pt x="18014" y="42448"/>
                      </a:cubicBezTo>
                      <a:cubicBezTo>
                        <a:pt x="6366" y="40602"/>
                        <a:pt x="-1580" y="29662"/>
                        <a:pt x="267" y="18013"/>
                      </a:cubicBezTo>
                      <a:cubicBezTo>
                        <a:pt x="2063" y="6680"/>
                        <a:pt x="12495" y="-1207"/>
                        <a:pt x="23889" y="152"/>
                      </a:cubicBezTo>
                      <a:cubicBezTo>
                        <a:pt x="35742" y="1739"/>
                        <a:pt x="44066" y="12634"/>
                        <a:pt x="42479" y="24488"/>
                      </a:cubicBezTo>
                      <a:cubicBezTo>
                        <a:pt x="42470" y="24559"/>
                        <a:pt x="42460" y="24630"/>
                        <a:pt x="42450" y="24701"/>
                      </a:cubicBezTo>
                      <a:close/>
                    </a:path>
                  </a:pathLst>
                </a:custGeom>
                <a:solidFill>
                  <a:srgbClr val="263238"/>
                </a:solidFill>
                <a:ln w="9963" cap="flat">
                  <a:noFill/>
                  <a:prstDash val="solid"/>
                  <a:miter/>
                </a:ln>
              </p:spPr>
              <p:txBody>
                <a:bodyPr rtlCol="0" anchor="ctr"/>
                <a:lstStyle/>
                <a:p>
                  <a:pPr defTabSz="685783">
                    <a:buClrTx/>
                    <a:defRPr/>
                  </a:pPr>
                  <a:endParaRPr lang="en-US" sz="1350" kern="1200" dirty="0">
                    <a:solidFill>
                      <a:prstClr val="black"/>
                    </a:solidFill>
                    <a:latin typeface="Calibri" panose="020F0502020204030204"/>
                    <a:ea typeface="+mn-ea"/>
                  </a:endParaRPr>
                </a:p>
              </p:txBody>
            </p:sp>
            <p:sp>
              <p:nvSpPr>
                <p:cNvPr id="2809" name="Freeform: Shape 2808">
                  <a:extLst>
                    <a:ext uri="{FF2B5EF4-FFF2-40B4-BE49-F238E27FC236}">
                      <a16:creationId xmlns:a16="http://schemas.microsoft.com/office/drawing/2014/main" id="{D07E771C-8911-2A3C-6160-20CC2B75211A}"/>
                    </a:ext>
                  </a:extLst>
                </p:cNvPr>
                <p:cNvSpPr/>
                <p:nvPr/>
              </p:nvSpPr>
              <p:spPr>
                <a:xfrm>
                  <a:off x="6554177" y="2772302"/>
                  <a:ext cx="42661" cy="42714"/>
                </a:xfrm>
                <a:custGeom>
                  <a:avLst/>
                  <a:gdLst>
                    <a:gd name="connsiteX0" fmla="*/ 42465 w 42661"/>
                    <a:gd name="connsiteY0" fmla="*/ 24603 h 42714"/>
                    <a:gd name="connsiteX1" fmla="*/ 18112 w 42661"/>
                    <a:gd name="connsiteY1" fmla="*/ 42464 h 42714"/>
                    <a:gd name="connsiteX2" fmla="*/ 251 w 42661"/>
                    <a:gd name="connsiteY2" fmla="*/ 18111 h 42714"/>
                    <a:gd name="connsiteX3" fmla="*/ 23904 w 42661"/>
                    <a:gd name="connsiteY3" fmla="*/ 154 h 42714"/>
                    <a:gd name="connsiteX4" fmla="*/ 42465 w 42661"/>
                    <a:gd name="connsiteY4" fmla="*/ 24603 h 427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661" h="42714">
                      <a:moveTo>
                        <a:pt x="42465" y="24603"/>
                      </a:moveTo>
                      <a:cubicBezTo>
                        <a:pt x="40672" y="36260"/>
                        <a:pt x="29769" y="44256"/>
                        <a:pt x="18112" y="42464"/>
                      </a:cubicBezTo>
                      <a:cubicBezTo>
                        <a:pt x="6455" y="40671"/>
                        <a:pt x="-1541" y="29768"/>
                        <a:pt x="251" y="18111"/>
                      </a:cubicBezTo>
                      <a:cubicBezTo>
                        <a:pt x="2002" y="6726"/>
                        <a:pt x="12467" y="-1219"/>
                        <a:pt x="23904" y="154"/>
                      </a:cubicBezTo>
                      <a:cubicBezTo>
                        <a:pt x="35766" y="1805"/>
                        <a:pt x="44062" y="12733"/>
                        <a:pt x="42465" y="24603"/>
                      </a:cubicBezTo>
                      <a:close/>
                    </a:path>
                  </a:pathLst>
                </a:custGeom>
                <a:solidFill>
                  <a:srgbClr val="F28F8F"/>
                </a:solidFill>
                <a:ln w="9963" cap="flat">
                  <a:noFill/>
                  <a:prstDash val="solid"/>
                  <a:miter/>
                </a:ln>
              </p:spPr>
              <p:txBody>
                <a:bodyPr rtlCol="0" anchor="ctr"/>
                <a:lstStyle/>
                <a:p>
                  <a:pPr defTabSz="685783">
                    <a:buClrTx/>
                    <a:defRPr/>
                  </a:pPr>
                  <a:endParaRPr lang="en-US" sz="1350" kern="1200" dirty="0">
                    <a:solidFill>
                      <a:prstClr val="black"/>
                    </a:solidFill>
                    <a:latin typeface="Calibri" panose="020F0502020204030204"/>
                    <a:ea typeface="+mn-ea"/>
                  </a:endParaRPr>
                </a:p>
              </p:txBody>
            </p:sp>
            <p:sp>
              <p:nvSpPr>
                <p:cNvPr id="2810" name="Freeform: Shape 2809">
                  <a:extLst>
                    <a:ext uri="{FF2B5EF4-FFF2-40B4-BE49-F238E27FC236}">
                      <a16:creationId xmlns:a16="http://schemas.microsoft.com/office/drawing/2014/main" id="{E7D55688-2C31-9549-1FA5-7F6DAFF7828B}"/>
                    </a:ext>
                  </a:extLst>
                </p:cNvPr>
                <p:cNvSpPr/>
                <p:nvPr/>
              </p:nvSpPr>
              <p:spPr>
                <a:xfrm>
                  <a:off x="6510424" y="2552420"/>
                  <a:ext cx="47898" cy="39614"/>
                </a:xfrm>
                <a:custGeom>
                  <a:avLst/>
                  <a:gdLst>
                    <a:gd name="connsiteX0" fmla="*/ 0 w 47898"/>
                    <a:gd name="connsiteY0" fmla="*/ 26245 h 39614"/>
                    <a:gd name="connsiteX1" fmla="*/ 44606 w 47898"/>
                    <a:gd name="connsiteY1" fmla="*/ 0 h 39614"/>
                    <a:gd name="connsiteX2" fmla="*/ 34627 w 47898"/>
                    <a:gd name="connsiteY2" fmla="*/ 36523 h 39614"/>
                    <a:gd name="connsiteX3" fmla="*/ 0 w 47898"/>
                    <a:gd name="connsiteY3" fmla="*/ 26245 h 39614"/>
                  </a:gdLst>
                  <a:ahLst/>
                  <a:cxnLst>
                    <a:cxn ang="0">
                      <a:pos x="connsiteX0" y="connsiteY0"/>
                    </a:cxn>
                    <a:cxn ang="0">
                      <a:pos x="connsiteX1" y="connsiteY1"/>
                    </a:cxn>
                    <a:cxn ang="0">
                      <a:pos x="connsiteX2" y="connsiteY2"/>
                    </a:cxn>
                    <a:cxn ang="0">
                      <a:pos x="connsiteX3" y="connsiteY3"/>
                    </a:cxn>
                  </a:cxnLst>
                  <a:rect l="l" t="t" r="r" b="b"/>
                  <a:pathLst>
                    <a:path w="47898" h="39614">
                      <a:moveTo>
                        <a:pt x="0" y="26245"/>
                      </a:moveTo>
                      <a:lnTo>
                        <a:pt x="44606" y="0"/>
                      </a:lnTo>
                      <a:cubicBezTo>
                        <a:pt x="51555" y="12887"/>
                        <a:pt x="47164" y="28960"/>
                        <a:pt x="34627" y="36523"/>
                      </a:cubicBezTo>
                      <a:cubicBezTo>
                        <a:pt x="22226" y="43244"/>
                        <a:pt x="6726" y="38642"/>
                        <a:pt x="0" y="26245"/>
                      </a:cubicBezTo>
                      <a:close/>
                    </a:path>
                  </a:pathLst>
                </a:custGeom>
                <a:solidFill>
                  <a:srgbClr val="263238"/>
                </a:solidFill>
                <a:ln w="9963" cap="flat">
                  <a:noFill/>
                  <a:prstDash val="solid"/>
                  <a:miter/>
                </a:ln>
              </p:spPr>
              <p:txBody>
                <a:bodyPr rtlCol="0" anchor="ctr"/>
                <a:lstStyle/>
                <a:p>
                  <a:pPr defTabSz="685783">
                    <a:buClrTx/>
                    <a:defRPr/>
                  </a:pPr>
                  <a:endParaRPr lang="en-US" sz="1350" kern="1200" dirty="0">
                    <a:solidFill>
                      <a:prstClr val="black"/>
                    </a:solidFill>
                    <a:latin typeface="Calibri" panose="020F0502020204030204"/>
                    <a:ea typeface="+mn-ea"/>
                  </a:endParaRPr>
                </a:p>
              </p:txBody>
            </p:sp>
            <p:sp>
              <p:nvSpPr>
                <p:cNvPr id="2811" name="Freeform: Shape 2810">
                  <a:extLst>
                    <a:ext uri="{FF2B5EF4-FFF2-40B4-BE49-F238E27FC236}">
                      <a16:creationId xmlns:a16="http://schemas.microsoft.com/office/drawing/2014/main" id="{FF630573-C81F-5166-A117-C196189E1A0B}"/>
                    </a:ext>
                  </a:extLst>
                </p:cNvPr>
                <p:cNvSpPr/>
                <p:nvPr/>
              </p:nvSpPr>
              <p:spPr>
                <a:xfrm>
                  <a:off x="6715491" y="2551375"/>
                  <a:ext cx="49982" cy="37069"/>
                </a:xfrm>
                <a:custGeom>
                  <a:avLst/>
                  <a:gdLst>
                    <a:gd name="connsiteX0" fmla="*/ 48198 w 49982"/>
                    <a:gd name="connsiteY0" fmla="*/ 37070 h 37069"/>
                    <a:gd name="connsiteX1" fmla="*/ 0 w 49982"/>
                    <a:gd name="connsiteY1" fmla="*/ 16513 h 37069"/>
                    <a:gd name="connsiteX2" fmla="*/ 32257 w 49982"/>
                    <a:gd name="connsiteY2" fmla="*/ 1538 h 37069"/>
                    <a:gd name="connsiteX3" fmla="*/ 33529 w 49982"/>
                    <a:gd name="connsiteY3" fmla="*/ 2043 h 37069"/>
                    <a:gd name="connsiteX4" fmla="*/ 48198 w 49982"/>
                    <a:gd name="connsiteY4" fmla="*/ 37069 h 370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982" h="37069">
                      <a:moveTo>
                        <a:pt x="48198" y="37070"/>
                      </a:moveTo>
                      <a:lnTo>
                        <a:pt x="0" y="16513"/>
                      </a:lnTo>
                      <a:cubicBezTo>
                        <a:pt x="4772" y="3470"/>
                        <a:pt x="19214" y="-3234"/>
                        <a:pt x="32257" y="1538"/>
                      </a:cubicBezTo>
                      <a:cubicBezTo>
                        <a:pt x="32686" y="1695"/>
                        <a:pt x="33110" y="1863"/>
                        <a:pt x="33529" y="2043"/>
                      </a:cubicBezTo>
                      <a:cubicBezTo>
                        <a:pt x="46934" y="7981"/>
                        <a:pt x="53371" y="23351"/>
                        <a:pt x="48198" y="37069"/>
                      </a:cubicBezTo>
                      <a:close/>
                    </a:path>
                  </a:pathLst>
                </a:custGeom>
                <a:solidFill>
                  <a:srgbClr val="263238"/>
                </a:solidFill>
                <a:ln w="9963" cap="flat">
                  <a:noFill/>
                  <a:prstDash val="solid"/>
                  <a:miter/>
                </a:ln>
              </p:spPr>
              <p:txBody>
                <a:bodyPr rtlCol="0" anchor="ctr"/>
                <a:lstStyle/>
                <a:p>
                  <a:pPr defTabSz="685783">
                    <a:buClrTx/>
                    <a:defRPr/>
                  </a:pPr>
                  <a:endParaRPr lang="en-US" sz="1350" kern="1200" dirty="0">
                    <a:solidFill>
                      <a:prstClr val="black"/>
                    </a:solidFill>
                    <a:latin typeface="Calibri" panose="020F0502020204030204"/>
                    <a:ea typeface="+mn-ea"/>
                  </a:endParaRPr>
                </a:p>
              </p:txBody>
            </p:sp>
            <p:sp>
              <p:nvSpPr>
                <p:cNvPr id="2812" name="Freeform: Shape 2811">
                  <a:extLst>
                    <a:ext uri="{FF2B5EF4-FFF2-40B4-BE49-F238E27FC236}">
                      <a16:creationId xmlns:a16="http://schemas.microsoft.com/office/drawing/2014/main" id="{B3FC1839-1E9F-B855-B093-C56DE99BB203}"/>
                    </a:ext>
                  </a:extLst>
                </p:cNvPr>
                <p:cNvSpPr/>
                <p:nvPr/>
              </p:nvSpPr>
              <p:spPr>
                <a:xfrm>
                  <a:off x="6699902" y="2630704"/>
                  <a:ext cx="42471" cy="42515"/>
                </a:xfrm>
                <a:custGeom>
                  <a:avLst/>
                  <a:gdLst>
                    <a:gd name="connsiteX0" fmla="*/ 42233 w 42471"/>
                    <a:gd name="connsiteY0" fmla="*/ 24699 h 42515"/>
                    <a:gd name="connsiteX1" fmla="*/ 17816 w 42471"/>
                    <a:gd name="connsiteY1" fmla="*/ 42232 h 42515"/>
                    <a:gd name="connsiteX2" fmla="*/ 284 w 42471"/>
                    <a:gd name="connsiteY2" fmla="*/ 17815 h 42515"/>
                    <a:gd name="connsiteX3" fmla="*/ 23772 w 42471"/>
                    <a:gd name="connsiteY3" fmla="*/ 151 h 42515"/>
                    <a:gd name="connsiteX4" fmla="*/ 42279 w 42471"/>
                    <a:gd name="connsiteY4" fmla="*/ 24372 h 42515"/>
                    <a:gd name="connsiteX5" fmla="*/ 42233 w 42471"/>
                    <a:gd name="connsiteY5" fmla="*/ 24699 h 42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471" h="42515">
                      <a:moveTo>
                        <a:pt x="42233" y="24699"/>
                      </a:moveTo>
                      <a:cubicBezTo>
                        <a:pt x="40332" y="36283"/>
                        <a:pt x="29400" y="44133"/>
                        <a:pt x="17816" y="42232"/>
                      </a:cubicBezTo>
                      <a:cubicBezTo>
                        <a:pt x="6232" y="40331"/>
                        <a:pt x="-1617" y="29399"/>
                        <a:pt x="284" y="17815"/>
                      </a:cubicBezTo>
                      <a:cubicBezTo>
                        <a:pt x="2126" y="6591"/>
                        <a:pt x="12478" y="-1194"/>
                        <a:pt x="23772" y="151"/>
                      </a:cubicBezTo>
                      <a:cubicBezTo>
                        <a:pt x="35571" y="1729"/>
                        <a:pt x="43857" y="12573"/>
                        <a:pt x="42279" y="24372"/>
                      </a:cubicBezTo>
                      <a:cubicBezTo>
                        <a:pt x="42265" y="24481"/>
                        <a:pt x="42249" y="24590"/>
                        <a:pt x="42233" y="24699"/>
                      </a:cubicBezTo>
                      <a:close/>
                    </a:path>
                  </a:pathLst>
                </a:custGeom>
                <a:solidFill>
                  <a:srgbClr val="263238"/>
                </a:solidFill>
                <a:ln w="9963" cap="flat">
                  <a:noFill/>
                  <a:prstDash val="solid"/>
                  <a:miter/>
                </a:ln>
              </p:spPr>
              <p:txBody>
                <a:bodyPr rtlCol="0" anchor="ctr"/>
                <a:lstStyle/>
                <a:p>
                  <a:pPr defTabSz="685783">
                    <a:buClrTx/>
                    <a:defRPr/>
                  </a:pPr>
                  <a:endParaRPr lang="en-US" sz="1350" kern="1200" dirty="0">
                    <a:solidFill>
                      <a:prstClr val="black"/>
                    </a:solidFill>
                    <a:latin typeface="Calibri" panose="020F0502020204030204"/>
                    <a:ea typeface="+mn-ea"/>
                  </a:endParaRPr>
                </a:p>
              </p:txBody>
            </p:sp>
            <p:sp>
              <p:nvSpPr>
                <p:cNvPr id="2813" name="Freeform: Shape 2812">
                  <a:extLst>
                    <a:ext uri="{FF2B5EF4-FFF2-40B4-BE49-F238E27FC236}">
                      <a16:creationId xmlns:a16="http://schemas.microsoft.com/office/drawing/2014/main" id="{0A6F467B-8350-C59B-3707-4655ABA82E64}"/>
                    </a:ext>
                  </a:extLst>
                </p:cNvPr>
                <p:cNvSpPr/>
                <p:nvPr/>
              </p:nvSpPr>
              <p:spPr>
                <a:xfrm>
                  <a:off x="6636059" y="2611096"/>
                  <a:ext cx="72047" cy="146490"/>
                </a:xfrm>
                <a:custGeom>
                  <a:avLst/>
                  <a:gdLst>
                    <a:gd name="connsiteX0" fmla="*/ 0 w 72047"/>
                    <a:gd name="connsiteY0" fmla="*/ 146491 h 146490"/>
                    <a:gd name="connsiteX1" fmla="*/ 72048 w 72047"/>
                    <a:gd name="connsiteY1" fmla="*/ 130524 h 146490"/>
                    <a:gd name="connsiteX2" fmla="*/ 9680 w 72047"/>
                    <a:gd name="connsiteY2" fmla="*/ 0 h 146490"/>
                    <a:gd name="connsiteX3" fmla="*/ 0 w 72047"/>
                    <a:gd name="connsiteY3" fmla="*/ 146491 h 146490"/>
                  </a:gdLst>
                  <a:ahLst/>
                  <a:cxnLst>
                    <a:cxn ang="0">
                      <a:pos x="connsiteX0" y="connsiteY0"/>
                    </a:cxn>
                    <a:cxn ang="0">
                      <a:pos x="connsiteX1" y="connsiteY1"/>
                    </a:cxn>
                    <a:cxn ang="0">
                      <a:pos x="connsiteX2" y="connsiteY2"/>
                    </a:cxn>
                    <a:cxn ang="0">
                      <a:pos x="connsiteX3" y="connsiteY3"/>
                    </a:cxn>
                  </a:cxnLst>
                  <a:rect l="l" t="t" r="r" b="b"/>
                  <a:pathLst>
                    <a:path w="72047" h="146490">
                      <a:moveTo>
                        <a:pt x="0" y="146491"/>
                      </a:moveTo>
                      <a:lnTo>
                        <a:pt x="72048" y="130524"/>
                      </a:lnTo>
                      <a:lnTo>
                        <a:pt x="9680" y="0"/>
                      </a:lnTo>
                      <a:lnTo>
                        <a:pt x="0" y="146491"/>
                      </a:lnTo>
                      <a:close/>
                    </a:path>
                  </a:pathLst>
                </a:custGeom>
                <a:solidFill>
                  <a:srgbClr val="F28F8F"/>
                </a:solidFill>
                <a:ln w="9963" cap="flat">
                  <a:noFill/>
                  <a:prstDash val="solid"/>
                  <a:miter/>
                </a:ln>
              </p:spPr>
              <p:txBody>
                <a:bodyPr rtlCol="0" anchor="ctr"/>
                <a:lstStyle/>
                <a:p>
                  <a:pPr defTabSz="685783">
                    <a:buClrTx/>
                    <a:defRPr/>
                  </a:pPr>
                  <a:endParaRPr lang="en-US" sz="1350" kern="1200" dirty="0">
                    <a:solidFill>
                      <a:prstClr val="black"/>
                    </a:solidFill>
                    <a:latin typeface="Calibri" panose="020F0502020204030204"/>
                    <a:ea typeface="+mn-ea"/>
                  </a:endParaRPr>
                </a:p>
              </p:txBody>
            </p:sp>
          </p:grpSp>
          <p:sp>
            <p:nvSpPr>
              <p:cNvPr id="26" name="Freeform: Shape 25">
                <a:extLst>
                  <a:ext uri="{FF2B5EF4-FFF2-40B4-BE49-F238E27FC236}">
                    <a16:creationId xmlns:a16="http://schemas.microsoft.com/office/drawing/2014/main" id="{361F703A-CEA0-40C2-F076-CA0B78B7D9C2}"/>
                  </a:ext>
                </a:extLst>
              </p:cNvPr>
              <p:cNvSpPr/>
              <p:nvPr/>
            </p:nvSpPr>
            <p:spPr>
              <a:xfrm>
                <a:off x="6181319" y="4082690"/>
                <a:ext cx="150282" cy="450989"/>
              </a:xfrm>
              <a:custGeom>
                <a:avLst/>
                <a:gdLst>
                  <a:gd name="connsiteX0" fmla="*/ 150283 w 150282"/>
                  <a:gd name="connsiteY0" fmla="*/ 401353 h 450989"/>
                  <a:gd name="connsiteX1" fmla="*/ 76339 w 150282"/>
                  <a:gd name="connsiteY1" fmla="*/ 444162 h 450989"/>
                  <a:gd name="connsiteX2" fmla="*/ 6818 w 150282"/>
                  <a:gd name="connsiteY2" fmla="*/ 425534 h 450989"/>
                  <a:gd name="connsiteX3" fmla="*/ 0 w 150282"/>
                  <a:gd name="connsiteY3" fmla="*/ 400055 h 450989"/>
                  <a:gd name="connsiteX4" fmla="*/ 0 w 150282"/>
                  <a:gd name="connsiteY4" fmla="*/ 0 h 450989"/>
                  <a:gd name="connsiteX5" fmla="*/ 46302 w 150282"/>
                  <a:gd name="connsiteY5" fmla="*/ 26744 h 450989"/>
                  <a:gd name="connsiteX6" fmla="*/ 46302 w 150282"/>
                  <a:gd name="connsiteY6" fmla="*/ 400056 h 450989"/>
                  <a:gd name="connsiteX7" fmla="*/ 48598 w 150282"/>
                  <a:gd name="connsiteY7" fmla="*/ 403948 h 450989"/>
                  <a:gd name="connsiteX8" fmla="*/ 53188 w 150282"/>
                  <a:gd name="connsiteY8" fmla="*/ 403948 h 450989"/>
                  <a:gd name="connsiteX9" fmla="*/ 101486 w 150282"/>
                  <a:gd name="connsiteY9" fmla="*/ 376106 h 450989"/>
                  <a:gd name="connsiteX10" fmla="*/ 150283 w 150282"/>
                  <a:gd name="connsiteY10" fmla="*/ 401353 h 4509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0282" h="450989">
                    <a:moveTo>
                      <a:pt x="150283" y="401353"/>
                    </a:moveTo>
                    <a:lnTo>
                      <a:pt x="76339" y="444162"/>
                    </a:lnTo>
                    <a:cubicBezTo>
                      <a:pt x="51997" y="458216"/>
                      <a:pt x="20872" y="449876"/>
                      <a:pt x="6818" y="425534"/>
                    </a:cubicBezTo>
                    <a:cubicBezTo>
                      <a:pt x="2346" y="417788"/>
                      <a:pt x="-5" y="409000"/>
                      <a:pt x="0" y="400055"/>
                    </a:cubicBezTo>
                    <a:lnTo>
                      <a:pt x="0" y="0"/>
                    </a:lnTo>
                    <a:lnTo>
                      <a:pt x="46302" y="26744"/>
                    </a:lnTo>
                    <a:lnTo>
                      <a:pt x="46302" y="400056"/>
                    </a:lnTo>
                    <a:cubicBezTo>
                      <a:pt x="46217" y="401696"/>
                      <a:pt x="47121" y="403229"/>
                      <a:pt x="48598" y="403948"/>
                    </a:cubicBezTo>
                    <a:cubicBezTo>
                      <a:pt x="49965" y="404946"/>
                      <a:pt x="51821" y="404946"/>
                      <a:pt x="53188" y="403948"/>
                    </a:cubicBezTo>
                    <a:lnTo>
                      <a:pt x="101486" y="376106"/>
                    </a:lnTo>
                    <a:cubicBezTo>
                      <a:pt x="117652" y="384588"/>
                      <a:pt x="134217" y="392771"/>
                      <a:pt x="150283" y="401353"/>
                    </a:cubicBezTo>
                    <a:close/>
                  </a:path>
                </a:pathLst>
              </a:custGeom>
              <a:solidFill>
                <a:srgbClr val="263238"/>
              </a:solidFill>
              <a:ln w="9963" cap="flat">
                <a:noFill/>
                <a:prstDash val="solid"/>
                <a:miter/>
              </a:ln>
            </p:spPr>
            <p:txBody>
              <a:bodyPr rtlCol="0" anchor="ctr"/>
              <a:lstStyle/>
              <a:p>
                <a:pPr defTabSz="685783">
                  <a:buClrTx/>
                  <a:defRPr/>
                </a:pPr>
                <a:endParaRPr lang="en-US" sz="1350" kern="1200" dirty="0">
                  <a:solidFill>
                    <a:prstClr val="black"/>
                  </a:solidFill>
                  <a:latin typeface="Calibri" panose="020F0502020204030204"/>
                  <a:ea typeface="+mn-ea"/>
                </a:endParaRPr>
              </a:p>
            </p:txBody>
          </p:sp>
          <p:sp>
            <p:nvSpPr>
              <p:cNvPr id="27" name="Freeform: Shape 26">
                <a:extLst>
                  <a:ext uri="{FF2B5EF4-FFF2-40B4-BE49-F238E27FC236}">
                    <a16:creationId xmlns:a16="http://schemas.microsoft.com/office/drawing/2014/main" id="{5DA347AA-DF73-8762-B24B-9C50EA493374}"/>
                  </a:ext>
                </a:extLst>
              </p:cNvPr>
              <p:cNvSpPr/>
              <p:nvPr/>
            </p:nvSpPr>
            <p:spPr>
              <a:xfrm>
                <a:off x="6407142" y="4213114"/>
                <a:ext cx="180220" cy="450939"/>
              </a:xfrm>
              <a:custGeom>
                <a:avLst/>
                <a:gdLst>
                  <a:gd name="connsiteX0" fmla="*/ 180220 w 180220"/>
                  <a:gd name="connsiteY0" fmla="*/ 384089 h 450939"/>
                  <a:gd name="connsiteX1" fmla="*/ 76339 w 180220"/>
                  <a:gd name="connsiteY1" fmla="*/ 443963 h 450939"/>
                  <a:gd name="connsiteX2" fmla="*/ 25447 w 180220"/>
                  <a:gd name="connsiteY2" fmla="*/ 443963 h 450939"/>
                  <a:gd name="connsiteX3" fmla="*/ 0 w 180220"/>
                  <a:gd name="connsiteY3" fmla="*/ 399956 h 450939"/>
                  <a:gd name="connsiteX4" fmla="*/ 0 w 180220"/>
                  <a:gd name="connsiteY4" fmla="*/ 0 h 450939"/>
                  <a:gd name="connsiteX5" fmla="*/ 46303 w 180220"/>
                  <a:gd name="connsiteY5" fmla="*/ 25646 h 450939"/>
                  <a:gd name="connsiteX6" fmla="*/ 46303 w 180220"/>
                  <a:gd name="connsiteY6" fmla="*/ 400055 h 450939"/>
                  <a:gd name="connsiteX7" fmla="*/ 48698 w 180220"/>
                  <a:gd name="connsiteY7" fmla="*/ 403947 h 450939"/>
                  <a:gd name="connsiteX8" fmla="*/ 53188 w 180220"/>
                  <a:gd name="connsiteY8" fmla="*/ 403947 h 450939"/>
                  <a:gd name="connsiteX9" fmla="*/ 123041 w 180220"/>
                  <a:gd name="connsiteY9" fmla="*/ 364032 h 450939"/>
                  <a:gd name="connsiteX10" fmla="*/ 142999 w 180220"/>
                  <a:gd name="connsiteY10" fmla="*/ 372214 h 450939"/>
                  <a:gd name="connsiteX11" fmla="*/ 180220 w 180220"/>
                  <a:gd name="connsiteY11" fmla="*/ 384089 h 450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0220" h="450939">
                    <a:moveTo>
                      <a:pt x="180220" y="384089"/>
                    </a:moveTo>
                    <a:lnTo>
                      <a:pt x="76339" y="443963"/>
                    </a:lnTo>
                    <a:cubicBezTo>
                      <a:pt x="60650" y="453265"/>
                      <a:pt x="41136" y="453265"/>
                      <a:pt x="25447" y="443963"/>
                    </a:cubicBezTo>
                    <a:cubicBezTo>
                      <a:pt x="9645" y="434960"/>
                      <a:pt x="-80" y="418142"/>
                      <a:pt x="0" y="399956"/>
                    </a:cubicBezTo>
                    <a:lnTo>
                      <a:pt x="0" y="0"/>
                    </a:lnTo>
                    <a:lnTo>
                      <a:pt x="46303" y="25646"/>
                    </a:lnTo>
                    <a:lnTo>
                      <a:pt x="46303" y="400055"/>
                    </a:lnTo>
                    <a:cubicBezTo>
                      <a:pt x="46261" y="401712"/>
                      <a:pt x="47200" y="403238"/>
                      <a:pt x="48698" y="403947"/>
                    </a:cubicBezTo>
                    <a:cubicBezTo>
                      <a:pt x="50061" y="404842"/>
                      <a:pt x="51825" y="404842"/>
                      <a:pt x="53188" y="403947"/>
                    </a:cubicBezTo>
                    <a:lnTo>
                      <a:pt x="123041" y="364032"/>
                    </a:lnTo>
                    <a:lnTo>
                      <a:pt x="142999" y="372214"/>
                    </a:lnTo>
                    <a:cubicBezTo>
                      <a:pt x="155184" y="376837"/>
                      <a:pt x="167609" y="380801"/>
                      <a:pt x="180220" y="384089"/>
                    </a:cubicBezTo>
                    <a:close/>
                  </a:path>
                </a:pathLst>
              </a:custGeom>
              <a:solidFill>
                <a:srgbClr val="263238"/>
              </a:solidFill>
              <a:ln w="9963" cap="flat">
                <a:noFill/>
                <a:prstDash val="solid"/>
                <a:miter/>
              </a:ln>
            </p:spPr>
            <p:txBody>
              <a:bodyPr rtlCol="0" anchor="ctr"/>
              <a:lstStyle/>
              <a:p>
                <a:pPr defTabSz="685783">
                  <a:buClrTx/>
                  <a:defRPr/>
                </a:pPr>
                <a:endParaRPr lang="en-US" sz="1350" kern="1200" dirty="0">
                  <a:solidFill>
                    <a:prstClr val="black"/>
                  </a:solidFill>
                  <a:latin typeface="Calibri" panose="020F0502020204030204"/>
                  <a:ea typeface="+mn-ea"/>
                </a:endParaRPr>
              </a:p>
            </p:txBody>
          </p:sp>
          <p:sp>
            <p:nvSpPr>
              <p:cNvPr id="28" name="Freeform: Shape 27">
                <a:extLst>
                  <a:ext uri="{FF2B5EF4-FFF2-40B4-BE49-F238E27FC236}">
                    <a16:creationId xmlns:a16="http://schemas.microsoft.com/office/drawing/2014/main" id="{05BF85FE-BC05-C712-2204-BEE56A332B72}"/>
                  </a:ext>
                </a:extLst>
              </p:cNvPr>
              <p:cNvSpPr/>
              <p:nvPr/>
            </p:nvSpPr>
            <p:spPr>
              <a:xfrm>
                <a:off x="6004392" y="3745601"/>
                <a:ext cx="1567890" cy="727339"/>
              </a:xfrm>
              <a:custGeom>
                <a:avLst/>
                <a:gdLst>
                  <a:gd name="connsiteX0" fmla="*/ 1517696 w 1567890"/>
                  <a:gd name="connsiteY0" fmla="*/ 224426 h 727339"/>
                  <a:gd name="connsiteX1" fmla="*/ 1194678 w 1567890"/>
                  <a:gd name="connsiteY1" fmla="*/ 37621 h 727339"/>
                  <a:gd name="connsiteX2" fmla="*/ 953886 w 1567890"/>
                  <a:gd name="connsiteY2" fmla="*/ 37621 h 727339"/>
                  <a:gd name="connsiteX3" fmla="*/ 780652 w 1567890"/>
                  <a:gd name="connsiteY3" fmla="*/ 137410 h 727339"/>
                  <a:gd name="connsiteX4" fmla="*/ 539860 w 1567890"/>
                  <a:gd name="connsiteY4" fmla="*/ 137410 h 727339"/>
                  <a:gd name="connsiteX5" fmla="*/ 351059 w 1567890"/>
                  <a:gd name="connsiteY5" fmla="*/ 28739 h 727339"/>
                  <a:gd name="connsiteX6" fmla="*/ 110267 w 1567890"/>
                  <a:gd name="connsiteY6" fmla="*/ 28739 h 727339"/>
                  <a:gd name="connsiteX7" fmla="*/ 49895 w 1567890"/>
                  <a:gd name="connsiteY7" fmla="*/ 63666 h 727339"/>
                  <a:gd name="connsiteX8" fmla="*/ 0 w 1567890"/>
                  <a:gd name="connsiteY8" fmla="*/ 132820 h 727339"/>
                  <a:gd name="connsiteX9" fmla="*/ 0 w 1567890"/>
                  <a:gd name="connsiteY9" fmla="*/ 193991 h 727339"/>
                  <a:gd name="connsiteX10" fmla="*/ 49895 w 1567890"/>
                  <a:gd name="connsiteY10" fmla="*/ 263843 h 727339"/>
                  <a:gd name="connsiteX11" fmla="*/ 802805 w 1567890"/>
                  <a:gd name="connsiteY11" fmla="*/ 698525 h 727339"/>
                  <a:gd name="connsiteX12" fmla="*/ 1043497 w 1567890"/>
                  <a:gd name="connsiteY12" fmla="*/ 698525 h 727339"/>
                  <a:gd name="connsiteX13" fmla="*/ 1517995 w 1567890"/>
                  <a:gd name="connsiteY13" fmla="*/ 424504 h 727339"/>
                  <a:gd name="connsiteX14" fmla="*/ 1567890 w 1567890"/>
                  <a:gd name="connsiteY14" fmla="*/ 354651 h 727339"/>
                  <a:gd name="connsiteX15" fmla="*/ 1567890 w 1567890"/>
                  <a:gd name="connsiteY15" fmla="*/ 293980 h 727339"/>
                  <a:gd name="connsiteX16" fmla="*/ 1517696 w 1567890"/>
                  <a:gd name="connsiteY16" fmla="*/ 224426 h 727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567890" h="727339">
                    <a:moveTo>
                      <a:pt x="1517696" y="224426"/>
                    </a:moveTo>
                    <a:lnTo>
                      <a:pt x="1194678" y="37621"/>
                    </a:lnTo>
                    <a:cubicBezTo>
                      <a:pt x="1128218" y="-798"/>
                      <a:pt x="1020446" y="-898"/>
                      <a:pt x="953886" y="37621"/>
                    </a:cubicBezTo>
                    <a:lnTo>
                      <a:pt x="780652" y="137410"/>
                    </a:lnTo>
                    <a:cubicBezTo>
                      <a:pt x="714093" y="175729"/>
                      <a:pt x="606320" y="175729"/>
                      <a:pt x="539860" y="137410"/>
                    </a:cubicBezTo>
                    <a:lnTo>
                      <a:pt x="351059" y="28739"/>
                    </a:lnTo>
                    <a:cubicBezTo>
                      <a:pt x="284499" y="-9580"/>
                      <a:pt x="176727" y="-9580"/>
                      <a:pt x="110267" y="28739"/>
                    </a:cubicBezTo>
                    <a:lnTo>
                      <a:pt x="49895" y="63666"/>
                    </a:lnTo>
                    <a:cubicBezTo>
                      <a:pt x="16765" y="82725"/>
                      <a:pt x="0" y="107773"/>
                      <a:pt x="0" y="132820"/>
                    </a:cubicBezTo>
                    <a:lnTo>
                      <a:pt x="0" y="193991"/>
                    </a:lnTo>
                    <a:cubicBezTo>
                      <a:pt x="0" y="219138"/>
                      <a:pt x="16465" y="243885"/>
                      <a:pt x="49895" y="263843"/>
                    </a:cubicBezTo>
                    <a:lnTo>
                      <a:pt x="802805" y="698525"/>
                    </a:lnTo>
                    <a:cubicBezTo>
                      <a:pt x="869265" y="736944"/>
                      <a:pt x="977037" y="736944"/>
                      <a:pt x="1043497" y="698525"/>
                    </a:cubicBezTo>
                    <a:lnTo>
                      <a:pt x="1517995" y="424504"/>
                    </a:lnTo>
                    <a:cubicBezTo>
                      <a:pt x="1551225" y="405344"/>
                      <a:pt x="1567890" y="380197"/>
                      <a:pt x="1567890" y="354651"/>
                    </a:cubicBezTo>
                    <a:cubicBezTo>
                      <a:pt x="1567890" y="344672"/>
                      <a:pt x="1567890" y="304158"/>
                      <a:pt x="1567890" y="293980"/>
                    </a:cubicBezTo>
                    <a:cubicBezTo>
                      <a:pt x="1567491" y="268932"/>
                      <a:pt x="1550926" y="243686"/>
                      <a:pt x="1517696" y="224426"/>
                    </a:cubicBezTo>
                    <a:close/>
                  </a:path>
                </a:pathLst>
              </a:custGeom>
              <a:solidFill>
                <a:srgbClr val="37474F"/>
              </a:solidFill>
              <a:ln w="9963" cap="flat">
                <a:noFill/>
                <a:prstDash val="solid"/>
                <a:miter/>
              </a:ln>
            </p:spPr>
            <p:txBody>
              <a:bodyPr rtlCol="0" anchor="ctr"/>
              <a:lstStyle/>
              <a:p>
                <a:pPr defTabSz="685783">
                  <a:buClrTx/>
                  <a:defRPr/>
                </a:pPr>
                <a:endParaRPr lang="en-US" sz="1350" kern="1200" dirty="0">
                  <a:solidFill>
                    <a:prstClr val="black"/>
                  </a:solidFill>
                  <a:latin typeface="Calibri" panose="020F0502020204030204"/>
                  <a:ea typeface="+mn-ea"/>
                </a:endParaRPr>
              </a:p>
            </p:txBody>
          </p:sp>
          <p:sp>
            <p:nvSpPr>
              <p:cNvPr id="29" name="Freeform: Shape 28">
                <a:extLst>
                  <a:ext uri="{FF2B5EF4-FFF2-40B4-BE49-F238E27FC236}">
                    <a16:creationId xmlns:a16="http://schemas.microsoft.com/office/drawing/2014/main" id="{4BE80497-7140-47FA-385E-182A0349E867}"/>
                  </a:ext>
                </a:extLst>
              </p:cNvPr>
              <p:cNvSpPr/>
              <p:nvPr/>
            </p:nvSpPr>
            <p:spPr>
              <a:xfrm>
                <a:off x="6004093" y="3745601"/>
                <a:ext cx="1567777" cy="666206"/>
              </a:xfrm>
              <a:custGeom>
                <a:avLst/>
                <a:gdLst>
                  <a:gd name="connsiteX0" fmla="*/ 49795 w 1567777"/>
                  <a:gd name="connsiteY0" fmla="*/ 202672 h 666206"/>
                  <a:gd name="connsiteX1" fmla="*/ 802706 w 1567777"/>
                  <a:gd name="connsiteY1" fmla="*/ 637355 h 666206"/>
                  <a:gd name="connsiteX2" fmla="*/ 1043398 w 1567777"/>
                  <a:gd name="connsiteY2" fmla="*/ 637355 h 666206"/>
                  <a:gd name="connsiteX3" fmla="*/ 1517896 w 1567777"/>
                  <a:gd name="connsiteY3" fmla="*/ 363433 h 666206"/>
                  <a:gd name="connsiteX4" fmla="*/ 1517896 w 1567777"/>
                  <a:gd name="connsiteY4" fmla="*/ 224326 h 666206"/>
                  <a:gd name="connsiteX5" fmla="*/ 1194878 w 1567777"/>
                  <a:gd name="connsiteY5" fmla="*/ 37521 h 666206"/>
                  <a:gd name="connsiteX6" fmla="*/ 954086 w 1567777"/>
                  <a:gd name="connsiteY6" fmla="*/ 37521 h 666206"/>
                  <a:gd name="connsiteX7" fmla="*/ 780852 w 1567777"/>
                  <a:gd name="connsiteY7" fmla="*/ 137310 h 666206"/>
                  <a:gd name="connsiteX8" fmla="*/ 540060 w 1567777"/>
                  <a:gd name="connsiteY8" fmla="*/ 137310 h 666206"/>
                  <a:gd name="connsiteX9" fmla="*/ 351358 w 1567777"/>
                  <a:gd name="connsiteY9" fmla="*/ 28739 h 666206"/>
                  <a:gd name="connsiteX10" fmla="*/ 110567 w 1567777"/>
                  <a:gd name="connsiteY10" fmla="*/ 28739 h 666206"/>
                  <a:gd name="connsiteX11" fmla="*/ 50194 w 1567777"/>
                  <a:gd name="connsiteY11" fmla="*/ 63666 h 666206"/>
                  <a:gd name="connsiteX12" fmla="*/ 49795 w 1567777"/>
                  <a:gd name="connsiteY12" fmla="*/ 202672 h 6662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67777" h="666206">
                    <a:moveTo>
                      <a:pt x="49795" y="202672"/>
                    </a:moveTo>
                    <a:lnTo>
                      <a:pt x="802706" y="637355"/>
                    </a:lnTo>
                    <a:cubicBezTo>
                      <a:pt x="869165" y="675773"/>
                      <a:pt x="976938" y="675873"/>
                      <a:pt x="1043398" y="637355"/>
                    </a:cubicBezTo>
                    <a:lnTo>
                      <a:pt x="1517896" y="363433"/>
                    </a:lnTo>
                    <a:cubicBezTo>
                      <a:pt x="1584356" y="325014"/>
                      <a:pt x="1584455" y="262745"/>
                      <a:pt x="1517896" y="224326"/>
                    </a:cubicBezTo>
                    <a:lnTo>
                      <a:pt x="1194878" y="37521"/>
                    </a:lnTo>
                    <a:cubicBezTo>
                      <a:pt x="1128418" y="-898"/>
                      <a:pt x="1020646" y="-998"/>
                      <a:pt x="954086" y="37521"/>
                    </a:cubicBezTo>
                    <a:lnTo>
                      <a:pt x="780852" y="137310"/>
                    </a:lnTo>
                    <a:cubicBezTo>
                      <a:pt x="714292" y="175629"/>
                      <a:pt x="606520" y="175629"/>
                      <a:pt x="540060" y="137310"/>
                    </a:cubicBezTo>
                    <a:lnTo>
                      <a:pt x="351358" y="28739"/>
                    </a:lnTo>
                    <a:cubicBezTo>
                      <a:pt x="284799" y="-9580"/>
                      <a:pt x="177026" y="-9580"/>
                      <a:pt x="110567" y="28739"/>
                    </a:cubicBezTo>
                    <a:lnTo>
                      <a:pt x="50194" y="63666"/>
                    </a:lnTo>
                    <a:cubicBezTo>
                      <a:pt x="-16665" y="101985"/>
                      <a:pt x="-16665" y="164253"/>
                      <a:pt x="49795" y="202672"/>
                    </a:cubicBezTo>
                    <a:close/>
                  </a:path>
                </a:pathLst>
              </a:custGeom>
              <a:solidFill>
                <a:srgbClr val="455A64"/>
              </a:solidFill>
              <a:ln w="9963" cap="flat">
                <a:noFill/>
                <a:prstDash val="solid"/>
                <a:miter/>
              </a:ln>
            </p:spPr>
            <p:txBody>
              <a:bodyPr rtlCol="0" anchor="ctr"/>
              <a:lstStyle/>
              <a:p>
                <a:pPr defTabSz="685783">
                  <a:buClrTx/>
                  <a:defRPr/>
                </a:pPr>
                <a:endParaRPr lang="en-US" sz="1350" kern="1200" dirty="0">
                  <a:solidFill>
                    <a:prstClr val="black"/>
                  </a:solidFill>
                  <a:latin typeface="Calibri" panose="020F0502020204030204"/>
                  <a:ea typeface="+mn-ea"/>
                </a:endParaRPr>
              </a:p>
            </p:txBody>
          </p:sp>
          <p:grpSp>
            <p:nvGrpSpPr>
              <p:cNvPr id="30" name="Graphic 2">
                <a:extLst>
                  <a:ext uri="{FF2B5EF4-FFF2-40B4-BE49-F238E27FC236}">
                    <a16:creationId xmlns:a16="http://schemas.microsoft.com/office/drawing/2014/main" id="{6C36D416-ADA6-6590-2CA0-94725A2D2124}"/>
                  </a:ext>
                </a:extLst>
              </p:cNvPr>
              <p:cNvGrpSpPr/>
              <p:nvPr/>
            </p:nvGrpSpPr>
            <p:grpSpPr>
              <a:xfrm>
                <a:off x="6634487" y="3808738"/>
                <a:ext cx="796219" cy="511979"/>
                <a:chOff x="6634487" y="3808738"/>
                <a:chExt cx="796219" cy="511979"/>
              </a:xfrm>
            </p:grpSpPr>
            <p:sp>
              <p:nvSpPr>
                <p:cNvPr id="2743" name="Freeform: Shape 2742">
                  <a:extLst>
                    <a:ext uri="{FF2B5EF4-FFF2-40B4-BE49-F238E27FC236}">
                      <a16:creationId xmlns:a16="http://schemas.microsoft.com/office/drawing/2014/main" id="{E17A2EF9-73D4-E6B6-5856-BCA05F661BB5}"/>
                    </a:ext>
                  </a:extLst>
                </p:cNvPr>
                <p:cNvSpPr/>
                <p:nvPr/>
              </p:nvSpPr>
              <p:spPr>
                <a:xfrm>
                  <a:off x="6634487" y="3830691"/>
                  <a:ext cx="796219" cy="459789"/>
                </a:xfrm>
                <a:custGeom>
                  <a:avLst/>
                  <a:gdLst>
                    <a:gd name="connsiteX0" fmla="*/ 5164 w 796219"/>
                    <a:gd name="connsiteY0" fmla="*/ 203601 h 459789"/>
                    <a:gd name="connsiteX1" fmla="*/ 443738 w 796219"/>
                    <a:gd name="connsiteY1" fmla="*/ 456866 h 459789"/>
                    <a:gd name="connsiteX2" fmla="*/ 468386 w 796219"/>
                    <a:gd name="connsiteY2" fmla="*/ 456866 h 459789"/>
                    <a:gd name="connsiteX3" fmla="*/ 791205 w 796219"/>
                    <a:gd name="connsiteY3" fmla="*/ 270460 h 459789"/>
                    <a:gd name="connsiteX4" fmla="*/ 795769 w 796219"/>
                    <a:gd name="connsiteY4" fmla="*/ 260754 h 459789"/>
                    <a:gd name="connsiteX5" fmla="*/ 791205 w 796219"/>
                    <a:gd name="connsiteY5" fmla="*/ 256190 h 459789"/>
                    <a:gd name="connsiteX6" fmla="*/ 352630 w 796219"/>
                    <a:gd name="connsiteY6" fmla="*/ 2924 h 459789"/>
                    <a:gd name="connsiteX7" fmla="*/ 327883 w 796219"/>
                    <a:gd name="connsiteY7" fmla="*/ 2924 h 459789"/>
                    <a:gd name="connsiteX8" fmla="*/ 5164 w 796219"/>
                    <a:gd name="connsiteY8" fmla="*/ 189331 h 459789"/>
                    <a:gd name="connsiteX9" fmla="*/ 5164 w 796219"/>
                    <a:gd name="connsiteY9" fmla="*/ 203601 h 459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96219" h="459789">
                      <a:moveTo>
                        <a:pt x="5164" y="203601"/>
                      </a:moveTo>
                      <a:lnTo>
                        <a:pt x="443738" y="456866"/>
                      </a:lnTo>
                      <a:cubicBezTo>
                        <a:pt x="451492" y="460764"/>
                        <a:pt x="460632" y="460764"/>
                        <a:pt x="468386" y="456866"/>
                      </a:cubicBezTo>
                      <a:lnTo>
                        <a:pt x="791205" y="270460"/>
                      </a:lnTo>
                      <a:cubicBezTo>
                        <a:pt x="795145" y="269040"/>
                        <a:pt x="797188" y="264694"/>
                        <a:pt x="795769" y="260754"/>
                      </a:cubicBezTo>
                      <a:cubicBezTo>
                        <a:pt x="795003" y="258629"/>
                        <a:pt x="793330" y="256955"/>
                        <a:pt x="791205" y="256190"/>
                      </a:cubicBezTo>
                      <a:lnTo>
                        <a:pt x="352630" y="2924"/>
                      </a:lnTo>
                      <a:cubicBezTo>
                        <a:pt x="344842" y="-975"/>
                        <a:pt x="335671" y="-975"/>
                        <a:pt x="327883" y="2924"/>
                      </a:cubicBezTo>
                      <a:lnTo>
                        <a:pt x="5164" y="189331"/>
                      </a:lnTo>
                      <a:cubicBezTo>
                        <a:pt x="-1721" y="193223"/>
                        <a:pt x="-1721" y="199609"/>
                        <a:pt x="5164" y="203601"/>
                      </a:cubicBezTo>
                      <a:close/>
                    </a:path>
                  </a:pathLst>
                </a:custGeom>
                <a:solidFill>
                  <a:srgbClr val="000000"/>
                </a:solidFill>
                <a:ln w="9963" cap="flat">
                  <a:noFill/>
                  <a:prstDash val="solid"/>
                  <a:miter/>
                </a:ln>
              </p:spPr>
              <p:txBody>
                <a:bodyPr rtlCol="0" anchor="ctr"/>
                <a:lstStyle/>
                <a:p>
                  <a:pPr defTabSz="685783">
                    <a:buClrTx/>
                    <a:defRPr/>
                  </a:pPr>
                  <a:endParaRPr lang="en-US" sz="1350" kern="1200" dirty="0">
                    <a:solidFill>
                      <a:prstClr val="black"/>
                    </a:solidFill>
                    <a:latin typeface="Calibri" panose="020F0502020204030204"/>
                    <a:ea typeface="+mn-ea"/>
                  </a:endParaRPr>
                </a:p>
              </p:txBody>
            </p:sp>
            <p:sp>
              <p:nvSpPr>
                <p:cNvPr id="2744" name="Freeform: Shape 2743">
                  <a:extLst>
                    <a:ext uri="{FF2B5EF4-FFF2-40B4-BE49-F238E27FC236}">
                      <a16:creationId xmlns:a16="http://schemas.microsoft.com/office/drawing/2014/main" id="{EA548FB1-2839-5823-D051-410C0697E26F}"/>
                    </a:ext>
                  </a:extLst>
                </p:cNvPr>
                <p:cNvSpPr/>
                <p:nvPr/>
              </p:nvSpPr>
              <p:spPr>
                <a:xfrm>
                  <a:off x="6634487" y="3860955"/>
                  <a:ext cx="796219" cy="459762"/>
                </a:xfrm>
                <a:custGeom>
                  <a:avLst/>
                  <a:gdLst>
                    <a:gd name="connsiteX0" fmla="*/ 5164 w 796219"/>
                    <a:gd name="connsiteY0" fmla="*/ 203574 h 459762"/>
                    <a:gd name="connsiteX1" fmla="*/ 443738 w 796219"/>
                    <a:gd name="connsiteY1" fmla="*/ 456839 h 459762"/>
                    <a:gd name="connsiteX2" fmla="*/ 468386 w 796219"/>
                    <a:gd name="connsiteY2" fmla="*/ 456839 h 459762"/>
                    <a:gd name="connsiteX3" fmla="*/ 791205 w 796219"/>
                    <a:gd name="connsiteY3" fmla="*/ 270432 h 459762"/>
                    <a:gd name="connsiteX4" fmla="*/ 795769 w 796219"/>
                    <a:gd name="connsiteY4" fmla="*/ 260726 h 459762"/>
                    <a:gd name="connsiteX5" fmla="*/ 791205 w 796219"/>
                    <a:gd name="connsiteY5" fmla="*/ 256162 h 459762"/>
                    <a:gd name="connsiteX6" fmla="*/ 352630 w 796219"/>
                    <a:gd name="connsiteY6" fmla="*/ 2997 h 459762"/>
                    <a:gd name="connsiteX7" fmla="*/ 327883 w 796219"/>
                    <a:gd name="connsiteY7" fmla="*/ 2997 h 459762"/>
                    <a:gd name="connsiteX8" fmla="*/ 5164 w 796219"/>
                    <a:gd name="connsiteY8" fmla="*/ 189304 h 459762"/>
                    <a:gd name="connsiteX9" fmla="*/ 5164 w 796219"/>
                    <a:gd name="connsiteY9" fmla="*/ 203574 h 459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96219" h="459762">
                      <a:moveTo>
                        <a:pt x="5164" y="203574"/>
                      </a:moveTo>
                      <a:lnTo>
                        <a:pt x="443738" y="456839"/>
                      </a:lnTo>
                      <a:cubicBezTo>
                        <a:pt x="451492" y="460736"/>
                        <a:pt x="460632" y="460736"/>
                        <a:pt x="468386" y="456839"/>
                      </a:cubicBezTo>
                      <a:lnTo>
                        <a:pt x="791205" y="270432"/>
                      </a:lnTo>
                      <a:cubicBezTo>
                        <a:pt x="795145" y="269013"/>
                        <a:pt x="797188" y="264667"/>
                        <a:pt x="795769" y="260726"/>
                      </a:cubicBezTo>
                      <a:cubicBezTo>
                        <a:pt x="795003" y="258601"/>
                        <a:pt x="793330" y="256928"/>
                        <a:pt x="791205" y="256162"/>
                      </a:cubicBezTo>
                      <a:lnTo>
                        <a:pt x="352630" y="2997"/>
                      </a:lnTo>
                      <a:cubicBezTo>
                        <a:pt x="344865" y="-999"/>
                        <a:pt x="335648" y="-999"/>
                        <a:pt x="327883" y="2997"/>
                      </a:cubicBezTo>
                      <a:lnTo>
                        <a:pt x="5164" y="189304"/>
                      </a:lnTo>
                      <a:cubicBezTo>
                        <a:pt x="-1721" y="193295"/>
                        <a:pt x="-1721" y="199682"/>
                        <a:pt x="5164" y="203574"/>
                      </a:cubicBezTo>
                      <a:close/>
                    </a:path>
                  </a:pathLst>
                </a:custGeom>
                <a:solidFill>
                  <a:srgbClr val="000000"/>
                </a:solidFill>
                <a:ln w="9963" cap="flat">
                  <a:noFill/>
                  <a:prstDash val="solid"/>
                  <a:miter/>
                </a:ln>
              </p:spPr>
              <p:txBody>
                <a:bodyPr rtlCol="0" anchor="ctr"/>
                <a:lstStyle/>
                <a:p>
                  <a:pPr defTabSz="685783">
                    <a:buClrTx/>
                    <a:defRPr/>
                  </a:pPr>
                  <a:endParaRPr lang="en-US" sz="1350" kern="1200" dirty="0">
                    <a:solidFill>
                      <a:prstClr val="black"/>
                    </a:solidFill>
                    <a:latin typeface="Calibri" panose="020F0502020204030204"/>
                    <a:ea typeface="+mn-ea"/>
                  </a:endParaRPr>
                </a:p>
              </p:txBody>
            </p:sp>
            <p:sp>
              <p:nvSpPr>
                <p:cNvPr id="2745" name="Freeform: Shape 2744">
                  <a:extLst>
                    <a:ext uri="{FF2B5EF4-FFF2-40B4-BE49-F238E27FC236}">
                      <a16:creationId xmlns:a16="http://schemas.microsoft.com/office/drawing/2014/main" id="{BC3002F7-BE77-9D6F-B626-55AEDDC7FBB5}"/>
                    </a:ext>
                  </a:extLst>
                </p:cNvPr>
                <p:cNvSpPr/>
                <p:nvPr/>
              </p:nvSpPr>
              <p:spPr>
                <a:xfrm>
                  <a:off x="6634487" y="3842593"/>
                  <a:ext cx="796219" cy="459961"/>
                </a:xfrm>
                <a:custGeom>
                  <a:avLst/>
                  <a:gdLst>
                    <a:gd name="connsiteX0" fmla="*/ 5164 w 796219"/>
                    <a:gd name="connsiteY0" fmla="*/ 203773 h 459961"/>
                    <a:gd name="connsiteX1" fmla="*/ 443738 w 796219"/>
                    <a:gd name="connsiteY1" fmla="*/ 457038 h 459961"/>
                    <a:gd name="connsiteX2" fmla="*/ 468386 w 796219"/>
                    <a:gd name="connsiteY2" fmla="*/ 457038 h 459961"/>
                    <a:gd name="connsiteX3" fmla="*/ 791205 w 796219"/>
                    <a:gd name="connsiteY3" fmla="*/ 270632 h 459961"/>
                    <a:gd name="connsiteX4" fmla="*/ 795769 w 796219"/>
                    <a:gd name="connsiteY4" fmla="*/ 260926 h 459961"/>
                    <a:gd name="connsiteX5" fmla="*/ 791205 w 796219"/>
                    <a:gd name="connsiteY5" fmla="*/ 256362 h 459961"/>
                    <a:gd name="connsiteX6" fmla="*/ 352630 w 796219"/>
                    <a:gd name="connsiteY6" fmla="*/ 2997 h 459961"/>
                    <a:gd name="connsiteX7" fmla="*/ 327883 w 796219"/>
                    <a:gd name="connsiteY7" fmla="*/ 2997 h 459961"/>
                    <a:gd name="connsiteX8" fmla="*/ 5164 w 796219"/>
                    <a:gd name="connsiteY8" fmla="*/ 189304 h 459961"/>
                    <a:gd name="connsiteX9" fmla="*/ 5164 w 796219"/>
                    <a:gd name="connsiteY9" fmla="*/ 203773 h 459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96219" h="459961">
                      <a:moveTo>
                        <a:pt x="5164" y="203773"/>
                      </a:moveTo>
                      <a:lnTo>
                        <a:pt x="443738" y="457038"/>
                      </a:lnTo>
                      <a:cubicBezTo>
                        <a:pt x="451492" y="460936"/>
                        <a:pt x="460632" y="460936"/>
                        <a:pt x="468386" y="457038"/>
                      </a:cubicBezTo>
                      <a:lnTo>
                        <a:pt x="791205" y="270632"/>
                      </a:lnTo>
                      <a:cubicBezTo>
                        <a:pt x="795145" y="269212"/>
                        <a:pt x="797188" y="264867"/>
                        <a:pt x="795769" y="260926"/>
                      </a:cubicBezTo>
                      <a:cubicBezTo>
                        <a:pt x="795003" y="258801"/>
                        <a:pt x="793330" y="257128"/>
                        <a:pt x="791205" y="256362"/>
                      </a:cubicBezTo>
                      <a:lnTo>
                        <a:pt x="352630" y="2997"/>
                      </a:lnTo>
                      <a:cubicBezTo>
                        <a:pt x="344865" y="-999"/>
                        <a:pt x="335648" y="-999"/>
                        <a:pt x="327883" y="2997"/>
                      </a:cubicBezTo>
                      <a:lnTo>
                        <a:pt x="5164" y="189304"/>
                      </a:lnTo>
                      <a:cubicBezTo>
                        <a:pt x="-1721" y="193794"/>
                        <a:pt x="-1721" y="199682"/>
                        <a:pt x="5164" y="203773"/>
                      </a:cubicBezTo>
                      <a:close/>
                    </a:path>
                  </a:pathLst>
                </a:custGeom>
                <a:solidFill>
                  <a:srgbClr val="EBEBEB"/>
                </a:solidFill>
                <a:ln w="9963" cap="flat">
                  <a:noFill/>
                  <a:prstDash val="solid"/>
                  <a:miter/>
                </a:ln>
              </p:spPr>
              <p:txBody>
                <a:bodyPr rtlCol="0" anchor="ctr"/>
                <a:lstStyle/>
                <a:p>
                  <a:pPr defTabSz="685783">
                    <a:buClrTx/>
                    <a:defRPr/>
                  </a:pPr>
                  <a:endParaRPr lang="en-US" sz="1350" kern="1200" dirty="0">
                    <a:solidFill>
                      <a:prstClr val="black"/>
                    </a:solidFill>
                    <a:latin typeface="Calibri" panose="020F0502020204030204"/>
                    <a:ea typeface="+mn-ea"/>
                  </a:endParaRPr>
                </a:p>
              </p:txBody>
            </p:sp>
            <p:sp>
              <p:nvSpPr>
                <p:cNvPr id="2746" name="Freeform: Shape 2745">
                  <a:extLst>
                    <a:ext uri="{FF2B5EF4-FFF2-40B4-BE49-F238E27FC236}">
                      <a16:creationId xmlns:a16="http://schemas.microsoft.com/office/drawing/2014/main" id="{1D7D9C56-1543-16BA-AFFA-3D0445C06C76}"/>
                    </a:ext>
                  </a:extLst>
                </p:cNvPr>
                <p:cNvSpPr/>
                <p:nvPr/>
              </p:nvSpPr>
              <p:spPr>
                <a:xfrm>
                  <a:off x="6646437" y="3842394"/>
                  <a:ext cx="772668" cy="437514"/>
                </a:xfrm>
                <a:custGeom>
                  <a:avLst/>
                  <a:gdLst>
                    <a:gd name="connsiteX0" fmla="*/ 457434 w 772668"/>
                    <a:gd name="connsiteY0" fmla="*/ 434486 h 437514"/>
                    <a:gd name="connsiteX1" fmla="*/ 772669 w 772668"/>
                    <a:gd name="connsiteY1" fmla="*/ 252470 h 437514"/>
                    <a:gd name="connsiteX2" fmla="*/ 340880 w 772668"/>
                    <a:gd name="connsiteY2" fmla="*/ 2997 h 437514"/>
                    <a:gd name="connsiteX3" fmla="*/ 316133 w 772668"/>
                    <a:gd name="connsiteY3" fmla="*/ 2997 h 437514"/>
                    <a:gd name="connsiteX4" fmla="*/ 0 w 772668"/>
                    <a:gd name="connsiteY4" fmla="*/ 185512 h 437514"/>
                    <a:gd name="connsiteX5" fmla="*/ 430790 w 772668"/>
                    <a:gd name="connsiteY5" fmla="*/ 434286 h 437514"/>
                    <a:gd name="connsiteX6" fmla="*/ 457434 w 772668"/>
                    <a:gd name="connsiteY6" fmla="*/ 434486 h 437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72668" h="437514">
                      <a:moveTo>
                        <a:pt x="457434" y="434486"/>
                      </a:moveTo>
                      <a:lnTo>
                        <a:pt x="772669" y="252470"/>
                      </a:lnTo>
                      <a:lnTo>
                        <a:pt x="340880" y="2997"/>
                      </a:lnTo>
                      <a:cubicBezTo>
                        <a:pt x="333115" y="-999"/>
                        <a:pt x="323898" y="-999"/>
                        <a:pt x="316133" y="2997"/>
                      </a:cubicBezTo>
                      <a:lnTo>
                        <a:pt x="0" y="185512"/>
                      </a:lnTo>
                      <a:lnTo>
                        <a:pt x="430790" y="434286"/>
                      </a:lnTo>
                      <a:cubicBezTo>
                        <a:pt x="439151" y="438519"/>
                        <a:pt x="449011" y="438593"/>
                        <a:pt x="457434" y="434486"/>
                      </a:cubicBezTo>
                      <a:close/>
                    </a:path>
                  </a:pathLst>
                </a:custGeom>
                <a:solidFill>
                  <a:srgbClr val="E0E0E0"/>
                </a:solidFill>
                <a:ln w="9963" cap="flat">
                  <a:noFill/>
                  <a:prstDash val="solid"/>
                  <a:miter/>
                </a:ln>
              </p:spPr>
              <p:txBody>
                <a:bodyPr rtlCol="0" anchor="ctr"/>
                <a:lstStyle/>
                <a:p>
                  <a:pPr defTabSz="685783">
                    <a:buClrTx/>
                    <a:defRPr/>
                  </a:pPr>
                  <a:endParaRPr lang="en-US" sz="1350" kern="1200" dirty="0">
                    <a:solidFill>
                      <a:prstClr val="black"/>
                    </a:solidFill>
                    <a:latin typeface="Calibri" panose="020F0502020204030204"/>
                    <a:ea typeface="+mn-ea"/>
                  </a:endParaRPr>
                </a:p>
              </p:txBody>
            </p:sp>
            <p:sp>
              <p:nvSpPr>
                <p:cNvPr id="2747" name="Freeform: Shape 2746">
                  <a:extLst>
                    <a:ext uri="{FF2B5EF4-FFF2-40B4-BE49-F238E27FC236}">
                      <a16:creationId xmlns:a16="http://schemas.microsoft.com/office/drawing/2014/main" id="{4D60E519-624E-45B7-861C-D8EAB2C94BDD}"/>
                    </a:ext>
                  </a:extLst>
                </p:cNvPr>
                <p:cNvSpPr/>
                <p:nvPr/>
              </p:nvSpPr>
              <p:spPr>
                <a:xfrm>
                  <a:off x="6634487" y="3808738"/>
                  <a:ext cx="796219" cy="460161"/>
                </a:xfrm>
                <a:custGeom>
                  <a:avLst/>
                  <a:gdLst>
                    <a:gd name="connsiteX0" fmla="*/ 5164 w 796219"/>
                    <a:gd name="connsiteY0" fmla="*/ 203601 h 460161"/>
                    <a:gd name="connsiteX1" fmla="*/ 443738 w 796219"/>
                    <a:gd name="connsiteY1" fmla="*/ 457165 h 460161"/>
                    <a:gd name="connsiteX2" fmla="*/ 468386 w 796219"/>
                    <a:gd name="connsiteY2" fmla="*/ 457165 h 460161"/>
                    <a:gd name="connsiteX3" fmla="*/ 791205 w 796219"/>
                    <a:gd name="connsiteY3" fmla="*/ 270859 h 460161"/>
                    <a:gd name="connsiteX4" fmla="*/ 795769 w 796219"/>
                    <a:gd name="connsiteY4" fmla="*/ 261153 h 460161"/>
                    <a:gd name="connsiteX5" fmla="*/ 791205 w 796219"/>
                    <a:gd name="connsiteY5" fmla="*/ 256589 h 460161"/>
                    <a:gd name="connsiteX6" fmla="*/ 352630 w 796219"/>
                    <a:gd name="connsiteY6" fmla="*/ 2924 h 460161"/>
                    <a:gd name="connsiteX7" fmla="*/ 327883 w 796219"/>
                    <a:gd name="connsiteY7" fmla="*/ 2924 h 460161"/>
                    <a:gd name="connsiteX8" fmla="*/ 5164 w 796219"/>
                    <a:gd name="connsiteY8" fmla="*/ 189331 h 460161"/>
                    <a:gd name="connsiteX9" fmla="*/ 5164 w 796219"/>
                    <a:gd name="connsiteY9" fmla="*/ 203601 h 4601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96219" h="460161">
                      <a:moveTo>
                        <a:pt x="5164" y="203601"/>
                      </a:moveTo>
                      <a:lnTo>
                        <a:pt x="443738" y="457165"/>
                      </a:lnTo>
                      <a:cubicBezTo>
                        <a:pt x="451468" y="461160"/>
                        <a:pt x="460656" y="461160"/>
                        <a:pt x="468386" y="457165"/>
                      </a:cubicBezTo>
                      <a:lnTo>
                        <a:pt x="791205" y="270859"/>
                      </a:lnTo>
                      <a:cubicBezTo>
                        <a:pt x="795145" y="269439"/>
                        <a:pt x="797188" y="265094"/>
                        <a:pt x="795769" y="261153"/>
                      </a:cubicBezTo>
                      <a:cubicBezTo>
                        <a:pt x="795003" y="259028"/>
                        <a:pt x="793330" y="257355"/>
                        <a:pt x="791205" y="256589"/>
                      </a:cubicBezTo>
                      <a:lnTo>
                        <a:pt x="352630" y="2924"/>
                      </a:lnTo>
                      <a:cubicBezTo>
                        <a:pt x="344842" y="-975"/>
                        <a:pt x="335671" y="-975"/>
                        <a:pt x="327883" y="2924"/>
                      </a:cubicBezTo>
                      <a:lnTo>
                        <a:pt x="5164" y="189331"/>
                      </a:lnTo>
                      <a:cubicBezTo>
                        <a:pt x="-1721" y="193223"/>
                        <a:pt x="-1721" y="199609"/>
                        <a:pt x="5164" y="203601"/>
                      </a:cubicBezTo>
                      <a:close/>
                    </a:path>
                  </a:pathLst>
                </a:custGeom>
                <a:solidFill>
                  <a:srgbClr val="FAFAFA"/>
                </a:solidFill>
                <a:ln w="9963" cap="flat">
                  <a:noFill/>
                  <a:prstDash val="solid"/>
                  <a:miter/>
                </a:ln>
              </p:spPr>
              <p:txBody>
                <a:bodyPr rtlCol="0" anchor="ctr"/>
                <a:lstStyle/>
                <a:p>
                  <a:pPr defTabSz="685783">
                    <a:buClrTx/>
                    <a:defRPr/>
                  </a:pPr>
                  <a:endParaRPr lang="en-US" sz="1350" kern="1200" dirty="0">
                    <a:solidFill>
                      <a:prstClr val="black"/>
                    </a:solidFill>
                    <a:latin typeface="Calibri" panose="020F0502020204030204"/>
                    <a:ea typeface="+mn-ea"/>
                  </a:endParaRPr>
                </a:p>
              </p:txBody>
            </p:sp>
            <p:sp>
              <p:nvSpPr>
                <p:cNvPr id="2748" name="Freeform: Shape 2747">
                  <a:extLst>
                    <a:ext uri="{FF2B5EF4-FFF2-40B4-BE49-F238E27FC236}">
                      <a16:creationId xmlns:a16="http://schemas.microsoft.com/office/drawing/2014/main" id="{30E954C3-25E2-1DEB-8B7A-7EEE4E0DA7D9}"/>
                    </a:ext>
                  </a:extLst>
                </p:cNvPr>
                <p:cNvSpPr/>
                <p:nvPr/>
              </p:nvSpPr>
              <p:spPr>
                <a:xfrm>
                  <a:off x="7252557" y="4048060"/>
                  <a:ext cx="100189" cy="57285"/>
                </a:xfrm>
                <a:custGeom>
                  <a:avLst/>
                  <a:gdLst>
                    <a:gd name="connsiteX0" fmla="*/ 14270 w 100189"/>
                    <a:gd name="connsiteY0" fmla="*/ 31137 h 57285"/>
                    <a:gd name="connsiteX1" fmla="*/ 12075 w 100189"/>
                    <a:gd name="connsiteY1" fmla="*/ 31636 h 57285"/>
                    <a:gd name="connsiteX2" fmla="*/ 9780 w 100189"/>
                    <a:gd name="connsiteY2" fmla="*/ 31137 h 57285"/>
                    <a:gd name="connsiteX3" fmla="*/ 998 w 100189"/>
                    <a:gd name="connsiteY3" fmla="*/ 25948 h 57285"/>
                    <a:gd name="connsiteX4" fmla="*/ 0 w 100189"/>
                    <a:gd name="connsiteY4" fmla="*/ 24651 h 57285"/>
                    <a:gd name="connsiteX5" fmla="*/ 998 w 100189"/>
                    <a:gd name="connsiteY5" fmla="*/ 23354 h 57285"/>
                    <a:gd name="connsiteX6" fmla="*/ 40914 w 100189"/>
                    <a:gd name="connsiteY6" fmla="*/ 602 h 57285"/>
                    <a:gd name="connsiteX7" fmla="*/ 43110 w 100189"/>
                    <a:gd name="connsiteY7" fmla="*/ 3 h 57285"/>
                    <a:gd name="connsiteX8" fmla="*/ 45405 w 100189"/>
                    <a:gd name="connsiteY8" fmla="*/ 602 h 57285"/>
                    <a:gd name="connsiteX9" fmla="*/ 99291 w 100189"/>
                    <a:gd name="connsiteY9" fmla="*/ 31636 h 57285"/>
                    <a:gd name="connsiteX10" fmla="*/ 100189 w 100189"/>
                    <a:gd name="connsiteY10" fmla="*/ 33033 h 57285"/>
                    <a:gd name="connsiteX11" fmla="*/ 99291 w 100189"/>
                    <a:gd name="connsiteY11" fmla="*/ 34231 h 57285"/>
                    <a:gd name="connsiteX12" fmla="*/ 60373 w 100189"/>
                    <a:gd name="connsiteY12" fmla="*/ 56684 h 57285"/>
                    <a:gd name="connsiteX13" fmla="*/ 58178 w 100189"/>
                    <a:gd name="connsiteY13" fmla="*/ 57282 h 57285"/>
                    <a:gd name="connsiteX14" fmla="*/ 55883 w 100189"/>
                    <a:gd name="connsiteY14" fmla="*/ 56684 h 57285"/>
                    <a:gd name="connsiteX15" fmla="*/ 47101 w 100189"/>
                    <a:gd name="connsiteY15" fmla="*/ 51594 h 57285"/>
                    <a:gd name="connsiteX16" fmla="*/ 46103 w 100189"/>
                    <a:gd name="connsiteY16" fmla="*/ 50297 h 57285"/>
                    <a:gd name="connsiteX17" fmla="*/ 47101 w 100189"/>
                    <a:gd name="connsiteY17" fmla="*/ 49000 h 57285"/>
                    <a:gd name="connsiteX18" fmla="*/ 72747 w 100189"/>
                    <a:gd name="connsiteY18" fmla="*/ 34131 h 57285"/>
                    <a:gd name="connsiteX19" fmla="*/ 63766 w 100189"/>
                    <a:gd name="connsiteY19" fmla="*/ 28942 h 57285"/>
                    <a:gd name="connsiteX20" fmla="*/ 39916 w 100189"/>
                    <a:gd name="connsiteY20" fmla="*/ 42713 h 57285"/>
                    <a:gd name="connsiteX21" fmla="*/ 37621 w 100189"/>
                    <a:gd name="connsiteY21" fmla="*/ 43312 h 57285"/>
                    <a:gd name="connsiteX22" fmla="*/ 35426 w 100189"/>
                    <a:gd name="connsiteY22" fmla="*/ 42713 h 57285"/>
                    <a:gd name="connsiteX23" fmla="*/ 26544 w 100189"/>
                    <a:gd name="connsiteY23" fmla="*/ 37624 h 57285"/>
                    <a:gd name="connsiteX24" fmla="*/ 25646 w 100189"/>
                    <a:gd name="connsiteY24" fmla="*/ 36326 h 57285"/>
                    <a:gd name="connsiteX25" fmla="*/ 26544 w 100189"/>
                    <a:gd name="connsiteY25" fmla="*/ 35029 h 57285"/>
                    <a:gd name="connsiteX26" fmla="*/ 50394 w 100189"/>
                    <a:gd name="connsiteY26" fmla="*/ 21258 h 57285"/>
                    <a:gd name="connsiteX27" fmla="*/ 41014 w 100189"/>
                    <a:gd name="connsiteY27" fmla="*/ 15870 h 57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00189" h="57285">
                      <a:moveTo>
                        <a:pt x="14270" y="31137"/>
                      </a:moveTo>
                      <a:cubicBezTo>
                        <a:pt x="13588" y="31476"/>
                        <a:pt x="12836" y="31647"/>
                        <a:pt x="12075" y="31636"/>
                      </a:cubicBezTo>
                      <a:cubicBezTo>
                        <a:pt x="11282" y="31648"/>
                        <a:pt x="10497" y="31477"/>
                        <a:pt x="9780" y="31137"/>
                      </a:cubicBezTo>
                      <a:lnTo>
                        <a:pt x="998" y="25948"/>
                      </a:lnTo>
                      <a:cubicBezTo>
                        <a:pt x="401" y="25807"/>
                        <a:pt x="-16" y="25265"/>
                        <a:pt x="0" y="24651"/>
                      </a:cubicBezTo>
                      <a:cubicBezTo>
                        <a:pt x="0" y="24651"/>
                        <a:pt x="0" y="23753"/>
                        <a:pt x="998" y="23354"/>
                      </a:cubicBezTo>
                      <a:lnTo>
                        <a:pt x="40914" y="602"/>
                      </a:lnTo>
                      <a:cubicBezTo>
                        <a:pt x="41567" y="182"/>
                        <a:pt x="42334" y="-27"/>
                        <a:pt x="43110" y="3"/>
                      </a:cubicBezTo>
                      <a:cubicBezTo>
                        <a:pt x="43917" y="-28"/>
                        <a:pt x="44716" y="180"/>
                        <a:pt x="45405" y="602"/>
                      </a:cubicBezTo>
                      <a:lnTo>
                        <a:pt x="99291" y="31636"/>
                      </a:lnTo>
                      <a:cubicBezTo>
                        <a:pt x="99828" y="31897"/>
                        <a:pt x="100174" y="32436"/>
                        <a:pt x="100189" y="33033"/>
                      </a:cubicBezTo>
                      <a:cubicBezTo>
                        <a:pt x="100147" y="33573"/>
                        <a:pt x="99797" y="34039"/>
                        <a:pt x="99291" y="34231"/>
                      </a:cubicBezTo>
                      <a:lnTo>
                        <a:pt x="60373" y="56684"/>
                      </a:lnTo>
                      <a:cubicBezTo>
                        <a:pt x="59720" y="57103"/>
                        <a:pt x="58954" y="57312"/>
                        <a:pt x="58178" y="57282"/>
                      </a:cubicBezTo>
                      <a:cubicBezTo>
                        <a:pt x="57371" y="57314"/>
                        <a:pt x="56572" y="57105"/>
                        <a:pt x="55883" y="56684"/>
                      </a:cubicBezTo>
                      <a:lnTo>
                        <a:pt x="47101" y="51594"/>
                      </a:lnTo>
                      <a:cubicBezTo>
                        <a:pt x="46523" y="51422"/>
                        <a:pt x="46121" y="50899"/>
                        <a:pt x="46103" y="50297"/>
                      </a:cubicBezTo>
                      <a:cubicBezTo>
                        <a:pt x="46103" y="49798"/>
                        <a:pt x="46103" y="49399"/>
                        <a:pt x="47101" y="49000"/>
                      </a:cubicBezTo>
                      <a:lnTo>
                        <a:pt x="72747" y="34131"/>
                      </a:lnTo>
                      <a:lnTo>
                        <a:pt x="63766" y="28942"/>
                      </a:lnTo>
                      <a:lnTo>
                        <a:pt x="39916" y="42713"/>
                      </a:lnTo>
                      <a:cubicBezTo>
                        <a:pt x="39227" y="43135"/>
                        <a:pt x="38429" y="43343"/>
                        <a:pt x="37621" y="43312"/>
                      </a:cubicBezTo>
                      <a:cubicBezTo>
                        <a:pt x="36845" y="43341"/>
                        <a:pt x="36079" y="43133"/>
                        <a:pt x="35426" y="42713"/>
                      </a:cubicBezTo>
                      <a:lnTo>
                        <a:pt x="26544" y="37624"/>
                      </a:lnTo>
                      <a:cubicBezTo>
                        <a:pt x="26023" y="37397"/>
                        <a:pt x="25675" y="36894"/>
                        <a:pt x="25646" y="36326"/>
                      </a:cubicBezTo>
                      <a:cubicBezTo>
                        <a:pt x="25646" y="35827"/>
                        <a:pt x="25646" y="35428"/>
                        <a:pt x="26544" y="35029"/>
                      </a:cubicBezTo>
                      <a:lnTo>
                        <a:pt x="50394" y="21258"/>
                      </a:lnTo>
                      <a:lnTo>
                        <a:pt x="41014" y="15870"/>
                      </a:lnTo>
                      <a:close/>
                    </a:path>
                  </a:pathLst>
                </a:custGeom>
                <a:solidFill>
                  <a:srgbClr val="455A64"/>
                </a:solidFill>
                <a:ln w="9963" cap="flat">
                  <a:noFill/>
                  <a:prstDash val="solid"/>
                  <a:miter/>
                </a:ln>
              </p:spPr>
              <p:txBody>
                <a:bodyPr rtlCol="0" anchor="ctr"/>
                <a:lstStyle/>
                <a:p>
                  <a:pPr defTabSz="685783">
                    <a:buClrTx/>
                    <a:defRPr/>
                  </a:pPr>
                  <a:endParaRPr lang="en-US" sz="1350" kern="1200" dirty="0">
                    <a:solidFill>
                      <a:prstClr val="black"/>
                    </a:solidFill>
                    <a:latin typeface="Calibri" panose="020F0502020204030204"/>
                    <a:ea typeface="+mn-ea"/>
                  </a:endParaRPr>
                </a:p>
              </p:txBody>
            </p:sp>
            <p:sp>
              <p:nvSpPr>
                <p:cNvPr id="2749" name="Freeform: Shape 2748">
                  <a:extLst>
                    <a:ext uri="{FF2B5EF4-FFF2-40B4-BE49-F238E27FC236}">
                      <a16:creationId xmlns:a16="http://schemas.microsoft.com/office/drawing/2014/main" id="{8A01276E-48E6-DC52-0FDE-A1BD26BB9423}"/>
                    </a:ext>
                  </a:extLst>
                </p:cNvPr>
                <p:cNvSpPr/>
                <p:nvPr/>
              </p:nvSpPr>
              <p:spPr>
                <a:xfrm>
                  <a:off x="7189769" y="4076382"/>
                  <a:ext cx="112903" cy="63981"/>
                </a:xfrm>
                <a:custGeom>
                  <a:avLst/>
                  <a:gdLst>
                    <a:gd name="connsiteX0" fmla="*/ 45126 w 112903"/>
                    <a:gd name="connsiteY0" fmla="*/ 25368 h 63981"/>
                    <a:gd name="connsiteX1" fmla="*/ 40835 w 112903"/>
                    <a:gd name="connsiteY1" fmla="*/ 10499 h 63981"/>
                    <a:gd name="connsiteX2" fmla="*/ 40835 w 112903"/>
                    <a:gd name="connsiteY2" fmla="*/ 9102 h 63981"/>
                    <a:gd name="connsiteX3" fmla="*/ 42531 w 112903"/>
                    <a:gd name="connsiteY3" fmla="*/ 7406 h 63981"/>
                    <a:gd name="connsiteX4" fmla="*/ 55204 w 112903"/>
                    <a:gd name="connsiteY4" fmla="*/ 121 h 63981"/>
                    <a:gd name="connsiteX5" fmla="*/ 57001 w 112903"/>
                    <a:gd name="connsiteY5" fmla="*/ 121 h 63981"/>
                    <a:gd name="connsiteX6" fmla="*/ 58897 w 112903"/>
                    <a:gd name="connsiteY6" fmla="*/ 121 h 63981"/>
                    <a:gd name="connsiteX7" fmla="*/ 58897 w 112903"/>
                    <a:gd name="connsiteY7" fmla="*/ 121 h 63981"/>
                    <a:gd name="connsiteX8" fmla="*/ 58897 w 112903"/>
                    <a:gd name="connsiteY8" fmla="*/ 121 h 63981"/>
                    <a:gd name="connsiteX9" fmla="*/ 66580 w 112903"/>
                    <a:gd name="connsiteY9" fmla="*/ 26765 h 63981"/>
                    <a:gd name="connsiteX10" fmla="*/ 110987 w 112903"/>
                    <a:gd name="connsiteY10" fmla="*/ 31156 h 63981"/>
                    <a:gd name="connsiteX11" fmla="*/ 112184 w 112903"/>
                    <a:gd name="connsiteY11" fmla="*/ 31156 h 63981"/>
                    <a:gd name="connsiteX12" fmla="*/ 112803 w 112903"/>
                    <a:gd name="connsiteY12" fmla="*/ 32732 h 63981"/>
                    <a:gd name="connsiteX13" fmla="*/ 112184 w 112903"/>
                    <a:gd name="connsiteY13" fmla="*/ 33351 h 63981"/>
                    <a:gd name="connsiteX14" fmla="*/ 99511 w 112903"/>
                    <a:gd name="connsiteY14" fmla="*/ 40636 h 63981"/>
                    <a:gd name="connsiteX15" fmla="*/ 96317 w 112903"/>
                    <a:gd name="connsiteY15" fmla="*/ 41534 h 63981"/>
                    <a:gd name="connsiteX16" fmla="*/ 93922 w 112903"/>
                    <a:gd name="connsiteY16" fmla="*/ 41534 h 63981"/>
                    <a:gd name="connsiteX17" fmla="*/ 69774 w 112903"/>
                    <a:gd name="connsiteY17" fmla="*/ 39139 h 63981"/>
                    <a:gd name="connsiteX18" fmla="*/ 74064 w 112903"/>
                    <a:gd name="connsiteY18" fmla="*/ 52910 h 63981"/>
                    <a:gd name="connsiteX19" fmla="*/ 74064 w 112903"/>
                    <a:gd name="connsiteY19" fmla="*/ 54307 h 63981"/>
                    <a:gd name="connsiteX20" fmla="*/ 72468 w 112903"/>
                    <a:gd name="connsiteY20" fmla="*/ 56203 h 63981"/>
                    <a:gd name="connsiteX21" fmla="*/ 59695 w 112903"/>
                    <a:gd name="connsiteY21" fmla="*/ 63587 h 63981"/>
                    <a:gd name="connsiteX22" fmla="*/ 56103 w 112903"/>
                    <a:gd name="connsiteY22" fmla="*/ 63587 h 63981"/>
                    <a:gd name="connsiteX23" fmla="*/ 55404 w 112903"/>
                    <a:gd name="connsiteY23" fmla="*/ 62888 h 63981"/>
                    <a:gd name="connsiteX24" fmla="*/ 47620 w 112903"/>
                    <a:gd name="connsiteY24" fmla="*/ 37043 h 63981"/>
                    <a:gd name="connsiteX25" fmla="*/ 1917 w 112903"/>
                    <a:gd name="connsiteY25" fmla="*/ 32652 h 63981"/>
                    <a:gd name="connsiteX26" fmla="*/ 1218 w 112903"/>
                    <a:gd name="connsiteY26" fmla="*/ 32652 h 63981"/>
                    <a:gd name="connsiteX27" fmla="*/ 719 w 112903"/>
                    <a:gd name="connsiteY27" fmla="*/ 32652 h 63981"/>
                    <a:gd name="connsiteX28" fmla="*/ 100 w 112903"/>
                    <a:gd name="connsiteY28" fmla="*/ 31076 h 63981"/>
                    <a:gd name="connsiteX29" fmla="*/ 719 w 112903"/>
                    <a:gd name="connsiteY29" fmla="*/ 30457 h 63981"/>
                    <a:gd name="connsiteX30" fmla="*/ 13393 w 112903"/>
                    <a:gd name="connsiteY30" fmla="*/ 23172 h 63981"/>
                    <a:gd name="connsiteX31" fmla="*/ 16287 w 112903"/>
                    <a:gd name="connsiteY31" fmla="*/ 22174 h 63981"/>
                    <a:gd name="connsiteX32" fmla="*/ 18781 w 112903"/>
                    <a:gd name="connsiteY32" fmla="*/ 22174 h 63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12903" h="63981">
                      <a:moveTo>
                        <a:pt x="45126" y="25368"/>
                      </a:moveTo>
                      <a:lnTo>
                        <a:pt x="40835" y="10499"/>
                      </a:lnTo>
                      <a:cubicBezTo>
                        <a:pt x="40689" y="10045"/>
                        <a:pt x="40689" y="9556"/>
                        <a:pt x="40835" y="9102"/>
                      </a:cubicBezTo>
                      <a:cubicBezTo>
                        <a:pt x="40835" y="9102"/>
                        <a:pt x="41433" y="8104"/>
                        <a:pt x="42531" y="7406"/>
                      </a:cubicBezTo>
                      <a:lnTo>
                        <a:pt x="55204" y="121"/>
                      </a:lnTo>
                      <a:cubicBezTo>
                        <a:pt x="55792" y="-40"/>
                        <a:pt x="56413" y="-40"/>
                        <a:pt x="57001" y="121"/>
                      </a:cubicBezTo>
                      <a:cubicBezTo>
                        <a:pt x="57622" y="-39"/>
                        <a:pt x="58275" y="-39"/>
                        <a:pt x="58897" y="121"/>
                      </a:cubicBezTo>
                      <a:cubicBezTo>
                        <a:pt x="58897" y="121"/>
                        <a:pt x="58897" y="121"/>
                        <a:pt x="58897" y="121"/>
                      </a:cubicBezTo>
                      <a:cubicBezTo>
                        <a:pt x="58897" y="121"/>
                        <a:pt x="58897" y="121"/>
                        <a:pt x="58897" y="121"/>
                      </a:cubicBezTo>
                      <a:lnTo>
                        <a:pt x="66580" y="26765"/>
                      </a:lnTo>
                      <a:lnTo>
                        <a:pt x="110987" y="31156"/>
                      </a:lnTo>
                      <a:cubicBezTo>
                        <a:pt x="111383" y="31087"/>
                        <a:pt x="111788" y="31087"/>
                        <a:pt x="112184" y="31156"/>
                      </a:cubicBezTo>
                      <a:cubicBezTo>
                        <a:pt x="112790" y="31420"/>
                        <a:pt x="113068" y="32126"/>
                        <a:pt x="112803" y="32732"/>
                      </a:cubicBezTo>
                      <a:cubicBezTo>
                        <a:pt x="112682" y="33009"/>
                        <a:pt x="112461" y="33230"/>
                        <a:pt x="112184" y="33351"/>
                      </a:cubicBezTo>
                      <a:lnTo>
                        <a:pt x="99511" y="40636"/>
                      </a:lnTo>
                      <a:cubicBezTo>
                        <a:pt x="98537" y="41194"/>
                        <a:pt x="97440" y="41503"/>
                        <a:pt x="96317" y="41534"/>
                      </a:cubicBezTo>
                      <a:lnTo>
                        <a:pt x="93922" y="41534"/>
                      </a:lnTo>
                      <a:lnTo>
                        <a:pt x="69774" y="39139"/>
                      </a:lnTo>
                      <a:lnTo>
                        <a:pt x="74064" y="52910"/>
                      </a:lnTo>
                      <a:cubicBezTo>
                        <a:pt x="74064" y="52910"/>
                        <a:pt x="74064" y="53708"/>
                        <a:pt x="74064" y="54307"/>
                      </a:cubicBezTo>
                      <a:cubicBezTo>
                        <a:pt x="74064" y="54905"/>
                        <a:pt x="74064" y="55504"/>
                        <a:pt x="72468" y="56203"/>
                      </a:cubicBezTo>
                      <a:lnTo>
                        <a:pt x="59695" y="63587"/>
                      </a:lnTo>
                      <a:cubicBezTo>
                        <a:pt x="58555" y="64112"/>
                        <a:pt x="57242" y="64112"/>
                        <a:pt x="56103" y="63587"/>
                      </a:cubicBezTo>
                      <a:cubicBezTo>
                        <a:pt x="55822" y="63408"/>
                        <a:pt x="55583" y="63169"/>
                        <a:pt x="55404" y="62888"/>
                      </a:cubicBezTo>
                      <a:lnTo>
                        <a:pt x="47620" y="37043"/>
                      </a:lnTo>
                      <a:lnTo>
                        <a:pt x="1917" y="32652"/>
                      </a:lnTo>
                      <a:lnTo>
                        <a:pt x="1218" y="32652"/>
                      </a:lnTo>
                      <a:lnTo>
                        <a:pt x="719" y="32652"/>
                      </a:lnTo>
                      <a:cubicBezTo>
                        <a:pt x="113" y="32388"/>
                        <a:pt x="-164" y="31682"/>
                        <a:pt x="100" y="31076"/>
                      </a:cubicBezTo>
                      <a:cubicBezTo>
                        <a:pt x="221" y="30799"/>
                        <a:pt x="442" y="30578"/>
                        <a:pt x="719" y="30457"/>
                      </a:cubicBezTo>
                      <a:lnTo>
                        <a:pt x="13393" y="23172"/>
                      </a:lnTo>
                      <a:cubicBezTo>
                        <a:pt x="14273" y="22633"/>
                        <a:pt x="15261" y="22292"/>
                        <a:pt x="16287" y="22174"/>
                      </a:cubicBezTo>
                      <a:lnTo>
                        <a:pt x="18781" y="22174"/>
                      </a:lnTo>
                      <a:close/>
                    </a:path>
                  </a:pathLst>
                </a:custGeom>
                <a:solidFill>
                  <a:srgbClr val="455A64"/>
                </a:solidFill>
                <a:ln w="9963" cap="flat">
                  <a:noFill/>
                  <a:prstDash val="solid"/>
                  <a:miter/>
                </a:ln>
              </p:spPr>
              <p:txBody>
                <a:bodyPr rtlCol="0" anchor="ctr"/>
                <a:lstStyle/>
                <a:p>
                  <a:pPr defTabSz="685783">
                    <a:buClrTx/>
                    <a:defRPr/>
                  </a:pPr>
                  <a:endParaRPr lang="en-US" sz="1350" kern="1200" dirty="0">
                    <a:solidFill>
                      <a:prstClr val="black"/>
                    </a:solidFill>
                    <a:latin typeface="Calibri" panose="020F0502020204030204"/>
                    <a:ea typeface="+mn-ea"/>
                  </a:endParaRPr>
                </a:p>
              </p:txBody>
            </p:sp>
            <p:sp>
              <p:nvSpPr>
                <p:cNvPr id="2750" name="Freeform: Shape 2749">
                  <a:extLst>
                    <a:ext uri="{FF2B5EF4-FFF2-40B4-BE49-F238E27FC236}">
                      <a16:creationId xmlns:a16="http://schemas.microsoft.com/office/drawing/2014/main" id="{5038F563-B572-9643-FDDD-A53A8B32E2C5}"/>
                    </a:ext>
                  </a:extLst>
                </p:cNvPr>
                <p:cNvSpPr/>
                <p:nvPr/>
              </p:nvSpPr>
              <p:spPr>
                <a:xfrm>
                  <a:off x="7130315" y="4110326"/>
                  <a:ext cx="94201" cy="54777"/>
                </a:xfrm>
                <a:custGeom>
                  <a:avLst/>
                  <a:gdLst>
                    <a:gd name="connsiteX0" fmla="*/ 79532 w 94201"/>
                    <a:gd name="connsiteY0" fmla="*/ 53692 h 54777"/>
                    <a:gd name="connsiteX1" fmla="*/ 76139 w 94201"/>
                    <a:gd name="connsiteY1" fmla="*/ 54690 h 54777"/>
                    <a:gd name="connsiteX2" fmla="*/ 73046 w 94201"/>
                    <a:gd name="connsiteY2" fmla="*/ 54690 h 54777"/>
                    <a:gd name="connsiteX3" fmla="*/ 2395 w 94201"/>
                    <a:gd name="connsiteY3" fmla="*/ 34732 h 54777"/>
                    <a:gd name="connsiteX4" fmla="*/ 798 w 94201"/>
                    <a:gd name="connsiteY4" fmla="*/ 34233 h 54777"/>
                    <a:gd name="connsiteX5" fmla="*/ 0 w 94201"/>
                    <a:gd name="connsiteY5" fmla="*/ 33135 h 54777"/>
                    <a:gd name="connsiteX6" fmla="*/ 798 w 94201"/>
                    <a:gd name="connsiteY6" fmla="*/ 32137 h 54777"/>
                    <a:gd name="connsiteX7" fmla="*/ 10777 w 94201"/>
                    <a:gd name="connsiteY7" fmla="*/ 26050 h 54777"/>
                    <a:gd name="connsiteX8" fmla="*/ 13871 w 94201"/>
                    <a:gd name="connsiteY8" fmla="*/ 25052 h 54777"/>
                    <a:gd name="connsiteX9" fmla="*/ 16166 w 94201"/>
                    <a:gd name="connsiteY9" fmla="*/ 25052 h 54777"/>
                    <a:gd name="connsiteX10" fmla="*/ 25347 w 94201"/>
                    <a:gd name="connsiteY10" fmla="*/ 27747 h 54777"/>
                    <a:gd name="connsiteX11" fmla="*/ 47600 w 94201"/>
                    <a:gd name="connsiteY11" fmla="*/ 14874 h 54777"/>
                    <a:gd name="connsiteX12" fmla="*/ 43009 w 94201"/>
                    <a:gd name="connsiteY12" fmla="*/ 9585 h 54777"/>
                    <a:gd name="connsiteX13" fmla="*/ 42510 w 94201"/>
                    <a:gd name="connsiteY13" fmla="*/ 8288 h 54777"/>
                    <a:gd name="connsiteX14" fmla="*/ 44107 w 94201"/>
                    <a:gd name="connsiteY14" fmla="*/ 6492 h 54777"/>
                    <a:gd name="connsiteX15" fmla="*/ 54685 w 94201"/>
                    <a:gd name="connsiteY15" fmla="*/ 404 h 54777"/>
                    <a:gd name="connsiteX16" fmla="*/ 58277 w 94201"/>
                    <a:gd name="connsiteY16" fmla="*/ 404 h 54777"/>
                    <a:gd name="connsiteX17" fmla="*/ 59275 w 94201"/>
                    <a:gd name="connsiteY17" fmla="*/ 1302 h 54777"/>
                    <a:gd name="connsiteX18" fmla="*/ 93602 w 94201"/>
                    <a:gd name="connsiteY18" fmla="*/ 42116 h 54777"/>
                    <a:gd name="connsiteX19" fmla="*/ 94201 w 94201"/>
                    <a:gd name="connsiteY19" fmla="*/ 43913 h 54777"/>
                    <a:gd name="connsiteX20" fmla="*/ 92604 w 94201"/>
                    <a:gd name="connsiteY20" fmla="*/ 45908 h 54777"/>
                    <a:gd name="connsiteX21" fmla="*/ 56680 w 94201"/>
                    <a:gd name="connsiteY21" fmla="*/ 24853 h 54777"/>
                    <a:gd name="connsiteX22" fmla="*/ 43109 w 94201"/>
                    <a:gd name="connsiteY22" fmla="*/ 32636 h 54777"/>
                    <a:gd name="connsiteX23" fmla="*/ 69853 w 94201"/>
                    <a:gd name="connsiteY23" fmla="*/ 40320 h 54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4201" h="54777">
                      <a:moveTo>
                        <a:pt x="79532" y="53692"/>
                      </a:moveTo>
                      <a:cubicBezTo>
                        <a:pt x="78525" y="54353"/>
                        <a:pt x="77344" y="54700"/>
                        <a:pt x="76139" y="54690"/>
                      </a:cubicBezTo>
                      <a:cubicBezTo>
                        <a:pt x="75112" y="54807"/>
                        <a:pt x="74074" y="54807"/>
                        <a:pt x="73046" y="54690"/>
                      </a:cubicBezTo>
                      <a:lnTo>
                        <a:pt x="2395" y="34732"/>
                      </a:lnTo>
                      <a:cubicBezTo>
                        <a:pt x="1838" y="34659"/>
                        <a:pt x="1298" y="34490"/>
                        <a:pt x="798" y="34233"/>
                      </a:cubicBezTo>
                      <a:cubicBezTo>
                        <a:pt x="299" y="34233"/>
                        <a:pt x="0" y="33634"/>
                        <a:pt x="0" y="33135"/>
                      </a:cubicBezTo>
                      <a:cubicBezTo>
                        <a:pt x="0" y="32636"/>
                        <a:pt x="0" y="32437"/>
                        <a:pt x="798" y="32137"/>
                      </a:cubicBezTo>
                      <a:lnTo>
                        <a:pt x="10777" y="26050"/>
                      </a:lnTo>
                      <a:cubicBezTo>
                        <a:pt x="11709" y="25464"/>
                        <a:pt x="12772" y="25121"/>
                        <a:pt x="13871" y="25052"/>
                      </a:cubicBezTo>
                      <a:cubicBezTo>
                        <a:pt x="14631" y="24934"/>
                        <a:pt x="15405" y="24934"/>
                        <a:pt x="16166" y="25052"/>
                      </a:cubicBezTo>
                      <a:lnTo>
                        <a:pt x="25347" y="27747"/>
                      </a:lnTo>
                      <a:lnTo>
                        <a:pt x="47600" y="14874"/>
                      </a:lnTo>
                      <a:lnTo>
                        <a:pt x="43009" y="9585"/>
                      </a:lnTo>
                      <a:cubicBezTo>
                        <a:pt x="42665" y="9244"/>
                        <a:pt x="42484" y="8772"/>
                        <a:pt x="42510" y="8288"/>
                      </a:cubicBezTo>
                      <a:cubicBezTo>
                        <a:pt x="42510" y="7689"/>
                        <a:pt x="43009" y="7090"/>
                        <a:pt x="44107" y="6492"/>
                      </a:cubicBezTo>
                      <a:lnTo>
                        <a:pt x="54685" y="404"/>
                      </a:lnTo>
                      <a:cubicBezTo>
                        <a:pt x="55821" y="-135"/>
                        <a:pt x="57140" y="-135"/>
                        <a:pt x="58277" y="404"/>
                      </a:cubicBezTo>
                      <a:lnTo>
                        <a:pt x="59275" y="1302"/>
                      </a:lnTo>
                      <a:lnTo>
                        <a:pt x="93602" y="42116"/>
                      </a:lnTo>
                      <a:cubicBezTo>
                        <a:pt x="94005" y="42627"/>
                        <a:pt x="94217" y="43263"/>
                        <a:pt x="94201" y="43913"/>
                      </a:cubicBezTo>
                      <a:cubicBezTo>
                        <a:pt x="94201" y="44611"/>
                        <a:pt x="93702" y="45310"/>
                        <a:pt x="92604" y="45908"/>
                      </a:cubicBezTo>
                      <a:close/>
                      <a:moveTo>
                        <a:pt x="56680" y="24853"/>
                      </a:moveTo>
                      <a:lnTo>
                        <a:pt x="43109" y="32636"/>
                      </a:lnTo>
                      <a:lnTo>
                        <a:pt x="69853" y="40320"/>
                      </a:lnTo>
                      <a:close/>
                    </a:path>
                  </a:pathLst>
                </a:custGeom>
                <a:solidFill>
                  <a:srgbClr val="455A64"/>
                </a:solidFill>
                <a:ln w="9963" cap="flat">
                  <a:noFill/>
                  <a:prstDash val="solid"/>
                  <a:miter/>
                </a:ln>
              </p:spPr>
              <p:txBody>
                <a:bodyPr rtlCol="0" anchor="ctr"/>
                <a:lstStyle/>
                <a:p>
                  <a:pPr defTabSz="685783">
                    <a:buClrTx/>
                    <a:defRPr/>
                  </a:pPr>
                  <a:endParaRPr lang="en-US" sz="1350" kern="1200" dirty="0">
                    <a:solidFill>
                      <a:prstClr val="black"/>
                    </a:solidFill>
                    <a:latin typeface="Calibri" panose="020F0502020204030204"/>
                    <a:ea typeface="+mn-ea"/>
                  </a:endParaRPr>
                </a:p>
              </p:txBody>
            </p:sp>
            <p:sp>
              <p:nvSpPr>
                <p:cNvPr id="2751" name="Freeform: Shape 2750">
                  <a:extLst>
                    <a:ext uri="{FF2B5EF4-FFF2-40B4-BE49-F238E27FC236}">
                      <a16:creationId xmlns:a16="http://schemas.microsoft.com/office/drawing/2014/main" id="{E4454B06-339A-55DA-0ED8-7C31F5026F06}"/>
                    </a:ext>
                  </a:extLst>
                </p:cNvPr>
                <p:cNvSpPr/>
                <p:nvPr/>
              </p:nvSpPr>
              <p:spPr>
                <a:xfrm>
                  <a:off x="7065253" y="4147752"/>
                  <a:ext cx="114258" cy="65773"/>
                </a:xfrm>
                <a:custGeom>
                  <a:avLst/>
                  <a:gdLst>
                    <a:gd name="connsiteX0" fmla="*/ 47599 w 114258"/>
                    <a:gd name="connsiteY0" fmla="*/ 21954 h 65773"/>
                    <a:gd name="connsiteX1" fmla="*/ 50094 w 114258"/>
                    <a:gd name="connsiteY1" fmla="*/ 21954 h 65773"/>
                    <a:gd name="connsiteX2" fmla="*/ 71649 w 114258"/>
                    <a:gd name="connsiteY2" fmla="*/ 25347 h 65773"/>
                    <a:gd name="connsiteX3" fmla="*/ 44107 w 114258"/>
                    <a:gd name="connsiteY3" fmla="*/ 9480 h 65773"/>
                    <a:gd name="connsiteX4" fmla="*/ 43109 w 114258"/>
                    <a:gd name="connsiteY4" fmla="*/ 8183 h 65773"/>
                    <a:gd name="connsiteX5" fmla="*/ 44107 w 114258"/>
                    <a:gd name="connsiteY5" fmla="*/ 6886 h 65773"/>
                    <a:gd name="connsiteX6" fmla="*/ 54984 w 114258"/>
                    <a:gd name="connsiteY6" fmla="*/ 500 h 65773"/>
                    <a:gd name="connsiteX7" fmla="*/ 57279 w 114258"/>
                    <a:gd name="connsiteY7" fmla="*/ 1 h 65773"/>
                    <a:gd name="connsiteX8" fmla="*/ 59475 w 114258"/>
                    <a:gd name="connsiteY8" fmla="*/ 500 h 65773"/>
                    <a:gd name="connsiteX9" fmla="*/ 113361 w 114258"/>
                    <a:gd name="connsiteY9" fmla="*/ 31634 h 65773"/>
                    <a:gd name="connsiteX10" fmla="*/ 114259 w 114258"/>
                    <a:gd name="connsiteY10" fmla="*/ 32931 h 65773"/>
                    <a:gd name="connsiteX11" fmla="*/ 113361 w 114258"/>
                    <a:gd name="connsiteY11" fmla="*/ 34228 h 65773"/>
                    <a:gd name="connsiteX12" fmla="*/ 103382 w 114258"/>
                    <a:gd name="connsiteY12" fmla="*/ 39816 h 65773"/>
                    <a:gd name="connsiteX13" fmla="*/ 99989 w 114258"/>
                    <a:gd name="connsiteY13" fmla="*/ 40714 h 65773"/>
                    <a:gd name="connsiteX14" fmla="*/ 97594 w 114258"/>
                    <a:gd name="connsiteY14" fmla="*/ 40714 h 65773"/>
                    <a:gd name="connsiteX15" fmla="*/ 60971 w 114258"/>
                    <a:gd name="connsiteY15" fmla="*/ 35226 h 65773"/>
                    <a:gd name="connsiteX16" fmla="*/ 70950 w 114258"/>
                    <a:gd name="connsiteY16" fmla="*/ 56282 h 65773"/>
                    <a:gd name="connsiteX17" fmla="*/ 70950 w 114258"/>
                    <a:gd name="connsiteY17" fmla="*/ 57679 h 65773"/>
                    <a:gd name="connsiteX18" fmla="*/ 69353 w 114258"/>
                    <a:gd name="connsiteY18" fmla="*/ 59675 h 65773"/>
                    <a:gd name="connsiteX19" fmla="*/ 59374 w 114258"/>
                    <a:gd name="connsiteY19" fmla="*/ 65263 h 65773"/>
                    <a:gd name="connsiteX20" fmla="*/ 57079 w 114258"/>
                    <a:gd name="connsiteY20" fmla="*/ 65762 h 65773"/>
                    <a:gd name="connsiteX21" fmla="*/ 54784 w 114258"/>
                    <a:gd name="connsiteY21" fmla="*/ 65263 h 65773"/>
                    <a:gd name="connsiteX22" fmla="*/ 898 w 114258"/>
                    <a:gd name="connsiteY22" fmla="*/ 34128 h 65773"/>
                    <a:gd name="connsiteX23" fmla="*/ 0 w 114258"/>
                    <a:gd name="connsiteY23" fmla="*/ 32831 h 65773"/>
                    <a:gd name="connsiteX24" fmla="*/ 898 w 114258"/>
                    <a:gd name="connsiteY24" fmla="*/ 31534 h 65773"/>
                    <a:gd name="connsiteX25" fmla="*/ 11875 w 114258"/>
                    <a:gd name="connsiteY25" fmla="*/ 25247 h 65773"/>
                    <a:gd name="connsiteX26" fmla="*/ 14170 w 114258"/>
                    <a:gd name="connsiteY26" fmla="*/ 24748 h 65773"/>
                    <a:gd name="connsiteX27" fmla="*/ 16366 w 114258"/>
                    <a:gd name="connsiteY27" fmla="*/ 25247 h 65773"/>
                    <a:gd name="connsiteX28" fmla="*/ 44007 w 114258"/>
                    <a:gd name="connsiteY28" fmla="*/ 41214 h 65773"/>
                    <a:gd name="connsiteX29" fmla="*/ 38618 w 114258"/>
                    <a:gd name="connsiteY29" fmla="*/ 28341 h 65773"/>
                    <a:gd name="connsiteX30" fmla="*/ 38618 w 114258"/>
                    <a:gd name="connsiteY30" fmla="*/ 26844 h 65773"/>
                    <a:gd name="connsiteX31" fmla="*/ 39816 w 114258"/>
                    <a:gd name="connsiteY31" fmla="*/ 25347 h 65773"/>
                    <a:gd name="connsiteX32" fmla="*/ 45205 w 114258"/>
                    <a:gd name="connsiteY32" fmla="*/ 22254 h 65773"/>
                    <a:gd name="connsiteX33" fmla="*/ 47599 w 114258"/>
                    <a:gd name="connsiteY33" fmla="*/ 21954 h 65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14258" h="65773">
                      <a:moveTo>
                        <a:pt x="47599" y="21954"/>
                      </a:moveTo>
                      <a:lnTo>
                        <a:pt x="50094" y="21954"/>
                      </a:lnTo>
                      <a:lnTo>
                        <a:pt x="71649" y="25347"/>
                      </a:lnTo>
                      <a:lnTo>
                        <a:pt x="44107" y="9480"/>
                      </a:lnTo>
                      <a:cubicBezTo>
                        <a:pt x="43408" y="9480"/>
                        <a:pt x="43109" y="8682"/>
                        <a:pt x="43109" y="8183"/>
                      </a:cubicBezTo>
                      <a:cubicBezTo>
                        <a:pt x="43127" y="7581"/>
                        <a:pt x="43529" y="7058"/>
                        <a:pt x="44107" y="6886"/>
                      </a:cubicBezTo>
                      <a:lnTo>
                        <a:pt x="54984" y="500"/>
                      </a:lnTo>
                      <a:cubicBezTo>
                        <a:pt x="55701" y="160"/>
                        <a:pt x="56486" y="-11"/>
                        <a:pt x="57279" y="1"/>
                      </a:cubicBezTo>
                      <a:cubicBezTo>
                        <a:pt x="58039" y="1"/>
                        <a:pt x="58789" y="171"/>
                        <a:pt x="59475" y="500"/>
                      </a:cubicBezTo>
                      <a:lnTo>
                        <a:pt x="113361" y="31634"/>
                      </a:lnTo>
                      <a:cubicBezTo>
                        <a:pt x="113959" y="31634"/>
                        <a:pt x="114259" y="32432"/>
                        <a:pt x="114259" y="32931"/>
                      </a:cubicBezTo>
                      <a:cubicBezTo>
                        <a:pt x="114230" y="33499"/>
                        <a:pt x="113882" y="34002"/>
                        <a:pt x="113361" y="34228"/>
                      </a:cubicBezTo>
                      <a:lnTo>
                        <a:pt x="103382" y="39816"/>
                      </a:lnTo>
                      <a:cubicBezTo>
                        <a:pt x="102386" y="40493"/>
                        <a:pt x="101189" y="40810"/>
                        <a:pt x="99989" y="40714"/>
                      </a:cubicBezTo>
                      <a:lnTo>
                        <a:pt x="97594" y="40714"/>
                      </a:lnTo>
                      <a:lnTo>
                        <a:pt x="60971" y="35226"/>
                      </a:lnTo>
                      <a:lnTo>
                        <a:pt x="70950" y="56282"/>
                      </a:lnTo>
                      <a:cubicBezTo>
                        <a:pt x="71030" y="56744"/>
                        <a:pt x="71030" y="57216"/>
                        <a:pt x="70950" y="57679"/>
                      </a:cubicBezTo>
                      <a:cubicBezTo>
                        <a:pt x="70950" y="58377"/>
                        <a:pt x="70950" y="59076"/>
                        <a:pt x="69353" y="59675"/>
                      </a:cubicBezTo>
                      <a:lnTo>
                        <a:pt x="59374" y="65263"/>
                      </a:lnTo>
                      <a:cubicBezTo>
                        <a:pt x="58671" y="65639"/>
                        <a:pt x="57876" y="65812"/>
                        <a:pt x="57079" y="65762"/>
                      </a:cubicBezTo>
                      <a:cubicBezTo>
                        <a:pt x="56282" y="65823"/>
                        <a:pt x="55484" y="65650"/>
                        <a:pt x="54784" y="65263"/>
                      </a:cubicBezTo>
                      <a:lnTo>
                        <a:pt x="898" y="34128"/>
                      </a:lnTo>
                      <a:cubicBezTo>
                        <a:pt x="377" y="33902"/>
                        <a:pt x="29" y="33399"/>
                        <a:pt x="0" y="32831"/>
                      </a:cubicBezTo>
                      <a:cubicBezTo>
                        <a:pt x="0" y="32831"/>
                        <a:pt x="0" y="31933"/>
                        <a:pt x="898" y="31534"/>
                      </a:cubicBezTo>
                      <a:lnTo>
                        <a:pt x="11875" y="25247"/>
                      </a:lnTo>
                      <a:cubicBezTo>
                        <a:pt x="12575" y="24860"/>
                        <a:pt x="13373" y="24687"/>
                        <a:pt x="14170" y="24748"/>
                      </a:cubicBezTo>
                      <a:cubicBezTo>
                        <a:pt x="14936" y="24689"/>
                        <a:pt x="15701" y="24862"/>
                        <a:pt x="16366" y="25247"/>
                      </a:cubicBezTo>
                      <a:lnTo>
                        <a:pt x="44007" y="41214"/>
                      </a:lnTo>
                      <a:lnTo>
                        <a:pt x="38618" y="28341"/>
                      </a:lnTo>
                      <a:cubicBezTo>
                        <a:pt x="38557" y="27844"/>
                        <a:pt x="38557" y="27341"/>
                        <a:pt x="38618" y="26844"/>
                      </a:cubicBezTo>
                      <a:cubicBezTo>
                        <a:pt x="38618" y="26844"/>
                        <a:pt x="38618" y="25846"/>
                        <a:pt x="39816" y="25347"/>
                      </a:cubicBezTo>
                      <a:lnTo>
                        <a:pt x="45205" y="22254"/>
                      </a:lnTo>
                      <a:cubicBezTo>
                        <a:pt x="45966" y="21959"/>
                        <a:pt x="46789" y="21856"/>
                        <a:pt x="47599" y="21954"/>
                      </a:cubicBezTo>
                      <a:close/>
                    </a:path>
                  </a:pathLst>
                </a:custGeom>
                <a:solidFill>
                  <a:srgbClr val="455A64"/>
                </a:solidFill>
                <a:ln w="9963" cap="flat">
                  <a:noFill/>
                  <a:prstDash val="solid"/>
                  <a:miter/>
                </a:ln>
              </p:spPr>
              <p:txBody>
                <a:bodyPr rtlCol="0" anchor="ctr"/>
                <a:lstStyle/>
                <a:p>
                  <a:pPr defTabSz="685783">
                    <a:buClrTx/>
                    <a:defRPr/>
                  </a:pPr>
                  <a:endParaRPr lang="en-US" sz="1350" kern="1200" dirty="0">
                    <a:solidFill>
                      <a:prstClr val="black"/>
                    </a:solidFill>
                    <a:latin typeface="Calibri" panose="020F0502020204030204"/>
                    <a:ea typeface="+mn-ea"/>
                  </a:endParaRPr>
                </a:p>
              </p:txBody>
            </p:sp>
            <p:grpSp>
              <p:nvGrpSpPr>
                <p:cNvPr id="2752" name="Graphic 2">
                  <a:extLst>
                    <a:ext uri="{FF2B5EF4-FFF2-40B4-BE49-F238E27FC236}">
                      <a16:creationId xmlns:a16="http://schemas.microsoft.com/office/drawing/2014/main" id="{A7F43E46-6B6C-8252-E99D-D75944E36A95}"/>
                    </a:ext>
                  </a:extLst>
                </p:cNvPr>
                <p:cNvGrpSpPr/>
                <p:nvPr/>
              </p:nvGrpSpPr>
              <p:grpSpPr>
                <a:xfrm>
                  <a:off x="6845467" y="3887154"/>
                  <a:ext cx="273339" cy="190255"/>
                  <a:chOff x="6845467" y="3887154"/>
                  <a:chExt cx="273339" cy="190255"/>
                </a:xfrm>
                <a:solidFill>
                  <a:srgbClr val="000000"/>
                </a:solidFill>
              </p:grpSpPr>
              <p:sp>
                <p:nvSpPr>
                  <p:cNvPr id="2769" name="Freeform: Shape 2768">
                    <a:extLst>
                      <a:ext uri="{FF2B5EF4-FFF2-40B4-BE49-F238E27FC236}">
                        <a16:creationId xmlns:a16="http://schemas.microsoft.com/office/drawing/2014/main" id="{820A337A-2FA1-AACF-BA30-F9EDDF872BA4}"/>
                      </a:ext>
                    </a:extLst>
                  </p:cNvPr>
                  <p:cNvSpPr/>
                  <p:nvPr/>
                </p:nvSpPr>
                <p:spPr>
                  <a:xfrm>
                    <a:off x="6929405" y="3922328"/>
                    <a:ext cx="189401" cy="109967"/>
                  </a:xfrm>
                  <a:custGeom>
                    <a:avLst/>
                    <a:gdLst>
                      <a:gd name="connsiteX0" fmla="*/ 135 w 189401"/>
                      <a:gd name="connsiteY0" fmla="*/ 109369 h 109967"/>
                      <a:gd name="connsiteX1" fmla="*/ 1232 w 189401"/>
                      <a:gd name="connsiteY1" fmla="*/ 109369 h 109967"/>
                      <a:gd name="connsiteX2" fmla="*/ 6813 w 189401"/>
                      <a:gd name="connsiteY2" fmla="*/ 104180 h 109967"/>
                      <a:gd name="connsiteX3" fmla="*/ 6821 w 189401"/>
                      <a:gd name="connsiteY3" fmla="*/ 104180 h 109967"/>
                      <a:gd name="connsiteX4" fmla="*/ 13307 w 189401"/>
                      <a:gd name="connsiteY4" fmla="*/ 104180 h 109967"/>
                      <a:gd name="connsiteX5" fmla="*/ 14005 w 189401"/>
                      <a:gd name="connsiteY5" fmla="*/ 104180 h 109967"/>
                      <a:gd name="connsiteX6" fmla="*/ 15802 w 189401"/>
                      <a:gd name="connsiteY6" fmla="*/ 98292 h 109967"/>
                      <a:gd name="connsiteX7" fmla="*/ 20392 w 189401"/>
                      <a:gd name="connsiteY7" fmla="*/ 98891 h 109967"/>
                      <a:gd name="connsiteX8" fmla="*/ 24383 w 189401"/>
                      <a:gd name="connsiteY8" fmla="*/ 94101 h 109967"/>
                      <a:gd name="connsiteX9" fmla="*/ 25381 w 189401"/>
                      <a:gd name="connsiteY9" fmla="*/ 94101 h 109967"/>
                      <a:gd name="connsiteX10" fmla="*/ 31469 w 189401"/>
                      <a:gd name="connsiteY10" fmla="*/ 92604 h 109967"/>
                      <a:gd name="connsiteX11" fmla="*/ 33165 w 189401"/>
                      <a:gd name="connsiteY11" fmla="*/ 95898 h 109967"/>
                      <a:gd name="connsiteX12" fmla="*/ 34163 w 189401"/>
                      <a:gd name="connsiteY12" fmla="*/ 94900 h 109967"/>
                      <a:gd name="connsiteX13" fmla="*/ 33265 w 189401"/>
                      <a:gd name="connsiteY13" fmla="*/ 92106 h 109967"/>
                      <a:gd name="connsiteX14" fmla="*/ 34761 w 189401"/>
                      <a:gd name="connsiteY14" fmla="*/ 84122 h 109967"/>
                      <a:gd name="connsiteX15" fmla="*/ 43144 w 189401"/>
                      <a:gd name="connsiteY15" fmla="*/ 90509 h 109967"/>
                      <a:gd name="connsiteX16" fmla="*/ 43144 w 189401"/>
                      <a:gd name="connsiteY16" fmla="*/ 90509 h 109967"/>
                      <a:gd name="connsiteX17" fmla="*/ 43144 w 189401"/>
                      <a:gd name="connsiteY17" fmla="*/ 90509 h 109967"/>
                      <a:gd name="connsiteX18" fmla="*/ 44641 w 189401"/>
                      <a:gd name="connsiteY18" fmla="*/ 89910 h 109967"/>
                      <a:gd name="connsiteX19" fmla="*/ 44641 w 189401"/>
                      <a:gd name="connsiteY19" fmla="*/ 89910 h 109967"/>
                      <a:gd name="connsiteX20" fmla="*/ 45738 w 189401"/>
                      <a:gd name="connsiteY20" fmla="*/ 81528 h 109967"/>
                      <a:gd name="connsiteX21" fmla="*/ 52325 w 189401"/>
                      <a:gd name="connsiteY21" fmla="*/ 82326 h 109967"/>
                      <a:gd name="connsiteX22" fmla="*/ 53422 w 189401"/>
                      <a:gd name="connsiteY22" fmla="*/ 81428 h 109967"/>
                      <a:gd name="connsiteX23" fmla="*/ 60407 w 189401"/>
                      <a:gd name="connsiteY23" fmla="*/ 76538 h 109967"/>
                      <a:gd name="connsiteX24" fmla="*/ 61605 w 189401"/>
                      <a:gd name="connsiteY24" fmla="*/ 76538 h 109967"/>
                      <a:gd name="connsiteX25" fmla="*/ 62802 w 189401"/>
                      <a:gd name="connsiteY25" fmla="*/ 71748 h 109967"/>
                      <a:gd name="connsiteX26" fmla="*/ 63800 w 189401"/>
                      <a:gd name="connsiteY26" fmla="*/ 68455 h 109967"/>
                      <a:gd name="connsiteX27" fmla="*/ 65496 w 189401"/>
                      <a:gd name="connsiteY27" fmla="*/ 67957 h 109967"/>
                      <a:gd name="connsiteX28" fmla="*/ 69788 w 189401"/>
                      <a:gd name="connsiteY28" fmla="*/ 70751 h 109967"/>
                      <a:gd name="connsiteX29" fmla="*/ 72582 w 189401"/>
                      <a:gd name="connsiteY29" fmla="*/ 64364 h 109967"/>
                      <a:gd name="connsiteX30" fmla="*/ 77371 w 189401"/>
                      <a:gd name="connsiteY30" fmla="*/ 65063 h 109967"/>
                      <a:gd name="connsiteX31" fmla="*/ 79567 w 189401"/>
                      <a:gd name="connsiteY31" fmla="*/ 59973 h 109967"/>
                      <a:gd name="connsiteX32" fmla="*/ 83858 w 189401"/>
                      <a:gd name="connsiteY32" fmla="*/ 61171 h 109967"/>
                      <a:gd name="connsiteX33" fmla="*/ 86353 w 189401"/>
                      <a:gd name="connsiteY33" fmla="*/ 55283 h 109967"/>
                      <a:gd name="connsiteX34" fmla="*/ 90644 w 189401"/>
                      <a:gd name="connsiteY34" fmla="*/ 58876 h 109967"/>
                      <a:gd name="connsiteX35" fmla="*/ 91642 w 189401"/>
                      <a:gd name="connsiteY35" fmla="*/ 58277 h 109967"/>
                      <a:gd name="connsiteX36" fmla="*/ 91642 w 189401"/>
                      <a:gd name="connsiteY36" fmla="*/ 51292 h 109967"/>
                      <a:gd name="connsiteX37" fmla="*/ 98726 w 189401"/>
                      <a:gd name="connsiteY37" fmla="*/ 56181 h 109967"/>
                      <a:gd name="connsiteX38" fmla="*/ 100423 w 189401"/>
                      <a:gd name="connsiteY38" fmla="*/ 56181 h 109967"/>
                      <a:gd name="connsiteX39" fmla="*/ 104913 w 189401"/>
                      <a:gd name="connsiteY39" fmla="*/ 42211 h 109967"/>
                      <a:gd name="connsiteX40" fmla="*/ 107608 w 189401"/>
                      <a:gd name="connsiteY40" fmla="*/ 43209 h 109967"/>
                      <a:gd name="connsiteX41" fmla="*/ 114792 w 189401"/>
                      <a:gd name="connsiteY41" fmla="*/ 58377 h 109967"/>
                      <a:gd name="connsiteX42" fmla="*/ 115790 w 189401"/>
                      <a:gd name="connsiteY42" fmla="*/ 57878 h 109967"/>
                      <a:gd name="connsiteX43" fmla="*/ 109903 w 189401"/>
                      <a:gd name="connsiteY43" fmla="*/ 42111 h 109967"/>
                      <a:gd name="connsiteX44" fmla="*/ 111500 w 189401"/>
                      <a:gd name="connsiteY44" fmla="*/ 39916 h 109967"/>
                      <a:gd name="connsiteX45" fmla="*/ 117986 w 189401"/>
                      <a:gd name="connsiteY45" fmla="*/ 37221 h 109967"/>
                      <a:gd name="connsiteX46" fmla="*/ 120181 w 189401"/>
                      <a:gd name="connsiteY46" fmla="*/ 34527 h 109967"/>
                      <a:gd name="connsiteX47" fmla="*/ 123873 w 189401"/>
                      <a:gd name="connsiteY47" fmla="*/ 35026 h 109967"/>
                      <a:gd name="connsiteX48" fmla="*/ 125769 w 189401"/>
                      <a:gd name="connsiteY48" fmla="*/ 37221 h 109967"/>
                      <a:gd name="connsiteX49" fmla="*/ 126867 w 189401"/>
                      <a:gd name="connsiteY49" fmla="*/ 36523 h 109967"/>
                      <a:gd name="connsiteX50" fmla="*/ 129063 w 189401"/>
                      <a:gd name="connsiteY50" fmla="*/ 31234 h 109967"/>
                      <a:gd name="connsiteX51" fmla="*/ 133753 w 189401"/>
                      <a:gd name="connsiteY51" fmla="*/ 33529 h 109967"/>
                      <a:gd name="connsiteX52" fmla="*/ 134950 w 189401"/>
                      <a:gd name="connsiteY52" fmla="*/ 33529 h 109967"/>
                      <a:gd name="connsiteX53" fmla="*/ 134950 w 189401"/>
                      <a:gd name="connsiteY53" fmla="*/ 30635 h 109967"/>
                      <a:gd name="connsiteX54" fmla="*/ 134950 w 189401"/>
                      <a:gd name="connsiteY54" fmla="*/ 28639 h 109967"/>
                      <a:gd name="connsiteX55" fmla="*/ 139141 w 189401"/>
                      <a:gd name="connsiteY55" fmla="*/ 28639 h 109967"/>
                      <a:gd name="connsiteX56" fmla="*/ 140738 w 189401"/>
                      <a:gd name="connsiteY56" fmla="*/ 28639 h 109967"/>
                      <a:gd name="connsiteX57" fmla="*/ 143731 w 189401"/>
                      <a:gd name="connsiteY57" fmla="*/ 20257 h 109967"/>
                      <a:gd name="connsiteX58" fmla="*/ 147723 w 189401"/>
                      <a:gd name="connsiteY58" fmla="*/ 18162 h 109967"/>
                      <a:gd name="connsiteX59" fmla="*/ 147723 w 189401"/>
                      <a:gd name="connsiteY59" fmla="*/ 18162 h 109967"/>
                      <a:gd name="connsiteX60" fmla="*/ 147723 w 189401"/>
                      <a:gd name="connsiteY60" fmla="*/ 19958 h 109967"/>
                      <a:gd name="connsiteX61" fmla="*/ 150916 w 189401"/>
                      <a:gd name="connsiteY61" fmla="*/ 26045 h 109967"/>
                      <a:gd name="connsiteX62" fmla="*/ 155008 w 189401"/>
                      <a:gd name="connsiteY62" fmla="*/ 22951 h 109967"/>
                      <a:gd name="connsiteX63" fmla="*/ 151814 w 189401"/>
                      <a:gd name="connsiteY63" fmla="*/ 16864 h 109967"/>
                      <a:gd name="connsiteX64" fmla="*/ 151814 w 189401"/>
                      <a:gd name="connsiteY64" fmla="*/ 16864 h 109967"/>
                      <a:gd name="connsiteX65" fmla="*/ 156604 w 189401"/>
                      <a:gd name="connsiteY65" fmla="*/ 14569 h 109967"/>
                      <a:gd name="connsiteX66" fmla="*/ 160696 w 189401"/>
                      <a:gd name="connsiteY66" fmla="*/ 12873 h 109967"/>
                      <a:gd name="connsiteX67" fmla="*/ 161893 w 189401"/>
                      <a:gd name="connsiteY67" fmla="*/ 11076 h 109967"/>
                      <a:gd name="connsiteX68" fmla="*/ 165585 w 189401"/>
                      <a:gd name="connsiteY68" fmla="*/ 11076 h 109967"/>
                      <a:gd name="connsiteX69" fmla="*/ 171373 w 189401"/>
                      <a:gd name="connsiteY69" fmla="*/ 6287 h 109967"/>
                      <a:gd name="connsiteX70" fmla="*/ 177959 w 189401"/>
                      <a:gd name="connsiteY70" fmla="*/ 1397 h 109967"/>
                      <a:gd name="connsiteX71" fmla="*/ 182949 w 189401"/>
                      <a:gd name="connsiteY71" fmla="*/ 6686 h 109967"/>
                      <a:gd name="connsiteX72" fmla="*/ 188736 w 189401"/>
                      <a:gd name="connsiteY72" fmla="*/ 3792 h 109967"/>
                      <a:gd name="connsiteX73" fmla="*/ 188736 w 189401"/>
                      <a:gd name="connsiteY73" fmla="*/ 3792 h 109967"/>
                      <a:gd name="connsiteX74" fmla="*/ 182250 w 189401"/>
                      <a:gd name="connsiteY74" fmla="*/ 5289 h 109967"/>
                      <a:gd name="connsiteX75" fmla="*/ 178159 w 189401"/>
                      <a:gd name="connsiteY75" fmla="*/ 0 h 109967"/>
                      <a:gd name="connsiteX76" fmla="*/ 177560 w 189401"/>
                      <a:gd name="connsiteY76" fmla="*/ 0 h 109967"/>
                      <a:gd name="connsiteX77" fmla="*/ 171672 w 189401"/>
                      <a:gd name="connsiteY77" fmla="*/ 4291 h 109967"/>
                      <a:gd name="connsiteX78" fmla="*/ 170675 w 189401"/>
                      <a:gd name="connsiteY78" fmla="*/ 4291 h 109967"/>
                      <a:gd name="connsiteX79" fmla="*/ 164588 w 189401"/>
                      <a:gd name="connsiteY79" fmla="*/ 8083 h 109967"/>
                      <a:gd name="connsiteX80" fmla="*/ 161494 w 189401"/>
                      <a:gd name="connsiteY80" fmla="*/ 8083 h 109967"/>
                      <a:gd name="connsiteX81" fmla="*/ 159299 w 189401"/>
                      <a:gd name="connsiteY81" fmla="*/ 10478 h 109967"/>
                      <a:gd name="connsiteX82" fmla="*/ 157602 w 189401"/>
                      <a:gd name="connsiteY82" fmla="*/ 11176 h 109967"/>
                      <a:gd name="connsiteX83" fmla="*/ 152713 w 189401"/>
                      <a:gd name="connsiteY83" fmla="*/ 13072 h 109967"/>
                      <a:gd name="connsiteX84" fmla="*/ 150018 w 189401"/>
                      <a:gd name="connsiteY84" fmla="*/ 15068 h 109967"/>
                      <a:gd name="connsiteX85" fmla="*/ 140039 w 189401"/>
                      <a:gd name="connsiteY85" fmla="*/ 25047 h 109967"/>
                      <a:gd name="connsiteX86" fmla="*/ 135449 w 189401"/>
                      <a:gd name="connsiteY86" fmla="*/ 25047 h 109967"/>
                      <a:gd name="connsiteX87" fmla="*/ 133753 w 189401"/>
                      <a:gd name="connsiteY87" fmla="*/ 31533 h 109967"/>
                      <a:gd name="connsiteX88" fmla="*/ 128065 w 189401"/>
                      <a:gd name="connsiteY88" fmla="*/ 29937 h 109967"/>
                      <a:gd name="connsiteX89" fmla="*/ 125769 w 189401"/>
                      <a:gd name="connsiteY89" fmla="*/ 34926 h 109967"/>
                      <a:gd name="connsiteX90" fmla="*/ 118485 w 189401"/>
                      <a:gd name="connsiteY90" fmla="*/ 33330 h 109967"/>
                      <a:gd name="connsiteX91" fmla="*/ 114892 w 189401"/>
                      <a:gd name="connsiteY91" fmla="*/ 37022 h 109967"/>
                      <a:gd name="connsiteX92" fmla="*/ 112597 w 189401"/>
                      <a:gd name="connsiteY92" fmla="*/ 37022 h 109967"/>
                      <a:gd name="connsiteX93" fmla="*/ 109005 w 189401"/>
                      <a:gd name="connsiteY93" fmla="*/ 40814 h 109967"/>
                      <a:gd name="connsiteX94" fmla="*/ 109005 w 189401"/>
                      <a:gd name="connsiteY94" fmla="*/ 41512 h 109967"/>
                      <a:gd name="connsiteX95" fmla="*/ 107009 w 189401"/>
                      <a:gd name="connsiteY95" fmla="*/ 40315 h 109967"/>
                      <a:gd name="connsiteX96" fmla="*/ 98926 w 189401"/>
                      <a:gd name="connsiteY96" fmla="*/ 52689 h 109967"/>
                      <a:gd name="connsiteX97" fmla="*/ 92739 w 189401"/>
                      <a:gd name="connsiteY97" fmla="*/ 48198 h 109967"/>
                      <a:gd name="connsiteX98" fmla="*/ 90344 w 189401"/>
                      <a:gd name="connsiteY98" fmla="*/ 56980 h 109967"/>
                      <a:gd name="connsiteX99" fmla="*/ 86153 w 189401"/>
                      <a:gd name="connsiteY99" fmla="*/ 54086 h 109967"/>
                      <a:gd name="connsiteX100" fmla="*/ 85454 w 189401"/>
                      <a:gd name="connsiteY100" fmla="*/ 54086 h 109967"/>
                      <a:gd name="connsiteX101" fmla="*/ 84656 w 189401"/>
                      <a:gd name="connsiteY101" fmla="*/ 58177 h 109967"/>
                      <a:gd name="connsiteX102" fmla="*/ 79667 w 189401"/>
                      <a:gd name="connsiteY102" fmla="*/ 58177 h 109967"/>
                      <a:gd name="connsiteX103" fmla="*/ 78869 w 189401"/>
                      <a:gd name="connsiteY103" fmla="*/ 58177 h 109967"/>
                      <a:gd name="connsiteX104" fmla="*/ 76773 w 189401"/>
                      <a:gd name="connsiteY104" fmla="*/ 63366 h 109967"/>
                      <a:gd name="connsiteX105" fmla="*/ 72083 w 189401"/>
                      <a:gd name="connsiteY105" fmla="*/ 61570 h 109967"/>
                      <a:gd name="connsiteX106" fmla="*/ 71085 w 189401"/>
                      <a:gd name="connsiteY106" fmla="*/ 62268 h 109967"/>
                      <a:gd name="connsiteX107" fmla="*/ 67792 w 189401"/>
                      <a:gd name="connsiteY107" fmla="*/ 66959 h 109967"/>
                      <a:gd name="connsiteX108" fmla="*/ 64299 w 189401"/>
                      <a:gd name="connsiteY108" fmla="*/ 63965 h 109967"/>
                      <a:gd name="connsiteX109" fmla="*/ 63401 w 189401"/>
                      <a:gd name="connsiteY109" fmla="*/ 63965 h 109967"/>
                      <a:gd name="connsiteX110" fmla="*/ 60507 w 189401"/>
                      <a:gd name="connsiteY110" fmla="*/ 73345 h 109967"/>
                      <a:gd name="connsiteX111" fmla="*/ 52025 w 189401"/>
                      <a:gd name="connsiteY111" fmla="*/ 79033 h 109967"/>
                      <a:gd name="connsiteX112" fmla="*/ 44740 w 189401"/>
                      <a:gd name="connsiteY112" fmla="*/ 78035 h 109967"/>
                      <a:gd name="connsiteX113" fmla="*/ 42545 w 189401"/>
                      <a:gd name="connsiteY113" fmla="*/ 84821 h 109967"/>
                      <a:gd name="connsiteX114" fmla="*/ 33764 w 189401"/>
                      <a:gd name="connsiteY114" fmla="*/ 80330 h 109967"/>
                      <a:gd name="connsiteX115" fmla="*/ 30471 w 189401"/>
                      <a:gd name="connsiteY115" fmla="*/ 88513 h 109967"/>
                      <a:gd name="connsiteX116" fmla="*/ 29573 w 189401"/>
                      <a:gd name="connsiteY116" fmla="*/ 88513 h 109967"/>
                      <a:gd name="connsiteX117" fmla="*/ 24284 w 189401"/>
                      <a:gd name="connsiteY117" fmla="*/ 91806 h 109967"/>
                      <a:gd name="connsiteX118" fmla="*/ 22288 w 189401"/>
                      <a:gd name="connsiteY118" fmla="*/ 90309 h 109967"/>
                      <a:gd name="connsiteX119" fmla="*/ 21689 w 189401"/>
                      <a:gd name="connsiteY119" fmla="*/ 90309 h 109967"/>
                      <a:gd name="connsiteX120" fmla="*/ 19494 w 189401"/>
                      <a:gd name="connsiteY120" fmla="*/ 94301 h 109967"/>
                      <a:gd name="connsiteX121" fmla="*/ 19494 w 189401"/>
                      <a:gd name="connsiteY121" fmla="*/ 96696 h 109967"/>
                      <a:gd name="connsiteX122" fmla="*/ 15901 w 189401"/>
                      <a:gd name="connsiteY122" fmla="*/ 95598 h 109967"/>
                      <a:gd name="connsiteX123" fmla="*/ 14903 w 189401"/>
                      <a:gd name="connsiteY123" fmla="*/ 95598 h 109967"/>
                      <a:gd name="connsiteX124" fmla="*/ 13107 w 189401"/>
                      <a:gd name="connsiteY124" fmla="*/ 101585 h 109967"/>
                      <a:gd name="connsiteX125" fmla="*/ 10413 w 189401"/>
                      <a:gd name="connsiteY125" fmla="*/ 102184 h 109967"/>
                      <a:gd name="connsiteX126" fmla="*/ 6721 w 189401"/>
                      <a:gd name="connsiteY126" fmla="*/ 101685 h 109967"/>
                      <a:gd name="connsiteX127" fmla="*/ 135 w 189401"/>
                      <a:gd name="connsiteY127" fmla="*/ 109369 h 109967"/>
                      <a:gd name="connsiteX128" fmla="*/ 154609 w 189401"/>
                      <a:gd name="connsiteY128" fmla="*/ 19559 h 109967"/>
                      <a:gd name="connsiteX129" fmla="*/ 152014 w 189401"/>
                      <a:gd name="connsiteY129" fmla="*/ 22053 h 109967"/>
                      <a:gd name="connsiteX130" fmla="*/ 150916 w 189401"/>
                      <a:gd name="connsiteY130" fmla="*/ 16465 h 109967"/>
                      <a:gd name="connsiteX131" fmla="*/ 154509 w 189401"/>
                      <a:gd name="connsiteY131" fmla="*/ 19359 h 109967"/>
                      <a:gd name="connsiteX132" fmla="*/ 114693 w 189401"/>
                      <a:gd name="connsiteY132" fmla="*/ 54585 h 109967"/>
                      <a:gd name="connsiteX133" fmla="*/ 109304 w 189401"/>
                      <a:gd name="connsiteY133" fmla="*/ 43408 h 109967"/>
                      <a:gd name="connsiteX134" fmla="*/ 115092 w 189401"/>
                      <a:gd name="connsiteY134" fmla="*/ 54186 h 1099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Lst>
                    <a:rect l="l" t="t" r="r" b="b"/>
                    <a:pathLst>
                      <a:path w="189401" h="109967">
                        <a:moveTo>
                          <a:pt x="135" y="109369"/>
                        </a:moveTo>
                        <a:cubicBezTo>
                          <a:pt x="135" y="110167"/>
                          <a:pt x="1133" y="110167"/>
                          <a:pt x="1232" y="109369"/>
                        </a:cubicBezTo>
                        <a:cubicBezTo>
                          <a:pt x="1341" y="106395"/>
                          <a:pt x="3839" y="104072"/>
                          <a:pt x="6813" y="104180"/>
                        </a:cubicBezTo>
                        <a:cubicBezTo>
                          <a:pt x="6816" y="104180"/>
                          <a:pt x="6818" y="104180"/>
                          <a:pt x="6821" y="104180"/>
                        </a:cubicBezTo>
                        <a:cubicBezTo>
                          <a:pt x="8968" y="103826"/>
                          <a:pt x="11159" y="103826"/>
                          <a:pt x="13307" y="104180"/>
                        </a:cubicBezTo>
                        <a:cubicBezTo>
                          <a:pt x="13307" y="104180"/>
                          <a:pt x="13906" y="104180"/>
                          <a:pt x="14005" y="104180"/>
                        </a:cubicBezTo>
                        <a:cubicBezTo>
                          <a:pt x="14452" y="102174"/>
                          <a:pt x="15052" y="100206"/>
                          <a:pt x="15802" y="98292"/>
                        </a:cubicBezTo>
                        <a:cubicBezTo>
                          <a:pt x="17298" y="99390"/>
                          <a:pt x="19194" y="100687"/>
                          <a:pt x="20392" y="98891"/>
                        </a:cubicBezTo>
                        <a:cubicBezTo>
                          <a:pt x="21589" y="97095"/>
                          <a:pt x="20392" y="90409"/>
                          <a:pt x="24383" y="94101"/>
                        </a:cubicBezTo>
                        <a:cubicBezTo>
                          <a:pt x="24383" y="94101"/>
                          <a:pt x="25082" y="94101"/>
                          <a:pt x="25381" y="94101"/>
                        </a:cubicBezTo>
                        <a:cubicBezTo>
                          <a:pt x="27477" y="90808"/>
                          <a:pt x="29772" y="90609"/>
                          <a:pt x="31469" y="92604"/>
                        </a:cubicBezTo>
                        <a:cubicBezTo>
                          <a:pt x="31890" y="93771"/>
                          <a:pt x="32460" y="94878"/>
                          <a:pt x="33165" y="95898"/>
                        </a:cubicBezTo>
                        <a:cubicBezTo>
                          <a:pt x="33764" y="96796"/>
                          <a:pt x="34362" y="95897"/>
                          <a:pt x="34163" y="94900"/>
                        </a:cubicBezTo>
                        <a:cubicBezTo>
                          <a:pt x="33940" y="93945"/>
                          <a:pt x="33640" y="93011"/>
                          <a:pt x="33265" y="92106"/>
                        </a:cubicBezTo>
                        <a:cubicBezTo>
                          <a:pt x="32609" y="89353"/>
                          <a:pt x="33153" y="86451"/>
                          <a:pt x="34761" y="84122"/>
                        </a:cubicBezTo>
                        <a:cubicBezTo>
                          <a:pt x="38354" y="81528"/>
                          <a:pt x="42545" y="87615"/>
                          <a:pt x="43144" y="90509"/>
                        </a:cubicBezTo>
                        <a:lnTo>
                          <a:pt x="43144" y="90509"/>
                        </a:lnTo>
                        <a:lnTo>
                          <a:pt x="43144" y="90509"/>
                        </a:lnTo>
                        <a:cubicBezTo>
                          <a:pt x="43144" y="91806"/>
                          <a:pt x="44840" y="91108"/>
                          <a:pt x="44641" y="89910"/>
                        </a:cubicBezTo>
                        <a:cubicBezTo>
                          <a:pt x="44441" y="88713"/>
                          <a:pt x="44641" y="89910"/>
                          <a:pt x="44641" y="89910"/>
                        </a:cubicBezTo>
                        <a:cubicBezTo>
                          <a:pt x="44052" y="87072"/>
                          <a:pt x="44439" y="84119"/>
                          <a:pt x="45738" y="81528"/>
                        </a:cubicBezTo>
                        <a:cubicBezTo>
                          <a:pt x="47734" y="78235"/>
                          <a:pt x="50229" y="79831"/>
                          <a:pt x="52325" y="82326"/>
                        </a:cubicBezTo>
                        <a:cubicBezTo>
                          <a:pt x="52923" y="83025"/>
                          <a:pt x="53422" y="82326"/>
                          <a:pt x="53422" y="81428"/>
                        </a:cubicBezTo>
                        <a:cubicBezTo>
                          <a:pt x="53422" y="77436"/>
                          <a:pt x="56515" y="71449"/>
                          <a:pt x="60407" y="76538"/>
                        </a:cubicBezTo>
                        <a:cubicBezTo>
                          <a:pt x="60407" y="77237"/>
                          <a:pt x="61505" y="76538"/>
                          <a:pt x="61605" y="76538"/>
                        </a:cubicBezTo>
                        <a:lnTo>
                          <a:pt x="62802" y="71748"/>
                        </a:lnTo>
                        <a:cubicBezTo>
                          <a:pt x="62802" y="70651"/>
                          <a:pt x="63401" y="69553"/>
                          <a:pt x="63800" y="68455"/>
                        </a:cubicBezTo>
                        <a:cubicBezTo>
                          <a:pt x="64199" y="67358"/>
                          <a:pt x="64499" y="66659"/>
                          <a:pt x="65496" y="67957"/>
                        </a:cubicBezTo>
                        <a:cubicBezTo>
                          <a:pt x="66494" y="69254"/>
                          <a:pt x="67892" y="70950"/>
                          <a:pt x="69788" y="70751"/>
                        </a:cubicBezTo>
                        <a:cubicBezTo>
                          <a:pt x="71684" y="70551"/>
                          <a:pt x="72681" y="66959"/>
                          <a:pt x="72582" y="64364"/>
                        </a:cubicBezTo>
                        <a:cubicBezTo>
                          <a:pt x="74079" y="65162"/>
                          <a:pt x="75975" y="65961"/>
                          <a:pt x="77371" y="65063"/>
                        </a:cubicBezTo>
                        <a:cubicBezTo>
                          <a:pt x="78728" y="63710"/>
                          <a:pt x="79513" y="61888"/>
                          <a:pt x="79567" y="59973"/>
                        </a:cubicBezTo>
                        <a:cubicBezTo>
                          <a:pt x="80764" y="61071"/>
                          <a:pt x="82261" y="62169"/>
                          <a:pt x="83858" y="61171"/>
                        </a:cubicBezTo>
                        <a:cubicBezTo>
                          <a:pt x="85454" y="60173"/>
                          <a:pt x="85953" y="57279"/>
                          <a:pt x="86353" y="55283"/>
                        </a:cubicBezTo>
                        <a:cubicBezTo>
                          <a:pt x="88204" y="55862"/>
                          <a:pt x="89749" y="57155"/>
                          <a:pt x="90644" y="58876"/>
                        </a:cubicBezTo>
                        <a:cubicBezTo>
                          <a:pt x="90644" y="59574"/>
                          <a:pt x="91542" y="58876"/>
                          <a:pt x="91642" y="58277"/>
                        </a:cubicBezTo>
                        <a:cubicBezTo>
                          <a:pt x="91741" y="57678"/>
                          <a:pt x="91043" y="53088"/>
                          <a:pt x="91642" y="51292"/>
                        </a:cubicBezTo>
                        <a:cubicBezTo>
                          <a:pt x="93637" y="47899"/>
                          <a:pt x="97928" y="53986"/>
                          <a:pt x="98726" y="56181"/>
                        </a:cubicBezTo>
                        <a:cubicBezTo>
                          <a:pt x="99525" y="58377"/>
                          <a:pt x="100523" y="56980"/>
                          <a:pt x="100423" y="56181"/>
                        </a:cubicBezTo>
                        <a:cubicBezTo>
                          <a:pt x="100423" y="52589"/>
                          <a:pt x="99325" y="41712"/>
                          <a:pt x="104913" y="42211"/>
                        </a:cubicBezTo>
                        <a:cubicBezTo>
                          <a:pt x="105890" y="42272"/>
                          <a:pt x="106827" y="42619"/>
                          <a:pt x="107608" y="43209"/>
                        </a:cubicBezTo>
                        <a:cubicBezTo>
                          <a:pt x="105832" y="49354"/>
                          <a:pt x="108913" y="55858"/>
                          <a:pt x="114792" y="58377"/>
                        </a:cubicBezTo>
                        <a:cubicBezTo>
                          <a:pt x="115205" y="58509"/>
                          <a:pt x="115648" y="58288"/>
                          <a:pt x="115790" y="57878"/>
                        </a:cubicBezTo>
                        <a:cubicBezTo>
                          <a:pt x="116843" y="51943"/>
                          <a:pt x="114588" y="45904"/>
                          <a:pt x="109903" y="42111"/>
                        </a:cubicBezTo>
                        <a:cubicBezTo>
                          <a:pt x="110344" y="41317"/>
                          <a:pt x="110880" y="40580"/>
                          <a:pt x="111500" y="39916"/>
                        </a:cubicBezTo>
                        <a:cubicBezTo>
                          <a:pt x="113495" y="38020"/>
                          <a:pt x="116290" y="39217"/>
                          <a:pt x="117986" y="37221"/>
                        </a:cubicBezTo>
                        <a:cubicBezTo>
                          <a:pt x="119682" y="35226"/>
                          <a:pt x="117986" y="35724"/>
                          <a:pt x="120181" y="34527"/>
                        </a:cubicBezTo>
                        <a:cubicBezTo>
                          <a:pt x="122377" y="33330"/>
                          <a:pt x="122377" y="33729"/>
                          <a:pt x="123873" y="35026"/>
                        </a:cubicBezTo>
                        <a:cubicBezTo>
                          <a:pt x="124609" y="35662"/>
                          <a:pt x="125248" y="36401"/>
                          <a:pt x="125769" y="37221"/>
                        </a:cubicBezTo>
                        <a:cubicBezTo>
                          <a:pt x="125769" y="37920"/>
                          <a:pt x="126867" y="37221"/>
                          <a:pt x="126867" y="36523"/>
                        </a:cubicBezTo>
                        <a:cubicBezTo>
                          <a:pt x="126867" y="35824"/>
                          <a:pt x="126867" y="31833"/>
                          <a:pt x="129063" y="31234"/>
                        </a:cubicBezTo>
                        <a:cubicBezTo>
                          <a:pt x="131258" y="30635"/>
                          <a:pt x="132655" y="32631"/>
                          <a:pt x="133753" y="33529"/>
                        </a:cubicBezTo>
                        <a:cubicBezTo>
                          <a:pt x="134850" y="34427"/>
                          <a:pt x="134850" y="33529"/>
                          <a:pt x="134950" y="33529"/>
                        </a:cubicBezTo>
                        <a:cubicBezTo>
                          <a:pt x="135005" y="32565"/>
                          <a:pt x="135005" y="31599"/>
                          <a:pt x="134950" y="30635"/>
                        </a:cubicBezTo>
                        <a:cubicBezTo>
                          <a:pt x="134901" y="29971"/>
                          <a:pt x="134901" y="29304"/>
                          <a:pt x="134950" y="28639"/>
                        </a:cubicBezTo>
                        <a:cubicBezTo>
                          <a:pt x="135549" y="27143"/>
                          <a:pt x="137844" y="24348"/>
                          <a:pt x="139141" y="28639"/>
                        </a:cubicBezTo>
                        <a:cubicBezTo>
                          <a:pt x="139141" y="29737"/>
                          <a:pt x="140838" y="29438"/>
                          <a:pt x="140738" y="28639"/>
                        </a:cubicBezTo>
                        <a:cubicBezTo>
                          <a:pt x="140600" y="25561"/>
                          <a:pt x="141675" y="22552"/>
                          <a:pt x="143731" y="20257"/>
                        </a:cubicBezTo>
                        <a:cubicBezTo>
                          <a:pt x="144784" y="19124"/>
                          <a:pt x="146193" y="18385"/>
                          <a:pt x="147723" y="18162"/>
                        </a:cubicBezTo>
                        <a:lnTo>
                          <a:pt x="147723" y="18162"/>
                        </a:lnTo>
                        <a:cubicBezTo>
                          <a:pt x="147630" y="18757"/>
                          <a:pt x="147630" y="19363"/>
                          <a:pt x="147723" y="19958"/>
                        </a:cubicBezTo>
                        <a:cubicBezTo>
                          <a:pt x="147723" y="22053"/>
                          <a:pt x="148521" y="25446"/>
                          <a:pt x="150916" y="26045"/>
                        </a:cubicBezTo>
                        <a:cubicBezTo>
                          <a:pt x="153311" y="26644"/>
                          <a:pt x="154509" y="24748"/>
                          <a:pt x="155008" y="22951"/>
                        </a:cubicBezTo>
                        <a:cubicBezTo>
                          <a:pt x="155465" y="20430"/>
                          <a:pt x="154148" y="17921"/>
                          <a:pt x="151814" y="16864"/>
                        </a:cubicBezTo>
                        <a:lnTo>
                          <a:pt x="151814" y="16864"/>
                        </a:lnTo>
                        <a:cubicBezTo>
                          <a:pt x="153308" y="15901"/>
                          <a:pt x="154918" y="15130"/>
                          <a:pt x="156604" y="14569"/>
                        </a:cubicBezTo>
                        <a:cubicBezTo>
                          <a:pt x="158040" y="14194"/>
                          <a:pt x="159416" y="13623"/>
                          <a:pt x="160696" y="12873"/>
                        </a:cubicBezTo>
                        <a:cubicBezTo>
                          <a:pt x="160696" y="12873"/>
                          <a:pt x="161494" y="11276"/>
                          <a:pt x="161893" y="11076"/>
                        </a:cubicBezTo>
                        <a:cubicBezTo>
                          <a:pt x="165585" y="8981"/>
                          <a:pt x="163789" y="11076"/>
                          <a:pt x="165585" y="11076"/>
                        </a:cubicBezTo>
                        <a:cubicBezTo>
                          <a:pt x="168429" y="11119"/>
                          <a:pt x="170883" y="9088"/>
                          <a:pt x="171373" y="6287"/>
                        </a:cubicBezTo>
                        <a:cubicBezTo>
                          <a:pt x="174467" y="9380"/>
                          <a:pt x="176961" y="4790"/>
                          <a:pt x="177959" y="1397"/>
                        </a:cubicBezTo>
                        <a:cubicBezTo>
                          <a:pt x="179257" y="3193"/>
                          <a:pt x="180853" y="6187"/>
                          <a:pt x="182949" y="6686"/>
                        </a:cubicBezTo>
                        <a:cubicBezTo>
                          <a:pt x="185044" y="7185"/>
                          <a:pt x="187240" y="5089"/>
                          <a:pt x="188736" y="3792"/>
                        </a:cubicBezTo>
                        <a:cubicBezTo>
                          <a:pt x="190233" y="2495"/>
                          <a:pt x="188736" y="3792"/>
                          <a:pt x="188736" y="3792"/>
                        </a:cubicBezTo>
                        <a:cubicBezTo>
                          <a:pt x="186741" y="5389"/>
                          <a:pt x="184645" y="7085"/>
                          <a:pt x="182250" y="5289"/>
                        </a:cubicBezTo>
                        <a:cubicBezTo>
                          <a:pt x="180723" y="3659"/>
                          <a:pt x="179353" y="1888"/>
                          <a:pt x="178159" y="0"/>
                        </a:cubicBezTo>
                        <a:cubicBezTo>
                          <a:pt x="178159" y="0"/>
                          <a:pt x="177560" y="0"/>
                          <a:pt x="177560" y="0"/>
                        </a:cubicBezTo>
                        <a:cubicBezTo>
                          <a:pt x="177061" y="2195"/>
                          <a:pt x="174566" y="8482"/>
                          <a:pt x="171672" y="4291"/>
                        </a:cubicBezTo>
                        <a:cubicBezTo>
                          <a:pt x="171672" y="3792"/>
                          <a:pt x="170774" y="4291"/>
                          <a:pt x="170675" y="4291"/>
                        </a:cubicBezTo>
                        <a:cubicBezTo>
                          <a:pt x="169876" y="7883"/>
                          <a:pt x="168080" y="8981"/>
                          <a:pt x="164588" y="8083"/>
                        </a:cubicBezTo>
                        <a:cubicBezTo>
                          <a:pt x="163090" y="8083"/>
                          <a:pt x="162791" y="7384"/>
                          <a:pt x="161494" y="8083"/>
                        </a:cubicBezTo>
                        <a:cubicBezTo>
                          <a:pt x="160197" y="8781"/>
                          <a:pt x="160396" y="9879"/>
                          <a:pt x="159299" y="10478"/>
                        </a:cubicBezTo>
                        <a:lnTo>
                          <a:pt x="157602" y="11176"/>
                        </a:lnTo>
                        <a:cubicBezTo>
                          <a:pt x="155928" y="11687"/>
                          <a:pt x="154293" y="12321"/>
                          <a:pt x="152713" y="13072"/>
                        </a:cubicBezTo>
                        <a:cubicBezTo>
                          <a:pt x="151697" y="13563"/>
                          <a:pt x="150783" y="14240"/>
                          <a:pt x="150018" y="15068"/>
                        </a:cubicBezTo>
                        <a:cubicBezTo>
                          <a:pt x="144729" y="13871"/>
                          <a:pt x="140838" y="19459"/>
                          <a:pt x="140039" y="25047"/>
                        </a:cubicBezTo>
                        <a:cubicBezTo>
                          <a:pt x="138761" y="23805"/>
                          <a:pt x="136727" y="23805"/>
                          <a:pt x="135449" y="25047"/>
                        </a:cubicBezTo>
                        <a:cubicBezTo>
                          <a:pt x="133753" y="26444"/>
                          <a:pt x="133852" y="29238"/>
                          <a:pt x="133753" y="31533"/>
                        </a:cubicBezTo>
                        <a:cubicBezTo>
                          <a:pt x="132056" y="30236"/>
                          <a:pt x="130060" y="28839"/>
                          <a:pt x="128065" y="29937"/>
                        </a:cubicBezTo>
                        <a:cubicBezTo>
                          <a:pt x="126494" y="31096"/>
                          <a:pt x="125628" y="32980"/>
                          <a:pt x="125769" y="34926"/>
                        </a:cubicBezTo>
                        <a:cubicBezTo>
                          <a:pt x="123774" y="32731"/>
                          <a:pt x="120880" y="30835"/>
                          <a:pt x="118485" y="33330"/>
                        </a:cubicBezTo>
                        <a:cubicBezTo>
                          <a:pt x="116090" y="35824"/>
                          <a:pt x="120381" y="35026"/>
                          <a:pt x="114892" y="37022"/>
                        </a:cubicBezTo>
                        <a:cubicBezTo>
                          <a:pt x="114194" y="37022"/>
                          <a:pt x="113396" y="37022"/>
                          <a:pt x="112597" y="37022"/>
                        </a:cubicBezTo>
                        <a:cubicBezTo>
                          <a:pt x="111065" y="37920"/>
                          <a:pt x="109819" y="39235"/>
                          <a:pt x="109005" y="40814"/>
                        </a:cubicBezTo>
                        <a:lnTo>
                          <a:pt x="109005" y="41512"/>
                        </a:lnTo>
                        <a:cubicBezTo>
                          <a:pt x="108386" y="41041"/>
                          <a:pt x="107716" y="40639"/>
                          <a:pt x="107009" y="40315"/>
                        </a:cubicBezTo>
                        <a:cubicBezTo>
                          <a:pt x="99325" y="37121"/>
                          <a:pt x="98826" y="46502"/>
                          <a:pt x="98926" y="52689"/>
                        </a:cubicBezTo>
                        <a:cubicBezTo>
                          <a:pt x="97329" y="50294"/>
                          <a:pt x="95034" y="47999"/>
                          <a:pt x="92739" y="48198"/>
                        </a:cubicBezTo>
                        <a:cubicBezTo>
                          <a:pt x="90444" y="48398"/>
                          <a:pt x="89845" y="53587"/>
                          <a:pt x="90344" y="56980"/>
                        </a:cubicBezTo>
                        <a:cubicBezTo>
                          <a:pt x="89252" y="55635"/>
                          <a:pt x="87798" y="54631"/>
                          <a:pt x="86153" y="54086"/>
                        </a:cubicBezTo>
                        <a:cubicBezTo>
                          <a:pt x="86153" y="54086"/>
                          <a:pt x="85554" y="54086"/>
                          <a:pt x="85454" y="54086"/>
                        </a:cubicBezTo>
                        <a:cubicBezTo>
                          <a:pt x="85294" y="55468"/>
                          <a:pt x="85027" y="56836"/>
                          <a:pt x="84656" y="58177"/>
                        </a:cubicBezTo>
                        <a:cubicBezTo>
                          <a:pt x="83359" y="61271"/>
                          <a:pt x="81263" y="60173"/>
                          <a:pt x="79667" y="58177"/>
                        </a:cubicBezTo>
                        <a:cubicBezTo>
                          <a:pt x="78070" y="56181"/>
                          <a:pt x="78968" y="58177"/>
                          <a:pt x="78869" y="58177"/>
                        </a:cubicBezTo>
                        <a:cubicBezTo>
                          <a:pt x="78769" y="58177"/>
                          <a:pt x="78369" y="62668"/>
                          <a:pt x="76773" y="63366"/>
                        </a:cubicBezTo>
                        <a:cubicBezTo>
                          <a:pt x="75176" y="64065"/>
                          <a:pt x="73180" y="62268"/>
                          <a:pt x="72083" y="61570"/>
                        </a:cubicBezTo>
                        <a:cubicBezTo>
                          <a:pt x="70985" y="60871"/>
                          <a:pt x="71085" y="61570"/>
                          <a:pt x="71085" y="62268"/>
                        </a:cubicBezTo>
                        <a:cubicBezTo>
                          <a:pt x="71085" y="64464"/>
                          <a:pt x="71783" y="69154"/>
                          <a:pt x="67792" y="66959"/>
                        </a:cubicBezTo>
                        <a:cubicBezTo>
                          <a:pt x="66494" y="66260"/>
                          <a:pt x="65696" y="64663"/>
                          <a:pt x="64299" y="63965"/>
                        </a:cubicBezTo>
                        <a:cubicBezTo>
                          <a:pt x="64028" y="63780"/>
                          <a:pt x="63672" y="63780"/>
                          <a:pt x="63401" y="63965"/>
                        </a:cubicBezTo>
                        <a:cubicBezTo>
                          <a:pt x="61945" y="66918"/>
                          <a:pt x="60968" y="70085"/>
                          <a:pt x="60507" y="73345"/>
                        </a:cubicBezTo>
                        <a:cubicBezTo>
                          <a:pt x="56515" y="68855"/>
                          <a:pt x="52424" y="73944"/>
                          <a:pt x="52025" y="79033"/>
                        </a:cubicBezTo>
                        <a:cubicBezTo>
                          <a:pt x="50029" y="76838"/>
                          <a:pt x="47235" y="75141"/>
                          <a:pt x="44740" y="78035"/>
                        </a:cubicBezTo>
                        <a:cubicBezTo>
                          <a:pt x="43198" y="79949"/>
                          <a:pt x="42416" y="82366"/>
                          <a:pt x="42545" y="84821"/>
                        </a:cubicBezTo>
                        <a:cubicBezTo>
                          <a:pt x="40450" y="81528"/>
                          <a:pt x="37156" y="78834"/>
                          <a:pt x="33764" y="80330"/>
                        </a:cubicBezTo>
                        <a:cubicBezTo>
                          <a:pt x="30895" y="81959"/>
                          <a:pt x="29530" y="85351"/>
                          <a:pt x="30471" y="88513"/>
                        </a:cubicBezTo>
                        <a:lnTo>
                          <a:pt x="29573" y="88513"/>
                        </a:lnTo>
                        <a:cubicBezTo>
                          <a:pt x="26878" y="87615"/>
                          <a:pt x="25281" y="89611"/>
                          <a:pt x="24284" y="91806"/>
                        </a:cubicBezTo>
                        <a:lnTo>
                          <a:pt x="22288" y="90309"/>
                        </a:lnTo>
                        <a:cubicBezTo>
                          <a:pt x="22288" y="90309"/>
                          <a:pt x="22288" y="90309"/>
                          <a:pt x="21689" y="90309"/>
                        </a:cubicBezTo>
                        <a:cubicBezTo>
                          <a:pt x="20506" y="91336"/>
                          <a:pt x="19727" y="92751"/>
                          <a:pt x="19494" y="94301"/>
                        </a:cubicBezTo>
                        <a:cubicBezTo>
                          <a:pt x="19590" y="95096"/>
                          <a:pt x="19590" y="95900"/>
                          <a:pt x="19494" y="96696"/>
                        </a:cubicBezTo>
                        <a:cubicBezTo>
                          <a:pt x="18396" y="98492"/>
                          <a:pt x="17099" y="96696"/>
                          <a:pt x="15901" y="95598"/>
                        </a:cubicBezTo>
                        <a:cubicBezTo>
                          <a:pt x="15599" y="95396"/>
                          <a:pt x="15205" y="95396"/>
                          <a:pt x="14903" y="95598"/>
                        </a:cubicBezTo>
                        <a:cubicBezTo>
                          <a:pt x="13007" y="97494"/>
                          <a:pt x="13706" y="99190"/>
                          <a:pt x="13107" y="101585"/>
                        </a:cubicBezTo>
                        <a:cubicBezTo>
                          <a:pt x="12508" y="103980"/>
                          <a:pt x="12508" y="102783"/>
                          <a:pt x="10413" y="102184"/>
                        </a:cubicBezTo>
                        <a:cubicBezTo>
                          <a:pt x="9218" y="101816"/>
                          <a:pt x="7971" y="101647"/>
                          <a:pt x="6721" y="101685"/>
                        </a:cubicBezTo>
                        <a:cubicBezTo>
                          <a:pt x="1432" y="101186"/>
                          <a:pt x="-564" y="104080"/>
                          <a:pt x="135" y="109369"/>
                        </a:cubicBezTo>
                        <a:close/>
                        <a:moveTo>
                          <a:pt x="154609" y="19559"/>
                        </a:moveTo>
                        <a:cubicBezTo>
                          <a:pt x="154609" y="20856"/>
                          <a:pt x="153411" y="22453"/>
                          <a:pt x="152014" y="22053"/>
                        </a:cubicBezTo>
                        <a:cubicBezTo>
                          <a:pt x="150617" y="21654"/>
                          <a:pt x="149819" y="18361"/>
                          <a:pt x="150916" y="16465"/>
                        </a:cubicBezTo>
                        <a:cubicBezTo>
                          <a:pt x="152613" y="16765"/>
                          <a:pt x="154509" y="17762"/>
                          <a:pt x="154509" y="19359"/>
                        </a:cubicBezTo>
                        <a:close/>
                        <a:moveTo>
                          <a:pt x="114693" y="54585"/>
                        </a:moveTo>
                        <a:cubicBezTo>
                          <a:pt x="110517" y="52564"/>
                          <a:pt x="108285" y="47933"/>
                          <a:pt x="109304" y="43408"/>
                        </a:cubicBezTo>
                        <a:cubicBezTo>
                          <a:pt x="112701" y="45995"/>
                          <a:pt x="114811" y="49925"/>
                          <a:pt x="115092" y="54186"/>
                        </a:cubicBezTo>
                        <a:close/>
                      </a:path>
                    </a:pathLst>
                  </a:custGeom>
                  <a:solidFill>
                    <a:srgbClr val="000000"/>
                  </a:solidFill>
                  <a:ln w="9963" cap="flat">
                    <a:noFill/>
                    <a:prstDash val="solid"/>
                    <a:miter/>
                  </a:ln>
                </p:spPr>
                <p:txBody>
                  <a:bodyPr rtlCol="0" anchor="ctr"/>
                  <a:lstStyle/>
                  <a:p>
                    <a:pPr defTabSz="685783">
                      <a:buClrTx/>
                      <a:defRPr/>
                    </a:pPr>
                    <a:endParaRPr lang="en-US" sz="1350" kern="1200" dirty="0">
                      <a:solidFill>
                        <a:prstClr val="black"/>
                      </a:solidFill>
                      <a:latin typeface="Calibri" panose="020F0502020204030204"/>
                      <a:ea typeface="+mn-ea"/>
                    </a:endParaRPr>
                  </a:p>
                </p:txBody>
              </p:sp>
              <p:sp>
                <p:nvSpPr>
                  <p:cNvPr id="2770" name="Freeform: Shape 2769">
                    <a:extLst>
                      <a:ext uri="{FF2B5EF4-FFF2-40B4-BE49-F238E27FC236}">
                        <a16:creationId xmlns:a16="http://schemas.microsoft.com/office/drawing/2014/main" id="{CCC6014D-C3E4-F15A-4968-E0F794D31971}"/>
                      </a:ext>
                    </a:extLst>
                  </p:cNvPr>
                  <p:cNvSpPr/>
                  <p:nvPr/>
                </p:nvSpPr>
                <p:spPr>
                  <a:xfrm>
                    <a:off x="7039145" y="3900885"/>
                    <a:ext cx="43071" cy="19076"/>
                  </a:xfrm>
                  <a:custGeom>
                    <a:avLst/>
                    <a:gdLst>
                      <a:gd name="connsiteX0" fmla="*/ 1061 w 43071"/>
                      <a:gd name="connsiteY0" fmla="*/ 14957 h 19076"/>
                      <a:gd name="connsiteX1" fmla="*/ 5851 w 43071"/>
                      <a:gd name="connsiteY1" fmla="*/ 12961 h 19076"/>
                      <a:gd name="connsiteX2" fmla="*/ 11838 w 43071"/>
                      <a:gd name="connsiteY2" fmla="*/ 18749 h 19076"/>
                      <a:gd name="connsiteX3" fmla="*/ 12936 w 43071"/>
                      <a:gd name="connsiteY3" fmla="*/ 17851 h 19076"/>
                      <a:gd name="connsiteX4" fmla="*/ 15231 w 43071"/>
                      <a:gd name="connsiteY4" fmla="*/ 12362 h 19076"/>
                      <a:gd name="connsiteX5" fmla="*/ 19122 w 43071"/>
                      <a:gd name="connsiteY5" fmla="*/ 11763 h 19076"/>
                      <a:gd name="connsiteX6" fmla="*/ 21717 w 43071"/>
                      <a:gd name="connsiteY6" fmla="*/ 9768 h 19076"/>
                      <a:gd name="connsiteX7" fmla="*/ 26008 w 43071"/>
                      <a:gd name="connsiteY7" fmla="*/ 5776 h 19076"/>
                      <a:gd name="connsiteX8" fmla="*/ 29700 w 43071"/>
                      <a:gd name="connsiteY8" fmla="*/ 6475 h 19076"/>
                      <a:gd name="connsiteX9" fmla="*/ 32394 w 43071"/>
                      <a:gd name="connsiteY9" fmla="*/ 2084 h 19076"/>
                      <a:gd name="connsiteX10" fmla="*/ 38282 w 43071"/>
                      <a:gd name="connsiteY10" fmla="*/ 6674 h 19076"/>
                      <a:gd name="connsiteX11" fmla="*/ 43072 w 43071"/>
                      <a:gd name="connsiteY11" fmla="*/ 487 h 19076"/>
                      <a:gd name="connsiteX12" fmla="*/ 42374 w 43071"/>
                      <a:gd name="connsiteY12" fmla="*/ 487 h 19076"/>
                      <a:gd name="connsiteX13" fmla="*/ 36885 w 43071"/>
                      <a:gd name="connsiteY13" fmla="*/ 5377 h 19076"/>
                      <a:gd name="connsiteX14" fmla="*/ 32395 w 43071"/>
                      <a:gd name="connsiteY14" fmla="*/ 687 h 19076"/>
                      <a:gd name="connsiteX15" fmla="*/ 31895 w 43071"/>
                      <a:gd name="connsiteY15" fmla="*/ 687 h 19076"/>
                      <a:gd name="connsiteX16" fmla="*/ 26108 w 43071"/>
                      <a:gd name="connsiteY16" fmla="*/ 3880 h 19076"/>
                      <a:gd name="connsiteX17" fmla="*/ 25309 w 43071"/>
                      <a:gd name="connsiteY17" fmla="*/ 3880 h 19076"/>
                      <a:gd name="connsiteX18" fmla="*/ 21318 w 43071"/>
                      <a:gd name="connsiteY18" fmla="*/ 7173 h 19076"/>
                      <a:gd name="connsiteX19" fmla="*/ 20520 w 43071"/>
                      <a:gd name="connsiteY19" fmla="*/ 8171 h 19076"/>
                      <a:gd name="connsiteX20" fmla="*/ 17726 w 43071"/>
                      <a:gd name="connsiteY20" fmla="*/ 9069 h 19076"/>
                      <a:gd name="connsiteX21" fmla="*/ 14832 w 43071"/>
                      <a:gd name="connsiteY21" fmla="*/ 9867 h 19076"/>
                      <a:gd name="connsiteX22" fmla="*/ 11638 w 43071"/>
                      <a:gd name="connsiteY22" fmla="*/ 15256 h 19076"/>
                      <a:gd name="connsiteX23" fmla="*/ 8345 w 43071"/>
                      <a:gd name="connsiteY23" fmla="*/ 12262 h 19076"/>
                      <a:gd name="connsiteX24" fmla="*/ 6849 w 43071"/>
                      <a:gd name="connsiteY24" fmla="*/ 10965 h 19076"/>
                      <a:gd name="connsiteX25" fmla="*/ 6849 w 43071"/>
                      <a:gd name="connsiteY25" fmla="*/ 10267 h 19076"/>
                      <a:gd name="connsiteX26" fmla="*/ 3589 w 43071"/>
                      <a:gd name="connsiteY26" fmla="*/ 4168 h 19076"/>
                      <a:gd name="connsiteX27" fmla="*/ 3256 w 43071"/>
                      <a:gd name="connsiteY27" fmla="*/ 4080 h 19076"/>
                      <a:gd name="connsiteX28" fmla="*/ 2557 w 43071"/>
                      <a:gd name="connsiteY28" fmla="*/ 4579 h 19076"/>
                      <a:gd name="connsiteX29" fmla="*/ 4254 w 43071"/>
                      <a:gd name="connsiteY29" fmla="*/ 10965 h 19076"/>
                      <a:gd name="connsiteX30" fmla="*/ 562 w 43071"/>
                      <a:gd name="connsiteY30" fmla="*/ 12462 h 19076"/>
                      <a:gd name="connsiteX31" fmla="*/ 1061 w 43071"/>
                      <a:gd name="connsiteY31" fmla="*/ 14957 h 19076"/>
                      <a:gd name="connsiteX32" fmla="*/ 4054 w 43071"/>
                      <a:gd name="connsiteY32" fmla="*/ 6874 h 19076"/>
                      <a:gd name="connsiteX33" fmla="*/ 5738 w 43071"/>
                      <a:gd name="connsiteY33" fmla="*/ 10134 h 19076"/>
                      <a:gd name="connsiteX34" fmla="*/ 5651 w 43071"/>
                      <a:gd name="connsiteY34" fmla="*/ 10366 h 19076"/>
                      <a:gd name="connsiteX35" fmla="*/ 4054 w 43071"/>
                      <a:gd name="connsiteY35" fmla="*/ 6874 h 19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43071" h="19076">
                        <a:moveTo>
                          <a:pt x="1061" y="14957"/>
                        </a:moveTo>
                        <a:cubicBezTo>
                          <a:pt x="2837" y="14851"/>
                          <a:pt x="4525" y="14148"/>
                          <a:pt x="5851" y="12961"/>
                        </a:cubicBezTo>
                        <a:cubicBezTo>
                          <a:pt x="7963" y="14766"/>
                          <a:pt x="9963" y="16698"/>
                          <a:pt x="11838" y="18749"/>
                        </a:cubicBezTo>
                        <a:cubicBezTo>
                          <a:pt x="12437" y="19547"/>
                          <a:pt x="13035" y="18749"/>
                          <a:pt x="12936" y="17851"/>
                        </a:cubicBezTo>
                        <a:cubicBezTo>
                          <a:pt x="12975" y="15796"/>
                          <a:pt x="13796" y="13833"/>
                          <a:pt x="15231" y="12362"/>
                        </a:cubicBezTo>
                        <a:cubicBezTo>
                          <a:pt x="16528" y="11065"/>
                          <a:pt x="17526" y="11464"/>
                          <a:pt x="19122" y="11763"/>
                        </a:cubicBezTo>
                        <a:cubicBezTo>
                          <a:pt x="20719" y="12063"/>
                          <a:pt x="21617" y="11165"/>
                          <a:pt x="21717" y="9768"/>
                        </a:cubicBezTo>
                        <a:cubicBezTo>
                          <a:pt x="24112" y="10666"/>
                          <a:pt x="25309" y="8171"/>
                          <a:pt x="26008" y="5776"/>
                        </a:cubicBezTo>
                        <a:cubicBezTo>
                          <a:pt x="27106" y="6674"/>
                          <a:pt x="28403" y="7373"/>
                          <a:pt x="29700" y="6475"/>
                        </a:cubicBezTo>
                        <a:cubicBezTo>
                          <a:pt x="31022" y="5317"/>
                          <a:pt x="31961" y="3786"/>
                          <a:pt x="32394" y="2084"/>
                        </a:cubicBezTo>
                        <a:cubicBezTo>
                          <a:pt x="34390" y="3481"/>
                          <a:pt x="35388" y="7273"/>
                          <a:pt x="38282" y="6674"/>
                        </a:cubicBezTo>
                        <a:cubicBezTo>
                          <a:pt x="41176" y="6075"/>
                          <a:pt x="42573" y="2683"/>
                          <a:pt x="43072" y="487"/>
                        </a:cubicBezTo>
                        <a:cubicBezTo>
                          <a:pt x="43072" y="-112"/>
                          <a:pt x="42573" y="-211"/>
                          <a:pt x="42374" y="487"/>
                        </a:cubicBezTo>
                        <a:cubicBezTo>
                          <a:pt x="42174" y="1186"/>
                          <a:pt x="39480" y="6574"/>
                          <a:pt x="36885" y="5377"/>
                        </a:cubicBezTo>
                        <a:cubicBezTo>
                          <a:pt x="34291" y="4179"/>
                          <a:pt x="34390" y="1685"/>
                          <a:pt x="32395" y="687"/>
                        </a:cubicBezTo>
                        <a:cubicBezTo>
                          <a:pt x="32395" y="687"/>
                          <a:pt x="32395" y="687"/>
                          <a:pt x="31895" y="687"/>
                        </a:cubicBezTo>
                        <a:cubicBezTo>
                          <a:pt x="30798" y="3481"/>
                          <a:pt x="29301" y="6874"/>
                          <a:pt x="26108" y="3880"/>
                        </a:cubicBezTo>
                        <a:cubicBezTo>
                          <a:pt x="26108" y="3880"/>
                          <a:pt x="25409" y="3880"/>
                          <a:pt x="25309" y="3880"/>
                        </a:cubicBezTo>
                        <a:cubicBezTo>
                          <a:pt x="24811" y="5776"/>
                          <a:pt x="23813" y="9069"/>
                          <a:pt x="21318" y="7173"/>
                        </a:cubicBezTo>
                        <a:cubicBezTo>
                          <a:pt x="20719" y="7173"/>
                          <a:pt x="20420" y="7672"/>
                          <a:pt x="20520" y="8171"/>
                        </a:cubicBezTo>
                        <a:cubicBezTo>
                          <a:pt x="20520" y="10267"/>
                          <a:pt x="18923" y="9169"/>
                          <a:pt x="17726" y="9069"/>
                        </a:cubicBezTo>
                        <a:cubicBezTo>
                          <a:pt x="16689" y="8871"/>
                          <a:pt x="15620" y="9166"/>
                          <a:pt x="14832" y="9867"/>
                        </a:cubicBezTo>
                        <a:cubicBezTo>
                          <a:pt x="13162" y="11228"/>
                          <a:pt x="12030" y="13138"/>
                          <a:pt x="11638" y="15256"/>
                        </a:cubicBezTo>
                        <a:lnTo>
                          <a:pt x="8345" y="12262"/>
                        </a:lnTo>
                        <a:lnTo>
                          <a:pt x="6849" y="10965"/>
                        </a:lnTo>
                        <a:cubicBezTo>
                          <a:pt x="6925" y="10739"/>
                          <a:pt x="6925" y="10493"/>
                          <a:pt x="6849" y="10267"/>
                        </a:cubicBezTo>
                        <a:cubicBezTo>
                          <a:pt x="7632" y="7682"/>
                          <a:pt x="6173" y="4952"/>
                          <a:pt x="3589" y="4168"/>
                        </a:cubicBezTo>
                        <a:cubicBezTo>
                          <a:pt x="3479" y="4135"/>
                          <a:pt x="3368" y="4105"/>
                          <a:pt x="3256" y="4080"/>
                        </a:cubicBezTo>
                        <a:cubicBezTo>
                          <a:pt x="3256" y="4080"/>
                          <a:pt x="2657" y="4080"/>
                          <a:pt x="2557" y="4579"/>
                        </a:cubicBezTo>
                        <a:cubicBezTo>
                          <a:pt x="1844" y="6857"/>
                          <a:pt x="2504" y="9342"/>
                          <a:pt x="4254" y="10965"/>
                        </a:cubicBezTo>
                        <a:cubicBezTo>
                          <a:pt x="3057" y="11664"/>
                          <a:pt x="1659" y="11763"/>
                          <a:pt x="562" y="12462"/>
                        </a:cubicBezTo>
                        <a:cubicBezTo>
                          <a:pt x="-536" y="13160"/>
                          <a:pt x="163" y="14957"/>
                          <a:pt x="1061" y="14957"/>
                        </a:cubicBezTo>
                        <a:close/>
                        <a:moveTo>
                          <a:pt x="4054" y="6874"/>
                        </a:moveTo>
                        <a:cubicBezTo>
                          <a:pt x="5420" y="7309"/>
                          <a:pt x="6173" y="8769"/>
                          <a:pt x="5738" y="10134"/>
                        </a:cubicBezTo>
                        <a:cubicBezTo>
                          <a:pt x="5712" y="10213"/>
                          <a:pt x="5684" y="10290"/>
                          <a:pt x="5651" y="10366"/>
                        </a:cubicBezTo>
                        <a:cubicBezTo>
                          <a:pt x="4700" y="9443"/>
                          <a:pt x="4130" y="8197"/>
                          <a:pt x="4054" y="6874"/>
                        </a:cubicBezTo>
                        <a:close/>
                      </a:path>
                    </a:pathLst>
                  </a:custGeom>
                  <a:solidFill>
                    <a:srgbClr val="000000"/>
                  </a:solidFill>
                  <a:ln w="9963" cap="flat">
                    <a:noFill/>
                    <a:prstDash val="solid"/>
                    <a:miter/>
                  </a:ln>
                </p:spPr>
                <p:txBody>
                  <a:bodyPr rtlCol="0" anchor="ctr"/>
                  <a:lstStyle/>
                  <a:p>
                    <a:pPr defTabSz="685783">
                      <a:buClrTx/>
                      <a:defRPr/>
                    </a:pPr>
                    <a:endParaRPr lang="en-US" sz="1350" kern="1200" dirty="0">
                      <a:solidFill>
                        <a:prstClr val="black"/>
                      </a:solidFill>
                      <a:latin typeface="Calibri" panose="020F0502020204030204"/>
                      <a:ea typeface="+mn-ea"/>
                    </a:endParaRPr>
                  </a:p>
                </p:txBody>
              </p:sp>
              <p:sp>
                <p:nvSpPr>
                  <p:cNvPr id="2771" name="Freeform: Shape 2770">
                    <a:extLst>
                      <a:ext uri="{FF2B5EF4-FFF2-40B4-BE49-F238E27FC236}">
                        <a16:creationId xmlns:a16="http://schemas.microsoft.com/office/drawing/2014/main" id="{BB7ABB73-A041-9791-B479-072FF260C649}"/>
                      </a:ext>
                    </a:extLst>
                  </p:cNvPr>
                  <p:cNvSpPr/>
                  <p:nvPr/>
                </p:nvSpPr>
                <p:spPr>
                  <a:xfrm>
                    <a:off x="6882560" y="4033805"/>
                    <a:ext cx="43087" cy="19373"/>
                  </a:xfrm>
                  <a:custGeom>
                    <a:avLst/>
                    <a:gdLst>
                      <a:gd name="connsiteX0" fmla="*/ 1176 w 43087"/>
                      <a:gd name="connsiteY0" fmla="*/ 14957 h 19373"/>
                      <a:gd name="connsiteX1" fmla="*/ 5866 w 43087"/>
                      <a:gd name="connsiteY1" fmla="*/ 12961 h 19373"/>
                      <a:gd name="connsiteX2" fmla="*/ 11853 w 43087"/>
                      <a:gd name="connsiteY2" fmla="*/ 18649 h 19373"/>
                      <a:gd name="connsiteX3" fmla="*/ 13051 w 43087"/>
                      <a:gd name="connsiteY3" fmla="*/ 17751 h 19373"/>
                      <a:gd name="connsiteX4" fmla="*/ 15246 w 43087"/>
                      <a:gd name="connsiteY4" fmla="*/ 12362 h 19373"/>
                      <a:gd name="connsiteX5" fmla="*/ 19238 w 43087"/>
                      <a:gd name="connsiteY5" fmla="*/ 11763 h 19373"/>
                      <a:gd name="connsiteX6" fmla="*/ 21732 w 43087"/>
                      <a:gd name="connsiteY6" fmla="*/ 9768 h 19373"/>
                      <a:gd name="connsiteX7" fmla="*/ 26123 w 43087"/>
                      <a:gd name="connsiteY7" fmla="*/ 5776 h 19373"/>
                      <a:gd name="connsiteX8" fmla="*/ 29815 w 43087"/>
                      <a:gd name="connsiteY8" fmla="*/ 6375 h 19373"/>
                      <a:gd name="connsiteX9" fmla="*/ 32510 w 43087"/>
                      <a:gd name="connsiteY9" fmla="*/ 2084 h 19373"/>
                      <a:gd name="connsiteX10" fmla="*/ 38397 w 43087"/>
                      <a:gd name="connsiteY10" fmla="*/ 6574 h 19373"/>
                      <a:gd name="connsiteX11" fmla="*/ 43087 w 43087"/>
                      <a:gd name="connsiteY11" fmla="*/ 487 h 19373"/>
                      <a:gd name="connsiteX12" fmla="*/ 42488 w 43087"/>
                      <a:gd name="connsiteY12" fmla="*/ 487 h 19373"/>
                      <a:gd name="connsiteX13" fmla="*/ 36900 w 43087"/>
                      <a:gd name="connsiteY13" fmla="*/ 5277 h 19373"/>
                      <a:gd name="connsiteX14" fmla="*/ 32510 w 43087"/>
                      <a:gd name="connsiteY14" fmla="*/ 687 h 19373"/>
                      <a:gd name="connsiteX15" fmla="*/ 32011 w 43087"/>
                      <a:gd name="connsiteY15" fmla="*/ 687 h 19373"/>
                      <a:gd name="connsiteX16" fmla="*/ 26123 w 43087"/>
                      <a:gd name="connsiteY16" fmla="*/ 3880 h 19373"/>
                      <a:gd name="connsiteX17" fmla="*/ 25425 w 43087"/>
                      <a:gd name="connsiteY17" fmla="*/ 4379 h 19373"/>
                      <a:gd name="connsiteX18" fmla="*/ 21333 w 43087"/>
                      <a:gd name="connsiteY18" fmla="*/ 7672 h 19373"/>
                      <a:gd name="connsiteX19" fmla="*/ 20535 w 43087"/>
                      <a:gd name="connsiteY19" fmla="*/ 8670 h 19373"/>
                      <a:gd name="connsiteX20" fmla="*/ 17840 w 43087"/>
                      <a:gd name="connsiteY20" fmla="*/ 9468 h 19373"/>
                      <a:gd name="connsiteX21" fmla="*/ 14947 w 43087"/>
                      <a:gd name="connsiteY21" fmla="*/ 10267 h 19373"/>
                      <a:gd name="connsiteX22" fmla="*/ 11654 w 43087"/>
                      <a:gd name="connsiteY22" fmla="*/ 15755 h 19373"/>
                      <a:gd name="connsiteX23" fmla="*/ 8361 w 43087"/>
                      <a:gd name="connsiteY23" fmla="*/ 12761 h 19373"/>
                      <a:gd name="connsiteX24" fmla="*/ 6963 w 43087"/>
                      <a:gd name="connsiteY24" fmla="*/ 11464 h 19373"/>
                      <a:gd name="connsiteX25" fmla="*/ 6963 w 43087"/>
                      <a:gd name="connsiteY25" fmla="*/ 10766 h 19373"/>
                      <a:gd name="connsiteX26" fmla="*/ 3478 w 43087"/>
                      <a:gd name="connsiteY26" fmla="*/ 4631 h 19373"/>
                      <a:gd name="connsiteX27" fmla="*/ 3271 w 43087"/>
                      <a:gd name="connsiteY27" fmla="*/ 4579 h 19373"/>
                      <a:gd name="connsiteX28" fmla="*/ 2573 w 43087"/>
                      <a:gd name="connsiteY28" fmla="*/ 4579 h 19373"/>
                      <a:gd name="connsiteX29" fmla="*/ 4269 w 43087"/>
                      <a:gd name="connsiteY29" fmla="*/ 10965 h 19373"/>
                      <a:gd name="connsiteX30" fmla="*/ 577 w 43087"/>
                      <a:gd name="connsiteY30" fmla="*/ 12462 h 19373"/>
                      <a:gd name="connsiteX31" fmla="*/ 1176 w 43087"/>
                      <a:gd name="connsiteY31" fmla="*/ 14957 h 19373"/>
                      <a:gd name="connsiteX32" fmla="*/ 4070 w 43087"/>
                      <a:gd name="connsiteY32" fmla="*/ 6874 h 19373"/>
                      <a:gd name="connsiteX33" fmla="*/ 5868 w 43087"/>
                      <a:gd name="connsiteY33" fmla="*/ 10072 h 19373"/>
                      <a:gd name="connsiteX34" fmla="*/ 5766 w 43087"/>
                      <a:gd name="connsiteY34" fmla="*/ 10366 h 19373"/>
                      <a:gd name="connsiteX35" fmla="*/ 4070 w 43087"/>
                      <a:gd name="connsiteY35" fmla="*/ 6874 h 19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43087" h="19373">
                        <a:moveTo>
                          <a:pt x="1176" y="14957"/>
                        </a:moveTo>
                        <a:cubicBezTo>
                          <a:pt x="2910" y="14801"/>
                          <a:pt x="4551" y="14103"/>
                          <a:pt x="5866" y="12961"/>
                        </a:cubicBezTo>
                        <a:cubicBezTo>
                          <a:pt x="7961" y="15056"/>
                          <a:pt x="10556" y="16952"/>
                          <a:pt x="11853" y="18649"/>
                        </a:cubicBezTo>
                        <a:cubicBezTo>
                          <a:pt x="13151" y="20345"/>
                          <a:pt x="13051" y="18649"/>
                          <a:pt x="13051" y="17751"/>
                        </a:cubicBezTo>
                        <a:cubicBezTo>
                          <a:pt x="13026" y="15732"/>
                          <a:pt x="13818" y="13789"/>
                          <a:pt x="15246" y="12362"/>
                        </a:cubicBezTo>
                        <a:cubicBezTo>
                          <a:pt x="16643" y="11065"/>
                          <a:pt x="17641" y="11464"/>
                          <a:pt x="19238" y="11763"/>
                        </a:cubicBezTo>
                        <a:cubicBezTo>
                          <a:pt x="20834" y="12063"/>
                          <a:pt x="21633" y="11065"/>
                          <a:pt x="21732" y="9768"/>
                        </a:cubicBezTo>
                        <a:cubicBezTo>
                          <a:pt x="24127" y="10666"/>
                          <a:pt x="25425" y="8171"/>
                          <a:pt x="26123" y="5776"/>
                        </a:cubicBezTo>
                        <a:cubicBezTo>
                          <a:pt x="27042" y="6851"/>
                          <a:pt x="28604" y="7104"/>
                          <a:pt x="29815" y="6375"/>
                        </a:cubicBezTo>
                        <a:cubicBezTo>
                          <a:pt x="31115" y="5240"/>
                          <a:pt x="32053" y="3748"/>
                          <a:pt x="32510" y="2084"/>
                        </a:cubicBezTo>
                        <a:cubicBezTo>
                          <a:pt x="34505" y="3381"/>
                          <a:pt x="35404" y="7273"/>
                          <a:pt x="38397" y="6574"/>
                        </a:cubicBezTo>
                        <a:cubicBezTo>
                          <a:pt x="41391" y="5876"/>
                          <a:pt x="42588" y="2683"/>
                          <a:pt x="43087" y="487"/>
                        </a:cubicBezTo>
                        <a:cubicBezTo>
                          <a:pt x="43087" y="-112"/>
                          <a:pt x="42588" y="-211"/>
                          <a:pt x="42488" y="487"/>
                        </a:cubicBezTo>
                        <a:cubicBezTo>
                          <a:pt x="41990" y="2583"/>
                          <a:pt x="39495" y="6574"/>
                          <a:pt x="36900" y="5277"/>
                        </a:cubicBezTo>
                        <a:cubicBezTo>
                          <a:pt x="34306" y="3980"/>
                          <a:pt x="34505" y="1685"/>
                          <a:pt x="32510" y="687"/>
                        </a:cubicBezTo>
                        <a:cubicBezTo>
                          <a:pt x="32510" y="687"/>
                          <a:pt x="32011" y="687"/>
                          <a:pt x="32011" y="687"/>
                        </a:cubicBezTo>
                        <a:cubicBezTo>
                          <a:pt x="30813" y="3481"/>
                          <a:pt x="29317" y="6974"/>
                          <a:pt x="26123" y="3880"/>
                        </a:cubicBezTo>
                        <a:cubicBezTo>
                          <a:pt x="26123" y="3880"/>
                          <a:pt x="25524" y="3880"/>
                          <a:pt x="25425" y="4379"/>
                        </a:cubicBezTo>
                        <a:cubicBezTo>
                          <a:pt x="24826" y="6275"/>
                          <a:pt x="23928" y="9468"/>
                          <a:pt x="21333" y="7672"/>
                        </a:cubicBezTo>
                        <a:cubicBezTo>
                          <a:pt x="20734" y="7672"/>
                          <a:pt x="20435" y="7672"/>
                          <a:pt x="20535" y="8670"/>
                        </a:cubicBezTo>
                        <a:cubicBezTo>
                          <a:pt x="20535" y="10766"/>
                          <a:pt x="19038" y="9668"/>
                          <a:pt x="17840" y="9468"/>
                        </a:cubicBezTo>
                        <a:cubicBezTo>
                          <a:pt x="16811" y="9377"/>
                          <a:pt x="15784" y="9661"/>
                          <a:pt x="14947" y="10267"/>
                        </a:cubicBezTo>
                        <a:cubicBezTo>
                          <a:pt x="13276" y="11685"/>
                          <a:pt x="12119" y="13614"/>
                          <a:pt x="11654" y="15755"/>
                        </a:cubicBezTo>
                        <a:cubicBezTo>
                          <a:pt x="10656" y="14657"/>
                          <a:pt x="9458" y="13759"/>
                          <a:pt x="8361" y="12761"/>
                        </a:cubicBezTo>
                        <a:lnTo>
                          <a:pt x="6963" y="11464"/>
                        </a:lnTo>
                        <a:lnTo>
                          <a:pt x="6963" y="10766"/>
                        </a:lnTo>
                        <a:cubicBezTo>
                          <a:pt x="7695" y="8109"/>
                          <a:pt x="6134" y="5362"/>
                          <a:pt x="3478" y="4631"/>
                        </a:cubicBezTo>
                        <a:cubicBezTo>
                          <a:pt x="3409" y="4612"/>
                          <a:pt x="3340" y="4595"/>
                          <a:pt x="3271" y="4579"/>
                        </a:cubicBezTo>
                        <a:cubicBezTo>
                          <a:pt x="3271" y="4579"/>
                          <a:pt x="2673" y="4579"/>
                          <a:pt x="2573" y="4579"/>
                        </a:cubicBezTo>
                        <a:cubicBezTo>
                          <a:pt x="1859" y="6856"/>
                          <a:pt x="2519" y="9342"/>
                          <a:pt x="4269" y="10965"/>
                        </a:cubicBezTo>
                        <a:cubicBezTo>
                          <a:pt x="3172" y="11664"/>
                          <a:pt x="1775" y="11763"/>
                          <a:pt x="577" y="12462"/>
                        </a:cubicBezTo>
                        <a:cubicBezTo>
                          <a:pt x="-620" y="13160"/>
                          <a:pt x="278" y="14957"/>
                          <a:pt x="1176" y="14957"/>
                        </a:cubicBezTo>
                        <a:close/>
                        <a:moveTo>
                          <a:pt x="4070" y="6874"/>
                        </a:moveTo>
                        <a:cubicBezTo>
                          <a:pt x="5450" y="7260"/>
                          <a:pt x="6255" y="8692"/>
                          <a:pt x="5868" y="10072"/>
                        </a:cubicBezTo>
                        <a:cubicBezTo>
                          <a:pt x="5840" y="10172"/>
                          <a:pt x="5806" y="10270"/>
                          <a:pt x="5766" y="10366"/>
                        </a:cubicBezTo>
                        <a:cubicBezTo>
                          <a:pt x="4794" y="9448"/>
                          <a:pt x="4191" y="8206"/>
                          <a:pt x="4070" y="6874"/>
                        </a:cubicBezTo>
                        <a:close/>
                      </a:path>
                    </a:pathLst>
                  </a:custGeom>
                  <a:solidFill>
                    <a:srgbClr val="000000"/>
                  </a:solidFill>
                  <a:ln w="9963" cap="flat">
                    <a:noFill/>
                    <a:prstDash val="solid"/>
                    <a:miter/>
                  </a:ln>
                </p:spPr>
                <p:txBody>
                  <a:bodyPr rtlCol="0" anchor="ctr"/>
                  <a:lstStyle/>
                  <a:p>
                    <a:pPr defTabSz="685783">
                      <a:buClrTx/>
                      <a:defRPr/>
                    </a:pPr>
                    <a:endParaRPr lang="en-US" sz="1350" kern="1200" dirty="0">
                      <a:solidFill>
                        <a:prstClr val="black"/>
                      </a:solidFill>
                      <a:latin typeface="Calibri" panose="020F0502020204030204"/>
                      <a:ea typeface="+mn-ea"/>
                    </a:endParaRPr>
                  </a:p>
                </p:txBody>
              </p:sp>
              <p:sp>
                <p:nvSpPr>
                  <p:cNvPr id="2772" name="Freeform: Shape 2771">
                    <a:extLst>
                      <a:ext uri="{FF2B5EF4-FFF2-40B4-BE49-F238E27FC236}">
                        <a16:creationId xmlns:a16="http://schemas.microsoft.com/office/drawing/2014/main" id="{C7BD0BA1-9A9B-A7CC-BBFF-66D0B9190385}"/>
                      </a:ext>
                    </a:extLst>
                  </p:cNvPr>
                  <p:cNvSpPr/>
                  <p:nvPr/>
                </p:nvSpPr>
                <p:spPr>
                  <a:xfrm>
                    <a:off x="6997912" y="3924413"/>
                    <a:ext cx="41200" cy="26455"/>
                  </a:xfrm>
                  <a:custGeom>
                    <a:avLst/>
                    <a:gdLst>
                      <a:gd name="connsiteX0" fmla="*/ 383 w 41200"/>
                      <a:gd name="connsiteY0" fmla="*/ 26455 h 26455"/>
                      <a:gd name="connsiteX1" fmla="*/ 383 w 41200"/>
                      <a:gd name="connsiteY1" fmla="*/ 26455 h 26455"/>
                      <a:gd name="connsiteX2" fmla="*/ 1780 w 41200"/>
                      <a:gd name="connsiteY2" fmla="*/ 23362 h 26455"/>
                      <a:gd name="connsiteX3" fmla="*/ 5173 w 41200"/>
                      <a:gd name="connsiteY3" fmla="*/ 24559 h 26455"/>
                      <a:gd name="connsiteX4" fmla="*/ 5871 w 41200"/>
                      <a:gd name="connsiteY4" fmla="*/ 23960 h 26455"/>
                      <a:gd name="connsiteX5" fmla="*/ 6969 w 41200"/>
                      <a:gd name="connsiteY5" fmla="*/ 20268 h 26455"/>
                      <a:gd name="connsiteX6" fmla="*/ 10162 w 41200"/>
                      <a:gd name="connsiteY6" fmla="*/ 22464 h 26455"/>
                      <a:gd name="connsiteX7" fmla="*/ 11160 w 41200"/>
                      <a:gd name="connsiteY7" fmla="*/ 21865 h 26455"/>
                      <a:gd name="connsiteX8" fmla="*/ 14653 w 41200"/>
                      <a:gd name="connsiteY8" fmla="*/ 15877 h 26455"/>
                      <a:gd name="connsiteX9" fmla="*/ 16349 w 41200"/>
                      <a:gd name="connsiteY9" fmla="*/ 16676 h 26455"/>
                      <a:gd name="connsiteX10" fmla="*/ 19243 w 41200"/>
                      <a:gd name="connsiteY10" fmla="*/ 23861 h 26455"/>
                      <a:gd name="connsiteX11" fmla="*/ 20341 w 41200"/>
                      <a:gd name="connsiteY11" fmla="*/ 22963 h 26455"/>
                      <a:gd name="connsiteX12" fmla="*/ 17746 w 41200"/>
                      <a:gd name="connsiteY12" fmla="*/ 15279 h 26455"/>
                      <a:gd name="connsiteX13" fmla="*/ 19742 w 41200"/>
                      <a:gd name="connsiteY13" fmla="*/ 11187 h 26455"/>
                      <a:gd name="connsiteX14" fmla="*/ 24132 w 41200"/>
                      <a:gd name="connsiteY14" fmla="*/ 11187 h 26455"/>
                      <a:gd name="connsiteX15" fmla="*/ 25929 w 41200"/>
                      <a:gd name="connsiteY15" fmla="*/ 9192 h 26455"/>
                      <a:gd name="connsiteX16" fmla="*/ 30120 w 41200"/>
                      <a:gd name="connsiteY16" fmla="*/ 6497 h 26455"/>
                      <a:gd name="connsiteX17" fmla="*/ 35409 w 41200"/>
                      <a:gd name="connsiteY17" fmla="*/ 3504 h 26455"/>
                      <a:gd name="connsiteX18" fmla="*/ 39301 w 41200"/>
                      <a:gd name="connsiteY18" fmla="*/ 5000 h 26455"/>
                      <a:gd name="connsiteX19" fmla="*/ 40997 w 41200"/>
                      <a:gd name="connsiteY19" fmla="*/ 710 h 26455"/>
                      <a:gd name="connsiteX20" fmla="*/ 40199 w 41200"/>
                      <a:gd name="connsiteY20" fmla="*/ 710 h 26455"/>
                      <a:gd name="connsiteX21" fmla="*/ 35209 w 41200"/>
                      <a:gd name="connsiteY21" fmla="*/ 710 h 26455"/>
                      <a:gd name="connsiteX22" fmla="*/ 34012 w 41200"/>
                      <a:gd name="connsiteY22" fmla="*/ 1408 h 26455"/>
                      <a:gd name="connsiteX23" fmla="*/ 30220 w 41200"/>
                      <a:gd name="connsiteY23" fmla="*/ 4102 h 26455"/>
                      <a:gd name="connsiteX24" fmla="*/ 29322 w 41200"/>
                      <a:gd name="connsiteY24" fmla="*/ 4102 h 26455"/>
                      <a:gd name="connsiteX25" fmla="*/ 25829 w 41200"/>
                      <a:gd name="connsiteY25" fmla="*/ 6797 h 26455"/>
                      <a:gd name="connsiteX26" fmla="*/ 24931 w 41200"/>
                      <a:gd name="connsiteY26" fmla="*/ 7296 h 26455"/>
                      <a:gd name="connsiteX27" fmla="*/ 20540 w 41200"/>
                      <a:gd name="connsiteY27" fmla="*/ 8793 h 26455"/>
                      <a:gd name="connsiteX28" fmla="*/ 16948 w 41200"/>
                      <a:gd name="connsiteY28" fmla="*/ 12485 h 26455"/>
                      <a:gd name="connsiteX29" fmla="*/ 16948 w 41200"/>
                      <a:gd name="connsiteY29" fmla="*/ 13882 h 26455"/>
                      <a:gd name="connsiteX30" fmla="*/ 14453 w 41200"/>
                      <a:gd name="connsiteY30" fmla="*/ 12984 h 26455"/>
                      <a:gd name="connsiteX31" fmla="*/ 10362 w 41200"/>
                      <a:gd name="connsiteY31" fmla="*/ 19769 h 26455"/>
                      <a:gd name="connsiteX32" fmla="*/ 6869 w 41200"/>
                      <a:gd name="connsiteY32" fmla="*/ 18073 h 26455"/>
                      <a:gd name="connsiteX33" fmla="*/ 5272 w 41200"/>
                      <a:gd name="connsiteY33" fmla="*/ 22563 h 26455"/>
                      <a:gd name="connsiteX34" fmla="*/ 982 w 41200"/>
                      <a:gd name="connsiteY34" fmla="*/ 21865 h 26455"/>
                      <a:gd name="connsiteX35" fmla="*/ 383 w 41200"/>
                      <a:gd name="connsiteY35" fmla="*/ 26455 h 26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41200" h="26455">
                        <a:moveTo>
                          <a:pt x="383" y="26455"/>
                        </a:moveTo>
                        <a:cubicBezTo>
                          <a:pt x="383" y="26455"/>
                          <a:pt x="383" y="26455"/>
                          <a:pt x="383" y="26455"/>
                        </a:cubicBezTo>
                        <a:cubicBezTo>
                          <a:pt x="383" y="26455"/>
                          <a:pt x="383" y="23761"/>
                          <a:pt x="1780" y="23362"/>
                        </a:cubicBezTo>
                        <a:cubicBezTo>
                          <a:pt x="3177" y="22963"/>
                          <a:pt x="4274" y="24060"/>
                          <a:pt x="5173" y="24559"/>
                        </a:cubicBezTo>
                        <a:cubicBezTo>
                          <a:pt x="6071" y="25058"/>
                          <a:pt x="5771" y="24559"/>
                          <a:pt x="5871" y="23960"/>
                        </a:cubicBezTo>
                        <a:cubicBezTo>
                          <a:pt x="5971" y="23362"/>
                          <a:pt x="5871" y="20767"/>
                          <a:pt x="6969" y="20268"/>
                        </a:cubicBezTo>
                        <a:cubicBezTo>
                          <a:pt x="8067" y="19769"/>
                          <a:pt x="9663" y="21865"/>
                          <a:pt x="10162" y="22464"/>
                        </a:cubicBezTo>
                        <a:cubicBezTo>
                          <a:pt x="10661" y="23062"/>
                          <a:pt x="11160" y="22464"/>
                          <a:pt x="11160" y="21865"/>
                        </a:cubicBezTo>
                        <a:cubicBezTo>
                          <a:pt x="11160" y="21266"/>
                          <a:pt x="12158" y="15478"/>
                          <a:pt x="14653" y="15877"/>
                        </a:cubicBezTo>
                        <a:cubicBezTo>
                          <a:pt x="15276" y="15997"/>
                          <a:pt x="15859" y="16272"/>
                          <a:pt x="16349" y="16676"/>
                        </a:cubicBezTo>
                        <a:cubicBezTo>
                          <a:pt x="16047" y="19405"/>
                          <a:pt x="17134" y="22103"/>
                          <a:pt x="19243" y="23861"/>
                        </a:cubicBezTo>
                        <a:cubicBezTo>
                          <a:pt x="19941" y="23861"/>
                          <a:pt x="20241" y="23861"/>
                          <a:pt x="20341" y="22963"/>
                        </a:cubicBezTo>
                        <a:cubicBezTo>
                          <a:pt x="20413" y="20175"/>
                          <a:pt x="19494" y="17452"/>
                          <a:pt x="17746" y="15279"/>
                        </a:cubicBezTo>
                        <a:cubicBezTo>
                          <a:pt x="17886" y="13716"/>
                          <a:pt x="18597" y="12260"/>
                          <a:pt x="19742" y="11187"/>
                        </a:cubicBezTo>
                        <a:cubicBezTo>
                          <a:pt x="21338" y="9990"/>
                          <a:pt x="22536" y="11187"/>
                          <a:pt x="24132" y="11187"/>
                        </a:cubicBezTo>
                        <a:cubicBezTo>
                          <a:pt x="25055" y="10908"/>
                          <a:pt x="25747" y="10139"/>
                          <a:pt x="25929" y="9192"/>
                        </a:cubicBezTo>
                        <a:cubicBezTo>
                          <a:pt x="27924" y="10589"/>
                          <a:pt x="29222" y="8393"/>
                          <a:pt x="30120" y="6497"/>
                        </a:cubicBezTo>
                        <a:cubicBezTo>
                          <a:pt x="32814" y="8393"/>
                          <a:pt x="34810" y="6497"/>
                          <a:pt x="35409" y="3504"/>
                        </a:cubicBezTo>
                        <a:cubicBezTo>
                          <a:pt x="36470" y="4477"/>
                          <a:pt x="37860" y="5012"/>
                          <a:pt x="39301" y="5000"/>
                        </a:cubicBezTo>
                        <a:cubicBezTo>
                          <a:pt x="41596" y="5000"/>
                          <a:pt x="41296" y="2306"/>
                          <a:pt x="40997" y="710"/>
                        </a:cubicBezTo>
                        <a:cubicBezTo>
                          <a:pt x="40698" y="-887"/>
                          <a:pt x="40099" y="710"/>
                          <a:pt x="40199" y="710"/>
                        </a:cubicBezTo>
                        <a:cubicBezTo>
                          <a:pt x="40199" y="4302"/>
                          <a:pt x="36507" y="1608"/>
                          <a:pt x="35209" y="710"/>
                        </a:cubicBezTo>
                        <a:cubicBezTo>
                          <a:pt x="33912" y="-189"/>
                          <a:pt x="33912" y="710"/>
                          <a:pt x="34012" y="1408"/>
                        </a:cubicBezTo>
                        <a:cubicBezTo>
                          <a:pt x="34012" y="3903"/>
                          <a:pt x="32515" y="6198"/>
                          <a:pt x="30220" y="4102"/>
                        </a:cubicBezTo>
                        <a:cubicBezTo>
                          <a:pt x="29960" y="3885"/>
                          <a:pt x="29581" y="3885"/>
                          <a:pt x="29322" y="4102"/>
                        </a:cubicBezTo>
                        <a:cubicBezTo>
                          <a:pt x="28723" y="5599"/>
                          <a:pt x="27924" y="8593"/>
                          <a:pt x="25829" y="6797"/>
                        </a:cubicBezTo>
                        <a:cubicBezTo>
                          <a:pt x="25829" y="6797"/>
                          <a:pt x="25031" y="6797"/>
                          <a:pt x="24931" y="7296"/>
                        </a:cubicBezTo>
                        <a:cubicBezTo>
                          <a:pt x="24931" y="10389"/>
                          <a:pt x="22536" y="8393"/>
                          <a:pt x="20540" y="8793"/>
                        </a:cubicBezTo>
                        <a:cubicBezTo>
                          <a:pt x="18773" y="9300"/>
                          <a:pt x="17407" y="10705"/>
                          <a:pt x="16948" y="12485"/>
                        </a:cubicBezTo>
                        <a:lnTo>
                          <a:pt x="16948" y="13882"/>
                        </a:lnTo>
                        <a:cubicBezTo>
                          <a:pt x="16217" y="13354"/>
                          <a:pt x="15352" y="13042"/>
                          <a:pt x="14453" y="12984"/>
                        </a:cubicBezTo>
                        <a:cubicBezTo>
                          <a:pt x="11060" y="12984"/>
                          <a:pt x="10461" y="16776"/>
                          <a:pt x="10362" y="19769"/>
                        </a:cubicBezTo>
                        <a:cubicBezTo>
                          <a:pt x="9364" y="18672"/>
                          <a:pt x="8166" y="17474"/>
                          <a:pt x="6869" y="18073"/>
                        </a:cubicBezTo>
                        <a:cubicBezTo>
                          <a:pt x="5572" y="18672"/>
                          <a:pt x="5372" y="20967"/>
                          <a:pt x="5272" y="22563"/>
                        </a:cubicBezTo>
                        <a:cubicBezTo>
                          <a:pt x="4075" y="21765"/>
                          <a:pt x="2279" y="20867"/>
                          <a:pt x="982" y="21865"/>
                        </a:cubicBezTo>
                        <a:cubicBezTo>
                          <a:pt x="-316" y="22863"/>
                          <a:pt x="-116" y="25158"/>
                          <a:pt x="383" y="26455"/>
                        </a:cubicBezTo>
                        <a:close/>
                      </a:path>
                    </a:pathLst>
                  </a:custGeom>
                  <a:solidFill>
                    <a:srgbClr val="000000"/>
                  </a:solidFill>
                  <a:ln w="9963" cap="flat">
                    <a:noFill/>
                    <a:prstDash val="solid"/>
                    <a:miter/>
                  </a:ln>
                </p:spPr>
                <p:txBody>
                  <a:bodyPr rtlCol="0" anchor="ctr"/>
                  <a:lstStyle/>
                  <a:p>
                    <a:pPr defTabSz="685783">
                      <a:buClrTx/>
                      <a:defRPr/>
                    </a:pPr>
                    <a:endParaRPr lang="en-US" sz="1350" kern="1200" dirty="0">
                      <a:solidFill>
                        <a:prstClr val="black"/>
                      </a:solidFill>
                      <a:latin typeface="Calibri" panose="020F0502020204030204"/>
                      <a:ea typeface="+mn-ea"/>
                    </a:endParaRPr>
                  </a:p>
                </p:txBody>
              </p:sp>
              <p:sp>
                <p:nvSpPr>
                  <p:cNvPr id="2773" name="Freeform: Shape 2772">
                    <a:extLst>
                      <a:ext uri="{FF2B5EF4-FFF2-40B4-BE49-F238E27FC236}">
                        <a16:creationId xmlns:a16="http://schemas.microsoft.com/office/drawing/2014/main" id="{E71BE43B-E609-C315-DA57-69ADE214D6C9}"/>
                      </a:ext>
                    </a:extLst>
                  </p:cNvPr>
                  <p:cNvSpPr/>
                  <p:nvPr/>
                </p:nvSpPr>
                <p:spPr>
                  <a:xfrm>
                    <a:off x="6992806" y="3951761"/>
                    <a:ext cx="3572" cy="1601"/>
                  </a:xfrm>
                  <a:custGeom>
                    <a:avLst/>
                    <a:gdLst>
                      <a:gd name="connsiteX0" fmla="*/ 1297 w 3572"/>
                      <a:gd name="connsiteY0" fmla="*/ 803 h 1601"/>
                      <a:gd name="connsiteX1" fmla="*/ 1297 w 3572"/>
                      <a:gd name="connsiteY1" fmla="*/ 803 h 1601"/>
                      <a:gd name="connsiteX2" fmla="*/ 1297 w 3572"/>
                      <a:gd name="connsiteY2" fmla="*/ 803 h 1601"/>
                      <a:gd name="connsiteX3" fmla="*/ 1297 w 3572"/>
                      <a:gd name="connsiteY3" fmla="*/ 803 h 1601"/>
                      <a:gd name="connsiteX4" fmla="*/ 1297 w 3572"/>
                      <a:gd name="connsiteY4" fmla="*/ 803 h 1601"/>
                      <a:gd name="connsiteX5" fmla="*/ 1297 w 3572"/>
                      <a:gd name="connsiteY5" fmla="*/ 803 h 1601"/>
                      <a:gd name="connsiteX6" fmla="*/ 2595 w 3572"/>
                      <a:gd name="connsiteY6" fmla="*/ 803 h 1601"/>
                      <a:gd name="connsiteX7" fmla="*/ 3493 w 3572"/>
                      <a:gd name="connsiteY7" fmla="*/ 1402 h 1601"/>
                      <a:gd name="connsiteX8" fmla="*/ 3493 w 3572"/>
                      <a:gd name="connsiteY8" fmla="*/ 1402 h 1601"/>
                      <a:gd name="connsiteX9" fmla="*/ 3493 w 3572"/>
                      <a:gd name="connsiteY9" fmla="*/ 1402 h 1601"/>
                      <a:gd name="connsiteX10" fmla="*/ 3493 w 3572"/>
                      <a:gd name="connsiteY10" fmla="*/ 504 h 1601"/>
                      <a:gd name="connsiteX11" fmla="*/ 1497 w 3572"/>
                      <a:gd name="connsiteY11" fmla="*/ 5 h 1601"/>
                      <a:gd name="connsiteX12" fmla="*/ 0 w 3572"/>
                      <a:gd name="connsiteY12" fmla="*/ 1602 h 1601"/>
                      <a:gd name="connsiteX13" fmla="*/ 1297 w 3572"/>
                      <a:gd name="connsiteY13" fmla="*/ 803 h 1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572" h="1601">
                        <a:moveTo>
                          <a:pt x="1297" y="803"/>
                        </a:moveTo>
                        <a:cubicBezTo>
                          <a:pt x="1297" y="803"/>
                          <a:pt x="1297" y="803"/>
                          <a:pt x="1297" y="803"/>
                        </a:cubicBezTo>
                        <a:lnTo>
                          <a:pt x="1297" y="803"/>
                        </a:lnTo>
                        <a:lnTo>
                          <a:pt x="1297" y="803"/>
                        </a:lnTo>
                        <a:cubicBezTo>
                          <a:pt x="1297" y="803"/>
                          <a:pt x="1297" y="803"/>
                          <a:pt x="1297" y="803"/>
                        </a:cubicBezTo>
                        <a:lnTo>
                          <a:pt x="1297" y="803"/>
                        </a:lnTo>
                        <a:lnTo>
                          <a:pt x="2595" y="803"/>
                        </a:lnTo>
                        <a:lnTo>
                          <a:pt x="3493" y="1402"/>
                        </a:lnTo>
                        <a:lnTo>
                          <a:pt x="3493" y="1402"/>
                        </a:lnTo>
                        <a:cubicBezTo>
                          <a:pt x="3493" y="1402"/>
                          <a:pt x="3493" y="1402"/>
                          <a:pt x="3493" y="1402"/>
                        </a:cubicBezTo>
                        <a:cubicBezTo>
                          <a:pt x="3600" y="1112"/>
                          <a:pt x="3600" y="794"/>
                          <a:pt x="3493" y="504"/>
                        </a:cubicBezTo>
                        <a:cubicBezTo>
                          <a:pt x="2892" y="141"/>
                          <a:pt x="2197" y="-33"/>
                          <a:pt x="1497" y="5"/>
                        </a:cubicBezTo>
                        <a:cubicBezTo>
                          <a:pt x="749" y="233"/>
                          <a:pt x="179" y="841"/>
                          <a:pt x="0" y="1602"/>
                        </a:cubicBezTo>
                        <a:cubicBezTo>
                          <a:pt x="0" y="1602"/>
                          <a:pt x="1297" y="704"/>
                          <a:pt x="1297" y="803"/>
                        </a:cubicBezTo>
                        <a:close/>
                      </a:path>
                    </a:pathLst>
                  </a:custGeom>
                  <a:solidFill>
                    <a:srgbClr val="000000"/>
                  </a:solidFill>
                  <a:ln w="9963" cap="flat">
                    <a:noFill/>
                    <a:prstDash val="solid"/>
                    <a:miter/>
                  </a:ln>
                </p:spPr>
                <p:txBody>
                  <a:bodyPr rtlCol="0" anchor="ctr"/>
                  <a:lstStyle/>
                  <a:p>
                    <a:pPr defTabSz="685783">
                      <a:buClrTx/>
                      <a:defRPr/>
                    </a:pPr>
                    <a:endParaRPr lang="en-US" sz="1350" kern="1200" dirty="0">
                      <a:solidFill>
                        <a:prstClr val="black"/>
                      </a:solidFill>
                      <a:latin typeface="Calibri" panose="020F0502020204030204"/>
                      <a:ea typeface="+mn-ea"/>
                    </a:endParaRPr>
                  </a:p>
                </p:txBody>
              </p:sp>
              <p:sp>
                <p:nvSpPr>
                  <p:cNvPr id="2774" name="Freeform: Shape 2773">
                    <a:extLst>
                      <a:ext uri="{FF2B5EF4-FFF2-40B4-BE49-F238E27FC236}">
                        <a16:creationId xmlns:a16="http://schemas.microsoft.com/office/drawing/2014/main" id="{B1D236BE-3F8F-D167-28D1-D75BF1E2737F}"/>
                      </a:ext>
                    </a:extLst>
                  </p:cNvPr>
                  <p:cNvSpPr/>
                  <p:nvPr/>
                </p:nvSpPr>
                <p:spPr>
                  <a:xfrm>
                    <a:off x="6988453" y="3952345"/>
                    <a:ext cx="7720" cy="6505"/>
                  </a:xfrm>
                  <a:custGeom>
                    <a:avLst/>
                    <a:gdLst>
                      <a:gd name="connsiteX0" fmla="*/ 62 w 7720"/>
                      <a:gd name="connsiteY0" fmla="*/ 6506 h 6505"/>
                      <a:gd name="connsiteX1" fmla="*/ 62 w 7720"/>
                      <a:gd name="connsiteY1" fmla="*/ 6506 h 6505"/>
                      <a:gd name="connsiteX2" fmla="*/ 1359 w 7720"/>
                      <a:gd name="connsiteY2" fmla="*/ 3013 h 6505"/>
                      <a:gd name="connsiteX3" fmla="*/ 4553 w 7720"/>
                      <a:gd name="connsiteY3" fmla="*/ 1915 h 6505"/>
                      <a:gd name="connsiteX4" fmla="*/ 7347 w 7720"/>
                      <a:gd name="connsiteY4" fmla="*/ 1217 h 6505"/>
                      <a:gd name="connsiteX5" fmla="*/ 7347 w 7720"/>
                      <a:gd name="connsiteY5" fmla="*/ 20 h 6505"/>
                      <a:gd name="connsiteX6" fmla="*/ 2657 w 7720"/>
                      <a:gd name="connsiteY6" fmla="*/ 1217 h 6505"/>
                      <a:gd name="connsiteX7" fmla="*/ 1160 w 7720"/>
                      <a:gd name="connsiteY7" fmla="*/ 1916 h 6505"/>
                      <a:gd name="connsiteX8" fmla="*/ 162 w 7720"/>
                      <a:gd name="connsiteY8" fmla="*/ 3712 h 6505"/>
                      <a:gd name="connsiteX9" fmla="*/ 62 w 7720"/>
                      <a:gd name="connsiteY9" fmla="*/ 6506 h 65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720" h="6505">
                        <a:moveTo>
                          <a:pt x="62" y="6506"/>
                        </a:moveTo>
                        <a:cubicBezTo>
                          <a:pt x="62" y="6506"/>
                          <a:pt x="62" y="6506"/>
                          <a:pt x="62" y="6506"/>
                        </a:cubicBezTo>
                        <a:cubicBezTo>
                          <a:pt x="-45" y="5207"/>
                          <a:pt x="430" y="3927"/>
                          <a:pt x="1359" y="3013"/>
                        </a:cubicBezTo>
                        <a:cubicBezTo>
                          <a:pt x="2348" y="2457"/>
                          <a:pt x="3430" y="2085"/>
                          <a:pt x="4553" y="1915"/>
                        </a:cubicBezTo>
                        <a:lnTo>
                          <a:pt x="7347" y="1217"/>
                        </a:lnTo>
                        <a:cubicBezTo>
                          <a:pt x="7846" y="1217"/>
                          <a:pt x="7846" y="-180"/>
                          <a:pt x="7347" y="20"/>
                        </a:cubicBezTo>
                        <a:cubicBezTo>
                          <a:pt x="6848" y="219"/>
                          <a:pt x="4253" y="818"/>
                          <a:pt x="2657" y="1217"/>
                        </a:cubicBezTo>
                        <a:lnTo>
                          <a:pt x="1160" y="1916"/>
                        </a:lnTo>
                        <a:cubicBezTo>
                          <a:pt x="676" y="2417"/>
                          <a:pt x="332" y="3036"/>
                          <a:pt x="162" y="3712"/>
                        </a:cubicBezTo>
                        <a:cubicBezTo>
                          <a:pt x="-13" y="4633"/>
                          <a:pt x="-46" y="5575"/>
                          <a:pt x="62" y="6506"/>
                        </a:cubicBezTo>
                        <a:close/>
                      </a:path>
                    </a:pathLst>
                  </a:custGeom>
                  <a:solidFill>
                    <a:srgbClr val="000000"/>
                  </a:solidFill>
                  <a:ln w="9963" cap="flat">
                    <a:noFill/>
                    <a:prstDash val="solid"/>
                    <a:miter/>
                  </a:ln>
                </p:spPr>
                <p:txBody>
                  <a:bodyPr rtlCol="0" anchor="ctr"/>
                  <a:lstStyle/>
                  <a:p>
                    <a:pPr defTabSz="685783">
                      <a:buClrTx/>
                      <a:defRPr/>
                    </a:pPr>
                    <a:endParaRPr lang="en-US" sz="1350" kern="1200" dirty="0">
                      <a:solidFill>
                        <a:prstClr val="black"/>
                      </a:solidFill>
                      <a:latin typeface="Calibri" panose="020F0502020204030204"/>
                      <a:ea typeface="+mn-ea"/>
                    </a:endParaRPr>
                  </a:p>
                </p:txBody>
              </p:sp>
              <p:sp>
                <p:nvSpPr>
                  <p:cNvPr id="2775" name="Freeform: Shape 2774">
                    <a:extLst>
                      <a:ext uri="{FF2B5EF4-FFF2-40B4-BE49-F238E27FC236}">
                        <a16:creationId xmlns:a16="http://schemas.microsoft.com/office/drawing/2014/main" id="{68FF0165-C419-40FE-1EF7-17952A098336}"/>
                      </a:ext>
                    </a:extLst>
                  </p:cNvPr>
                  <p:cNvSpPr/>
                  <p:nvPr/>
                </p:nvSpPr>
                <p:spPr>
                  <a:xfrm>
                    <a:off x="6904093" y="3956999"/>
                    <a:ext cx="73045" cy="42118"/>
                  </a:xfrm>
                  <a:custGeom>
                    <a:avLst/>
                    <a:gdLst>
                      <a:gd name="connsiteX0" fmla="*/ 9380 w 73045"/>
                      <a:gd name="connsiteY0" fmla="*/ 41868 h 42118"/>
                      <a:gd name="connsiteX1" fmla="*/ 10178 w 73045"/>
                      <a:gd name="connsiteY1" fmla="*/ 41868 h 42118"/>
                      <a:gd name="connsiteX2" fmla="*/ 15966 w 73045"/>
                      <a:gd name="connsiteY2" fmla="*/ 41868 h 42118"/>
                      <a:gd name="connsiteX3" fmla="*/ 16665 w 73045"/>
                      <a:gd name="connsiteY3" fmla="*/ 41369 h 42118"/>
                      <a:gd name="connsiteX4" fmla="*/ 18261 w 73045"/>
                      <a:gd name="connsiteY4" fmla="*/ 33286 h 42118"/>
                      <a:gd name="connsiteX5" fmla="*/ 23351 w 73045"/>
                      <a:gd name="connsiteY5" fmla="*/ 33286 h 42118"/>
                      <a:gd name="connsiteX6" fmla="*/ 25845 w 73045"/>
                      <a:gd name="connsiteY6" fmla="*/ 29095 h 42118"/>
                      <a:gd name="connsiteX7" fmla="*/ 30036 w 73045"/>
                      <a:gd name="connsiteY7" fmla="*/ 26800 h 42118"/>
                      <a:gd name="connsiteX8" fmla="*/ 34627 w 73045"/>
                      <a:gd name="connsiteY8" fmla="*/ 24705 h 42118"/>
                      <a:gd name="connsiteX9" fmla="*/ 38319 w 73045"/>
                      <a:gd name="connsiteY9" fmla="*/ 27099 h 42118"/>
                      <a:gd name="connsiteX10" fmla="*/ 43508 w 73045"/>
                      <a:gd name="connsiteY10" fmla="*/ 22409 h 42118"/>
                      <a:gd name="connsiteX11" fmla="*/ 44007 w 73045"/>
                      <a:gd name="connsiteY11" fmla="*/ 22908 h 42118"/>
                      <a:gd name="connsiteX12" fmla="*/ 44506 w 73045"/>
                      <a:gd name="connsiteY12" fmla="*/ 24006 h 42118"/>
                      <a:gd name="connsiteX13" fmla="*/ 50417 w 73045"/>
                      <a:gd name="connsiteY13" fmla="*/ 23567 h 42118"/>
                      <a:gd name="connsiteX14" fmla="*/ 51292 w 73045"/>
                      <a:gd name="connsiteY14" fmla="*/ 21910 h 42118"/>
                      <a:gd name="connsiteX15" fmla="*/ 59175 w 73045"/>
                      <a:gd name="connsiteY15" fmla="*/ 14127 h 42118"/>
                      <a:gd name="connsiteX16" fmla="*/ 60273 w 73045"/>
                      <a:gd name="connsiteY16" fmla="*/ 14127 h 42118"/>
                      <a:gd name="connsiteX17" fmla="*/ 63665 w 73045"/>
                      <a:gd name="connsiteY17" fmla="*/ 11033 h 42118"/>
                      <a:gd name="connsiteX18" fmla="*/ 64564 w 73045"/>
                      <a:gd name="connsiteY18" fmla="*/ 10335 h 42118"/>
                      <a:gd name="connsiteX19" fmla="*/ 67457 w 73045"/>
                      <a:gd name="connsiteY19" fmla="*/ 6243 h 42118"/>
                      <a:gd name="connsiteX20" fmla="*/ 70251 w 73045"/>
                      <a:gd name="connsiteY20" fmla="*/ 10734 h 42118"/>
                      <a:gd name="connsiteX21" fmla="*/ 71150 w 73045"/>
                      <a:gd name="connsiteY21" fmla="*/ 10235 h 42118"/>
                      <a:gd name="connsiteX22" fmla="*/ 73046 w 73045"/>
                      <a:gd name="connsiteY22" fmla="*/ 955 h 42118"/>
                      <a:gd name="connsiteX23" fmla="*/ 72447 w 73045"/>
                      <a:gd name="connsiteY23" fmla="*/ 256 h 42118"/>
                      <a:gd name="connsiteX24" fmla="*/ 69952 w 73045"/>
                      <a:gd name="connsiteY24" fmla="*/ 7241 h 42118"/>
                      <a:gd name="connsiteX25" fmla="*/ 65761 w 73045"/>
                      <a:gd name="connsiteY25" fmla="*/ 3848 h 42118"/>
                      <a:gd name="connsiteX26" fmla="*/ 63366 w 73045"/>
                      <a:gd name="connsiteY26" fmla="*/ 8439 h 42118"/>
                      <a:gd name="connsiteX27" fmla="*/ 59075 w 73045"/>
                      <a:gd name="connsiteY27" fmla="*/ 11932 h 42118"/>
                      <a:gd name="connsiteX28" fmla="*/ 52489 w 73045"/>
                      <a:gd name="connsiteY28" fmla="*/ 11932 h 42118"/>
                      <a:gd name="connsiteX29" fmla="*/ 50992 w 73045"/>
                      <a:gd name="connsiteY29" fmla="*/ 16921 h 42118"/>
                      <a:gd name="connsiteX30" fmla="*/ 49396 w 73045"/>
                      <a:gd name="connsiteY30" fmla="*/ 13628 h 42118"/>
                      <a:gd name="connsiteX31" fmla="*/ 43508 w 73045"/>
                      <a:gd name="connsiteY31" fmla="*/ 19216 h 42118"/>
                      <a:gd name="connsiteX32" fmla="*/ 39417 w 73045"/>
                      <a:gd name="connsiteY32" fmla="*/ 19216 h 42118"/>
                      <a:gd name="connsiteX33" fmla="*/ 37620 w 73045"/>
                      <a:gd name="connsiteY33" fmla="*/ 24505 h 42118"/>
                      <a:gd name="connsiteX34" fmla="*/ 34427 w 73045"/>
                      <a:gd name="connsiteY34" fmla="*/ 22010 h 42118"/>
                      <a:gd name="connsiteX35" fmla="*/ 33429 w 73045"/>
                      <a:gd name="connsiteY35" fmla="*/ 22609 h 42118"/>
                      <a:gd name="connsiteX36" fmla="*/ 30036 w 73045"/>
                      <a:gd name="connsiteY36" fmla="*/ 23906 h 42118"/>
                      <a:gd name="connsiteX37" fmla="*/ 28839 w 73045"/>
                      <a:gd name="connsiteY37" fmla="*/ 24405 h 42118"/>
                      <a:gd name="connsiteX38" fmla="*/ 25746 w 73045"/>
                      <a:gd name="connsiteY38" fmla="*/ 26301 h 42118"/>
                      <a:gd name="connsiteX39" fmla="*/ 24249 w 73045"/>
                      <a:gd name="connsiteY39" fmla="*/ 26301 h 42118"/>
                      <a:gd name="connsiteX40" fmla="*/ 24249 w 73045"/>
                      <a:gd name="connsiteY40" fmla="*/ 29295 h 42118"/>
                      <a:gd name="connsiteX41" fmla="*/ 21155 w 73045"/>
                      <a:gd name="connsiteY41" fmla="*/ 29295 h 42118"/>
                      <a:gd name="connsiteX42" fmla="*/ 17762 w 73045"/>
                      <a:gd name="connsiteY42" fmla="*/ 30492 h 42118"/>
                      <a:gd name="connsiteX43" fmla="*/ 15966 w 73045"/>
                      <a:gd name="connsiteY43" fmla="*/ 38974 h 42118"/>
                      <a:gd name="connsiteX44" fmla="*/ 9680 w 73045"/>
                      <a:gd name="connsiteY44" fmla="*/ 39673 h 42118"/>
                      <a:gd name="connsiteX45" fmla="*/ 1197 w 73045"/>
                      <a:gd name="connsiteY45" fmla="*/ 25802 h 42118"/>
                      <a:gd name="connsiteX46" fmla="*/ 0 w 73045"/>
                      <a:gd name="connsiteY46" fmla="*/ 26401 h 42118"/>
                      <a:gd name="connsiteX47" fmla="*/ 9380 w 73045"/>
                      <a:gd name="connsiteY47" fmla="*/ 41868 h 42118"/>
                      <a:gd name="connsiteX48" fmla="*/ 46801 w 73045"/>
                      <a:gd name="connsiteY48" fmla="*/ 15723 h 42118"/>
                      <a:gd name="connsiteX49" fmla="*/ 48697 w 73045"/>
                      <a:gd name="connsiteY49" fmla="*/ 20014 h 42118"/>
                      <a:gd name="connsiteX50" fmla="*/ 44905 w 73045"/>
                      <a:gd name="connsiteY50" fmla="*/ 21910 h 42118"/>
                      <a:gd name="connsiteX51" fmla="*/ 44905 w 73045"/>
                      <a:gd name="connsiteY51" fmla="*/ 21910 h 42118"/>
                      <a:gd name="connsiteX52" fmla="*/ 46801 w 73045"/>
                      <a:gd name="connsiteY52" fmla="*/ 15724 h 42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73045" h="42118">
                        <a:moveTo>
                          <a:pt x="9380" y="41868"/>
                        </a:moveTo>
                        <a:cubicBezTo>
                          <a:pt x="9380" y="41868"/>
                          <a:pt x="10079" y="41868"/>
                          <a:pt x="10178" y="41868"/>
                        </a:cubicBezTo>
                        <a:cubicBezTo>
                          <a:pt x="11376" y="38276"/>
                          <a:pt x="14170" y="38575"/>
                          <a:pt x="15966" y="41868"/>
                        </a:cubicBezTo>
                        <a:cubicBezTo>
                          <a:pt x="15966" y="42467"/>
                          <a:pt x="16665" y="41868"/>
                          <a:pt x="16665" y="41369"/>
                        </a:cubicBezTo>
                        <a:cubicBezTo>
                          <a:pt x="16476" y="38581"/>
                          <a:pt x="17027" y="35793"/>
                          <a:pt x="18261" y="33286"/>
                        </a:cubicBezTo>
                        <a:cubicBezTo>
                          <a:pt x="20057" y="30492"/>
                          <a:pt x="21255" y="33286"/>
                          <a:pt x="23351" y="33286"/>
                        </a:cubicBezTo>
                        <a:cubicBezTo>
                          <a:pt x="25446" y="33286"/>
                          <a:pt x="25746" y="30991"/>
                          <a:pt x="25845" y="29095"/>
                        </a:cubicBezTo>
                        <a:cubicBezTo>
                          <a:pt x="27642" y="30093"/>
                          <a:pt x="29338" y="29095"/>
                          <a:pt x="30036" y="26800"/>
                        </a:cubicBezTo>
                        <a:cubicBezTo>
                          <a:pt x="32132" y="28496"/>
                          <a:pt x="33729" y="27299"/>
                          <a:pt x="34627" y="24705"/>
                        </a:cubicBezTo>
                        <a:cubicBezTo>
                          <a:pt x="35724" y="25702"/>
                          <a:pt x="37221" y="27399"/>
                          <a:pt x="38319" y="27099"/>
                        </a:cubicBezTo>
                        <a:cubicBezTo>
                          <a:pt x="39417" y="26800"/>
                          <a:pt x="40415" y="16222"/>
                          <a:pt x="43508" y="22409"/>
                        </a:cubicBezTo>
                        <a:lnTo>
                          <a:pt x="44007" y="22908"/>
                        </a:lnTo>
                        <a:cubicBezTo>
                          <a:pt x="43999" y="23331"/>
                          <a:pt x="44182" y="23734"/>
                          <a:pt x="44506" y="24006"/>
                        </a:cubicBezTo>
                        <a:cubicBezTo>
                          <a:pt x="46259" y="25517"/>
                          <a:pt x="48906" y="25320"/>
                          <a:pt x="50417" y="23567"/>
                        </a:cubicBezTo>
                        <a:cubicBezTo>
                          <a:pt x="50830" y="23088"/>
                          <a:pt x="51129" y="22521"/>
                          <a:pt x="51292" y="21910"/>
                        </a:cubicBezTo>
                        <a:cubicBezTo>
                          <a:pt x="52788" y="18617"/>
                          <a:pt x="53886" y="6443"/>
                          <a:pt x="59175" y="14127"/>
                        </a:cubicBezTo>
                        <a:cubicBezTo>
                          <a:pt x="59175" y="14726"/>
                          <a:pt x="60273" y="14127"/>
                          <a:pt x="60273" y="14127"/>
                        </a:cubicBezTo>
                        <a:cubicBezTo>
                          <a:pt x="60273" y="11532"/>
                          <a:pt x="60273" y="7940"/>
                          <a:pt x="63665" y="11033"/>
                        </a:cubicBezTo>
                        <a:cubicBezTo>
                          <a:pt x="63665" y="11033"/>
                          <a:pt x="64564" y="11033"/>
                          <a:pt x="64564" y="10335"/>
                        </a:cubicBezTo>
                        <a:cubicBezTo>
                          <a:pt x="64564" y="9636"/>
                          <a:pt x="64564" y="4248"/>
                          <a:pt x="67457" y="6243"/>
                        </a:cubicBezTo>
                        <a:cubicBezTo>
                          <a:pt x="68878" y="7374"/>
                          <a:pt x="69865" y="8960"/>
                          <a:pt x="70251" y="10734"/>
                        </a:cubicBezTo>
                        <a:cubicBezTo>
                          <a:pt x="70251" y="11532"/>
                          <a:pt x="71249" y="10734"/>
                          <a:pt x="71150" y="10235"/>
                        </a:cubicBezTo>
                        <a:cubicBezTo>
                          <a:pt x="70618" y="7014"/>
                          <a:pt x="71294" y="3710"/>
                          <a:pt x="73046" y="955"/>
                        </a:cubicBezTo>
                        <a:cubicBezTo>
                          <a:pt x="73046" y="456"/>
                          <a:pt x="73046" y="-442"/>
                          <a:pt x="72447" y="256"/>
                        </a:cubicBezTo>
                        <a:cubicBezTo>
                          <a:pt x="71107" y="2371"/>
                          <a:pt x="70255" y="4757"/>
                          <a:pt x="69952" y="7241"/>
                        </a:cubicBezTo>
                        <a:cubicBezTo>
                          <a:pt x="68954" y="5445"/>
                          <a:pt x="67457" y="3549"/>
                          <a:pt x="65761" y="3848"/>
                        </a:cubicBezTo>
                        <a:cubicBezTo>
                          <a:pt x="64065" y="4148"/>
                          <a:pt x="63466" y="6543"/>
                          <a:pt x="63366" y="8439"/>
                        </a:cubicBezTo>
                        <a:cubicBezTo>
                          <a:pt x="60173" y="5944"/>
                          <a:pt x="59374" y="8439"/>
                          <a:pt x="59075" y="11932"/>
                        </a:cubicBezTo>
                        <a:cubicBezTo>
                          <a:pt x="57080" y="9736"/>
                          <a:pt x="54585" y="9137"/>
                          <a:pt x="52489" y="11932"/>
                        </a:cubicBezTo>
                        <a:cubicBezTo>
                          <a:pt x="51743" y="13511"/>
                          <a:pt x="51239" y="15192"/>
                          <a:pt x="50992" y="16921"/>
                        </a:cubicBezTo>
                        <a:cubicBezTo>
                          <a:pt x="50817" y="15684"/>
                          <a:pt x="50259" y="14532"/>
                          <a:pt x="49396" y="13628"/>
                        </a:cubicBezTo>
                        <a:cubicBezTo>
                          <a:pt x="46202" y="10734"/>
                          <a:pt x="44207" y="15624"/>
                          <a:pt x="43508" y="19216"/>
                        </a:cubicBezTo>
                        <a:cubicBezTo>
                          <a:pt x="42311" y="17719"/>
                          <a:pt x="40814" y="17021"/>
                          <a:pt x="39417" y="19216"/>
                        </a:cubicBezTo>
                        <a:cubicBezTo>
                          <a:pt x="38020" y="21411"/>
                          <a:pt x="38119" y="24405"/>
                          <a:pt x="37620" y="24505"/>
                        </a:cubicBezTo>
                        <a:cubicBezTo>
                          <a:pt x="37122" y="24605"/>
                          <a:pt x="34926" y="22210"/>
                          <a:pt x="34427" y="22010"/>
                        </a:cubicBezTo>
                        <a:cubicBezTo>
                          <a:pt x="33928" y="21811"/>
                          <a:pt x="33529" y="22010"/>
                          <a:pt x="33429" y="22609"/>
                        </a:cubicBezTo>
                        <a:cubicBezTo>
                          <a:pt x="33330" y="23208"/>
                          <a:pt x="32232" y="25104"/>
                          <a:pt x="30036" y="23906"/>
                        </a:cubicBezTo>
                        <a:cubicBezTo>
                          <a:pt x="30036" y="23407"/>
                          <a:pt x="28939" y="23906"/>
                          <a:pt x="28839" y="24405"/>
                        </a:cubicBezTo>
                        <a:cubicBezTo>
                          <a:pt x="28739" y="24904"/>
                          <a:pt x="27841" y="26800"/>
                          <a:pt x="25746" y="26301"/>
                        </a:cubicBezTo>
                        <a:cubicBezTo>
                          <a:pt x="23650" y="25802"/>
                          <a:pt x="24249" y="25802"/>
                          <a:pt x="24249" y="26301"/>
                        </a:cubicBezTo>
                        <a:cubicBezTo>
                          <a:pt x="24249" y="26800"/>
                          <a:pt x="24249" y="28696"/>
                          <a:pt x="24249" y="29295"/>
                        </a:cubicBezTo>
                        <a:cubicBezTo>
                          <a:pt x="24249" y="29893"/>
                          <a:pt x="22153" y="29295"/>
                          <a:pt x="21155" y="29295"/>
                        </a:cubicBezTo>
                        <a:cubicBezTo>
                          <a:pt x="19884" y="28816"/>
                          <a:pt x="18452" y="29321"/>
                          <a:pt x="17762" y="30492"/>
                        </a:cubicBezTo>
                        <a:cubicBezTo>
                          <a:pt x="16216" y="33033"/>
                          <a:pt x="15583" y="36025"/>
                          <a:pt x="15966" y="38974"/>
                        </a:cubicBezTo>
                        <a:cubicBezTo>
                          <a:pt x="13871" y="36180"/>
                          <a:pt x="10578" y="35981"/>
                          <a:pt x="9680" y="39673"/>
                        </a:cubicBezTo>
                        <a:cubicBezTo>
                          <a:pt x="5893" y="35709"/>
                          <a:pt x="3000" y="30979"/>
                          <a:pt x="1197" y="25802"/>
                        </a:cubicBezTo>
                        <a:cubicBezTo>
                          <a:pt x="1197" y="24804"/>
                          <a:pt x="0" y="25802"/>
                          <a:pt x="0" y="26401"/>
                        </a:cubicBezTo>
                        <a:cubicBezTo>
                          <a:pt x="199" y="33087"/>
                          <a:pt x="5987" y="37178"/>
                          <a:pt x="9380" y="41868"/>
                        </a:cubicBezTo>
                        <a:close/>
                        <a:moveTo>
                          <a:pt x="46801" y="15723"/>
                        </a:moveTo>
                        <a:cubicBezTo>
                          <a:pt x="49296" y="13827"/>
                          <a:pt x="49495" y="18617"/>
                          <a:pt x="48697" y="20014"/>
                        </a:cubicBezTo>
                        <a:cubicBezTo>
                          <a:pt x="48032" y="21456"/>
                          <a:pt x="46457" y="22243"/>
                          <a:pt x="44905" y="21910"/>
                        </a:cubicBezTo>
                        <a:lnTo>
                          <a:pt x="44905" y="21910"/>
                        </a:lnTo>
                        <a:cubicBezTo>
                          <a:pt x="44672" y="19676"/>
                          <a:pt x="45357" y="17443"/>
                          <a:pt x="46801" y="15724"/>
                        </a:cubicBezTo>
                        <a:close/>
                      </a:path>
                    </a:pathLst>
                  </a:custGeom>
                  <a:solidFill>
                    <a:srgbClr val="000000"/>
                  </a:solidFill>
                  <a:ln w="9963" cap="flat">
                    <a:noFill/>
                    <a:prstDash val="solid"/>
                    <a:miter/>
                  </a:ln>
                </p:spPr>
                <p:txBody>
                  <a:bodyPr rtlCol="0" anchor="ctr"/>
                  <a:lstStyle/>
                  <a:p>
                    <a:pPr defTabSz="685783">
                      <a:buClrTx/>
                      <a:defRPr/>
                    </a:pPr>
                    <a:endParaRPr lang="en-US" sz="1350" kern="1200" dirty="0">
                      <a:solidFill>
                        <a:prstClr val="black"/>
                      </a:solidFill>
                      <a:latin typeface="Calibri" panose="020F0502020204030204"/>
                      <a:ea typeface="+mn-ea"/>
                    </a:endParaRPr>
                  </a:p>
                </p:txBody>
              </p:sp>
              <p:sp>
                <p:nvSpPr>
                  <p:cNvPr id="2776" name="Freeform: Shape 2775">
                    <a:extLst>
                      <a:ext uri="{FF2B5EF4-FFF2-40B4-BE49-F238E27FC236}">
                        <a16:creationId xmlns:a16="http://schemas.microsoft.com/office/drawing/2014/main" id="{E825A077-1E98-FF02-AF81-D31BED7B5BEF}"/>
                      </a:ext>
                    </a:extLst>
                  </p:cNvPr>
                  <p:cNvSpPr/>
                  <p:nvPr/>
                </p:nvSpPr>
                <p:spPr>
                  <a:xfrm>
                    <a:off x="6974699" y="3887154"/>
                    <a:ext cx="70050" cy="45246"/>
                  </a:xfrm>
                  <a:custGeom>
                    <a:avLst/>
                    <a:gdLst>
                      <a:gd name="connsiteX0" fmla="*/ 145 w 70050"/>
                      <a:gd name="connsiteY0" fmla="*/ 26193 h 45246"/>
                      <a:gd name="connsiteX1" fmla="*/ 10124 w 70050"/>
                      <a:gd name="connsiteY1" fmla="*/ 44754 h 45246"/>
                      <a:gd name="connsiteX2" fmla="*/ 11721 w 70050"/>
                      <a:gd name="connsiteY2" fmla="*/ 44754 h 45246"/>
                      <a:gd name="connsiteX3" fmla="*/ 14016 w 70050"/>
                      <a:gd name="connsiteY3" fmla="*/ 35873 h 45246"/>
                      <a:gd name="connsiteX4" fmla="*/ 19005 w 70050"/>
                      <a:gd name="connsiteY4" fmla="*/ 39964 h 45246"/>
                      <a:gd name="connsiteX5" fmla="*/ 19903 w 70050"/>
                      <a:gd name="connsiteY5" fmla="*/ 39964 h 45246"/>
                      <a:gd name="connsiteX6" fmla="*/ 22598 w 70050"/>
                      <a:gd name="connsiteY6" fmla="*/ 30684 h 45246"/>
                      <a:gd name="connsiteX7" fmla="*/ 25392 w 70050"/>
                      <a:gd name="connsiteY7" fmla="*/ 31981 h 45246"/>
                      <a:gd name="connsiteX8" fmla="*/ 26789 w 70050"/>
                      <a:gd name="connsiteY8" fmla="*/ 28289 h 45246"/>
                      <a:gd name="connsiteX9" fmla="*/ 31479 w 70050"/>
                      <a:gd name="connsiteY9" fmla="*/ 25495 h 45246"/>
                      <a:gd name="connsiteX10" fmla="*/ 37267 w 70050"/>
                      <a:gd name="connsiteY10" fmla="*/ 23100 h 45246"/>
                      <a:gd name="connsiteX11" fmla="*/ 40760 w 70050"/>
                      <a:gd name="connsiteY11" fmla="*/ 25395 h 45246"/>
                      <a:gd name="connsiteX12" fmla="*/ 41558 w 70050"/>
                      <a:gd name="connsiteY12" fmla="*/ 25395 h 45246"/>
                      <a:gd name="connsiteX13" fmla="*/ 42655 w 70050"/>
                      <a:gd name="connsiteY13" fmla="*/ 20904 h 45246"/>
                      <a:gd name="connsiteX14" fmla="*/ 46946 w 70050"/>
                      <a:gd name="connsiteY14" fmla="*/ 22601 h 45246"/>
                      <a:gd name="connsiteX15" fmla="*/ 47545 w 70050"/>
                      <a:gd name="connsiteY15" fmla="*/ 23200 h 45246"/>
                      <a:gd name="connsiteX16" fmla="*/ 48144 w 70050"/>
                      <a:gd name="connsiteY16" fmla="*/ 22601 h 45246"/>
                      <a:gd name="connsiteX17" fmla="*/ 49341 w 70050"/>
                      <a:gd name="connsiteY17" fmla="*/ 16813 h 45246"/>
                      <a:gd name="connsiteX18" fmla="*/ 49840 w 70050"/>
                      <a:gd name="connsiteY18" fmla="*/ 14917 h 45246"/>
                      <a:gd name="connsiteX19" fmla="*/ 53333 w 70050"/>
                      <a:gd name="connsiteY19" fmla="*/ 14218 h 45246"/>
                      <a:gd name="connsiteX20" fmla="*/ 55329 w 70050"/>
                      <a:gd name="connsiteY20" fmla="*/ 18110 h 45246"/>
                      <a:gd name="connsiteX21" fmla="*/ 56726 w 70050"/>
                      <a:gd name="connsiteY21" fmla="*/ 18110 h 45246"/>
                      <a:gd name="connsiteX22" fmla="*/ 59719 w 70050"/>
                      <a:gd name="connsiteY22" fmla="*/ 6235 h 45246"/>
                      <a:gd name="connsiteX23" fmla="*/ 62314 w 70050"/>
                      <a:gd name="connsiteY23" fmla="*/ 6235 h 45246"/>
                      <a:gd name="connsiteX24" fmla="*/ 61416 w 70050"/>
                      <a:gd name="connsiteY24" fmla="*/ 11824 h 45246"/>
                      <a:gd name="connsiteX25" fmla="*/ 66106 w 70050"/>
                      <a:gd name="connsiteY25" fmla="*/ 11125 h 45246"/>
                      <a:gd name="connsiteX26" fmla="*/ 64709 w 70050"/>
                      <a:gd name="connsiteY26" fmla="*/ 6036 h 45246"/>
                      <a:gd name="connsiteX27" fmla="*/ 69598 w 70050"/>
                      <a:gd name="connsiteY27" fmla="*/ 1845 h 45246"/>
                      <a:gd name="connsiteX28" fmla="*/ 69598 w 70050"/>
                      <a:gd name="connsiteY28" fmla="*/ 49 h 45246"/>
                      <a:gd name="connsiteX29" fmla="*/ 63811 w 70050"/>
                      <a:gd name="connsiteY29" fmla="*/ 4639 h 45246"/>
                      <a:gd name="connsiteX30" fmla="*/ 59520 w 70050"/>
                      <a:gd name="connsiteY30" fmla="*/ 4040 h 45246"/>
                      <a:gd name="connsiteX31" fmla="*/ 55528 w 70050"/>
                      <a:gd name="connsiteY31" fmla="*/ 14019 h 45246"/>
                      <a:gd name="connsiteX32" fmla="*/ 50838 w 70050"/>
                      <a:gd name="connsiteY32" fmla="*/ 11524 h 45246"/>
                      <a:gd name="connsiteX33" fmla="*/ 47645 w 70050"/>
                      <a:gd name="connsiteY33" fmla="*/ 19807 h 45246"/>
                      <a:gd name="connsiteX34" fmla="*/ 43054 w 70050"/>
                      <a:gd name="connsiteY34" fmla="*/ 16913 h 45246"/>
                      <a:gd name="connsiteX35" fmla="*/ 41458 w 70050"/>
                      <a:gd name="connsiteY35" fmla="*/ 20505 h 45246"/>
                      <a:gd name="connsiteX36" fmla="*/ 40760 w 70050"/>
                      <a:gd name="connsiteY36" fmla="*/ 23399 h 45246"/>
                      <a:gd name="connsiteX37" fmla="*/ 37866 w 70050"/>
                      <a:gd name="connsiteY37" fmla="*/ 21104 h 45246"/>
                      <a:gd name="connsiteX38" fmla="*/ 36768 w 70050"/>
                      <a:gd name="connsiteY38" fmla="*/ 21104 h 45246"/>
                      <a:gd name="connsiteX39" fmla="*/ 31878 w 70050"/>
                      <a:gd name="connsiteY39" fmla="*/ 23100 h 45246"/>
                      <a:gd name="connsiteX40" fmla="*/ 30681 w 70050"/>
                      <a:gd name="connsiteY40" fmla="*/ 23599 h 45246"/>
                      <a:gd name="connsiteX41" fmla="*/ 27088 w 70050"/>
                      <a:gd name="connsiteY41" fmla="*/ 25994 h 45246"/>
                      <a:gd name="connsiteX42" fmla="*/ 25891 w 70050"/>
                      <a:gd name="connsiteY42" fmla="*/ 26493 h 45246"/>
                      <a:gd name="connsiteX43" fmla="*/ 23596 w 70050"/>
                      <a:gd name="connsiteY43" fmla="*/ 28688 h 45246"/>
                      <a:gd name="connsiteX44" fmla="*/ 22469 w 70050"/>
                      <a:gd name="connsiteY44" fmla="*/ 28617 h 45246"/>
                      <a:gd name="connsiteX45" fmla="*/ 22398 w 70050"/>
                      <a:gd name="connsiteY45" fmla="*/ 28688 h 45246"/>
                      <a:gd name="connsiteX46" fmla="*/ 19205 w 70050"/>
                      <a:gd name="connsiteY46" fmla="*/ 38667 h 45246"/>
                      <a:gd name="connsiteX47" fmla="*/ 13716 w 70050"/>
                      <a:gd name="connsiteY47" fmla="*/ 34775 h 45246"/>
                      <a:gd name="connsiteX48" fmla="*/ 10423 w 70050"/>
                      <a:gd name="connsiteY48" fmla="*/ 42858 h 45246"/>
                      <a:gd name="connsiteX49" fmla="*/ 2440 w 70050"/>
                      <a:gd name="connsiteY49" fmla="*/ 27191 h 45246"/>
                      <a:gd name="connsiteX50" fmla="*/ 145 w 70050"/>
                      <a:gd name="connsiteY50" fmla="*/ 26193 h 45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70050" h="45246">
                        <a:moveTo>
                          <a:pt x="145" y="26193"/>
                        </a:moveTo>
                        <a:cubicBezTo>
                          <a:pt x="1824" y="33134"/>
                          <a:pt x="5260" y="39526"/>
                          <a:pt x="10124" y="44754"/>
                        </a:cubicBezTo>
                        <a:cubicBezTo>
                          <a:pt x="10623" y="45253"/>
                          <a:pt x="11421" y="45552"/>
                          <a:pt x="11721" y="44754"/>
                        </a:cubicBezTo>
                        <a:cubicBezTo>
                          <a:pt x="12020" y="43956"/>
                          <a:pt x="11721" y="36771"/>
                          <a:pt x="14016" y="35873"/>
                        </a:cubicBezTo>
                        <a:cubicBezTo>
                          <a:pt x="16311" y="34975"/>
                          <a:pt x="17209" y="38966"/>
                          <a:pt x="19005" y="39964"/>
                        </a:cubicBezTo>
                        <a:cubicBezTo>
                          <a:pt x="20802" y="40962"/>
                          <a:pt x="19704" y="39964"/>
                          <a:pt x="19903" y="39964"/>
                        </a:cubicBezTo>
                        <a:cubicBezTo>
                          <a:pt x="21300" y="37170"/>
                          <a:pt x="20901" y="33278"/>
                          <a:pt x="22598" y="30684"/>
                        </a:cubicBezTo>
                        <a:cubicBezTo>
                          <a:pt x="23296" y="31682"/>
                          <a:pt x="24194" y="32680"/>
                          <a:pt x="25392" y="31981"/>
                        </a:cubicBezTo>
                        <a:cubicBezTo>
                          <a:pt x="26326" y="30983"/>
                          <a:pt x="26828" y="29656"/>
                          <a:pt x="26789" y="28289"/>
                        </a:cubicBezTo>
                        <a:cubicBezTo>
                          <a:pt x="29184" y="29885"/>
                          <a:pt x="30681" y="28289"/>
                          <a:pt x="31479" y="25495"/>
                        </a:cubicBezTo>
                        <a:cubicBezTo>
                          <a:pt x="34074" y="27890"/>
                          <a:pt x="35870" y="26094"/>
                          <a:pt x="37267" y="23100"/>
                        </a:cubicBezTo>
                        <a:cubicBezTo>
                          <a:pt x="38090" y="24288"/>
                          <a:pt x="39342" y="25111"/>
                          <a:pt x="40760" y="25395"/>
                        </a:cubicBezTo>
                        <a:cubicBezTo>
                          <a:pt x="41007" y="25538"/>
                          <a:pt x="41311" y="25538"/>
                          <a:pt x="41558" y="25395"/>
                        </a:cubicBezTo>
                        <a:cubicBezTo>
                          <a:pt x="41558" y="23898"/>
                          <a:pt x="42256" y="22401"/>
                          <a:pt x="42655" y="20904"/>
                        </a:cubicBezTo>
                        <a:cubicBezTo>
                          <a:pt x="43653" y="16913"/>
                          <a:pt x="45948" y="20904"/>
                          <a:pt x="46946" y="22601"/>
                        </a:cubicBezTo>
                        <a:cubicBezTo>
                          <a:pt x="46946" y="22932"/>
                          <a:pt x="47214" y="23200"/>
                          <a:pt x="47545" y="23200"/>
                        </a:cubicBezTo>
                        <a:cubicBezTo>
                          <a:pt x="47876" y="23200"/>
                          <a:pt x="48144" y="22932"/>
                          <a:pt x="48144" y="22601"/>
                        </a:cubicBezTo>
                        <a:cubicBezTo>
                          <a:pt x="48753" y="20721"/>
                          <a:pt x="49155" y="18780"/>
                          <a:pt x="49341" y="16813"/>
                        </a:cubicBezTo>
                        <a:cubicBezTo>
                          <a:pt x="49400" y="16158"/>
                          <a:pt x="49569" y="15517"/>
                          <a:pt x="49840" y="14917"/>
                        </a:cubicBezTo>
                        <a:cubicBezTo>
                          <a:pt x="50662" y="13838"/>
                          <a:pt x="52159" y="13539"/>
                          <a:pt x="53333" y="14218"/>
                        </a:cubicBezTo>
                        <a:cubicBezTo>
                          <a:pt x="54431" y="14817"/>
                          <a:pt x="55029" y="17013"/>
                          <a:pt x="55329" y="18110"/>
                        </a:cubicBezTo>
                        <a:cubicBezTo>
                          <a:pt x="55628" y="19208"/>
                          <a:pt x="56825" y="19008"/>
                          <a:pt x="56726" y="18110"/>
                        </a:cubicBezTo>
                        <a:cubicBezTo>
                          <a:pt x="56726" y="14618"/>
                          <a:pt x="55927" y="8131"/>
                          <a:pt x="59719" y="6235"/>
                        </a:cubicBezTo>
                        <a:cubicBezTo>
                          <a:pt x="60550" y="5892"/>
                          <a:pt x="61483" y="5892"/>
                          <a:pt x="62314" y="6235"/>
                        </a:cubicBezTo>
                        <a:cubicBezTo>
                          <a:pt x="61284" y="7905"/>
                          <a:pt x="60961" y="9916"/>
                          <a:pt x="61416" y="11824"/>
                        </a:cubicBezTo>
                        <a:cubicBezTo>
                          <a:pt x="62414" y="15316"/>
                          <a:pt x="65707" y="14518"/>
                          <a:pt x="66106" y="11125"/>
                        </a:cubicBezTo>
                        <a:cubicBezTo>
                          <a:pt x="66223" y="9320"/>
                          <a:pt x="65731" y="7528"/>
                          <a:pt x="64709" y="6036"/>
                        </a:cubicBezTo>
                        <a:cubicBezTo>
                          <a:pt x="65943" y="4235"/>
                          <a:pt x="67630" y="2790"/>
                          <a:pt x="69598" y="1845"/>
                        </a:cubicBezTo>
                        <a:cubicBezTo>
                          <a:pt x="70297" y="1845"/>
                          <a:pt x="70097" y="-351"/>
                          <a:pt x="69598" y="49"/>
                        </a:cubicBezTo>
                        <a:cubicBezTo>
                          <a:pt x="67345" y="1118"/>
                          <a:pt x="65365" y="2688"/>
                          <a:pt x="63811" y="4639"/>
                        </a:cubicBezTo>
                        <a:cubicBezTo>
                          <a:pt x="62647" y="3561"/>
                          <a:pt x="60935" y="3323"/>
                          <a:pt x="59520" y="4040"/>
                        </a:cubicBezTo>
                        <a:cubicBezTo>
                          <a:pt x="56127" y="5637"/>
                          <a:pt x="55628" y="10227"/>
                          <a:pt x="55528" y="14019"/>
                        </a:cubicBezTo>
                        <a:cubicBezTo>
                          <a:pt x="54530" y="12223"/>
                          <a:pt x="52934" y="10826"/>
                          <a:pt x="50838" y="11524"/>
                        </a:cubicBezTo>
                        <a:cubicBezTo>
                          <a:pt x="48743" y="12223"/>
                          <a:pt x="48144" y="16913"/>
                          <a:pt x="47645" y="19807"/>
                        </a:cubicBezTo>
                        <a:cubicBezTo>
                          <a:pt x="46547" y="17911"/>
                          <a:pt x="44951" y="15616"/>
                          <a:pt x="43054" y="16913"/>
                        </a:cubicBezTo>
                        <a:cubicBezTo>
                          <a:pt x="41158" y="18210"/>
                          <a:pt x="41658" y="19408"/>
                          <a:pt x="41458" y="20505"/>
                        </a:cubicBezTo>
                        <a:cubicBezTo>
                          <a:pt x="41258" y="21603"/>
                          <a:pt x="41458" y="23100"/>
                          <a:pt x="40760" y="23399"/>
                        </a:cubicBezTo>
                        <a:cubicBezTo>
                          <a:pt x="40061" y="23699"/>
                          <a:pt x="38265" y="21503"/>
                          <a:pt x="37866" y="21104"/>
                        </a:cubicBezTo>
                        <a:cubicBezTo>
                          <a:pt x="37466" y="20705"/>
                          <a:pt x="36967" y="21104"/>
                          <a:pt x="36768" y="21104"/>
                        </a:cubicBezTo>
                        <a:cubicBezTo>
                          <a:pt x="35770" y="23299"/>
                          <a:pt x="34572" y="26393"/>
                          <a:pt x="31878" y="23100"/>
                        </a:cubicBezTo>
                        <a:cubicBezTo>
                          <a:pt x="31878" y="22601"/>
                          <a:pt x="30781" y="23100"/>
                          <a:pt x="30681" y="23599"/>
                        </a:cubicBezTo>
                        <a:cubicBezTo>
                          <a:pt x="30581" y="24098"/>
                          <a:pt x="29783" y="28788"/>
                          <a:pt x="27088" y="25994"/>
                        </a:cubicBezTo>
                        <a:cubicBezTo>
                          <a:pt x="26589" y="25994"/>
                          <a:pt x="25991" y="25994"/>
                          <a:pt x="25891" y="26493"/>
                        </a:cubicBezTo>
                        <a:cubicBezTo>
                          <a:pt x="25791" y="26992"/>
                          <a:pt x="25392" y="31482"/>
                          <a:pt x="23596" y="28688"/>
                        </a:cubicBezTo>
                        <a:cubicBezTo>
                          <a:pt x="23304" y="28357"/>
                          <a:pt x="22800" y="28326"/>
                          <a:pt x="22469" y="28617"/>
                        </a:cubicBezTo>
                        <a:cubicBezTo>
                          <a:pt x="22444" y="28639"/>
                          <a:pt x="22420" y="28663"/>
                          <a:pt x="22398" y="28688"/>
                        </a:cubicBezTo>
                        <a:cubicBezTo>
                          <a:pt x="20003" y="31183"/>
                          <a:pt x="20402" y="35075"/>
                          <a:pt x="19205" y="38667"/>
                        </a:cubicBezTo>
                        <a:cubicBezTo>
                          <a:pt x="17508" y="37070"/>
                          <a:pt x="16710" y="33578"/>
                          <a:pt x="13716" y="34775"/>
                        </a:cubicBezTo>
                        <a:cubicBezTo>
                          <a:pt x="10723" y="35973"/>
                          <a:pt x="10723" y="39765"/>
                          <a:pt x="10423" y="42858"/>
                        </a:cubicBezTo>
                        <a:cubicBezTo>
                          <a:pt x="6905" y="38119"/>
                          <a:pt x="4207" y="32823"/>
                          <a:pt x="2440" y="27191"/>
                        </a:cubicBezTo>
                        <a:cubicBezTo>
                          <a:pt x="1443" y="24098"/>
                          <a:pt x="-553" y="24497"/>
                          <a:pt x="145" y="26193"/>
                        </a:cubicBezTo>
                        <a:close/>
                      </a:path>
                    </a:pathLst>
                  </a:custGeom>
                  <a:solidFill>
                    <a:srgbClr val="000000"/>
                  </a:solidFill>
                  <a:ln w="9963" cap="flat">
                    <a:noFill/>
                    <a:prstDash val="solid"/>
                    <a:miter/>
                  </a:ln>
                </p:spPr>
                <p:txBody>
                  <a:bodyPr rtlCol="0" anchor="ctr"/>
                  <a:lstStyle/>
                  <a:p>
                    <a:pPr defTabSz="685783">
                      <a:buClrTx/>
                      <a:defRPr/>
                    </a:pPr>
                    <a:endParaRPr lang="en-US" sz="1350" kern="1200" dirty="0">
                      <a:solidFill>
                        <a:prstClr val="black"/>
                      </a:solidFill>
                      <a:latin typeface="Calibri" panose="020F0502020204030204"/>
                      <a:ea typeface="+mn-ea"/>
                    </a:endParaRPr>
                  </a:p>
                </p:txBody>
              </p:sp>
              <p:sp>
                <p:nvSpPr>
                  <p:cNvPr id="2777" name="Freeform: Shape 2776">
                    <a:extLst>
                      <a:ext uri="{FF2B5EF4-FFF2-40B4-BE49-F238E27FC236}">
                        <a16:creationId xmlns:a16="http://schemas.microsoft.com/office/drawing/2014/main" id="{A8714663-FE10-2103-00A1-DCF07286E58A}"/>
                      </a:ext>
                    </a:extLst>
                  </p:cNvPr>
                  <p:cNvSpPr/>
                  <p:nvPr/>
                </p:nvSpPr>
                <p:spPr>
                  <a:xfrm>
                    <a:off x="6940466" y="3936897"/>
                    <a:ext cx="26529" cy="15494"/>
                  </a:xfrm>
                  <a:custGeom>
                    <a:avLst/>
                    <a:gdLst>
                      <a:gd name="connsiteX0" fmla="*/ 249 w 26529"/>
                      <a:gd name="connsiteY0" fmla="*/ 15468 h 15494"/>
                      <a:gd name="connsiteX1" fmla="*/ 2145 w 26529"/>
                      <a:gd name="connsiteY1" fmla="*/ 12375 h 15494"/>
                      <a:gd name="connsiteX2" fmla="*/ 5838 w 26529"/>
                      <a:gd name="connsiteY2" fmla="*/ 14171 h 15494"/>
                      <a:gd name="connsiteX3" fmla="*/ 7135 w 26529"/>
                      <a:gd name="connsiteY3" fmla="*/ 11377 h 15494"/>
                      <a:gd name="connsiteX4" fmla="*/ 11313 w 26529"/>
                      <a:gd name="connsiteY4" fmla="*/ 12061 h 15494"/>
                      <a:gd name="connsiteX5" fmla="*/ 11426 w 26529"/>
                      <a:gd name="connsiteY5" fmla="*/ 11976 h 15494"/>
                      <a:gd name="connsiteX6" fmla="*/ 12723 w 26529"/>
                      <a:gd name="connsiteY6" fmla="*/ 7784 h 15494"/>
                      <a:gd name="connsiteX7" fmla="*/ 14120 w 26529"/>
                      <a:gd name="connsiteY7" fmla="*/ 8882 h 15494"/>
                      <a:gd name="connsiteX8" fmla="*/ 16016 w 26529"/>
                      <a:gd name="connsiteY8" fmla="*/ 7485 h 15494"/>
                      <a:gd name="connsiteX9" fmla="*/ 17513 w 26529"/>
                      <a:gd name="connsiteY9" fmla="*/ 2496 h 15494"/>
                      <a:gd name="connsiteX10" fmla="*/ 22503 w 26529"/>
                      <a:gd name="connsiteY10" fmla="*/ 6587 h 15494"/>
                      <a:gd name="connsiteX11" fmla="*/ 26494 w 26529"/>
                      <a:gd name="connsiteY11" fmla="*/ 1498 h 15494"/>
                      <a:gd name="connsiteX12" fmla="*/ 24997 w 26529"/>
                      <a:gd name="connsiteY12" fmla="*/ 1498 h 15494"/>
                      <a:gd name="connsiteX13" fmla="*/ 22103 w 26529"/>
                      <a:gd name="connsiteY13" fmla="*/ 4591 h 15494"/>
                      <a:gd name="connsiteX14" fmla="*/ 17613 w 26529"/>
                      <a:gd name="connsiteY14" fmla="*/ 600 h 15494"/>
                      <a:gd name="connsiteX15" fmla="*/ 16515 w 26529"/>
                      <a:gd name="connsiteY15" fmla="*/ 600 h 15494"/>
                      <a:gd name="connsiteX16" fmla="*/ 15418 w 26529"/>
                      <a:gd name="connsiteY16" fmla="*/ 4990 h 15494"/>
                      <a:gd name="connsiteX17" fmla="*/ 14519 w 26529"/>
                      <a:gd name="connsiteY17" fmla="*/ 6986 h 15494"/>
                      <a:gd name="connsiteX18" fmla="*/ 12923 w 26529"/>
                      <a:gd name="connsiteY18" fmla="*/ 5489 h 15494"/>
                      <a:gd name="connsiteX19" fmla="*/ 11925 w 26529"/>
                      <a:gd name="connsiteY19" fmla="*/ 5489 h 15494"/>
                      <a:gd name="connsiteX20" fmla="*/ 11426 w 26529"/>
                      <a:gd name="connsiteY20" fmla="*/ 9581 h 15494"/>
                      <a:gd name="connsiteX21" fmla="*/ 8831 w 26529"/>
                      <a:gd name="connsiteY21" fmla="*/ 10579 h 15494"/>
                      <a:gd name="connsiteX22" fmla="*/ 6935 w 26529"/>
                      <a:gd name="connsiteY22" fmla="*/ 8583 h 15494"/>
                      <a:gd name="connsiteX23" fmla="*/ 5938 w 26529"/>
                      <a:gd name="connsiteY23" fmla="*/ 9481 h 15494"/>
                      <a:gd name="connsiteX24" fmla="*/ 4540 w 26529"/>
                      <a:gd name="connsiteY24" fmla="*/ 12674 h 15494"/>
                      <a:gd name="connsiteX25" fmla="*/ 1647 w 26529"/>
                      <a:gd name="connsiteY25" fmla="*/ 10080 h 15494"/>
                      <a:gd name="connsiteX26" fmla="*/ 948 w 26529"/>
                      <a:gd name="connsiteY26" fmla="*/ 11078 h 15494"/>
                      <a:gd name="connsiteX27" fmla="*/ 50 w 26529"/>
                      <a:gd name="connsiteY27" fmla="*/ 14670 h 15494"/>
                      <a:gd name="connsiteX28" fmla="*/ 249 w 26529"/>
                      <a:gd name="connsiteY28" fmla="*/ 15468 h 15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6529" h="15494">
                        <a:moveTo>
                          <a:pt x="249" y="15468"/>
                        </a:moveTo>
                        <a:cubicBezTo>
                          <a:pt x="1444" y="14910"/>
                          <a:pt x="2190" y="13693"/>
                          <a:pt x="2145" y="12375"/>
                        </a:cubicBezTo>
                        <a:cubicBezTo>
                          <a:pt x="3243" y="13373"/>
                          <a:pt x="4341" y="15069"/>
                          <a:pt x="5838" y="14171"/>
                        </a:cubicBezTo>
                        <a:cubicBezTo>
                          <a:pt x="6668" y="13482"/>
                          <a:pt x="7144" y="12456"/>
                          <a:pt x="7135" y="11377"/>
                        </a:cubicBezTo>
                        <a:cubicBezTo>
                          <a:pt x="8100" y="12720"/>
                          <a:pt x="9970" y="13026"/>
                          <a:pt x="11313" y="12061"/>
                        </a:cubicBezTo>
                        <a:cubicBezTo>
                          <a:pt x="11352" y="12033"/>
                          <a:pt x="11389" y="12005"/>
                          <a:pt x="11426" y="11976"/>
                        </a:cubicBezTo>
                        <a:cubicBezTo>
                          <a:pt x="12823" y="10878"/>
                          <a:pt x="12624" y="9381"/>
                          <a:pt x="12723" y="7784"/>
                        </a:cubicBezTo>
                        <a:cubicBezTo>
                          <a:pt x="13003" y="8339"/>
                          <a:pt x="13515" y="8742"/>
                          <a:pt x="14120" y="8882"/>
                        </a:cubicBezTo>
                        <a:cubicBezTo>
                          <a:pt x="15018" y="8882"/>
                          <a:pt x="15617" y="8184"/>
                          <a:pt x="16016" y="7485"/>
                        </a:cubicBezTo>
                        <a:cubicBezTo>
                          <a:pt x="16711" y="5887"/>
                          <a:pt x="17213" y="4212"/>
                          <a:pt x="17513" y="2496"/>
                        </a:cubicBezTo>
                        <a:cubicBezTo>
                          <a:pt x="18805" y="4258"/>
                          <a:pt x="20521" y="5665"/>
                          <a:pt x="22503" y="6587"/>
                        </a:cubicBezTo>
                        <a:cubicBezTo>
                          <a:pt x="25496" y="7485"/>
                          <a:pt x="26195" y="3593"/>
                          <a:pt x="26494" y="1498"/>
                        </a:cubicBezTo>
                        <a:cubicBezTo>
                          <a:pt x="26793" y="-598"/>
                          <a:pt x="25097" y="-398"/>
                          <a:pt x="24997" y="1498"/>
                        </a:cubicBezTo>
                        <a:cubicBezTo>
                          <a:pt x="24897" y="3394"/>
                          <a:pt x="24299" y="5789"/>
                          <a:pt x="22103" y="4591"/>
                        </a:cubicBezTo>
                        <a:cubicBezTo>
                          <a:pt x="20383" y="3535"/>
                          <a:pt x="18863" y="2184"/>
                          <a:pt x="17613" y="600"/>
                        </a:cubicBezTo>
                        <a:cubicBezTo>
                          <a:pt x="17613" y="600"/>
                          <a:pt x="16715" y="600"/>
                          <a:pt x="16515" y="600"/>
                        </a:cubicBezTo>
                        <a:cubicBezTo>
                          <a:pt x="16316" y="600"/>
                          <a:pt x="15916" y="3593"/>
                          <a:pt x="15418" y="4990"/>
                        </a:cubicBezTo>
                        <a:cubicBezTo>
                          <a:pt x="14918" y="6387"/>
                          <a:pt x="15418" y="6687"/>
                          <a:pt x="14519" y="6986"/>
                        </a:cubicBezTo>
                        <a:cubicBezTo>
                          <a:pt x="13621" y="7285"/>
                          <a:pt x="13222" y="5988"/>
                          <a:pt x="12923" y="5489"/>
                        </a:cubicBezTo>
                        <a:cubicBezTo>
                          <a:pt x="12624" y="4990"/>
                          <a:pt x="12025" y="5489"/>
                          <a:pt x="11925" y="5489"/>
                        </a:cubicBezTo>
                        <a:cubicBezTo>
                          <a:pt x="11825" y="5489"/>
                          <a:pt x="11925" y="8383"/>
                          <a:pt x="11426" y="9581"/>
                        </a:cubicBezTo>
                        <a:cubicBezTo>
                          <a:pt x="10908" y="10488"/>
                          <a:pt x="9823" y="10906"/>
                          <a:pt x="8831" y="10579"/>
                        </a:cubicBezTo>
                        <a:cubicBezTo>
                          <a:pt x="8055" y="10067"/>
                          <a:pt x="7407" y="9384"/>
                          <a:pt x="6935" y="8583"/>
                        </a:cubicBezTo>
                        <a:cubicBezTo>
                          <a:pt x="6337" y="7784"/>
                          <a:pt x="5838" y="8583"/>
                          <a:pt x="5938" y="9481"/>
                        </a:cubicBezTo>
                        <a:cubicBezTo>
                          <a:pt x="6037" y="10379"/>
                          <a:pt x="5938" y="13273"/>
                          <a:pt x="4540" y="12674"/>
                        </a:cubicBezTo>
                        <a:cubicBezTo>
                          <a:pt x="3143" y="12075"/>
                          <a:pt x="2744" y="10678"/>
                          <a:pt x="1647" y="10080"/>
                        </a:cubicBezTo>
                        <a:cubicBezTo>
                          <a:pt x="549" y="9481"/>
                          <a:pt x="948" y="10778"/>
                          <a:pt x="948" y="11078"/>
                        </a:cubicBezTo>
                        <a:cubicBezTo>
                          <a:pt x="1091" y="12344"/>
                          <a:pt x="772" y="13620"/>
                          <a:pt x="50" y="14670"/>
                        </a:cubicBezTo>
                        <a:cubicBezTo>
                          <a:pt x="50" y="14670"/>
                          <a:pt x="-150" y="15668"/>
                          <a:pt x="249" y="15468"/>
                        </a:cubicBezTo>
                        <a:close/>
                      </a:path>
                    </a:pathLst>
                  </a:custGeom>
                  <a:solidFill>
                    <a:srgbClr val="000000"/>
                  </a:solidFill>
                  <a:ln w="9963" cap="flat">
                    <a:noFill/>
                    <a:prstDash val="solid"/>
                    <a:miter/>
                  </a:ln>
                </p:spPr>
                <p:txBody>
                  <a:bodyPr rtlCol="0" anchor="ctr"/>
                  <a:lstStyle/>
                  <a:p>
                    <a:pPr defTabSz="685783">
                      <a:buClrTx/>
                      <a:defRPr/>
                    </a:pPr>
                    <a:endParaRPr lang="en-US" sz="1350" kern="1200" dirty="0">
                      <a:solidFill>
                        <a:prstClr val="black"/>
                      </a:solidFill>
                      <a:latin typeface="Calibri" panose="020F0502020204030204"/>
                      <a:ea typeface="+mn-ea"/>
                    </a:endParaRPr>
                  </a:p>
                </p:txBody>
              </p:sp>
              <p:sp>
                <p:nvSpPr>
                  <p:cNvPr id="2778" name="Freeform: Shape 2777">
                    <a:extLst>
                      <a:ext uri="{FF2B5EF4-FFF2-40B4-BE49-F238E27FC236}">
                        <a16:creationId xmlns:a16="http://schemas.microsoft.com/office/drawing/2014/main" id="{90008FE6-532C-EC34-55BD-8C33B4E94F7F}"/>
                      </a:ext>
                    </a:extLst>
                  </p:cNvPr>
                  <p:cNvSpPr/>
                  <p:nvPr/>
                </p:nvSpPr>
                <p:spPr>
                  <a:xfrm>
                    <a:off x="6845467" y="4061971"/>
                    <a:ext cx="26412" cy="15438"/>
                  </a:xfrm>
                  <a:custGeom>
                    <a:avLst/>
                    <a:gdLst>
                      <a:gd name="connsiteX0" fmla="*/ 250 w 26412"/>
                      <a:gd name="connsiteY0" fmla="*/ 15430 h 15438"/>
                      <a:gd name="connsiteX1" fmla="*/ 2046 w 26412"/>
                      <a:gd name="connsiteY1" fmla="*/ 12337 h 15438"/>
                      <a:gd name="connsiteX2" fmla="*/ 5838 w 26412"/>
                      <a:gd name="connsiteY2" fmla="*/ 14033 h 15438"/>
                      <a:gd name="connsiteX3" fmla="*/ 7135 w 26412"/>
                      <a:gd name="connsiteY3" fmla="*/ 11239 h 15438"/>
                      <a:gd name="connsiteX4" fmla="*/ 11124 w 26412"/>
                      <a:gd name="connsiteY4" fmla="*/ 12155 h 15438"/>
                      <a:gd name="connsiteX5" fmla="*/ 11426 w 26412"/>
                      <a:gd name="connsiteY5" fmla="*/ 11938 h 15438"/>
                      <a:gd name="connsiteX6" fmla="*/ 12723 w 26412"/>
                      <a:gd name="connsiteY6" fmla="*/ 7746 h 15438"/>
                      <a:gd name="connsiteX7" fmla="*/ 14120 w 26412"/>
                      <a:gd name="connsiteY7" fmla="*/ 8844 h 15438"/>
                      <a:gd name="connsiteX8" fmla="*/ 16016 w 26412"/>
                      <a:gd name="connsiteY8" fmla="*/ 7447 h 15438"/>
                      <a:gd name="connsiteX9" fmla="*/ 17413 w 26412"/>
                      <a:gd name="connsiteY9" fmla="*/ 2458 h 15438"/>
                      <a:gd name="connsiteX10" fmla="*/ 22503 w 26412"/>
                      <a:gd name="connsiteY10" fmla="*/ 6449 h 15438"/>
                      <a:gd name="connsiteX11" fmla="*/ 26394 w 26412"/>
                      <a:gd name="connsiteY11" fmla="*/ 1460 h 15438"/>
                      <a:gd name="connsiteX12" fmla="*/ 24997 w 26412"/>
                      <a:gd name="connsiteY12" fmla="*/ 1460 h 15438"/>
                      <a:gd name="connsiteX13" fmla="*/ 22103 w 26412"/>
                      <a:gd name="connsiteY13" fmla="*/ 4553 h 15438"/>
                      <a:gd name="connsiteX14" fmla="*/ 17513 w 26412"/>
                      <a:gd name="connsiteY14" fmla="*/ 562 h 15438"/>
                      <a:gd name="connsiteX15" fmla="*/ 16515 w 26412"/>
                      <a:gd name="connsiteY15" fmla="*/ 561 h 15438"/>
                      <a:gd name="connsiteX16" fmla="*/ 15417 w 26412"/>
                      <a:gd name="connsiteY16" fmla="*/ 5052 h 15438"/>
                      <a:gd name="connsiteX17" fmla="*/ 14419 w 26412"/>
                      <a:gd name="connsiteY17" fmla="*/ 7048 h 15438"/>
                      <a:gd name="connsiteX18" fmla="*/ 12923 w 26412"/>
                      <a:gd name="connsiteY18" fmla="*/ 5551 h 15438"/>
                      <a:gd name="connsiteX19" fmla="*/ 11825 w 26412"/>
                      <a:gd name="connsiteY19" fmla="*/ 5551 h 15438"/>
                      <a:gd name="connsiteX20" fmla="*/ 11326 w 26412"/>
                      <a:gd name="connsiteY20" fmla="*/ 9642 h 15438"/>
                      <a:gd name="connsiteX21" fmla="*/ 8839 w 26412"/>
                      <a:gd name="connsiteY21" fmla="*/ 10643 h 15438"/>
                      <a:gd name="connsiteX22" fmla="*/ 8831 w 26412"/>
                      <a:gd name="connsiteY22" fmla="*/ 10640 h 15438"/>
                      <a:gd name="connsiteX23" fmla="*/ 6835 w 26412"/>
                      <a:gd name="connsiteY23" fmla="*/ 8744 h 15438"/>
                      <a:gd name="connsiteX24" fmla="*/ 5838 w 26412"/>
                      <a:gd name="connsiteY24" fmla="*/ 9642 h 15438"/>
                      <a:gd name="connsiteX25" fmla="*/ 4441 w 26412"/>
                      <a:gd name="connsiteY25" fmla="*/ 12736 h 15438"/>
                      <a:gd name="connsiteX26" fmla="*/ 1646 w 26412"/>
                      <a:gd name="connsiteY26" fmla="*/ 10241 h 15438"/>
                      <a:gd name="connsiteX27" fmla="*/ 948 w 26412"/>
                      <a:gd name="connsiteY27" fmla="*/ 11139 h 15438"/>
                      <a:gd name="connsiteX28" fmla="*/ 50 w 26412"/>
                      <a:gd name="connsiteY28" fmla="*/ 14732 h 15438"/>
                      <a:gd name="connsiteX29" fmla="*/ 250 w 26412"/>
                      <a:gd name="connsiteY29" fmla="*/ 15430 h 15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6412" h="15438">
                        <a:moveTo>
                          <a:pt x="250" y="15430"/>
                        </a:moveTo>
                        <a:cubicBezTo>
                          <a:pt x="1444" y="14885"/>
                          <a:pt x="2164" y="13645"/>
                          <a:pt x="2046" y="12337"/>
                        </a:cubicBezTo>
                        <a:cubicBezTo>
                          <a:pt x="3144" y="13335"/>
                          <a:pt x="4341" y="15031"/>
                          <a:pt x="5838" y="14033"/>
                        </a:cubicBezTo>
                        <a:cubicBezTo>
                          <a:pt x="6668" y="13344"/>
                          <a:pt x="7144" y="12318"/>
                          <a:pt x="7135" y="11239"/>
                        </a:cubicBezTo>
                        <a:cubicBezTo>
                          <a:pt x="7983" y="12593"/>
                          <a:pt x="9769" y="13004"/>
                          <a:pt x="11124" y="12155"/>
                        </a:cubicBezTo>
                        <a:cubicBezTo>
                          <a:pt x="11229" y="12089"/>
                          <a:pt x="11330" y="12016"/>
                          <a:pt x="11426" y="11938"/>
                        </a:cubicBezTo>
                        <a:cubicBezTo>
                          <a:pt x="12723" y="10840"/>
                          <a:pt x="12623" y="9243"/>
                          <a:pt x="12723" y="7746"/>
                        </a:cubicBezTo>
                        <a:cubicBezTo>
                          <a:pt x="12978" y="8321"/>
                          <a:pt x="13501" y="8732"/>
                          <a:pt x="14120" y="8844"/>
                        </a:cubicBezTo>
                        <a:cubicBezTo>
                          <a:pt x="15018" y="8844"/>
                          <a:pt x="15617" y="8146"/>
                          <a:pt x="16016" y="7447"/>
                        </a:cubicBezTo>
                        <a:cubicBezTo>
                          <a:pt x="16678" y="5845"/>
                          <a:pt x="17147" y="4170"/>
                          <a:pt x="17413" y="2458"/>
                        </a:cubicBezTo>
                        <a:cubicBezTo>
                          <a:pt x="18746" y="4196"/>
                          <a:pt x="20496" y="5570"/>
                          <a:pt x="22503" y="6449"/>
                        </a:cubicBezTo>
                        <a:cubicBezTo>
                          <a:pt x="25496" y="7447"/>
                          <a:pt x="26195" y="3455"/>
                          <a:pt x="26394" y="1460"/>
                        </a:cubicBezTo>
                        <a:cubicBezTo>
                          <a:pt x="26594" y="-536"/>
                          <a:pt x="25097" y="-436"/>
                          <a:pt x="24997" y="1460"/>
                        </a:cubicBezTo>
                        <a:cubicBezTo>
                          <a:pt x="24898" y="3356"/>
                          <a:pt x="24299" y="5751"/>
                          <a:pt x="22103" y="4553"/>
                        </a:cubicBezTo>
                        <a:cubicBezTo>
                          <a:pt x="20419" y="3412"/>
                          <a:pt x="18878" y="2072"/>
                          <a:pt x="17513" y="562"/>
                        </a:cubicBezTo>
                        <a:cubicBezTo>
                          <a:pt x="17513" y="63"/>
                          <a:pt x="16715" y="561"/>
                          <a:pt x="16515" y="561"/>
                        </a:cubicBezTo>
                        <a:cubicBezTo>
                          <a:pt x="16316" y="561"/>
                          <a:pt x="15917" y="3655"/>
                          <a:pt x="15417" y="5052"/>
                        </a:cubicBezTo>
                        <a:cubicBezTo>
                          <a:pt x="14919" y="6449"/>
                          <a:pt x="15417" y="6749"/>
                          <a:pt x="14419" y="7048"/>
                        </a:cubicBezTo>
                        <a:cubicBezTo>
                          <a:pt x="13422" y="7347"/>
                          <a:pt x="13122" y="6050"/>
                          <a:pt x="12923" y="5551"/>
                        </a:cubicBezTo>
                        <a:cubicBezTo>
                          <a:pt x="12723" y="5052"/>
                          <a:pt x="12025" y="5551"/>
                          <a:pt x="11825" y="5551"/>
                        </a:cubicBezTo>
                        <a:cubicBezTo>
                          <a:pt x="11625" y="5551"/>
                          <a:pt x="11825" y="8445"/>
                          <a:pt x="11326" y="9642"/>
                        </a:cubicBezTo>
                        <a:cubicBezTo>
                          <a:pt x="10916" y="10606"/>
                          <a:pt x="9802" y="11054"/>
                          <a:pt x="8839" y="10643"/>
                        </a:cubicBezTo>
                        <a:cubicBezTo>
                          <a:pt x="8836" y="10642"/>
                          <a:pt x="8834" y="10641"/>
                          <a:pt x="8831" y="10640"/>
                        </a:cubicBezTo>
                        <a:cubicBezTo>
                          <a:pt x="7988" y="10227"/>
                          <a:pt x="7291" y="9566"/>
                          <a:pt x="6835" y="8744"/>
                        </a:cubicBezTo>
                        <a:cubicBezTo>
                          <a:pt x="6237" y="7846"/>
                          <a:pt x="5838" y="8744"/>
                          <a:pt x="5838" y="9642"/>
                        </a:cubicBezTo>
                        <a:cubicBezTo>
                          <a:pt x="5838" y="10540"/>
                          <a:pt x="5838" y="13434"/>
                          <a:pt x="4441" y="12736"/>
                        </a:cubicBezTo>
                        <a:cubicBezTo>
                          <a:pt x="3044" y="12037"/>
                          <a:pt x="2744" y="10840"/>
                          <a:pt x="1646" y="10241"/>
                        </a:cubicBezTo>
                        <a:cubicBezTo>
                          <a:pt x="549" y="9642"/>
                          <a:pt x="948" y="10840"/>
                          <a:pt x="948" y="11139"/>
                        </a:cubicBezTo>
                        <a:cubicBezTo>
                          <a:pt x="1066" y="12404"/>
                          <a:pt x="749" y="13671"/>
                          <a:pt x="50" y="14732"/>
                        </a:cubicBezTo>
                        <a:cubicBezTo>
                          <a:pt x="50" y="14732"/>
                          <a:pt x="-150" y="15530"/>
                          <a:pt x="250" y="15430"/>
                        </a:cubicBezTo>
                        <a:close/>
                      </a:path>
                    </a:pathLst>
                  </a:custGeom>
                  <a:solidFill>
                    <a:srgbClr val="000000"/>
                  </a:solidFill>
                  <a:ln w="9963" cap="flat">
                    <a:noFill/>
                    <a:prstDash val="solid"/>
                    <a:miter/>
                  </a:ln>
                </p:spPr>
                <p:txBody>
                  <a:bodyPr rtlCol="0" anchor="ctr"/>
                  <a:lstStyle/>
                  <a:p>
                    <a:pPr defTabSz="685783">
                      <a:buClrTx/>
                      <a:defRPr/>
                    </a:pPr>
                    <a:endParaRPr lang="en-US" sz="1350" kern="1200" dirty="0">
                      <a:solidFill>
                        <a:prstClr val="black"/>
                      </a:solidFill>
                      <a:latin typeface="Calibri" panose="020F0502020204030204"/>
                      <a:ea typeface="+mn-ea"/>
                    </a:endParaRPr>
                  </a:p>
                </p:txBody>
              </p:sp>
              <p:sp>
                <p:nvSpPr>
                  <p:cNvPr id="2779" name="Freeform: Shape 2778">
                    <a:extLst>
                      <a:ext uri="{FF2B5EF4-FFF2-40B4-BE49-F238E27FC236}">
                        <a16:creationId xmlns:a16="http://schemas.microsoft.com/office/drawing/2014/main" id="{AFCD1721-FD0F-8BDB-3A48-81CD6483C7AE}"/>
                      </a:ext>
                    </a:extLst>
                  </p:cNvPr>
                  <p:cNvSpPr/>
                  <p:nvPr/>
                </p:nvSpPr>
                <p:spPr>
                  <a:xfrm>
                    <a:off x="6858570" y="3954345"/>
                    <a:ext cx="72280" cy="48313"/>
                  </a:xfrm>
                  <a:custGeom>
                    <a:avLst/>
                    <a:gdLst>
                      <a:gd name="connsiteX0" fmla="*/ 8601 w 72280"/>
                      <a:gd name="connsiteY0" fmla="*/ 48313 h 48313"/>
                      <a:gd name="connsiteX1" fmla="*/ 9399 w 72280"/>
                      <a:gd name="connsiteY1" fmla="*/ 47815 h 48313"/>
                      <a:gd name="connsiteX2" fmla="*/ 10197 w 72280"/>
                      <a:gd name="connsiteY2" fmla="*/ 39831 h 48313"/>
                      <a:gd name="connsiteX3" fmla="*/ 13092 w 72280"/>
                      <a:gd name="connsiteY3" fmla="*/ 36638 h 48313"/>
                      <a:gd name="connsiteX4" fmla="*/ 16983 w 72280"/>
                      <a:gd name="connsiteY4" fmla="*/ 38434 h 48313"/>
                      <a:gd name="connsiteX5" fmla="*/ 22372 w 72280"/>
                      <a:gd name="connsiteY5" fmla="*/ 31948 h 48313"/>
                      <a:gd name="connsiteX6" fmla="*/ 25665 w 72280"/>
                      <a:gd name="connsiteY6" fmla="*/ 30950 h 48313"/>
                      <a:gd name="connsiteX7" fmla="*/ 30156 w 72280"/>
                      <a:gd name="connsiteY7" fmla="*/ 27757 h 48313"/>
                      <a:gd name="connsiteX8" fmla="*/ 34247 w 72280"/>
                      <a:gd name="connsiteY8" fmla="*/ 28456 h 48313"/>
                      <a:gd name="connsiteX9" fmla="*/ 35744 w 72280"/>
                      <a:gd name="connsiteY9" fmla="*/ 22867 h 48313"/>
                      <a:gd name="connsiteX10" fmla="*/ 41631 w 72280"/>
                      <a:gd name="connsiteY10" fmla="*/ 24763 h 48313"/>
                      <a:gd name="connsiteX11" fmla="*/ 44026 w 72280"/>
                      <a:gd name="connsiteY11" fmla="*/ 17678 h 48313"/>
                      <a:gd name="connsiteX12" fmla="*/ 47718 w 72280"/>
                      <a:gd name="connsiteY12" fmla="*/ 19874 h 48313"/>
                      <a:gd name="connsiteX13" fmla="*/ 48217 w 72280"/>
                      <a:gd name="connsiteY13" fmla="*/ 19874 h 48313"/>
                      <a:gd name="connsiteX14" fmla="*/ 49215 w 72280"/>
                      <a:gd name="connsiteY14" fmla="*/ 17978 h 48313"/>
                      <a:gd name="connsiteX15" fmla="*/ 50812 w 72280"/>
                      <a:gd name="connsiteY15" fmla="*/ 15583 h 48313"/>
                      <a:gd name="connsiteX16" fmla="*/ 54105 w 72280"/>
                      <a:gd name="connsiteY16" fmla="*/ 18077 h 48313"/>
                      <a:gd name="connsiteX17" fmla="*/ 54935 w 72280"/>
                      <a:gd name="connsiteY17" fmla="*/ 18245 h 48313"/>
                      <a:gd name="connsiteX18" fmla="*/ 55103 w 72280"/>
                      <a:gd name="connsiteY18" fmla="*/ 18077 h 48313"/>
                      <a:gd name="connsiteX19" fmla="*/ 56500 w 72280"/>
                      <a:gd name="connsiteY19" fmla="*/ 14385 h 48313"/>
                      <a:gd name="connsiteX20" fmla="*/ 60691 w 72280"/>
                      <a:gd name="connsiteY20" fmla="*/ 14385 h 48313"/>
                      <a:gd name="connsiteX21" fmla="*/ 62088 w 72280"/>
                      <a:gd name="connsiteY21" fmla="*/ 13786 h 48313"/>
                      <a:gd name="connsiteX22" fmla="*/ 62687 w 72280"/>
                      <a:gd name="connsiteY22" fmla="*/ 9096 h 48313"/>
                      <a:gd name="connsiteX23" fmla="*/ 69273 w 72280"/>
                      <a:gd name="connsiteY23" fmla="*/ 11591 h 48313"/>
                      <a:gd name="connsiteX24" fmla="*/ 70570 w 72280"/>
                      <a:gd name="connsiteY24" fmla="*/ 11591 h 48313"/>
                      <a:gd name="connsiteX25" fmla="*/ 71868 w 72280"/>
                      <a:gd name="connsiteY25" fmla="*/ 1612 h 48313"/>
                      <a:gd name="connsiteX26" fmla="*/ 71868 w 72280"/>
                      <a:gd name="connsiteY26" fmla="*/ 15 h 48313"/>
                      <a:gd name="connsiteX27" fmla="*/ 69273 w 72280"/>
                      <a:gd name="connsiteY27" fmla="*/ 8098 h 48313"/>
                      <a:gd name="connsiteX28" fmla="*/ 63086 w 72280"/>
                      <a:gd name="connsiteY28" fmla="*/ 5304 h 48313"/>
                      <a:gd name="connsiteX29" fmla="*/ 60691 w 72280"/>
                      <a:gd name="connsiteY29" fmla="*/ 11391 h 48313"/>
                      <a:gd name="connsiteX30" fmla="*/ 56400 w 72280"/>
                      <a:gd name="connsiteY30" fmla="*/ 10793 h 48313"/>
                      <a:gd name="connsiteX31" fmla="*/ 54305 w 72280"/>
                      <a:gd name="connsiteY31" fmla="*/ 16082 h 48313"/>
                      <a:gd name="connsiteX32" fmla="*/ 50513 w 72280"/>
                      <a:gd name="connsiteY32" fmla="*/ 13886 h 48313"/>
                      <a:gd name="connsiteX33" fmla="*/ 49914 w 72280"/>
                      <a:gd name="connsiteY33" fmla="*/ 13886 h 48313"/>
                      <a:gd name="connsiteX34" fmla="*/ 48717 w 72280"/>
                      <a:gd name="connsiteY34" fmla="*/ 16780 h 48313"/>
                      <a:gd name="connsiteX35" fmla="*/ 44226 w 72280"/>
                      <a:gd name="connsiteY35" fmla="*/ 16780 h 48313"/>
                      <a:gd name="connsiteX36" fmla="*/ 43527 w 72280"/>
                      <a:gd name="connsiteY36" fmla="*/ 17279 h 48313"/>
                      <a:gd name="connsiteX37" fmla="*/ 41133 w 72280"/>
                      <a:gd name="connsiteY37" fmla="*/ 24164 h 48313"/>
                      <a:gd name="connsiteX38" fmla="*/ 35943 w 72280"/>
                      <a:gd name="connsiteY38" fmla="*/ 21171 h 48313"/>
                      <a:gd name="connsiteX39" fmla="*/ 34846 w 72280"/>
                      <a:gd name="connsiteY39" fmla="*/ 21171 h 48313"/>
                      <a:gd name="connsiteX40" fmla="*/ 34846 w 72280"/>
                      <a:gd name="connsiteY40" fmla="*/ 24264 h 48313"/>
                      <a:gd name="connsiteX41" fmla="*/ 31752 w 72280"/>
                      <a:gd name="connsiteY41" fmla="*/ 26659 h 48313"/>
                      <a:gd name="connsiteX42" fmla="*/ 30555 w 72280"/>
                      <a:gd name="connsiteY42" fmla="*/ 25562 h 48313"/>
                      <a:gd name="connsiteX43" fmla="*/ 29657 w 72280"/>
                      <a:gd name="connsiteY43" fmla="*/ 26559 h 48313"/>
                      <a:gd name="connsiteX44" fmla="*/ 26463 w 72280"/>
                      <a:gd name="connsiteY44" fmla="*/ 29254 h 48313"/>
                      <a:gd name="connsiteX45" fmla="*/ 25366 w 72280"/>
                      <a:gd name="connsiteY45" fmla="*/ 29952 h 48313"/>
                      <a:gd name="connsiteX46" fmla="*/ 22871 w 72280"/>
                      <a:gd name="connsiteY46" fmla="*/ 30551 h 48313"/>
                      <a:gd name="connsiteX47" fmla="*/ 22073 w 72280"/>
                      <a:gd name="connsiteY47" fmla="*/ 31050 h 48313"/>
                      <a:gd name="connsiteX48" fmla="*/ 21175 w 72280"/>
                      <a:gd name="connsiteY48" fmla="*/ 35540 h 48313"/>
                      <a:gd name="connsiteX49" fmla="*/ 17981 w 72280"/>
                      <a:gd name="connsiteY49" fmla="*/ 37736 h 48313"/>
                      <a:gd name="connsiteX50" fmla="*/ 16285 w 72280"/>
                      <a:gd name="connsiteY50" fmla="*/ 36239 h 48313"/>
                      <a:gd name="connsiteX51" fmla="*/ 11195 w 72280"/>
                      <a:gd name="connsiteY51" fmla="*/ 36239 h 48313"/>
                      <a:gd name="connsiteX52" fmla="*/ 9000 w 72280"/>
                      <a:gd name="connsiteY52" fmla="*/ 46218 h 48313"/>
                      <a:gd name="connsiteX53" fmla="*/ 1217 w 72280"/>
                      <a:gd name="connsiteY53" fmla="*/ 33046 h 48313"/>
                      <a:gd name="connsiteX54" fmla="*/ 119 w 72280"/>
                      <a:gd name="connsiteY54" fmla="*/ 33046 h 48313"/>
                      <a:gd name="connsiteX55" fmla="*/ 8601 w 72280"/>
                      <a:gd name="connsiteY55" fmla="*/ 48313 h 48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72280" h="48313">
                        <a:moveTo>
                          <a:pt x="8601" y="48313"/>
                        </a:moveTo>
                        <a:cubicBezTo>
                          <a:pt x="8601" y="48313"/>
                          <a:pt x="9399" y="48313"/>
                          <a:pt x="9399" y="47815"/>
                        </a:cubicBezTo>
                        <a:cubicBezTo>
                          <a:pt x="9260" y="45129"/>
                          <a:pt x="9528" y="42437"/>
                          <a:pt x="10197" y="39831"/>
                        </a:cubicBezTo>
                        <a:cubicBezTo>
                          <a:pt x="10198" y="38335"/>
                          <a:pt x="11395" y="36838"/>
                          <a:pt x="13092" y="36638"/>
                        </a:cubicBezTo>
                        <a:cubicBezTo>
                          <a:pt x="14788" y="36439"/>
                          <a:pt x="15586" y="37836"/>
                          <a:pt x="16983" y="38434"/>
                        </a:cubicBezTo>
                        <a:cubicBezTo>
                          <a:pt x="20975" y="40231"/>
                          <a:pt x="22173" y="35141"/>
                          <a:pt x="22372" y="31948"/>
                        </a:cubicBezTo>
                        <a:cubicBezTo>
                          <a:pt x="23869" y="32547"/>
                          <a:pt x="25066" y="31948"/>
                          <a:pt x="25665" y="30950"/>
                        </a:cubicBezTo>
                        <a:cubicBezTo>
                          <a:pt x="27960" y="33046"/>
                          <a:pt x="29657" y="30950"/>
                          <a:pt x="30156" y="27757"/>
                        </a:cubicBezTo>
                        <a:cubicBezTo>
                          <a:pt x="31453" y="29054"/>
                          <a:pt x="32550" y="30152"/>
                          <a:pt x="34247" y="28456"/>
                        </a:cubicBezTo>
                        <a:cubicBezTo>
                          <a:pt x="35943" y="26759"/>
                          <a:pt x="35544" y="24863"/>
                          <a:pt x="35744" y="22867"/>
                        </a:cubicBezTo>
                        <a:cubicBezTo>
                          <a:pt x="37440" y="24464"/>
                          <a:pt x="39237" y="26460"/>
                          <a:pt x="41631" y="24763"/>
                        </a:cubicBezTo>
                        <a:cubicBezTo>
                          <a:pt x="44026" y="23067"/>
                          <a:pt x="43727" y="20173"/>
                          <a:pt x="44026" y="17678"/>
                        </a:cubicBezTo>
                        <a:cubicBezTo>
                          <a:pt x="45344" y="18253"/>
                          <a:pt x="46585" y="18990"/>
                          <a:pt x="47718" y="19874"/>
                        </a:cubicBezTo>
                        <a:cubicBezTo>
                          <a:pt x="47719" y="19874"/>
                          <a:pt x="47719" y="19874"/>
                          <a:pt x="48217" y="19874"/>
                        </a:cubicBezTo>
                        <a:cubicBezTo>
                          <a:pt x="48609" y="19274"/>
                          <a:pt x="48943" y="18640"/>
                          <a:pt x="49215" y="17978"/>
                        </a:cubicBezTo>
                        <a:cubicBezTo>
                          <a:pt x="49391" y="16992"/>
                          <a:pt x="49969" y="16124"/>
                          <a:pt x="50812" y="15583"/>
                        </a:cubicBezTo>
                        <a:cubicBezTo>
                          <a:pt x="52072" y="16175"/>
                          <a:pt x="53194" y="17025"/>
                          <a:pt x="54105" y="18077"/>
                        </a:cubicBezTo>
                        <a:cubicBezTo>
                          <a:pt x="54288" y="18353"/>
                          <a:pt x="54659" y="18428"/>
                          <a:pt x="54935" y="18245"/>
                        </a:cubicBezTo>
                        <a:cubicBezTo>
                          <a:pt x="55002" y="18201"/>
                          <a:pt x="55059" y="18144"/>
                          <a:pt x="55103" y="18077"/>
                        </a:cubicBezTo>
                        <a:cubicBezTo>
                          <a:pt x="55802" y="16880"/>
                          <a:pt x="55901" y="15583"/>
                          <a:pt x="56500" y="14385"/>
                        </a:cubicBezTo>
                        <a:cubicBezTo>
                          <a:pt x="57099" y="13188"/>
                          <a:pt x="58895" y="12689"/>
                          <a:pt x="60691" y="14385"/>
                        </a:cubicBezTo>
                        <a:cubicBezTo>
                          <a:pt x="62487" y="16082"/>
                          <a:pt x="61889" y="14385"/>
                          <a:pt x="62088" y="13786"/>
                        </a:cubicBezTo>
                        <a:cubicBezTo>
                          <a:pt x="62190" y="12212"/>
                          <a:pt x="62390" y="10646"/>
                          <a:pt x="62687" y="9096"/>
                        </a:cubicBezTo>
                        <a:cubicBezTo>
                          <a:pt x="64184" y="4706"/>
                          <a:pt x="68275" y="9096"/>
                          <a:pt x="69273" y="11591"/>
                        </a:cubicBezTo>
                        <a:cubicBezTo>
                          <a:pt x="70271" y="14086"/>
                          <a:pt x="70570" y="11591"/>
                          <a:pt x="70570" y="11591"/>
                        </a:cubicBezTo>
                        <a:cubicBezTo>
                          <a:pt x="70570" y="9096"/>
                          <a:pt x="68974" y="2909"/>
                          <a:pt x="71868" y="1612"/>
                        </a:cubicBezTo>
                        <a:cubicBezTo>
                          <a:pt x="72466" y="1612"/>
                          <a:pt x="72367" y="-184"/>
                          <a:pt x="71868" y="15"/>
                        </a:cubicBezTo>
                        <a:cubicBezTo>
                          <a:pt x="68974" y="914"/>
                          <a:pt x="69073" y="4905"/>
                          <a:pt x="69273" y="8098"/>
                        </a:cubicBezTo>
                        <a:cubicBezTo>
                          <a:pt x="67776" y="6003"/>
                          <a:pt x="65481" y="4107"/>
                          <a:pt x="63086" y="5304"/>
                        </a:cubicBezTo>
                        <a:cubicBezTo>
                          <a:pt x="60691" y="6502"/>
                          <a:pt x="60891" y="9096"/>
                          <a:pt x="60691" y="11391"/>
                        </a:cubicBezTo>
                        <a:cubicBezTo>
                          <a:pt x="59394" y="10493"/>
                          <a:pt x="57797" y="9595"/>
                          <a:pt x="56400" y="10793"/>
                        </a:cubicBezTo>
                        <a:cubicBezTo>
                          <a:pt x="55203" y="12315"/>
                          <a:pt x="54475" y="14153"/>
                          <a:pt x="54305" y="16082"/>
                        </a:cubicBezTo>
                        <a:cubicBezTo>
                          <a:pt x="53099" y="15254"/>
                          <a:pt x="51831" y="14520"/>
                          <a:pt x="50513" y="13886"/>
                        </a:cubicBezTo>
                        <a:lnTo>
                          <a:pt x="49914" y="13886"/>
                        </a:lnTo>
                        <a:cubicBezTo>
                          <a:pt x="49430" y="14814"/>
                          <a:pt x="49030" y="15782"/>
                          <a:pt x="48717" y="16780"/>
                        </a:cubicBezTo>
                        <a:cubicBezTo>
                          <a:pt x="47419" y="19275"/>
                          <a:pt x="46122" y="16780"/>
                          <a:pt x="44226" y="16780"/>
                        </a:cubicBezTo>
                        <a:cubicBezTo>
                          <a:pt x="42330" y="16780"/>
                          <a:pt x="43627" y="16780"/>
                          <a:pt x="43527" y="17279"/>
                        </a:cubicBezTo>
                        <a:cubicBezTo>
                          <a:pt x="43527" y="19175"/>
                          <a:pt x="43527" y="23266"/>
                          <a:pt x="41133" y="24164"/>
                        </a:cubicBezTo>
                        <a:cubicBezTo>
                          <a:pt x="38737" y="25063"/>
                          <a:pt x="37241" y="22468"/>
                          <a:pt x="35943" y="21171"/>
                        </a:cubicBezTo>
                        <a:cubicBezTo>
                          <a:pt x="34646" y="19874"/>
                          <a:pt x="35045" y="21171"/>
                          <a:pt x="34846" y="21171"/>
                        </a:cubicBezTo>
                        <a:cubicBezTo>
                          <a:pt x="34646" y="21171"/>
                          <a:pt x="34846" y="23366"/>
                          <a:pt x="34846" y="24264"/>
                        </a:cubicBezTo>
                        <a:cubicBezTo>
                          <a:pt x="34846" y="25162"/>
                          <a:pt x="32650" y="26959"/>
                          <a:pt x="31752" y="26659"/>
                        </a:cubicBezTo>
                        <a:lnTo>
                          <a:pt x="30555" y="25562"/>
                        </a:lnTo>
                        <a:cubicBezTo>
                          <a:pt x="29956" y="25562"/>
                          <a:pt x="29657" y="26160"/>
                          <a:pt x="29657" y="26559"/>
                        </a:cubicBezTo>
                        <a:cubicBezTo>
                          <a:pt x="29657" y="28755"/>
                          <a:pt x="28958" y="29653"/>
                          <a:pt x="26463" y="29254"/>
                        </a:cubicBezTo>
                        <a:cubicBezTo>
                          <a:pt x="25865" y="28655"/>
                          <a:pt x="25366" y="29254"/>
                          <a:pt x="25366" y="29952"/>
                        </a:cubicBezTo>
                        <a:cubicBezTo>
                          <a:pt x="25366" y="30651"/>
                          <a:pt x="24068" y="31749"/>
                          <a:pt x="22871" y="30551"/>
                        </a:cubicBezTo>
                        <a:cubicBezTo>
                          <a:pt x="21673" y="29354"/>
                          <a:pt x="22073" y="30551"/>
                          <a:pt x="22073" y="31050"/>
                        </a:cubicBezTo>
                        <a:cubicBezTo>
                          <a:pt x="21870" y="32564"/>
                          <a:pt x="21570" y="34064"/>
                          <a:pt x="21175" y="35540"/>
                        </a:cubicBezTo>
                        <a:cubicBezTo>
                          <a:pt x="20830" y="36982"/>
                          <a:pt x="19451" y="37930"/>
                          <a:pt x="17981" y="37736"/>
                        </a:cubicBezTo>
                        <a:cubicBezTo>
                          <a:pt x="17981" y="37736"/>
                          <a:pt x="16684" y="36538"/>
                          <a:pt x="16285" y="36239"/>
                        </a:cubicBezTo>
                        <a:cubicBezTo>
                          <a:pt x="14783" y="35091"/>
                          <a:pt x="12698" y="35091"/>
                          <a:pt x="11195" y="36239"/>
                        </a:cubicBezTo>
                        <a:cubicBezTo>
                          <a:pt x="8601" y="38434"/>
                          <a:pt x="8801" y="43025"/>
                          <a:pt x="9000" y="46218"/>
                        </a:cubicBezTo>
                        <a:cubicBezTo>
                          <a:pt x="5287" y="42593"/>
                          <a:pt x="2601" y="38048"/>
                          <a:pt x="1217" y="33046"/>
                        </a:cubicBezTo>
                        <a:cubicBezTo>
                          <a:pt x="1217" y="32148"/>
                          <a:pt x="119" y="32447"/>
                          <a:pt x="119" y="33046"/>
                        </a:cubicBezTo>
                        <a:cubicBezTo>
                          <a:pt x="-979" y="39033"/>
                          <a:pt x="5807" y="43823"/>
                          <a:pt x="8601" y="48313"/>
                        </a:cubicBezTo>
                        <a:close/>
                      </a:path>
                    </a:pathLst>
                  </a:custGeom>
                  <a:solidFill>
                    <a:srgbClr val="000000"/>
                  </a:solidFill>
                  <a:ln w="9963" cap="flat">
                    <a:noFill/>
                    <a:prstDash val="solid"/>
                    <a:miter/>
                  </a:ln>
                </p:spPr>
                <p:txBody>
                  <a:bodyPr rtlCol="0" anchor="ctr"/>
                  <a:lstStyle/>
                  <a:p>
                    <a:pPr defTabSz="685783">
                      <a:buClrTx/>
                      <a:defRPr/>
                    </a:pPr>
                    <a:endParaRPr lang="en-US" sz="1350" kern="1200" dirty="0">
                      <a:solidFill>
                        <a:prstClr val="black"/>
                      </a:solidFill>
                      <a:latin typeface="Calibri" panose="020F0502020204030204"/>
                      <a:ea typeface="+mn-ea"/>
                    </a:endParaRPr>
                  </a:p>
                </p:txBody>
              </p:sp>
            </p:grpSp>
            <p:sp>
              <p:nvSpPr>
                <p:cNvPr id="2753" name="Freeform: Shape 2752">
                  <a:extLst>
                    <a:ext uri="{FF2B5EF4-FFF2-40B4-BE49-F238E27FC236}">
                      <a16:creationId xmlns:a16="http://schemas.microsoft.com/office/drawing/2014/main" id="{79B00115-7138-8565-589B-160A69056D98}"/>
                    </a:ext>
                  </a:extLst>
                </p:cNvPr>
                <p:cNvSpPr/>
                <p:nvPr/>
              </p:nvSpPr>
              <p:spPr>
                <a:xfrm>
                  <a:off x="6988116" y="4144160"/>
                  <a:ext cx="68555" cy="39815"/>
                </a:xfrm>
                <a:custGeom>
                  <a:avLst/>
                  <a:gdLst>
                    <a:gd name="connsiteX0" fmla="*/ 68555 w 68555"/>
                    <a:gd name="connsiteY0" fmla="*/ 17064 h 39815"/>
                    <a:gd name="connsiteX1" fmla="*/ 29637 w 68555"/>
                    <a:gd name="connsiteY1" fmla="*/ 39816 h 39815"/>
                    <a:gd name="connsiteX2" fmla="*/ 0 w 68555"/>
                    <a:gd name="connsiteY2" fmla="*/ 22752 h 39815"/>
                    <a:gd name="connsiteX3" fmla="*/ 39018 w 68555"/>
                    <a:gd name="connsiteY3" fmla="*/ 0 h 39815"/>
                    <a:gd name="connsiteX4" fmla="*/ 68555 w 68555"/>
                    <a:gd name="connsiteY4" fmla="*/ 17064 h 398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555" h="39815">
                      <a:moveTo>
                        <a:pt x="68555" y="17064"/>
                      </a:moveTo>
                      <a:lnTo>
                        <a:pt x="29637" y="39816"/>
                      </a:lnTo>
                      <a:lnTo>
                        <a:pt x="0" y="22752"/>
                      </a:lnTo>
                      <a:lnTo>
                        <a:pt x="39018" y="0"/>
                      </a:lnTo>
                      <a:lnTo>
                        <a:pt x="68555" y="17064"/>
                      </a:lnTo>
                      <a:close/>
                    </a:path>
                  </a:pathLst>
                </a:custGeom>
                <a:solidFill>
                  <a:srgbClr val="FAFAFA"/>
                </a:solidFill>
                <a:ln w="9963" cap="flat">
                  <a:noFill/>
                  <a:prstDash val="solid"/>
                  <a:miter/>
                </a:ln>
              </p:spPr>
              <p:txBody>
                <a:bodyPr rtlCol="0" anchor="ctr"/>
                <a:lstStyle/>
                <a:p>
                  <a:pPr defTabSz="685783">
                    <a:buClrTx/>
                    <a:defRPr/>
                  </a:pPr>
                  <a:endParaRPr lang="en-US" sz="1350" kern="1200" dirty="0">
                    <a:solidFill>
                      <a:prstClr val="black"/>
                    </a:solidFill>
                    <a:latin typeface="Calibri" panose="020F0502020204030204"/>
                    <a:ea typeface="+mn-ea"/>
                  </a:endParaRPr>
                </a:p>
              </p:txBody>
            </p:sp>
            <p:sp>
              <p:nvSpPr>
                <p:cNvPr id="2754" name="Freeform: Shape 2753">
                  <a:extLst>
                    <a:ext uri="{FF2B5EF4-FFF2-40B4-BE49-F238E27FC236}">
                      <a16:creationId xmlns:a16="http://schemas.microsoft.com/office/drawing/2014/main" id="{AED3C88C-2701-A262-BA90-9466D7EBA12E}"/>
                    </a:ext>
                  </a:extLst>
                </p:cNvPr>
                <p:cNvSpPr/>
                <p:nvPr/>
              </p:nvSpPr>
              <p:spPr>
                <a:xfrm>
                  <a:off x="6986120" y="4143435"/>
                  <a:ext cx="73245" cy="41472"/>
                </a:xfrm>
                <a:custGeom>
                  <a:avLst/>
                  <a:gdLst>
                    <a:gd name="connsiteX0" fmla="*/ 67857 w 73245"/>
                    <a:gd name="connsiteY0" fmla="*/ 18089 h 41472"/>
                    <a:gd name="connsiteX1" fmla="*/ 40614 w 73245"/>
                    <a:gd name="connsiteY1" fmla="*/ 2721 h 41472"/>
                    <a:gd name="connsiteX2" fmla="*/ 4790 w 73245"/>
                    <a:gd name="connsiteY2" fmla="*/ 23577 h 41472"/>
                    <a:gd name="connsiteX3" fmla="*/ 31932 w 73245"/>
                    <a:gd name="connsiteY3" fmla="*/ 39244 h 41472"/>
                    <a:gd name="connsiteX4" fmla="*/ 40015 w 73245"/>
                    <a:gd name="connsiteY4" fmla="*/ 127 h 41472"/>
                    <a:gd name="connsiteX5" fmla="*/ 41313 w 73245"/>
                    <a:gd name="connsiteY5" fmla="*/ 127 h 41472"/>
                    <a:gd name="connsiteX6" fmla="*/ 43309 w 73245"/>
                    <a:gd name="connsiteY6" fmla="*/ 127 h 41472"/>
                    <a:gd name="connsiteX7" fmla="*/ 73245 w 73245"/>
                    <a:gd name="connsiteY7" fmla="*/ 17191 h 41472"/>
                    <a:gd name="connsiteX8" fmla="*/ 73245 w 73245"/>
                    <a:gd name="connsiteY8" fmla="*/ 18089 h 41472"/>
                    <a:gd name="connsiteX9" fmla="*/ 34228 w 73245"/>
                    <a:gd name="connsiteY9" fmla="*/ 40841 h 41472"/>
                    <a:gd name="connsiteX10" fmla="*/ 32032 w 73245"/>
                    <a:gd name="connsiteY10" fmla="*/ 41340 h 41472"/>
                    <a:gd name="connsiteX11" fmla="*/ 29937 w 73245"/>
                    <a:gd name="connsiteY11" fmla="*/ 41340 h 41472"/>
                    <a:gd name="connsiteX12" fmla="*/ 0 w 73245"/>
                    <a:gd name="connsiteY12" fmla="*/ 24276 h 41472"/>
                    <a:gd name="connsiteX13" fmla="*/ 0 w 73245"/>
                    <a:gd name="connsiteY13" fmla="*/ 23477 h 41472"/>
                    <a:gd name="connsiteX14" fmla="*/ 38918 w 73245"/>
                    <a:gd name="connsiteY14" fmla="*/ 725 h 41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3245" h="41472">
                      <a:moveTo>
                        <a:pt x="67857" y="18089"/>
                      </a:moveTo>
                      <a:lnTo>
                        <a:pt x="40614" y="2721"/>
                      </a:lnTo>
                      <a:lnTo>
                        <a:pt x="4790" y="23577"/>
                      </a:lnTo>
                      <a:lnTo>
                        <a:pt x="31932" y="39244"/>
                      </a:lnTo>
                      <a:close/>
                      <a:moveTo>
                        <a:pt x="40015" y="127"/>
                      </a:moveTo>
                      <a:lnTo>
                        <a:pt x="41313" y="127"/>
                      </a:lnTo>
                      <a:cubicBezTo>
                        <a:pt x="41967" y="-42"/>
                        <a:pt x="42654" y="-42"/>
                        <a:pt x="43309" y="127"/>
                      </a:cubicBezTo>
                      <a:lnTo>
                        <a:pt x="73245" y="17191"/>
                      </a:lnTo>
                      <a:cubicBezTo>
                        <a:pt x="73245" y="17191"/>
                        <a:pt x="73245" y="17789"/>
                        <a:pt x="73245" y="18089"/>
                      </a:cubicBezTo>
                      <a:lnTo>
                        <a:pt x="34228" y="40841"/>
                      </a:lnTo>
                      <a:cubicBezTo>
                        <a:pt x="33531" y="41134"/>
                        <a:pt x="32788" y="41303"/>
                        <a:pt x="32032" y="41340"/>
                      </a:cubicBezTo>
                      <a:cubicBezTo>
                        <a:pt x="31345" y="41517"/>
                        <a:pt x="30624" y="41517"/>
                        <a:pt x="29937" y="41340"/>
                      </a:cubicBezTo>
                      <a:lnTo>
                        <a:pt x="0" y="24276"/>
                      </a:lnTo>
                      <a:cubicBezTo>
                        <a:pt x="0" y="24276"/>
                        <a:pt x="0" y="24276"/>
                        <a:pt x="0" y="23477"/>
                      </a:cubicBezTo>
                      <a:lnTo>
                        <a:pt x="38918" y="725"/>
                      </a:lnTo>
                      <a:close/>
                    </a:path>
                  </a:pathLst>
                </a:custGeom>
                <a:solidFill>
                  <a:srgbClr val="455A64"/>
                </a:solidFill>
                <a:ln w="9963" cap="flat">
                  <a:noFill/>
                  <a:prstDash val="solid"/>
                  <a:miter/>
                </a:ln>
              </p:spPr>
              <p:txBody>
                <a:bodyPr rtlCol="0" anchor="ctr"/>
                <a:lstStyle/>
                <a:p>
                  <a:pPr defTabSz="685783">
                    <a:buClrTx/>
                    <a:defRPr/>
                  </a:pPr>
                  <a:endParaRPr lang="en-US" sz="1350" kern="1200" dirty="0">
                    <a:solidFill>
                      <a:prstClr val="black"/>
                    </a:solidFill>
                    <a:latin typeface="Calibri" panose="020F0502020204030204"/>
                    <a:ea typeface="+mn-ea"/>
                  </a:endParaRPr>
                </a:p>
              </p:txBody>
            </p:sp>
            <p:sp>
              <p:nvSpPr>
                <p:cNvPr id="2755" name="Freeform: Shape 2754">
                  <a:extLst>
                    <a:ext uri="{FF2B5EF4-FFF2-40B4-BE49-F238E27FC236}">
                      <a16:creationId xmlns:a16="http://schemas.microsoft.com/office/drawing/2014/main" id="{F6896EDA-48CA-704B-52F6-E4C591BD57D7}"/>
                    </a:ext>
                  </a:extLst>
                </p:cNvPr>
                <p:cNvSpPr/>
                <p:nvPr/>
              </p:nvSpPr>
              <p:spPr>
                <a:xfrm>
                  <a:off x="7072577" y="4023028"/>
                  <a:ext cx="219458" cy="127107"/>
                </a:xfrm>
                <a:custGeom>
                  <a:avLst/>
                  <a:gdLst>
                    <a:gd name="connsiteX0" fmla="*/ 218799 w 219458"/>
                    <a:gd name="connsiteY0" fmla="*/ 1884 h 127107"/>
                    <a:gd name="connsiteX1" fmla="*/ 216604 w 219458"/>
                    <a:gd name="connsiteY1" fmla="*/ 587 h 127107"/>
                    <a:gd name="connsiteX2" fmla="*/ 211714 w 219458"/>
                    <a:gd name="connsiteY2" fmla="*/ 587 h 127107"/>
                    <a:gd name="connsiteX3" fmla="*/ 1358 w 219458"/>
                    <a:gd name="connsiteY3" fmla="*/ 122429 h 127107"/>
                    <a:gd name="connsiteX4" fmla="*/ 659 w 219458"/>
                    <a:gd name="connsiteY4" fmla="*/ 125323 h 127107"/>
                    <a:gd name="connsiteX5" fmla="*/ 2855 w 219458"/>
                    <a:gd name="connsiteY5" fmla="*/ 126521 h 127107"/>
                    <a:gd name="connsiteX6" fmla="*/ 7744 w 219458"/>
                    <a:gd name="connsiteY6" fmla="*/ 126521 h 127107"/>
                    <a:gd name="connsiteX7" fmla="*/ 218100 w 219458"/>
                    <a:gd name="connsiteY7" fmla="*/ 5077 h 127107"/>
                    <a:gd name="connsiteX8" fmla="*/ 218799 w 219458"/>
                    <a:gd name="connsiteY8" fmla="*/ 1884 h 127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9458" h="127107">
                      <a:moveTo>
                        <a:pt x="218799" y="1884"/>
                      </a:moveTo>
                      <a:lnTo>
                        <a:pt x="216604" y="587"/>
                      </a:lnTo>
                      <a:cubicBezTo>
                        <a:pt x="215068" y="-196"/>
                        <a:pt x="213250" y="-196"/>
                        <a:pt x="211714" y="587"/>
                      </a:cubicBezTo>
                      <a:lnTo>
                        <a:pt x="1358" y="122429"/>
                      </a:lnTo>
                      <a:cubicBezTo>
                        <a:pt x="-139" y="123327"/>
                        <a:pt x="-438" y="124625"/>
                        <a:pt x="659" y="125323"/>
                      </a:cubicBezTo>
                      <a:lnTo>
                        <a:pt x="2855" y="126521"/>
                      </a:lnTo>
                      <a:cubicBezTo>
                        <a:pt x="4391" y="127303"/>
                        <a:pt x="6208" y="127303"/>
                        <a:pt x="7744" y="126521"/>
                      </a:cubicBezTo>
                      <a:lnTo>
                        <a:pt x="218100" y="5077"/>
                      </a:lnTo>
                      <a:cubicBezTo>
                        <a:pt x="219597" y="3381"/>
                        <a:pt x="219897" y="2483"/>
                        <a:pt x="218799" y="1884"/>
                      </a:cubicBezTo>
                      <a:close/>
                    </a:path>
                  </a:pathLst>
                </a:custGeom>
                <a:solidFill>
                  <a:srgbClr val="E0E0E0"/>
                </a:solidFill>
                <a:ln w="9963" cap="flat">
                  <a:noFill/>
                  <a:prstDash val="solid"/>
                  <a:miter/>
                </a:ln>
              </p:spPr>
              <p:txBody>
                <a:bodyPr rtlCol="0" anchor="ctr"/>
                <a:lstStyle/>
                <a:p>
                  <a:pPr defTabSz="685783">
                    <a:buClrTx/>
                    <a:defRPr/>
                  </a:pPr>
                  <a:endParaRPr lang="en-US" sz="1350" kern="1200" dirty="0">
                    <a:solidFill>
                      <a:prstClr val="black"/>
                    </a:solidFill>
                    <a:latin typeface="Calibri" panose="020F0502020204030204"/>
                    <a:ea typeface="+mn-ea"/>
                  </a:endParaRPr>
                </a:p>
              </p:txBody>
            </p:sp>
            <p:sp>
              <p:nvSpPr>
                <p:cNvPr id="2756" name="Freeform: Shape 2755">
                  <a:extLst>
                    <a:ext uri="{FF2B5EF4-FFF2-40B4-BE49-F238E27FC236}">
                      <a16:creationId xmlns:a16="http://schemas.microsoft.com/office/drawing/2014/main" id="{2ECE8821-BDAD-9F41-B0DC-7B755F6912A5}"/>
                    </a:ext>
                  </a:extLst>
                </p:cNvPr>
                <p:cNvSpPr/>
                <p:nvPr/>
              </p:nvSpPr>
              <p:spPr>
                <a:xfrm>
                  <a:off x="7059631" y="4015578"/>
                  <a:ext cx="219503" cy="126675"/>
                </a:xfrm>
                <a:custGeom>
                  <a:avLst/>
                  <a:gdLst>
                    <a:gd name="connsiteX0" fmla="*/ 218771 w 219503"/>
                    <a:gd name="connsiteY0" fmla="*/ 1850 h 126675"/>
                    <a:gd name="connsiteX1" fmla="*/ 216676 w 219503"/>
                    <a:gd name="connsiteY1" fmla="*/ 552 h 126675"/>
                    <a:gd name="connsiteX2" fmla="*/ 211786 w 219503"/>
                    <a:gd name="connsiteY2" fmla="*/ 552 h 126675"/>
                    <a:gd name="connsiteX3" fmla="*/ 1430 w 219503"/>
                    <a:gd name="connsiteY3" fmla="*/ 121996 h 126675"/>
                    <a:gd name="connsiteX4" fmla="*/ 732 w 219503"/>
                    <a:gd name="connsiteY4" fmla="*/ 124890 h 126675"/>
                    <a:gd name="connsiteX5" fmla="*/ 2827 w 219503"/>
                    <a:gd name="connsiteY5" fmla="*/ 126087 h 126675"/>
                    <a:gd name="connsiteX6" fmla="*/ 7817 w 219503"/>
                    <a:gd name="connsiteY6" fmla="*/ 126087 h 126675"/>
                    <a:gd name="connsiteX7" fmla="*/ 218073 w 219503"/>
                    <a:gd name="connsiteY7" fmla="*/ 4644 h 126675"/>
                    <a:gd name="connsiteX8" fmla="*/ 218771 w 219503"/>
                    <a:gd name="connsiteY8" fmla="*/ 1850 h 126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9503" h="126675">
                      <a:moveTo>
                        <a:pt x="218771" y="1850"/>
                      </a:moveTo>
                      <a:lnTo>
                        <a:pt x="216676" y="552"/>
                      </a:lnTo>
                      <a:cubicBezTo>
                        <a:pt x="215129" y="-184"/>
                        <a:pt x="213333" y="-184"/>
                        <a:pt x="211786" y="552"/>
                      </a:cubicBezTo>
                      <a:lnTo>
                        <a:pt x="1430" y="121996"/>
                      </a:lnTo>
                      <a:cubicBezTo>
                        <a:pt x="-166" y="122894"/>
                        <a:pt x="-466" y="124191"/>
                        <a:pt x="732" y="124890"/>
                      </a:cubicBezTo>
                      <a:lnTo>
                        <a:pt x="2827" y="126087"/>
                      </a:lnTo>
                      <a:cubicBezTo>
                        <a:pt x="4398" y="126871"/>
                        <a:pt x="6246" y="126871"/>
                        <a:pt x="7817" y="126087"/>
                      </a:cubicBezTo>
                      <a:lnTo>
                        <a:pt x="218073" y="4644"/>
                      </a:lnTo>
                      <a:cubicBezTo>
                        <a:pt x="219670" y="3745"/>
                        <a:pt x="219969" y="2448"/>
                        <a:pt x="218771" y="1850"/>
                      </a:cubicBezTo>
                      <a:close/>
                    </a:path>
                  </a:pathLst>
                </a:custGeom>
                <a:solidFill>
                  <a:srgbClr val="E0E0E0"/>
                </a:solidFill>
                <a:ln w="9963" cap="flat">
                  <a:noFill/>
                  <a:prstDash val="solid"/>
                  <a:miter/>
                </a:ln>
              </p:spPr>
              <p:txBody>
                <a:bodyPr rtlCol="0" anchor="ctr"/>
                <a:lstStyle/>
                <a:p>
                  <a:pPr defTabSz="685783">
                    <a:buClrTx/>
                    <a:defRPr/>
                  </a:pPr>
                  <a:endParaRPr lang="en-US" sz="1350" kern="1200" dirty="0">
                    <a:solidFill>
                      <a:prstClr val="black"/>
                    </a:solidFill>
                    <a:latin typeface="Calibri" panose="020F0502020204030204"/>
                    <a:ea typeface="+mn-ea"/>
                  </a:endParaRPr>
                </a:p>
              </p:txBody>
            </p:sp>
            <p:sp>
              <p:nvSpPr>
                <p:cNvPr id="2757" name="Freeform: Shape 2756">
                  <a:extLst>
                    <a:ext uri="{FF2B5EF4-FFF2-40B4-BE49-F238E27FC236}">
                      <a16:creationId xmlns:a16="http://schemas.microsoft.com/office/drawing/2014/main" id="{F4DD747D-431E-37F4-1F9D-13B56E120C22}"/>
                    </a:ext>
                  </a:extLst>
                </p:cNvPr>
                <p:cNvSpPr/>
                <p:nvPr/>
              </p:nvSpPr>
              <p:spPr>
                <a:xfrm>
                  <a:off x="7046759" y="4008159"/>
                  <a:ext cx="219503" cy="126666"/>
                </a:xfrm>
                <a:custGeom>
                  <a:avLst/>
                  <a:gdLst>
                    <a:gd name="connsiteX0" fmla="*/ 218772 w 219503"/>
                    <a:gd name="connsiteY0" fmla="*/ 1784 h 126666"/>
                    <a:gd name="connsiteX1" fmla="*/ 216676 w 219503"/>
                    <a:gd name="connsiteY1" fmla="*/ 587 h 126666"/>
                    <a:gd name="connsiteX2" fmla="*/ 211786 w 219503"/>
                    <a:gd name="connsiteY2" fmla="*/ 587 h 126666"/>
                    <a:gd name="connsiteX3" fmla="*/ 1430 w 219503"/>
                    <a:gd name="connsiteY3" fmla="*/ 122030 h 126666"/>
                    <a:gd name="connsiteX4" fmla="*/ 732 w 219503"/>
                    <a:gd name="connsiteY4" fmla="*/ 124824 h 126666"/>
                    <a:gd name="connsiteX5" fmla="*/ 2827 w 219503"/>
                    <a:gd name="connsiteY5" fmla="*/ 126122 h 126666"/>
                    <a:gd name="connsiteX6" fmla="*/ 7817 w 219503"/>
                    <a:gd name="connsiteY6" fmla="*/ 126122 h 126666"/>
                    <a:gd name="connsiteX7" fmla="*/ 218073 w 219503"/>
                    <a:gd name="connsiteY7" fmla="*/ 4678 h 126666"/>
                    <a:gd name="connsiteX8" fmla="*/ 218772 w 219503"/>
                    <a:gd name="connsiteY8" fmla="*/ 1784 h 126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9503" h="126666">
                      <a:moveTo>
                        <a:pt x="218772" y="1784"/>
                      </a:moveTo>
                      <a:lnTo>
                        <a:pt x="216676" y="587"/>
                      </a:lnTo>
                      <a:cubicBezTo>
                        <a:pt x="215140" y="-196"/>
                        <a:pt x="213322" y="-196"/>
                        <a:pt x="211786" y="587"/>
                      </a:cubicBezTo>
                      <a:lnTo>
                        <a:pt x="1430" y="122030"/>
                      </a:lnTo>
                      <a:cubicBezTo>
                        <a:pt x="-166" y="122928"/>
                        <a:pt x="-466" y="124226"/>
                        <a:pt x="732" y="124824"/>
                      </a:cubicBezTo>
                      <a:lnTo>
                        <a:pt x="2827" y="126122"/>
                      </a:lnTo>
                      <a:cubicBezTo>
                        <a:pt x="4411" y="126848"/>
                        <a:pt x="6233" y="126848"/>
                        <a:pt x="7817" y="126122"/>
                      </a:cubicBezTo>
                      <a:lnTo>
                        <a:pt x="218073" y="4678"/>
                      </a:lnTo>
                      <a:cubicBezTo>
                        <a:pt x="219670" y="3780"/>
                        <a:pt x="219969" y="2483"/>
                        <a:pt x="218772" y="1784"/>
                      </a:cubicBezTo>
                      <a:close/>
                    </a:path>
                  </a:pathLst>
                </a:custGeom>
                <a:solidFill>
                  <a:srgbClr val="E0E0E0"/>
                </a:solidFill>
                <a:ln w="9963" cap="flat">
                  <a:noFill/>
                  <a:prstDash val="solid"/>
                  <a:miter/>
                </a:ln>
              </p:spPr>
              <p:txBody>
                <a:bodyPr rtlCol="0" anchor="ctr"/>
                <a:lstStyle/>
                <a:p>
                  <a:pPr defTabSz="685783">
                    <a:buClrTx/>
                    <a:defRPr/>
                  </a:pPr>
                  <a:endParaRPr lang="en-US" sz="1350" kern="1200" dirty="0">
                    <a:solidFill>
                      <a:prstClr val="black"/>
                    </a:solidFill>
                    <a:latin typeface="Calibri" panose="020F0502020204030204"/>
                    <a:ea typeface="+mn-ea"/>
                  </a:endParaRPr>
                </a:p>
              </p:txBody>
            </p:sp>
            <p:sp>
              <p:nvSpPr>
                <p:cNvPr id="2758" name="Freeform: Shape 2757">
                  <a:extLst>
                    <a:ext uri="{FF2B5EF4-FFF2-40B4-BE49-F238E27FC236}">
                      <a16:creationId xmlns:a16="http://schemas.microsoft.com/office/drawing/2014/main" id="{45C71F14-F2FB-B056-A0D3-378A1BC1AF67}"/>
                    </a:ext>
                  </a:extLst>
                </p:cNvPr>
                <p:cNvSpPr/>
                <p:nvPr/>
              </p:nvSpPr>
              <p:spPr>
                <a:xfrm>
                  <a:off x="7013662" y="4159827"/>
                  <a:ext cx="18261" cy="29437"/>
                </a:xfrm>
                <a:custGeom>
                  <a:avLst/>
                  <a:gdLst>
                    <a:gd name="connsiteX0" fmla="*/ 0 w 18261"/>
                    <a:gd name="connsiteY0" fmla="*/ 0 h 29437"/>
                    <a:gd name="connsiteX1" fmla="*/ 18262 w 18261"/>
                    <a:gd name="connsiteY1" fmla="*/ 0 h 29437"/>
                    <a:gd name="connsiteX2" fmla="*/ 18262 w 18261"/>
                    <a:gd name="connsiteY2" fmla="*/ 4491 h 29437"/>
                    <a:gd name="connsiteX3" fmla="*/ 7883 w 18261"/>
                    <a:gd name="connsiteY3" fmla="*/ 4491 h 29437"/>
                    <a:gd name="connsiteX4" fmla="*/ 7883 w 18261"/>
                    <a:gd name="connsiteY4" fmla="*/ 29438 h 29437"/>
                    <a:gd name="connsiteX5" fmla="*/ 0 w 18261"/>
                    <a:gd name="connsiteY5" fmla="*/ 29438 h 29437"/>
                    <a:gd name="connsiteX6" fmla="*/ 0 w 18261"/>
                    <a:gd name="connsiteY6" fmla="*/ 0 h 29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261" h="29437">
                      <a:moveTo>
                        <a:pt x="0" y="0"/>
                      </a:moveTo>
                      <a:lnTo>
                        <a:pt x="18262" y="0"/>
                      </a:lnTo>
                      <a:lnTo>
                        <a:pt x="18262" y="4491"/>
                      </a:lnTo>
                      <a:lnTo>
                        <a:pt x="7883" y="4491"/>
                      </a:lnTo>
                      <a:lnTo>
                        <a:pt x="7883" y="29438"/>
                      </a:lnTo>
                      <a:lnTo>
                        <a:pt x="0" y="29438"/>
                      </a:lnTo>
                      <a:lnTo>
                        <a:pt x="0" y="0"/>
                      </a:lnTo>
                      <a:close/>
                    </a:path>
                  </a:pathLst>
                </a:custGeom>
                <a:solidFill>
                  <a:srgbClr val="407BFF"/>
                </a:solidFill>
                <a:ln w="9963" cap="flat">
                  <a:noFill/>
                  <a:prstDash val="solid"/>
                  <a:miter/>
                </a:ln>
              </p:spPr>
              <p:txBody>
                <a:bodyPr rtlCol="0" anchor="ctr"/>
                <a:lstStyle/>
                <a:p>
                  <a:pPr defTabSz="685783">
                    <a:buClrTx/>
                    <a:defRPr/>
                  </a:pPr>
                  <a:endParaRPr lang="en-US" sz="1350" kern="1200" dirty="0">
                    <a:solidFill>
                      <a:prstClr val="black"/>
                    </a:solidFill>
                    <a:latin typeface="Calibri" panose="020F0502020204030204"/>
                    <a:ea typeface="+mn-ea"/>
                  </a:endParaRPr>
                </a:p>
              </p:txBody>
            </p:sp>
            <p:sp>
              <p:nvSpPr>
                <p:cNvPr id="2759" name="Freeform: Shape 2758">
                  <a:extLst>
                    <a:ext uri="{FF2B5EF4-FFF2-40B4-BE49-F238E27FC236}">
                      <a16:creationId xmlns:a16="http://schemas.microsoft.com/office/drawing/2014/main" id="{FEF1C282-5D0B-48C7-780F-3B5B049574C6}"/>
                    </a:ext>
                  </a:extLst>
                </p:cNvPr>
                <p:cNvSpPr/>
                <p:nvPr/>
              </p:nvSpPr>
              <p:spPr>
                <a:xfrm>
                  <a:off x="6933830" y="4112826"/>
                  <a:ext cx="68555" cy="39815"/>
                </a:xfrm>
                <a:custGeom>
                  <a:avLst/>
                  <a:gdLst>
                    <a:gd name="connsiteX0" fmla="*/ 68555 w 68555"/>
                    <a:gd name="connsiteY0" fmla="*/ 17064 h 39815"/>
                    <a:gd name="connsiteX1" fmla="*/ 29637 w 68555"/>
                    <a:gd name="connsiteY1" fmla="*/ 39816 h 39815"/>
                    <a:gd name="connsiteX2" fmla="*/ 0 w 68555"/>
                    <a:gd name="connsiteY2" fmla="*/ 22752 h 39815"/>
                    <a:gd name="connsiteX3" fmla="*/ 39018 w 68555"/>
                    <a:gd name="connsiteY3" fmla="*/ 0 h 39815"/>
                    <a:gd name="connsiteX4" fmla="*/ 68555 w 68555"/>
                    <a:gd name="connsiteY4" fmla="*/ 17064 h 398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555" h="39815">
                      <a:moveTo>
                        <a:pt x="68555" y="17064"/>
                      </a:moveTo>
                      <a:lnTo>
                        <a:pt x="29637" y="39816"/>
                      </a:lnTo>
                      <a:lnTo>
                        <a:pt x="0" y="22752"/>
                      </a:lnTo>
                      <a:lnTo>
                        <a:pt x="39018" y="0"/>
                      </a:lnTo>
                      <a:lnTo>
                        <a:pt x="68555" y="17064"/>
                      </a:lnTo>
                      <a:close/>
                    </a:path>
                  </a:pathLst>
                </a:custGeom>
                <a:solidFill>
                  <a:srgbClr val="FAFAFA"/>
                </a:solidFill>
                <a:ln w="9963" cap="flat">
                  <a:noFill/>
                  <a:prstDash val="solid"/>
                  <a:miter/>
                </a:ln>
              </p:spPr>
              <p:txBody>
                <a:bodyPr rtlCol="0" anchor="ctr"/>
                <a:lstStyle/>
                <a:p>
                  <a:pPr defTabSz="685783">
                    <a:buClrTx/>
                    <a:defRPr/>
                  </a:pPr>
                  <a:endParaRPr lang="en-US" sz="1350" kern="1200" dirty="0">
                    <a:solidFill>
                      <a:prstClr val="black"/>
                    </a:solidFill>
                    <a:latin typeface="Calibri" panose="020F0502020204030204"/>
                    <a:ea typeface="+mn-ea"/>
                  </a:endParaRPr>
                </a:p>
              </p:txBody>
            </p:sp>
            <p:sp>
              <p:nvSpPr>
                <p:cNvPr id="2760" name="Freeform: Shape 2759">
                  <a:extLst>
                    <a:ext uri="{FF2B5EF4-FFF2-40B4-BE49-F238E27FC236}">
                      <a16:creationId xmlns:a16="http://schemas.microsoft.com/office/drawing/2014/main" id="{FFAD84E3-5349-EDA7-5D4A-41D8D8F18B71}"/>
                    </a:ext>
                  </a:extLst>
                </p:cNvPr>
                <p:cNvSpPr/>
                <p:nvPr/>
              </p:nvSpPr>
              <p:spPr>
                <a:xfrm>
                  <a:off x="6931735" y="4112094"/>
                  <a:ext cx="73245" cy="40980"/>
                </a:xfrm>
                <a:custGeom>
                  <a:avLst/>
                  <a:gdLst>
                    <a:gd name="connsiteX0" fmla="*/ 67857 w 73245"/>
                    <a:gd name="connsiteY0" fmla="*/ 18096 h 40980"/>
                    <a:gd name="connsiteX1" fmla="*/ 40714 w 73245"/>
                    <a:gd name="connsiteY1" fmla="*/ 2429 h 40980"/>
                    <a:gd name="connsiteX2" fmla="*/ 4890 w 73245"/>
                    <a:gd name="connsiteY2" fmla="*/ 23285 h 40980"/>
                    <a:gd name="connsiteX3" fmla="*/ 32132 w 73245"/>
                    <a:gd name="connsiteY3" fmla="*/ 38952 h 40980"/>
                    <a:gd name="connsiteX4" fmla="*/ 40016 w 73245"/>
                    <a:gd name="connsiteY4" fmla="*/ 134 h 40980"/>
                    <a:gd name="connsiteX5" fmla="*/ 41313 w 73245"/>
                    <a:gd name="connsiteY5" fmla="*/ 134 h 40980"/>
                    <a:gd name="connsiteX6" fmla="*/ 43309 w 73245"/>
                    <a:gd name="connsiteY6" fmla="*/ 134 h 40980"/>
                    <a:gd name="connsiteX7" fmla="*/ 73245 w 73245"/>
                    <a:gd name="connsiteY7" fmla="*/ 17198 h 40980"/>
                    <a:gd name="connsiteX8" fmla="*/ 73245 w 73245"/>
                    <a:gd name="connsiteY8" fmla="*/ 18096 h 40980"/>
                    <a:gd name="connsiteX9" fmla="*/ 34228 w 73245"/>
                    <a:gd name="connsiteY9" fmla="*/ 40848 h 40980"/>
                    <a:gd name="connsiteX10" fmla="*/ 32032 w 73245"/>
                    <a:gd name="connsiteY10" fmla="*/ 40848 h 40980"/>
                    <a:gd name="connsiteX11" fmla="*/ 29937 w 73245"/>
                    <a:gd name="connsiteY11" fmla="*/ 40848 h 40980"/>
                    <a:gd name="connsiteX12" fmla="*/ 0 w 73245"/>
                    <a:gd name="connsiteY12" fmla="*/ 23784 h 40980"/>
                    <a:gd name="connsiteX13" fmla="*/ 0 w 73245"/>
                    <a:gd name="connsiteY13" fmla="*/ 22985 h 40980"/>
                    <a:gd name="connsiteX14" fmla="*/ 38918 w 73245"/>
                    <a:gd name="connsiteY14" fmla="*/ 233 h 409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3245" h="40980">
                      <a:moveTo>
                        <a:pt x="67857" y="18096"/>
                      </a:moveTo>
                      <a:lnTo>
                        <a:pt x="40714" y="2429"/>
                      </a:lnTo>
                      <a:lnTo>
                        <a:pt x="4890" y="23285"/>
                      </a:lnTo>
                      <a:lnTo>
                        <a:pt x="32132" y="38952"/>
                      </a:lnTo>
                      <a:close/>
                      <a:moveTo>
                        <a:pt x="40016" y="134"/>
                      </a:moveTo>
                      <a:lnTo>
                        <a:pt x="41313" y="134"/>
                      </a:lnTo>
                      <a:cubicBezTo>
                        <a:pt x="41966" y="-45"/>
                        <a:pt x="42655" y="-45"/>
                        <a:pt x="43309" y="134"/>
                      </a:cubicBezTo>
                      <a:lnTo>
                        <a:pt x="73245" y="17198"/>
                      </a:lnTo>
                      <a:cubicBezTo>
                        <a:pt x="73245" y="17198"/>
                        <a:pt x="73245" y="17796"/>
                        <a:pt x="73245" y="18096"/>
                      </a:cubicBezTo>
                      <a:lnTo>
                        <a:pt x="34228" y="40848"/>
                      </a:lnTo>
                      <a:cubicBezTo>
                        <a:pt x="33502" y="40983"/>
                        <a:pt x="32758" y="40983"/>
                        <a:pt x="32032" y="40848"/>
                      </a:cubicBezTo>
                      <a:cubicBezTo>
                        <a:pt x="31345" y="41025"/>
                        <a:pt x="30624" y="41025"/>
                        <a:pt x="29937" y="40848"/>
                      </a:cubicBezTo>
                      <a:lnTo>
                        <a:pt x="0" y="23784"/>
                      </a:lnTo>
                      <a:cubicBezTo>
                        <a:pt x="0" y="23784"/>
                        <a:pt x="0" y="23285"/>
                        <a:pt x="0" y="22985"/>
                      </a:cubicBezTo>
                      <a:lnTo>
                        <a:pt x="38918" y="233"/>
                      </a:lnTo>
                      <a:close/>
                    </a:path>
                  </a:pathLst>
                </a:custGeom>
                <a:solidFill>
                  <a:srgbClr val="455A64"/>
                </a:solidFill>
                <a:ln w="9963" cap="flat">
                  <a:noFill/>
                  <a:prstDash val="solid"/>
                  <a:miter/>
                </a:ln>
              </p:spPr>
              <p:txBody>
                <a:bodyPr rtlCol="0" anchor="ctr"/>
                <a:lstStyle/>
                <a:p>
                  <a:pPr defTabSz="685783">
                    <a:buClrTx/>
                    <a:defRPr/>
                  </a:pPr>
                  <a:endParaRPr lang="en-US" sz="1350" kern="1200" dirty="0">
                    <a:solidFill>
                      <a:prstClr val="black"/>
                    </a:solidFill>
                    <a:latin typeface="Calibri" panose="020F0502020204030204"/>
                    <a:ea typeface="+mn-ea"/>
                  </a:endParaRPr>
                </a:p>
              </p:txBody>
            </p:sp>
            <p:sp>
              <p:nvSpPr>
                <p:cNvPr id="2761" name="Freeform: Shape 2760">
                  <a:extLst>
                    <a:ext uri="{FF2B5EF4-FFF2-40B4-BE49-F238E27FC236}">
                      <a16:creationId xmlns:a16="http://schemas.microsoft.com/office/drawing/2014/main" id="{F2E674D8-3FFB-46CE-559A-2E6FADA03A52}"/>
                    </a:ext>
                  </a:extLst>
                </p:cNvPr>
                <p:cNvSpPr/>
                <p:nvPr/>
              </p:nvSpPr>
              <p:spPr>
                <a:xfrm>
                  <a:off x="7018319" y="3991693"/>
                  <a:ext cx="219473" cy="126709"/>
                </a:xfrm>
                <a:custGeom>
                  <a:avLst/>
                  <a:gdLst>
                    <a:gd name="connsiteX0" fmla="*/ 218772 w 219473"/>
                    <a:gd name="connsiteY0" fmla="*/ 1885 h 126709"/>
                    <a:gd name="connsiteX1" fmla="*/ 216676 w 219473"/>
                    <a:gd name="connsiteY1" fmla="*/ 588 h 126709"/>
                    <a:gd name="connsiteX2" fmla="*/ 211687 w 219473"/>
                    <a:gd name="connsiteY2" fmla="*/ 588 h 126709"/>
                    <a:gd name="connsiteX3" fmla="*/ 1430 w 219473"/>
                    <a:gd name="connsiteY3" fmla="*/ 122031 h 126709"/>
                    <a:gd name="connsiteX4" fmla="*/ 732 w 219473"/>
                    <a:gd name="connsiteY4" fmla="*/ 124925 h 126709"/>
                    <a:gd name="connsiteX5" fmla="*/ 2827 w 219473"/>
                    <a:gd name="connsiteY5" fmla="*/ 126123 h 126709"/>
                    <a:gd name="connsiteX6" fmla="*/ 7717 w 219473"/>
                    <a:gd name="connsiteY6" fmla="*/ 126123 h 126709"/>
                    <a:gd name="connsiteX7" fmla="*/ 218073 w 219473"/>
                    <a:gd name="connsiteY7" fmla="*/ 4779 h 126709"/>
                    <a:gd name="connsiteX8" fmla="*/ 218772 w 219473"/>
                    <a:gd name="connsiteY8" fmla="*/ 1885 h 126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9473" h="126709">
                      <a:moveTo>
                        <a:pt x="218772" y="1885"/>
                      </a:moveTo>
                      <a:lnTo>
                        <a:pt x="216676" y="588"/>
                      </a:lnTo>
                      <a:cubicBezTo>
                        <a:pt x="215105" y="-196"/>
                        <a:pt x="213257" y="-196"/>
                        <a:pt x="211687" y="588"/>
                      </a:cubicBezTo>
                      <a:lnTo>
                        <a:pt x="1430" y="122031"/>
                      </a:lnTo>
                      <a:cubicBezTo>
                        <a:pt x="-166" y="122929"/>
                        <a:pt x="-466" y="124227"/>
                        <a:pt x="732" y="124925"/>
                      </a:cubicBezTo>
                      <a:lnTo>
                        <a:pt x="2827" y="126123"/>
                      </a:lnTo>
                      <a:cubicBezTo>
                        <a:pt x="4363" y="126905"/>
                        <a:pt x="6181" y="126905"/>
                        <a:pt x="7717" y="126123"/>
                      </a:cubicBezTo>
                      <a:lnTo>
                        <a:pt x="218073" y="4779"/>
                      </a:lnTo>
                      <a:cubicBezTo>
                        <a:pt x="219570" y="3781"/>
                        <a:pt x="219969" y="2484"/>
                        <a:pt x="218772" y="1885"/>
                      </a:cubicBezTo>
                      <a:close/>
                    </a:path>
                  </a:pathLst>
                </a:custGeom>
                <a:solidFill>
                  <a:srgbClr val="E0E0E0"/>
                </a:solidFill>
                <a:ln w="9963" cap="flat">
                  <a:noFill/>
                  <a:prstDash val="solid"/>
                  <a:miter/>
                </a:ln>
              </p:spPr>
              <p:txBody>
                <a:bodyPr rtlCol="0" anchor="ctr"/>
                <a:lstStyle/>
                <a:p>
                  <a:pPr defTabSz="685783">
                    <a:buClrTx/>
                    <a:defRPr/>
                  </a:pPr>
                  <a:endParaRPr lang="en-US" sz="1350" kern="1200" dirty="0">
                    <a:solidFill>
                      <a:prstClr val="black"/>
                    </a:solidFill>
                    <a:latin typeface="Calibri" panose="020F0502020204030204"/>
                    <a:ea typeface="+mn-ea"/>
                  </a:endParaRPr>
                </a:p>
              </p:txBody>
            </p:sp>
            <p:sp>
              <p:nvSpPr>
                <p:cNvPr id="2762" name="Freeform: Shape 2761">
                  <a:extLst>
                    <a:ext uri="{FF2B5EF4-FFF2-40B4-BE49-F238E27FC236}">
                      <a16:creationId xmlns:a16="http://schemas.microsoft.com/office/drawing/2014/main" id="{1675A1F1-E790-99FF-6E0B-4D59F0ACE72A}"/>
                    </a:ext>
                  </a:extLst>
                </p:cNvPr>
                <p:cNvSpPr/>
                <p:nvPr/>
              </p:nvSpPr>
              <p:spPr>
                <a:xfrm>
                  <a:off x="7005346" y="3984643"/>
                  <a:ext cx="219517" cy="126274"/>
                </a:xfrm>
                <a:custGeom>
                  <a:avLst/>
                  <a:gdLst>
                    <a:gd name="connsiteX0" fmla="*/ 218771 w 219517"/>
                    <a:gd name="connsiteY0" fmla="*/ 1850 h 126274"/>
                    <a:gd name="connsiteX1" fmla="*/ 216676 w 219517"/>
                    <a:gd name="connsiteY1" fmla="*/ 552 h 126274"/>
                    <a:gd name="connsiteX2" fmla="*/ 211786 w 219517"/>
                    <a:gd name="connsiteY2" fmla="*/ 552 h 126274"/>
                    <a:gd name="connsiteX3" fmla="*/ 1430 w 219517"/>
                    <a:gd name="connsiteY3" fmla="*/ 121597 h 126274"/>
                    <a:gd name="connsiteX4" fmla="*/ 732 w 219517"/>
                    <a:gd name="connsiteY4" fmla="*/ 124491 h 126274"/>
                    <a:gd name="connsiteX5" fmla="*/ 2927 w 219517"/>
                    <a:gd name="connsiteY5" fmla="*/ 125688 h 126274"/>
                    <a:gd name="connsiteX6" fmla="*/ 7817 w 219517"/>
                    <a:gd name="connsiteY6" fmla="*/ 125688 h 126274"/>
                    <a:gd name="connsiteX7" fmla="*/ 218273 w 219517"/>
                    <a:gd name="connsiteY7" fmla="*/ 4245 h 126274"/>
                    <a:gd name="connsiteX8" fmla="*/ 218771 w 219517"/>
                    <a:gd name="connsiteY8" fmla="*/ 1850 h 1262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9517" h="126274">
                      <a:moveTo>
                        <a:pt x="218771" y="1850"/>
                      </a:moveTo>
                      <a:lnTo>
                        <a:pt x="216676" y="552"/>
                      </a:lnTo>
                      <a:cubicBezTo>
                        <a:pt x="215129" y="-184"/>
                        <a:pt x="213333" y="-184"/>
                        <a:pt x="211786" y="552"/>
                      </a:cubicBezTo>
                      <a:lnTo>
                        <a:pt x="1430" y="121597"/>
                      </a:lnTo>
                      <a:cubicBezTo>
                        <a:pt x="-166" y="122495"/>
                        <a:pt x="-466" y="123792"/>
                        <a:pt x="732" y="124491"/>
                      </a:cubicBezTo>
                      <a:lnTo>
                        <a:pt x="2927" y="125688"/>
                      </a:lnTo>
                      <a:cubicBezTo>
                        <a:pt x="4463" y="126470"/>
                        <a:pt x="6281" y="126470"/>
                        <a:pt x="7817" y="125688"/>
                      </a:cubicBezTo>
                      <a:lnTo>
                        <a:pt x="218273" y="4245"/>
                      </a:lnTo>
                      <a:cubicBezTo>
                        <a:pt x="219670" y="3346"/>
                        <a:pt x="219969" y="1850"/>
                        <a:pt x="218771" y="1850"/>
                      </a:cubicBezTo>
                      <a:close/>
                    </a:path>
                  </a:pathLst>
                </a:custGeom>
                <a:solidFill>
                  <a:srgbClr val="E0E0E0"/>
                </a:solidFill>
                <a:ln w="9963" cap="flat">
                  <a:noFill/>
                  <a:prstDash val="solid"/>
                  <a:miter/>
                </a:ln>
              </p:spPr>
              <p:txBody>
                <a:bodyPr rtlCol="0" anchor="ctr"/>
                <a:lstStyle/>
                <a:p>
                  <a:pPr defTabSz="685783">
                    <a:buClrTx/>
                    <a:defRPr/>
                  </a:pPr>
                  <a:endParaRPr lang="en-US" sz="1350" kern="1200" dirty="0">
                    <a:solidFill>
                      <a:prstClr val="black"/>
                    </a:solidFill>
                    <a:latin typeface="Calibri" panose="020F0502020204030204"/>
                    <a:ea typeface="+mn-ea"/>
                  </a:endParaRPr>
                </a:p>
              </p:txBody>
            </p:sp>
            <p:sp>
              <p:nvSpPr>
                <p:cNvPr id="2763" name="Freeform: Shape 2762">
                  <a:extLst>
                    <a:ext uri="{FF2B5EF4-FFF2-40B4-BE49-F238E27FC236}">
                      <a16:creationId xmlns:a16="http://schemas.microsoft.com/office/drawing/2014/main" id="{8F4FA96B-B1BD-9B13-B753-91BFBEB5A903}"/>
                    </a:ext>
                  </a:extLst>
                </p:cNvPr>
                <p:cNvSpPr/>
                <p:nvPr/>
              </p:nvSpPr>
              <p:spPr>
                <a:xfrm>
                  <a:off x="6992745" y="3976826"/>
                  <a:ext cx="219258" cy="127062"/>
                </a:xfrm>
                <a:custGeom>
                  <a:avLst/>
                  <a:gdLst>
                    <a:gd name="connsiteX0" fmla="*/ 218599 w 219258"/>
                    <a:gd name="connsiteY0" fmla="*/ 1784 h 127062"/>
                    <a:gd name="connsiteX1" fmla="*/ 216404 w 219258"/>
                    <a:gd name="connsiteY1" fmla="*/ 587 h 127062"/>
                    <a:gd name="connsiteX2" fmla="*/ 211514 w 219258"/>
                    <a:gd name="connsiteY2" fmla="*/ 587 h 127062"/>
                    <a:gd name="connsiteX3" fmla="*/ 1358 w 219258"/>
                    <a:gd name="connsiteY3" fmla="*/ 122429 h 127062"/>
                    <a:gd name="connsiteX4" fmla="*/ 659 w 219258"/>
                    <a:gd name="connsiteY4" fmla="*/ 125223 h 127062"/>
                    <a:gd name="connsiteX5" fmla="*/ 2855 w 219258"/>
                    <a:gd name="connsiteY5" fmla="*/ 126521 h 127062"/>
                    <a:gd name="connsiteX6" fmla="*/ 7744 w 219258"/>
                    <a:gd name="connsiteY6" fmla="*/ 126521 h 127062"/>
                    <a:gd name="connsiteX7" fmla="*/ 217901 w 219258"/>
                    <a:gd name="connsiteY7" fmla="*/ 4678 h 127062"/>
                    <a:gd name="connsiteX8" fmla="*/ 218599 w 219258"/>
                    <a:gd name="connsiteY8" fmla="*/ 1784 h 127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9258" h="127062">
                      <a:moveTo>
                        <a:pt x="218599" y="1784"/>
                      </a:moveTo>
                      <a:lnTo>
                        <a:pt x="216404" y="587"/>
                      </a:lnTo>
                      <a:cubicBezTo>
                        <a:pt x="214868" y="-196"/>
                        <a:pt x="213050" y="-196"/>
                        <a:pt x="211514" y="587"/>
                      </a:cubicBezTo>
                      <a:lnTo>
                        <a:pt x="1358" y="122429"/>
                      </a:lnTo>
                      <a:cubicBezTo>
                        <a:pt x="-139" y="123327"/>
                        <a:pt x="-438" y="124625"/>
                        <a:pt x="659" y="125223"/>
                      </a:cubicBezTo>
                      <a:lnTo>
                        <a:pt x="2855" y="126521"/>
                      </a:lnTo>
                      <a:cubicBezTo>
                        <a:pt x="4405" y="127243"/>
                        <a:pt x="6195" y="127243"/>
                        <a:pt x="7744" y="126521"/>
                      </a:cubicBezTo>
                      <a:lnTo>
                        <a:pt x="217901" y="4678"/>
                      </a:lnTo>
                      <a:cubicBezTo>
                        <a:pt x="219398" y="3780"/>
                        <a:pt x="219697" y="2483"/>
                        <a:pt x="218599" y="1784"/>
                      </a:cubicBezTo>
                      <a:close/>
                    </a:path>
                  </a:pathLst>
                </a:custGeom>
                <a:solidFill>
                  <a:srgbClr val="E0E0E0"/>
                </a:solidFill>
                <a:ln w="9963" cap="flat">
                  <a:noFill/>
                  <a:prstDash val="solid"/>
                  <a:miter/>
                </a:ln>
              </p:spPr>
              <p:txBody>
                <a:bodyPr rtlCol="0" anchor="ctr"/>
                <a:lstStyle/>
                <a:p>
                  <a:pPr defTabSz="685783">
                    <a:buClrTx/>
                    <a:defRPr/>
                  </a:pPr>
                  <a:endParaRPr lang="en-US" sz="1350" kern="1200" dirty="0">
                    <a:solidFill>
                      <a:prstClr val="black"/>
                    </a:solidFill>
                    <a:latin typeface="Calibri" panose="020F0502020204030204"/>
                    <a:ea typeface="+mn-ea"/>
                  </a:endParaRPr>
                </a:p>
              </p:txBody>
            </p:sp>
            <p:sp>
              <p:nvSpPr>
                <p:cNvPr id="2764" name="Freeform: Shape 2763">
                  <a:extLst>
                    <a:ext uri="{FF2B5EF4-FFF2-40B4-BE49-F238E27FC236}">
                      <a16:creationId xmlns:a16="http://schemas.microsoft.com/office/drawing/2014/main" id="{5C357BF7-99AD-3FE6-4253-BF5697109A72}"/>
                    </a:ext>
                  </a:extLst>
                </p:cNvPr>
                <p:cNvSpPr/>
                <p:nvPr/>
              </p:nvSpPr>
              <p:spPr>
                <a:xfrm>
                  <a:off x="6879545" y="4081492"/>
                  <a:ext cx="68555" cy="39815"/>
                </a:xfrm>
                <a:custGeom>
                  <a:avLst/>
                  <a:gdLst>
                    <a:gd name="connsiteX0" fmla="*/ 68556 w 68555"/>
                    <a:gd name="connsiteY0" fmla="*/ 17064 h 39815"/>
                    <a:gd name="connsiteX1" fmla="*/ 29637 w 68555"/>
                    <a:gd name="connsiteY1" fmla="*/ 39816 h 39815"/>
                    <a:gd name="connsiteX2" fmla="*/ 0 w 68555"/>
                    <a:gd name="connsiteY2" fmla="*/ 22752 h 39815"/>
                    <a:gd name="connsiteX3" fmla="*/ 39018 w 68555"/>
                    <a:gd name="connsiteY3" fmla="*/ 0 h 39815"/>
                    <a:gd name="connsiteX4" fmla="*/ 68556 w 68555"/>
                    <a:gd name="connsiteY4" fmla="*/ 17064 h 398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555" h="39815">
                      <a:moveTo>
                        <a:pt x="68556" y="17064"/>
                      </a:moveTo>
                      <a:lnTo>
                        <a:pt x="29637" y="39816"/>
                      </a:lnTo>
                      <a:lnTo>
                        <a:pt x="0" y="22752"/>
                      </a:lnTo>
                      <a:lnTo>
                        <a:pt x="39018" y="0"/>
                      </a:lnTo>
                      <a:lnTo>
                        <a:pt x="68556" y="17064"/>
                      </a:lnTo>
                      <a:close/>
                    </a:path>
                  </a:pathLst>
                </a:custGeom>
                <a:solidFill>
                  <a:srgbClr val="FAFAFA"/>
                </a:solidFill>
                <a:ln w="9963" cap="flat">
                  <a:noFill/>
                  <a:prstDash val="solid"/>
                  <a:miter/>
                </a:ln>
              </p:spPr>
              <p:txBody>
                <a:bodyPr rtlCol="0" anchor="ctr"/>
                <a:lstStyle/>
                <a:p>
                  <a:pPr defTabSz="685783">
                    <a:buClrTx/>
                    <a:defRPr/>
                  </a:pPr>
                  <a:endParaRPr lang="en-US" sz="1350" kern="1200" dirty="0">
                    <a:solidFill>
                      <a:prstClr val="black"/>
                    </a:solidFill>
                    <a:latin typeface="Calibri" panose="020F0502020204030204"/>
                    <a:ea typeface="+mn-ea"/>
                  </a:endParaRPr>
                </a:p>
              </p:txBody>
            </p:sp>
            <p:sp>
              <p:nvSpPr>
                <p:cNvPr id="2765" name="Freeform: Shape 2764">
                  <a:extLst>
                    <a:ext uri="{FF2B5EF4-FFF2-40B4-BE49-F238E27FC236}">
                      <a16:creationId xmlns:a16="http://schemas.microsoft.com/office/drawing/2014/main" id="{7CBF2B8B-B2AE-4EF4-121A-5C6AAA3D9878}"/>
                    </a:ext>
                  </a:extLst>
                </p:cNvPr>
                <p:cNvSpPr/>
                <p:nvPr/>
              </p:nvSpPr>
              <p:spPr>
                <a:xfrm>
                  <a:off x="6877549" y="4080760"/>
                  <a:ext cx="73145" cy="41483"/>
                </a:xfrm>
                <a:custGeom>
                  <a:avLst/>
                  <a:gdLst>
                    <a:gd name="connsiteX0" fmla="*/ 67757 w 73145"/>
                    <a:gd name="connsiteY0" fmla="*/ 18096 h 41483"/>
                    <a:gd name="connsiteX1" fmla="*/ 40614 w 73145"/>
                    <a:gd name="connsiteY1" fmla="*/ 2429 h 41483"/>
                    <a:gd name="connsiteX2" fmla="*/ 4890 w 73145"/>
                    <a:gd name="connsiteY2" fmla="*/ 23285 h 41483"/>
                    <a:gd name="connsiteX3" fmla="*/ 32032 w 73145"/>
                    <a:gd name="connsiteY3" fmla="*/ 38952 h 41483"/>
                    <a:gd name="connsiteX4" fmla="*/ 39916 w 73145"/>
                    <a:gd name="connsiteY4" fmla="*/ 134 h 41483"/>
                    <a:gd name="connsiteX5" fmla="*/ 41213 w 73145"/>
                    <a:gd name="connsiteY5" fmla="*/ 134 h 41483"/>
                    <a:gd name="connsiteX6" fmla="*/ 43209 w 73145"/>
                    <a:gd name="connsiteY6" fmla="*/ 134 h 41483"/>
                    <a:gd name="connsiteX7" fmla="*/ 73145 w 73145"/>
                    <a:gd name="connsiteY7" fmla="*/ 17198 h 41483"/>
                    <a:gd name="connsiteX8" fmla="*/ 73145 w 73145"/>
                    <a:gd name="connsiteY8" fmla="*/ 18096 h 41483"/>
                    <a:gd name="connsiteX9" fmla="*/ 34128 w 73145"/>
                    <a:gd name="connsiteY9" fmla="*/ 40848 h 41483"/>
                    <a:gd name="connsiteX10" fmla="*/ 31932 w 73145"/>
                    <a:gd name="connsiteY10" fmla="*/ 41347 h 41483"/>
                    <a:gd name="connsiteX11" fmla="*/ 29936 w 73145"/>
                    <a:gd name="connsiteY11" fmla="*/ 41347 h 41483"/>
                    <a:gd name="connsiteX12" fmla="*/ 0 w 73145"/>
                    <a:gd name="connsiteY12" fmla="*/ 24283 h 41483"/>
                    <a:gd name="connsiteX13" fmla="*/ 0 w 73145"/>
                    <a:gd name="connsiteY13" fmla="*/ 23484 h 41483"/>
                    <a:gd name="connsiteX14" fmla="*/ 39018 w 73145"/>
                    <a:gd name="connsiteY14" fmla="*/ 732 h 41483"/>
                    <a:gd name="connsiteX15" fmla="*/ 39916 w 73145"/>
                    <a:gd name="connsiteY15" fmla="*/ 134 h 414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3145" h="41483">
                      <a:moveTo>
                        <a:pt x="67757" y="18096"/>
                      </a:moveTo>
                      <a:lnTo>
                        <a:pt x="40614" y="2429"/>
                      </a:lnTo>
                      <a:lnTo>
                        <a:pt x="4890" y="23285"/>
                      </a:lnTo>
                      <a:lnTo>
                        <a:pt x="32032" y="38952"/>
                      </a:lnTo>
                      <a:close/>
                      <a:moveTo>
                        <a:pt x="39916" y="134"/>
                      </a:moveTo>
                      <a:lnTo>
                        <a:pt x="41213" y="134"/>
                      </a:lnTo>
                      <a:cubicBezTo>
                        <a:pt x="41866" y="-45"/>
                        <a:pt x="42555" y="-45"/>
                        <a:pt x="43209" y="134"/>
                      </a:cubicBezTo>
                      <a:lnTo>
                        <a:pt x="73145" y="17198"/>
                      </a:lnTo>
                      <a:cubicBezTo>
                        <a:pt x="73145" y="17198"/>
                        <a:pt x="73145" y="17796"/>
                        <a:pt x="73145" y="18096"/>
                      </a:cubicBezTo>
                      <a:lnTo>
                        <a:pt x="34128" y="40848"/>
                      </a:lnTo>
                      <a:cubicBezTo>
                        <a:pt x="33434" y="41151"/>
                        <a:pt x="32689" y="41320"/>
                        <a:pt x="31932" y="41347"/>
                      </a:cubicBezTo>
                      <a:cubicBezTo>
                        <a:pt x="31280" y="41530"/>
                        <a:pt x="30589" y="41530"/>
                        <a:pt x="29936" y="41347"/>
                      </a:cubicBezTo>
                      <a:lnTo>
                        <a:pt x="0" y="24283"/>
                      </a:lnTo>
                      <a:cubicBezTo>
                        <a:pt x="0" y="24283"/>
                        <a:pt x="0" y="23784"/>
                        <a:pt x="0" y="23484"/>
                      </a:cubicBezTo>
                      <a:lnTo>
                        <a:pt x="39018" y="732"/>
                      </a:lnTo>
                      <a:cubicBezTo>
                        <a:pt x="39253" y="450"/>
                        <a:pt x="39565" y="242"/>
                        <a:pt x="39916" y="134"/>
                      </a:cubicBezTo>
                      <a:close/>
                    </a:path>
                  </a:pathLst>
                </a:custGeom>
                <a:solidFill>
                  <a:srgbClr val="455A64"/>
                </a:solidFill>
                <a:ln w="9963" cap="flat">
                  <a:noFill/>
                  <a:prstDash val="solid"/>
                  <a:miter/>
                </a:ln>
              </p:spPr>
              <p:txBody>
                <a:bodyPr rtlCol="0" anchor="ctr"/>
                <a:lstStyle/>
                <a:p>
                  <a:pPr defTabSz="685783">
                    <a:buClrTx/>
                    <a:defRPr/>
                  </a:pPr>
                  <a:endParaRPr lang="en-US" sz="1350" kern="1200" dirty="0">
                    <a:solidFill>
                      <a:prstClr val="black"/>
                    </a:solidFill>
                    <a:latin typeface="Calibri" panose="020F0502020204030204"/>
                    <a:ea typeface="+mn-ea"/>
                  </a:endParaRPr>
                </a:p>
              </p:txBody>
            </p:sp>
            <p:sp>
              <p:nvSpPr>
                <p:cNvPr id="2766" name="Freeform: Shape 2765">
                  <a:extLst>
                    <a:ext uri="{FF2B5EF4-FFF2-40B4-BE49-F238E27FC236}">
                      <a16:creationId xmlns:a16="http://schemas.microsoft.com/office/drawing/2014/main" id="{19E177EA-849F-10BD-C58A-24E9A0CB2B66}"/>
                    </a:ext>
                  </a:extLst>
                </p:cNvPr>
                <p:cNvSpPr/>
                <p:nvPr/>
              </p:nvSpPr>
              <p:spPr>
                <a:xfrm>
                  <a:off x="6964033" y="3960359"/>
                  <a:ext cx="219376" cy="126709"/>
                </a:xfrm>
                <a:custGeom>
                  <a:avLst/>
                  <a:gdLst>
                    <a:gd name="connsiteX0" fmla="*/ 218772 w 219376"/>
                    <a:gd name="connsiteY0" fmla="*/ 1885 h 126709"/>
                    <a:gd name="connsiteX1" fmla="*/ 216676 w 219376"/>
                    <a:gd name="connsiteY1" fmla="*/ 588 h 126709"/>
                    <a:gd name="connsiteX2" fmla="*/ 211687 w 219376"/>
                    <a:gd name="connsiteY2" fmla="*/ 588 h 126709"/>
                    <a:gd name="connsiteX3" fmla="*/ 1430 w 219376"/>
                    <a:gd name="connsiteY3" fmla="*/ 122031 h 126709"/>
                    <a:gd name="connsiteX4" fmla="*/ 732 w 219376"/>
                    <a:gd name="connsiteY4" fmla="*/ 124925 h 126709"/>
                    <a:gd name="connsiteX5" fmla="*/ 2827 w 219376"/>
                    <a:gd name="connsiteY5" fmla="*/ 126123 h 126709"/>
                    <a:gd name="connsiteX6" fmla="*/ 7717 w 219376"/>
                    <a:gd name="connsiteY6" fmla="*/ 126123 h 126709"/>
                    <a:gd name="connsiteX7" fmla="*/ 218073 w 219376"/>
                    <a:gd name="connsiteY7" fmla="*/ 4679 h 126709"/>
                    <a:gd name="connsiteX8" fmla="*/ 218772 w 219376"/>
                    <a:gd name="connsiteY8" fmla="*/ 1885 h 126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9376" h="126709">
                      <a:moveTo>
                        <a:pt x="218772" y="1885"/>
                      </a:moveTo>
                      <a:lnTo>
                        <a:pt x="216676" y="588"/>
                      </a:lnTo>
                      <a:cubicBezTo>
                        <a:pt x="215105" y="-196"/>
                        <a:pt x="213257" y="-196"/>
                        <a:pt x="211687" y="588"/>
                      </a:cubicBezTo>
                      <a:lnTo>
                        <a:pt x="1430" y="122031"/>
                      </a:lnTo>
                      <a:cubicBezTo>
                        <a:pt x="-166" y="122929"/>
                        <a:pt x="-466" y="124227"/>
                        <a:pt x="732" y="124925"/>
                      </a:cubicBezTo>
                      <a:lnTo>
                        <a:pt x="2827" y="126123"/>
                      </a:lnTo>
                      <a:cubicBezTo>
                        <a:pt x="4363" y="126905"/>
                        <a:pt x="6181" y="126905"/>
                        <a:pt x="7717" y="126123"/>
                      </a:cubicBezTo>
                      <a:lnTo>
                        <a:pt x="218073" y="4679"/>
                      </a:lnTo>
                      <a:cubicBezTo>
                        <a:pt x="219670" y="3781"/>
                        <a:pt x="219670" y="2484"/>
                        <a:pt x="218772" y="1885"/>
                      </a:cubicBezTo>
                      <a:close/>
                    </a:path>
                  </a:pathLst>
                </a:custGeom>
                <a:solidFill>
                  <a:srgbClr val="E0E0E0"/>
                </a:solidFill>
                <a:ln w="9963" cap="flat">
                  <a:noFill/>
                  <a:prstDash val="solid"/>
                  <a:miter/>
                </a:ln>
              </p:spPr>
              <p:txBody>
                <a:bodyPr rtlCol="0" anchor="ctr"/>
                <a:lstStyle/>
                <a:p>
                  <a:pPr defTabSz="685783">
                    <a:buClrTx/>
                    <a:defRPr/>
                  </a:pPr>
                  <a:endParaRPr lang="en-US" sz="1350" kern="1200" dirty="0">
                    <a:solidFill>
                      <a:prstClr val="black"/>
                    </a:solidFill>
                    <a:latin typeface="Calibri" panose="020F0502020204030204"/>
                    <a:ea typeface="+mn-ea"/>
                  </a:endParaRPr>
                </a:p>
              </p:txBody>
            </p:sp>
            <p:sp>
              <p:nvSpPr>
                <p:cNvPr id="2767" name="Freeform: Shape 2766">
                  <a:extLst>
                    <a:ext uri="{FF2B5EF4-FFF2-40B4-BE49-F238E27FC236}">
                      <a16:creationId xmlns:a16="http://schemas.microsoft.com/office/drawing/2014/main" id="{1170AB06-73E2-2376-66CD-1AB1E6AAA485}"/>
                    </a:ext>
                  </a:extLst>
                </p:cNvPr>
                <p:cNvSpPr/>
                <p:nvPr/>
              </p:nvSpPr>
              <p:spPr>
                <a:xfrm>
                  <a:off x="6951133" y="3952910"/>
                  <a:ext cx="219458" cy="127072"/>
                </a:xfrm>
                <a:custGeom>
                  <a:avLst/>
                  <a:gdLst>
                    <a:gd name="connsiteX0" fmla="*/ 218799 w 219458"/>
                    <a:gd name="connsiteY0" fmla="*/ 1850 h 127072"/>
                    <a:gd name="connsiteX1" fmla="*/ 216604 w 219458"/>
                    <a:gd name="connsiteY1" fmla="*/ 552 h 127072"/>
                    <a:gd name="connsiteX2" fmla="*/ 211714 w 219458"/>
                    <a:gd name="connsiteY2" fmla="*/ 552 h 127072"/>
                    <a:gd name="connsiteX3" fmla="*/ 1358 w 219458"/>
                    <a:gd name="connsiteY3" fmla="*/ 122395 h 127072"/>
                    <a:gd name="connsiteX4" fmla="*/ 660 w 219458"/>
                    <a:gd name="connsiteY4" fmla="*/ 125289 h 127072"/>
                    <a:gd name="connsiteX5" fmla="*/ 2855 w 219458"/>
                    <a:gd name="connsiteY5" fmla="*/ 126486 h 127072"/>
                    <a:gd name="connsiteX6" fmla="*/ 7745 w 219458"/>
                    <a:gd name="connsiteY6" fmla="*/ 126486 h 127072"/>
                    <a:gd name="connsiteX7" fmla="*/ 218100 w 219458"/>
                    <a:gd name="connsiteY7" fmla="*/ 5043 h 127072"/>
                    <a:gd name="connsiteX8" fmla="*/ 218799 w 219458"/>
                    <a:gd name="connsiteY8" fmla="*/ 1850 h 1270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9458" h="127072">
                      <a:moveTo>
                        <a:pt x="218799" y="1850"/>
                      </a:moveTo>
                      <a:lnTo>
                        <a:pt x="216604" y="552"/>
                      </a:lnTo>
                      <a:cubicBezTo>
                        <a:pt x="215057" y="-184"/>
                        <a:pt x="213261" y="-184"/>
                        <a:pt x="211714" y="552"/>
                      </a:cubicBezTo>
                      <a:lnTo>
                        <a:pt x="1358" y="122395"/>
                      </a:lnTo>
                      <a:cubicBezTo>
                        <a:pt x="-139" y="123293"/>
                        <a:pt x="-438" y="124590"/>
                        <a:pt x="660" y="125289"/>
                      </a:cubicBezTo>
                      <a:lnTo>
                        <a:pt x="2855" y="126486"/>
                      </a:lnTo>
                      <a:cubicBezTo>
                        <a:pt x="4391" y="127268"/>
                        <a:pt x="6209" y="127268"/>
                        <a:pt x="7745" y="126486"/>
                      </a:cubicBezTo>
                      <a:lnTo>
                        <a:pt x="218100" y="5043"/>
                      </a:lnTo>
                      <a:cubicBezTo>
                        <a:pt x="219597" y="3646"/>
                        <a:pt x="219897" y="2448"/>
                        <a:pt x="218799" y="1850"/>
                      </a:cubicBezTo>
                      <a:close/>
                    </a:path>
                  </a:pathLst>
                </a:custGeom>
                <a:solidFill>
                  <a:srgbClr val="E0E0E0"/>
                </a:solidFill>
                <a:ln w="9963" cap="flat">
                  <a:noFill/>
                  <a:prstDash val="solid"/>
                  <a:miter/>
                </a:ln>
              </p:spPr>
              <p:txBody>
                <a:bodyPr rtlCol="0" anchor="ctr"/>
                <a:lstStyle/>
                <a:p>
                  <a:pPr defTabSz="685783">
                    <a:buClrTx/>
                    <a:defRPr/>
                  </a:pPr>
                  <a:endParaRPr lang="en-US" sz="1350" kern="1200" dirty="0">
                    <a:solidFill>
                      <a:prstClr val="black"/>
                    </a:solidFill>
                    <a:latin typeface="Calibri" panose="020F0502020204030204"/>
                    <a:ea typeface="+mn-ea"/>
                  </a:endParaRPr>
                </a:p>
              </p:txBody>
            </p:sp>
            <p:sp>
              <p:nvSpPr>
                <p:cNvPr id="2768" name="Freeform: Shape 2767">
                  <a:extLst>
                    <a:ext uri="{FF2B5EF4-FFF2-40B4-BE49-F238E27FC236}">
                      <a16:creationId xmlns:a16="http://schemas.microsoft.com/office/drawing/2014/main" id="{6A9F3E2F-C0F0-CA63-6A91-9FCB001155D6}"/>
                    </a:ext>
                  </a:extLst>
                </p:cNvPr>
                <p:cNvSpPr/>
                <p:nvPr/>
              </p:nvSpPr>
              <p:spPr>
                <a:xfrm>
                  <a:off x="6938260" y="3945492"/>
                  <a:ext cx="219458" cy="126708"/>
                </a:xfrm>
                <a:custGeom>
                  <a:avLst/>
                  <a:gdLst>
                    <a:gd name="connsiteX0" fmla="*/ 218799 w 219458"/>
                    <a:gd name="connsiteY0" fmla="*/ 1784 h 126708"/>
                    <a:gd name="connsiteX1" fmla="*/ 216603 w 219458"/>
                    <a:gd name="connsiteY1" fmla="*/ 587 h 126708"/>
                    <a:gd name="connsiteX2" fmla="*/ 211714 w 219458"/>
                    <a:gd name="connsiteY2" fmla="*/ 587 h 126708"/>
                    <a:gd name="connsiteX3" fmla="*/ 1358 w 219458"/>
                    <a:gd name="connsiteY3" fmla="*/ 122030 h 126708"/>
                    <a:gd name="connsiteX4" fmla="*/ 660 w 219458"/>
                    <a:gd name="connsiteY4" fmla="*/ 124824 h 126708"/>
                    <a:gd name="connsiteX5" fmla="*/ 2855 w 219458"/>
                    <a:gd name="connsiteY5" fmla="*/ 126122 h 126708"/>
                    <a:gd name="connsiteX6" fmla="*/ 7744 w 219458"/>
                    <a:gd name="connsiteY6" fmla="*/ 126122 h 126708"/>
                    <a:gd name="connsiteX7" fmla="*/ 218101 w 219458"/>
                    <a:gd name="connsiteY7" fmla="*/ 4678 h 126708"/>
                    <a:gd name="connsiteX8" fmla="*/ 218799 w 219458"/>
                    <a:gd name="connsiteY8" fmla="*/ 1784 h 1267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9458" h="126708">
                      <a:moveTo>
                        <a:pt x="218799" y="1784"/>
                      </a:moveTo>
                      <a:lnTo>
                        <a:pt x="216603" y="587"/>
                      </a:lnTo>
                      <a:cubicBezTo>
                        <a:pt x="215067" y="-196"/>
                        <a:pt x="213250" y="-196"/>
                        <a:pt x="211714" y="587"/>
                      </a:cubicBezTo>
                      <a:lnTo>
                        <a:pt x="1358" y="122030"/>
                      </a:lnTo>
                      <a:cubicBezTo>
                        <a:pt x="-139" y="122928"/>
                        <a:pt x="-438" y="124226"/>
                        <a:pt x="660" y="124824"/>
                      </a:cubicBezTo>
                      <a:lnTo>
                        <a:pt x="2855" y="126122"/>
                      </a:lnTo>
                      <a:cubicBezTo>
                        <a:pt x="4391" y="126904"/>
                        <a:pt x="6208" y="126904"/>
                        <a:pt x="7744" y="126122"/>
                      </a:cubicBezTo>
                      <a:lnTo>
                        <a:pt x="218101" y="4678"/>
                      </a:lnTo>
                      <a:cubicBezTo>
                        <a:pt x="219597" y="3780"/>
                        <a:pt x="219897" y="2483"/>
                        <a:pt x="218799" y="1784"/>
                      </a:cubicBezTo>
                      <a:close/>
                    </a:path>
                  </a:pathLst>
                </a:custGeom>
                <a:solidFill>
                  <a:srgbClr val="E0E0E0"/>
                </a:solidFill>
                <a:ln w="9963" cap="flat">
                  <a:noFill/>
                  <a:prstDash val="solid"/>
                  <a:miter/>
                </a:ln>
              </p:spPr>
              <p:txBody>
                <a:bodyPr rtlCol="0" anchor="ctr"/>
                <a:lstStyle/>
                <a:p>
                  <a:pPr defTabSz="685783">
                    <a:buClrTx/>
                    <a:defRPr/>
                  </a:pPr>
                  <a:endParaRPr lang="en-US" sz="1350" kern="1200" dirty="0">
                    <a:solidFill>
                      <a:prstClr val="black"/>
                    </a:solidFill>
                    <a:latin typeface="Calibri" panose="020F0502020204030204"/>
                    <a:ea typeface="+mn-ea"/>
                  </a:endParaRPr>
                </a:p>
              </p:txBody>
            </p:sp>
          </p:grpSp>
          <p:grpSp>
            <p:nvGrpSpPr>
              <p:cNvPr id="31" name="Graphic 2">
                <a:extLst>
                  <a:ext uri="{FF2B5EF4-FFF2-40B4-BE49-F238E27FC236}">
                    <a16:creationId xmlns:a16="http://schemas.microsoft.com/office/drawing/2014/main" id="{E49C6E12-B46C-184F-C9A1-D5C58C3BB452}"/>
                  </a:ext>
                </a:extLst>
              </p:cNvPr>
              <p:cNvGrpSpPr/>
              <p:nvPr/>
            </p:nvGrpSpPr>
            <p:grpSpPr>
              <a:xfrm>
                <a:off x="5934739" y="2975328"/>
                <a:ext cx="917898" cy="1043555"/>
                <a:chOff x="5934739" y="2975328"/>
                <a:chExt cx="917898" cy="1043555"/>
              </a:xfrm>
            </p:grpSpPr>
            <p:sp>
              <p:nvSpPr>
                <p:cNvPr id="2721" name="Freeform: Shape 2720">
                  <a:extLst>
                    <a:ext uri="{FF2B5EF4-FFF2-40B4-BE49-F238E27FC236}">
                      <a16:creationId xmlns:a16="http://schemas.microsoft.com/office/drawing/2014/main" id="{8E318CE9-1310-A568-256D-983B3D550FBA}"/>
                    </a:ext>
                  </a:extLst>
                </p:cNvPr>
                <p:cNvSpPr/>
                <p:nvPr/>
              </p:nvSpPr>
              <p:spPr>
                <a:xfrm>
                  <a:off x="6787539" y="3951267"/>
                  <a:ext cx="65098" cy="67615"/>
                </a:xfrm>
                <a:custGeom>
                  <a:avLst/>
                  <a:gdLst>
                    <a:gd name="connsiteX0" fmla="*/ 36922 w 65098"/>
                    <a:gd name="connsiteY0" fmla="*/ 0 h 67615"/>
                    <a:gd name="connsiteX1" fmla="*/ 64963 w 65098"/>
                    <a:gd name="connsiteY1" fmla="*/ 64663 h 67615"/>
                    <a:gd name="connsiteX2" fmla="*/ 63659 w 65098"/>
                    <a:gd name="connsiteY2" fmla="*/ 67481 h 67615"/>
                    <a:gd name="connsiteX3" fmla="*/ 61870 w 65098"/>
                    <a:gd name="connsiteY3" fmla="*/ 67358 h 67615"/>
                    <a:gd name="connsiteX4" fmla="*/ 0 w 65098"/>
                    <a:gd name="connsiteY4" fmla="*/ 32831 h 676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098" h="67615">
                      <a:moveTo>
                        <a:pt x="36922" y="0"/>
                      </a:moveTo>
                      <a:lnTo>
                        <a:pt x="64963" y="64663"/>
                      </a:lnTo>
                      <a:cubicBezTo>
                        <a:pt x="65381" y="65801"/>
                        <a:pt x="64797" y="67063"/>
                        <a:pt x="63659" y="67481"/>
                      </a:cubicBezTo>
                      <a:cubicBezTo>
                        <a:pt x="63072" y="67697"/>
                        <a:pt x="62421" y="67652"/>
                        <a:pt x="61870" y="67358"/>
                      </a:cubicBezTo>
                      <a:lnTo>
                        <a:pt x="0" y="32831"/>
                      </a:lnTo>
                      <a:close/>
                    </a:path>
                  </a:pathLst>
                </a:custGeom>
                <a:solidFill>
                  <a:srgbClr val="FFA8A7"/>
                </a:solidFill>
                <a:ln w="9963" cap="flat">
                  <a:noFill/>
                  <a:prstDash val="solid"/>
                  <a:miter/>
                </a:ln>
              </p:spPr>
              <p:txBody>
                <a:bodyPr rtlCol="0" anchor="ctr"/>
                <a:lstStyle/>
                <a:p>
                  <a:pPr defTabSz="685783">
                    <a:buClrTx/>
                    <a:defRPr/>
                  </a:pPr>
                  <a:endParaRPr lang="en-US" sz="1350" kern="1200" dirty="0">
                    <a:solidFill>
                      <a:prstClr val="black"/>
                    </a:solidFill>
                    <a:latin typeface="Calibri" panose="020F0502020204030204"/>
                    <a:ea typeface="+mn-ea"/>
                  </a:endParaRPr>
                </a:p>
              </p:txBody>
            </p:sp>
            <p:sp>
              <p:nvSpPr>
                <p:cNvPr id="2722" name="Freeform: Shape 2721">
                  <a:extLst>
                    <a:ext uri="{FF2B5EF4-FFF2-40B4-BE49-F238E27FC236}">
                      <a16:creationId xmlns:a16="http://schemas.microsoft.com/office/drawing/2014/main" id="{7491A89E-80BD-3CD7-637C-90FC59A9EEEA}"/>
                    </a:ext>
                  </a:extLst>
                </p:cNvPr>
                <p:cNvSpPr/>
                <p:nvPr/>
              </p:nvSpPr>
              <p:spPr>
                <a:xfrm>
                  <a:off x="6835837" y="4003257"/>
                  <a:ext cx="16799" cy="15626"/>
                </a:xfrm>
                <a:custGeom>
                  <a:avLst/>
                  <a:gdLst>
                    <a:gd name="connsiteX0" fmla="*/ 13571 w 16799"/>
                    <a:gd name="connsiteY0" fmla="*/ 15368 h 15626"/>
                    <a:gd name="connsiteX1" fmla="*/ 16541 w 16799"/>
                    <a:gd name="connsiteY1" fmla="*/ 14463 h 15626"/>
                    <a:gd name="connsiteX2" fmla="*/ 16665 w 16799"/>
                    <a:gd name="connsiteY2" fmla="*/ 12673 h 15626"/>
                    <a:gd name="connsiteX3" fmla="*/ 11176 w 16799"/>
                    <a:gd name="connsiteY3" fmla="*/ 0 h 15626"/>
                    <a:gd name="connsiteX4" fmla="*/ 11176 w 16799"/>
                    <a:gd name="connsiteY4" fmla="*/ 0 h 15626"/>
                    <a:gd name="connsiteX5" fmla="*/ 1197 w 16799"/>
                    <a:gd name="connsiteY5" fmla="*/ 7784 h 15626"/>
                    <a:gd name="connsiteX6" fmla="*/ 0 w 16799"/>
                    <a:gd name="connsiteY6" fmla="*/ 7784 h 156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799" h="15626">
                      <a:moveTo>
                        <a:pt x="13571" y="15368"/>
                      </a:moveTo>
                      <a:cubicBezTo>
                        <a:pt x="14641" y="15938"/>
                        <a:pt x="15971" y="15533"/>
                        <a:pt x="16541" y="14463"/>
                      </a:cubicBezTo>
                      <a:cubicBezTo>
                        <a:pt x="16835" y="13911"/>
                        <a:pt x="16880" y="13260"/>
                        <a:pt x="16665" y="12673"/>
                      </a:cubicBezTo>
                      <a:lnTo>
                        <a:pt x="11176" y="0"/>
                      </a:lnTo>
                      <a:lnTo>
                        <a:pt x="11176" y="0"/>
                      </a:lnTo>
                      <a:cubicBezTo>
                        <a:pt x="9625" y="4298"/>
                        <a:pt x="5744" y="7325"/>
                        <a:pt x="1197" y="7784"/>
                      </a:cubicBezTo>
                      <a:lnTo>
                        <a:pt x="0" y="7784"/>
                      </a:lnTo>
                      <a:close/>
                    </a:path>
                  </a:pathLst>
                </a:custGeom>
                <a:solidFill>
                  <a:srgbClr val="263238"/>
                </a:solidFill>
                <a:ln w="9963" cap="flat">
                  <a:noFill/>
                  <a:prstDash val="solid"/>
                  <a:miter/>
                </a:ln>
              </p:spPr>
              <p:txBody>
                <a:bodyPr rtlCol="0" anchor="ctr"/>
                <a:lstStyle/>
                <a:p>
                  <a:pPr defTabSz="685783">
                    <a:buClrTx/>
                    <a:defRPr/>
                  </a:pPr>
                  <a:endParaRPr lang="en-US" sz="1350" kern="1200" dirty="0">
                    <a:solidFill>
                      <a:prstClr val="black"/>
                    </a:solidFill>
                    <a:latin typeface="Calibri" panose="020F0502020204030204"/>
                    <a:ea typeface="+mn-ea"/>
                  </a:endParaRPr>
                </a:p>
              </p:txBody>
            </p:sp>
            <p:sp>
              <p:nvSpPr>
                <p:cNvPr id="2723" name="Freeform: Shape 2722">
                  <a:extLst>
                    <a:ext uri="{FF2B5EF4-FFF2-40B4-BE49-F238E27FC236}">
                      <a16:creationId xmlns:a16="http://schemas.microsoft.com/office/drawing/2014/main" id="{4B050232-0D9C-15E3-1D14-54546806A54E}"/>
                    </a:ext>
                  </a:extLst>
                </p:cNvPr>
                <p:cNvSpPr/>
                <p:nvPr/>
              </p:nvSpPr>
              <p:spPr>
                <a:xfrm>
                  <a:off x="6588260" y="3730433"/>
                  <a:ext cx="236201" cy="253661"/>
                </a:xfrm>
                <a:custGeom>
                  <a:avLst/>
                  <a:gdLst>
                    <a:gd name="connsiteX0" fmla="*/ 0 w 236201"/>
                    <a:gd name="connsiteY0" fmla="*/ 33330 h 253661"/>
                    <a:gd name="connsiteX1" fmla="*/ 4391 w 236201"/>
                    <a:gd name="connsiteY1" fmla="*/ 38120 h 253661"/>
                    <a:gd name="connsiteX2" fmla="*/ 9680 w 236201"/>
                    <a:gd name="connsiteY2" fmla="*/ 44007 h 253661"/>
                    <a:gd name="connsiteX3" fmla="*/ 199279 w 236201"/>
                    <a:gd name="connsiteY3" fmla="*/ 253565 h 253661"/>
                    <a:gd name="connsiteX4" fmla="*/ 221333 w 236201"/>
                    <a:gd name="connsiteY4" fmla="*/ 246779 h 253661"/>
                    <a:gd name="connsiteX5" fmla="*/ 236201 w 236201"/>
                    <a:gd name="connsiteY5" fmla="*/ 220734 h 253661"/>
                    <a:gd name="connsiteX6" fmla="*/ 46602 w 236201"/>
                    <a:gd name="connsiteY6" fmla="*/ 11177 h 253661"/>
                    <a:gd name="connsiteX7" fmla="*/ 36623 w 236201"/>
                    <a:gd name="connsiteY7" fmla="*/ 0 h 253661"/>
                    <a:gd name="connsiteX8" fmla="*/ 0 w 236201"/>
                    <a:gd name="connsiteY8" fmla="*/ 33330 h 2536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201" h="253661">
                      <a:moveTo>
                        <a:pt x="0" y="33330"/>
                      </a:moveTo>
                      <a:lnTo>
                        <a:pt x="4391" y="38120"/>
                      </a:lnTo>
                      <a:lnTo>
                        <a:pt x="9680" y="44007"/>
                      </a:lnTo>
                      <a:lnTo>
                        <a:pt x="199279" y="253565"/>
                      </a:lnTo>
                      <a:cubicBezTo>
                        <a:pt x="207226" y="254190"/>
                        <a:pt x="215112" y="251764"/>
                        <a:pt x="221333" y="246779"/>
                      </a:cubicBezTo>
                      <a:cubicBezTo>
                        <a:pt x="230298" y="241097"/>
                        <a:pt x="235866" y="231343"/>
                        <a:pt x="236201" y="220734"/>
                      </a:cubicBezTo>
                      <a:lnTo>
                        <a:pt x="46602" y="11177"/>
                      </a:lnTo>
                      <a:lnTo>
                        <a:pt x="36623" y="0"/>
                      </a:lnTo>
                      <a:cubicBezTo>
                        <a:pt x="42710" y="7684"/>
                        <a:pt x="6686" y="40814"/>
                        <a:pt x="0" y="33330"/>
                      </a:cubicBezTo>
                      <a:close/>
                    </a:path>
                  </a:pathLst>
                </a:custGeom>
                <a:solidFill>
                  <a:srgbClr val="407BFF"/>
                </a:solidFill>
                <a:ln w="9963" cap="flat">
                  <a:noFill/>
                  <a:prstDash val="solid"/>
                  <a:miter/>
                </a:ln>
              </p:spPr>
              <p:txBody>
                <a:bodyPr rtlCol="0" anchor="ctr"/>
                <a:lstStyle/>
                <a:p>
                  <a:pPr defTabSz="685783">
                    <a:buClrTx/>
                    <a:defRPr/>
                  </a:pPr>
                  <a:endParaRPr lang="en-US" sz="1350" kern="1200" dirty="0">
                    <a:solidFill>
                      <a:prstClr val="black"/>
                    </a:solidFill>
                    <a:latin typeface="Calibri" panose="020F0502020204030204"/>
                    <a:ea typeface="+mn-ea"/>
                  </a:endParaRPr>
                </a:p>
              </p:txBody>
            </p:sp>
            <p:sp>
              <p:nvSpPr>
                <p:cNvPr id="2724" name="Freeform: Shape 2723">
                  <a:extLst>
                    <a:ext uri="{FF2B5EF4-FFF2-40B4-BE49-F238E27FC236}">
                      <a16:creationId xmlns:a16="http://schemas.microsoft.com/office/drawing/2014/main" id="{FEC36E2C-5025-92AB-9C39-15F253CAB368}"/>
                    </a:ext>
                  </a:extLst>
                </p:cNvPr>
                <p:cNvSpPr/>
                <p:nvPr/>
              </p:nvSpPr>
              <p:spPr>
                <a:xfrm>
                  <a:off x="6604925" y="3748895"/>
                  <a:ext cx="47674" cy="45232"/>
                </a:xfrm>
                <a:custGeom>
                  <a:avLst/>
                  <a:gdLst>
                    <a:gd name="connsiteX0" fmla="*/ 0 w 47674"/>
                    <a:gd name="connsiteY0" fmla="*/ 33330 h 45232"/>
                    <a:gd name="connsiteX1" fmla="*/ 9979 w 47674"/>
                    <a:gd name="connsiteY1" fmla="*/ 44107 h 45232"/>
                    <a:gd name="connsiteX2" fmla="*/ 29937 w 47674"/>
                    <a:gd name="connsiteY2" fmla="*/ 37022 h 45232"/>
                    <a:gd name="connsiteX3" fmla="*/ 46901 w 47674"/>
                    <a:gd name="connsiteY3" fmla="*/ 10777 h 45232"/>
                    <a:gd name="connsiteX4" fmla="*/ 39716 w 47674"/>
                    <a:gd name="connsiteY4" fmla="*/ 2794 h 45232"/>
                    <a:gd name="connsiteX5" fmla="*/ 37122 w 47674"/>
                    <a:gd name="connsiteY5" fmla="*/ 0 h 45232"/>
                    <a:gd name="connsiteX6" fmla="*/ 20157 w 47674"/>
                    <a:gd name="connsiteY6" fmla="*/ 26245 h 45232"/>
                    <a:gd name="connsiteX7" fmla="*/ 998 w 47674"/>
                    <a:gd name="connsiteY7" fmla="*/ 33629 h 45232"/>
                    <a:gd name="connsiteX8" fmla="*/ 998 w 47674"/>
                    <a:gd name="connsiteY8" fmla="*/ 33629 h 452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674" h="45232">
                      <a:moveTo>
                        <a:pt x="0" y="33330"/>
                      </a:moveTo>
                      <a:lnTo>
                        <a:pt x="9979" y="44107"/>
                      </a:lnTo>
                      <a:cubicBezTo>
                        <a:pt x="12773" y="47300"/>
                        <a:pt x="21255" y="43309"/>
                        <a:pt x="29937" y="37022"/>
                      </a:cubicBezTo>
                      <a:cubicBezTo>
                        <a:pt x="41013" y="28739"/>
                        <a:pt x="50493" y="14968"/>
                        <a:pt x="46901" y="10777"/>
                      </a:cubicBezTo>
                      <a:lnTo>
                        <a:pt x="39716" y="2794"/>
                      </a:lnTo>
                      <a:lnTo>
                        <a:pt x="37122" y="0"/>
                      </a:lnTo>
                      <a:cubicBezTo>
                        <a:pt x="40714" y="4291"/>
                        <a:pt x="31234" y="17962"/>
                        <a:pt x="20157" y="26245"/>
                      </a:cubicBezTo>
                      <a:cubicBezTo>
                        <a:pt x="12174" y="32232"/>
                        <a:pt x="3992" y="36224"/>
                        <a:pt x="998" y="33629"/>
                      </a:cubicBezTo>
                      <a:lnTo>
                        <a:pt x="998" y="33629"/>
                      </a:lnTo>
                      <a:close/>
                    </a:path>
                  </a:pathLst>
                </a:custGeom>
                <a:solidFill>
                  <a:srgbClr val="EBEBEB"/>
                </a:solidFill>
                <a:ln w="9963" cap="flat">
                  <a:noFill/>
                  <a:prstDash val="solid"/>
                  <a:miter/>
                </a:ln>
              </p:spPr>
              <p:txBody>
                <a:bodyPr rtlCol="0" anchor="ctr"/>
                <a:lstStyle/>
                <a:p>
                  <a:pPr defTabSz="685783">
                    <a:buClrTx/>
                    <a:defRPr/>
                  </a:pPr>
                  <a:endParaRPr lang="en-US" sz="1350" kern="1200" dirty="0">
                    <a:solidFill>
                      <a:prstClr val="black"/>
                    </a:solidFill>
                    <a:latin typeface="Calibri" panose="020F0502020204030204"/>
                    <a:ea typeface="+mn-ea"/>
                  </a:endParaRPr>
                </a:p>
              </p:txBody>
            </p:sp>
            <p:sp>
              <p:nvSpPr>
                <p:cNvPr id="2725" name="Freeform: Shape 2724">
                  <a:extLst>
                    <a:ext uri="{FF2B5EF4-FFF2-40B4-BE49-F238E27FC236}">
                      <a16:creationId xmlns:a16="http://schemas.microsoft.com/office/drawing/2014/main" id="{D34141DD-1CBA-583F-87B2-242B654377A4}"/>
                    </a:ext>
                  </a:extLst>
                </p:cNvPr>
                <p:cNvSpPr/>
                <p:nvPr/>
              </p:nvSpPr>
              <p:spPr>
                <a:xfrm>
                  <a:off x="6597241" y="3740712"/>
                  <a:ext cx="47249" cy="45294"/>
                </a:xfrm>
                <a:custGeom>
                  <a:avLst/>
                  <a:gdLst>
                    <a:gd name="connsiteX0" fmla="*/ 10079 w 47249"/>
                    <a:gd name="connsiteY0" fmla="*/ 44207 h 45294"/>
                    <a:gd name="connsiteX1" fmla="*/ 46502 w 47249"/>
                    <a:gd name="connsiteY1" fmla="*/ 10777 h 45294"/>
                    <a:gd name="connsiteX2" fmla="*/ 36523 w 47249"/>
                    <a:gd name="connsiteY2" fmla="*/ 0 h 45294"/>
                    <a:gd name="connsiteX3" fmla="*/ 0 w 47249"/>
                    <a:gd name="connsiteY3" fmla="*/ 33330 h 45294"/>
                  </a:gdLst>
                  <a:ahLst/>
                  <a:cxnLst>
                    <a:cxn ang="0">
                      <a:pos x="connsiteX0" y="connsiteY0"/>
                    </a:cxn>
                    <a:cxn ang="0">
                      <a:pos x="connsiteX1" y="connsiteY1"/>
                    </a:cxn>
                    <a:cxn ang="0">
                      <a:pos x="connsiteX2" y="connsiteY2"/>
                    </a:cxn>
                    <a:cxn ang="0">
                      <a:pos x="connsiteX3" y="connsiteY3"/>
                    </a:cxn>
                  </a:cxnLst>
                  <a:rect l="l" t="t" r="r" b="b"/>
                  <a:pathLst>
                    <a:path w="47249" h="45294">
                      <a:moveTo>
                        <a:pt x="10079" y="44207"/>
                      </a:moveTo>
                      <a:cubicBezTo>
                        <a:pt x="16465" y="51691"/>
                        <a:pt x="52888" y="18361"/>
                        <a:pt x="46502" y="10777"/>
                      </a:cubicBezTo>
                      <a:lnTo>
                        <a:pt x="36523" y="0"/>
                      </a:lnTo>
                      <a:cubicBezTo>
                        <a:pt x="42809" y="7484"/>
                        <a:pt x="6586" y="40814"/>
                        <a:pt x="0" y="33330"/>
                      </a:cubicBezTo>
                      <a:close/>
                    </a:path>
                  </a:pathLst>
                </a:custGeom>
                <a:solidFill>
                  <a:srgbClr val="407BFF"/>
                </a:solidFill>
                <a:ln w="9963" cap="flat">
                  <a:noFill/>
                  <a:prstDash val="solid"/>
                  <a:miter/>
                </a:ln>
              </p:spPr>
              <p:txBody>
                <a:bodyPr rtlCol="0" anchor="ctr"/>
                <a:lstStyle/>
                <a:p>
                  <a:pPr defTabSz="685783">
                    <a:buClrTx/>
                    <a:defRPr/>
                  </a:pPr>
                  <a:endParaRPr lang="en-US" sz="1350" kern="1200" dirty="0">
                    <a:solidFill>
                      <a:prstClr val="black"/>
                    </a:solidFill>
                    <a:latin typeface="Calibri" panose="020F0502020204030204"/>
                    <a:ea typeface="+mn-ea"/>
                  </a:endParaRPr>
                </a:p>
              </p:txBody>
            </p:sp>
            <p:sp>
              <p:nvSpPr>
                <p:cNvPr id="2726" name="Freeform: Shape 2725">
                  <a:extLst>
                    <a:ext uri="{FF2B5EF4-FFF2-40B4-BE49-F238E27FC236}">
                      <a16:creationId xmlns:a16="http://schemas.microsoft.com/office/drawing/2014/main" id="{1818336F-6470-963D-3578-54C0F7AAD4AE}"/>
                    </a:ext>
                  </a:extLst>
                </p:cNvPr>
                <p:cNvSpPr/>
                <p:nvPr/>
              </p:nvSpPr>
              <p:spPr>
                <a:xfrm>
                  <a:off x="6588260" y="3730533"/>
                  <a:ext cx="47409" cy="45009"/>
                </a:xfrm>
                <a:custGeom>
                  <a:avLst/>
                  <a:gdLst>
                    <a:gd name="connsiteX0" fmla="*/ 0 w 47409"/>
                    <a:gd name="connsiteY0" fmla="*/ 33230 h 45009"/>
                    <a:gd name="connsiteX1" fmla="*/ 9979 w 47409"/>
                    <a:gd name="connsiteY1" fmla="*/ 43907 h 45009"/>
                    <a:gd name="connsiteX2" fmla="*/ 47001 w 47409"/>
                    <a:gd name="connsiteY2" fmla="*/ 11176 h 45009"/>
                    <a:gd name="connsiteX3" fmla="*/ 47001 w 47409"/>
                    <a:gd name="connsiteY3" fmla="*/ 10677 h 45009"/>
                    <a:gd name="connsiteX4" fmla="*/ 37022 w 47409"/>
                    <a:gd name="connsiteY4" fmla="*/ 0 h 45009"/>
                    <a:gd name="connsiteX5" fmla="*/ 0 w 47409"/>
                    <a:gd name="connsiteY5" fmla="*/ 33230 h 450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7409" h="45009">
                      <a:moveTo>
                        <a:pt x="0" y="33230"/>
                      </a:moveTo>
                      <a:lnTo>
                        <a:pt x="9979" y="43907"/>
                      </a:lnTo>
                      <a:cubicBezTo>
                        <a:pt x="16066" y="51292"/>
                        <a:pt x="51591" y="19459"/>
                        <a:pt x="47001" y="11176"/>
                      </a:cubicBezTo>
                      <a:lnTo>
                        <a:pt x="47001" y="10677"/>
                      </a:lnTo>
                      <a:lnTo>
                        <a:pt x="37022" y="0"/>
                      </a:lnTo>
                      <a:cubicBezTo>
                        <a:pt x="42710" y="7584"/>
                        <a:pt x="6686" y="40714"/>
                        <a:pt x="0" y="33230"/>
                      </a:cubicBezTo>
                      <a:close/>
                    </a:path>
                  </a:pathLst>
                </a:custGeom>
                <a:solidFill>
                  <a:srgbClr val="EBEBEB"/>
                </a:solidFill>
                <a:ln w="9963" cap="flat">
                  <a:noFill/>
                  <a:prstDash val="solid"/>
                  <a:miter/>
                </a:ln>
              </p:spPr>
              <p:txBody>
                <a:bodyPr rtlCol="0" anchor="ctr"/>
                <a:lstStyle/>
                <a:p>
                  <a:pPr defTabSz="685783">
                    <a:buClrTx/>
                    <a:defRPr/>
                  </a:pPr>
                  <a:endParaRPr lang="en-US" sz="1350" kern="1200" dirty="0">
                    <a:solidFill>
                      <a:prstClr val="black"/>
                    </a:solidFill>
                    <a:latin typeface="Calibri" panose="020F0502020204030204"/>
                    <a:ea typeface="+mn-ea"/>
                  </a:endParaRPr>
                </a:p>
              </p:txBody>
            </p:sp>
            <p:sp>
              <p:nvSpPr>
                <p:cNvPr id="2727" name="Freeform: Shape 2726">
                  <a:extLst>
                    <a:ext uri="{FF2B5EF4-FFF2-40B4-BE49-F238E27FC236}">
                      <a16:creationId xmlns:a16="http://schemas.microsoft.com/office/drawing/2014/main" id="{78EE5DA1-2EF3-221A-1ADC-0566CFCAF686}"/>
                    </a:ext>
                  </a:extLst>
                </p:cNvPr>
                <p:cNvSpPr/>
                <p:nvPr/>
              </p:nvSpPr>
              <p:spPr>
                <a:xfrm>
                  <a:off x="6588759" y="3749793"/>
                  <a:ext cx="263743" cy="268912"/>
                </a:xfrm>
                <a:custGeom>
                  <a:avLst/>
                  <a:gdLst>
                    <a:gd name="connsiteX0" fmla="*/ 263045 w 263743"/>
                    <a:gd name="connsiteY0" fmla="*/ 268633 h 268912"/>
                    <a:gd name="connsiteX1" fmla="*/ 263743 w 263743"/>
                    <a:gd name="connsiteY1" fmla="*/ 266138 h 268912"/>
                    <a:gd name="connsiteX2" fmla="*/ 226222 w 263743"/>
                    <a:gd name="connsiteY2" fmla="*/ 222929 h 268912"/>
                    <a:gd name="connsiteX3" fmla="*/ 26145 w 263743"/>
                    <a:gd name="connsiteY3" fmla="*/ 1197 h 268912"/>
                    <a:gd name="connsiteX4" fmla="*/ 26145 w 263743"/>
                    <a:gd name="connsiteY4" fmla="*/ 0 h 268912"/>
                    <a:gd name="connsiteX5" fmla="*/ 0 w 263743"/>
                    <a:gd name="connsiteY5" fmla="*/ 13970 h 268912"/>
                    <a:gd name="connsiteX6" fmla="*/ 4391 w 263743"/>
                    <a:gd name="connsiteY6" fmla="*/ 18760 h 268912"/>
                    <a:gd name="connsiteX7" fmla="*/ 9680 w 263743"/>
                    <a:gd name="connsiteY7" fmla="*/ 24648 h 268912"/>
                    <a:gd name="connsiteX8" fmla="*/ 199279 w 263743"/>
                    <a:gd name="connsiteY8" fmla="*/ 234206 h 268912"/>
                    <a:gd name="connsiteX9" fmla="*/ 199279 w 263743"/>
                    <a:gd name="connsiteY9" fmla="*/ 234206 h 268912"/>
                    <a:gd name="connsiteX10" fmla="*/ 261149 w 263743"/>
                    <a:gd name="connsiteY10" fmla="*/ 268733 h 268912"/>
                    <a:gd name="connsiteX11" fmla="*/ 263045 w 263743"/>
                    <a:gd name="connsiteY11" fmla="*/ 268633 h 268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63743" h="268912">
                      <a:moveTo>
                        <a:pt x="263045" y="268633"/>
                      </a:moveTo>
                      <a:lnTo>
                        <a:pt x="263743" y="266138"/>
                      </a:lnTo>
                      <a:lnTo>
                        <a:pt x="226222" y="222929"/>
                      </a:lnTo>
                      <a:lnTo>
                        <a:pt x="26145" y="1197"/>
                      </a:lnTo>
                      <a:cubicBezTo>
                        <a:pt x="26743" y="599"/>
                        <a:pt x="26743" y="200"/>
                        <a:pt x="26145" y="0"/>
                      </a:cubicBezTo>
                      <a:cubicBezTo>
                        <a:pt x="16166" y="9979"/>
                        <a:pt x="3493" y="18162"/>
                        <a:pt x="0" y="13970"/>
                      </a:cubicBezTo>
                      <a:lnTo>
                        <a:pt x="4391" y="18760"/>
                      </a:lnTo>
                      <a:lnTo>
                        <a:pt x="9680" y="24648"/>
                      </a:lnTo>
                      <a:lnTo>
                        <a:pt x="199279" y="234206"/>
                      </a:lnTo>
                      <a:lnTo>
                        <a:pt x="199279" y="234206"/>
                      </a:lnTo>
                      <a:lnTo>
                        <a:pt x="261149" y="268733"/>
                      </a:lnTo>
                      <a:cubicBezTo>
                        <a:pt x="261760" y="269004"/>
                        <a:pt x="262465" y="268967"/>
                        <a:pt x="263045" y="268633"/>
                      </a:cubicBezTo>
                      <a:close/>
                    </a:path>
                  </a:pathLst>
                </a:custGeom>
                <a:solidFill>
                  <a:srgbClr val="266E3E">
                    <a:alpha val="15000"/>
                  </a:srgbClr>
                </a:solidFill>
                <a:ln w="9963" cap="flat">
                  <a:noFill/>
                  <a:prstDash val="solid"/>
                  <a:miter/>
                </a:ln>
              </p:spPr>
              <p:txBody>
                <a:bodyPr rtlCol="0" anchor="ctr"/>
                <a:lstStyle/>
                <a:p>
                  <a:pPr defTabSz="685783">
                    <a:buClrTx/>
                    <a:defRPr/>
                  </a:pPr>
                  <a:endParaRPr lang="en-US" sz="1350" kern="1200" dirty="0">
                    <a:solidFill>
                      <a:prstClr val="black"/>
                    </a:solidFill>
                    <a:latin typeface="Calibri" panose="020F0502020204030204"/>
                    <a:ea typeface="+mn-ea"/>
                  </a:endParaRPr>
                </a:p>
              </p:txBody>
            </p:sp>
            <p:sp>
              <p:nvSpPr>
                <p:cNvPr id="2728" name="Freeform: Shape 2727">
                  <a:extLst>
                    <a:ext uri="{FF2B5EF4-FFF2-40B4-BE49-F238E27FC236}">
                      <a16:creationId xmlns:a16="http://schemas.microsoft.com/office/drawing/2014/main" id="{8EA9BE03-174D-FE17-F8B3-710F65C1345F}"/>
                    </a:ext>
                  </a:extLst>
                </p:cNvPr>
                <p:cNvSpPr/>
                <p:nvPr/>
              </p:nvSpPr>
              <p:spPr>
                <a:xfrm>
                  <a:off x="6545353" y="3682236"/>
                  <a:ext cx="80259" cy="82669"/>
                </a:xfrm>
                <a:custGeom>
                  <a:avLst/>
                  <a:gdLst>
                    <a:gd name="connsiteX0" fmla="*/ 1993 w 80259"/>
                    <a:gd name="connsiteY0" fmla="*/ 36223 h 82669"/>
                    <a:gd name="connsiteX1" fmla="*/ 42907 w 80259"/>
                    <a:gd name="connsiteY1" fmla="*/ 81527 h 82669"/>
                    <a:gd name="connsiteX2" fmla="*/ 62266 w 80259"/>
                    <a:gd name="connsiteY2" fmla="*/ 74642 h 82669"/>
                    <a:gd name="connsiteX3" fmla="*/ 79530 w 80259"/>
                    <a:gd name="connsiteY3" fmla="*/ 48298 h 82669"/>
                    <a:gd name="connsiteX4" fmla="*/ 79530 w 80259"/>
                    <a:gd name="connsiteY4" fmla="*/ 48298 h 82669"/>
                    <a:gd name="connsiteX5" fmla="*/ 38516 w 80259"/>
                    <a:gd name="connsiteY5" fmla="*/ 2794 h 82669"/>
                    <a:gd name="connsiteX6" fmla="*/ 2492 w 80259"/>
                    <a:gd name="connsiteY6" fmla="*/ 21854 h 82669"/>
                    <a:gd name="connsiteX7" fmla="*/ 1993 w 80259"/>
                    <a:gd name="connsiteY7" fmla="*/ 36223 h 82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0259" h="82669">
                      <a:moveTo>
                        <a:pt x="1993" y="36223"/>
                      </a:moveTo>
                      <a:lnTo>
                        <a:pt x="42907" y="81527"/>
                      </a:lnTo>
                      <a:cubicBezTo>
                        <a:pt x="45601" y="84721"/>
                        <a:pt x="53984" y="80829"/>
                        <a:pt x="62266" y="74642"/>
                      </a:cubicBezTo>
                      <a:cubicBezTo>
                        <a:pt x="73443" y="66360"/>
                        <a:pt x="83022" y="52688"/>
                        <a:pt x="79530" y="48298"/>
                      </a:cubicBezTo>
                      <a:lnTo>
                        <a:pt x="79530" y="48298"/>
                      </a:lnTo>
                      <a:lnTo>
                        <a:pt x="38516" y="2794"/>
                      </a:lnTo>
                      <a:cubicBezTo>
                        <a:pt x="30333" y="-6187"/>
                        <a:pt x="9976" y="8182"/>
                        <a:pt x="2492" y="21854"/>
                      </a:cubicBezTo>
                      <a:cubicBezTo>
                        <a:pt x="-638" y="26076"/>
                        <a:pt x="-837" y="31793"/>
                        <a:pt x="1993" y="36223"/>
                      </a:cubicBezTo>
                      <a:close/>
                    </a:path>
                  </a:pathLst>
                </a:custGeom>
                <a:solidFill>
                  <a:srgbClr val="F28F8F"/>
                </a:solidFill>
                <a:ln w="9963" cap="flat">
                  <a:noFill/>
                  <a:prstDash val="solid"/>
                  <a:miter/>
                </a:ln>
              </p:spPr>
              <p:txBody>
                <a:bodyPr rtlCol="0" anchor="ctr"/>
                <a:lstStyle/>
                <a:p>
                  <a:pPr defTabSz="685783">
                    <a:buClrTx/>
                    <a:defRPr/>
                  </a:pPr>
                  <a:endParaRPr lang="en-US" sz="1350" kern="1200" dirty="0">
                    <a:solidFill>
                      <a:prstClr val="black"/>
                    </a:solidFill>
                    <a:latin typeface="Calibri" panose="020F0502020204030204"/>
                    <a:ea typeface="+mn-ea"/>
                  </a:endParaRPr>
                </a:p>
              </p:txBody>
            </p:sp>
            <p:sp>
              <p:nvSpPr>
                <p:cNvPr id="2729" name="Freeform: Shape 2728">
                  <a:extLst>
                    <a:ext uri="{FF2B5EF4-FFF2-40B4-BE49-F238E27FC236}">
                      <a16:creationId xmlns:a16="http://schemas.microsoft.com/office/drawing/2014/main" id="{E4476D16-3B01-1332-5F55-CA46C7698954}"/>
                    </a:ext>
                  </a:extLst>
                </p:cNvPr>
                <p:cNvSpPr/>
                <p:nvPr/>
              </p:nvSpPr>
              <p:spPr>
                <a:xfrm>
                  <a:off x="6545593" y="3682280"/>
                  <a:ext cx="39553" cy="38450"/>
                </a:xfrm>
                <a:custGeom>
                  <a:avLst/>
                  <a:gdLst>
                    <a:gd name="connsiteX0" fmla="*/ 18518 w 39553"/>
                    <a:gd name="connsiteY0" fmla="*/ 35780 h 38450"/>
                    <a:gd name="connsiteX1" fmla="*/ 39474 w 39553"/>
                    <a:gd name="connsiteY1" fmla="*/ 9036 h 38450"/>
                    <a:gd name="connsiteX2" fmla="*/ 36780 w 39553"/>
                    <a:gd name="connsiteY2" fmla="*/ 1552 h 38450"/>
                    <a:gd name="connsiteX3" fmla="*/ 2152 w 39553"/>
                    <a:gd name="connsiteY3" fmla="*/ 21510 h 38450"/>
                    <a:gd name="connsiteX4" fmla="*/ 2152 w 39553"/>
                    <a:gd name="connsiteY4" fmla="*/ 35580 h 38450"/>
                    <a:gd name="connsiteX5" fmla="*/ 18518 w 39553"/>
                    <a:gd name="connsiteY5" fmla="*/ 35780 h 38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553" h="38450">
                      <a:moveTo>
                        <a:pt x="18518" y="35780"/>
                      </a:moveTo>
                      <a:cubicBezTo>
                        <a:pt x="29260" y="30582"/>
                        <a:pt x="36996" y="20709"/>
                        <a:pt x="39474" y="9036"/>
                      </a:cubicBezTo>
                      <a:cubicBezTo>
                        <a:pt x="39856" y="6251"/>
                        <a:pt x="38849" y="3455"/>
                        <a:pt x="36780" y="1552"/>
                      </a:cubicBezTo>
                      <a:cubicBezTo>
                        <a:pt x="27798" y="-4635"/>
                        <a:pt x="9238" y="8836"/>
                        <a:pt x="2152" y="21510"/>
                      </a:cubicBezTo>
                      <a:cubicBezTo>
                        <a:pt x="-717" y="25761"/>
                        <a:pt x="-717" y="31329"/>
                        <a:pt x="2152" y="35580"/>
                      </a:cubicBezTo>
                      <a:cubicBezTo>
                        <a:pt x="4747" y="39272"/>
                        <a:pt x="11034" y="39472"/>
                        <a:pt x="18518" y="35780"/>
                      </a:cubicBezTo>
                      <a:close/>
                    </a:path>
                  </a:pathLst>
                </a:custGeom>
                <a:solidFill>
                  <a:srgbClr val="000000">
                    <a:alpha val="10000"/>
                  </a:srgbClr>
                </a:solidFill>
                <a:ln w="9963" cap="flat">
                  <a:noFill/>
                  <a:prstDash val="solid"/>
                  <a:miter/>
                </a:ln>
              </p:spPr>
              <p:txBody>
                <a:bodyPr rtlCol="0" anchor="ctr"/>
                <a:lstStyle/>
                <a:p>
                  <a:pPr defTabSz="685783">
                    <a:buClrTx/>
                    <a:defRPr/>
                  </a:pPr>
                  <a:endParaRPr lang="en-US" sz="1350" kern="1200" dirty="0">
                    <a:solidFill>
                      <a:prstClr val="black"/>
                    </a:solidFill>
                    <a:latin typeface="Calibri" panose="020F0502020204030204"/>
                    <a:ea typeface="+mn-ea"/>
                  </a:endParaRPr>
                </a:p>
              </p:txBody>
            </p:sp>
            <p:sp>
              <p:nvSpPr>
                <p:cNvPr id="2738" name="Freeform: Shape 2737">
                  <a:extLst>
                    <a:ext uri="{FF2B5EF4-FFF2-40B4-BE49-F238E27FC236}">
                      <a16:creationId xmlns:a16="http://schemas.microsoft.com/office/drawing/2014/main" id="{C4F49AB5-7A58-3366-6604-0AA73930BBB3}"/>
                    </a:ext>
                  </a:extLst>
                </p:cNvPr>
                <p:cNvSpPr/>
                <p:nvPr/>
              </p:nvSpPr>
              <p:spPr>
                <a:xfrm>
                  <a:off x="6697828" y="3811263"/>
                  <a:ext cx="66565" cy="60073"/>
                </a:xfrm>
                <a:custGeom>
                  <a:avLst/>
                  <a:gdLst>
                    <a:gd name="connsiteX0" fmla="*/ 0 w 66565"/>
                    <a:gd name="connsiteY0" fmla="*/ 0 h 60073"/>
                    <a:gd name="connsiteX1" fmla="*/ 37620 w 66565"/>
                    <a:gd name="connsiteY1" fmla="*/ 20557 h 60073"/>
                    <a:gd name="connsiteX2" fmla="*/ 66560 w 66565"/>
                    <a:gd name="connsiteY2" fmla="*/ 46203 h 60073"/>
                    <a:gd name="connsiteX3" fmla="*/ 54385 w 66565"/>
                    <a:gd name="connsiteY3" fmla="*/ 60073 h 60073"/>
                  </a:gdLst>
                  <a:ahLst/>
                  <a:cxnLst>
                    <a:cxn ang="0">
                      <a:pos x="connsiteX0" y="connsiteY0"/>
                    </a:cxn>
                    <a:cxn ang="0">
                      <a:pos x="connsiteX1" y="connsiteY1"/>
                    </a:cxn>
                    <a:cxn ang="0">
                      <a:pos x="connsiteX2" y="connsiteY2"/>
                    </a:cxn>
                    <a:cxn ang="0">
                      <a:pos x="connsiteX3" y="connsiteY3"/>
                    </a:cxn>
                  </a:cxnLst>
                  <a:rect l="l" t="t" r="r" b="b"/>
                  <a:pathLst>
                    <a:path w="66565" h="60073">
                      <a:moveTo>
                        <a:pt x="0" y="0"/>
                      </a:moveTo>
                      <a:cubicBezTo>
                        <a:pt x="15061" y="606"/>
                        <a:pt x="28975" y="8209"/>
                        <a:pt x="37620" y="20557"/>
                      </a:cubicBezTo>
                      <a:cubicBezTo>
                        <a:pt x="48298" y="32432"/>
                        <a:pt x="66959" y="39217"/>
                        <a:pt x="66560" y="46203"/>
                      </a:cubicBezTo>
                      <a:cubicBezTo>
                        <a:pt x="66160" y="53188"/>
                        <a:pt x="54385" y="60073"/>
                        <a:pt x="54385" y="60073"/>
                      </a:cubicBezTo>
                      <a:close/>
                    </a:path>
                  </a:pathLst>
                </a:custGeom>
                <a:solidFill>
                  <a:srgbClr val="F28F8F"/>
                </a:solidFill>
                <a:ln w="9963" cap="flat">
                  <a:noFill/>
                  <a:prstDash val="solid"/>
                  <a:miter/>
                </a:ln>
              </p:spPr>
              <p:txBody>
                <a:bodyPr rtlCol="0" anchor="ctr"/>
                <a:lstStyle/>
                <a:p>
                  <a:pPr defTabSz="685783">
                    <a:buClrTx/>
                    <a:defRPr/>
                  </a:pPr>
                  <a:endParaRPr lang="en-US" sz="1350" kern="1200" dirty="0">
                    <a:solidFill>
                      <a:prstClr val="black"/>
                    </a:solidFill>
                    <a:latin typeface="Calibri" panose="020F0502020204030204"/>
                    <a:ea typeface="+mn-ea"/>
                  </a:endParaRPr>
                </a:p>
              </p:txBody>
            </p:sp>
            <p:sp>
              <p:nvSpPr>
                <p:cNvPr id="2739" name="Freeform: Shape 2738">
                  <a:extLst>
                    <a:ext uri="{FF2B5EF4-FFF2-40B4-BE49-F238E27FC236}">
                      <a16:creationId xmlns:a16="http://schemas.microsoft.com/office/drawing/2014/main" id="{59568BCB-FC13-C8C8-52A4-C0E5A0DEAF1E}"/>
                    </a:ext>
                  </a:extLst>
                </p:cNvPr>
                <p:cNvSpPr/>
                <p:nvPr/>
              </p:nvSpPr>
              <p:spPr>
                <a:xfrm>
                  <a:off x="5934739" y="2975527"/>
                  <a:ext cx="899012" cy="1024127"/>
                </a:xfrm>
                <a:custGeom>
                  <a:avLst/>
                  <a:gdLst>
                    <a:gd name="connsiteX0" fmla="*/ 691341 w 899012"/>
                    <a:gd name="connsiteY0" fmla="*/ 1023639 h 1024127"/>
                    <a:gd name="connsiteX1" fmla="*/ 768079 w 899012"/>
                    <a:gd name="connsiteY1" fmla="*/ 1005477 h 1024127"/>
                    <a:gd name="connsiteX2" fmla="*/ 784644 w 899012"/>
                    <a:gd name="connsiteY2" fmla="*/ 993902 h 1024127"/>
                    <a:gd name="connsiteX3" fmla="*/ 798814 w 899012"/>
                    <a:gd name="connsiteY3" fmla="*/ 986118 h 1024127"/>
                    <a:gd name="connsiteX4" fmla="*/ 811487 w 899012"/>
                    <a:gd name="connsiteY4" fmla="*/ 983823 h 1024127"/>
                    <a:gd name="connsiteX5" fmla="*/ 834040 w 899012"/>
                    <a:gd name="connsiteY5" fmla="*/ 963865 h 1024127"/>
                    <a:gd name="connsiteX6" fmla="*/ 836434 w 899012"/>
                    <a:gd name="connsiteY6" fmla="*/ 957978 h 1024127"/>
                    <a:gd name="connsiteX7" fmla="*/ 841224 w 899012"/>
                    <a:gd name="connsiteY7" fmla="*/ 954086 h 1024127"/>
                    <a:gd name="connsiteX8" fmla="*/ 847611 w 899012"/>
                    <a:gd name="connsiteY8" fmla="*/ 955283 h 1024127"/>
                    <a:gd name="connsiteX9" fmla="*/ 870862 w 899012"/>
                    <a:gd name="connsiteY9" fmla="*/ 963267 h 1024127"/>
                    <a:gd name="connsiteX10" fmla="*/ 889123 w 899012"/>
                    <a:gd name="connsiteY10" fmla="*/ 962368 h 1024127"/>
                    <a:gd name="connsiteX11" fmla="*/ 897405 w 899012"/>
                    <a:gd name="connsiteY11" fmla="*/ 950294 h 1024127"/>
                    <a:gd name="connsiteX12" fmla="*/ 877448 w 899012"/>
                    <a:gd name="connsiteY12" fmla="*/ 929737 h 1024127"/>
                    <a:gd name="connsiteX13" fmla="*/ 779954 w 899012"/>
                    <a:gd name="connsiteY13" fmla="*/ 876550 h 1024127"/>
                    <a:gd name="connsiteX14" fmla="*/ 719581 w 899012"/>
                    <a:gd name="connsiteY14" fmla="*/ 856592 h 1024127"/>
                    <a:gd name="connsiteX15" fmla="*/ 696430 w 899012"/>
                    <a:gd name="connsiteY15" fmla="*/ 846613 h 1024127"/>
                    <a:gd name="connsiteX16" fmla="*/ 686451 w 899012"/>
                    <a:gd name="connsiteY16" fmla="*/ 835935 h 1024127"/>
                    <a:gd name="connsiteX17" fmla="*/ 663200 w 899012"/>
                    <a:gd name="connsiteY17" fmla="*/ 837332 h 1024127"/>
                    <a:gd name="connsiteX18" fmla="*/ 624881 w 899012"/>
                    <a:gd name="connsiteY18" fmla="*/ 849507 h 1024127"/>
                    <a:gd name="connsiteX19" fmla="*/ 508726 w 899012"/>
                    <a:gd name="connsiteY19" fmla="*/ 818772 h 1024127"/>
                    <a:gd name="connsiteX20" fmla="*/ 236301 w 899012"/>
                    <a:gd name="connsiteY20" fmla="*/ 704912 h 1024127"/>
                    <a:gd name="connsiteX21" fmla="*/ 273922 w 899012"/>
                    <a:gd name="connsiteY21" fmla="*/ 364730 h 1024127"/>
                    <a:gd name="connsiteX22" fmla="*/ 238197 w 899012"/>
                    <a:gd name="connsiteY22" fmla="*/ 0 h 1024127"/>
                    <a:gd name="connsiteX23" fmla="*/ 104180 w 899012"/>
                    <a:gd name="connsiteY23" fmla="*/ 61770 h 1024127"/>
                    <a:gd name="connsiteX24" fmla="*/ 38818 w 899012"/>
                    <a:gd name="connsiteY24" fmla="*/ 279211 h 1024127"/>
                    <a:gd name="connsiteX25" fmla="*/ 0 w 899012"/>
                    <a:gd name="connsiteY25" fmla="*/ 762690 h 1024127"/>
                    <a:gd name="connsiteX26" fmla="*/ 142799 w 899012"/>
                    <a:gd name="connsiteY26" fmla="*/ 903992 h 1024127"/>
                    <a:gd name="connsiteX27" fmla="*/ 184111 w 899012"/>
                    <a:gd name="connsiteY27" fmla="*/ 915567 h 1024127"/>
                    <a:gd name="connsiteX28" fmla="*/ 346668 w 899012"/>
                    <a:gd name="connsiteY28" fmla="*/ 953387 h 1024127"/>
                    <a:gd name="connsiteX29" fmla="*/ 540559 w 899012"/>
                    <a:gd name="connsiteY29" fmla="*/ 992804 h 1024127"/>
                    <a:gd name="connsiteX30" fmla="*/ 691341 w 899012"/>
                    <a:gd name="connsiteY30" fmla="*/ 1023639 h 10241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899012" h="1024127">
                      <a:moveTo>
                        <a:pt x="691341" y="1023639"/>
                      </a:moveTo>
                      <a:cubicBezTo>
                        <a:pt x="718209" y="1026021"/>
                        <a:pt x="745128" y="1019650"/>
                        <a:pt x="768079" y="1005477"/>
                      </a:cubicBezTo>
                      <a:cubicBezTo>
                        <a:pt x="773767" y="1001785"/>
                        <a:pt x="779055" y="997694"/>
                        <a:pt x="784644" y="993902"/>
                      </a:cubicBezTo>
                      <a:cubicBezTo>
                        <a:pt x="788787" y="990368"/>
                        <a:pt x="793609" y="987719"/>
                        <a:pt x="798814" y="986118"/>
                      </a:cubicBezTo>
                      <a:cubicBezTo>
                        <a:pt x="803005" y="985220"/>
                        <a:pt x="807396" y="984921"/>
                        <a:pt x="811487" y="983823"/>
                      </a:cubicBezTo>
                      <a:cubicBezTo>
                        <a:pt x="821699" y="981040"/>
                        <a:pt x="830035" y="973663"/>
                        <a:pt x="834040" y="963865"/>
                      </a:cubicBezTo>
                      <a:cubicBezTo>
                        <a:pt x="834734" y="961862"/>
                        <a:pt x="835534" y="959897"/>
                        <a:pt x="836434" y="957978"/>
                      </a:cubicBezTo>
                      <a:cubicBezTo>
                        <a:pt x="837453" y="956098"/>
                        <a:pt x="839176" y="954699"/>
                        <a:pt x="841224" y="954086"/>
                      </a:cubicBezTo>
                      <a:cubicBezTo>
                        <a:pt x="843426" y="953798"/>
                        <a:pt x="845663" y="954217"/>
                        <a:pt x="847611" y="955283"/>
                      </a:cubicBezTo>
                      <a:cubicBezTo>
                        <a:pt x="854998" y="958903"/>
                        <a:pt x="862809" y="961585"/>
                        <a:pt x="870862" y="963267"/>
                      </a:cubicBezTo>
                      <a:cubicBezTo>
                        <a:pt x="876946" y="964217"/>
                        <a:pt x="883161" y="963911"/>
                        <a:pt x="889123" y="962368"/>
                      </a:cubicBezTo>
                      <a:cubicBezTo>
                        <a:pt x="893614" y="961071"/>
                        <a:pt x="902694" y="955882"/>
                        <a:pt x="897405" y="950294"/>
                      </a:cubicBezTo>
                      <a:cubicBezTo>
                        <a:pt x="890420" y="942710"/>
                        <a:pt x="883734" y="934826"/>
                        <a:pt x="877448" y="929737"/>
                      </a:cubicBezTo>
                      <a:cubicBezTo>
                        <a:pt x="846713" y="902894"/>
                        <a:pt x="817574" y="891219"/>
                        <a:pt x="779954" y="876550"/>
                      </a:cubicBezTo>
                      <a:cubicBezTo>
                        <a:pt x="762391" y="869864"/>
                        <a:pt x="737244" y="862679"/>
                        <a:pt x="719581" y="856592"/>
                      </a:cubicBezTo>
                      <a:cubicBezTo>
                        <a:pt x="711997" y="853897"/>
                        <a:pt x="704313" y="850006"/>
                        <a:pt x="696430" y="846613"/>
                      </a:cubicBezTo>
                      <a:lnTo>
                        <a:pt x="686451" y="835935"/>
                      </a:lnTo>
                      <a:cubicBezTo>
                        <a:pt x="678694" y="834657"/>
                        <a:pt x="670749" y="835135"/>
                        <a:pt x="663200" y="837332"/>
                      </a:cubicBezTo>
                      <a:cubicBezTo>
                        <a:pt x="651125" y="840426"/>
                        <a:pt x="636956" y="847311"/>
                        <a:pt x="624881" y="849507"/>
                      </a:cubicBezTo>
                      <a:cubicBezTo>
                        <a:pt x="594046" y="856193"/>
                        <a:pt x="546846" y="831245"/>
                        <a:pt x="508726" y="818772"/>
                      </a:cubicBezTo>
                      <a:cubicBezTo>
                        <a:pt x="433684" y="794223"/>
                        <a:pt x="236301" y="704912"/>
                        <a:pt x="236301" y="704912"/>
                      </a:cubicBezTo>
                      <a:lnTo>
                        <a:pt x="273922" y="364730"/>
                      </a:lnTo>
                      <a:cubicBezTo>
                        <a:pt x="284699" y="275917"/>
                        <a:pt x="266438" y="106176"/>
                        <a:pt x="238197" y="0"/>
                      </a:cubicBezTo>
                      <a:cubicBezTo>
                        <a:pt x="194589" y="11775"/>
                        <a:pt x="146391" y="12474"/>
                        <a:pt x="104180" y="61770"/>
                      </a:cubicBezTo>
                      <a:cubicBezTo>
                        <a:pt x="75042" y="95898"/>
                        <a:pt x="51292" y="143098"/>
                        <a:pt x="38818" y="279211"/>
                      </a:cubicBezTo>
                      <a:cubicBezTo>
                        <a:pt x="28839" y="388979"/>
                        <a:pt x="0" y="585464"/>
                        <a:pt x="0" y="762690"/>
                      </a:cubicBezTo>
                      <a:cubicBezTo>
                        <a:pt x="0" y="873755"/>
                        <a:pt x="47300" y="873256"/>
                        <a:pt x="142799" y="903992"/>
                      </a:cubicBezTo>
                      <a:cubicBezTo>
                        <a:pt x="156470" y="908283"/>
                        <a:pt x="170241" y="911975"/>
                        <a:pt x="184111" y="915567"/>
                      </a:cubicBezTo>
                      <a:cubicBezTo>
                        <a:pt x="237998" y="929538"/>
                        <a:pt x="292283" y="941612"/>
                        <a:pt x="346668" y="953387"/>
                      </a:cubicBezTo>
                      <a:cubicBezTo>
                        <a:pt x="411132" y="967358"/>
                        <a:pt x="475762" y="980497"/>
                        <a:pt x="540559" y="992804"/>
                      </a:cubicBezTo>
                      <a:cubicBezTo>
                        <a:pt x="570396" y="997993"/>
                        <a:pt x="660206" y="1021643"/>
                        <a:pt x="691341" y="1023639"/>
                      </a:cubicBezTo>
                      <a:close/>
                    </a:path>
                  </a:pathLst>
                </a:custGeom>
                <a:solidFill>
                  <a:srgbClr val="FFA8A7"/>
                </a:solidFill>
                <a:ln w="9963" cap="flat">
                  <a:noFill/>
                  <a:prstDash val="solid"/>
                  <a:miter/>
                </a:ln>
              </p:spPr>
              <p:txBody>
                <a:bodyPr rtlCol="0" anchor="ctr"/>
                <a:lstStyle/>
                <a:p>
                  <a:pPr defTabSz="685783">
                    <a:buClrTx/>
                    <a:defRPr/>
                  </a:pPr>
                  <a:endParaRPr lang="en-US" sz="1350" kern="1200" dirty="0">
                    <a:solidFill>
                      <a:prstClr val="black"/>
                    </a:solidFill>
                    <a:latin typeface="Calibri" panose="020F0502020204030204"/>
                    <a:ea typeface="+mn-ea"/>
                  </a:endParaRPr>
                </a:p>
              </p:txBody>
            </p:sp>
            <p:sp>
              <p:nvSpPr>
                <p:cNvPr id="2740" name="Freeform: Shape 2739">
                  <a:extLst>
                    <a:ext uri="{FF2B5EF4-FFF2-40B4-BE49-F238E27FC236}">
                      <a16:creationId xmlns:a16="http://schemas.microsoft.com/office/drawing/2014/main" id="{21DEC88F-1E4B-5956-5A79-C7E891DD8573}"/>
                    </a:ext>
                  </a:extLst>
                </p:cNvPr>
                <p:cNvSpPr/>
                <p:nvPr/>
              </p:nvSpPr>
              <p:spPr>
                <a:xfrm>
                  <a:off x="6065763" y="3652871"/>
                  <a:ext cx="107972" cy="27368"/>
                </a:xfrm>
                <a:custGeom>
                  <a:avLst/>
                  <a:gdLst>
                    <a:gd name="connsiteX0" fmla="*/ 106076 w 107972"/>
                    <a:gd name="connsiteY0" fmla="*/ 27369 h 27368"/>
                    <a:gd name="connsiteX1" fmla="*/ 0 w 107972"/>
                    <a:gd name="connsiteY1" fmla="*/ 20583 h 27368"/>
                    <a:gd name="connsiteX2" fmla="*/ 107972 w 107972"/>
                    <a:gd name="connsiteY2" fmla="*/ 2621 h 27368"/>
                  </a:gdLst>
                  <a:ahLst/>
                  <a:cxnLst>
                    <a:cxn ang="0">
                      <a:pos x="connsiteX0" y="connsiteY0"/>
                    </a:cxn>
                    <a:cxn ang="0">
                      <a:pos x="connsiteX1" y="connsiteY1"/>
                    </a:cxn>
                    <a:cxn ang="0">
                      <a:pos x="connsiteX2" y="connsiteY2"/>
                    </a:cxn>
                  </a:cxnLst>
                  <a:rect l="l" t="t" r="r" b="b"/>
                  <a:pathLst>
                    <a:path w="107972" h="27368">
                      <a:moveTo>
                        <a:pt x="106076" y="27369"/>
                      </a:moveTo>
                      <a:cubicBezTo>
                        <a:pt x="71981" y="15560"/>
                        <a:pt x="35322" y="13215"/>
                        <a:pt x="0" y="20583"/>
                      </a:cubicBezTo>
                      <a:cubicBezTo>
                        <a:pt x="0" y="20583"/>
                        <a:pt x="36224" y="-8755"/>
                        <a:pt x="107972" y="2621"/>
                      </a:cubicBezTo>
                      <a:close/>
                    </a:path>
                  </a:pathLst>
                </a:custGeom>
                <a:solidFill>
                  <a:srgbClr val="F28F8F"/>
                </a:solidFill>
                <a:ln w="9963" cap="flat">
                  <a:noFill/>
                  <a:prstDash val="solid"/>
                  <a:miter/>
                </a:ln>
              </p:spPr>
              <p:txBody>
                <a:bodyPr rtlCol="0" anchor="ctr"/>
                <a:lstStyle/>
                <a:p>
                  <a:pPr defTabSz="685783">
                    <a:buClrTx/>
                    <a:defRPr/>
                  </a:pPr>
                  <a:endParaRPr lang="en-US" sz="1350" kern="1200" dirty="0">
                    <a:solidFill>
                      <a:prstClr val="black"/>
                    </a:solidFill>
                    <a:latin typeface="Calibri" panose="020F0502020204030204"/>
                    <a:ea typeface="+mn-ea"/>
                  </a:endParaRPr>
                </a:p>
              </p:txBody>
            </p:sp>
            <p:sp>
              <p:nvSpPr>
                <p:cNvPr id="2741" name="Freeform: Shape 2740">
                  <a:extLst>
                    <a:ext uri="{FF2B5EF4-FFF2-40B4-BE49-F238E27FC236}">
                      <a16:creationId xmlns:a16="http://schemas.microsoft.com/office/drawing/2014/main" id="{8D1B6BB4-29FB-F662-2A71-A76E1F26BAEE}"/>
                    </a:ext>
                  </a:extLst>
                </p:cNvPr>
                <p:cNvSpPr/>
                <p:nvPr/>
              </p:nvSpPr>
              <p:spPr>
                <a:xfrm>
                  <a:off x="5940827" y="2975328"/>
                  <a:ext cx="285896" cy="572540"/>
                </a:xfrm>
                <a:custGeom>
                  <a:avLst/>
                  <a:gdLst>
                    <a:gd name="connsiteX0" fmla="*/ 232908 w 285896"/>
                    <a:gd name="connsiteY0" fmla="*/ 0 h 572540"/>
                    <a:gd name="connsiteX1" fmla="*/ 80430 w 285896"/>
                    <a:gd name="connsiteY1" fmla="*/ 74642 h 572540"/>
                    <a:gd name="connsiteX2" fmla="*/ 20557 w 285896"/>
                    <a:gd name="connsiteY2" fmla="*/ 291984 h 572540"/>
                    <a:gd name="connsiteX3" fmla="*/ 0 w 285896"/>
                    <a:gd name="connsiteY3" fmla="*/ 527886 h 572540"/>
                    <a:gd name="connsiteX4" fmla="*/ 251868 w 285896"/>
                    <a:gd name="connsiteY4" fmla="*/ 562712 h 572540"/>
                    <a:gd name="connsiteX5" fmla="*/ 285897 w 285896"/>
                    <a:gd name="connsiteY5" fmla="*/ 253365 h 572540"/>
                    <a:gd name="connsiteX6" fmla="*/ 232908 w 285896"/>
                    <a:gd name="connsiteY6" fmla="*/ 0 h 572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5896" h="572540">
                      <a:moveTo>
                        <a:pt x="232908" y="0"/>
                      </a:moveTo>
                      <a:cubicBezTo>
                        <a:pt x="172137" y="7983"/>
                        <a:pt x="118051" y="27741"/>
                        <a:pt x="80430" y="74642"/>
                      </a:cubicBezTo>
                      <a:cubicBezTo>
                        <a:pt x="38519" y="126932"/>
                        <a:pt x="27542" y="213849"/>
                        <a:pt x="20557" y="291984"/>
                      </a:cubicBezTo>
                      <a:cubicBezTo>
                        <a:pt x="14270" y="358044"/>
                        <a:pt x="0" y="527886"/>
                        <a:pt x="0" y="527886"/>
                      </a:cubicBezTo>
                      <a:cubicBezTo>
                        <a:pt x="0" y="527886"/>
                        <a:pt x="83125" y="597738"/>
                        <a:pt x="251868" y="562712"/>
                      </a:cubicBezTo>
                      <a:lnTo>
                        <a:pt x="285897" y="253365"/>
                      </a:lnTo>
                      <a:cubicBezTo>
                        <a:pt x="285897" y="253365"/>
                        <a:pt x="285996" y="107673"/>
                        <a:pt x="232908" y="0"/>
                      </a:cubicBezTo>
                      <a:close/>
                    </a:path>
                  </a:pathLst>
                </a:custGeom>
                <a:solidFill>
                  <a:srgbClr val="266E3E"/>
                </a:solidFill>
                <a:ln w="9963" cap="flat">
                  <a:noFill/>
                  <a:prstDash val="solid"/>
                  <a:miter/>
                </a:ln>
              </p:spPr>
              <p:txBody>
                <a:bodyPr rtlCol="0" anchor="ctr"/>
                <a:lstStyle/>
                <a:p>
                  <a:pPr defTabSz="685783">
                    <a:buClrTx/>
                    <a:defRPr/>
                  </a:pPr>
                  <a:endParaRPr lang="en-US" sz="1350" kern="1200" dirty="0">
                    <a:solidFill>
                      <a:prstClr val="black"/>
                    </a:solidFill>
                    <a:latin typeface="Calibri" panose="020F0502020204030204"/>
                    <a:ea typeface="+mn-ea"/>
                  </a:endParaRPr>
                </a:p>
              </p:txBody>
            </p:sp>
            <p:sp>
              <p:nvSpPr>
                <p:cNvPr id="2742" name="Freeform: Shape 2741">
                  <a:extLst>
                    <a:ext uri="{FF2B5EF4-FFF2-40B4-BE49-F238E27FC236}">
                      <a16:creationId xmlns:a16="http://schemas.microsoft.com/office/drawing/2014/main" id="{FC36EBE6-388B-DD15-7BCA-3478A6370787}"/>
                    </a:ext>
                  </a:extLst>
                </p:cNvPr>
                <p:cNvSpPr/>
                <p:nvPr/>
              </p:nvSpPr>
              <p:spPr>
                <a:xfrm>
                  <a:off x="5942070" y="2978691"/>
                  <a:ext cx="285896" cy="572540"/>
                </a:xfrm>
                <a:custGeom>
                  <a:avLst/>
                  <a:gdLst>
                    <a:gd name="connsiteX0" fmla="*/ 232908 w 285896"/>
                    <a:gd name="connsiteY0" fmla="*/ 0 h 572540"/>
                    <a:gd name="connsiteX1" fmla="*/ 80430 w 285896"/>
                    <a:gd name="connsiteY1" fmla="*/ 74642 h 572540"/>
                    <a:gd name="connsiteX2" fmla="*/ 20557 w 285896"/>
                    <a:gd name="connsiteY2" fmla="*/ 291984 h 572540"/>
                    <a:gd name="connsiteX3" fmla="*/ 0 w 285896"/>
                    <a:gd name="connsiteY3" fmla="*/ 527886 h 572540"/>
                    <a:gd name="connsiteX4" fmla="*/ 251868 w 285896"/>
                    <a:gd name="connsiteY4" fmla="*/ 562712 h 572540"/>
                    <a:gd name="connsiteX5" fmla="*/ 285897 w 285896"/>
                    <a:gd name="connsiteY5" fmla="*/ 253365 h 572540"/>
                    <a:gd name="connsiteX6" fmla="*/ 232908 w 285896"/>
                    <a:gd name="connsiteY6" fmla="*/ 0 h 572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5896" h="572540">
                      <a:moveTo>
                        <a:pt x="232908" y="0"/>
                      </a:moveTo>
                      <a:cubicBezTo>
                        <a:pt x="172137" y="7983"/>
                        <a:pt x="118051" y="27741"/>
                        <a:pt x="80430" y="74642"/>
                      </a:cubicBezTo>
                      <a:cubicBezTo>
                        <a:pt x="38519" y="126932"/>
                        <a:pt x="27542" y="213849"/>
                        <a:pt x="20557" y="291984"/>
                      </a:cubicBezTo>
                      <a:cubicBezTo>
                        <a:pt x="14270" y="358044"/>
                        <a:pt x="0" y="527886"/>
                        <a:pt x="0" y="527886"/>
                      </a:cubicBezTo>
                      <a:cubicBezTo>
                        <a:pt x="0" y="527886"/>
                        <a:pt x="83125" y="597738"/>
                        <a:pt x="251868" y="562712"/>
                      </a:cubicBezTo>
                      <a:lnTo>
                        <a:pt x="285897" y="253365"/>
                      </a:lnTo>
                      <a:cubicBezTo>
                        <a:pt x="285897" y="253365"/>
                        <a:pt x="285996" y="107673"/>
                        <a:pt x="232908" y="0"/>
                      </a:cubicBezTo>
                      <a:close/>
                    </a:path>
                  </a:pathLst>
                </a:custGeom>
                <a:solidFill>
                  <a:srgbClr val="266E3E">
                    <a:alpha val="65000"/>
                  </a:srgbClr>
                </a:solidFill>
                <a:ln w="9963" cap="flat">
                  <a:noFill/>
                  <a:prstDash val="solid"/>
                  <a:miter/>
                </a:ln>
              </p:spPr>
              <p:txBody>
                <a:bodyPr rtlCol="0" anchor="ctr"/>
                <a:lstStyle/>
                <a:p>
                  <a:pPr defTabSz="685783">
                    <a:buClrTx/>
                    <a:defRPr/>
                  </a:pPr>
                  <a:endParaRPr lang="en-US" sz="1350" kern="1200" dirty="0">
                    <a:solidFill>
                      <a:prstClr val="black"/>
                    </a:solidFill>
                    <a:latin typeface="Calibri" panose="020F0502020204030204"/>
                    <a:ea typeface="+mn-ea"/>
                  </a:endParaRPr>
                </a:p>
              </p:txBody>
            </p:sp>
          </p:grpSp>
          <p:sp>
            <p:nvSpPr>
              <p:cNvPr id="2720" name="Freeform: Shape 2719">
                <a:extLst>
                  <a:ext uri="{FF2B5EF4-FFF2-40B4-BE49-F238E27FC236}">
                    <a16:creationId xmlns:a16="http://schemas.microsoft.com/office/drawing/2014/main" id="{9057CB58-7D54-C430-D1B7-735012774C25}"/>
                  </a:ext>
                </a:extLst>
              </p:cNvPr>
              <p:cNvSpPr/>
              <p:nvPr/>
            </p:nvSpPr>
            <p:spPr>
              <a:xfrm>
                <a:off x="7222521" y="3796893"/>
                <a:ext cx="131677" cy="146829"/>
              </a:xfrm>
              <a:custGeom>
                <a:avLst/>
                <a:gdLst>
                  <a:gd name="connsiteX0" fmla="*/ 0 w 131677"/>
                  <a:gd name="connsiteY0" fmla="*/ 0 h 146829"/>
                  <a:gd name="connsiteX1" fmla="*/ 56581 w 131677"/>
                  <a:gd name="connsiteY1" fmla="*/ 83424 h 146829"/>
                  <a:gd name="connsiteX2" fmla="*/ 108072 w 131677"/>
                  <a:gd name="connsiteY2" fmla="*/ 140104 h 146829"/>
                  <a:gd name="connsiteX3" fmla="*/ 130325 w 131677"/>
                  <a:gd name="connsiteY3" fmla="*/ 114458 h 146829"/>
                  <a:gd name="connsiteX4" fmla="*/ 99190 w 131677"/>
                  <a:gd name="connsiteY4" fmla="*/ 36822 h 1468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1677" h="146829">
                    <a:moveTo>
                      <a:pt x="0" y="0"/>
                    </a:moveTo>
                    <a:cubicBezTo>
                      <a:pt x="10616" y="32587"/>
                      <a:pt x="30231" y="61508"/>
                      <a:pt x="56581" y="83424"/>
                    </a:cubicBezTo>
                    <a:cubicBezTo>
                      <a:pt x="76597" y="99515"/>
                      <a:pt x="93971" y="118640"/>
                      <a:pt x="108072" y="140104"/>
                    </a:cubicBezTo>
                    <a:cubicBezTo>
                      <a:pt x="120146" y="156170"/>
                      <a:pt x="136512" y="141801"/>
                      <a:pt x="130325" y="114458"/>
                    </a:cubicBezTo>
                    <a:cubicBezTo>
                      <a:pt x="125535" y="93203"/>
                      <a:pt x="103482" y="64564"/>
                      <a:pt x="99190" y="36822"/>
                    </a:cubicBezTo>
                    <a:close/>
                  </a:path>
                </a:pathLst>
              </a:custGeom>
              <a:solidFill>
                <a:srgbClr val="FFA8A7"/>
              </a:solidFill>
              <a:ln w="9963" cap="flat">
                <a:noFill/>
                <a:prstDash val="solid"/>
                <a:miter/>
              </a:ln>
            </p:spPr>
            <p:txBody>
              <a:bodyPr rtlCol="0" anchor="ctr"/>
              <a:lstStyle/>
              <a:p>
                <a:pPr defTabSz="685783">
                  <a:buClrTx/>
                  <a:defRPr/>
                </a:pPr>
                <a:endParaRPr lang="en-US" sz="1350" kern="1200" dirty="0">
                  <a:solidFill>
                    <a:prstClr val="black"/>
                  </a:solidFill>
                  <a:latin typeface="Calibri" panose="020F0502020204030204"/>
                  <a:ea typeface="+mn-ea"/>
                </a:endParaRPr>
              </a:p>
            </p:txBody>
          </p:sp>
        </p:grpSp>
        <p:grpSp>
          <p:nvGrpSpPr>
            <p:cNvPr id="2831" name="Graphic 2">
              <a:extLst>
                <a:ext uri="{FF2B5EF4-FFF2-40B4-BE49-F238E27FC236}">
                  <a16:creationId xmlns:a16="http://schemas.microsoft.com/office/drawing/2014/main" id="{CA66B65E-EDED-1101-7994-A7420CF939C6}"/>
                </a:ext>
              </a:extLst>
            </p:cNvPr>
            <p:cNvGrpSpPr/>
            <p:nvPr/>
          </p:nvGrpSpPr>
          <p:grpSpPr>
            <a:xfrm>
              <a:off x="657256" y="1938969"/>
              <a:ext cx="1188131" cy="2317631"/>
              <a:chOff x="4203502" y="2736905"/>
              <a:chExt cx="1736282" cy="3386887"/>
            </a:xfrm>
          </p:grpSpPr>
          <p:grpSp>
            <p:nvGrpSpPr>
              <p:cNvPr id="2832" name="Graphic 2">
                <a:extLst>
                  <a:ext uri="{FF2B5EF4-FFF2-40B4-BE49-F238E27FC236}">
                    <a16:creationId xmlns:a16="http://schemas.microsoft.com/office/drawing/2014/main" id="{72E134C6-614D-E4AE-8403-08ED3A4341C5}"/>
                  </a:ext>
                </a:extLst>
              </p:cNvPr>
              <p:cNvGrpSpPr/>
              <p:nvPr/>
            </p:nvGrpSpPr>
            <p:grpSpPr>
              <a:xfrm>
                <a:off x="4203502" y="3440310"/>
                <a:ext cx="1541637" cy="2429883"/>
                <a:chOff x="4203502" y="3440310"/>
                <a:chExt cx="1541637" cy="2429883"/>
              </a:xfrm>
            </p:grpSpPr>
            <p:sp>
              <p:nvSpPr>
                <p:cNvPr id="2918" name="Freeform: Shape 2917">
                  <a:extLst>
                    <a:ext uri="{FF2B5EF4-FFF2-40B4-BE49-F238E27FC236}">
                      <a16:creationId xmlns:a16="http://schemas.microsoft.com/office/drawing/2014/main" id="{9CEA9601-77C5-D9DA-D6A1-36D5B282B9E1}"/>
                    </a:ext>
                  </a:extLst>
                </p:cNvPr>
                <p:cNvSpPr/>
                <p:nvPr/>
              </p:nvSpPr>
              <p:spPr>
                <a:xfrm>
                  <a:off x="5541170" y="4691804"/>
                  <a:ext cx="203969" cy="862456"/>
                </a:xfrm>
                <a:custGeom>
                  <a:avLst/>
                  <a:gdLst>
                    <a:gd name="connsiteX0" fmla="*/ 203969 w 203969"/>
                    <a:gd name="connsiteY0" fmla="*/ 849507 h 862456"/>
                    <a:gd name="connsiteX1" fmla="*/ 92305 w 203969"/>
                    <a:gd name="connsiteY1" fmla="*/ 4690 h 862456"/>
                    <a:gd name="connsiteX2" fmla="*/ 0 w 203969"/>
                    <a:gd name="connsiteY2" fmla="*/ 0 h 862456"/>
                    <a:gd name="connsiteX3" fmla="*/ 157468 w 203969"/>
                    <a:gd name="connsiteY3" fmla="*/ 849407 h 862456"/>
                    <a:gd name="connsiteX4" fmla="*/ 157468 w 203969"/>
                    <a:gd name="connsiteY4" fmla="*/ 849407 h 862456"/>
                    <a:gd name="connsiteX5" fmla="*/ 163654 w 203969"/>
                    <a:gd name="connsiteY5" fmla="*/ 857689 h 862456"/>
                    <a:gd name="connsiteX6" fmla="*/ 196485 w 203969"/>
                    <a:gd name="connsiteY6" fmla="*/ 859286 h 862456"/>
                    <a:gd name="connsiteX7" fmla="*/ 203770 w 203969"/>
                    <a:gd name="connsiteY7" fmla="*/ 849307 h 8624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3969" h="862456">
                      <a:moveTo>
                        <a:pt x="203969" y="849507"/>
                      </a:moveTo>
                      <a:lnTo>
                        <a:pt x="92305" y="4690"/>
                      </a:lnTo>
                      <a:lnTo>
                        <a:pt x="0" y="0"/>
                      </a:lnTo>
                      <a:lnTo>
                        <a:pt x="157468" y="849407"/>
                      </a:lnTo>
                      <a:lnTo>
                        <a:pt x="157468" y="849407"/>
                      </a:lnTo>
                      <a:cubicBezTo>
                        <a:pt x="158210" y="852944"/>
                        <a:pt x="160473" y="855974"/>
                        <a:pt x="163654" y="857689"/>
                      </a:cubicBezTo>
                      <a:cubicBezTo>
                        <a:pt x="173717" y="863426"/>
                        <a:pt x="185913" y="864019"/>
                        <a:pt x="196485" y="859286"/>
                      </a:cubicBezTo>
                      <a:cubicBezTo>
                        <a:pt x="200715" y="857749"/>
                        <a:pt x="203594" y="853804"/>
                        <a:pt x="203770" y="849307"/>
                      </a:cubicBezTo>
                      <a:close/>
                    </a:path>
                  </a:pathLst>
                </a:custGeom>
                <a:solidFill>
                  <a:srgbClr val="455A64"/>
                </a:solidFill>
                <a:ln w="9963" cap="flat">
                  <a:noFill/>
                  <a:prstDash val="solid"/>
                  <a:miter/>
                </a:ln>
              </p:spPr>
              <p:txBody>
                <a:bodyPr rtlCol="0" anchor="ctr"/>
                <a:lstStyle/>
                <a:p>
                  <a:pPr defTabSz="685783">
                    <a:buClrTx/>
                    <a:defRPr/>
                  </a:pPr>
                  <a:endParaRPr lang="en-US" sz="1350" kern="1200" dirty="0">
                    <a:solidFill>
                      <a:prstClr val="black"/>
                    </a:solidFill>
                    <a:latin typeface="Calibri" panose="020F0502020204030204"/>
                    <a:ea typeface="+mn-ea"/>
                  </a:endParaRPr>
                </a:p>
              </p:txBody>
            </p:sp>
            <p:sp>
              <p:nvSpPr>
                <p:cNvPr id="2919" name="Freeform: Shape 2918">
                  <a:extLst>
                    <a:ext uri="{FF2B5EF4-FFF2-40B4-BE49-F238E27FC236}">
                      <a16:creationId xmlns:a16="http://schemas.microsoft.com/office/drawing/2014/main" id="{BE5D5FB3-9168-930C-7305-D1F4D765CD09}"/>
                    </a:ext>
                  </a:extLst>
                </p:cNvPr>
                <p:cNvSpPr/>
                <p:nvPr/>
              </p:nvSpPr>
              <p:spPr>
                <a:xfrm>
                  <a:off x="5541170" y="4691804"/>
                  <a:ext cx="109169" cy="176627"/>
                </a:xfrm>
                <a:custGeom>
                  <a:avLst/>
                  <a:gdLst>
                    <a:gd name="connsiteX0" fmla="*/ 92305 w 109169"/>
                    <a:gd name="connsiteY0" fmla="*/ 4690 h 176627"/>
                    <a:gd name="connsiteX1" fmla="*/ 0 w 109169"/>
                    <a:gd name="connsiteY1" fmla="*/ 0 h 176627"/>
                    <a:gd name="connsiteX2" fmla="*/ 32731 w 109169"/>
                    <a:gd name="connsiteY2" fmla="*/ 176627 h 176627"/>
                    <a:gd name="connsiteX3" fmla="*/ 89212 w 109169"/>
                    <a:gd name="connsiteY3" fmla="*/ 149185 h 176627"/>
                    <a:gd name="connsiteX4" fmla="*/ 109170 w 109169"/>
                    <a:gd name="connsiteY4" fmla="*/ 130026 h 1766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9169" h="176627">
                      <a:moveTo>
                        <a:pt x="92305" y="4690"/>
                      </a:moveTo>
                      <a:lnTo>
                        <a:pt x="0" y="0"/>
                      </a:lnTo>
                      <a:lnTo>
                        <a:pt x="32731" y="176627"/>
                      </a:lnTo>
                      <a:cubicBezTo>
                        <a:pt x="52505" y="169575"/>
                        <a:pt x="71446" y="160372"/>
                        <a:pt x="89212" y="149185"/>
                      </a:cubicBezTo>
                      <a:cubicBezTo>
                        <a:pt x="97643" y="144956"/>
                        <a:pt x="104600" y="138277"/>
                        <a:pt x="109170" y="130026"/>
                      </a:cubicBezTo>
                      <a:close/>
                    </a:path>
                  </a:pathLst>
                </a:custGeom>
                <a:solidFill>
                  <a:srgbClr val="37474F"/>
                </a:solidFill>
                <a:ln w="9963" cap="flat">
                  <a:noFill/>
                  <a:prstDash val="solid"/>
                  <a:miter/>
                </a:ln>
              </p:spPr>
              <p:txBody>
                <a:bodyPr rtlCol="0" anchor="ctr"/>
                <a:lstStyle/>
                <a:p>
                  <a:pPr defTabSz="685783">
                    <a:buClrTx/>
                    <a:defRPr/>
                  </a:pPr>
                  <a:endParaRPr lang="en-US" sz="1350" kern="1200" dirty="0">
                    <a:solidFill>
                      <a:prstClr val="black"/>
                    </a:solidFill>
                    <a:latin typeface="Calibri" panose="020F0502020204030204"/>
                    <a:ea typeface="+mn-ea"/>
                  </a:endParaRPr>
                </a:p>
              </p:txBody>
            </p:sp>
            <p:sp>
              <p:nvSpPr>
                <p:cNvPr id="2920" name="Freeform: Shape 2919">
                  <a:extLst>
                    <a:ext uri="{FF2B5EF4-FFF2-40B4-BE49-F238E27FC236}">
                      <a16:creationId xmlns:a16="http://schemas.microsoft.com/office/drawing/2014/main" id="{63B8FD8B-C17D-F8CC-7E1E-85E7F908E037}"/>
                    </a:ext>
                  </a:extLst>
                </p:cNvPr>
                <p:cNvSpPr/>
                <p:nvPr/>
              </p:nvSpPr>
              <p:spPr>
                <a:xfrm>
                  <a:off x="4249896" y="4606384"/>
                  <a:ext cx="227120" cy="869044"/>
                </a:xfrm>
                <a:custGeom>
                  <a:avLst/>
                  <a:gdLst>
                    <a:gd name="connsiteX0" fmla="*/ 227121 w 227120"/>
                    <a:gd name="connsiteY0" fmla="*/ 0 h 869044"/>
                    <a:gd name="connsiteX1" fmla="*/ 134716 w 227120"/>
                    <a:gd name="connsiteY1" fmla="*/ 0 h 869044"/>
                    <a:gd name="connsiteX2" fmla="*/ 0 w 227120"/>
                    <a:gd name="connsiteY2" fmla="*/ 855095 h 869044"/>
                    <a:gd name="connsiteX3" fmla="*/ 0 w 227120"/>
                    <a:gd name="connsiteY3" fmla="*/ 855095 h 869044"/>
                    <a:gd name="connsiteX4" fmla="*/ 6786 w 227120"/>
                    <a:gd name="connsiteY4" fmla="*/ 865074 h 869044"/>
                    <a:gd name="connsiteX5" fmla="*/ 39716 w 227120"/>
                    <a:gd name="connsiteY5" fmla="*/ 865074 h 869044"/>
                    <a:gd name="connsiteX6" fmla="*/ 46302 w 227120"/>
                    <a:gd name="connsiteY6" fmla="*/ 857091 h 869044"/>
                    <a:gd name="connsiteX7" fmla="*/ 46302 w 227120"/>
                    <a:gd name="connsiteY7" fmla="*/ 857091 h 8690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7120" h="869044">
                      <a:moveTo>
                        <a:pt x="227121" y="0"/>
                      </a:moveTo>
                      <a:lnTo>
                        <a:pt x="134716" y="0"/>
                      </a:lnTo>
                      <a:lnTo>
                        <a:pt x="0" y="855095"/>
                      </a:lnTo>
                      <a:lnTo>
                        <a:pt x="0" y="855095"/>
                      </a:lnTo>
                      <a:cubicBezTo>
                        <a:pt x="92" y="859470"/>
                        <a:pt x="2751" y="863380"/>
                        <a:pt x="6786" y="865074"/>
                      </a:cubicBezTo>
                      <a:cubicBezTo>
                        <a:pt x="17124" y="870368"/>
                        <a:pt x="29378" y="870368"/>
                        <a:pt x="39716" y="865074"/>
                      </a:cubicBezTo>
                      <a:cubicBezTo>
                        <a:pt x="42964" y="863492"/>
                        <a:pt x="45366" y="860580"/>
                        <a:pt x="46302" y="857091"/>
                      </a:cubicBezTo>
                      <a:lnTo>
                        <a:pt x="46302" y="857091"/>
                      </a:lnTo>
                      <a:close/>
                    </a:path>
                  </a:pathLst>
                </a:custGeom>
                <a:solidFill>
                  <a:srgbClr val="455A64"/>
                </a:solidFill>
                <a:ln w="9963" cap="flat">
                  <a:noFill/>
                  <a:prstDash val="solid"/>
                  <a:miter/>
                </a:ln>
              </p:spPr>
              <p:txBody>
                <a:bodyPr rtlCol="0" anchor="ctr"/>
                <a:lstStyle/>
                <a:p>
                  <a:pPr defTabSz="685783">
                    <a:buClrTx/>
                    <a:defRPr/>
                  </a:pPr>
                  <a:endParaRPr lang="en-US" sz="1350" kern="1200" dirty="0">
                    <a:solidFill>
                      <a:prstClr val="black"/>
                    </a:solidFill>
                    <a:latin typeface="Calibri" panose="020F0502020204030204"/>
                    <a:ea typeface="+mn-ea"/>
                  </a:endParaRPr>
                </a:p>
              </p:txBody>
            </p:sp>
            <p:sp>
              <p:nvSpPr>
                <p:cNvPr id="2921" name="Freeform: Shape 2920">
                  <a:extLst>
                    <a:ext uri="{FF2B5EF4-FFF2-40B4-BE49-F238E27FC236}">
                      <a16:creationId xmlns:a16="http://schemas.microsoft.com/office/drawing/2014/main" id="{13A7AC4B-2745-3EE2-C85C-1156F5AE86FA}"/>
                    </a:ext>
                  </a:extLst>
                </p:cNvPr>
                <p:cNvSpPr/>
                <p:nvPr/>
              </p:nvSpPr>
              <p:spPr>
                <a:xfrm>
                  <a:off x="4345993" y="4606384"/>
                  <a:ext cx="131023" cy="290387"/>
                </a:xfrm>
                <a:custGeom>
                  <a:avLst/>
                  <a:gdLst>
                    <a:gd name="connsiteX0" fmla="*/ 38619 w 131023"/>
                    <a:gd name="connsiteY0" fmla="*/ 0 h 290387"/>
                    <a:gd name="connsiteX1" fmla="*/ 0 w 131023"/>
                    <a:gd name="connsiteY1" fmla="*/ 246280 h 290387"/>
                    <a:gd name="connsiteX2" fmla="*/ 69853 w 131023"/>
                    <a:gd name="connsiteY2" fmla="*/ 290387 h 290387"/>
                    <a:gd name="connsiteX3" fmla="*/ 131023 w 131023"/>
                    <a:gd name="connsiteY3" fmla="*/ 0 h 290387"/>
                  </a:gdLst>
                  <a:ahLst/>
                  <a:cxnLst>
                    <a:cxn ang="0">
                      <a:pos x="connsiteX0" y="connsiteY0"/>
                    </a:cxn>
                    <a:cxn ang="0">
                      <a:pos x="connsiteX1" y="connsiteY1"/>
                    </a:cxn>
                    <a:cxn ang="0">
                      <a:pos x="connsiteX2" y="connsiteY2"/>
                    </a:cxn>
                    <a:cxn ang="0">
                      <a:pos x="connsiteX3" y="connsiteY3"/>
                    </a:cxn>
                  </a:cxnLst>
                  <a:rect l="l" t="t" r="r" b="b"/>
                  <a:pathLst>
                    <a:path w="131023" h="290387">
                      <a:moveTo>
                        <a:pt x="38619" y="0"/>
                      </a:moveTo>
                      <a:lnTo>
                        <a:pt x="0" y="246280"/>
                      </a:lnTo>
                      <a:cubicBezTo>
                        <a:pt x="21545" y="263571"/>
                        <a:pt x="44979" y="278368"/>
                        <a:pt x="69853" y="290387"/>
                      </a:cubicBezTo>
                      <a:lnTo>
                        <a:pt x="131023" y="0"/>
                      </a:lnTo>
                      <a:close/>
                    </a:path>
                  </a:pathLst>
                </a:custGeom>
                <a:solidFill>
                  <a:srgbClr val="37474F"/>
                </a:solidFill>
                <a:ln w="9963" cap="flat">
                  <a:noFill/>
                  <a:prstDash val="solid"/>
                  <a:miter/>
                </a:ln>
              </p:spPr>
              <p:txBody>
                <a:bodyPr rtlCol="0" anchor="ctr"/>
                <a:lstStyle/>
                <a:p>
                  <a:pPr defTabSz="685783">
                    <a:buClrTx/>
                    <a:defRPr/>
                  </a:pPr>
                  <a:endParaRPr lang="en-US" sz="1350" kern="1200" dirty="0">
                    <a:solidFill>
                      <a:prstClr val="black"/>
                    </a:solidFill>
                    <a:latin typeface="Calibri" panose="020F0502020204030204"/>
                    <a:ea typeface="+mn-ea"/>
                  </a:endParaRPr>
                </a:p>
              </p:txBody>
            </p:sp>
            <p:sp>
              <p:nvSpPr>
                <p:cNvPr id="2922" name="Freeform: Shape 2921">
                  <a:extLst>
                    <a:ext uri="{FF2B5EF4-FFF2-40B4-BE49-F238E27FC236}">
                      <a16:creationId xmlns:a16="http://schemas.microsoft.com/office/drawing/2014/main" id="{BACC82CD-75FD-4B7A-0E36-1D11DE7777DB}"/>
                    </a:ext>
                  </a:extLst>
                </p:cNvPr>
                <p:cNvSpPr/>
                <p:nvPr/>
              </p:nvSpPr>
              <p:spPr>
                <a:xfrm>
                  <a:off x="4950118" y="4991871"/>
                  <a:ext cx="177924" cy="878322"/>
                </a:xfrm>
                <a:custGeom>
                  <a:avLst/>
                  <a:gdLst>
                    <a:gd name="connsiteX0" fmla="*/ 177924 w 177924"/>
                    <a:gd name="connsiteY0" fmla="*/ 865373 h 878322"/>
                    <a:gd name="connsiteX1" fmla="*/ 92305 w 177924"/>
                    <a:gd name="connsiteY1" fmla="*/ 4690 h 878322"/>
                    <a:gd name="connsiteX2" fmla="*/ 0 w 177924"/>
                    <a:gd name="connsiteY2" fmla="*/ 0 h 878322"/>
                    <a:gd name="connsiteX3" fmla="*/ 131423 w 177924"/>
                    <a:gd name="connsiteY3" fmla="*/ 865273 h 878322"/>
                    <a:gd name="connsiteX4" fmla="*/ 131423 w 177924"/>
                    <a:gd name="connsiteY4" fmla="*/ 865273 h 878322"/>
                    <a:gd name="connsiteX5" fmla="*/ 137609 w 177924"/>
                    <a:gd name="connsiteY5" fmla="*/ 873556 h 878322"/>
                    <a:gd name="connsiteX6" fmla="*/ 170440 w 177924"/>
                    <a:gd name="connsiteY6" fmla="*/ 875152 h 878322"/>
                    <a:gd name="connsiteX7" fmla="*/ 177725 w 177924"/>
                    <a:gd name="connsiteY7" fmla="*/ 865173 h 8783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7924" h="878322">
                      <a:moveTo>
                        <a:pt x="177924" y="865373"/>
                      </a:moveTo>
                      <a:lnTo>
                        <a:pt x="92305" y="4690"/>
                      </a:lnTo>
                      <a:lnTo>
                        <a:pt x="0" y="0"/>
                      </a:lnTo>
                      <a:lnTo>
                        <a:pt x="131423" y="865273"/>
                      </a:lnTo>
                      <a:lnTo>
                        <a:pt x="131423" y="865273"/>
                      </a:lnTo>
                      <a:cubicBezTo>
                        <a:pt x="132190" y="868799"/>
                        <a:pt x="134446" y="871820"/>
                        <a:pt x="137609" y="873556"/>
                      </a:cubicBezTo>
                      <a:cubicBezTo>
                        <a:pt x="147672" y="879292"/>
                        <a:pt x="159868" y="879885"/>
                        <a:pt x="170440" y="875152"/>
                      </a:cubicBezTo>
                      <a:cubicBezTo>
                        <a:pt x="174670" y="873615"/>
                        <a:pt x="177549" y="869671"/>
                        <a:pt x="177725" y="865173"/>
                      </a:cubicBezTo>
                      <a:close/>
                    </a:path>
                  </a:pathLst>
                </a:custGeom>
                <a:solidFill>
                  <a:srgbClr val="455A64"/>
                </a:solidFill>
                <a:ln w="9963" cap="flat">
                  <a:noFill/>
                  <a:prstDash val="solid"/>
                  <a:miter/>
                </a:ln>
              </p:spPr>
              <p:txBody>
                <a:bodyPr rtlCol="0" anchor="ctr"/>
                <a:lstStyle/>
                <a:p>
                  <a:pPr defTabSz="685783">
                    <a:buClrTx/>
                    <a:defRPr/>
                  </a:pPr>
                  <a:endParaRPr lang="en-US" sz="1350" kern="1200" dirty="0">
                    <a:solidFill>
                      <a:prstClr val="black"/>
                    </a:solidFill>
                    <a:latin typeface="Calibri" panose="020F0502020204030204"/>
                    <a:ea typeface="+mn-ea"/>
                  </a:endParaRPr>
                </a:p>
              </p:txBody>
            </p:sp>
            <p:sp>
              <p:nvSpPr>
                <p:cNvPr id="2923" name="Freeform: Shape 2922">
                  <a:extLst>
                    <a:ext uri="{FF2B5EF4-FFF2-40B4-BE49-F238E27FC236}">
                      <a16:creationId xmlns:a16="http://schemas.microsoft.com/office/drawing/2014/main" id="{2818B2C5-C139-DEEE-70CA-33A3D03FF10F}"/>
                    </a:ext>
                  </a:extLst>
                </p:cNvPr>
                <p:cNvSpPr/>
                <p:nvPr/>
              </p:nvSpPr>
              <p:spPr>
                <a:xfrm>
                  <a:off x="4949819" y="4991871"/>
                  <a:ext cx="106275" cy="154384"/>
                </a:xfrm>
                <a:custGeom>
                  <a:avLst/>
                  <a:gdLst>
                    <a:gd name="connsiteX0" fmla="*/ 106276 w 106275"/>
                    <a:gd name="connsiteY0" fmla="*/ 145193 h 154384"/>
                    <a:gd name="connsiteX1" fmla="*/ 92305 w 106275"/>
                    <a:gd name="connsiteY1" fmla="*/ 4690 h 154384"/>
                    <a:gd name="connsiteX2" fmla="*/ 0 w 106275"/>
                    <a:gd name="connsiteY2" fmla="*/ 0 h 154384"/>
                    <a:gd name="connsiteX3" fmla="*/ 23051 w 106275"/>
                    <a:gd name="connsiteY3" fmla="*/ 151281 h 154384"/>
                    <a:gd name="connsiteX4" fmla="*/ 106276 w 106275"/>
                    <a:gd name="connsiteY4" fmla="*/ 145193 h 1543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275" h="154384">
                      <a:moveTo>
                        <a:pt x="106276" y="145193"/>
                      </a:moveTo>
                      <a:lnTo>
                        <a:pt x="92305" y="4690"/>
                      </a:lnTo>
                      <a:lnTo>
                        <a:pt x="0" y="0"/>
                      </a:lnTo>
                      <a:lnTo>
                        <a:pt x="23051" y="151281"/>
                      </a:lnTo>
                      <a:cubicBezTo>
                        <a:pt x="43608" y="157468"/>
                        <a:pt x="79432" y="153875"/>
                        <a:pt x="106276" y="145193"/>
                      </a:cubicBezTo>
                      <a:close/>
                    </a:path>
                  </a:pathLst>
                </a:custGeom>
                <a:solidFill>
                  <a:srgbClr val="37474F"/>
                </a:solidFill>
                <a:ln w="9963" cap="flat">
                  <a:noFill/>
                  <a:prstDash val="solid"/>
                  <a:miter/>
                </a:ln>
              </p:spPr>
              <p:txBody>
                <a:bodyPr rtlCol="0" anchor="ctr"/>
                <a:lstStyle/>
                <a:p>
                  <a:pPr defTabSz="685783">
                    <a:buClrTx/>
                    <a:defRPr/>
                  </a:pPr>
                  <a:endParaRPr lang="en-US" sz="1350" kern="1200" dirty="0">
                    <a:solidFill>
                      <a:prstClr val="black"/>
                    </a:solidFill>
                    <a:latin typeface="Calibri" panose="020F0502020204030204"/>
                    <a:ea typeface="+mn-ea"/>
                  </a:endParaRPr>
                </a:p>
              </p:txBody>
            </p:sp>
            <p:sp>
              <p:nvSpPr>
                <p:cNvPr id="2924" name="Freeform: Shape 2923">
                  <a:extLst>
                    <a:ext uri="{FF2B5EF4-FFF2-40B4-BE49-F238E27FC236}">
                      <a16:creationId xmlns:a16="http://schemas.microsoft.com/office/drawing/2014/main" id="{5E9146E9-3398-DDBA-03ED-B6FCAE204C12}"/>
                    </a:ext>
                  </a:extLst>
                </p:cNvPr>
                <p:cNvSpPr/>
                <p:nvPr/>
              </p:nvSpPr>
              <p:spPr>
                <a:xfrm>
                  <a:off x="4754232" y="4313203"/>
                  <a:ext cx="227120" cy="868960"/>
                </a:xfrm>
                <a:custGeom>
                  <a:avLst/>
                  <a:gdLst>
                    <a:gd name="connsiteX0" fmla="*/ 227121 w 227120"/>
                    <a:gd name="connsiteY0" fmla="*/ 0 h 868960"/>
                    <a:gd name="connsiteX1" fmla="*/ 134316 w 227120"/>
                    <a:gd name="connsiteY1" fmla="*/ 0 h 868960"/>
                    <a:gd name="connsiteX2" fmla="*/ 0 w 227120"/>
                    <a:gd name="connsiteY2" fmla="*/ 855095 h 868960"/>
                    <a:gd name="connsiteX3" fmla="*/ 0 w 227120"/>
                    <a:gd name="connsiteY3" fmla="*/ 855095 h 868960"/>
                    <a:gd name="connsiteX4" fmla="*/ 6786 w 227120"/>
                    <a:gd name="connsiteY4" fmla="*/ 865074 h 868960"/>
                    <a:gd name="connsiteX5" fmla="*/ 39716 w 227120"/>
                    <a:gd name="connsiteY5" fmla="*/ 865074 h 868960"/>
                    <a:gd name="connsiteX6" fmla="*/ 46203 w 227120"/>
                    <a:gd name="connsiteY6" fmla="*/ 857091 h 868960"/>
                    <a:gd name="connsiteX7" fmla="*/ 46202 w 227120"/>
                    <a:gd name="connsiteY7" fmla="*/ 857091 h 868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7120" h="868960">
                      <a:moveTo>
                        <a:pt x="227121" y="0"/>
                      </a:moveTo>
                      <a:lnTo>
                        <a:pt x="134316" y="0"/>
                      </a:lnTo>
                      <a:lnTo>
                        <a:pt x="0" y="855095"/>
                      </a:lnTo>
                      <a:lnTo>
                        <a:pt x="0" y="855095"/>
                      </a:lnTo>
                      <a:cubicBezTo>
                        <a:pt x="92" y="859470"/>
                        <a:pt x="2751" y="863380"/>
                        <a:pt x="6786" y="865074"/>
                      </a:cubicBezTo>
                      <a:cubicBezTo>
                        <a:pt x="17151" y="870256"/>
                        <a:pt x="29351" y="870256"/>
                        <a:pt x="39716" y="865074"/>
                      </a:cubicBezTo>
                      <a:cubicBezTo>
                        <a:pt x="42902" y="863439"/>
                        <a:pt x="45255" y="860543"/>
                        <a:pt x="46203" y="857091"/>
                      </a:cubicBezTo>
                      <a:lnTo>
                        <a:pt x="46202" y="857091"/>
                      </a:lnTo>
                      <a:close/>
                    </a:path>
                  </a:pathLst>
                </a:custGeom>
                <a:solidFill>
                  <a:srgbClr val="455A64"/>
                </a:solidFill>
                <a:ln w="9963" cap="flat">
                  <a:noFill/>
                  <a:prstDash val="solid"/>
                  <a:miter/>
                </a:ln>
              </p:spPr>
              <p:txBody>
                <a:bodyPr rtlCol="0" anchor="ctr"/>
                <a:lstStyle/>
                <a:p>
                  <a:pPr defTabSz="685783">
                    <a:buClrTx/>
                    <a:defRPr/>
                  </a:pPr>
                  <a:endParaRPr lang="en-US" sz="1350" kern="1200" dirty="0">
                    <a:solidFill>
                      <a:prstClr val="black"/>
                    </a:solidFill>
                    <a:latin typeface="Calibri" panose="020F0502020204030204"/>
                    <a:ea typeface="+mn-ea"/>
                  </a:endParaRPr>
                </a:p>
              </p:txBody>
            </p:sp>
            <p:sp>
              <p:nvSpPr>
                <p:cNvPr id="2925" name="Freeform: Shape 2924">
                  <a:extLst>
                    <a:ext uri="{FF2B5EF4-FFF2-40B4-BE49-F238E27FC236}">
                      <a16:creationId xmlns:a16="http://schemas.microsoft.com/office/drawing/2014/main" id="{1AAC8AD6-B2A6-A230-A3A4-8AE5436CFC8B}"/>
                    </a:ext>
                  </a:extLst>
                </p:cNvPr>
                <p:cNvSpPr/>
                <p:nvPr/>
              </p:nvSpPr>
              <p:spPr>
                <a:xfrm>
                  <a:off x="4768801" y="4336554"/>
                  <a:ext cx="205665" cy="768178"/>
                </a:xfrm>
                <a:custGeom>
                  <a:avLst/>
                  <a:gdLst>
                    <a:gd name="connsiteX0" fmla="*/ 129726 w 205665"/>
                    <a:gd name="connsiteY0" fmla="*/ 1297 h 768178"/>
                    <a:gd name="connsiteX1" fmla="*/ 117352 w 205665"/>
                    <a:gd name="connsiteY1" fmla="*/ 0 h 768178"/>
                    <a:gd name="connsiteX2" fmla="*/ 0 w 205665"/>
                    <a:gd name="connsiteY2" fmla="*/ 743630 h 768178"/>
                    <a:gd name="connsiteX3" fmla="*/ 46003 w 205665"/>
                    <a:gd name="connsiteY3" fmla="*/ 768178 h 768178"/>
                    <a:gd name="connsiteX4" fmla="*/ 205666 w 205665"/>
                    <a:gd name="connsiteY4" fmla="*/ 17364 h 768178"/>
                    <a:gd name="connsiteX5" fmla="*/ 129726 w 205665"/>
                    <a:gd name="connsiteY5" fmla="*/ 1297 h 768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5665" h="768178">
                      <a:moveTo>
                        <a:pt x="129726" y="1297"/>
                      </a:moveTo>
                      <a:cubicBezTo>
                        <a:pt x="125638" y="571"/>
                        <a:pt x="121503" y="138"/>
                        <a:pt x="117352" y="0"/>
                      </a:cubicBezTo>
                      <a:lnTo>
                        <a:pt x="0" y="743630"/>
                      </a:lnTo>
                      <a:cubicBezTo>
                        <a:pt x="16864" y="752811"/>
                        <a:pt x="29039" y="759497"/>
                        <a:pt x="46003" y="768178"/>
                      </a:cubicBezTo>
                      <a:lnTo>
                        <a:pt x="205666" y="17364"/>
                      </a:lnTo>
                      <a:cubicBezTo>
                        <a:pt x="180120" y="11576"/>
                        <a:pt x="154973" y="6087"/>
                        <a:pt x="129726" y="1297"/>
                      </a:cubicBezTo>
                      <a:close/>
                    </a:path>
                  </a:pathLst>
                </a:custGeom>
                <a:solidFill>
                  <a:srgbClr val="37474F"/>
                </a:solidFill>
                <a:ln w="9963" cap="flat">
                  <a:noFill/>
                  <a:prstDash val="solid"/>
                  <a:miter/>
                </a:ln>
              </p:spPr>
              <p:txBody>
                <a:bodyPr rtlCol="0" anchor="ctr"/>
                <a:lstStyle/>
                <a:p>
                  <a:pPr defTabSz="685783">
                    <a:buClrTx/>
                    <a:defRPr/>
                  </a:pPr>
                  <a:endParaRPr lang="en-US" sz="1350" kern="1200" dirty="0">
                    <a:solidFill>
                      <a:prstClr val="black"/>
                    </a:solidFill>
                    <a:latin typeface="Calibri" panose="020F0502020204030204"/>
                    <a:ea typeface="+mn-ea"/>
                  </a:endParaRPr>
                </a:p>
              </p:txBody>
            </p:sp>
            <p:grpSp>
              <p:nvGrpSpPr>
                <p:cNvPr id="2926" name="Graphic 2">
                  <a:extLst>
                    <a:ext uri="{FF2B5EF4-FFF2-40B4-BE49-F238E27FC236}">
                      <a16:creationId xmlns:a16="http://schemas.microsoft.com/office/drawing/2014/main" id="{D777A542-5668-BB47-5504-7E53281F16FE}"/>
                    </a:ext>
                  </a:extLst>
                </p:cNvPr>
                <p:cNvGrpSpPr/>
                <p:nvPr/>
              </p:nvGrpSpPr>
              <p:grpSpPr>
                <a:xfrm>
                  <a:off x="4203502" y="3440310"/>
                  <a:ext cx="1505122" cy="1641640"/>
                  <a:chOff x="4203502" y="3440310"/>
                  <a:chExt cx="1505122" cy="1641640"/>
                </a:xfrm>
              </p:grpSpPr>
              <p:sp>
                <p:nvSpPr>
                  <p:cNvPr id="2927" name="Freeform: Shape 2926">
                    <a:extLst>
                      <a:ext uri="{FF2B5EF4-FFF2-40B4-BE49-F238E27FC236}">
                        <a16:creationId xmlns:a16="http://schemas.microsoft.com/office/drawing/2014/main" id="{A53720E3-F209-1CCA-F7F0-30AA024ACD5D}"/>
                      </a:ext>
                    </a:extLst>
                  </p:cNvPr>
                  <p:cNvSpPr/>
                  <p:nvPr/>
                </p:nvSpPr>
                <p:spPr>
                  <a:xfrm>
                    <a:off x="4203502" y="3482255"/>
                    <a:ext cx="1470192" cy="1599695"/>
                  </a:xfrm>
                  <a:custGeom>
                    <a:avLst/>
                    <a:gdLst>
                      <a:gd name="connsiteX0" fmla="*/ 1469889 w 1470192"/>
                      <a:gd name="connsiteY0" fmla="*/ 1169634 h 1599695"/>
                      <a:gd name="connsiteX1" fmla="*/ 1390057 w 1470192"/>
                      <a:gd name="connsiteY1" fmla="*/ 1074435 h 1599695"/>
                      <a:gd name="connsiteX2" fmla="*/ 860376 w 1470192"/>
                      <a:gd name="connsiteY2" fmla="*/ 770277 h 1599695"/>
                      <a:gd name="connsiteX3" fmla="*/ 859178 w 1470192"/>
                      <a:gd name="connsiteY3" fmla="*/ 769179 h 1599695"/>
                      <a:gd name="connsiteX4" fmla="*/ 644731 w 1470192"/>
                      <a:gd name="connsiteY4" fmla="*/ 189702 h 1599695"/>
                      <a:gd name="connsiteX5" fmla="*/ 639941 w 1470192"/>
                      <a:gd name="connsiteY5" fmla="*/ 175133 h 1599695"/>
                      <a:gd name="connsiteX6" fmla="*/ 636049 w 1470192"/>
                      <a:gd name="connsiteY6" fmla="*/ 164156 h 1599695"/>
                      <a:gd name="connsiteX7" fmla="*/ 621380 w 1470192"/>
                      <a:gd name="connsiteY7" fmla="*/ 128831 h 1599695"/>
                      <a:gd name="connsiteX8" fmla="*/ 617987 w 1470192"/>
                      <a:gd name="connsiteY8" fmla="*/ 121646 h 1599695"/>
                      <a:gd name="connsiteX9" fmla="*/ 602520 w 1470192"/>
                      <a:gd name="connsiteY9" fmla="*/ 94004 h 1599695"/>
                      <a:gd name="connsiteX10" fmla="*/ 598329 w 1470192"/>
                      <a:gd name="connsiteY10" fmla="*/ 87717 h 1599695"/>
                      <a:gd name="connsiteX11" fmla="*/ 590246 w 1470192"/>
                      <a:gd name="connsiteY11" fmla="*/ 76840 h 1599695"/>
                      <a:gd name="connsiteX12" fmla="*/ 585655 w 1470192"/>
                      <a:gd name="connsiteY12" fmla="*/ 71452 h 1599695"/>
                      <a:gd name="connsiteX13" fmla="*/ 578071 w 1470192"/>
                      <a:gd name="connsiteY13" fmla="*/ 63169 h 1599695"/>
                      <a:gd name="connsiteX14" fmla="*/ 571685 w 1470192"/>
                      <a:gd name="connsiteY14" fmla="*/ 57082 h 1599695"/>
                      <a:gd name="connsiteX15" fmla="*/ 551727 w 1470192"/>
                      <a:gd name="connsiteY15" fmla="*/ 42513 h 1599695"/>
                      <a:gd name="connsiteX16" fmla="*/ 546538 w 1470192"/>
                      <a:gd name="connsiteY16" fmla="*/ 39519 h 1599695"/>
                      <a:gd name="connsiteX17" fmla="*/ 545939 w 1470192"/>
                      <a:gd name="connsiteY17" fmla="*/ 39519 h 1599695"/>
                      <a:gd name="connsiteX18" fmla="*/ 544642 w 1470192"/>
                      <a:gd name="connsiteY18" fmla="*/ 38821 h 1599695"/>
                      <a:gd name="connsiteX19" fmla="*/ 542347 w 1470192"/>
                      <a:gd name="connsiteY19" fmla="*/ 37424 h 1599695"/>
                      <a:gd name="connsiteX20" fmla="*/ 520094 w 1470192"/>
                      <a:gd name="connsiteY20" fmla="*/ 25249 h 1599695"/>
                      <a:gd name="connsiteX21" fmla="*/ 514206 w 1470192"/>
                      <a:gd name="connsiteY21" fmla="*/ 21857 h 1599695"/>
                      <a:gd name="connsiteX22" fmla="*/ 511512 w 1470192"/>
                      <a:gd name="connsiteY22" fmla="*/ 20260 h 1599695"/>
                      <a:gd name="connsiteX23" fmla="*/ 503629 w 1470192"/>
                      <a:gd name="connsiteY23" fmla="*/ 15769 h 1599695"/>
                      <a:gd name="connsiteX24" fmla="*/ 482074 w 1470192"/>
                      <a:gd name="connsiteY24" fmla="*/ 5790 h 1599695"/>
                      <a:gd name="connsiteX25" fmla="*/ 474590 w 1470192"/>
                      <a:gd name="connsiteY25" fmla="*/ 3495 h 1599695"/>
                      <a:gd name="connsiteX26" fmla="*/ 466008 w 1470192"/>
                      <a:gd name="connsiteY26" fmla="*/ 1599 h 1599695"/>
                      <a:gd name="connsiteX27" fmla="*/ 380489 w 1470192"/>
                      <a:gd name="connsiteY27" fmla="*/ 10780 h 1599695"/>
                      <a:gd name="connsiteX28" fmla="*/ 373703 w 1470192"/>
                      <a:gd name="connsiteY28" fmla="*/ 12975 h 1599695"/>
                      <a:gd name="connsiteX29" fmla="*/ 353745 w 1470192"/>
                      <a:gd name="connsiteY29" fmla="*/ 20659 h 1599695"/>
                      <a:gd name="connsiteX30" fmla="*/ 353745 w 1470192"/>
                      <a:gd name="connsiteY30" fmla="*/ 20659 h 1599695"/>
                      <a:gd name="connsiteX31" fmla="*/ 325405 w 1470192"/>
                      <a:gd name="connsiteY31" fmla="*/ 32933 h 1599695"/>
                      <a:gd name="connsiteX32" fmla="*/ 216235 w 1470192"/>
                      <a:gd name="connsiteY32" fmla="*/ 89813 h 1599695"/>
                      <a:gd name="connsiteX33" fmla="*/ 202365 w 1470192"/>
                      <a:gd name="connsiteY33" fmla="*/ 97597 h 1599695"/>
                      <a:gd name="connsiteX34" fmla="*/ 185999 w 1470192"/>
                      <a:gd name="connsiteY34" fmla="*/ 107576 h 1599695"/>
                      <a:gd name="connsiteX35" fmla="*/ 176020 w 1470192"/>
                      <a:gd name="connsiteY35" fmla="*/ 114062 h 1599695"/>
                      <a:gd name="connsiteX36" fmla="*/ 150674 w 1470192"/>
                      <a:gd name="connsiteY36" fmla="*/ 131525 h 1599695"/>
                      <a:gd name="connsiteX37" fmla="*/ 138400 w 1470192"/>
                      <a:gd name="connsiteY37" fmla="*/ 140905 h 1599695"/>
                      <a:gd name="connsiteX38" fmla="*/ 126624 w 1470192"/>
                      <a:gd name="connsiteY38" fmla="*/ 150884 h 1599695"/>
                      <a:gd name="connsiteX39" fmla="*/ 109660 w 1470192"/>
                      <a:gd name="connsiteY39" fmla="*/ 166850 h 1599695"/>
                      <a:gd name="connsiteX40" fmla="*/ 98883 w 1470192"/>
                      <a:gd name="connsiteY40" fmla="*/ 178027 h 1599695"/>
                      <a:gd name="connsiteX41" fmla="*/ 78925 w 1470192"/>
                      <a:gd name="connsiteY41" fmla="*/ 202475 h 1599695"/>
                      <a:gd name="connsiteX42" fmla="*/ 78925 w 1470192"/>
                      <a:gd name="connsiteY42" fmla="*/ 202475 h 1599695"/>
                      <a:gd name="connsiteX43" fmla="*/ 74335 w 1470192"/>
                      <a:gd name="connsiteY43" fmla="*/ 208862 h 1599695"/>
                      <a:gd name="connsiteX44" fmla="*/ 65054 w 1470192"/>
                      <a:gd name="connsiteY44" fmla="*/ 222932 h 1599695"/>
                      <a:gd name="connsiteX45" fmla="*/ 52481 w 1470192"/>
                      <a:gd name="connsiteY45" fmla="*/ 244886 h 1599695"/>
                      <a:gd name="connsiteX46" fmla="*/ 48489 w 1470192"/>
                      <a:gd name="connsiteY46" fmla="*/ 252769 h 1599695"/>
                      <a:gd name="connsiteX47" fmla="*/ 44697 w 1470192"/>
                      <a:gd name="connsiteY47" fmla="*/ 260752 h 1599695"/>
                      <a:gd name="connsiteX48" fmla="*/ 41005 w 1470192"/>
                      <a:gd name="connsiteY48" fmla="*/ 269135 h 1599695"/>
                      <a:gd name="connsiteX49" fmla="*/ 4083 w 1470192"/>
                      <a:gd name="connsiteY49" fmla="*/ 431392 h 1599695"/>
                      <a:gd name="connsiteX50" fmla="*/ 28831 w 1470192"/>
                      <a:gd name="connsiteY50" fmla="*/ 973448 h 1599695"/>
                      <a:gd name="connsiteX51" fmla="*/ 28831 w 1470192"/>
                      <a:gd name="connsiteY51" fmla="*/ 973448 h 1599695"/>
                      <a:gd name="connsiteX52" fmla="*/ 175521 w 1470192"/>
                      <a:gd name="connsiteY52" fmla="*/ 1325205 h 1599695"/>
                      <a:gd name="connsiteX53" fmla="*/ 645130 w 1470192"/>
                      <a:gd name="connsiteY53" fmla="*/ 1574878 h 1599695"/>
                      <a:gd name="connsiteX54" fmla="*/ 1114140 w 1470192"/>
                      <a:gd name="connsiteY54" fmla="*/ 1475089 h 1599695"/>
                      <a:gd name="connsiteX55" fmla="*/ 1425782 w 1470192"/>
                      <a:gd name="connsiteY55" fmla="*/ 1290479 h 1599695"/>
                      <a:gd name="connsiteX56" fmla="*/ 1470188 w 1470192"/>
                      <a:gd name="connsiteY56" fmla="*/ 1224618 h 1599695"/>
                      <a:gd name="connsiteX57" fmla="*/ 1469889 w 1470192"/>
                      <a:gd name="connsiteY57" fmla="*/ 1169634 h 1599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1470192" h="1599695">
                        <a:moveTo>
                          <a:pt x="1469889" y="1169634"/>
                        </a:moveTo>
                        <a:cubicBezTo>
                          <a:pt x="1469889" y="1140595"/>
                          <a:pt x="1444243" y="1109760"/>
                          <a:pt x="1390057" y="1074435"/>
                        </a:cubicBezTo>
                        <a:cubicBezTo>
                          <a:pt x="1290268" y="1009771"/>
                          <a:pt x="999981" y="847613"/>
                          <a:pt x="860376" y="770277"/>
                        </a:cubicBezTo>
                        <a:cubicBezTo>
                          <a:pt x="860252" y="769693"/>
                          <a:pt x="859771" y="769251"/>
                          <a:pt x="859178" y="769179"/>
                        </a:cubicBezTo>
                        <a:cubicBezTo>
                          <a:pt x="751705" y="703917"/>
                          <a:pt x="719473" y="425604"/>
                          <a:pt x="644731" y="189702"/>
                        </a:cubicBezTo>
                        <a:cubicBezTo>
                          <a:pt x="643134" y="184713"/>
                          <a:pt x="641637" y="179723"/>
                          <a:pt x="639941" y="175133"/>
                        </a:cubicBezTo>
                        <a:cubicBezTo>
                          <a:pt x="638244" y="170543"/>
                          <a:pt x="637346" y="167649"/>
                          <a:pt x="636049" y="164156"/>
                        </a:cubicBezTo>
                        <a:cubicBezTo>
                          <a:pt x="631359" y="151283"/>
                          <a:pt x="626569" y="139608"/>
                          <a:pt x="621380" y="128831"/>
                        </a:cubicBezTo>
                        <a:cubicBezTo>
                          <a:pt x="620282" y="126336"/>
                          <a:pt x="619085" y="123941"/>
                          <a:pt x="617987" y="121646"/>
                        </a:cubicBezTo>
                        <a:cubicBezTo>
                          <a:pt x="613393" y="112129"/>
                          <a:pt x="608228" y="102898"/>
                          <a:pt x="602520" y="94004"/>
                        </a:cubicBezTo>
                        <a:lnTo>
                          <a:pt x="598329" y="87717"/>
                        </a:lnTo>
                        <a:cubicBezTo>
                          <a:pt x="595734" y="83826"/>
                          <a:pt x="593040" y="80333"/>
                          <a:pt x="590246" y="76840"/>
                        </a:cubicBezTo>
                        <a:cubicBezTo>
                          <a:pt x="588749" y="74944"/>
                          <a:pt x="587252" y="73248"/>
                          <a:pt x="585655" y="71452"/>
                        </a:cubicBezTo>
                        <a:cubicBezTo>
                          <a:pt x="583283" y="68553"/>
                          <a:pt x="580751" y="65787"/>
                          <a:pt x="578071" y="63169"/>
                        </a:cubicBezTo>
                        <a:cubicBezTo>
                          <a:pt x="575976" y="60974"/>
                          <a:pt x="573880" y="58978"/>
                          <a:pt x="571685" y="57082"/>
                        </a:cubicBezTo>
                        <a:cubicBezTo>
                          <a:pt x="565519" y="51592"/>
                          <a:pt x="558835" y="46713"/>
                          <a:pt x="551727" y="42513"/>
                        </a:cubicBezTo>
                        <a:lnTo>
                          <a:pt x="546538" y="39519"/>
                        </a:lnTo>
                        <a:cubicBezTo>
                          <a:pt x="546344" y="39451"/>
                          <a:pt x="546133" y="39451"/>
                          <a:pt x="545939" y="39519"/>
                        </a:cubicBezTo>
                        <a:lnTo>
                          <a:pt x="544642" y="38821"/>
                        </a:lnTo>
                        <a:lnTo>
                          <a:pt x="542347" y="37424"/>
                        </a:lnTo>
                        <a:lnTo>
                          <a:pt x="520094" y="25249"/>
                        </a:lnTo>
                        <a:lnTo>
                          <a:pt x="514206" y="21857"/>
                        </a:lnTo>
                        <a:cubicBezTo>
                          <a:pt x="513262" y="21406"/>
                          <a:pt x="512360" y="20872"/>
                          <a:pt x="511512" y="20260"/>
                        </a:cubicBezTo>
                        <a:lnTo>
                          <a:pt x="503629" y="15769"/>
                        </a:lnTo>
                        <a:cubicBezTo>
                          <a:pt x="496844" y="11638"/>
                          <a:pt x="489613" y="8291"/>
                          <a:pt x="482074" y="5790"/>
                        </a:cubicBezTo>
                        <a:lnTo>
                          <a:pt x="474590" y="3495"/>
                        </a:lnTo>
                        <a:cubicBezTo>
                          <a:pt x="471796" y="2797"/>
                          <a:pt x="468902" y="2098"/>
                          <a:pt x="466008" y="1599"/>
                        </a:cubicBezTo>
                        <a:cubicBezTo>
                          <a:pt x="437178" y="-2260"/>
                          <a:pt x="407843" y="889"/>
                          <a:pt x="380489" y="10780"/>
                        </a:cubicBezTo>
                        <a:lnTo>
                          <a:pt x="373703" y="12975"/>
                        </a:lnTo>
                        <a:cubicBezTo>
                          <a:pt x="367017" y="15370"/>
                          <a:pt x="360132" y="17865"/>
                          <a:pt x="353745" y="20659"/>
                        </a:cubicBezTo>
                        <a:lnTo>
                          <a:pt x="353745" y="20659"/>
                        </a:lnTo>
                        <a:cubicBezTo>
                          <a:pt x="344564" y="24351"/>
                          <a:pt x="334985" y="28542"/>
                          <a:pt x="325405" y="32933"/>
                        </a:cubicBezTo>
                        <a:cubicBezTo>
                          <a:pt x="291576" y="48500"/>
                          <a:pt x="255053" y="68458"/>
                          <a:pt x="216235" y="89813"/>
                        </a:cubicBezTo>
                        <a:cubicBezTo>
                          <a:pt x="211545" y="92308"/>
                          <a:pt x="206955" y="94902"/>
                          <a:pt x="202365" y="97597"/>
                        </a:cubicBezTo>
                        <a:cubicBezTo>
                          <a:pt x="197774" y="100291"/>
                          <a:pt x="191388" y="103883"/>
                          <a:pt x="185999" y="107576"/>
                        </a:cubicBezTo>
                        <a:lnTo>
                          <a:pt x="176020" y="114062"/>
                        </a:lnTo>
                        <a:cubicBezTo>
                          <a:pt x="167339" y="119550"/>
                          <a:pt x="158856" y="125338"/>
                          <a:pt x="150674" y="131525"/>
                        </a:cubicBezTo>
                        <a:cubicBezTo>
                          <a:pt x="146582" y="134519"/>
                          <a:pt x="142491" y="137712"/>
                          <a:pt x="138400" y="140905"/>
                        </a:cubicBezTo>
                        <a:cubicBezTo>
                          <a:pt x="134308" y="144099"/>
                          <a:pt x="130516" y="147392"/>
                          <a:pt x="126624" y="150884"/>
                        </a:cubicBezTo>
                        <a:cubicBezTo>
                          <a:pt x="120737" y="155973"/>
                          <a:pt x="115149" y="160863"/>
                          <a:pt x="109660" y="166850"/>
                        </a:cubicBezTo>
                        <a:cubicBezTo>
                          <a:pt x="105868" y="170378"/>
                          <a:pt x="102271" y="174109"/>
                          <a:pt x="98883" y="178027"/>
                        </a:cubicBezTo>
                        <a:cubicBezTo>
                          <a:pt x="91761" y="185781"/>
                          <a:pt x="85097" y="193945"/>
                          <a:pt x="78925" y="202475"/>
                        </a:cubicBezTo>
                        <a:lnTo>
                          <a:pt x="78925" y="202475"/>
                        </a:lnTo>
                        <a:cubicBezTo>
                          <a:pt x="77329" y="204571"/>
                          <a:pt x="75832" y="206766"/>
                          <a:pt x="74335" y="208862"/>
                        </a:cubicBezTo>
                        <a:cubicBezTo>
                          <a:pt x="71142" y="213452"/>
                          <a:pt x="68048" y="218142"/>
                          <a:pt x="65054" y="222932"/>
                        </a:cubicBezTo>
                        <a:cubicBezTo>
                          <a:pt x="60664" y="229917"/>
                          <a:pt x="56473" y="237302"/>
                          <a:pt x="52481" y="244886"/>
                        </a:cubicBezTo>
                        <a:cubicBezTo>
                          <a:pt x="51084" y="247480"/>
                          <a:pt x="49787" y="250174"/>
                          <a:pt x="48489" y="252769"/>
                        </a:cubicBezTo>
                        <a:cubicBezTo>
                          <a:pt x="47192" y="255364"/>
                          <a:pt x="45895" y="258058"/>
                          <a:pt x="44697" y="260752"/>
                        </a:cubicBezTo>
                        <a:lnTo>
                          <a:pt x="41005" y="269135"/>
                        </a:lnTo>
                        <a:cubicBezTo>
                          <a:pt x="20155" y="320915"/>
                          <a:pt x="7691" y="375688"/>
                          <a:pt x="4083" y="431392"/>
                        </a:cubicBezTo>
                        <a:cubicBezTo>
                          <a:pt x="-6495" y="555730"/>
                          <a:pt x="4083" y="793428"/>
                          <a:pt x="28831" y="973448"/>
                        </a:cubicBezTo>
                        <a:lnTo>
                          <a:pt x="28831" y="973448"/>
                        </a:lnTo>
                        <a:cubicBezTo>
                          <a:pt x="65454" y="1274313"/>
                          <a:pt x="110259" y="1274911"/>
                          <a:pt x="175521" y="1325205"/>
                        </a:cubicBezTo>
                        <a:cubicBezTo>
                          <a:pt x="285888" y="1411224"/>
                          <a:pt x="538754" y="1532967"/>
                          <a:pt x="645130" y="1574878"/>
                        </a:cubicBezTo>
                        <a:cubicBezTo>
                          <a:pt x="838222" y="1650818"/>
                          <a:pt x="995989" y="1533665"/>
                          <a:pt x="1114140" y="1475089"/>
                        </a:cubicBezTo>
                        <a:cubicBezTo>
                          <a:pt x="1221987" y="1420508"/>
                          <a:pt x="1326096" y="1358836"/>
                          <a:pt x="1425782" y="1290479"/>
                        </a:cubicBezTo>
                        <a:cubicBezTo>
                          <a:pt x="1455220" y="1269024"/>
                          <a:pt x="1470488" y="1247469"/>
                          <a:pt x="1470188" y="1224618"/>
                        </a:cubicBezTo>
                        <a:cubicBezTo>
                          <a:pt x="1469589" y="1216135"/>
                          <a:pt x="1469889" y="1179114"/>
                          <a:pt x="1469889" y="1169634"/>
                        </a:cubicBezTo>
                        <a:close/>
                      </a:path>
                    </a:pathLst>
                  </a:custGeom>
                  <a:solidFill>
                    <a:srgbClr val="266E3E"/>
                  </a:solidFill>
                  <a:ln w="9963" cap="flat">
                    <a:noFill/>
                    <a:prstDash val="solid"/>
                    <a:miter/>
                  </a:ln>
                </p:spPr>
                <p:txBody>
                  <a:bodyPr rtlCol="0" anchor="ctr"/>
                  <a:lstStyle/>
                  <a:p>
                    <a:pPr defTabSz="685783">
                      <a:buClrTx/>
                      <a:defRPr/>
                    </a:pPr>
                    <a:endParaRPr lang="en-US" sz="1350" kern="1200" dirty="0">
                      <a:solidFill>
                        <a:prstClr val="black"/>
                      </a:solidFill>
                      <a:latin typeface="Calibri" panose="020F0502020204030204"/>
                      <a:ea typeface="+mn-ea"/>
                    </a:endParaRPr>
                  </a:p>
                </p:txBody>
              </p:sp>
              <p:sp>
                <p:nvSpPr>
                  <p:cNvPr id="2928" name="Freeform: Shape 2927">
                    <a:extLst>
                      <a:ext uri="{FF2B5EF4-FFF2-40B4-BE49-F238E27FC236}">
                        <a16:creationId xmlns:a16="http://schemas.microsoft.com/office/drawing/2014/main" id="{2D2B2CD7-E6DC-3631-E09A-E01F228814BF}"/>
                      </a:ext>
                    </a:extLst>
                  </p:cNvPr>
                  <p:cNvSpPr/>
                  <p:nvPr/>
                </p:nvSpPr>
                <p:spPr>
                  <a:xfrm>
                    <a:off x="4238432" y="3440310"/>
                    <a:ext cx="1470192" cy="1599695"/>
                  </a:xfrm>
                  <a:custGeom>
                    <a:avLst/>
                    <a:gdLst>
                      <a:gd name="connsiteX0" fmla="*/ 1469889 w 1470192"/>
                      <a:gd name="connsiteY0" fmla="*/ 1169634 h 1599695"/>
                      <a:gd name="connsiteX1" fmla="*/ 1390057 w 1470192"/>
                      <a:gd name="connsiteY1" fmla="*/ 1074435 h 1599695"/>
                      <a:gd name="connsiteX2" fmla="*/ 860376 w 1470192"/>
                      <a:gd name="connsiteY2" fmla="*/ 770277 h 1599695"/>
                      <a:gd name="connsiteX3" fmla="*/ 859178 w 1470192"/>
                      <a:gd name="connsiteY3" fmla="*/ 769179 h 1599695"/>
                      <a:gd name="connsiteX4" fmla="*/ 644731 w 1470192"/>
                      <a:gd name="connsiteY4" fmla="*/ 189702 h 1599695"/>
                      <a:gd name="connsiteX5" fmla="*/ 639941 w 1470192"/>
                      <a:gd name="connsiteY5" fmla="*/ 175133 h 1599695"/>
                      <a:gd name="connsiteX6" fmla="*/ 636049 w 1470192"/>
                      <a:gd name="connsiteY6" fmla="*/ 164156 h 1599695"/>
                      <a:gd name="connsiteX7" fmla="*/ 621380 w 1470192"/>
                      <a:gd name="connsiteY7" fmla="*/ 128831 h 1599695"/>
                      <a:gd name="connsiteX8" fmla="*/ 617987 w 1470192"/>
                      <a:gd name="connsiteY8" fmla="*/ 121646 h 1599695"/>
                      <a:gd name="connsiteX9" fmla="*/ 602520 w 1470192"/>
                      <a:gd name="connsiteY9" fmla="*/ 94004 h 1599695"/>
                      <a:gd name="connsiteX10" fmla="*/ 598329 w 1470192"/>
                      <a:gd name="connsiteY10" fmla="*/ 87717 h 1599695"/>
                      <a:gd name="connsiteX11" fmla="*/ 590246 w 1470192"/>
                      <a:gd name="connsiteY11" fmla="*/ 76840 h 1599695"/>
                      <a:gd name="connsiteX12" fmla="*/ 585655 w 1470192"/>
                      <a:gd name="connsiteY12" fmla="*/ 71452 h 1599695"/>
                      <a:gd name="connsiteX13" fmla="*/ 578071 w 1470192"/>
                      <a:gd name="connsiteY13" fmla="*/ 63169 h 1599695"/>
                      <a:gd name="connsiteX14" fmla="*/ 571685 w 1470192"/>
                      <a:gd name="connsiteY14" fmla="*/ 57082 h 1599695"/>
                      <a:gd name="connsiteX15" fmla="*/ 551727 w 1470192"/>
                      <a:gd name="connsiteY15" fmla="*/ 42513 h 1599695"/>
                      <a:gd name="connsiteX16" fmla="*/ 546538 w 1470192"/>
                      <a:gd name="connsiteY16" fmla="*/ 39519 h 1599695"/>
                      <a:gd name="connsiteX17" fmla="*/ 545939 w 1470192"/>
                      <a:gd name="connsiteY17" fmla="*/ 39519 h 1599695"/>
                      <a:gd name="connsiteX18" fmla="*/ 544642 w 1470192"/>
                      <a:gd name="connsiteY18" fmla="*/ 38821 h 1599695"/>
                      <a:gd name="connsiteX19" fmla="*/ 542347 w 1470192"/>
                      <a:gd name="connsiteY19" fmla="*/ 37424 h 1599695"/>
                      <a:gd name="connsiteX20" fmla="*/ 520094 w 1470192"/>
                      <a:gd name="connsiteY20" fmla="*/ 25249 h 1599695"/>
                      <a:gd name="connsiteX21" fmla="*/ 514206 w 1470192"/>
                      <a:gd name="connsiteY21" fmla="*/ 21857 h 1599695"/>
                      <a:gd name="connsiteX22" fmla="*/ 511512 w 1470192"/>
                      <a:gd name="connsiteY22" fmla="*/ 20260 h 1599695"/>
                      <a:gd name="connsiteX23" fmla="*/ 503629 w 1470192"/>
                      <a:gd name="connsiteY23" fmla="*/ 15769 h 1599695"/>
                      <a:gd name="connsiteX24" fmla="*/ 482074 w 1470192"/>
                      <a:gd name="connsiteY24" fmla="*/ 5790 h 1599695"/>
                      <a:gd name="connsiteX25" fmla="*/ 474590 w 1470192"/>
                      <a:gd name="connsiteY25" fmla="*/ 3495 h 1599695"/>
                      <a:gd name="connsiteX26" fmla="*/ 466008 w 1470192"/>
                      <a:gd name="connsiteY26" fmla="*/ 1599 h 1599695"/>
                      <a:gd name="connsiteX27" fmla="*/ 380489 w 1470192"/>
                      <a:gd name="connsiteY27" fmla="*/ 10780 h 1599695"/>
                      <a:gd name="connsiteX28" fmla="*/ 373703 w 1470192"/>
                      <a:gd name="connsiteY28" fmla="*/ 12975 h 1599695"/>
                      <a:gd name="connsiteX29" fmla="*/ 353745 w 1470192"/>
                      <a:gd name="connsiteY29" fmla="*/ 20659 h 1599695"/>
                      <a:gd name="connsiteX30" fmla="*/ 353745 w 1470192"/>
                      <a:gd name="connsiteY30" fmla="*/ 20659 h 1599695"/>
                      <a:gd name="connsiteX31" fmla="*/ 325405 w 1470192"/>
                      <a:gd name="connsiteY31" fmla="*/ 32933 h 1599695"/>
                      <a:gd name="connsiteX32" fmla="*/ 216235 w 1470192"/>
                      <a:gd name="connsiteY32" fmla="*/ 89813 h 1599695"/>
                      <a:gd name="connsiteX33" fmla="*/ 202365 w 1470192"/>
                      <a:gd name="connsiteY33" fmla="*/ 97597 h 1599695"/>
                      <a:gd name="connsiteX34" fmla="*/ 185999 w 1470192"/>
                      <a:gd name="connsiteY34" fmla="*/ 107576 h 1599695"/>
                      <a:gd name="connsiteX35" fmla="*/ 176020 w 1470192"/>
                      <a:gd name="connsiteY35" fmla="*/ 114062 h 1599695"/>
                      <a:gd name="connsiteX36" fmla="*/ 150674 w 1470192"/>
                      <a:gd name="connsiteY36" fmla="*/ 131525 h 1599695"/>
                      <a:gd name="connsiteX37" fmla="*/ 138400 w 1470192"/>
                      <a:gd name="connsiteY37" fmla="*/ 140905 h 1599695"/>
                      <a:gd name="connsiteX38" fmla="*/ 126624 w 1470192"/>
                      <a:gd name="connsiteY38" fmla="*/ 150884 h 1599695"/>
                      <a:gd name="connsiteX39" fmla="*/ 109660 w 1470192"/>
                      <a:gd name="connsiteY39" fmla="*/ 166850 h 1599695"/>
                      <a:gd name="connsiteX40" fmla="*/ 98883 w 1470192"/>
                      <a:gd name="connsiteY40" fmla="*/ 178027 h 1599695"/>
                      <a:gd name="connsiteX41" fmla="*/ 78925 w 1470192"/>
                      <a:gd name="connsiteY41" fmla="*/ 202475 h 1599695"/>
                      <a:gd name="connsiteX42" fmla="*/ 78925 w 1470192"/>
                      <a:gd name="connsiteY42" fmla="*/ 202475 h 1599695"/>
                      <a:gd name="connsiteX43" fmla="*/ 74335 w 1470192"/>
                      <a:gd name="connsiteY43" fmla="*/ 208862 h 1599695"/>
                      <a:gd name="connsiteX44" fmla="*/ 65054 w 1470192"/>
                      <a:gd name="connsiteY44" fmla="*/ 222932 h 1599695"/>
                      <a:gd name="connsiteX45" fmla="*/ 52481 w 1470192"/>
                      <a:gd name="connsiteY45" fmla="*/ 244886 h 1599695"/>
                      <a:gd name="connsiteX46" fmla="*/ 48489 w 1470192"/>
                      <a:gd name="connsiteY46" fmla="*/ 252769 h 1599695"/>
                      <a:gd name="connsiteX47" fmla="*/ 44697 w 1470192"/>
                      <a:gd name="connsiteY47" fmla="*/ 260752 h 1599695"/>
                      <a:gd name="connsiteX48" fmla="*/ 41005 w 1470192"/>
                      <a:gd name="connsiteY48" fmla="*/ 269135 h 1599695"/>
                      <a:gd name="connsiteX49" fmla="*/ 4083 w 1470192"/>
                      <a:gd name="connsiteY49" fmla="*/ 431392 h 1599695"/>
                      <a:gd name="connsiteX50" fmla="*/ 28831 w 1470192"/>
                      <a:gd name="connsiteY50" fmla="*/ 973448 h 1599695"/>
                      <a:gd name="connsiteX51" fmla="*/ 28831 w 1470192"/>
                      <a:gd name="connsiteY51" fmla="*/ 973448 h 1599695"/>
                      <a:gd name="connsiteX52" fmla="*/ 175521 w 1470192"/>
                      <a:gd name="connsiteY52" fmla="*/ 1325205 h 1599695"/>
                      <a:gd name="connsiteX53" fmla="*/ 645130 w 1470192"/>
                      <a:gd name="connsiteY53" fmla="*/ 1574878 h 1599695"/>
                      <a:gd name="connsiteX54" fmla="*/ 1114140 w 1470192"/>
                      <a:gd name="connsiteY54" fmla="*/ 1475089 h 1599695"/>
                      <a:gd name="connsiteX55" fmla="*/ 1425782 w 1470192"/>
                      <a:gd name="connsiteY55" fmla="*/ 1290479 h 1599695"/>
                      <a:gd name="connsiteX56" fmla="*/ 1470188 w 1470192"/>
                      <a:gd name="connsiteY56" fmla="*/ 1224618 h 1599695"/>
                      <a:gd name="connsiteX57" fmla="*/ 1469889 w 1470192"/>
                      <a:gd name="connsiteY57" fmla="*/ 1169634 h 1599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1470192" h="1599695">
                        <a:moveTo>
                          <a:pt x="1469889" y="1169634"/>
                        </a:moveTo>
                        <a:cubicBezTo>
                          <a:pt x="1469889" y="1140595"/>
                          <a:pt x="1444243" y="1109760"/>
                          <a:pt x="1390057" y="1074435"/>
                        </a:cubicBezTo>
                        <a:cubicBezTo>
                          <a:pt x="1290268" y="1009771"/>
                          <a:pt x="999981" y="847613"/>
                          <a:pt x="860376" y="770277"/>
                        </a:cubicBezTo>
                        <a:cubicBezTo>
                          <a:pt x="860252" y="769693"/>
                          <a:pt x="859771" y="769251"/>
                          <a:pt x="859178" y="769179"/>
                        </a:cubicBezTo>
                        <a:cubicBezTo>
                          <a:pt x="751705" y="703917"/>
                          <a:pt x="719473" y="425604"/>
                          <a:pt x="644731" y="189702"/>
                        </a:cubicBezTo>
                        <a:cubicBezTo>
                          <a:pt x="643134" y="184713"/>
                          <a:pt x="641637" y="179723"/>
                          <a:pt x="639941" y="175133"/>
                        </a:cubicBezTo>
                        <a:cubicBezTo>
                          <a:pt x="638244" y="170543"/>
                          <a:pt x="637346" y="167649"/>
                          <a:pt x="636049" y="164156"/>
                        </a:cubicBezTo>
                        <a:cubicBezTo>
                          <a:pt x="631359" y="151283"/>
                          <a:pt x="626569" y="139608"/>
                          <a:pt x="621380" y="128831"/>
                        </a:cubicBezTo>
                        <a:cubicBezTo>
                          <a:pt x="620282" y="126336"/>
                          <a:pt x="619085" y="123941"/>
                          <a:pt x="617987" y="121646"/>
                        </a:cubicBezTo>
                        <a:cubicBezTo>
                          <a:pt x="613393" y="112129"/>
                          <a:pt x="608228" y="102898"/>
                          <a:pt x="602520" y="94004"/>
                        </a:cubicBezTo>
                        <a:lnTo>
                          <a:pt x="598329" y="87717"/>
                        </a:lnTo>
                        <a:cubicBezTo>
                          <a:pt x="595734" y="83826"/>
                          <a:pt x="593040" y="80333"/>
                          <a:pt x="590246" y="76840"/>
                        </a:cubicBezTo>
                        <a:cubicBezTo>
                          <a:pt x="588749" y="74944"/>
                          <a:pt x="587252" y="73248"/>
                          <a:pt x="585655" y="71452"/>
                        </a:cubicBezTo>
                        <a:cubicBezTo>
                          <a:pt x="583283" y="68553"/>
                          <a:pt x="580751" y="65787"/>
                          <a:pt x="578071" y="63169"/>
                        </a:cubicBezTo>
                        <a:cubicBezTo>
                          <a:pt x="575976" y="60974"/>
                          <a:pt x="573880" y="58978"/>
                          <a:pt x="571685" y="57082"/>
                        </a:cubicBezTo>
                        <a:cubicBezTo>
                          <a:pt x="565519" y="51592"/>
                          <a:pt x="558835" y="46713"/>
                          <a:pt x="551727" y="42513"/>
                        </a:cubicBezTo>
                        <a:lnTo>
                          <a:pt x="546538" y="39519"/>
                        </a:lnTo>
                        <a:cubicBezTo>
                          <a:pt x="546344" y="39451"/>
                          <a:pt x="546133" y="39451"/>
                          <a:pt x="545939" y="39519"/>
                        </a:cubicBezTo>
                        <a:lnTo>
                          <a:pt x="544642" y="38821"/>
                        </a:lnTo>
                        <a:lnTo>
                          <a:pt x="542347" y="37424"/>
                        </a:lnTo>
                        <a:lnTo>
                          <a:pt x="520094" y="25249"/>
                        </a:lnTo>
                        <a:lnTo>
                          <a:pt x="514206" y="21857"/>
                        </a:lnTo>
                        <a:cubicBezTo>
                          <a:pt x="513262" y="21406"/>
                          <a:pt x="512360" y="20872"/>
                          <a:pt x="511512" y="20260"/>
                        </a:cubicBezTo>
                        <a:lnTo>
                          <a:pt x="503629" y="15769"/>
                        </a:lnTo>
                        <a:cubicBezTo>
                          <a:pt x="496844" y="11638"/>
                          <a:pt x="489613" y="8291"/>
                          <a:pt x="482074" y="5790"/>
                        </a:cubicBezTo>
                        <a:lnTo>
                          <a:pt x="474590" y="3495"/>
                        </a:lnTo>
                        <a:cubicBezTo>
                          <a:pt x="471796" y="2797"/>
                          <a:pt x="468902" y="2098"/>
                          <a:pt x="466008" y="1599"/>
                        </a:cubicBezTo>
                        <a:cubicBezTo>
                          <a:pt x="437178" y="-2260"/>
                          <a:pt x="407843" y="889"/>
                          <a:pt x="380489" y="10780"/>
                        </a:cubicBezTo>
                        <a:lnTo>
                          <a:pt x="373703" y="12975"/>
                        </a:lnTo>
                        <a:cubicBezTo>
                          <a:pt x="367017" y="15370"/>
                          <a:pt x="360132" y="17865"/>
                          <a:pt x="353745" y="20659"/>
                        </a:cubicBezTo>
                        <a:lnTo>
                          <a:pt x="353745" y="20659"/>
                        </a:lnTo>
                        <a:cubicBezTo>
                          <a:pt x="344564" y="24351"/>
                          <a:pt x="334985" y="28542"/>
                          <a:pt x="325405" y="32933"/>
                        </a:cubicBezTo>
                        <a:cubicBezTo>
                          <a:pt x="291576" y="48500"/>
                          <a:pt x="255053" y="68458"/>
                          <a:pt x="216235" y="89813"/>
                        </a:cubicBezTo>
                        <a:cubicBezTo>
                          <a:pt x="211545" y="92308"/>
                          <a:pt x="206955" y="94902"/>
                          <a:pt x="202365" y="97597"/>
                        </a:cubicBezTo>
                        <a:cubicBezTo>
                          <a:pt x="197774" y="100291"/>
                          <a:pt x="191388" y="103883"/>
                          <a:pt x="185999" y="107576"/>
                        </a:cubicBezTo>
                        <a:lnTo>
                          <a:pt x="176020" y="114062"/>
                        </a:lnTo>
                        <a:cubicBezTo>
                          <a:pt x="167339" y="119550"/>
                          <a:pt x="158856" y="125338"/>
                          <a:pt x="150674" y="131525"/>
                        </a:cubicBezTo>
                        <a:cubicBezTo>
                          <a:pt x="146582" y="134519"/>
                          <a:pt x="142491" y="137712"/>
                          <a:pt x="138400" y="140905"/>
                        </a:cubicBezTo>
                        <a:cubicBezTo>
                          <a:pt x="134308" y="144099"/>
                          <a:pt x="130516" y="147392"/>
                          <a:pt x="126624" y="150884"/>
                        </a:cubicBezTo>
                        <a:cubicBezTo>
                          <a:pt x="120737" y="155973"/>
                          <a:pt x="115149" y="160863"/>
                          <a:pt x="109660" y="166850"/>
                        </a:cubicBezTo>
                        <a:cubicBezTo>
                          <a:pt x="105868" y="170378"/>
                          <a:pt x="102271" y="174109"/>
                          <a:pt x="98883" y="178027"/>
                        </a:cubicBezTo>
                        <a:cubicBezTo>
                          <a:pt x="91761" y="185781"/>
                          <a:pt x="85097" y="193945"/>
                          <a:pt x="78925" y="202475"/>
                        </a:cubicBezTo>
                        <a:lnTo>
                          <a:pt x="78925" y="202475"/>
                        </a:lnTo>
                        <a:cubicBezTo>
                          <a:pt x="77329" y="204571"/>
                          <a:pt x="75832" y="206766"/>
                          <a:pt x="74335" y="208862"/>
                        </a:cubicBezTo>
                        <a:cubicBezTo>
                          <a:pt x="71142" y="213452"/>
                          <a:pt x="68048" y="218142"/>
                          <a:pt x="65054" y="222932"/>
                        </a:cubicBezTo>
                        <a:cubicBezTo>
                          <a:pt x="60664" y="229917"/>
                          <a:pt x="56473" y="237302"/>
                          <a:pt x="52481" y="244886"/>
                        </a:cubicBezTo>
                        <a:cubicBezTo>
                          <a:pt x="51084" y="247480"/>
                          <a:pt x="49787" y="250174"/>
                          <a:pt x="48489" y="252769"/>
                        </a:cubicBezTo>
                        <a:cubicBezTo>
                          <a:pt x="47192" y="255364"/>
                          <a:pt x="45895" y="258058"/>
                          <a:pt x="44697" y="260752"/>
                        </a:cubicBezTo>
                        <a:lnTo>
                          <a:pt x="41005" y="269135"/>
                        </a:lnTo>
                        <a:cubicBezTo>
                          <a:pt x="20155" y="320915"/>
                          <a:pt x="7691" y="375688"/>
                          <a:pt x="4083" y="431392"/>
                        </a:cubicBezTo>
                        <a:cubicBezTo>
                          <a:pt x="-6495" y="555730"/>
                          <a:pt x="4083" y="793428"/>
                          <a:pt x="28831" y="973448"/>
                        </a:cubicBezTo>
                        <a:lnTo>
                          <a:pt x="28831" y="973448"/>
                        </a:lnTo>
                        <a:cubicBezTo>
                          <a:pt x="65454" y="1274313"/>
                          <a:pt x="110259" y="1274911"/>
                          <a:pt x="175521" y="1325205"/>
                        </a:cubicBezTo>
                        <a:cubicBezTo>
                          <a:pt x="285888" y="1411224"/>
                          <a:pt x="538754" y="1532967"/>
                          <a:pt x="645130" y="1574878"/>
                        </a:cubicBezTo>
                        <a:cubicBezTo>
                          <a:pt x="838222" y="1650818"/>
                          <a:pt x="995989" y="1533665"/>
                          <a:pt x="1114140" y="1475089"/>
                        </a:cubicBezTo>
                        <a:cubicBezTo>
                          <a:pt x="1221987" y="1420508"/>
                          <a:pt x="1326096" y="1358836"/>
                          <a:pt x="1425782" y="1290479"/>
                        </a:cubicBezTo>
                        <a:cubicBezTo>
                          <a:pt x="1455220" y="1269024"/>
                          <a:pt x="1470488" y="1247469"/>
                          <a:pt x="1470188" y="1224618"/>
                        </a:cubicBezTo>
                        <a:cubicBezTo>
                          <a:pt x="1469589" y="1216135"/>
                          <a:pt x="1469889" y="1179114"/>
                          <a:pt x="1469889" y="1169634"/>
                        </a:cubicBezTo>
                        <a:close/>
                      </a:path>
                    </a:pathLst>
                  </a:custGeom>
                  <a:solidFill>
                    <a:srgbClr val="266E3E">
                      <a:alpha val="20000"/>
                    </a:srgbClr>
                  </a:solidFill>
                  <a:ln w="9963" cap="flat">
                    <a:noFill/>
                    <a:prstDash val="solid"/>
                    <a:miter/>
                  </a:ln>
                </p:spPr>
                <p:txBody>
                  <a:bodyPr rtlCol="0" anchor="ctr"/>
                  <a:lstStyle/>
                  <a:p>
                    <a:pPr defTabSz="685783">
                      <a:buClrTx/>
                      <a:defRPr/>
                    </a:pPr>
                    <a:endParaRPr lang="en-US" sz="1350" kern="1200" dirty="0">
                      <a:solidFill>
                        <a:prstClr val="black"/>
                      </a:solidFill>
                      <a:latin typeface="Calibri" panose="020F0502020204030204"/>
                      <a:ea typeface="+mn-ea"/>
                    </a:endParaRPr>
                  </a:p>
                </p:txBody>
              </p:sp>
              <p:sp>
                <p:nvSpPr>
                  <p:cNvPr id="2929" name="Freeform: Shape 2928">
                    <a:extLst>
                      <a:ext uri="{FF2B5EF4-FFF2-40B4-BE49-F238E27FC236}">
                        <a16:creationId xmlns:a16="http://schemas.microsoft.com/office/drawing/2014/main" id="{BA1E6B10-9E69-731F-E07A-9ED81B4BC4E0}"/>
                      </a:ext>
                    </a:extLst>
                  </p:cNvPr>
                  <p:cNvSpPr/>
                  <p:nvPr/>
                </p:nvSpPr>
                <p:spPr>
                  <a:xfrm>
                    <a:off x="4329301" y="4210121"/>
                    <a:ext cx="1344478" cy="815853"/>
                  </a:xfrm>
                  <a:custGeom>
                    <a:avLst/>
                    <a:gdLst>
                      <a:gd name="connsiteX0" fmla="*/ 988341 w 1344478"/>
                      <a:gd name="connsiteY0" fmla="*/ 691740 h 815853"/>
                      <a:gd name="connsiteX1" fmla="*/ 1299983 w 1344478"/>
                      <a:gd name="connsiteY1" fmla="*/ 507130 h 815853"/>
                      <a:gd name="connsiteX2" fmla="*/ 1264858 w 1344478"/>
                      <a:gd name="connsiteY2" fmla="*/ 346569 h 815853"/>
                      <a:gd name="connsiteX3" fmla="*/ 658438 w 1344478"/>
                      <a:gd name="connsiteY3" fmla="*/ 0 h 815853"/>
                      <a:gd name="connsiteX4" fmla="*/ 926 w 1344478"/>
                      <a:gd name="connsiteY4" fmla="*/ 480086 h 815853"/>
                      <a:gd name="connsiteX5" fmla="*/ 519830 w 1344478"/>
                      <a:gd name="connsiteY5" fmla="*/ 791030 h 815853"/>
                      <a:gd name="connsiteX6" fmla="*/ 988341 w 1344478"/>
                      <a:gd name="connsiteY6" fmla="*/ 691740 h 815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44478" h="815853">
                        <a:moveTo>
                          <a:pt x="988341" y="691740"/>
                        </a:moveTo>
                        <a:cubicBezTo>
                          <a:pt x="1096176" y="637136"/>
                          <a:pt x="1200283" y="575465"/>
                          <a:pt x="1299983" y="507130"/>
                        </a:cubicBezTo>
                        <a:cubicBezTo>
                          <a:pt x="1366942" y="458532"/>
                          <a:pt x="1360755" y="408837"/>
                          <a:pt x="1264858" y="346569"/>
                        </a:cubicBezTo>
                        <a:cubicBezTo>
                          <a:pt x="1131639" y="260151"/>
                          <a:pt x="658438" y="0"/>
                          <a:pt x="658438" y="0"/>
                        </a:cubicBezTo>
                        <a:cubicBezTo>
                          <a:pt x="658438" y="0"/>
                          <a:pt x="-28612" y="405045"/>
                          <a:pt x="926" y="480086"/>
                        </a:cubicBezTo>
                        <a:cubicBezTo>
                          <a:pt x="30463" y="555128"/>
                          <a:pt x="385514" y="738341"/>
                          <a:pt x="519830" y="791030"/>
                        </a:cubicBezTo>
                        <a:cubicBezTo>
                          <a:pt x="712524" y="866970"/>
                          <a:pt x="870291" y="749817"/>
                          <a:pt x="988341" y="691740"/>
                        </a:cubicBezTo>
                        <a:close/>
                      </a:path>
                    </a:pathLst>
                  </a:custGeom>
                  <a:solidFill>
                    <a:srgbClr val="407BFF"/>
                  </a:solidFill>
                  <a:ln w="9963" cap="flat">
                    <a:noFill/>
                    <a:prstDash val="solid"/>
                    <a:miter/>
                  </a:ln>
                </p:spPr>
                <p:txBody>
                  <a:bodyPr rtlCol="0" anchor="ctr"/>
                  <a:lstStyle/>
                  <a:p>
                    <a:pPr defTabSz="685783">
                      <a:buClrTx/>
                      <a:defRPr/>
                    </a:pPr>
                    <a:endParaRPr lang="en-US" sz="1350" kern="1200" dirty="0">
                      <a:solidFill>
                        <a:prstClr val="black"/>
                      </a:solidFill>
                      <a:latin typeface="Calibri" panose="020F0502020204030204"/>
                      <a:ea typeface="+mn-ea"/>
                    </a:endParaRPr>
                  </a:p>
                </p:txBody>
              </p:sp>
              <p:sp>
                <p:nvSpPr>
                  <p:cNvPr id="2930" name="Freeform: Shape 2929">
                    <a:extLst>
                      <a:ext uri="{FF2B5EF4-FFF2-40B4-BE49-F238E27FC236}">
                        <a16:creationId xmlns:a16="http://schemas.microsoft.com/office/drawing/2014/main" id="{BBE6950E-9EE8-0846-A82D-E0C07B34500C}"/>
                      </a:ext>
                    </a:extLst>
                  </p:cNvPr>
                  <p:cNvSpPr/>
                  <p:nvPr/>
                </p:nvSpPr>
                <p:spPr>
                  <a:xfrm>
                    <a:off x="4329301" y="4210121"/>
                    <a:ext cx="1344478" cy="815853"/>
                  </a:xfrm>
                  <a:custGeom>
                    <a:avLst/>
                    <a:gdLst>
                      <a:gd name="connsiteX0" fmla="*/ 988341 w 1344478"/>
                      <a:gd name="connsiteY0" fmla="*/ 691740 h 815853"/>
                      <a:gd name="connsiteX1" fmla="*/ 1299983 w 1344478"/>
                      <a:gd name="connsiteY1" fmla="*/ 507130 h 815853"/>
                      <a:gd name="connsiteX2" fmla="*/ 1264858 w 1344478"/>
                      <a:gd name="connsiteY2" fmla="*/ 346569 h 815853"/>
                      <a:gd name="connsiteX3" fmla="*/ 658438 w 1344478"/>
                      <a:gd name="connsiteY3" fmla="*/ 0 h 815853"/>
                      <a:gd name="connsiteX4" fmla="*/ 926 w 1344478"/>
                      <a:gd name="connsiteY4" fmla="*/ 480086 h 815853"/>
                      <a:gd name="connsiteX5" fmla="*/ 519830 w 1344478"/>
                      <a:gd name="connsiteY5" fmla="*/ 791030 h 815853"/>
                      <a:gd name="connsiteX6" fmla="*/ 988341 w 1344478"/>
                      <a:gd name="connsiteY6" fmla="*/ 691740 h 815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44478" h="815853">
                        <a:moveTo>
                          <a:pt x="988341" y="691740"/>
                        </a:moveTo>
                        <a:cubicBezTo>
                          <a:pt x="1096176" y="637136"/>
                          <a:pt x="1200283" y="575465"/>
                          <a:pt x="1299983" y="507130"/>
                        </a:cubicBezTo>
                        <a:cubicBezTo>
                          <a:pt x="1366942" y="458532"/>
                          <a:pt x="1360755" y="408837"/>
                          <a:pt x="1264858" y="346569"/>
                        </a:cubicBezTo>
                        <a:cubicBezTo>
                          <a:pt x="1131639" y="260151"/>
                          <a:pt x="658438" y="0"/>
                          <a:pt x="658438" y="0"/>
                        </a:cubicBezTo>
                        <a:cubicBezTo>
                          <a:pt x="658438" y="0"/>
                          <a:pt x="-28612" y="405045"/>
                          <a:pt x="926" y="480086"/>
                        </a:cubicBezTo>
                        <a:cubicBezTo>
                          <a:pt x="30463" y="555128"/>
                          <a:pt x="385514" y="738341"/>
                          <a:pt x="519830" y="791030"/>
                        </a:cubicBezTo>
                        <a:cubicBezTo>
                          <a:pt x="712524" y="866970"/>
                          <a:pt x="870291" y="749817"/>
                          <a:pt x="988341" y="691740"/>
                        </a:cubicBezTo>
                        <a:close/>
                      </a:path>
                    </a:pathLst>
                  </a:custGeom>
                  <a:solidFill>
                    <a:srgbClr val="FFFFFF"/>
                  </a:solidFill>
                  <a:ln w="9963" cap="flat">
                    <a:noFill/>
                    <a:prstDash val="solid"/>
                    <a:miter/>
                  </a:ln>
                </p:spPr>
                <p:txBody>
                  <a:bodyPr rtlCol="0" anchor="ctr"/>
                  <a:lstStyle/>
                  <a:p>
                    <a:pPr defTabSz="685783">
                      <a:buClrTx/>
                      <a:defRPr/>
                    </a:pPr>
                    <a:endParaRPr lang="en-US" sz="1350" kern="1200" dirty="0">
                      <a:solidFill>
                        <a:prstClr val="black"/>
                      </a:solidFill>
                      <a:latin typeface="Calibri" panose="020F0502020204030204"/>
                      <a:ea typeface="+mn-ea"/>
                    </a:endParaRPr>
                  </a:p>
                </p:txBody>
              </p:sp>
              <p:sp>
                <p:nvSpPr>
                  <p:cNvPr id="2931" name="Freeform: Shape 2930">
                    <a:extLst>
                      <a:ext uri="{FF2B5EF4-FFF2-40B4-BE49-F238E27FC236}">
                        <a16:creationId xmlns:a16="http://schemas.microsoft.com/office/drawing/2014/main" id="{9F6BB4F6-4A88-E50C-DC22-3410A774DB75}"/>
                      </a:ext>
                    </a:extLst>
                  </p:cNvPr>
                  <p:cNvSpPr/>
                  <p:nvPr/>
                </p:nvSpPr>
                <p:spPr>
                  <a:xfrm>
                    <a:off x="4450655" y="4350885"/>
                    <a:ext cx="1183518" cy="647171"/>
                  </a:xfrm>
                  <a:custGeom>
                    <a:avLst/>
                    <a:gdLst>
                      <a:gd name="connsiteX0" fmla="*/ 670901 w 1183518"/>
                      <a:gd name="connsiteY0" fmla="*/ 647172 h 647171"/>
                      <a:gd name="connsiteX1" fmla="*/ 866588 w 1183518"/>
                      <a:gd name="connsiteY1" fmla="*/ 550975 h 647171"/>
                      <a:gd name="connsiteX2" fmla="*/ 1178230 w 1183518"/>
                      <a:gd name="connsiteY2" fmla="*/ 366365 h 647171"/>
                      <a:gd name="connsiteX3" fmla="*/ 1183519 w 1183518"/>
                      <a:gd name="connsiteY3" fmla="*/ 362174 h 647171"/>
                      <a:gd name="connsiteX4" fmla="*/ 1143603 w 1183518"/>
                      <a:gd name="connsiteY4" fmla="*/ 304296 h 647171"/>
                      <a:gd name="connsiteX5" fmla="*/ 611825 w 1183518"/>
                      <a:gd name="connsiteY5" fmla="*/ 38 h 647171"/>
                      <a:gd name="connsiteX6" fmla="*/ 38735 w 1183518"/>
                      <a:gd name="connsiteY6" fmla="*/ 232348 h 647171"/>
                      <a:gd name="connsiteX7" fmla="*/ 77753 w 1183518"/>
                      <a:gd name="connsiteY7" fmla="*/ 396601 h 647171"/>
                      <a:gd name="connsiteX8" fmla="*/ 516028 w 1183518"/>
                      <a:gd name="connsiteY8" fmla="*/ 608554 h 647171"/>
                      <a:gd name="connsiteX9" fmla="*/ 670901 w 1183518"/>
                      <a:gd name="connsiteY9" fmla="*/ 647172 h 647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83518" h="647171">
                        <a:moveTo>
                          <a:pt x="670901" y="647172"/>
                        </a:moveTo>
                        <a:cubicBezTo>
                          <a:pt x="744944" y="619930"/>
                          <a:pt x="810606" y="578717"/>
                          <a:pt x="866588" y="550975"/>
                        </a:cubicBezTo>
                        <a:cubicBezTo>
                          <a:pt x="974422" y="496371"/>
                          <a:pt x="1078529" y="434700"/>
                          <a:pt x="1178230" y="366365"/>
                        </a:cubicBezTo>
                        <a:cubicBezTo>
                          <a:pt x="1180126" y="364968"/>
                          <a:pt x="1181822" y="363571"/>
                          <a:pt x="1183519" y="362174"/>
                        </a:cubicBezTo>
                        <a:cubicBezTo>
                          <a:pt x="1174940" y="340016"/>
                          <a:pt x="1161266" y="320189"/>
                          <a:pt x="1143603" y="304296"/>
                        </a:cubicBezTo>
                        <a:cubicBezTo>
                          <a:pt x="1056886" y="220972"/>
                          <a:pt x="750533" y="-3355"/>
                          <a:pt x="611825" y="38"/>
                        </a:cubicBezTo>
                        <a:cubicBezTo>
                          <a:pt x="473118" y="3431"/>
                          <a:pt x="81245" y="198918"/>
                          <a:pt x="38735" y="232348"/>
                        </a:cubicBezTo>
                        <a:cubicBezTo>
                          <a:pt x="-34211" y="289228"/>
                          <a:pt x="5605" y="354091"/>
                          <a:pt x="77753" y="396601"/>
                        </a:cubicBezTo>
                        <a:cubicBezTo>
                          <a:pt x="149900" y="439111"/>
                          <a:pt x="382809" y="563050"/>
                          <a:pt x="516028" y="608554"/>
                        </a:cubicBezTo>
                        <a:cubicBezTo>
                          <a:pt x="579194" y="630308"/>
                          <a:pt x="629588" y="637293"/>
                          <a:pt x="670901" y="647172"/>
                        </a:cubicBezTo>
                        <a:close/>
                      </a:path>
                    </a:pathLst>
                  </a:custGeom>
                  <a:solidFill>
                    <a:srgbClr val="000000">
                      <a:alpha val="10000"/>
                    </a:srgbClr>
                  </a:solidFill>
                  <a:ln w="9963" cap="flat">
                    <a:noFill/>
                    <a:prstDash val="solid"/>
                    <a:miter/>
                  </a:ln>
                </p:spPr>
                <p:txBody>
                  <a:bodyPr rtlCol="0" anchor="ctr"/>
                  <a:lstStyle/>
                  <a:p>
                    <a:pPr defTabSz="685783">
                      <a:buClrTx/>
                      <a:defRPr/>
                    </a:pPr>
                    <a:endParaRPr lang="en-US" sz="1350" kern="1200" dirty="0">
                      <a:solidFill>
                        <a:prstClr val="black"/>
                      </a:solidFill>
                      <a:latin typeface="Calibri" panose="020F0502020204030204"/>
                      <a:ea typeface="+mn-ea"/>
                    </a:endParaRPr>
                  </a:p>
                </p:txBody>
              </p:sp>
              <p:sp>
                <p:nvSpPr>
                  <p:cNvPr id="2932" name="Freeform: Shape 2931">
                    <a:extLst>
                      <a:ext uri="{FF2B5EF4-FFF2-40B4-BE49-F238E27FC236}">
                        <a16:creationId xmlns:a16="http://schemas.microsoft.com/office/drawing/2014/main" id="{915CBEAF-10B9-50DA-268C-A3C579EC2805}"/>
                      </a:ext>
                    </a:extLst>
                  </p:cNvPr>
                  <p:cNvSpPr/>
                  <p:nvPr/>
                </p:nvSpPr>
                <p:spPr>
                  <a:xfrm>
                    <a:off x="4243111" y="3481556"/>
                    <a:ext cx="507827" cy="297574"/>
                  </a:xfrm>
                  <a:custGeom>
                    <a:avLst/>
                    <a:gdLst>
                      <a:gd name="connsiteX0" fmla="*/ 507828 w 507827"/>
                      <a:gd name="connsiteY0" fmla="*/ 40717 h 297574"/>
                      <a:gd name="connsiteX1" fmla="*/ 225424 w 507827"/>
                      <a:gd name="connsiteY1" fmla="*/ 117954 h 297574"/>
                      <a:gd name="connsiteX2" fmla="*/ 49096 w 507827"/>
                      <a:gd name="connsiteY2" fmla="*/ 297574 h 297574"/>
                      <a:gd name="connsiteX3" fmla="*/ 0 w 507827"/>
                      <a:gd name="connsiteY3" fmla="*/ 269234 h 297574"/>
                      <a:gd name="connsiteX4" fmla="*/ 176028 w 507827"/>
                      <a:gd name="connsiteY4" fmla="*/ 90112 h 297574"/>
                      <a:gd name="connsiteX5" fmla="*/ 464020 w 507827"/>
                      <a:gd name="connsiteY5" fmla="*/ 16069 h 297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7827" h="297574">
                        <a:moveTo>
                          <a:pt x="507828" y="40717"/>
                        </a:moveTo>
                        <a:cubicBezTo>
                          <a:pt x="435580" y="2797"/>
                          <a:pt x="341579" y="54388"/>
                          <a:pt x="225424" y="117954"/>
                        </a:cubicBezTo>
                        <a:cubicBezTo>
                          <a:pt x="150981" y="158767"/>
                          <a:pt x="87615" y="207165"/>
                          <a:pt x="49096" y="297574"/>
                        </a:cubicBezTo>
                        <a:lnTo>
                          <a:pt x="0" y="269234"/>
                        </a:lnTo>
                        <a:cubicBezTo>
                          <a:pt x="38519" y="179424"/>
                          <a:pt x="101785" y="130826"/>
                          <a:pt x="176028" y="90112"/>
                        </a:cubicBezTo>
                        <a:cubicBezTo>
                          <a:pt x="295776" y="24750"/>
                          <a:pt x="391074" y="-27639"/>
                          <a:pt x="464020" y="16069"/>
                        </a:cubicBezTo>
                        <a:close/>
                      </a:path>
                    </a:pathLst>
                  </a:custGeom>
                  <a:solidFill>
                    <a:srgbClr val="266E3E"/>
                  </a:solidFill>
                  <a:ln w="9963" cap="flat">
                    <a:noFill/>
                    <a:prstDash val="solid"/>
                    <a:miter/>
                  </a:ln>
                </p:spPr>
                <p:txBody>
                  <a:bodyPr rtlCol="0" anchor="ctr"/>
                  <a:lstStyle/>
                  <a:p>
                    <a:pPr defTabSz="685783">
                      <a:buClrTx/>
                      <a:defRPr/>
                    </a:pPr>
                    <a:endParaRPr lang="en-US" sz="1350" kern="1200" dirty="0">
                      <a:solidFill>
                        <a:prstClr val="black"/>
                      </a:solidFill>
                      <a:latin typeface="Calibri" panose="020F0502020204030204"/>
                      <a:ea typeface="+mn-ea"/>
                    </a:endParaRPr>
                  </a:p>
                </p:txBody>
              </p:sp>
              <p:sp>
                <p:nvSpPr>
                  <p:cNvPr id="2933" name="Freeform: Shape 2932">
                    <a:extLst>
                      <a:ext uri="{FF2B5EF4-FFF2-40B4-BE49-F238E27FC236}">
                        <a16:creationId xmlns:a16="http://schemas.microsoft.com/office/drawing/2014/main" id="{E98C9102-03E2-A8E8-65CC-AC73161A12B3}"/>
                      </a:ext>
                    </a:extLst>
                  </p:cNvPr>
                  <p:cNvSpPr/>
                  <p:nvPr/>
                </p:nvSpPr>
                <p:spPr>
                  <a:xfrm>
                    <a:off x="4222321" y="3524546"/>
                    <a:ext cx="507827" cy="297574"/>
                  </a:xfrm>
                  <a:custGeom>
                    <a:avLst/>
                    <a:gdLst>
                      <a:gd name="connsiteX0" fmla="*/ 507828 w 507827"/>
                      <a:gd name="connsiteY0" fmla="*/ 40717 h 297574"/>
                      <a:gd name="connsiteX1" fmla="*/ 225424 w 507827"/>
                      <a:gd name="connsiteY1" fmla="*/ 117954 h 297574"/>
                      <a:gd name="connsiteX2" fmla="*/ 49096 w 507827"/>
                      <a:gd name="connsiteY2" fmla="*/ 297574 h 297574"/>
                      <a:gd name="connsiteX3" fmla="*/ 0 w 507827"/>
                      <a:gd name="connsiteY3" fmla="*/ 269234 h 297574"/>
                      <a:gd name="connsiteX4" fmla="*/ 176028 w 507827"/>
                      <a:gd name="connsiteY4" fmla="*/ 90112 h 297574"/>
                      <a:gd name="connsiteX5" fmla="*/ 464020 w 507827"/>
                      <a:gd name="connsiteY5" fmla="*/ 16069 h 297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7827" h="297574">
                        <a:moveTo>
                          <a:pt x="507828" y="40717"/>
                        </a:moveTo>
                        <a:cubicBezTo>
                          <a:pt x="435580" y="2797"/>
                          <a:pt x="341579" y="54388"/>
                          <a:pt x="225424" y="117954"/>
                        </a:cubicBezTo>
                        <a:cubicBezTo>
                          <a:pt x="150981" y="158767"/>
                          <a:pt x="87615" y="207165"/>
                          <a:pt x="49096" y="297574"/>
                        </a:cubicBezTo>
                        <a:lnTo>
                          <a:pt x="0" y="269234"/>
                        </a:lnTo>
                        <a:cubicBezTo>
                          <a:pt x="38519" y="179424"/>
                          <a:pt x="101785" y="130826"/>
                          <a:pt x="176028" y="90112"/>
                        </a:cubicBezTo>
                        <a:cubicBezTo>
                          <a:pt x="295776" y="24750"/>
                          <a:pt x="391074" y="-27639"/>
                          <a:pt x="464020" y="16069"/>
                        </a:cubicBezTo>
                        <a:close/>
                      </a:path>
                    </a:pathLst>
                  </a:custGeom>
                  <a:solidFill>
                    <a:srgbClr val="266E3E">
                      <a:alpha val="50000"/>
                    </a:srgbClr>
                  </a:solidFill>
                  <a:ln w="9963" cap="flat">
                    <a:noFill/>
                    <a:prstDash val="solid"/>
                    <a:miter/>
                  </a:ln>
                </p:spPr>
                <p:txBody>
                  <a:bodyPr rtlCol="0" anchor="ctr"/>
                  <a:lstStyle/>
                  <a:p>
                    <a:pPr defTabSz="685783">
                      <a:buClrTx/>
                      <a:defRPr/>
                    </a:pPr>
                    <a:endParaRPr lang="en-US" sz="1350" kern="1200" dirty="0">
                      <a:solidFill>
                        <a:prstClr val="black"/>
                      </a:solidFill>
                      <a:latin typeface="Calibri" panose="020F0502020204030204"/>
                      <a:ea typeface="+mn-ea"/>
                    </a:endParaRPr>
                  </a:p>
                </p:txBody>
              </p:sp>
              <p:sp>
                <p:nvSpPr>
                  <p:cNvPr id="2934" name="Freeform: Shape 2933">
                    <a:extLst>
                      <a:ext uri="{FF2B5EF4-FFF2-40B4-BE49-F238E27FC236}">
                        <a16:creationId xmlns:a16="http://schemas.microsoft.com/office/drawing/2014/main" id="{934D057C-5F7C-3974-613C-D6356C693C44}"/>
                      </a:ext>
                    </a:extLst>
                  </p:cNvPr>
                  <p:cNvSpPr/>
                  <p:nvPr/>
                </p:nvSpPr>
                <p:spPr>
                  <a:xfrm>
                    <a:off x="4251741" y="3509799"/>
                    <a:ext cx="811338" cy="1203259"/>
                  </a:xfrm>
                  <a:custGeom>
                    <a:avLst/>
                    <a:gdLst>
                      <a:gd name="connsiteX0" fmla="*/ 596891 w 811338"/>
                      <a:gd name="connsiteY0" fmla="*/ 162158 h 1203259"/>
                      <a:gd name="connsiteX1" fmla="*/ 592101 w 811338"/>
                      <a:gd name="connsiteY1" fmla="*/ 147589 h 1203259"/>
                      <a:gd name="connsiteX2" fmla="*/ 588210 w 811338"/>
                      <a:gd name="connsiteY2" fmla="*/ 136612 h 1203259"/>
                      <a:gd name="connsiteX3" fmla="*/ 573541 w 811338"/>
                      <a:gd name="connsiteY3" fmla="*/ 101286 h 1203259"/>
                      <a:gd name="connsiteX4" fmla="*/ 570148 w 811338"/>
                      <a:gd name="connsiteY4" fmla="*/ 94101 h 1203259"/>
                      <a:gd name="connsiteX5" fmla="*/ 554680 w 811338"/>
                      <a:gd name="connsiteY5" fmla="*/ 66460 h 1203259"/>
                      <a:gd name="connsiteX6" fmla="*/ 550489 w 811338"/>
                      <a:gd name="connsiteY6" fmla="*/ 60173 h 1203259"/>
                      <a:gd name="connsiteX7" fmla="*/ 542406 w 811338"/>
                      <a:gd name="connsiteY7" fmla="*/ 49296 h 1203259"/>
                      <a:gd name="connsiteX8" fmla="*/ 537816 w 811338"/>
                      <a:gd name="connsiteY8" fmla="*/ 43907 h 1203259"/>
                      <a:gd name="connsiteX9" fmla="*/ 530232 w 811338"/>
                      <a:gd name="connsiteY9" fmla="*/ 35625 h 1203259"/>
                      <a:gd name="connsiteX10" fmla="*/ 523845 w 811338"/>
                      <a:gd name="connsiteY10" fmla="*/ 29538 h 1203259"/>
                      <a:gd name="connsiteX11" fmla="*/ 513368 w 811338"/>
                      <a:gd name="connsiteY11" fmla="*/ 21155 h 1203259"/>
                      <a:gd name="connsiteX12" fmla="*/ 506382 w 811338"/>
                      <a:gd name="connsiteY12" fmla="*/ 16665 h 1203259"/>
                      <a:gd name="connsiteX13" fmla="*/ 503788 w 811338"/>
                      <a:gd name="connsiteY13" fmla="*/ 14968 h 1203259"/>
                      <a:gd name="connsiteX14" fmla="*/ 498599 w 811338"/>
                      <a:gd name="connsiteY14" fmla="*/ 11975 h 1203259"/>
                      <a:gd name="connsiteX15" fmla="*/ 498000 w 811338"/>
                      <a:gd name="connsiteY15" fmla="*/ 11975 h 1203259"/>
                      <a:gd name="connsiteX16" fmla="*/ 496703 w 811338"/>
                      <a:gd name="connsiteY16" fmla="*/ 11276 h 1203259"/>
                      <a:gd name="connsiteX17" fmla="*/ 493011 w 811338"/>
                      <a:gd name="connsiteY17" fmla="*/ 9580 h 1203259"/>
                      <a:gd name="connsiteX18" fmla="*/ 487622 w 811338"/>
                      <a:gd name="connsiteY18" fmla="*/ 7285 h 1203259"/>
                      <a:gd name="connsiteX19" fmla="*/ 466167 w 811338"/>
                      <a:gd name="connsiteY19" fmla="*/ 1597 h 1203259"/>
                      <a:gd name="connsiteX20" fmla="*/ 460379 w 811338"/>
                      <a:gd name="connsiteY20" fmla="*/ 699 h 1203259"/>
                      <a:gd name="connsiteX21" fmla="*/ 451897 w 811338"/>
                      <a:gd name="connsiteY21" fmla="*/ 0 h 1203259"/>
                      <a:gd name="connsiteX22" fmla="*/ 444812 w 811338"/>
                      <a:gd name="connsiteY22" fmla="*/ 0 h 1203259"/>
                      <a:gd name="connsiteX23" fmla="*/ 217093 w 811338"/>
                      <a:gd name="connsiteY23" fmla="*/ 89810 h 1203259"/>
                      <a:gd name="connsiteX24" fmla="*/ 195139 w 811338"/>
                      <a:gd name="connsiteY24" fmla="*/ 102284 h 1203259"/>
                      <a:gd name="connsiteX25" fmla="*/ 186857 w 811338"/>
                      <a:gd name="connsiteY25" fmla="*/ 107274 h 1203259"/>
                      <a:gd name="connsiteX26" fmla="*/ 176878 w 811338"/>
                      <a:gd name="connsiteY26" fmla="*/ 113361 h 1203259"/>
                      <a:gd name="connsiteX27" fmla="*/ 169693 w 811338"/>
                      <a:gd name="connsiteY27" fmla="*/ 118051 h 1203259"/>
                      <a:gd name="connsiteX28" fmla="*/ 124888 w 811338"/>
                      <a:gd name="connsiteY28" fmla="*/ 152079 h 1203259"/>
                      <a:gd name="connsiteX29" fmla="*/ 118202 w 811338"/>
                      <a:gd name="connsiteY29" fmla="*/ 158266 h 1203259"/>
                      <a:gd name="connsiteX30" fmla="*/ 92855 w 811338"/>
                      <a:gd name="connsiteY30" fmla="*/ 184610 h 1203259"/>
                      <a:gd name="connsiteX31" fmla="*/ 88564 w 811338"/>
                      <a:gd name="connsiteY31" fmla="*/ 189600 h 1203259"/>
                      <a:gd name="connsiteX32" fmla="*/ 83575 w 811338"/>
                      <a:gd name="connsiteY32" fmla="*/ 195887 h 1203259"/>
                      <a:gd name="connsiteX33" fmla="*/ 78585 w 811338"/>
                      <a:gd name="connsiteY33" fmla="*/ 202373 h 1203259"/>
                      <a:gd name="connsiteX34" fmla="*/ 73895 w 811338"/>
                      <a:gd name="connsiteY34" fmla="*/ 208959 h 1203259"/>
                      <a:gd name="connsiteX35" fmla="*/ 56033 w 811338"/>
                      <a:gd name="connsiteY35" fmla="*/ 237199 h 1203259"/>
                      <a:gd name="connsiteX36" fmla="*/ 53937 w 811338"/>
                      <a:gd name="connsiteY36" fmla="*/ 240991 h 1203259"/>
                      <a:gd name="connsiteX37" fmla="*/ 49746 w 811338"/>
                      <a:gd name="connsiteY37" fmla="*/ 249074 h 1203259"/>
                      <a:gd name="connsiteX38" fmla="*/ 44058 w 811338"/>
                      <a:gd name="connsiteY38" fmla="*/ 260949 h 1203259"/>
                      <a:gd name="connsiteX39" fmla="*/ 4143 w 811338"/>
                      <a:gd name="connsiteY39" fmla="*/ 430591 h 1203259"/>
                      <a:gd name="connsiteX40" fmla="*/ 95051 w 811338"/>
                      <a:gd name="connsiteY40" fmla="*/ 1203260 h 1203259"/>
                      <a:gd name="connsiteX41" fmla="*/ 225575 w 811338"/>
                      <a:gd name="connsiteY41" fmla="*/ 1048287 h 1203259"/>
                      <a:gd name="connsiteX42" fmla="*/ 491514 w 811338"/>
                      <a:gd name="connsiteY42" fmla="*/ 886828 h 1203259"/>
                      <a:gd name="connsiteX43" fmla="*/ 811339 w 811338"/>
                      <a:gd name="connsiteY43" fmla="*/ 741136 h 1203259"/>
                      <a:gd name="connsiteX44" fmla="*/ 596891 w 811338"/>
                      <a:gd name="connsiteY44" fmla="*/ 162158 h 1203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811338" h="1203259">
                        <a:moveTo>
                          <a:pt x="596891" y="162158"/>
                        </a:moveTo>
                        <a:cubicBezTo>
                          <a:pt x="595295" y="157168"/>
                          <a:pt x="593798" y="152179"/>
                          <a:pt x="592101" y="147589"/>
                        </a:cubicBezTo>
                        <a:cubicBezTo>
                          <a:pt x="590405" y="142998"/>
                          <a:pt x="589507" y="140104"/>
                          <a:pt x="588210" y="136612"/>
                        </a:cubicBezTo>
                        <a:cubicBezTo>
                          <a:pt x="583520" y="123739"/>
                          <a:pt x="578730" y="112064"/>
                          <a:pt x="573541" y="101286"/>
                        </a:cubicBezTo>
                        <a:cubicBezTo>
                          <a:pt x="572443" y="98792"/>
                          <a:pt x="571245" y="96397"/>
                          <a:pt x="570148" y="94101"/>
                        </a:cubicBezTo>
                        <a:cubicBezTo>
                          <a:pt x="565553" y="84584"/>
                          <a:pt x="560388" y="75354"/>
                          <a:pt x="554680" y="66460"/>
                        </a:cubicBezTo>
                        <a:lnTo>
                          <a:pt x="550489" y="60173"/>
                        </a:lnTo>
                        <a:cubicBezTo>
                          <a:pt x="547895" y="56281"/>
                          <a:pt x="545200" y="52789"/>
                          <a:pt x="542406" y="49296"/>
                        </a:cubicBezTo>
                        <a:cubicBezTo>
                          <a:pt x="540909" y="47400"/>
                          <a:pt x="539413" y="45704"/>
                          <a:pt x="537816" y="43907"/>
                        </a:cubicBezTo>
                        <a:cubicBezTo>
                          <a:pt x="535444" y="41008"/>
                          <a:pt x="532912" y="38243"/>
                          <a:pt x="530232" y="35625"/>
                        </a:cubicBezTo>
                        <a:cubicBezTo>
                          <a:pt x="528136" y="33429"/>
                          <a:pt x="526041" y="31434"/>
                          <a:pt x="523845" y="29538"/>
                        </a:cubicBezTo>
                        <a:cubicBezTo>
                          <a:pt x="521650" y="27642"/>
                          <a:pt x="516860" y="23750"/>
                          <a:pt x="513368" y="21155"/>
                        </a:cubicBezTo>
                        <a:cubicBezTo>
                          <a:pt x="509875" y="18561"/>
                          <a:pt x="508678" y="18062"/>
                          <a:pt x="506382" y="16665"/>
                        </a:cubicBezTo>
                        <a:lnTo>
                          <a:pt x="503788" y="14968"/>
                        </a:lnTo>
                        <a:lnTo>
                          <a:pt x="498599" y="11975"/>
                        </a:lnTo>
                        <a:cubicBezTo>
                          <a:pt x="498405" y="11906"/>
                          <a:pt x="498194" y="11906"/>
                          <a:pt x="498000" y="11975"/>
                        </a:cubicBezTo>
                        <a:lnTo>
                          <a:pt x="496703" y="11276"/>
                        </a:lnTo>
                        <a:lnTo>
                          <a:pt x="493011" y="9580"/>
                        </a:lnTo>
                        <a:lnTo>
                          <a:pt x="487622" y="7285"/>
                        </a:lnTo>
                        <a:cubicBezTo>
                          <a:pt x="480670" y="4704"/>
                          <a:pt x="473485" y="2799"/>
                          <a:pt x="466167" y="1597"/>
                        </a:cubicBezTo>
                        <a:cubicBezTo>
                          <a:pt x="464256" y="1193"/>
                          <a:pt x="462324" y="893"/>
                          <a:pt x="460379" y="699"/>
                        </a:cubicBezTo>
                        <a:cubicBezTo>
                          <a:pt x="457585" y="699"/>
                          <a:pt x="454791" y="100"/>
                          <a:pt x="451897" y="0"/>
                        </a:cubicBezTo>
                        <a:lnTo>
                          <a:pt x="444812" y="0"/>
                        </a:lnTo>
                        <a:cubicBezTo>
                          <a:pt x="381745" y="0"/>
                          <a:pt x="305905" y="41712"/>
                          <a:pt x="217093" y="89810"/>
                        </a:cubicBezTo>
                        <a:cubicBezTo>
                          <a:pt x="209709" y="93802"/>
                          <a:pt x="202324" y="97993"/>
                          <a:pt x="195139" y="102284"/>
                        </a:cubicBezTo>
                        <a:lnTo>
                          <a:pt x="186857" y="107274"/>
                        </a:lnTo>
                        <a:cubicBezTo>
                          <a:pt x="183564" y="109170"/>
                          <a:pt x="180271" y="111265"/>
                          <a:pt x="176878" y="113361"/>
                        </a:cubicBezTo>
                        <a:lnTo>
                          <a:pt x="169693" y="118051"/>
                        </a:lnTo>
                        <a:cubicBezTo>
                          <a:pt x="154003" y="128363"/>
                          <a:pt x="139033" y="139732"/>
                          <a:pt x="124888" y="152079"/>
                        </a:cubicBezTo>
                        <a:cubicBezTo>
                          <a:pt x="122593" y="154075"/>
                          <a:pt x="120397" y="156071"/>
                          <a:pt x="118202" y="158266"/>
                        </a:cubicBezTo>
                        <a:cubicBezTo>
                          <a:pt x="109180" y="166478"/>
                          <a:pt x="100713" y="175278"/>
                          <a:pt x="92855" y="184610"/>
                        </a:cubicBezTo>
                        <a:cubicBezTo>
                          <a:pt x="91358" y="186207"/>
                          <a:pt x="89862" y="187903"/>
                          <a:pt x="88564" y="189600"/>
                        </a:cubicBezTo>
                        <a:cubicBezTo>
                          <a:pt x="87267" y="191296"/>
                          <a:pt x="85072" y="193791"/>
                          <a:pt x="83575" y="195887"/>
                        </a:cubicBezTo>
                        <a:cubicBezTo>
                          <a:pt x="82078" y="197982"/>
                          <a:pt x="80282" y="200177"/>
                          <a:pt x="78585" y="202373"/>
                        </a:cubicBezTo>
                        <a:lnTo>
                          <a:pt x="73895" y="208959"/>
                        </a:lnTo>
                        <a:cubicBezTo>
                          <a:pt x="67472" y="218067"/>
                          <a:pt x="61510" y="227492"/>
                          <a:pt x="56033" y="237199"/>
                        </a:cubicBezTo>
                        <a:lnTo>
                          <a:pt x="53937" y="240991"/>
                        </a:lnTo>
                        <a:lnTo>
                          <a:pt x="49746" y="249074"/>
                        </a:lnTo>
                        <a:cubicBezTo>
                          <a:pt x="47751" y="253066"/>
                          <a:pt x="45954" y="256958"/>
                          <a:pt x="44058" y="260949"/>
                        </a:cubicBezTo>
                        <a:cubicBezTo>
                          <a:pt x="21140" y="314794"/>
                          <a:pt x="7638" y="372176"/>
                          <a:pt x="4143" y="430591"/>
                        </a:cubicBezTo>
                        <a:cubicBezTo>
                          <a:pt x="-13121" y="634960"/>
                          <a:pt x="24799" y="1145083"/>
                          <a:pt x="95051" y="1203260"/>
                        </a:cubicBezTo>
                        <a:cubicBezTo>
                          <a:pt x="95051" y="1203260"/>
                          <a:pt x="84273" y="1137199"/>
                          <a:pt x="225575" y="1048287"/>
                        </a:cubicBezTo>
                        <a:cubicBezTo>
                          <a:pt x="321572" y="987915"/>
                          <a:pt x="389030" y="937122"/>
                          <a:pt x="491514" y="886828"/>
                        </a:cubicBezTo>
                        <a:cubicBezTo>
                          <a:pt x="740987" y="764087"/>
                          <a:pt x="811339" y="741136"/>
                          <a:pt x="811339" y="741136"/>
                        </a:cubicBezTo>
                        <a:cubicBezTo>
                          <a:pt x="703566" y="676272"/>
                          <a:pt x="671035" y="398060"/>
                          <a:pt x="596891" y="162158"/>
                        </a:cubicBezTo>
                        <a:close/>
                      </a:path>
                    </a:pathLst>
                  </a:custGeom>
                  <a:solidFill>
                    <a:srgbClr val="266E3E"/>
                  </a:solidFill>
                  <a:ln w="9963" cap="flat">
                    <a:noFill/>
                    <a:prstDash val="solid"/>
                    <a:miter/>
                  </a:ln>
                </p:spPr>
                <p:txBody>
                  <a:bodyPr rtlCol="0" anchor="ctr"/>
                  <a:lstStyle/>
                  <a:p>
                    <a:pPr defTabSz="685783">
                      <a:buClrTx/>
                      <a:defRPr/>
                    </a:pPr>
                    <a:endParaRPr lang="en-US" sz="1350" kern="1200" dirty="0">
                      <a:solidFill>
                        <a:prstClr val="black"/>
                      </a:solidFill>
                      <a:latin typeface="Calibri" panose="020F0502020204030204"/>
                      <a:ea typeface="+mn-ea"/>
                    </a:endParaRPr>
                  </a:p>
                </p:txBody>
              </p:sp>
            </p:grpSp>
          </p:grpSp>
          <p:grpSp>
            <p:nvGrpSpPr>
              <p:cNvPr id="2833" name="Graphic 2">
                <a:extLst>
                  <a:ext uri="{FF2B5EF4-FFF2-40B4-BE49-F238E27FC236}">
                    <a16:creationId xmlns:a16="http://schemas.microsoft.com/office/drawing/2014/main" id="{E14BFB58-C824-2F15-EE08-8FA8A71F25FD}"/>
                  </a:ext>
                </a:extLst>
              </p:cNvPr>
              <p:cNvGrpSpPr/>
              <p:nvPr/>
            </p:nvGrpSpPr>
            <p:grpSpPr>
              <a:xfrm>
                <a:off x="4431912" y="2736905"/>
                <a:ext cx="1507872" cy="3386887"/>
                <a:chOff x="4431912" y="2736905"/>
                <a:chExt cx="1507872" cy="3386887"/>
              </a:xfrm>
            </p:grpSpPr>
            <p:sp>
              <p:nvSpPr>
                <p:cNvPr id="2891" name="Freeform: Shape 2890">
                  <a:extLst>
                    <a:ext uri="{FF2B5EF4-FFF2-40B4-BE49-F238E27FC236}">
                      <a16:creationId xmlns:a16="http://schemas.microsoft.com/office/drawing/2014/main" id="{A697C27A-12BF-A3BB-6DB4-55FBA2CDBA03}"/>
                    </a:ext>
                  </a:extLst>
                </p:cNvPr>
                <p:cNvSpPr/>
                <p:nvPr/>
              </p:nvSpPr>
              <p:spPr>
                <a:xfrm>
                  <a:off x="5164333" y="5155060"/>
                  <a:ext cx="284529" cy="625980"/>
                </a:xfrm>
                <a:custGeom>
                  <a:avLst/>
                  <a:gdLst>
                    <a:gd name="connsiteX0" fmla="*/ 116187 w 284529"/>
                    <a:gd name="connsiteY0" fmla="*/ 465 h 625980"/>
                    <a:gd name="connsiteX1" fmla="*/ 2328 w 284529"/>
                    <a:gd name="connsiteY1" fmla="*/ 60338 h 625980"/>
                    <a:gd name="connsiteX2" fmla="*/ 26776 w 284529"/>
                    <a:gd name="connsiteY2" fmla="*/ 173899 h 625980"/>
                    <a:gd name="connsiteX3" fmla="*/ 59507 w 284529"/>
                    <a:gd name="connsiteY3" fmla="*/ 335458 h 625980"/>
                    <a:gd name="connsiteX4" fmla="*/ 89444 w 284529"/>
                    <a:gd name="connsiteY4" fmla="*/ 559185 h 625980"/>
                    <a:gd name="connsiteX5" fmla="*/ 281937 w 284529"/>
                    <a:gd name="connsiteY5" fmla="*/ 581538 h 625980"/>
                    <a:gd name="connsiteX6" fmla="*/ 251202 w 284529"/>
                    <a:gd name="connsiteY6" fmla="*/ 396728 h 625980"/>
                    <a:gd name="connsiteX7" fmla="*/ 201308 w 284529"/>
                    <a:gd name="connsiteY7" fmla="*/ 131488 h 6259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4529" h="625980">
                      <a:moveTo>
                        <a:pt x="116187" y="465"/>
                      </a:moveTo>
                      <a:cubicBezTo>
                        <a:pt x="56314" y="-5323"/>
                        <a:pt x="6419" y="44572"/>
                        <a:pt x="2328" y="60338"/>
                      </a:cubicBezTo>
                      <a:cubicBezTo>
                        <a:pt x="-3460" y="81294"/>
                        <a:pt x="432" y="123106"/>
                        <a:pt x="26776" y="173899"/>
                      </a:cubicBezTo>
                      <a:cubicBezTo>
                        <a:pt x="49628" y="217806"/>
                        <a:pt x="62002" y="288058"/>
                        <a:pt x="59507" y="335458"/>
                      </a:cubicBezTo>
                      <a:cubicBezTo>
                        <a:pt x="57012" y="382857"/>
                        <a:pt x="39549" y="501807"/>
                        <a:pt x="89444" y="559185"/>
                      </a:cubicBezTo>
                      <a:cubicBezTo>
                        <a:pt x="139339" y="616564"/>
                        <a:pt x="247410" y="664264"/>
                        <a:pt x="281937" y="581538"/>
                      </a:cubicBezTo>
                      <a:cubicBezTo>
                        <a:pt x="293214" y="554595"/>
                        <a:pt x="264873" y="463487"/>
                        <a:pt x="251202" y="396728"/>
                      </a:cubicBezTo>
                      <a:cubicBezTo>
                        <a:pt x="223960" y="263809"/>
                        <a:pt x="201308" y="131488"/>
                        <a:pt x="201308" y="131488"/>
                      </a:cubicBezTo>
                      <a:close/>
                    </a:path>
                  </a:pathLst>
                </a:custGeom>
                <a:solidFill>
                  <a:srgbClr val="263238"/>
                </a:solidFill>
                <a:ln w="9963" cap="flat">
                  <a:noFill/>
                  <a:prstDash val="solid"/>
                  <a:miter/>
                </a:ln>
              </p:spPr>
              <p:txBody>
                <a:bodyPr rtlCol="0" anchor="ctr"/>
                <a:lstStyle/>
                <a:p>
                  <a:pPr defTabSz="685783">
                    <a:buClrTx/>
                    <a:defRPr/>
                  </a:pPr>
                  <a:endParaRPr lang="en-US" sz="1350" kern="1200" dirty="0">
                    <a:solidFill>
                      <a:prstClr val="black"/>
                    </a:solidFill>
                    <a:latin typeface="Calibri" panose="020F0502020204030204"/>
                    <a:ea typeface="+mn-ea"/>
                  </a:endParaRPr>
                </a:p>
              </p:txBody>
            </p:sp>
            <p:sp>
              <p:nvSpPr>
                <p:cNvPr id="2892" name="Freeform: Shape 2891">
                  <a:extLst>
                    <a:ext uri="{FF2B5EF4-FFF2-40B4-BE49-F238E27FC236}">
                      <a16:creationId xmlns:a16="http://schemas.microsoft.com/office/drawing/2014/main" id="{5F468EC3-659F-00AE-1C8A-DE849ECFAF1D}"/>
                    </a:ext>
                  </a:extLst>
                </p:cNvPr>
                <p:cNvSpPr/>
                <p:nvPr/>
              </p:nvSpPr>
              <p:spPr>
                <a:xfrm>
                  <a:off x="5265851" y="5262998"/>
                  <a:ext cx="155525" cy="374682"/>
                </a:xfrm>
                <a:custGeom>
                  <a:avLst/>
                  <a:gdLst>
                    <a:gd name="connsiteX0" fmla="*/ 0 w 155525"/>
                    <a:gd name="connsiteY0" fmla="*/ 0 h 374682"/>
                    <a:gd name="connsiteX1" fmla="*/ 22852 w 155525"/>
                    <a:gd name="connsiteY1" fmla="*/ 195687 h 374682"/>
                    <a:gd name="connsiteX2" fmla="*/ 67458 w 155525"/>
                    <a:gd name="connsiteY2" fmla="*/ 345371 h 374682"/>
                    <a:gd name="connsiteX3" fmla="*/ 154374 w 155525"/>
                    <a:gd name="connsiteY3" fmla="*/ 323118 h 374682"/>
                    <a:gd name="connsiteX4" fmla="*/ 99889 w 155525"/>
                    <a:gd name="connsiteY4" fmla="*/ 23750 h 3746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5525" h="374682">
                      <a:moveTo>
                        <a:pt x="0" y="0"/>
                      </a:moveTo>
                      <a:cubicBezTo>
                        <a:pt x="12548" y="64558"/>
                        <a:pt x="20187" y="129974"/>
                        <a:pt x="22852" y="195687"/>
                      </a:cubicBezTo>
                      <a:cubicBezTo>
                        <a:pt x="24448" y="267535"/>
                        <a:pt x="41413" y="314137"/>
                        <a:pt x="67458" y="345371"/>
                      </a:cubicBezTo>
                      <a:cubicBezTo>
                        <a:pt x="96197" y="379598"/>
                        <a:pt x="165251" y="396663"/>
                        <a:pt x="154374" y="323118"/>
                      </a:cubicBezTo>
                      <a:cubicBezTo>
                        <a:pt x="146690" y="271826"/>
                        <a:pt x="99889" y="23750"/>
                        <a:pt x="99889" y="23750"/>
                      </a:cubicBezTo>
                      <a:close/>
                    </a:path>
                  </a:pathLst>
                </a:custGeom>
                <a:solidFill>
                  <a:srgbClr val="FFA8A7"/>
                </a:solidFill>
                <a:ln w="9963" cap="flat">
                  <a:noFill/>
                  <a:prstDash val="solid"/>
                  <a:miter/>
                </a:ln>
              </p:spPr>
              <p:txBody>
                <a:bodyPr rtlCol="0" anchor="ctr"/>
                <a:lstStyle/>
                <a:p>
                  <a:pPr defTabSz="685783">
                    <a:buClrTx/>
                    <a:defRPr/>
                  </a:pPr>
                  <a:endParaRPr lang="en-US" sz="1350" kern="1200" dirty="0">
                    <a:solidFill>
                      <a:prstClr val="black"/>
                    </a:solidFill>
                    <a:latin typeface="Calibri" panose="020F0502020204030204"/>
                    <a:ea typeface="+mn-ea"/>
                  </a:endParaRPr>
                </a:p>
              </p:txBody>
            </p:sp>
            <p:sp>
              <p:nvSpPr>
                <p:cNvPr id="2893" name="Freeform: Shape 2892">
                  <a:extLst>
                    <a:ext uri="{FF2B5EF4-FFF2-40B4-BE49-F238E27FC236}">
                      <a16:creationId xmlns:a16="http://schemas.microsoft.com/office/drawing/2014/main" id="{E0D34B5D-2E35-2988-D598-24B754B2C087}"/>
                    </a:ext>
                  </a:extLst>
                </p:cNvPr>
                <p:cNvSpPr/>
                <p:nvPr/>
              </p:nvSpPr>
              <p:spPr>
                <a:xfrm>
                  <a:off x="5185595" y="5155525"/>
                  <a:ext cx="262770" cy="564308"/>
                </a:xfrm>
                <a:custGeom>
                  <a:avLst/>
                  <a:gdLst>
                    <a:gd name="connsiteX0" fmla="*/ 25 w 262770"/>
                    <a:gd name="connsiteY0" fmla="*/ 35226 h 564308"/>
                    <a:gd name="connsiteX1" fmla="*/ 91033 w 262770"/>
                    <a:gd name="connsiteY1" fmla="*/ 291984 h 564308"/>
                    <a:gd name="connsiteX2" fmla="*/ 262771 w 262770"/>
                    <a:gd name="connsiteY2" fmla="*/ 564309 h 564308"/>
                    <a:gd name="connsiteX3" fmla="*/ 235728 w 262770"/>
                    <a:gd name="connsiteY3" fmla="*/ 424604 h 564308"/>
                    <a:gd name="connsiteX4" fmla="*/ 234929 w 262770"/>
                    <a:gd name="connsiteY4" fmla="*/ 421211 h 564308"/>
                    <a:gd name="connsiteX5" fmla="*/ 232934 w 262770"/>
                    <a:gd name="connsiteY5" fmla="*/ 412330 h 564308"/>
                    <a:gd name="connsiteX6" fmla="*/ 231836 w 262770"/>
                    <a:gd name="connsiteY6" fmla="*/ 407640 h 564308"/>
                    <a:gd name="connsiteX7" fmla="*/ 229441 w 262770"/>
                    <a:gd name="connsiteY7" fmla="*/ 396363 h 564308"/>
                    <a:gd name="connsiteX8" fmla="*/ 229441 w 262770"/>
                    <a:gd name="connsiteY8" fmla="*/ 395665 h 564308"/>
                    <a:gd name="connsiteX9" fmla="*/ 205891 w 262770"/>
                    <a:gd name="connsiteY9" fmla="*/ 275219 h 564308"/>
                    <a:gd name="connsiteX10" fmla="*/ 191322 w 262770"/>
                    <a:gd name="connsiteY10" fmla="*/ 195388 h 564308"/>
                    <a:gd name="connsiteX11" fmla="*/ 186033 w 262770"/>
                    <a:gd name="connsiteY11" fmla="*/ 165451 h 564308"/>
                    <a:gd name="connsiteX12" fmla="*/ 183937 w 262770"/>
                    <a:gd name="connsiteY12" fmla="*/ 153476 h 564308"/>
                    <a:gd name="connsiteX13" fmla="*/ 180045 w 262770"/>
                    <a:gd name="connsiteY13" fmla="*/ 130724 h 564308"/>
                    <a:gd name="connsiteX14" fmla="*/ 94825 w 262770"/>
                    <a:gd name="connsiteY14" fmla="*/ 0 h 564308"/>
                    <a:gd name="connsiteX15" fmla="*/ 83150 w 262770"/>
                    <a:gd name="connsiteY15" fmla="*/ 0 h 564308"/>
                    <a:gd name="connsiteX16" fmla="*/ 25 w 262770"/>
                    <a:gd name="connsiteY16" fmla="*/ 35226 h 5643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62770" h="564308">
                      <a:moveTo>
                        <a:pt x="25" y="35226"/>
                      </a:moveTo>
                      <a:cubicBezTo>
                        <a:pt x="-973" y="79532"/>
                        <a:pt x="27368" y="195986"/>
                        <a:pt x="91033" y="291984"/>
                      </a:cubicBezTo>
                      <a:cubicBezTo>
                        <a:pt x="153402" y="386085"/>
                        <a:pt x="243711" y="496153"/>
                        <a:pt x="262771" y="564309"/>
                      </a:cubicBezTo>
                      <a:cubicBezTo>
                        <a:pt x="262771" y="532676"/>
                        <a:pt x="247603" y="475297"/>
                        <a:pt x="235728" y="424604"/>
                      </a:cubicBezTo>
                      <a:cubicBezTo>
                        <a:pt x="235728" y="423406"/>
                        <a:pt x="235728" y="422309"/>
                        <a:pt x="234929" y="421211"/>
                      </a:cubicBezTo>
                      <a:cubicBezTo>
                        <a:pt x="234231" y="418217"/>
                        <a:pt x="233632" y="415224"/>
                        <a:pt x="232934" y="412330"/>
                      </a:cubicBezTo>
                      <a:lnTo>
                        <a:pt x="231836" y="407640"/>
                      </a:lnTo>
                      <a:lnTo>
                        <a:pt x="229441" y="396363"/>
                      </a:lnTo>
                      <a:lnTo>
                        <a:pt x="229441" y="395665"/>
                      </a:lnTo>
                      <a:cubicBezTo>
                        <a:pt x="220859" y="354153"/>
                        <a:pt x="212876" y="312640"/>
                        <a:pt x="205891" y="275219"/>
                      </a:cubicBezTo>
                      <a:cubicBezTo>
                        <a:pt x="200303" y="245282"/>
                        <a:pt x="195313" y="218040"/>
                        <a:pt x="191322" y="195388"/>
                      </a:cubicBezTo>
                      <a:cubicBezTo>
                        <a:pt x="189326" y="184111"/>
                        <a:pt x="187530" y="173933"/>
                        <a:pt x="186033" y="165451"/>
                      </a:cubicBezTo>
                      <a:cubicBezTo>
                        <a:pt x="185234" y="161193"/>
                        <a:pt x="184536" y="157201"/>
                        <a:pt x="183937" y="153476"/>
                      </a:cubicBezTo>
                      <a:cubicBezTo>
                        <a:pt x="181442" y="139006"/>
                        <a:pt x="180045" y="130724"/>
                        <a:pt x="180045" y="130724"/>
                      </a:cubicBezTo>
                      <a:lnTo>
                        <a:pt x="94825" y="0"/>
                      </a:lnTo>
                      <a:cubicBezTo>
                        <a:pt x="90734" y="0"/>
                        <a:pt x="86942" y="0"/>
                        <a:pt x="83150" y="0"/>
                      </a:cubicBezTo>
                      <a:cubicBezTo>
                        <a:pt x="52150" y="1549"/>
                        <a:pt x="22700" y="14029"/>
                        <a:pt x="25" y="35226"/>
                      </a:cubicBezTo>
                      <a:close/>
                    </a:path>
                  </a:pathLst>
                </a:custGeom>
                <a:solidFill>
                  <a:srgbClr val="000000">
                    <a:alpha val="15000"/>
                  </a:srgbClr>
                </a:solidFill>
                <a:ln w="9963" cap="flat">
                  <a:noFill/>
                  <a:prstDash val="solid"/>
                  <a:miter/>
                </a:ln>
              </p:spPr>
              <p:txBody>
                <a:bodyPr rtlCol="0" anchor="ctr"/>
                <a:lstStyle/>
                <a:p>
                  <a:pPr defTabSz="685783">
                    <a:buClrTx/>
                    <a:defRPr/>
                  </a:pPr>
                  <a:endParaRPr lang="en-US" sz="1350" kern="1200" dirty="0">
                    <a:solidFill>
                      <a:prstClr val="black"/>
                    </a:solidFill>
                    <a:latin typeface="Calibri" panose="020F0502020204030204"/>
                    <a:ea typeface="+mn-ea"/>
                  </a:endParaRPr>
                </a:p>
              </p:txBody>
            </p:sp>
            <p:sp>
              <p:nvSpPr>
                <p:cNvPr id="2894" name="Freeform: Shape 2893">
                  <a:extLst>
                    <a:ext uri="{FF2B5EF4-FFF2-40B4-BE49-F238E27FC236}">
                      <a16:creationId xmlns:a16="http://schemas.microsoft.com/office/drawing/2014/main" id="{57C17DFB-8632-85C8-9796-C9C6A8455B1C}"/>
                    </a:ext>
                  </a:extLst>
                </p:cNvPr>
                <p:cNvSpPr/>
                <p:nvPr/>
              </p:nvSpPr>
              <p:spPr>
                <a:xfrm>
                  <a:off x="4865197" y="4190862"/>
                  <a:ext cx="819619" cy="1054374"/>
                </a:xfrm>
                <a:custGeom>
                  <a:avLst/>
                  <a:gdLst>
                    <a:gd name="connsiteX0" fmla="*/ 586362 w 819619"/>
                    <a:gd name="connsiteY0" fmla="*/ 250571 h 1054374"/>
                    <a:gd name="connsiteX1" fmla="*/ 191596 w 819619"/>
                    <a:gd name="connsiteY1" fmla="*/ 0 h 1054374"/>
                    <a:gd name="connsiteX2" fmla="*/ 0 w 819619"/>
                    <a:gd name="connsiteY2" fmla="*/ 219537 h 1054374"/>
                    <a:gd name="connsiteX3" fmla="*/ 215445 w 819619"/>
                    <a:gd name="connsiteY3" fmla="*/ 387183 h 1054374"/>
                    <a:gd name="connsiteX4" fmla="*/ 443065 w 819619"/>
                    <a:gd name="connsiteY4" fmla="*/ 599534 h 1054374"/>
                    <a:gd name="connsiteX5" fmla="*/ 467214 w 819619"/>
                    <a:gd name="connsiteY5" fmla="*/ 671482 h 1054374"/>
                    <a:gd name="connsiteX6" fmla="*/ 436578 w 819619"/>
                    <a:gd name="connsiteY6" fmla="*/ 803204 h 1054374"/>
                    <a:gd name="connsiteX7" fmla="*/ 643541 w 819619"/>
                    <a:gd name="connsiteY7" fmla="*/ 1054374 h 1054374"/>
                    <a:gd name="connsiteX8" fmla="*/ 730558 w 819619"/>
                    <a:gd name="connsiteY8" fmla="*/ 792327 h 1054374"/>
                    <a:gd name="connsiteX9" fmla="*/ 817175 w 819619"/>
                    <a:gd name="connsiteY9" fmla="*/ 475097 h 1054374"/>
                    <a:gd name="connsiteX10" fmla="*/ 586362 w 819619"/>
                    <a:gd name="connsiteY10" fmla="*/ 250571 h 10543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19619" h="1054374">
                      <a:moveTo>
                        <a:pt x="586362" y="250571"/>
                      </a:moveTo>
                      <a:cubicBezTo>
                        <a:pt x="400455" y="118450"/>
                        <a:pt x="191596" y="0"/>
                        <a:pt x="191596" y="0"/>
                      </a:cubicBezTo>
                      <a:lnTo>
                        <a:pt x="0" y="219537"/>
                      </a:lnTo>
                      <a:lnTo>
                        <a:pt x="215445" y="387183"/>
                      </a:lnTo>
                      <a:lnTo>
                        <a:pt x="443065" y="599534"/>
                      </a:lnTo>
                      <a:cubicBezTo>
                        <a:pt x="443065" y="599534"/>
                        <a:pt x="492261" y="592349"/>
                        <a:pt x="467214" y="671482"/>
                      </a:cubicBezTo>
                      <a:cubicBezTo>
                        <a:pt x="459330" y="696629"/>
                        <a:pt x="448154" y="746624"/>
                        <a:pt x="436578" y="803204"/>
                      </a:cubicBezTo>
                      <a:lnTo>
                        <a:pt x="643541" y="1054374"/>
                      </a:lnTo>
                      <a:cubicBezTo>
                        <a:pt x="643541" y="1054374"/>
                        <a:pt x="691740" y="899202"/>
                        <a:pt x="730558" y="792327"/>
                      </a:cubicBezTo>
                      <a:cubicBezTo>
                        <a:pt x="799113" y="604025"/>
                        <a:pt x="828751" y="517507"/>
                        <a:pt x="817175" y="475097"/>
                      </a:cubicBezTo>
                      <a:cubicBezTo>
                        <a:pt x="801708" y="419514"/>
                        <a:pt x="734250" y="355649"/>
                        <a:pt x="586362" y="250571"/>
                      </a:cubicBezTo>
                      <a:close/>
                    </a:path>
                  </a:pathLst>
                </a:custGeom>
                <a:solidFill>
                  <a:srgbClr val="407BFF"/>
                </a:solidFill>
                <a:ln w="9963" cap="flat">
                  <a:noFill/>
                  <a:prstDash val="solid"/>
                  <a:miter/>
                </a:ln>
              </p:spPr>
              <p:txBody>
                <a:bodyPr rtlCol="0" anchor="ctr"/>
                <a:lstStyle/>
                <a:p>
                  <a:pPr defTabSz="685783">
                    <a:buClrTx/>
                    <a:defRPr/>
                  </a:pPr>
                  <a:endParaRPr lang="en-US" sz="1350" kern="1200" dirty="0">
                    <a:solidFill>
                      <a:prstClr val="black"/>
                    </a:solidFill>
                    <a:latin typeface="Calibri" panose="020F0502020204030204"/>
                    <a:ea typeface="+mn-ea"/>
                  </a:endParaRPr>
                </a:p>
              </p:txBody>
            </p:sp>
            <p:sp>
              <p:nvSpPr>
                <p:cNvPr id="2895" name="Freeform: Shape 2894">
                  <a:extLst>
                    <a:ext uri="{FF2B5EF4-FFF2-40B4-BE49-F238E27FC236}">
                      <a16:creationId xmlns:a16="http://schemas.microsoft.com/office/drawing/2014/main" id="{806EB922-7950-5F60-75F2-D3946E26FB6F}"/>
                    </a:ext>
                  </a:extLst>
                </p:cNvPr>
                <p:cNvSpPr/>
                <p:nvPr/>
              </p:nvSpPr>
              <p:spPr>
                <a:xfrm>
                  <a:off x="4865197" y="4190862"/>
                  <a:ext cx="819619" cy="1054374"/>
                </a:xfrm>
                <a:custGeom>
                  <a:avLst/>
                  <a:gdLst>
                    <a:gd name="connsiteX0" fmla="*/ 586362 w 819619"/>
                    <a:gd name="connsiteY0" fmla="*/ 250571 h 1054374"/>
                    <a:gd name="connsiteX1" fmla="*/ 191596 w 819619"/>
                    <a:gd name="connsiteY1" fmla="*/ 0 h 1054374"/>
                    <a:gd name="connsiteX2" fmla="*/ 0 w 819619"/>
                    <a:gd name="connsiteY2" fmla="*/ 219537 h 1054374"/>
                    <a:gd name="connsiteX3" fmla="*/ 215445 w 819619"/>
                    <a:gd name="connsiteY3" fmla="*/ 387183 h 1054374"/>
                    <a:gd name="connsiteX4" fmla="*/ 443065 w 819619"/>
                    <a:gd name="connsiteY4" fmla="*/ 599534 h 1054374"/>
                    <a:gd name="connsiteX5" fmla="*/ 467214 w 819619"/>
                    <a:gd name="connsiteY5" fmla="*/ 671482 h 1054374"/>
                    <a:gd name="connsiteX6" fmla="*/ 436578 w 819619"/>
                    <a:gd name="connsiteY6" fmla="*/ 803204 h 1054374"/>
                    <a:gd name="connsiteX7" fmla="*/ 643541 w 819619"/>
                    <a:gd name="connsiteY7" fmla="*/ 1054374 h 1054374"/>
                    <a:gd name="connsiteX8" fmla="*/ 730558 w 819619"/>
                    <a:gd name="connsiteY8" fmla="*/ 792327 h 1054374"/>
                    <a:gd name="connsiteX9" fmla="*/ 817175 w 819619"/>
                    <a:gd name="connsiteY9" fmla="*/ 475097 h 1054374"/>
                    <a:gd name="connsiteX10" fmla="*/ 586362 w 819619"/>
                    <a:gd name="connsiteY10" fmla="*/ 250571 h 10543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19619" h="1054374">
                      <a:moveTo>
                        <a:pt x="586362" y="250571"/>
                      </a:moveTo>
                      <a:cubicBezTo>
                        <a:pt x="400455" y="118450"/>
                        <a:pt x="191596" y="0"/>
                        <a:pt x="191596" y="0"/>
                      </a:cubicBezTo>
                      <a:lnTo>
                        <a:pt x="0" y="219537"/>
                      </a:lnTo>
                      <a:lnTo>
                        <a:pt x="215445" y="387183"/>
                      </a:lnTo>
                      <a:lnTo>
                        <a:pt x="443065" y="599534"/>
                      </a:lnTo>
                      <a:cubicBezTo>
                        <a:pt x="443065" y="599534"/>
                        <a:pt x="492261" y="592349"/>
                        <a:pt x="467214" y="671482"/>
                      </a:cubicBezTo>
                      <a:cubicBezTo>
                        <a:pt x="459330" y="696629"/>
                        <a:pt x="448154" y="746624"/>
                        <a:pt x="436578" y="803204"/>
                      </a:cubicBezTo>
                      <a:lnTo>
                        <a:pt x="643541" y="1054374"/>
                      </a:lnTo>
                      <a:cubicBezTo>
                        <a:pt x="643541" y="1054374"/>
                        <a:pt x="691740" y="899202"/>
                        <a:pt x="730558" y="792327"/>
                      </a:cubicBezTo>
                      <a:cubicBezTo>
                        <a:pt x="799113" y="604025"/>
                        <a:pt x="828751" y="517507"/>
                        <a:pt x="817175" y="475097"/>
                      </a:cubicBezTo>
                      <a:cubicBezTo>
                        <a:pt x="801708" y="419514"/>
                        <a:pt x="734250" y="355649"/>
                        <a:pt x="586362" y="250571"/>
                      </a:cubicBezTo>
                      <a:close/>
                    </a:path>
                  </a:pathLst>
                </a:custGeom>
                <a:solidFill>
                  <a:srgbClr val="266E3E">
                    <a:alpha val="65000"/>
                  </a:srgbClr>
                </a:solidFill>
                <a:ln w="9963" cap="flat">
                  <a:noFill/>
                  <a:prstDash val="solid"/>
                  <a:miter/>
                </a:ln>
              </p:spPr>
              <p:txBody>
                <a:bodyPr rtlCol="0" anchor="ctr"/>
                <a:lstStyle/>
                <a:p>
                  <a:pPr defTabSz="685783">
                    <a:buClrTx/>
                    <a:defRPr/>
                  </a:pPr>
                  <a:endParaRPr lang="en-US" sz="1350" kern="1200" dirty="0">
                    <a:solidFill>
                      <a:prstClr val="black"/>
                    </a:solidFill>
                    <a:latin typeface="Calibri" panose="020F0502020204030204"/>
                    <a:ea typeface="+mn-ea"/>
                  </a:endParaRPr>
                </a:p>
              </p:txBody>
            </p:sp>
            <p:sp>
              <p:nvSpPr>
                <p:cNvPr id="2896" name="Freeform: Shape 2895">
                  <a:extLst>
                    <a:ext uri="{FF2B5EF4-FFF2-40B4-BE49-F238E27FC236}">
                      <a16:creationId xmlns:a16="http://schemas.microsoft.com/office/drawing/2014/main" id="{AA6E0C79-D801-E017-F29D-BDD78E6AB28F}"/>
                    </a:ext>
                  </a:extLst>
                </p:cNvPr>
                <p:cNvSpPr/>
                <p:nvPr/>
              </p:nvSpPr>
              <p:spPr>
                <a:xfrm>
                  <a:off x="4850179" y="4183527"/>
                  <a:ext cx="819619" cy="1054374"/>
                </a:xfrm>
                <a:custGeom>
                  <a:avLst/>
                  <a:gdLst>
                    <a:gd name="connsiteX0" fmla="*/ 586362 w 819619"/>
                    <a:gd name="connsiteY0" fmla="*/ 250571 h 1054374"/>
                    <a:gd name="connsiteX1" fmla="*/ 191596 w 819619"/>
                    <a:gd name="connsiteY1" fmla="*/ 0 h 1054374"/>
                    <a:gd name="connsiteX2" fmla="*/ 0 w 819619"/>
                    <a:gd name="connsiteY2" fmla="*/ 219537 h 1054374"/>
                    <a:gd name="connsiteX3" fmla="*/ 215445 w 819619"/>
                    <a:gd name="connsiteY3" fmla="*/ 387183 h 1054374"/>
                    <a:gd name="connsiteX4" fmla="*/ 443065 w 819619"/>
                    <a:gd name="connsiteY4" fmla="*/ 599534 h 1054374"/>
                    <a:gd name="connsiteX5" fmla="*/ 467214 w 819619"/>
                    <a:gd name="connsiteY5" fmla="*/ 671482 h 1054374"/>
                    <a:gd name="connsiteX6" fmla="*/ 436578 w 819619"/>
                    <a:gd name="connsiteY6" fmla="*/ 803204 h 1054374"/>
                    <a:gd name="connsiteX7" fmla="*/ 643541 w 819619"/>
                    <a:gd name="connsiteY7" fmla="*/ 1054374 h 1054374"/>
                    <a:gd name="connsiteX8" fmla="*/ 730558 w 819619"/>
                    <a:gd name="connsiteY8" fmla="*/ 792327 h 1054374"/>
                    <a:gd name="connsiteX9" fmla="*/ 817175 w 819619"/>
                    <a:gd name="connsiteY9" fmla="*/ 475097 h 1054374"/>
                    <a:gd name="connsiteX10" fmla="*/ 586362 w 819619"/>
                    <a:gd name="connsiteY10" fmla="*/ 250571 h 10543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19619" h="1054374">
                      <a:moveTo>
                        <a:pt x="586362" y="250571"/>
                      </a:moveTo>
                      <a:cubicBezTo>
                        <a:pt x="400455" y="118450"/>
                        <a:pt x="191596" y="0"/>
                        <a:pt x="191596" y="0"/>
                      </a:cubicBezTo>
                      <a:lnTo>
                        <a:pt x="0" y="219537"/>
                      </a:lnTo>
                      <a:lnTo>
                        <a:pt x="215445" y="387183"/>
                      </a:lnTo>
                      <a:lnTo>
                        <a:pt x="443065" y="599534"/>
                      </a:lnTo>
                      <a:cubicBezTo>
                        <a:pt x="443065" y="599534"/>
                        <a:pt x="492261" y="592349"/>
                        <a:pt x="467214" y="671482"/>
                      </a:cubicBezTo>
                      <a:cubicBezTo>
                        <a:pt x="459330" y="696629"/>
                        <a:pt x="448154" y="746624"/>
                        <a:pt x="436578" y="803204"/>
                      </a:cubicBezTo>
                      <a:lnTo>
                        <a:pt x="643541" y="1054374"/>
                      </a:lnTo>
                      <a:cubicBezTo>
                        <a:pt x="643541" y="1054374"/>
                        <a:pt x="691740" y="899202"/>
                        <a:pt x="730558" y="792327"/>
                      </a:cubicBezTo>
                      <a:cubicBezTo>
                        <a:pt x="799113" y="604025"/>
                        <a:pt x="828751" y="517507"/>
                        <a:pt x="817175" y="475097"/>
                      </a:cubicBezTo>
                      <a:cubicBezTo>
                        <a:pt x="801708" y="419514"/>
                        <a:pt x="734250" y="355649"/>
                        <a:pt x="586362" y="250571"/>
                      </a:cubicBezTo>
                      <a:close/>
                    </a:path>
                  </a:pathLst>
                </a:custGeom>
                <a:solidFill>
                  <a:srgbClr val="000000">
                    <a:alpha val="10000"/>
                  </a:srgbClr>
                </a:solidFill>
                <a:ln w="9963" cap="flat">
                  <a:noFill/>
                  <a:prstDash val="solid"/>
                  <a:miter/>
                </a:ln>
              </p:spPr>
              <p:txBody>
                <a:bodyPr rtlCol="0" anchor="ctr"/>
                <a:lstStyle/>
                <a:p>
                  <a:pPr defTabSz="685783">
                    <a:buClrTx/>
                    <a:defRPr/>
                  </a:pPr>
                  <a:endParaRPr lang="en-US" sz="1350" kern="1200" dirty="0">
                    <a:solidFill>
                      <a:prstClr val="black"/>
                    </a:solidFill>
                    <a:latin typeface="Calibri" panose="020F0502020204030204"/>
                    <a:ea typeface="+mn-ea"/>
                  </a:endParaRPr>
                </a:p>
              </p:txBody>
            </p:sp>
            <p:sp>
              <p:nvSpPr>
                <p:cNvPr id="2897" name="Freeform: Shape 2896">
                  <a:extLst>
                    <a:ext uri="{FF2B5EF4-FFF2-40B4-BE49-F238E27FC236}">
                      <a16:creationId xmlns:a16="http://schemas.microsoft.com/office/drawing/2014/main" id="{6D9C836F-CFBC-1BC5-6A02-02B46E0E9889}"/>
                    </a:ext>
                  </a:extLst>
                </p:cNvPr>
                <p:cNvSpPr/>
                <p:nvPr/>
              </p:nvSpPr>
              <p:spPr>
                <a:xfrm>
                  <a:off x="4995822" y="4475461"/>
                  <a:ext cx="496950" cy="741235"/>
                </a:xfrm>
                <a:custGeom>
                  <a:avLst/>
                  <a:gdLst>
                    <a:gd name="connsiteX0" fmla="*/ 63965 w 496950"/>
                    <a:gd name="connsiteY0" fmla="*/ 0 h 741235"/>
                    <a:gd name="connsiteX1" fmla="*/ 357645 w 496950"/>
                    <a:gd name="connsiteY1" fmla="*/ 247977 h 741235"/>
                    <a:gd name="connsiteX2" fmla="*/ 456536 w 496950"/>
                    <a:gd name="connsiteY2" fmla="*/ 443663 h 741235"/>
                    <a:gd name="connsiteX3" fmla="*/ 496951 w 496950"/>
                    <a:gd name="connsiteY3" fmla="*/ 741235 h 741235"/>
                    <a:gd name="connsiteX4" fmla="*/ 122242 w 496950"/>
                    <a:gd name="connsiteY4" fmla="*/ 336290 h 741235"/>
                    <a:gd name="connsiteX5" fmla="*/ 0 w 496950"/>
                    <a:gd name="connsiteY5" fmla="*/ 50693 h 741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6950" h="741235">
                      <a:moveTo>
                        <a:pt x="63965" y="0"/>
                      </a:moveTo>
                      <a:cubicBezTo>
                        <a:pt x="63965" y="0"/>
                        <a:pt x="304258" y="195188"/>
                        <a:pt x="357645" y="247977"/>
                      </a:cubicBezTo>
                      <a:cubicBezTo>
                        <a:pt x="411032" y="300765"/>
                        <a:pt x="441967" y="315235"/>
                        <a:pt x="456536" y="443663"/>
                      </a:cubicBezTo>
                      <a:cubicBezTo>
                        <a:pt x="468910" y="552134"/>
                        <a:pt x="496951" y="741235"/>
                        <a:pt x="496951" y="741235"/>
                      </a:cubicBezTo>
                      <a:lnTo>
                        <a:pt x="122242" y="336290"/>
                      </a:lnTo>
                      <a:lnTo>
                        <a:pt x="0" y="50693"/>
                      </a:lnTo>
                      <a:close/>
                    </a:path>
                  </a:pathLst>
                </a:custGeom>
                <a:solidFill>
                  <a:srgbClr val="000000">
                    <a:alpha val="10000"/>
                  </a:srgbClr>
                </a:solidFill>
                <a:ln w="9963" cap="flat">
                  <a:noFill/>
                  <a:prstDash val="solid"/>
                  <a:miter/>
                </a:ln>
              </p:spPr>
              <p:txBody>
                <a:bodyPr rtlCol="0" anchor="ctr"/>
                <a:lstStyle/>
                <a:p>
                  <a:pPr defTabSz="685783">
                    <a:buClrTx/>
                    <a:defRPr/>
                  </a:pPr>
                  <a:endParaRPr lang="en-US" sz="1350" kern="1200" dirty="0">
                    <a:solidFill>
                      <a:prstClr val="black"/>
                    </a:solidFill>
                    <a:latin typeface="Calibri" panose="020F0502020204030204"/>
                    <a:ea typeface="+mn-ea"/>
                  </a:endParaRPr>
                </a:p>
              </p:txBody>
            </p:sp>
            <p:sp>
              <p:nvSpPr>
                <p:cNvPr id="2898" name="Freeform: Shape 2897">
                  <a:extLst>
                    <a:ext uri="{FF2B5EF4-FFF2-40B4-BE49-F238E27FC236}">
                      <a16:creationId xmlns:a16="http://schemas.microsoft.com/office/drawing/2014/main" id="{8C588F08-0E19-75C3-5876-B25E884AD839}"/>
                    </a:ext>
                  </a:extLst>
                </p:cNvPr>
                <p:cNvSpPr/>
                <p:nvPr/>
              </p:nvSpPr>
              <p:spPr>
                <a:xfrm>
                  <a:off x="5395133" y="5698678"/>
                  <a:ext cx="544651" cy="425114"/>
                </a:xfrm>
                <a:custGeom>
                  <a:avLst/>
                  <a:gdLst>
                    <a:gd name="connsiteX0" fmla="*/ 28585 w 544651"/>
                    <a:gd name="connsiteY0" fmla="*/ 0 h 425114"/>
                    <a:gd name="connsiteX1" fmla="*/ 7230 w 544651"/>
                    <a:gd name="connsiteY1" fmla="*/ 56681 h 425114"/>
                    <a:gd name="connsiteX2" fmla="*/ 7230 w 544651"/>
                    <a:gd name="connsiteY2" fmla="*/ 151281 h 425114"/>
                    <a:gd name="connsiteX3" fmla="*/ 118295 w 544651"/>
                    <a:gd name="connsiteY3" fmla="*/ 246679 h 425114"/>
                    <a:gd name="connsiteX4" fmla="*/ 314381 w 544651"/>
                    <a:gd name="connsiteY4" fmla="*/ 416321 h 425114"/>
                    <a:gd name="connsiteX5" fmla="*/ 536113 w 544651"/>
                    <a:gd name="connsiteY5" fmla="*/ 372713 h 425114"/>
                    <a:gd name="connsiteX6" fmla="*/ 467558 w 544651"/>
                    <a:gd name="connsiteY6" fmla="*/ 264442 h 425114"/>
                    <a:gd name="connsiteX7" fmla="*/ 369665 w 544651"/>
                    <a:gd name="connsiteY7" fmla="*/ 205865 h 425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44651" h="425114">
                      <a:moveTo>
                        <a:pt x="28585" y="0"/>
                      </a:moveTo>
                      <a:cubicBezTo>
                        <a:pt x="14015" y="0"/>
                        <a:pt x="14415" y="24748"/>
                        <a:pt x="7230" y="56681"/>
                      </a:cubicBezTo>
                      <a:cubicBezTo>
                        <a:pt x="2639" y="77437"/>
                        <a:pt x="-6441" y="112064"/>
                        <a:pt x="7230" y="151281"/>
                      </a:cubicBezTo>
                      <a:cubicBezTo>
                        <a:pt x="20901" y="190498"/>
                        <a:pt x="84567" y="195388"/>
                        <a:pt x="118295" y="246679"/>
                      </a:cubicBezTo>
                      <a:cubicBezTo>
                        <a:pt x="152024" y="297971"/>
                        <a:pt x="201420" y="390576"/>
                        <a:pt x="314381" y="416321"/>
                      </a:cubicBezTo>
                      <a:cubicBezTo>
                        <a:pt x="427343" y="442067"/>
                        <a:pt x="514459" y="406342"/>
                        <a:pt x="536113" y="372713"/>
                      </a:cubicBezTo>
                      <a:cubicBezTo>
                        <a:pt x="557768" y="339084"/>
                        <a:pt x="539406" y="307052"/>
                        <a:pt x="467558" y="264442"/>
                      </a:cubicBezTo>
                      <a:cubicBezTo>
                        <a:pt x="391219" y="219138"/>
                        <a:pt x="369665" y="205865"/>
                        <a:pt x="369665" y="205865"/>
                      </a:cubicBezTo>
                      <a:close/>
                    </a:path>
                  </a:pathLst>
                </a:custGeom>
                <a:solidFill>
                  <a:srgbClr val="263238"/>
                </a:solidFill>
                <a:ln w="9963" cap="flat">
                  <a:noFill/>
                  <a:prstDash val="solid"/>
                  <a:miter/>
                </a:ln>
              </p:spPr>
              <p:txBody>
                <a:bodyPr rtlCol="0" anchor="ctr"/>
                <a:lstStyle/>
                <a:p>
                  <a:pPr defTabSz="685783">
                    <a:buClrTx/>
                    <a:defRPr/>
                  </a:pPr>
                  <a:endParaRPr lang="en-US" sz="1350" kern="1200" dirty="0">
                    <a:solidFill>
                      <a:prstClr val="black"/>
                    </a:solidFill>
                    <a:latin typeface="Calibri" panose="020F0502020204030204"/>
                    <a:ea typeface="+mn-ea"/>
                  </a:endParaRPr>
                </a:p>
              </p:txBody>
            </p:sp>
            <p:sp>
              <p:nvSpPr>
                <p:cNvPr id="2899" name="Freeform: Shape 2898">
                  <a:extLst>
                    <a:ext uri="{FF2B5EF4-FFF2-40B4-BE49-F238E27FC236}">
                      <a16:creationId xmlns:a16="http://schemas.microsoft.com/office/drawing/2014/main" id="{5D9EF0B8-2458-9754-642A-674D69D677D8}"/>
                    </a:ext>
                  </a:extLst>
                </p:cNvPr>
                <p:cNvSpPr/>
                <p:nvPr/>
              </p:nvSpPr>
              <p:spPr>
                <a:xfrm>
                  <a:off x="5387894" y="5498401"/>
                  <a:ext cx="443111" cy="501927"/>
                </a:xfrm>
                <a:custGeom>
                  <a:avLst/>
                  <a:gdLst>
                    <a:gd name="connsiteX0" fmla="*/ 182116 w 443111"/>
                    <a:gd name="connsiteY0" fmla="*/ 0 h 501927"/>
                    <a:gd name="connsiteX1" fmla="*/ 243686 w 443111"/>
                    <a:gd name="connsiteY1" fmla="*/ 198381 h 501927"/>
                    <a:gd name="connsiteX2" fmla="*/ 384788 w 443111"/>
                    <a:gd name="connsiteY2" fmla="*/ 397960 h 501927"/>
                    <a:gd name="connsiteX3" fmla="*/ 435780 w 443111"/>
                    <a:gd name="connsiteY3" fmla="*/ 447855 h 501927"/>
                    <a:gd name="connsiteX4" fmla="*/ 437589 w 443111"/>
                    <a:gd name="connsiteY4" fmla="*/ 478708 h 501927"/>
                    <a:gd name="connsiteX5" fmla="*/ 434483 w 443111"/>
                    <a:gd name="connsiteY5" fmla="*/ 481583 h 501927"/>
                    <a:gd name="connsiteX6" fmla="*/ 246280 w 443111"/>
                    <a:gd name="connsiteY6" fmla="*/ 472502 h 501927"/>
                    <a:gd name="connsiteX7" fmla="*/ 94201 w 443111"/>
                    <a:gd name="connsiteY7" fmla="*/ 304158 h 501927"/>
                    <a:gd name="connsiteX8" fmla="*/ 55682 w 443111"/>
                    <a:gd name="connsiteY8" fmla="*/ 264242 h 501927"/>
                    <a:gd name="connsiteX9" fmla="*/ 36323 w 443111"/>
                    <a:gd name="connsiteY9" fmla="*/ 218139 h 501927"/>
                    <a:gd name="connsiteX10" fmla="*/ 29937 w 443111"/>
                    <a:gd name="connsiteY10" fmla="*/ 150881 h 501927"/>
                    <a:gd name="connsiteX11" fmla="*/ 0 w 443111"/>
                    <a:gd name="connsiteY11" fmla="*/ 64763 h 501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43111" h="501927">
                      <a:moveTo>
                        <a:pt x="182116" y="0"/>
                      </a:moveTo>
                      <a:cubicBezTo>
                        <a:pt x="182116" y="0"/>
                        <a:pt x="203371" y="133618"/>
                        <a:pt x="243686" y="198381"/>
                      </a:cubicBezTo>
                      <a:cubicBezTo>
                        <a:pt x="284001" y="263144"/>
                        <a:pt x="327409" y="335192"/>
                        <a:pt x="384788" y="397960"/>
                      </a:cubicBezTo>
                      <a:cubicBezTo>
                        <a:pt x="397262" y="411531"/>
                        <a:pt x="425602" y="436678"/>
                        <a:pt x="435780" y="447855"/>
                      </a:cubicBezTo>
                      <a:cubicBezTo>
                        <a:pt x="444799" y="455875"/>
                        <a:pt x="445609" y="469688"/>
                        <a:pt x="437589" y="478708"/>
                      </a:cubicBezTo>
                      <a:cubicBezTo>
                        <a:pt x="436649" y="479764"/>
                        <a:pt x="435609" y="480728"/>
                        <a:pt x="434483" y="481583"/>
                      </a:cubicBezTo>
                      <a:cubicBezTo>
                        <a:pt x="410533" y="505832"/>
                        <a:pt x="306154" y="514613"/>
                        <a:pt x="246280" y="472502"/>
                      </a:cubicBezTo>
                      <a:cubicBezTo>
                        <a:pt x="186407" y="430391"/>
                        <a:pt x="130125" y="338386"/>
                        <a:pt x="94201" y="304158"/>
                      </a:cubicBezTo>
                      <a:cubicBezTo>
                        <a:pt x="80630" y="291285"/>
                        <a:pt x="67857" y="278013"/>
                        <a:pt x="55682" y="264242"/>
                      </a:cubicBezTo>
                      <a:cubicBezTo>
                        <a:pt x="43963" y="251659"/>
                        <a:pt x="37100" y="235317"/>
                        <a:pt x="36323" y="218139"/>
                      </a:cubicBezTo>
                      <a:cubicBezTo>
                        <a:pt x="37818" y="195523"/>
                        <a:pt x="35662" y="172813"/>
                        <a:pt x="29937" y="150881"/>
                      </a:cubicBezTo>
                      <a:cubicBezTo>
                        <a:pt x="20756" y="114259"/>
                        <a:pt x="12274" y="100288"/>
                        <a:pt x="0" y="64763"/>
                      </a:cubicBezTo>
                      <a:close/>
                    </a:path>
                  </a:pathLst>
                </a:custGeom>
                <a:solidFill>
                  <a:srgbClr val="FFA8A7"/>
                </a:solidFill>
                <a:ln w="9963" cap="flat">
                  <a:noFill/>
                  <a:prstDash val="solid"/>
                  <a:miter/>
                </a:ln>
              </p:spPr>
              <p:txBody>
                <a:bodyPr rtlCol="0" anchor="ctr"/>
                <a:lstStyle/>
                <a:p>
                  <a:pPr defTabSz="685783">
                    <a:buClrTx/>
                    <a:defRPr/>
                  </a:pPr>
                  <a:endParaRPr lang="en-US" sz="1350" kern="1200" dirty="0">
                    <a:solidFill>
                      <a:prstClr val="black"/>
                    </a:solidFill>
                    <a:latin typeface="Calibri" panose="020F0502020204030204"/>
                    <a:ea typeface="+mn-ea"/>
                  </a:endParaRPr>
                </a:p>
              </p:txBody>
            </p:sp>
            <p:sp>
              <p:nvSpPr>
                <p:cNvPr id="2900" name="Freeform: Shape 2899">
                  <a:extLst>
                    <a:ext uri="{FF2B5EF4-FFF2-40B4-BE49-F238E27FC236}">
                      <a16:creationId xmlns:a16="http://schemas.microsoft.com/office/drawing/2014/main" id="{B1411E32-5C56-D6AD-D02E-F0FE45FFB6FC}"/>
                    </a:ext>
                  </a:extLst>
                </p:cNvPr>
                <p:cNvSpPr/>
                <p:nvPr/>
              </p:nvSpPr>
              <p:spPr>
                <a:xfrm>
                  <a:off x="4439112" y="4163419"/>
                  <a:ext cx="1143271" cy="1433059"/>
                </a:xfrm>
                <a:custGeom>
                  <a:avLst/>
                  <a:gdLst>
                    <a:gd name="connsiteX0" fmla="*/ 65248 w 1143271"/>
                    <a:gd name="connsiteY0" fmla="*/ 12673 h 1433059"/>
                    <a:gd name="connsiteX1" fmla="*/ 18147 w 1143271"/>
                    <a:gd name="connsiteY1" fmla="*/ 407340 h 1433059"/>
                    <a:gd name="connsiteX2" fmla="*/ 299353 w 1143271"/>
                    <a:gd name="connsiteY2" fmla="*/ 646036 h 1433059"/>
                    <a:gd name="connsiteX3" fmla="*/ 694020 w 1143271"/>
                    <a:gd name="connsiteY3" fmla="*/ 813383 h 1433059"/>
                    <a:gd name="connsiteX4" fmla="*/ 736231 w 1143271"/>
                    <a:gd name="connsiteY4" fmla="*/ 923850 h 1433059"/>
                    <a:gd name="connsiteX5" fmla="*/ 857076 w 1143271"/>
                    <a:gd name="connsiteY5" fmla="*/ 1234793 h 1433059"/>
                    <a:gd name="connsiteX6" fmla="*/ 956067 w 1143271"/>
                    <a:gd name="connsiteY6" fmla="*/ 1431279 h 1433059"/>
                    <a:gd name="connsiteX7" fmla="*/ 1143272 w 1143271"/>
                    <a:gd name="connsiteY7" fmla="*/ 1376195 h 1433059"/>
                    <a:gd name="connsiteX8" fmla="*/ 968141 w 1143271"/>
                    <a:gd name="connsiteY8" fmla="*/ 652722 h 1433059"/>
                    <a:gd name="connsiteX9" fmla="*/ 522283 w 1143271"/>
                    <a:gd name="connsiteY9" fmla="*/ 294179 h 1433059"/>
                    <a:gd name="connsiteX10" fmla="*/ 627161 w 1143271"/>
                    <a:gd name="connsiteY10" fmla="*/ 0 h 1433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43271" h="1433059">
                      <a:moveTo>
                        <a:pt x="65248" y="12673"/>
                      </a:moveTo>
                      <a:cubicBezTo>
                        <a:pt x="2280" y="170241"/>
                        <a:pt x="-18675" y="325912"/>
                        <a:pt x="18147" y="407340"/>
                      </a:cubicBezTo>
                      <a:cubicBezTo>
                        <a:pt x="68042" y="518306"/>
                        <a:pt x="135998" y="560417"/>
                        <a:pt x="299353" y="646036"/>
                      </a:cubicBezTo>
                      <a:cubicBezTo>
                        <a:pt x="434568" y="716887"/>
                        <a:pt x="654504" y="795720"/>
                        <a:pt x="694020" y="813383"/>
                      </a:cubicBezTo>
                      <a:cubicBezTo>
                        <a:pt x="723957" y="826455"/>
                        <a:pt x="730144" y="846912"/>
                        <a:pt x="736231" y="923850"/>
                      </a:cubicBezTo>
                      <a:cubicBezTo>
                        <a:pt x="742218" y="999091"/>
                        <a:pt x="773951" y="1080619"/>
                        <a:pt x="857076" y="1234793"/>
                      </a:cubicBezTo>
                      <a:cubicBezTo>
                        <a:pt x="943094" y="1394456"/>
                        <a:pt x="956067" y="1431279"/>
                        <a:pt x="956067" y="1431279"/>
                      </a:cubicBezTo>
                      <a:cubicBezTo>
                        <a:pt x="956067" y="1431279"/>
                        <a:pt x="1065835" y="1448442"/>
                        <a:pt x="1143272" y="1376195"/>
                      </a:cubicBezTo>
                      <a:cubicBezTo>
                        <a:pt x="1143272" y="1376195"/>
                        <a:pt x="1006061" y="749418"/>
                        <a:pt x="968141" y="652722"/>
                      </a:cubicBezTo>
                      <a:cubicBezTo>
                        <a:pt x="930221" y="556026"/>
                        <a:pt x="522283" y="294179"/>
                        <a:pt x="522283" y="294179"/>
                      </a:cubicBezTo>
                      <a:cubicBezTo>
                        <a:pt x="522283" y="294179"/>
                        <a:pt x="675559" y="177026"/>
                        <a:pt x="627161" y="0"/>
                      </a:cubicBezTo>
                      <a:close/>
                    </a:path>
                  </a:pathLst>
                </a:custGeom>
                <a:solidFill>
                  <a:srgbClr val="266E3E"/>
                </a:solidFill>
                <a:ln w="9963" cap="flat">
                  <a:noFill/>
                  <a:prstDash val="solid"/>
                  <a:miter/>
                </a:ln>
              </p:spPr>
              <p:txBody>
                <a:bodyPr rtlCol="0" anchor="ctr"/>
                <a:lstStyle/>
                <a:p>
                  <a:pPr defTabSz="685783">
                    <a:buClrTx/>
                    <a:defRPr/>
                  </a:pPr>
                  <a:endParaRPr lang="en-US" sz="1350" kern="1200" dirty="0">
                    <a:solidFill>
                      <a:prstClr val="black"/>
                    </a:solidFill>
                    <a:latin typeface="Calibri" panose="020F0502020204030204"/>
                    <a:ea typeface="+mn-ea"/>
                  </a:endParaRPr>
                </a:p>
              </p:txBody>
            </p:sp>
            <p:sp>
              <p:nvSpPr>
                <p:cNvPr id="2901" name="Freeform: Shape 2900">
                  <a:extLst>
                    <a:ext uri="{FF2B5EF4-FFF2-40B4-BE49-F238E27FC236}">
                      <a16:creationId xmlns:a16="http://schemas.microsoft.com/office/drawing/2014/main" id="{9A23E962-C1A7-BF45-B4F7-4E19754B4216}"/>
                    </a:ext>
                  </a:extLst>
                </p:cNvPr>
                <p:cNvSpPr/>
                <p:nvPr/>
              </p:nvSpPr>
              <p:spPr>
                <a:xfrm>
                  <a:off x="4431912" y="4162235"/>
                  <a:ext cx="1143271" cy="1433059"/>
                </a:xfrm>
                <a:custGeom>
                  <a:avLst/>
                  <a:gdLst>
                    <a:gd name="connsiteX0" fmla="*/ 65248 w 1143271"/>
                    <a:gd name="connsiteY0" fmla="*/ 12673 h 1433059"/>
                    <a:gd name="connsiteX1" fmla="*/ 18147 w 1143271"/>
                    <a:gd name="connsiteY1" fmla="*/ 407340 h 1433059"/>
                    <a:gd name="connsiteX2" fmla="*/ 299353 w 1143271"/>
                    <a:gd name="connsiteY2" fmla="*/ 646036 h 1433059"/>
                    <a:gd name="connsiteX3" fmla="*/ 694020 w 1143271"/>
                    <a:gd name="connsiteY3" fmla="*/ 813383 h 1433059"/>
                    <a:gd name="connsiteX4" fmla="*/ 736231 w 1143271"/>
                    <a:gd name="connsiteY4" fmla="*/ 923850 h 1433059"/>
                    <a:gd name="connsiteX5" fmla="*/ 857076 w 1143271"/>
                    <a:gd name="connsiteY5" fmla="*/ 1234793 h 1433059"/>
                    <a:gd name="connsiteX6" fmla="*/ 956067 w 1143271"/>
                    <a:gd name="connsiteY6" fmla="*/ 1431279 h 1433059"/>
                    <a:gd name="connsiteX7" fmla="*/ 1143272 w 1143271"/>
                    <a:gd name="connsiteY7" fmla="*/ 1376195 h 1433059"/>
                    <a:gd name="connsiteX8" fmla="*/ 968141 w 1143271"/>
                    <a:gd name="connsiteY8" fmla="*/ 652722 h 1433059"/>
                    <a:gd name="connsiteX9" fmla="*/ 522283 w 1143271"/>
                    <a:gd name="connsiteY9" fmla="*/ 294179 h 1433059"/>
                    <a:gd name="connsiteX10" fmla="*/ 627161 w 1143271"/>
                    <a:gd name="connsiteY10" fmla="*/ 0 h 1433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43271" h="1433059">
                      <a:moveTo>
                        <a:pt x="65248" y="12673"/>
                      </a:moveTo>
                      <a:cubicBezTo>
                        <a:pt x="2280" y="170241"/>
                        <a:pt x="-18675" y="325912"/>
                        <a:pt x="18147" y="407340"/>
                      </a:cubicBezTo>
                      <a:cubicBezTo>
                        <a:pt x="68042" y="518306"/>
                        <a:pt x="135998" y="560417"/>
                        <a:pt x="299353" y="646036"/>
                      </a:cubicBezTo>
                      <a:cubicBezTo>
                        <a:pt x="434568" y="716887"/>
                        <a:pt x="654504" y="795720"/>
                        <a:pt x="694020" y="813383"/>
                      </a:cubicBezTo>
                      <a:cubicBezTo>
                        <a:pt x="723957" y="826455"/>
                        <a:pt x="730144" y="846912"/>
                        <a:pt x="736231" y="923850"/>
                      </a:cubicBezTo>
                      <a:cubicBezTo>
                        <a:pt x="742218" y="999091"/>
                        <a:pt x="773951" y="1080619"/>
                        <a:pt x="857076" y="1234793"/>
                      </a:cubicBezTo>
                      <a:cubicBezTo>
                        <a:pt x="943094" y="1394456"/>
                        <a:pt x="956067" y="1431279"/>
                        <a:pt x="956067" y="1431279"/>
                      </a:cubicBezTo>
                      <a:cubicBezTo>
                        <a:pt x="956067" y="1431279"/>
                        <a:pt x="1065835" y="1448442"/>
                        <a:pt x="1143272" y="1376195"/>
                      </a:cubicBezTo>
                      <a:cubicBezTo>
                        <a:pt x="1143272" y="1376195"/>
                        <a:pt x="1006061" y="749418"/>
                        <a:pt x="968141" y="652722"/>
                      </a:cubicBezTo>
                      <a:cubicBezTo>
                        <a:pt x="930221" y="556026"/>
                        <a:pt x="522283" y="294179"/>
                        <a:pt x="522283" y="294179"/>
                      </a:cubicBezTo>
                      <a:cubicBezTo>
                        <a:pt x="522283" y="294179"/>
                        <a:pt x="675559" y="177026"/>
                        <a:pt x="627161" y="0"/>
                      </a:cubicBezTo>
                      <a:close/>
                    </a:path>
                  </a:pathLst>
                </a:custGeom>
                <a:solidFill>
                  <a:srgbClr val="FFFFFF">
                    <a:alpha val="65000"/>
                  </a:srgbClr>
                </a:solidFill>
                <a:ln w="9963" cap="flat">
                  <a:noFill/>
                  <a:prstDash val="solid"/>
                  <a:miter/>
                </a:ln>
              </p:spPr>
              <p:txBody>
                <a:bodyPr rtlCol="0" anchor="ctr"/>
                <a:lstStyle/>
                <a:p>
                  <a:pPr defTabSz="685783">
                    <a:buClrTx/>
                    <a:defRPr/>
                  </a:pPr>
                  <a:endParaRPr lang="en-US" sz="1350" kern="1200" dirty="0">
                    <a:solidFill>
                      <a:prstClr val="black"/>
                    </a:solidFill>
                    <a:latin typeface="Calibri" panose="020F0502020204030204"/>
                    <a:ea typeface="+mn-ea"/>
                  </a:endParaRPr>
                </a:p>
              </p:txBody>
            </p:sp>
            <p:sp>
              <p:nvSpPr>
                <p:cNvPr id="2902" name="Freeform: Shape 2901">
                  <a:extLst>
                    <a:ext uri="{FF2B5EF4-FFF2-40B4-BE49-F238E27FC236}">
                      <a16:creationId xmlns:a16="http://schemas.microsoft.com/office/drawing/2014/main" id="{CF8D1E81-863D-0C3E-F2B7-36762B0CAFE9}"/>
                    </a:ext>
                  </a:extLst>
                </p:cNvPr>
                <p:cNvSpPr/>
                <p:nvPr/>
              </p:nvSpPr>
              <p:spPr>
                <a:xfrm>
                  <a:off x="5001310" y="4348629"/>
                  <a:ext cx="98492" cy="158265"/>
                </a:xfrm>
                <a:custGeom>
                  <a:avLst/>
                  <a:gdLst>
                    <a:gd name="connsiteX0" fmla="*/ 98492 w 98492"/>
                    <a:gd name="connsiteY0" fmla="*/ 0 h 158265"/>
                    <a:gd name="connsiteX1" fmla="*/ 0 w 98492"/>
                    <a:gd name="connsiteY1" fmla="*/ 134716 h 158265"/>
                    <a:gd name="connsiteX2" fmla="*/ 35226 w 98492"/>
                    <a:gd name="connsiteY2" fmla="*/ 158266 h 158265"/>
                    <a:gd name="connsiteX3" fmla="*/ 98492 w 98492"/>
                    <a:gd name="connsiteY3" fmla="*/ 0 h 158265"/>
                  </a:gdLst>
                  <a:ahLst/>
                  <a:cxnLst>
                    <a:cxn ang="0">
                      <a:pos x="connsiteX0" y="connsiteY0"/>
                    </a:cxn>
                    <a:cxn ang="0">
                      <a:pos x="connsiteX1" y="connsiteY1"/>
                    </a:cxn>
                    <a:cxn ang="0">
                      <a:pos x="connsiteX2" y="connsiteY2"/>
                    </a:cxn>
                    <a:cxn ang="0">
                      <a:pos x="connsiteX3" y="connsiteY3"/>
                    </a:cxn>
                  </a:cxnLst>
                  <a:rect l="l" t="t" r="r" b="b"/>
                  <a:pathLst>
                    <a:path w="98492" h="158265">
                      <a:moveTo>
                        <a:pt x="98492" y="0"/>
                      </a:moveTo>
                      <a:cubicBezTo>
                        <a:pt x="98492" y="0"/>
                        <a:pt x="65362" y="94899"/>
                        <a:pt x="0" y="134716"/>
                      </a:cubicBezTo>
                      <a:lnTo>
                        <a:pt x="35226" y="158266"/>
                      </a:lnTo>
                      <a:cubicBezTo>
                        <a:pt x="75302" y="115239"/>
                        <a:pt x="97865" y="58796"/>
                        <a:pt x="98492" y="0"/>
                      </a:cubicBezTo>
                      <a:close/>
                    </a:path>
                  </a:pathLst>
                </a:custGeom>
                <a:solidFill>
                  <a:srgbClr val="263238"/>
                </a:solidFill>
                <a:ln w="9963" cap="flat">
                  <a:noFill/>
                  <a:prstDash val="solid"/>
                  <a:miter/>
                </a:ln>
              </p:spPr>
              <p:txBody>
                <a:bodyPr rtlCol="0" anchor="ctr"/>
                <a:lstStyle/>
                <a:p>
                  <a:pPr defTabSz="685783">
                    <a:buClrTx/>
                    <a:defRPr/>
                  </a:pPr>
                  <a:endParaRPr lang="en-US" sz="1350" kern="1200" dirty="0">
                    <a:solidFill>
                      <a:prstClr val="black"/>
                    </a:solidFill>
                    <a:latin typeface="Calibri" panose="020F0502020204030204"/>
                    <a:ea typeface="+mn-ea"/>
                  </a:endParaRPr>
                </a:p>
              </p:txBody>
            </p:sp>
            <p:sp>
              <p:nvSpPr>
                <p:cNvPr id="2903" name="Freeform: Shape 2902">
                  <a:extLst>
                    <a:ext uri="{FF2B5EF4-FFF2-40B4-BE49-F238E27FC236}">
                      <a16:creationId xmlns:a16="http://schemas.microsoft.com/office/drawing/2014/main" id="{F91421D3-E63A-FC1D-7A0A-8C29D5DF1D5E}"/>
                    </a:ext>
                  </a:extLst>
                </p:cNvPr>
                <p:cNvSpPr/>
                <p:nvPr/>
              </p:nvSpPr>
              <p:spPr>
                <a:xfrm>
                  <a:off x="4936347" y="3426317"/>
                  <a:ext cx="843020" cy="996255"/>
                </a:xfrm>
                <a:custGeom>
                  <a:avLst/>
                  <a:gdLst>
                    <a:gd name="connsiteX0" fmla="*/ 0 w 843020"/>
                    <a:gd name="connsiteY0" fmla="*/ 358 h 996255"/>
                    <a:gd name="connsiteX1" fmla="*/ 221932 w 843020"/>
                    <a:gd name="connsiteY1" fmla="*/ 172794 h 996255"/>
                    <a:gd name="connsiteX2" fmla="*/ 291784 w 843020"/>
                    <a:gd name="connsiteY2" fmla="*/ 583527 h 996255"/>
                    <a:gd name="connsiteX3" fmla="*/ 600233 w 843020"/>
                    <a:gd name="connsiteY3" fmla="*/ 776420 h 996255"/>
                    <a:gd name="connsiteX4" fmla="*/ 698226 w 843020"/>
                    <a:gd name="connsiteY4" fmla="*/ 831803 h 996255"/>
                    <a:gd name="connsiteX5" fmla="*/ 843020 w 843020"/>
                    <a:gd name="connsiteY5" fmla="*/ 996256 h 996255"/>
                    <a:gd name="connsiteX6" fmla="*/ 520202 w 843020"/>
                    <a:gd name="connsiteY6" fmla="*/ 903252 h 996255"/>
                    <a:gd name="connsiteX7" fmla="*/ 203371 w 843020"/>
                    <a:gd name="connsiteY7" fmla="*/ 764545 h 996255"/>
                    <a:gd name="connsiteX8" fmla="*/ 82825 w 843020"/>
                    <a:gd name="connsiteY8" fmla="*/ 602587 h 996255"/>
                    <a:gd name="connsiteX9" fmla="*/ 6985 w 843020"/>
                    <a:gd name="connsiteY9" fmla="*/ 192353 h 996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43020" h="996255">
                      <a:moveTo>
                        <a:pt x="0" y="358"/>
                      </a:moveTo>
                      <a:cubicBezTo>
                        <a:pt x="117751" y="-2237"/>
                        <a:pt x="188203" y="4948"/>
                        <a:pt x="221932" y="172794"/>
                      </a:cubicBezTo>
                      <a:cubicBezTo>
                        <a:pt x="255660" y="340640"/>
                        <a:pt x="291784" y="583527"/>
                        <a:pt x="291784" y="583527"/>
                      </a:cubicBezTo>
                      <a:cubicBezTo>
                        <a:pt x="291784" y="583527"/>
                        <a:pt x="550238" y="747580"/>
                        <a:pt x="600233" y="776420"/>
                      </a:cubicBezTo>
                      <a:cubicBezTo>
                        <a:pt x="620191" y="787696"/>
                        <a:pt x="670984" y="802165"/>
                        <a:pt x="698226" y="831803"/>
                      </a:cubicBezTo>
                      <a:cubicBezTo>
                        <a:pt x="740736" y="877805"/>
                        <a:pt x="843020" y="996256"/>
                        <a:pt x="843020" y="996256"/>
                      </a:cubicBezTo>
                      <a:cubicBezTo>
                        <a:pt x="843020" y="996256"/>
                        <a:pt x="650427" y="944764"/>
                        <a:pt x="520202" y="903252"/>
                      </a:cubicBezTo>
                      <a:cubicBezTo>
                        <a:pt x="520202" y="903252"/>
                        <a:pt x="231811" y="778715"/>
                        <a:pt x="203371" y="764545"/>
                      </a:cubicBezTo>
                      <a:cubicBezTo>
                        <a:pt x="131522" y="729020"/>
                        <a:pt x="105378" y="714650"/>
                        <a:pt x="82825" y="602587"/>
                      </a:cubicBezTo>
                      <a:cubicBezTo>
                        <a:pt x="60273" y="490523"/>
                        <a:pt x="6985" y="192353"/>
                        <a:pt x="6985" y="192353"/>
                      </a:cubicBezTo>
                      <a:close/>
                    </a:path>
                  </a:pathLst>
                </a:custGeom>
                <a:solidFill>
                  <a:srgbClr val="FFA8A7"/>
                </a:solidFill>
                <a:ln w="9963" cap="flat">
                  <a:noFill/>
                  <a:prstDash val="solid"/>
                  <a:miter/>
                </a:ln>
              </p:spPr>
              <p:txBody>
                <a:bodyPr rtlCol="0" anchor="ctr"/>
                <a:lstStyle/>
                <a:p>
                  <a:pPr defTabSz="685783">
                    <a:buClrTx/>
                    <a:defRPr/>
                  </a:pPr>
                  <a:endParaRPr lang="en-US" sz="1350" kern="1200" dirty="0">
                    <a:solidFill>
                      <a:prstClr val="black"/>
                    </a:solidFill>
                    <a:latin typeface="Calibri" panose="020F0502020204030204"/>
                    <a:ea typeface="+mn-ea"/>
                  </a:endParaRPr>
                </a:p>
              </p:txBody>
            </p:sp>
            <p:sp>
              <p:nvSpPr>
                <p:cNvPr id="2904" name="Freeform: Shape 2903">
                  <a:extLst>
                    <a:ext uri="{FF2B5EF4-FFF2-40B4-BE49-F238E27FC236}">
                      <a16:creationId xmlns:a16="http://schemas.microsoft.com/office/drawing/2014/main" id="{1E00DC2E-C6D3-F64A-9B27-34936CC3084D}"/>
                    </a:ext>
                  </a:extLst>
                </p:cNvPr>
                <p:cNvSpPr/>
                <p:nvPr/>
              </p:nvSpPr>
              <p:spPr>
                <a:xfrm>
                  <a:off x="4449475" y="3426647"/>
                  <a:ext cx="690050" cy="963651"/>
                </a:xfrm>
                <a:custGeom>
                  <a:avLst/>
                  <a:gdLst>
                    <a:gd name="connsiteX0" fmla="*/ 39916 w 690050"/>
                    <a:gd name="connsiteY0" fmla="*/ 750344 h 963651"/>
                    <a:gd name="connsiteX1" fmla="*/ 74243 w 690050"/>
                    <a:gd name="connsiteY1" fmla="*/ 628601 h 963651"/>
                    <a:gd name="connsiteX2" fmla="*/ 53387 w 690050"/>
                    <a:gd name="connsiteY2" fmla="*/ 461054 h 963651"/>
                    <a:gd name="connsiteX3" fmla="*/ 57978 w 690050"/>
                    <a:gd name="connsiteY3" fmla="*/ 69880 h 963651"/>
                    <a:gd name="connsiteX4" fmla="*/ 216443 w 690050"/>
                    <a:gd name="connsiteY4" fmla="*/ 20584 h 963651"/>
                    <a:gd name="connsiteX5" fmla="*/ 379798 w 690050"/>
                    <a:gd name="connsiteY5" fmla="*/ 6913 h 963651"/>
                    <a:gd name="connsiteX6" fmla="*/ 486872 w 690050"/>
                    <a:gd name="connsiteY6" fmla="*/ 28 h 963651"/>
                    <a:gd name="connsiteX7" fmla="*/ 680264 w 690050"/>
                    <a:gd name="connsiteY7" fmla="*/ 272253 h 963651"/>
                    <a:gd name="connsiteX8" fmla="*/ 621288 w 690050"/>
                    <a:gd name="connsiteY8" fmla="*/ 479016 h 963651"/>
                    <a:gd name="connsiteX9" fmla="*/ 606021 w 690050"/>
                    <a:gd name="connsiteY9" fmla="*/ 648658 h 963651"/>
                    <a:gd name="connsiteX10" fmla="*/ 652323 w 690050"/>
                    <a:gd name="connsiteY10" fmla="*/ 788363 h 963651"/>
                    <a:gd name="connsiteX11" fmla="*/ 316931 w 690050"/>
                    <a:gd name="connsiteY11" fmla="*/ 958005 h 963651"/>
                    <a:gd name="connsiteX12" fmla="*/ 0 w 690050"/>
                    <a:gd name="connsiteY12" fmla="*/ 924276 h 963651"/>
                    <a:gd name="connsiteX13" fmla="*/ 39916 w 690050"/>
                    <a:gd name="connsiteY13" fmla="*/ 750344 h 963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90050" h="963651">
                      <a:moveTo>
                        <a:pt x="39916" y="750344"/>
                      </a:moveTo>
                      <a:cubicBezTo>
                        <a:pt x="53687" y="699850"/>
                        <a:pt x="69853" y="663228"/>
                        <a:pt x="74243" y="628601"/>
                      </a:cubicBezTo>
                      <a:cubicBezTo>
                        <a:pt x="78834" y="592178"/>
                        <a:pt x="75541" y="537593"/>
                        <a:pt x="53387" y="461054"/>
                      </a:cubicBezTo>
                      <a:cubicBezTo>
                        <a:pt x="14769" y="327636"/>
                        <a:pt x="37022" y="139034"/>
                        <a:pt x="57978" y="69880"/>
                      </a:cubicBezTo>
                      <a:cubicBezTo>
                        <a:pt x="107872" y="50820"/>
                        <a:pt x="216443" y="20584"/>
                        <a:pt x="216443" y="20584"/>
                      </a:cubicBezTo>
                      <a:cubicBezTo>
                        <a:pt x="216443" y="20584"/>
                        <a:pt x="316232" y="15096"/>
                        <a:pt x="379798" y="6913"/>
                      </a:cubicBezTo>
                      <a:cubicBezTo>
                        <a:pt x="415275" y="2019"/>
                        <a:pt x="451061" y="-282"/>
                        <a:pt x="486872" y="28"/>
                      </a:cubicBezTo>
                      <a:cubicBezTo>
                        <a:pt x="532077" y="43636"/>
                        <a:pt x="652024" y="186334"/>
                        <a:pt x="680264" y="272253"/>
                      </a:cubicBezTo>
                      <a:cubicBezTo>
                        <a:pt x="705096" y="346742"/>
                        <a:pt x="681680" y="428836"/>
                        <a:pt x="621288" y="479016"/>
                      </a:cubicBezTo>
                      <a:cubicBezTo>
                        <a:pt x="613505" y="537693"/>
                        <a:pt x="608316" y="601658"/>
                        <a:pt x="606021" y="648658"/>
                      </a:cubicBezTo>
                      <a:cubicBezTo>
                        <a:pt x="603726" y="695659"/>
                        <a:pt x="628573" y="750344"/>
                        <a:pt x="652323" y="788363"/>
                      </a:cubicBezTo>
                      <a:cubicBezTo>
                        <a:pt x="620989" y="870889"/>
                        <a:pt x="507628" y="938047"/>
                        <a:pt x="316931" y="958005"/>
                      </a:cubicBezTo>
                      <a:cubicBezTo>
                        <a:pt x="93203" y="981456"/>
                        <a:pt x="0" y="924276"/>
                        <a:pt x="0" y="924276"/>
                      </a:cubicBezTo>
                      <a:cubicBezTo>
                        <a:pt x="0" y="924276"/>
                        <a:pt x="3093" y="885259"/>
                        <a:pt x="39916" y="750344"/>
                      </a:cubicBezTo>
                      <a:close/>
                    </a:path>
                  </a:pathLst>
                </a:custGeom>
                <a:solidFill>
                  <a:srgbClr val="407BFF"/>
                </a:solidFill>
                <a:ln w="9963" cap="flat">
                  <a:noFill/>
                  <a:prstDash val="solid"/>
                  <a:miter/>
                </a:ln>
              </p:spPr>
              <p:txBody>
                <a:bodyPr rtlCol="0" anchor="ctr"/>
                <a:lstStyle/>
                <a:p>
                  <a:pPr defTabSz="685783">
                    <a:buClrTx/>
                    <a:defRPr/>
                  </a:pPr>
                  <a:endParaRPr lang="en-US" sz="1350" kern="1200" dirty="0">
                    <a:solidFill>
                      <a:prstClr val="black"/>
                    </a:solidFill>
                    <a:latin typeface="Calibri" panose="020F0502020204030204"/>
                    <a:ea typeface="+mn-ea"/>
                  </a:endParaRPr>
                </a:p>
              </p:txBody>
            </p:sp>
            <p:sp>
              <p:nvSpPr>
                <p:cNvPr id="2905" name="Freeform: Shape 2904">
                  <a:extLst>
                    <a:ext uri="{FF2B5EF4-FFF2-40B4-BE49-F238E27FC236}">
                      <a16:creationId xmlns:a16="http://schemas.microsoft.com/office/drawing/2014/main" id="{EE9469A6-0720-45B1-8F42-28A92991D61D}"/>
                    </a:ext>
                  </a:extLst>
                </p:cNvPr>
                <p:cNvSpPr/>
                <p:nvPr/>
              </p:nvSpPr>
              <p:spPr>
                <a:xfrm>
                  <a:off x="4449475" y="3426647"/>
                  <a:ext cx="690050" cy="963651"/>
                </a:xfrm>
                <a:custGeom>
                  <a:avLst/>
                  <a:gdLst>
                    <a:gd name="connsiteX0" fmla="*/ 39916 w 690050"/>
                    <a:gd name="connsiteY0" fmla="*/ 750344 h 963651"/>
                    <a:gd name="connsiteX1" fmla="*/ 74243 w 690050"/>
                    <a:gd name="connsiteY1" fmla="*/ 628601 h 963651"/>
                    <a:gd name="connsiteX2" fmla="*/ 53387 w 690050"/>
                    <a:gd name="connsiteY2" fmla="*/ 461054 h 963651"/>
                    <a:gd name="connsiteX3" fmla="*/ 57978 w 690050"/>
                    <a:gd name="connsiteY3" fmla="*/ 69880 h 963651"/>
                    <a:gd name="connsiteX4" fmla="*/ 216443 w 690050"/>
                    <a:gd name="connsiteY4" fmla="*/ 20584 h 963651"/>
                    <a:gd name="connsiteX5" fmla="*/ 379798 w 690050"/>
                    <a:gd name="connsiteY5" fmla="*/ 6913 h 963651"/>
                    <a:gd name="connsiteX6" fmla="*/ 486872 w 690050"/>
                    <a:gd name="connsiteY6" fmla="*/ 28 h 963651"/>
                    <a:gd name="connsiteX7" fmla="*/ 680264 w 690050"/>
                    <a:gd name="connsiteY7" fmla="*/ 272253 h 963651"/>
                    <a:gd name="connsiteX8" fmla="*/ 621288 w 690050"/>
                    <a:gd name="connsiteY8" fmla="*/ 479016 h 963651"/>
                    <a:gd name="connsiteX9" fmla="*/ 606021 w 690050"/>
                    <a:gd name="connsiteY9" fmla="*/ 648658 h 963651"/>
                    <a:gd name="connsiteX10" fmla="*/ 652323 w 690050"/>
                    <a:gd name="connsiteY10" fmla="*/ 788363 h 963651"/>
                    <a:gd name="connsiteX11" fmla="*/ 316931 w 690050"/>
                    <a:gd name="connsiteY11" fmla="*/ 958005 h 963651"/>
                    <a:gd name="connsiteX12" fmla="*/ 0 w 690050"/>
                    <a:gd name="connsiteY12" fmla="*/ 924276 h 963651"/>
                    <a:gd name="connsiteX13" fmla="*/ 39916 w 690050"/>
                    <a:gd name="connsiteY13" fmla="*/ 750344 h 963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90050" h="963651">
                      <a:moveTo>
                        <a:pt x="39916" y="750344"/>
                      </a:moveTo>
                      <a:cubicBezTo>
                        <a:pt x="53687" y="699850"/>
                        <a:pt x="69853" y="663228"/>
                        <a:pt x="74243" y="628601"/>
                      </a:cubicBezTo>
                      <a:cubicBezTo>
                        <a:pt x="78834" y="592178"/>
                        <a:pt x="75541" y="537593"/>
                        <a:pt x="53387" y="461054"/>
                      </a:cubicBezTo>
                      <a:cubicBezTo>
                        <a:pt x="14769" y="327636"/>
                        <a:pt x="37022" y="139034"/>
                        <a:pt x="57978" y="69880"/>
                      </a:cubicBezTo>
                      <a:cubicBezTo>
                        <a:pt x="107872" y="50820"/>
                        <a:pt x="216443" y="20584"/>
                        <a:pt x="216443" y="20584"/>
                      </a:cubicBezTo>
                      <a:cubicBezTo>
                        <a:pt x="216443" y="20584"/>
                        <a:pt x="316232" y="15096"/>
                        <a:pt x="379798" y="6913"/>
                      </a:cubicBezTo>
                      <a:cubicBezTo>
                        <a:pt x="415275" y="2019"/>
                        <a:pt x="451061" y="-282"/>
                        <a:pt x="486872" y="28"/>
                      </a:cubicBezTo>
                      <a:cubicBezTo>
                        <a:pt x="532077" y="43636"/>
                        <a:pt x="652024" y="186334"/>
                        <a:pt x="680264" y="272253"/>
                      </a:cubicBezTo>
                      <a:cubicBezTo>
                        <a:pt x="705096" y="346742"/>
                        <a:pt x="681680" y="428836"/>
                        <a:pt x="621288" y="479016"/>
                      </a:cubicBezTo>
                      <a:cubicBezTo>
                        <a:pt x="613505" y="537693"/>
                        <a:pt x="608316" y="601658"/>
                        <a:pt x="606021" y="648658"/>
                      </a:cubicBezTo>
                      <a:cubicBezTo>
                        <a:pt x="603726" y="695659"/>
                        <a:pt x="628573" y="750344"/>
                        <a:pt x="652323" y="788363"/>
                      </a:cubicBezTo>
                      <a:cubicBezTo>
                        <a:pt x="620989" y="870889"/>
                        <a:pt x="507628" y="938047"/>
                        <a:pt x="316931" y="958005"/>
                      </a:cubicBezTo>
                      <a:cubicBezTo>
                        <a:pt x="93203" y="981456"/>
                        <a:pt x="0" y="924276"/>
                        <a:pt x="0" y="924276"/>
                      </a:cubicBezTo>
                      <a:cubicBezTo>
                        <a:pt x="0" y="924276"/>
                        <a:pt x="3093" y="885259"/>
                        <a:pt x="39916" y="750344"/>
                      </a:cubicBezTo>
                      <a:close/>
                    </a:path>
                  </a:pathLst>
                </a:custGeom>
                <a:solidFill>
                  <a:srgbClr val="266E3E"/>
                </a:solidFill>
                <a:ln w="9963" cap="flat">
                  <a:noFill/>
                  <a:prstDash val="solid"/>
                  <a:miter/>
                </a:ln>
              </p:spPr>
              <p:txBody>
                <a:bodyPr rtlCol="0" anchor="ctr"/>
                <a:lstStyle/>
                <a:p>
                  <a:pPr defTabSz="685783">
                    <a:buClrTx/>
                    <a:defRPr/>
                  </a:pPr>
                  <a:endParaRPr lang="en-US" sz="1350" kern="1200" dirty="0">
                    <a:solidFill>
                      <a:prstClr val="black"/>
                    </a:solidFill>
                    <a:latin typeface="Calibri" panose="020F0502020204030204"/>
                    <a:ea typeface="+mn-ea"/>
                  </a:endParaRPr>
                </a:p>
              </p:txBody>
            </p:sp>
            <p:sp>
              <p:nvSpPr>
                <p:cNvPr id="2906" name="Freeform: Shape 2905">
                  <a:extLst>
                    <a:ext uri="{FF2B5EF4-FFF2-40B4-BE49-F238E27FC236}">
                      <a16:creationId xmlns:a16="http://schemas.microsoft.com/office/drawing/2014/main" id="{585A9631-3E02-76B4-1FAB-E517B22E5933}"/>
                    </a:ext>
                  </a:extLst>
                </p:cNvPr>
                <p:cNvSpPr/>
                <p:nvPr/>
              </p:nvSpPr>
              <p:spPr>
                <a:xfrm>
                  <a:off x="4628098" y="3896184"/>
                  <a:ext cx="288890" cy="127878"/>
                </a:xfrm>
                <a:custGeom>
                  <a:avLst/>
                  <a:gdLst>
                    <a:gd name="connsiteX0" fmla="*/ 288890 w 288890"/>
                    <a:gd name="connsiteY0" fmla="*/ 36623 h 127878"/>
                    <a:gd name="connsiteX1" fmla="*/ 133319 w 288890"/>
                    <a:gd name="connsiteY1" fmla="*/ 96496 h 127878"/>
                    <a:gd name="connsiteX2" fmla="*/ 0 w 288890"/>
                    <a:gd name="connsiteY2" fmla="*/ 0 h 127878"/>
                    <a:gd name="connsiteX3" fmla="*/ 129726 w 288890"/>
                    <a:gd name="connsiteY3" fmla="*/ 126932 h 127878"/>
                    <a:gd name="connsiteX4" fmla="*/ 288890 w 288890"/>
                    <a:gd name="connsiteY4" fmla="*/ 36623 h 1278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8890" h="127878">
                      <a:moveTo>
                        <a:pt x="288890" y="36623"/>
                      </a:moveTo>
                      <a:cubicBezTo>
                        <a:pt x="288890" y="36623"/>
                        <a:pt x="238995" y="103881"/>
                        <a:pt x="133319" y="96496"/>
                      </a:cubicBezTo>
                      <a:cubicBezTo>
                        <a:pt x="24648" y="88813"/>
                        <a:pt x="0" y="0"/>
                        <a:pt x="0" y="0"/>
                      </a:cubicBezTo>
                      <a:cubicBezTo>
                        <a:pt x="0" y="0"/>
                        <a:pt x="0" y="117652"/>
                        <a:pt x="129726" y="126932"/>
                      </a:cubicBezTo>
                      <a:cubicBezTo>
                        <a:pt x="196709" y="134322"/>
                        <a:pt x="260877" y="97913"/>
                        <a:pt x="288890" y="36623"/>
                      </a:cubicBezTo>
                      <a:close/>
                    </a:path>
                  </a:pathLst>
                </a:custGeom>
                <a:solidFill>
                  <a:srgbClr val="000000">
                    <a:alpha val="10000"/>
                  </a:srgbClr>
                </a:solidFill>
                <a:ln w="9963" cap="flat">
                  <a:noFill/>
                  <a:prstDash val="solid"/>
                  <a:miter/>
                </a:ln>
              </p:spPr>
              <p:txBody>
                <a:bodyPr rtlCol="0" anchor="ctr"/>
                <a:lstStyle/>
                <a:p>
                  <a:pPr defTabSz="685783">
                    <a:buClrTx/>
                    <a:defRPr/>
                  </a:pPr>
                  <a:endParaRPr lang="en-US" sz="1350" kern="1200" dirty="0">
                    <a:solidFill>
                      <a:prstClr val="black"/>
                    </a:solidFill>
                    <a:latin typeface="Calibri" panose="020F0502020204030204"/>
                    <a:ea typeface="+mn-ea"/>
                  </a:endParaRPr>
                </a:p>
              </p:txBody>
            </p:sp>
            <p:sp>
              <p:nvSpPr>
                <p:cNvPr id="2907" name="Freeform: Shape 2906">
                  <a:extLst>
                    <a:ext uri="{FF2B5EF4-FFF2-40B4-BE49-F238E27FC236}">
                      <a16:creationId xmlns:a16="http://schemas.microsoft.com/office/drawing/2014/main" id="{843C8B83-5727-741A-735D-390E426741F8}"/>
                    </a:ext>
                  </a:extLst>
                </p:cNvPr>
                <p:cNvSpPr/>
                <p:nvPr/>
              </p:nvSpPr>
              <p:spPr>
                <a:xfrm>
                  <a:off x="4478461" y="2736905"/>
                  <a:ext cx="728250" cy="661960"/>
                </a:xfrm>
                <a:custGeom>
                  <a:avLst/>
                  <a:gdLst>
                    <a:gd name="connsiteX0" fmla="*/ 206018 w 728250"/>
                    <a:gd name="connsiteY0" fmla="*/ 76464 h 661960"/>
                    <a:gd name="connsiteX1" fmla="*/ 75094 w 728250"/>
                    <a:gd name="connsiteY1" fmla="*/ 152703 h 661960"/>
                    <a:gd name="connsiteX2" fmla="*/ 64617 w 728250"/>
                    <a:gd name="connsiteY2" fmla="*/ 337114 h 661960"/>
                    <a:gd name="connsiteX3" fmla="*/ 28169 w 728250"/>
                    <a:gd name="connsiteY3" fmla="*/ 550507 h 661960"/>
                    <a:gd name="connsiteX4" fmla="*/ 108723 w 728250"/>
                    <a:gd name="connsiteY4" fmla="*/ 608541 h 661960"/>
                    <a:gd name="connsiteX5" fmla="*/ 116208 w 728250"/>
                    <a:gd name="connsiteY5" fmla="*/ 555752 h 661960"/>
                    <a:gd name="connsiteX6" fmla="*/ 163508 w 728250"/>
                    <a:gd name="connsiteY6" fmla="*/ 635584 h 661960"/>
                    <a:gd name="connsiteX7" fmla="*/ 397913 w 728250"/>
                    <a:gd name="connsiteY7" fmla="*/ 622911 h 661960"/>
                    <a:gd name="connsiteX8" fmla="*/ 484929 w 728250"/>
                    <a:gd name="connsiteY8" fmla="*/ 548069 h 661960"/>
                    <a:gd name="connsiteX9" fmla="*/ 488522 w 728250"/>
                    <a:gd name="connsiteY9" fmla="*/ 544776 h 661960"/>
                    <a:gd name="connsiteX10" fmla="*/ 598290 w 728250"/>
                    <a:gd name="connsiteY10" fmla="*/ 454965 h 661960"/>
                    <a:gd name="connsiteX11" fmla="*/ 684807 w 728250"/>
                    <a:gd name="connsiteY11" fmla="*/ 336914 h 661960"/>
                    <a:gd name="connsiteX12" fmla="*/ 688100 w 728250"/>
                    <a:gd name="connsiteY12" fmla="*/ 397686 h 661960"/>
                    <a:gd name="connsiteX13" fmla="*/ 720332 w 728250"/>
                    <a:gd name="connsiteY13" fmla="*/ 238921 h 661960"/>
                    <a:gd name="connsiteX14" fmla="*/ 593999 w 728250"/>
                    <a:gd name="connsiteY14" fmla="*/ 132646 h 661960"/>
                    <a:gd name="connsiteX15" fmla="*/ 487025 w 728250"/>
                    <a:gd name="connsiteY15" fmla="*/ 20582 h 661960"/>
                    <a:gd name="connsiteX16" fmla="*/ 206018 w 728250"/>
                    <a:gd name="connsiteY16" fmla="*/ 76464 h 661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28250" h="661960">
                      <a:moveTo>
                        <a:pt x="206018" y="76464"/>
                      </a:moveTo>
                      <a:cubicBezTo>
                        <a:pt x="152699" y="79488"/>
                        <a:pt x="104040" y="107823"/>
                        <a:pt x="75094" y="152703"/>
                      </a:cubicBezTo>
                      <a:cubicBezTo>
                        <a:pt x="37843" y="207531"/>
                        <a:pt x="33815" y="278419"/>
                        <a:pt x="64617" y="337114"/>
                      </a:cubicBezTo>
                      <a:cubicBezTo>
                        <a:pt x="-4375" y="385976"/>
                        <a:pt x="-20693" y="481515"/>
                        <a:pt x="28169" y="550507"/>
                      </a:cubicBezTo>
                      <a:cubicBezTo>
                        <a:pt x="47827" y="578264"/>
                        <a:pt x="76170" y="598683"/>
                        <a:pt x="108723" y="608541"/>
                      </a:cubicBezTo>
                      <a:cubicBezTo>
                        <a:pt x="108025" y="592175"/>
                        <a:pt x="107925" y="569922"/>
                        <a:pt x="116208" y="555752"/>
                      </a:cubicBezTo>
                      <a:cubicBezTo>
                        <a:pt x="117041" y="588771"/>
                        <a:pt x="134948" y="618993"/>
                        <a:pt x="163508" y="635584"/>
                      </a:cubicBezTo>
                      <a:cubicBezTo>
                        <a:pt x="253917" y="692264"/>
                        <a:pt x="378055" y="642968"/>
                        <a:pt x="397913" y="622911"/>
                      </a:cubicBezTo>
                      <a:cubicBezTo>
                        <a:pt x="424956" y="595668"/>
                        <a:pt x="456390" y="573914"/>
                        <a:pt x="484929" y="548069"/>
                      </a:cubicBezTo>
                      <a:lnTo>
                        <a:pt x="488522" y="544776"/>
                      </a:lnTo>
                      <a:cubicBezTo>
                        <a:pt x="523648" y="511845"/>
                        <a:pt x="553784" y="474324"/>
                        <a:pt x="598290" y="454965"/>
                      </a:cubicBezTo>
                      <a:cubicBezTo>
                        <a:pt x="676724" y="419939"/>
                        <a:pt x="686005" y="379225"/>
                        <a:pt x="684807" y="336914"/>
                      </a:cubicBezTo>
                      <a:cubicBezTo>
                        <a:pt x="692040" y="356369"/>
                        <a:pt x="693188" y="377563"/>
                        <a:pt x="688100" y="397686"/>
                      </a:cubicBezTo>
                      <a:cubicBezTo>
                        <a:pt x="725737" y="353977"/>
                        <a:pt x="737945" y="293846"/>
                        <a:pt x="720332" y="238921"/>
                      </a:cubicBezTo>
                      <a:cubicBezTo>
                        <a:pt x="703169" y="187230"/>
                        <a:pt x="650480" y="133643"/>
                        <a:pt x="593999" y="132646"/>
                      </a:cubicBezTo>
                      <a:cubicBezTo>
                        <a:pt x="588012" y="96023"/>
                        <a:pt x="551289" y="45729"/>
                        <a:pt x="487025" y="20582"/>
                      </a:cubicBezTo>
                      <a:cubicBezTo>
                        <a:pt x="422761" y="-4565"/>
                        <a:pt x="271879" y="-25221"/>
                        <a:pt x="206018" y="76464"/>
                      </a:cubicBezTo>
                      <a:close/>
                    </a:path>
                  </a:pathLst>
                </a:custGeom>
                <a:solidFill>
                  <a:srgbClr val="455A64"/>
                </a:solidFill>
                <a:ln w="9963" cap="flat">
                  <a:noFill/>
                  <a:prstDash val="solid"/>
                  <a:miter/>
                </a:ln>
              </p:spPr>
              <p:txBody>
                <a:bodyPr rtlCol="0" anchor="ctr"/>
                <a:lstStyle/>
                <a:p>
                  <a:pPr defTabSz="685783">
                    <a:buClrTx/>
                    <a:defRPr/>
                  </a:pPr>
                  <a:endParaRPr lang="en-US" sz="1350" kern="1200" dirty="0">
                    <a:solidFill>
                      <a:prstClr val="black"/>
                    </a:solidFill>
                    <a:latin typeface="Calibri" panose="020F0502020204030204"/>
                    <a:ea typeface="+mn-ea"/>
                  </a:endParaRPr>
                </a:p>
              </p:txBody>
            </p:sp>
            <p:sp>
              <p:nvSpPr>
                <p:cNvPr id="2908" name="Freeform: Shape 2907">
                  <a:extLst>
                    <a:ext uri="{FF2B5EF4-FFF2-40B4-BE49-F238E27FC236}">
                      <a16:creationId xmlns:a16="http://schemas.microsoft.com/office/drawing/2014/main" id="{514E0A42-8126-D07F-F707-68E583B35988}"/>
                    </a:ext>
                  </a:extLst>
                </p:cNvPr>
                <p:cNvSpPr/>
                <p:nvPr/>
              </p:nvSpPr>
              <p:spPr>
                <a:xfrm>
                  <a:off x="4592369" y="2940202"/>
                  <a:ext cx="513475" cy="636577"/>
                </a:xfrm>
                <a:custGeom>
                  <a:avLst/>
                  <a:gdLst>
                    <a:gd name="connsiteX0" fmla="*/ 470012 w 513475"/>
                    <a:gd name="connsiteY0" fmla="*/ 0 h 636577"/>
                    <a:gd name="connsiteX1" fmla="*/ 508630 w 513475"/>
                    <a:gd name="connsiteY1" fmla="*/ 231511 h 636577"/>
                    <a:gd name="connsiteX2" fmla="*/ 400259 w 513475"/>
                    <a:gd name="connsiteY2" fmla="*/ 443165 h 636577"/>
                    <a:gd name="connsiteX3" fmla="*/ 274325 w 513475"/>
                    <a:gd name="connsiteY3" fmla="*/ 433186 h 636577"/>
                    <a:gd name="connsiteX4" fmla="*/ 265643 w 513475"/>
                    <a:gd name="connsiteY4" fmla="*/ 513616 h 636577"/>
                    <a:gd name="connsiteX5" fmla="*/ 321825 w 513475"/>
                    <a:gd name="connsiteY5" fmla="*/ 590354 h 636577"/>
                    <a:gd name="connsiteX6" fmla="*/ 153480 w 513475"/>
                    <a:gd name="connsiteY6" fmla="*/ 601031 h 636577"/>
                    <a:gd name="connsiteX7" fmla="*/ 71952 w 513475"/>
                    <a:gd name="connsiteY7" fmla="*/ 522098 h 636577"/>
                    <a:gd name="connsiteX8" fmla="*/ 91910 w 513475"/>
                    <a:gd name="connsiteY8" fmla="*/ 297672 h 636577"/>
                    <a:gd name="connsiteX9" fmla="*/ 36028 w 513475"/>
                    <a:gd name="connsiteY9" fmla="*/ 294379 h 636577"/>
                    <a:gd name="connsiteX10" fmla="*/ 19363 w 513475"/>
                    <a:gd name="connsiteY10" fmla="*/ 169542 h 636577"/>
                    <a:gd name="connsiteX11" fmla="*/ 114762 w 513475"/>
                    <a:gd name="connsiteY11" fmla="*/ 185010 h 636577"/>
                    <a:gd name="connsiteX12" fmla="*/ 289792 w 513475"/>
                    <a:gd name="connsiteY12" fmla="*/ 167247 h 636577"/>
                    <a:gd name="connsiteX13" fmla="*/ 470012 w 513475"/>
                    <a:gd name="connsiteY13" fmla="*/ 0 h 6365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13475" h="636577">
                      <a:moveTo>
                        <a:pt x="470012" y="0"/>
                      </a:moveTo>
                      <a:cubicBezTo>
                        <a:pt x="487675" y="18361"/>
                        <a:pt x="527191" y="77337"/>
                        <a:pt x="508630" y="231511"/>
                      </a:cubicBezTo>
                      <a:cubicBezTo>
                        <a:pt x="489271" y="391973"/>
                        <a:pt x="426204" y="433086"/>
                        <a:pt x="400259" y="443165"/>
                      </a:cubicBezTo>
                      <a:cubicBezTo>
                        <a:pt x="374314" y="453243"/>
                        <a:pt x="333001" y="449850"/>
                        <a:pt x="274325" y="433186"/>
                      </a:cubicBezTo>
                      <a:lnTo>
                        <a:pt x="265643" y="513616"/>
                      </a:lnTo>
                      <a:cubicBezTo>
                        <a:pt x="292362" y="532257"/>
                        <a:pt x="312126" y="559252"/>
                        <a:pt x="321825" y="590354"/>
                      </a:cubicBezTo>
                      <a:cubicBezTo>
                        <a:pt x="334298" y="631766"/>
                        <a:pt x="251972" y="664397"/>
                        <a:pt x="153480" y="601031"/>
                      </a:cubicBezTo>
                      <a:cubicBezTo>
                        <a:pt x="120813" y="581058"/>
                        <a:pt x="92971" y="554103"/>
                        <a:pt x="71952" y="522098"/>
                      </a:cubicBezTo>
                      <a:lnTo>
                        <a:pt x="91910" y="297672"/>
                      </a:lnTo>
                      <a:cubicBezTo>
                        <a:pt x="91910" y="297672"/>
                        <a:pt x="67861" y="321122"/>
                        <a:pt x="36028" y="294379"/>
                      </a:cubicBezTo>
                      <a:cubicBezTo>
                        <a:pt x="-6782" y="258454"/>
                        <a:pt x="-10274" y="201674"/>
                        <a:pt x="19363" y="169542"/>
                      </a:cubicBezTo>
                      <a:cubicBezTo>
                        <a:pt x="40419" y="146790"/>
                        <a:pt x="91710" y="147189"/>
                        <a:pt x="114762" y="185010"/>
                      </a:cubicBezTo>
                      <a:cubicBezTo>
                        <a:pt x="114762" y="185010"/>
                        <a:pt x="186211" y="202373"/>
                        <a:pt x="289792" y="167247"/>
                      </a:cubicBezTo>
                      <a:cubicBezTo>
                        <a:pt x="399062" y="129726"/>
                        <a:pt x="435086" y="81528"/>
                        <a:pt x="470012" y="0"/>
                      </a:cubicBezTo>
                      <a:close/>
                    </a:path>
                  </a:pathLst>
                </a:custGeom>
                <a:solidFill>
                  <a:srgbClr val="FFA8A7"/>
                </a:solidFill>
                <a:ln w="9963" cap="flat">
                  <a:noFill/>
                  <a:prstDash val="solid"/>
                  <a:miter/>
                </a:ln>
              </p:spPr>
              <p:txBody>
                <a:bodyPr rtlCol="0" anchor="ctr"/>
                <a:lstStyle/>
                <a:p>
                  <a:pPr defTabSz="685783">
                    <a:buClrTx/>
                    <a:defRPr/>
                  </a:pPr>
                  <a:endParaRPr lang="en-US" sz="1350" kern="1200" dirty="0">
                    <a:solidFill>
                      <a:prstClr val="black"/>
                    </a:solidFill>
                    <a:latin typeface="Calibri" panose="020F0502020204030204"/>
                    <a:ea typeface="+mn-ea"/>
                  </a:endParaRPr>
                </a:p>
              </p:txBody>
            </p:sp>
            <p:sp>
              <p:nvSpPr>
                <p:cNvPr id="2909" name="Freeform: Shape 2908">
                  <a:extLst>
                    <a:ext uri="{FF2B5EF4-FFF2-40B4-BE49-F238E27FC236}">
                      <a16:creationId xmlns:a16="http://schemas.microsoft.com/office/drawing/2014/main" id="{9B99B38B-5F4A-EA4F-D412-682A350FDFBE}"/>
                    </a:ext>
                  </a:extLst>
                </p:cNvPr>
                <p:cNvSpPr/>
                <p:nvPr/>
              </p:nvSpPr>
              <p:spPr>
                <a:xfrm>
                  <a:off x="4704437" y="3098468"/>
                  <a:ext cx="55981" cy="82375"/>
                </a:xfrm>
                <a:custGeom>
                  <a:avLst/>
                  <a:gdLst>
                    <a:gd name="connsiteX0" fmla="*/ 0 w 55981"/>
                    <a:gd name="connsiteY0" fmla="*/ 82326 h 82375"/>
                    <a:gd name="connsiteX1" fmla="*/ 0 w 55981"/>
                    <a:gd name="connsiteY1" fmla="*/ 82326 h 82375"/>
                    <a:gd name="connsiteX2" fmla="*/ 3493 w 55981"/>
                    <a:gd name="connsiteY2" fmla="*/ 0 h 82375"/>
                    <a:gd name="connsiteX3" fmla="*/ 55982 w 55981"/>
                    <a:gd name="connsiteY3" fmla="*/ 2295 h 82375"/>
                    <a:gd name="connsiteX4" fmla="*/ 54685 w 55981"/>
                    <a:gd name="connsiteY4" fmla="*/ 32232 h 82375"/>
                    <a:gd name="connsiteX5" fmla="*/ 0 w 55981"/>
                    <a:gd name="connsiteY5" fmla="*/ 82326 h 82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981" h="82375">
                      <a:moveTo>
                        <a:pt x="0" y="82326"/>
                      </a:moveTo>
                      <a:lnTo>
                        <a:pt x="0" y="82326"/>
                      </a:lnTo>
                      <a:lnTo>
                        <a:pt x="3493" y="0"/>
                      </a:lnTo>
                      <a:lnTo>
                        <a:pt x="55982" y="2295"/>
                      </a:lnTo>
                      <a:lnTo>
                        <a:pt x="54685" y="32232"/>
                      </a:lnTo>
                      <a:cubicBezTo>
                        <a:pt x="53390" y="61153"/>
                        <a:pt x="28924" y="83566"/>
                        <a:pt x="0" y="82326"/>
                      </a:cubicBezTo>
                      <a:close/>
                    </a:path>
                  </a:pathLst>
                </a:custGeom>
                <a:solidFill>
                  <a:srgbClr val="266E3E"/>
                </a:solidFill>
                <a:ln w="9963" cap="flat">
                  <a:noFill/>
                  <a:prstDash val="solid"/>
                  <a:miter/>
                </a:ln>
              </p:spPr>
              <p:txBody>
                <a:bodyPr rtlCol="0" anchor="ctr"/>
                <a:lstStyle/>
                <a:p>
                  <a:pPr defTabSz="685783">
                    <a:buClrTx/>
                    <a:defRPr/>
                  </a:pPr>
                  <a:endParaRPr lang="en-US" sz="1350" kern="1200" dirty="0">
                    <a:solidFill>
                      <a:prstClr val="black"/>
                    </a:solidFill>
                    <a:latin typeface="Calibri" panose="020F0502020204030204"/>
                    <a:ea typeface="+mn-ea"/>
                  </a:endParaRPr>
                </a:p>
              </p:txBody>
            </p:sp>
            <p:sp>
              <p:nvSpPr>
                <p:cNvPr id="2910" name="Freeform: Shape 2909">
                  <a:extLst>
                    <a:ext uri="{FF2B5EF4-FFF2-40B4-BE49-F238E27FC236}">
                      <a16:creationId xmlns:a16="http://schemas.microsoft.com/office/drawing/2014/main" id="{5AFF8967-46E6-0ADE-F008-F8FE0CE428E0}"/>
                    </a:ext>
                  </a:extLst>
                </p:cNvPr>
                <p:cNvSpPr/>
                <p:nvPr/>
              </p:nvSpPr>
              <p:spPr>
                <a:xfrm>
                  <a:off x="4881164" y="3131198"/>
                  <a:ext cx="39915" cy="39915"/>
                </a:xfrm>
                <a:custGeom>
                  <a:avLst/>
                  <a:gdLst>
                    <a:gd name="connsiteX0" fmla="*/ 39916 w 39915"/>
                    <a:gd name="connsiteY0" fmla="*/ 19958 h 39915"/>
                    <a:gd name="connsiteX1" fmla="*/ 19958 w 39915"/>
                    <a:gd name="connsiteY1" fmla="*/ 39916 h 39915"/>
                    <a:gd name="connsiteX2" fmla="*/ 0 w 39915"/>
                    <a:gd name="connsiteY2" fmla="*/ 19958 h 39915"/>
                    <a:gd name="connsiteX3" fmla="*/ 19958 w 39915"/>
                    <a:gd name="connsiteY3" fmla="*/ 0 h 39915"/>
                    <a:gd name="connsiteX4" fmla="*/ 39916 w 39915"/>
                    <a:gd name="connsiteY4" fmla="*/ 19958 h 399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915" h="39915">
                      <a:moveTo>
                        <a:pt x="39916" y="19958"/>
                      </a:moveTo>
                      <a:cubicBezTo>
                        <a:pt x="39916" y="30980"/>
                        <a:pt x="30980" y="39916"/>
                        <a:pt x="19958" y="39916"/>
                      </a:cubicBezTo>
                      <a:cubicBezTo>
                        <a:pt x="8935" y="39916"/>
                        <a:pt x="0" y="30980"/>
                        <a:pt x="0" y="19958"/>
                      </a:cubicBezTo>
                      <a:cubicBezTo>
                        <a:pt x="0" y="8935"/>
                        <a:pt x="8935" y="0"/>
                        <a:pt x="19958" y="0"/>
                      </a:cubicBezTo>
                      <a:cubicBezTo>
                        <a:pt x="30980" y="0"/>
                        <a:pt x="39916" y="8935"/>
                        <a:pt x="39916" y="19958"/>
                      </a:cubicBezTo>
                      <a:close/>
                    </a:path>
                  </a:pathLst>
                </a:custGeom>
                <a:solidFill>
                  <a:srgbClr val="263238"/>
                </a:solidFill>
                <a:ln w="9963" cap="flat">
                  <a:noFill/>
                  <a:prstDash val="solid"/>
                  <a:miter/>
                </a:ln>
              </p:spPr>
              <p:txBody>
                <a:bodyPr rtlCol="0" anchor="ctr"/>
                <a:lstStyle/>
                <a:p>
                  <a:pPr defTabSz="685783">
                    <a:buClrTx/>
                    <a:defRPr/>
                  </a:pPr>
                  <a:endParaRPr lang="en-US" sz="1350" kern="1200" dirty="0">
                    <a:solidFill>
                      <a:prstClr val="black"/>
                    </a:solidFill>
                    <a:latin typeface="Calibri" panose="020F0502020204030204"/>
                    <a:ea typeface="+mn-ea"/>
                  </a:endParaRPr>
                </a:p>
              </p:txBody>
            </p:sp>
            <p:sp>
              <p:nvSpPr>
                <p:cNvPr id="2911" name="Freeform: Shape 2910">
                  <a:extLst>
                    <a:ext uri="{FF2B5EF4-FFF2-40B4-BE49-F238E27FC236}">
                      <a16:creationId xmlns:a16="http://schemas.microsoft.com/office/drawing/2014/main" id="{F4EA7AD2-398B-A418-BCC1-4B2A3DC7F322}"/>
                    </a:ext>
                  </a:extLst>
                </p:cNvPr>
                <p:cNvSpPr/>
                <p:nvPr/>
              </p:nvSpPr>
              <p:spPr>
                <a:xfrm>
                  <a:off x="5041824" y="3061171"/>
                  <a:ext cx="46507" cy="33804"/>
                </a:xfrm>
                <a:custGeom>
                  <a:avLst/>
                  <a:gdLst>
                    <a:gd name="connsiteX0" fmla="*/ 45005 w 46507"/>
                    <a:gd name="connsiteY0" fmla="*/ 33804 h 33804"/>
                    <a:gd name="connsiteX1" fmla="*/ 0 w 46507"/>
                    <a:gd name="connsiteY1" fmla="*/ 15742 h 33804"/>
                    <a:gd name="connsiteX2" fmla="*/ 29689 w 46507"/>
                    <a:gd name="connsiteY2" fmla="*/ 1283 h 33804"/>
                    <a:gd name="connsiteX3" fmla="*/ 30735 w 46507"/>
                    <a:gd name="connsiteY3" fmla="*/ 1672 h 33804"/>
                    <a:gd name="connsiteX4" fmla="*/ 45005 w 46507"/>
                    <a:gd name="connsiteY4" fmla="*/ 33804 h 338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507" h="33804">
                      <a:moveTo>
                        <a:pt x="45005" y="33804"/>
                      </a:moveTo>
                      <a:lnTo>
                        <a:pt x="0" y="15742"/>
                      </a:lnTo>
                      <a:cubicBezTo>
                        <a:pt x="4206" y="3551"/>
                        <a:pt x="17498" y="-2923"/>
                        <a:pt x="29689" y="1283"/>
                      </a:cubicBezTo>
                      <a:cubicBezTo>
                        <a:pt x="30041" y="1404"/>
                        <a:pt x="30390" y="1534"/>
                        <a:pt x="30735" y="1672"/>
                      </a:cubicBezTo>
                      <a:cubicBezTo>
                        <a:pt x="43316" y="6847"/>
                        <a:pt x="49602" y="21001"/>
                        <a:pt x="45005" y="33804"/>
                      </a:cubicBezTo>
                      <a:close/>
                    </a:path>
                  </a:pathLst>
                </a:custGeom>
                <a:solidFill>
                  <a:srgbClr val="263238"/>
                </a:solidFill>
                <a:ln w="9963" cap="flat">
                  <a:noFill/>
                  <a:prstDash val="solid"/>
                  <a:miter/>
                </a:ln>
              </p:spPr>
              <p:txBody>
                <a:bodyPr rtlCol="0" anchor="ctr"/>
                <a:lstStyle/>
                <a:p>
                  <a:pPr defTabSz="685783">
                    <a:buClrTx/>
                    <a:defRPr/>
                  </a:pPr>
                  <a:endParaRPr lang="en-US" sz="1350" kern="1200" dirty="0">
                    <a:solidFill>
                      <a:prstClr val="black"/>
                    </a:solidFill>
                    <a:latin typeface="Calibri" panose="020F0502020204030204"/>
                    <a:ea typeface="+mn-ea"/>
                  </a:endParaRPr>
                </a:p>
              </p:txBody>
            </p:sp>
            <p:sp>
              <p:nvSpPr>
                <p:cNvPr id="2912" name="Freeform: Shape 2911">
                  <a:extLst>
                    <a:ext uri="{FF2B5EF4-FFF2-40B4-BE49-F238E27FC236}">
                      <a16:creationId xmlns:a16="http://schemas.microsoft.com/office/drawing/2014/main" id="{0B19A3CE-7D13-86F9-318F-1D0D8DE3ABC1}"/>
                    </a:ext>
                  </a:extLst>
                </p:cNvPr>
                <p:cNvSpPr/>
                <p:nvPr/>
              </p:nvSpPr>
              <p:spPr>
                <a:xfrm>
                  <a:off x="4893125" y="3257232"/>
                  <a:ext cx="55995" cy="42724"/>
                </a:xfrm>
                <a:custGeom>
                  <a:avLst/>
                  <a:gdLst>
                    <a:gd name="connsiteX0" fmla="*/ 2408 w 55995"/>
                    <a:gd name="connsiteY0" fmla="*/ 0 h 42724"/>
                    <a:gd name="connsiteX1" fmla="*/ 55995 w 55995"/>
                    <a:gd name="connsiteY1" fmla="*/ 25047 h 42724"/>
                    <a:gd name="connsiteX2" fmla="*/ 18903 w 55995"/>
                    <a:gd name="connsiteY2" fmla="*/ 40598 h 42724"/>
                    <a:gd name="connsiteX3" fmla="*/ 17576 w 55995"/>
                    <a:gd name="connsiteY3" fmla="*/ 40015 h 42724"/>
                    <a:gd name="connsiteX4" fmla="*/ 2408 w 55995"/>
                    <a:gd name="connsiteY4" fmla="*/ 0 h 427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995" h="42724">
                      <a:moveTo>
                        <a:pt x="2408" y="0"/>
                      </a:moveTo>
                      <a:lnTo>
                        <a:pt x="55995" y="25047"/>
                      </a:lnTo>
                      <a:cubicBezTo>
                        <a:pt x="50047" y="39584"/>
                        <a:pt x="33440" y="46547"/>
                        <a:pt x="18903" y="40598"/>
                      </a:cubicBezTo>
                      <a:cubicBezTo>
                        <a:pt x="18456" y="40415"/>
                        <a:pt x="18014" y="40221"/>
                        <a:pt x="17576" y="40015"/>
                      </a:cubicBezTo>
                      <a:cubicBezTo>
                        <a:pt x="2702" y="32816"/>
                        <a:pt x="-3956" y="15250"/>
                        <a:pt x="2408" y="0"/>
                      </a:cubicBezTo>
                      <a:close/>
                    </a:path>
                  </a:pathLst>
                </a:custGeom>
                <a:solidFill>
                  <a:srgbClr val="F28F8F"/>
                </a:solidFill>
                <a:ln w="9963" cap="flat">
                  <a:noFill/>
                  <a:prstDash val="solid"/>
                  <a:miter/>
                </a:ln>
              </p:spPr>
              <p:txBody>
                <a:bodyPr rtlCol="0" anchor="ctr"/>
                <a:lstStyle/>
                <a:p>
                  <a:pPr defTabSz="685783">
                    <a:buClrTx/>
                    <a:defRPr/>
                  </a:pPr>
                  <a:endParaRPr lang="en-US" sz="1350" kern="1200" dirty="0">
                    <a:solidFill>
                      <a:prstClr val="black"/>
                    </a:solidFill>
                    <a:latin typeface="Calibri" panose="020F0502020204030204"/>
                    <a:ea typeface="+mn-ea"/>
                  </a:endParaRPr>
                </a:p>
              </p:txBody>
            </p:sp>
            <p:sp>
              <p:nvSpPr>
                <p:cNvPr id="2913" name="Freeform: Shape 2912">
                  <a:extLst>
                    <a:ext uri="{FF2B5EF4-FFF2-40B4-BE49-F238E27FC236}">
                      <a16:creationId xmlns:a16="http://schemas.microsoft.com/office/drawing/2014/main" id="{290260C6-422F-28B6-94FA-37C1AAB55734}"/>
                    </a:ext>
                  </a:extLst>
                </p:cNvPr>
                <p:cNvSpPr/>
                <p:nvPr/>
              </p:nvSpPr>
              <p:spPr>
                <a:xfrm>
                  <a:off x="4857102" y="3054435"/>
                  <a:ext cx="52102" cy="38943"/>
                </a:xfrm>
                <a:custGeom>
                  <a:avLst/>
                  <a:gdLst>
                    <a:gd name="connsiteX0" fmla="*/ 52103 w 52102"/>
                    <a:gd name="connsiteY0" fmla="*/ 14894 h 38943"/>
                    <a:gd name="connsiteX1" fmla="*/ 3306 w 52102"/>
                    <a:gd name="connsiteY1" fmla="*/ 38943 h 38943"/>
                    <a:gd name="connsiteX2" fmla="*/ 13359 w 52102"/>
                    <a:gd name="connsiteY2" fmla="*/ 3508 h 38943"/>
                    <a:gd name="connsiteX3" fmla="*/ 14682 w 52102"/>
                    <a:gd name="connsiteY3" fmla="*/ 2819 h 38943"/>
                    <a:gd name="connsiteX4" fmla="*/ 52103 w 52102"/>
                    <a:gd name="connsiteY4" fmla="*/ 14894 h 389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102" h="38943">
                      <a:moveTo>
                        <a:pt x="52103" y="14894"/>
                      </a:moveTo>
                      <a:lnTo>
                        <a:pt x="3306" y="38943"/>
                      </a:lnTo>
                      <a:cubicBezTo>
                        <a:pt x="-3703" y="26382"/>
                        <a:pt x="798" y="10517"/>
                        <a:pt x="13359" y="3508"/>
                      </a:cubicBezTo>
                      <a:cubicBezTo>
                        <a:pt x="13793" y="3266"/>
                        <a:pt x="14234" y="3036"/>
                        <a:pt x="14682" y="2819"/>
                      </a:cubicBezTo>
                      <a:cubicBezTo>
                        <a:pt x="28381" y="-3761"/>
                        <a:pt x="44833" y="1548"/>
                        <a:pt x="52103" y="14894"/>
                      </a:cubicBezTo>
                      <a:close/>
                    </a:path>
                  </a:pathLst>
                </a:custGeom>
                <a:solidFill>
                  <a:srgbClr val="263238"/>
                </a:solidFill>
                <a:ln w="9963" cap="flat">
                  <a:noFill/>
                  <a:prstDash val="solid"/>
                  <a:miter/>
                </a:ln>
              </p:spPr>
              <p:txBody>
                <a:bodyPr rtlCol="0" anchor="ctr"/>
                <a:lstStyle/>
                <a:p>
                  <a:pPr defTabSz="685783">
                    <a:buClrTx/>
                    <a:defRPr/>
                  </a:pPr>
                  <a:endParaRPr lang="en-US" sz="1350" kern="1200" dirty="0">
                    <a:solidFill>
                      <a:prstClr val="black"/>
                    </a:solidFill>
                    <a:latin typeface="Calibri" panose="020F0502020204030204"/>
                    <a:ea typeface="+mn-ea"/>
                  </a:endParaRPr>
                </a:p>
              </p:txBody>
            </p:sp>
            <p:sp>
              <p:nvSpPr>
                <p:cNvPr id="2914" name="Freeform: Shape 2913">
                  <a:extLst>
                    <a:ext uri="{FF2B5EF4-FFF2-40B4-BE49-F238E27FC236}">
                      <a16:creationId xmlns:a16="http://schemas.microsoft.com/office/drawing/2014/main" id="{A83503A8-90BF-4C28-375D-DE9115E1F5BC}"/>
                    </a:ext>
                  </a:extLst>
                </p:cNvPr>
                <p:cNvSpPr/>
                <p:nvPr/>
              </p:nvSpPr>
              <p:spPr>
                <a:xfrm>
                  <a:off x="5030848" y="3131198"/>
                  <a:ext cx="39915" cy="39915"/>
                </a:xfrm>
                <a:custGeom>
                  <a:avLst/>
                  <a:gdLst>
                    <a:gd name="connsiteX0" fmla="*/ 39916 w 39915"/>
                    <a:gd name="connsiteY0" fmla="*/ 19958 h 39915"/>
                    <a:gd name="connsiteX1" fmla="*/ 19958 w 39915"/>
                    <a:gd name="connsiteY1" fmla="*/ 39916 h 39915"/>
                    <a:gd name="connsiteX2" fmla="*/ 0 w 39915"/>
                    <a:gd name="connsiteY2" fmla="*/ 19958 h 39915"/>
                    <a:gd name="connsiteX3" fmla="*/ 19958 w 39915"/>
                    <a:gd name="connsiteY3" fmla="*/ 0 h 39915"/>
                    <a:gd name="connsiteX4" fmla="*/ 39916 w 39915"/>
                    <a:gd name="connsiteY4" fmla="*/ 19958 h 399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915" h="39915">
                      <a:moveTo>
                        <a:pt x="39916" y="19958"/>
                      </a:moveTo>
                      <a:cubicBezTo>
                        <a:pt x="39916" y="30980"/>
                        <a:pt x="30980" y="39916"/>
                        <a:pt x="19958" y="39916"/>
                      </a:cubicBezTo>
                      <a:cubicBezTo>
                        <a:pt x="8935" y="39916"/>
                        <a:pt x="0" y="30980"/>
                        <a:pt x="0" y="19958"/>
                      </a:cubicBezTo>
                      <a:cubicBezTo>
                        <a:pt x="0" y="8935"/>
                        <a:pt x="8935" y="0"/>
                        <a:pt x="19958" y="0"/>
                      </a:cubicBezTo>
                      <a:cubicBezTo>
                        <a:pt x="30980" y="0"/>
                        <a:pt x="39916" y="8935"/>
                        <a:pt x="39916" y="19958"/>
                      </a:cubicBezTo>
                      <a:close/>
                    </a:path>
                  </a:pathLst>
                </a:custGeom>
                <a:solidFill>
                  <a:srgbClr val="263238"/>
                </a:solidFill>
                <a:ln w="9963" cap="flat">
                  <a:noFill/>
                  <a:prstDash val="solid"/>
                  <a:miter/>
                </a:ln>
              </p:spPr>
              <p:txBody>
                <a:bodyPr rtlCol="0" anchor="ctr"/>
                <a:lstStyle/>
                <a:p>
                  <a:pPr defTabSz="685783">
                    <a:buClrTx/>
                    <a:defRPr/>
                  </a:pPr>
                  <a:endParaRPr lang="en-US" sz="1350" kern="1200" dirty="0">
                    <a:solidFill>
                      <a:prstClr val="black"/>
                    </a:solidFill>
                    <a:latin typeface="Calibri" panose="020F0502020204030204"/>
                    <a:ea typeface="+mn-ea"/>
                  </a:endParaRPr>
                </a:p>
              </p:txBody>
            </p:sp>
            <p:sp>
              <p:nvSpPr>
                <p:cNvPr id="2915" name="Freeform: Shape 2914">
                  <a:extLst>
                    <a:ext uri="{FF2B5EF4-FFF2-40B4-BE49-F238E27FC236}">
                      <a16:creationId xmlns:a16="http://schemas.microsoft.com/office/drawing/2014/main" id="{780B55B4-991E-6448-3500-E6EA3CACE7B7}"/>
                    </a:ext>
                  </a:extLst>
                </p:cNvPr>
                <p:cNvSpPr/>
                <p:nvPr/>
              </p:nvSpPr>
              <p:spPr>
                <a:xfrm>
                  <a:off x="4965086" y="3121718"/>
                  <a:ext cx="68555" cy="119747"/>
                </a:xfrm>
                <a:custGeom>
                  <a:avLst/>
                  <a:gdLst>
                    <a:gd name="connsiteX0" fmla="*/ 10777 w 68555"/>
                    <a:gd name="connsiteY0" fmla="*/ 0 h 119747"/>
                    <a:gd name="connsiteX1" fmla="*/ 0 w 68555"/>
                    <a:gd name="connsiteY1" fmla="*/ 119747 h 119747"/>
                    <a:gd name="connsiteX2" fmla="*/ 68555 w 68555"/>
                    <a:gd name="connsiteY2" fmla="*/ 108571 h 119747"/>
                    <a:gd name="connsiteX3" fmla="*/ 10777 w 68555"/>
                    <a:gd name="connsiteY3" fmla="*/ 0 h 119747"/>
                  </a:gdLst>
                  <a:ahLst/>
                  <a:cxnLst>
                    <a:cxn ang="0">
                      <a:pos x="connsiteX0" y="connsiteY0"/>
                    </a:cxn>
                    <a:cxn ang="0">
                      <a:pos x="connsiteX1" y="connsiteY1"/>
                    </a:cxn>
                    <a:cxn ang="0">
                      <a:pos x="connsiteX2" y="connsiteY2"/>
                    </a:cxn>
                    <a:cxn ang="0">
                      <a:pos x="connsiteX3" y="connsiteY3"/>
                    </a:cxn>
                  </a:cxnLst>
                  <a:rect l="l" t="t" r="r" b="b"/>
                  <a:pathLst>
                    <a:path w="68555" h="119747">
                      <a:moveTo>
                        <a:pt x="10777" y="0"/>
                      </a:moveTo>
                      <a:lnTo>
                        <a:pt x="0" y="119747"/>
                      </a:lnTo>
                      <a:lnTo>
                        <a:pt x="68555" y="108571"/>
                      </a:lnTo>
                      <a:lnTo>
                        <a:pt x="10777" y="0"/>
                      </a:lnTo>
                      <a:close/>
                    </a:path>
                  </a:pathLst>
                </a:custGeom>
                <a:solidFill>
                  <a:srgbClr val="F28F8F"/>
                </a:solidFill>
                <a:ln w="9963" cap="flat">
                  <a:noFill/>
                  <a:prstDash val="solid"/>
                  <a:miter/>
                </a:ln>
              </p:spPr>
              <p:txBody>
                <a:bodyPr rtlCol="0" anchor="ctr"/>
                <a:lstStyle/>
                <a:p>
                  <a:pPr defTabSz="685783">
                    <a:buClrTx/>
                    <a:defRPr/>
                  </a:pPr>
                  <a:endParaRPr lang="en-US" sz="1350" kern="1200" dirty="0">
                    <a:solidFill>
                      <a:prstClr val="black"/>
                    </a:solidFill>
                    <a:latin typeface="Calibri" panose="020F0502020204030204"/>
                    <a:ea typeface="+mn-ea"/>
                  </a:endParaRPr>
                </a:p>
              </p:txBody>
            </p:sp>
            <p:sp>
              <p:nvSpPr>
                <p:cNvPr id="2916" name="Freeform: Shape 2915">
                  <a:extLst>
                    <a:ext uri="{FF2B5EF4-FFF2-40B4-BE49-F238E27FC236}">
                      <a16:creationId xmlns:a16="http://schemas.microsoft.com/office/drawing/2014/main" id="{92D29347-5ACF-5BFE-5700-378B87541AC3}"/>
                    </a:ext>
                  </a:extLst>
                </p:cNvPr>
                <p:cNvSpPr/>
                <p:nvPr/>
              </p:nvSpPr>
              <p:spPr>
                <a:xfrm>
                  <a:off x="4729085" y="3275893"/>
                  <a:ext cx="137609" cy="126932"/>
                </a:xfrm>
                <a:custGeom>
                  <a:avLst/>
                  <a:gdLst>
                    <a:gd name="connsiteX0" fmla="*/ 137610 w 137609"/>
                    <a:gd name="connsiteY0" fmla="*/ 97195 h 126932"/>
                    <a:gd name="connsiteX1" fmla="*/ 0 w 137609"/>
                    <a:gd name="connsiteY1" fmla="*/ 0 h 126932"/>
                    <a:gd name="connsiteX2" fmla="*/ 29937 w 137609"/>
                    <a:gd name="connsiteY2" fmla="*/ 67757 h 126932"/>
                    <a:gd name="connsiteX3" fmla="*/ 134516 w 137609"/>
                    <a:gd name="connsiteY3" fmla="*/ 126932 h 126932"/>
                  </a:gdLst>
                  <a:ahLst/>
                  <a:cxnLst>
                    <a:cxn ang="0">
                      <a:pos x="connsiteX0" y="connsiteY0"/>
                    </a:cxn>
                    <a:cxn ang="0">
                      <a:pos x="connsiteX1" y="connsiteY1"/>
                    </a:cxn>
                    <a:cxn ang="0">
                      <a:pos x="connsiteX2" y="connsiteY2"/>
                    </a:cxn>
                    <a:cxn ang="0">
                      <a:pos x="connsiteX3" y="connsiteY3"/>
                    </a:cxn>
                  </a:cxnLst>
                  <a:rect l="l" t="t" r="r" b="b"/>
                  <a:pathLst>
                    <a:path w="137609" h="126932">
                      <a:moveTo>
                        <a:pt x="137610" y="97195"/>
                      </a:moveTo>
                      <a:cubicBezTo>
                        <a:pt x="77736" y="77237"/>
                        <a:pt x="14370" y="41712"/>
                        <a:pt x="0" y="0"/>
                      </a:cubicBezTo>
                      <a:cubicBezTo>
                        <a:pt x="1056" y="25558"/>
                        <a:pt x="11752" y="49767"/>
                        <a:pt x="29937" y="67757"/>
                      </a:cubicBezTo>
                      <a:cubicBezTo>
                        <a:pt x="59874" y="95598"/>
                        <a:pt x="134516" y="126932"/>
                        <a:pt x="134516" y="126932"/>
                      </a:cubicBezTo>
                      <a:close/>
                    </a:path>
                  </a:pathLst>
                </a:custGeom>
                <a:solidFill>
                  <a:srgbClr val="F28F8F"/>
                </a:solidFill>
                <a:ln w="9963" cap="flat">
                  <a:noFill/>
                  <a:prstDash val="solid"/>
                  <a:miter/>
                </a:ln>
              </p:spPr>
              <p:txBody>
                <a:bodyPr rtlCol="0" anchor="ctr"/>
                <a:lstStyle/>
                <a:p>
                  <a:pPr defTabSz="685783">
                    <a:buClrTx/>
                    <a:defRPr/>
                  </a:pPr>
                  <a:endParaRPr lang="en-US" sz="1350" kern="1200" dirty="0">
                    <a:solidFill>
                      <a:prstClr val="black"/>
                    </a:solidFill>
                    <a:latin typeface="Calibri" panose="020F0502020204030204"/>
                    <a:ea typeface="+mn-ea"/>
                  </a:endParaRPr>
                </a:p>
              </p:txBody>
            </p:sp>
            <p:sp>
              <p:nvSpPr>
                <p:cNvPr id="2917" name="Freeform: Shape 2916">
                  <a:extLst>
                    <a:ext uri="{FF2B5EF4-FFF2-40B4-BE49-F238E27FC236}">
                      <a16:creationId xmlns:a16="http://schemas.microsoft.com/office/drawing/2014/main" id="{678E7B8D-EC84-AE60-F0AF-30EB70A13231}"/>
                    </a:ext>
                  </a:extLst>
                </p:cNvPr>
                <p:cNvSpPr/>
                <p:nvPr/>
              </p:nvSpPr>
              <p:spPr>
                <a:xfrm>
                  <a:off x="4687419" y="3033645"/>
                  <a:ext cx="34880" cy="64648"/>
                </a:xfrm>
                <a:custGeom>
                  <a:avLst/>
                  <a:gdLst>
                    <a:gd name="connsiteX0" fmla="*/ 29292 w 34880"/>
                    <a:gd name="connsiteY0" fmla="*/ 558 h 64648"/>
                    <a:gd name="connsiteX1" fmla="*/ 34880 w 34880"/>
                    <a:gd name="connsiteY1" fmla="*/ 57438 h 64648"/>
                    <a:gd name="connsiteX2" fmla="*/ 8835 w 34880"/>
                    <a:gd name="connsiteY2" fmla="*/ 64523 h 64648"/>
                    <a:gd name="connsiteX3" fmla="*/ 3946 w 34880"/>
                    <a:gd name="connsiteY3" fmla="*/ 4649 h 64648"/>
                    <a:gd name="connsiteX4" fmla="*/ 29292 w 34880"/>
                    <a:gd name="connsiteY4" fmla="*/ 558 h 646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880" h="64648">
                      <a:moveTo>
                        <a:pt x="29292" y="558"/>
                      </a:moveTo>
                      <a:cubicBezTo>
                        <a:pt x="26782" y="19696"/>
                        <a:pt x="28693" y="39154"/>
                        <a:pt x="34880" y="57438"/>
                      </a:cubicBezTo>
                      <a:cubicBezTo>
                        <a:pt x="27285" y="62752"/>
                        <a:pt x="18076" y="65257"/>
                        <a:pt x="8835" y="64523"/>
                      </a:cubicBezTo>
                      <a:cubicBezTo>
                        <a:pt x="-909" y="46072"/>
                        <a:pt x="-2676" y="24437"/>
                        <a:pt x="3946" y="4649"/>
                      </a:cubicBezTo>
                      <a:cubicBezTo>
                        <a:pt x="11713" y="531"/>
                        <a:pt x="20623" y="-907"/>
                        <a:pt x="29292" y="558"/>
                      </a:cubicBezTo>
                      <a:close/>
                    </a:path>
                  </a:pathLst>
                </a:custGeom>
                <a:solidFill>
                  <a:srgbClr val="407BFF"/>
                </a:solidFill>
                <a:ln w="9963" cap="flat">
                  <a:noFill/>
                  <a:prstDash val="solid"/>
                  <a:miter/>
                </a:ln>
              </p:spPr>
              <p:txBody>
                <a:bodyPr rtlCol="0" anchor="ctr"/>
                <a:lstStyle/>
                <a:p>
                  <a:pPr defTabSz="685783">
                    <a:buClrTx/>
                    <a:defRPr/>
                  </a:pPr>
                  <a:endParaRPr lang="en-US" sz="1350" kern="1200" dirty="0">
                    <a:solidFill>
                      <a:prstClr val="black"/>
                    </a:solidFill>
                    <a:latin typeface="Calibri" panose="020F0502020204030204"/>
                    <a:ea typeface="+mn-ea"/>
                  </a:endParaRPr>
                </a:p>
              </p:txBody>
            </p:sp>
          </p:grpSp>
          <p:sp>
            <p:nvSpPr>
              <p:cNvPr id="2834" name="Freeform: Shape 2833">
                <a:extLst>
                  <a:ext uri="{FF2B5EF4-FFF2-40B4-BE49-F238E27FC236}">
                    <a16:creationId xmlns:a16="http://schemas.microsoft.com/office/drawing/2014/main" id="{112787C7-354A-4649-004B-1C9B321D389F}"/>
                  </a:ext>
                </a:extLst>
              </p:cNvPr>
              <p:cNvSpPr/>
              <p:nvPr/>
            </p:nvSpPr>
            <p:spPr>
              <a:xfrm>
                <a:off x="4479412" y="4555292"/>
                <a:ext cx="150582" cy="450664"/>
              </a:xfrm>
              <a:custGeom>
                <a:avLst/>
                <a:gdLst>
                  <a:gd name="connsiteX0" fmla="*/ 150582 w 150582"/>
                  <a:gd name="connsiteY0" fmla="*/ 400954 h 450664"/>
                  <a:gd name="connsiteX1" fmla="*/ 76638 w 150582"/>
                  <a:gd name="connsiteY1" fmla="*/ 443663 h 450664"/>
                  <a:gd name="connsiteX2" fmla="*/ 6993 w 150582"/>
                  <a:gd name="connsiteY2" fmla="*/ 425509 h 450664"/>
                  <a:gd name="connsiteX3" fmla="*/ 0 w 150582"/>
                  <a:gd name="connsiteY3" fmla="*/ 399656 h 450664"/>
                  <a:gd name="connsiteX4" fmla="*/ 0 w 150582"/>
                  <a:gd name="connsiteY4" fmla="*/ 0 h 450664"/>
                  <a:gd name="connsiteX5" fmla="*/ 46302 w 150582"/>
                  <a:gd name="connsiteY5" fmla="*/ 26644 h 450664"/>
                  <a:gd name="connsiteX6" fmla="*/ 46302 w 150582"/>
                  <a:gd name="connsiteY6" fmla="*/ 400055 h 450664"/>
                  <a:gd name="connsiteX7" fmla="*/ 48598 w 150582"/>
                  <a:gd name="connsiteY7" fmla="*/ 403947 h 450664"/>
                  <a:gd name="connsiteX8" fmla="*/ 53188 w 150582"/>
                  <a:gd name="connsiteY8" fmla="*/ 403947 h 450664"/>
                  <a:gd name="connsiteX9" fmla="*/ 101486 w 150582"/>
                  <a:gd name="connsiteY9" fmla="*/ 376006 h 450664"/>
                  <a:gd name="connsiteX10" fmla="*/ 150582 w 150582"/>
                  <a:gd name="connsiteY10" fmla="*/ 400954 h 450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0582" h="450664">
                    <a:moveTo>
                      <a:pt x="150582" y="400954"/>
                    </a:moveTo>
                    <a:lnTo>
                      <a:pt x="76638" y="443663"/>
                    </a:lnTo>
                    <a:cubicBezTo>
                      <a:pt x="52393" y="457882"/>
                      <a:pt x="21212" y="449754"/>
                      <a:pt x="6993" y="425509"/>
                    </a:cubicBezTo>
                    <a:cubicBezTo>
                      <a:pt x="2395" y="417671"/>
                      <a:pt x="-19" y="408744"/>
                      <a:pt x="0" y="399656"/>
                    </a:cubicBezTo>
                    <a:lnTo>
                      <a:pt x="0" y="0"/>
                    </a:lnTo>
                    <a:lnTo>
                      <a:pt x="46302" y="26644"/>
                    </a:lnTo>
                    <a:lnTo>
                      <a:pt x="46302" y="400055"/>
                    </a:lnTo>
                    <a:cubicBezTo>
                      <a:pt x="46189" y="401703"/>
                      <a:pt x="47101" y="403249"/>
                      <a:pt x="48598" y="403947"/>
                    </a:cubicBezTo>
                    <a:cubicBezTo>
                      <a:pt x="49999" y="404834"/>
                      <a:pt x="51786" y="404834"/>
                      <a:pt x="53188" y="403947"/>
                    </a:cubicBezTo>
                    <a:lnTo>
                      <a:pt x="101486" y="376006"/>
                    </a:lnTo>
                    <a:cubicBezTo>
                      <a:pt x="117951" y="384189"/>
                      <a:pt x="134317" y="392671"/>
                      <a:pt x="150582" y="400954"/>
                    </a:cubicBezTo>
                    <a:close/>
                  </a:path>
                </a:pathLst>
              </a:custGeom>
              <a:solidFill>
                <a:srgbClr val="263238"/>
              </a:solidFill>
              <a:ln w="9963" cap="flat">
                <a:noFill/>
                <a:prstDash val="solid"/>
                <a:miter/>
              </a:ln>
            </p:spPr>
            <p:txBody>
              <a:bodyPr rtlCol="0" anchor="ctr"/>
              <a:lstStyle/>
              <a:p>
                <a:pPr defTabSz="685783">
                  <a:buClrTx/>
                  <a:defRPr/>
                </a:pPr>
                <a:endParaRPr lang="en-US" sz="1350" kern="1200" dirty="0">
                  <a:solidFill>
                    <a:prstClr val="black"/>
                  </a:solidFill>
                  <a:latin typeface="Calibri" panose="020F0502020204030204"/>
                  <a:ea typeface="+mn-ea"/>
                </a:endParaRPr>
              </a:p>
            </p:txBody>
          </p:sp>
          <p:sp>
            <p:nvSpPr>
              <p:cNvPr id="2835" name="Freeform: Shape 2834">
                <a:extLst>
                  <a:ext uri="{FF2B5EF4-FFF2-40B4-BE49-F238E27FC236}">
                    <a16:creationId xmlns:a16="http://schemas.microsoft.com/office/drawing/2014/main" id="{34B7518C-BBAE-1CD4-E07B-3CE8A1F062D5}"/>
                  </a:ext>
                </a:extLst>
              </p:cNvPr>
              <p:cNvSpPr/>
              <p:nvPr/>
            </p:nvSpPr>
            <p:spPr>
              <a:xfrm>
                <a:off x="4705534" y="4685018"/>
                <a:ext cx="180219" cy="451088"/>
              </a:xfrm>
              <a:custGeom>
                <a:avLst/>
                <a:gdLst>
                  <a:gd name="connsiteX0" fmla="*/ 180220 w 180219"/>
                  <a:gd name="connsiteY0" fmla="*/ 384388 h 451088"/>
                  <a:gd name="connsiteX1" fmla="*/ 76339 w 180219"/>
                  <a:gd name="connsiteY1" fmla="*/ 444262 h 451088"/>
                  <a:gd name="connsiteX2" fmla="*/ 6818 w 180219"/>
                  <a:gd name="connsiteY2" fmla="*/ 425634 h 451088"/>
                  <a:gd name="connsiteX3" fmla="*/ 0 w 180219"/>
                  <a:gd name="connsiteY3" fmla="*/ 400255 h 451088"/>
                  <a:gd name="connsiteX4" fmla="*/ 0 w 180219"/>
                  <a:gd name="connsiteY4" fmla="*/ 0 h 451088"/>
                  <a:gd name="connsiteX5" fmla="*/ 46302 w 180219"/>
                  <a:gd name="connsiteY5" fmla="*/ 25646 h 451088"/>
                  <a:gd name="connsiteX6" fmla="*/ 46302 w 180219"/>
                  <a:gd name="connsiteY6" fmla="*/ 400055 h 451088"/>
                  <a:gd name="connsiteX7" fmla="*/ 48597 w 180219"/>
                  <a:gd name="connsiteY7" fmla="*/ 403947 h 451088"/>
                  <a:gd name="connsiteX8" fmla="*/ 53188 w 180219"/>
                  <a:gd name="connsiteY8" fmla="*/ 403947 h 451088"/>
                  <a:gd name="connsiteX9" fmla="*/ 123040 w 180219"/>
                  <a:gd name="connsiteY9" fmla="*/ 364032 h 451088"/>
                  <a:gd name="connsiteX10" fmla="*/ 142998 w 180219"/>
                  <a:gd name="connsiteY10" fmla="*/ 372115 h 451088"/>
                  <a:gd name="connsiteX11" fmla="*/ 180220 w 180219"/>
                  <a:gd name="connsiteY11" fmla="*/ 384389 h 451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0219" h="451088">
                    <a:moveTo>
                      <a:pt x="180220" y="384388"/>
                    </a:moveTo>
                    <a:lnTo>
                      <a:pt x="76339" y="444262"/>
                    </a:lnTo>
                    <a:cubicBezTo>
                      <a:pt x="51997" y="458316"/>
                      <a:pt x="20872" y="449976"/>
                      <a:pt x="6818" y="425634"/>
                    </a:cubicBezTo>
                    <a:cubicBezTo>
                      <a:pt x="2363" y="417917"/>
                      <a:pt x="12" y="409166"/>
                      <a:pt x="0" y="400255"/>
                    </a:cubicBezTo>
                    <a:lnTo>
                      <a:pt x="0" y="0"/>
                    </a:lnTo>
                    <a:lnTo>
                      <a:pt x="46302" y="25646"/>
                    </a:lnTo>
                    <a:lnTo>
                      <a:pt x="46302" y="400055"/>
                    </a:lnTo>
                    <a:cubicBezTo>
                      <a:pt x="46311" y="401671"/>
                      <a:pt x="47188" y="403157"/>
                      <a:pt x="48597" y="403947"/>
                    </a:cubicBezTo>
                    <a:cubicBezTo>
                      <a:pt x="49999" y="404834"/>
                      <a:pt x="51786" y="404834"/>
                      <a:pt x="53188" y="403947"/>
                    </a:cubicBezTo>
                    <a:lnTo>
                      <a:pt x="123040" y="364032"/>
                    </a:lnTo>
                    <a:lnTo>
                      <a:pt x="142998" y="372115"/>
                    </a:lnTo>
                    <a:cubicBezTo>
                      <a:pt x="155171" y="376885"/>
                      <a:pt x="167597" y="380983"/>
                      <a:pt x="180220" y="384389"/>
                    </a:cubicBezTo>
                    <a:close/>
                  </a:path>
                </a:pathLst>
              </a:custGeom>
              <a:solidFill>
                <a:srgbClr val="263238"/>
              </a:solidFill>
              <a:ln w="9963" cap="flat">
                <a:noFill/>
                <a:prstDash val="solid"/>
                <a:miter/>
              </a:ln>
            </p:spPr>
            <p:txBody>
              <a:bodyPr rtlCol="0" anchor="ctr"/>
              <a:lstStyle/>
              <a:p>
                <a:pPr defTabSz="685783">
                  <a:buClrTx/>
                  <a:defRPr/>
                </a:pPr>
                <a:endParaRPr lang="en-US" sz="1350" kern="1200" dirty="0">
                  <a:solidFill>
                    <a:prstClr val="black"/>
                  </a:solidFill>
                  <a:latin typeface="Calibri" panose="020F0502020204030204"/>
                  <a:ea typeface="+mn-ea"/>
                </a:endParaRPr>
              </a:p>
            </p:txBody>
          </p:sp>
          <p:sp>
            <p:nvSpPr>
              <p:cNvPr id="2836" name="Freeform: Shape 2835">
                <a:extLst>
                  <a:ext uri="{FF2B5EF4-FFF2-40B4-BE49-F238E27FC236}">
                    <a16:creationId xmlns:a16="http://schemas.microsoft.com/office/drawing/2014/main" id="{50F87956-1454-5E9B-1A85-3FF82E896474}"/>
                  </a:ext>
                </a:extLst>
              </p:cNvPr>
              <p:cNvSpPr/>
              <p:nvPr/>
            </p:nvSpPr>
            <p:spPr>
              <a:xfrm>
                <a:off x="4301886" y="4217530"/>
                <a:ext cx="1567901" cy="727252"/>
              </a:xfrm>
              <a:custGeom>
                <a:avLst/>
                <a:gdLst>
                  <a:gd name="connsiteX0" fmla="*/ 1518495 w 1567901"/>
                  <a:gd name="connsiteY0" fmla="*/ 224601 h 727252"/>
                  <a:gd name="connsiteX1" fmla="*/ 1195377 w 1567901"/>
                  <a:gd name="connsiteY1" fmla="*/ 37795 h 727252"/>
                  <a:gd name="connsiteX2" fmla="*/ 954685 w 1567901"/>
                  <a:gd name="connsiteY2" fmla="*/ 37795 h 727252"/>
                  <a:gd name="connsiteX3" fmla="*/ 781351 w 1567901"/>
                  <a:gd name="connsiteY3" fmla="*/ 137585 h 727252"/>
                  <a:gd name="connsiteX4" fmla="*/ 540659 w 1567901"/>
                  <a:gd name="connsiteY4" fmla="*/ 137585 h 727252"/>
                  <a:gd name="connsiteX5" fmla="*/ 351059 w 1567901"/>
                  <a:gd name="connsiteY5" fmla="*/ 28814 h 727252"/>
                  <a:gd name="connsiteX6" fmla="*/ 110367 w 1567901"/>
                  <a:gd name="connsiteY6" fmla="*/ 28814 h 727252"/>
                  <a:gd name="connsiteX7" fmla="*/ 49895 w 1567901"/>
                  <a:gd name="connsiteY7" fmla="*/ 63641 h 727252"/>
                  <a:gd name="connsiteX8" fmla="*/ 0 w 1567901"/>
                  <a:gd name="connsiteY8" fmla="*/ 132894 h 727252"/>
                  <a:gd name="connsiteX9" fmla="*/ 0 w 1567901"/>
                  <a:gd name="connsiteY9" fmla="*/ 193965 h 727252"/>
                  <a:gd name="connsiteX10" fmla="*/ 49895 w 1567901"/>
                  <a:gd name="connsiteY10" fmla="*/ 263818 h 727252"/>
                  <a:gd name="connsiteX11" fmla="*/ 802805 w 1567901"/>
                  <a:gd name="connsiteY11" fmla="*/ 698401 h 727252"/>
                  <a:gd name="connsiteX12" fmla="*/ 1043497 w 1567901"/>
                  <a:gd name="connsiteY12" fmla="*/ 698401 h 727252"/>
                  <a:gd name="connsiteX13" fmla="*/ 1517996 w 1567901"/>
                  <a:gd name="connsiteY13" fmla="*/ 424479 h 727252"/>
                  <a:gd name="connsiteX14" fmla="*/ 1567890 w 1567901"/>
                  <a:gd name="connsiteY14" fmla="*/ 354626 h 727252"/>
                  <a:gd name="connsiteX15" fmla="*/ 1567890 w 1567901"/>
                  <a:gd name="connsiteY15" fmla="*/ 293855 h 727252"/>
                  <a:gd name="connsiteX16" fmla="*/ 1518495 w 1567901"/>
                  <a:gd name="connsiteY16" fmla="*/ 224601 h 727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567901" h="727252">
                    <a:moveTo>
                      <a:pt x="1518495" y="224601"/>
                    </a:moveTo>
                    <a:lnTo>
                      <a:pt x="1195377" y="37795"/>
                    </a:lnTo>
                    <a:cubicBezTo>
                      <a:pt x="1128917" y="-624"/>
                      <a:pt x="1021144" y="-624"/>
                      <a:pt x="954685" y="37795"/>
                    </a:cubicBezTo>
                    <a:lnTo>
                      <a:pt x="781351" y="137585"/>
                    </a:lnTo>
                    <a:cubicBezTo>
                      <a:pt x="714891" y="176004"/>
                      <a:pt x="607118" y="176004"/>
                      <a:pt x="540659" y="137585"/>
                    </a:cubicBezTo>
                    <a:lnTo>
                      <a:pt x="351059" y="28814"/>
                    </a:lnTo>
                    <a:cubicBezTo>
                      <a:pt x="284599" y="-9605"/>
                      <a:pt x="176827" y="-9605"/>
                      <a:pt x="110367" y="28814"/>
                    </a:cubicBezTo>
                    <a:lnTo>
                      <a:pt x="49895" y="63641"/>
                    </a:lnTo>
                    <a:cubicBezTo>
                      <a:pt x="16864" y="82800"/>
                      <a:pt x="0" y="107847"/>
                      <a:pt x="0" y="132894"/>
                    </a:cubicBezTo>
                    <a:cubicBezTo>
                      <a:pt x="0" y="142873"/>
                      <a:pt x="0" y="183787"/>
                      <a:pt x="0" y="193965"/>
                    </a:cubicBezTo>
                    <a:cubicBezTo>
                      <a:pt x="0" y="219212"/>
                      <a:pt x="16465" y="244359"/>
                      <a:pt x="49895" y="263818"/>
                    </a:cubicBezTo>
                    <a:lnTo>
                      <a:pt x="802805" y="698401"/>
                    </a:lnTo>
                    <a:cubicBezTo>
                      <a:pt x="869265" y="736819"/>
                      <a:pt x="977037" y="736919"/>
                      <a:pt x="1043497" y="698401"/>
                    </a:cubicBezTo>
                    <a:lnTo>
                      <a:pt x="1517996" y="424479"/>
                    </a:lnTo>
                    <a:cubicBezTo>
                      <a:pt x="1551225" y="405319"/>
                      <a:pt x="1567890" y="380172"/>
                      <a:pt x="1567890" y="354626"/>
                    </a:cubicBezTo>
                    <a:lnTo>
                      <a:pt x="1567890" y="293855"/>
                    </a:lnTo>
                    <a:cubicBezTo>
                      <a:pt x="1568389" y="269107"/>
                      <a:pt x="1551824" y="243960"/>
                      <a:pt x="1518495" y="224601"/>
                    </a:cubicBezTo>
                    <a:close/>
                  </a:path>
                </a:pathLst>
              </a:custGeom>
              <a:solidFill>
                <a:srgbClr val="37474F"/>
              </a:solidFill>
              <a:ln w="9963" cap="flat">
                <a:noFill/>
                <a:prstDash val="solid"/>
                <a:miter/>
              </a:ln>
            </p:spPr>
            <p:txBody>
              <a:bodyPr rtlCol="0" anchor="ctr"/>
              <a:lstStyle/>
              <a:p>
                <a:pPr defTabSz="685783">
                  <a:buClrTx/>
                  <a:defRPr/>
                </a:pPr>
                <a:endParaRPr lang="en-US" sz="1350" kern="1200" dirty="0">
                  <a:solidFill>
                    <a:prstClr val="black"/>
                  </a:solidFill>
                  <a:latin typeface="Calibri" panose="020F0502020204030204"/>
                  <a:ea typeface="+mn-ea"/>
                </a:endParaRPr>
              </a:p>
            </p:txBody>
          </p:sp>
          <p:sp>
            <p:nvSpPr>
              <p:cNvPr id="2837" name="Freeform: Shape 2836">
                <a:extLst>
                  <a:ext uri="{FF2B5EF4-FFF2-40B4-BE49-F238E27FC236}">
                    <a16:creationId xmlns:a16="http://schemas.microsoft.com/office/drawing/2014/main" id="{89852254-EE9C-F632-708C-0D18B6BD3D5E}"/>
                  </a:ext>
                </a:extLst>
              </p:cNvPr>
              <p:cNvSpPr/>
              <p:nvPr/>
            </p:nvSpPr>
            <p:spPr>
              <a:xfrm>
                <a:off x="4302373" y="4217530"/>
                <a:ext cx="1567852" cy="666442"/>
              </a:xfrm>
              <a:custGeom>
                <a:avLst/>
                <a:gdLst>
                  <a:gd name="connsiteX0" fmla="*/ 49907 w 1567852"/>
                  <a:gd name="connsiteY0" fmla="*/ 202946 h 666442"/>
                  <a:gd name="connsiteX1" fmla="*/ 802818 w 1567852"/>
                  <a:gd name="connsiteY1" fmla="*/ 637629 h 666442"/>
                  <a:gd name="connsiteX2" fmla="*/ 1043510 w 1567852"/>
                  <a:gd name="connsiteY2" fmla="*/ 637629 h 666442"/>
                  <a:gd name="connsiteX3" fmla="*/ 1518008 w 1567852"/>
                  <a:gd name="connsiteY3" fmla="*/ 363707 h 666442"/>
                  <a:gd name="connsiteX4" fmla="*/ 1518008 w 1567852"/>
                  <a:gd name="connsiteY4" fmla="*/ 224601 h 666442"/>
                  <a:gd name="connsiteX5" fmla="*/ 1194890 w 1567852"/>
                  <a:gd name="connsiteY5" fmla="*/ 37795 h 666442"/>
                  <a:gd name="connsiteX6" fmla="*/ 954198 w 1567852"/>
                  <a:gd name="connsiteY6" fmla="*/ 37795 h 666442"/>
                  <a:gd name="connsiteX7" fmla="*/ 780864 w 1567852"/>
                  <a:gd name="connsiteY7" fmla="*/ 137585 h 666442"/>
                  <a:gd name="connsiteX8" fmla="*/ 540172 w 1567852"/>
                  <a:gd name="connsiteY8" fmla="*/ 137585 h 666442"/>
                  <a:gd name="connsiteX9" fmla="*/ 350573 w 1567852"/>
                  <a:gd name="connsiteY9" fmla="*/ 28814 h 666442"/>
                  <a:gd name="connsiteX10" fmla="*/ 109881 w 1567852"/>
                  <a:gd name="connsiteY10" fmla="*/ 28814 h 666442"/>
                  <a:gd name="connsiteX11" fmla="*/ 49408 w 1567852"/>
                  <a:gd name="connsiteY11" fmla="*/ 63641 h 666442"/>
                  <a:gd name="connsiteX12" fmla="*/ 49907 w 1567852"/>
                  <a:gd name="connsiteY12" fmla="*/ 202946 h 6664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67852" h="666442">
                    <a:moveTo>
                      <a:pt x="49907" y="202946"/>
                    </a:moveTo>
                    <a:lnTo>
                      <a:pt x="802818" y="637629"/>
                    </a:lnTo>
                    <a:cubicBezTo>
                      <a:pt x="869278" y="676048"/>
                      <a:pt x="977050" y="676048"/>
                      <a:pt x="1043510" y="637629"/>
                    </a:cubicBezTo>
                    <a:lnTo>
                      <a:pt x="1518008" y="363707"/>
                    </a:lnTo>
                    <a:cubicBezTo>
                      <a:pt x="1584468" y="325388"/>
                      <a:pt x="1584468" y="263119"/>
                      <a:pt x="1518008" y="224601"/>
                    </a:cubicBezTo>
                    <a:lnTo>
                      <a:pt x="1194890" y="37795"/>
                    </a:lnTo>
                    <a:cubicBezTo>
                      <a:pt x="1128431" y="-624"/>
                      <a:pt x="1020658" y="-624"/>
                      <a:pt x="954198" y="37795"/>
                    </a:cubicBezTo>
                    <a:lnTo>
                      <a:pt x="780864" y="137585"/>
                    </a:lnTo>
                    <a:cubicBezTo>
                      <a:pt x="714405" y="176004"/>
                      <a:pt x="606632" y="176004"/>
                      <a:pt x="540172" y="137585"/>
                    </a:cubicBezTo>
                    <a:lnTo>
                      <a:pt x="350573" y="28814"/>
                    </a:lnTo>
                    <a:cubicBezTo>
                      <a:pt x="284113" y="-9605"/>
                      <a:pt x="176340" y="-9605"/>
                      <a:pt x="109881" y="28814"/>
                    </a:cubicBezTo>
                    <a:lnTo>
                      <a:pt x="49408" y="63641"/>
                    </a:lnTo>
                    <a:cubicBezTo>
                      <a:pt x="-16552" y="102259"/>
                      <a:pt x="-16552" y="164528"/>
                      <a:pt x="49907" y="202946"/>
                    </a:cubicBezTo>
                    <a:close/>
                  </a:path>
                </a:pathLst>
              </a:custGeom>
              <a:solidFill>
                <a:srgbClr val="455A64"/>
              </a:solidFill>
              <a:ln w="9963" cap="flat">
                <a:noFill/>
                <a:prstDash val="solid"/>
                <a:miter/>
              </a:ln>
            </p:spPr>
            <p:txBody>
              <a:bodyPr rtlCol="0" anchor="ctr"/>
              <a:lstStyle/>
              <a:p>
                <a:pPr defTabSz="685783">
                  <a:buClrTx/>
                  <a:defRPr/>
                </a:pPr>
                <a:endParaRPr lang="en-US" sz="1350" kern="1200" dirty="0">
                  <a:solidFill>
                    <a:prstClr val="black"/>
                  </a:solidFill>
                  <a:latin typeface="Calibri" panose="020F0502020204030204"/>
                  <a:ea typeface="+mn-ea"/>
                </a:endParaRPr>
              </a:p>
            </p:txBody>
          </p:sp>
          <p:grpSp>
            <p:nvGrpSpPr>
              <p:cNvPr id="2838" name="Graphic 2">
                <a:extLst>
                  <a:ext uri="{FF2B5EF4-FFF2-40B4-BE49-F238E27FC236}">
                    <a16:creationId xmlns:a16="http://schemas.microsoft.com/office/drawing/2014/main" id="{B204D332-DF4D-3A5C-4B0A-02FF30EB59FE}"/>
                  </a:ext>
                </a:extLst>
              </p:cNvPr>
              <p:cNvGrpSpPr/>
              <p:nvPr/>
            </p:nvGrpSpPr>
            <p:grpSpPr>
              <a:xfrm>
                <a:off x="4933368" y="4280869"/>
                <a:ext cx="796629" cy="512024"/>
                <a:chOff x="4933368" y="4280869"/>
                <a:chExt cx="796629" cy="512024"/>
              </a:xfrm>
            </p:grpSpPr>
            <p:sp>
              <p:nvSpPr>
                <p:cNvPr id="2853" name="Freeform: Shape 2852">
                  <a:extLst>
                    <a:ext uri="{FF2B5EF4-FFF2-40B4-BE49-F238E27FC236}">
                      <a16:creationId xmlns:a16="http://schemas.microsoft.com/office/drawing/2014/main" id="{DD6C8B1F-2534-3D27-9531-E22E22516731}"/>
                    </a:ext>
                  </a:extLst>
                </p:cNvPr>
                <p:cNvSpPr/>
                <p:nvPr/>
              </p:nvSpPr>
              <p:spPr>
                <a:xfrm>
                  <a:off x="4933368" y="4302896"/>
                  <a:ext cx="796629" cy="459761"/>
                </a:xfrm>
                <a:custGeom>
                  <a:avLst/>
                  <a:gdLst>
                    <a:gd name="connsiteX0" fmla="*/ 5075 w 796629"/>
                    <a:gd name="connsiteY0" fmla="*/ 203500 h 459761"/>
                    <a:gd name="connsiteX1" fmla="*/ 444148 w 796629"/>
                    <a:gd name="connsiteY1" fmla="*/ 456765 h 459761"/>
                    <a:gd name="connsiteX2" fmla="*/ 468796 w 796629"/>
                    <a:gd name="connsiteY2" fmla="*/ 456765 h 459761"/>
                    <a:gd name="connsiteX3" fmla="*/ 791614 w 796629"/>
                    <a:gd name="connsiteY3" fmla="*/ 270458 h 459761"/>
                    <a:gd name="connsiteX4" fmla="*/ 796178 w 796629"/>
                    <a:gd name="connsiteY4" fmla="*/ 260752 h 459761"/>
                    <a:gd name="connsiteX5" fmla="*/ 791614 w 796629"/>
                    <a:gd name="connsiteY5" fmla="*/ 256188 h 459761"/>
                    <a:gd name="connsiteX6" fmla="*/ 352541 w 796629"/>
                    <a:gd name="connsiteY6" fmla="*/ 2923 h 459761"/>
                    <a:gd name="connsiteX7" fmla="*/ 327893 w 796629"/>
                    <a:gd name="connsiteY7" fmla="*/ 2923 h 459761"/>
                    <a:gd name="connsiteX8" fmla="*/ 5075 w 796629"/>
                    <a:gd name="connsiteY8" fmla="*/ 189329 h 459761"/>
                    <a:gd name="connsiteX9" fmla="*/ 401 w 796629"/>
                    <a:gd name="connsiteY9" fmla="*/ 198826 h 459761"/>
                    <a:gd name="connsiteX10" fmla="*/ 5075 w 796629"/>
                    <a:gd name="connsiteY10" fmla="*/ 203500 h 459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96629" h="459761">
                      <a:moveTo>
                        <a:pt x="5075" y="203500"/>
                      </a:moveTo>
                      <a:lnTo>
                        <a:pt x="444148" y="456765"/>
                      </a:lnTo>
                      <a:cubicBezTo>
                        <a:pt x="451878" y="460760"/>
                        <a:pt x="461065" y="460760"/>
                        <a:pt x="468796" y="456765"/>
                      </a:cubicBezTo>
                      <a:lnTo>
                        <a:pt x="791614" y="270458"/>
                      </a:lnTo>
                      <a:cubicBezTo>
                        <a:pt x="795555" y="269039"/>
                        <a:pt x="797598" y="264693"/>
                        <a:pt x="796178" y="260752"/>
                      </a:cubicBezTo>
                      <a:cubicBezTo>
                        <a:pt x="795413" y="258627"/>
                        <a:pt x="793740" y="256954"/>
                        <a:pt x="791614" y="256188"/>
                      </a:cubicBezTo>
                      <a:lnTo>
                        <a:pt x="352541" y="2923"/>
                      </a:lnTo>
                      <a:cubicBezTo>
                        <a:pt x="344787" y="-974"/>
                        <a:pt x="335647" y="-974"/>
                        <a:pt x="327893" y="2923"/>
                      </a:cubicBezTo>
                      <a:lnTo>
                        <a:pt x="5075" y="189329"/>
                      </a:lnTo>
                      <a:cubicBezTo>
                        <a:pt x="1162" y="190661"/>
                        <a:pt x="-931" y="194913"/>
                        <a:pt x="401" y="198826"/>
                      </a:cubicBezTo>
                      <a:cubicBezTo>
                        <a:pt x="1150" y="201025"/>
                        <a:pt x="2876" y="202751"/>
                        <a:pt x="5075" y="203500"/>
                      </a:cubicBezTo>
                      <a:close/>
                    </a:path>
                  </a:pathLst>
                </a:custGeom>
                <a:solidFill>
                  <a:srgbClr val="000000"/>
                </a:solidFill>
                <a:ln w="9963" cap="flat">
                  <a:noFill/>
                  <a:prstDash val="solid"/>
                  <a:miter/>
                </a:ln>
              </p:spPr>
              <p:txBody>
                <a:bodyPr rtlCol="0" anchor="ctr"/>
                <a:lstStyle/>
                <a:p>
                  <a:pPr defTabSz="685783">
                    <a:buClrTx/>
                    <a:defRPr/>
                  </a:pPr>
                  <a:endParaRPr lang="en-US" sz="1350" kern="1200" dirty="0">
                    <a:solidFill>
                      <a:prstClr val="black"/>
                    </a:solidFill>
                    <a:latin typeface="Calibri" panose="020F0502020204030204"/>
                    <a:ea typeface="+mn-ea"/>
                  </a:endParaRPr>
                </a:p>
              </p:txBody>
            </p:sp>
            <p:sp>
              <p:nvSpPr>
                <p:cNvPr id="2854" name="Freeform: Shape 2853">
                  <a:extLst>
                    <a:ext uri="{FF2B5EF4-FFF2-40B4-BE49-F238E27FC236}">
                      <a16:creationId xmlns:a16="http://schemas.microsoft.com/office/drawing/2014/main" id="{1F7E383E-996A-ACB1-119D-6B6D5A4132EF}"/>
                    </a:ext>
                  </a:extLst>
                </p:cNvPr>
                <p:cNvSpPr/>
                <p:nvPr/>
              </p:nvSpPr>
              <p:spPr>
                <a:xfrm>
                  <a:off x="4933428" y="4333132"/>
                  <a:ext cx="796569" cy="459761"/>
                </a:xfrm>
                <a:custGeom>
                  <a:avLst/>
                  <a:gdLst>
                    <a:gd name="connsiteX0" fmla="*/ 5015 w 796569"/>
                    <a:gd name="connsiteY0" fmla="*/ 203600 h 459761"/>
                    <a:gd name="connsiteX1" fmla="*/ 444088 w 796569"/>
                    <a:gd name="connsiteY1" fmla="*/ 456765 h 459761"/>
                    <a:gd name="connsiteX2" fmla="*/ 468736 w 796569"/>
                    <a:gd name="connsiteY2" fmla="*/ 456765 h 459761"/>
                    <a:gd name="connsiteX3" fmla="*/ 791555 w 796569"/>
                    <a:gd name="connsiteY3" fmla="*/ 270458 h 459761"/>
                    <a:gd name="connsiteX4" fmla="*/ 796119 w 796569"/>
                    <a:gd name="connsiteY4" fmla="*/ 260752 h 459761"/>
                    <a:gd name="connsiteX5" fmla="*/ 791555 w 796569"/>
                    <a:gd name="connsiteY5" fmla="*/ 256188 h 459761"/>
                    <a:gd name="connsiteX6" fmla="*/ 352482 w 796569"/>
                    <a:gd name="connsiteY6" fmla="*/ 2923 h 459761"/>
                    <a:gd name="connsiteX7" fmla="*/ 327834 w 796569"/>
                    <a:gd name="connsiteY7" fmla="*/ 2923 h 459761"/>
                    <a:gd name="connsiteX8" fmla="*/ 5015 w 796569"/>
                    <a:gd name="connsiteY8" fmla="*/ 189329 h 459761"/>
                    <a:gd name="connsiteX9" fmla="*/ 451 w 796569"/>
                    <a:gd name="connsiteY9" fmla="*/ 199035 h 459761"/>
                    <a:gd name="connsiteX10" fmla="*/ 5015 w 796569"/>
                    <a:gd name="connsiteY10" fmla="*/ 203599 h 459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96569" h="459761">
                      <a:moveTo>
                        <a:pt x="5015" y="203600"/>
                      </a:moveTo>
                      <a:lnTo>
                        <a:pt x="444088" y="456765"/>
                      </a:lnTo>
                      <a:cubicBezTo>
                        <a:pt x="451819" y="460760"/>
                        <a:pt x="461006" y="460760"/>
                        <a:pt x="468736" y="456765"/>
                      </a:cubicBezTo>
                      <a:lnTo>
                        <a:pt x="791555" y="270458"/>
                      </a:lnTo>
                      <a:cubicBezTo>
                        <a:pt x="795495" y="269039"/>
                        <a:pt x="797539" y="264693"/>
                        <a:pt x="796119" y="260752"/>
                      </a:cubicBezTo>
                      <a:cubicBezTo>
                        <a:pt x="795353" y="258627"/>
                        <a:pt x="793680" y="256954"/>
                        <a:pt x="791555" y="256188"/>
                      </a:cubicBezTo>
                      <a:lnTo>
                        <a:pt x="352482" y="2923"/>
                      </a:lnTo>
                      <a:cubicBezTo>
                        <a:pt x="344728" y="-974"/>
                        <a:pt x="335588" y="-974"/>
                        <a:pt x="327834" y="2923"/>
                      </a:cubicBezTo>
                      <a:lnTo>
                        <a:pt x="5015" y="189329"/>
                      </a:lnTo>
                      <a:cubicBezTo>
                        <a:pt x="1075" y="190749"/>
                        <a:pt x="-969" y="195095"/>
                        <a:pt x="451" y="199035"/>
                      </a:cubicBezTo>
                      <a:cubicBezTo>
                        <a:pt x="1217" y="201160"/>
                        <a:pt x="2890" y="202834"/>
                        <a:pt x="5015" y="203599"/>
                      </a:cubicBezTo>
                      <a:close/>
                    </a:path>
                  </a:pathLst>
                </a:custGeom>
                <a:solidFill>
                  <a:srgbClr val="000000"/>
                </a:solidFill>
                <a:ln w="9963" cap="flat">
                  <a:noFill/>
                  <a:prstDash val="solid"/>
                  <a:miter/>
                </a:ln>
              </p:spPr>
              <p:txBody>
                <a:bodyPr rtlCol="0" anchor="ctr"/>
                <a:lstStyle/>
                <a:p>
                  <a:pPr defTabSz="685783">
                    <a:buClrTx/>
                    <a:defRPr/>
                  </a:pPr>
                  <a:endParaRPr lang="en-US" sz="1350" kern="1200" dirty="0">
                    <a:solidFill>
                      <a:prstClr val="black"/>
                    </a:solidFill>
                    <a:latin typeface="Calibri" panose="020F0502020204030204"/>
                    <a:ea typeface="+mn-ea"/>
                  </a:endParaRPr>
                </a:p>
              </p:txBody>
            </p:sp>
            <p:sp>
              <p:nvSpPr>
                <p:cNvPr id="2855" name="Freeform: Shape 2854">
                  <a:extLst>
                    <a:ext uri="{FF2B5EF4-FFF2-40B4-BE49-F238E27FC236}">
                      <a16:creationId xmlns:a16="http://schemas.microsoft.com/office/drawing/2014/main" id="{25CF2304-3722-3D5D-6D42-103DE917CBB9}"/>
                    </a:ext>
                  </a:extLst>
                </p:cNvPr>
                <p:cNvSpPr/>
                <p:nvPr/>
              </p:nvSpPr>
              <p:spPr>
                <a:xfrm>
                  <a:off x="4933428" y="4314771"/>
                  <a:ext cx="795671" cy="459761"/>
                </a:xfrm>
                <a:custGeom>
                  <a:avLst/>
                  <a:gdLst>
                    <a:gd name="connsiteX0" fmla="*/ 5015 w 795671"/>
                    <a:gd name="connsiteY0" fmla="*/ 203599 h 459761"/>
                    <a:gd name="connsiteX1" fmla="*/ 444088 w 795671"/>
                    <a:gd name="connsiteY1" fmla="*/ 456765 h 459761"/>
                    <a:gd name="connsiteX2" fmla="*/ 468736 w 795671"/>
                    <a:gd name="connsiteY2" fmla="*/ 456765 h 459761"/>
                    <a:gd name="connsiteX3" fmla="*/ 790657 w 795671"/>
                    <a:gd name="connsiteY3" fmla="*/ 270458 h 459761"/>
                    <a:gd name="connsiteX4" fmla="*/ 795221 w 795671"/>
                    <a:gd name="connsiteY4" fmla="*/ 260752 h 459761"/>
                    <a:gd name="connsiteX5" fmla="*/ 790657 w 795671"/>
                    <a:gd name="connsiteY5" fmla="*/ 256188 h 459761"/>
                    <a:gd name="connsiteX6" fmla="*/ 351584 w 795671"/>
                    <a:gd name="connsiteY6" fmla="*/ 2923 h 459761"/>
                    <a:gd name="connsiteX7" fmla="*/ 326936 w 795671"/>
                    <a:gd name="connsiteY7" fmla="*/ 2923 h 459761"/>
                    <a:gd name="connsiteX8" fmla="*/ 5015 w 795671"/>
                    <a:gd name="connsiteY8" fmla="*/ 189329 h 459761"/>
                    <a:gd name="connsiteX9" fmla="*/ 451 w 795671"/>
                    <a:gd name="connsiteY9" fmla="*/ 199035 h 459761"/>
                    <a:gd name="connsiteX10" fmla="*/ 5015 w 795671"/>
                    <a:gd name="connsiteY10" fmla="*/ 203599 h 459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95671" h="459761">
                      <a:moveTo>
                        <a:pt x="5015" y="203599"/>
                      </a:moveTo>
                      <a:lnTo>
                        <a:pt x="444088" y="456765"/>
                      </a:lnTo>
                      <a:cubicBezTo>
                        <a:pt x="451819" y="460760"/>
                        <a:pt x="461006" y="460760"/>
                        <a:pt x="468736" y="456765"/>
                      </a:cubicBezTo>
                      <a:lnTo>
                        <a:pt x="790657" y="270458"/>
                      </a:lnTo>
                      <a:cubicBezTo>
                        <a:pt x="794597" y="269039"/>
                        <a:pt x="796641" y="264693"/>
                        <a:pt x="795221" y="260752"/>
                      </a:cubicBezTo>
                      <a:cubicBezTo>
                        <a:pt x="794455" y="258627"/>
                        <a:pt x="792782" y="256954"/>
                        <a:pt x="790657" y="256188"/>
                      </a:cubicBezTo>
                      <a:lnTo>
                        <a:pt x="351584" y="2923"/>
                      </a:lnTo>
                      <a:cubicBezTo>
                        <a:pt x="343830" y="-974"/>
                        <a:pt x="334689" y="-974"/>
                        <a:pt x="326936" y="2923"/>
                      </a:cubicBezTo>
                      <a:lnTo>
                        <a:pt x="5015" y="189329"/>
                      </a:lnTo>
                      <a:cubicBezTo>
                        <a:pt x="1075" y="190749"/>
                        <a:pt x="-969" y="195095"/>
                        <a:pt x="451" y="199035"/>
                      </a:cubicBezTo>
                      <a:cubicBezTo>
                        <a:pt x="1217" y="201160"/>
                        <a:pt x="2890" y="202834"/>
                        <a:pt x="5015" y="203599"/>
                      </a:cubicBezTo>
                      <a:close/>
                    </a:path>
                  </a:pathLst>
                </a:custGeom>
                <a:solidFill>
                  <a:srgbClr val="EBEBEB"/>
                </a:solidFill>
                <a:ln w="9963" cap="flat">
                  <a:noFill/>
                  <a:prstDash val="solid"/>
                  <a:miter/>
                </a:ln>
              </p:spPr>
              <p:txBody>
                <a:bodyPr rtlCol="0" anchor="ctr"/>
                <a:lstStyle/>
                <a:p>
                  <a:pPr defTabSz="685783">
                    <a:buClrTx/>
                    <a:defRPr/>
                  </a:pPr>
                  <a:endParaRPr lang="en-US" sz="1350" kern="1200" dirty="0">
                    <a:solidFill>
                      <a:prstClr val="black"/>
                    </a:solidFill>
                    <a:latin typeface="Calibri" panose="020F0502020204030204"/>
                    <a:ea typeface="+mn-ea"/>
                  </a:endParaRPr>
                </a:p>
              </p:txBody>
            </p:sp>
            <p:sp>
              <p:nvSpPr>
                <p:cNvPr id="2856" name="Freeform: Shape 2855">
                  <a:extLst>
                    <a:ext uri="{FF2B5EF4-FFF2-40B4-BE49-F238E27FC236}">
                      <a16:creationId xmlns:a16="http://schemas.microsoft.com/office/drawing/2014/main" id="{0D055041-51C9-5395-DB99-5FB12569E9DB}"/>
                    </a:ext>
                  </a:extLst>
                </p:cNvPr>
                <p:cNvSpPr/>
                <p:nvPr/>
              </p:nvSpPr>
              <p:spPr>
                <a:xfrm>
                  <a:off x="4944530" y="4314571"/>
                  <a:ext cx="772768" cy="437536"/>
                </a:xfrm>
                <a:custGeom>
                  <a:avLst/>
                  <a:gdLst>
                    <a:gd name="connsiteX0" fmla="*/ 457434 w 772768"/>
                    <a:gd name="connsiteY0" fmla="*/ 434412 h 437536"/>
                    <a:gd name="connsiteX1" fmla="*/ 772769 w 772768"/>
                    <a:gd name="connsiteY1" fmla="*/ 252396 h 437536"/>
                    <a:gd name="connsiteX2" fmla="*/ 340880 w 772768"/>
                    <a:gd name="connsiteY2" fmla="*/ 2923 h 437536"/>
                    <a:gd name="connsiteX3" fmla="*/ 316232 w 772768"/>
                    <a:gd name="connsiteY3" fmla="*/ 2923 h 437536"/>
                    <a:gd name="connsiteX4" fmla="*/ 0 w 772768"/>
                    <a:gd name="connsiteY4" fmla="*/ 185438 h 437536"/>
                    <a:gd name="connsiteX5" fmla="*/ 430890 w 772768"/>
                    <a:gd name="connsiteY5" fmla="*/ 434213 h 437536"/>
                    <a:gd name="connsiteX6" fmla="*/ 457434 w 772768"/>
                    <a:gd name="connsiteY6" fmla="*/ 434412 h 437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72768" h="437536">
                      <a:moveTo>
                        <a:pt x="457434" y="434412"/>
                      </a:moveTo>
                      <a:lnTo>
                        <a:pt x="772769" y="252396"/>
                      </a:lnTo>
                      <a:lnTo>
                        <a:pt x="340880" y="2923"/>
                      </a:lnTo>
                      <a:cubicBezTo>
                        <a:pt x="333127" y="-974"/>
                        <a:pt x="323986" y="-974"/>
                        <a:pt x="316232" y="2923"/>
                      </a:cubicBezTo>
                      <a:lnTo>
                        <a:pt x="0" y="185438"/>
                      </a:lnTo>
                      <a:lnTo>
                        <a:pt x="430890" y="434213"/>
                      </a:lnTo>
                      <a:cubicBezTo>
                        <a:pt x="439184" y="438573"/>
                        <a:pt x="449076" y="438647"/>
                        <a:pt x="457434" y="434412"/>
                      </a:cubicBezTo>
                      <a:close/>
                    </a:path>
                  </a:pathLst>
                </a:custGeom>
                <a:solidFill>
                  <a:srgbClr val="E0E0E0"/>
                </a:solidFill>
                <a:ln w="9963" cap="flat">
                  <a:noFill/>
                  <a:prstDash val="solid"/>
                  <a:miter/>
                </a:ln>
              </p:spPr>
              <p:txBody>
                <a:bodyPr rtlCol="0" anchor="ctr"/>
                <a:lstStyle/>
                <a:p>
                  <a:pPr defTabSz="685783">
                    <a:buClrTx/>
                    <a:defRPr/>
                  </a:pPr>
                  <a:endParaRPr lang="en-US" sz="1350" kern="1200" dirty="0">
                    <a:solidFill>
                      <a:prstClr val="black"/>
                    </a:solidFill>
                    <a:latin typeface="Calibri" panose="020F0502020204030204"/>
                    <a:ea typeface="+mn-ea"/>
                  </a:endParaRPr>
                </a:p>
              </p:txBody>
            </p:sp>
            <p:sp>
              <p:nvSpPr>
                <p:cNvPr id="2857" name="Freeform: Shape 2856">
                  <a:extLst>
                    <a:ext uri="{FF2B5EF4-FFF2-40B4-BE49-F238E27FC236}">
                      <a16:creationId xmlns:a16="http://schemas.microsoft.com/office/drawing/2014/main" id="{E51DDABB-4B15-DFF5-76F3-255FBF06CC76}"/>
                    </a:ext>
                  </a:extLst>
                </p:cNvPr>
                <p:cNvSpPr/>
                <p:nvPr/>
              </p:nvSpPr>
              <p:spPr>
                <a:xfrm>
                  <a:off x="4933428" y="4280869"/>
                  <a:ext cx="796569" cy="459761"/>
                </a:xfrm>
                <a:custGeom>
                  <a:avLst/>
                  <a:gdLst>
                    <a:gd name="connsiteX0" fmla="*/ 5015 w 796569"/>
                    <a:gd name="connsiteY0" fmla="*/ 203573 h 459761"/>
                    <a:gd name="connsiteX1" fmla="*/ 444088 w 796569"/>
                    <a:gd name="connsiteY1" fmla="*/ 456838 h 459761"/>
                    <a:gd name="connsiteX2" fmla="*/ 468736 w 796569"/>
                    <a:gd name="connsiteY2" fmla="*/ 456838 h 459761"/>
                    <a:gd name="connsiteX3" fmla="*/ 791555 w 796569"/>
                    <a:gd name="connsiteY3" fmla="*/ 270432 h 459761"/>
                    <a:gd name="connsiteX4" fmla="*/ 796119 w 796569"/>
                    <a:gd name="connsiteY4" fmla="*/ 260726 h 459761"/>
                    <a:gd name="connsiteX5" fmla="*/ 791555 w 796569"/>
                    <a:gd name="connsiteY5" fmla="*/ 256162 h 459761"/>
                    <a:gd name="connsiteX6" fmla="*/ 352482 w 796569"/>
                    <a:gd name="connsiteY6" fmla="*/ 2996 h 459761"/>
                    <a:gd name="connsiteX7" fmla="*/ 327834 w 796569"/>
                    <a:gd name="connsiteY7" fmla="*/ 2996 h 459761"/>
                    <a:gd name="connsiteX8" fmla="*/ 5015 w 796569"/>
                    <a:gd name="connsiteY8" fmla="*/ 189303 h 459761"/>
                    <a:gd name="connsiteX9" fmla="*/ 451 w 796569"/>
                    <a:gd name="connsiteY9" fmla="*/ 199009 h 459761"/>
                    <a:gd name="connsiteX10" fmla="*/ 5015 w 796569"/>
                    <a:gd name="connsiteY10" fmla="*/ 203573 h 459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96569" h="459761">
                      <a:moveTo>
                        <a:pt x="5015" y="203573"/>
                      </a:moveTo>
                      <a:lnTo>
                        <a:pt x="444088" y="456838"/>
                      </a:lnTo>
                      <a:cubicBezTo>
                        <a:pt x="451842" y="460736"/>
                        <a:pt x="460982" y="460736"/>
                        <a:pt x="468736" y="456838"/>
                      </a:cubicBezTo>
                      <a:lnTo>
                        <a:pt x="791555" y="270432"/>
                      </a:lnTo>
                      <a:cubicBezTo>
                        <a:pt x="795495" y="269012"/>
                        <a:pt x="797539" y="264666"/>
                        <a:pt x="796119" y="260726"/>
                      </a:cubicBezTo>
                      <a:cubicBezTo>
                        <a:pt x="795353" y="258601"/>
                        <a:pt x="793680" y="256928"/>
                        <a:pt x="791555" y="256162"/>
                      </a:cubicBezTo>
                      <a:lnTo>
                        <a:pt x="352482" y="2996"/>
                      </a:lnTo>
                      <a:cubicBezTo>
                        <a:pt x="344751" y="-999"/>
                        <a:pt x="335564" y="-999"/>
                        <a:pt x="327834" y="2996"/>
                      </a:cubicBezTo>
                      <a:lnTo>
                        <a:pt x="5015" y="189303"/>
                      </a:lnTo>
                      <a:cubicBezTo>
                        <a:pt x="1075" y="190723"/>
                        <a:pt x="-969" y="195068"/>
                        <a:pt x="451" y="199009"/>
                      </a:cubicBezTo>
                      <a:cubicBezTo>
                        <a:pt x="1217" y="201134"/>
                        <a:pt x="2890" y="202807"/>
                        <a:pt x="5015" y="203573"/>
                      </a:cubicBezTo>
                      <a:close/>
                    </a:path>
                  </a:pathLst>
                </a:custGeom>
                <a:solidFill>
                  <a:srgbClr val="FAFAFA"/>
                </a:solidFill>
                <a:ln w="9963" cap="flat">
                  <a:noFill/>
                  <a:prstDash val="solid"/>
                  <a:miter/>
                </a:ln>
              </p:spPr>
              <p:txBody>
                <a:bodyPr rtlCol="0" anchor="ctr"/>
                <a:lstStyle/>
                <a:p>
                  <a:pPr defTabSz="685783">
                    <a:buClrTx/>
                    <a:defRPr/>
                  </a:pPr>
                  <a:endParaRPr lang="en-US" sz="1350" kern="1200" dirty="0">
                    <a:solidFill>
                      <a:prstClr val="black"/>
                    </a:solidFill>
                    <a:latin typeface="Calibri" panose="020F0502020204030204"/>
                    <a:ea typeface="+mn-ea"/>
                  </a:endParaRPr>
                </a:p>
              </p:txBody>
            </p:sp>
            <p:sp>
              <p:nvSpPr>
                <p:cNvPr id="2858" name="Freeform: Shape 2857">
                  <a:extLst>
                    <a:ext uri="{FF2B5EF4-FFF2-40B4-BE49-F238E27FC236}">
                      <a16:creationId xmlns:a16="http://schemas.microsoft.com/office/drawing/2014/main" id="{32D60467-E5BB-710B-922D-BED954DDC45F}"/>
                    </a:ext>
                  </a:extLst>
                </p:cNvPr>
                <p:cNvSpPr/>
                <p:nvPr/>
              </p:nvSpPr>
              <p:spPr>
                <a:xfrm>
                  <a:off x="5550950" y="4520266"/>
                  <a:ext cx="100088" cy="57180"/>
                </a:xfrm>
                <a:custGeom>
                  <a:avLst/>
                  <a:gdLst>
                    <a:gd name="connsiteX0" fmla="*/ 14270 w 100088"/>
                    <a:gd name="connsiteY0" fmla="*/ 31035 h 57180"/>
                    <a:gd name="connsiteX1" fmla="*/ 12074 w 100088"/>
                    <a:gd name="connsiteY1" fmla="*/ 31035 h 57180"/>
                    <a:gd name="connsiteX2" fmla="*/ 9779 w 100088"/>
                    <a:gd name="connsiteY2" fmla="*/ 31035 h 57180"/>
                    <a:gd name="connsiteX3" fmla="*/ 898 w 100088"/>
                    <a:gd name="connsiteY3" fmla="*/ 25945 h 57180"/>
                    <a:gd name="connsiteX4" fmla="*/ 0 w 100088"/>
                    <a:gd name="connsiteY4" fmla="*/ 24648 h 57180"/>
                    <a:gd name="connsiteX5" fmla="*/ 898 w 100088"/>
                    <a:gd name="connsiteY5" fmla="*/ 23351 h 57180"/>
                    <a:gd name="connsiteX6" fmla="*/ 40814 w 100088"/>
                    <a:gd name="connsiteY6" fmla="*/ 499 h 57180"/>
                    <a:gd name="connsiteX7" fmla="*/ 43009 w 100088"/>
                    <a:gd name="connsiteY7" fmla="*/ 0 h 57180"/>
                    <a:gd name="connsiteX8" fmla="*/ 45304 w 100088"/>
                    <a:gd name="connsiteY8" fmla="*/ 499 h 57180"/>
                    <a:gd name="connsiteX9" fmla="*/ 99091 w 100088"/>
                    <a:gd name="connsiteY9" fmla="*/ 31634 h 57180"/>
                    <a:gd name="connsiteX10" fmla="*/ 100089 w 100088"/>
                    <a:gd name="connsiteY10" fmla="*/ 32931 h 57180"/>
                    <a:gd name="connsiteX11" fmla="*/ 99091 w 100088"/>
                    <a:gd name="connsiteY11" fmla="*/ 34228 h 57180"/>
                    <a:gd name="connsiteX12" fmla="*/ 60273 w 100088"/>
                    <a:gd name="connsiteY12" fmla="*/ 56681 h 57180"/>
                    <a:gd name="connsiteX13" fmla="*/ 58077 w 100088"/>
                    <a:gd name="connsiteY13" fmla="*/ 57180 h 57180"/>
                    <a:gd name="connsiteX14" fmla="*/ 55782 w 100088"/>
                    <a:gd name="connsiteY14" fmla="*/ 56681 h 57180"/>
                    <a:gd name="connsiteX15" fmla="*/ 46901 w 100088"/>
                    <a:gd name="connsiteY15" fmla="*/ 51591 h 57180"/>
                    <a:gd name="connsiteX16" fmla="*/ 46003 w 100088"/>
                    <a:gd name="connsiteY16" fmla="*/ 50294 h 57180"/>
                    <a:gd name="connsiteX17" fmla="*/ 46901 w 100088"/>
                    <a:gd name="connsiteY17" fmla="*/ 48997 h 57180"/>
                    <a:gd name="connsiteX18" fmla="*/ 72647 w 100088"/>
                    <a:gd name="connsiteY18" fmla="*/ 34128 h 57180"/>
                    <a:gd name="connsiteX19" fmla="*/ 63566 w 100088"/>
                    <a:gd name="connsiteY19" fmla="*/ 28939 h 57180"/>
                    <a:gd name="connsiteX20" fmla="*/ 39716 w 100088"/>
                    <a:gd name="connsiteY20" fmla="*/ 42710 h 57180"/>
                    <a:gd name="connsiteX21" fmla="*/ 37521 w 100088"/>
                    <a:gd name="connsiteY21" fmla="*/ 43209 h 57180"/>
                    <a:gd name="connsiteX22" fmla="*/ 35226 w 100088"/>
                    <a:gd name="connsiteY22" fmla="*/ 42710 h 57180"/>
                    <a:gd name="connsiteX23" fmla="*/ 26444 w 100088"/>
                    <a:gd name="connsiteY23" fmla="*/ 37621 h 57180"/>
                    <a:gd name="connsiteX24" fmla="*/ 25546 w 100088"/>
                    <a:gd name="connsiteY24" fmla="*/ 36324 h 57180"/>
                    <a:gd name="connsiteX25" fmla="*/ 26145 w 100088"/>
                    <a:gd name="connsiteY25" fmla="*/ 35026 h 57180"/>
                    <a:gd name="connsiteX26" fmla="*/ 49994 w 100088"/>
                    <a:gd name="connsiteY26" fmla="*/ 21255 h 57180"/>
                    <a:gd name="connsiteX27" fmla="*/ 40614 w 100088"/>
                    <a:gd name="connsiteY27" fmla="*/ 15867 h 57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00088" h="57180">
                      <a:moveTo>
                        <a:pt x="14270" y="31035"/>
                      </a:moveTo>
                      <a:cubicBezTo>
                        <a:pt x="13552" y="31240"/>
                        <a:pt x="12792" y="31240"/>
                        <a:pt x="12074" y="31035"/>
                      </a:cubicBezTo>
                      <a:cubicBezTo>
                        <a:pt x="11325" y="31254"/>
                        <a:pt x="10529" y="31254"/>
                        <a:pt x="9779" y="31035"/>
                      </a:cubicBezTo>
                      <a:lnTo>
                        <a:pt x="898" y="25945"/>
                      </a:lnTo>
                      <a:cubicBezTo>
                        <a:pt x="299" y="25945"/>
                        <a:pt x="0" y="25147"/>
                        <a:pt x="0" y="24648"/>
                      </a:cubicBezTo>
                      <a:cubicBezTo>
                        <a:pt x="0" y="24149"/>
                        <a:pt x="0" y="23750"/>
                        <a:pt x="898" y="23351"/>
                      </a:cubicBezTo>
                      <a:lnTo>
                        <a:pt x="40814" y="499"/>
                      </a:lnTo>
                      <a:cubicBezTo>
                        <a:pt x="41496" y="161"/>
                        <a:pt x="42248" y="-10"/>
                        <a:pt x="43009" y="0"/>
                      </a:cubicBezTo>
                      <a:cubicBezTo>
                        <a:pt x="43801" y="2"/>
                        <a:pt x="44583" y="173"/>
                        <a:pt x="45304" y="499"/>
                      </a:cubicBezTo>
                      <a:lnTo>
                        <a:pt x="99091" y="31634"/>
                      </a:lnTo>
                      <a:cubicBezTo>
                        <a:pt x="99668" y="31806"/>
                        <a:pt x="100071" y="32328"/>
                        <a:pt x="100089" y="32931"/>
                      </a:cubicBezTo>
                      <a:cubicBezTo>
                        <a:pt x="100089" y="32931"/>
                        <a:pt x="100089" y="33829"/>
                        <a:pt x="99091" y="34228"/>
                      </a:cubicBezTo>
                      <a:lnTo>
                        <a:pt x="60273" y="56681"/>
                      </a:lnTo>
                      <a:cubicBezTo>
                        <a:pt x="59587" y="57009"/>
                        <a:pt x="58837" y="57179"/>
                        <a:pt x="58077" y="57180"/>
                      </a:cubicBezTo>
                      <a:cubicBezTo>
                        <a:pt x="57284" y="57191"/>
                        <a:pt x="56499" y="57020"/>
                        <a:pt x="55782" y="56681"/>
                      </a:cubicBezTo>
                      <a:lnTo>
                        <a:pt x="46901" y="51591"/>
                      </a:lnTo>
                      <a:cubicBezTo>
                        <a:pt x="46302" y="51591"/>
                        <a:pt x="46003" y="50793"/>
                        <a:pt x="46003" y="50294"/>
                      </a:cubicBezTo>
                      <a:cubicBezTo>
                        <a:pt x="46032" y="49726"/>
                        <a:pt x="46380" y="49224"/>
                        <a:pt x="46901" y="48997"/>
                      </a:cubicBezTo>
                      <a:lnTo>
                        <a:pt x="72647" y="34128"/>
                      </a:lnTo>
                      <a:lnTo>
                        <a:pt x="63566" y="28939"/>
                      </a:lnTo>
                      <a:lnTo>
                        <a:pt x="39716" y="42710"/>
                      </a:lnTo>
                      <a:cubicBezTo>
                        <a:pt x="39034" y="43048"/>
                        <a:pt x="38282" y="43219"/>
                        <a:pt x="37521" y="43209"/>
                      </a:cubicBezTo>
                      <a:cubicBezTo>
                        <a:pt x="36728" y="43220"/>
                        <a:pt x="35942" y="43050"/>
                        <a:pt x="35226" y="42710"/>
                      </a:cubicBezTo>
                      <a:lnTo>
                        <a:pt x="26444" y="37621"/>
                      </a:lnTo>
                      <a:cubicBezTo>
                        <a:pt x="25845" y="37621"/>
                        <a:pt x="25546" y="36822"/>
                        <a:pt x="25546" y="36324"/>
                      </a:cubicBezTo>
                      <a:cubicBezTo>
                        <a:pt x="25513" y="35818"/>
                        <a:pt x="25738" y="35330"/>
                        <a:pt x="26145" y="35026"/>
                      </a:cubicBezTo>
                      <a:lnTo>
                        <a:pt x="49994" y="21255"/>
                      </a:lnTo>
                      <a:lnTo>
                        <a:pt x="40614" y="15867"/>
                      </a:lnTo>
                      <a:close/>
                    </a:path>
                  </a:pathLst>
                </a:custGeom>
                <a:solidFill>
                  <a:srgbClr val="455A64"/>
                </a:solidFill>
                <a:ln w="9963" cap="flat">
                  <a:noFill/>
                  <a:prstDash val="solid"/>
                  <a:miter/>
                </a:ln>
              </p:spPr>
              <p:txBody>
                <a:bodyPr rtlCol="0" anchor="ctr"/>
                <a:lstStyle/>
                <a:p>
                  <a:pPr defTabSz="685783">
                    <a:buClrTx/>
                    <a:defRPr/>
                  </a:pPr>
                  <a:endParaRPr lang="en-US" sz="1350" kern="1200" dirty="0">
                    <a:solidFill>
                      <a:prstClr val="black"/>
                    </a:solidFill>
                    <a:latin typeface="Calibri" panose="020F0502020204030204"/>
                    <a:ea typeface="+mn-ea"/>
                  </a:endParaRPr>
                </a:p>
              </p:txBody>
            </p:sp>
            <p:sp>
              <p:nvSpPr>
                <p:cNvPr id="2859" name="Freeform: Shape 2858">
                  <a:extLst>
                    <a:ext uri="{FF2B5EF4-FFF2-40B4-BE49-F238E27FC236}">
                      <a16:creationId xmlns:a16="http://schemas.microsoft.com/office/drawing/2014/main" id="{DCC1DC0E-10B3-3F80-E95E-32AD61673E46}"/>
                    </a:ext>
                  </a:extLst>
                </p:cNvPr>
                <p:cNvSpPr/>
                <p:nvPr/>
              </p:nvSpPr>
              <p:spPr>
                <a:xfrm>
                  <a:off x="5488581" y="4548209"/>
                  <a:ext cx="112462" cy="64362"/>
                </a:xfrm>
                <a:custGeom>
                  <a:avLst/>
                  <a:gdLst>
                    <a:gd name="connsiteX0" fmla="*/ 44706 w 112462"/>
                    <a:gd name="connsiteY0" fmla="*/ 25644 h 64362"/>
                    <a:gd name="connsiteX1" fmla="*/ 40415 w 112462"/>
                    <a:gd name="connsiteY1" fmla="*/ 10875 h 64362"/>
                    <a:gd name="connsiteX2" fmla="*/ 40415 w 112462"/>
                    <a:gd name="connsiteY2" fmla="*/ 9379 h 64362"/>
                    <a:gd name="connsiteX3" fmla="*/ 42211 w 112462"/>
                    <a:gd name="connsiteY3" fmla="*/ 7782 h 64362"/>
                    <a:gd name="connsiteX4" fmla="*/ 54884 w 112462"/>
                    <a:gd name="connsiteY4" fmla="*/ 497 h 64362"/>
                    <a:gd name="connsiteX5" fmla="*/ 58477 w 112462"/>
                    <a:gd name="connsiteY5" fmla="*/ 497 h 64362"/>
                    <a:gd name="connsiteX6" fmla="*/ 58477 w 112462"/>
                    <a:gd name="connsiteY6" fmla="*/ 497 h 64362"/>
                    <a:gd name="connsiteX7" fmla="*/ 58477 w 112462"/>
                    <a:gd name="connsiteY7" fmla="*/ 497 h 64362"/>
                    <a:gd name="connsiteX8" fmla="*/ 66160 w 112462"/>
                    <a:gd name="connsiteY8" fmla="*/ 27241 h 64362"/>
                    <a:gd name="connsiteX9" fmla="*/ 110567 w 112462"/>
                    <a:gd name="connsiteY9" fmla="*/ 31532 h 64362"/>
                    <a:gd name="connsiteX10" fmla="*/ 111664 w 112462"/>
                    <a:gd name="connsiteY10" fmla="*/ 31532 h 64362"/>
                    <a:gd name="connsiteX11" fmla="*/ 112463 w 112462"/>
                    <a:gd name="connsiteY11" fmla="*/ 32629 h 64362"/>
                    <a:gd name="connsiteX12" fmla="*/ 111664 w 112462"/>
                    <a:gd name="connsiteY12" fmla="*/ 33627 h 64362"/>
                    <a:gd name="connsiteX13" fmla="*/ 99091 w 112462"/>
                    <a:gd name="connsiteY13" fmla="*/ 40912 h 64362"/>
                    <a:gd name="connsiteX14" fmla="*/ 95898 w 112462"/>
                    <a:gd name="connsiteY14" fmla="*/ 41810 h 64362"/>
                    <a:gd name="connsiteX15" fmla="*/ 93503 w 112462"/>
                    <a:gd name="connsiteY15" fmla="*/ 41810 h 64362"/>
                    <a:gd name="connsiteX16" fmla="*/ 69354 w 112462"/>
                    <a:gd name="connsiteY16" fmla="*/ 39515 h 64362"/>
                    <a:gd name="connsiteX17" fmla="*/ 73645 w 112462"/>
                    <a:gd name="connsiteY17" fmla="*/ 53286 h 64362"/>
                    <a:gd name="connsiteX18" fmla="*/ 73645 w 112462"/>
                    <a:gd name="connsiteY18" fmla="*/ 54683 h 64362"/>
                    <a:gd name="connsiteX19" fmla="*/ 72048 w 112462"/>
                    <a:gd name="connsiteY19" fmla="*/ 56579 h 64362"/>
                    <a:gd name="connsiteX20" fmla="*/ 59275 w 112462"/>
                    <a:gd name="connsiteY20" fmla="*/ 63864 h 64362"/>
                    <a:gd name="connsiteX21" fmla="*/ 57479 w 112462"/>
                    <a:gd name="connsiteY21" fmla="*/ 64362 h 64362"/>
                    <a:gd name="connsiteX22" fmla="*/ 55583 w 112462"/>
                    <a:gd name="connsiteY22" fmla="*/ 63864 h 64362"/>
                    <a:gd name="connsiteX23" fmla="*/ 54984 w 112462"/>
                    <a:gd name="connsiteY23" fmla="*/ 63165 h 64362"/>
                    <a:gd name="connsiteX24" fmla="*/ 47201 w 112462"/>
                    <a:gd name="connsiteY24" fmla="*/ 37320 h 64362"/>
                    <a:gd name="connsiteX25" fmla="*/ 1497 w 112462"/>
                    <a:gd name="connsiteY25" fmla="*/ 33029 h 64362"/>
                    <a:gd name="connsiteX26" fmla="*/ 699 w 112462"/>
                    <a:gd name="connsiteY26" fmla="*/ 33029 h 64362"/>
                    <a:gd name="connsiteX27" fmla="*/ 699 w 112462"/>
                    <a:gd name="connsiteY27" fmla="*/ 33029 h 64362"/>
                    <a:gd name="connsiteX28" fmla="*/ 0 w 112462"/>
                    <a:gd name="connsiteY28" fmla="*/ 31931 h 64362"/>
                    <a:gd name="connsiteX29" fmla="*/ 699 w 112462"/>
                    <a:gd name="connsiteY29" fmla="*/ 30933 h 64362"/>
                    <a:gd name="connsiteX30" fmla="*/ 13372 w 112462"/>
                    <a:gd name="connsiteY30" fmla="*/ 23648 h 64362"/>
                    <a:gd name="connsiteX31" fmla="*/ 16266 w 112462"/>
                    <a:gd name="connsiteY31" fmla="*/ 22650 h 64362"/>
                    <a:gd name="connsiteX32" fmla="*/ 18760 w 112462"/>
                    <a:gd name="connsiteY32" fmla="*/ 22650 h 64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12462" h="64362">
                      <a:moveTo>
                        <a:pt x="44706" y="25644"/>
                      </a:moveTo>
                      <a:lnTo>
                        <a:pt x="40415" y="10875"/>
                      </a:lnTo>
                      <a:cubicBezTo>
                        <a:pt x="40320" y="10381"/>
                        <a:pt x="40320" y="9873"/>
                        <a:pt x="40415" y="9379"/>
                      </a:cubicBezTo>
                      <a:cubicBezTo>
                        <a:pt x="40415" y="9379"/>
                        <a:pt x="41014" y="8381"/>
                        <a:pt x="42211" y="7782"/>
                      </a:cubicBezTo>
                      <a:lnTo>
                        <a:pt x="54884" y="497"/>
                      </a:lnTo>
                      <a:cubicBezTo>
                        <a:pt x="55990" y="-166"/>
                        <a:pt x="57371" y="-166"/>
                        <a:pt x="58477" y="497"/>
                      </a:cubicBezTo>
                      <a:lnTo>
                        <a:pt x="58477" y="497"/>
                      </a:lnTo>
                      <a:lnTo>
                        <a:pt x="58477" y="497"/>
                      </a:lnTo>
                      <a:lnTo>
                        <a:pt x="66160" y="27241"/>
                      </a:lnTo>
                      <a:lnTo>
                        <a:pt x="110567" y="31532"/>
                      </a:lnTo>
                      <a:cubicBezTo>
                        <a:pt x="110927" y="31443"/>
                        <a:pt x="111304" y="31443"/>
                        <a:pt x="111664" y="31532"/>
                      </a:cubicBezTo>
                      <a:cubicBezTo>
                        <a:pt x="111664" y="31532"/>
                        <a:pt x="112463" y="32131"/>
                        <a:pt x="112463" y="32629"/>
                      </a:cubicBezTo>
                      <a:cubicBezTo>
                        <a:pt x="112463" y="33128"/>
                        <a:pt x="112463" y="33328"/>
                        <a:pt x="111664" y="33627"/>
                      </a:cubicBezTo>
                      <a:lnTo>
                        <a:pt x="99091" y="40912"/>
                      </a:lnTo>
                      <a:cubicBezTo>
                        <a:pt x="98117" y="41471"/>
                        <a:pt x="97020" y="41780"/>
                        <a:pt x="95898" y="41810"/>
                      </a:cubicBezTo>
                      <a:lnTo>
                        <a:pt x="93503" y="41810"/>
                      </a:lnTo>
                      <a:lnTo>
                        <a:pt x="69354" y="39515"/>
                      </a:lnTo>
                      <a:lnTo>
                        <a:pt x="73645" y="53286"/>
                      </a:lnTo>
                      <a:cubicBezTo>
                        <a:pt x="73674" y="53751"/>
                        <a:pt x="73674" y="54218"/>
                        <a:pt x="73645" y="54683"/>
                      </a:cubicBezTo>
                      <a:cubicBezTo>
                        <a:pt x="73645" y="55281"/>
                        <a:pt x="73645" y="55880"/>
                        <a:pt x="72048" y="56579"/>
                      </a:cubicBezTo>
                      <a:lnTo>
                        <a:pt x="59275" y="63864"/>
                      </a:lnTo>
                      <a:cubicBezTo>
                        <a:pt x="58733" y="64189"/>
                        <a:pt x="58112" y="64362"/>
                        <a:pt x="57479" y="64362"/>
                      </a:cubicBezTo>
                      <a:cubicBezTo>
                        <a:pt x="56819" y="64329"/>
                        <a:pt x="56174" y="64159"/>
                        <a:pt x="55583" y="63864"/>
                      </a:cubicBezTo>
                      <a:cubicBezTo>
                        <a:pt x="55291" y="63730"/>
                        <a:pt x="55072" y="63474"/>
                        <a:pt x="54984" y="63165"/>
                      </a:cubicBezTo>
                      <a:lnTo>
                        <a:pt x="47201" y="37320"/>
                      </a:lnTo>
                      <a:lnTo>
                        <a:pt x="1497" y="33029"/>
                      </a:lnTo>
                      <a:lnTo>
                        <a:pt x="699" y="33029"/>
                      </a:lnTo>
                      <a:lnTo>
                        <a:pt x="699" y="33029"/>
                      </a:lnTo>
                      <a:cubicBezTo>
                        <a:pt x="270" y="32832"/>
                        <a:pt x="-3" y="32403"/>
                        <a:pt x="0" y="31931"/>
                      </a:cubicBezTo>
                      <a:cubicBezTo>
                        <a:pt x="0" y="31931"/>
                        <a:pt x="0" y="31233"/>
                        <a:pt x="699" y="30933"/>
                      </a:cubicBezTo>
                      <a:lnTo>
                        <a:pt x="13372" y="23648"/>
                      </a:lnTo>
                      <a:cubicBezTo>
                        <a:pt x="14225" y="23053"/>
                        <a:pt x="15227" y="22707"/>
                        <a:pt x="16266" y="22650"/>
                      </a:cubicBezTo>
                      <a:cubicBezTo>
                        <a:pt x="17095" y="22553"/>
                        <a:pt x="17932" y="22553"/>
                        <a:pt x="18760" y="22650"/>
                      </a:cubicBezTo>
                      <a:close/>
                    </a:path>
                  </a:pathLst>
                </a:custGeom>
                <a:solidFill>
                  <a:srgbClr val="455A64"/>
                </a:solidFill>
                <a:ln w="9963" cap="flat">
                  <a:noFill/>
                  <a:prstDash val="solid"/>
                  <a:miter/>
                </a:ln>
              </p:spPr>
              <p:txBody>
                <a:bodyPr rtlCol="0" anchor="ctr"/>
                <a:lstStyle/>
                <a:p>
                  <a:pPr defTabSz="685783">
                    <a:buClrTx/>
                    <a:defRPr/>
                  </a:pPr>
                  <a:endParaRPr lang="en-US" sz="1350" kern="1200" dirty="0">
                    <a:solidFill>
                      <a:prstClr val="black"/>
                    </a:solidFill>
                    <a:latin typeface="Calibri" panose="020F0502020204030204"/>
                    <a:ea typeface="+mn-ea"/>
                  </a:endParaRPr>
                </a:p>
              </p:txBody>
            </p:sp>
            <p:sp>
              <p:nvSpPr>
                <p:cNvPr id="2860" name="Freeform: Shape 2859">
                  <a:extLst>
                    <a:ext uri="{FF2B5EF4-FFF2-40B4-BE49-F238E27FC236}">
                      <a16:creationId xmlns:a16="http://schemas.microsoft.com/office/drawing/2014/main" id="{8EB96F3C-F456-48D5-8D81-834EC28499C8}"/>
                    </a:ext>
                  </a:extLst>
                </p:cNvPr>
                <p:cNvSpPr/>
                <p:nvPr/>
              </p:nvSpPr>
              <p:spPr>
                <a:xfrm>
                  <a:off x="5428708" y="4583013"/>
                  <a:ext cx="95199" cy="54195"/>
                </a:xfrm>
                <a:custGeom>
                  <a:avLst/>
                  <a:gdLst>
                    <a:gd name="connsiteX0" fmla="*/ 79532 w 95199"/>
                    <a:gd name="connsiteY0" fmla="*/ 53208 h 54195"/>
                    <a:gd name="connsiteX1" fmla="*/ 76140 w 95199"/>
                    <a:gd name="connsiteY1" fmla="*/ 54106 h 54195"/>
                    <a:gd name="connsiteX2" fmla="*/ 73046 w 95199"/>
                    <a:gd name="connsiteY2" fmla="*/ 54106 h 54195"/>
                    <a:gd name="connsiteX3" fmla="*/ 2295 w 95199"/>
                    <a:gd name="connsiteY3" fmla="*/ 34149 h 54195"/>
                    <a:gd name="connsiteX4" fmla="*/ 799 w 95199"/>
                    <a:gd name="connsiteY4" fmla="*/ 33550 h 54195"/>
                    <a:gd name="connsiteX5" fmla="*/ 0 w 95199"/>
                    <a:gd name="connsiteY5" fmla="*/ 32552 h 54195"/>
                    <a:gd name="connsiteX6" fmla="*/ 699 w 95199"/>
                    <a:gd name="connsiteY6" fmla="*/ 31454 h 54195"/>
                    <a:gd name="connsiteX7" fmla="*/ 11276 w 95199"/>
                    <a:gd name="connsiteY7" fmla="*/ 25367 h 54195"/>
                    <a:gd name="connsiteX8" fmla="*/ 16565 w 95199"/>
                    <a:gd name="connsiteY8" fmla="*/ 24768 h 54195"/>
                    <a:gd name="connsiteX9" fmla="*/ 25846 w 95199"/>
                    <a:gd name="connsiteY9" fmla="*/ 27363 h 54195"/>
                    <a:gd name="connsiteX10" fmla="*/ 47999 w 95199"/>
                    <a:gd name="connsiteY10" fmla="*/ 14590 h 54195"/>
                    <a:gd name="connsiteX11" fmla="*/ 43408 w 95199"/>
                    <a:gd name="connsiteY11" fmla="*/ 9201 h 54195"/>
                    <a:gd name="connsiteX12" fmla="*/ 43408 w 95199"/>
                    <a:gd name="connsiteY12" fmla="*/ 7904 h 54195"/>
                    <a:gd name="connsiteX13" fmla="*/ 45105 w 95199"/>
                    <a:gd name="connsiteY13" fmla="*/ 6108 h 54195"/>
                    <a:gd name="connsiteX14" fmla="*/ 55583 w 95199"/>
                    <a:gd name="connsiteY14" fmla="*/ 120 h 54195"/>
                    <a:gd name="connsiteX15" fmla="*/ 57479 w 95199"/>
                    <a:gd name="connsiteY15" fmla="*/ 120 h 54195"/>
                    <a:gd name="connsiteX16" fmla="*/ 59275 w 95199"/>
                    <a:gd name="connsiteY16" fmla="*/ 120 h 54195"/>
                    <a:gd name="connsiteX17" fmla="*/ 60173 w 95199"/>
                    <a:gd name="connsiteY17" fmla="*/ 1018 h 54195"/>
                    <a:gd name="connsiteX18" fmla="*/ 94600 w 95199"/>
                    <a:gd name="connsiteY18" fmla="*/ 41832 h 54195"/>
                    <a:gd name="connsiteX19" fmla="*/ 95199 w 95199"/>
                    <a:gd name="connsiteY19" fmla="*/ 43628 h 54195"/>
                    <a:gd name="connsiteX20" fmla="*/ 93603 w 95199"/>
                    <a:gd name="connsiteY20" fmla="*/ 45624 h 54195"/>
                    <a:gd name="connsiteX21" fmla="*/ 56581 w 95199"/>
                    <a:gd name="connsiteY21" fmla="*/ 24369 h 54195"/>
                    <a:gd name="connsiteX22" fmla="*/ 43109 w 95199"/>
                    <a:gd name="connsiteY22" fmla="*/ 32153 h 54195"/>
                    <a:gd name="connsiteX23" fmla="*/ 69853 w 95199"/>
                    <a:gd name="connsiteY23" fmla="*/ 39836 h 54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5199" h="54195">
                      <a:moveTo>
                        <a:pt x="79532" y="53208"/>
                      </a:moveTo>
                      <a:cubicBezTo>
                        <a:pt x="78498" y="53796"/>
                        <a:pt x="77329" y="54105"/>
                        <a:pt x="76140" y="54106"/>
                      </a:cubicBezTo>
                      <a:cubicBezTo>
                        <a:pt x="75112" y="54225"/>
                        <a:pt x="74074" y="54225"/>
                        <a:pt x="73046" y="54106"/>
                      </a:cubicBezTo>
                      <a:lnTo>
                        <a:pt x="2295" y="34149"/>
                      </a:lnTo>
                      <a:cubicBezTo>
                        <a:pt x="1764" y="34041"/>
                        <a:pt x="1257" y="33838"/>
                        <a:pt x="799" y="33550"/>
                      </a:cubicBezTo>
                      <a:cubicBezTo>
                        <a:pt x="326" y="33454"/>
                        <a:pt x="-10" y="33034"/>
                        <a:pt x="0" y="32552"/>
                      </a:cubicBezTo>
                      <a:cubicBezTo>
                        <a:pt x="19" y="32087"/>
                        <a:pt x="286" y="31668"/>
                        <a:pt x="699" y="31454"/>
                      </a:cubicBezTo>
                      <a:lnTo>
                        <a:pt x="11276" y="25367"/>
                      </a:lnTo>
                      <a:cubicBezTo>
                        <a:pt x="12876" y="24432"/>
                        <a:pt x="14796" y="24215"/>
                        <a:pt x="16565" y="24768"/>
                      </a:cubicBezTo>
                      <a:lnTo>
                        <a:pt x="25846" y="27363"/>
                      </a:lnTo>
                      <a:lnTo>
                        <a:pt x="47999" y="14590"/>
                      </a:lnTo>
                      <a:lnTo>
                        <a:pt x="43408" y="9201"/>
                      </a:lnTo>
                      <a:cubicBezTo>
                        <a:pt x="43237" y="8786"/>
                        <a:pt x="43237" y="8319"/>
                        <a:pt x="43408" y="7904"/>
                      </a:cubicBezTo>
                      <a:cubicBezTo>
                        <a:pt x="43408" y="7405"/>
                        <a:pt x="44007" y="6806"/>
                        <a:pt x="45105" y="6108"/>
                      </a:cubicBezTo>
                      <a:lnTo>
                        <a:pt x="55583" y="120"/>
                      </a:lnTo>
                      <a:cubicBezTo>
                        <a:pt x="56205" y="-40"/>
                        <a:pt x="56857" y="-40"/>
                        <a:pt x="57479" y="120"/>
                      </a:cubicBezTo>
                      <a:cubicBezTo>
                        <a:pt x="58067" y="-36"/>
                        <a:pt x="58687" y="-36"/>
                        <a:pt x="59275" y="120"/>
                      </a:cubicBezTo>
                      <a:cubicBezTo>
                        <a:pt x="59669" y="308"/>
                        <a:pt x="59986" y="625"/>
                        <a:pt x="60173" y="1018"/>
                      </a:cubicBezTo>
                      <a:lnTo>
                        <a:pt x="94600" y="41832"/>
                      </a:lnTo>
                      <a:cubicBezTo>
                        <a:pt x="95003" y="42343"/>
                        <a:pt x="95215" y="42978"/>
                        <a:pt x="95199" y="43628"/>
                      </a:cubicBezTo>
                      <a:cubicBezTo>
                        <a:pt x="95199" y="44327"/>
                        <a:pt x="94700" y="44926"/>
                        <a:pt x="93603" y="45624"/>
                      </a:cubicBezTo>
                      <a:close/>
                      <a:moveTo>
                        <a:pt x="56581" y="24369"/>
                      </a:moveTo>
                      <a:lnTo>
                        <a:pt x="43109" y="32153"/>
                      </a:lnTo>
                      <a:lnTo>
                        <a:pt x="69853" y="39836"/>
                      </a:lnTo>
                      <a:close/>
                    </a:path>
                  </a:pathLst>
                </a:custGeom>
                <a:solidFill>
                  <a:srgbClr val="455A64"/>
                </a:solidFill>
                <a:ln w="9963" cap="flat">
                  <a:noFill/>
                  <a:prstDash val="solid"/>
                  <a:miter/>
                </a:ln>
              </p:spPr>
              <p:txBody>
                <a:bodyPr rtlCol="0" anchor="ctr"/>
                <a:lstStyle/>
                <a:p>
                  <a:pPr defTabSz="685783">
                    <a:buClrTx/>
                    <a:defRPr/>
                  </a:pPr>
                  <a:endParaRPr lang="en-US" sz="1350" kern="1200" dirty="0">
                    <a:solidFill>
                      <a:prstClr val="black"/>
                    </a:solidFill>
                    <a:latin typeface="Calibri" panose="020F0502020204030204"/>
                    <a:ea typeface="+mn-ea"/>
                  </a:endParaRPr>
                </a:p>
              </p:txBody>
            </p:sp>
            <p:sp>
              <p:nvSpPr>
                <p:cNvPr id="2861" name="Freeform: Shape 2860">
                  <a:extLst>
                    <a:ext uri="{FF2B5EF4-FFF2-40B4-BE49-F238E27FC236}">
                      <a16:creationId xmlns:a16="http://schemas.microsoft.com/office/drawing/2014/main" id="{68B912EE-A999-BDB9-49B0-CD4F2931C0E8}"/>
                    </a:ext>
                  </a:extLst>
                </p:cNvPr>
                <p:cNvSpPr/>
                <p:nvPr/>
              </p:nvSpPr>
              <p:spPr>
                <a:xfrm>
                  <a:off x="5363745" y="4619855"/>
                  <a:ext cx="114159" cy="65861"/>
                </a:xfrm>
                <a:custGeom>
                  <a:avLst/>
                  <a:gdLst>
                    <a:gd name="connsiteX0" fmla="*/ 47500 w 114159"/>
                    <a:gd name="connsiteY0" fmla="*/ 21954 h 65861"/>
                    <a:gd name="connsiteX1" fmla="*/ 49995 w 114159"/>
                    <a:gd name="connsiteY1" fmla="*/ 21954 h 65861"/>
                    <a:gd name="connsiteX2" fmla="*/ 71549 w 114159"/>
                    <a:gd name="connsiteY2" fmla="*/ 25347 h 65861"/>
                    <a:gd name="connsiteX3" fmla="*/ 43907 w 114159"/>
                    <a:gd name="connsiteY3" fmla="*/ 9381 h 65861"/>
                    <a:gd name="connsiteX4" fmla="*/ 43009 w 114159"/>
                    <a:gd name="connsiteY4" fmla="*/ 8083 h 65861"/>
                    <a:gd name="connsiteX5" fmla="*/ 43907 w 114159"/>
                    <a:gd name="connsiteY5" fmla="*/ 6786 h 65861"/>
                    <a:gd name="connsiteX6" fmla="*/ 54884 w 114159"/>
                    <a:gd name="connsiteY6" fmla="*/ 499 h 65861"/>
                    <a:gd name="connsiteX7" fmla="*/ 57080 w 114159"/>
                    <a:gd name="connsiteY7" fmla="*/ 1 h 65861"/>
                    <a:gd name="connsiteX8" fmla="*/ 59375 w 114159"/>
                    <a:gd name="connsiteY8" fmla="*/ 499 h 65861"/>
                    <a:gd name="connsiteX9" fmla="*/ 113261 w 114159"/>
                    <a:gd name="connsiteY9" fmla="*/ 31634 h 65861"/>
                    <a:gd name="connsiteX10" fmla="*/ 114159 w 114159"/>
                    <a:gd name="connsiteY10" fmla="*/ 32931 h 65861"/>
                    <a:gd name="connsiteX11" fmla="*/ 113261 w 114159"/>
                    <a:gd name="connsiteY11" fmla="*/ 34228 h 65861"/>
                    <a:gd name="connsiteX12" fmla="*/ 103282 w 114159"/>
                    <a:gd name="connsiteY12" fmla="*/ 39816 h 65861"/>
                    <a:gd name="connsiteX13" fmla="*/ 99889 w 114159"/>
                    <a:gd name="connsiteY13" fmla="*/ 40714 h 65861"/>
                    <a:gd name="connsiteX14" fmla="*/ 97394 w 114159"/>
                    <a:gd name="connsiteY14" fmla="*/ 40714 h 65861"/>
                    <a:gd name="connsiteX15" fmla="*/ 60872 w 114159"/>
                    <a:gd name="connsiteY15" fmla="*/ 35226 h 65861"/>
                    <a:gd name="connsiteX16" fmla="*/ 70850 w 114159"/>
                    <a:gd name="connsiteY16" fmla="*/ 56381 h 65861"/>
                    <a:gd name="connsiteX17" fmla="*/ 70850 w 114159"/>
                    <a:gd name="connsiteY17" fmla="*/ 57779 h 65861"/>
                    <a:gd name="connsiteX18" fmla="*/ 69254 w 114159"/>
                    <a:gd name="connsiteY18" fmla="*/ 59774 h 65861"/>
                    <a:gd name="connsiteX19" fmla="*/ 59275 w 114159"/>
                    <a:gd name="connsiteY19" fmla="*/ 65362 h 65861"/>
                    <a:gd name="connsiteX20" fmla="*/ 57080 w 114159"/>
                    <a:gd name="connsiteY20" fmla="*/ 65861 h 65861"/>
                    <a:gd name="connsiteX21" fmla="*/ 54784 w 114159"/>
                    <a:gd name="connsiteY21" fmla="*/ 65362 h 65861"/>
                    <a:gd name="connsiteX22" fmla="*/ 898 w 114159"/>
                    <a:gd name="connsiteY22" fmla="*/ 34228 h 65861"/>
                    <a:gd name="connsiteX23" fmla="*/ 0 w 114159"/>
                    <a:gd name="connsiteY23" fmla="*/ 32931 h 65861"/>
                    <a:gd name="connsiteX24" fmla="*/ 898 w 114159"/>
                    <a:gd name="connsiteY24" fmla="*/ 31634 h 65861"/>
                    <a:gd name="connsiteX25" fmla="*/ 11875 w 114159"/>
                    <a:gd name="connsiteY25" fmla="*/ 25347 h 65861"/>
                    <a:gd name="connsiteX26" fmla="*/ 14070 w 114159"/>
                    <a:gd name="connsiteY26" fmla="*/ 24748 h 65861"/>
                    <a:gd name="connsiteX27" fmla="*/ 16365 w 114159"/>
                    <a:gd name="connsiteY27" fmla="*/ 25247 h 65861"/>
                    <a:gd name="connsiteX28" fmla="*/ 44007 w 114159"/>
                    <a:gd name="connsiteY28" fmla="*/ 41214 h 65861"/>
                    <a:gd name="connsiteX29" fmla="*/ 38020 w 114159"/>
                    <a:gd name="connsiteY29" fmla="*/ 28740 h 65861"/>
                    <a:gd name="connsiteX30" fmla="*/ 38020 w 114159"/>
                    <a:gd name="connsiteY30" fmla="*/ 27343 h 65861"/>
                    <a:gd name="connsiteX31" fmla="*/ 39217 w 114159"/>
                    <a:gd name="connsiteY31" fmla="*/ 25746 h 65861"/>
                    <a:gd name="connsiteX32" fmla="*/ 44606 w 114159"/>
                    <a:gd name="connsiteY32" fmla="*/ 22752 h 65861"/>
                    <a:gd name="connsiteX33" fmla="*/ 47500 w 114159"/>
                    <a:gd name="connsiteY33" fmla="*/ 21954 h 65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14159" h="65861">
                      <a:moveTo>
                        <a:pt x="47500" y="21954"/>
                      </a:moveTo>
                      <a:lnTo>
                        <a:pt x="49995" y="21954"/>
                      </a:lnTo>
                      <a:lnTo>
                        <a:pt x="71549" y="25347"/>
                      </a:lnTo>
                      <a:lnTo>
                        <a:pt x="43907" y="9381"/>
                      </a:lnTo>
                      <a:cubicBezTo>
                        <a:pt x="43386" y="9154"/>
                        <a:pt x="43038" y="8651"/>
                        <a:pt x="43009" y="8083"/>
                      </a:cubicBezTo>
                      <a:cubicBezTo>
                        <a:pt x="43009" y="7585"/>
                        <a:pt x="43009" y="7185"/>
                        <a:pt x="43907" y="6786"/>
                      </a:cubicBezTo>
                      <a:lnTo>
                        <a:pt x="54884" y="499"/>
                      </a:lnTo>
                      <a:cubicBezTo>
                        <a:pt x="55566" y="161"/>
                        <a:pt x="56318" y="-10"/>
                        <a:pt x="57080" y="1"/>
                      </a:cubicBezTo>
                      <a:cubicBezTo>
                        <a:pt x="57873" y="-11"/>
                        <a:pt x="58658" y="160"/>
                        <a:pt x="59375" y="499"/>
                      </a:cubicBezTo>
                      <a:lnTo>
                        <a:pt x="113261" y="31634"/>
                      </a:lnTo>
                      <a:cubicBezTo>
                        <a:pt x="113782" y="31861"/>
                        <a:pt x="114130" y="32363"/>
                        <a:pt x="114159" y="32931"/>
                      </a:cubicBezTo>
                      <a:cubicBezTo>
                        <a:pt x="114159" y="32931"/>
                        <a:pt x="114159" y="33829"/>
                        <a:pt x="113261" y="34228"/>
                      </a:cubicBezTo>
                      <a:lnTo>
                        <a:pt x="103282" y="39816"/>
                      </a:lnTo>
                      <a:cubicBezTo>
                        <a:pt x="102243" y="40392"/>
                        <a:pt x="101077" y="40700"/>
                        <a:pt x="99889" y="40714"/>
                      </a:cubicBezTo>
                      <a:lnTo>
                        <a:pt x="97394" y="40714"/>
                      </a:lnTo>
                      <a:lnTo>
                        <a:pt x="60872" y="35226"/>
                      </a:lnTo>
                      <a:lnTo>
                        <a:pt x="70850" y="56381"/>
                      </a:lnTo>
                      <a:cubicBezTo>
                        <a:pt x="70939" y="56843"/>
                        <a:pt x="70939" y="57317"/>
                        <a:pt x="70850" y="57779"/>
                      </a:cubicBezTo>
                      <a:cubicBezTo>
                        <a:pt x="70850" y="58477"/>
                        <a:pt x="70850" y="59076"/>
                        <a:pt x="69254" y="59774"/>
                      </a:cubicBezTo>
                      <a:lnTo>
                        <a:pt x="59275" y="65362"/>
                      </a:lnTo>
                      <a:cubicBezTo>
                        <a:pt x="58593" y="65701"/>
                        <a:pt x="57841" y="65872"/>
                        <a:pt x="57080" y="65861"/>
                      </a:cubicBezTo>
                      <a:cubicBezTo>
                        <a:pt x="56286" y="65873"/>
                        <a:pt x="55501" y="65702"/>
                        <a:pt x="54784" y="65362"/>
                      </a:cubicBezTo>
                      <a:lnTo>
                        <a:pt x="898" y="34228"/>
                      </a:lnTo>
                      <a:cubicBezTo>
                        <a:pt x="299" y="34228"/>
                        <a:pt x="0" y="33430"/>
                        <a:pt x="0" y="32931"/>
                      </a:cubicBezTo>
                      <a:cubicBezTo>
                        <a:pt x="29" y="32363"/>
                        <a:pt x="377" y="31860"/>
                        <a:pt x="898" y="31634"/>
                      </a:cubicBezTo>
                      <a:lnTo>
                        <a:pt x="11875" y="25347"/>
                      </a:lnTo>
                      <a:cubicBezTo>
                        <a:pt x="12528" y="24927"/>
                        <a:pt x="13295" y="24719"/>
                        <a:pt x="14070" y="24748"/>
                      </a:cubicBezTo>
                      <a:cubicBezTo>
                        <a:pt x="14863" y="24737"/>
                        <a:pt x="15649" y="24908"/>
                        <a:pt x="16365" y="25247"/>
                      </a:cubicBezTo>
                      <a:lnTo>
                        <a:pt x="44007" y="41214"/>
                      </a:lnTo>
                      <a:lnTo>
                        <a:pt x="38020" y="28740"/>
                      </a:lnTo>
                      <a:cubicBezTo>
                        <a:pt x="37964" y="28276"/>
                        <a:pt x="37964" y="27807"/>
                        <a:pt x="38020" y="27343"/>
                      </a:cubicBezTo>
                      <a:cubicBezTo>
                        <a:pt x="38020" y="26744"/>
                        <a:pt x="38020" y="26245"/>
                        <a:pt x="39217" y="25746"/>
                      </a:cubicBezTo>
                      <a:lnTo>
                        <a:pt x="44606" y="22752"/>
                      </a:lnTo>
                      <a:cubicBezTo>
                        <a:pt x="45466" y="22195"/>
                        <a:pt x="46476" y="21917"/>
                        <a:pt x="47500" y="21954"/>
                      </a:cubicBezTo>
                      <a:close/>
                    </a:path>
                  </a:pathLst>
                </a:custGeom>
                <a:solidFill>
                  <a:srgbClr val="455A64"/>
                </a:solidFill>
                <a:ln w="9963" cap="flat">
                  <a:noFill/>
                  <a:prstDash val="solid"/>
                  <a:miter/>
                </a:ln>
              </p:spPr>
              <p:txBody>
                <a:bodyPr rtlCol="0" anchor="ctr"/>
                <a:lstStyle/>
                <a:p>
                  <a:pPr defTabSz="685783">
                    <a:buClrTx/>
                    <a:defRPr/>
                  </a:pPr>
                  <a:endParaRPr lang="en-US" sz="1350" kern="1200" dirty="0">
                    <a:solidFill>
                      <a:prstClr val="black"/>
                    </a:solidFill>
                    <a:latin typeface="Calibri" panose="020F0502020204030204"/>
                    <a:ea typeface="+mn-ea"/>
                  </a:endParaRPr>
                </a:p>
              </p:txBody>
            </p:sp>
            <p:grpSp>
              <p:nvGrpSpPr>
                <p:cNvPr id="2862" name="Graphic 2">
                  <a:extLst>
                    <a:ext uri="{FF2B5EF4-FFF2-40B4-BE49-F238E27FC236}">
                      <a16:creationId xmlns:a16="http://schemas.microsoft.com/office/drawing/2014/main" id="{5FD32CE2-1127-CD0D-63C2-959EF14E3FB6}"/>
                    </a:ext>
                  </a:extLst>
                </p:cNvPr>
                <p:cNvGrpSpPr/>
                <p:nvPr/>
              </p:nvGrpSpPr>
              <p:grpSpPr>
                <a:xfrm>
                  <a:off x="5143859" y="4359257"/>
                  <a:ext cx="273095" cy="190276"/>
                  <a:chOff x="5143859" y="4359257"/>
                  <a:chExt cx="273095" cy="190276"/>
                </a:xfrm>
                <a:solidFill>
                  <a:srgbClr val="000000"/>
                </a:solidFill>
              </p:grpSpPr>
              <p:sp>
                <p:nvSpPr>
                  <p:cNvPr id="2880" name="Freeform: Shape 2879">
                    <a:extLst>
                      <a:ext uri="{FF2B5EF4-FFF2-40B4-BE49-F238E27FC236}">
                        <a16:creationId xmlns:a16="http://schemas.microsoft.com/office/drawing/2014/main" id="{3B6E60FE-07AD-FF31-0BE1-C8DF268442AE}"/>
                      </a:ext>
                    </a:extLst>
                  </p:cNvPr>
                  <p:cNvSpPr/>
                  <p:nvPr/>
                </p:nvSpPr>
                <p:spPr>
                  <a:xfrm>
                    <a:off x="5227729" y="4394731"/>
                    <a:ext cx="189225" cy="109668"/>
                  </a:xfrm>
                  <a:custGeom>
                    <a:avLst/>
                    <a:gdLst>
                      <a:gd name="connsiteX0" fmla="*/ 103 w 189225"/>
                      <a:gd name="connsiteY0" fmla="*/ 109070 h 109668"/>
                      <a:gd name="connsiteX1" fmla="*/ 1200 w 189225"/>
                      <a:gd name="connsiteY1" fmla="*/ 109070 h 109668"/>
                      <a:gd name="connsiteX2" fmla="*/ 6781 w 189225"/>
                      <a:gd name="connsiteY2" fmla="*/ 103880 h 109668"/>
                      <a:gd name="connsiteX3" fmla="*/ 6789 w 189225"/>
                      <a:gd name="connsiteY3" fmla="*/ 103881 h 109668"/>
                      <a:gd name="connsiteX4" fmla="*/ 13275 w 189225"/>
                      <a:gd name="connsiteY4" fmla="*/ 103881 h 109668"/>
                      <a:gd name="connsiteX5" fmla="*/ 13973 w 189225"/>
                      <a:gd name="connsiteY5" fmla="*/ 103382 h 109668"/>
                      <a:gd name="connsiteX6" fmla="*/ 15770 w 189225"/>
                      <a:gd name="connsiteY6" fmla="*/ 97494 h 109668"/>
                      <a:gd name="connsiteX7" fmla="*/ 20360 w 189225"/>
                      <a:gd name="connsiteY7" fmla="*/ 97993 h 109668"/>
                      <a:gd name="connsiteX8" fmla="*/ 24351 w 189225"/>
                      <a:gd name="connsiteY8" fmla="*/ 93203 h 109668"/>
                      <a:gd name="connsiteX9" fmla="*/ 25349 w 189225"/>
                      <a:gd name="connsiteY9" fmla="*/ 93203 h 109668"/>
                      <a:gd name="connsiteX10" fmla="*/ 31437 w 189225"/>
                      <a:gd name="connsiteY10" fmla="*/ 91806 h 109668"/>
                      <a:gd name="connsiteX11" fmla="*/ 33133 w 189225"/>
                      <a:gd name="connsiteY11" fmla="*/ 95099 h 109668"/>
                      <a:gd name="connsiteX12" fmla="*/ 34131 w 189225"/>
                      <a:gd name="connsiteY12" fmla="*/ 94101 h 109668"/>
                      <a:gd name="connsiteX13" fmla="*/ 33233 w 189225"/>
                      <a:gd name="connsiteY13" fmla="*/ 91307 h 109668"/>
                      <a:gd name="connsiteX14" fmla="*/ 35029 w 189225"/>
                      <a:gd name="connsiteY14" fmla="*/ 83624 h 109668"/>
                      <a:gd name="connsiteX15" fmla="*/ 43411 w 189225"/>
                      <a:gd name="connsiteY15" fmla="*/ 90010 h 109668"/>
                      <a:gd name="connsiteX16" fmla="*/ 43411 w 189225"/>
                      <a:gd name="connsiteY16" fmla="*/ 90010 h 109668"/>
                      <a:gd name="connsiteX17" fmla="*/ 43411 w 189225"/>
                      <a:gd name="connsiteY17" fmla="*/ 90010 h 109668"/>
                      <a:gd name="connsiteX18" fmla="*/ 44908 w 189225"/>
                      <a:gd name="connsiteY18" fmla="*/ 90010 h 109668"/>
                      <a:gd name="connsiteX19" fmla="*/ 46106 w 189225"/>
                      <a:gd name="connsiteY19" fmla="*/ 81528 h 109668"/>
                      <a:gd name="connsiteX20" fmla="*/ 52692 w 189225"/>
                      <a:gd name="connsiteY20" fmla="*/ 82326 h 109668"/>
                      <a:gd name="connsiteX21" fmla="*/ 53789 w 189225"/>
                      <a:gd name="connsiteY21" fmla="*/ 81528 h 109668"/>
                      <a:gd name="connsiteX22" fmla="*/ 60675 w 189225"/>
                      <a:gd name="connsiteY22" fmla="*/ 76638 h 109668"/>
                      <a:gd name="connsiteX23" fmla="*/ 61972 w 189225"/>
                      <a:gd name="connsiteY23" fmla="*/ 76638 h 109668"/>
                      <a:gd name="connsiteX24" fmla="*/ 63170 w 189225"/>
                      <a:gd name="connsiteY24" fmla="*/ 71948 h 109668"/>
                      <a:gd name="connsiteX25" fmla="*/ 64168 w 189225"/>
                      <a:gd name="connsiteY25" fmla="*/ 68655 h 109668"/>
                      <a:gd name="connsiteX26" fmla="*/ 65864 w 189225"/>
                      <a:gd name="connsiteY26" fmla="*/ 68056 h 109668"/>
                      <a:gd name="connsiteX27" fmla="*/ 70155 w 189225"/>
                      <a:gd name="connsiteY27" fmla="*/ 70950 h 109668"/>
                      <a:gd name="connsiteX28" fmla="*/ 72849 w 189225"/>
                      <a:gd name="connsiteY28" fmla="*/ 64564 h 109668"/>
                      <a:gd name="connsiteX29" fmla="*/ 77739 w 189225"/>
                      <a:gd name="connsiteY29" fmla="*/ 65162 h 109668"/>
                      <a:gd name="connsiteX30" fmla="*/ 79934 w 189225"/>
                      <a:gd name="connsiteY30" fmla="*/ 60073 h 109668"/>
                      <a:gd name="connsiteX31" fmla="*/ 84225 w 189225"/>
                      <a:gd name="connsiteY31" fmla="*/ 61370 h 109668"/>
                      <a:gd name="connsiteX32" fmla="*/ 86720 w 189225"/>
                      <a:gd name="connsiteY32" fmla="*/ 55483 h 109668"/>
                      <a:gd name="connsiteX33" fmla="*/ 91011 w 189225"/>
                      <a:gd name="connsiteY33" fmla="*/ 59075 h 109668"/>
                      <a:gd name="connsiteX34" fmla="*/ 91909 w 189225"/>
                      <a:gd name="connsiteY34" fmla="*/ 58476 h 109668"/>
                      <a:gd name="connsiteX35" fmla="*/ 91909 w 189225"/>
                      <a:gd name="connsiteY35" fmla="*/ 51491 h 109668"/>
                      <a:gd name="connsiteX36" fmla="*/ 99094 w 189225"/>
                      <a:gd name="connsiteY36" fmla="*/ 56281 h 109668"/>
                      <a:gd name="connsiteX37" fmla="*/ 100790 w 189225"/>
                      <a:gd name="connsiteY37" fmla="*/ 56281 h 109668"/>
                      <a:gd name="connsiteX38" fmla="*/ 105281 w 189225"/>
                      <a:gd name="connsiteY38" fmla="*/ 42211 h 109668"/>
                      <a:gd name="connsiteX39" fmla="*/ 107975 w 189225"/>
                      <a:gd name="connsiteY39" fmla="*/ 43209 h 109668"/>
                      <a:gd name="connsiteX40" fmla="*/ 115160 w 189225"/>
                      <a:gd name="connsiteY40" fmla="*/ 58377 h 109668"/>
                      <a:gd name="connsiteX41" fmla="*/ 116148 w 189225"/>
                      <a:gd name="connsiteY41" fmla="*/ 58387 h 109668"/>
                      <a:gd name="connsiteX42" fmla="*/ 116158 w 189225"/>
                      <a:gd name="connsiteY42" fmla="*/ 58377 h 109668"/>
                      <a:gd name="connsiteX43" fmla="*/ 110270 w 189225"/>
                      <a:gd name="connsiteY43" fmla="*/ 42610 h 109668"/>
                      <a:gd name="connsiteX44" fmla="*/ 111867 w 189225"/>
                      <a:gd name="connsiteY44" fmla="*/ 40415 h 109668"/>
                      <a:gd name="connsiteX45" fmla="*/ 118353 w 189225"/>
                      <a:gd name="connsiteY45" fmla="*/ 37620 h 109668"/>
                      <a:gd name="connsiteX46" fmla="*/ 120549 w 189225"/>
                      <a:gd name="connsiteY46" fmla="*/ 34926 h 109668"/>
                      <a:gd name="connsiteX47" fmla="*/ 124241 w 189225"/>
                      <a:gd name="connsiteY47" fmla="*/ 35525 h 109668"/>
                      <a:gd name="connsiteX48" fmla="*/ 126037 w 189225"/>
                      <a:gd name="connsiteY48" fmla="*/ 37620 h 109668"/>
                      <a:gd name="connsiteX49" fmla="*/ 127234 w 189225"/>
                      <a:gd name="connsiteY49" fmla="*/ 37022 h 109668"/>
                      <a:gd name="connsiteX50" fmla="*/ 129430 w 189225"/>
                      <a:gd name="connsiteY50" fmla="*/ 31733 h 109668"/>
                      <a:gd name="connsiteX51" fmla="*/ 134020 w 189225"/>
                      <a:gd name="connsiteY51" fmla="*/ 34028 h 109668"/>
                      <a:gd name="connsiteX52" fmla="*/ 135317 w 189225"/>
                      <a:gd name="connsiteY52" fmla="*/ 33529 h 109668"/>
                      <a:gd name="connsiteX53" fmla="*/ 135317 w 189225"/>
                      <a:gd name="connsiteY53" fmla="*/ 30635 h 109668"/>
                      <a:gd name="connsiteX54" fmla="*/ 135317 w 189225"/>
                      <a:gd name="connsiteY54" fmla="*/ 28639 h 109668"/>
                      <a:gd name="connsiteX55" fmla="*/ 139508 w 189225"/>
                      <a:gd name="connsiteY55" fmla="*/ 28639 h 109668"/>
                      <a:gd name="connsiteX56" fmla="*/ 141105 w 189225"/>
                      <a:gd name="connsiteY56" fmla="*/ 28639 h 109668"/>
                      <a:gd name="connsiteX57" fmla="*/ 144099 w 189225"/>
                      <a:gd name="connsiteY57" fmla="*/ 20257 h 109668"/>
                      <a:gd name="connsiteX58" fmla="*/ 148090 w 189225"/>
                      <a:gd name="connsiteY58" fmla="*/ 18162 h 109668"/>
                      <a:gd name="connsiteX59" fmla="*/ 148090 w 189225"/>
                      <a:gd name="connsiteY59" fmla="*/ 18162 h 109668"/>
                      <a:gd name="connsiteX60" fmla="*/ 147591 w 189225"/>
                      <a:gd name="connsiteY60" fmla="*/ 19958 h 109668"/>
                      <a:gd name="connsiteX61" fmla="*/ 150785 w 189225"/>
                      <a:gd name="connsiteY61" fmla="*/ 26045 h 109668"/>
                      <a:gd name="connsiteX62" fmla="*/ 154866 w 189225"/>
                      <a:gd name="connsiteY62" fmla="*/ 23020 h 109668"/>
                      <a:gd name="connsiteX63" fmla="*/ 154876 w 189225"/>
                      <a:gd name="connsiteY63" fmla="*/ 22951 h 109668"/>
                      <a:gd name="connsiteX64" fmla="*/ 151783 w 189225"/>
                      <a:gd name="connsiteY64" fmla="*/ 16864 h 109668"/>
                      <a:gd name="connsiteX65" fmla="*/ 151782 w 189225"/>
                      <a:gd name="connsiteY65" fmla="*/ 16864 h 109668"/>
                      <a:gd name="connsiteX66" fmla="*/ 156473 w 189225"/>
                      <a:gd name="connsiteY66" fmla="*/ 14669 h 109668"/>
                      <a:gd name="connsiteX67" fmla="*/ 160564 w 189225"/>
                      <a:gd name="connsiteY67" fmla="*/ 12972 h 109668"/>
                      <a:gd name="connsiteX68" fmla="*/ 161861 w 189225"/>
                      <a:gd name="connsiteY68" fmla="*/ 11076 h 109668"/>
                      <a:gd name="connsiteX69" fmla="*/ 165553 w 189225"/>
                      <a:gd name="connsiteY69" fmla="*/ 11076 h 109668"/>
                      <a:gd name="connsiteX70" fmla="*/ 171341 w 189225"/>
                      <a:gd name="connsiteY70" fmla="*/ 6386 h 109668"/>
                      <a:gd name="connsiteX71" fmla="*/ 177927 w 189225"/>
                      <a:gd name="connsiteY71" fmla="*/ 1397 h 109668"/>
                      <a:gd name="connsiteX72" fmla="*/ 182917 w 189225"/>
                      <a:gd name="connsiteY72" fmla="*/ 6686 h 109668"/>
                      <a:gd name="connsiteX73" fmla="*/ 188605 w 189225"/>
                      <a:gd name="connsiteY73" fmla="*/ 3892 h 109668"/>
                      <a:gd name="connsiteX74" fmla="*/ 188605 w 189225"/>
                      <a:gd name="connsiteY74" fmla="*/ 3892 h 109668"/>
                      <a:gd name="connsiteX75" fmla="*/ 182119 w 189225"/>
                      <a:gd name="connsiteY75" fmla="*/ 5389 h 109668"/>
                      <a:gd name="connsiteX76" fmla="*/ 178027 w 189225"/>
                      <a:gd name="connsiteY76" fmla="*/ 0 h 109668"/>
                      <a:gd name="connsiteX77" fmla="*/ 177329 w 189225"/>
                      <a:gd name="connsiteY77" fmla="*/ 0 h 109668"/>
                      <a:gd name="connsiteX78" fmla="*/ 171441 w 189225"/>
                      <a:gd name="connsiteY78" fmla="*/ 4391 h 109668"/>
                      <a:gd name="connsiteX79" fmla="*/ 170543 w 189225"/>
                      <a:gd name="connsiteY79" fmla="*/ 4391 h 109668"/>
                      <a:gd name="connsiteX80" fmla="*/ 164456 w 189225"/>
                      <a:gd name="connsiteY80" fmla="*/ 8183 h 109668"/>
                      <a:gd name="connsiteX81" fmla="*/ 161362 w 189225"/>
                      <a:gd name="connsiteY81" fmla="*/ 8183 h 109668"/>
                      <a:gd name="connsiteX82" fmla="*/ 159167 w 189225"/>
                      <a:gd name="connsiteY82" fmla="*/ 10578 h 109668"/>
                      <a:gd name="connsiteX83" fmla="*/ 157371 w 189225"/>
                      <a:gd name="connsiteY83" fmla="*/ 11176 h 109668"/>
                      <a:gd name="connsiteX84" fmla="*/ 152581 w 189225"/>
                      <a:gd name="connsiteY84" fmla="*/ 13172 h 109668"/>
                      <a:gd name="connsiteX85" fmla="*/ 149787 w 189225"/>
                      <a:gd name="connsiteY85" fmla="*/ 15068 h 109668"/>
                      <a:gd name="connsiteX86" fmla="*/ 139808 w 189225"/>
                      <a:gd name="connsiteY86" fmla="*/ 25047 h 109668"/>
                      <a:gd name="connsiteX87" fmla="*/ 135435 w 189225"/>
                      <a:gd name="connsiteY87" fmla="*/ 24930 h 109668"/>
                      <a:gd name="connsiteX88" fmla="*/ 135317 w 189225"/>
                      <a:gd name="connsiteY88" fmla="*/ 25047 h 109668"/>
                      <a:gd name="connsiteX89" fmla="*/ 133521 w 189225"/>
                      <a:gd name="connsiteY89" fmla="*/ 31434 h 109668"/>
                      <a:gd name="connsiteX90" fmla="*/ 127933 w 189225"/>
                      <a:gd name="connsiteY90" fmla="*/ 29837 h 109668"/>
                      <a:gd name="connsiteX91" fmla="*/ 125538 w 189225"/>
                      <a:gd name="connsiteY91" fmla="*/ 34926 h 109668"/>
                      <a:gd name="connsiteX92" fmla="*/ 118353 w 189225"/>
                      <a:gd name="connsiteY92" fmla="*/ 33330 h 109668"/>
                      <a:gd name="connsiteX93" fmla="*/ 114661 w 189225"/>
                      <a:gd name="connsiteY93" fmla="*/ 37022 h 109668"/>
                      <a:gd name="connsiteX94" fmla="*/ 112465 w 189225"/>
                      <a:gd name="connsiteY94" fmla="*/ 37022 h 109668"/>
                      <a:gd name="connsiteX95" fmla="*/ 108873 w 189225"/>
                      <a:gd name="connsiteY95" fmla="*/ 40814 h 109668"/>
                      <a:gd name="connsiteX96" fmla="*/ 108873 w 189225"/>
                      <a:gd name="connsiteY96" fmla="*/ 41413 h 109668"/>
                      <a:gd name="connsiteX97" fmla="*/ 106777 w 189225"/>
                      <a:gd name="connsiteY97" fmla="*/ 40315 h 109668"/>
                      <a:gd name="connsiteX98" fmla="*/ 98794 w 189225"/>
                      <a:gd name="connsiteY98" fmla="*/ 52689 h 109668"/>
                      <a:gd name="connsiteX99" fmla="*/ 92607 w 189225"/>
                      <a:gd name="connsiteY99" fmla="*/ 48099 h 109668"/>
                      <a:gd name="connsiteX100" fmla="*/ 90212 w 189225"/>
                      <a:gd name="connsiteY100" fmla="*/ 56880 h 109668"/>
                      <a:gd name="connsiteX101" fmla="*/ 86021 w 189225"/>
                      <a:gd name="connsiteY101" fmla="*/ 54086 h 109668"/>
                      <a:gd name="connsiteX102" fmla="*/ 85323 w 189225"/>
                      <a:gd name="connsiteY102" fmla="*/ 54086 h 109668"/>
                      <a:gd name="connsiteX103" fmla="*/ 84425 w 189225"/>
                      <a:gd name="connsiteY103" fmla="*/ 58277 h 109668"/>
                      <a:gd name="connsiteX104" fmla="*/ 79435 w 189225"/>
                      <a:gd name="connsiteY104" fmla="*/ 58277 h 109668"/>
                      <a:gd name="connsiteX105" fmla="*/ 78737 w 189225"/>
                      <a:gd name="connsiteY105" fmla="*/ 58277 h 109668"/>
                      <a:gd name="connsiteX106" fmla="*/ 76541 w 189225"/>
                      <a:gd name="connsiteY106" fmla="*/ 63566 h 109668"/>
                      <a:gd name="connsiteX107" fmla="*/ 71951 w 189225"/>
                      <a:gd name="connsiteY107" fmla="*/ 61670 h 109668"/>
                      <a:gd name="connsiteX108" fmla="*/ 70953 w 189225"/>
                      <a:gd name="connsiteY108" fmla="*/ 62368 h 109668"/>
                      <a:gd name="connsiteX109" fmla="*/ 67660 w 189225"/>
                      <a:gd name="connsiteY109" fmla="*/ 67158 h 109668"/>
                      <a:gd name="connsiteX110" fmla="*/ 64167 w 189225"/>
                      <a:gd name="connsiteY110" fmla="*/ 64164 h 109668"/>
                      <a:gd name="connsiteX111" fmla="*/ 63269 w 189225"/>
                      <a:gd name="connsiteY111" fmla="*/ 64164 h 109668"/>
                      <a:gd name="connsiteX112" fmla="*/ 60376 w 189225"/>
                      <a:gd name="connsiteY112" fmla="*/ 73545 h 109668"/>
                      <a:gd name="connsiteX113" fmla="*/ 51893 w 189225"/>
                      <a:gd name="connsiteY113" fmla="*/ 79233 h 109668"/>
                      <a:gd name="connsiteX114" fmla="*/ 44609 w 189225"/>
                      <a:gd name="connsiteY114" fmla="*/ 78135 h 109668"/>
                      <a:gd name="connsiteX115" fmla="*/ 42413 w 189225"/>
                      <a:gd name="connsiteY115" fmla="*/ 84921 h 109668"/>
                      <a:gd name="connsiteX116" fmla="*/ 33632 w 189225"/>
                      <a:gd name="connsiteY116" fmla="*/ 80530 h 109668"/>
                      <a:gd name="connsiteX117" fmla="*/ 30239 w 189225"/>
                      <a:gd name="connsiteY117" fmla="*/ 88613 h 109668"/>
                      <a:gd name="connsiteX118" fmla="*/ 29441 w 189225"/>
                      <a:gd name="connsiteY118" fmla="*/ 88613 h 109668"/>
                      <a:gd name="connsiteX119" fmla="*/ 24152 w 189225"/>
                      <a:gd name="connsiteY119" fmla="*/ 92006 h 109668"/>
                      <a:gd name="connsiteX120" fmla="*/ 22056 w 189225"/>
                      <a:gd name="connsiteY120" fmla="*/ 90409 h 109668"/>
                      <a:gd name="connsiteX121" fmla="*/ 21458 w 189225"/>
                      <a:gd name="connsiteY121" fmla="*/ 90409 h 109668"/>
                      <a:gd name="connsiteX122" fmla="*/ 19362 w 189225"/>
                      <a:gd name="connsiteY122" fmla="*/ 94301 h 109668"/>
                      <a:gd name="connsiteX123" fmla="*/ 19362 w 189225"/>
                      <a:gd name="connsiteY123" fmla="*/ 96696 h 109668"/>
                      <a:gd name="connsiteX124" fmla="*/ 15869 w 189225"/>
                      <a:gd name="connsiteY124" fmla="*/ 95698 h 109668"/>
                      <a:gd name="connsiteX125" fmla="*/ 14871 w 189225"/>
                      <a:gd name="connsiteY125" fmla="*/ 95698 h 109668"/>
                      <a:gd name="connsiteX126" fmla="*/ 12975 w 189225"/>
                      <a:gd name="connsiteY126" fmla="*/ 101585 h 109668"/>
                      <a:gd name="connsiteX127" fmla="*/ 10381 w 189225"/>
                      <a:gd name="connsiteY127" fmla="*/ 102284 h 109668"/>
                      <a:gd name="connsiteX128" fmla="*/ 6689 w 189225"/>
                      <a:gd name="connsiteY128" fmla="*/ 101685 h 109668"/>
                      <a:gd name="connsiteX129" fmla="*/ 103 w 189225"/>
                      <a:gd name="connsiteY129" fmla="*/ 109070 h 109668"/>
                      <a:gd name="connsiteX130" fmla="*/ 154477 w 189225"/>
                      <a:gd name="connsiteY130" fmla="*/ 19259 h 109668"/>
                      <a:gd name="connsiteX131" fmla="*/ 151982 w 189225"/>
                      <a:gd name="connsiteY131" fmla="*/ 21854 h 109668"/>
                      <a:gd name="connsiteX132" fmla="*/ 150884 w 189225"/>
                      <a:gd name="connsiteY132" fmla="*/ 16266 h 109668"/>
                      <a:gd name="connsiteX133" fmla="*/ 154577 w 189225"/>
                      <a:gd name="connsiteY133" fmla="*/ 19060 h 109668"/>
                      <a:gd name="connsiteX134" fmla="*/ 115060 w 189225"/>
                      <a:gd name="connsiteY134" fmla="*/ 54385 h 109668"/>
                      <a:gd name="connsiteX135" fmla="*/ 109672 w 189225"/>
                      <a:gd name="connsiteY135" fmla="*/ 43109 h 109668"/>
                      <a:gd name="connsiteX136" fmla="*/ 115160 w 189225"/>
                      <a:gd name="connsiteY136" fmla="*/ 54185 h 109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Lst>
                    <a:rect l="l" t="t" r="r" b="b"/>
                    <a:pathLst>
                      <a:path w="189225" h="109668">
                        <a:moveTo>
                          <a:pt x="103" y="109070"/>
                        </a:moveTo>
                        <a:cubicBezTo>
                          <a:pt x="103" y="109868"/>
                          <a:pt x="1101" y="109868"/>
                          <a:pt x="1200" y="109070"/>
                        </a:cubicBezTo>
                        <a:cubicBezTo>
                          <a:pt x="1309" y="106096"/>
                          <a:pt x="3807" y="103772"/>
                          <a:pt x="6781" y="103880"/>
                        </a:cubicBezTo>
                        <a:cubicBezTo>
                          <a:pt x="6784" y="103880"/>
                          <a:pt x="6786" y="103881"/>
                          <a:pt x="6789" y="103881"/>
                        </a:cubicBezTo>
                        <a:cubicBezTo>
                          <a:pt x="8940" y="103580"/>
                          <a:pt x="11123" y="103580"/>
                          <a:pt x="13275" y="103881"/>
                        </a:cubicBezTo>
                        <a:cubicBezTo>
                          <a:pt x="13275" y="103881"/>
                          <a:pt x="13874" y="103881"/>
                          <a:pt x="13973" y="103382"/>
                        </a:cubicBezTo>
                        <a:cubicBezTo>
                          <a:pt x="14406" y="101372"/>
                          <a:pt x="15007" y="99403"/>
                          <a:pt x="15770" y="97494"/>
                        </a:cubicBezTo>
                        <a:cubicBezTo>
                          <a:pt x="17167" y="98592"/>
                          <a:pt x="19063" y="99789"/>
                          <a:pt x="20360" y="97993"/>
                        </a:cubicBezTo>
                        <a:cubicBezTo>
                          <a:pt x="21657" y="96197"/>
                          <a:pt x="20360" y="89611"/>
                          <a:pt x="24351" y="93203"/>
                        </a:cubicBezTo>
                        <a:cubicBezTo>
                          <a:pt x="24351" y="93203"/>
                          <a:pt x="25050" y="93203"/>
                          <a:pt x="25349" y="93203"/>
                        </a:cubicBezTo>
                        <a:cubicBezTo>
                          <a:pt x="27445" y="89910"/>
                          <a:pt x="29740" y="89711"/>
                          <a:pt x="31437" y="91806"/>
                        </a:cubicBezTo>
                        <a:cubicBezTo>
                          <a:pt x="31879" y="92963"/>
                          <a:pt x="32448" y="94067"/>
                          <a:pt x="33133" y="95099"/>
                        </a:cubicBezTo>
                        <a:cubicBezTo>
                          <a:pt x="33732" y="95897"/>
                          <a:pt x="34330" y="95099"/>
                          <a:pt x="34131" y="94101"/>
                        </a:cubicBezTo>
                        <a:cubicBezTo>
                          <a:pt x="33923" y="93143"/>
                          <a:pt x="33622" y="92207"/>
                          <a:pt x="33233" y="91307"/>
                        </a:cubicBezTo>
                        <a:cubicBezTo>
                          <a:pt x="32750" y="88608"/>
                          <a:pt x="33400" y="85829"/>
                          <a:pt x="35029" y="83624"/>
                        </a:cubicBezTo>
                        <a:cubicBezTo>
                          <a:pt x="38621" y="81129"/>
                          <a:pt x="42813" y="87116"/>
                          <a:pt x="43411" y="90010"/>
                        </a:cubicBezTo>
                        <a:lnTo>
                          <a:pt x="43411" y="90010"/>
                        </a:lnTo>
                        <a:lnTo>
                          <a:pt x="43411" y="90010"/>
                        </a:lnTo>
                        <a:cubicBezTo>
                          <a:pt x="43411" y="91307"/>
                          <a:pt x="45108" y="90609"/>
                          <a:pt x="44908" y="90010"/>
                        </a:cubicBezTo>
                        <a:cubicBezTo>
                          <a:pt x="44396" y="87127"/>
                          <a:pt x="44815" y="84156"/>
                          <a:pt x="46106" y="81528"/>
                        </a:cubicBezTo>
                        <a:cubicBezTo>
                          <a:pt x="48101" y="78235"/>
                          <a:pt x="50496" y="79831"/>
                          <a:pt x="52692" y="82326"/>
                        </a:cubicBezTo>
                        <a:cubicBezTo>
                          <a:pt x="53290" y="83124"/>
                          <a:pt x="53789" y="82326"/>
                          <a:pt x="53789" y="81528"/>
                        </a:cubicBezTo>
                        <a:cubicBezTo>
                          <a:pt x="53789" y="77437"/>
                          <a:pt x="56883" y="71549"/>
                          <a:pt x="60675" y="76638"/>
                        </a:cubicBezTo>
                        <a:cubicBezTo>
                          <a:pt x="61174" y="77237"/>
                          <a:pt x="61872" y="76638"/>
                          <a:pt x="61972" y="76638"/>
                        </a:cubicBezTo>
                        <a:lnTo>
                          <a:pt x="63170" y="71948"/>
                        </a:lnTo>
                        <a:cubicBezTo>
                          <a:pt x="63382" y="70817"/>
                          <a:pt x="63717" y="69713"/>
                          <a:pt x="64168" y="68655"/>
                        </a:cubicBezTo>
                        <a:cubicBezTo>
                          <a:pt x="64167" y="66959"/>
                          <a:pt x="64866" y="66759"/>
                          <a:pt x="65864" y="68056"/>
                        </a:cubicBezTo>
                        <a:cubicBezTo>
                          <a:pt x="66862" y="69353"/>
                          <a:pt x="68259" y="71150"/>
                          <a:pt x="70155" y="70950"/>
                        </a:cubicBezTo>
                        <a:cubicBezTo>
                          <a:pt x="72051" y="70751"/>
                          <a:pt x="73049" y="67058"/>
                          <a:pt x="72849" y="64564"/>
                        </a:cubicBezTo>
                        <a:cubicBezTo>
                          <a:pt x="74446" y="65362"/>
                          <a:pt x="76342" y="66160"/>
                          <a:pt x="77739" y="65162"/>
                        </a:cubicBezTo>
                        <a:cubicBezTo>
                          <a:pt x="79136" y="64164"/>
                          <a:pt x="79635" y="61869"/>
                          <a:pt x="79934" y="60073"/>
                        </a:cubicBezTo>
                        <a:cubicBezTo>
                          <a:pt x="81132" y="61270"/>
                          <a:pt x="82629" y="62368"/>
                          <a:pt x="84225" y="61370"/>
                        </a:cubicBezTo>
                        <a:cubicBezTo>
                          <a:pt x="85680" y="59735"/>
                          <a:pt x="86557" y="57666"/>
                          <a:pt x="86720" y="55483"/>
                        </a:cubicBezTo>
                        <a:cubicBezTo>
                          <a:pt x="88577" y="56051"/>
                          <a:pt x="90125" y="57347"/>
                          <a:pt x="91011" y="59075"/>
                        </a:cubicBezTo>
                        <a:cubicBezTo>
                          <a:pt x="91011" y="59674"/>
                          <a:pt x="91909" y="59075"/>
                          <a:pt x="91909" y="58476"/>
                        </a:cubicBezTo>
                        <a:cubicBezTo>
                          <a:pt x="91909" y="56580"/>
                          <a:pt x="91909" y="53188"/>
                          <a:pt x="91909" y="51491"/>
                        </a:cubicBezTo>
                        <a:cubicBezTo>
                          <a:pt x="93905" y="47999"/>
                          <a:pt x="98196" y="54086"/>
                          <a:pt x="99094" y="56281"/>
                        </a:cubicBezTo>
                        <a:cubicBezTo>
                          <a:pt x="99992" y="58476"/>
                          <a:pt x="100790" y="57179"/>
                          <a:pt x="100790" y="56281"/>
                        </a:cubicBezTo>
                        <a:cubicBezTo>
                          <a:pt x="100790" y="52689"/>
                          <a:pt x="99593" y="41812"/>
                          <a:pt x="105281" y="42211"/>
                        </a:cubicBezTo>
                        <a:cubicBezTo>
                          <a:pt x="106235" y="42364"/>
                          <a:pt x="107151" y="42703"/>
                          <a:pt x="107975" y="43209"/>
                        </a:cubicBezTo>
                        <a:cubicBezTo>
                          <a:pt x="106102" y="49361"/>
                          <a:pt x="109213" y="55929"/>
                          <a:pt x="115160" y="58377"/>
                        </a:cubicBezTo>
                        <a:cubicBezTo>
                          <a:pt x="115430" y="58652"/>
                          <a:pt x="115872" y="58657"/>
                          <a:pt x="116148" y="58387"/>
                        </a:cubicBezTo>
                        <a:cubicBezTo>
                          <a:pt x="116151" y="58384"/>
                          <a:pt x="116154" y="58380"/>
                          <a:pt x="116158" y="58377"/>
                        </a:cubicBezTo>
                        <a:cubicBezTo>
                          <a:pt x="117232" y="52439"/>
                          <a:pt x="114973" y="46390"/>
                          <a:pt x="110270" y="42610"/>
                        </a:cubicBezTo>
                        <a:cubicBezTo>
                          <a:pt x="110651" y="41780"/>
                          <a:pt x="111194" y="41033"/>
                          <a:pt x="111867" y="40415"/>
                        </a:cubicBezTo>
                        <a:cubicBezTo>
                          <a:pt x="113863" y="38519"/>
                          <a:pt x="116657" y="39716"/>
                          <a:pt x="118353" y="37620"/>
                        </a:cubicBezTo>
                        <a:cubicBezTo>
                          <a:pt x="120050" y="35525"/>
                          <a:pt x="118353" y="36124"/>
                          <a:pt x="120549" y="34926"/>
                        </a:cubicBezTo>
                        <a:cubicBezTo>
                          <a:pt x="122744" y="33729"/>
                          <a:pt x="122744" y="34128"/>
                          <a:pt x="124241" y="35525"/>
                        </a:cubicBezTo>
                        <a:cubicBezTo>
                          <a:pt x="124969" y="36101"/>
                          <a:pt x="125579" y="36813"/>
                          <a:pt x="126037" y="37620"/>
                        </a:cubicBezTo>
                        <a:cubicBezTo>
                          <a:pt x="126536" y="38319"/>
                          <a:pt x="127234" y="37620"/>
                          <a:pt x="127234" y="37022"/>
                        </a:cubicBezTo>
                        <a:cubicBezTo>
                          <a:pt x="127234" y="36423"/>
                          <a:pt x="127234" y="32232"/>
                          <a:pt x="129430" y="31733"/>
                        </a:cubicBezTo>
                        <a:cubicBezTo>
                          <a:pt x="131625" y="31234"/>
                          <a:pt x="133022" y="33030"/>
                          <a:pt x="134020" y="34028"/>
                        </a:cubicBezTo>
                        <a:cubicBezTo>
                          <a:pt x="135018" y="35026"/>
                          <a:pt x="135118" y="34028"/>
                          <a:pt x="135317" y="33529"/>
                        </a:cubicBezTo>
                        <a:cubicBezTo>
                          <a:pt x="135366" y="32565"/>
                          <a:pt x="135366" y="31599"/>
                          <a:pt x="135317" y="30635"/>
                        </a:cubicBezTo>
                        <a:cubicBezTo>
                          <a:pt x="135219" y="29973"/>
                          <a:pt x="135219" y="29301"/>
                          <a:pt x="135317" y="28639"/>
                        </a:cubicBezTo>
                        <a:cubicBezTo>
                          <a:pt x="135317" y="27043"/>
                          <a:pt x="138211" y="24349"/>
                          <a:pt x="139508" y="28639"/>
                        </a:cubicBezTo>
                        <a:cubicBezTo>
                          <a:pt x="139508" y="29837"/>
                          <a:pt x="141105" y="29438"/>
                          <a:pt x="141105" y="28639"/>
                        </a:cubicBezTo>
                        <a:cubicBezTo>
                          <a:pt x="140911" y="25553"/>
                          <a:pt x="141994" y="22523"/>
                          <a:pt x="144099" y="20257"/>
                        </a:cubicBezTo>
                        <a:cubicBezTo>
                          <a:pt x="145124" y="19089"/>
                          <a:pt x="146547" y="18343"/>
                          <a:pt x="148090" y="18162"/>
                        </a:cubicBezTo>
                        <a:lnTo>
                          <a:pt x="148090" y="18162"/>
                        </a:lnTo>
                        <a:cubicBezTo>
                          <a:pt x="147808" y="18722"/>
                          <a:pt x="147638" y="19332"/>
                          <a:pt x="147591" y="19958"/>
                        </a:cubicBezTo>
                        <a:cubicBezTo>
                          <a:pt x="147591" y="22053"/>
                          <a:pt x="148489" y="25446"/>
                          <a:pt x="150785" y="26045"/>
                        </a:cubicBezTo>
                        <a:cubicBezTo>
                          <a:pt x="152747" y="26337"/>
                          <a:pt x="154575" y="24982"/>
                          <a:pt x="154866" y="23020"/>
                        </a:cubicBezTo>
                        <a:cubicBezTo>
                          <a:pt x="154870" y="22997"/>
                          <a:pt x="154873" y="22974"/>
                          <a:pt x="154876" y="22951"/>
                        </a:cubicBezTo>
                        <a:cubicBezTo>
                          <a:pt x="155386" y="20450"/>
                          <a:pt x="154104" y="17927"/>
                          <a:pt x="151783" y="16864"/>
                        </a:cubicBezTo>
                        <a:lnTo>
                          <a:pt x="151782" y="16864"/>
                        </a:lnTo>
                        <a:cubicBezTo>
                          <a:pt x="153255" y="15953"/>
                          <a:pt x="154829" y="15216"/>
                          <a:pt x="156473" y="14669"/>
                        </a:cubicBezTo>
                        <a:cubicBezTo>
                          <a:pt x="157899" y="14269"/>
                          <a:pt x="159273" y="13699"/>
                          <a:pt x="160564" y="12972"/>
                        </a:cubicBezTo>
                        <a:cubicBezTo>
                          <a:pt x="161063" y="12972"/>
                          <a:pt x="161462" y="11276"/>
                          <a:pt x="161861" y="11076"/>
                        </a:cubicBezTo>
                        <a:cubicBezTo>
                          <a:pt x="165553" y="9081"/>
                          <a:pt x="163757" y="11576"/>
                          <a:pt x="165553" y="11076"/>
                        </a:cubicBezTo>
                        <a:cubicBezTo>
                          <a:pt x="168381" y="11170"/>
                          <a:pt x="170847" y="9171"/>
                          <a:pt x="171341" y="6386"/>
                        </a:cubicBezTo>
                        <a:cubicBezTo>
                          <a:pt x="174335" y="9380"/>
                          <a:pt x="176929" y="4790"/>
                          <a:pt x="177927" y="1397"/>
                        </a:cubicBezTo>
                        <a:cubicBezTo>
                          <a:pt x="179225" y="3293"/>
                          <a:pt x="180821" y="6187"/>
                          <a:pt x="182917" y="6686"/>
                        </a:cubicBezTo>
                        <a:cubicBezTo>
                          <a:pt x="185012" y="7185"/>
                          <a:pt x="187208" y="5189"/>
                          <a:pt x="188605" y="3892"/>
                        </a:cubicBezTo>
                        <a:cubicBezTo>
                          <a:pt x="190002" y="2595"/>
                          <a:pt x="188605" y="3892"/>
                          <a:pt x="188605" y="3892"/>
                        </a:cubicBezTo>
                        <a:cubicBezTo>
                          <a:pt x="186609" y="5389"/>
                          <a:pt x="184513" y="7185"/>
                          <a:pt x="182119" y="5389"/>
                        </a:cubicBezTo>
                        <a:cubicBezTo>
                          <a:pt x="180508" y="3794"/>
                          <a:pt x="179130" y="1980"/>
                          <a:pt x="178027" y="0"/>
                        </a:cubicBezTo>
                        <a:cubicBezTo>
                          <a:pt x="178027" y="0"/>
                          <a:pt x="177428" y="0"/>
                          <a:pt x="177329" y="0"/>
                        </a:cubicBezTo>
                        <a:cubicBezTo>
                          <a:pt x="176830" y="2295"/>
                          <a:pt x="174435" y="8582"/>
                          <a:pt x="171441" y="4391"/>
                        </a:cubicBezTo>
                        <a:cubicBezTo>
                          <a:pt x="171441" y="4391"/>
                          <a:pt x="170643" y="4391"/>
                          <a:pt x="170543" y="4391"/>
                        </a:cubicBezTo>
                        <a:cubicBezTo>
                          <a:pt x="169745" y="8083"/>
                          <a:pt x="167948" y="9081"/>
                          <a:pt x="164456" y="8183"/>
                        </a:cubicBezTo>
                        <a:cubicBezTo>
                          <a:pt x="162959" y="8183"/>
                          <a:pt x="162659" y="7584"/>
                          <a:pt x="161362" y="8183"/>
                        </a:cubicBezTo>
                        <a:cubicBezTo>
                          <a:pt x="160065" y="8782"/>
                          <a:pt x="160165" y="9879"/>
                          <a:pt x="159167" y="10578"/>
                        </a:cubicBezTo>
                        <a:lnTo>
                          <a:pt x="157371" y="11176"/>
                        </a:lnTo>
                        <a:cubicBezTo>
                          <a:pt x="155717" y="11695"/>
                          <a:pt x="154114" y="12363"/>
                          <a:pt x="152581" y="13172"/>
                        </a:cubicBezTo>
                        <a:cubicBezTo>
                          <a:pt x="151555" y="13652"/>
                          <a:pt x="150612" y="14292"/>
                          <a:pt x="149787" y="15068"/>
                        </a:cubicBezTo>
                        <a:cubicBezTo>
                          <a:pt x="144598" y="13871"/>
                          <a:pt x="140706" y="19459"/>
                          <a:pt x="139808" y="25047"/>
                        </a:cubicBezTo>
                        <a:cubicBezTo>
                          <a:pt x="138633" y="23807"/>
                          <a:pt x="136675" y="23755"/>
                          <a:pt x="135435" y="24930"/>
                        </a:cubicBezTo>
                        <a:cubicBezTo>
                          <a:pt x="135394" y="24968"/>
                          <a:pt x="135355" y="25007"/>
                          <a:pt x="135317" y="25047"/>
                        </a:cubicBezTo>
                        <a:cubicBezTo>
                          <a:pt x="133521" y="26444"/>
                          <a:pt x="133721" y="29138"/>
                          <a:pt x="133521" y="31434"/>
                        </a:cubicBezTo>
                        <a:cubicBezTo>
                          <a:pt x="131925" y="30136"/>
                          <a:pt x="129829" y="28839"/>
                          <a:pt x="127933" y="29837"/>
                        </a:cubicBezTo>
                        <a:cubicBezTo>
                          <a:pt x="126378" y="31062"/>
                          <a:pt x="125490" y="32947"/>
                          <a:pt x="125538" y="34926"/>
                        </a:cubicBezTo>
                        <a:cubicBezTo>
                          <a:pt x="123642" y="32631"/>
                          <a:pt x="120648" y="30735"/>
                          <a:pt x="118353" y="33330"/>
                        </a:cubicBezTo>
                        <a:cubicBezTo>
                          <a:pt x="116058" y="35924"/>
                          <a:pt x="120149" y="35026"/>
                          <a:pt x="114661" y="37022"/>
                        </a:cubicBezTo>
                        <a:cubicBezTo>
                          <a:pt x="114062" y="37022"/>
                          <a:pt x="113264" y="37022"/>
                          <a:pt x="112465" y="37022"/>
                        </a:cubicBezTo>
                        <a:cubicBezTo>
                          <a:pt x="110933" y="37920"/>
                          <a:pt x="109687" y="39235"/>
                          <a:pt x="108873" y="40814"/>
                        </a:cubicBezTo>
                        <a:lnTo>
                          <a:pt x="108873" y="41413"/>
                        </a:lnTo>
                        <a:cubicBezTo>
                          <a:pt x="108241" y="40932"/>
                          <a:pt x="107533" y="40561"/>
                          <a:pt x="106777" y="40315"/>
                        </a:cubicBezTo>
                        <a:cubicBezTo>
                          <a:pt x="99193" y="37022"/>
                          <a:pt x="98595" y="46402"/>
                          <a:pt x="98794" y="52689"/>
                        </a:cubicBezTo>
                        <a:cubicBezTo>
                          <a:pt x="97198" y="50294"/>
                          <a:pt x="94903" y="47899"/>
                          <a:pt x="92607" y="48099"/>
                        </a:cubicBezTo>
                        <a:cubicBezTo>
                          <a:pt x="90312" y="48298"/>
                          <a:pt x="89614" y="53487"/>
                          <a:pt x="90212" y="56880"/>
                        </a:cubicBezTo>
                        <a:cubicBezTo>
                          <a:pt x="89114" y="55564"/>
                          <a:pt x="87659" y="54593"/>
                          <a:pt x="86021" y="54086"/>
                        </a:cubicBezTo>
                        <a:cubicBezTo>
                          <a:pt x="86021" y="54086"/>
                          <a:pt x="85423" y="54086"/>
                          <a:pt x="85323" y="54086"/>
                        </a:cubicBezTo>
                        <a:cubicBezTo>
                          <a:pt x="85223" y="54086"/>
                          <a:pt x="85323" y="57080"/>
                          <a:pt x="84425" y="58277"/>
                        </a:cubicBezTo>
                        <a:cubicBezTo>
                          <a:pt x="83227" y="61270"/>
                          <a:pt x="81132" y="60273"/>
                          <a:pt x="79435" y="58277"/>
                        </a:cubicBezTo>
                        <a:cubicBezTo>
                          <a:pt x="77739" y="56281"/>
                          <a:pt x="78837" y="58277"/>
                          <a:pt x="78737" y="58277"/>
                        </a:cubicBezTo>
                        <a:cubicBezTo>
                          <a:pt x="78637" y="58277"/>
                          <a:pt x="78737" y="62867"/>
                          <a:pt x="76541" y="63566"/>
                        </a:cubicBezTo>
                        <a:cubicBezTo>
                          <a:pt x="74346" y="64264"/>
                          <a:pt x="73049" y="62468"/>
                          <a:pt x="71951" y="61670"/>
                        </a:cubicBezTo>
                        <a:cubicBezTo>
                          <a:pt x="70853" y="60872"/>
                          <a:pt x="70953" y="61670"/>
                          <a:pt x="70953" y="62368"/>
                        </a:cubicBezTo>
                        <a:cubicBezTo>
                          <a:pt x="70953" y="64564"/>
                          <a:pt x="71652" y="69254"/>
                          <a:pt x="67660" y="67158"/>
                        </a:cubicBezTo>
                        <a:cubicBezTo>
                          <a:pt x="66363" y="66460"/>
                          <a:pt x="65565" y="64863"/>
                          <a:pt x="64167" y="64164"/>
                        </a:cubicBezTo>
                        <a:cubicBezTo>
                          <a:pt x="63908" y="63946"/>
                          <a:pt x="63529" y="63946"/>
                          <a:pt x="63269" y="64164"/>
                        </a:cubicBezTo>
                        <a:cubicBezTo>
                          <a:pt x="61768" y="67100"/>
                          <a:pt x="60789" y="70274"/>
                          <a:pt x="60376" y="73545"/>
                        </a:cubicBezTo>
                        <a:cubicBezTo>
                          <a:pt x="56284" y="69054"/>
                          <a:pt x="52293" y="74143"/>
                          <a:pt x="51893" y="79233"/>
                        </a:cubicBezTo>
                        <a:cubicBezTo>
                          <a:pt x="49898" y="77037"/>
                          <a:pt x="47104" y="75341"/>
                          <a:pt x="44609" y="78135"/>
                        </a:cubicBezTo>
                        <a:cubicBezTo>
                          <a:pt x="43066" y="80049"/>
                          <a:pt x="42284" y="82465"/>
                          <a:pt x="42413" y="84921"/>
                        </a:cubicBezTo>
                        <a:cubicBezTo>
                          <a:pt x="40318" y="81727"/>
                          <a:pt x="37025" y="79033"/>
                          <a:pt x="33632" y="80530"/>
                        </a:cubicBezTo>
                        <a:cubicBezTo>
                          <a:pt x="30770" y="82117"/>
                          <a:pt x="29367" y="85458"/>
                          <a:pt x="30239" y="88613"/>
                        </a:cubicBezTo>
                        <a:lnTo>
                          <a:pt x="29441" y="88613"/>
                        </a:lnTo>
                        <a:cubicBezTo>
                          <a:pt x="26647" y="87815"/>
                          <a:pt x="25050" y="89810"/>
                          <a:pt x="24152" y="92006"/>
                        </a:cubicBezTo>
                        <a:lnTo>
                          <a:pt x="22056" y="90409"/>
                        </a:lnTo>
                        <a:lnTo>
                          <a:pt x="21458" y="90409"/>
                        </a:lnTo>
                        <a:cubicBezTo>
                          <a:pt x="20296" y="91398"/>
                          <a:pt x="19548" y="92787"/>
                          <a:pt x="19362" y="94301"/>
                        </a:cubicBezTo>
                        <a:cubicBezTo>
                          <a:pt x="19513" y="95092"/>
                          <a:pt x="19513" y="95905"/>
                          <a:pt x="19362" y="96696"/>
                        </a:cubicBezTo>
                        <a:cubicBezTo>
                          <a:pt x="18364" y="98492"/>
                          <a:pt x="16967" y="96696"/>
                          <a:pt x="15869" y="95698"/>
                        </a:cubicBezTo>
                        <a:cubicBezTo>
                          <a:pt x="15578" y="95464"/>
                          <a:pt x="15163" y="95464"/>
                          <a:pt x="14871" y="95698"/>
                        </a:cubicBezTo>
                        <a:cubicBezTo>
                          <a:pt x="12975" y="97594"/>
                          <a:pt x="13674" y="99290"/>
                          <a:pt x="12975" y="101585"/>
                        </a:cubicBezTo>
                        <a:cubicBezTo>
                          <a:pt x="12277" y="103881"/>
                          <a:pt x="12975" y="102883"/>
                          <a:pt x="10381" y="102284"/>
                        </a:cubicBezTo>
                        <a:cubicBezTo>
                          <a:pt x="9191" y="101884"/>
                          <a:pt x="7944" y="101682"/>
                          <a:pt x="6689" y="101685"/>
                        </a:cubicBezTo>
                        <a:cubicBezTo>
                          <a:pt x="1500" y="100687"/>
                          <a:pt x="-496" y="104080"/>
                          <a:pt x="103" y="109070"/>
                        </a:cubicBezTo>
                        <a:close/>
                        <a:moveTo>
                          <a:pt x="154477" y="19259"/>
                        </a:moveTo>
                        <a:cubicBezTo>
                          <a:pt x="154477" y="20557"/>
                          <a:pt x="153379" y="22253"/>
                          <a:pt x="151982" y="21854"/>
                        </a:cubicBezTo>
                        <a:cubicBezTo>
                          <a:pt x="150585" y="21455"/>
                          <a:pt x="149787" y="18162"/>
                          <a:pt x="150884" y="16266"/>
                        </a:cubicBezTo>
                        <a:cubicBezTo>
                          <a:pt x="152581" y="16465"/>
                          <a:pt x="154477" y="17463"/>
                          <a:pt x="154577" y="19060"/>
                        </a:cubicBezTo>
                        <a:close/>
                        <a:moveTo>
                          <a:pt x="115060" y="54385"/>
                        </a:moveTo>
                        <a:cubicBezTo>
                          <a:pt x="110841" y="52356"/>
                          <a:pt x="108600" y="47666"/>
                          <a:pt x="109672" y="43109"/>
                        </a:cubicBezTo>
                        <a:cubicBezTo>
                          <a:pt x="112961" y="45878"/>
                          <a:pt x="114950" y="49891"/>
                          <a:pt x="115160" y="54185"/>
                        </a:cubicBezTo>
                        <a:close/>
                      </a:path>
                    </a:pathLst>
                  </a:custGeom>
                  <a:solidFill>
                    <a:srgbClr val="000000"/>
                  </a:solidFill>
                  <a:ln w="9963" cap="flat">
                    <a:noFill/>
                    <a:prstDash val="solid"/>
                    <a:miter/>
                  </a:ln>
                </p:spPr>
                <p:txBody>
                  <a:bodyPr rtlCol="0" anchor="ctr"/>
                  <a:lstStyle/>
                  <a:p>
                    <a:pPr defTabSz="685783">
                      <a:buClrTx/>
                      <a:defRPr/>
                    </a:pPr>
                    <a:endParaRPr lang="en-US" sz="1350" kern="1200" dirty="0">
                      <a:solidFill>
                        <a:prstClr val="black"/>
                      </a:solidFill>
                      <a:latin typeface="Calibri" panose="020F0502020204030204"/>
                      <a:ea typeface="+mn-ea"/>
                    </a:endParaRPr>
                  </a:p>
                </p:txBody>
              </p:sp>
              <p:sp>
                <p:nvSpPr>
                  <p:cNvPr id="2881" name="Freeform: Shape 2880">
                    <a:extLst>
                      <a:ext uri="{FF2B5EF4-FFF2-40B4-BE49-F238E27FC236}">
                        <a16:creationId xmlns:a16="http://schemas.microsoft.com/office/drawing/2014/main" id="{1701EFC2-EF55-1637-089D-9B73B5E9B190}"/>
                      </a:ext>
                    </a:extLst>
                  </p:cNvPr>
                  <p:cNvSpPr/>
                  <p:nvPr/>
                </p:nvSpPr>
                <p:spPr>
                  <a:xfrm>
                    <a:off x="5337511" y="4372989"/>
                    <a:ext cx="42998" cy="19120"/>
                  </a:xfrm>
                  <a:custGeom>
                    <a:avLst/>
                    <a:gdLst>
                      <a:gd name="connsiteX0" fmla="*/ 1087 w 42998"/>
                      <a:gd name="connsiteY0" fmla="*/ 14957 h 19120"/>
                      <a:gd name="connsiteX1" fmla="*/ 5777 w 42998"/>
                      <a:gd name="connsiteY1" fmla="*/ 13061 h 19120"/>
                      <a:gd name="connsiteX2" fmla="*/ 11764 w 42998"/>
                      <a:gd name="connsiteY2" fmla="*/ 18749 h 19120"/>
                      <a:gd name="connsiteX3" fmla="*/ 12961 w 42998"/>
                      <a:gd name="connsiteY3" fmla="*/ 17850 h 19120"/>
                      <a:gd name="connsiteX4" fmla="*/ 15257 w 42998"/>
                      <a:gd name="connsiteY4" fmla="*/ 12462 h 19120"/>
                      <a:gd name="connsiteX5" fmla="*/ 19148 w 42998"/>
                      <a:gd name="connsiteY5" fmla="*/ 11763 h 19120"/>
                      <a:gd name="connsiteX6" fmla="*/ 21643 w 42998"/>
                      <a:gd name="connsiteY6" fmla="*/ 9768 h 19120"/>
                      <a:gd name="connsiteX7" fmla="*/ 26034 w 42998"/>
                      <a:gd name="connsiteY7" fmla="*/ 5876 h 19120"/>
                      <a:gd name="connsiteX8" fmla="*/ 29726 w 42998"/>
                      <a:gd name="connsiteY8" fmla="*/ 6475 h 19120"/>
                      <a:gd name="connsiteX9" fmla="*/ 32420 w 42998"/>
                      <a:gd name="connsiteY9" fmla="*/ 2184 h 19120"/>
                      <a:gd name="connsiteX10" fmla="*/ 38308 w 42998"/>
                      <a:gd name="connsiteY10" fmla="*/ 6674 h 19120"/>
                      <a:gd name="connsiteX11" fmla="*/ 42998 w 42998"/>
                      <a:gd name="connsiteY11" fmla="*/ 487 h 19120"/>
                      <a:gd name="connsiteX12" fmla="*/ 42399 w 42998"/>
                      <a:gd name="connsiteY12" fmla="*/ 487 h 19120"/>
                      <a:gd name="connsiteX13" fmla="*/ 36911 w 42998"/>
                      <a:gd name="connsiteY13" fmla="*/ 5377 h 19120"/>
                      <a:gd name="connsiteX14" fmla="*/ 32420 w 42998"/>
                      <a:gd name="connsiteY14" fmla="*/ 687 h 19120"/>
                      <a:gd name="connsiteX15" fmla="*/ 31922 w 42998"/>
                      <a:gd name="connsiteY15" fmla="*/ 687 h 19120"/>
                      <a:gd name="connsiteX16" fmla="*/ 26134 w 42998"/>
                      <a:gd name="connsiteY16" fmla="*/ 3880 h 19120"/>
                      <a:gd name="connsiteX17" fmla="*/ 25335 w 42998"/>
                      <a:gd name="connsiteY17" fmla="*/ 3880 h 19120"/>
                      <a:gd name="connsiteX18" fmla="*/ 21344 w 42998"/>
                      <a:gd name="connsiteY18" fmla="*/ 7273 h 19120"/>
                      <a:gd name="connsiteX19" fmla="*/ 20446 w 42998"/>
                      <a:gd name="connsiteY19" fmla="*/ 8171 h 19120"/>
                      <a:gd name="connsiteX20" fmla="*/ 17751 w 42998"/>
                      <a:gd name="connsiteY20" fmla="*/ 9069 h 19120"/>
                      <a:gd name="connsiteX21" fmla="*/ 14858 w 42998"/>
                      <a:gd name="connsiteY21" fmla="*/ 9867 h 19120"/>
                      <a:gd name="connsiteX22" fmla="*/ 11664 w 42998"/>
                      <a:gd name="connsiteY22" fmla="*/ 15356 h 19120"/>
                      <a:gd name="connsiteX23" fmla="*/ 8271 w 42998"/>
                      <a:gd name="connsiteY23" fmla="*/ 12362 h 19120"/>
                      <a:gd name="connsiteX24" fmla="*/ 6874 w 42998"/>
                      <a:gd name="connsiteY24" fmla="*/ 11065 h 19120"/>
                      <a:gd name="connsiteX25" fmla="*/ 6874 w 42998"/>
                      <a:gd name="connsiteY25" fmla="*/ 10267 h 19120"/>
                      <a:gd name="connsiteX26" fmla="*/ 3494 w 42998"/>
                      <a:gd name="connsiteY26" fmla="*/ 4234 h 19120"/>
                      <a:gd name="connsiteX27" fmla="*/ 3282 w 42998"/>
                      <a:gd name="connsiteY27" fmla="*/ 4180 h 19120"/>
                      <a:gd name="connsiteX28" fmla="*/ 2484 w 42998"/>
                      <a:gd name="connsiteY28" fmla="*/ 4678 h 19120"/>
                      <a:gd name="connsiteX29" fmla="*/ 4180 w 42998"/>
                      <a:gd name="connsiteY29" fmla="*/ 11065 h 19120"/>
                      <a:gd name="connsiteX30" fmla="*/ 588 w 42998"/>
                      <a:gd name="connsiteY30" fmla="*/ 12562 h 19120"/>
                      <a:gd name="connsiteX31" fmla="*/ 1087 w 42998"/>
                      <a:gd name="connsiteY31" fmla="*/ 14957 h 19120"/>
                      <a:gd name="connsiteX32" fmla="*/ 3980 w 42998"/>
                      <a:gd name="connsiteY32" fmla="*/ 6973 h 19120"/>
                      <a:gd name="connsiteX33" fmla="*/ 5800 w 42998"/>
                      <a:gd name="connsiteY33" fmla="*/ 9996 h 19120"/>
                      <a:gd name="connsiteX34" fmla="*/ 5677 w 42998"/>
                      <a:gd name="connsiteY34" fmla="*/ 10366 h 19120"/>
                      <a:gd name="connsiteX35" fmla="*/ 3980 w 42998"/>
                      <a:gd name="connsiteY35" fmla="*/ 6973 h 19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42998" h="19120">
                        <a:moveTo>
                          <a:pt x="1087" y="14957"/>
                        </a:moveTo>
                        <a:cubicBezTo>
                          <a:pt x="2823" y="14888"/>
                          <a:pt x="4481" y="14218"/>
                          <a:pt x="5777" y="13061"/>
                        </a:cubicBezTo>
                        <a:cubicBezTo>
                          <a:pt x="7909" y="14808"/>
                          <a:pt x="9910" y="16709"/>
                          <a:pt x="11764" y="18749"/>
                        </a:cubicBezTo>
                        <a:cubicBezTo>
                          <a:pt x="12463" y="19647"/>
                          <a:pt x="12961" y="18749"/>
                          <a:pt x="12961" y="17850"/>
                        </a:cubicBezTo>
                        <a:cubicBezTo>
                          <a:pt x="12996" y="15824"/>
                          <a:pt x="13819" y="13891"/>
                          <a:pt x="15257" y="12462"/>
                        </a:cubicBezTo>
                        <a:cubicBezTo>
                          <a:pt x="16554" y="11165"/>
                          <a:pt x="17552" y="11464"/>
                          <a:pt x="19148" y="11763"/>
                        </a:cubicBezTo>
                        <a:cubicBezTo>
                          <a:pt x="20745" y="12063"/>
                          <a:pt x="21643" y="11165"/>
                          <a:pt x="21643" y="9768"/>
                        </a:cubicBezTo>
                        <a:cubicBezTo>
                          <a:pt x="24038" y="10766"/>
                          <a:pt x="25335" y="8171"/>
                          <a:pt x="26034" y="5876"/>
                        </a:cubicBezTo>
                        <a:cubicBezTo>
                          <a:pt x="26953" y="6951"/>
                          <a:pt x="28515" y="7204"/>
                          <a:pt x="29726" y="6475"/>
                        </a:cubicBezTo>
                        <a:cubicBezTo>
                          <a:pt x="31026" y="5340"/>
                          <a:pt x="31963" y="3848"/>
                          <a:pt x="32420" y="2184"/>
                        </a:cubicBezTo>
                        <a:cubicBezTo>
                          <a:pt x="34416" y="3481"/>
                          <a:pt x="35414" y="7373"/>
                          <a:pt x="38308" y="6674"/>
                        </a:cubicBezTo>
                        <a:cubicBezTo>
                          <a:pt x="41202" y="5976"/>
                          <a:pt x="42599" y="2683"/>
                          <a:pt x="42998" y="487"/>
                        </a:cubicBezTo>
                        <a:cubicBezTo>
                          <a:pt x="42998" y="-112"/>
                          <a:pt x="42998" y="-211"/>
                          <a:pt x="42399" y="487"/>
                        </a:cubicBezTo>
                        <a:cubicBezTo>
                          <a:pt x="41900" y="2583"/>
                          <a:pt x="39406" y="6575"/>
                          <a:pt x="36911" y="5377"/>
                        </a:cubicBezTo>
                        <a:cubicBezTo>
                          <a:pt x="34416" y="4179"/>
                          <a:pt x="34416" y="1785"/>
                          <a:pt x="32420" y="687"/>
                        </a:cubicBezTo>
                        <a:cubicBezTo>
                          <a:pt x="32420" y="687"/>
                          <a:pt x="32420" y="687"/>
                          <a:pt x="31922" y="687"/>
                        </a:cubicBezTo>
                        <a:cubicBezTo>
                          <a:pt x="30724" y="3481"/>
                          <a:pt x="29327" y="6973"/>
                          <a:pt x="26134" y="3880"/>
                        </a:cubicBezTo>
                        <a:cubicBezTo>
                          <a:pt x="26134" y="3880"/>
                          <a:pt x="25435" y="3880"/>
                          <a:pt x="25335" y="3880"/>
                        </a:cubicBezTo>
                        <a:cubicBezTo>
                          <a:pt x="24836" y="5876"/>
                          <a:pt x="23839" y="9069"/>
                          <a:pt x="21344" y="7273"/>
                        </a:cubicBezTo>
                        <a:cubicBezTo>
                          <a:pt x="20745" y="7273"/>
                          <a:pt x="20446" y="7772"/>
                          <a:pt x="20446" y="8171"/>
                        </a:cubicBezTo>
                        <a:cubicBezTo>
                          <a:pt x="20446" y="10366"/>
                          <a:pt x="18949" y="9269"/>
                          <a:pt x="17751" y="9069"/>
                        </a:cubicBezTo>
                        <a:cubicBezTo>
                          <a:pt x="16715" y="8871"/>
                          <a:pt x="15646" y="9166"/>
                          <a:pt x="14858" y="9867"/>
                        </a:cubicBezTo>
                        <a:cubicBezTo>
                          <a:pt x="13224" y="11301"/>
                          <a:pt x="12103" y="13227"/>
                          <a:pt x="11664" y="15356"/>
                        </a:cubicBezTo>
                        <a:cubicBezTo>
                          <a:pt x="10567" y="14258"/>
                          <a:pt x="9369" y="13360"/>
                          <a:pt x="8271" y="12362"/>
                        </a:cubicBezTo>
                        <a:lnTo>
                          <a:pt x="6874" y="11065"/>
                        </a:lnTo>
                        <a:lnTo>
                          <a:pt x="6874" y="10267"/>
                        </a:lnTo>
                        <a:cubicBezTo>
                          <a:pt x="7607" y="7667"/>
                          <a:pt x="6093" y="4967"/>
                          <a:pt x="3494" y="4234"/>
                        </a:cubicBezTo>
                        <a:cubicBezTo>
                          <a:pt x="3424" y="4214"/>
                          <a:pt x="3353" y="4196"/>
                          <a:pt x="3282" y="4180"/>
                        </a:cubicBezTo>
                        <a:cubicBezTo>
                          <a:pt x="3282" y="4179"/>
                          <a:pt x="2683" y="4179"/>
                          <a:pt x="2484" y="4678"/>
                        </a:cubicBezTo>
                        <a:cubicBezTo>
                          <a:pt x="1818" y="6957"/>
                          <a:pt x="2472" y="9417"/>
                          <a:pt x="4180" y="11065"/>
                        </a:cubicBezTo>
                        <a:cubicBezTo>
                          <a:pt x="3082" y="11763"/>
                          <a:pt x="1685" y="11863"/>
                          <a:pt x="588" y="12562"/>
                        </a:cubicBezTo>
                        <a:cubicBezTo>
                          <a:pt x="-510" y="13260"/>
                          <a:pt x="89" y="15056"/>
                          <a:pt x="1087" y="14957"/>
                        </a:cubicBezTo>
                        <a:close/>
                        <a:moveTo>
                          <a:pt x="3980" y="6973"/>
                        </a:moveTo>
                        <a:cubicBezTo>
                          <a:pt x="5318" y="7306"/>
                          <a:pt x="6132" y="8659"/>
                          <a:pt x="5800" y="9996"/>
                        </a:cubicBezTo>
                        <a:cubicBezTo>
                          <a:pt x="5769" y="10122"/>
                          <a:pt x="5728" y="10246"/>
                          <a:pt x="5677" y="10366"/>
                        </a:cubicBezTo>
                        <a:cubicBezTo>
                          <a:pt x="4764" y="9445"/>
                          <a:pt x="4170" y="8256"/>
                          <a:pt x="3980" y="6973"/>
                        </a:cubicBezTo>
                        <a:close/>
                      </a:path>
                    </a:pathLst>
                  </a:custGeom>
                  <a:solidFill>
                    <a:srgbClr val="000000"/>
                  </a:solidFill>
                  <a:ln w="9963" cap="flat">
                    <a:noFill/>
                    <a:prstDash val="solid"/>
                    <a:miter/>
                  </a:ln>
                </p:spPr>
                <p:txBody>
                  <a:bodyPr rtlCol="0" anchor="ctr"/>
                  <a:lstStyle/>
                  <a:p>
                    <a:pPr defTabSz="685783">
                      <a:buClrTx/>
                      <a:defRPr/>
                    </a:pPr>
                    <a:endParaRPr lang="en-US" sz="1350" kern="1200" dirty="0">
                      <a:solidFill>
                        <a:prstClr val="black"/>
                      </a:solidFill>
                      <a:latin typeface="Calibri" panose="020F0502020204030204"/>
                      <a:ea typeface="+mn-ea"/>
                    </a:endParaRPr>
                  </a:p>
                </p:txBody>
              </p:sp>
              <p:sp>
                <p:nvSpPr>
                  <p:cNvPr id="2882" name="Freeform: Shape 2881">
                    <a:extLst>
                      <a:ext uri="{FF2B5EF4-FFF2-40B4-BE49-F238E27FC236}">
                        <a16:creationId xmlns:a16="http://schemas.microsoft.com/office/drawing/2014/main" id="{724FF55A-C9EA-2F52-804B-F3248E3400FF}"/>
                      </a:ext>
                    </a:extLst>
                  </p:cNvPr>
                  <p:cNvSpPr/>
                  <p:nvPr/>
                </p:nvSpPr>
                <p:spPr>
                  <a:xfrm>
                    <a:off x="5181063" y="4505908"/>
                    <a:ext cx="42977" cy="19076"/>
                  </a:xfrm>
                  <a:custGeom>
                    <a:avLst/>
                    <a:gdLst>
                      <a:gd name="connsiteX0" fmla="*/ 966 w 42977"/>
                      <a:gd name="connsiteY0" fmla="*/ 14956 h 19076"/>
                      <a:gd name="connsiteX1" fmla="*/ 5756 w 42977"/>
                      <a:gd name="connsiteY1" fmla="*/ 13060 h 19076"/>
                      <a:gd name="connsiteX2" fmla="*/ 11743 w 42977"/>
                      <a:gd name="connsiteY2" fmla="*/ 18749 h 19076"/>
                      <a:gd name="connsiteX3" fmla="*/ 12841 w 42977"/>
                      <a:gd name="connsiteY3" fmla="*/ 17850 h 19076"/>
                      <a:gd name="connsiteX4" fmla="*/ 15136 w 42977"/>
                      <a:gd name="connsiteY4" fmla="*/ 12462 h 19076"/>
                      <a:gd name="connsiteX5" fmla="*/ 19028 w 42977"/>
                      <a:gd name="connsiteY5" fmla="*/ 11763 h 19076"/>
                      <a:gd name="connsiteX6" fmla="*/ 21622 w 42977"/>
                      <a:gd name="connsiteY6" fmla="*/ 9768 h 19076"/>
                      <a:gd name="connsiteX7" fmla="*/ 26013 w 42977"/>
                      <a:gd name="connsiteY7" fmla="*/ 5876 h 19076"/>
                      <a:gd name="connsiteX8" fmla="*/ 29705 w 42977"/>
                      <a:gd name="connsiteY8" fmla="*/ 6475 h 19076"/>
                      <a:gd name="connsiteX9" fmla="*/ 32399 w 42977"/>
                      <a:gd name="connsiteY9" fmla="*/ 2084 h 19076"/>
                      <a:gd name="connsiteX10" fmla="*/ 38287 w 42977"/>
                      <a:gd name="connsiteY10" fmla="*/ 6674 h 19076"/>
                      <a:gd name="connsiteX11" fmla="*/ 42977 w 42977"/>
                      <a:gd name="connsiteY11" fmla="*/ 487 h 19076"/>
                      <a:gd name="connsiteX12" fmla="*/ 42378 w 42977"/>
                      <a:gd name="connsiteY12" fmla="*/ 487 h 19076"/>
                      <a:gd name="connsiteX13" fmla="*/ 36790 w 42977"/>
                      <a:gd name="connsiteY13" fmla="*/ 5377 h 19076"/>
                      <a:gd name="connsiteX14" fmla="*/ 32399 w 42977"/>
                      <a:gd name="connsiteY14" fmla="*/ 687 h 19076"/>
                      <a:gd name="connsiteX15" fmla="*/ 31801 w 42977"/>
                      <a:gd name="connsiteY15" fmla="*/ 687 h 19076"/>
                      <a:gd name="connsiteX16" fmla="*/ 26013 w 42977"/>
                      <a:gd name="connsiteY16" fmla="*/ 3880 h 19076"/>
                      <a:gd name="connsiteX17" fmla="*/ 25315 w 42977"/>
                      <a:gd name="connsiteY17" fmla="*/ 3880 h 19076"/>
                      <a:gd name="connsiteX18" fmla="*/ 21223 w 42977"/>
                      <a:gd name="connsiteY18" fmla="*/ 7273 h 19076"/>
                      <a:gd name="connsiteX19" fmla="*/ 20425 w 42977"/>
                      <a:gd name="connsiteY19" fmla="*/ 8171 h 19076"/>
                      <a:gd name="connsiteX20" fmla="*/ 17631 w 42977"/>
                      <a:gd name="connsiteY20" fmla="*/ 9069 h 19076"/>
                      <a:gd name="connsiteX21" fmla="*/ 14837 w 42977"/>
                      <a:gd name="connsiteY21" fmla="*/ 9867 h 19076"/>
                      <a:gd name="connsiteX22" fmla="*/ 11544 w 42977"/>
                      <a:gd name="connsiteY22" fmla="*/ 15355 h 19076"/>
                      <a:gd name="connsiteX23" fmla="*/ 8250 w 42977"/>
                      <a:gd name="connsiteY23" fmla="*/ 12262 h 19076"/>
                      <a:gd name="connsiteX24" fmla="*/ 6853 w 42977"/>
                      <a:gd name="connsiteY24" fmla="*/ 10965 h 19076"/>
                      <a:gd name="connsiteX25" fmla="*/ 6853 w 42977"/>
                      <a:gd name="connsiteY25" fmla="*/ 10266 h 19076"/>
                      <a:gd name="connsiteX26" fmla="*/ 3396 w 42977"/>
                      <a:gd name="connsiteY26" fmla="*/ 4115 h 19076"/>
                      <a:gd name="connsiteX27" fmla="*/ 3261 w 42977"/>
                      <a:gd name="connsiteY27" fmla="*/ 4079 h 19076"/>
                      <a:gd name="connsiteX28" fmla="*/ 2562 w 42977"/>
                      <a:gd name="connsiteY28" fmla="*/ 4678 h 19076"/>
                      <a:gd name="connsiteX29" fmla="*/ 4259 w 42977"/>
                      <a:gd name="connsiteY29" fmla="*/ 11065 h 19076"/>
                      <a:gd name="connsiteX30" fmla="*/ 567 w 42977"/>
                      <a:gd name="connsiteY30" fmla="*/ 12562 h 19076"/>
                      <a:gd name="connsiteX31" fmla="*/ 966 w 42977"/>
                      <a:gd name="connsiteY31" fmla="*/ 14956 h 19076"/>
                      <a:gd name="connsiteX32" fmla="*/ 3960 w 42977"/>
                      <a:gd name="connsiteY32" fmla="*/ 6874 h 19076"/>
                      <a:gd name="connsiteX33" fmla="*/ 5690 w 42977"/>
                      <a:gd name="connsiteY33" fmla="*/ 10269 h 19076"/>
                      <a:gd name="connsiteX34" fmla="*/ 5656 w 42977"/>
                      <a:gd name="connsiteY34" fmla="*/ 10366 h 19076"/>
                      <a:gd name="connsiteX35" fmla="*/ 3960 w 42977"/>
                      <a:gd name="connsiteY35" fmla="*/ 6874 h 19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42977" h="19076">
                        <a:moveTo>
                          <a:pt x="966" y="14956"/>
                        </a:moveTo>
                        <a:cubicBezTo>
                          <a:pt x="2731" y="14886"/>
                          <a:pt x="4421" y="14218"/>
                          <a:pt x="5756" y="13060"/>
                        </a:cubicBezTo>
                        <a:cubicBezTo>
                          <a:pt x="7865" y="14833"/>
                          <a:pt x="9864" y="16733"/>
                          <a:pt x="11743" y="18749"/>
                        </a:cubicBezTo>
                        <a:cubicBezTo>
                          <a:pt x="12342" y="19547"/>
                          <a:pt x="12941" y="18749"/>
                          <a:pt x="12841" y="17850"/>
                        </a:cubicBezTo>
                        <a:cubicBezTo>
                          <a:pt x="12853" y="15820"/>
                          <a:pt x="13680" y="13878"/>
                          <a:pt x="15136" y="12462"/>
                        </a:cubicBezTo>
                        <a:cubicBezTo>
                          <a:pt x="16533" y="11165"/>
                          <a:pt x="17431" y="11464"/>
                          <a:pt x="19028" y="11763"/>
                        </a:cubicBezTo>
                        <a:cubicBezTo>
                          <a:pt x="20624" y="12063"/>
                          <a:pt x="21522" y="11165"/>
                          <a:pt x="21622" y="9768"/>
                        </a:cubicBezTo>
                        <a:cubicBezTo>
                          <a:pt x="24017" y="10666"/>
                          <a:pt x="25215" y="8171"/>
                          <a:pt x="26013" y="5876"/>
                        </a:cubicBezTo>
                        <a:cubicBezTo>
                          <a:pt x="26932" y="6951"/>
                          <a:pt x="28494" y="7204"/>
                          <a:pt x="29705" y="6475"/>
                        </a:cubicBezTo>
                        <a:cubicBezTo>
                          <a:pt x="30995" y="5291"/>
                          <a:pt x="31929" y="3770"/>
                          <a:pt x="32399" y="2084"/>
                        </a:cubicBezTo>
                        <a:cubicBezTo>
                          <a:pt x="34295" y="3481"/>
                          <a:pt x="35293" y="7273"/>
                          <a:pt x="38287" y="6674"/>
                        </a:cubicBezTo>
                        <a:cubicBezTo>
                          <a:pt x="41281" y="6075"/>
                          <a:pt x="42478" y="2683"/>
                          <a:pt x="42977" y="487"/>
                        </a:cubicBezTo>
                        <a:cubicBezTo>
                          <a:pt x="42977" y="-112"/>
                          <a:pt x="42478" y="-211"/>
                          <a:pt x="42378" y="487"/>
                        </a:cubicBezTo>
                        <a:cubicBezTo>
                          <a:pt x="41879" y="2583"/>
                          <a:pt x="39385" y="6574"/>
                          <a:pt x="36790" y="5377"/>
                        </a:cubicBezTo>
                        <a:cubicBezTo>
                          <a:pt x="34196" y="4179"/>
                          <a:pt x="34395" y="1685"/>
                          <a:pt x="32399" y="687"/>
                        </a:cubicBezTo>
                        <a:cubicBezTo>
                          <a:pt x="32399" y="687"/>
                          <a:pt x="31900" y="687"/>
                          <a:pt x="31801" y="687"/>
                        </a:cubicBezTo>
                        <a:cubicBezTo>
                          <a:pt x="30703" y="3481"/>
                          <a:pt x="29206" y="6874"/>
                          <a:pt x="26013" y="3880"/>
                        </a:cubicBezTo>
                        <a:cubicBezTo>
                          <a:pt x="26013" y="3880"/>
                          <a:pt x="25315" y="3880"/>
                          <a:pt x="25315" y="3880"/>
                        </a:cubicBezTo>
                        <a:cubicBezTo>
                          <a:pt x="24716" y="5876"/>
                          <a:pt x="23818" y="9069"/>
                          <a:pt x="21223" y="7273"/>
                        </a:cubicBezTo>
                        <a:cubicBezTo>
                          <a:pt x="20624" y="7273"/>
                          <a:pt x="20325" y="7273"/>
                          <a:pt x="20425" y="8171"/>
                        </a:cubicBezTo>
                        <a:cubicBezTo>
                          <a:pt x="20425" y="10366"/>
                          <a:pt x="18928" y="9269"/>
                          <a:pt x="17631" y="9069"/>
                        </a:cubicBezTo>
                        <a:cubicBezTo>
                          <a:pt x="16625" y="8871"/>
                          <a:pt x="15586" y="9168"/>
                          <a:pt x="14837" y="9867"/>
                        </a:cubicBezTo>
                        <a:cubicBezTo>
                          <a:pt x="13080" y="11210"/>
                          <a:pt x="11902" y="13173"/>
                          <a:pt x="11544" y="15355"/>
                        </a:cubicBezTo>
                        <a:cubicBezTo>
                          <a:pt x="10546" y="14258"/>
                          <a:pt x="9348" y="13260"/>
                          <a:pt x="8250" y="12262"/>
                        </a:cubicBezTo>
                        <a:lnTo>
                          <a:pt x="6853" y="10965"/>
                        </a:lnTo>
                        <a:cubicBezTo>
                          <a:pt x="6912" y="10736"/>
                          <a:pt x="6912" y="10495"/>
                          <a:pt x="6853" y="10266"/>
                        </a:cubicBezTo>
                        <a:cubicBezTo>
                          <a:pt x="7597" y="7613"/>
                          <a:pt x="6049" y="4859"/>
                          <a:pt x="3396" y="4115"/>
                        </a:cubicBezTo>
                        <a:cubicBezTo>
                          <a:pt x="3351" y="4103"/>
                          <a:pt x="3306" y="4090"/>
                          <a:pt x="3261" y="4079"/>
                        </a:cubicBezTo>
                        <a:cubicBezTo>
                          <a:pt x="2911" y="4076"/>
                          <a:pt x="2612" y="4332"/>
                          <a:pt x="2562" y="4678"/>
                        </a:cubicBezTo>
                        <a:cubicBezTo>
                          <a:pt x="1848" y="6956"/>
                          <a:pt x="2509" y="9441"/>
                          <a:pt x="4259" y="11065"/>
                        </a:cubicBezTo>
                        <a:cubicBezTo>
                          <a:pt x="3061" y="11763"/>
                          <a:pt x="1664" y="11863"/>
                          <a:pt x="567" y="12562"/>
                        </a:cubicBezTo>
                        <a:cubicBezTo>
                          <a:pt x="-531" y="13260"/>
                          <a:pt x="168" y="15056"/>
                          <a:pt x="966" y="14956"/>
                        </a:cubicBezTo>
                        <a:close/>
                        <a:moveTo>
                          <a:pt x="3960" y="6874"/>
                        </a:moveTo>
                        <a:cubicBezTo>
                          <a:pt x="5375" y="7333"/>
                          <a:pt x="6149" y="8853"/>
                          <a:pt x="5690" y="10269"/>
                        </a:cubicBezTo>
                        <a:cubicBezTo>
                          <a:pt x="5679" y="10301"/>
                          <a:pt x="5668" y="10334"/>
                          <a:pt x="5656" y="10366"/>
                        </a:cubicBezTo>
                        <a:cubicBezTo>
                          <a:pt x="4684" y="9448"/>
                          <a:pt x="4081" y="8206"/>
                          <a:pt x="3960" y="6874"/>
                        </a:cubicBezTo>
                        <a:close/>
                      </a:path>
                    </a:pathLst>
                  </a:custGeom>
                  <a:solidFill>
                    <a:srgbClr val="000000"/>
                  </a:solidFill>
                  <a:ln w="9963" cap="flat">
                    <a:noFill/>
                    <a:prstDash val="solid"/>
                    <a:miter/>
                  </a:ln>
                </p:spPr>
                <p:txBody>
                  <a:bodyPr rtlCol="0" anchor="ctr"/>
                  <a:lstStyle/>
                  <a:p>
                    <a:pPr defTabSz="685783">
                      <a:buClrTx/>
                      <a:defRPr/>
                    </a:pPr>
                    <a:endParaRPr lang="en-US" sz="1350" kern="1200" dirty="0">
                      <a:solidFill>
                        <a:prstClr val="black"/>
                      </a:solidFill>
                      <a:latin typeface="Calibri" panose="020F0502020204030204"/>
                      <a:ea typeface="+mn-ea"/>
                    </a:endParaRPr>
                  </a:p>
                </p:txBody>
              </p:sp>
              <p:sp>
                <p:nvSpPr>
                  <p:cNvPr id="2883" name="Freeform: Shape 2882">
                    <a:extLst>
                      <a:ext uri="{FF2B5EF4-FFF2-40B4-BE49-F238E27FC236}">
                        <a16:creationId xmlns:a16="http://schemas.microsoft.com/office/drawing/2014/main" id="{E0813C4D-F686-F401-B0D4-06DDD5B189A3}"/>
                      </a:ext>
                    </a:extLst>
                  </p:cNvPr>
                  <p:cNvSpPr/>
                  <p:nvPr/>
                </p:nvSpPr>
                <p:spPr>
                  <a:xfrm>
                    <a:off x="5296285" y="4396716"/>
                    <a:ext cx="41047" cy="26355"/>
                  </a:xfrm>
                  <a:custGeom>
                    <a:avLst/>
                    <a:gdLst>
                      <a:gd name="connsiteX0" fmla="*/ 301 w 41047"/>
                      <a:gd name="connsiteY0" fmla="*/ 26356 h 26355"/>
                      <a:gd name="connsiteX1" fmla="*/ 301 w 41047"/>
                      <a:gd name="connsiteY1" fmla="*/ 26356 h 26355"/>
                      <a:gd name="connsiteX2" fmla="*/ 1698 w 41047"/>
                      <a:gd name="connsiteY2" fmla="*/ 23362 h 26355"/>
                      <a:gd name="connsiteX3" fmla="*/ 5091 w 41047"/>
                      <a:gd name="connsiteY3" fmla="*/ 24559 h 26355"/>
                      <a:gd name="connsiteX4" fmla="*/ 5690 w 41047"/>
                      <a:gd name="connsiteY4" fmla="*/ 23861 h 26355"/>
                      <a:gd name="connsiteX5" fmla="*/ 6787 w 41047"/>
                      <a:gd name="connsiteY5" fmla="*/ 20269 h 26355"/>
                      <a:gd name="connsiteX6" fmla="*/ 10080 w 41047"/>
                      <a:gd name="connsiteY6" fmla="*/ 22464 h 26355"/>
                      <a:gd name="connsiteX7" fmla="*/ 11078 w 41047"/>
                      <a:gd name="connsiteY7" fmla="*/ 21865 h 26355"/>
                      <a:gd name="connsiteX8" fmla="*/ 14571 w 41047"/>
                      <a:gd name="connsiteY8" fmla="*/ 15878 h 26355"/>
                      <a:gd name="connsiteX9" fmla="*/ 16168 w 41047"/>
                      <a:gd name="connsiteY9" fmla="*/ 16676 h 26355"/>
                      <a:gd name="connsiteX10" fmla="*/ 19162 w 41047"/>
                      <a:gd name="connsiteY10" fmla="*/ 23761 h 26355"/>
                      <a:gd name="connsiteX11" fmla="*/ 20259 w 41047"/>
                      <a:gd name="connsiteY11" fmla="*/ 22963 h 26355"/>
                      <a:gd name="connsiteX12" fmla="*/ 17665 w 41047"/>
                      <a:gd name="connsiteY12" fmla="*/ 15179 h 26355"/>
                      <a:gd name="connsiteX13" fmla="*/ 19660 w 41047"/>
                      <a:gd name="connsiteY13" fmla="*/ 11088 h 26355"/>
                      <a:gd name="connsiteX14" fmla="*/ 24051 w 41047"/>
                      <a:gd name="connsiteY14" fmla="*/ 11088 h 26355"/>
                      <a:gd name="connsiteX15" fmla="*/ 25747 w 41047"/>
                      <a:gd name="connsiteY15" fmla="*/ 9192 h 26355"/>
                      <a:gd name="connsiteX16" fmla="*/ 30038 w 41047"/>
                      <a:gd name="connsiteY16" fmla="*/ 6398 h 26355"/>
                      <a:gd name="connsiteX17" fmla="*/ 35327 w 41047"/>
                      <a:gd name="connsiteY17" fmla="*/ 3504 h 26355"/>
                      <a:gd name="connsiteX18" fmla="*/ 39219 w 41047"/>
                      <a:gd name="connsiteY18" fmla="*/ 5000 h 26355"/>
                      <a:gd name="connsiteX19" fmla="*/ 40816 w 41047"/>
                      <a:gd name="connsiteY19" fmla="*/ 710 h 26355"/>
                      <a:gd name="connsiteX20" fmla="*/ 40117 w 41047"/>
                      <a:gd name="connsiteY20" fmla="*/ 710 h 26355"/>
                      <a:gd name="connsiteX21" fmla="*/ 35128 w 41047"/>
                      <a:gd name="connsiteY21" fmla="*/ 710 h 26355"/>
                      <a:gd name="connsiteX22" fmla="*/ 33830 w 41047"/>
                      <a:gd name="connsiteY22" fmla="*/ 1408 h 26355"/>
                      <a:gd name="connsiteX23" fmla="*/ 30038 w 41047"/>
                      <a:gd name="connsiteY23" fmla="*/ 4102 h 26355"/>
                      <a:gd name="connsiteX24" fmla="*/ 29240 w 41047"/>
                      <a:gd name="connsiteY24" fmla="*/ 4102 h 26355"/>
                      <a:gd name="connsiteX25" fmla="*/ 25747 w 41047"/>
                      <a:gd name="connsiteY25" fmla="*/ 6797 h 26355"/>
                      <a:gd name="connsiteX26" fmla="*/ 24849 w 41047"/>
                      <a:gd name="connsiteY26" fmla="*/ 7396 h 26355"/>
                      <a:gd name="connsiteX27" fmla="*/ 20459 w 41047"/>
                      <a:gd name="connsiteY27" fmla="*/ 8793 h 26355"/>
                      <a:gd name="connsiteX28" fmla="*/ 16866 w 41047"/>
                      <a:gd name="connsiteY28" fmla="*/ 12585 h 26355"/>
                      <a:gd name="connsiteX29" fmla="*/ 16866 w 41047"/>
                      <a:gd name="connsiteY29" fmla="*/ 13982 h 26355"/>
                      <a:gd name="connsiteX30" fmla="*/ 14471 w 41047"/>
                      <a:gd name="connsiteY30" fmla="*/ 12984 h 26355"/>
                      <a:gd name="connsiteX31" fmla="*/ 10380 w 41047"/>
                      <a:gd name="connsiteY31" fmla="*/ 19869 h 26355"/>
                      <a:gd name="connsiteX32" fmla="*/ 6887 w 41047"/>
                      <a:gd name="connsiteY32" fmla="*/ 18173 h 26355"/>
                      <a:gd name="connsiteX33" fmla="*/ 5291 w 41047"/>
                      <a:gd name="connsiteY33" fmla="*/ 22564 h 26355"/>
                      <a:gd name="connsiteX34" fmla="*/ 1000 w 41047"/>
                      <a:gd name="connsiteY34" fmla="*/ 21865 h 26355"/>
                      <a:gd name="connsiteX35" fmla="*/ 301 w 41047"/>
                      <a:gd name="connsiteY35" fmla="*/ 26356 h 263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41047" h="26355">
                        <a:moveTo>
                          <a:pt x="301" y="26356"/>
                        </a:moveTo>
                        <a:cubicBezTo>
                          <a:pt x="301" y="26356"/>
                          <a:pt x="301" y="26356"/>
                          <a:pt x="301" y="26356"/>
                        </a:cubicBezTo>
                        <a:cubicBezTo>
                          <a:pt x="301" y="26356"/>
                          <a:pt x="301" y="23661"/>
                          <a:pt x="1698" y="23362"/>
                        </a:cubicBezTo>
                        <a:cubicBezTo>
                          <a:pt x="3095" y="23063"/>
                          <a:pt x="4193" y="23961"/>
                          <a:pt x="5091" y="24559"/>
                        </a:cubicBezTo>
                        <a:cubicBezTo>
                          <a:pt x="5989" y="25158"/>
                          <a:pt x="5690" y="24559"/>
                          <a:pt x="5690" y="23861"/>
                        </a:cubicBezTo>
                        <a:cubicBezTo>
                          <a:pt x="5690" y="23162"/>
                          <a:pt x="5690" y="20767"/>
                          <a:pt x="6787" y="20269"/>
                        </a:cubicBezTo>
                        <a:cubicBezTo>
                          <a:pt x="7885" y="19769"/>
                          <a:pt x="9482" y="21765"/>
                          <a:pt x="10080" y="22464"/>
                        </a:cubicBezTo>
                        <a:cubicBezTo>
                          <a:pt x="10679" y="23162"/>
                          <a:pt x="11078" y="22464"/>
                          <a:pt x="11078" y="21865"/>
                        </a:cubicBezTo>
                        <a:cubicBezTo>
                          <a:pt x="11078" y="21266"/>
                          <a:pt x="11977" y="15479"/>
                          <a:pt x="14571" y="15878"/>
                        </a:cubicBezTo>
                        <a:cubicBezTo>
                          <a:pt x="15172" y="15975"/>
                          <a:pt x="15729" y="16254"/>
                          <a:pt x="16168" y="16676"/>
                        </a:cubicBezTo>
                        <a:cubicBezTo>
                          <a:pt x="15868" y="19397"/>
                          <a:pt x="17001" y="22079"/>
                          <a:pt x="19162" y="23761"/>
                        </a:cubicBezTo>
                        <a:cubicBezTo>
                          <a:pt x="19860" y="23761"/>
                          <a:pt x="20159" y="23761"/>
                          <a:pt x="20259" y="22963"/>
                        </a:cubicBezTo>
                        <a:cubicBezTo>
                          <a:pt x="20338" y="20144"/>
                          <a:pt x="19419" y="17387"/>
                          <a:pt x="17665" y="15179"/>
                        </a:cubicBezTo>
                        <a:cubicBezTo>
                          <a:pt x="17765" y="13606"/>
                          <a:pt x="18482" y="12136"/>
                          <a:pt x="19660" y="11088"/>
                        </a:cubicBezTo>
                        <a:cubicBezTo>
                          <a:pt x="21157" y="9990"/>
                          <a:pt x="22454" y="11088"/>
                          <a:pt x="24051" y="11088"/>
                        </a:cubicBezTo>
                        <a:cubicBezTo>
                          <a:pt x="24979" y="10911"/>
                          <a:pt x="25674" y="10134"/>
                          <a:pt x="25747" y="9192"/>
                        </a:cubicBezTo>
                        <a:cubicBezTo>
                          <a:pt x="27843" y="10489"/>
                          <a:pt x="29140" y="8394"/>
                          <a:pt x="30038" y="6398"/>
                        </a:cubicBezTo>
                        <a:cubicBezTo>
                          <a:pt x="32633" y="8394"/>
                          <a:pt x="34728" y="6398"/>
                          <a:pt x="35327" y="3504"/>
                        </a:cubicBezTo>
                        <a:cubicBezTo>
                          <a:pt x="36428" y="4411"/>
                          <a:pt x="37794" y="4936"/>
                          <a:pt x="39219" y="5000"/>
                        </a:cubicBezTo>
                        <a:cubicBezTo>
                          <a:pt x="41514" y="5000"/>
                          <a:pt x="41115" y="2306"/>
                          <a:pt x="40816" y="710"/>
                        </a:cubicBezTo>
                        <a:cubicBezTo>
                          <a:pt x="40516" y="-887"/>
                          <a:pt x="40017" y="710"/>
                          <a:pt x="40117" y="710"/>
                        </a:cubicBezTo>
                        <a:cubicBezTo>
                          <a:pt x="40117" y="4202"/>
                          <a:pt x="36325" y="1608"/>
                          <a:pt x="35128" y="710"/>
                        </a:cubicBezTo>
                        <a:cubicBezTo>
                          <a:pt x="33930" y="-188"/>
                          <a:pt x="33830" y="710"/>
                          <a:pt x="33830" y="1408"/>
                        </a:cubicBezTo>
                        <a:cubicBezTo>
                          <a:pt x="33830" y="3903"/>
                          <a:pt x="32334" y="6198"/>
                          <a:pt x="30038" y="4102"/>
                        </a:cubicBezTo>
                        <a:cubicBezTo>
                          <a:pt x="30038" y="4102"/>
                          <a:pt x="29340" y="4102"/>
                          <a:pt x="29240" y="4102"/>
                        </a:cubicBezTo>
                        <a:cubicBezTo>
                          <a:pt x="29140" y="4102"/>
                          <a:pt x="27743" y="8693"/>
                          <a:pt x="25747" y="6797"/>
                        </a:cubicBezTo>
                        <a:cubicBezTo>
                          <a:pt x="25747" y="6797"/>
                          <a:pt x="24949" y="6797"/>
                          <a:pt x="24849" y="7396"/>
                        </a:cubicBezTo>
                        <a:cubicBezTo>
                          <a:pt x="24849" y="10489"/>
                          <a:pt x="22454" y="8493"/>
                          <a:pt x="20459" y="8793"/>
                        </a:cubicBezTo>
                        <a:cubicBezTo>
                          <a:pt x="18654" y="9299"/>
                          <a:pt x="17274" y="10756"/>
                          <a:pt x="16866" y="12585"/>
                        </a:cubicBezTo>
                        <a:cubicBezTo>
                          <a:pt x="16866" y="12585"/>
                          <a:pt x="16866" y="13483"/>
                          <a:pt x="16866" y="13982"/>
                        </a:cubicBezTo>
                        <a:cubicBezTo>
                          <a:pt x="16190" y="13410"/>
                          <a:pt x="15353" y="13061"/>
                          <a:pt x="14471" y="12984"/>
                        </a:cubicBezTo>
                        <a:cubicBezTo>
                          <a:pt x="10979" y="12984"/>
                          <a:pt x="10480" y="16875"/>
                          <a:pt x="10380" y="19869"/>
                        </a:cubicBezTo>
                        <a:cubicBezTo>
                          <a:pt x="9382" y="18672"/>
                          <a:pt x="8085" y="17474"/>
                          <a:pt x="6887" y="18173"/>
                        </a:cubicBezTo>
                        <a:cubicBezTo>
                          <a:pt x="5690" y="18871"/>
                          <a:pt x="5390" y="20967"/>
                          <a:pt x="5291" y="22564"/>
                        </a:cubicBezTo>
                        <a:cubicBezTo>
                          <a:pt x="3993" y="21865"/>
                          <a:pt x="2297" y="20967"/>
                          <a:pt x="1000" y="21865"/>
                        </a:cubicBezTo>
                        <a:cubicBezTo>
                          <a:pt x="-298" y="22763"/>
                          <a:pt x="-98" y="25058"/>
                          <a:pt x="301" y="26356"/>
                        </a:cubicBezTo>
                        <a:close/>
                      </a:path>
                    </a:pathLst>
                  </a:custGeom>
                  <a:solidFill>
                    <a:srgbClr val="000000"/>
                  </a:solidFill>
                  <a:ln w="9963" cap="flat">
                    <a:noFill/>
                    <a:prstDash val="solid"/>
                    <a:miter/>
                  </a:ln>
                </p:spPr>
                <p:txBody>
                  <a:bodyPr rtlCol="0" anchor="ctr"/>
                  <a:lstStyle/>
                  <a:p>
                    <a:pPr defTabSz="685783">
                      <a:buClrTx/>
                      <a:defRPr/>
                    </a:pPr>
                    <a:endParaRPr lang="en-US" sz="1350" kern="1200" dirty="0">
                      <a:solidFill>
                        <a:prstClr val="black"/>
                      </a:solidFill>
                      <a:latin typeface="Calibri" panose="020F0502020204030204"/>
                      <a:ea typeface="+mn-ea"/>
                    </a:endParaRPr>
                  </a:p>
                </p:txBody>
              </p:sp>
              <p:sp>
                <p:nvSpPr>
                  <p:cNvPr id="2884" name="Freeform: Shape 2883">
                    <a:extLst>
                      <a:ext uri="{FF2B5EF4-FFF2-40B4-BE49-F238E27FC236}">
                        <a16:creationId xmlns:a16="http://schemas.microsoft.com/office/drawing/2014/main" id="{4892CC24-3B1E-AF71-900E-84D50F9D3B4F}"/>
                      </a:ext>
                    </a:extLst>
                  </p:cNvPr>
                  <p:cNvSpPr/>
                  <p:nvPr/>
                </p:nvSpPr>
                <p:spPr>
                  <a:xfrm>
                    <a:off x="5291298" y="4423927"/>
                    <a:ext cx="3567" cy="1926"/>
                  </a:xfrm>
                  <a:custGeom>
                    <a:avLst/>
                    <a:gdLst>
                      <a:gd name="connsiteX0" fmla="*/ 1297 w 3567"/>
                      <a:gd name="connsiteY0" fmla="*/ 841 h 1926"/>
                      <a:gd name="connsiteX1" fmla="*/ 1297 w 3567"/>
                      <a:gd name="connsiteY1" fmla="*/ 841 h 1926"/>
                      <a:gd name="connsiteX2" fmla="*/ 1297 w 3567"/>
                      <a:gd name="connsiteY2" fmla="*/ 841 h 1926"/>
                      <a:gd name="connsiteX3" fmla="*/ 1297 w 3567"/>
                      <a:gd name="connsiteY3" fmla="*/ 841 h 1926"/>
                      <a:gd name="connsiteX4" fmla="*/ 1297 w 3567"/>
                      <a:gd name="connsiteY4" fmla="*/ 841 h 1926"/>
                      <a:gd name="connsiteX5" fmla="*/ 2594 w 3567"/>
                      <a:gd name="connsiteY5" fmla="*/ 841 h 1926"/>
                      <a:gd name="connsiteX6" fmla="*/ 3493 w 3567"/>
                      <a:gd name="connsiteY6" fmla="*/ 1339 h 1926"/>
                      <a:gd name="connsiteX7" fmla="*/ 3493 w 3567"/>
                      <a:gd name="connsiteY7" fmla="*/ 1339 h 1926"/>
                      <a:gd name="connsiteX8" fmla="*/ 3493 w 3567"/>
                      <a:gd name="connsiteY8" fmla="*/ 1339 h 1926"/>
                      <a:gd name="connsiteX9" fmla="*/ 3493 w 3567"/>
                      <a:gd name="connsiteY9" fmla="*/ 541 h 1926"/>
                      <a:gd name="connsiteX10" fmla="*/ 1397 w 3567"/>
                      <a:gd name="connsiteY10" fmla="*/ 42 h 1926"/>
                      <a:gd name="connsiteX11" fmla="*/ 0 w 3567"/>
                      <a:gd name="connsiteY11" fmla="*/ 1539 h 1926"/>
                      <a:gd name="connsiteX12" fmla="*/ 998 w 3567"/>
                      <a:gd name="connsiteY12" fmla="*/ 1839 h 1926"/>
                      <a:gd name="connsiteX13" fmla="*/ 1297 w 3567"/>
                      <a:gd name="connsiteY13" fmla="*/ 841 h 1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567" h="1926">
                        <a:moveTo>
                          <a:pt x="1297" y="841"/>
                        </a:moveTo>
                        <a:cubicBezTo>
                          <a:pt x="1297" y="841"/>
                          <a:pt x="1297" y="841"/>
                          <a:pt x="1297" y="841"/>
                        </a:cubicBezTo>
                        <a:lnTo>
                          <a:pt x="1297" y="841"/>
                        </a:lnTo>
                        <a:lnTo>
                          <a:pt x="1297" y="841"/>
                        </a:lnTo>
                        <a:lnTo>
                          <a:pt x="1297" y="841"/>
                        </a:lnTo>
                        <a:lnTo>
                          <a:pt x="2594" y="841"/>
                        </a:lnTo>
                        <a:lnTo>
                          <a:pt x="3493" y="1339"/>
                        </a:lnTo>
                        <a:lnTo>
                          <a:pt x="3493" y="1339"/>
                        </a:lnTo>
                        <a:lnTo>
                          <a:pt x="3493" y="1339"/>
                        </a:lnTo>
                        <a:cubicBezTo>
                          <a:pt x="3593" y="1083"/>
                          <a:pt x="3593" y="798"/>
                          <a:pt x="3493" y="541"/>
                        </a:cubicBezTo>
                        <a:cubicBezTo>
                          <a:pt x="2894" y="91"/>
                          <a:pt x="2135" y="-90"/>
                          <a:pt x="1397" y="42"/>
                        </a:cubicBezTo>
                        <a:cubicBezTo>
                          <a:pt x="722" y="295"/>
                          <a:pt x="205" y="849"/>
                          <a:pt x="0" y="1539"/>
                        </a:cubicBezTo>
                        <a:cubicBezTo>
                          <a:pt x="193" y="1897"/>
                          <a:pt x="640" y="2031"/>
                          <a:pt x="998" y="1839"/>
                        </a:cubicBezTo>
                        <a:cubicBezTo>
                          <a:pt x="1356" y="1646"/>
                          <a:pt x="1490" y="1199"/>
                          <a:pt x="1297" y="841"/>
                        </a:cubicBezTo>
                        <a:close/>
                      </a:path>
                    </a:pathLst>
                  </a:custGeom>
                  <a:solidFill>
                    <a:srgbClr val="000000"/>
                  </a:solidFill>
                  <a:ln w="9963" cap="flat">
                    <a:noFill/>
                    <a:prstDash val="solid"/>
                    <a:miter/>
                  </a:ln>
                </p:spPr>
                <p:txBody>
                  <a:bodyPr rtlCol="0" anchor="ctr"/>
                  <a:lstStyle/>
                  <a:p>
                    <a:pPr defTabSz="685783">
                      <a:buClrTx/>
                      <a:defRPr/>
                    </a:pPr>
                    <a:endParaRPr lang="en-US" sz="1350" kern="1200" dirty="0">
                      <a:solidFill>
                        <a:prstClr val="black"/>
                      </a:solidFill>
                      <a:latin typeface="Calibri" panose="020F0502020204030204"/>
                      <a:ea typeface="+mn-ea"/>
                    </a:endParaRPr>
                  </a:p>
                </p:txBody>
              </p:sp>
              <p:sp>
                <p:nvSpPr>
                  <p:cNvPr id="2885" name="Freeform: Shape 2884">
                    <a:extLst>
                      <a:ext uri="{FF2B5EF4-FFF2-40B4-BE49-F238E27FC236}">
                        <a16:creationId xmlns:a16="http://schemas.microsoft.com/office/drawing/2014/main" id="{B54DD364-1D90-03E7-BF62-9870FA057621}"/>
                      </a:ext>
                    </a:extLst>
                  </p:cNvPr>
                  <p:cNvSpPr/>
                  <p:nvPr/>
                </p:nvSpPr>
                <p:spPr>
                  <a:xfrm>
                    <a:off x="5286815" y="4424547"/>
                    <a:ext cx="7376" cy="6407"/>
                  </a:xfrm>
                  <a:custGeom>
                    <a:avLst/>
                    <a:gdLst>
                      <a:gd name="connsiteX0" fmla="*/ 92 w 7376"/>
                      <a:gd name="connsiteY0" fmla="*/ 6408 h 6407"/>
                      <a:gd name="connsiteX1" fmla="*/ 92 w 7376"/>
                      <a:gd name="connsiteY1" fmla="*/ 6408 h 6407"/>
                      <a:gd name="connsiteX2" fmla="*/ 1389 w 7376"/>
                      <a:gd name="connsiteY2" fmla="*/ 2915 h 6407"/>
                      <a:gd name="connsiteX3" fmla="*/ 4583 w 7376"/>
                      <a:gd name="connsiteY3" fmla="*/ 1917 h 6407"/>
                      <a:gd name="connsiteX4" fmla="*/ 7377 w 7376"/>
                      <a:gd name="connsiteY4" fmla="*/ 1119 h 6407"/>
                      <a:gd name="connsiteX5" fmla="*/ 7377 w 7376"/>
                      <a:gd name="connsiteY5" fmla="*/ 21 h 6407"/>
                      <a:gd name="connsiteX6" fmla="*/ 2686 w 7376"/>
                      <a:gd name="connsiteY6" fmla="*/ 1218 h 6407"/>
                      <a:gd name="connsiteX7" fmla="*/ 192 w 7376"/>
                      <a:gd name="connsiteY7" fmla="*/ 3713 h 6407"/>
                      <a:gd name="connsiteX8" fmla="*/ 92 w 7376"/>
                      <a:gd name="connsiteY8" fmla="*/ 6407 h 6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376" h="6407">
                        <a:moveTo>
                          <a:pt x="92" y="6408"/>
                        </a:moveTo>
                        <a:cubicBezTo>
                          <a:pt x="92" y="6408"/>
                          <a:pt x="92" y="6408"/>
                          <a:pt x="92" y="6408"/>
                        </a:cubicBezTo>
                        <a:cubicBezTo>
                          <a:pt x="-16" y="5108"/>
                          <a:pt x="460" y="3829"/>
                          <a:pt x="1389" y="2915"/>
                        </a:cubicBezTo>
                        <a:cubicBezTo>
                          <a:pt x="2359" y="2332"/>
                          <a:pt x="3454" y="1990"/>
                          <a:pt x="4583" y="1917"/>
                        </a:cubicBezTo>
                        <a:lnTo>
                          <a:pt x="7377" y="1119"/>
                        </a:lnTo>
                        <a:cubicBezTo>
                          <a:pt x="7377" y="1119"/>
                          <a:pt x="7377" y="-179"/>
                          <a:pt x="7377" y="21"/>
                        </a:cubicBezTo>
                        <a:cubicBezTo>
                          <a:pt x="7377" y="221"/>
                          <a:pt x="4283" y="719"/>
                          <a:pt x="2686" y="1218"/>
                        </a:cubicBezTo>
                        <a:cubicBezTo>
                          <a:pt x="1401" y="1420"/>
                          <a:pt x="393" y="2428"/>
                          <a:pt x="192" y="3713"/>
                        </a:cubicBezTo>
                        <a:cubicBezTo>
                          <a:pt x="-24" y="4595"/>
                          <a:pt x="-58" y="5512"/>
                          <a:pt x="92" y="6407"/>
                        </a:cubicBezTo>
                        <a:close/>
                      </a:path>
                    </a:pathLst>
                  </a:custGeom>
                  <a:solidFill>
                    <a:srgbClr val="000000"/>
                  </a:solidFill>
                  <a:ln w="9963" cap="flat">
                    <a:noFill/>
                    <a:prstDash val="solid"/>
                    <a:miter/>
                  </a:ln>
                </p:spPr>
                <p:txBody>
                  <a:bodyPr rtlCol="0" anchor="ctr"/>
                  <a:lstStyle/>
                  <a:p>
                    <a:pPr defTabSz="685783">
                      <a:buClrTx/>
                      <a:defRPr/>
                    </a:pPr>
                    <a:endParaRPr lang="en-US" sz="1350" kern="1200" dirty="0">
                      <a:solidFill>
                        <a:prstClr val="black"/>
                      </a:solidFill>
                      <a:latin typeface="Calibri" panose="020F0502020204030204"/>
                      <a:ea typeface="+mn-ea"/>
                    </a:endParaRPr>
                  </a:p>
                </p:txBody>
              </p:sp>
              <p:sp>
                <p:nvSpPr>
                  <p:cNvPr id="2886" name="Freeform: Shape 2885">
                    <a:extLst>
                      <a:ext uri="{FF2B5EF4-FFF2-40B4-BE49-F238E27FC236}">
                        <a16:creationId xmlns:a16="http://schemas.microsoft.com/office/drawing/2014/main" id="{0BE4A608-2696-E739-A570-6C22D6135B29}"/>
                      </a:ext>
                    </a:extLst>
                  </p:cNvPr>
                  <p:cNvSpPr/>
                  <p:nvPr/>
                </p:nvSpPr>
                <p:spPr>
                  <a:xfrm>
                    <a:off x="5201986" y="4429102"/>
                    <a:ext cx="73045" cy="42216"/>
                  </a:xfrm>
                  <a:custGeom>
                    <a:avLst/>
                    <a:gdLst>
                      <a:gd name="connsiteX0" fmla="*/ 9879 w 73045"/>
                      <a:gd name="connsiteY0" fmla="*/ 41968 h 42216"/>
                      <a:gd name="connsiteX1" fmla="*/ 10677 w 73045"/>
                      <a:gd name="connsiteY1" fmla="*/ 41968 h 42216"/>
                      <a:gd name="connsiteX2" fmla="*/ 16465 w 73045"/>
                      <a:gd name="connsiteY2" fmla="*/ 41968 h 42216"/>
                      <a:gd name="connsiteX3" fmla="*/ 17164 w 73045"/>
                      <a:gd name="connsiteY3" fmla="*/ 41369 h 42216"/>
                      <a:gd name="connsiteX4" fmla="*/ 18760 w 73045"/>
                      <a:gd name="connsiteY4" fmla="*/ 33286 h 42216"/>
                      <a:gd name="connsiteX5" fmla="*/ 23750 w 73045"/>
                      <a:gd name="connsiteY5" fmla="*/ 33785 h 42216"/>
                      <a:gd name="connsiteX6" fmla="*/ 26344 w 73045"/>
                      <a:gd name="connsiteY6" fmla="*/ 29494 h 42216"/>
                      <a:gd name="connsiteX7" fmla="*/ 30536 w 73045"/>
                      <a:gd name="connsiteY7" fmla="*/ 27199 h 42216"/>
                      <a:gd name="connsiteX8" fmla="*/ 35126 w 73045"/>
                      <a:gd name="connsiteY8" fmla="*/ 25204 h 42216"/>
                      <a:gd name="connsiteX9" fmla="*/ 38718 w 73045"/>
                      <a:gd name="connsiteY9" fmla="*/ 27498 h 42216"/>
                      <a:gd name="connsiteX10" fmla="*/ 44007 w 73045"/>
                      <a:gd name="connsiteY10" fmla="*/ 22809 h 42216"/>
                      <a:gd name="connsiteX11" fmla="*/ 44506 w 73045"/>
                      <a:gd name="connsiteY11" fmla="*/ 23308 h 42216"/>
                      <a:gd name="connsiteX12" fmla="*/ 44506 w 73045"/>
                      <a:gd name="connsiteY12" fmla="*/ 24405 h 42216"/>
                      <a:gd name="connsiteX13" fmla="*/ 50290 w 73045"/>
                      <a:gd name="connsiteY13" fmla="*/ 24246 h 42216"/>
                      <a:gd name="connsiteX14" fmla="*/ 51292 w 73045"/>
                      <a:gd name="connsiteY14" fmla="*/ 22409 h 42216"/>
                      <a:gd name="connsiteX15" fmla="*/ 59175 w 73045"/>
                      <a:gd name="connsiteY15" fmla="*/ 14526 h 42216"/>
                      <a:gd name="connsiteX16" fmla="*/ 60273 w 73045"/>
                      <a:gd name="connsiteY16" fmla="*/ 14027 h 42216"/>
                      <a:gd name="connsiteX17" fmla="*/ 63566 w 73045"/>
                      <a:gd name="connsiteY17" fmla="*/ 10934 h 42216"/>
                      <a:gd name="connsiteX18" fmla="*/ 64564 w 73045"/>
                      <a:gd name="connsiteY18" fmla="*/ 10335 h 42216"/>
                      <a:gd name="connsiteX19" fmla="*/ 67458 w 73045"/>
                      <a:gd name="connsiteY19" fmla="*/ 6144 h 42216"/>
                      <a:gd name="connsiteX20" fmla="*/ 70252 w 73045"/>
                      <a:gd name="connsiteY20" fmla="*/ 10734 h 42216"/>
                      <a:gd name="connsiteX21" fmla="*/ 71150 w 73045"/>
                      <a:gd name="connsiteY21" fmla="*/ 10135 h 42216"/>
                      <a:gd name="connsiteX22" fmla="*/ 73046 w 73045"/>
                      <a:gd name="connsiteY22" fmla="*/ 954 h 42216"/>
                      <a:gd name="connsiteX23" fmla="*/ 72447 w 73045"/>
                      <a:gd name="connsiteY23" fmla="*/ 256 h 42216"/>
                      <a:gd name="connsiteX24" fmla="*/ 69952 w 73045"/>
                      <a:gd name="connsiteY24" fmla="*/ 7242 h 42216"/>
                      <a:gd name="connsiteX25" fmla="*/ 65761 w 73045"/>
                      <a:gd name="connsiteY25" fmla="*/ 3848 h 42216"/>
                      <a:gd name="connsiteX26" fmla="*/ 63366 w 73045"/>
                      <a:gd name="connsiteY26" fmla="*/ 8439 h 42216"/>
                      <a:gd name="connsiteX27" fmla="*/ 59075 w 73045"/>
                      <a:gd name="connsiteY27" fmla="*/ 11931 h 42216"/>
                      <a:gd name="connsiteX28" fmla="*/ 52489 w 73045"/>
                      <a:gd name="connsiteY28" fmla="*/ 11931 h 42216"/>
                      <a:gd name="connsiteX29" fmla="*/ 50992 w 73045"/>
                      <a:gd name="connsiteY29" fmla="*/ 17021 h 42216"/>
                      <a:gd name="connsiteX30" fmla="*/ 49396 w 73045"/>
                      <a:gd name="connsiteY30" fmla="*/ 13728 h 42216"/>
                      <a:gd name="connsiteX31" fmla="*/ 43508 w 73045"/>
                      <a:gd name="connsiteY31" fmla="*/ 19216 h 42216"/>
                      <a:gd name="connsiteX32" fmla="*/ 39417 w 73045"/>
                      <a:gd name="connsiteY32" fmla="*/ 19216 h 42216"/>
                      <a:gd name="connsiteX33" fmla="*/ 37620 w 73045"/>
                      <a:gd name="connsiteY33" fmla="*/ 24505 h 42216"/>
                      <a:gd name="connsiteX34" fmla="*/ 34427 w 73045"/>
                      <a:gd name="connsiteY34" fmla="*/ 22110 h 42216"/>
                      <a:gd name="connsiteX35" fmla="*/ 33429 w 73045"/>
                      <a:gd name="connsiteY35" fmla="*/ 22110 h 42216"/>
                      <a:gd name="connsiteX36" fmla="*/ 30037 w 73045"/>
                      <a:gd name="connsiteY36" fmla="*/ 23507 h 42216"/>
                      <a:gd name="connsiteX37" fmla="*/ 29078 w 73045"/>
                      <a:gd name="connsiteY37" fmla="*/ 23268 h 42216"/>
                      <a:gd name="connsiteX38" fmla="*/ 28839 w 73045"/>
                      <a:gd name="connsiteY38" fmla="*/ 23507 h 42216"/>
                      <a:gd name="connsiteX39" fmla="*/ 25646 w 73045"/>
                      <a:gd name="connsiteY39" fmla="*/ 25403 h 42216"/>
                      <a:gd name="connsiteX40" fmla="*/ 24249 w 73045"/>
                      <a:gd name="connsiteY40" fmla="*/ 25902 h 42216"/>
                      <a:gd name="connsiteX41" fmla="*/ 24249 w 73045"/>
                      <a:gd name="connsiteY41" fmla="*/ 28896 h 42216"/>
                      <a:gd name="connsiteX42" fmla="*/ 21155 w 73045"/>
                      <a:gd name="connsiteY42" fmla="*/ 28896 h 42216"/>
                      <a:gd name="connsiteX43" fmla="*/ 17762 w 73045"/>
                      <a:gd name="connsiteY43" fmla="*/ 30093 h 42216"/>
                      <a:gd name="connsiteX44" fmla="*/ 15966 w 73045"/>
                      <a:gd name="connsiteY44" fmla="*/ 38675 h 42216"/>
                      <a:gd name="connsiteX45" fmla="*/ 9680 w 73045"/>
                      <a:gd name="connsiteY45" fmla="*/ 39274 h 42216"/>
                      <a:gd name="connsiteX46" fmla="*/ 1197 w 73045"/>
                      <a:gd name="connsiteY46" fmla="*/ 25503 h 42216"/>
                      <a:gd name="connsiteX47" fmla="*/ 0 w 73045"/>
                      <a:gd name="connsiteY47" fmla="*/ 26002 h 42216"/>
                      <a:gd name="connsiteX48" fmla="*/ 9879 w 73045"/>
                      <a:gd name="connsiteY48" fmla="*/ 41968 h 42216"/>
                      <a:gd name="connsiteX49" fmla="*/ 47300 w 73045"/>
                      <a:gd name="connsiteY49" fmla="*/ 15823 h 42216"/>
                      <a:gd name="connsiteX50" fmla="*/ 49196 w 73045"/>
                      <a:gd name="connsiteY50" fmla="*/ 20114 h 42216"/>
                      <a:gd name="connsiteX51" fmla="*/ 45304 w 73045"/>
                      <a:gd name="connsiteY51" fmla="*/ 22010 h 42216"/>
                      <a:gd name="connsiteX52" fmla="*/ 45304 w 73045"/>
                      <a:gd name="connsiteY52" fmla="*/ 22010 h 42216"/>
                      <a:gd name="connsiteX53" fmla="*/ 47300 w 73045"/>
                      <a:gd name="connsiteY53" fmla="*/ 15823 h 422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73045" h="42216">
                        <a:moveTo>
                          <a:pt x="9879" y="41968"/>
                        </a:moveTo>
                        <a:cubicBezTo>
                          <a:pt x="9879" y="41968"/>
                          <a:pt x="10578" y="41968"/>
                          <a:pt x="10677" y="41968"/>
                        </a:cubicBezTo>
                        <a:cubicBezTo>
                          <a:pt x="11875" y="38475"/>
                          <a:pt x="14669" y="38775"/>
                          <a:pt x="16465" y="41968"/>
                        </a:cubicBezTo>
                        <a:cubicBezTo>
                          <a:pt x="16465" y="42567"/>
                          <a:pt x="17164" y="41968"/>
                          <a:pt x="17164" y="41369"/>
                        </a:cubicBezTo>
                        <a:cubicBezTo>
                          <a:pt x="16945" y="38580"/>
                          <a:pt x="17498" y="35784"/>
                          <a:pt x="18760" y="33286"/>
                        </a:cubicBezTo>
                        <a:cubicBezTo>
                          <a:pt x="20557" y="30592"/>
                          <a:pt x="21754" y="33885"/>
                          <a:pt x="23750" y="33785"/>
                        </a:cubicBezTo>
                        <a:cubicBezTo>
                          <a:pt x="25746" y="33686"/>
                          <a:pt x="26244" y="31390"/>
                          <a:pt x="26344" y="29494"/>
                        </a:cubicBezTo>
                        <a:cubicBezTo>
                          <a:pt x="28141" y="30592"/>
                          <a:pt x="29737" y="29494"/>
                          <a:pt x="30536" y="27199"/>
                        </a:cubicBezTo>
                        <a:cubicBezTo>
                          <a:pt x="32631" y="28996"/>
                          <a:pt x="34228" y="27698"/>
                          <a:pt x="35126" y="25204"/>
                        </a:cubicBezTo>
                        <a:cubicBezTo>
                          <a:pt x="36223" y="26102"/>
                          <a:pt x="37720" y="27798"/>
                          <a:pt x="38718" y="27498"/>
                        </a:cubicBezTo>
                        <a:cubicBezTo>
                          <a:pt x="39716" y="27199"/>
                          <a:pt x="40914" y="16721"/>
                          <a:pt x="44007" y="22809"/>
                        </a:cubicBezTo>
                        <a:cubicBezTo>
                          <a:pt x="44007" y="22809"/>
                          <a:pt x="44007" y="23308"/>
                          <a:pt x="44506" y="23308"/>
                        </a:cubicBezTo>
                        <a:cubicBezTo>
                          <a:pt x="44343" y="23655"/>
                          <a:pt x="44343" y="24057"/>
                          <a:pt x="44506" y="24405"/>
                        </a:cubicBezTo>
                        <a:cubicBezTo>
                          <a:pt x="46147" y="25958"/>
                          <a:pt x="48737" y="25887"/>
                          <a:pt x="50290" y="24246"/>
                        </a:cubicBezTo>
                        <a:cubicBezTo>
                          <a:pt x="50777" y="23731"/>
                          <a:pt x="51123" y="23098"/>
                          <a:pt x="51292" y="22409"/>
                        </a:cubicBezTo>
                        <a:cubicBezTo>
                          <a:pt x="52788" y="19017"/>
                          <a:pt x="53786" y="6842"/>
                          <a:pt x="59175" y="14526"/>
                        </a:cubicBezTo>
                        <a:cubicBezTo>
                          <a:pt x="59175" y="15125"/>
                          <a:pt x="60273" y="14526"/>
                          <a:pt x="60273" y="14027"/>
                        </a:cubicBezTo>
                        <a:cubicBezTo>
                          <a:pt x="60273" y="11433"/>
                          <a:pt x="60273" y="7940"/>
                          <a:pt x="63566" y="10934"/>
                        </a:cubicBezTo>
                        <a:cubicBezTo>
                          <a:pt x="63566" y="11433"/>
                          <a:pt x="64564" y="10934"/>
                          <a:pt x="64564" y="10335"/>
                        </a:cubicBezTo>
                        <a:cubicBezTo>
                          <a:pt x="64564" y="9736"/>
                          <a:pt x="64564" y="4148"/>
                          <a:pt x="67458" y="6144"/>
                        </a:cubicBezTo>
                        <a:cubicBezTo>
                          <a:pt x="68879" y="7316"/>
                          <a:pt x="69864" y="8933"/>
                          <a:pt x="70252" y="10734"/>
                        </a:cubicBezTo>
                        <a:cubicBezTo>
                          <a:pt x="70252" y="11532"/>
                          <a:pt x="71250" y="10734"/>
                          <a:pt x="71150" y="10135"/>
                        </a:cubicBezTo>
                        <a:cubicBezTo>
                          <a:pt x="70615" y="6946"/>
                          <a:pt x="71291" y="3672"/>
                          <a:pt x="73046" y="954"/>
                        </a:cubicBezTo>
                        <a:cubicBezTo>
                          <a:pt x="73046" y="456"/>
                          <a:pt x="73046" y="-442"/>
                          <a:pt x="72447" y="256"/>
                        </a:cubicBezTo>
                        <a:cubicBezTo>
                          <a:pt x="71050" y="2342"/>
                          <a:pt x="70193" y="4743"/>
                          <a:pt x="69952" y="7242"/>
                        </a:cubicBezTo>
                        <a:cubicBezTo>
                          <a:pt x="68954" y="5346"/>
                          <a:pt x="67458" y="3549"/>
                          <a:pt x="65761" y="3848"/>
                        </a:cubicBezTo>
                        <a:cubicBezTo>
                          <a:pt x="64065" y="4148"/>
                          <a:pt x="63466" y="6543"/>
                          <a:pt x="63366" y="8439"/>
                        </a:cubicBezTo>
                        <a:cubicBezTo>
                          <a:pt x="60173" y="5844"/>
                          <a:pt x="59275" y="8439"/>
                          <a:pt x="59075" y="11931"/>
                        </a:cubicBezTo>
                        <a:cubicBezTo>
                          <a:pt x="56980" y="9736"/>
                          <a:pt x="54585" y="9137"/>
                          <a:pt x="52489" y="11931"/>
                        </a:cubicBezTo>
                        <a:cubicBezTo>
                          <a:pt x="51745" y="13546"/>
                          <a:pt x="51241" y="15261"/>
                          <a:pt x="50992" y="17021"/>
                        </a:cubicBezTo>
                        <a:cubicBezTo>
                          <a:pt x="50817" y="15783"/>
                          <a:pt x="50259" y="14632"/>
                          <a:pt x="49396" y="13728"/>
                        </a:cubicBezTo>
                        <a:cubicBezTo>
                          <a:pt x="46103" y="10734"/>
                          <a:pt x="44107" y="15624"/>
                          <a:pt x="43508" y="19216"/>
                        </a:cubicBezTo>
                        <a:cubicBezTo>
                          <a:pt x="42311" y="17819"/>
                          <a:pt x="40814" y="17021"/>
                          <a:pt x="39417" y="19216"/>
                        </a:cubicBezTo>
                        <a:cubicBezTo>
                          <a:pt x="38020" y="21411"/>
                          <a:pt x="38119" y="24505"/>
                          <a:pt x="37620" y="24505"/>
                        </a:cubicBezTo>
                        <a:cubicBezTo>
                          <a:pt x="37122" y="24505"/>
                          <a:pt x="34926" y="22310"/>
                          <a:pt x="34427" y="22110"/>
                        </a:cubicBezTo>
                        <a:cubicBezTo>
                          <a:pt x="33928" y="21910"/>
                          <a:pt x="33529" y="22110"/>
                          <a:pt x="33429" y="22110"/>
                        </a:cubicBezTo>
                        <a:cubicBezTo>
                          <a:pt x="33429" y="24206"/>
                          <a:pt x="32232" y="24605"/>
                          <a:pt x="30037" y="23507"/>
                        </a:cubicBezTo>
                        <a:cubicBezTo>
                          <a:pt x="29838" y="23176"/>
                          <a:pt x="29409" y="23069"/>
                          <a:pt x="29078" y="23268"/>
                        </a:cubicBezTo>
                        <a:cubicBezTo>
                          <a:pt x="28980" y="23327"/>
                          <a:pt x="28898" y="23409"/>
                          <a:pt x="28839" y="23507"/>
                        </a:cubicBezTo>
                        <a:cubicBezTo>
                          <a:pt x="28839" y="25303"/>
                          <a:pt x="27841" y="25902"/>
                          <a:pt x="25646" y="25403"/>
                        </a:cubicBezTo>
                        <a:cubicBezTo>
                          <a:pt x="25147" y="24704"/>
                          <a:pt x="24249" y="25403"/>
                          <a:pt x="24249" y="25902"/>
                        </a:cubicBezTo>
                        <a:cubicBezTo>
                          <a:pt x="24453" y="26889"/>
                          <a:pt x="24453" y="27908"/>
                          <a:pt x="24249" y="28896"/>
                        </a:cubicBezTo>
                        <a:cubicBezTo>
                          <a:pt x="23151" y="30392"/>
                          <a:pt x="22153" y="28896"/>
                          <a:pt x="21155" y="28896"/>
                        </a:cubicBezTo>
                        <a:cubicBezTo>
                          <a:pt x="19884" y="28417"/>
                          <a:pt x="18452" y="28922"/>
                          <a:pt x="17762" y="30093"/>
                        </a:cubicBezTo>
                        <a:cubicBezTo>
                          <a:pt x="16201" y="32665"/>
                          <a:pt x="15567" y="35693"/>
                          <a:pt x="15966" y="38675"/>
                        </a:cubicBezTo>
                        <a:cubicBezTo>
                          <a:pt x="13871" y="35781"/>
                          <a:pt x="10578" y="35582"/>
                          <a:pt x="9680" y="39274"/>
                        </a:cubicBezTo>
                        <a:cubicBezTo>
                          <a:pt x="5861" y="35373"/>
                          <a:pt x="2963" y="30668"/>
                          <a:pt x="1197" y="25503"/>
                        </a:cubicBezTo>
                        <a:cubicBezTo>
                          <a:pt x="1197" y="24505"/>
                          <a:pt x="0" y="25503"/>
                          <a:pt x="0" y="26002"/>
                        </a:cubicBezTo>
                        <a:cubicBezTo>
                          <a:pt x="698" y="33187"/>
                          <a:pt x="6486" y="37178"/>
                          <a:pt x="9879" y="41968"/>
                        </a:cubicBezTo>
                        <a:close/>
                        <a:moveTo>
                          <a:pt x="47300" y="15823"/>
                        </a:moveTo>
                        <a:cubicBezTo>
                          <a:pt x="49795" y="13827"/>
                          <a:pt x="49994" y="18717"/>
                          <a:pt x="49196" y="20114"/>
                        </a:cubicBezTo>
                        <a:cubicBezTo>
                          <a:pt x="48523" y="21599"/>
                          <a:pt x="46889" y="22395"/>
                          <a:pt x="45304" y="22010"/>
                        </a:cubicBezTo>
                        <a:lnTo>
                          <a:pt x="45304" y="22010"/>
                        </a:lnTo>
                        <a:cubicBezTo>
                          <a:pt x="45021" y="19754"/>
                          <a:pt x="45752" y="17489"/>
                          <a:pt x="47300" y="15823"/>
                        </a:cubicBezTo>
                        <a:close/>
                      </a:path>
                    </a:pathLst>
                  </a:custGeom>
                  <a:solidFill>
                    <a:srgbClr val="000000"/>
                  </a:solidFill>
                  <a:ln w="9963" cap="flat">
                    <a:noFill/>
                    <a:prstDash val="solid"/>
                    <a:miter/>
                  </a:ln>
                </p:spPr>
                <p:txBody>
                  <a:bodyPr rtlCol="0" anchor="ctr"/>
                  <a:lstStyle/>
                  <a:p>
                    <a:pPr defTabSz="685783">
                      <a:buClrTx/>
                      <a:defRPr/>
                    </a:pPr>
                    <a:endParaRPr lang="en-US" sz="1350" kern="1200" dirty="0">
                      <a:solidFill>
                        <a:prstClr val="black"/>
                      </a:solidFill>
                      <a:latin typeface="Calibri" panose="020F0502020204030204"/>
                      <a:ea typeface="+mn-ea"/>
                    </a:endParaRPr>
                  </a:p>
                </p:txBody>
              </p:sp>
              <p:sp>
                <p:nvSpPr>
                  <p:cNvPr id="2887" name="Freeform: Shape 2886">
                    <a:extLst>
                      <a:ext uri="{FF2B5EF4-FFF2-40B4-BE49-F238E27FC236}">
                        <a16:creationId xmlns:a16="http://schemas.microsoft.com/office/drawing/2014/main" id="{8B658145-8183-75BC-A550-5295E4886AD8}"/>
                      </a:ext>
                    </a:extLst>
                  </p:cNvPr>
                  <p:cNvSpPr/>
                  <p:nvPr/>
                </p:nvSpPr>
                <p:spPr>
                  <a:xfrm>
                    <a:off x="5273176" y="4359257"/>
                    <a:ext cx="69823" cy="45264"/>
                  </a:xfrm>
                  <a:custGeom>
                    <a:avLst/>
                    <a:gdLst>
                      <a:gd name="connsiteX0" fmla="*/ 60 w 69823"/>
                      <a:gd name="connsiteY0" fmla="*/ 26393 h 45264"/>
                      <a:gd name="connsiteX1" fmla="*/ 10039 w 69823"/>
                      <a:gd name="connsiteY1" fmla="*/ 44954 h 45264"/>
                      <a:gd name="connsiteX2" fmla="*/ 11635 w 69823"/>
                      <a:gd name="connsiteY2" fmla="*/ 44954 h 45264"/>
                      <a:gd name="connsiteX3" fmla="*/ 13930 w 69823"/>
                      <a:gd name="connsiteY3" fmla="*/ 36172 h 45264"/>
                      <a:gd name="connsiteX4" fmla="*/ 18820 w 69823"/>
                      <a:gd name="connsiteY4" fmla="*/ 40264 h 45264"/>
                      <a:gd name="connsiteX5" fmla="*/ 19808 w 69823"/>
                      <a:gd name="connsiteY5" fmla="*/ 40274 h 45264"/>
                      <a:gd name="connsiteX6" fmla="*/ 19818 w 69823"/>
                      <a:gd name="connsiteY6" fmla="*/ 40264 h 45264"/>
                      <a:gd name="connsiteX7" fmla="*/ 22512 w 69823"/>
                      <a:gd name="connsiteY7" fmla="*/ 31083 h 45264"/>
                      <a:gd name="connsiteX8" fmla="*/ 25207 w 69823"/>
                      <a:gd name="connsiteY8" fmla="*/ 32380 h 45264"/>
                      <a:gd name="connsiteX9" fmla="*/ 26703 w 69823"/>
                      <a:gd name="connsiteY9" fmla="*/ 28688 h 45264"/>
                      <a:gd name="connsiteX10" fmla="*/ 31394 w 69823"/>
                      <a:gd name="connsiteY10" fmla="*/ 25794 h 45264"/>
                      <a:gd name="connsiteX11" fmla="*/ 37181 w 69823"/>
                      <a:gd name="connsiteY11" fmla="*/ 23399 h 45264"/>
                      <a:gd name="connsiteX12" fmla="*/ 40674 w 69823"/>
                      <a:gd name="connsiteY12" fmla="*/ 25695 h 45264"/>
                      <a:gd name="connsiteX13" fmla="*/ 41373 w 69823"/>
                      <a:gd name="connsiteY13" fmla="*/ 25695 h 45264"/>
                      <a:gd name="connsiteX14" fmla="*/ 42570 w 69823"/>
                      <a:gd name="connsiteY14" fmla="*/ 21204 h 45264"/>
                      <a:gd name="connsiteX15" fmla="*/ 46761 w 69823"/>
                      <a:gd name="connsiteY15" fmla="*/ 22900 h 45264"/>
                      <a:gd name="connsiteX16" fmla="*/ 48058 w 69823"/>
                      <a:gd name="connsiteY16" fmla="*/ 22900 h 45264"/>
                      <a:gd name="connsiteX17" fmla="*/ 49256 w 69823"/>
                      <a:gd name="connsiteY17" fmla="*/ 17113 h 45264"/>
                      <a:gd name="connsiteX18" fmla="*/ 49755 w 69823"/>
                      <a:gd name="connsiteY18" fmla="*/ 15217 h 45264"/>
                      <a:gd name="connsiteX19" fmla="*/ 53247 w 69823"/>
                      <a:gd name="connsiteY19" fmla="*/ 14518 h 45264"/>
                      <a:gd name="connsiteX20" fmla="*/ 55243 w 69823"/>
                      <a:gd name="connsiteY20" fmla="*/ 18310 h 45264"/>
                      <a:gd name="connsiteX21" fmla="*/ 56640 w 69823"/>
                      <a:gd name="connsiteY21" fmla="*/ 18310 h 45264"/>
                      <a:gd name="connsiteX22" fmla="*/ 59634 w 69823"/>
                      <a:gd name="connsiteY22" fmla="*/ 6335 h 45264"/>
                      <a:gd name="connsiteX23" fmla="*/ 62228 w 69823"/>
                      <a:gd name="connsiteY23" fmla="*/ 6335 h 45264"/>
                      <a:gd name="connsiteX24" fmla="*/ 61330 w 69823"/>
                      <a:gd name="connsiteY24" fmla="*/ 11824 h 45264"/>
                      <a:gd name="connsiteX25" fmla="*/ 66020 w 69823"/>
                      <a:gd name="connsiteY25" fmla="*/ 11225 h 45264"/>
                      <a:gd name="connsiteX26" fmla="*/ 64524 w 69823"/>
                      <a:gd name="connsiteY26" fmla="*/ 6036 h 45264"/>
                      <a:gd name="connsiteX27" fmla="*/ 69513 w 69823"/>
                      <a:gd name="connsiteY27" fmla="*/ 1845 h 45264"/>
                      <a:gd name="connsiteX28" fmla="*/ 69513 w 69823"/>
                      <a:gd name="connsiteY28" fmla="*/ 48 h 45264"/>
                      <a:gd name="connsiteX29" fmla="*/ 63725 w 69823"/>
                      <a:gd name="connsiteY29" fmla="*/ 4639 h 45264"/>
                      <a:gd name="connsiteX30" fmla="*/ 59434 w 69823"/>
                      <a:gd name="connsiteY30" fmla="*/ 4040 h 45264"/>
                      <a:gd name="connsiteX31" fmla="*/ 55443 w 69823"/>
                      <a:gd name="connsiteY31" fmla="*/ 14019 h 45264"/>
                      <a:gd name="connsiteX32" fmla="*/ 50753 w 69823"/>
                      <a:gd name="connsiteY32" fmla="*/ 11624 h 45264"/>
                      <a:gd name="connsiteX33" fmla="*/ 47559 w 69823"/>
                      <a:gd name="connsiteY33" fmla="*/ 19907 h 45264"/>
                      <a:gd name="connsiteX34" fmla="*/ 42869 w 69823"/>
                      <a:gd name="connsiteY34" fmla="*/ 17013 h 45264"/>
                      <a:gd name="connsiteX35" fmla="*/ 41273 w 69823"/>
                      <a:gd name="connsiteY35" fmla="*/ 20505 h 45264"/>
                      <a:gd name="connsiteX36" fmla="*/ 40674 w 69823"/>
                      <a:gd name="connsiteY36" fmla="*/ 23399 h 45264"/>
                      <a:gd name="connsiteX37" fmla="*/ 37780 w 69823"/>
                      <a:gd name="connsiteY37" fmla="*/ 21204 h 45264"/>
                      <a:gd name="connsiteX38" fmla="*/ 36682 w 69823"/>
                      <a:gd name="connsiteY38" fmla="*/ 21204 h 45264"/>
                      <a:gd name="connsiteX39" fmla="*/ 31793 w 69823"/>
                      <a:gd name="connsiteY39" fmla="*/ 23300 h 45264"/>
                      <a:gd name="connsiteX40" fmla="*/ 30834 w 69823"/>
                      <a:gd name="connsiteY40" fmla="*/ 23060 h 45264"/>
                      <a:gd name="connsiteX41" fmla="*/ 30595 w 69823"/>
                      <a:gd name="connsiteY41" fmla="*/ 23300 h 45264"/>
                      <a:gd name="connsiteX42" fmla="*/ 27003 w 69823"/>
                      <a:gd name="connsiteY42" fmla="*/ 25794 h 45264"/>
                      <a:gd name="connsiteX43" fmla="*/ 26044 w 69823"/>
                      <a:gd name="connsiteY43" fmla="*/ 25555 h 45264"/>
                      <a:gd name="connsiteX44" fmla="*/ 25805 w 69823"/>
                      <a:gd name="connsiteY44" fmla="*/ 25794 h 45264"/>
                      <a:gd name="connsiteX45" fmla="*/ 23510 w 69823"/>
                      <a:gd name="connsiteY45" fmla="*/ 28090 h 45264"/>
                      <a:gd name="connsiteX46" fmla="*/ 22313 w 69823"/>
                      <a:gd name="connsiteY46" fmla="*/ 28090 h 45264"/>
                      <a:gd name="connsiteX47" fmla="*/ 19120 w 69823"/>
                      <a:gd name="connsiteY47" fmla="*/ 37569 h 45264"/>
                      <a:gd name="connsiteX48" fmla="*/ 13631 w 69823"/>
                      <a:gd name="connsiteY48" fmla="*/ 33578 h 45264"/>
                      <a:gd name="connsiteX49" fmla="*/ 10338 w 69823"/>
                      <a:gd name="connsiteY49" fmla="*/ 41761 h 45264"/>
                      <a:gd name="connsiteX50" fmla="*/ 2355 w 69823"/>
                      <a:gd name="connsiteY50" fmla="*/ 26094 h 45264"/>
                      <a:gd name="connsiteX51" fmla="*/ 60 w 69823"/>
                      <a:gd name="connsiteY51" fmla="*/ 26393 h 45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69823" h="45264">
                        <a:moveTo>
                          <a:pt x="60" y="26393"/>
                        </a:moveTo>
                        <a:cubicBezTo>
                          <a:pt x="1738" y="33334"/>
                          <a:pt x="5175" y="39725"/>
                          <a:pt x="10039" y="44954"/>
                        </a:cubicBezTo>
                        <a:cubicBezTo>
                          <a:pt x="10039" y="44954"/>
                          <a:pt x="11336" y="45652"/>
                          <a:pt x="11635" y="44954"/>
                        </a:cubicBezTo>
                        <a:cubicBezTo>
                          <a:pt x="11935" y="44255"/>
                          <a:pt x="11635" y="37071"/>
                          <a:pt x="13930" y="36172"/>
                        </a:cubicBezTo>
                        <a:cubicBezTo>
                          <a:pt x="16226" y="35274"/>
                          <a:pt x="17124" y="39266"/>
                          <a:pt x="18820" y="40264"/>
                        </a:cubicBezTo>
                        <a:cubicBezTo>
                          <a:pt x="19090" y="40539"/>
                          <a:pt x="19532" y="40544"/>
                          <a:pt x="19808" y="40274"/>
                        </a:cubicBezTo>
                        <a:cubicBezTo>
                          <a:pt x="19811" y="40271"/>
                          <a:pt x="19814" y="40267"/>
                          <a:pt x="19818" y="40264"/>
                        </a:cubicBezTo>
                        <a:cubicBezTo>
                          <a:pt x="21215" y="37569"/>
                          <a:pt x="20816" y="33678"/>
                          <a:pt x="22512" y="31083"/>
                        </a:cubicBezTo>
                        <a:cubicBezTo>
                          <a:pt x="23211" y="32081"/>
                          <a:pt x="24109" y="32979"/>
                          <a:pt x="25207" y="32380"/>
                        </a:cubicBezTo>
                        <a:cubicBezTo>
                          <a:pt x="26304" y="31782"/>
                          <a:pt x="26504" y="30085"/>
                          <a:pt x="26703" y="28688"/>
                        </a:cubicBezTo>
                        <a:cubicBezTo>
                          <a:pt x="28999" y="30285"/>
                          <a:pt x="30595" y="28688"/>
                          <a:pt x="31394" y="25794"/>
                        </a:cubicBezTo>
                        <a:cubicBezTo>
                          <a:pt x="33988" y="28289"/>
                          <a:pt x="35784" y="26493"/>
                          <a:pt x="37181" y="23399"/>
                        </a:cubicBezTo>
                        <a:cubicBezTo>
                          <a:pt x="37972" y="24620"/>
                          <a:pt x="39240" y="25453"/>
                          <a:pt x="40674" y="25695"/>
                        </a:cubicBezTo>
                        <a:cubicBezTo>
                          <a:pt x="40890" y="25820"/>
                          <a:pt x="41156" y="25820"/>
                          <a:pt x="41373" y="25695"/>
                        </a:cubicBezTo>
                        <a:cubicBezTo>
                          <a:pt x="41877" y="24228"/>
                          <a:pt x="42277" y="22727"/>
                          <a:pt x="42570" y="21204"/>
                        </a:cubicBezTo>
                        <a:cubicBezTo>
                          <a:pt x="43568" y="17312"/>
                          <a:pt x="45863" y="21204"/>
                          <a:pt x="46761" y="22900"/>
                        </a:cubicBezTo>
                        <a:cubicBezTo>
                          <a:pt x="47659" y="24597"/>
                          <a:pt x="47759" y="23599"/>
                          <a:pt x="48058" y="22900"/>
                        </a:cubicBezTo>
                        <a:cubicBezTo>
                          <a:pt x="48647" y="21015"/>
                          <a:pt x="49049" y="19077"/>
                          <a:pt x="49256" y="17113"/>
                        </a:cubicBezTo>
                        <a:cubicBezTo>
                          <a:pt x="49315" y="16457"/>
                          <a:pt x="49484" y="15816"/>
                          <a:pt x="49755" y="15217"/>
                        </a:cubicBezTo>
                        <a:cubicBezTo>
                          <a:pt x="50577" y="14138"/>
                          <a:pt x="52073" y="13839"/>
                          <a:pt x="53247" y="14518"/>
                        </a:cubicBezTo>
                        <a:cubicBezTo>
                          <a:pt x="54345" y="15017"/>
                          <a:pt x="54944" y="17212"/>
                          <a:pt x="55243" y="18310"/>
                        </a:cubicBezTo>
                        <a:cubicBezTo>
                          <a:pt x="55543" y="19408"/>
                          <a:pt x="56640" y="19208"/>
                          <a:pt x="56640" y="18310"/>
                        </a:cubicBezTo>
                        <a:cubicBezTo>
                          <a:pt x="56640" y="14817"/>
                          <a:pt x="55842" y="8331"/>
                          <a:pt x="59634" y="6335"/>
                        </a:cubicBezTo>
                        <a:cubicBezTo>
                          <a:pt x="60473" y="6039"/>
                          <a:pt x="61389" y="6039"/>
                          <a:pt x="62228" y="6335"/>
                        </a:cubicBezTo>
                        <a:cubicBezTo>
                          <a:pt x="61193" y="7966"/>
                          <a:pt x="60869" y="9948"/>
                          <a:pt x="61330" y="11824"/>
                        </a:cubicBezTo>
                        <a:cubicBezTo>
                          <a:pt x="62328" y="15317"/>
                          <a:pt x="65621" y="14518"/>
                          <a:pt x="66020" y="11225"/>
                        </a:cubicBezTo>
                        <a:cubicBezTo>
                          <a:pt x="66140" y="9374"/>
                          <a:pt x="65610" y="7539"/>
                          <a:pt x="64524" y="6036"/>
                        </a:cubicBezTo>
                        <a:cubicBezTo>
                          <a:pt x="65822" y="4255"/>
                          <a:pt x="67534" y="2816"/>
                          <a:pt x="69513" y="1845"/>
                        </a:cubicBezTo>
                        <a:cubicBezTo>
                          <a:pt x="70212" y="1845"/>
                          <a:pt x="69513" y="-350"/>
                          <a:pt x="69513" y="48"/>
                        </a:cubicBezTo>
                        <a:cubicBezTo>
                          <a:pt x="67280" y="1151"/>
                          <a:pt x="65307" y="2716"/>
                          <a:pt x="63725" y="4639"/>
                        </a:cubicBezTo>
                        <a:cubicBezTo>
                          <a:pt x="62561" y="3561"/>
                          <a:pt x="60849" y="3322"/>
                          <a:pt x="59434" y="4040"/>
                        </a:cubicBezTo>
                        <a:cubicBezTo>
                          <a:pt x="56042" y="5737"/>
                          <a:pt x="55543" y="10227"/>
                          <a:pt x="55443" y="14019"/>
                        </a:cubicBezTo>
                        <a:cubicBezTo>
                          <a:pt x="54345" y="12323"/>
                          <a:pt x="52748" y="10826"/>
                          <a:pt x="50753" y="11624"/>
                        </a:cubicBezTo>
                        <a:cubicBezTo>
                          <a:pt x="48757" y="12423"/>
                          <a:pt x="48058" y="16913"/>
                          <a:pt x="47559" y="19907"/>
                        </a:cubicBezTo>
                        <a:cubicBezTo>
                          <a:pt x="46462" y="18011"/>
                          <a:pt x="44865" y="15715"/>
                          <a:pt x="42869" y="17013"/>
                        </a:cubicBezTo>
                        <a:cubicBezTo>
                          <a:pt x="40874" y="18310"/>
                          <a:pt x="41572" y="19408"/>
                          <a:pt x="41273" y="20505"/>
                        </a:cubicBezTo>
                        <a:cubicBezTo>
                          <a:pt x="40973" y="21603"/>
                          <a:pt x="41273" y="23100"/>
                          <a:pt x="40674" y="23399"/>
                        </a:cubicBezTo>
                        <a:cubicBezTo>
                          <a:pt x="40075" y="23699"/>
                          <a:pt x="38179" y="21603"/>
                          <a:pt x="37780" y="21204"/>
                        </a:cubicBezTo>
                        <a:cubicBezTo>
                          <a:pt x="37381" y="20805"/>
                          <a:pt x="36882" y="21204"/>
                          <a:pt x="36682" y="21204"/>
                        </a:cubicBezTo>
                        <a:cubicBezTo>
                          <a:pt x="35684" y="23499"/>
                          <a:pt x="34387" y="26493"/>
                          <a:pt x="31793" y="23300"/>
                        </a:cubicBezTo>
                        <a:cubicBezTo>
                          <a:pt x="31594" y="22969"/>
                          <a:pt x="31165" y="22862"/>
                          <a:pt x="30834" y="23060"/>
                        </a:cubicBezTo>
                        <a:cubicBezTo>
                          <a:pt x="30736" y="23119"/>
                          <a:pt x="30654" y="23201"/>
                          <a:pt x="30595" y="23300"/>
                        </a:cubicBezTo>
                        <a:cubicBezTo>
                          <a:pt x="30595" y="24497"/>
                          <a:pt x="29697" y="28588"/>
                          <a:pt x="27003" y="25794"/>
                        </a:cubicBezTo>
                        <a:cubicBezTo>
                          <a:pt x="26804" y="25464"/>
                          <a:pt x="26375" y="25357"/>
                          <a:pt x="26044" y="25555"/>
                        </a:cubicBezTo>
                        <a:cubicBezTo>
                          <a:pt x="25946" y="25614"/>
                          <a:pt x="25864" y="25696"/>
                          <a:pt x="25805" y="25794"/>
                        </a:cubicBezTo>
                        <a:cubicBezTo>
                          <a:pt x="25805" y="26493"/>
                          <a:pt x="25207" y="30784"/>
                          <a:pt x="23510" y="28090"/>
                        </a:cubicBezTo>
                        <a:cubicBezTo>
                          <a:pt x="23510" y="28090"/>
                          <a:pt x="22712" y="27391"/>
                          <a:pt x="22313" y="28090"/>
                        </a:cubicBezTo>
                        <a:cubicBezTo>
                          <a:pt x="19918" y="30584"/>
                          <a:pt x="20317" y="34476"/>
                          <a:pt x="19120" y="37569"/>
                        </a:cubicBezTo>
                        <a:cubicBezTo>
                          <a:pt x="17323" y="35873"/>
                          <a:pt x="16625" y="32380"/>
                          <a:pt x="13631" y="33578"/>
                        </a:cubicBezTo>
                        <a:cubicBezTo>
                          <a:pt x="10637" y="34775"/>
                          <a:pt x="10637" y="38667"/>
                          <a:pt x="10338" y="41761"/>
                        </a:cubicBezTo>
                        <a:cubicBezTo>
                          <a:pt x="6802" y="37032"/>
                          <a:pt x="4102" y="31734"/>
                          <a:pt x="2355" y="26094"/>
                        </a:cubicBezTo>
                        <a:cubicBezTo>
                          <a:pt x="1357" y="24098"/>
                          <a:pt x="-340" y="24597"/>
                          <a:pt x="60" y="26393"/>
                        </a:cubicBezTo>
                        <a:close/>
                      </a:path>
                    </a:pathLst>
                  </a:custGeom>
                  <a:solidFill>
                    <a:srgbClr val="000000"/>
                  </a:solidFill>
                  <a:ln w="9963" cap="flat">
                    <a:noFill/>
                    <a:prstDash val="solid"/>
                    <a:miter/>
                  </a:ln>
                </p:spPr>
                <p:txBody>
                  <a:bodyPr rtlCol="0" anchor="ctr"/>
                  <a:lstStyle/>
                  <a:p>
                    <a:pPr defTabSz="685783">
                      <a:buClrTx/>
                      <a:defRPr/>
                    </a:pPr>
                    <a:endParaRPr lang="en-US" sz="1350" kern="1200" dirty="0">
                      <a:solidFill>
                        <a:prstClr val="black"/>
                      </a:solidFill>
                      <a:latin typeface="Calibri" panose="020F0502020204030204"/>
                      <a:ea typeface="+mn-ea"/>
                    </a:endParaRPr>
                  </a:p>
                </p:txBody>
              </p:sp>
              <p:sp>
                <p:nvSpPr>
                  <p:cNvPr id="2888" name="Freeform: Shape 2887">
                    <a:extLst>
                      <a:ext uri="{FF2B5EF4-FFF2-40B4-BE49-F238E27FC236}">
                        <a16:creationId xmlns:a16="http://schemas.microsoft.com/office/drawing/2014/main" id="{E15C62BA-71B4-DCED-74F2-70A0A2D7AC49}"/>
                      </a:ext>
                    </a:extLst>
                  </p:cNvPr>
                  <p:cNvSpPr/>
                  <p:nvPr/>
                </p:nvSpPr>
                <p:spPr>
                  <a:xfrm>
                    <a:off x="5238858" y="4409036"/>
                    <a:ext cx="26412" cy="15539"/>
                  </a:xfrm>
                  <a:custGeom>
                    <a:avLst/>
                    <a:gdLst>
                      <a:gd name="connsiteX0" fmla="*/ 250 w 26412"/>
                      <a:gd name="connsiteY0" fmla="*/ 15532 h 15539"/>
                      <a:gd name="connsiteX1" fmla="*/ 2046 w 26412"/>
                      <a:gd name="connsiteY1" fmla="*/ 12438 h 15539"/>
                      <a:gd name="connsiteX2" fmla="*/ 5838 w 26412"/>
                      <a:gd name="connsiteY2" fmla="*/ 14135 h 15539"/>
                      <a:gd name="connsiteX3" fmla="*/ 7135 w 26412"/>
                      <a:gd name="connsiteY3" fmla="*/ 11341 h 15539"/>
                      <a:gd name="connsiteX4" fmla="*/ 11426 w 26412"/>
                      <a:gd name="connsiteY4" fmla="*/ 12039 h 15539"/>
                      <a:gd name="connsiteX5" fmla="*/ 12723 w 26412"/>
                      <a:gd name="connsiteY5" fmla="*/ 7848 h 15539"/>
                      <a:gd name="connsiteX6" fmla="*/ 14120 w 26412"/>
                      <a:gd name="connsiteY6" fmla="*/ 8946 h 15539"/>
                      <a:gd name="connsiteX7" fmla="*/ 16016 w 26412"/>
                      <a:gd name="connsiteY7" fmla="*/ 7449 h 15539"/>
                      <a:gd name="connsiteX8" fmla="*/ 17513 w 26412"/>
                      <a:gd name="connsiteY8" fmla="*/ 2559 h 15539"/>
                      <a:gd name="connsiteX9" fmla="*/ 22503 w 26412"/>
                      <a:gd name="connsiteY9" fmla="*/ 6551 h 15539"/>
                      <a:gd name="connsiteX10" fmla="*/ 26394 w 26412"/>
                      <a:gd name="connsiteY10" fmla="*/ 1462 h 15539"/>
                      <a:gd name="connsiteX11" fmla="*/ 24997 w 26412"/>
                      <a:gd name="connsiteY11" fmla="*/ 1462 h 15539"/>
                      <a:gd name="connsiteX12" fmla="*/ 22103 w 26412"/>
                      <a:gd name="connsiteY12" fmla="*/ 4655 h 15539"/>
                      <a:gd name="connsiteX13" fmla="*/ 17613 w 26412"/>
                      <a:gd name="connsiteY13" fmla="*/ 563 h 15539"/>
                      <a:gd name="connsiteX14" fmla="*/ 16825 w 26412"/>
                      <a:gd name="connsiteY14" fmla="*/ 254 h 15539"/>
                      <a:gd name="connsiteX15" fmla="*/ 16515 w 26412"/>
                      <a:gd name="connsiteY15" fmla="*/ 563 h 15539"/>
                      <a:gd name="connsiteX16" fmla="*/ 15417 w 26412"/>
                      <a:gd name="connsiteY16" fmla="*/ 5054 h 15539"/>
                      <a:gd name="connsiteX17" fmla="*/ 14420 w 26412"/>
                      <a:gd name="connsiteY17" fmla="*/ 7050 h 15539"/>
                      <a:gd name="connsiteX18" fmla="*/ 12923 w 26412"/>
                      <a:gd name="connsiteY18" fmla="*/ 5553 h 15539"/>
                      <a:gd name="connsiteX19" fmla="*/ 11925 w 26412"/>
                      <a:gd name="connsiteY19" fmla="*/ 5553 h 15539"/>
                      <a:gd name="connsiteX20" fmla="*/ 11426 w 26412"/>
                      <a:gd name="connsiteY20" fmla="*/ 9644 h 15539"/>
                      <a:gd name="connsiteX21" fmla="*/ 8831 w 26412"/>
                      <a:gd name="connsiteY21" fmla="*/ 10642 h 15539"/>
                      <a:gd name="connsiteX22" fmla="*/ 6836 w 26412"/>
                      <a:gd name="connsiteY22" fmla="*/ 8646 h 15539"/>
                      <a:gd name="connsiteX23" fmla="*/ 5937 w 26412"/>
                      <a:gd name="connsiteY23" fmla="*/ 9644 h 15539"/>
                      <a:gd name="connsiteX24" fmla="*/ 4540 w 26412"/>
                      <a:gd name="connsiteY24" fmla="*/ 12738 h 15539"/>
                      <a:gd name="connsiteX25" fmla="*/ 1647 w 26412"/>
                      <a:gd name="connsiteY25" fmla="*/ 10143 h 15539"/>
                      <a:gd name="connsiteX26" fmla="*/ 948 w 26412"/>
                      <a:gd name="connsiteY26" fmla="*/ 11141 h 15539"/>
                      <a:gd name="connsiteX27" fmla="*/ 50 w 26412"/>
                      <a:gd name="connsiteY27" fmla="*/ 14733 h 15539"/>
                      <a:gd name="connsiteX28" fmla="*/ 250 w 26412"/>
                      <a:gd name="connsiteY28" fmla="*/ 15532 h 15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6412" h="15539">
                        <a:moveTo>
                          <a:pt x="250" y="15532"/>
                        </a:moveTo>
                        <a:cubicBezTo>
                          <a:pt x="1424" y="14964"/>
                          <a:pt x="2135" y="13740"/>
                          <a:pt x="2046" y="12438"/>
                        </a:cubicBezTo>
                        <a:cubicBezTo>
                          <a:pt x="3143" y="13436"/>
                          <a:pt x="4341" y="15033"/>
                          <a:pt x="5838" y="14135"/>
                        </a:cubicBezTo>
                        <a:cubicBezTo>
                          <a:pt x="6668" y="13446"/>
                          <a:pt x="7144" y="12420"/>
                          <a:pt x="7135" y="11341"/>
                        </a:cubicBezTo>
                        <a:cubicBezTo>
                          <a:pt x="8332" y="12538"/>
                          <a:pt x="9729" y="13336"/>
                          <a:pt x="11426" y="12039"/>
                        </a:cubicBezTo>
                        <a:cubicBezTo>
                          <a:pt x="13122" y="10742"/>
                          <a:pt x="12623" y="9345"/>
                          <a:pt x="12723" y="7848"/>
                        </a:cubicBezTo>
                        <a:cubicBezTo>
                          <a:pt x="13038" y="8373"/>
                          <a:pt x="13536" y="8764"/>
                          <a:pt x="14120" y="8946"/>
                        </a:cubicBezTo>
                        <a:cubicBezTo>
                          <a:pt x="15018" y="8946"/>
                          <a:pt x="15617" y="8247"/>
                          <a:pt x="16016" y="7449"/>
                        </a:cubicBezTo>
                        <a:cubicBezTo>
                          <a:pt x="16679" y="5874"/>
                          <a:pt x="17180" y="4236"/>
                          <a:pt x="17513" y="2559"/>
                        </a:cubicBezTo>
                        <a:cubicBezTo>
                          <a:pt x="18784" y="4317"/>
                          <a:pt x="20509" y="5697"/>
                          <a:pt x="22503" y="6551"/>
                        </a:cubicBezTo>
                        <a:cubicBezTo>
                          <a:pt x="25496" y="7449"/>
                          <a:pt x="26195" y="3557"/>
                          <a:pt x="26394" y="1462"/>
                        </a:cubicBezTo>
                        <a:cubicBezTo>
                          <a:pt x="26594" y="-634"/>
                          <a:pt x="25097" y="-335"/>
                          <a:pt x="24997" y="1462"/>
                        </a:cubicBezTo>
                        <a:cubicBezTo>
                          <a:pt x="24898" y="3258"/>
                          <a:pt x="24299" y="5852"/>
                          <a:pt x="22103" y="4655"/>
                        </a:cubicBezTo>
                        <a:cubicBezTo>
                          <a:pt x="20407" y="3528"/>
                          <a:pt x="18892" y="2149"/>
                          <a:pt x="17613" y="563"/>
                        </a:cubicBezTo>
                        <a:cubicBezTo>
                          <a:pt x="17481" y="260"/>
                          <a:pt x="17128" y="122"/>
                          <a:pt x="16825" y="254"/>
                        </a:cubicBezTo>
                        <a:cubicBezTo>
                          <a:pt x="16686" y="314"/>
                          <a:pt x="16576" y="425"/>
                          <a:pt x="16515" y="563"/>
                        </a:cubicBezTo>
                        <a:cubicBezTo>
                          <a:pt x="16515" y="2060"/>
                          <a:pt x="15916" y="3557"/>
                          <a:pt x="15417" y="5054"/>
                        </a:cubicBezTo>
                        <a:cubicBezTo>
                          <a:pt x="14919" y="6551"/>
                          <a:pt x="15417" y="6750"/>
                          <a:pt x="14420" y="7050"/>
                        </a:cubicBezTo>
                        <a:cubicBezTo>
                          <a:pt x="13422" y="7349"/>
                          <a:pt x="13222" y="6052"/>
                          <a:pt x="12923" y="5553"/>
                        </a:cubicBezTo>
                        <a:cubicBezTo>
                          <a:pt x="12623" y="5054"/>
                          <a:pt x="12025" y="5553"/>
                          <a:pt x="11925" y="5553"/>
                        </a:cubicBezTo>
                        <a:cubicBezTo>
                          <a:pt x="11825" y="5553"/>
                          <a:pt x="11925" y="8447"/>
                          <a:pt x="11426" y="9644"/>
                        </a:cubicBezTo>
                        <a:cubicBezTo>
                          <a:pt x="10909" y="10552"/>
                          <a:pt x="9823" y="10969"/>
                          <a:pt x="8831" y="10642"/>
                        </a:cubicBezTo>
                        <a:cubicBezTo>
                          <a:pt x="7933" y="10642"/>
                          <a:pt x="7434" y="9445"/>
                          <a:pt x="6836" y="8646"/>
                        </a:cubicBezTo>
                        <a:cubicBezTo>
                          <a:pt x="6237" y="7848"/>
                          <a:pt x="5838" y="8646"/>
                          <a:pt x="5937" y="9644"/>
                        </a:cubicBezTo>
                        <a:cubicBezTo>
                          <a:pt x="6037" y="10642"/>
                          <a:pt x="5937" y="13436"/>
                          <a:pt x="4540" y="12738"/>
                        </a:cubicBezTo>
                        <a:cubicBezTo>
                          <a:pt x="3143" y="12039"/>
                          <a:pt x="2744" y="10842"/>
                          <a:pt x="1647" y="10143"/>
                        </a:cubicBezTo>
                        <a:cubicBezTo>
                          <a:pt x="549" y="9445"/>
                          <a:pt x="948" y="10842"/>
                          <a:pt x="948" y="11141"/>
                        </a:cubicBezTo>
                        <a:cubicBezTo>
                          <a:pt x="1101" y="12408"/>
                          <a:pt x="781" y="13687"/>
                          <a:pt x="50" y="14733"/>
                        </a:cubicBezTo>
                        <a:cubicBezTo>
                          <a:pt x="50" y="14734"/>
                          <a:pt x="-150" y="15632"/>
                          <a:pt x="250" y="15532"/>
                        </a:cubicBezTo>
                        <a:close/>
                      </a:path>
                    </a:pathLst>
                  </a:custGeom>
                  <a:solidFill>
                    <a:srgbClr val="000000"/>
                  </a:solidFill>
                  <a:ln w="9963" cap="flat">
                    <a:noFill/>
                    <a:prstDash val="solid"/>
                    <a:miter/>
                  </a:ln>
                </p:spPr>
                <p:txBody>
                  <a:bodyPr rtlCol="0" anchor="ctr"/>
                  <a:lstStyle/>
                  <a:p>
                    <a:pPr defTabSz="685783">
                      <a:buClrTx/>
                      <a:defRPr/>
                    </a:pPr>
                    <a:endParaRPr lang="en-US" sz="1350" kern="1200" dirty="0">
                      <a:solidFill>
                        <a:prstClr val="black"/>
                      </a:solidFill>
                      <a:latin typeface="Calibri" panose="020F0502020204030204"/>
                      <a:ea typeface="+mn-ea"/>
                    </a:endParaRPr>
                  </a:p>
                </p:txBody>
              </p:sp>
              <p:sp>
                <p:nvSpPr>
                  <p:cNvPr id="2889" name="Freeform: Shape 2888">
                    <a:extLst>
                      <a:ext uri="{FF2B5EF4-FFF2-40B4-BE49-F238E27FC236}">
                        <a16:creationId xmlns:a16="http://schemas.microsoft.com/office/drawing/2014/main" id="{71248EC8-D0BE-3380-79B6-E2F3B9B4661A}"/>
                      </a:ext>
                    </a:extLst>
                  </p:cNvPr>
                  <p:cNvSpPr/>
                  <p:nvPr/>
                </p:nvSpPr>
                <p:spPr>
                  <a:xfrm>
                    <a:off x="5143859" y="4534072"/>
                    <a:ext cx="26412" cy="15461"/>
                  </a:xfrm>
                  <a:custGeom>
                    <a:avLst/>
                    <a:gdLst>
                      <a:gd name="connsiteX0" fmla="*/ 249 w 26412"/>
                      <a:gd name="connsiteY0" fmla="*/ 15432 h 15461"/>
                      <a:gd name="connsiteX1" fmla="*/ 2046 w 26412"/>
                      <a:gd name="connsiteY1" fmla="*/ 12439 h 15461"/>
                      <a:gd name="connsiteX2" fmla="*/ 5738 w 26412"/>
                      <a:gd name="connsiteY2" fmla="*/ 14135 h 15461"/>
                      <a:gd name="connsiteX3" fmla="*/ 7035 w 26412"/>
                      <a:gd name="connsiteY3" fmla="*/ 11341 h 15461"/>
                      <a:gd name="connsiteX4" fmla="*/ 11426 w 26412"/>
                      <a:gd name="connsiteY4" fmla="*/ 11940 h 15461"/>
                      <a:gd name="connsiteX5" fmla="*/ 12723 w 26412"/>
                      <a:gd name="connsiteY5" fmla="*/ 7848 h 15461"/>
                      <a:gd name="connsiteX6" fmla="*/ 14020 w 26412"/>
                      <a:gd name="connsiteY6" fmla="*/ 8946 h 15461"/>
                      <a:gd name="connsiteX7" fmla="*/ 16016 w 26412"/>
                      <a:gd name="connsiteY7" fmla="*/ 7449 h 15461"/>
                      <a:gd name="connsiteX8" fmla="*/ 17413 w 26412"/>
                      <a:gd name="connsiteY8" fmla="*/ 2559 h 15461"/>
                      <a:gd name="connsiteX9" fmla="*/ 22502 w 26412"/>
                      <a:gd name="connsiteY9" fmla="*/ 6551 h 15461"/>
                      <a:gd name="connsiteX10" fmla="*/ 26394 w 26412"/>
                      <a:gd name="connsiteY10" fmla="*/ 1462 h 15461"/>
                      <a:gd name="connsiteX11" fmla="*/ 24897 w 26412"/>
                      <a:gd name="connsiteY11" fmla="*/ 1462 h 15461"/>
                      <a:gd name="connsiteX12" fmla="*/ 22003 w 26412"/>
                      <a:gd name="connsiteY12" fmla="*/ 4555 h 15461"/>
                      <a:gd name="connsiteX13" fmla="*/ 17513 w 26412"/>
                      <a:gd name="connsiteY13" fmla="*/ 563 h 15461"/>
                      <a:gd name="connsiteX14" fmla="*/ 16515 w 26412"/>
                      <a:gd name="connsiteY14" fmla="*/ 563 h 15461"/>
                      <a:gd name="connsiteX15" fmla="*/ 15417 w 26412"/>
                      <a:gd name="connsiteY15" fmla="*/ 5054 h 15461"/>
                      <a:gd name="connsiteX16" fmla="*/ 14420 w 26412"/>
                      <a:gd name="connsiteY16" fmla="*/ 6950 h 15461"/>
                      <a:gd name="connsiteX17" fmla="*/ 12923 w 26412"/>
                      <a:gd name="connsiteY17" fmla="*/ 5553 h 15461"/>
                      <a:gd name="connsiteX18" fmla="*/ 11825 w 26412"/>
                      <a:gd name="connsiteY18" fmla="*/ 5553 h 15461"/>
                      <a:gd name="connsiteX19" fmla="*/ 11326 w 26412"/>
                      <a:gd name="connsiteY19" fmla="*/ 9644 h 15461"/>
                      <a:gd name="connsiteX20" fmla="*/ 8831 w 26412"/>
                      <a:gd name="connsiteY20" fmla="*/ 10642 h 15461"/>
                      <a:gd name="connsiteX21" fmla="*/ 6836 w 26412"/>
                      <a:gd name="connsiteY21" fmla="*/ 8646 h 15461"/>
                      <a:gd name="connsiteX22" fmla="*/ 5838 w 26412"/>
                      <a:gd name="connsiteY22" fmla="*/ 9544 h 15461"/>
                      <a:gd name="connsiteX23" fmla="*/ 4441 w 26412"/>
                      <a:gd name="connsiteY23" fmla="*/ 12738 h 15461"/>
                      <a:gd name="connsiteX24" fmla="*/ 1647 w 26412"/>
                      <a:gd name="connsiteY24" fmla="*/ 10143 h 15461"/>
                      <a:gd name="connsiteX25" fmla="*/ 948 w 26412"/>
                      <a:gd name="connsiteY25" fmla="*/ 11141 h 15461"/>
                      <a:gd name="connsiteX26" fmla="*/ 50 w 26412"/>
                      <a:gd name="connsiteY26" fmla="*/ 14733 h 15461"/>
                      <a:gd name="connsiteX27" fmla="*/ 249 w 26412"/>
                      <a:gd name="connsiteY27" fmla="*/ 15432 h 154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6412" h="15461">
                        <a:moveTo>
                          <a:pt x="249" y="15432"/>
                        </a:moveTo>
                        <a:cubicBezTo>
                          <a:pt x="1408" y="14900"/>
                          <a:pt x="2121" y="13711"/>
                          <a:pt x="2046" y="12439"/>
                        </a:cubicBezTo>
                        <a:cubicBezTo>
                          <a:pt x="3143" y="13436"/>
                          <a:pt x="4341" y="15033"/>
                          <a:pt x="5738" y="14135"/>
                        </a:cubicBezTo>
                        <a:cubicBezTo>
                          <a:pt x="6568" y="13446"/>
                          <a:pt x="7044" y="12420"/>
                          <a:pt x="7035" y="11341"/>
                        </a:cubicBezTo>
                        <a:cubicBezTo>
                          <a:pt x="8233" y="12538"/>
                          <a:pt x="9729" y="13336"/>
                          <a:pt x="11426" y="11940"/>
                        </a:cubicBezTo>
                        <a:cubicBezTo>
                          <a:pt x="13122" y="10542"/>
                          <a:pt x="12623" y="9345"/>
                          <a:pt x="12723" y="7848"/>
                        </a:cubicBezTo>
                        <a:cubicBezTo>
                          <a:pt x="12999" y="8366"/>
                          <a:pt x="13463" y="8759"/>
                          <a:pt x="14020" y="8946"/>
                        </a:cubicBezTo>
                        <a:cubicBezTo>
                          <a:pt x="15018" y="8946"/>
                          <a:pt x="15617" y="8148"/>
                          <a:pt x="16016" y="7449"/>
                        </a:cubicBezTo>
                        <a:cubicBezTo>
                          <a:pt x="16678" y="5882"/>
                          <a:pt x="17147" y="4239"/>
                          <a:pt x="17413" y="2559"/>
                        </a:cubicBezTo>
                        <a:cubicBezTo>
                          <a:pt x="18774" y="4270"/>
                          <a:pt x="20517" y="5637"/>
                          <a:pt x="22502" y="6551"/>
                        </a:cubicBezTo>
                        <a:cubicBezTo>
                          <a:pt x="25496" y="7449"/>
                          <a:pt x="26195" y="3557"/>
                          <a:pt x="26394" y="1462"/>
                        </a:cubicBezTo>
                        <a:cubicBezTo>
                          <a:pt x="26594" y="-634"/>
                          <a:pt x="25097" y="-335"/>
                          <a:pt x="24897" y="1462"/>
                        </a:cubicBezTo>
                        <a:cubicBezTo>
                          <a:pt x="24698" y="3258"/>
                          <a:pt x="24299" y="5753"/>
                          <a:pt x="22003" y="4555"/>
                        </a:cubicBezTo>
                        <a:cubicBezTo>
                          <a:pt x="20324" y="3445"/>
                          <a:pt x="18812" y="2101"/>
                          <a:pt x="17513" y="563"/>
                        </a:cubicBezTo>
                        <a:cubicBezTo>
                          <a:pt x="17513" y="563"/>
                          <a:pt x="16615" y="563"/>
                          <a:pt x="16515" y="563"/>
                        </a:cubicBezTo>
                        <a:cubicBezTo>
                          <a:pt x="16415" y="563"/>
                          <a:pt x="15817" y="3557"/>
                          <a:pt x="15417" y="5054"/>
                        </a:cubicBezTo>
                        <a:cubicBezTo>
                          <a:pt x="15018" y="6551"/>
                          <a:pt x="15417" y="6750"/>
                          <a:pt x="14420" y="6950"/>
                        </a:cubicBezTo>
                        <a:cubicBezTo>
                          <a:pt x="13422" y="7150"/>
                          <a:pt x="13122" y="5952"/>
                          <a:pt x="12923" y="5553"/>
                        </a:cubicBezTo>
                        <a:cubicBezTo>
                          <a:pt x="12723" y="5154"/>
                          <a:pt x="12025" y="5553"/>
                          <a:pt x="11825" y="5553"/>
                        </a:cubicBezTo>
                        <a:cubicBezTo>
                          <a:pt x="11625" y="5553"/>
                          <a:pt x="11825" y="8447"/>
                          <a:pt x="11326" y="9644"/>
                        </a:cubicBezTo>
                        <a:cubicBezTo>
                          <a:pt x="10876" y="10571"/>
                          <a:pt x="9796" y="11003"/>
                          <a:pt x="8831" y="10642"/>
                        </a:cubicBezTo>
                        <a:cubicBezTo>
                          <a:pt x="7933" y="10642"/>
                          <a:pt x="7335" y="9345"/>
                          <a:pt x="6836" y="8646"/>
                        </a:cubicBezTo>
                        <a:cubicBezTo>
                          <a:pt x="6337" y="7948"/>
                          <a:pt x="5738" y="8646"/>
                          <a:pt x="5838" y="9544"/>
                        </a:cubicBezTo>
                        <a:cubicBezTo>
                          <a:pt x="5937" y="10443"/>
                          <a:pt x="5838" y="13436"/>
                          <a:pt x="4441" y="12738"/>
                        </a:cubicBezTo>
                        <a:cubicBezTo>
                          <a:pt x="3044" y="12039"/>
                          <a:pt x="2644" y="10742"/>
                          <a:pt x="1647" y="10143"/>
                        </a:cubicBezTo>
                        <a:cubicBezTo>
                          <a:pt x="649" y="9544"/>
                          <a:pt x="948" y="10842"/>
                          <a:pt x="948" y="11141"/>
                        </a:cubicBezTo>
                        <a:cubicBezTo>
                          <a:pt x="1058" y="12405"/>
                          <a:pt x="741" y="13670"/>
                          <a:pt x="50" y="14733"/>
                        </a:cubicBezTo>
                        <a:cubicBezTo>
                          <a:pt x="50" y="14734"/>
                          <a:pt x="-150" y="15632"/>
                          <a:pt x="249" y="15432"/>
                        </a:cubicBezTo>
                        <a:close/>
                      </a:path>
                    </a:pathLst>
                  </a:custGeom>
                  <a:solidFill>
                    <a:srgbClr val="000000"/>
                  </a:solidFill>
                  <a:ln w="9963" cap="flat">
                    <a:noFill/>
                    <a:prstDash val="solid"/>
                    <a:miter/>
                  </a:ln>
                </p:spPr>
                <p:txBody>
                  <a:bodyPr rtlCol="0" anchor="ctr"/>
                  <a:lstStyle/>
                  <a:p>
                    <a:pPr defTabSz="685783">
                      <a:buClrTx/>
                      <a:defRPr/>
                    </a:pPr>
                    <a:endParaRPr lang="en-US" sz="1350" kern="1200" dirty="0">
                      <a:solidFill>
                        <a:prstClr val="black"/>
                      </a:solidFill>
                      <a:latin typeface="Calibri" panose="020F0502020204030204"/>
                      <a:ea typeface="+mn-ea"/>
                    </a:endParaRPr>
                  </a:p>
                </p:txBody>
              </p:sp>
              <p:sp>
                <p:nvSpPr>
                  <p:cNvPr id="2890" name="Freeform: Shape 2889">
                    <a:extLst>
                      <a:ext uri="{FF2B5EF4-FFF2-40B4-BE49-F238E27FC236}">
                        <a16:creationId xmlns:a16="http://schemas.microsoft.com/office/drawing/2014/main" id="{45789B3D-EE0F-8A6B-B013-92B3274710FE}"/>
                      </a:ext>
                    </a:extLst>
                  </p:cNvPr>
                  <p:cNvSpPr/>
                  <p:nvPr/>
                </p:nvSpPr>
                <p:spPr>
                  <a:xfrm>
                    <a:off x="5156956" y="4426149"/>
                    <a:ext cx="71787" cy="48819"/>
                  </a:xfrm>
                  <a:custGeom>
                    <a:avLst/>
                    <a:gdLst>
                      <a:gd name="connsiteX0" fmla="*/ 8508 w 71787"/>
                      <a:gd name="connsiteY0" fmla="*/ 48613 h 48819"/>
                      <a:gd name="connsiteX1" fmla="*/ 9406 w 71787"/>
                      <a:gd name="connsiteY1" fmla="*/ 48114 h 48819"/>
                      <a:gd name="connsiteX2" fmla="*/ 10204 w 71787"/>
                      <a:gd name="connsiteY2" fmla="*/ 40131 h 48819"/>
                      <a:gd name="connsiteX3" fmla="*/ 13098 w 71787"/>
                      <a:gd name="connsiteY3" fmla="*/ 37038 h 48819"/>
                      <a:gd name="connsiteX4" fmla="*/ 16990 w 71787"/>
                      <a:gd name="connsiteY4" fmla="*/ 38834 h 48819"/>
                      <a:gd name="connsiteX5" fmla="*/ 22378 w 71787"/>
                      <a:gd name="connsiteY5" fmla="*/ 32248 h 48819"/>
                      <a:gd name="connsiteX6" fmla="*/ 25572 w 71787"/>
                      <a:gd name="connsiteY6" fmla="*/ 31250 h 48819"/>
                      <a:gd name="connsiteX7" fmla="*/ 30162 w 71787"/>
                      <a:gd name="connsiteY7" fmla="*/ 28156 h 48819"/>
                      <a:gd name="connsiteX8" fmla="*/ 34253 w 71787"/>
                      <a:gd name="connsiteY8" fmla="*/ 28855 h 48819"/>
                      <a:gd name="connsiteX9" fmla="*/ 35750 w 71787"/>
                      <a:gd name="connsiteY9" fmla="*/ 23167 h 48819"/>
                      <a:gd name="connsiteX10" fmla="*/ 41638 w 71787"/>
                      <a:gd name="connsiteY10" fmla="*/ 25063 h 48819"/>
                      <a:gd name="connsiteX11" fmla="*/ 44033 w 71787"/>
                      <a:gd name="connsiteY11" fmla="*/ 17977 h 48819"/>
                      <a:gd name="connsiteX12" fmla="*/ 47725 w 71787"/>
                      <a:gd name="connsiteY12" fmla="*/ 20273 h 48819"/>
                      <a:gd name="connsiteX13" fmla="*/ 47725 w 71787"/>
                      <a:gd name="connsiteY13" fmla="*/ 20273 h 48819"/>
                      <a:gd name="connsiteX14" fmla="*/ 48723 w 71787"/>
                      <a:gd name="connsiteY14" fmla="*/ 18277 h 48819"/>
                      <a:gd name="connsiteX15" fmla="*/ 50319 w 71787"/>
                      <a:gd name="connsiteY15" fmla="*/ 15982 h 48819"/>
                      <a:gd name="connsiteX16" fmla="*/ 53612 w 71787"/>
                      <a:gd name="connsiteY16" fmla="*/ 18476 h 48819"/>
                      <a:gd name="connsiteX17" fmla="*/ 54442 w 71787"/>
                      <a:gd name="connsiteY17" fmla="*/ 18644 h 48819"/>
                      <a:gd name="connsiteX18" fmla="*/ 54610 w 71787"/>
                      <a:gd name="connsiteY18" fmla="*/ 18476 h 48819"/>
                      <a:gd name="connsiteX19" fmla="*/ 56007 w 71787"/>
                      <a:gd name="connsiteY19" fmla="*/ 14884 h 48819"/>
                      <a:gd name="connsiteX20" fmla="*/ 60198 w 71787"/>
                      <a:gd name="connsiteY20" fmla="*/ 14884 h 48819"/>
                      <a:gd name="connsiteX21" fmla="*/ 61596 w 71787"/>
                      <a:gd name="connsiteY21" fmla="*/ 14186 h 48819"/>
                      <a:gd name="connsiteX22" fmla="*/ 62194 w 71787"/>
                      <a:gd name="connsiteY22" fmla="*/ 9595 h 48819"/>
                      <a:gd name="connsiteX23" fmla="*/ 68780 w 71787"/>
                      <a:gd name="connsiteY23" fmla="*/ 12090 h 48819"/>
                      <a:gd name="connsiteX24" fmla="*/ 70078 w 71787"/>
                      <a:gd name="connsiteY24" fmla="*/ 11591 h 48819"/>
                      <a:gd name="connsiteX25" fmla="*/ 71375 w 71787"/>
                      <a:gd name="connsiteY25" fmla="*/ 1612 h 48819"/>
                      <a:gd name="connsiteX26" fmla="*/ 71375 w 71787"/>
                      <a:gd name="connsiteY26" fmla="*/ 15 h 48819"/>
                      <a:gd name="connsiteX27" fmla="*/ 68780 w 71787"/>
                      <a:gd name="connsiteY27" fmla="*/ 8098 h 48819"/>
                      <a:gd name="connsiteX28" fmla="*/ 62593 w 71787"/>
                      <a:gd name="connsiteY28" fmla="*/ 5204 h 48819"/>
                      <a:gd name="connsiteX29" fmla="*/ 60099 w 71787"/>
                      <a:gd name="connsiteY29" fmla="*/ 11392 h 48819"/>
                      <a:gd name="connsiteX30" fmla="*/ 55908 w 71787"/>
                      <a:gd name="connsiteY30" fmla="*/ 10693 h 48819"/>
                      <a:gd name="connsiteX31" fmla="*/ 53812 w 71787"/>
                      <a:gd name="connsiteY31" fmla="*/ 16082 h 48819"/>
                      <a:gd name="connsiteX32" fmla="*/ 49920 w 71787"/>
                      <a:gd name="connsiteY32" fmla="*/ 13786 h 48819"/>
                      <a:gd name="connsiteX33" fmla="*/ 49920 w 71787"/>
                      <a:gd name="connsiteY33" fmla="*/ 13786 h 48819"/>
                      <a:gd name="connsiteX34" fmla="*/ 48623 w 71787"/>
                      <a:gd name="connsiteY34" fmla="*/ 16780 h 48819"/>
                      <a:gd name="connsiteX35" fmla="*/ 44133 w 71787"/>
                      <a:gd name="connsiteY35" fmla="*/ 16281 h 48819"/>
                      <a:gd name="connsiteX36" fmla="*/ 43534 w 71787"/>
                      <a:gd name="connsiteY36" fmla="*/ 16780 h 48819"/>
                      <a:gd name="connsiteX37" fmla="*/ 41039 w 71787"/>
                      <a:gd name="connsiteY37" fmla="*/ 23665 h 48819"/>
                      <a:gd name="connsiteX38" fmla="*/ 35950 w 71787"/>
                      <a:gd name="connsiteY38" fmla="*/ 20772 h 48819"/>
                      <a:gd name="connsiteX39" fmla="*/ 34852 w 71787"/>
                      <a:gd name="connsiteY39" fmla="*/ 20772 h 48819"/>
                      <a:gd name="connsiteX40" fmla="*/ 34852 w 71787"/>
                      <a:gd name="connsiteY40" fmla="*/ 23865 h 48819"/>
                      <a:gd name="connsiteX41" fmla="*/ 31759 w 71787"/>
                      <a:gd name="connsiteY41" fmla="*/ 26260 h 48819"/>
                      <a:gd name="connsiteX42" fmla="*/ 30561 w 71787"/>
                      <a:gd name="connsiteY42" fmla="*/ 25162 h 48819"/>
                      <a:gd name="connsiteX43" fmla="*/ 29663 w 71787"/>
                      <a:gd name="connsiteY43" fmla="*/ 26160 h 48819"/>
                      <a:gd name="connsiteX44" fmla="*/ 26370 w 71787"/>
                      <a:gd name="connsiteY44" fmla="*/ 28855 h 48819"/>
                      <a:gd name="connsiteX45" fmla="*/ 25372 w 71787"/>
                      <a:gd name="connsiteY45" fmla="*/ 29553 h 48819"/>
                      <a:gd name="connsiteX46" fmla="*/ 22877 w 71787"/>
                      <a:gd name="connsiteY46" fmla="*/ 30152 h 48819"/>
                      <a:gd name="connsiteX47" fmla="*/ 21979 w 71787"/>
                      <a:gd name="connsiteY47" fmla="*/ 30651 h 48819"/>
                      <a:gd name="connsiteX48" fmla="*/ 21181 w 71787"/>
                      <a:gd name="connsiteY48" fmla="*/ 35042 h 48819"/>
                      <a:gd name="connsiteX49" fmla="*/ 17988 w 71787"/>
                      <a:gd name="connsiteY49" fmla="*/ 37237 h 48819"/>
                      <a:gd name="connsiteX50" fmla="*/ 16291 w 71787"/>
                      <a:gd name="connsiteY50" fmla="*/ 35840 h 48819"/>
                      <a:gd name="connsiteX51" fmla="*/ 11202 w 71787"/>
                      <a:gd name="connsiteY51" fmla="*/ 35840 h 48819"/>
                      <a:gd name="connsiteX52" fmla="*/ 9007 w 71787"/>
                      <a:gd name="connsiteY52" fmla="*/ 45819 h 48819"/>
                      <a:gd name="connsiteX53" fmla="*/ 1123 w 71787"/>
                      <a:gd name="connsiteY53" fmla="*/ 32746 h 48819"/>
                      <a:gd name="connsiteX54" fmla="*/ 125 w 71787"/>
                      <a:gd name="connsiteY54" fmla="*/ 32746 h 48819"/>
                      <a:gd name="connsiteX55" fmla="*/ 8508 w 71787"/>
                      <a:gd name="connsiteY55" fmla="*/ 48613 h 48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71787" h="48819">
                        <a:moveTo>
                          <a:pt x="8508" y="48613"/>
                        </a:moveTo>
                        <a:cubicBezTo>
                          <a:pt x="8508" y="49112"/>
                          <a:pt x="9406" y="48613"/>
                          <a:pt x="9406" y="48114"/>
                        </a:cubicBezTo>
                        <a:cubicBezTo>
                          <a:pt x="9275" y="45428"/>
                          <a:pt x="9544" y="42738"/>
                          <a:pt x="10204" y="40131"/>
                        </a:cubicBezTo>
                        <a:cubicBezTo>
                          <a:pt x="10422" y="38594"/>
                          <a:pt x="11579" y="37358"/>
                          <a:pt x="13098" y="37038"/>
                        </a:cubicBezTo>
                        <a:cubicBezTo>
                          <a:pt x="14695" y="37037"/>
                          <a:pt x="15593" y="38235"/>
                          <a:pt x="16990" y="38834"/>
                        </a:cubicBezTo>
                        <a:cubicBezTo>
                          <a:pt x="20882" y="40630"/>
                          <a:pt x="22179" y="35441"/>
                          <a:pt x="22378" y="32248"/>
                        </a:cubicBezTo>
                        <a:cubicBezTo>
                          <a:pt x="23775" y="32846"/>
                          <a:pt x="25073" y="32248"/>
                          <a:pt x="25572" y="31250"/>
                        </a:cubicBezTo>
                        <a:cubicBezTo>
                          <a:pt x="27967" y="33345"/>
                          <a:pt x="29663" y="31250"/>
                          <a:pt x="30162" y="28156"/>
                        </a:cubicBezTo>
                        <a:cubicBezTo>
                          <a:pt x="31359" y="29354"/>
                          <a:pt x="32557" y="30551"/>
                          <a:pt x="34253" y="28855"/>
                        </a:cubicBezTo>
                        <a:cubicBezTo>
                          <a:pt x="35950" y="27158"/>
                          <a:pt x="35551" y="25162"/>
                          <a:pt x="35750" y="23167"/>
                        </a:cubicBezTo>
                        <a:cubicBezTo>
                          <a:pt x="37446" y="24863"/>
                          <a:pt x="39243" y="26759"/>
                          <a:pt x="41638" y="25063"/>
                        </a:cubicBezTo>
                        <a:cubicBezTo>
                          <a:pt x="44033" y="23366"/>
                          <a:pt x="43733" y="20472"/>
                          <a:pt x="44033" y="17977"/>
                        </a:cubicBezTo>
                        <a:cubicBezTo>
                          <a:pt x="45320" y="18647"/>
                          <a:pt x="46554" y="19415"/>
                          <a:pt x="47725" y="20273"/>
                        </a:cubicBezTo>
                        <a:cubicBezTo>
                          <a:pt x="47725" y="20273"/>
                          <a:pt x="47725" y="20273"/>
                          <a:pt x="47725" y="20273"/>
                        </a:cubicBezTo>
                        <a:cubicBezTo>
                          <a:pt x="48097" y="19628"/>
                          <a:pt x="48430" y="18962"/>
                          <a:pt x="48723" y="18277"/>
                        </a:cubicBezTo>
                        <a:cubicBezTo>
                          <a:pt x="48843" y="17295"/>
                          <a:pt x="49441" y="16436"/>
                          <a:pt x="50319" y="15982"/>
                        </a:cubicBezTo>
                        <a:cubicBezTo>
                          <a:pt x="51579" y="16574"/>
                          <a:pt x="52701" y="17424"/>
                          <a:pt x="53612" y="18476"/>
                        </a:cubicBezTo>
                        <a:cubicBezTo>
                          <a:pt x="53795" y="18752"/>
                          <a:pt x="54167" y="18827"/>
                          <a:pt x="54442" y="18644"/>
                        </a:cubicBezTo>
                        <a:cubicBezTo>
                          <a:pt x="54509" y="18600"/>
                          <a:pt x="54566" y="18543"/>
                          <a:pt x="54610" y="18476"/>
                        </a:cubicBezTo>
                        <a:cubicBezTo>
                          <a:pt x="55209" y="17379"/>
                          <a:pt x="55409" y="16082"/>
                          <a:pt x="56007" y="14884"/>
                        </a:cubicBezTo>
                        <a:cubicBezTo>
                          <a:pt x="56606" y="13687"/>
                          <a:pt x="58303" y="13188"/>
                          <a:pt x="60198" y="14884"/>
                        </a:cubicBezTo>
                        <a:cubicBezTo>
                          <a:pt x="62094" y="16581"/>
                          <a:pt x="61396" y="14884"/>
                          <a:pt x="61596" y="14186"/>
                        </a:cubicBezTo>
                        <a:cubicBezTo>
                          <a:pt x="61691" y="12644"/>
                          <a:pt x="61891" y="11110"/>
                          <a:pt x="62194" y="9595"/>
                        </a:cubicBezTo>
                        <a:cubicBezTo>
                          <a:pt x="63691" y="5105"/>
                          <a:pt x="67783" y="9595"/>
                          <a:pt x="68780" y="12090"/>
                        </a:cubicBezTo>
                        <a:cubicBezTo>
                          <a:pt x="69778" y="14585"/>
                          <a:pt x="70078" y="12090"/>
                          <a:pt x="70078" y="11591"/>
                        </a:cubicBezTo>
                        <a:cubicBezTo>
                          <a:pt x="70078" y="9096"/>
                          <a:pt x="68481" y="2909"/>
                          <a:pt x="71375" y="1612"/>
                        </a:cubicBezTo>
                        <a:cubicBezTo>
                          <a:pt x="71974" y="1612"/>
                          <a:pt x="71874" y="-184"/>
                          <a:pt x="71375" y="15"/>
                        </a:cubicBezTo>
                        <a:cubicBezTo>
                          <a:pt x="68481" y="914"/>
                          <a:pt x="68581" y="4905"/>
                          <a:pt x="68780" y="8098"/>
                        </a:cubicBezTo>
                        <a:cubicBezTo>
                          <a:pt x="67184" y="6003"/>
                          <a:pt x="64988" y="4107"/>
                          <a:pt x="62593" y="5204"/>
                        </a:cubicBezTo>
                        <a:cubicBezTo>
                          <a:pt x="60198" y="6302"/>
                          <a:pt x="60298" y="9096"/>
                          <a:pt x="60099" y="11392"/>
                        </a:cubicBezTo>
                        <a:cubicBezTo>
                          <a:pt x="58901" y="10394"/>
                          <a:pt x="57305" y="9595"/>
                          <a:pt x="55908" y="10693"/>
                        </a:cubicBezTo>
                        <a:cubicBezTo>
                          <a:pt x="54659" y="12224"/>
                          <a:pt x="53926" y="14110"/>
                          <a:pt x="53812" y="16082"/>
                        </a:cubicBezTo>
                        <a:cubicBezTo>
                          <a:pt x="52596" y="15186"/>
                          <a:pt x="51292" y="14417"/>
                          <a:pt x="49920" y="13786"/>
                        </a:cubicBezTo>
                        <a:cubicBezTo>
                          <a:pt x="49920" y="13786"/>
                          <a:pt x="49920" y="13786"/>
                          <a:pt x="49920" y="13786"/>
                        </a:cubicBezTo>
                        <a:cubicBezTo>
                          <a:pt x="49404" y="14746"/>
                          <a:pt x="48970" y="15748"/>
                          <a:pt x="48623" y="16780"/>
                        </a:cubicBezTo>
                        <a:cubicBezTo>
                          <a:pt x="47425" y="19175"/>
                          <a:pt x="46128" y="16780"/>
                          <a:pt x="44133" y="16281"/>
                        </a:cubicBezTo>
                        <a:cubicBezTo>
                          <a:pt x="44133" y="16281"/>
                          <a:pt x="44133" y="16281"/>
                          <a:pt x="43534" y="16780"/>
                        </a:cubicBezTo>
                        <a:cubicBezTo>
                          <a:pt x="43534" y="18776"/>
                          <a:pt x="43534" y="22867"/>
                          <a:pt x="41039" y="23665"/>
                        </a:cubicBezTo>
                        <a:cubicBezTo>
                          <a:pt x="38544" y="24464"/>
                          <a:pt x="37247" y="21969"/>
                          <a:pt x="35950" y="20772"/>
                        </a:cubicBezTo>
                        <a:cubicBezTo>
                          <a:pt x="34652" y="19574"/>
                          <a:pt x="35052" y="20772"/>
                          <a:pt x="34852" y="20772"/>
                        </a:cubicBezTo>
                        <a:cubicBezTo>
                          <a:pt x="34652" y="20772"/>
                          <a:pt x="34852" y="22967"/>
                          <a:pt x="34852" y="23865"/>
                        </a:cubicBezTo>
                        <a:cubicBezTo>
                          <a:pt x="34852" y="24763"/>
                          <a:pt x="32657" y="26559"/>
                          <a:pt x="31759" y="26260"/>
                        </a:cubicBezTo>
                        <a:lnTo>
                          <a:pt x="30561" y="25162"/>
                        </a:lnTo>
                        <a:cubicBezTo>
                          <a:pt x="29962" y="24564"/>
                          <a:pt x="29563" y="25761"/>
                          <a:pt x="29663" y="26160"/>
                        </a:cubicBezTo>
                        <a:cubicBezTo>
                          <a:pt x="29663" y="28256"/>
                          <a:pt x="28964" y="29154"/>
                          <a:pt x="26370" y="28855"/>
                        </a:cubicBezTo>
                        <a:cubicBezTo>
                          <a:pt x="25871" y="28156"/>
                          <a:pt x="25372" y="28855"/>
                          <a:pt x="25372" y="29553"/>
                        </a:cubicBezTo>
                        <a:cubicBezTo>
                          <a:pt x="25372" y="30252"/>
                          <a:pt x="23975" y="31250"/>
                          <a:pt x="22877" y="30152"/>
                        </a:cubicBezTo>
                        <a:cubicBezTo>
                          <a:pt x="21780" y="29054"/>
                          <a:pt x="22079" y="30152"/>
                          <a:pt x="21979" y="30651"/>
                        </a:cubicBezTo>
                        <a:cubicBezTo>
                          <a:pt x="21867" y="32138"/>
                          <a:pt x="21600" y="33610"/>
                          <a:pt x="21181" y="35042"/>
                        </a:cubicBezTo>
                        <a:cubicBezTo>
                          <a:pt x="20879" y="36513"/>
                          <a:pt x="19469" y="37482"/>
                          <a:pt x="17988" y="37237"/>
                        </a:cubicBezTo>
                        <a:cubicBezTo>
                          <a:pt x="17988" y="37237"/>
                          <a:pt x="16690" y="36139"/>
                          <a:pt x="16291" y="35840"/>
                        </a:cubicBezTo>
                        <a:cubicBezTo>
                          <a:pt x="14801" y="34656"/>
                          <a:pt x="12692" y="34656"/>
                          <a:pt x="11202" y="35840"/>
                        </a:cubicBezTo>
                        <a:cubicBezTo>
                          <a:pt x="8607" y="38035"/>
                          <a:pt x="8807" y="42625"/>
                          <a:pt x="9007" y="45819"/>
                        </a:cubicBezTo>
                        <a:cubicBezTo>
                          <a:pt x="5293" y="42216"/>
                          <a:pt x="2577" y="37712"/>
                          <a:pt x="1123" y="32746"/>
                        </a:cubicBezTo>
                        <a:cubicBezTo>
                          <a:pt x="1123" y="31748"/>
                          <a:pt x="125" y="32148"/>
                          <a:pt x="125" y="32746"/>
                        </a:cubicBezTo>
                        <a:cubicBezTo>
                          <a:pt x="-972" y="39332"/>
                          <a:pt x="5414" y="44222"/>
                          <a:pt x="8508" y="48613"/>
                        </a:cubicBezTo>
                        <a:close/>
                      </a:path>
                    </a:pathLst>
                  </a:custGeom>
                  <a:solidFill>
                    <a:srgbClr val="000000"/>
                  </a:solidFill>
                  <a:ln w="9963" cap="flat">
                    <a:noFill/>
                    <a:prstDash val="solid"/>
                    <a:miter/>
                  </a:ln>
                </p:spPr>
                <p:txBody>
                  <a:bodyPr rtlCol="0" anchor="ctr"/>
                  <a:lstStyle/>
                  <a:p>
                    <a:pPr defTabSz="685783">
                      <a:buClrTx/>
                      <a:defRPr/>
                    </a:pPr>
                    <a:endParaRPr lang="en-US" sz="1350" kern="1200" dirty="0">
                      <a:solidFill>
                        <a:prstClr val="black"/>
                      </a:solidFill>
                      <a:latin typeface="Calibri" panose="020F0502020204030204"/>
                      <a:ea typeface="+mn-ea"/>
                    </a:endParaRPr>
                  </a:p>
                </p:txBody>
              </p:sp>
            </p:grpSp>
            <p:sp>
              <p:nvSpPr>
                <p:cNvPr id="2863" name="Freeform: Shape 2862">
                  <a:extLst>
                    <a:ext uri="{FF2B5EF4-FFF2-40B4-BE49-F238E27FC236}">
                      <a16:creationId xmlns:a16="http://schemas.microsoft.com/office/drawing/2014/main" id="{F36B748C-07EF-512A-9072-9D0184F40451}"/>
                    </a:ext>
                  </a:extLst>
                </p:cNvPr>
                <p:cNvSpPr/>
                <p:nvPr/>
              </p:nvSpPr>
              <p:spPr>
                <a:xfrm>
                  <a:off x="5286508" y="4616363"/>
                  <a:ext cx="68555" cy="39815"/>
                </a:xfrm>
                <a:custGeom>
                  <a:avLst/>
                  <a:gdLst>
                    <a:gd name="connsiteX0" fmla="*/ 68555 w 68555"/>
                    <a:gd name="connsiteY0" fmla="*/ 17064 h 39815"/>
                    <a:gd name="connsiteX1" fmla="*/ 29538 w 68555"/>
                    <a:gd name="connsiteY1" fmla="*/ 39816 h 39815"/>
                    <a:gd name="connsiteX2" fmla="*/ 0 w 68555"/>
                    <a:gd name="connsiteY2" fmla="*/ 22652 h 39815"/>
                    <a:gd name="connsiteX3" fmla="*/ 38918 w 68555"/>
                    <a:gd name="connsiteY3" fmla="*/ 0 h 39815"/>
                    <a:gd name="connsiteX4" fmla="*/ 68555 w 68555"/>
                    <a:gd name="connsiteY4" fmla="*/ 17064 h 398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555" h="39815">
                      <a:moveTo>
                        <a:pt x="68555" y="17064"/>
                      </a:moveTo>
                      <a:lnTo>
                        <a:pt x="29538" y="39816"/>
                      </a:lnTo>
                      <a:lnTo>
                        <a:pt x="0" y="22652"/>
                      </a:lnTo>
                      <a:lnTo>
                        <a:pt x="38918" y="0"/>
                      </a:lnTo>
                      <a:lnTo>
                        <a:pt x="68555" y="17064"/>
                      </a:lnTo>
                      <a:close/>
                    </a:path>
                  </a:pathLst>
                </a:custGeom>
                <a:solidFill>
                  <a:srgbClr val="FAFAFA"/>
                </a:solidFill>
                <a:ln w="9963" cap="flat">
                  <a:noFill/>
                  <a:prstDash val="solid"/>
                  <a:miter/>
                </a:ln>
              </p:spPr>
              <p:txBody>
                <a:bodyPr rtlCol="0" anchor="ctr"/>
                <a:lstStyle/>
                <a:p>
                  <a:pPr defTabSz="685783">
                    <a:buClrTx/>
                    <a:defRPr/>
                  </a:pPr>
                  <a:endParaRPr lang="en-US" sz="1350" kern="1200" dirty="0">
                    <a:solidFill>
                      <a:prstClr val="black"/>
                    </a:solidFill>
                    <a:latin typeface="Calibri" panose="020F0502020204030204"/>
                    <a:ea typeface="+mn-ea"/>
                  </a:endParaRPr>
                </a:p>
              </p:txBody>
            </p:sp>
            <p:sp>
              <p:nvSpPr>
                <p:cNvPr id="2864" name="Freeform: Shape 2863">
                  <a:extLst>
                    <a:ext uri="{FF2B5EF4-FFF2-40B4-BE49-F238E27FC236}">
                      <a16:creationId xmlns:a16="http://schemas.microsoft.com/office/drawing/2014/main" id="{27BC0912-CF6D-73EA-BFC4-D38C59179D2B}"/>
                    </a:ext>
                  </a:extLst>
                </p:cNvPr>
                <p:cNvSpPr/>
                <p:nvPr/>
              </p:nvSpPr>
              <p:spPr>
                <a:xfrm>
                  <a:off x="5284512" y="4615564"/>
                  <a:ext cx="73145" cy="41440"/>
                </a:xfrm>
                <a:custGeom>
                  <a:avLst/>
                  <a:gdLst>
                    <a:gd name="connsiteX0" fmla="*/ 67757 w 73145"/>
                    <a:gd name="connsiteY0" fmla="*/ 18063 h 41440"/>
                    <a:gd name="connsiteX1" fmla="*/ 40515 w 73145"/>
                    <a:gd name="connsiteY1" fmla="*/ 2396 h 41440"/>
                    <a:gd name="connsiteX2" fmla="*/ 4790 w 73145"/>
                    <a:gd name="connsiteY2" fmla="*/ 23252 h 41440"/>
                    <a:gd name="connsiteX3" fmla="*/ 31933 w 73145"/>
                    <a:gd name="connsiteY3" fmla="*/ 38919 h 41440"/>
                    <a:gd name="connsiteX4" fmla="*/ 39916 w 73145"/>
                    <a:gd name="connsiteY4" fmla="*/ 101 h 41440"/>
                    <a:gd name="connsiteX5" fmla="*/ 41113 w 73145"/>
                    <a:gd name="connsiteY5" fmla="*/ 101 h 41440"/>
                    <a:gd name="connsiteX6" fmla="*/ 43209 w 73145"/>
                    <a:gd name="connsiteY6" fmla="*/ 101 h 41440"/>
                    <a:gd name="connsiteX7" fmla="*/ 73146 w 73145"/>
                    <a:gd name="connsiteY7" fmla="*/ 17165 h 41440"/>
                    <a:gd name="connsiteX8" fmla="*/ 73146 w 73145"/>
                    <a:gd name="connsiteY8" fmla="*/ 17963 h 41440"/>
                    <a:gd name="connsiteX9" fmla="*/ 34228 w 73145"/>
                    <a:gd name="connsiteY9" fmla="*/ 40715 h 41440"/>
                    <a:gd name="connsiteX10" fmla="*/ 31933 w 73145"/>
                    <a:gd name="connsiteY10" fmla="*/ 41314 h 41440"/>
                    <a:gd name="connsiteX11" fmla="*/ 29937 w 73145"/>
                    <a:gd name="connsiteY11" fmla="*/ 41314 h 41440"/>
                    <a:gd name="connsiteX12" fmla="*/ 0 w 73145"/>
                    <a:gd name="connsiteY12" fmla="*/ 24150 h 41440"/>
                    <a:gd name="connsiteX13" fmla="*/ 0 w 73145"/>
                    <a:gd name="connsiteY13" fmla="*/ 23352 h 41440"/>
                    <a:gd name="connsiteX14" fmla="*/ 39018 w 73145"/>
                    <a:gd name="connsiteY14" fmla="*/ 600 h 41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3145" h="41440">
                      <a:moveTo>
                        <a:pt x="67757" y="18063"/>
                      </a:moveTo>
                      <a:lnTo>
                        <a:pt x="40515" y="2396"/>
                      </a:lnTo>
                      <a:lnTo>
                        <a:pt x="4790" y="23252"/>
                      </a:lnTo>
                      <a:lnTo>
                        <a:pt x="31933" y="38919"/>
                      </a:lnTo>
                      <a:close/>
                      <a:moveTo>
                        <a:pt x="39916" y="101"/>
                      </a:moveTo>
                      <a:lnTo>
                        <a:pt x="41113" y="101"/>
                      </a:lnTo>
                      <a:cubicBezTo>
                        <a:pt x="41805" y="-34"/>
                        <a:pt x="42517" y="-34"/>
                        <a:pt x="43209" y="101"/>
                      </a:cubicBezTo>
                      <a:lnTo>
                        <a:pt x="73146" y="17165"/>
                      </a:lnTo>
                      <a:cubicBezTo>
                        <a:pt x="73146" y="17165"/>
                        <a:pt x="73146" y="17664"/>
                        <a:pt x="73146" y="17963"/>
                      </a:cubicBezTo>
                      <a:lnTo>
                        <a:pt x="34228" y="40715"/>
                      </a:lnTo>
                      <a:cubicBezTo>
                        <a:pt x="33507" y="41056"/>
                        <a:pt x="32728" y="41259"/>
                        <a:pt x="31933" y="41314"/>
                      </a:cubicBezTo>
                      <a:cubicBezTo>
                        <a:pt x="31278" y="41483"/>
                        <a:pt x="30591" y="41483"/>
                        <a:pt x="29937" y="41314"/>
                      </a:cubicBezTo>
                      <a:lnTo>
                        <a:pt x="0" y="24150"/>
                      </a:lnTo>
                      <a:cubicBezTo>
                        <a:pt x="0" y="24150"/>
                        <a:pt x="0" y="23651"/>
                        <a:pt x="0" y="23352"/>
                      </a:cubicBezTo>
                      <a:lnTo>
                        <a:pt x="39018" y="600"/>
                      </a:lnTo>
                      <a:close/>
                    </a:path>
                  </a:pathLst>
                </a:custGeom>
                <a:solidFill>
                  <a:srgbClr val="455A64"/>
                </a:solidFill>
                <a:ln w="9963" cap="flat">
                  <a:noFill/>
                  <a:prstDash val="solid"/>
                  <a:miter/>
                </a:ln>
              </p:spPr>
              <p:txBody>
                <a:bodyPr rtlCol="0" anchor="ctr"/>
                <a:lstStyle/>
                <a:p>
                  <a:pPr defTabSz="685783">
                    <a:buClrTx/>
                    <a:defRPr/>
                  </a:pPr>
                  <a:endParaRPr lang="en-US" sz="1350" kern="1200" dirty="0">
                    <a:solidFill>
                      <a:prstClr val="black"/>
                    </a:solidFill>
                    <a:latin typeface="Calibri" panose="020F0502020204030204"/>
                    <a:ea typeface="+mn-ea"/>
                  </a:endParaRPr>
                </a:p>
              </p:txBody>
            </p:sp>
            <p:sp>
              <p:nvSpPr>
                <p:cNvPr id="2865" name="Freeform: Shape 2864">
                  <a:extLst>
                    <a:ext uri="{FF2B5EF4-FFF2-40B4-BE49-F238E27FC236}">
                      <a16:creationId xmlns:a16="http://schemas.microsoft.com/office/drawing/2014/main" id="{E9A218F9-81D6-3138-A284-05472EF3DC0F}"/>
                    </a:ext>
                  </a:extLst>
                </p:cNvPr>
                <p:cNvSpPr/>
                <p:nvPr/>
              </p:nvSpPr>
              <p:spPr>
                <a:xfrm>
                  <a:off x="5370969" y="4495231"/>
                  <a:ext cx="219458" cy="126608"/>
                </a:xfrm>
                <a:custGeom>
                  <a:avLst/>
                  <a:gdLst>
                    <a:gd name="connsiteX0" fmla="*/ 218799 w 219458"/>
                    <a:gd name="connsiteY0" fmla="*/ 1784 h 126608"/>
                    <a:gd name="connsiteX1" fmla="*/ 216604 w 219458"/>
                    <a:gd name="connsiteY1" fmla="*/ 587 h 126608"/>
                    <a:gd name="connsiteX2" fmla="*/ 211714 w 219458"/>
                    <a:gd name="connsiteY2" fmla="*/ 587 h 126608"/>
                    <a:gd name="connsiteX3" fmla="*/ 1358 w 219458"/>
                    <a:gd name="connsiteY3" fmla="*/ 122030 h 126608"/>
                    <a:gd name="connsiteX4" fmla="*/ 660 w 219458"/>
                    <a:gd name="connsiteY4" fmla="*/ 124824 h 126608"/>
                    <a:gd name="connsiteX5" fmla="*/ 2855 w 219458"/>
                    <a:gd name="connsiteY5" fmla="*/ 126022 h 126608"/>
                    <a:gd name="connsiteX6" fmla="*/ 7745 w 219458"/>
                    <a:gd name="connsiteY6" fmla="*/ 126022 h 126608"/>
                    <a:gd name="connsiteX7" fmla="*/ 218100 w 219458"/>
                    <a:gd name="connsiteY7" fmla="*/ 4578 h 126608"/>
                    <a:gd name="connsiteX8" fmla="*/ 218799 w 219458"/>
                    <a:gd name="connsiteY8" fmla="*/ 1784 h 126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9458" h="126608">
                      <a:moveTo>
                        <a:pt x="218799" y="1784"/>
                      </a:moveTo>
                      <a:lnTo>
                        <a:pt x="216604" y="587"/>
                      </a:lnTo>
                      <a:cubicBezTo>
                        <a:pt x="215068" y="-196"/>
                        <a:pt x="213250" y="-196"/>
                        <a:pt x="211714" y="587"/>
                      </a:cubicBezTo>
                      <a:lnTo>
                        <a:pt x="1358" y="122030"/>
                      </a:lnTo>
                      <a:cubicBezTo>
                        <a:pt x="-139" y="122928"/>
                        <a:pt x="-438" y="124126"/>
                        <a:pt x="660" y="124824"/>
                      </a:cubicBezTo>
                      <a:lnTo>
                        <a:pt x="2855" y="126022"/>
                      </a:lnTo>
                      <a:cubicBezTo>
                        <a:pt x="4391" y="126804"/>
                        <a:pt x="6209" y="126804"/>
                        <a:pt x="7745" y="126022"/>
                      </a:cubicBezTo>
                      <a:lnTo>
                        <a:pt x="218100" y="4578"/>
                      </a:lnTo>
                      <a:cubicBezTo>
                        <a:pt x="219597" y="3680"/>
                        <a:pt x="219897" y="2483"/>
                        <a:pt x="218799" y="1784"/>
                      </a:cubicBezTo>
                      <a:close/>
                    </a:path>
                  </a:pathLst>
                </a:custGeom>
                <a:solidFill>
                  <a:srgbClr val="E0E0E0"/>
                </a:solidFill>
                <a:ln w="9963" cap="flat">
                  <a:noFill/>
                  <a:prstDash val="solid"/>
                  <a:miter/>
                </a:ln>
              </p:spPr>
              <p:txBody>
                <a:bodyPr rtlCol="0" anchor="ctr"/>
                <a:lstStyle/>
                <a:p>
                  <a:pPr defTabSz="685783">
                    <a:buClrTx/>
                    <a:defRPr/>
                  </a:pPr>
                  <a:endParaRPr lang="en-US" sz="1350" kern="1200" dirty="0">
                    <a:solidFill>
                      <a:prstClr val="black"/>
                    </a:solidFill>
                    <a:latin typeface="Calibri" panose="020F0502020204030204"/>
                    <a:ea typeface="+mn-ea"/>
                  </a:endParaRPr>
                </a:p>
              </p:txBody>
            </p:sp>
            <p:sp>
              <p:nvSpPr>
                <p:cNvPr id="2866" name="Freeform: Shape 2865">
                  <a:extLst>
                    <a:ext uri="{FF2B5EF4-FFF2-40B4-BE49-F238E27FC236}">
                      <a16:creationId xmlns:a16="http://schemas.microsoft.com/office/drawing/2014/main" id="{615DBEA1-D64E-5D35-230C-3409A449A89B}"/>
                    </a:ext>
                  </a:extLst>
                </p:cNvPr>
                <p:cNvSpPr/>
                <p:nvPr/>
              </p:nvSpPr>
              <p:spPr>
                <a:xfrm>
                  <a:off x="5358024" y="4487746"/>
                  <a:ext cx="219570" cy="127074"/>
                </a:xfrm>
                <a:custGeom>
                  <a:avLst/>
                  <a:gdLst>
                    <a:gd name="connsiteX0" fmla="*/ 219071 w 219570"/>
                    <a:gd name="connsiteY0" fmla="*/ 1785 h 127074"/>
                    <a:gd name="connsiteX1" fmla="*/ 216975 w 219570"/>
                    <a:gd name="connsiteY1" fmla="*/ 588 h 127074"/>
                    <a:gd name="connsiteX2" fmla="*/ 211986 w 219570"/>
                    <a:gd name="connsiteY2" fmla="*/ 588 h 127074"/>
                    <a:gd name="connsiteX3" fmla="*/ 1430 w 219570"/>
                    <a:gd name="connsiteY3" fmla="*/ 122430 h 127074"/>
                    <a:gd name="connsiteX4" fmla="*/ 732 w 219570"/>
                    <a:gd name="connsiteY4" fmla="*/ 125224 h 127074"/>
                    <a:gd name="connsiteX5" fmla="*/ 2827 w 219570"/>
                    <a:gd name="connsiteY5" fmla="*/ 126522 h 127074"/>
                    <a:gd name="connsiteX6" fmla="*/ 7717 w 219570"/>
                    <a:gd name="connsiteY6" fmla="*/ 126522 h 127074"/>
                    <a:gd name="connsiteX7" fmla="*/ 218073 w 219570"/>
                    <a:gd name="connsiteY7" fmla="*/ 4679 h 127074"/>
                    <a:gd name="connsiteX8" fmla="*/ 219071 w 219570"/>
                    <a:gd name="connsiteY8" fmla="*/ 1785 h 127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9570" h="127074">
                      <a:moveTo>
                        <a:pt x="219071" y="1785"/>
                      </a:moveTo>
                      <a:lnTo>
                        <a:pt x="216975" y="588"/>
                      </a:lnTo>
                      <a:cubicBezTo>
                        <a:pt x="215404" y="-196"/>
                        <a:pt x="213557" y="-196"/>
                        <a:pt x="211986" y="588"/>
                      </a:cubicBezTo>
                      <a:lnTo>
                        <a:pt x="1430" y="122430"/>
                      </a:lnTo>
                      <a:cubicBezTo>
                        <a:pt x="-166" y="123328"/>
                        <a:pt x="-466" y="124626"/>
                        <a:pt x="732" y="125224"/>
                      </a:cubicBezTo>
                      <a:lnTo>
                        <a:pt x="2827" y="126522"/>
                      </a:lnTo>
                      <a:cubicBezTo>
                        <a:pt x="4374" y="127258"/>
                        <a:pt x="6170" y="127258"/>
                        <a:pt x="7717" y="126522"/>
                      </a:cubicBezTo>
                      <a:lnTo>
                        <a:pt x="218073" y="4679"/>
                      </a:lnTo>
                      <a:cubicBezTo>
                        <a:pt x="219670" y="3781"/>
                        <a:pt x="219969" y="2484"/>
                        <a:pt x="219071" y="1785"/>
                      </a:cubicBezTo>
                      <a:close/>
                    </a:path>
                  </a:pathLst>
                </a:custGeom>
                <a:solidFill>
                  <a:srgbClr val="E0E0E0"/>
                </a:solidFill>
                <a:ln w="9963" cap="flat">
                  <a:noFill/>
                  <a:prstDash val="solid"/>
                  <a:miter/>
                </a:ln>
              </p:spPr>
              <p:txBody>
                <a:bodyPr rtlCol="0" anchor="ctr"/>
                <a:lstStyle/>
                <a:p>
                  <a:pPr defTabSz="685783">
                    <a:buClrTx/>
                    <a:defRPr/>
                  </a:pPr>
                  <a:endParaRPr lang="en-US" sz="1350" kern="1200" dirty="0">
                    <a:solidFill>
                      <a:prstClr val="black"/>
                    </a:solidFill>
                    <a:latin typeface="Calibri" panose="020F0502020204030204"/>
                    <a:ea typeface="+mn-ea"/>
                  </a:endParaRPr>
                </a:p>
              </p:txBody>
            </p:sp>
            <p:sp>
              <p:nvSpPr>
                <p:cNvPr id="2867" name="Freeform: Shape 2866">
                  <a:extLst>
                    <a:ext uri="{FF2B5EF4-FFF2-40B4-BE49-F238E27FC236}">
                      <a16:creationId xmlns:a16="http://schemas.microsoft.com/office/drawing/2014/main" id="{E390A66C-DCB6-1F29-2B9F-D6CBD836A87F}"/>
                    </a:ext>
                  </a:extLst>
                </p:cNvPr>
                <p:cNvSpPr/>
                <p:nvPr/>
              </p:nvSpPr>
              <p:spPr>
                <a:xfrm>
                  <a:off x="5345151" y="4480308"/>
                  <a:ext cx="219503" cy="127062"/>
                </a:xfrm>
                <a:custGeom>
                  <a:avLst/>
                  <a:gdLst>
                    <a:gd name="connsiteX0" fmla="*/ 218771 w 219503"/>
                    <a:gd name="connsiteY0" fmla="*/ 1839 h 127062"/>
                    <a:gd name="connsiteX1" fmla="*/ 216676 w 219503"/>
                    <a:gd name="connsiteY1" fmla="*/ 542 h 127062"/>
                    <a:gd name="connsiteX2" fmla="*/ 211786 w 219503"/>
                    <a:gd name="connsiteY2" fmla="*/ 542 h 127062"/>
                    <a:gd name="connsiteX3" fmla="*/ 1430 w 219503"/>
                    <a:gd name="connsiteY3" fmla="*/ 122384 h 127062"/>
                    <a:gd name="connsiteX4" fmla="*/ 732 w 219503"/>
                    <a:gd name="connsiteY4" fmla="*/ 125278 h 127062"/>
                    <a:gd name="connsiteX5" fmla="*/ 2827 w 219503"/>
                    <a:gd name="connsiteY5" fmla="*/ 126476 h 127062"/>
                    <a:gd name="connsiteX6" fmla="*/ 7717 w 219503"/>
                    <a:gd name="connsiteY6" fmla="*/ 126476 h 127062"/>
                    <a:gd name="connsiteX7" fmla="*/ 218073 w 219503"/>
                    <a:gd name="connsiteY7" fmla="*/ 5132 h 127062"/>
                    <a:gd name="connsiteX8" fmla="*/ 218771 w 219503"/>
                    <a:gd name="connsiteY8" fmla="*/ 1839 h 127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9503" h="127062">
                      <a:moveTo>
                        <a:pt x="218771" y="1839"/>
                      </a:moveTo>
                      <a:lnTo>
                        <a:pt x="216676" y="542"/>
                      </a:lnTo>
                      <a:cubicBezTo>
                        <a:pt x="215126" y="-181"/>
                        <a:pt x="213336" y="-181"/>
                        <a:pt x="211786" y="542"/>
                      </a:cubicBezTo>
                      <a:lnTo>
                        <a:pt x="1430" y="122384"/>
                      </a:lnTo>
                      <a:cubicBezTo>
                        <a:pt x="-166" y="123283"/>
                        <a:pt x="-466" y="124580"/>
                        <a:pt x="732" y="125278"/>
                      </a:cubicBezTo>
                      <a:lnTo>
                        <a:pt x="2827" y="126476"/>
                      </a:lnTo>
                      <a:cubicBezTo>
                        <a:pt x="4363" y="127258"/>
                        <a:pt x="6181" y="127258"/>
                        <a:pt x="7717" y="126476"/>
                      </a:cubicBezTo>
                      <a:lnTo>
                        <a:pt x="218073" y="5132"/>
                      </a:lnTo>
                      <a:cubicBezTo>
                        <a:pt x="219670" y="3735"/>
                        <a:pt x="219969" y="2537"/>
                        <a:pt x="218771" y="1839"/>
                      </a:cubicBezTo>
                      <a:close/>
                    </a:path>
                  </a:pathLst>
                </a:custGeom>
                <a:solidFill>
                  <a:srgbClr val="E0E0E0"/>
                </a:solidFill>
                <a:ln w="9963" cap="flat">
                  <a:noFill/>
                  <a:prstDash val="solid"/>
                  <a:miter/>
                </a:ln>
              </p:spPr>
              <p:txBody>
                <a:bodyPr rtlCol="0" anchor="ctr"/>
                <a:lstStyle/>
                <a:p>
                  <a:pPr defTabSz="685783">
                    <a:buClrTx/>
                    <a:defRPr/>
                  </a:pPr>
                  <a:endParaRPr lang="en-US" sz="1350" kern="1200" dirty="0">
                    <a:solidFill>
                      <a:prstClr val="black"/>
                    </a:solidFill>
                    <a:latin typeface="Calibri" panose="020F0502020204030204"/>
                    <a:ea typeface="+mn-ea"/>
                  </a:endParaRPr>
                </a:p>
              </p:txBody>
            </p:sp>
            <p:sp>
              <p:nvSpPr>
                <p:cNvPr id="2868" name="Freeform: Shape 2867">
                  <a:extLst>
                    <a:ext uri="{FF2B5EF4-FFF2-40B4-BE49-F238E27FC236}">
                      <a16:creationId xmlns:a16="http://schemas.microsoft.com/office/drawing/2014/main" id="{6273E1C0-1B81-24A6-4512-5982EC7AD817}"/>
                    </a:ext>
                  </a:extLst>
                </p:cNvPr>
                <p:cNvSpPr/>
                <p:nvPr/>
              </p:nvSpPr>
              <p:spPr>
                <a:xfrm>
                  <a:off x="5312054" y="4632030"/>
                  <a:ext cx="18261" cy="29437"/>
                </a:xfrm>
                <a:custGeom>
                  <a:avLst/>
                  <a:gdLst>
                    <a:gd name="connsiteX0" fmla="*/ 0 w 18261"/>
                    <a:gd name="connsiteY0" fmla="*/ 0 h 29437"/>
                    <a:gd name="connsiteX1" fmla="*/ 18261 w 18261"/>
                    <a:gd name="connsiteY1" fmla="*/ 0 h 29437"/>
                    <a:gd name="connsiteX2" fmla="*/ 18261 w 18261"/>
                    <a:gd name="connsiteY2" fmla="*/ 4491 h 29437"/>
                    <a:gd name="connsiteX3" fmla="*/ 7883 w 18261"/>
                    <a:gd name="connsiteY3" fmla="*/ 4491 h 29437"/>
                    <a:gd name="connsiteX4" fmla="*/ 7883 w 18261"/>
                    <a:gd name="connsiteY4" fmla="*/ 29438 h 29437"/>
                    <a:gd name="connsiteX5" fmla="*/ 0 w 18261"/>
                    <a:gd name="connsiteY5" fmla="*/ 29438 h 29437"/>
                    <a:gd name="connsiteX6" fmla="*/ 0 w 18261"/>
                    <a:gd name="connsiteY6" fmla="*/ 0 h 29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261" h="29437">
                      <a:moveTo>
                        <a:pt x="0" y="0"/>
                      </a:moveTo>
                      <a:lnTo>
                        <a:pt x="18261" y="0"/>
                      </a:lnTo>
                      <a:lnTo>
                        <a:pt x="18261" y="4491"/>
                      </a:lnTo>
                      <a:lnTo>
                        <a:pt x="7883" y="4491"/>
                      </a:lnTo>
                      <a:lnTo>
                        <a:pt x="7883" y="29438"/>
                      </a:lnTo>
                      <a:lnTo>
                        <a:pt x="0" y="29438"/>
                      </a:lnTo>
                      <a:lnTo>
                        <a:pt x="0" y="0"/>
                      </a:lnTo>
                      <a:close/>
                    </a:path>
                  </a:pathLst>
                </a:custGeom>
                <a:solidFill>
                  <a:srgbClr val="407BFF"/>
                </a:solidFill>
                <a:ln w="9963" cap="flat">
                  <a:noFill/>
                  <a:prstDash val="solid"/>
                  <a:miter/>
                </a:ln>
              </p:spPr>
              <p:txBody>
                <a:bodyPr rtlCol="0" anchor="ctr"/>
                <a:lstStyle/>
                <a:p>
                  <a:pPr defTabSz="685783">
                    <a:buClrTx/>
                    <a:defRPr/>
                  </a:pPr>
                  <a:endParaRPr lang="en-US" sz="1350" kern="1200" dirty="0">
                    <a:solidFill>
                      <a:prstClr val="black"/>
                    </a:solidFill>
                    <a:latin typeface="Calibri" panose="020F0502020204030204"/>
                    <a:ea typeface="+mn-ea"/>
                  </a:endParaRPr>
                </a:p>
              </p:txBody>
            </p:sp>
            <p:sp>
              <p:nvSpPr>
                <p:cNvPr id="2869" name="Freeform: Shape 2868">
                  <a:extLst>
                    <a:ext uri="{FF2B5EF4-FFF2-40B4-BE49-F238E27FC236}">
                      <a16:creationId xmlns:a16="http://schemas.microsoft.com/office/drawing/2014/main" id="{7E392AEF-6DD1-C9A5-2D0E-2CE381820114}"/>
                    </a:ext>
                  </a:extLst>
                </p:cNvPr>
                <p:cNvSpPr/>
                <p:nvPr/>
              </p:nvSpPr>
              <p:spPr>
                <a:xfrm>
                  <a:off x="5232222" y="4585029"/>
                  <a:ext cx="68555" cy="39815"/>
                </a:xfrm>
                <a:custGeom>
                  <a:avLst/>
                  <a:gdLst>
                    <a:gd name="connsiteX0" fmla="*/ 68555 w 68555"/>
                    <a:gd name="connsiteY0" fmla="*/ 17064 h 39815"/>
                    <a:gd name="connsiteX1" fmla="*/ 29637 w 68555"/>
                    <a:gd name="connsiteY1" fmla="*/ 39816 h 39815"/>
                    <a:gd name="connsiteX2" fmla="*/ 0 w 68555"/>
                    <a:gd name="connsiteY2" fmla="*/ 22652 h 39815"/>
                    <a:gd name="connsiteX3" fmla="*/ 38918 w 68555"/>
                    <a:gd name="connsiteY3" fmla="*/ 0 h 39815"/>
                    <a:gd name="connsiteX4" fmla="*/ 68555 w 68555"/>
                    <a:gd name="connsiteY4" fmla="*/ 17064 h 398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555" h="39815">
                      <a:moveTo>
                        <a:pt x="68555" y="17064"/>
                      </a:moveTo>
                      <a:lnTo>
                        <a:pt x="29637" y="39816"/>
                      </a:lnTo>
                      <a:lnTo>
                        <a:pt x="0" y="22652"/>
                      </a:lnTo>
                      <a:lnTo>
                        <a:pt x="38918" y="0"/>
                      </a:lnTo>
                      <a:lnTo>
                        <a:pt x="68555" y="17064"/>
                      </a:lnTo>
                      <a:close/>
                    </a:path>
                  </a:pathLst>
                </a:custGeom>
                <a:solidFill>
                  <a:srgbClr val="FAFAFA"/>
                </a:solidFill>
                <a:ln w="9963" cap="flat">
                  <a:noFill/>
                  <a:prstDash val="solid"/>
                  <a:miter/>
                </a:ln>
              </p:spPr>
              <p:txBody>
                <a:bodyPr rtlCol="0" anchor="ctr"/>
                <a:lstStyle/>
                <a:p>
                  <a:pPr defTabSz="685783">
                    <a:buClrTx/>
                    <a:defRPr/>
                  </a:pPr>
                  <a:endParaRPr lang="en-US" sz="1350" kern="1200" dirty="0">
                    <a:solidFill>
                      <a:prstClr val="black"/>
                    </a:solidFill>
                    <a:latin typeface="Calibri" panose="020F0502020204030204"/>
                    <a:ea typeface="+mn-ea"/>
                  </a:endParaRPr>
                </a:p>
              </p:txBody>
            </p:sp>
            <p:sp>
              <p:nvSpPr>
                <p:cNvPr id="2870" name="Freeform: Shape 2869">
                  <a:extLst>
                    <a:ext uri="{FF2B5EF4-FFF2-40B4-BE49-F238E27FC236}">
                      <a16:creationId xmlns:a16="http://schemas.microsoft.com/office/drawing/2014/main" id="{6ADA4113-CB7D-2637-F900-09722E45BA1C}"/>
                    </a:ext>
                  </a:extLst>
                </p:cNvPr>
                <p:cNvSpPr/>
                <p:nvPr/>
              </p:nvSpPr>
              <p:spPr>
                <a:xfrm>
                  <a:off x="5229628" y="4584230"/>
                  <a:ext cx="73444" cy="41646"/>
                </a:xfrm>
                <a:custGeom>
                  <a:avLst/>
                  <a:gdLst>
                    <a:gd name="connsiteX0" fmla="*/ 68056 w 73444"/>
                    <a:gd name="connsiteY0" fmla="*/ 18063 h 41646"/>
                    <a:gd name="connsiteX1" fmla="*/ 40914 w 73444"/>
                    <a:gd name="connsiteY1" fmla="*/ 2396 h 41646"/>
                    <a:gd name="connsiteX2" fmla="*/ 5089 w 73444"/>
                    <a:gd name="connsiteY2" fmla="*/ 23252 h 41646"/>
                    <a:gd name="connsiteX3" fmla="*/ 32232 w 73444"/>
                    <a:gd name="connsiteY3" fmla="*/ 38919 h 41646"/>
                    <a:gd name="connsiteX4" fmla="*/ 40215 w 73444"/>
                    <a:gd name="connsiteY4" fmla="*/ 101 h 41646"/>
                    <a:gd name="connsiteX5" fmla="*/ 41413 w 73444"/>
                    <a:gd name="connsiteY5" fmla="*/ 101 h 41646"/>
                    <a:gd name="connsiteX6" fmla="*/ 43508 w 73444"/>
                    <a:gd name="connsiteY6" fmla="*/ 101 h 41646"/>
                    <a:gd name="connsiteX7" fmla="*/ 73445 w 73444"/>
                    <a:gd name="connsiteY7" fmla="*/ 17165 h 41646"/>
                    <a:gd name="connsiteX8" fmla="*/ 73445 w 73444"/>
                    <a:gd name="connsiteY8" fmla="*/ 17963 h 41646"/>
                    <a:gd name="connsiteX9" fmla="*/ 34228 w 73444"/>
                    <a:gd name="connsiteY9" fmla="*/ 40915 h 41646"/>
                    <a:gd name="connsiteX10" fmla="*/ 32032 w 73444"/>
                    <a:gd name="connsiteY10" fmla="*/ 41513 h 41646"/>
                    <a:gd name="connsiteX11" fmla="*/ 29937 w 73444"/>
                    <a:gd name="connsiteY11" fmla="*/ 41513 h 41646"/>
                    <a:gd name="connsiteX12" fmla="*/ 0 w 73444"/>
                    <a:gd name="connsiteY12" fmla="*/ 24350 h 41646"/>
                    <a:gd name="connsiteX13" fmla="*/ 0 w 73444"/>
                    <a:gd name="connsiteY13" fmla="*/ 23552 h 41646"/>
                    <a:gd name="connsiteX14" fmla="*/ 38918 w 73444"/>
                    <a:gd name="connsiteY14" fmla="*/ 800 h 416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3444" h="41646">
                      <a:moveTo>
                        <a:pt x="68056" y="18063"/>
                      </a:moveTo>
                      <a:lnTo>
                        <a:pt x="40914" y="2396"/>
                      </a:lnTo>
                      <a:lnTo>
                        <a:pt x="5089" y="23252"/>
                      </a:lnTo>
                      <a:lnTo>
                        <a:pt x="32232" y="38919"/>
                      </a:lnTo>
                      <a:close/>
                      <a:moveTo>
                        <a:pt x="40215" y="101"/>
                      </a:moveTo>
                      <a:lnTo>
                        <a:pt x="41413" y="101"/>
                      </a:lnTo>
                      <a:cubicBezTo>
                        <a:pt x="42105" y="-34"/>
                        <a:pt x="42816" y="-34"/>
                        <a:pt x="43508" y="101"/>
                      </a:cubicBezTo>
                      <a:lnTo>
                        <a:pt x="73445" y="17165"/>
                      </a:lnTo>
                      <a:cubicBezTo>
                        <a:pt x="73445" y="17165"/>
                        <a:pt x="73445" y="17664"/>
                        <a:pt x="73445" y="17963"/>
                      </a:cubicBezTo>
                      <a:lnTo>
                        <a:pt x="34228" y="40915"/>
                      </a:lnTo>
                      <a:cubicBezTo>
                        <a:pt x="33538" y="41244"/>
                        <a:pt x="32794" y="41447"/>
                        <a:pt x="32032" y="41513"/>
                      </a:cubicBezTo>
                      <a:cubicBezTo>
                        <a:pt x="31345" y="41691"/>
                        <a:pt x="30624" y="41691"/>
                        <a:pt x="29937" y="41513"/>
                      </a:cubicBezTo>
                      <a:lnTo>
                        <a:pt x="0" y="24350"/>
                      </a:lnTo>
                      <a:cubicBezTo>
                        <a:pt x="0" y="24350"/>
                        <a:pt x="0" y="23851"/>
                        <a:pt x="0" y="23552"/>
                      </a:cubicBezTo>
                      <a:lnTo>
                        <a:pt x="38918" y="800"/>
                      </a:lnTo>
                      <a:close/>
                    </a:path>
                  </a:pathLst>
                </a:custGeom>
                <a:solidFill>
                  <a:srgbClr val="455A64"/>
                </a:solidFill>
                <a:ln w="9963" cap="flat">
                  <a:noFill/>
                  <a:prstDash val="solid"/>
                  <a:miter/>
                </a:ln>
              </p:spPr>
              <p:txBody>
                <a:bodyPr rtlCol="0" anchor="ctr"/>
                <a:lstStyle/>
                <a:p>
                  <a:pPr defTabSz="685783">
                    <a:buClrTx/>
                    <a:defRPr/>
                  </a:pPr>
                  <a:endParaRPr lang="en-US" sz="1350" kern="1200" dirty="0">
                    <a:solidFill>
                      <a:prstClr val="black"/>
                    </a:solidFill>
                    <a:latin typeface="Calibri" panose="020F0502020204030204"/>
                    <a:ea typeface="+mn-ea"/>
                  </a:endParaRPr>
                </a:p>
              </p:txBody>
            </p:sp>
            <p:sp>
              <p:nvSpPr>
                <p:cNvPr id="2871" name="Freeform: Shape 2870">
                  <a:extLst>
                    <a:ext uri="{FF2B5EF4-FFF2-40B4-BE49-F238E27FC236}">
                      <a16:creationId xmlns:a16="http://schemas.microsoft.com/office/drawing/2014/main" id="{FB3A20FF-2C39-0579-745D-C88C06614A35}"/>
                    </a:ext>
                  </a:extLst>
                </p:cNvPr>
                <p:cNvSpPr/>
                <p:nvPr/>
              </p:nvSpPr>
              <p:spPr>
                <a:xfrm>
                  <a:off x="5316284" y="4463698"/>
                  <a:ext cx="219833" cy="127207"/>
                </a:xfrm>
                <a:custGeom>
                  <a:avLst/>
                  <a:gdLst>
                    <a:gd name="connsiteX0" fmla="*/ 219198 w 219833"/>
                    <a:gd name="connsiteY0" fmla="*/ 1784 h 127207"/>
                    <a:gd name="connsiteX1" fmla="*/ 217003 w 219833"/>
                    <a:gd name="connsiteY1" fmla="*/ 587 h 127207"/>
                    <a:gd name="connsiteX2" fmla="*/ 212113 w 219833"/>
                    <a:gd name="connsiteY2" fmla="*/ 587 h 127207"/>
                    <a:gd name="connsiteX3" fmla="*/ 1358 w 219833"/>
                    <a:gd name="connsiteY3" fmla="*/ 122629 h 127207"/>
                    <a:gd name="connsiteX4" fmla="*/ 659 w 219833"/>
                    <a:gd name="connsiteY4" fmla="*/ 125423 h 127207"/>
                    <a:gd name="connsiteX5" fmla="*/ 2855 w 219833"/>
                    <a:gd name="connsiteY5" fmla="*/ 126621 h 127207"/>
                    <a:gd name="connsiteX6" fmla="*/ 7744 w 219833"/>
                    <a:gd name="connsiteY6" fmla="*/ 126621 h 127207"/>
                    <a:gd name="connsiteX7" fmla="*/ 218100 w 219833"/>
                    <a:gd name="connsiteY7" fmla="*/ 5177 h 127207"/>
                    <a:gd name="connsiteX8" fmla="*/ 219198 w 219833"/>
                    <a:gd name="connsiteY8" fmla="*/ 1784 h 1272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9833" h="127207">
                      <a:moveTo>
                        <a:pt x="219198" y="1784"/>
                      </a:moveTo>
                      <a:lnTo>
                        <a:pt x="217003" y="587"/>
                      </a:lnTo>
                      <a:cubicBezTo>
                        <a:pt x="215467" y="-196"/>
                        <a:pt x="213649" y="-196"/>
                        <a:pt x="212113" y="587"/>
                      </a:cubicBezTo>
                      <a:lnTo>
                        <a:pt x="1358" y="122629"/>
                      </a:lnTo>
                      <a:cubicBezTo>
                        <a:pt x="-139" y="123527"/>
                        <a:pt x="-438" y="124724"/>
                        <a:pt x="659" y="125423"/>
                      </a:cubicBezTo>
                      <a:lnTo>
                        <a:pt x="2855" y="126621"/>
                      </a:lnTo>
                      <a:cubicBezTo>
                        <a:pt x="4391" y="127403"/>
                        <a:pt x="6208" y="127403"/>
                        <a:pt x="7744" y="126621"/>
                      </a:cubicBezTo>
                      <a:lnTo>
                        <a:pt x="218100" y="5177"/>
                      </a:lnTo>
                      <a:cubicBezTo>
                        <a:pt x="219996" y="3979"/>
                        <a:pt x="220296" y="2682"/>
                        <a:pt x="219198" y="1784"/>
                      </a:cubicBezTo>
                      <a:close/>
                    </a:path>
                  </a:pathLst>
                </a:custGeom>
                <a:solidFill>
                  <a:srgbClr val="E0E0E0"/>
                </a:solidFill>
                <a:ln w="9963" cap="flat">
                  <a:noFill/>
                  <a:prstDash val="solid"/>
                  <a:miter/>
                </a:ln>
              </p:spPr>
              <p:txBody>
                <a:bodyPr rtlCol="0" anchor="ctr"/>
                <a:lstStyle/>
                <a:p>
                  <a:pPr defTabSz="685783">
                    <a:buClrTx/>
                    <a:defRPr/>
                  </a:pPr>
                  <a:endParaRPr lang="en-US" sz="1350" kern="1200" dirty="0">
                    <a:solidFill>
                      <a:prstClr val="black"/>
                    </a:solidFill>
                    <a:latin typeface="Calibri" panose="020F0502020204030204"/>
                    <a:ea typeface="+mn-ea"/>
                  </a:endParaRPr>
                </a:p>
              </p:txBody>
            </p:sp>
            <p:sp>
              <p:nvSpPr>
                <p:cNvPr id="2872" name="Freeform: Shape 2871">
                  <a:extLst>
                    <a:ext uri="{FF2B5EF4-FFF2-40B4-BE49-F238E27FC236}">
                      <a16:creationId xmlns:a16="http://schemas.microsoft.com/office/drawing/2014/main" id="{ED7C1C37-C1D5-5DBC-B7AE-A5DA9A16137A}"/>
                    </a:ext>
                  </a:extLst>
                </p:cNvPr>
                <p:cNvSpPr/>
                <p:nvPr/>
              </p:nvSpPr>
              <p:spPr>
                <a:xfrm>
                  <a:off x="5303738" y="4456413"/>
                  <a:ext cx="219503" cy="126673"/>
                </a:xfrm>
                <a:custGeom>
                  <a:avLst/>
                  <a:gdLst>
                    <a:gd name="connsiteX0" fmla="*/ 218772 w 219503"/>
                    <a:gd name="connsiteY0" fmla="*/ 1784 h 126673"/>
                    <a:gd name="connsiteX1" fmla="*/ 216676 w 219503"/>
                    <a:gd name="connsiteY1" fmla="*/ 587 h 126673"/>
                    <a:gd name="connsiteX2" fmla="*/ 211786 w 219503"/>
                    <a:gd name="connsiteY2" fmla="*/ 587 h 126673"/>
                    <a:gd name="connsiteX3" fmla="*/ 1430 w 219503"/>
                    <a:gd name="connsiteY3" fmla="*/ 122030 h 126673"/>
                    <a:gd name="connsiteX4" fmla="*/ 732 w 219503"/>
                    <a:gd name="connsiteY4" fmla="*/ 124824 h 126673"/>
                    <a:gd name="connsiteX5" fmla="*/ 2827 w 219503"/>
                    <a:gd name="connsiteY5" fmla="*/ 126122 h 126673"/>
                    <a:gd name="connsiteX6" fmla="*/ 7717 w 219503"/>
                    <a:gd name="connsiteY6" fmla="*/ 126122 h 126673"/>
                    <a:gd name="connsiteX7" fmla="*/ 218073 w 219503"/>
                    <a:gd name="connsiteY7" fmla="*/ 4678 h 126673"/>
                    <a:gd name="connsiteX8" fmla="*/ 218772 w 219503"/>
                    <a:gd name="connsiteY8" fmla="*/ 1784 h 126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9503" h="126673">
                      <a:moveTo>
                        <a:pt x="218772" y="1784"/>
                      </a:moveTo>
                      <a:lnTo>
                        <a:pt x="216676" y="587"/>
                      </a:lnTo>
                      <a:cubicBezTo>
                        <a:pt x="215140" y="-196"/>
                        <a:pt x="213322" y="-196"/>
                        <a:pt x="211786" y="587"/>
                      </a:cubicBezTo>
                      <a:lnTo>
                        <a:pt x="1430" y="122030"/>
                      </a:lnTo>
                      <a:cubicBezTo>
                        <a:pt x="-166" y="122928"/>
                        <a:pt x="-466" y="124226"/>
                        <a:pt x="732" y="124824"/>
                      </a:cubicBezTo>
                      <a:lnTo>
                        <a:pt x="2827" y="126122"/>
                      </a:lnTo>
                      <a:cubicBezTo>
                        <a:pt x="4374" y="126858"/>
                        <a:pt x="6170" y="126858"/>
                        <a:pt x="7717" y="126122"/>
                      </a:cubicBezTo>
                      <a:lnTo>
                        <a:pt x="218073" y="4678"/>
                      </a:lnTo>
                      <a:cubicBezTo>
                        <a:pt x="219670" y="3780"/>
                        <a:pt x="219969" y="2483"/>
                        <a:pt x="218772" y="1784"/>
                      </a:cubicBezTo>
                      <a:close/>
                    </a:path>
                  </a:pathLst>
                </a:custGeom>
                <a:solidFill>
                  <a:srgbClr val="E0E0E0"/>
                </a:solidFill>
                <a:ln w="9963" cap="flat">
                  <a:noFill/>
                  <a:prstDash val="solid"/>
                  <a:miter/>
                </a:ln>
              </p:spPr>
              <p:txBody>
                <a:bodyPr rtlCol="0" anchor="ctr"/>
                <a:lstStyle/>
                <a:p>
                  <a:pPr defTabSz="685783">
                    <a:buClrTx/>
                    <a:defRPr/>
                  </a:pPr>
                  <a:endParaRPr lang="en-US" sz="1350" kern="1200" dirty="0">
                    <a:solidFill>
                      <a:prstClr val="black"/>
                    </a:solidFill>
                    <a:latin typeface="Calibri" panose="020F0502020204030204"/>
                    <a:ea typeface="+mn-ea"/>
                  </a:endParaRPr>
                </a:p>
              </p:txBody>
            </p:sp>
            <p:sp>
              <p:nvSpPr>
                <p:cNvPr id="2873" name="Freeform: Shape 2872">
                  <a:extLst>
                    <a:ext uri="{FF2B5EF4-FFF2-40B4-BE49-F238E27FC236}">
                      <a16:creationId xmlns:a16="http://schemas.microsoft.com/office/drawing/2014/main" id="{4A10AB78-7127-49F1-E1A4-44E0558FC81A}"/>
                    </a:ext>
                  </a:extLst>
                </p:cNvPr>
                <p:cNvSpPr/>
                <p:nvPr/>
              </p:nvSpPr>
              <p:spPr>
                <a:xfrm>
                  <a:off x="5290865" y="4449029"/>
                  <a:ext cx="219503" cy="126609"/>
                </a:xfrm>
                <a:custGeom>
                  <a:avLst/>
                  <a:gdLst>
                    <a:gd name="connsiteX0" fmla="*/ 218772 w 219503"/>
                    <a:gd name="connsiteY0" fmla="*/ 1784 h 126609"/>
                    <a:gd name="connsiteX1" fmla="*/ 216676 w 219503"/>
                    <a:gd name="connsiteY1" fmla="*/ 587 h 126609"/>
                    <a:gd name="connsiteX2" fmla="*/ 211786 w 219503"/>
                    <a:gd name="connsiteY2" fmla="*/ 587 h 126609"/>
                    <a:gd name="connsiteX3" fmla="*/ 1430 w 219503"/>
                    <a:gd name="connsiteY3" fmla="*/ 121930 h 126609"/>
                    <a:gd name="connsiteX4" fmla="*/ 732 w 219503"/>
                    <a:gd name="connsiteY4" fmla="*/ 124824 h 126609"/>
                    <a:gd name="connsiteX5" fmla="*/ 2827 w 219503"/>
                    <a:gd name="connsiteY5" fmla="*/ 126022 h 126609"/>
                    <a:gd name="connsiteX6" fmla="*/ 7817 w 219503"/>
                    <a:gd name="connsiteY6" fmla="*/ 126022 h 126609"/>
                    <a:gd name="connsiteX7" fmla="*/ 218073 w 219503"/>
                    <a:gd name="connsiteY7" fmla="*/ 4578 h 126609"/>
                    <a:gd name="connsiteX8" fmla="*/ 218772 w 219503"/>
                    <a:gd name="connsiteY8" fmla="*/ 1784 h 1266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9503" h="126609">
                      <a:moveTo>
                        <a:pt x="218772" y="1784"/>
                      </a:moveTo>
                      <a:lnTo>
                        <a:pt x="216676" y="587"/>
                      </a:lnTo>
                      <a:cubicBezTo>
                        <a:pt x="215140" y="-196"/>
                        <a:pt x="213322" y="-196"/>
                        <a:pt x="211786" y="587"/>
                      </a:cubicBezTo>
                      <a:lnTo>
                        <a:pt x="1430" y="121930"/>
                      </a:lnTo>
                      <a:cubicBezTo>
                        <a:pt x="-166" y="122828"/>
                        <a:pt x="-466" y="124126"/>
                        <a:pt x="732" y="124824"/>
                      </a:cubicBezTo>
                      <a:lnTo>
                        <a:pt x="2827" y="126022"/>
                      </a:lnTo>
                      <a:cubicBezTo>
                        <a:pt x="4398" y="126805"/>
                        <a:pt x="6246" y="126805"/>
                        <a:pt x="7817" y="126022"/>
                      </a:cubicBezTo>
                      <a:lnTo>
                        <a:pt x="218073" y="4578"/>
                      </a:lnTo>
                      <a:cubicBezTo>
                        <a:pt x="219670" y="3680"/>
                        <a:pt x="219969" y="2483"/>
                        <a:pt x="218772" y="1784"/>
                      </a:cubicBezTo>
                      <a:close/>
                    </a:path>
                  </a:pathLst>
                </a:custGeom>
                <a:solidFill>
                  <a:srgbClr val="E0E0E0"/>
                </a:solidFill>
                <a:ln w="9963" cap="flat">
                  <a:noFill/>
                  <a:prstDash val="solid"/>
                  <a:miter/>
                </a:ln>
              </p:spPr>
              <p:txBody>
                <a:bodyPr rtlCol="0" anchor="ctr"/>
                <a:lstStyle/>
                <a:p>
                  <a:pPr defTabSz="685783">
                    <a:buClrTx/>
                    <a:defRPr/>
                  </a:pPr>
                  <a:endParaRPr lang="en-US" sz="1350" kern="1200" dirty="0">
                    <a:solidFill>
                      <a:prstClr val="black"/>
                    </a:solidFill>
                    <a:latin typeface="Calibri" panose="020F0502020204030204"/>
                    <a:ea typeface="+mn-ea"/>
                  </a:endParaRPr>
                </a:p>
              </p:txBody>
            </p:sp>
            <p:sp>
              <p:nvSpPr>
                <p:cNvPr id="2874" name="Freeform: Shape 2873">
                  <a:extLst>
                    <a:ext uri="{FF2B5EF4-FFF2-40B4-BE49-F238E27FC236}">
                      <a16:creationId xmlns:a16="http://schemas.microsoft.com/office/drawing/2014/main" id="{6493E5B2-03B4-051B-55C9-3A5FDCFA5DED}"/>
                    </a:ext>
                  </a:extLst>
                </p:cNvPr>
                <p:cNvSpPr/>
                <p:nvPr/>
              </p:nvSpPr>
              <p:spPr>
                <a:xfrm>
                  <a:off x="5177937" y="4553695"/>
                  <a:ext cx="68555" cy="39815"/>
                </a:xfrm>
                <a:custGeom>
                  <a:avLst/>
                  <a:gdLst>
                    <a:gd name="connsiteX0" fmla="*/ 68555 w 68555"/>
                    <a:gd name="connsiteY0" fmla="*/ 17064 h 39815"/>
                    <a:gd name="connsiteX1" fmla="*/ 29637 w 68555"/>
                    <a:gd name="connsiteY1" fmla="*/ 39816 h 39815"/>
                    <a:gd name="connsiteX2" fmla="*/ 0 w 68555"/>
                    <a:gd name="connsiteY2" fmla="*/ 22752 h 39815"/>
                    <a:gd name="connsiteX3" fmla="*/ 39018 w 68555"/>
                    <a:gd name="connsiteY3" fmla="*/ 0 h 39815"/>
                    <a:gd name="connsiteX4" fmla="*/ 68555 w 68555"/>
                    <a:gd name="connsiteY4" fmla="*/ 17064 h 398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555" h="39815">
                      <a:moveTo>
                        <a:pt x="68555" y="17064"/>
                      </a:moveTo>
                      <a:lnTo>
                        <a:pt x="29637" y="39816"/>
                      </a:lnTo>
                      <a:lnTo>
                        <a:pt x="0" y="22752"/>
                      </a:lnTo>
                      <a:lnTo>
                        <a:pt x="39018" y="0"/>
                      </a:lnTo>
                      <a:lnTo>
                        <a:pt x="68555" y="17064"/>
                      </a:lnTo>
                      <a:close/>
                    </a:path>
                  </a:pathLst>
                </a:custGeom>
                <a:solidFill>
                  <a:srgbClr val="FAFAFA"/>
                </a:solidFill>
                <a:ln w="9963" cap="flat">
                  <a:noFill/>
                  <a:prstDash val="solid"/>
                  <a:miter/>
                </a:ln>
              </p:spPr>
              <p:txBody>
                <a:bodyPr rtlCol="0" anchor="ctr"/>
                <a:lstStyle/>
                <a:p>
                  <a:pPr defTabSz="685783">
                    <a:buClrTx/>
                    <a:defRPr/>
                  </a:pPr>
                  <a:endParaRPr lang="en-US" sz="1350" kern="1200" dirty="0">
                    <a:solidFill>
                      <a:prstClr val="black"/>
                    </a:solidFill>
                    <a:latin typeface="Calibri" panose="020F0502020204030204"/>
                    <a:ea typeface="+mn-ea"/>
                  </a:endParaRPr>
                </a:p>
              </p:txBody>
            </p:sp>
            <p:sp>
              <p:nvSpPr>
                <p:cNvPr id="2875" name="Freeform: Shape 2874">
                  <a:extLst>
                    <a:ext uri="{FF2B5EF4-FFF2-40B4-BE49-F238E27FC236}">
                      <a16:creationId xmlns:a16="http://schemas.microsoft.com/office/drawing/2014/main" id="{1EEF477C-EB91-8774-9A7D-5ABD9E89E624}"/>
                    </a:ext>
                  </a:extLst>
                </p:cNvPr>
                <p:cNvSpPr/>
                <p:nvPr/>
              </p:nvSpPr>
              <p:spPr>
                <a:xfrm>
                  <a:off x="5175841" y="4553002"/>
                  <a:ext cx="73245" cy="41441"/>
                </a:xfrm>
                <a:custGeom>
                  <a:avLst/>
                  <a:gdLst>
                    <a:gd name="connsiteX0" fmla="*/ 67857 w 73245"/>
                    <a:gd name="connsiteY0" fmla="*/ 17957 h 41441"/>
                    <a:gd name="connsiteX1" fmla="*/ 40714 w 73245"/>
                    <a:gd name="connsiteY1" fmla="*/ 2290 h 41441"/>
                    <a:gd name="connsiteX2" fmla="*/ 4890 w 73245"/>
                    <a:gd name="connsiteY2" fmla="*/ 23146 h 41441"/>
                    <a:gd name="connsiteX3" fmla="*/ 32132 w 73245"/>
                    <a:gd name="connsiteY3" fmla="*/ 38813 h 41441"/>
                    <a:gd name="connsiteX4" fmla="*/ 40016 w 73245"/>
                    <a:gd name="connsiteY4" fmla="*/ 95 h 41441"/>
                    <a:gd name="connsiteX5" fmla="*/ 41313 w 73245"/>
                    <a:gd name="connsiteY5" fmla="*/ 95 h 41441"/>
                    <a:gd name="connsiteX6" fmla="*/ 43309 w 73245"/>
                    <a:gd name="connsiteY6" fmla="*/ 95 h 41441"/>
                    <a:gd name="connsiteX7" fmla="*/ 73245 w 73245"/>
                    <a:gd name="connsiteY7" fmla="*/ 17159 h 41441"/>
                    <a:gd name="connsiteX8" fmla="*/ 73245 w 73245"/>
                    <a:gd name="connsiteY8" fmla="*/ 17957 h 41441"/>
                    <a:gd name="connsiteX9" fmla="*/ 34228 w 73245"/>
                    <a:gd name="connsiteY9" fmla="*/ 40709 h 41441"/>
                    <a:gd name="connsiteX10" fmla="*/ 32032 w 73245"/>
                    <a:gd name="connsiteY10" fmla="*/ 41308 h 41441"/>
                    <a:gd name="connsiteX11" fmla="*/ 29937 w 73245"/>
                    <a:gd name="connsiteY11" fmla="*/ 41308 h 41441"/>
                    <a:gd name="connsiteX12" fmla="*/ 0 w 73245"/>
                    <a:gd name="connsiteY12" fmla="*/ 24144 h 41441"/>
                    <a:gd name="connsiteX13" fmla="*/ 0 w 73245"/>
                    <a:gd name="connsiteY13" fmla="*/ 23346 h 41441"/>
                    <a:gd name="connsiteX14" fmla="*/ 38918 w 73245"/>
                    <a:gd name="connsiteY14" fmla="*/ 594 h 41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3245" h="41441">
                      <a:moveTo>
                        <a:pt x="67857" y="17957"/>
                      </a:moveTo>
                      <a:lnTo>
                        <a:pt x="40714" y="2290"/>
                      </a:lnTo>
                      <a:lnTo>
                        <a:pt x="4890" y="23146"/>
                      </a:lnTo>
                      <a:lnTo>
                        <a:pt x="32132" y="38813"/>
                      </a:lnTo>
                      <a:close/>
                      <a:moveTo>
                        <a:pt x="40016" y="95"/>
                      </a:moveTo>
                      <a:lnTo>
                        <a:pt x="41313" y="95"/>
                      </a:lnTo>
                      <a:cubicBezTo>
                        <a:pt x="41972" y="-32"/>
                        <a:pt x="42649" y="-32"/>
                        <a:pt x="43309" y="95"/>
                      </a:cubicBezTo>
                      <a:lnTo>
                        <a:pt x="73245" y="17159"/>
                      </a:lnTo>
                      <a:cubicBezTo>
                        <a:pt x="73245" y="17159"/>
                        <a:pt x="73245" y="17658"/>
                        <a:pt x="73245" y="17957"/>
                      </a:cubicBezTo>
                      <a:lnTo>
                        <a:pt x="34228" y="40709"/>
                      </a:lnTo>
                      <a:cubicBezTo>
                        <a:pt x="33538" y="41039"/>
                        <a:pt x="32794" y="41242"/>
                        <a:pt x="32032" y="41308"/>
                      </a:cubicBezTo>
                      <a:cubicBezTo>
                        <a:pt x="31345" y="41486"/>
                        <a:pt x="30624" y="41486"/>
                        <a:pt x="29937" y="41308"/>
                      </a:cubicBezTo>
                      <a:lnTo>
                        <a:pt x="0" y="24144"/>
                      </a:lnTo>
                      <a:cubicBezTo>
                        <a:pt x="0" y="24144"/>
                        <a:pt x="0" y="23645"/>
                        <a:pt x="0" y="23346"/>
                      </a:cubicBezTo>
                      <a:lnTo>
                        <a:pt x="38918" y="594"/>
                      </a:lnTo>
                      <a:close/>
                    </a:path>
                  </a:pathLst>
                </a:custGeom>
                <a:solidFill>
                  <a:srgbClr val="455A64"/>
                </a:solidFill>
                <a:ln w="9963" cap="flat">
                  <a:noFill/>
                  <a:prstDash val="solid"/>
                  <a:miter/>
                </a:ln>
              </p:spPr>
              <p:txBody>
                <a:bodyPr rtlCol="0" anchor="ctr"/>
                <a:lstStyle/>
                <a:p>
                  <a:pPr defTabSz="685783">
                    <a:buClrTx/>
                    <a:defRPr/>
                  </a:pPr>
                  <a:endParaRPr lang="en-US" sz="1350" kern="1200" dirty="0">
                    <a:solidFill>
                      <a:prstClr val="black"/>
                    </a:solidFill>
                    <a:latin typeface="Calibri" panose="020F0502020204030204"/>
                    <a:ea typeface="+mn-ea"/>
                  </a:endParaRPr>
                </a:p>
              </p:txBody>
            </p:sp>
            <p:sp>
              <p:nvSpPr>
                <p:cNvPr id="2876" name="Freeform: Shape 2875">
                  <a:extLst>
                    <a:ext uri="{FF2B5EF4-FFF2-40B4-BE49-F238E27FC236}">
                      <a16:creationId xmlns:a16="http://schemas.microsoft.com/office/drawing/2014/main" id="{4C75AEAF-6AE8-18B5-A1C7-8EF2B2ADB608}"/>
                    </a:ext>
                  </a:extLst>
                </p:cNvPr>
                <p:cNvSpPr/>
                <p:nvPr/>
              </p:nvSpPr>
              <p:spPr>
                <a:xfrm>
                  <a:off x="5203583" y="4569263"/>
                  <a:ext cx="18161" cy="29537"/>
                </a:xfrm>
                <a:custGeom>
                  <a:avLst/>
                  <a:gdLst>
                    <a:gd name="connsiteX0" fmla="*/ 0 w 18161"/>
                    <a:gd name="connsiteY0" fmla="*/ 0 h 29537"/>
                    <a:gd name="connsiteX1" fmla="*/ 18162 w 18161"/>
                    <a:gd name="connsiteY1" fmla="*/ 0 h 29537"/>
                    <a:gd name="connsiteX2" fmla="*/ 18162 w 18161"/>
                    <a:gd name="connsiteY2" fmla="*/ 4590 h 29537"/>
                    <a:gd name="connsiteX3" fmla="*/ 7784 w 18161"/>
                    <a:gd name="connsiteY3" fmla="*/ 4590 h 29537"/>
                    <a:gd name="connsiteX4" fmla="*/ 7784 w 18161"/>
                    <a:gd name="connsiteY4" fmla="*/ 29538 h 29537"/>
                    <a:gd name="connsiteX5" fmla="*/ 0 w 18161"/>
                    <a:gd name="connsiteY5" fmla="*/ 29538 h 29537"/>
                    <a:gd name="connsiteX6" fmla="*/ 0 w 18161"/>
                    <a:gd name="connsiteY6" fmla="*/ 0 h 29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161" h="29537">
                      <a:moveTo>
                        <a:pt x="0" y="0"/>
                      </a:moveTo>
                      <a:lnTo>
                        <a:pt x="18162" y="0"/>
                      </a:lnTo>
                      <a:lnTo>
                        <a:pt x="18162" y="4590"/>
                      </a:lnTo>
                      <a:lnTo>
                        <a:pt x="7784" y="4590"/>
                      </a:lnTo>
                      <a:lnTo>
                        <a:pt x="7784" y="29538"/>
                      </a:lnTo>
                      <a:lnTo>
                        <a:pt x="0" y="29538"/>
                      </a:lnTo>
                      <a:lnTo>
                        <a:pt x="0" y="0"/>
                      </a:lnTo>
                      <a:close/>
                    </a:path>
                  </a:pathLst>
                </a:custGeom>
                <a:solidFill>
                  <a:srgbClr val="407BFF"/>
                </a:solidFill>
                <a:ln w="9963" cap="flat">
                  <a:noFill/>
                  <a:prstDash val="solid"/>
                  <a:miter/>
                </a:ln>
              </p:spPr>
              <p:txBody>
                <a:bodyPr rtlCol="0" anchor="ctr"/>
                <a:lstStyle/>
                <a:p>
                  <a:pPr defTabSz="685783">
                    <a:buClrTx/>
                    <a:defRPr/>
                  </a:pPr>
                  <a:endParaRPr lang="en-US" sz="1350" kern="1200" dirty="0">
                    <a:solidFill>
                      <a:prstClr val="black"/>
                    </a:solidFill>
                    <a:latin typeface="Calibri" panose="020F0502020204030204"/>
                    <a:ea typeface="+mn-ea"/>
                  </a:endParaRPr>
                </a:p>
              </p:txBody>
            </p:sp>
            <p:sp>
              <p:nvSpPr>
                <p:cNvPr id="2877" name="Freeform: Shape 2876">
                  <a:extLst>
                    <a:ext uri="{FF2B5EF4-FFF2-40B4-BE49-F238E27FC236}">
                      <a16:creationId xmlns:a16="http://schemas.microsoft.com/office/drawing/2014/main" id="{41E09C6E-D8A4-5F49-88DF-0C8A628EB910}"/>
                    </a:ext>
                  </a:extLst>
                </p:cNvPr>
                <p:cNvSpPr/>
                <p:nvPr/>
              </p:nvSpPr>
              <p:spPr>
                <a:xfrm>
                  <a:off x="5262404" y="4432564"/>
                  <a:ext cx="219495" cy="127145"/>
                </a:xfrm>
                <a:custGeom>
                  <a:avLst/>
                  <a:gdLst>
                    <a:gd name="connsiteX0" fmla="*/ 218793 w 219495"/>
                    <a:gd name="connsiteY0" fmla="*/ 1784 h 127145"/>
                    <a:gd name="connsiteX1" fmla="*/ 216597 w 219495"/>
                    <a:gd name="connsiteY1" fmla="*/ 587 h 127145"/>
                    <a:gd name="connsiteX2" fmla="*/ 211707 w 219495"/>
                    <a:gd name="connsiteY2" fmla="*/ 587 h 127145"/>
                    <a:gd name="connsiteX3" fmla="*/ 1451 w 219495"/>
                    <a:gd name="connsiteY3" fmla="*/ 122729 h 127145"/>
                    <a:gd name="connsiteX4" fmla="*/ 653 w 219495"/>
                    <a:gd name="connsiteY4" fmla="*/ 125523 h 127145"/>
                    <a:gd name="connsiteX5" fmla="*/ 2848 w 219495"/>
                    <a:gd name="connsiteY5" fmla="*/ 126820 h 127145"/>
                    <a:gd name="connsiteX6" fmla="*/ 7738 w 219495"/>
                    <a:gd name="connsiteY6" fmla="*/ 126321 h 127145"/>
                    <a:gd name="connsiteX7" fmla="*/ 218094 w 219495"/>
                    <a:gd name="connsiteY7" fmla="*/ 4977 h 127145"/>
                    <a:gd name="connsiteX8" fmla="*/ 218793 w 219495"/>
                    <a:gd name="connsiteY8" fmla="*/ 1784 h 127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9495" h="127145">
                      <a:moveTo>
                        <a:pt x="218793" y="1784"/>
                      </a:moveTo>
                      <a:lnTo>
                        <a:pt x="216597" y="587"/>
                      </a:lnTo>
                      <a:cubicBezTo>
                        <a:pt x="215061" y="-196"/>
                        <a:pt x="213244" y="-196"/>
                        <a:pt x="211707" y="587"/>
                      </a:cubicBezTo>
                      <a:lnTo>
                        <a:pt x="1451" y="122729"/>
                      </a:lnTo>
                      <a:cubicBezTo>
                        <a:pt x="-145" y="123627"/>
                        <a:pt x="-445" y="124824"/>
                        <a:pt x="653" y="125523"/>
                      </a:cubicBezTo>
                      <a:lnTo>
                        <a:pt x="2848" y="126820"/>
                      </a:lnTo>
                      <a:cubicBezTo>
                        <a:pt x="4471" y="127388"/>
                        <a:pt x="6263" y="127206"/>
                        <a:pt x="7738" y="126321"/>
                      </a:cubicBezTo>
                      <a:lnTo>
                        <a:pt x="218094" y="4977"/>
                      </a:lnTo>
                      <a:cubicBezTo>
                        <a:pt x="219591" y="3780"/>
                        <a:pt x="219990" y="2981"/>
                        <a:pt x="218793" y="1784"/>
                      </a:cubicBezTo>
                      <a:close/>
                    </a:path>
                  </a:pathLst>
                </a:custGeom>
                <a:solidFill>
                  <a:srgbClr val="E0E0E0"/>
                </a:solidFill>
                <a:ln w="9963" cap="flat">
                  <a:noFill/>
                  <a:prstDash val="solid"/>
                  <a:miter/>
                </a:ln>
              </p:spPr>
              <p:txBody>
                <a:bodyPr rtlCol="0" anchor="ctr"/>
                <a:lstStyle/>
                <a:p>
                  <a:pPr defTabSz="685783">
                    <a:buClrTx/>
                    <a:defRPr/>
                  </a:pPr>
                  <a:endParaRPr lang="en-US" sz="1350" kern="1200" dirty="0">
                    <a:solidFill>
                      <a:prstClr val="black"/>
                    </a:solidFill>
                    <a:latin typeface="Calibri" panose="020F0502020204030204"/>
                    <a:ea typeface="+mn-ea"/>
                  </a:endParaRPr>
                </a:p>
              </p:txBody>
            </p:sp>
            <p:sp>
              <p:nvSpPr>
                <p:cNvPr id="2878" name="Freeform: Shape 2877">
                  <a:extLst>
                    <a:ext uri="{FF2B5EF4-FFF2-40B4-BE49-F238E27FC236}">
                      <a16:creationId xmlns:a16="http://schemas.microsoft.com/office/drawing/2014/main" id="{5C379366-00A6-07AA-1143-E677447EC611}"/>
                    </a:ext>
                  </a:extLst>
                </p:cNvPr>
                <p:cNvSpPr/>
                <p:nvPr/>
              </p:nvSpPr>
              <p:spPr>
                <a:xfrm>
                  <a:off x="5249453" y="4425079"/>
                  <a:ext cx="219490" cy="126665"/>
                </a:xfrm>
                <a:custGeom>
                  <a:avLst/>
                  <a:gdLst>
                    <a:gd name="connsiteX0" fmla="*/ 218772 w 219490"/>
                    <a:gd name="connsiteY0" fmla="*/ 1784 h 126665"/>
                    <a:gd name="connsiteX1" fmla="*/ 216676 w 219490"/>
                    <a:gd name="connsiteY1" fmla="*/ 587 h 126665"/>
                    <a:gd name="connsiteX2" fmla="*/ 211786 w 219490"/>
                    <a:gd name="connsiteY2" fmla="*/ 587 h 126665"/>
                    <a:gd name="connsiteX3" fmla="*/ 1430 w 219490"/>
                    <a:gd name="connsiteY3" fmla="*/ 122030 h 126665"/>
                    <a:gd name="connsiteX4" fmla="*/ 732 w 219490"/>
                    <a:gd name="connsiteY4" fmla="*/ 124824 h 126665"/>
                    <a:gd name="connsiteX5" fmla="*/ 2827 w 219490"/>
                    <a:gd name="connsiteY5" fmla="*/ 126121 h 126665"/>
                    <a:gd name="connsiteX6" fmla="*/ 7817 w 219490"/>
                    <a:gd name="connsiteY6" fmla="*/ 126121 h 126665"/>
                    <a:gd name="connsiteX7" fmla="*/ 217873 w 219490"/>
                    <a:gd name="connsiteY7" fmla="*/ 4678 h 126665"/>
                    <a:gd name="connsiteX8" fmla="*/ 218772 w 219490"/>
                    <a:gd name="connsiteY8" fmla="*/ 1784 h 1266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9490" h="126665">
                      <a:moveTo>
                        <a:pt x="218772" y="1784"/>
                      </a:moveTo>
                      <a:lnTo>
                        <a:pt x="216676" y="587"/>
                      </a:lnTo>
                      <a:cubicBezTo>
                        <a:pt x="215140" y="-196"/>
                        <a:pt x="213322" y="-196"/>
                        <a:pt x="211786" y="587"/>
                      </a:cubicBezTo>
                      <a:lnTo>
                        <a:pt x="1430" y="122030"/>
                      </a:lnTo>
                      <a:cubicBezTo>
                        <a:pt x="-166" y="122928"/>
                        <a:pt x="-466" y="124225"/>
                        <a:pt x="732" y="124824"/>
                      </a:cubicBezTo>
                      <a:lnTo>
                        <a:pt x="2827" y="126121"/>
                      </a:lnTo>
                      <a:cubicBezTo>
                        <a:pt x="4411" y="126847"/>
                        <a:pt x="6233" y="126847"/>
                        <a:pt x="7817" y="126121"/>
                      </a:cubicBezTo>
                      <a:lnTo>
                        <a:pt x="217873" y="4678"/>
                      </a:lnTo>
                      <a:cubicBezTo>
                        <a:pt x="219670" y="3780"/>
                        <a:pt x="219969" y="2483"/>
                        <a:pt x="218772" y="1784"/>
                      </a:cubicBezTo>
                      <a:close/>
                    </a:path>
                  </a:pathLst>
                </a:custGeom>
                <a:solidFill>
                  <a:srgbClr val="E0E0E0"/>
                </a:solidFill>
                <a:ln w="9963" cap="flat">
                  <a:noFill/>
                  <a:prstDash val="solid"/>
                  <a:miter/>
                </a:ln>
              </p:spPr>
              <p:txBody>
                <a:bodyPr rtlCol="0" anchor="ctr"/>
                <a:lstStyle/>
                <a:p>
                  <a:pPr defTabSz="685783">
                    <a:buClrTx/>
                    <a:defRPr/>
                  </a:pPr>
                  <a:endParaRPr lang="en-US" sz="1350" kern="1200" dirty="0">
                    <a:solidFill>
                      <a:prstClr val="black"/>
                    </a:solidFill>
                    <a:latin typeface="Calibri" panose="020F0502020204030204"/>
                    <a:ea typeface="+mn-ea"/>
                  </a:endParaRPr>
                </a:p>
              </p:txBody>
            </p:sp>
            <p:sp>
              <p:nvSpPr>
                <p:cNvPr id="2879" name="Freeform: Shape 2878">
                  <a:extLst>
                    <a:ext uri="{FF2B5EF4-FFF2-40B4-BE49-F238E27FC236}">
                      <a16:creationId xmlns:a16="http://schemas.microsoft.com/office/drawing/2014/main" id="{F1C54964-3439-C763-9E91-91525A939B33}"/>
                    </a:ext>
                  </a:extLst>
                </p:cNvPr>
                <p:cNvSpPr/>
                <p:nvPr/>
              </p:nvSpPr>
              <p:spPr>
                <a:xfrm>
                  <a:off x="5236410" y="4417695"/>
                  <a:ext cx="219660" cy="127007"/>
                </a:xfrm>
                <a:custGeom>
                  <a:avLst/>
                  <a:gdLst>
                    <a:gd name="connsiteX0" fmla="*/ 218942 w 219660"/>
                    <a:gd name="connsiteY0" fmla="*/ 1784 h 127007"/>
                    <a:gd name="connsiteX1" fmla="*/ 216846 w 219660"/>
                    <a:gd name="connsiteY1" fmla="*/ 587 h 127007"/>
                    <a:gd name="connsiteX2" fmla="*/ 211956 w 219660"/>
                    <a:gd name="connsiteY2" fmla="*/ 587 h 127007"/>
                    <a:gd name="connsiteX3" fmla="*/ 1401 w 219660"/>
                    <a:gd name="connsiteY3" fmla="*/ 122330 h 127007"/>
                    <a:gd name="connsiteX4" fmla="*/ 702 w 219660"/>
                    <a:gd name="connsiteY4" fmla="*/ 125224 h 127007"/>
                    <a:gd name="connsiteX5" fmla="*/ 2898 w 219660"/>
                    <a:gd name="connsiteY5" fmla="*/ 126421 h 127007"/>
                    <a:gd name="connsiteX6" fmla="*/ 7788 w 219660"/>
                    <a:gd name="connsiteY6" fmla="*/ 126421 h 127007"/>
                    <a:gd name="connsiteX7" fmla="*/ 218044 w 219660"/>
                    <a:gd name="connsiteY7" fmla="*/ 4977 h 127007"/>
                    <a:gd name="connsiteX8" fmla="*/ 218942 w 219660"/>
                    <a:gd name="connsiteY8" fmla="*/ 1784 h 127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9660" h="127007">
                      <a:moveTo>
                        <a:pt x="218942" y="1784"/>
                      </a:moveTo>
                      <a:lnTo>
                        <a:pt x="216846" y="587"/>
                      </a:lnTo>
                      <a:cubicBezTo>
                        <a:pt x="215310" y="-196"/>
                        <a:pt x="213493" y="-196"/>
                        <a:pt x="211956" y="587"/>
                      </a:cubicBezTo>
                      <a:lnTo>
                        <a:pt x="1401" y="122330"/>
                      </a:lnTo>
                      <a:cubicBezTo>
                        <a:pt x="-96" y="123228"/>
                        <a:pt x="-495" y="124525"/>
                        <a:pt x="702" y="125224"/>
                      </a:cubicBezTo>
                      <a:lnTo>
                        <a:pt x="2898" y="126421"/>
                      </a:lnTo>
                      <a:cubicBezTo>
                        <a:pt x="4434" y="127203"/>
                        <a:pt x="6251" y="127203"/>
                        <a:pt x="7788" y="126421"/>
                      </a:cubicBezTo>
                      <a:lnTo>
                        <a:pt x="218044" y="4977"/>
                      </a:lnTo>
                      <a:cubicBezTo>
                        <a:pt x="219840" y="3680"/>
                        <a:pt x="220139" y="2483"/>
                        <a:pt x="218942" y="1784"/>
                      </a:cubicBezTo>
                      <a:close/>
                    </a:path>
                  </a:pathLst>
                </a:custGeom>
                <a:solidFill>
                  <a:srgbClr val="E0E0E0"/>
                </a:solidFill>
                <a:ln w="9963" cap="flat">
                  <a:noFill/>
                  <a:prstDash val="solid"/>
                  <a:miter/>
                </a:ln>
              </p:spPr>
              <p:txBody>
                <a:bodyPr rtlCol="0" anchor="ctr"/>
                <a:lstStyle/>
                <a:p>
                  <a:pPr defTabSz="685783">
                    <a:buClrTx/>
                    <a:defRPr/>
                  </a:pPr>
                  <a:endParaRPr lang="en-US" sz="1350" kern="1200" dirty="0">
                    <a:solidFill>
                      <a:prstClr val="black"/>
                    </a:solidFill>
                    <a:latin typeface="Calibri" panose="020F0502020204030204"/>
                    <a:ea typeface="+mn-ea"/>
                  </a:endParaRPr>
                </a:p>
              </p:txBody>
            </p:sp>
          </p:grpSp>
          <p:grpSp>
            <p:nvGrpSpPr>
              <p:cNvPr id="2839" name="Graphic 2">
                <a:extLst>
                  <a:ext uri="{FF2B5EF4-FFF2-40B4-BE49-F238E27FC236}">
                    <a16:creationId xmlns:a16="http://schemas.microsoft.com/office/drawing/2014/main" id="{4DDCF1DE-3D57-357A-4590-4636B26EF9AC}"/>
                  </a:ext>
                </a:extLst>
              </p:cNvPr>
              <p:cNvGrpSpPr/>
              <p:nvPr/>
            </p:nvGrpSpPr>
            <p:grpSpPr>
              <a:xfrm>
                <a:off x="4277552" y="3496527"/>
                <a:ext cx="873600" cy="994520"/>
                <a:chOff x="4277552" y="3496527"/>
                <a:chExt cx="873600" cy="994520"/>
              </a:xfrm>
            </p:grpSpPr>
            <p:sp>
              <p:nvSpPr>
                <p:cNvPr id="2841" name="Freeform: Shape 2840">
                  <a:extLst>
                    <a:ext uri="{FF2B5EF4-FFF2-40B4-BE49-F238E27FC236}">
                      <a16:creationId xmlns:a16="http://schemas.microsoft.com/office/drawing/2014/main" id="{298F567E-88AB-2E58-ED1F-F0B182C6AD9C}"/>
                    </a:ext>
                  </a:extLst>
                </p:cNvPr>
                <p:cNvSpPr/>
                <p:nvPr/>
              </p:nvSpPr>
              <p:spPr>
                <a:xfrm>
                  <a:off x="5085931" y="4423371"/>
                  <a:ext cx="65021" cy="67676"/>
                </a:xfrm>
                <a:custGeom>
                  <a:avLst/>
                  <a:gdLst>
                    <a:gd name="connsiteX0" fmla="*/ 36922 w 65021"/>
                    <a:gd name="connsiteY0" fmla="*/ 0 h 67676"/>
                    <a:gd name="connsiteX1" fmla="*/ 64863 w 65021"/>
                    <a:gd name="connsiteY1" fmla="*/ 64664 h 67676"/>
                    <a:gd name="connsiteX2" fmla="*/ 63644 w 65021"/>
                    <a:gd name="connsiteY2" fmla="*/ 67519 h 67676"/>
                    <a:gd name="connsiteX3" fmla="*/ 61870 w 65021"/>
                    <a:gd name="connsiteY3" fmla="*/ 67458 h 67676"/>
                    <a:gd name="connsiteX4" fmla="*/ 0 w 65021"/>
                    <a:gd name="connsiteY4" fmla="*/ 32930 h 676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021" h="67676">
                      <a:moveTo>
                        <a:pt x="36922" y="0"/>
                      </a:moveTo>
                      <a:lnTo>
                        <a:pt x="64863" y="64664"/>
                      </a:lnTo>
                      <a:cubicBezTo>
                        <a:pt x="65315" y="65789"/>
                        <a:pt x="64769" y="67067"/>
                        <a:pt x="63644" y="67519"/>
                      </a:cubicBezTo>
                      <a:cubicBezTo>
                        <a:pt x="63070" y="67749"/>
                        <a:pt x="62426" y="67727"/>
                        <a:pt x="61870" y="67458"/>
                      </a:cubicBezTo>
                      <a:lnTo>
                        <a:pt x="0" y="32930"/>
                      </a:lnTo>
                      <a:close/>
                    </a:path>
                  </a:pathLst>
                </a:custGeom>
                <a:solidFill>
                  <a:srgbClr val="FFA8A7"/>
                </a:solidFill>
                <a:ln w="9963" cap="flat">
                  <a:noFill/>
                  <a:prstDash val="solid"/>
                  <a:miter/>
                </a:ln>
              </p:spPr>
              <p:txBody>
                <a:bodyPr rtlCol="0" anchor="ctr"/>
                <a:lstStyle/>
                <a:p>
                  <a:pPr defTabSz="685783">
                    <a:buClrTx/>
                    <a:defRPr/>
                  </a:pPr>
                  <a:endParaRPr lang="en-US" sz="1350" kern="1200" dirty="0">
                    <a:solidFill>
                      <a:prstClr val="black"/>
                    </a:solidFill>
                    <a:latin typeface="Calibri" panose="020F0502020204030204"/>
                    <a:ea typeface="+mn-ea"/>
                  </a:endParaRPr>
                </a:p>
              </p:txBody>
            </p:sp>
            <p:sp>
              <p:nvSpPr>
                <p:cNvPr id="2842" name="Freeform: Shape 2841">
                  <a:extLst>
                    <a:ext uri="{FF2B5EF4-FFF2-40B4-BE49-F238E27FC236}">
                      <a16:creationId xmlns:a16="http://schemas.microsoft.com/office/drawing/2014/main" id="{94FC54AE-4BA1-DC11-4E2C-91652CB01D8C}"/>
                    </a:ext>
                  </a:extLst>
                </p:cNvPr>
                <p:cNvSpPr/>
                <p:nvPr/>
              </p:nvSpPr>
              <p:spPr>
                <a:xfrm>
                  <a:off x="5134429" y="4475461"/>
                  <a:ext cx="16723" cy="15587"/>
                </a:xfrm>
                <a:custGeom>
                  <a:avLst/>
                  <a:gdLst>
                    <a:gd name="connsiteX0" fmla="*/ 13571 w 16723"/>
                    <a:gd name="connsiteY0" fmla="*/ 15368 h 15587"/>
                    <a:gd name="connsiteX1" fmla="*/ 16504 w 16723"/>
                    <a:gd name="connsiteY1" fmla="*/ 14348 h 15587"/>
                    <a:gd name="connsiteX2" fmla="*/ 16565 w 16723"/>
                    <a:gd name="connsiteY2" fmla="*/ 12574 h 15587"/>
                    <a:gd name="connsiteX3" fmla="*/ 11176 w 16723"/>
                    <a:gd name="connsiteY3" fmla="*/ 0 h 15587"/>
                    <a:gd name="connsiteX4" fmla="*/ 11176 w 16723"/>
                    <a:gd name="connsiteY4" fmla="*/ 0 h 15587"/>
                    <a:gd name="connsiteX5" fmla="*/ 1197 w 16723"/>
                    <a:gd name="connsiteY5" fmla="*/ 7784 h 15587"/>
                    <a:gd name="connsiteX6" fmla="*/ 0 w 16723"/>
                    <a:gd name="connsiteY6" fmla="*/ 7784 h 15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723" h="15587">
                      <a:moveTo>
                        <a:pt x="13571" y="15368"/>
                      </a:moveTo>
                      <a:cubicBezTo>
                        <a:pt x="14663" y="15896"/>
                        <a:pt x="15976" y="15439"/>
                        <a:pt x="16504" y="14348"/>
                      </a:cubicBezTo>
                      <a:cubicBezTo>
                        <a:pt x="16773" y="13792"/>
                        <a:pt x="16795" y="13147"/>
                        <a:pt x="16565" y="12574"/>
                      </a:cubicBezTo>
                      <a:lnTo>
                        <a:pt x="11176" y="0"/>
                      </a:lnTo>
                      <a:lnTo>
                        <a:pt x="11176" y="0"/>
                      </a:lnTo>
                      <a:cubicBezTo>
                        <a:pt x="9625" y="4298"/>
                        <a:pt x="5744" y="7325"/>
                        <a:pt x="1197" y="7784"/>
                      </a:cubicBezTo>
                      <a:lnTo>
                        <a:pt x="0" y="7784"/>
                      </a:lnTo>
                      <a:close/>
                    </a:path>
                  </a:pathLst>
                </a:custGeom>
                <a:solidFill>
                  <a:srgbClr val="263238"/>
                </a:solidFill>
                <a:ln w="9963" cap="flat">
                  <a:noFill/>
                  <a:prstDash val="solid"/>
                  <a:miter/>
                </a:ln>
              </p:spPr>
              <p:txBody>
                <a:bodyPr rtlCol="0" anchor="ctr"/>
                <a:lstStyle/>
                <a:p>
                  <a:pPr defTabSz="685783">
                    <a:buClrTx/>
                    <a:defRPr/>
                  </a:pPr>
                  <a:endParaRPr lang="en-US" sz="1350" kern="1200" dirty="0">
                    <a:solidFill>
                      <a:prstClr val="black"/>
                    </a:solidFill>
                    <a:latin typeface="Calibri" panose="020F0502020204030204"/>
                    <a:ea typeface="+mn-ea"/>
                  </a:endParaRPr>
                </a:p>
              </p:txBody>
            </p:sp>
            <p:sp>
              <p:nvSpPr>
                <p:cNvPr id="2843" name="Freeform: Shape 2842">
                  <a:extLst>
                    <a:ext uri="{FF2B5EF4-FFF2-40B4-BE49-F238E27FC236}">
                      <a16:creationId xmlns:a16="http://schemas.microsoft.com/office/drawing/2014/main" id="{F2F2333B-942B-D56C-B5C8-51C64896B9CB}"/>
                    </a:ext>
                  </a:extLst>
                </p:cNvPr>
                <p:cNvSpPr/>
                <p:nvPr/>
              </p:nvSpPr>
              <p:spPr>
                <a:xfrm>
                  <a:off x="4886652" y="4202637"/>
                  <a:ext cx="236101" cy="253654"/>
                </a:xfrm>
                <a:custGeom>
                  <a:avLst/>
                  <a:gdLst>
                    <a:gd name="connsiteX0" fmla="*/ 0 w 236101"/>
                    <a:gd name="connsiteY0" fmla="*/ 33330 h 253654"/>
                    <a:gd name="connsiteX1" fmla="*/ 4391 w 236101"/>
                    <a:gd name="connsiteY1" fmla="*/ 38219 h 253654"/>
                    <a:gd name="connsiteX2" fmla="*/ 9580 w 236101"/>
                    <a:gd name="connsiteY2" fmla="*/ 44007 h 253654"/>
                    <a:gd name="connsiteX3" fmla="*/ 199180 w 236101"/>
                    <a:gd name="connsiteY3" fmla="*/ 253565 h 253654"/>
                    <a:gd name="connsiteX4" fmla="*/ 221133 w 236101"/>
                    <a:gd name="connsiteY4" fmla="*/ 246779 h 253654"/>
                    <a:gd name="connsiteX5" fmla="*/ 236102 w 236101"/>
                    <a:gd name="connsiteY5" fmla="*/ 220734 h 253654"/>
                    <a:gd name="connsiteX6" fmla="*/ 46502 w 236101"/>
                    <a:gd name="connsiteY6" fmla="*/ 11176 h 253654"/>
                    <a:gd name="connsiteX7" fmla="*/ 36523 w 236101"/>
                    <a:gd name="connsiteY7" fmla="*/ 0 h 253654"/>
                    <a:gd name="connsiteX8" fmla="*/ 0 w 236101"/>
                    <a:gd name="connsiteY8" fmla="*/ 33330 h 2536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101" h="253654">
                      <a:moveTo>
                        <a:pt x="0" y="33330"/>
                      </a:moveTo>
                      <a:lnTo>
                        <a:pt x="4391" y="38219"/>
                      </a:lnTo>
                      <a:lnTo>
                        <a:pt x="9580" y="44007"/>
                      </a:lnTo>
                      <a:lnTo>
                        <a:pt x="199180" y="253565"/>
                      </a:lnTo>
                      <a:cubicBezTo>
                        <a:pt x="207093" y="254165"/>
                        <a:pt x="214939" y="251739"/>
                        <a:pt x="221133" y="246779"/>
                      </a:cubicBezTo>
                      <a:cubicBezTo>
                        <a:pt x="230111" y="241095"/>
                        <a:pt x="235710" y="231352"/>
                        <a:pt x="236102" y="220734"/>
                      </a:cubicBezTo>
                      <a:lnTo>
                        <a:pt x="46502" y="11176"/>
                      </a:lnTo>
                      <a:lnTo>
                        <a:pt x="36523" y="0"/>
                      </a:lnTo>
                      <a:cubicBezTo>
                        <a:pt x="42710" y="7684"/>
                        <a:pt x="6287" y="40814"/>
                        <a:pt x="0" y="33330"/>
                      </a:cubicBezTo>
                      <a:close/>
                    </a:path>
                  </a:pathLst>
                </a:custGeom>
                <a:solidFill>
                  <a:srgbClr val="407BFF"/>
                </a:solidFill>
                <a:ln w="9963" cap="flat">
                  <a:noFill/>
                  <a:prstDash val="solid"/>
                  <a:miter/>
                </a:ln>
              </p:spPr>
              <p:txBody>
                <a:bodyPr rtlCol="0" anchor="ctr"/>
                <a:lstStyle/>
                <a:p>
                  <a:pPr defTabSz="685783">
                    <a:buClrTx/>
                    <a:defRPr/>
                  </a:pPr>
                  <a:endParaRPr lang="en-US" sz="1350" kern="1200" dirty="0">
                    <a:solidFill>
                      <a:prstClr val="black"/>
                    </a:solidFill>
                    <a:latin typeface="Calibri" panose="020F0502020204030204"/>
                    <a:ea typeface="+mn-ea"/>
                  </a:endParaRPr>
                </a:p>
              </p:txBody>
            </p:sp>
            <p:sp>
              <p:nvSpPr>
                <p:cNvPr id="2844" name="Freeform: Shape 2843">
                  <a:extLst>
                    <a:ext uri="{FF2B5EF4-FFF2-40B4-BE49-F238E27FC236}">
                      <a16:creationId xmlns:a16="http://schemas.microsoft.com/office/drawing/2014/main" id="{9F840A84-C64E-632C-E1AF-832F860637B0}"/>
                    </a:ext>
                  </a:extLst>
                </p:cNvPr>
                <p:cNvSpPr/>
                <p:nvPr/>
              </p:nvSpPr>
              <p:spPr>
                <a:xfrm>
                  <a:off x="4903217" y="4220998"/>
                  <a:ext cx="47674" cy="45273"/>
                </a:xfrm>
                <a:custGeom>
                  <a:avLst/>
                  <a:gdLst>
                    <a:gd name="connsiteX0" fmla="*/ 0 w 47674"/>
                    <a:gd name="connsiteY0" fmla="*/ 33330 h 45273"/>
                    <a:gd name="connsiteX1" fmla="*/ 9979 w 47674"/>
                    <a:gd name="connsiteY1" fmla="*/ 44107 h 45273"/>
                    <a:gd name="connsiteX2" fmla="*/ 29937 w 47674"/>
                    <a:gd name="connsiteY2" fmla="*/ 37022 h 45273"/>
                    <a:gd name="connsiteX3" fmla="*/ 46901 w 47674"/>
                    <a:gd name="connsiteY3" fmla="*/ 10777 h 45273"/>
                    <a:gd name="connsiteX4" fmla="*/ 39716 w 47674"/>
                    <a:gd name="connsiteY4" fmla="*/ 2794 h 45273"/>
                    <a:gd name="connsiteX5" fmla="*/ 37022 w 47674"/>
                    <a:gd name="connsiteY5" fmla="*/ 0 h 45273"/>
                    <a:gd name="connsiteX6" fmla="*/ 20157 w 47674"/>
                    <a:gd name="connsiteY6" fmla="*/ 26345 h 45273"/>
                    <a:gd name="connsiteX7" fmla="*/ 998 w 47674"/>
                    <a:gd name="connsiteY7" fmla="*/ 33629 h 45273"/>
                    <a:gd name="connsiteX8" fmla="*/ 998 w 47674"/>
                    <a:gd name="connsiteY8" fmla="*/ 33629 h 45273"/>
                    <a:gd name="connsiteX9" fmla="*/ 0 w 47674"/>
                    <a:gd name="connsiteY9" fmla="*/ 33330 h 452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7674" h="45273">
                      <a:moveTo>
                        <a:pt x="0" y="33330"/>
                      </a:moveTo>
                      <a:lnTo>
                        <a:pt x="9979" y="44107"/>
                      </a:lnTo>
                      <a:cubicBezTo>
                        <a:pt x="12773" y="47400"/>
                        <a:pt x="21255" y="43309"/>
                        <a:pt x="29937" y="37022"/>
                      </a:cubicBezTo>
                      <a:cubicBezTo>
                        <a:pt x="41013" y="28739"/>
                        <a:pt x="50493" y="15068"/>
                        <a:pt x="46901" y="10777"/>
                      </a:cubicBezTo>
                      <a:lnTo>
                        <a:pt x="39716" y="2794"/>
                      </a:lnTo>
                      <a:lnTo>
                        <a:pt x="37022" y="0"/>
                      </a:lnTo>
                      <a:cubicBezTo>
                        <a:pt x="40714" y="4291"/>
                        <a:pt x="31234" y="17962"/>
                        <a:pt x="20157" y="26345"/>
                      </a:cubicBezTo>
                      <a:cubicBezTo>
                        <a:pt x="12174" y="32332"/>
                        <a:pt x="3992" y="36323"/>
                        <a:pt x="998" y="33629"/>
                      </a:cubicBezTo>
                      <a:lnTo>
                        <a:pt x="998" y="33629"/>
                      </a:lnTo>
                      <a:cubicBezTo>
                        <a:pt x="998" y="33629"/>
                        <a:pt x="100" y="33529"/>
                        <a:pt x="0" y="33330"/>
                      </a:cubicBezTo>
                      <a:close/>
                    </a:path>
                  </a:pathLst>
                </a:custGeom>
                <a:solidFill>
                  <a:srgbClr val="EBEBEB"/>
                </a:solidFill>
                <a:ln w="9963" cap="flat">
                  <a:noFill/>
                  <a:prstDash val="solid"/>
                  <a:miter/>
                </a:ln>
              </p:spPr>
              <p:txBody>
                <a:bodyPr rtlCol="0" anchor="ctr"/>
                <a:lstStyle/>
                <a:p>
                  <a:pPr defTabSz="685783">
                    <a:buClrTx/>
                    <a:defRPr/>
                  </a:pPr>
                  <a:endParaRPr lang="en-US" sz="1350" kern="1200" dirty="0">
                    <a:solidFill>
                      <a:prstClr val="black"/>
                    </a:solidFill>
                    <a:latin typeface="Calibri" panose="020F0502020204030204"/>
                    <a:ea typeface="+mn-ea"/>
                  </a:endParaRPr>
                </a:p>
              </p:txBody>
            </p:sp>
            <p:sp>
              <p:nvSpPr>
                <p:cNvPr id="2845" name="Freeform: Shape 2844">
                  <a:extLst>
                    <a:ext uri="{FF2B5EF4-FFF2-40B4-BE49-F238E27FC236}">
                      <a16:creationId xmlns:a16="http://schemas.microsoft.com/office/drawing/2014/main" id="{52192569-91A7-968C-6EA9-C2DF95920796}"/>
                    </a:ext>
                  </a:extLst>
                </p:cNvPr>
                <p:cNvSpPr/>
                <p:nvPr/>
              </p:nvSpPr>
              <p:spPr>
                <a:xfrm>
                  <a:off x="4895733" y="4212915"/>
                  <a:ext cx="47148" cy="45194"/>
                </a:xfrm>
                <a:custGeom>
                  <a:avLst/>
                  <a:gdLst>
                    <a:gd name="connsiteX0" fmla="*/ 9979 w 47148"/>
                    <a:gd name="connsiteY0" fmla="*/ 44107 h 45194"/>
                    <a:gd name="connsiteX1" fmla="*/ 46402 w 47148"/>
                    <a:gd name="connsiteY1" fmla="*/ 10777 h 45194"/>
                    <a:gd name="connsiteX2" fmla="*/ 36423 w 47148"/>
                    <a:gd name="connsiteY2" fmla="*/ 0 h 45194"/>
                    <a:gd name="connsiteX3" fmla="*/ 0 w 47148"/>
                    <a:gd name="connsiteY3" fmla="*/ 33330 h 45194"/>
                  </a:gdLst>
                  <a:ahLst/>
                  <a:cxnLst>
                    <a:cxn ang="0">
                      <a:pos x="connsiteX0" y="connsiteY0"/>
                    </a:cxn>
                    <a:cxn ang="0">
                      <a:pos x="connsiteX1" y="connsiteY1"/>
                    </a:cxn>
                    <a:cxn ang="0">
                      <a:pos x="connsiteX2" y="connsiteY2"/>
                    </a:cxn>
                    <a:cxn ang="0">
                      <a:pos x="connsiteX3" y="connsiteY3"/>
                    </a:cxn>
                  </a:cxnLst>
                  <a:rect l="l" t="t" r="r" b="b"/>
                  <a:pathLst>
                    <a:path w="47148" h="45194">
                      <a:moveTo>
                        <a:pt x="9979" y="44107"/>
                      </a:moveTo>
                      <a:cubicBezTo>
                        <a:pt x="16266" y="51591"/>
                        <a:pt x="52788" y="18261"/>
                        <a:pt x="46402" y="10777"/>
                      </a:cubicBezTo>
                      <a:lnTo>
                        <a:pt x="36423" y="0"/>
                      </a:lnTo>
                      <a:cubicBezTo>
                        <a:pt x="42810" y="7484"/>
                        <a:pt x="6486" y="40814"/>
                        <a:pt x="0" y="33330"/>
                      </a:cubicBezTo>
                      <a:close/>
                    </a:path>
                  </a:pathLst>
                </a:custGeom>
                <a:solidFill>
                  <a:srgbClr val="407BFF"/>
                </a:solidFill>
                <a:ln w="9963" cap="flat">
                  <a:noFill/>
                  <a:prstDash val="solid"/>
                  <a:miter/>
                </a:ln>
              </p:spPr>
              <p:txBody>
                <a:bodyPr rtlCol="0" anchor="ctr"/>
                <a:lstStyle/>
                <a:p>
                  <a:pPr defTabSz="685783">
                    <a:buClrTx/>
                    <a:defRPr/>
                  </a:pPr>
                  <a:endParaRPr lang="en-US" sz="1350" kern="1200" dirty="0">
                    <a:solidFill>
                      <a:prstClr val="black"/>
                    </a:solidFill>
                    <a:latin typeface="Calibri" panose="020F0502020204030204"/>
                    <a:ea typeface="+mn-ea"/>
                  </a:endParaRPr>
                </a:p>
              </p:txBody>
            </p:sp>
            <p:sp>
              <p:nvSpPr>
                <p:cNvPr id="2846" name="Freeform: Shape 2845">
                  <a:extLst>
                    <a:ext uri="{FF2B5EF4-FFF2-40B4-BE49-F238E27FC236}">
                      <a16:creationId xmlns:a16="http://schemas.microsoft.com/office/drawing/2014/main" id="{528F0299-FBC6-C591-7204-4F079263CC57}"/>
                    </a:ext>
                  </a:extLst>
                </p:cNvPr>
                <p:cNvSpPr/>
                <p:nvPr/>
              </p:nvSpPr>
              <p:spPr>
                <a:xfrm>
                  <a:off x="4886652" y="4202836"/>
                  <a:ext cx="47492" cy="44934"/>
                </a:xfrm>
                <a:custGeom>
                  <a:avLst/>
                  <a:gdLst>
                    <a:gd name="connsiteX0" fmla="*/ 0 w 47492"/>
                    <a:gd name="connsiteY0" fmla="*/ 33130 h 44934"/>
                    <a:gd name="connsiteX1" fmla="*/ 9979 w 47492"/>
                    <a:gd name="connsiteY1" fmla="*/ 43808 h 44934"/>
                    <a:gd name="connsiteX2" fmla="*/ 47101 w 47492"/>
                    <a:gd name="connsiteY2" fmla="*/ 11176 h 44934"/>
                    <a:gd name="connsiteX3" fmla="*/ 47101 w 47492"/>
                    <a:gd name="connsiteY3" fmla="*/ 10678 h 44934"/>
                    <a:gd name="connsiteX4" fmla="*/ 37122 w 47492"/>
                    <a:gd name="connsiteY4" fmla="*/ 0 h 44934"/>
                    <a:gd name="connsiteX5" fmla="*/ 0 w 47492"/>
                    <a:gd name="connsiteY5" fmla="*/ 33130 h 44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7492" h="44934">
                      <a:moveTo>
                        <a:pt x="0" y="33130"/>
                      </a:moveTo>
                      <a:lnTo>
                        <a:pt x="9979" y="43808"/>
                      </a:lnTo>
                      <a:cubicBezTo>
                        <a:pt x="16166" y="51292"/>
                        <a:pt x="51591" y="19359"/>
                        <a:pt x="47101" y="11176"/>
                      </a:cubicBezTo>
                      <a:lnTo>
                        <a:pt x="47101" y="10678"/>
                      </a:lnTo>
                      <a:lnTo>
                        <a:pt x="37122" y="0"/>
                      </a:lnTo>
                      <a:cubicBezTo>
                        <a:pt x="42710" y="7484"/>
                        <a:pt x="6287" y="40614"/>
                        <a:pt x="0" y="33130"/>
                      </a:cubicBezTo>
                      <a:close/>
                    </a:path>
                  </a:pathLst>
                </a:custGeom>
                <a:solidFill>
                  <a:srgbClr val="EBEBEB"/>
                </a:solidFill>
                <a:ln w="9963" cap="flat">
                  <a:noFill/>
                  <a:prstDash val="solid"/>
                  <a:miter/>
                </a:ln>
              </p:spPr>
              <p:txBody>
                <a:bodyPr rtlCol="0" anchor="ctr"/>
                <a:lstStyle/>
                <a:p>
                  <a:pPr defTabSz="685783">
                    <a:buClrTx/>
                    <a:defRPr/>
                  </a:pPr>
                  <a:endParaRPr lang="en-US" sz="1350" kern="1200" dirty="0">
                    <a:solidFill>
                      <a:prstClr val="black"/>
                    </a:solidFill>
                    <a:latin typeface="Calibri" panose="020F0502020204030204"/>
                    <a:ea typeface="+mn-ea"/>
                  </a:endParaRPr>
                </a:p>
              </p:txBody>
            </p:sp>
            <p:sp>
              <p:nvSpPr>
                <p:cNvPr id="2847" name="Freeform: Shape 2846">
                  <a:extLst>
                    <a:ext uri="{FF2B5EF4-FFF2-40B4-BE49-F238E27FC236}">
                      <a16:creationId xmlns:a16="http://schemas.microsoft.com/office/drawing/2014/main" id="{0FE7A7E5-C0B8-9DA9-81DB-07846BB4AE2A}"/>
                    </a:ext>
                  </a:extLst>
                </p:cNvPr>
                <p:cNvSpPr/>
                <p:nvPr/>
              </p:nvSpPr>
              <p:spPr>
                <a:xfrm>
                  <a:off x="4886552" y="4221896"/>
                  <a:ext cx="264242" cy="269134"/>
                </a:xfrm>
                <a:custGeom>
                  <a:avLst/>
                  <a:gdLst>
                    <a:gd name="connsiteX0" fmla="*/ 263643 w 264242"/>
                    <a:gd name="connsiteY0" fmla="*/ 268733 h 269134"/>
                    <a:gd name="connsiteX1" fmla="*/ 264242 w 264242"/>
                    <a:gd name="connsiteY1" fmla="*/ 266138 h 269134"/>
                    <a:gd name="connsiteX2" fmla="*/ 226821 w 264242"/>
                    <a:gd name="connsiteY2" fmla="*/ 223029 h 269134"/>
                    <a:gd name="connsiteX3" fmla="*/ 26145 w 264242"/>
                    <a:gd name="connsiteY3" fmla="*/ 1297 h 269134"/>
                    <a:gd name="connsiteX4" fmla="*/ 26145 w 264242"/>
                    <a:gd name="connsiteY4" fmla="*/ 0 h 269134"/>
                    <a:gd name="connsiteX5" fmla="*/ 0 w 264242"/>
                    <a:gd name="connsiteY5" fmla="*/ 13970 h 269134"/>
                    <a:gd name="connsiteX6" fmla="*/ 4391 w 264242"/>
                    <a:gd name="connsiteY6" fmla="*/ 18860 h 269134"/>
                    <a:gd name="connsiteX7" fmla="*/ 9580 w 264242"/>
                    <a:gd name="connsiteY7" fmla="*/ 24648 h 269134"/>
                    <a:gd name="connsiteX8" fmla="*/ 199179 w 264242"/>
                    <a:gd name="connsiteY8" fmla="*/ 234206 h 269134"/>
                    <a:gd name="connsiteX9" fmla="*/ 199179 w 264242"/>
                    <a:gd name="connsiteY9" fmla="*/ 234206 h 269134"/>
                    <a:gd name="connsiteX10" fmla="*/ 261049 w 264242"/>
                    <a:gd name="connsiteY10" fmla="*/ 268733 h 269134"/>
                    <a:gd name="connsiteX11" fmla="*/ 263643 w 264242"/>
                    <a:gd name="connsiteY11" fmla="*/ 268733 h 269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64242" h="269134">
                      <a:moveTo>
                        <a:pt x="263643" y="268733"/>
                      </a:moveTo>
                      <a:lnTo>
                        <a:pt x="264242" y="266138"/>
                      </a:lnTo>
                      <a:lnTo>
                        <a:pt x="226821" y="223029"/>
                      </a:lnTo>
                      <a:lnTo>
                        <a:pt x="26145" y="1297"/>
                      </a:lnTo>
                      <a:cubicBezTo>
                        <a:pt x="26843" y="599"/>
                        <a:pt x="26843" y="199"/>
                        <a:pt x="26145" y="0"/>
                      </a:cubicBezTo>
                      <a:cubicBezTo>
                        <a:pt x="16166" y="9979"/>
                        <a:pt x="3493" y="18262"/>
                        <a:pt x="0" y="13970"/>
                      </a:cubicBezTo>
                      <a:lnTo>
                        <a:pt x="4391" y="18860"/>
                      </a:lnTo>
                      <a:lnTo>
                        <a:pt x="9580" y="24648"/>
                      </a:lnTo>
                      <a:lnTo>
                        <a:pt x="199179" y="234206"/>
                      </a:lnTo>
                      <a:lnTo>
                        <a:pt x="199179" y="234206"/>
                      </a:lnTo>
                      <a:lnTo>
                        <a:pt x="261049" y="268733"/>
                      </a:lnTo>
                      <a:cubicBezTo>
                        <a:pt x="261831" y="269268"/>
                        <a:pt x="262862" y="269268"/>
                        <a:pt x="263643" y="268733"/>
                      </a:cubicBezTo>
                      <a:close/>
                    </a:path>
                  </a:pathLst>
                </a:custGeom>
                <a:solidFill>
                  <a:srgbClr val="000000">
                    <a:alpha val="15000"/>
                  </a:srgbClr>
                </a:solidFill>
                <a:ln w="9963" cap="flat">
                  <a:noFill/>
                  <a:prstDash val="solid"/>
                  <a:miter/>
                </a:ln>
              </p:spPr>
              <p:txBody>
                <a:bodyPr rtlCol="0" anchor="ctr"/>
                <a:lstStyle/>
                <a:p>
                  <a:pPr defTabSz="685783">
                    <a:buClrTx/>
                    <a:defRPr/>
                  </a:pPr>
                  <a:endParaRPr lang="en-US" sz="1350" kern="1200" dirty="0">
                    <a:solidFill>
                      <a:prstClr val="black"/>
                    </a:solidFill>
                    <a:latin typeface="Calibri" panose="020F0502020204030204"/>
                    <a:ea typeface="+mn-ea"/>
                  </a:endParaRPr>
                </a:p>
              </p:txBody>
            </p:sp>
            <p:sp>
              <p:nvSpPr>
                <p:cNvPr id="2848" name="Freeform: Shape 2847">
                  <a:extLst>
                    <a:ext uri="{FF2B5EF4-FFF2-40B4-BE49-F238E27FC236}">
                      <a16:creationId xmlns:a16="http://schemas.microsoft.com/office/drawing/2014/main" id="{A503C017-4F9A-BD05-930A-667F23425C69}"/>
                    </a:ext>
                  </a:extLst>
                </p:cNvPr>
                <p:cNvSpPr/>
                <p:nvPr/>
              </p:nvSpPr>
              <p:spPr>
                <a:xfrm>
                  <a:off x="4843724" y="4154488"/>
                  <a:ext cx="80212" cy="82562"/>
                </a:xfrm>
                <a:custGeom>
                  <a:avLst/>
                  <a:gdLst>
                    <a:gd name="connsiteX0" fmla="*/ 2014 w 80212"/>
                    <a:gd name="connsiteY0" fmla="*/ 36075 h 82562"/>
                    <a:gd name="connsiteX1" fmla="*/ 42928 w 80212"/>
                    <a:gd name="connsiteY1" fmla="*/ 81379 h 82562"/>
                    <a:gd name="connsiteX2" fmla="*/ 62287 w 80212"/>
                    <a:gd name="connsiteY2" fmla="*/ 74493 h 82562"/>
                    <a:gd name="connsiteX3" fmla="*/ 79450 w 80212"/>
                    <a:gd name="connsiteY3" fmla="*/ 48249 h 82562"/>
                    <a:gd name="connsiteX4" fmla="*/ 79450 w 80212"/>
                    <a:gd name="connsiteY4" fmla="*/ 48249 h 82562"/>
                    <a:gd name="connsiteX5" fmla="*/ 38437 w 80212"/>
                    <a:gd name="connsiteY5" fmla="*/ 2845 h 82562"/>
                    <a:gd name="connsiteX6" fmla="*/ 2413 w 80212"/>
                    <a:gd name="connsiteY6" fmla="*/ 21904 h 82562"/>
                    <a:gd name="connsiteX7" fmla="*/ 2014 w 80212"/>
                    <a:gd name="connsiteY7" fmla="*/ 36075 h 82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0212" h="82562">
                      <a:moveTo>
                        <a:pt x="2014" y="36075"/>
                      </a:moveTo>
                      <a:lnTo>
                        <a:pt x="42928" y="81379"/>
                      </a:lnTo>
                      <a:cubicBezTo>
                        <a:pt x="45622" y="84672"/>
                        <a:pt x="54004" y="80680"/>
                        <a:pt x="62287" y="74493"/>
                      </a:cubicBezTo>
                      <a:cubicBezTo>
                        <a:pt x="73363" y="66211"/>
                        <a:pt x="83043" y="52540"/>
                        <a:pt x="79450" y="48249"/>
                      </a:cubicBezTo>
                      <a:lnTo>
                        <a:pt x="79450" y="48249"/>
                      </a:lnTo>
                      <a:lnTo>
                        <a:pt x="38437" y="2845"/>
                      </a:lnTo>
                      <a:cubicBezTo>
                        <a:pt x="30254" y="-6236"/>
                        <a:pt x="9897" y="8133"/>
                        <a:pt x="2413" y="21904"/>
                      </a:cubicBezTo>
                      <a:cubicBezTo>
                        <a:pt x="-652" y="26086"/>
                        <a:pt x="-811" y="31727"/>
                        <a:pt x="2014" y="36075"/>
                      </a:cubicBezTo>
                      <a:close/>
                    </a:path>
                  </a:pathLst>
                </a:custGeom>
                <a:solidFill>
                  <a:srgbClr val="F28F8F"/>
                </a:solidFill>
                <a:ln w="9963" cap="flat">
                  <a:noFill/>
                  <a:prstDash val="solid"/>
                  <a:miter/>
                </a:ln>
              </p:spPr>
              <p:txBody>
                <a:bodyPr rtlCol="0" anchor="ctr"/>
                <a:lstStyle/>
                <a:p>
                  <a:pPr defTabSz="685783">
                    <a:buClrTx/>
                    <a:defRPr/>
                  </a:pPr>
                  <a:endParaRPr lang="en-US" sz="1350" kern="1200" dirty="0">
                    <a:solidFill>
                      <a:prstClr val="black"/>
                    </a:solidFill>
                    <a:latin typeface="Calibri" panose="020F0502020204030204"/>
                    <a:ea typeface="+mn-ea"/>
                  </a:endParaRPr>
                </a:p>
              </p:txBody>
            </p:sp>
            <p:sp>
              <p:nvSpPr>
                <p:cNvPr id="2849" name="Freeform: Shape 2848">
                  <a:extLst>
                    <a:ext uri="{FF2B5EF4-FFF2-40B4-BE49-F238E27FC236}">
                      <a16:creationId xmlns:a16="http://schemas.microsoft.com/office/drawing/2014/main" id="{EF9EB5EC-B0AE-89DE-E2CD-82794442ACBD}"/>
                    </a:ext>
                  </a:extLst>
                </p:cNvPr>
                <p:cNvSpPr/>
                <p:nvPr/>
              </p:nvSpPr>
              <p:spPr>
                <a:xfrm>
                  <a:off x="4843985" y="4154391"/>
                  <a:ext cx="39536" cy="38518"/>
                </a:xfrm>
                <a:custGeom>
                  <a:avLst/>
                  <a:gdLst>
                    <a:gd name="connsiteX0" fmla="*/ 18518 w 39536"/>
                    <a:gd name="connsiteY0" fmla="*/ 35772 h 38518"/>
                    <a:gd name="connsiteX1" fmla="*/ 39474 w 39536"/>
                    <a:gd name="connsiteY1" fmla="*/ 9128 h 38518"/>
                    <a:gd name="connsiteX2" fmla="*/ 36680 w 39536"/>
                    <a:gd name="connsiteY2" fmla="*/ 1545 h 38518"/>
                    <a:gd name="connsiteX3" fmla="*/ 2152 w 39536"/>
                    <a:gd name="connsiteY3" fmla="*/ 21502 h 38518"/>
                    <a:gd name="connsiteX4" fmla="*/ 2152 w 39536"/>
                    <a:gd name="connsiteY4" fmla="*/ 35572 h 38518"/>
                    <a:gd name="connsiteX5" fmla="*/ 18518 w 39536"/>
                    <a:gd name="connsiteY5" fmla="*/ 35772 h 385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536" h="38518">
                      <a:moveTo>
                        <a:pt x="18518" y="35772"/>
                      </a:moveTo>
                      <a:cubicBezTo>
                        <a:pt x="29255" y="30619"/>
                        <a:pt x="36996" y="20778"/>
                        <a:pt x="39474" y="9128"/>
                      </a:cubicBezTo>
                      <a:cubicBezTo>
                        <a:pt x="39813" y="6299"/>
                        <a:pt x="38774" y="3478"/>
                        <a:pt x="36680" y="1545"/>
                      </a:cubicBezTo>
                      <a:cubicBezTo>
                        <a:pt x="27798" y="-4643"/>
                        <a:pt x="9237" y="8929"/>
                        <a:pt x="2152" y="21502"/>
                      </a:cubicBezTo>
                      <a:cubicBezTo>
                        <a:pt x="-717" y="25753"/>
                        <a:pt x="-717" y="31321"/>
                        <a:pt x="2152" y="35572"/>
                      </a:cubicBezTo>
                      <a:cubicBezTo>
                        <a:pt x="4647" y="39364"/>
                        <a:pt x="11034" y="39564"/>
                        <a:pt x="18518" y="35772"/>
                      </a:cubicBezTo>
                      <a:close/>
                    </a:path>
                  </a:pathLst>
                </a:custGeom>
                <a:solidFill>
                  <a:srgbClr val="000000">
                    <a:alpha val="10000"/>
                  </a:srgbClr>
                </a:solidFill>
                <a:ln w="9963" cap="flat">
                  <a:noFill/>
                  <a:prstDash val="solid"/>
                  <a:miter/>
                </a:ln>
              </p:spPr>
              <p:txBody>
                <a:bodyPr rtlCol="0" anchor="ctr"/>
                <a:lstStyle/>
                <a:p>
                  <a:pPr defTabSz="685783">
                    <a:buClrTx/>
                    <a:defRPr/>
                  </a:pPr>
                  <a:endParaRPr lang="en-US" sz="1350" kern="1200" dirty="0">
                    <a:solidFill>
                      <a:prstClr val="black"/>
                    </a:solidFill>
                    <a:latin typeface="Calibri" panose="020F0502020204030204"/>
                    <a:ea typeface="+mn-ea"/>
                  </a:endParaRPr>
                </a:p>
              </p:txBody>
            </p:sp>
            <p:sp>
              <p:nvSpPr>
                <p:cNvPr id="2850" name="Freeform: Shape 2849">
                  <a:extLst>
                    <a:ext uri="{FF2B5EF4-FFF2-40B4-BE49-F238E27FC236}">
                      <a16:creationId xmlns:a16="http://schemas.microsoft.com/office/drawing/2014/main" id="{2EA15BD0-68E4-44B2-180B-3D452D9373CF}"/>
                    </a:ext>
                  </a:extLst>
                </p:cNvPr>
                <p:cNvSpPr/>
                <p:nvPr/>
              </p:nvSpPr>
              <p:spPr>
                <a:xfrm>
                  <a:off x="4996221" y="4283366"/>
                  <a:ext cx="66563" cy="60172"/>
                </a:xfrm>
                <a:custGeom>
                  <a:avLst/>
                  <a:gdLst>
                    <a:gd name="connsiteX0" fmla="*/ 0 w 66563"/>
                    <a:gd name="connsiteY0" fmla="*/ 0 h 60172"/>
                    <a:gd name="connsiteX1" fmla="*/ 37521 w 66563"/>
                    <a:gd name="connsiteY1" fmla="*/ 20557 h 60172"/>
                    <a:gd name="connsiteX2" fmla="*/ 66560 w 66563"/>
                    <a:gd name="connsiteY2" fmla="*/ 46203 h 60172"/>
                    <a:gd name="connsiteX3" fmla="*/ 54385 w 66563"/>
                    <a:gd name="connsiteY3" fmla="*/ 60173 h 60172"/>
                  </a:gdLst>
                  <a:ahLst/>
                  <a:cxnLst>
                    <a:cxn ang="0">
                      <a:pos x="connsiteX0" y="connsiteY0"/>
                    </a:cxn>
                    <a:cxn ang="0">
                      <a:pos x="connsiteX1" y="connsiteY1"/>
                    </a:cxn>
                    <a:cxn ang="0">
                      <a:pos x="connsiteX2" y="connsiteY2"/>
                    </a:cxn>
                    <a:cxn ang="0">
                      <a:pos x="connsiteX3" y="connsiteY3"/>
                    </a:cxn>
                  </a:cxnLst>
                  <a:rect l="l" t="t" r="r" b="b"/>
                  <a:pathLst>
                    <a:path w="66563" h="60172">
                      <a:moveTo>
                        <a:pt x="0" y="0"/>
                      </a:moveTo>
                      <a:cubicBezTo>
                        <a:pt x="15021" y="652"/>
                        <a:pt x="28886" y="8248"/>
                        <a:pt x="37521" y="20557"/>
                      </a:cubicBezTo>
                      <a:cubicBezTo>
                        <a:pt x="48298" y="32531"/>
                        <a:pt x="66859" y="39217"/>
                        <a:pt x="66560" y="46203"/>
                      </a:cubicBezTo>
                      <a:cubicBezTo>
                        <a:pt x="66260" y="53188"/>
                        <a:pt x="54385" y="60173"/>
                        <a:pt x="54385" y="60173"/>
                      </a:cubicBezTo>
                      <a:close/>
                    </a:path>
                  </a:pathLst>
                </a:custGeom>
                <a:solidFill>
                  <a:srgbClr val="F28F8F"/>
                </a:solidFill>
                <a:ln w="9963" cap="flat">
                  <a:noFill/>
                  <a:prstDash val="solid"/>
                  <a:miter/>
                </a:ln>
              </p:spPr>
              <p:txBody>
                <a:bodyPr rtlCol="0" anchor="ctr"/>
                <a:lstStyle/>
                <a:p>
                  <a:pPr defTabSz="685783">
                    <a:buClrTx/>
                    <a:defRPr/>
                  </a:pPr>
                  <a:endParaRPr lang="en-US" sz="1350" kern="1200" dirty="0">
                    <a:solidFill>
                      <a:prstClr val="black"/>
                    </a:solidFill>
                    <a:latin typeface="Calibri" panose="020F0502020204030204"/>
                    <a:ea typeface="+mn-ea"/>
                  </a:endParaRPr>
                </a:p>
              </p:txBody>
            </p:sp>
            <p:sp>
              <p:nvSpPr>
                <p:cNvPr id="2851" name="Freeform: Shape 2850">
                  <a:extLst>
                    <a:ext uri="{FF2B5EF4-FFF2-40B4-BE49-F238E27FC236}">
                      <a16:creationId xmlns:a16="http://schemas.microsoft.com/office/drawing/2014/main" id="{D4FF8426-F416-3AF7-B8B5-F574AD3BBB76}"/>
                    </a:ext>
                  </a:extLst>
                </p:cNvPr>
                <p:cNvSpPr/>
                <p:nvPr/>
              </p:nvSpPr>
              <p:spPr>
                <a:xfrm>
                  <a:off x="4277552" y="3496527"/>
                  <a:ext cx="863872" cy="975238"/>
                </a:xfrm>
                <a:custGeom>
                  <a:avLst/>
                  <a:gdLst>
                    <a:gd name="connsiteX0" fmla="*/ 656201 w 863872"/>
                    <a:gd name="connsiteY0" fmla="*/ 974742 h 975238"/>
                    <a:gd name="connsiteX1" fmla="*/ 732939 w 863872"/>
                    <a:gd name="connsiteY1" fmla="*/ 956680 h 975238"/>
                    <a:gd name="connsiteX2" fmla="*/ 749504 w 863872"/>
                    <a:gd name="connsiteY2" fmla="*/ 945105 h 975238"/>
                    <a:gd name="connsiteX3" fmla="*/ 763574 w 863872"/>
                    <a:gd name="connsiteY3" fmla="*/ 937221 h 975238"/>
                    <a:gd name="connsiteX4" fmla="*/ 776347 w 863872"/>
                    <a:gd name="connsiteY4" fmla="*/ 934926 h 975238"/>
                    <a:gd name="connsiteX5" fmla="*/ 798900 w 863872"/>
                    <a:gd name="connsiteY5" fmla="*/ 914969 h 975238"/>
                    <a:gd name="connsiteX6" fmla="*/ 801295 w 863872"/>
                    <a:gd name="connsiteY6" fmla="*/ 909181 h 975238"/>
                    <a:gd name="connsiteX7" fmla="*/ 805985 w 863872"/>
                    <a:gd name="connsiteY7" fmla="*/ 905289 h 975238"/>
                    <a:gd name="connsiteX8" fmla="*/ 812471 w 863872"/>
                    <a:gd name="connsiteY8" fmla="*/ 906386 h 975238"/>
                    <a:gd name="connsiteX9" fmla="*/ 835722 w 863872"/>
                    <a:gd name="connsiteY9" fmla="*/ 914369 h 975238"/>
                    <a:gd name="connsiteX10" fmla="*/ 853983 w 863872"/>
                    <a:gd name="connsiteY10" fmla="*/ 913571 h 975238"/>
                    <a:gd name="connsiteX11" fmla="*/ 862266 w 863872"/>
                    <a:gd name="connsiteY11" fmla="*/ 901397 h 975238"/>
                    <a:gd name="connsiteX12" fmla="*/ 842308 w 863872"/>
                    <a:gd name="connsiteY12" fmla="*/ 880841 h 975238"/>
                    <a:gd name="connsiteX13" fmla="*/ 744814 w 863872"/>
                    <a:gd name="connsiteY13" fmla="*/ 827753 h 975238"/>
                    <a:gd name="connsiteX14" fmla="*/ 684940 w 863872"/>
                    <a:gd name="connsiteY14" fmla="*/ 807795 h 975238"/>
                    <a:gd name="connsiteX15" fmla="*/ 661789 w 863872"/>
                    <a:gd name="connsiteY15" fmla="*/ 797816 h 975238"/>
                    <a:gd name="connsiteX16" fmla="*/ 651810 w 863872"/>
                    <a:gd name="connsiteY16" fmla="*/ 787138 h 975238"/>
                    <a:gd name="connsiteX17" fmla="*/ 628659 w 863872"/>
                    <a:gd name="connsiteY17" fmla="*/ 788536 h 975238"/>
                    <a:gd name="connsiteX18" fmla="*/ 590240 w 863872"/>
                    <a:gd name="connsiteY18" fmla="*/ 800809 h 975238"/>
                    <a:gd name="connsiteX19" fmla="*/ 472489 w 863872"/>
                    <a:gd name="connsiteY19" fmla="*/ 781450 h 975238"/>
                    <a:gd name="connsiteX20" fmla="*/ 201860 w 863872"/>
                    <a:gd name="connsiteY20" fmla="*/ 670285 h 975238"/>
                    <a:gd name="connsiteX21" fmla="*/ 251755 w 863872"/>
                    <a:gd name="connsiteY21" fmla="*/ 304258 h 975238"/>
                    <a:gd name="connsiteX22" fmla="*/ 230400 w 863872"/>
                    <a:gd name="connsiteY22" fmla="*/ 0 h 975238"/>
                    <a:gd name="connsiteX23" fmla="*/ 93988 w 863872"/>
                    <a:gd name="connsiteY23" fmla="*/ 71948 h 975238"/>
                    <a:gd name="connsiteX24" fmla="*/ 37607 w 863872"/>
                    <a:gd name="connsiteY24" fmla="*/ 238796 h 975238"/>
                    <a:gd name="connsiteX25" fmla="*/ 86 w 863872"/>
                    <a:gd name="connsiteY25" fmla="*/ 711398 h 975238"/>
                    <a:gd name="connsiteX26" fmla="*/ 108956 w 863872"/>
                    <a:gd name="connsiteY26" fmla="*/ 854895 h 975238"/>
                    <a:gd name="connsiteX27" fmla="*/ 150269 w 863872"/>
                    <a:gd name="connsiteY27" fmla="*/ 866471 h 975238"/>
                    <a:gd name="connsiteX28" fmla="*/ 312826 w 863872"/>
                    <a:gd name="connsiteY28" fmla="*/ 904291 h 975238"/>
                    <a:gd name="connsiteX29" fmla="*/ 506617 w 863872"/>
                    <a:gd name="connsiteY29" fmla="*/ 944207 h 975238"/>
                    <a:gd name="connsiteX30" fmla="*/ 656201 w 863872"/>
                    <a:gd name="connsiteY30" fmla="*/ 974742 h 975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863872" h="975238">
                      <a:moveTo>
                        <a:pt x="656201" y="974742"/>
                      </a:moveTo>
                      <a:cubicBezTo>
                        <a:pt x="683058" y="977140"/>
                        <a:pt x="709971" y="970805"/>
                        <a:pt x="732939" y="956680"/>
                      </a:cubicBezTo>
                      <a:cubicBezTo>
                        <a:pt x="738527" y="952988"/>
                        <a:pt x="743916" y="948897"/>
                        <a:pt x="749504" y="945105"/>
                      </a:cubicBezTo>
                      <a:cubicBezTo>
                        <a:pt x="753585" y="941513"/>
                        <a:pt x="758380" y="938827"/>
                        <a:pt x="763574" y="937221"/>
                      </a:cubicBezTo>
                      <a:cubicBezTo>
                        <a:pt x="767865" y="936324"/>
                        <a:pt x="772156" y="936024"/>
                        <a:pt x="776347" y="934926"/>
                      </a:cubicBezTo>
                      <a:cubicBezTo>
                        <a:pt x="786590" y="932200"/>
                        <a:pt x="794948" y="924803"/>
                        <a:pt x="798900" y="914969"/>
                      </a:cubicBezTo>
                      <a:cubicBezTo>
                        <a:pt x="799508" y="912966"/>
                        <a:pt x="800310" y="911028"/>
                        <a:pt x="801295" y="909181"/>
                      </a:cubicBezTo>
                      <a:cubicBezTo>
                        <a:pt x="802264" y="907300"/>
                        <a:pt x="803957" y="905895"/>
                        <a:pt x="805985" y="905289"/>
                      </a:cubicBezTo>
                      <a:cubicBezTo>
                        <a:pt x="808208" y="905008"/>
                        <a:pt x="810464" y="905390"/>
                        <a:pt x="812471" y="906386"/>
                      </a:cubicBezTo>
                      <a:cubicBezTo>
                        <a:pt x="819834" y="910065"/>
                        <a:pt x="827653" y="912749"/>
                        <a:pt x="835722" y="914369"/>
                      </a:cubicBezTo>
                      <a:cubicBezTo>
                        <a:pt x="841800" y="915353"/>
                        <a:pt x="848015" y="915081"/>
                        <a:pt x="853983" y="913571"/>
                      </a:cubicBezTo>
                      <a:cubicBezTo>
                        <a:pt x="858474" y="912274"/>
                        <a:pt x="867555" y="907085"/>
                        <a:pt x="862266" y="901397"/>
                      </a:cubicBezTo>
                      <a:cubicBezTo>
                        <a:pt x="855181" y="893913"/>
                        <a:pt x="848495" y="886030"/>
                        <a:pt x="842308" y="880841"/>
                      </a:cubicBezTo>
                      <a:cubicBezTo>
                        <a:pt x="811573" y="853997"/>
                        <a:pt x="782434" y="842322"/>
                        <a:pt x="744814" y="827753"/>
                      </a:cubicBezTo>
                      <a:cubicBezTo>
                        <a:pt x="727251" y="820967"/>
                        <a:pt x="702004" y="813782"/>
                        <a:pt x="684940" y="807795"/>
                      </a:cubicBezTo>
                      <a:cubicBezTo>
                        <a:pt x="677356" y="805100"/>
                        <a:pt x="669573" y="801209"/>
                        <a:pt x="661789" y="797816"/>
                      </a:cubicBezTo>
                      <a:lnTo>
                        <a:pt x="651810" y="787138"/>
                      </a:lnTo>
                      <a:cubicBezTo>
                        <a:pt x="644086" y="785862"/>
                        <a:pt x="636174" y="786339"/>
                        <a:pt x="628659" y="788536"/>
                      </a:cubicBezTo>
                      <a:cubicBezTo>
                        <a:pt x="616584" y="791729"/>
                        <a:pt x="602414" y="798515"/>
                        <a:pt x="590240" y="800809"/>
                      </a:cubicBezTo>
                      <a:cubicBezTo>
                        <a:pt x="559505" y="807396"/>
                        <a:pt x="510409" y="794024"/>
                        <a:pt x="472489" y="781450"/>
                      </a:cubicBezTo>
                      <a:cubicBezTo>
                        <a:pt x="397647" y="756603"/>
                        <a:pt x="201860" y="670285"/>
                        <a:pt x="201860" y="670285"/>
                      </a:cubicBezTo>
                      <a:lnTo>
                        <a:pt x="251755" y="304258"/>
                      </a:lnTo>
                      <a:cubicBezTo>
                        <a:pt x="294065" y="230014"/>
                        <a:pt x="266025" y="39317"/>
                        <a:pt x="230400" y="0"/>
                      </a:cubicBezTo>
                      <a:cubicBezTo>
                        <a:pt x="196172" y="11476"/>
                        <a:pt x="136099" y="22652"/>
                        <a:pt x="93988" y="71948"/>
                      </a:cubicBezTo>
                      <a:cubicBezTo>
                        <a:pt x="64849" y="106076"/>
                        <a:pt x="48484" y="159663"/>
                        <a:pt x="37607" y="238796"/>
                      </a:cubicBezTo>
                      <a:cubicBezTo>
                        <a:pt x="22439" y="348564"/>
                        <a:pt x="1483" y="600433"/>
                        <a:pt x="86" y="711398"/>
                      </a:cubicBezTo>
                      <a:cubicBezTo>
                        <a:pt x="-1311" y="822364"/>
                        <a:pt x="13458" y="824260"/>
                        <a:pt x="108956" y="854895"/>
                      </a:cubicBezTo>
                      <a:cubicBezTo>
                        <a:pt x="122527" y="859286"/>
                        <a:pt x="136398" y="862978"/>
                        <a:pt x="150269" y="866471"/>
                      </a:cubicBezTo>
                      <a:cubicBezTo>
                        <a:pt x="204055" y="880541"/>
                        <a:pt x="258441" y="892616"/>
                        <a:pt x="312826" y="904291"/>
                      </a:cubicBezTo>
                      <a:cubicBezTo>
                        <a:pt x="377290" y="918262"/>
                        <a:pt x="441853" y="931534"/>
                        <a:pt x="506617" y="944207"/>
                      </a:cubicBezTo>
                      <a:cubicBezTo>
                        <a:pt x="534657" y="948997"/>
                        <a:pt x="625067" y="972747"/>
                        <a:pt x="656201" y="974742"/>
                      </a:cubicBezTo>
                      <a:close/>
                    </a:path>
                  </a:pathLst>
                </a:custGeom>
                <a:solidFill>
                  <a:srgbClr val="FFA8A7"/>
                </a:solidFill>
                <a:ln w="9963" cap="flat">
                  <a:noFill/>
                  <a:prstDash val="solid"/>
                  <a:miter/>
                </a:ln>
              </p:spPr>
              <p:txBody>
                <a:bodyPr rtlCol="0" anchor="ctr"/>
                <a:lstStyle/>
                <a:p>
                  <a:pPr defTabSz="685783">
                    <a:buClrTx/>
                    <a:defRPr/>
                  </a:pPr>
                  <a:endParaRPr lang="en-US" sz="1350" kern="1200" dirty="0">
                    <a:solidFill>
                      <a:prstClr val="black"/>
                    </a:solidFill>
                    <a:latin typeface="Calibri" panose="020F0502020204030204"/>
                    <a:ea typeface="+mn-ea"/>
                  </a:endParaRPr>
                </a:p>
              </p:txBody>
            </p:sp>
            <p:sp>
              <p:nvSpPr>
                <p:cNvPr id="2852" name="Freeform: Shape 2851">
                  <a:extLst>
                    <a:ext uri="{FF2B5EF4-FFF2-40B4-BE49-F238E27FC236}">
                      <a16:creationId xmlns:a16="http://schemas.microsoft.com/office/drawing/2014/main" id="{786BE463-CD5C-CBB8-7DD0-92CD3F6AFCE5}"/>
                    </a:ext>
                  </a:extLst>
                </p:cNvPr>
                <p:cNvSpPr/>
                <p:nvPr/>
              </p:nvSpPr>
              <p:spPr>
                <a:xfrm>
                  <a:off x="4395688" y="4142880"/>
                  <a:ext cx="86617" cy="23932"/>
                </a:xfrm>
                <a:custGeom>
                  <a:avLst/>
                  <a:gdLst>
                    <a:gd name="connsiteX0" fmla="*/ 83723 w 86617"/>
                    <a:gd name="connsiteY0" fmla="*/ 23932 h 23932"/>
                    <a:gd name="connsiteX1" fmla="*/ 0 w 86617"/>
                    <a:gd name="connsiteY1" fmla="*/ 19143 h 23932"/>
                    <a:gd name="connsiteX2" fmla="*/ 86617 w 86617"/>
                    <a:gd name="connsiteY2" fmla="*/ 2577 h 23932"/>
                  </a:gdLst>
                  <a:ahLst/>
                  <a:cxnLst>
                    <a:cxn ang="0">
                      <a:pos x="connsiteX0" y="connsiteY0"/>
                    </a:cxn>
                    <a:cxn ang="0">
                      <a:pos x="connsiteX1" y="connsiteY1"/>
                    </a:cxn>
                    <a:cxn ang="0">
                      <a:pos x="connsiteX2" y="connsiteY2"/>
                    </a:cxn>
                  </a:cxnLst>
                  <a:rect l="l" t="t" r="r" b="b"/>
                  <a:pathLst>
                    <a:path w="86617" h="23932">
                      <a:moveTo>
                        <a:pt x="83723" y="23932"/>
                      </a:moveTo>
                      <a:cubicBezTo>
                        <a:pt x="56680" y="15225"/>
                        <a:pt x="27860" y="13576"/>
                        <a:pt x="0" y="19143"/>
                      </a:cubicBezTo>
                      <a:cubicBezTo>
                        <a:pt x="25404" y="2037"/>
                        <a:pt x="56694" y="-3947"/>
                        <a:pt x="86617" y="2577"/>
                      </a:cubicBezTo>
                      <a:close/>
                    </a:path>
                  </a:pathLst>
                </a:custGeom>
                <a:solidFill>
                  <a:srgbClr val="F28F8F"/>
                </a:solidFill>
                <a:ln w="9963" cap="flat">
                  <a:noFill/>
                  <a:prstDash val="solid"/>
                  <a:miter/>
                </a:ln>
              </p:spPr>
              <p:txBody>
                <a:bodyPr rtlCol="0" anchor="ctr"/>
                <a:lstStyle/>
                <a:p>
                  <a:pPr defTabSz="685783">
                    <a:buClrTx/>
                    <a:defRPr/>
                  </a:pPr>
                  <a:endParaRPr lang="en-US" sz="1350" kern="1200" dirty="0">
                    <a:solidFill>
                      <a:prstClr val="black"/>
                    </a:solidFill>
                    <a:latin typeface="Calibri" panose="020F0502020204030204"/>
                    <a:ea typeface="+mn-ea"/>
                  </a:endParaRPr>
                </a:p>
              </p:txBody>
            </p:sp>
          </p:grpSp>
          <p:sp>
            <p:nvSpPr>
              <p:cNvPr id="2840" name="Freeform: Shape 2839">
                <a:extLst>
                  <a:ext uri="{FF2B5EF4-FFF2-40B4-BE49-F238E27FC236}">
                    <a16:creationId xmlns:a16="http://schemas.microsoft.com/office/drawing/2014/main" id="{2C853D25-89D1-4DF9-293C-3763DB65842F}"/>
                  </a:ext>
                </a:extLst>
              </p:cNvPr>
              <p:cNvSpPr/>
              <p:nvPr/>
            </p:nvSpPr>
            <p:spPr>
              <a:xfrm>
                <a:off x="5520913" y="4268997"/>
                <a:ext cx="131671" cy="146826"/>
              </a:xfrm>
              <a:custGeom>
                <a:avLst/>
                <a:gdLst>
                  <a:gd name="connsiteX0" fmla="*/ 0 w 131671"/>
                  <a:gd name="connsiteY0" fmla="*/ 0 h 146826"/>
                  <a:gd name="connsiteX1" fmla="*/ 56581 w 131671"/>
                  <a:gd name="connsiteY1" fmla="*/ 83324 h 146826"/>
                  <a:gd name="connsiteX2" fmla="*/ 108072 w 131671"/>
                  <a:gd name="connsiteY2" fmla="*/ 140104 h 146826"/>
                  <a:gd name="connsiteX3" fmla="*/ 130325 w 131671"/>
                  <a:gd name="connsiteY3" fmla="*/ 114359 h 146826"/>
                  <a:gd name="connsiteX4" fmla="*/ 99191 w 131671"/>
                  <a:gd name="connsiteY4" fmla="*/ 36722 h 1468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1671" h="146826">
                    <a:moveTo>
                      <a:pt x="0" y="0"/>
                    </a:moveTo>
                    <a:cubicBezTo>
                      <a:pt x="10618" y="32558"/>
                      <a:pt x="30234" y="61447"/>
                      <a:pt x="56581" y="83324"/>
                    </a:cubicBezTo>
                    <a:cubicBezTo>
                      <a:pt x="76577" y="99475"/>
                      <a:pt x="93947" y="118629"/>
                      <a:pt x="108072" y="140104"/>
                    </a:cubicBezTo>
                    <a:cubicBezTo>
                      <a:pt x="120047" y="156170"/>
                      <a:pt x="136512" y="141801"/>
                      <a:pt x="130325" y="114359"/>
                    </a:cubicBezTo>
                    <a:cubicBezTo>
                      <a:pt x="125435" y="93203"/>
                      <a:pt x="103482" y="64464"/>
                      <a:pt x="99191" y="36722"/>
                    </a:cubicBezTo>
                    <a:close/>
                  </a:path>
                </a:pathLst>
              </a:custGeom>
              <a:solidFill>
                <a:srgbClr val="FFA8A7"/>
              </a:solidFill>
              <a:ln w="9963" cap="flat">
                <a:noFill/>
                <a:prstDash val="solid"/>
                <a:miter/>
              </a:ln>
            </p:spPr>
            <p:txBody>
              <a:bodyPr rtlCol="0" anchor="ctr"/>
              <a:lstStyle/>
              <a:p>
                <a:pPr defTabSz="685783">
                  <a:buClrTx/>
                  <a:defRPr/>
                </a:pPr>
                <a:endParaRPr lang="en-US" sz="1350" kern="1200" dirty="0">
                  <a:solidFill>
                    <a:prstClr val="black"/>
                  </a:solidFill>
                  <a:latin typeface="Calibri" panose="020F0502020204030204"/>
                  <a:ea typeface="+mn-ea"/>
                </a:endParaRPr>
              </a:p>
            </p:txBody>
          </p:sp>
        </p:grpSp>
        <p:grpSp>
          <p:nvGrpSpPr>
            <p:cNvPr id="2935" name="Graphic 2">
              <a:extLst>
                <a:ext uri="{FF2B5EF4-FFF2-40B4-BE49-F238E27FC236}">
                  <a16:creationId xmlns:a16="http://schemas.microsoft.com/office/drawing/2014/main" id="{69550210-3E0D-32D6-56B5-4941723B5A9F}"/>
                </a:ext>
              </a:extLst>
            </p:cNvPr>
            <p:cNvGrpSpPr/>
            <p:nvPr/>
          </p:nvGrpSpPr>
          <p:grpSpPr>
            <a:xfrm>
              <a:off x="818061" y="1401959"/>
              <a:ext cx="454234" cy="480478"/>
              <a:chOff x="4438498" y="1952142"/>
              <a:chExt cx="663798" cy="702151"/>
            </a:xfrm>
          </p:grpSpPr>
          <p:grpSp>
            <p:nvGrpSpPr>
              <p:cNvPr id="2936" name="Graphic 2">
                <a:extLst>
                  <a:ext uri="{FF2B5EF4-FFF2-40B4-BE49-F238E27FC236}">
                    <a16:creationId xmlns:a16="http://schemas.microsoft.com/office/drawing/2014/main" id="{A365D6BA-C794-253F-469F-6E3A9AE61B7F}"/>
                  </a:ext>
                </a:extLst>
              </p:cNvPr>
              <p:cNvGrpSpPr/>
              <p:nvPr/>
            </p:nvGrpSpPr>
            <p:grpSpPr>
              <a:xfrm>
                <a:off x="4438498" y="1952142"/>
                <a:ext cx="663798" cy="702151"/>
                <a:chOff x="4438498" y="1952142"/>
                <a:chExt cx="663798" cy="702151"/>
              </a:xfrm>
            </p:grpSpPr>
            <p:sp>
              <p:nvSpPr>
                <p:cNvPr id="2940" name="Freeform: Shape 2939">
                  <a:extLst>
                    <a:ext uri="{FF2B5EF4-FFF2-40B4-BE49-F238E27FC236}">
                      <a16:creationId xmlns:a16="http://schemas.microsoft.com/office/drawing/2014/main" id="{E29A7A86-2FF1-62C3-DA4C-53BCBB26D3B4}"/>
                    </a:ext>
                  </a:extLst>
                </p:cNvPr>
                <p:cNvSpPr/>
                <p:nvPr/>
              </p:nvSpPr>
              <p:spPr>
                <a:xfrm>
                  <a:off x="4717808" y="2371802"/>
                  <a:ext cx="100887" cy="213549"/>
                </a:xfrm>
                <a:custGeom>
                  <a:avLst/>
                  <a:gdLst>
                    <a:gd name="connsiteX0" fmla="*/ 100887 w 100887"/>
                    <a:gd name="connsiteY0" fmla="*/ 213549 h 213549"/>
                    <a:gd name="connsiteX1" fmla="*/ 62967 w 100887"/>
                    <a:gd name="connsiteY1" fmla="*/ 142100 h 213549"/>
                    <a:gd name="connsiteX2" fmla="*/ 93503 w 100887"/>
                    <a:gd name="connsiteY2" fmla="*/ 53986 h 213549"/>
                    <a:gd name="connsiteX3" fmla="*/ 93503 w 100887"/>
                    <a:gd name="connsiteY3" fmla="*/ 0 h 213549"/>
                    <a:gd name="connsiteX4" fmla="*/ 0 w 100887"/>
                    <a:gd name="connsiteY4" fmla="*/ 53986 h 213549"/>
                    <a:gd name="connsiteX5" fmla="*/ 0 w 100887"/>
                    <a:gd name="connsiteY5" fmla="*/ 107872 h 213549"/>
                    <a:gd name="connsiteX6" fmla="*/ 39916 w 100887"/>
                    <a:gd name="connsiteY6" fmla="*/ 177725 h 213549"/>
                    <a:gd name="connsiteX7" fmla="*/ 42610 w 100887"/>
                    <a:gd name="connsiteY7" fmla="*/ 180120 h 213549"/>
                    <a:gd name="connsiteX8" fmla="*/ 42610 w 100887"/>
                    <a:gd name="connsiteY8" fmla="*/ 180120 h 213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0887" h="213549">
                      <a:moveTo>
                        <a:pt x="100887" y="213549"/>
                      </a:moveTo>
                      <a:lnTo>
                        <a:pt x="62967" y="142100"/>
                      </a:lnTo>
                      <a:lnTo>
                        <a:pt x="93503" y="53986"/>
                      </a:lnTo>
                      <a:lnTo>
                        <a:pt x="93503" y="0"/>
                      </a:lnTo>
                      <a:lnTo>
                        <a:pt x="0" y="53986"/>
                      </a:lnTo>
                      <a:lnTo>
                        <a:pt x="0" y="107872"/>
                      </a:lnTo>
                      <a:lnTo>
                        <a:pt x="39916" y="177725"/>
                      </a:lnTo>
                      <a:cubicBezTo>
                        <a:pt x="40468" y="178843"/>
                        <a:pt x="41434" y="179703"/>
                        <a:pt x="42610" y="180120"/>
                      </a:cubicBezTo>
                      <a:lnTo>
                        <a:pt x="42610" y="180120"/>
                      </a:lnTo>
                      <a:close/>
                    </a:path>
                  </a:pathLst>
                </a:custGeom>
                <a:solidFill>
                  <a:srgbClr val="407BFF"/>
                </a:solidFill>
                <a:ln w="9963" cap="flat">
                  <a:noFill/>
                  <a:prstDash val="solid"/>
                  <a:miter/>
                </a:ln>
              </p:spPr>
              <p:txBody>
                <a:bodyPr rtlCol="0" anchor="ctr"/>
                <a:lstStyle/>
                <a:p>
                  <a:pPr defTabSz="685783">
                    <a:buClrTx/>
                    <a:defRPr/>
                  </a:pPr>
                  <a:endParaRPr lang="en-US" sz="1350" kern="1200" dirty="0">
                    <a:solidFill>
                      <a:prstClr val="black"/>
                    </a:solidFill>
                    <a:latin typeface="Calibri" panose="020F0502020204030204"/>
                    <a:ea typeface="+mn-ea"/>
                  </a:endParaRPr>
                </a:p>
              </p:txBody>
            </p:sp>
            <p:sp>
              <p:nvSpPr>
                <p:cNvPr id="2941" name="Freeform: Shape 2940">
                  <a:extLst>
                    <a:ext uri="{FF2B5EF4-FFF2-40B4-BE49-F238E27FC236}">
                      <a16:creationId xmlns:a16="http://schemas.microsoft.com/office/drawing/2014/main" id="{D6BC728C-86A8-078C-516C-E5A782AE840E}"/>
                    </a:ext>
                  </a:extLst>
                </p:cNvPr>
                <p:cNvSpPr/>
                <p:nvPr/>
              </p:nvSpPr>
              <p:spPr>
                <a:xfrm>
                  <a:off x="4717808" y="2371802"/>
                  <a:ext cx="100887" cy="213549"/>
                </a:xfrm>
                <a:custGeom>
                  <a:avLst/>
                  <a:gdLst>
                    <a:gd name="connsiteX0" fmla="*/ 100887 w 100887"/>
                    <a:gd name="connsiteY0" fmla="*/ 213549 h 213549"/>
                    <a:gd name="connsiteX1" fmla="*/ 62967 w 100887"/>
                    <a:gd name="connsiteY1" fmla="*/ 142100 h 213549"/>
                    <a:gd name="connsiteX2" fmla="*/ 93503 w 100887"/>
                    <a:gd name="connsiteY2" fmla="*/ 53986 h 213549"/>
                    <a:gd name="connsiteX3" fmla="*/ 93503 w 100887"/>
                    <a:gd name="connsiteY3" fmla="*/ 0 h 213549"/>
                    <a:gd name="connsiteX4" fmla="*/ 0 w 100887"/>
                    <a:gd name="connsiteY4" fmla="*/ 53986 h 213549"/>
                    <a:gd name="connsiteX5" fmla="*/ 0 w 100887"/>
                    <a:gd name="connsiteY5" fmla="*/ 107872 h 213549"/>
                    <a:gd name="connsiteX6" fmla="*/ 39916 w 100887"/>
                    <a:gd name="connsiteY6" fmla="*/ 177725 h 213549"/>
                    <a:gd name="connsiteX7" fmla="*/ 42610 w 100887"/>
                    <a:gd name="connsiteY7" fmla="*/ 180120 h 213549"/>
                    <a:gd name="connsiteX8" fmla="*/ 42610 w 100887"/>
                    <a:gd name="connsiteY8" fmla="*/ 180120 h 213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0887" h="213549">
                      <a:moveTo>
                        <a:pt x="100887" y="213549"/>
                      </a:moveTo>
                      <a:lnTo>
                        <a:pt x="62967" y="142100"/>
                      </a:lnTo>
                      <a:lnTo>
                        <a:pt x="93503" y="53986"/>
                      </a:lnTo>
                      <a:lnTo>
                        <a:pt x="93503" y="0"/>
                      </a:lnTo>
                      <a:lnTo>
                        <a:pt x="0" y="53986"/>
                      </a:lnTo>
                      <a:lnTo>
                        <a:pt x="0" y="107872"/>
                      </a:lnTo>
                      <a:lnTo>
                        <a:pt x="39916" y="177725"/>
                      </a:lnTo>
                      <a:cubicBezTo>
                        <a:pt x="40468" y="178843"/>
                        <a:pt x="41434" y="179703"/>
                        <a:pt x="42610" y="180120"/>
                      </a:cubicBezTo>
                      <a:lnTo>
                        <a:pt x="42610" y="180120"/>
                      </a:lnTo>
                      <a:close/>
                    </a:path>
                  </a:pathLst>
                </a:custGeom>
                <a:solidFill>
                  <a:srgbClr val="000000">
                    <a:alpha val="20000"/>
                  </a:srgbClr>
                </a:solidFill>
                <a:ln w="9963" cap="flat">
                  <a:noFill/>
                  <a:prstDash val="solid"/>
                  <a:miter/>
                </a:ln>
              </p:spPr>
              <p:txBody>
                <a:bodyPr rtlCol="0" anchor="ctr"/>
                <a:lstStyle/>
                <a:p>
                  <a:pPr defTabSz="685783">
                    <a:buClrTx/>
                    <a:defRPr/>
                  </a:pPr>
                  <a:endParaRPr lang="en-US" sz="1350" kern="1200" dirty="0">
                    <a:solidFill>
                      <a:prstClr val="black"/>
                    </a:solidFill>
                    <a:latin typeface="Calibri" panose="020F0502020204030204"/>
                    <a:ea typeface="+mn-ea"/>
                  </a:endParaRPr>
                </a:p>
              </p:txBody>
            </p:sp>
            <p:sp>
              <p:nvSpPr>
                <p:cNvPr id="2942" name="Freeform: Shape 2941">
                  <a:extLst>
                    <a:ext uri="{FF2B5EF4-FFF2-40B4-BE49-F238E27FC236}">
                      <a16:creationId xmlns:a16="http://schemas.microsoft.com/office/drawing/2014/main" id="{D87647A2-197A-B248-A8DB-8127AFB49BE3}"/>
                    </a:ext>
                  </a:extLst>
                </p:cNvPr>
                <p:cNvSpPr/>
                <p:nvPr/>
              </p:nvSpPr>
              <p:spPr>
                <a:xfrm>
                  <a:off x="4438498" y="1952142"/>
                  <a:ext cx="663798" cy="702135"/>
                </a:xfrm>
                <a:custGeom>
                  <a:avLst/>
                  <a:gdLst>
                    <a:gd name="connsiteX0" fmla="*/ 663799 w 663798"/>
                    <a:gd name="connsiteY0" fmla="*/ 68501 h 702135"/>
                    <a:gd name="connsiteX1" fmla="*/ 635758 w 663798"/>
                    <a:gd name="connsiteY1" fmla="*/ 19904 h 702135"/>
                    <a:gd name="connsiteX2" fmla="*/ 613006 w 663798"/>
                    <a:gd name="connsiteY2" fmla="*/ 6731 h 702135"/>
                    <a:gd name="connsiteX3" fmla="*/ 556924 w 663798"/>
                    <a:gd name="connsiteY3" fmla="*/ 6731 h 702135"/>
                    <a:gd name="connsiteX4" fmla="*/ 28041 w 663798"/>
                    <a:gd name="connsiteY4" fmla="*/ 312087 h 702135"/>
                    <a:gd name="connsiteX5" fmla="*/ 0 w 663798"/>
                    <a:gd name="connsiteY5" fmla="*/ 360684 h 702135"/>
                    <a:gd name="connsiteX6" fmla="*/ 0 w 663798"/>
                    <a:gd name="connsiteY6" fmla="*/ 633708 h 702135"/>
                    <a:gd name="connsiteX7" fmla="*/ 28041 w 663798"/>
                    <a:gd name="connsiteY7" fmla="*/ 682305 h 702135"/>
                    <a:gd name="connsiteX8" fmla="*/ 50893 w 663798"/>
                    <a:gd name="connsiteY8" fmla="*/ 695478 h 702135"/>
                    <a:gd name="connsiteX9" fmla="*/ 106874 w 663798"/>
                    <a:gd name="connsiteY9" fmla="*/ 695478 h 702135"/>
                    <a:gd name="connsiteX10" fmla="*/ 337288 w 663798"/>
                    <a:gd name="connsiteY10" fmla="*/ 561560 h 702135"/>
                    <a:gd name="connsiteX11" fmla="*/ 377204 w 663798"/>
                    <a:gd name="connsiteY11" fmla="*/ 631413 h 702135"/>
                    <a:gd name="connsiteX12" fmla="*/ 385361 w 663798"/>
                    <a:gd name="connsiteY12" fmla="*/ 633684 h 702135"/>
                    <a:gd name="connsiteX13" fmla="*/ 388081 w 663798"/>
                    <a:gd name="connsiteY13" fmla="*/ 630415 h 702135"/>
                    <a:gd name="connsiteX14" fmla="*/ 430890 w 663798"/>
                    <a:gd name="connsiteY14" fmla="*/ 507574 h 702135"/>
                    <a:gd name="connsiteX15" fmla="*/ 635758 w 663798"/>
                    <a:gd name="connsiteY15" fmla="*/ 389923 h 702135"/>
                    <a:gd name="connsiteX16" fmla="*/ 663799 w 663798"/>
                    <a:gd name="connsiteY16" fmla="*/ 341425 h 702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63798" h="702135">
                      <a:moveTo>
                        <a:pt x="663799" y="68501"/>
                      </a:moveTo>
                      <a:cubicBezTo>
                        <a:pt x="662724" y="48761"/>
                        <a:pt x="652311" y="30713"/>
                        <a:pt x="635758" y="19904"/>
                      </a:cubicBezTo>
                      <a:lnTo>
                        <a:pt x="613006" y="6731"/>
                      </a:lnTo>
                      <a:cubicBezTo>
                        <a:pt x="595389" y="-2244"/>
                        <a:pt x="574541" y="-2244"/>
                        <a:pt x="556924" y="6731"/>
                      </a:cubicBezTo>
                      <a:lnTo>
                        <a:pt x="28041" y="312087"/>
                      </a:lnTo>
                      <a:cubicBezTo>
                        <a:pt x="11500" y="322907"/>
                        <a:pt x="1090" y="340949"/>
                        <a:pt x="0" y="360684"/>
                      </a:cubicBezTo>
                      <a:lnTo>
                        <a:pt x="0" y="633708"/>
                      </a:lnTo>
                      <a:cubicBezTo>
                        <a:pt x="1090" y="653444"/>
                        <a:pt x="11500" y="671485"/>
                        <a:pt x="28041" y="682305"/>
                      </a:cubicBezTo>
                      <a:lnTo>
                        <a:pt x="50893" y="695478"/>
                      </a:lnTo>
                      <a:cubicBezTo>
                        <a:pt x="68497" y="704355"/>
                        <a:pt x="89269" y="704355"/>
                        <a:pt x="106874" y="695478"/>
                      </a:cubicBezTo>
                      <a:lnTo>
                        <a:pt x="337288" y="561560"/>
                      </a:lnTo>
                      <a:lnTo>
                        <a:pt x="377204" y="631413"/>
                      </a:lnTo>
                      <a:cubicBezTo>
                        <a:pt x="378829" y="634293"/>
                        <a:pt x="382481" y="635310"/>
                        <a:pt x="385361" y="633684"/>
                      </a:cubicBezTo>
                      <a:cubicBezTo>
                        <a:pt x="386637" y="632964"/>
                        <a:pt x="387605" y="631801"/>
                        <a:pt x="388081" y="630415"/>
                      </a:cubicBezTo>
                      <a:lnTo>
                        <a:pt x="430890" y="507574"/>
                      </a:lnTo>
                      <a:lnTo>
                        <a:pt x="635758" y="389923"/>
                      </a:lnTo>
                      <a:cubicBezTo>
                        <a:pt x="652307" y="379157"/>
                        <a:pt x="662725" y="361139"/>
                        <a:pt x="663799" y="341425"/>
                      </a:cubicBezTo>
                      <a:close/>
                    </a:path>
                  </a:pathLst>
                </a:custGeom>
                <a:solidFill>
                  <a:srgbClr val="266E3E"/>
                </a:solidFill>
                <a:ln w="9963" cap="flat">
                  <a:noFill/>
                  <a:prstDash val="solid"/>
                  <a:miter/>
                </a:ln>
              </p:spPr>
              <p:txBody>
                <a:bodyPr rtlCol="0" anchor="ctr"/>
                <a:lstStyle/>
                <a:p>
                  <a:pPr defTabSz="685783">
                    <a:buClrTx/>
                    <a:defRPr/>
                  </a:pPr>
                  <a:endParaRPr lang="en-US" sz="1350" kern="1200" dirty="0">
                    <a:solidFill>
                      <a:prstClr val="black"/>
                    </a:solidFill>
                    <a:latin typeface="Calibri" panose="020F0502020204030204"/>
                    <a:ea typeface="+mn-ea"/>
                  </a:endParaRPr>
                </a:p>
              </p:txBody>
            </p:sp>
            <p:sp>
              <p:nvSpPr>
                <p:cNvPr id="2943" name="Freeform: Shape 2942">
                  <a:extLst>
                    <a:ext uri="{FF2B5EF4-FFF2-40B4-BE49-F238E27FC236}">
                      <a16:creationId xmlns:a16="http://schemas.microsoft.com/office/drawing/2014/main" id="{494E0264-E43A-D08F-5C25-0C4476158A6A}"/>
                    </a:ext>
                  </a:extLst>
                </p:cNvPr>
                <p:cNvSpPr/>
                <p:nvPr/>
              </p:nvSpPr>
              <p:spPr>
                <a:xfrm>
                  <a:off x="4438797" y="2284486"/>
                  <a:ext cx="101785" cy="369807"/>
                </a:xfrm>
                <a:custGeom>
                  <a:avLst/>
                  <a:gdLst>
                    <a:gd name="connsiteX0" fmla="*/ 0 w 101785"/>
                    <a:gd name="connsiteY0" fmla="*/ 301364 h 369807"/>
                    <a:gd name="connsiteX1" fmla="*/ 28041 w 101785"/>
                    <a:gd name="connsiteY1" fmla="*/ 349961 h 369807"/>
                    <a:gd name="connsiteX2" fmla="*/ 50593 w 101785"/>
                    <a:gd name="connsiteY2" fmla="*/ 363133 h 369807"/>
                    <a:gd name="connsiteX3" fmla="*/ 101785 w 101785"/>
                    <a:gd name="connsiteY3" fmla="*/ 365329 h 369807"/>
                    <a:gd name="connsiteX4" fmla="*/ 78534 w 101785"/>
                    <a:gd name="connsiteY4" fmla="*/ 346968 h 369807"/>
                    <a:gd name="connsiteX5" fmla="*/ 78534 w 101785"/>
                    <a:gd name="connsiteY5" fmla="*/ 73545 h 369807"/>
                    <a:gd name="connsiteX6" fmla="*/ 87116 w 101785"/>
                    <a:gd name="connsiteY6" fmla="*/ 45504 h 369807"/>
                    <a:gd name="connsiteX7" fmla="*/ 8183 w 101785"/>
                    <a:gd name="connsiteY7" fmla="*/ 0 h 369807"/>
                    <a:gd name="connsiteX8" fmla="*/ 0 w 101785"/>
                    <a:gd name="connsiteY8" fmla="*/ 27642 h 369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1785" h="369807">
                      <a:moveTo>
                        <a:pt x="0" y="301364"/>
                      </a:moveTo>
                      <a:cubicBezTo>
                        <a:pt x="1090" y="321099"/>
                        <a:pt x="11500" y="339141"/>
                        <a:pt x="28041" y="349961"/>
                      </a:cubicBezTo>
                      <a:lnTo>
                        <a:pt x="50593" y="363133"/>
                      </a:lnTo>
                      <a:cubicBezTo>
                        <a:pt x="66548" y="371190"/>
                        <a:pt x="85199" y="371990"/>
                        <a:pt x="101785" y="365329"/>
                      </a:cubicBezTo>
                      <a:cubicBezTo>
                        <a:pt x="88613" y="370318"/>
                        <a:pt x="78534" y="362934"/>
                        <a:pt x="78534" y="346968"/>
                      </a:cubicBezTo>
                      <a:lnTo>
                        <a:pt x="78534" y="73545"/>
                      </a:lnTo>
                      <a:cubicBezTo>
                        <a:pt x="78922" y="63613"/>
                        <a:pt x="81879" y="53952"/>
                        <a:pt x="87116" y="45504"/>
                      </a:cubicBezTo>
                      <a:lnTo>
                        <a:pt x="8183" y="0"/>
                      </a:lnTo>
                      <a:cubicBezTo>
                        <a:pt x="3131" y="8360"/>
                        <a:pt x="313" y="17879"/>
                        <a:pt x="0" y="27642"/>
                      </a:cubicBezTo>
                      <a:close/>
                    </a:path>
                  </a:pathLst>
                </a:custGeom>
                <a:solidFill>
                  <a:srgbClr val="000000">
                    <a:alpha val="20000"/>
                  </a:srgbClr>
                </a:solidFill>
                <a:ln w="9963" cap="flat">
                  <a:noFill/>
                  <a:prstDash val="solid"/>
                  <a:miter/>
                </a:ln>
              </p:spPr>
              <p:txBody>
                <a:bodyPr rtlCol="0" anchor="ctr"/>
                <a:lstStyle/>
                <a:p>
                  <a:pPr defTabSz="685783">
                    <a:buClrTx/>
                    <a:defRPr/>
                  </a:pPr>
                  <a:endParaRPr lang="en-US" sz="1350" kern="1200" dirty="0">
                    <a:solidFill>
                      <a:prstClr val="black"/>
                    </a:solidFill>
                    <a:latin typeface="Calibri" panose="020F0502020204030204"/>
                    <a:ea typeface="+mn-ea"/>
                  </a:endParaRPr>
                </a:p>
              </p:txBody>
            </p:sp>
            <p:sp>
              <p:nvSpPr>
                <p:cNvPr id="2944" name="Freeform: Shape 2943">
                  <a:extLst>
                    <a:ext uri="{FF2B5EF4-FFF2-40B4-BE49-F238E27FC236}">
                      <a16:creationId xmlns:a16="http://schemas.microsoft.com/office/drawing/2014/main" id="{C663C9D0-5071-27CC-578F-CD8670E2087D}"/>
                    </a:ext>
                  </a:extLst>
                </p:cNvPr>
                <p:cNvSpPr/>
                <p:nvPr/>
              </p:nvSpPr>
              <p:spPr>
                <a:xfrm>
                  <a:off x="4446880" y="1952414"/>
                  <a:ext cx="654518" cy="378573"/>
                </a:xfrm>
                <a:custGeom>
                  <a:avLst/>
                  <a:gdLst>
                    <a:gd name="connsiteX0" fmla="*/ 654518 w 654518"/>
                    <a:gd name="connsiteY0" fmla="*/ 59947 h 378573"/>
                    <a:gd name="connsiteX1" fmla="*/ 627475 w 654518"/>
                    <a:gd name="connsiteY1" fmla="*/ 51664 h 378573"/>
                    <a:gd name="connsiteX2" fmla="*/ 98791 w 654518"/>
                    <a:gd name="connsiteY2" fmla="*/ 357618 h 378573"/>
                    <a:gd name="connsiteX3" fmla="*/ 78834 w 654518"/>
                    <a:gd name="connsiteY3" fmla="*/ 378574 h 378573"/>
                    <a:gd name="connsiteX4" fmla="*/ 0 w 654518"/>
                    <a:gd name="connsiteY4" fmla="*/ 333070 h 378573"/>
                    <a:gd name="connsiteX5" fmla="*/ 19958 w 654518"/>
                    <a:gd name="connsiteY5" fmla="*/ 312114 h 378573"/>
                    <a:gd name="connsiteX6" fmla="*/ 548841 w 654518"/>
                    <a:gd name="connsiteY6" fmla="*/ 6659 h 378573"/>
                    <a:gd name="connsiteX7" fmla="*/ 604923 w 654518"/>
                    <a:gd name="connsiteY7" fmla="*/ 6659 h 378573"/>
                    <a:gd name="connsiteX8" fmla="*/ 627875 w 654518"/>
                    <a:gd name="connsiteY8" fmla="*/ 19831 h 378573"/>
                    <a:gd name="connsiteX9" fmla="*/ 654518 w 654518"/>
                    <a:gd name="connsiteY9" fmla="*/ 59947 h 378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54518" h="378573">
                      <a:moveTo>
                        <a:pt x="654518" y="59947"/>
                      </a:moveTo>
                      <a:cubicBezTo>
                        <a:pt x="651225" y="47972"/>
                        <a:pt x="640348" y="44180"/>
                        <a:pt x="627475" y="51664"/>
                      </a:cubicBezTo>
                      <a:lnTo>
                        <a:pt x="98791" y="357618"/>
                      </a:lnTo>
                      <a:cubicBezTo>
                        <a:pt x="90432" y="362752"/>
                        <a:pt x="83553" y="369974"/>
                        <a:pt x="78834" y="378574"/>
                      </a:cubicBezTo>
                      <a:lnTo>
                        <a:pt x="0" y="333070"/>
                      </a:lnTo>
                      <a:cubicBezTo>
                        <a:pt x="4749" y="324492"/>
                        <a:pt x="11621" y="317276"/>
                        <a:pt x="19958" y="312114"/>
                      </a:cubicBezTo>
                      <a:lnTo>
                        <a:pt x="548841" y="6659"/>
                      </a:lnTo>
                      <a:cubicBezTo>
                        <a:pt x="566481" y="-2220"/>
                        <a:pt x="587283" y="-2220"/>
                        <a:pt x="604923" y="6659"/>
                      </a:cubicBezTo>
                      <a:lnTo>
                        <a:pt x="627875" y="19831"/>
                      </a:lnTo>
                      <a:cubicBezTo>
                        <a:pt x="641785" y="29080"/>
                        <a:pt x="651387" y="43538"/>
                        <a:pt x="654518" y="59947"/>
                      </a:cubicBezTo>
                      <a:close/>
                    </a:path>
                  </a:pathLst>
                </a:custGeom>
                <a:solidFill>
                  <a:srgbClr val="FFFFFF">
                    <a:alpha val="40000"/>
                  </a:srgbClr>
                </a:solidFill>
                <a:ln w="9963" cap="flat">
                  <a:noFill/>
                  <a:prstDash val="solid"/>
                  <a:miter/>
                </a:ln>
              </p:spPr>
              <p:txBody>
                <a:bodyPr rtlCol="0" anchor="ctr"/>
                <a:lstStyle/>
                <a:p>
                  <a:pPr defTabSz="685783">
                    <a:buClrTx/>
                    <a:defRPr/>
                  </a:pPr>
                  <a:endParaRPr lang="en-US" sz="1350" kern="1200" dirty="0">
                    <a:solidFill>
                      <a:prstClr val="black"/>
                    </a:solidFill>
                    <a:latin typeface="Calibri" panose="020F0502020204030204"/>
                    <a:ea typeface="+mn-ea"/>
                  </a:endParaRPr>
                </a:p>
              </p:txBody>
            </p:sp>
          </p:grpSp>
          <p:sp>
            <p:nvSpPr>
              <p:cNvPr id="2937" name="Freeform: Shape 2936">
                <a:extLst>
                  <a:ext uri="{FF2B5EF4-FFF2-40B4-BE49-F238E27FC236}">
                    <a16:creationId xmlns:a16="http://schemas.microsoft.com/office/drawing/2014/main" id="{153E6F43-7CE1-78BF-4C9E-0D4014D2B355}"/>
                  </a:ext>
                </a:extLst>
              </p:cNvPr>
              <p:cNvSpPr/>
              <p:nvPr/>
            </p:nvSpPr>
            <p:spPr>
              <a:xfrm>
                <a:off x="4634684" y="2357294"/>
                <a:ext cx="74842" cy="96635"/>
              </a:xfrm>
              <a:custGeom>
                <a:avLst/>
                <a:gdLst>
                  <a:gd name="connsiteX0" fmla="*/ 37421 w 74842"/>
                  <a:gd name="connsiteY0" fmla="*/ 5127 h 96635"/>
                  <a:gd name="connsiteX1" fmla="*/ 0 w 74842"/>
                  <a:gd name="connsiteY1" fmla="*/ 69890 h 96635"/>
                  <a:gd name="connsiteX2" fmla="*/ 37421 w 74842"/>
                  <a:gd name="connsiteY2" fmla="*/ 91545 h 96635"/>
                  <a:gd name="connsiteX3" fmla="*/ 74842 w 74842"/>
                  <a:gd name="connsiteY3" fmla="*/ 26781 h 96635"/>
                  <a:gd name="connsiteX4" fmla="*/ 37421 w 74842"/>
                  <a:gd name="connsiteY4" fmla="*/ 5127 h 966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842" h="96635">
                    <a:moveTo>
                      <a:pt x="37421" y="5127"/>
                    </a:moveTo>
                    <a:cubicBezTo>
                      <a:pt x="15343" y="19521"/>
                      <a:pt x="1445" y="43574"/>
                      <a:pt x="0" y="69890"/>
                    </a:cubicBezTo>
                    <a:cubicBezTo>
                      <a:pt x="0" y="93840"/>
                      <a:pt x="16765" y="103420"/>
                      <a:pt x="37421" y="91545"/>
                    </a:cubicBezTo>
                    <a:cubicBezTo>
                      <a:pt x="59499" y="77151"/>
                      <a:pt x="73397" y="53098"/>
                      <a:pt x="74842" y="26781"/>
                    </a:cubicBezTo>
                    <a:cubicBezTo>
                      <a:pt x="74842" y="2632"/>
                      <a:pt x="58077" y="-6748"/>
                      <a:pt x="37421" y="5127"/>
                    </a:cubicBezTo>
                    <a:close/>
                  </a:path>
                </a:pathLst>
              </a:custGeom>
              <a:solidFill>
                <a:srgbClr val="FFFFFF"/>
              </a:solidFill>
              <a:ln w="9963" cap="flat">
                <a:noFill/>
                <a:prstDash val="solid"/>
                <a:miter/>
              </a:ln>
            </p:spPr>
            <p:txBody>
              <a:bodyPr rtlCol="0" anchor="ctr"/>
              <a:lstStyle/>
              <a:p>
                <a:pPr defTabSz="685783">
                  <a:buClrTx/>
                  <a:defRPr/>
                </a:pPr>
                <a:endParaRPr lang="en-US" sz="1350" kern="1200" dirty="0">
                  <a:solidFill>
                    <a:prstClr val="black"/>
                  </a:solidFill>
                  <a:latin typeface="Calibri" panose="020F0502020204030204"/>
                  <a:ea typeface="+mn-ea"/>
                </a:endParaRPr>
              </a:p>
            </p:txBody>
          </p:sp>
          <p:sp>
            <p:nvSpPr>
              <p:cNvPr id="2938" name="Freeform: Shape 2937">
                <a:extLst>
                  <a:ext uri="{FF2B5EF4-FFF2-40B4-BE49-F238E27FC236}">
                    <a16:creationId xmlns:a16="http://schemas.microsoft.com/office/drawing/2014/main" id="{4AB7A92A-A02F-8D17-8A99-E278AFC09912}"/>
                  </a:ext>
                </a:extLst>
              </p:cNvPr>
              <p:cNvSpPr/>
              <p:nvPr/>
            </p:nvSpPr>
            <p:spPr>
              <a:xfrm>
                <a:off x="4772593" y="2277498"/>
                <a:ext cx="74842" cy="96646"/>
              </a:xfrm>
              <a:custGeom>
                <a:avLst/>
                <a:gdLst>
                  <a:gd name="connsiteX0" fmla="*/ 37421 w 74842"/>
                  <a:gd name="connsiteY0" fmla="*/ 5192 h 96646"/>
                  <a:gd name="connsiteX1" fmla="*/ 0 w 74842"/>
                  <a:gd name="connsiteY1" fmla="*/ 69955 h 96646"/>
                  <a:gd name="connsiteX2" fmla="*/ 37421 w 74842"/>
                  <a:gd name="connsiteY2" fmla="*/ 91509 h 96646"/>
                  <a:gd name="connsiteX3" fmla="*/ 74842 w 74842"/>
                  <a:gd name="connsiteY3" fmla="*/ 26746 h 96646"/>
                  <a:gd name="connsiteX4" fmla="*/ 37421 w 74842"/>
                  <a:gd name="connsiteY4" fmla="*/ 5192 h 966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842" h="96646">
                    <a:moveTo>
                      <a:pt x="37421" y="5192"/>
                    </a:moveTo>
                    <a:cubicBezTo>
                      <a:pt x="15331" y="19574"/>
                      <a:pt x="1429" y="43634"/>
                      <a:pt x="0" y="69955"/>
                    </a:cubicBezTo>
                    <a:cubicBezTo>
                      <a:pt x="0" y="93805"/>
                      <a:pt x="16765" y="103484"/>
                      <a:pt x="37421" y="91509"/>
                    </a:cubicBezTo>
                    <a:cubicBezTo>
                      <a:pt x="59511" y="77127"/>
                      <a:pt x="73413" y="53067"/>
                      <a:pt x="74842" y="26746"/>
                    </a:cubicBezTo>
                    <a:cubicBezTo>
                      <a:pt x="74842" y="2597"/>
                      <a:pt x="58077" y="-6783"/>
                      <a:pt x="37421" y="5192"/>
                    </a:cubicBezTo>
                    <a:close/>
                  </a:path>
                </a:pathLst>
              </a:custGeom>
              <a:solidFill>
                <a:srgbClr val="FFFFFF"/>
              </a:solidFill>
              <a:ln w="9963" cap="flat">
                <a:noFill/>
                <a:prstDash val="solid"/>
                <a:miter/>
              </a:ln>
            </p:spPr>
            <p:txBody>
              <a:bodyPr rtlCol="0" anchor="ctr"/>
              <a:lstStyle/>
              <a:p>
                <a:pPr defTabSz="685783">
                  <a:buClrTx/>
                  <a:defRPr/>
                </a:pPr>
                <a:endParaRPr lang="en-US" sz="1350" kern="1200" dirty="0">
                  <a:solidFill>
                    <a:prstClr val="black"/>
                  </a:solidFill>
                  <a:latin typeface="Calibri" panose="020F0502020204030204"/>
                  <a:ea typeface="+mn-ea"/>
                </a:endParaRPr>
              </a:p>
            </p:txBody>
          </p:sp>
          <p:sp>
            <p:nvSpPr>
              <p:cNvPr id="2939" name="Freeform: Shape 2938">
                <a:extLst>
                  <a:ext uri="{FF2B5EF4-FFF2-40B4-BE49-F238E27FC236}">
                    <a16:creationId xmlns:a16="http://schemas.microsoft.com/office/drawing/2014/main" id="{9D96C082-B7BB-E235-069F-D80B58309465}"/>
                  </a:ext>
                </a:extLst>
              </p:cNvPr>
              <p:cNvSpPr/>
              <p:nvPr/>
            </p:nvSpPr>
            <p:spPr>
              <a:xfrm>
                <a:off x="4911001" y="2197713"/>
                <a:ext cx="74742" cy="96656"/>
              </a:xfrm>
              <a:custGeom>
                <a:avLst/>
                <a:gdLst>
                  <a:gd name="connsiteX0" fmla="*/ 37421 w 74742"/>
                  <a:gd name="connsiteY0" fmla="*/ 5145 h 96656"/>
                  <a:gd name="connsiteX1" fmla="*/ 0 w 74742"/>
                  <a:gd name="connsiteY1" fmla="*/ 70008 h 96656"/>
                  <a:gd name="connsiteX2" fmla="*/ 37421 w 74742"/>
                  <a:gd name="connsiteY2" fmla="*/ 91563 h 96656"/>
                  <a:gd name="connsiteX3" fmla="*/ 74742 w 74742"/>
                  <a:gd name="connsiteY3" fmla="*/ 26799 h 96656"/>
                  <a:gd name="connsiteX4" fmla="*/ 37421 w 74742"/>
                  <a:gd name="connsiteY4" fmla="*/ 5145 h 966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742" h="96656">
                    <a:moveTo>
                      <a:pt x="37421" y="5145"/>
                    </a:moveTo>
                    <a:cubicBezTo>
                      <a:pt x="15339" y="19583"/>
                      <a:pt x="1445" y="43666"/>
                      <a:pt x="0" y="70008"/>
                    </a:cubicBezTo>
                    <a:cubicBezTo>
                      <a:pt x="0" y="93858"/>
                      <a:pt x="16765" y="103438"/>
                      <a:pt x="37421" y="91563"/>
                    </a:cubicBezTo>
                    <a:cubicBezTo>
                      <a:pt x="59473" y="77158"/>
                      <a:pt x="73336" y="53102"/>
                      <a:pt x="74742" y="26799"/>
                    </a:cubicBezTo>
                    <a:cubicBezTo>
                      <a:pt x="74243" y="2551"/>
                      <a:pt x="57379" y="-6730"/>
                      <a:pt x="37421" y="5145"/>
                    </a:cubicBezTo>
                    <a:close/>
                  </a:path>
                </a:pathLst>
              </a:custGeom>
              <a:solidFill>
                <a:srgbClr val="FFFFFF"/>
              </a:solidFill>
              <a:ln w="9963" cap="flat">
                <a:noFill/>
                <a:prstDash val="solid"/>
                <a:miter/>
              </a:ln>
            </p:spPr>
            <p:txBody>
              <a:bodyPr rtlCol="0" anchor="ctr"/>
              <a:lstStyle/>
              <a:p>
                <a:pPr defTabSz="685783">
                  <a:buClrTx/>
                  <a:defRPr/>
                </a:pPr>
                <a:endParaRPr lang="en-US" sz="1350" kern="1200" dirty="0">
                  <a:solidFill>
                    <a:prstClr val="black"/>
                  </a:solidFill>
                  <a:latin typeface="Calibri" panose="020F0502020204030204"/>
                  <a:ea typeface="+mn-ea"/>
                </a:endParaRPr>
              </a:p>
            </p:txBody>
          </p:sp>
        </p:grpSp>
        <p:grpSp>
          <p:nvGrpSpPr>
            <p:cNvPr id="2945" name="Graphic 2">
              <a:extLst>
                <a:ext uri="{FF2B5EF4-FFF2-40B4-BE49-F238E27FC236}">
                  <a16:creationId xmlns:a16="http://schemas.microsoft.com/office/drawing/2014/main" id="{B9D8D13A-7DA0-958E-1AEF-060C7B64BBBC}"/>
                </a:ext>
              </a:extLst>
            </p:cNvPr>
            <p:cNvGrpSpPr/>
            <p:nvPr/>
          </p:nvGrpSpPr>
          <p:grpSpPr>
            <a:xfrm>
              <a:off x="1766835" y="1360430"/>
              <a:ext cx="609908" cy="510345"/>
              <a:chOff x="5824994" y="1891453"/>
              <a:chExt cx="891293" cy="745796"/>
            </a:xfrm>
          </p:grpSpPr>
          <p:sp>
            <p:nvSpPr>
              <p:cNvPr id="2946" name="Freeform: Shape 2945">
                <a:extLst>
                  <a:ext uri="{FF2B5EF4-FFF2-40B4-BE49-F238E27FC236}">
                    <a16:creationId xmlns:a16="http://schemas.microsoft.com/office/drawing/2014/main" id="{5B6C70B5-FE26-76B2-8D49-344BDDAEEFE6}"/>
                  </a:ext>
                </a:extLst>
              </p:cNvPr>
              <p:cNvSpPr/>
              <p:nvPr/>
            </p:nvSpPr>
            <p:spPr>
              <a:xfrm>
                <a:off x="6005046" y="1892206"/>
                <a:ext cx="297910" cy="426617"/>
              </a:xfrm>
              <a:custGeom>
                <a:avLst/>
                <a:gdLst>
                  <a:gd name="connsiteX0" fmla="*/ 102928 w 297910"/>
                  <a:gd name="connsiteY0" fmla="*/ 14577 h 426617"/>
                  <a:gd name="connsiteX1" fmla="*/ 157413 w 297910"/>
                  <a:gd name="connsiteY1" fmla="*/ 906 h 426617"/>
                  <a:gd name="connsiteX2" fmla="*/ 210600 w 297910"/>
                  <a:gd name="connsiteY2" fmla="*/ 4499 h 426617"/>
                  <a:gd name="connsiteX3" fmla="*/ 256304 w 297910"/>
                  <a:gd name="connsiteY3" fmla="*/ 27251 h 426617"/>
                  <a:gd name="connsiteX4" fmla="*/ 287937 w 297910"/>
                  <a:gd name="connsiteY4" fmla="*/ 71158 h 426617"/>
                  <a:gd name="connsiteX5" fmla="*/ 296819 w 297910"/>
                  <a:gd name="connsiteY5" fmla="*/ 113070 h 426617"/>
                  <a:gd name="connsiteX6" fmla="*/ 290931 w 297910"/>
                  <a:gd name="connsiteY6" fmla="*/ 150291 h 426617"/>
                  <a:gd name="connsiteX7" fmla="*/ 276861 w 297910"/>
                  <a:gd name="connsiteY7" fmla="*/ 184219 h 426617"/>
                  <a:gd name="connsiteX8" fmla="*/ 260795 w 297910"/>
                  <a:gd name="connsiteY8" fmla="*/ 214954 h 426617"/>
                  <a:gd name="connsiteX9" fmla="*/ 248920 w 297910"/>
                  <a:gd name="connsiteY9" fmla="*/ 243794 h 426617"/>
                  <a:gd name="connsiteX10" fmla="*/ 247922 w 297910"/>
                  <a:gd name="connsiteY10" fmla="*/ 271036 h 426617"/>
                  <a:gd name="connsiteX11" fmla="*/ 247123 w 297910"/>
                  <a:gd name="connsiteY11" fmla="*/ 283809 h 426617"/>
                  <a:gd name="connsiteX12" fmla="*/ 238841 w 297910"/>
                  <a:gd name="connsiteY12" fmla="*/ 292391 h 426617"/>
                  <a:gd name="connsiteX13" fmla="*/ 196131 w 297910"/>
                  <a:gd name="connsiteY13" fmla="*/ 309854 h 426617"/>
                  <a:gd name="connsiteX14" fmla="*/ 183258 w 297910"/>
                  <a:gd name="connsiteY14" fmla="*/ 309854 h 426617"/>
                  <a:gd name="connsiteX15" fmla="*/ 174776 w 297910"/>
                  <a:gd name="connsiteY15" fmla="*/ 300873 h 426617"/>
                  <a:gd name="connsiteX16" fmla="*/ 168290 w 297910"/>
                  <a:gd name="connsiteY16" fmla="*/ 258562 h 426617"/>
                  <a:gd name="connsiteX17" fmla="*/ 175874 w 297910"/>
                  <a:gd name="connsiteY17" fmla="*/ 220742 h 426617"/>
                  <a:gd name="connsiteX18" fmla="*/ 190942 w 297910"/>
                  <a:gd name="connsiteY18" fmla="*/ 186814 h 426617"/>
                  <a:gd name="connsiteX19" fmla="*/ 207108 w 297910"/>
                  <a:gd name="connsiteY19" fmla="*/ 156278 h 426617"/>
                  <a:gd name="connsiteX20" fmla="*/ 217586 w 297910"/>
                  <a:gd name="connsiteY20" fmla="*/ 129036 h 426617"/>
                  <a:gd name="connsiteX21" fmla="*/ 216089 w 297910"/>
                  <a:gd name="connsiteY21" fmla="*/ 104388 h 426617"/>
                  <a:gd name="connsiteX22" fmla="*/ 183857 w 297910"/>
                  <a:gd name="connsiteY22" fmla="*/ 76547 h 426617"/>
                  <a:gd name="connsiteX23" fmla="*/ 130370 w 297910"/>
                  <a:gd name="connsiteY23" fmla="*/ 82235 h 426617"/>
                  <a:gd name="connsiteX24" fmla="*/ 79477 w 297910"/>
                  <a:gd name="connsiteY24" fmla="*/ 158673 h 426617"/>
                  <a:gd name="connsiteX25" fmla="*/ 77382 w 297910"/>
                  <a:gd name="connsiteY25" fmla="*/ 170349 h 426617"/>
                  <a:gd name="connsiteX26" fmla="*/ 68201 w 297910"/>
                  <a:gd name="connsiteY26" fmla="*/ 177633 h 426617"/>
                  <a:gd name="connsiteX27" fmla="*/ 22597 w 297910"/>
                  <a:gd name="connsiteY27" fmla="*/ 196194 h 426617"/>
                  <a:gd name="connsiteX28" fmla="*/ 12618 w 297910"/>
                  <a:gd name="connsiteY28" fmla="*/ 196194 h 426617"/>
                  <a:gd name="connsiteX29" fmla="*/ 5334 w 297910"/>
                  <a:gd name="connsiteY29" fmla="*/ 188610 h 426617"/>
                  <a:gd name="connsiteX30" fmla="*/ 1043 w 297910"/>
                  <a:gd name="connsiteY30" fmla="*/ 143505 h 426617"/>
                  <a:gd name="connsiteX31" fmla="*/ 16909 w 297910"/>
                  <a:gd name="connsiteY31" fmla="*/ 93611 h 426617"/>
                  <a:gd name="connsiteX32" fmla="*/ 51337 w 297910"/>
                  <a:gd name="connsiteY32" fmla="*/ 47707 h 426617"/>
                  <a:gd name="connsiteX33" fmla="*/ 102928 w 297910"/>
                  <a:gd name="connsiteY33" fmla="*/ 14577 h 426617"/>
                  <a:gd name="connsiteX34" fmla="*/ 255406 w 297910"/>
                  <a:gd name="connsiteY34" fmla="*/ 325022 h 426617"/>
                  <a:gd name="connsiteX35" fmla="*/ 276761 w 297910"/>
                  <a:gd name="connsiteY35" fmla="*/ 334103 h 426617"/>
                  <a:gd name="connsiteX36" fmla="*/ 296719 w 297910"/>
                  <a:gd name="connsiteY36" fmla="*/ 383998 h 426617"/>
                  <a:gd name="connsiteX37" fmla="*/ 287738 w 297910"/>
                  <a:gd name="connsiteY37" fmla="*/ 405352 h 426617"/>
                  <a:gd name="connsiteX38" fmla="*/ 239340 w 297910"/>
                  <a:gd name="connsiteY38" fmla="*/ 425310 h 426617"/>
                  <a:gd name="connsiteX39" fmla="*/ 226766 w 297910"/>
                  <a:gd name="connsiteY39" fmla="*/ 425310 h 426617"/>
                  <a:gd name="connsiteX40" fmla="*/ 217985 w 297910"/>
                  <a:gd name="connsiteY40" fmla="*/ 416429 h 426617"/>
                  <a:gd name="connsiteX41" fmla="*/ 198027 w 297910"/>
                  <a:gd name="connsiteY41" fmla="*/ 366534 h 426617"/>
                  <a:gd name="connsiteX42" fmla="*/ 207008 w 297910"/>
                  <a:gd name="connsiteY42" fmla="*/ 345180 h 4266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297910" h="426617">
                    <a:moveTo>
                      <a:pt x="102928" y="14577"/>
                    </a:moveTo>
                    <a:cubicBezTo>
                      <a:pt x="120350" y="7462"/>
                      <a:pt x="138695" y="2859"/>
                      <a:pt x="157413" y="906"/>
                    </a:cubicBezTo>
                    <a:cubicBezTo>
                      <a:pt x="175215" y="-1050"/>
                      <a:pt x="193223" y="166"/>
                      <a:pt x="210600" y="4499"/>
                    </a:cubicBezTo>
                    <a:cubicBezTo>
                      <a:pt x="227293" y="8709"/>
                      <a:pt x="242882" y="16470"/>
                      <a:pt x="256304" y="27251"/>
                    </a:cubicBezTo>
                    <a:cubicBezTo>
                      <a:pt x="270454" y="38918"/>
                      <a:pt x="281350" y="54042"/>
                      <a:pt x="287937" y="71158"/>
                    </a:cubicBezTo>
                    <a:cubicBezTo>
                      <a:pt x="293672" y="84393"/>
                      <a:pt x="296693" y="98645"/>
                      <a:pt x="296819" y="113070"/>
                    </a:cubicBezTo>
                    <a:cubicBezTo>
                      <a:pt x="296671" y="125696"/>
                      <a:pt x="294688" y="138235"/>
                      <a:pt x="290931" y="150291"/>
                    </a:cubicBezTo>
                    <a:cubicBezTo>
                      <a:pt x="287174" y="161965"/>
                      <a:pt x="282468" y="173313"/>
                      <a:pt x="276861" y="184219"/>
                    </a:cubicBezTo>
                    <a:cubicBezTo>
                      <a:pt x="271173" y="194997"/>
                      <a:pt x="265784" y="205275"/>
                      <a:pt x="260795" y="214954"/>
                    </a:cubicBezTo>
                    <a:cubicBezTo>
                      <a:pt x="255983" y="224194"/>
                      <a:pt x="252009" y="233845"/>
                      <a:pt x="248920" y="243794"/>
                    </a:cubicBezTo>
                    <a:cubicBezTo>
                      <a:pt x="246016" y="252597"/>
                      <a:pt x="245670" y="262044"/>
                      <a:pt x="247922" y="271036"/>
                    </a:cubicBezTo>
                    <a:cubicBezTo>
                      <a:pt x="248867" y="275284"/>
                      <a:pt x="248590" y="279712"/>
                      <a:pt x="247123" y="283809"/>
                    </a:cubicBezTo>
                    <a:cubicBezTo>
                      <a:pt x="245862" y="287811"/>
                      <a:pt x="242795" y="290988"/>
                      <a:pt x="238841" y="292391"/>
                    </a:cubicBezTo>
                    <a:lnTo>
                      <a:pt x="196131" y="309854"/>
                    </a:lnTo>
                    <a:cubicBezTo>
                      <a:pt x="192018" y="311601"/>
                      <a:pt x="187372" y="311601"/>
                      <a:pt x="183258" y="309854"/>
                    </a:cubicBezTo>
                    <a:cubicBezTo>
                      <a:pt x="179135" y="308424"/>
                      <a:pt x="175968" y="305072"/>
                      <a:pt x="174776" y="300873"/>
                    </a:cubicBezTo>
                    <a:cubicBezTo>
                      <a:pt x="169778" y="287353"/>
                      <a:pt x="167571" y="272959"/>
                      <a:pt x="168290" y="258562"/>
                    </a:cubicBezTo>
                    <a:cubicBezTo>
                      <a:pt x="169195" y="245684"/>
                      <a:pt x="171744" y="232974"/>
                      <a:pt x="175874" y="220742"/>
                    </a:cubicBezTo>
                    <a:cubicBezTo>
                      <a:pt x="179896" y="209014"/>
                      <a:pt x="184938" y="197661"/>
                      <a:pt x="190942" y="186814"/>
                    </a:cubicBezTo>
                    <a:cubicBezTo>
                      <a:pt x="196863" y="176037"/>
                      <a:pt x="202251" y="165858"/>
                      <a:pt x="207108" y="156278"/>
                    </a:cubicBezTo>
                    <a:cubicBezTo>
                      <a:pt x="211556" y="147594"/>
                      <a:pt x="215068" y="138462"/>
                      <a:pt x="217586" y="129036"/>
                    </a:cubicBezTo>
                    <a:cubicBezTo>
                      <a:pt x="219859" y="120884"/>
                      <a:pt x="219332" y="112205"/>
                      <a:pt x="216089" y="104388"/>
                    </a:cubicBezTo>
                    <a:cubicBezTo>
                      <a:pt x="210576" y="90373"/>
                      <a:pt x="198525" y="79964"/>
                      <a:pt x="183857" y="76547"/>
                    </a:cubicBezTo>
                    <a:cubicBezTo>
                      <a:pt x="165891" y="72455"/>
                      <a:pt x="147074" y="74456"/>
                      <a:pt x="130370" y="82235"/>
                    </a:cubicBezTo>
                    <a:cubicBezTo>
                      <a:pt x="98437" y="95207"/>
                      <a:pt x="81473" y="120687"/>
                      <a:pt x="79477" y="158673"/>
                    </a:cubicBezTo>
                    <a:cubicBezTo>
                      <a:pt x="79450" y="162656"/>
                      <a:pt x="78741" y="166605"/>
                      <a:pt x="77382" y="170349"/>
                    </a:cubicBezTo>
                    <a:cubicBezTo>
                      <a:pt x="75363" y="173859"/>
                      <a:pt x="72079" y="176466"/>
                      <a:pt x="68201" y="177633"/>
                    </a:cubicBezTo>
                    <a:lnTo>
                      <a:pt x="22597" y="196194"/>
                    </a:lnTo>
                    <a:cubicBezTo>
                      <a:pt x="19392" y="197461"/>
                      <a:pt x="15824" y="197461"/>
                      <a:pt x="12618" y="196194"/>
                    </a:cubicBezTo>
                    <a:cubicBezTo>
                      <a:pt x="9191" y="194863"/>
                      <a:pt x="6526" y="192088"/>
                      <a:pt x="5334" y="188610"/>
                    </a:cubicBezTo>
                    <a:cubicBezTo>
                      <a:pt x="235" y="174153"/>
                      <a:pt x="-1238" y="158665"/>
                      <a:pt x="1043" y="143505"/>
                    </a:cubicBezTo>
                    <a:cubicBezTo>
                      <a:pt x="3280" y="126053"/>
                      <a:pt x="8655" y="109149"/>
                      <a:pt x="16909" y="93611"/>
                    </a:cubicBezTo>
                    <a:cubicBezTo>
                      <a:pt x="25859" y="76568"/>
                      <a:pt x="37482" y="61071"/>
                      <a:pt x="51337" y="47707"/>
                    </a:cubicBezTo>
                    <a:cubicBezTo>
                      <a:pt x="66216" y="33415"/>
                      <a:pt x="83740" y="22161"/>
                      <a:pt x="102928" y="14577"/>
                    </a:cubicBezTo>
                    <a:close/>
                    <a:moveTo>
                      <a:pt x="255406" y="325022"/>
                    </a:moveTo>
                    <a:cubicBezTo>
                      <a:pt x="263810" y="321725"/>
                      <a:pt x="273306" y="325763"/>
                      <a:pt x="276761" y="334103"/>
                    </a:cubicBezTo>
                    <a:lnTo>
                      <a:pt x="296719" y="383998"/>
                    </a:lnTo>
                    <a:cubicBezTo>
                      <a:pt x="300086" y="392374"/>
                      <a:pt x="296080" y="401900"/>
                      <a:pt x="287738" y="405352"/>
                    </a:cubicBezTo>
                    <a:lnTo>
                      <a:pt x="239340" y="425310"/>
                    </a:lnTo>
                    <a:cubicBezTo>
                      <a:pt x="235330" y="427054"/>
                      <a:pt x="230776" y="427054"/>
                      <a:pt x="226766" y="425310"/>
                    </a:cubicBezTo>
                    <a:cubicBezTo>
                      <a:pt x="222714" y="423727"/>
                      <a:pt x="219523" y="420499"/>
                      <a:pt x="217985" y="416429"/>
                    </a:cubicBezTo>
                    <a:lnTo>
                      <a:pt x="198027" y="366534"/>
                    </a:lnTo>
                    <a:cubicBezTo>
                      <a:pt x="194660" y="358158"/>
                      <a:pt x="198666" y="348632"/>
                      <a:pt x="207008" y="345180"/>
                    </a:cubicBezTo>
                    <a:close/>
                  </a:path>
                </a:pathLst>
              </a:custGeom>
              <a:solidFill>
                <a:srgbClr val="266E3E"/>
              </a:solidFill>
              <a:ln w="9963" cap="flat">
                <a:noFill/>
                <a:prstDash val="solid"/>
                <a:miter/>
              </a:ln>
            </p:spPr>
            <p:txBody>
              <a:bodyPr rtlCol="0" anchor="ctr"/>
              <a:lstStyle/>
              <a:p>
                <a:pPr defTabSz="685783">
                  <a:buClrTx/>
                  <a:defRPr/>
                </a:pPr>
                <a:endParaRPr lang="en-US" sz="1350" kern="1200" dirty="0">
                  <a:solidFill>
                    <a:prstClr val="black"/>
                  </a:solidFill>
                  <a:latin typeface="Calibri" panose="020F0502020204030204"/>
                  <a:ea typeface="+mn-ea"/>
                </a:endParaRPr>
              </a:p>
            </p:txBody>
          </p:sp>
          <p:sp>
            <p:nvSpPr>
              <p:cNvPr id="2947" name="Freeform: Shape 2946">
                <a:extLst>
                  <a:ext uri="{FF2B5EF4-FFF2-40B4-BE49-F238E27FC236}">
                    <a16:creationId xmlns:a16="http://schemas.microsoft.com/office/drawing/2014/main" id="{5609593A-F42C-463A-C327-2AD9494FF614}"/>
                  </a:ext>
                </a:extLst>
              </p:cNvPr>
              <p:cNvSpPr/>
              <p:nvPr/>
            </p:nvSpPr>
            <p:spPr>
              <a:xfrm>
                <a:off x="6506624" y="1891453"/>
                <a:ext cx="209663" cy="297987"/>
              </a:xfrm>
              <a:custGeom>
                <a:avLst/>
                <a:gdLst>
                  <a:gd name="connsiteX0" fmla="*/ 122549 w 209663"/>
                  <a:gd name="connsiteY0" fmla="*/ 2158 h 297987"/>
                  <a:gd name="connsiteX1" fmla="*/ 159172 w 209663"/>
                  <a:gd name="connsiteY1" fmla="*/ 14931 h 297987"/>
                  <a:gd name="connsiteX2" fmla="*/ 188610 w 209663"/>
                  <a:gd name="connsiteY2" fmla="*/ 37084 h 297987"/>
                  <a:gd name="connsiteX3" fmla="*/ 206373 w 209663"/>
                  <a:gd name="connsiteY3" fmla="*/ 67520 h 297987"/>
                  <a:gd name="connsiteX4" fmla="*/ 207969 w 209663"/>
                  <a:gd name="connsiteY4" fmla="*/ 104841 h 297987"/>
                  <a:gd name="connsiteX5" fmla="*/ 197192 w 209663"/>
                  <a:gd name="connsiteY5" fmla="*/ 132383 h 297987"/>
                  <a:gd name="connsiteX6" fmla="*/ 179829 w 209663"/>
                  <a:gd name="connsiteY6" fmla="*/ 151642 h 297987"/>
                  <a:gd name="connsiteX7" fmla="*/ 158774 w 209663"/>
                  <a:gd name="connsiteY7" fmla="*/ 165912 h 297987"/>
                  <a:gd name="connsiteX8" fmla="*/ 138216 w 209663"/>
                  <a:gd name="connsiteY8" fmla="*/ 177587 h 297987"/>
                  <a:gd name="connsiteX9" fmla="*/ 120454 w 209663"/>
                  <a:gd name="connsiteY9" fmla="*/ 189762 h 297987"/>
                  <a:gd name="connsiteX10" fmla="*/ 109577 w 209663"/>
                  <a:gd name="connsiteY10" fmla="*/ 205129 h 297987"/>
                  <a:gd name="connsiteX11" fmla="*/ 104288 w 209663"/>
                  <a:gd name="connsiteY11" fmla="*/ 212214 h 297987"/>
                  <a:gd name="connsiteX12" fmla="*/ 96305 w 209663"/>
                  <a:gd name="connsiteY12" fmla="*/ 214010 h 297987"/>
                  <a:gd name="connsiteX13" fmla="*/ 64971 w 209663"/>
                  <a:gd name="connsiteY13" fmla="*/ 207923 h 297987"/>
                  <a:gd name="connsiteX14" fmla="*/ 57587 w 209663"/>
                  <a:gd name="connsiteY14" fmla="*/ 203034 h 297987"/>
                  <a:gd name="connsiteX15" fmla="*/ 56090 w 209663"/>
                  <a:gd name="connsiteY15" fmla="*/ 194651 h 297987"/>
                  <a:gd name="connsiteX16" fmla="*/ 68364 w 209663"/>
                  <a:gd name="connsiteY16" fmla="*/ 167808 h 297987"/>
                  <a:gd name="connsiteX17" fmla="*/ 86725 w 209663"/>
                  <a:gd name="connsiteY17" fmla="*/ 149147 h 297987"/>
                  <a:gd name="connsiteX18" fmla="*/ 108280 w 209663"/>
                  <a:gd name="connsiteY18" fmla="*/ 134877 h 297987"/>
                  <a:gd name="connsiteX19" fmla="*/ 129136 w 209663"/>
                  <a:gd name="connsiteY19" fmla="*/ 123302 h 297987"/>
                  <a:gd name="connsiteX20" fmla="*/ 145501 w 209663"/>
                  <a:gd name="connsiteY20" fmla="*/ 111627 h 297987"/>
                  <a:gd name="connsiteX21" fmla="*/ 153983 w 209663"/>
                  <a:gd name="connsiteY21" fmla="*/ 96758 h 297987"/>
                  <a:gd name="connsiteX22" fmla="*/ 145900 w 209663"/>
                  <a:gd name="connsiteY22" fmla="*/ 68518 h 297987"/>
                  <a:gd name="connsiteX23" fmla="*/ 112870 w 209663"/>
                  <a:gd name="connsiteY23" fmla="*/ 51553 h 297987"/>
                  <a:gd name="connsiteX24" fmla="*/ 54593 w 209663"/>
                  <a:gd name="connsiteY24" fmla="*/ 76401 h 297987"/>
                  <a:gd name="connsiteX25" fmla="*/ 48905 w 209663"/>
                  <a:gd name="connsiteY25" fmla="*/ 82388 h 297987"/>
                  <a:gd name="connsiteX26" fmla="*/ 40822 w 209663"/>
                  <a:gd name="connsiteY26" fmla="*/ 83187 h 297987"/>
                  <a:gd name="connsiteX27" fmla="*/ 7492 w 209663"/>
                  <a:gd name="connsiteY27" fmla="*/ 76600 h 297987"/>
                  <a:gd name="connsiteX28" fmla="*/ 1605 w 209663"/>
                  <a:gd name="connsiteY28" fmla="*/ 72908 h 297987"/>
                  <a:gd name="connsiteX29" fmla="*/ 208 w 209663"/>
                  <a:gd name="connsiteY29" fmla="*/ 65823 h 297987"/>
                  <a:gd name="connsiteX30" fmla="*/ 14877 w 209663"/>
                  <a:gd name="connsiteY30" fmla="*/ 38082 h 297987"/>
                  <a:gd name="connsiteX31" fmla="*/ 42817 w 209663"/>
                  <a:gd name="connsiteY31" fmla="*/ 15330 h 297987"/>
                  <a:gd name="connsiteX32" fmla="*/ 80039 w 209663"/>
                  <a:gd name="connsiteY32" fmla="*/ 1958 h 297987"/>
                  <a:gd name="connsiteX33" fmla="*/ 122549 w 209663"/>
                  <a:gd name="connsiteY33" fmla="*/ 2158 h 297987"/>
                  <a:gd name="connsiteX34" fmla="*/ 93211 w 209663"/>
                  <a:gd name="connsiteY34" fmla="*/ 238958 h 297987"/>
                  <a:gd name="connsiteX35" fmla="*/ 100296 w 209663"/>
                  <a:gd name="connsiteY35" fmla="*/ 243748 h 297987"/>
                  <a:gd name="connsiteX36" fmla="*/ 102092 w 209663"/>
                  <a:gd name="connsiteY36" fmla="*/ 252230 h 297987"/>
                  <a:gd name="connsiteX37" fmla="*/ 95008 w 209663"/>
                  <a:gd name="connsiteY37" fmla="*/ 288852 h 297987"/>
                  <a:gd name="connsiteX38" fmla="*/ 90118 w 209663"/>
                  <a:gd name="connsiteY38" fmla="*/ 296037 h 297987"/>
                  <a:gd name="connsiteX39" fmla="*/ 81736 w 209663"/>
                  <a:gd name="connsiteY39" fmla="*/ 297734 h 297987"/>
                  <a:gd name="connsiteX40" fmla="*/ 46310 w 209663"/>
                  <a:gd name="connsiteY40" fmla="*/ 290848 h 297987"/>
                  <a:gd name="connsiteX41" fmla="*/ 39126 w 209663"/>
                  <a:gd name="connsiteY41" fmla="*/ 286058 h 297987"/>
                  <a:gd name="connsiteX42" fmla="*/ 37329 w 209663"/>
                  <a:gd name="connsiteY42" fmla="*/ 277576 h 297987"/>
                  <a:gd name="connsiteX43" fmla="*/ 44514 w 209663"/>
                  <a:gd name="connsiteY43" fmla="*/ 241353 h 297987"/>
                  <a:gd name="connsiteX44" fmla="*/ 49304 w 209663"/>
                  <a:gd name="connsiteY44" fmla="*/ 234168 h 297987"/>
                  <a:gd name="connsiteX45" fmla="*/ 57786 w 209663"/>
                  <a:gd name="connsiteY45" fmla="*/ 232372 h 297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209663" h="297987">
                    <a:moveTo>
                      <a:pt x="122549" y="2158"/>
                    </a:moveTo>
                    <a:cubicBezTo>
                      <a:pt x="135311" y="4618"/>
                      <a:pt x="147648" y="8921"/>
                      <a:pt x="159172" y="14931"/>
                    </a:cubicBezTo>
                    <a:cubicBezTo>
                      <a:pt x="170195" y="20552"/>
                      <a:pt x="180157" y="28048"/>
                      <a:pt x="188610" y="37084"/>
                    </a:cubicBezTo>
                    <a:cubicBezTo>
                      <a:pt x="196608" y="45865"/>
                      <a:pt x="202662" y="56237"/>
                      <a:pt x="206373" y="67520"/>
                    </a:cubicBezTo>
                    <a:cubicBezTo>
                      <a:pt x="210131" y="79611"/>
                      <a:pt x="210681" y="92472"/>
                      <a:pt x="207969" y="104841"/>
                    </a:cubicBezTo>
                    <a:cubicBezTo>
                      <a:pt x="206329" y="114670"/>
                      <a:pt x="202658" y="124050"/>
                      <a:pt x="197192" y="132383"/>
                    </a:cubicBezTo>
                    <a:cubicBezTo>
                      <a:pt x="192399" y="139634"/>
                      <a:pt x="186546" y="146126"/>
                      <a:pt x="179829" y="151642"/>
                    </a:cubicBezTo>
                    <a:cubicBezTo>
                      <a:pt x="173235" y="156997"/>
                      <a:pt x="166190" y="161771"/>
                      <a:pt x="158774" y="165912"/>
                    </a:cubicBezTo>
                    <a:lnTo>
                      <a:pt x="138216" y="177587"/>
                    </a:lnTo>
                    <a:cubicBezTo>
                      <a:pt x="131938" y="181097"/>
                      <a:pt x="125992" y="185172"/>
                      <a:pt x="120454" y="189762"/>
                    </a:cubicBezTo>
                    <a:cubicBezTo>
                      <a:pt x="115451" y="193755"/>
                      <a:pt x="111680" y="199083"/>
                      <a:pt x="109577" y="205129"/>
                    </a:cubicBezTo>
                    <a:cubicBezTo>
                      <a:pt x="108493" y="207929"/>
                      <a:pt x="106664" y="210379"/>
                      <a:pt x="104288" y="212214"/>
                    </a:cubicBezTo>
                    <a:cubicBezTo>
                      <a:pt x="102042" y="214003"/>
                      <a:pt x="99101" y="214665"/>
                      <a:pt x="96305" y="214010"/>
                    </a:cubicBezTo>
                    <a:lnTo>
                      <a:pt x="64971" y="207923"/>
                    </a:lnTo>
                    <a:cubicBezTo>
                      <a:pt x="61959" y="207337"/>
                      <a:pt x="59302" y="205578"/>
                      <a:pt x="57587" y="203034"/>
                    </a:cubicBezTo>
                    <a:cubicBezTo>
                      <a:pt x="55744" y="200654"/>
                      <a:pt x="55185" y="197522"/>
                      <a:pt x="56090" y="194651"/>
                    </a:cubicBezTo>
                    <a:cubicBezTo>
                      <a:pt x="58274" y="184949"/>
                      <a:pt x="62454" y="175807"/>
                      <a:pt x="68364" y="167808"/>
                    </a:cubicBezTo>
                    <a:cubicBezTo>
                      <a:pt x="73662" y="160828"/>
                      <a:pt x="79833" y="154557"/>
                      <a:pt x="86725" y="149147"/>
                    </a:cubicBezTo>
                    <a:cubicBezTo>
                      <a:pt x="93475" y="143764"/>
                      <a:pt x="100688" y="138989"/>
                      <a:pt x="108280" y="134877"/>
                    </a:cubicBezTo>
                    <a:cubicBezTo>
                      <a:pt x="115764" y="130886"/>
                      <a:pt x="122749" y="127094"/>
                      <a:pt x="129136" y="123302"/>
                    </a:cubicBezTo>
                    <a:cubicBezTo>
                      <a:pt x="134990" y="120003"/>
                      <a:pt x="140476" y="116089"/>
                      <a:pt x="145501" y="111627"/>
                    </a:cubicBezTo>
                    <a:cubicBezTo>
                      <a:pt x="149929" y="107773"/>
                      <a:pt x="152919" y="102531"/>
                      <a:pt x="153983" y="96758"/>
                    </a:cubicBezTo>
                    <a:cubicBezTo>
                      <a:pt x="156141" y="86586"/>
                      <a:pt x="153114" y="76007"/>
                      <a:pt x="145900" y="68518"/>
                    </a:cubicBezTo>
                    <a:cubicBezTo>
                      <a:pt x="137080" y="59352"/>
                      <a:pt x="125459" y="53383"/>
                      <a:pt x="112870" y="51553"/>
                    </a:cubicBezTo>
                    <a:cubicBezTo>
                      <a:pt x="90146" y="46688"/>
                      <a:pt x="66816" y="56635"/>
                      <a:pt x="54593" y="76401"/>
                    </a:cubicBezTo>
                    <a:cubicBezTo>
                      <a:pt x="53063" y="78715"/>
                      <a:pt x="51138" y="80741"/>
                      <a:pt x="48905" y="82388"/>
                    </a:cubicBezTo>
                    <a:cubicBezTo>
                      <a:pt x="46415" y="83688"/>
                      <a:pt x="43519" y="83974"/>
                      <a:pt x="40822" y="83187"/>
                    </a:cubicBezTo>
                    <a:lnTo>
                      <a:pt x="7492" y="76600"/>
                    </a:lnTo>
                    <a:cubicBezTo>
                      <a:pt x="5151" y="76115"/>
                      <a:pt x="3061" y="74805"/>
                      <a:pt x="1605" y="72908"/>
                    </a:cubicBezTo>
                    <a:cubicBezTo>
                      <a:pt x="180" y="70841"/>
                      <a:pt x="-326" y="68276"/>
                      <a:pt x="208" y="65823"/>
                    </a:cubicBezTo>
                    <a:cubicBezTo>
                      <a:pt x="2772" y="55522"/>
                      <a:pt x="7807" y="46001"/>
                      <a:pt x="14877" y="38082"/>
                    </a:cubicBezTo>
                    <a:cubicBezTo>
                      <a:pt x="22787" y="28921"/>
                      <a:pt x="32244" y="21220"/>
                      <a:pt x="42817" y="15330"/>
                    </a:cubicBezTo>
                    <a:cubicBezTo>
                      <a:pt x="54436" y="8925"/>
                      <a:pt x="67000" y="4411"/>
                      <a:pt x="80039" y="1958"/>
                    </a:cubicBezTo>
                    <a:cubicBezTo>
                      <a:pt x="94089" y="-718"/>
                      <a:pt x="108525" y="-650"/>
                      <a:pt x="122549" y="2158"/>
                    </a:cubicBezTo>
                    <a:close/>
                    <a:moveTo>
                      <a:pt x="93211" y="238958"/>
                    </a:moveTo>
                    <a:cubicBezTo>
                      <a:pt x="96137" y="239498"/>
                      <a:pt x="98705" y="241234"/>
                      <a:pt x="100296" y="243748"/>
                    </a:cubicBezTo>
                    <a:cubicBezTo>
                      <a:pt x="102045" y="246204"/>
                      <a:pt x="102695" y="249276"/>
                      <a:pt x="102092" y="252230"/>
                    </a:cubicBezTo>
                    <a:lnTo>
                      <a:pt x="95008" y="288852"/>
                    </a:lnTo>
                    <a:cubicBezTo>
                      <a:pt x="94447" y="291823"/>
                      <a:pt x="92676" y="294426"/>
                      <a:pt x="90118" y="296037"/>
                    </a:cubicBezTo>
                    <a:cubicBezTo>
                      <a:pt x="87693" y="297769"/>
                      <a:pt x="84644" y="298386"/>
                      <a:pt x="81736" y="297734"/>
                    </a:cubicBezTo>
                    <a:lnTo>
                      <a:pt x="46310" y="290848"/>
                    </a:lnTo>
                    <a:cubicBezTo>
                      <a:pt x="43366" y="290289"/>
                      <a:pt x="40774" y="288561"/>
                      <a:pt x="39126" y="286058"/>
                    </a:cubicBezTo>
                    <a:cubicBezTo>
                      <a:pt x="37421" y="283583"/>
                      <a:pt x="36774" y="280530"/>
                      <a:pt x="37329" y="277576"/>
                    </a:cubicBezTo>
                    <a:lnTo>
                      <a:pt x="44514" y="241353"/>
                    </a:lnTo>
                    <a:cubicBezTo>
                      <a:pt x="45073" y="238408"/>
                      <a:pt x="46801" y="235816"/>
                      <a:pt x="49304" y="234168"/>
                    </a:cubicBezTo>
                    <a:cubicBezTo>
                      <a:pt x="51755" y="232408"/>
                      <a:pt x="54832" y="231757"/>
                      <a:pt x="57786" y="232372"/>
                    </a:cubicBezTo>
                    <a:close/>
                  </a:path>
                </a:pathLst>
              </a:custGeom>
              <a:solidFill>
                <a:srgbClr val="407BFF"/>
              </a:solidFill>
              <a:ln w="9963" cap="flat">
                <a:noFill/>
                <a:prstDash val="solid"/>
                <a:miter/>
              </a:ln>
            </p:spPr>
            <p:txBody>
              <a:bodyPr rtlCol="0" anchor="ctr"/>
              <a:lstStyle/>
              <a:p>
                <a:pPr defTabSz="685783">
                  <a:buClrTx/>
                  <a:defRPr/>
                </a:pPr>
                <a:endParaRPr lang="en-US" sz="1350" kern="1200" dirty="0">
                  <a:solidFill>
                    <a:prstClr val="black"/>
                  </a:solidFill>
                  <a:latin typeface="Calibri" panose="020F0502020204030204"/>
                  <a:ea typeface="+mn-ea"/>
                </a:endParaRPr>
              </a:p>
            </p:txBody>
          </p:sp>
          <p:sp>
            <p:nvSpPr>
              <p:cNvPr id="2948" name="Freeform: Shape 2947">
                <a:extLst>
                  <a:ext uri="{FF2B5EF4-FFF2-40B4-BE49-F238E27FC236}">
                    <a16:creationId xmlns:a16="http://schemas.microsoft.com/office/drawing/2014/main" id="{856CD04C-29C6-E1BA-9FA3-EC1616DEA74F}"/>
                  </a:ext>
                </a:extLst>
              </p:cNvPr>
              <p:cNvSpPr/>
              <p:nvPr/>
            </p:nvSpPr>
            <p:spPr>
              <a:xfrm>
                <a:off x="6506624" y="1891453"/>
                <a:ext cx="209663" cy="297987"/>
              </a:xfrm>
              <a:custGeom>
                <a:avLst/>
                <a:gdLst>
                  <a:gd name="connsiteX0" fmla="*/ 122549 w 209663"/>
                  <a:gd name="connsiteY0" fmla="*/ 2158 h 297987"/>
                  <a:gd name="connsiteX1" fmla="*/ 159172 w 209663"/>
                  <a:gd name="connsiteY1" fmla="*/ 14931 h 297987"/>
                  <a:gd name="connsiteX2" fmla="*/ 188610 w 209663"/>
                  <a:gd name="connsiteY2" fmla="*/ 37084 h 297987"/>
                  <a:gd name="connsiteX3" fmla="*/ 206373 w 209663"/>
                  <a:gd name="connsiteY3" fmla="*/ 67520 h 297987"/>
                  <a:gd name="connsiteX4" fmla="*/ 207969 w 209663"/>
                  <a:gd name="connsiteY4" fmla="*/ 104841 h 297987"/>
                  <a:gd name="connsiteX5" fmla="*/ 197192 w 209663"/>
                  <a:gd name="connsiteY5" fmla="*/ 132383 h 297987"/>
                  <a:gd name="connsiteX6" fmla="*/ 179829 w 209663"/>
                  <a:gd name="connsiteY6" fmla="*/ 151642 h 297987"/>
                  <a:gd name="connsiteX7" fmla="*/ 158774 w 209663"/>
                  <a:gd name="connsiteY7" fmla="*/ 165912 h 297987"/>
                  <a:gd name="connsiteX8" fmla="*/ 138216 w 209663"/>
                  <a:gd name="connsiteY8" fmla="*/ 177587 h 297987"/>
                  <a:gd name="connsiteX9" fmla="*/ 120454 w 209663"/>
                  <a:gd name="connsiteY9" fmla="*/ 189762 h 297987"/>
                  <a:gd name="connsiteX10" fmla="*/ 109577 w 209663"/>
                  <a:gd name="connsiteY10" fmla="*/ 205129 h 297987"/>
                  <a:gd name="connsiteX11" fmla="*/ 104288 w 209663"/>
                  <a:gd name="connsiteY11" fmla="*/ 212214 h 297987"/>
                  <a:gd name="connsiteX12" fmla="*/ 96305 w 209663"/>
                  <a:gd name="connsiteY12" fmla="*/ 214010 h 297987"/>
                  <a:gd name="connsiteX13" fmla="*/ 64971 w 209663"/>
                  <a:gd name="connsiteY13" fmla="*/ 207923 h 297987"/>
                  <a:gd name="connsiteX14" fmla="*/ 57587 w 209663"/>
                  <a:gd name="connsiteY14" fmla="*/ 203034 h 297987"/>
                  <a:gd name="connsiteX15" fmla="*/ 56090 w 209663"/>
                  <a:gd name="connsiteY15" fmla="*/ 194651 h 297987"/>
                  <a:gd name="connsiteX16" fmla="*/ 68364 w 209663"/>
                  <a:gd name="connsiteY16" fmla="*/ 167808 h 297987"/>
                  <a:gd name="connsiteX17" fmla="*/ 86725 w 209663"/>
                  <a:gd name="connsiteY17" fmla="*/ 149147 h 297987"/>
                  <a:gd name="connsiteX18" fmla="*/ 108280 w 209663"/>
                  <a:gd name="connsiteY18" fmla="*/ 134877 h 297987"/>
                  <a:gd name="connsiteX19" fmla="*/ 129136 w 209663"/>
                  <a:gd name="connsiteY19" fmla="*/ 123302 h 297987"/>
                  <a:gd name="connsiteX20" fmla="*/ 145501 w 209663"/>
                  <a:gd name="connsiteY20" fmla="*/ 111627 h 297987"/>
                  <a:gd name="connsiteX21" fmla="*/ 153983 w 209663"/>
                  <a:gd name="connsiteY21" fmla="*/ 96758 h 297987"/>
                  <a:gd name="connsiteX22" fmla="*/ 145900 w 209663"/>
                  <a:gd name="connsiteY22" fmla="*/ 68518 h 297987"/>
                  <a:gd name="connsiteX23" fmla="*/ 112870 w 209663"/>
                  <a:gd name="connsiteY23" fmla="*/ 51553 h 297987"/>
                  <a:gd name="connsiteX24" fmla="*/ 54593 w 209663"/>
                  <a:gd name="connsiteY24" fmla="*/ 76401 h 297987"/>
                  <a:gd name="connsiteX25" fmla="*/ 48905 w 209663"/>
                  <a:gd name="connsiteY25" fmla="*/ 82388 h 297987"/>
                  <a:gd name="connsiteX26" fmla="*/ 40822 w 209663"/>
                  <a:gd name="connsiteY26" fmla="*/ 83187 h 297987"/>
                  <a:gd name="connsiteX27" fmla="*/ 7492 w 209663"/>
                  <a:gd name="connsiteY27" fmla="*/ 76600 h 297987"/>
                  <a:gd name="connsiteX28" fmla="*/ 1605 w 209663"/>
                  <a:gd name="connsiteY28" fmla="*/ 72908 h 297987"/>
                  <a:gd name="connsiteX29" fmla="*/ 208 w 209663"/>
                  <a:gd name="connsiteY29" fmla="*/ 65823 h 297987"/>
                  <a:gd name="connsiteX30" fmla="*/ 14877 w 209663"/>
                  <a:gd name="connsiteY30" fmla="*/ 38082 h 297987"/>
                  <a:gd name="connsiteX31" fmla="*/ 42817 w 209663"/>
                  <a:gd name="connsiteY31" fmla="*/ 15330 h 297987"/>
                  <a:gd name="connsiteX32" fmla="*/ 80039 w 209663"/>
                  <a:gd name="connsiteY32" fmla="*/ 1958 h 297987"/>
                  <a:gd name="connsiteX33" fmla="*/ 122549 w 209663"/>
                  <a:gd name="connsiteY33" fmla="*/ 2158 h 297987"/>
                  <a:gd name="connsiteX34" fmla="*/ 93211 w 209663"/>
                  <a:gd name="connsiteY34" fmla="*/ 238958 h 297987"/>
                  <a:gd name="connsiteX35" fmla="*/ 100296 w 209663"/>
                  <a:gd name="connsiteY35" fmla="*/ 243748 h 297987"/>
                  <a:gd name="connsiteX36" fmla="*/ 102092 w 209663"/>
                  <a:gd name="connsiteY36" fmla="*/ 252230 h 297987"/>
                  <a:gd name="connsiteX37" fmla="*/ 95008 w 209663"/>
                  <a:gd name="connsiteY37" fmla="*/ 288852 h 297987"/>
                  <a:gd name="connsiteX38" fmla="*/ 90118 w 209663"/>
                  <a:gd name="connsiteY38" fmla="*/ 296037 h 297987"/>
                  <a:gd name="connsiteX39" fmla="*/ 81736 w 209663"/>
                  <a:gd name="connsiteY39" fmla="*/ 297734 h 297987"/>
                  <a:gd name="connsiteX40" fmla="*/ 46310 w 209663"/>
                  <a:gd name="connsiteY40" fmla="*/ 290848 h 297987"/>
                  <a:gd name="connsiteX41" fmla="*/ 39126 w 209663"/>
                  <a:gd name="connsiteY41" fmla="*/ 286058 h 297987"/>
                  <a:gd name="connsiteX42" fmla="*/ 37329 w 209663"/>
                  <a:gd name="connsiteY42" fmla="*/ 277576 h 297987"/>
                  <a:gd name="connsiteX43" fmla="*/ 44514 w 209663"/>
                  <a:gd name="connsiteY43" fmla="*/ 241353 h 297987"/>
                  <a:gd name="connsiteX44" fmla="*/ 49304 w 209663"/>
                  <a:gd name="connsiteY44" fmla="*/ 234168 h 297987"/>
                  <a:gd name="connsiteX45" fmla="*/ 57786 w 209663"/>
                  <a:gd name="connsiteY45" fmla="*/ 232372 h 297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209663" h="297987">
                    <a:moveTo>
                      <a:pt x="122549" y="2158"/>
                    </a:moveTo>
                    <a:cubicBezTo>
                      <a:pt x="135311" y="4618"/>
                      <a:pt x="147648" y="8921"/>
                      <a:pt x="159172" y="14931"/>
                    </a:cubicBezTo>
                    <a:cubicBezTo>
                      <a:pt x="170195" y="20552"/>
                      <a:pt x="180157" y="28048"/>
                      <a:pt x="188610" y="37084"/>
                    </a:cubicBezTo>
                    <a:cubicBezTo>
                      <a:pt x="196608" y="45865"/>
                      <a:pt x="202662" y="56237"/>
                      <a:pt x="206373" y="67520"/>
                    </a:cubicBezTo>
                    <a:cubicBezTo>
                      <a:pt x="210131" y="79611"/>
                      <a:pt x="210681" y="92472"/>
                      <a:pt x="207969" y="104841"/>
                    </a:cubicBezTo>
                    <a:cubicBezTo>
                      <a:pt x="206329" y="114670"/>
                      <a:pt x="202658" y="124050"/>
                      <a:pt x="197192" y="132383"/>
                    </a:cubicBezTo>
                    <a:cubicBezTo>
                      <a:pt x="192399" y="139634"/>
                      <a:pt x="186546" y="146126"/>
                      <a:pt x="179829" y="151642"/>
                    </a:cubicBezTo>
                    <a:cubicBezTo>
                      <a:pt x="173235" y="156997"/>
                      <a:pt x="166190" y="161771"/>
                      <a:pt x="158774" y="165912"/>
                    </a:cubicBezTo>
                    <a:lnTo>
                      <a:pt x="138216" y="177587"/>
                    </a:lnTo>
                    <a:cubicBezTo>
                      <a:pt x="131938" y="181097"/>
                      <a:pt x="125992" y="185172"/>
                      <a:pt x="120454" y="189762"/>
                    </a:cubicBezTo>
                    <a:cubicBezTo>
                      <a:pt x="115451" y="193755"/>
                      <a:pt x="111680" y="199083"/>
                      <a:pt x="109577" y="205129"/>
                    </a:cubicBezTo>
                    <a:cubicBezTo>
                      <a:pt x="108493" y="207929"/>
                      <a:pt x="106664" y="210379"/>
                      <a:pt x="104288" y="212214"/>
                    </a:cubicBezTo>
                    <a:cubicBezTo>
                      <a:pt x="102042" y="214003"/>
                      <a:pt x="99101" y="214665"/>
                      <a:pt x="96305" y="214010"/>
                    </a:cubicBezTo>
                    <a:lnTo>
                      <a:pt x="64971" y="207923"/>
                    </a:lnTo>
                    <a:cubicBezTo>
                      <a:pt x="61959" y="207337"/>
                      <a:pt x="59302" y="205578"/>
                      <a:pt x="57587" y="203034"/>
                    </a:cubicBezTo>
                    <a:cubicBezTo>
                      <a:pt x="55744" y="200654"/>
                      <a:pt x="55185" y="197522"/>
                      <a:pt x="56090" y="194651"/>
                    </a:cubicBezTo>
                    <a:cubicBezTo>
                      <a:pt x="58274" y="184949"/>
                      <a:pt x="62454" y="175807"/>
                      <a:pt x="68364" y="167808"/>
                    </a:cubicBezTo>
                    <a:cubicBezTo>
                      <a:pt x="73662" y="160828"/>
                      <a:pt x="79833" y="154557"/>
                      <a:pt x="86725" y="149147"/>
                    </a:cubicBezTo>
                    <a:cubicBezTo>
                      <a:pt x="93475" y="143764"/>
                      <a:pt x="100688" y="138989"/>
                      <a:pt x="108280" y="134877"/>
                    </a:cubicBezTo>
                    <a:cubicBezTo>
                      <a:pt x="115764" y="130886"/>
                      <a:pt x="122749" y="127094"/>
                      <a:pt x="129136" y="123302"/>
                    </a:cubicBezTo>
                    <a:cubicBezTo>
                      <a:pt x="134990" y="120003"/>
                      <a:pt x="140476" y="116089"/>
                      <a:pt x="145501" y="111627"/>
                    </a:cubicBezTo>
                    <a:cubicBezTo>
                      <a:pt x="149929" y="107773"/>
                      <a:pt x="152919" y="102531"/>
                      <a:pt x="153983" y="96758"/>
                    </a:cubicBezTo>
                    <a:cubicBezTo>
                      <a:pt x="156141" y="86586"/>
                      <a:pt x="153114" y="76007"/>
                      <a:pt x="145900" y="68518"/>
                    </a:cubicBezTo>
                    <a:cubicBezTo>
                      <a:pt x="137080" y="59352"/>
                      <a:pt x="125459" y="53383"/>
                      <a:pt x="112870" y="51553"/>
                    </a:cubicBezTo>
                    <a:cubicBezTo>
                      <a:pt x="90146" y="46688"/>
                      <a:pt x="66816" y="56635"/>
                      <a:pt x="54593" y="76401"/>
                    </a:cubicBezTo>
                    <a:cubicBezTo>
                      <a:pt x="53063" y="78715"/>
                      <a:pt x="51138" y="80741"/>
                      <a:pt x="48905" y="82388"/>
                    </a:cubicBezTo>
                    <a:cubicBezTo>
                      <a:pt x="46415" y="83688"/>
                      <a:pt x="43519" y="83974"/>
                      <a:pt x="40822" y="83187"/>
                    </a:cubicBezTo>
                    <a:lnTo>
                      <a:pt x="7492" y="76600"/>
                    </a:lnTo>
                    <a:cubicBezTo>
                      <a:pt x="5151" y="76115"/>
                      <a:pt x="3061" y="74805"/>
                      <a:pt x="1605" y="72908"/>
                    </a:cubicBezTo>
                    <a:cubicBezTo>
                      <a:pt x="180" y="70841"/>
                      <a:pt x="-326" y="68276"/>
                      <a:pt x="208" y="65823"/>
                    </a:cubicBezTo>
                    <a:cubicBezTo>
                      <a:pt x="2772" y="55522"/>
                      <a:pt x="7807" y="46001"/>
                      <a:pt x="14877" y="38082"/>
                    </a:cubicBezTo>
                    <a:cubicBezTo>
                      <a:pt x="22787" y="28921"/>
                      <a:pt x="32244" y="21220"/>
                      <a:pt x="42817" y="15330"/>
                    </a:cubicBezTo>
                    <a:cubicBezTo>
                      <a:pt x="54436" y="8925"/>
                      <a:pt x="67000" y="4411"/>
                      <a:pt x="80039" y="1958"/>
                    </a:cubicBezTo>
                    <a:cubicBezTo>
                      <a:pt x="94089" y="-718"/>
                      <a:pt x="108525" y="-650"/>
                      <a:pt x="122549" y="2158"/>
                    </a:cubicBezTo>
                    <a:close/>
                    <a:moveTo>
                      <a:pt x="93211" y="238958"/>
                    </a:moveTo>
                    <a:cubicBezTo>
                      <a:pt x="96137" y="239498"/>
                      <a:pt x="98705" y="241234"/>
                      <a:pt x="100296" y="243748"/>
                    </a:cubicBezTo>
                    <a:cubicBezTo>
                      <a:pt x="102045" y="246204"/>
                      <a:pt x="102695" y="249276"/>
                      <a:pt x="102092" y="252230"/>
                    </a:cubicBezTo>
                    <a:lnTo>
                      <a:pt x="95008" y="288852"/>
                    </a:lnTo>
                    <a:cubicBezTo>
                      <a:pt x="94447" y="291823"/>
                      <a:pt x="92676" y="294426"/>
                      <a:pt x="90118" y="296037"/>
                    </a:cubicBezTo>
                    <a:cubicBezTo>
                      <a:pt x="87693" y="297769"/>
                      <a:pt x="84644" y="298386"/>
                      <a:pt x="81736" y="297734"/>
                    </a:cubicBezTo>
                    <a:lnTo>
                      <a:pt x="46310" y="290848"/>
                    </a:lnTo>
                    <a:cubicBezTo>
                      <a:pt x="43366" y="290289"/>
                      <a:pt x="40774" y="288561"/>
                      <a:pt x="39126" y="286058"/>
                    </a:cubicBezTo>
                    <a:cubicBezTo>
                      <a:pt x="37421" y="283583"/>
                      <a:pt x="36774" y="280530"/>
                      <a:pt x="37329" y="277576"/>
                    </a:cubicBezTo>
                    <a:lnTo>
                      <a:pt x="44514" y="241353"/>
                    </a:lnTo>
                    <a:cubicBezTo>
                      <a:pt x="45073" y="238408"/>
                      <a:pt x="46801" y="235816"/>
                      <a:pt x="49304" y="234168"/>
                    </a:cubicBezTo>
                    <a:cubicBezTo>
                      <a:pt x="51755" y="232408"/>
                      <a:pt x="54832" y="231757"/>
                      <a:pt x="57786" y="232372"/>
                    </a:cubicBezTo>
                    <a:close/>
                  </a:path>
                </a:pathLst>
              </a:custGeom>
              <a:solidFill>
                <a:srgbClr val="000000"/>
              </a:solidFill>
              <a:ln w="9963" cap="flat">
                <a:noFill/>
                <a:prstDash val="solid"/>
                <a:miter/>
              </a:ln>
            </p:spPr>
            <p:txBody>
              <a:bodyPr rtlCol="0" anchor="ctr"/>
              <a:lstStyle/>
              <a:p>
                <a:pPr defTabSz="685783">
                  <a:buClrTx/>
                  <a:defRPr/>
                </a:pPr>
                <a:endParaRPr lang="en-US" sz="1350" kern="1200" dirty="0">
                  <a:solidFill>
                    <a:prstClr val="black"/>
                  </a:solidFill>
                  <a:latin typeface="Calibri" panose="020F0502020204030204"/>
                  <a:ea typeface="+mn-ea"/>
                </a:endParaRPr>
              </a:p>
            </p:txBody>
          </p:sp>
          <p:sp>
            <p:nvSpPr>
              <p:cNvPr id="2949" name="Freeform: Shape 2948">
                <a:extLst>
                  <a:ext uri="{FF2B5EF4-FFF2-40B4-BE49-F238E27FC236}">
                    <a16:creationId xmlns:a16="http://schemas.microsoft.com/office/drawing/2014/main" id="{16977B08-6E9C-F447-F8F6-E62312B17460}"/>
                  </a:ext>
                </a:extLst>
              </p:cNvPr>
              <p:cNvSpPr/>
              <p:nvPr/>
            </p:nvSpPr>
            <p:spPr>
              <a:xfrm>
                <a:off x="5824994" y="2347828"/>
                <a:ext cx="325062" cy="289422"/>
              </a:xfrm>
              <a:custGeom>
                <a:avLst/>
                <a:gdLst>
                  <a:gd name="connsiteX0" fmla="*/ 265517 w 325062"/>
                  <a:gd name="connsiteY0" fmla="*/ 207886 h 289422"/>
                  <a:gd name="connsiteX1" fmla="*/ 274298 w 325062"/>
                  <a:gd name="connsiteY1" fmla="*/ 202597 h 289422"/>
                  <a:gd name="connsiteX2" fmla="*/ 284277 w 325062"/>
                  <a:gd name="connsiteY2" fmla="*/ 204892 h 289422"/>
                  <a:gd name="connsiteX3" fmla="*/ 319602 w 325062"/>
                  <a:gd name="connsiteY3" fmla="*/ 230538 h 289422"/>
                  <a:gd name="connsiteX4" fmla="*/ 322596 w 325062"/>
                  <a:gd name="connsiteY4" fmla="*/ 249298 h 289422"/>
                  <a:gd name="connsiteX5" fmla="*/ 297549 w 325062"/>
                  <a:gd name="connsiteY5" fmla="*/ 283925 h 289422"/>
                  <a:gd name="connsiteX6" fmla="*/ 288768 w 325062"/>
                  <a:gd name="connsiteY6" fmla="*/ 289214 h 289422"/>
                  <a:gd name="connsiteX7" fmla="*/ 278789 w 325062"/>
                  <a:gd name="connsiteY7" fmla="*/ 286919 h 289422"/>
                  <a:gd name="connsiteX8" fmla="*/ 243363 w 325062"/>
                  <a:gd name="connsiteY8" fmla="*/ 261572 h 289422"/>
                  <a:gd name="connsiteX9" fmla="*/ 238075 w 325062"/>
                  <a:gd name="connsiteY9" fmla="*/ 252791 h 289422"/>
                  <a:gd name="connsiteX10" fmla="*/ 240370 w 325062"/>
                  <a:gd name="connsiteY10" fmla="*/ 242812 h 289422"/>
                  <a:gd name="connsiteX11" fmla="*/ 25424 w 325062"/>
                  <a:gd name="connsiteY11" fmla="*/ 58202 h 289422"/>
                  <a:gd name="connsiteX12" fmla="*/ 57356 w 325062"/>
                  <a:gd name="connsiteY12" fmla="*/ 25171 h 289422"/>
                  <a:gd name="connsiteX13" fmla="*/ 95875 w 325062"/>
                  <a:gd name="connsiteY13" fmla="*/ 4615 h 289422"/>
                  <a:gd name="connsiteX14" fmla="*/ 137387 w 325062"/>
                  <a:gd name="connsiteY14" fmla="*/ 723 h 289422"/>
                  <a:gd name="connsiteX15" fmla="*/ 178301 w 325062"/>
                  <a:gd name="connsiteY15" fmla="*/ 17488 h 289422"/>
                  <a:gd name="connsiteX16" fmla="*/ 202650 w 325062"/>
                  <a:gd name="connsiteY16" fmla="*/ 42834 h 289422"/>
                  <a:gd name="connsiteX17" fmla="*/ 214624 w 325062"/>
                  <a:gd name="connsiteY17" fmla="*/ 71174 h 289422"/>
                  <a:gd name="connsiteX18" fmla="*/ 219514 w 325062"/>
                  <a:gd name="connsiteY18" fmla="*/ 101111 h 289422"/>
                  <a:gd name="connsiteX19" fmla="*/ 221709 w 325062"/>
                  <a:gd name="connsiteY19" fmla="*/ 129351 h 289422"/>
                  <a:gd name="connsiteX20" fmla="*/ 225900 w 325062"/>
                  <a:gd name="connsiteY20" fmla="*/ 154498 h 289422"/>
                  <a:gd name="connsiteX21" fmla="*/ 236977 w 325062"/>
                  <a:gd name="connsiteY21" fmla="*/ 174456 h 289422"/>
                  <a:gd name="connsiteX22" fmla="*/ 241966 w 325062"/>
                  <a:gd name="connsiteY22" fmla="*/ 183637 h 289422"/>
                  <a:gd name="connsiteX23" fmla="*/ 239871 w 325062"/>
                  <a:gd name="connsiteY23" fmla="*/ 193616 h 289422"/>
                  <a:gd name="connsiteX24" fmla="*/ 217718 w 325062"/>
                  <a:gd name="connsiteY24" fmla="*/ 224251 h 289422"/>
                  <a:gd name="connsiteX25" fmla="*/ 208836 w 325062"/>
                  <a:gd name="connsiteY25" fmla="*/ 229739 h 289422"/>
                  <a:gd name="connsiteX26" fmla="*/ 198857 w 325062"/>
                  <a:gd name="connsiteY26" fmla="*/ 227245 h 289422"/>
                  <a:gd name="connsiteX27" fmla="*/ 176205 w 325062"/>
                  <a:gd name="connsiteY27" fmla="*/ 200601 h 289422"/>
                  <a:gd name="connsiteX28" fmla="*/ 165029 w 325062"/>
                  <a:gd name="connsiteY28" fmla="*/ 170664 h 289422"/>
                  <a:gd name="connsiteX29" fmla="*/ 160838 w 325062"/>
                  <a:gd name="connsiteY29" fmla="*/ 140727 h 289422"/>
                  <a:gd name="connsiteX30" fmla="*/ 158842 w 325062"/>
                  <a:gd name="connsiteY30" fmla="*/ 112587 h 289422"/>
                  <a:gd name="connsiteX31" fmla="*/ 154351 w 325062"/>
                  <a:gd name="connsiteY31" fmla="*/ 89136 h 289422"/>
                  <a:gd name="connsiteX32" fmla="*/ 142776 w 325062"/>
                  <a:gd name="connsiteY32" fmla="*/ 71972 h 289422"/>
                  <a:gd name="connsiteX33" fmla="*/ 108348 w 325062"/>
                  <a:gd name="connsiteY33" fmla="*/ 66584 h 289422"/>
                  <a:gd name="connsiteX34" fmla="*/ 73722 w 325062"/>
                  <a:gd name="connsiteY34" fmla="*/ 93527 h 289422"/>
                  <a:gd name="connsiteX35" fmla="*/ 71327 w 325062"/>
                  <a:gd name="connsiteY35" fmla="*/ 168668 h 289422"/>
                  <a:gd name="connsiteX36" fmla="*/ 74919 w 325062"/>
                  <a:gd name="connsiteY36" fmla="*/ 177749 h 289422"/>
                  <a:gd name="connsiteX37" fmla="*/ 71726 w 325062"/>
                  <a:gd name="connsiteY37" fmla="*/ 186730 h 289422"/>
                  <a:gd name="connsiteX38" fmla="*/ 48076 w 325062"/>
                  <a:gd name="connsiteY38" fmla="*/ 219361 h 289422"/>
                  <a:gd name="connsiteX39" fmla="*/ 33384 w 325062"/>
                  <a:gd name="connsiteY39" fmla="*/ 222176 h 289422"/>
                  <a:gd name="connsiteX40" fmla="*/ 32808 w 325062"/>
                  <a:gd name="connsiteY40" fmla="*/ 221756 h 289422"/>
                  <a:gd name="connsiteX41" fmla="*/ 10355 w 325062"/>
                  <a:gd name="connsiteY41" fmla="*/ 191819 h 289422"/>
                  <a:gd name="connsiteX42" fmla="*/ 376 w 325062"/>
                  <a:gd name="connsiteY42" fmla="*/ 150407 h 289422"/>
                  <a:gd name="connsiteX43" fmla="*/ 4468 w 325062"/>
                  <a:gd name="connsiteY43" fmla="*/ 103705 h 289422"/>
                  <a:gd name="connsiteX44" fmla="*/ 25424 w 325062"/>
                  <a:gd name="connsiteY44" fmla="*/ 58202 h 2894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325062" h="289422">
                    <a:moveTo>
                      <a:pt x="265517" y="207886"/>
                    </a:moveTo>
                    <a:cubicBezTo>
                      <a:pt x="267568" y="204965"/>
                      <a:pt x="270757" y="203044"/>
                      <a:pt x="274298" y="202597"/>
                    </a:cubicBezTo>
                    <a:cubicBezTo>
                      <a:pt x="277798" y="201973"/>
                      <a:pt x="281401" y="202802"/>
                      <a:pt x="284277" y="204892"/>
                    </a:cubicBezTo>
                    <a:lnTo>
                      <a:pt x="319602" y="230538"/>
                    </a:lnTo>
                    <a:cubicBezTo>
                      <a:pt x="325492" y="234963"/>
                      <a:pt x="326816" y="243260"/>
                      <a:pt x="322596" y="249298"/>
                    </a:cubicBezTo>
                    <a:lnTo>
                      <a:pt x="297549" y="283925"/>
                    </a:lnTo>
                    <a:cubicBezTo>
                      <a:pt x="295448" y="286793"/>
                      <a:pt x="292285" y="288698"/>
                      <a:pt x="288768" y="289214"/>
                    </a:cubicBezTo>
                    <a:cubicBezTo>
                      <a:pt x="285267" y="289849"/>
                      <a:pt x="281660" y="289020"/>
                      <a:pt x="278789" y="286919"/>
                    </a:cubicBezTo>
                    <a:lnTo>
                      <a:pt x="243363" y="261572"/>
                    </a:lnTo>
                    <a:cubicBezTo>
                      <a:pt x="240461" y="259504"/>
                      <a:pt x="238546" y="256324"/>
                      <a:pt x="238075" y="252791"/>
                    </a:cubicBezTo>
                    <a:cubicBezTo>
                      <a:pt x="237451" y="249291"/>
                      <a:pt x="238280" y="245688"/>
                      <a:pt x="240370" y="242812"/>
                    </a:cubicBezTo>
                    <a:close/>
                    <a:moveTo>
                      <a:pt x="25424" y="58202"/>
                    </a:moveTo>
                    <a:cubicBezTo>
                      <a:pt x="34388" y="45683"/>
                      <a:pt x="45148" y="34554"/>
                      <a:pt x="57356" y="25171"/>
                    </a:cubicBezTo>
                    <a:cubicBezTo>
                      <a:pt x="68883" y="16101"/>
                      <a:pt x="81923" y="9141"/>
                      <a:pt x="95875" y="4615"/>
                    </a:cubicBezTo>
                    <a:cubicBezTo>
                      <a:pt x="109270" y="342"/>
                      <a:pt x="123431" y="-985"/>
                      <a:pt x="137387" y="723"/>
                    </a:cubicBezTo>
                    <a:cubicBezTo>
                      <a:pt x="152255" y="2642"/>
                      <a:pt x="166361" y="8422"/>
                      <a:pt x="178301" y="17488"/>
                    </a:cubicBezTo>
                    <a:cubicBezTo>
                      <a:pt x="188039" y="24213"/>
                      <a:pt x="196320" y="32834"/>
                      <a:pt x="202650" y="42834"/>
                    </a:cubicBezTo>
                    <a:cubicBezTo>
                      <a:pt x="208015" y="51640"/>
                      <a:pt x="212050" y="61189"/>
                      <a:pt x="214624" y="71174"/>
                    </a:cubicBezTo>
                    <a:cubicBezTo>
                      <a:pt x="217109" y="80994"/>
                      <a:pt x="218745" y="91010"/>
                      <a:pt x="219514" y="101111"/>
                    </a:cubicBezTo>
                    <a:cubicBezTo>
                      <a:pt x="220212" y="111090"/>
                      <a:pt x="221011" y="120470"/>
                      <a:pt x="221709" y="129351"/>
                    </a:cubicBezTo>
                    <a:cubicBezTo>
                      <a:pt x="222326" y="137845"/>
                      <a:pt x="223729" y="146264"/>
                      <a:pt x="225900" y="154498"/>
                    </a:cubicBezTo>
                    <a:cubicBezTo>
                      <a:pt x="227571" y="162087"/>
                      <a:pt x="231421" y="169023"/>
                      <a:pt x="236977" y="174456"/>
                    </a:cubicBezTo>
                    <a:cubicBezTo>
                      <a:pt x="239426" y="177019"/>
                      <a:pt x="241148" y="180188"/>
                      <a:pt x="241966" y="183637"/>
                    </a:cubicBezTo>
                    <a:cubicBezTo>
                      <a:pt x="242949" y="187105"/>
                      <a:pt x="242166" y="190835"/>
                      <a:pt x="239871" y="193616"/>
                    </a:cubicBezTo>
                    <a:lnTo>
                      <a:pt x="217718" y="224251"/>
                    </a:lnTo>
                    <a:cubicBezTo>
                      <a:pt x="215600" y="227183"/>
                      <a:pt x="212406" y="229157"/>
                      <a:pt x="208836" y="229739"/>
                    </a:cubicBezTo>
                    <a:cubicBezTo>
                      <a:pt x="205302" y="230562"/>
                      <a:pt x="201589" y="229633"/>
                      <a:pt x="198857" y="227245"/>
                    </a:cubicBezTo>
                    <a:cubicBezTo>
                      <a:pt x="189587" y="219982"/>
                      <a:pt x="181882" y="210919"/>
                      <a:pt x="176205" y="200601"/>
                    </a:cubicBezTo>
                    <a:cubicBezTo>
                      <a:pt x="171219" y="191139"/>
                      <a:pt x="167463" y="181079"/>
                      <a:pt x="165029" y="170664"/>
                    </a:cubicBezTo>
                    <a:cubicBezTo>
                      <a:pt x="162772" y="160825"/>
                      <a:pt x="161369" y="150809"/>
                      <a:pt x="160838" y="140727"/>
                    </a:cubicBezTo>
                    <a:cubicBezTo>
                      <a:pt x="160339" y="130748"/>
                      <a:pt x="159640" y="121368"/>
                      <a:pt x="158842" y="112587"/>
                    </a:cubicBezTo>
                    <a:cubicBezTo>
                      <a:pt x="158202" y="104630"/>
                      <a:pt x="156696" y="96767"/>
                      <a:pt x="154351" y="89136"/>
                    </a:cubicBezTo>
                    <a:cubicBezTo>
                      <a:pt x="152594" y="82249"/>
                      <a:pt x="148503" y="76183"/>
                      <a:pt x="142776" y="71972"/>
                    </a:cubicBezTo>
                    <a:cubicBezTo>
                      <a:pt x="132901" y="64584"/>
                      <a:pt x="120008" y="62566"/>
                      <a:pt x="108348" y="66584"/>
                    </a:cubicBezTo>
                    <a:cubicBezTo>
                      <a:pt x="94126" y="71456"/>
                      <a:pt x="81939" y="80938"/>
                      <a:pt x="73722" y="93527"/>
                    </a:cubicBezTo>
                    <a:cubicBezTo>
                      <a:pt x="57156" y="116345"/>
                      <a:pt x="56358" y="141393"/>
                      <a:pt x="71327" y="168668"/>
                    </a:cubicBezTo>
                    <a:cubicBezTo>
                      <a:pt x="73058" y="171456"/>
                      <a:pt x="74274" y="174532"/>
                      <a:pt x="74919" y="177749"/>
                    </a:cubicBezTo>
                    <a:cubicBezTo>
                      <a:pt x="75097" y="181049"/>
                      <a:pt x="73947" y="184283"/>
                      <a:pt x="71726" y="186730"/>
                    </a:cubicBezTo>
                    <a:lnTo>
                      <a:pt x="48076" y="219361"/>
                    </a:lnTo>
                    <a:cubicBezTo>
                      <a:pt x="44796" y="224196"/>
                      <a:pt x="38218" y="225456"/>
                      <a:pt x="33384" y="222176"/>
                    </a:cubicBezTo>
                    <a:cubicBezTo>
                      <a:pt x="33187" y="222043"/>
                      <a:pt x="32995" y="221903"/>
                      <a:pt x="32808" y="221756"/>
                    </a:cubicBezTo>
                    <a:cubicBezTo>
                      <a:pt x="22980" y="213771"/>
                      <a:pt x="15269" y="203490"/>
                      <a:pt x="10355" y="191819"/>
                    </a:cubicBezTo>
                    <a:cubicBezTo>
                      <a:pt x="4607" y="178714"/>
                      <a:pt x="1229" y="164692"/>
                      <a:pt x="376" y="150407"/>
                    </a:cubicBezTo>
                    <a:cubicBezTo>
                      <a:pt x="-743" y="134721"/>
                      <a:pt x="638" y="118957"/>
                      <a:pt x="4468" y="103705"/>
                    </a:cubicBezTo>
                    <a:cubicBezTo>
                      <a:pt x="8442" y="87324"/>
                      <a:pt x="15559" y="71870"/>
                      <a:pt x="25424" y="58202"/>
                    </a:cubicBezTo>
                    <a:close/>
                  </a:path>
                </a:pathLst>
              </a:custGeom>
              <a:solidFill>
                <a:srgbClr val="407BFF"/>
              </a:solidFill>
              <a:ln w="9963" cap="flat">
                <a:noFill/>
                <a:prstDash val="solid"/>
                <a:miter/>
              </a:ln>
            </p:spPr>
            <p:txBody>
              <a:bodyPr rtlCol="0" anchor="ctr"/>
              <a:lstStyle/>
              <a:p>
                <a:pPr defTabSz="685783">
                  <a:buClrTx/>
                  <a:defRPr/>
                </a:pPr>
                <a:endParaRPr lang="en-US" sz="1350" kern="1200" dirty="0">
                  <a:solidFill>
                    <a:prstClr val="black"/>
                  </a:solidFill>
                  <a:latin typeface="Calibri" panose="020F0502020204030204"/>
                  <a:ea typeface="+mn-ea"/>
                </a:endParaRPr>
              </a:p>
            </p:txBody>
          </p:sp>
          <p:sp>
            <p:nvSpPr>
              <p:cNvPr id="2950" name="Freeform: Shape 2949">
                <a:extLst>
                  <a:ext uri="{FF2B5EF4-FFF2-40B4-BE49-F238E27FC236}">
                    <a16:creationId xmlns:a16="http://schemas.microsoft.com/office/drawing/2014/main" id="{AA519E5F-5683-BEB3-CF05-79D32D5D75C0}"/>
                  </a:ext>
                </a:extLst>
              </p:cNvPr>
              <p:cNvSpPr/>
              <p:nvPr/>
            </p:nvSpPr>
            <p:spPr>
              <a:xfrm>
                <a:off x="5824994" y="2347828"/>
                <a:ext cx="325062" cy="289422"/>
              </a:xfrm>
              <a:custGeom>
                <a:avLst/>
                <a:gdLst>
                  <a:gd name="connsiteX0" fmla="*/ 265517 w 325062"/>
                  <a:gd name="connsiteY0" fmla="*/ 207886 h 289422"/>
                  <a:gd name="connsiteX1" fmla="*/ 274298 w 325062"/>
                  <a:gd name="connsiteY1" fmla="*/ 202597 h 289422"/>
                  <a:gd name="connsiteX2" fmla="*/ 284277 w 325062"/>
                  <a:gd name="connsiteY2" fmla="*/ 204892 h 289422"/>
                  <a:gd name="connsiteX3" fmla="*/ 319602 w 325062"/>
                  <a:gd name="connsiteY3" fmla="*/ 230538 h 289422"/>
                  <a:gd name="connsiteX4" fmla="*/ 322596 w 325062"/>
                  <a:gd name="connsiteY4" fmla="*/ 249298 h 289422"/>
                  <a:gd name="connsiteX5" fmla="*/ 297549 w 325062"/>
                  <a:gd name="connsiteY5" fmla="*/ 283925 h 289422"/>
                  <a:gd name="connsiteX6" fmla="*/ 288768 w 325062"/>
                  <a:gd name="connsiteY6" fmla="*/ 289214 h 289422"/>
                  <a:gd name="connsiteX7" fmla="*/ 278789 w 325062"/>
                  <a:gd name="connsiteY7" fmla="*/ 286919 h 289422"/>
                  <a:gd name="connsiteX8" fmla="*/ 243363 w 325062"/>
                  <a:gd name="connsiteY8" fmla="*/ 261572 h 289422"/>
                  <a:gd name="connsiteX9" fmla="*/ 238075 w 325062"/>
                  <a:gd name="connsiteY9" fmla="*/ 252791 h 289422"/>
                  <a:gd name="connsiteX10" fmla="*/ 240370 w 325062"/>
                  <a:gd name="connsiteY10" fmla="*/ 242812 h 289422"/>
                  <a:gd name="connsiteX11" fmla="*/ 25424 w 325062"/>
                  <a:gd name="connsiteY11" fmla="*/ 58202 h 289422"/>
                  <a:gd name="connsiteX12" fmla="*/ 57356 w 325062"/>
                  <a:gd name="connsiteY12" fmla="*/ 25171 h 289422"/>
                  <a:gd name="connsiteX13" fmla="*/ 95875 w 325062"/>
                  <a:gd name="connsiteY13" fmla="*/ 4615 h 289422"/>
                  <a:gd name="connsiteX14" fmla="*/ 137387 w 325062"/>
                  <a:gd name="connsiteY14" fmla="*/ 723 h 289422"/>
                  <a:gd name="connsiteX15" fmla="*/ 178301 w 325062"/>
                  <a:gd name="connsiteY15" fmla="*/ 17488 h 289422"/>
                  <a:gd name="connsiteX16" fmla="*/ 202650 w 325062"/>
                  <a:gd name="connsiteY16" fmla="*/ 42834 h 289422"/>
                  <a:gd name="connsiteX17" fmla="*/ 214624 w 325062"/>
                  <a:gd name="connsiteY17" fmla="*/ 71174 h 289422"/>
                  <a:gd name="connsiteX18" fmla="*/ 219514 w 325062"/>
                  <a:gd name="connsiteY18" fmla="*/ 101111 h 289422"/>
                  <a:gd name="connsiteX19" fmla="*/ 221709 w 325062"/>
                  <a:gd name="connsiteY19" fmla="*/ 129351 h 289422"/>
                  <a:gd name="connsiteX20" fmla="*/ 225900 w 325062"/>
                  <a:gd name="connsiteY20" fmla="*/ 154498 h 289422"/>
                  <a:gd name="connsiteX21" fmla="*/ 236977 w 325062"/>
                  <a:gd name="connsiteY21" fmla="*/ 174456 h 289422"/>
                  <a:gd name="connsiteX22" fmla="*/ 241966 w 325062"/>
                  <a:gd name="connsiteY22" fmla="*/ 183637 h 289422"/>
                  <a:gd name="connsiteX23" fmla="*/ 239871 w 325062"/>
                  <a:gd name="connsiteY23" fmla="*/ 193616 h 289422"/>
                  <a:gd name="connsiteX24" fmla="*/ 217718 w 325062"/>
                  <a:gd name="connsiteY24" fmla="*/ 224251 h 289422"/>
                  <a:gd name="connsiteX25" fmla="*/ 208836 w 325062"/>
                  <a:gd name="connsiteY25" fmla="*/ 229739 h 289422"/>
                  <a:gd name="connsiteX26" fmla="*/ 198857 w 325062"/>
                  <a:gd name="connsiteY26" fmla="*/ 227245 h 289422"/>
                  <a:gd name="connsiteX27" fmla="*/ 176205 w 325062"/>
                  <a:gd name="connsiteY27" fmla="*/ 200601 h 289422"/>
                  <a:gd name="connsiteX28" fmla="*/ 165029 w 325062"/>
                  <a:gd name="connsiteY28" fmla="*/ 170664 h 289422"/>
                  <a:gd name="connsiteX29" fmla="*/ 160838 w 325062"/>
                  <a:gd name="connsiteY29" fmla="*/ 140727 h 289422"/>
                  <a:gd name="connsiteX30" fmla="*/ 158842 w 325062"/>
                  <a:gd name="connsiteY30" fmla="*/ 112587 h 289422"/>
                  <a:gd name="connsiteX31" fmla="*/ 154351 w 325062"/>
                  <a:gd name="connsiteY31" fmla="*/ 89136 h 289422"/>
                  <a:gd name="connsiteX32" fmla="*/ 142776 w 325062"/>
                  <a:gd name="connsiteY32" fmla="*/ 71972 h 289422"/>
                  <a:gd name="connsiteX33" fmla="*/ 108348 w 325062"/>
                  <a:gd name="connsiteY33" fmla="*/ 66584 h 289422"/>
                  <a:gd name="connsiteX34" fmla="*/ 73722 w 325062"/>
                  <a:gd name="connsiteY34" fmla="*/ 93527 h 289422"/>
                  <a:gd name="connsiteX35" fmla="*/ 71327 w 325062"/>
                  <a:gd name="connsiteY35" fmla="*/ 168668 h 289422"/>
                  <a:gd name="connsiteX36" fmla="*/ 74919 w 325062"/>
                  <a:gd name="connsiteY36" fmla="*/ 177749 h 289422"/>
                  <a:gd name="connsiteX37" fmla="*/ 71726 w 325062"/>
                  <a:gd name="connsiteY37" fmla="*/ 186730 h 289422"/>
                  <a:gd name="connsiteX38" fmla="*/ 48076 w 325062"/>
                  <a:gd name="connsiteY38" fmla="*/ 219361 h 289422"/>
                  <a:gd name="connsiteX39" fmla="*/ 33384 w 325062"/>
                  <a:gd name="connsiteY39" fmla="*/ 222176 h 289422"/>
                  <a:gd name="connsiteX40" fmla="*/ 32808 w 325062"/>
                  <a:gd name="connsiteY40" fmla="*/ 221756 h 289422"/>
                  <a:gd name="connsiteX41" fmla="*/ 10355 w 325062"/>
                  <a:gd name="connsiteY41" fmla="*/ 191819 h 289422"/>
                  <a:gd name="connsiteX42" fmla="*/ 376 w 325062"/>
                  <a:gd name="connsiteY42" fmla="*/ 150407 h 289422"/>
                  <a:gd name="connsiteX43" fmla="*/ 4468 w 325062"/>
                  <a:gd name="connsiteY43" fmla="*/ 103705 h 289422"/>
                  <a:gd name="connsiteX44" fmla="*/ 25424 w 325062"/>
                  <a:gd name="connsiteY44" fmla="*/ 58202 h 2894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325062" h="289422">
                    <a:moveTo>
                      <a:pt x="265517" y="207886"/>
                    </a:moveTo>
                    <a:cubicBezTo>
                      <a:pt x="267568" y="204965"/>
                      <a:pt x="270757" y="203044"/>
                      <a:pt x="274298" y="202597"/>
                    </a:cubicBezTo>
                    <a:cubicBezTo>
                      <a:pt x="277798" y="201973"/>
                      <a:pt x="281401" y="202802"/>
                      <a:pt x="284277" y="204892"/>
                    </a:cubicBezTo>
                    <a:lnTo>
                      <a:pt x="319602" y="230538"/>
                    </a:lnTo>
                    <a:cubicBezTo>
                      <a:pt x="325492" y="234963"/>
                      <a:pt x="326816" y="243260"/>
                      <a:pt x="322596" y="249298"/>
                    </a:cubicBezTo>
                    <a:lnTo>
                      <a:pt x="297549" y="283925"/>
                    </a:lnTo>
                    <a:cubicBezTo>
                      <a:pt x="295448" y="286793"/>
                      <a:pt x="292285" y="288698"/>
                      <a:pt x="288768" y="289214"/>
                    </a:cubicBezTo>
                    <a:cubicBezTo>
                      <a:pt x="285267" y="289849"/>
                      <a:pt x="281660" y="289020"/>
                      <a:pt x="278789" y="286919"/>
                    </a:cubicBezTo>
                    <a:lnTo>
                      <a:pt x="243363" y="261572"/>
                    </a:lnTo>
                    <a:cubicBezTo>
                      <a:pt x="240461" y="259504"/>
                      <a:pt x="238546" y="256324"/>
                      <a:pt x="238075" y="252791"/>
                    </a:cubicBezTo>
                    <a:cubicBezTo>
                      <a:pt x="237451" y="249291"/>
                      <a:pt x="238280" y="245688"/>
                      <a:pt x="240370" y="242812"/>
                    </a:cubicBezTo>
                    <a:close/>
                    <a:moveTo>
                      <a:pt x="25424" y="58202"/>
                    </a:moveTo>
                    <a:cubicBezTo>
                      <a:pt x="34388" y="45683"/>
                      <a:pt x="45148" y="34554"/>
                      <a:pt x="57356" y="25171"/>
                    </a:cubicBezTo>
                    <a:cubicBezTo>
                      <a:pt x="68883" y="16101"/>
                      <a:pt x="81923" y="9141"/>
                      <a:pt x="95875" y="4615"/>
                    </a:cubicBezTo>
                    <a:cubicBezTo>
                      <a:pt x="109270" y="342"/>
                      <a:pt x="123431" y="-985"/>
                      <a:pt x="137387" y="723"/>
                    </a:cubicBezTo>
                    <a:cubicBezTo>
                      <a:pt x="152255" y="2642"/>
                      <a:pt x="166361" y="8422"/>
                      <a:pt x="178301" y="17488"/>
                    </a:cubicBezTo>
                    <a:cubicBezTo>
                      <a:pt x="188039" y="24213"/>
                      <a:pt x="196320" y="32834"/>
                      <a:pt x="202650" y="42834"/>
                    </a:cubicBezTo>
                    <a:cubicBezTo>
                      <a:pt x="208015" y="51640"/>
                      <a:pt x="212050" y="61189"/>
                      <a:pt x="214624" y="71174"/>
                    </a:cubicBezTo>
                    <a:cubicBezTo>
                      <a:pt x="217109" y="80994"/>
                      <a:pt x="218745" y="91010"/>
                      <a:pt x="219514" y="101111"/>
                    </a:cubicBezTo>
                    <a:cubicBezTo>
                      <a:pt x="220212" y="111090"/>
                      <a:pt x="221011" y="120470"/>
                      <a:pt x="221709" y="129351"/>
                    </a:cubicBezTo>
                    <a:cubicBezTo>
                      <a:pt x="222326" y="137845"/>
                      <a:pt x="223729" y="146264"/>
                      <a:pt x="225900" y="154498"/>
                    </a:cubicBezTo>
                    <a:cubicBezTo>
                      <a:pt x="227571" y="162087"/>
                      <a:pt x="231421" y="169023"/>
                      <a:pt x="236977" y="174456"/>
                    </a:cubicBezTo>
                    <a:cubicBezTo>
                      <a:pt x="239426" y="177019"/>
                      <a:pt x="241148" y="180188"/>
                      <a:pt x="241966" y="183637"/>
                    </a:cubicBezTo>
                    <a:cubicBezTo>
                      <a:pt x="242949" y="187105"/>
                      <a:pt x="242166" y="190835"/>
                      <a:pt x="239871" y="193616"/>
                    </a:cubicBezTo>
                    <a:lnTo>
                      <a:pt x="217718" y="224251"/>
                    </a:lnTo>
                    <a:cubicBezTo>
                      <a:pt x="215600" y="227183"/>
                      <a:pt x="212406" y="229157"/>
                      <a:pt x="208836" y="229739"/>
                    </a:cubicBezTo>
                    <a:cubicBezTo>
                      <a:pt x="205302" y="230562"/>
                      <a:pt x="201589" y="229633"/>
                      <a:pt x="198857" y="227245"/>
                    </a:cubicBezTo>
                    <a:cubicBezTo>
                      <a:pt x="189587" y="219982"/>
                      <a:pt x="181882" y="210919"/>
                      <a:pt x="176205" y="200601"/>
                    </a:cubicBezTo>
                    <a:cubicBezTo>
                      <a:pt x="171219" y="191139"/>
                      <a:pt x="167463" y="181079"/>
                      <a:pt x="165029" y="170664"/>
                    </a:cubicBezTo>
                    <a:cubicBezTo>
                      <a:pt x="162772" y="160825"/>
                      <a:pt x="161369" y="150809"/>
                      <a:pt x="160838" y="140727"/>
                    </a:cubicBezTo>
                    <a:cubicBezTo>
                      <a:pt x="160339" y="130748"/>
                      <a:pt x="159640" y="121368"/>
                      <a:pt x="158842" y="112587"/>
                    </a:cubicBezTo>
                    <a:cubicBezTo>
                      <a:pt x="158202" y="104630"/>
                      <a:pt x="156696" y="96767"/>
                      <a:pt x="154351" y="89136"/>
                    </a:cubicBezTo>
                    <a:cubicBezTo>
                      <a:pt x="152594" y="82249"/>
                      <a:pt x="148503" y="76183"/>
                      <a:pt x="142776" y="71972"/>
                    </a:cubicBezTo>
                    <a:cubicBezTo>
                      <a:pt x="132901" y="64584"/>
                      <a:pt x="120008" y="62566"/>
                      <a:pt x="108348" y="66584"/>
                    </a:cubicBezTo>
                    <a:cubicBezTo>
                      <a:pt x="94126" y="71456"/>
                      <a:pt x="81939" y="80938"/>
                      <a:pt x="73722" y="93527"/>
                    </a:cubicBezTo>
                    <a:cubicBezTo>
                      <a:pt x="57156" y="116345"/>
                      <a:pt x="56358" y="141393"/>
                      <a:pt x="71327" y="168668"/>
                    </a:cubicBezTo>
                    <a:cubicBezTo>
                      <a:pt x="73058" y="171456"/>
                      <a:pt x="74274" y="174532"/>
                      <a:pt x="74919" y="177749"/>
                    </a:cubicBezTo>
                    <a:cubicBezTo>
                      <a:pt x="75097" y="181049"/>
                      <a:pt x="73947" y="184283"/>
                      <a:pt x="71726" y="186730"/>
                    </a:cubicBezTo>
                    <a:lnTo>
                      <a:pt x="48076" y="219361"/>
                    </a:lnTo>
                    <a:cubicBezTo>
                      <a:pt x="44796" y="224196"/>
                      <a:pt x="38218" y="225456"/>
                      <a:pt x="33384" y="222176"/>
                    </a:cubicBezTo>
                    <a:cubicBezTo>
                      <a:pt x="33187" y="222043"/>
                      <a:pt x="32995" y="221903"/>
                      <a:pt x="32808" y="221756"/>
                    </a:cubicBezTo>
                    <a:cubicBezTo>
                      <a:pt x="22980" y="213771"/>
                      <a:pt x="15269" y="203490"/>
                      <a:pt x="10355" y="191819"/>
                    </a:cubicBezTo>
                    <a:cubicBezTo>
                      <a:pt x="4607" y="178714"/>
                      <a:pt x="1229" y="164692"/>
                      <a:pt x="376" y="150407"/>
                    </a:cubicBezTo>
                    <a:cubicBezTo>
                      <a:pt x="-743" y="134721"/>
                      <a:pt x="638" y="118957"/>
                      <a:pt x="4468" y="103705"/>
                    </a:cubicBezTo>
                    <a:cubicBezTo>
                      <a:pt x="8442" y="87324"/>
                      <a:pt x="15559" y="71870"/>
                      <a:pt x="25424" y="58202"/>
                    </a:cubicBezTo>
                    <a:close/>
                  </a:path>
                </a:pathLst>
              </a:custGeom>
              <a:solidFill>
                <a:srgbClr val="FFFFFF"/>
              </a:solidFill>
              <a:ln w="9963" cap="flat">
                <a:noFill/>
                <a:prstDash val="solid"/>
                <a:miter/>
              </a:ln>
            </p:spPr>
            <p:txBody>
              <a:bodyPr rtlCol="0" anchor="ctr"/>
              <a:lstStyle/>
              <a:p>
                <a:pPr defTabSz="685783">
                  <a:buClrTx/>
                  <a:defRPr/>
                </a:pPr>
                <a:endParaRPr lang="en-US" sz="1350" kern="1200" dirty="0">
                  <a:solidFill>
                    <a:prstClr val="black"/>
                  </a:solidFill>
                  <a:latin typeface="Calibri" panose="020F0502020204030204"/>
                  <a:ea typeface="+mn-ea"/>
                </a:endParaRPr>
              </a:p>
            </p:txBody>
          </p:sp>
        </p:grpSp>
      </p:grpSp>
      <p:pic>
        <p:nvPicPr>
          <p:cNvPr id="2951" name="Picture 2" descr="United">
            <a:extLst>
              <a:ext uri="{FF2B5EF4-FFF2-40B4-BE49-F238E27FC236}">
                <a16:creationId xmlns:a16="http://schemas.microsoft.com/office/drawing/2014/main" id="{86855C80-21D4-E700-480F-1BC119F7CACF}"/>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059118" y="2306813"/>
            <a:ext cx="395382" cy="379632"/>
          </a:xfrm>
          <a:prstGeom prst="rect">
            <a:avLst/>
          </a:prstGeom>
          <a:noFill/>
          <a:extLst>
            <a:ext uri="{909E8E84-426E-40DD-AFC4-6F175D3DCCD1}">
              <a14:hiddenFill xmlns:a14="http://schemas.microsoft.com/office/drawing/2010/main">
                <a:solidFill>
                  <a:srgbClr val="FFFFFF"/>
                </a:solidFill>
              </a14:hiddenFill>
            </a:ext>
          </a:extLst>
        </p:spPr>
      </p:pic>
      <p:sp>
        <p:nvSpPr>
          <p:cNvPr id="2952" name="TextBox 2951">
            <a:extLst>
              <a:ext uri="{FF2B5EF4-FFF2-40B4-BE49-F238E27FC236}">
                <a16:creationId xmlns:a16="http://schemas.microsoft.com/office/drawing/2014/main" id="{77C5DEEB-451A-626F-B89A-528BE1CB4DE9}"/>
              </a:ext>
            </a:extLst>
          </p:cNvPr>
          <p:cNvSpPr txBox="1"/>
          <p:nvPr/>
        </p:nvSpPr>
        <p:spPr>
          <a:xfrm>
            <a:off x="4480502" y="2249402"/>
            <a:ext cx="4175549" cy="437043"/>
          </a:xfrm>
          <a:prstGeom prst="rect">
            <a:avLst/>
          </a:prstGeom>
          <a:noFill/>
        </p:spPr>
        <p:txBody>
          <a:bodyPr wrap="square" rtlCol="0">
            <a:spAutoFit/>
          </a:bodyPr>
          <a:lstStyle>
            <a:defPPr>
              <a:defRPr lang="en-US"/>
            </a:defPPr>
            <a:lvl1pPr algn="ctr">
              <a:defRPr sz="2400">
                <a:latin typeface="Roboto" panose="02000000000000000000" pitchFamily="2" charset="0"/>
                <a:ea typeface="Roboto" panose="02000000000000000000" pitchFamily="2" charset="0"/>
              </a:defRPr>
            </a:lvl1pPr>
          </a:lstStyle>
          <a:p>
            <a:pPr algn="l" defTabSz="685783">
              <a:lnSpc>
                <a:spcPct val="120000"/>
              </a:lnSpc>
              <a:buClrTx/>
              <a:defRPr/>
            </a:pPr>
            <a:r>
              <a:rPr lang="en-US" sz="2000" kern="1200" dirty="0" err="1">
                <a:solidFill>
                  <a:prstClr val="black"/>
                </a:solidFill>
                <a:latin typeface="Calibri" panose="020F0502020204030204" pitchFamily="34" charset="0"/>
                <a:cs typeface="Calibri" panose="020F0502020204030204" pitchFamily="34" charset="0"/>
              </a:rPr>
              <a:t>Hoạt</a:t>
            </a:r>
            <a:r>
              <a:rPr lang="en-US" sz="2000" kern="1200" dirty="0">
                <a:solidFill>
                  <a:prstClr val="black"/>
                </a:solidFill>
                <a:latin typeface="Calibri" panose="020F0502020204030204" pitchFamily="34" charset="0"/>
                <a:cs typeface="Calibri" panose="020F0502020204030204" pitchFamily="34" charset="0"/>
              </a:rPr>
              <a:t> </a:t>
            </a:r>
            <a:r>
              <a:rPr lang="en-US" sz="2000" kern="1200" dirty="0" err="1">
                <a:solidFill>
                  <a:prstClr val="black"/>
                </a:solidFill>
                <a:latin typeface="Calibri" panose="020F0502020204030204" pitchFamily="34" charset="0"/>
                <a:cs typeface="Calibri" panose="020F0502020204030204" pitchFamily="34" charset="0"/>
              </a:rPr>
              <a:t>động</a:t>
            </a:r>
            <a:r>
              <a:rPr lang="en-US" sz="2000" kern="1200" dirty="0">
                <a:solidFill>
                  <a:prstClr val="black"/>
                </a:solidFill>
                <a:latin typeface="Calibri" panose="020F0502020204030204" pitchFamily="34" charset="0"/>
                <a:cs typeface="Calibri" panose="020F0502020204030204" pitchFamily="34" charset="0"/>
              </a:rPr>
              <a:t> </a:t>
            </a:r>
            <a:r>
              <a:rPr lang="en-US" sz="2000" kern="1200" dirty="0" err="1">
                <a:solidFill>
                  <a:prstClr val="black"/>
                </a:solidFill>
                <a:latin typeface="Calibri" panose="020F0502020204030204" pitchFamily="34" charset="0"/>
                <a:cs typeface="Calibri" panose="020F0502020204030204" pitchFamily="34" charset="0"/>
              </a:rPr>
              <a:t>theo</a:t>
            </a:r>
            <a:r>
              <a:rPr lang="en-US" sz="2000" kern="1200" dirty="0">
                <a:solidFill>
                  <a:prstClr val="black"/>
                </a:solidFill>
                <a:latin typeface="Calibri" panose="020F0502020204030204" pitchFamily="34" charset="0"/>
                <a:cs typeface="Calibri" panose="020F0502020204030204" pitchFamily="34" charset="0"/>
              </a:rPr>
              <a:t> </a:t>
            </a:r>
            <a:r>
              <a:rPr lang="en-US" sz="2000" kern="1200" dirty="0" err="1">
                <a:solidFill>
                  <a:prstClr val="black"/>
                </a:solidFill>
                <a:latin typeface="Calibri" panose="020F0502020204030204" pitchFamily="34" charset="0"/>
                <a:cs typeface="Calibri" panose="020F0502020204030204" pitchFamily="34" charset="0"/>
              </a:rPr>
              <a:t>cặp</a:t>
            </a:r>
            <a:endParaRPr lang="en-US" sz="2000" kern="1200" dirty="0">
              <a:solidFill>
                <a:prstClr val="black"/>
              </a:solidFill>
              <a:latin typeface="Calibri" panose="020F0502020204030204" pitchFamily="34" charset="0"/>
              <a:cs typeface="Calibri" panose="020F0502020204030204" pitchFamily="34" charset="0"/>
            </a:endParaRPr>
          </a:p>
        </p:txBody>
      </p:sp>
      <p:pic>
        <p:nvPicPr>
          <p:cNvPr id="2953" name="Picture 2" descr="United">
            <a:extLst>
              <a:ext uri="{FF2B5EF4-FFF2-40B4-BE49-F238E27FC236}">
                <a16:creationId xmlns:a16="http://schemas.microsoft.com/office/drawing/2014/main" id="{3673794B-7E5A-7825-F187-934B8D04B303}"/>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026807" y="3056499"/>
            <a:ext cx="395382" cy="395382"/>
          </a:xfrm>
          <a:prstGeom prst="rect">
            <a:avLst/>
          </a:prstGeom>
          <a:noFill/>
          <a:extLst>
            <a:ext uri="{909E8E84-426E-40DD-AFC4-6F175D3DCCD1}">
              <a14:hiddenFill xmlns:a14="http://schemas.microsoft.com/office/drawing/2010/main">
                <a:solidFill>
                  <a:srgbClr val="FFFFFF"/>
                </a:solidFill>
              </a14:hiddenFill>
            </a:ext>
          </a:extLst>
        </p:spPr>
      </p:pic>
      <p:sp>
        <p:nvSpPr>
          <p:cNvPr id="2954" name="TextBox 2953">
            <a:extLst>
              <a:ext uri="{FF2B5EF4-FFF2-40B4-BE49-F238E27FC236}">
                <a16:creationId xmlns:a16="http://schemas.microsoft.com/office/drawing/2014/main" id="{C839892F-AEB5-D69B-13C3-5AE29F0F12E3}"/>
              </a:ext>
            </a:extLst>
          </p:cNvPr>
          <p:cNvSpPr txBox="1"/>
          <p:nvPr/>
        </p:nvSpPr>
        <p:spPr>
          <a:xfrm>
            <a:off x="4481649" y="2964736"/>
            <a:ext cx="3699988" cy="967957"/>
          </a:xfrm>
          <a:prstGeom prst="rect">
            <a:avLst/>
          </a:prstGeom>
          <a:noFill/>
        </p:spPr>
        <p:txBody>
          <a:bodyPr wrap="square" rtlCol="0">
            <a:spAutoFit/>
          </a:bodyPr>
          <a:lstStyle>
            <a:defPPr>
              <a:defRPr lang="en-US"/>
            </a:defPPr>
            <a:lvl1pPr algn="ctr">
              <a:defRPr sz="2400">
                <a:latin typeface="Roboto" panose="02000000000000000000" pitchFamily="2" charset="0"/>
                <a:ea typeface="Roboto" panose="02000000000000000000" pitchFamily="2" charset="0"/>
              </a:defRPr>
            </a:lvl1pPr>
          </a:lstStyle>
          <a:p>
            <a:pPr algn="l" defTabSz="685783">
              <a:lnSpc>
                <a:spcPct val="150000"/>
              </a:lnSpc>
              <a:buClrTx/>
              <a:defRPr/>
            </a:pPr>
            <a:r>
              <a:rPr lang="en-US" sz="2000" kern="1200" dirty="0" err="1">
                <a:solidFill>
                  <a:prstClr val="black"/>
                </a:solidFill>
                <a:latin typeface="Calibri" panose="020F0502020204030204" pitchFamily="34" charset="0"/>
                <a:cs typeface="Calibri" panose="020F0502020204030204" pitchFamily="34" charset="0"/>
              </a:rPr>
              <a:t>Tìm</a:t>
            </a:r>
            <a:r>
              <a:rPr lang="en-US" sz="2000" kern="1200" dirty="0">
                <a:solidFill>
                  <a:prstClr val="black"/>
                </a:solidFill>
                <a:latin typeface="Calibri" panose="020F0502020204030204" pitchFamily="34" charset="0"/>
                <a:cs typeface="Calibri" panose="020F0502020204030204" pitchFamily="34" charset="0"/>
              </a:rPr>
              <a:t> </a:t>
            </a:r>
            <a:r>
              <a:rPr lang="en-US" sz="2000" kern="1200" dirty="0" err="1">
                <a:solidFill>
                  <a:prstClr val="black"/>
                </a:solidFill>
                <a:latin typeface="Calibri" panose="020F0502020204030204" pitchFamily="34" charset="0"/>
                <a:cs typeface="Calibri" panose="020F0502020204030204" pitchFamily="34" charset="0"/>
              </a:rPr>
              <a:t>hiểu</a:t>
            </a:r>
            <a:r>
              <a:rPr lang="en-US" sz="2000" kern="1200" dirty="0">
                <a:solidFill>
                  <a:prstClr val="black"/>
                </a:solidFill>
                <a:latin typeface="Calibri" panose="020F0502020204030204" pitchFamily="34" charset="0"/>
                <a:cs typeface="Calibri" panose="020F0502020204030204" pitchFamily="34" charset="0"/>
              </a:rPr>
              <a:t> </a:t>
            </a:r>
            <a:r>
              <a:rPr lang="en-US" sz="2000" kern="1200" dirty="0" err="1">
                <a:solidFill>
                  <a:prstClr val="black"/>
                </a:solidFill>
                <a:latin typeface="Calibri" panose="020F0502020204030204" pitchFamily="34" charset="0"/>
                <a:cs typeface="Calibri" panose="020F0502020204030204" pitchFamily="34" charset="0"/>
              </a:rPr>
              <a:t>các</a:t>
            </a:r>
            <a:r>
              <a:rPr lang="en-US" sz="2000" kern="1200" dirty="0">
                <a:solidFill>
                  <a:prstClr val="black"/>
                </a:solidFill>
                <a:latin typeface="Calibri" panose="020F0502020204030204" pitchFamily="34" charset="0"/>
                <a:cs typeface="Calibri" panose="020F0502020204030204" pitchFamily="34" charset="0"/>
              </a:rPr>
              <a:t> </a:t>
            </a:r>
            <a:r>
              <a:rPr lang="en-US" sz="2000" kern="1200" dirty="0" err="1">
                <a:solidFill>
                  <a:prstClr val="black"/>
                </a:solidFill>
                <a:latin typeface="Calibri" panose="020F0502020204030204" pitchFamily="34" charset="0"/>
                <a:cs typeface="Calibri" panose="020F0502020204030204" pitchFamily="34" charset="0"/>
              </a:rPr>
              <a:t>phương</a:t>
            </a:r>
            <a:r>
              <a:rPr lang="en-US" sz="2000" kern="1200" dirty="0">
                <a:solidFill>
                  <a:prstClr val="black"/>
                </a:solidFill>
                <a:latin typeface="Calibri" panose="020F0502020204030204" pitchFamily="34" charset="0"/>
                <a:cs typeface="Calibri" panose="020F0502020204030204" pitchFamily="34" charset="0"/>
              </a:rPr>
              <a:t> </a:t>
            </a:r>
            <a:r>
              <a:rPr lang="en-US" sz="2000" kern="1200" dirty="0" err="1">
                <a:solidFill>
                  <a:prstClr val="black"/>
                </a:solidFill>
                <a:latin typeface="Calibri" panose="020F0502020204030204" pitchFamily="34" charset="0"/>
                <a:cs typeface="Calibri" panose="020F0502020204030204" pitchFamily="34" charset="0"/>
              </a:rPr>
              <a:t>pháp</a:t>
            </a:r>
            <a:r>
              <a:rPr lang="en-US" sz="2000" kern="1200" dirty="0">
                <a:solidFill>
                  <a:prstClr val="black"/>
                </a:solidFill>
                <a:latin typeface="Calibri" panose="020F0502020204030204" pitchFamily="34" charset="0"/>
                <a:cs typeface="Calibri" panose="020F0502020204030204" pitchFamily="34" charset="0"/>
              </a:rPr>
              <a:t> </a:t>
            </a:r>
            <a:r>
              <a:rPr lang="en-US" sz="2000" kern="1200" dirty="0" err="1">
                <a:solidFill>
                  <a:prstClr val="black"/>
                </a:solidFill>
                <a:latin typeface="Calibri" panose="020F0502020204030204" pitchFamily="34" charset="0"/>
                <a:cs typeface="Calibri" panose="020F0502020204030204" pitchFamily="34" charset="0"/>
              </a:rPr>
              <a:t>điều</a:t>
            </a:r>
            <a:r>
              <a:rPr lang="en-US" sz="2000" kern="1200" dirty="0">
                <a:solidFill>
                  <a:prstClr val="black"/>
                </a:solidFill>
                <a:latin typeface="Calibri" panose="020F0502020204030204" pitchFamily="34" charset="0"/>
                <a:cs typeface="Calibri" panose="020F0502020204030204" pitchFamily="34" charset="0"/>
              </a:rPr>
              <a:t> </a:t>
            </a:r>
            <a:r>
              <a:rPr lang="en-US" sz="2000" kern="1200" dirty="0" err="1">
                <a:solidFill>
                  <a:prstClr val="black"/>
                </a:solidFill>
                <a:latin typeface="Calibri" panose="020F0502020204030204" pitchFamily="34" charset="0"/>
                <a:cs typeface="Calibri" panose="020F0502020204030204" pitchFamily="34" charset="0"/>
              </a:rPr>
              <a:t>chế</a:t>
            </a:r>
            <a:r>
              <a:rPr lang="en-US" sz="2000" kern="1200" dirty="0">
                <a:solidFill>
                  <a:prstClr val="black"/>
                </a:solidFill>
                <a:latin typeface="Calibri" panose="020F0502020204030204" pitchFamily="34" charset="0"/>
                <a:cs typeface="Calibri" panose="020F0502020204030204" pitchFamily="34" charset="0"/>
              </a:rPr>
              <a:t> </a:t>
            </a:r>
            <a:r>
              <a:rPr lang="en-US" sz="2000" kern="1200" dirty="0" err="1">
                <a:solidFill>
                  <a:prstClr val="black"/>
                </a:solidFill>
                <a:latin typeface="Calibri" panose="020F0502020204030204" pitchFamily="34" charset="0"/>
                <a:cs typeface="Calibri" panose="020F0502020204030204" pitchFamily="34" charset="0"/>
              </a:rPr>
              <a:t>axit</a:t>
            </a:r>
            <a:r>
              <a:rPr lang="en-US" sz="2000" kern="1200" dirty="0">
                <a:solidFill>
                  <a:prstClr val="black"/>
                </a:solidFill>
                <a:latin typeface="Calibri" panose="020F0502020204030204" pitchFamily="34" charset="0"/>
                <a:cs typeface="Calibri" panose="020F0502020204030204" pitchFamily="34" charset="0"/>
              </a:rPr>
              <a:t> </a:t>
            </a:r>
            <a:r>
              <a:rPr lang="en-US" sz="2000" kern="1200" dirty="0" err="1">
                <a:solidFill>
                  <a:prstClr val="black"/>
                </a:solidFill>
                <a:latin typeface="Calibri" panose="020F0502020204030204" pitchFamily="34" charset="0"/>
                <a:cs typeface="Calibri" panose="020F0502020204030204" pitchFamily="34" charset="0"/>
              </a:rPr>
              <a:t>axetic</a:t>
            </a:r>
            <a:r>
              <a:rPr lang="en-US" sz="2000" kern="1200" dirty="0">
                <a:solidFill>
                  <a:prstClr val="black"/>
                </a:solidFill>
                <a:latin typeface="Calibri" panose="020F0502020204030204" pitchFamily="34" charset="0"/>
                <a:cs typeface="Calibri" panose="020F0502020204030204" pitchFamily="34" charset="0"/>
              </a:rPr>
              <a:t> </a:t>
            </a:r>
          </a:p>
        </p:txBody>
      </p:sp>
      <p:pic>
        <p:nvPicPr>
          <p:cNvPr id="2955" name="Picture 2" descr="United">
            <a:extLst>
              <a:ext uri="{FF2B5EF4-FFF2-40B4-BE49-F238E27FC236}">
                <a16:creationId xmlns:a16="http://schemas.microsoft.com/office/drawing/2014/main" id="{5EB73559-17B0-9CEE-6EF0-F0986724849F}"/>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022633" y="4039507"/>
            <a:ext cx="395382" cy="395382"/>
          </a:xfrm>
          <a:prstGeom prst="rect">
            <a:avLst/>
          </a:prstGeom>
          <a:noFill/>
          <a:extLst>
            <a:ext uri="{909E8E84-426E-40DD-AFC4-6F175D3DCCD1}">
              <a14:hiddenFill xmlns:a14="http://schemas.microsoft.com/office/drawing/2010/main">
                <a:solidFill>
                  <a:srgbClr val="FFFFFF"/>
                </a:solidFill>
              </a14:hiddenFill>
            </a:ext>
          </a:extLst>
        </p:spPr>
      </p:pic>
      <p:sp>
        <p:nvSpPr>
          <p:cNvPr id="2956" name="TextBox 2955">
            <a:extLst>
              <a:ext uri="{FF2B5EF4-FFF2-40B4-BE49-F238E27FC236}">
                <a16:creationId xmlns:a16="http://schemas.microsoft.com/office/drawing/2014/main" id="{F4105500-09C8-B132-5A49-D89BCEE86A14}"/>
              </a:ext>
            </a:extLst>
          </p:cNvPr>
          <p:cNvSpPr txBox="1"/>
          <p:nvPr/>
        </p:nvSpPr>
        <p:spPr>
          <a:xfrm>
            <a:off x="4479200" y="3980627"/>
            <a:ext cx="3383777" cy="506292"/>
          </a:xfrm>
          <a:prstGeom prst="rect">
            <a:avLst/>
          </a:prstGeom>
          <a:noFill/>
        </p:spPr>
        <p:txBody>
          <a:bodyPr wrap="square" rtlCol="0">
            <a:spAutoFit/>
          </a:bodyPr>
          <a:lstStyle>
            <a:defPPr>
              <a:defRPr lang="en-US"/>
            </a:defPPr>
            <a:lvl1pPr algn="ctr">
              <a:defRPr sz="2400">
                <a:latin typeface="Roboto" panose="02000000000000000000" pitchFamily="2" charset="0"/>
                <a:ea typeface="Roboto" panose="02000000000000000000" pitchFamily="2" charset="0"/>
              </a:defRPr>
            </a:lvl1pPr>
          </a:lstStyle>
          <a:p>
            <a:pPr algn="l" defTabSz="685783">
              <a:lnSpc>
                <a:spcPct val="150000"/>
              </a:lnSpc>
              <a:buClrTx/>
              <a:defRPr/>
            </a:pPr>
            <a:r>
              <a:rPr lang="en-US" sz="2000" kern="1200" dirty="0" err="1">
                <a:solidFill>
                  <a:prstClr val="black"/>
                </a:solidFill>
                <a:latin typeface="Calibri" panose="020F0502020204030204" pitchFamily="34" charset="0"/>
                <a:cs typeface="Calibri" panose="020F0502020204030204" pitchFamily="34" charset="0"/>
              </a:rPr>
              <a:t>Báo</a:t>
            </a:r>
            <a:r>
              <a:rPr lang="en-US" sz="2000" kern="1200" dirty="0">
                <a:solidFill>
                  <a:prstClr val="black"/>
                </a:solidFill>
                <a:latin typeface="Calibri" panose="020F0502020204030204" pitchFamily="34" charset="0"/>
                <a:cs typeface="Calibri" panose="020F0502020204030204" pitchFamily="34" charset="0"/>
              </a:rPr>
              <a:t> </a:t>
            </a:r>
            <a:r>
              <a:rPr lang="en-US" sz="2000" kern="1200" dirty="0" err="1">
                <a:solidFill>
                  <a:prstClr val="black"/>
                </a:solidFill>
                <a:latin typeface="Calibri" panose="020F0502020204030204" pitchFamily="34" charset="0"/>
                <a:cs typeface="Calibri" panose="020F0502020204030204" pitchFamily="34" charset="0"/>
              </a:rPr>
              <a:t>cáo</a:t>
            </a:r>
            <a:r>
              <a:rPr lang="en-US" sz="2000" kern="1200" dirty="0">
                <a:solidFill>
                  <a:prstClr val="black"/>
                </a:solidFill>
                <a:latin typeface="Calibri" panose="020F0502020204030204" pitchFamily="34" charset="0"/>
                <a:cs typeface="Calibri" panose="020F0502020204030204" pitchFamily="34" charset="0"/>
              </a:rPr>
              <a:t> </a:t>
            </a:r>
            <a:r>
              <a:rPr lang="en-US" sz="2000" kern="1200" dirty="0" err="1">
                <a:solidFill>
                  <a:prstClr val="black"/>
                </a:solidFill>
                <a:latin typeface="Calibri" panose="020F0502020204030204" pitchFamily="34" charset="0"/>
                <a:cs typeface="Calibri" panose="020F0502020204030204" pitchFamily="34" charset="0"/>
              </a:rPr>
              <a:t>ngẫu</a:t>
            </a:r>
            <a:r>
              <a:rPr lang="en-US" sz="2000" kern="1200" dirty="0">
                <a:solidFill>
                  <a:prstClr val="black"/>
                </a:solidFill>
                <a:latin typeface="Calibri" panose="020F0502020204030204" pitchFamily="34" charset="0"/>
                <a:cs typeface="Calibri" panose="020F0502020204030204" pitchFamily="34" charset="0"/>
              </a:rPr>
              <a:t> </a:t>
            </a:r>
            <a:r>
              <a:rPr lang="en-US" sz="2000" kern="1200" dirty="0" err="1">
                <a:solidFill>
                  <a:prstClr val="black"/>
                </a:solidFill>
                <a:latin typeface="Calibri" panose="020F0502020204030204" pitchFamily="34" charset="0"/>
                <a:cs typeface="Calibri" panose="020F0502020204030204" pitchFamily="34" charset="0"/>
              </a:rPr>
              <a:t>nhiên</a:t>
            </a:r>
            <a:endParaRPr lang="en-US" sz="2000" kern="1200" dirty="0">
              <a:solidFill>
                <a:prstClr val="black"/>
              </a:solidFill>
              <a:latin typeface="Calibri" panose="020F0502020204030204" pitchFamily="34" charset="0"/>
              <a:cs typeface="Calibri" panose="020F0502020204030204" pitchFamily="34" charset="0"/>
            </a:endParaRPr>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2951"/>
                                        </p:tgtEl>
                                        <p:attrNameLst>
                                          <p:attrName>style.visibility</p:attrName>
                                        </p:attrNameLst>
                                      </p:cBhvr>
                                      <p:to>
                                        <p:strVal val="visible"/>
                                      </p:to>
                                    </p:set>
                                    <p:anim calcmode="lin" valueType="num">
                                      <p:cBhvr>
                                        <p:cTn id="7" dur="500" fill="hold"/>
                                        <p:tgtEl>
                                          <p:spTgt spid="2951"/>
                                        </p:tgtEl>
                                        <p:attrNameLst>
                                          <p:attrName>ppt_w</p:attrName>
                                        </p:attrNameLst>
                                      </p:cBhvr>
                                      <p:tavLst>
                                        <p:tav tm="0">
                                          <p:val>
                                            <p:fltVal val="0"/>
                                          </p:val>
                                        </p:tav>
                                        <p:tav tm="100000">
                                          <p:val>
                                            <p:strVal val="#ppt_w"/>
                                          </p:val>
                                        </p:tav>
                                      </p:tavLst>
                                    </p:anim>
                                    <p:anim calcmode="lin" valueType="num">
                                      <p:cBhvr>
                                        <p:cTn id="8" dur="500" fill="hold"/>
                                        <p:tgtEl>
                                          <p:spTgt spid="2951"/>
                                        </p:tgtEl>
                                        <p:attrNameLst>
                                          <p:attrName>ppt_h</p:attrName>
                                        </p:attrNameLst>
                                      </p:cBhvr>
                                      <p:tavLst>
                                        <p:tav tm="0">
                                          <p:val>
                                            <p:fltVal val="0"/>
                                          </p:val>
                                        </p:tav>
                                        <p:tav tm="100000">
                                          <p:val>
                                            <p:strVal val="#ppt_h"/>
                                          </p:val>
                                        </p:tav>
                                      </p:tavLst>
                                    </p:anim>
                                    <p:animEffect transition="in" filter="fade">
                                      <p:cBhvr>
                                        <p:cTn id="9" dur="500"/>
                                        <p:tgtEl>
                                          <p:spTgt spid="2951"/>
                                        </p:tgtEl>
                                      </p:cBhvr>
                                    </p:animEffect>
                                  </p:childTnLst>
                                </p:cTn>
                              </p:par>
                            </p:childTnLst>
                          </p:cTn>
                        </p:par>
                        <p:par>
                          <p:cTn id="10" fill="hold">
                            <p:stCondLst>
                              <p:cond delay="500"/>
                            </p:stCondLst>
                            <p:childTnLst>
                              <p:par>
                                <p:cTn id="11" presetID="22" presetClass="entr" presetSubtype="8" fill="hold" grpId="0" nodeType="afterEffect">
                                  <p:stCondLst>
                                    <p:cond delay="0"/>
                                  </p:stCondLst>
                                  <p:iterate type="lt">
                                    <p:tmPct val="4000"/>
                                  </p:iterate>
                                  <p:childTnLst>
                                    <p:set>
                                      <p:cBhvr>
                                        <p:cTn id="12" dur="1" fill="hold">
                                          <p:stCondLst>
                                            <p:cond delay="0"/>
                                          </p:stCondLst>
                                        </p:cTn>
                                        <p:tgtEl>
                                          <p:spTgt spid="2952"/>
                                        </p:tgtEl>
                                        <p:attrNameLst>
                                          <p:attrName>style.visibility</p:attrName>
                                        </p:attrNameLst>
                                      </p:cBhvr>
                                      <p:to>
                                        <p:strVal val="visible"/>
                                      </p:to>
                                    </p:set>
                                    <p:animEffect transition="in" filter="wipe(left)">
                                      <p:cBhvr>
                                        <p:cTn id="13" dur="750"/>
                                        <p:tgtEl>
                                          <p:spTgt spid="2952"/>
                                        </p:tgtEl>
                                      </p:cBhvr>
                                    </p:animEffect>
                                  </p:childTnLst>
                                </p:cTn>
                              </p:par>
                            </p:childTnLst>
                          </p:cTn>
                        </p:par>
                      </p:childTnLst>
                    </p:cTn>
                  </p:par>
                  <p:par>
                    <p:cTn id="14" fill="hold">
                      <p:stCondLst>
                        <p:cond delay="indefinite"/>
                      </p:stCondLst>
                      <p:childTnLst>
                        <p:par>
                          <p:cTn id="15" fill="hold">
                            <p:stCondLst>
                              <p:cond delay="0"/>
                            </p:stCondLst>
                            <p:childTnLst>
                              <p:par>
                                <p:cTn id="16" presetID="53" presetClass="entr" presetSubtype="16" fill="hold" nodeType="clickEffect">
                                  <p:stCondLst>
                                    <p:cond delay="0"/>
                                  </p:stCondLst>
                                  <p:childTnLst>
                                    <p:set>
                                      <p:cBhvr>
                                        <p:cTn id="17" dur="1" fill="hold">
                                          <p:stCondLst>
                                            <p:cond delay="0"/>
                                          </p:stCondLst>
                                        </p:cTn>
                                        <p:tgtEl>
                                          <p:spTgt spid="2953"/>
                                        </p:tgtEl>
                                        <p:attrNameLst>
                                          <p:attrName>style.visibility</p:attrName>
                                        </p:attrNameLst>
                                      </p:cBhvr>
                                      <p:to>
                                        <p:strVal val="visible"/>
                                      </p:to>
                                    </p:set>
                                    <p:anim calcmode="lin" valueType="num">
                                      <p:cBhvr>
                                        <p:cTn id="18" dur="500" fill="hold"/>
                                        <p:tgtEl>
                                          <p:spTgt spid="2953"/>
                                        </p:tgtEl>
                                        <p:attrNameLst>
                                          <p:attrName>ppt_w</p:attrName>
                                        </p:attrNameLst>
                                      </p:cBhvr>
                                      <p:tavLst>
                                        <p:tav tm="0">
                                          <p:val>
                                            <p:fltVal val="0"/>
                                          </p:val>
                                        </p:tav>
                                        <p:tav tm="100000">
                                          <p:val>
                                            <p:strVal val="#ppt_w"/>
                                          </p:val>
                                        </p:tav>
                                      </p:tavLst>
                                    </p:anim>
                                    <p:anim calcmode="lin" valueType="num">
                                      <p:cBhvr>
                                        <p:cTn id="19" dur="500" fill="hold"/>
                                        <p:tgtEl>
                                          <p:spTgt spid="2953"/>
                                        </p:tgtEl>
                                        <p:attrNameLst>
                                          <p:attrName>ppt_h</p:attrName>
                                        </p:attrNameLst>
                                      </p:cBhvr>
                                      <p:tavLst>
                                        <p:tav tm="0">
                                          <p:val>
                                            <p:fltVal val="0"/>
                                          </p:val>
                                        </p:tav>
                                        <p:tav tm="100000">
                                          <p:val>
                                            <p:strVal val="#ppt_h"/>
                                          </p:val>
                                        </p:tav>
                                      </p:tavLst>
                                    </p:anim>
                                    <p:animEffect transition="in" filter="fade">
                                      <p:cBhvr>
                                        <p:cTn id="20" dur="500"/>
                                        <p:tgtEl>
                                          <p:spTgt spid="2953"/>
                                        </p:tgtEl>
                                      </p:cBhvr>
                                    </p:animEffect>
                                  </p:childTnLst>
                                </p:cTn>
                              </p:par>
                            </p:childTnLst>
                          </p:cTn>
                        </p:par>
                        <p:par>
                          <p:cTn id="21" fill="hold">
                            <p:stCondLst>
                              <p:cond delay="500"/>
                            </p:stCondLst>
                            <p:childTnLst>
                              <p:par>
                                <p:cTn id="22" presetID="22" presetClass="entr" presetSubtype="8" fill="hold" grpId="0" nodeType="afterEffect">
                                  <p:stCondLst>
                                    <p:cond delay="0"/>
                                  </p:stCondLst>
                                  <p:iterate type="lt">
                                    <p:tmPct val="4000"/>
                                  </p:iterate>
                                  <p:childTnLst>
                                    <p:set>
                                      <p:cBhvr>
                                        <p:cTn id="23" dur="1" fill="hold">
                                          <p:stCondLst>
                                            <p:cond delay="0"/>
                                          </p:stCondLst>
                                        </p:cTn>
                                        <p:tgtEl>
                                          <p:spTgt spid="2954"/>
                                        </p:tgtEl>
                                        <p:attrNameLst>
                                          <p:attrName>style.visibility</p:attrName>
                                        </p:attrNameLst>
                                      </p:cBhvr>
                                      <p:to>
                                        <p:strVal val="visible"/>
                                      </p:to>
                                    </p:set>
                                    <p:animEffect transition="in" filter="wipe(left)">
                                      <p:cBhvr>
                                        <p:cTn id="24" dur="750"/>
                                        <p:tgtEl>
                                          <p:spTgt spid="2954"/>
                                        </p:tgtEl>
                                      </p:cBhvr>
                                    </p:animEffect>
                                  </p:childTnLst>
                                </p:cTn>
                              </p:par>
                            </p:childTnLst>
                          </p:cTn>
                        </p:par>
                      </p:childTnLst>
                    </p:cTn>
                  </p:par>
                  <p:par>
                    <p:cTn id="25" fill="hold">
                      <p:stCondLst>
                        <p:cond delay="indefinite"/>
                      </p:stCondLst>
                      <p:childTnLst>
                        <p:par>
                          <p:cTn id="26" fill="hold">
                            <p:stCondLst>
                              <p:cond delay="0"/>
                            </p:stCondLst>
                            <p:childTnLst>
                              <p:par>
                                <p:cTn id="27" presetID="53" presetClass="entr" presetSubtype="16" fill="hold" nodeType="clickEffect">
                                  <p:stCondLst>
                                    <p:cond delay="0"/>
                                  </p:stCondLst>
                                  <p:childTnLst>
                                    <p:set>
                                      <p:cBhvr>
                                        <p:cTn id="28" dur="1" fill="hold">
                                          <p:stCondLst>
                                            <p:cond delay="0"/>
                                          </p:stCondLst>
                                        </p:cTn>
                                        <p:tgtEl>
                                          <p:spTgt spid="2955"/>
                                        </p:tgtEl>
                                        <p:attrNameLst>
                                          <p:attrName>style.visibility</p:attrName>
                                        </p:attrNameLst>
                                      </p:cBhvr>
                                      <p:to>
                                        <p:strVal val="visible"/>
                                      </p:to>
                                    </p:set>
                                    <p:anim calcmode="lin" valueType="num">
                                      <p:cBhvr>
                                        <p:cTn id="29" dur="500" fill="hold"/>
                                        <p:tgtEl>
                                          <p:spTgt spid="2955"/>
                                        </p:tgtEl>
                                        <p:attrNameLst>
                                          <p:attrName>ppt_w</p:attrName>
                                        </p:attrNameLst>
                                      </p:cBhvr>
                                      <p:tavLst>
                                        <p:tav tm="0">
                                          <p:val>
                                            <p:fltVal val="0"/>
                                          </p:val>
                                        </p:tav>
                                        <p:tav tm="100000">
                                          <p:val>
                                            <p:strVal val="#ppt_w"/>
                                          </p:val>
                                        </p:tav>
                                      </p:tavLst>
                                    </p:anim>
                                    <p:anim calcmode="lin" valueType="num">
                                      <p:cBhvr>
                                        <p:cTn id="30" dur="500" fill="hold"/>
                                        <p:tgtEl>
                                          <p:spTgt spid="2955"/>
                                        </p:tgtEl>
                                        <p:attrNameLst>
                                          <p:attrName>ppt_h</p:attrName>
                                        </p:attrNameLst>
                                      </p:cBhvr>
                                      <p:tavLst>
                                        <p:tav tm="0">
                                          <p:val>
                                            <p:fltVal val="0"/>
                                          </p:val>
                                        </p:tav>
                                        <p:tav tm="100000">
                                          <p:val>
                                            <p:strVal val="#ppt_h"/>
                                          </p:val>
                                        </p:tav>
                                      </p:tavLst>
                                    </p:anim>
                                    <p:animEffect transition="in" filter="fade">
                                      <p:cBhvr>
                                        <p:cTn id="31" dur="500"/>
                                        <p:tgtEl>
                                          <p:spTgt spid="2955"/>
                                        </p:tgtEl>
                                      </p:cBhvr>
                                    </p:animEffect>
                                  </p:childTnLst>
                                </p:cTn>
                              </p:par>
                            </p:childTnLst>
                          </p:cTn>
                        </p:par>
                        <p:par>
                          <p:cTn id="32" fill="hold">
                            <p:stCondLst>
                              <p:cond delay="500"/>
                            </p:stCondLst>
                            <p:childTnLst>
                              <p:par>
                                <p:cTn id="33" presetID="22" presetClass="entr" presetSubtype="8" fill="hold" grpId="0" nodeType="afterEffect">
                                  <p:stCondLst>
                                    <p:cond delay="0"/>
                                  </p:stCondLst>
                                  <p:iterate type="lt">
                                    <p:tmPct val="4000"/>
                                  </p:iterate>
                                  <p:childTnLst>
                                    <p:set>
                                      <p:cBhvr>
                                        <p:cTn id="34" dur="1" fill="hold">
                                          <p:stCondLst>
                                            <p:cond delay="0"/>
                                          </p:stCondLst>
                                        </p:cTn>
                                        <p:tgtEl>
                                          <p:spTgt spid="2956"/>
                                        </p:tgtEl>
                                        <p:attrNameLst>
                                          <p:attrName>style.visibility</p:attrName>
                                        </p:attrNameLst>
                                      </p:cBhvr>
                                      <p:to>
                                        <p:strVal val="visible"/>
                                      </p:to>
                                    </p:set>
                                    <p:animEffect transition="in" filter="wipe(left)">
                                      <p:cBhvr>
                                        <p:cTn id="35" dur="750"/>
                                        <p:tgtEl>
                                          <p:spTgt spid="29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52" grpId="0"/>
      <p:bldP spid="2954" grpId="0"/>
      <p:bldP spid="2956" grpId="0"/>
    </p:bld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Shape 2481"/>
        <p:cNvGrpSpPr/>
        <p:nvPr/>
      </p:nvGrpSpPr>
      <p:grpSpPr>
        <a:xfrm>
          <a:off x="0" y="0"/>
          <a:ext cx="0" cy="0"/>
          <a:chOff x="0" y="0"/>
          <a:chExt cx="0" cy="0"/>
        </a:xfrm>
      </p:grpSpPr>
      <p:sp>
        <p:nvSpPr>
          <p:cNvPr id="2556" name="Rectangle: Rounded Corners 2555">
            <a:extLst>
              <a:ext uri="{FF2B5EF4-FFF2-40B4-BE49-F238E27FC236}">
                <a16:creationId xmlns:a16="http://schemas.microsoft.com/office/drawing/2014/main" id="{B39F0A52-BEA7-1728-0125-D7D62885F996}"/>
              </a:ext>
            </a:extLst>
          </p:cNvPr>
          <p:cNvSpPr/>
          <p:nvPr/>
        </p:nvSpPr>
        <p:spPr>
          <a:xfrm>
            <a:off x="377648" y="1021209"/>
            <a:ext cx="7911528" cy="3670833"/>
          </a:xfrm>
          <a:prstGeom prst="roundRect">
            <a:avLst>
              <a:gd name="adj" fmla="val 12237"/>
            </a:avLst>
          </a:prstGeom>
          <a:noFill/>
          <a:ln>
            <a:solidFill>
              <a:srgbClr val="7030A0"/>
            </a:solidFill>
            <a:prstDash val="dashDo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E4655"/>
              </a:solidFill>
              <a:effectLst/>
              <a:uLnTx/>
              <a:uFillTx/>
              <a:latin typeface="Arial"/>
              <a:ea typeface="+mn-ea"/>
              <a:cs typeface="+mn-cs"/>
              <a:sym typeface="Arial"/>
            </a:endParaRPr>
          </a:p>
        </p:txBody>
      </p:sp>
      <p:grpSp>
        <p:nvGrpSpPr>
          <p:cNvPr id="16" name="Google Shape;1286;p34">
            <a:extLst>
              <a:ext uri="{FF2B5EF4-FFF2-40B4-BE49-F238E27FC236}">
                <a16:creationId xmlns:a16="http://schemas.microsoft.com/office/drawing/2014/main" id="{41170158-258F-B850-75F5-CDF3A3AC50A2}"/>
              </a:ext>
            </a:extLst>
          </p:cNvPr>
          <p:cNvGrpSpPr/>
          <p:nvPr/>
        </p:nvGrpSpPr>
        <p:grpSpPr>
          <a:xfrm flipH="1">
            <a:off x="7349715" y="2141166"/>
            <a:ext cx="2009023" cy="4862806"/>
            <a:chOff x="-457200" y="2304788"/>
            <a:chExt cx="2267513" cy="5488478"/>
          </a:xfrm>
        </p:grpSpPr>
        <p:sp>
          <p:nvSpPr>
            <p:cNvPr id="17" name="Google Shape;1287;p34">
              <a:extLst>
                <a:ext uri="{FF2B5EF4-FFF2-40B4-BE49-F238E27FC236}">
                  <a16:creationId xmlns:a16="http://schemas.microsoft.com/office/drawing/2014/main" id="{FBCDB73D-2F46-895D-081F-C4069BBF4393}"/>
                </a:ext>
              </a:extLst>
            </p:cNvPr>
            <p:cNvSpPr/>
            <p:nvPr/>
          </p:nvSpPr>
          <p:spPr>
            <a:xfrm>
              <a:off x="1203195" y="2473995"/>
              <a:ext cx="173951" cy="289740"/>
            </a:xfrm>
            <a:custGeom>
              <a:avLst/>
              <a:gdLst/>
              <a:ahLst/>
              <a:cxnLst/>
              <a:rect l="l" t="t" r="r" b="b"/>
              <a:pathLst>
                <a:path w="4217" h="7024" extrusionOk="0">
                  <a:moveTo>
                    <a:pt x="163" y="1"/>
                  </a:moveTo>
                  <a:cubicBezTo>
                    <a:pt x="73" y="1"/>
                    <a:pt x="1" y="74"/>
                    <a:pt x="1" y="164"/>
                  </a:cubicBezTo>
                  <a:lnTo>
                    <a:pt x="1" y="4628"/>
                  </a:lnTo>
                  <a:cubicBezTo>
                    <a:pt x="1" y="4686"/>
                    <a:pt x="30" y="4741"/>
                    <a:pt x="83" y="4771"/>
                  </a:cubicBezTo>
                  <a:lnTo>
                    <a:pt x="3950" y="7001"/>
                  </a:lnTo>
                  <a:cubicBezTo>
                    <a:pt x="3975" y="7016"/>
                    <a:pt x="4003" y="7023"/>
                    <a:pt x="4031" y="7023"/>
                  </a:cubicBezTo>
                  <a:cubicBezTo>
                    <a:pt x="4087" y="7023"/>
                    <a:pt x="4140" y="6994"/>
                    <a:pt x="4170" y="6943"/>
                  </a:cubicBezTo>
                  <a:cubicBezTo>
                    <a:pt x="4216" y="6866"/>
                    <a:pt x="4189" y="6766"/>
                    <a:pt x="4112" y="6719"/>
                  </a:cubicBezTo>
                  <a:lnTo>
                    <a:pt x="329" y="4535"/>
                  </a:lnTo>
                  <a:lnTo>
                    <a:pt x="329" y="164"/>
                  </a:lnTo>
                  <a:cubicBezTo>
                    <a:pt x="329" y="74"/>
                    <a:pt x="256" y="1"/>
                    <a:pt x="167" y="1"/>
                  </a:cubicBezTo>
                  <a:close/>
                </a:path>
              </a:pathLst>
            </a:custGeom>
            <a:solidFill>
              <a:srgbClr val="B6DE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18" name="Google Shape;1288;p34">
              <a:extLst>
                <a:ext uri="{FF2B5EF4-FFF2-40B4-BE49-F238E27FC236}">
                  <a16:creationId xmlns:a16="http://schemas.microsoft.com/office/drawing/2014/main" id="{F3401BEF-A9FB-EC80-D4C0-029905A8F965}"/>
                </a:ext>
              </a:extLst>
            </p:cNvPr>
            <p:cNvSpPr/>
            <p:nvPr/>
          </p:nvSpPr>
          <p:spPr>
            <a:xfrm>
              <a:off x="1042815" y="2658218"/>
              <a:ext cx="174817" cy="105435"/>
            </a:xfrm>
            <a:custGeom>
              <a:avLst/>
              <a:gdLst/>
              <a:ahLst/>
              <a:cxnLst/>
              <a:rect l="l" t="t" r="r" b="b"/>
              <a:pathLst>
                <a:path w="4238" h="2556" extrusionOk="0">
                  <a:moveTo>
                    <a:pt x="4054" y="0"/>
                  </a:moveTo>
                  <a:cubicBezTo>
                    <a:pt x="4026" y="0"/>
                    <a:pt x="3997" y="7"/>
                    <a:pt x="3971" y="23"/>
                  </a:cubicBezTo>
                  <a:lnTo>
                    <a:pt x="105" y="2252"/>
                  </a:lnTo>
                  <a:cubicBezTo>
                    <a:pt x="27" y="2298"/>
                    <a:pt x="0" y="2397"/>
                    <a:pt x="46" y="2475"/>
                  </a:cubicBezTo>
                  <a:cubicBezTo>
                    <a:pt x="77" y="2527"/>
                    <a:pt x="132" y="2555"/>
                    <a:pt x="188" y="2555"/>
                  </a:cubicBezTo>
                  <a:cubicBezTo>
                    <a:pt x="215" y="2555"/>
                    <a:pt x="243" y="2548"/>
                    <a:pt x="269" y="2534"/>
                  </a:cubicBezTo>
                  <a:lnTo>
                    <a:pt x="4131" y="303"/>
                  </a:lnTo>
                  <a:cubicBezTo>
                    <a:pt x="4210" y="260"/>
                    <a:pt x="4237" y="161"/>
                    <a:pt x="4193" y="80"/>
                  </a:cubicBezTo>
                  <a:lnTo>
                    <a:pt x="4193" y="79"/>
                  </a:lnTo>
                  <a:cubicBezTo>
                    <a:pt x="4163" y="28"/>
                    <a:pt x="4110" y="0"/>
                    <a:pt x="4054" y="0"/>
                  </a:cubicBezTo>
                  <a:close/>
                </a:path>
              </a:pathLst>
            </a:custGeom>
            <a:solidFill>
              <a:srgbClr val="B6DE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19" name="Google Shape;1289;p34">
              <a:extLst>
                <a:ext uri="{FF2B5EF4-FFF2-40B4-BE49-F238E27FC236}">
                  <a16:creationId xmlns:a16="http://schemas.microsoft.com/office/drawing/2014/main" id="{0021F9D8-6DAE-7157-7D84-C930B0CB05B1}"/>
                </a:ext>
              </a:extLst>
            </p:cNvPr>
            <p:cNvSpPr/>
            <p:nvPr/>
          </p:nvSpPr>
          <p:spPr>
            <a:xfrm>
              <a:off x="1000575" y="2450689"/>
              <a:ext cx="173910" cy="289658"/>
            </a:xfrm>
            <a:custGeom>
              <a:avLst/>
              <a:gdLst/>
              <a:ahLst/>
              <a:cxnLst/>
              <a:rect l="l" t="t" r="r" b="b"/>
              <a:pathLst>
                <a:path w="4216" h="7022" extrusionOk="0">
                  <a:moveTo>
                    <a:pt x="4054" y="0"/>
                  </a:moveTo>
                  <a:cubicBezTo>
                    <a:pt x="3965" y="0"/>
                    <a:pt x="3890" y="72"/>
                    <a:pt x="3890" y="162"/>
                  </a:cubicBezTo>
                  <a:lnTo>
                    <a:pt x="3890" y="164"/>
                  </a:lnTo>
                  <a:lnTo>
                    <a:pt x="3890" y="4533"/>
                  </a:lnTo>
                  <a:lnTo>
                    <a:pt x="106" y="6717"/>
                  </a:lnTo>
                  <a:cubicBezTo>
                    <a:pt x="26" y="6761"/>
                    <a:pt x="0" y="6860"/>
                    <a:pt x="44" y="6939"/>
                  </a:cubicBezTo>
                  <a:lnTo>
                    <a:pt x="44" y="6941"/>
                  </a:lnTo>
                  <a:cubicBezTo>
                    <a:pt x="74" y="6993"/>
                    <a:pt x="128" y="7021"/>
                    <a:pt x="183" y="7021"/>
                  </a:cubicBezTo>
                  <a:cubicBezTo>
                    <a:pt x="211" y="7021"/>
                    <a:pt x="239" y="7014"/>
                    <a:pt x="265" y="6999"/>
                  </a:cubicBezTo>
                  <a:lnTo>
                    <a:pt x="4134" y="4766"/>
                  </a:lnTo>
                  <a:cubicBezTo>
                    <a:pt x="4183" y="4736"/>
                    <a:pt x="4214" y="4684"/>
                    <a:pt x="4214" y="4628"/>
                  </a:cubicBezTo>
                  <a:lnTo>
                    <a:pt x="4214" y="164"/>
                  </a:lnTo>
                  <a:cubicBezTo>
                    <a:pt x="4216" y="73"/>
                    <a:pt x="4144" y="0"/>
                    <a:pt x="4054" y="0"/>
                  </a:cubicBezTo>
                  <a:close/>
                </a:path>
              </a:pathLst>
            </a:custGeom>
            <a:solidFill>
              <a:srgbClr val="B6DE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0" name="Google Shape;1290;p34">
              <a:extLst>
                <a:ext uri="{FF2B5EF4-FFF2-40B4-BE49-F238E27FC236}">
                  <a16:creationId xmlns:a16="http://schemas.microsoft.com/office/drawing/2014/main" id="{E3EE19F5-9C67-36F2-4EC7-760319C378A1}"/>
                </a:ext>
              </a:extLst>
            </p:cNvPr>
            <p:cNvSpPr/>
            <p:nvPr/>
          </p:nvSpPr>
          <p:spPr>
            <a:xfrm>
              <a:off x="724200" y="6155021"/>
              <a:ext cx="516285" cy="1437274"/>
            </a:xfrm>
            <a:custGeom>
              <a:avLst/>
              <a:gdLst/>
              <a:ahLst/>
              <a:cxnLst/>
              <a:rect l="l" t="t" r="r" b="b"/>
              <a:pathLst>
                <a:path w="12516" h="34843" extrusionOk="0">
                  <a:moveTo>
                    <a:pt x="12516" y="0"/>
                  </a:moveTo>
                  <a:lnTo>
                    <a:pt x="1671" y="1434"/>
                  </a:lnTo>
                  <a:cubicBezTo>
                    <a:pt x="1671" y="1434"/>
                    <a:pt x="1885" y="6438"/>
                    <a:pt x="1837" y="13294"/>
                  </a:cubicBezTo>
                  <a:cubicBezTo>
                    <a:pt x="1791" y="20151"/>
                    <a:pt x="0" y="33720"/>
                    <a:pt x="0" y="33720"/>
                  </a:cubicBezTo>
                  <a:cubicBezTo>
                    <a:pt x="0" y="33720"/>
                    <a:pt x="574" y="34391"/>
                    <a:pt x="2217" y="34700"/>
                  </a:cubicBezTo>
                  <a:cubicBezTo>
                    <a:pt x="2794" y="34807"/>
                    <a:pt x="3267" y="34842"/>
                    <a:pt x="3638" y="34842"/>
                  </a:cubicBezTo>
                  <a:cubicBezTo>
                    <a:pt x="4321" y="34842"/>
                    <a:pt x="4656" y="34724"/>
                    <a:pt x="4656" y="34724"/>
                  </a:cubicBezTo>
                  <a:cubicBezTo>
                    <a:pt x="4656" y="34724"/>
                    <a:pt x="10003" y="16742"/>
                    <a:pt x="12516" y="0"/>
                  </a:cubicBezTo>
                  <a:close/>
                </a:path>
              </a:pathLst>
            </a:custGeom>
            <a:solidFill>
              <a:srgbClr val="FFC8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1" name="Google Shape;1291;p34">
              <a:extLst>
                <a:ext uri="{FF2B5EF4-FFF2-40B4-BE49-F238E27FC236}">
                  <a16:creationId xmlns:a16="http://schemas.microsoft.com/office/drawing/2014/main" id="{BB70CEE9-E4CB-463D-696F-AE36C67FA63E}"/>
                </a:ext>
              </a:extLst>
            </p:cNvPr>
            <p:cNvSpPr/>
            <p:nvPr/>
          </p:nvSpPr>
          <p:spPr>
            <a:xfrm>
              <a:off x="724241" y="6155021"/>
              <a:ext cx="516244" cy="1429560"/>
            </a:xfrm>
            <a:custGeom>
              <a:avLst/>
              <a:gdLst/>
              <a:ahLst/>
              <a:cxnLst/>
              <a:rect l="l" t="t" r="r" b="b"/>
              <a:pathLst>
                <a:path w="12515" h="34656" extrusionOk="0">
                  <a:moveTo>
                    <a:pt x="12515" y="0"/>
                  </a:moveTo>
                  <a:lnTo>
                    <a:pt x="1671" y="1436"/>
                  </a:lnTo>
                  <a:cubicBezTo>
                    <a:pt x="1671" y="1436"/>
                    <a:pt x="1885" y="6439"/>
                    <a:pt x="1839" y="13296"/>
                  </a:cubicBezTo>
                  <a:cubicBezTo>
                    <a:pt x="1791" y="20152"/>
                    <a:pt x="1" y="33723"/>
                    <a:pt x="1" y="33723"/>
                  </a:cubicBezTo>
                  <a:cubicBezTo>
                    <a:pt x="1" y="33723"/>
                    <a:pt x="527" y="34333"/>
                    <a:pt x="2003" y="34656"/>
                  </a:cubicBezTo>
                  <a:cubicBezTo>
                    <a:pt x="1792" y="34163"/>
                    <a:pt x="1025" y="32843"/>
                    <a:pt x="1107" y="32429"/>
                  </a:cubicBezTo>
                  <a:cubicBezTo>
                    <a:pt x="1861" y="28627"/>
                    <a:pt x="2914" y="16006"/>
                    <a:pt x="2914" y="16006"/>
                  </a:cubicBezTo>
                  <a:cubicBezTo>
                    <a:pt x="2914" y="16006"/>
                    <a:pt x="4697" y="13244"/>
                    <a:pt x="5332" y="10263"/>
                  </a:cubicBezTo>
                  <a:cubicBezTo>
                    <a:pt x="6057" y="5960"/>
                    <a:pt x="6229" y="3767"/>
                    <a:pt x="6229" y="3767"/>
                  </a:cubicBezTo>
                  <a:cubicBezTo>
                    <a:pt x="6229" y="3767"/>
                    <a:pt x="10094" y="3172"/>
                    <a:pt x="12111" y="2552"/>
                  </a:cubicBezTo>
                  <a:cubicBezTo>
                    <a:pt x="12252" y="1699"/>
                    <a:pt x="12388" y="848"/>
                    <a:pt x="12515" y="0"/>
                  </a:cubicBezTo>
                  <a:close/>
                </a:path>
              </a:pathLst>
            </a:custGeom>
            <a:solidFill>
              <a:srgbClr val="F69D9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2" name="Google Shape;1292;p34">
              <a:extLst>
                <a:ext uri="{FF2B5EF4-FFF2-40B4-BE49-F238E27FC236}">
                  <a16:creationId xmlns:a16="http://schemas.microsoft.com/office/drawing/2014/main" id="{141BA363-D520-F70F-61B3-A7A597D82437}"/>
                </a:ext>
              </a:extLst>
            </p:cNvPr>
            <p:cNvSpPr/>
            <p:nvPr/>
          </p:nvSpPr>
          <p:spPr>
            <a:xfrm>
              <a:off x="1164791" y="4193831"/>
              <a:ext cx="296752" cy="1701563"/>
            </a:xfrm>
            <a:custGeom>
              <a:avLst/>
              <a:gdLst/>
              <a:ahLst/>
              <a:cxnLst/>
              <a:rect l="l" t="t" r="r" b="b"/>
              <a:pathLst>
                <a:path w="7194" h="41250" extrusionOk="0">
                  <a:moveTo>
                    <a:pt x="1553" y="1"/>
                  </a:moveTo>
                  <a:lnTo>
                    <a:pt x="1" y="2319"/>
                  </a:lnTo>
                  <a:lnTo>
                    <a:pt x="2312" y="41249"/>
                  </a:lnTo>
                  <a:cubicBezTo>
                    <a:pt x="2312" y="41249"/>
                    <a:pt x="6876" y="40484"/>
                    <a:pt x="7193" y="40363"/>
                  </a:cubicBezTo>
                  <a:cubicBezTo>
                    <a:pt x="7193" y="40363"/>
                    <a:pt x="7004" y="37230"/>
                    <a:pt x="6822" y="34872"/>
                  </a:cubicBezTo>
                  <a:cubicBezTo>
                    <a:pt x="6640" y="32513"/>
                    <a:pt x="4143" y="8175"/>
                    <a:pt x="3962" y="6660"/>
                  </a:cubicBezTo>
                  <a:cubicBezTo>
                    <a:pt x="3780" y="5146"/>
                    <a:pt x="1553" y="1"/>
                    <a:pt x="1553"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3" name="Google Shape;1293;p34">
              <a:extLst>
                <a:ext uri="{FF2B5EF4-FFF2-40B4-BE49-F238E27FC236}">
                  <a16:creationId xmlns:a16="http://schemas.microsoft.com/office/drawing/2014/main" id="{928541E8-456D-0283-8640-D97468B4C559}"/>
                </a:ext>
              </a:extLst>
            </p:cNvPr>
            <p:cNvSpPr/>
            <p:nvPr/>
          </p:nvSpPr>
          <p:spPr>
            <a:xfrm>
              <a:off x="1164791" y="4193831"/>
              <a:ext cx="296752" cy="1701563"/>
            </a:xfrm>
            <a:custGeom>
              <a:avLst/>
              <a:gdLst/>
              <a:ahLst/>
              <a:cxnLst/>
              <a:rect l="l" t="t" r="r" b="b"/>
              <a:pathLst>
                <a:path w="7194" h="41250" extrusionOk="0">
                  <a:moveTo>
                    <a:pt x="1553" y="1"/>
                  </a:moveTo>
                  <a:lnTo>
                    <a:pt x="1" y="2319"/>
                  </a:lnTo>
                  <a:lnTo>
                    <a:pt x="2312" y="41249"/>
                  </a:lnTo>
                  <a:cubicBezTo>
                    <a:pt x="2312" y="41249"/>
                    <a:pt x="6876" y="40484"/>
                    <a:pt x="7193" y="40363"/>
                  </a:cubicBezTo>
                  <a:cubicBezTo>
                    <a:pt x="7193" y="40363"/>
                    <a:pt x="7004" y="37230"/>
                    <a:pt x="6822" y="34872"/>
                  </a:cubicBezTo>
                  <a:cubicBezTo>
                    <a:pt x="6640" y="32513"/>
                    <a:pt x="4143" y="8175"/>
                    <a:pt x="3962" y="6660"/>
                  </a:cubicBezTo>
                  <a:cubicBezTo>
                    <a:pt x="3780" y="5146"/>
                    <a:pt x="1553" y="1"/>
                    <a:pt x="1553" y="1"/>
                  </a:cubicBezTo>
                  <a:close/>
                </a:path>
              </a:pathLst>
            </a:custGeom>
            <a:solidFill>
              <a:srgbClr val="274590">
                <a:alpha val="1488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4" name="Google Shape;1294;p34">
              <a:extLst>
                <a:ext uri="{FF2B5EF4-FFF2-40B4-BE49-F238E27FC236}">
                  <a16:creationId xmlns:a16="http://schemas.microsoft.com/office/drawing/2014/main" id="{8CFD1B19-69CB-A717-2794-B58E007FE5C1}"/>
                </a:ext>
              </a:extLst>
            </p:cNvPr>
            <p:cNvSpPr/>
            <p:nvPr/>
          </p:nvSpPr>
          <p:spPr>
            <a:xfrm>
              <a:off x="-457200" y="6202995"/>
              <a:ext cx="520328" cy="299599"/>
            </a:xfrm>
            <a:custGeom>
              <a:avLst/>
              <a:gdLst/>
              <a:ahLst/>
              <a:cxnLst/>
              <a:rect l="l" t="t" r="r" b="b"/>
              <a:pathLst>
                <a:path w="12614" h="7263" extrusionOk="0">
                  <a:moveTo>
                    <a:pt x="9377" y="1"/>
                  </a:moveTo>
                  <a:cubicBezTo>
                    <a:pt x="9079" y="1"/>
                    <a:pt x="8746" y="66"/>
                    <a:pt x="8383" y="234"/>
                  </a:cubicBezTo>
                  <a:cubicBezTo>
                    <a:pt x="7117" y="819"/>
                    <a:pt x="5826" y="2050"/>
                    <a:pt x="4522" y="2685"/>
                  </a:cubicBezTo>
                  <a:cubicBezTo>
                    <a:pt x="3218" y="3319"/>
                    <a:pt x="2080" y="3882"/>
                    <a:pt x="1432" y="4084"/>
                  </a:cubicBezTo>
                  <a:cubicBezTo>
                    <a:pt x="785" y="4284"/>
                    <a:pt x="168" y="4678"/>
                    <a:pt x="226" y="4974"/>
                  </a:cubicBezTo>
                  <a:cubicBezTo>
                    <a:pt x="0" y="6430"/>
                    <a:pt x="785" y="7026"/>
                    <a:pt x="1518" y="7117"/>
                  </a:cubicBezTo>
                  <a:cubicBezTo>
                    <a:pt x="1594" y="7121"/>
                    <a:pt x="1666" y="7123"/>
                    <a:pt x="1735" y="7123"/>
                  </a:cubicBezTo>
                  <a:cubicBezTo>
                    <a:pt x="2501" y="7123"/>
                    <a:pt x="2896" y="6911"/>
                    <a:pt x="3780" y="6734"/>
                  </a:cubicBezTo>
                  <a:cubicBezTo>
                    <a:pt x="4049" y="6680"/>
                    <a:pt x="4377" y="6649"/>
                    <a:pt x="4721" y="6649"/>
                  </a:cubicBezTo>
                  <a:cubicBezTo>
                    <a:pt x="5320" y="6649"/>
                    <a:pt x="5964" y="6741"/>
                    <a:pt x="6422" y="6958"/>
                  </a:cubicBezTo>
                  <a:cubicBezTo>
                    <a:pt x="6885" y="7176"/>
                    <a:pt x="7288" y="7262"/>
                    <a:pt x="7722" y="7262"/>
                  </a:cubicBezTo>
                  <a:cubicBezTo>
                    <a:pt x="7965" y="7262"/>
                    <a:pt x="8217" y="7235"/>
                    <a:pt x="8495" y="7189"/>
                  </a:cubicBezTo>
                  <a:cubicBezTo>
                    <a:pt x="9268" y="7061"/>
                    <a:pt x="12001" y="5255"/>
                    <a:pt x="12001" y="5255"/>
                  </a:cubicBezTo>
                  <a:lnTo>
                    <a:pt x="12069" y="5010"/>
                  </a:lnTo>
                  <a:cubicBezTo>
                    <a:pt x="12466" y="4686"/>
                    <a:pt x="12613" y="4588"/>
                    <a:pt x="12537" y="3810"/>
                  </a:cubicBezTo>
                  <a:cubicBezTo>
                    <a:pt x="12459" y="3033"/>
                    <a:pt x="11222" y="969"/>
                    <a:pt x="10888" y="643"/>
                  </a:cubicBezTo>
                  <a:cubicBezTo>
                    <a:pt x="10650" y="408"/>
                    <a:pt x="10121" y="1"/>
                    <a:pt x="9377" y="1"/>
                  </a:cubicBezTo>
                  <a:close/>
                </a:path>
              </a:pathLst>
            </a:custGeom>
            <a:solidFill>
              <a:srgbClr val="2745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 name="Google Shape;1295;p34">
              <a:extLst>
                <a:ext uri="{FF2B5EF4-FFF2-40B4-BE49-F238E27FC236}">
                  <a16:creationId xmlns:a16="http://schemas.microsoft.com/office/drawing/2014/main" id="{A6B40EA1-46C5-A8BE-883D-0E32DDFA5926}"/>
                </a:ext>
              </a:extLst>
            </p:cNvPr>
            <p:cNvSpPr/>
            <p:nvPr/>
          </p:nvSpPr>
          <p:spPr>
            <a:xfrm>
              <a:off x="-446310" y="6373481"/>
              <a:ext cx="391916" cy="129071"/>
            </a:xfrm>
            <a:custGeom>
              <a:avLst/>
              <a:gdLst/>
              <a:ahLst/>
              <a:cxnLst/>
              <a:rect l="l" t="t" r="r" b="b"/>
              <a:pathLst>
                <a:path w="9501" h="3129" extrusionOk="0">
                  <a:moveTo>
                    <a:pt x="6889" y="0"/>
                  </a:moveTo>
                  <a:cubicBezTo>
                    <a:pt x="6887" y="0"/>
                    <a:pt x="6885" y="0"/>
                    <a:pt x="6882" y="0"/>
                  </a:cubicBezTo>
                  <a:cubicBezTo>
                    <a:pt x="6627" y="2"/>
                    <a:pt x="6356" y="27"/>
                    <a:pt x="6077" y="65"/>
                  </a:cubicBezTo>
                  <a:cubicBezTo>
                    <a:pt x="4969" y="226"/>
                    <a:pt x="3523" y="1205"/>
                    <a:pt x="2154" y="1621"/>
                  </a:cubicBezTo>
                  <a:cubicBezTo>
                    <a:pt x="1347" y="1866"/>
                    <a:pt x="788" y="1999"/>
                    <a:pt x="401" y="1999"/>
                  </a:cubicBezTo>
                  <a:cubicBezTo>
                    <a:pt x="239" y="1999"/>
                    <a:pt x="107" y="1975"/>
                    <a:pt x="0" y="1928"/>
                  </a:cubicBezTo>
                  <a:lnTo>
                    <a:pt x="0" y="1928"/>
                  </a:lnTo>
                  <a:cubicBezTo>
                    <a:pt x="200" y="2606"/>
                    <a:pt x="738" y="2918"/>
                    <a:pt x="1252" y="2982"/>
                  </a:cubicBezTo>
                  <a:cubicBezTo>
                    <a:pt x="1329" y="2985"/>
                    <a:pt x="1402" y="2987"/>
                    <a:pt x="1473" y="2987"/>
                  </a:cubicBezTo>
                  <a:cubicBezTo>
                    <a:pt x="2235" y="2987"/>
                    <a:pt x="2631" y="2775"/>
                    <a:pt x="3512" y="2599"/>
                  </a:cubicBezTo>
                  <a:cubicBezTo>
                    <a:pt x="3781" y="2545"/>
                    <a:pt x="4109" y="2515"/>
                    <a:pt x="4452" y="2515"/>
                  </a:cubicBezTo>
                  <a:cubicBezTo>
                    <a:pt x="5051" y="2515"/>
                    <a:pt x="5697" y="2607"/>
                    <a:pt x="6156" y="2823"/>
                  </a:cubicBezTo>
                  <a:cubicBezTo>
                    <a:pt x="6617" y="3042"/>
                    <a:pt x="7020" y="3128"/>
                    <a:pt x="7454" y="3128"/>
                  </a:cubicBezTo>
                  <a:cubicBezTo>
                    <a:pt x="7697" y="3128"/>
                    <a:pt x="7950" y="3101"/>
                    <a:pt x="8228" y="3055"/>
                  </a:cubicBezTo>
                  <a:cubicBezTo>
                    <a:pt x="8489" y="3010"/>
                    <a:pt x="8973" y="2776"/>
                    <a:pt x="9501" y="2483"/>
                  </a:cubicBezTo>
                  <a:cubicBezTo>
                    <a:pt x="9381" y="1995"/>
                    <a:pt x="8760" y="926"/>
                    <a:pt x="8760" y="926"/>
                  </a:cubicBezTo>
                  <a:cubicBezTo>
                    <a:pt x="8317" y="221"/>
                    <a:pt x="7657" y="0"/>
                    <a:pt x="6889" y="0"/>
                  </a:cubicBezTo>
                  <a:close/>
                </a:path>
              </a:pathLst>
            </a:custGeom>
            <a:solidFill>
              <a:srgbClr val="000000">
                <a:alpha val="3155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6" name="Google Shape;1296;p34">
              <a:extLst>
                <a:ext uri="{FF2B5EF4-FFF2-40B4-BE49-F238E27FC236}">
                  <a16:creationId xmlns:a16="http://schemas.microsoft.com/office/drawing/2014/main" id="{2C402DDD-4E6C-9B5B-C4A7-0FE8550AE8E4}"/>
                </a:ext>
              </a:extLst>
            </p:cNvPr>
            <p:cNvSpPr/>
            <p:nvPr/>
          </p:nvSpPr>
          <p:spPr>
            <a:xfrm>
              <a:off x="-134336" y="6174780"/>
              <a:ext cx="1070644" cy="837210"/>
            </a:xfrm>
            <a:custGeom>
              <a:avLst/>
              <a:gdLst/>
              <a:ahLst/>
              <a:cxnLst/>
              <a:rect l="l" t="t" r="r" b="b"/>
              <a:pathLst>
                <a:path w="25955" h="20296" extrusionOk="0">
                  <a:moveTo>
                    <a:pt x="25954" y="1"/>
                  </a:moveTo>
                  <a:lnTo>
                    <a:pt x="14268" y="837"/>
                  </a:lnTo>
                  <a:cubicBezTo>
                    <a:pt x="14268" y="837"/>
                    <a:pt x="14734" y="6355"/>
                    <a:pt x="14147" y="8378"/>
                  </a:cubicBezTo>
                  <a:cubicBezTo>
                    <a:pt x="13710" y="9883"/>
                    <a:pt x="12481" y="11298"/>
                    <a:pt x="10812" y="11298"/>
                  </a:cubicBezTo>
                  <a:cubicBezTo>
                    <a:pt x="10239" y="11298"/>
                    <a:pt x="9614" y="11132"/>
                    <a:pt x="8951" y="10744"/>
                  </a:cubicBezTo>
                  <a:cubicBezTo>
                    <a:pt x="6359" y="9229"/>
                    <a:pt x="4182" y="4816"/>
                    <a:pt x="4182" y="4816"/>
                  </a:cubicBezTo>
                  <a:cubicBezTo>
                    <a:pt x="4182" y="4816"/>
                    <a:pt x="3549" y="4623"/>
                    <a:pt x="2787" y="4623"/>
                  </a:cubicBezTo>
                  <a:cubicBezTo>
                    <a:pt x="2260" y="4623"/>
                    <a:pt x="1670" y="4716"/>
                    <a:pt x="1186" y="5029"/>
                  </a:cubicBezTo>
                  <a:cubicBezTo>
                    <a:pt x="1" y="5794"/>
                    <a:pt x="373" y="7337"/>
                    <a:pt x="373" y="7337"/>
                  </a:cubicBezTo>
                  <a:cubicBezTo>
                    <a:pt x="373" y="7337"/>
                    <a:pt x="3883" y="17597"/>
                    <a:pt x="10888" y="19724"/>
                  </a:cubicBezTo>
                  <a:cubicBezTo>
                    <a:pt x="12179" y="20116"/>
                    <a:pt x="13367" y="20296"/>
                    <a:pt x="14458" y="20296"/>
                  </a:cubicBezTo>
                  <a:cubicBezTo>
                    <a:pt x="19288" y="20296"/>
                    <a:pt x="22224" y="16785"/>
                    <a:pt x="23832" y="12674"/>
                  </a:cubicBezTo>
                  <a:cubicBezTo>
                    <a:pt x="25803" y="7633"/>
                    <a:pt x="25954" y="1"/>
                    <a:pt x="25954" y="1"/>
                  </a:cubicBezTo>
                  <a:close/>
                </a:path>
              </a:pathLst>
            </a:custGeom>
            <a:solidFill>
              <a:srgbClr val="FFC8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7" name="Google Shape;1297;p34">
              <a:extLst>
                <a:ext uri="{FF2B5EF4-FFF2-40B4-BE49-F238E27FC236}">
                  <a16:creationId xmlns:a16="http://schemas.microsoft.com/office/drawing/2014/main" id="{A588D26F-BC0D-CDE4-B5B9-759DBCDBA894}"/>
                </a:ext>
              </a:extLst>
            </p:cNvPr>
            <p:cNvSpPr/>
            <p:nvPr/>
          </p:nvSpPr>
          <p:spPr>
            <a:xfrm>
              <a:off x="-134212" y="6174780"/>
              <a:ext cx="1070520" cy="803179"/>
            </a:xfrm>
            <a:custGeom>
              <a:avLst/>
              <a:gdLst/>
              <a:ahLst/>
              <a:cxnLst/>
              <a:rect l="l" t="t" r="r" b="b"/>
              <a:pathLst>
                <a:path w="25952" h="19471" extrusionOk="0">
                  <a:moveTo>
                    <a:pt x="25951" y="1"/>
                  </a:moveTo>
                  <a:lnTo>
                    <a:pt x="14264" y="837"/>
                  </a:lnTo>
                  <a:cubicBezTo>
                    <a:pt x="14264" y="837"/>
                    <a:pt x="14728" y="6355"/>
                    <a:pt x="14140" y="8378"/>
                  </a:cubicBezTo>
                  <a:cubicBezTo>
                    <a:pt x="13796" y="9565"/>
                    <a:pt x="12959" y="10695"/>
                    <a:pt x="11802" y="11120"/>
                  </a:cubicBezTo>
                  <a:cubicBezTo>
                    <a:pt x="12034" y="11153"/>
                    <a:pt x="12272" y="11172"/>
                    <a:pt x="12518" y="11172"/>
                  </a:cubicBezTo>
                  <a:cubicBezTo>
                    <a:pt x="12575" y="11172"/>
                    <a:pt x="12632" y="11171"/>
                    <a:pt x="12689" y="11169"/>
                  </a:cubicBezTo>
                  <a:cubicBezTo>
                    <a:pt x="15558" y="11069"/>
                    <a:pt x="17474" y="5430"/>
                    <a:pt x="17474" y="5430"/>
                  </a:cubicBezTo>
                  <a:cubicBezTo>
                    <a:pt x="17474" y="5430"/>
                    <a:pt x="20528" y="4322"/>
                    <a:pt x="25292" y="4322"/>
                  </a:cubicBezTo>
                  <a:cubicBezTo>
                    <a:pt x="25408" y="4322"/>
                    <a:pt x="25525" y="4322"/>
                    <a:pt x="25642" y="4324"/>
                  </a:cubicBezTo>
                  <a:cubicBezTo>
                    <a:pt x="25913" y="1849"/>
                    <a:pt x="25951" y="1"/>
                    <a:pt x="25951" y="1"/>
                  </a:cubicBezTo>
                  <a:close/>
                  <a:moveTo>
                    <a:pt x="1849" y="4696"/>
                  </a:moveTo>
                  <a:lnTo>
                    <a:pt x="1849" y="4696"/>
                  </a:lnTo>
                  <a:cubicBezTo>
                    <a:pt x="1624" y="4781"/>
                    <a:pt x="1400" y="4888"/>
                    <a:pt x="1185" y="5025"/>
                  </a:cubicBezTo>
                  <a:cubicBezTo>
                    <a:pt x="0" y="5791"/>
                    <a:pt x="371" y="7334"/>
                    <a:pt x="371" y="7334"/>
                  </a:cubicBezTo>
                  <a:cubicBezTo>
                    <a:pt x="371" y="7334"/>
                    <a:pt x="3642" y="16890"/>
                    <a:pt x="10167" y="19470"/>
                  </a:cubicBezTo>
                  <a:cubicBezTo>
                    <a:pt x="9047" y="18532"/>
                    <a:pt x="7695" y="17271"/>
                    <a:pt x="6108" y="15581"/>
                  </a:cubicBezTo>
                  <a:cubicBezTo>
                    <a:pt x="1849" y="11042"/>
                    <a:pt x="1734" y="6344"/>
                    <a:pt x="1849" y="4696"/>
                  </a:cubicBezTo>
                  <a:close/>
                </a:path>
              </a:pathLst>
            </a:custGeom>
            <a:solidFill>
              <a:srgbClr val="F69D9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8" name="Google Shape;1298;p34">
              <a:extLst>
                <a:ext uri="{FF2B5EF4-FFF2-40B4-BE49-F238E27FC236}">
                  <a16:creationId xmlns:a16="http://schemas.microsoft.com/office/drawing/2014/main" id="{899DFEF2-73BF-3DC5-FAAB-D6EB26B7959F}"/>
                </a:ext>
              </a:extLst>
            </p:cNvPr>
            <p:cNvSpPr/>
            <p:nvPr/>
          </p:nvSpPr>
          <p:spPr>
            <a:xfrm>
              <a:off x="388095" y="5010293"/>
              <a:ext cx="957371" cy="1273841"/>
            </a:xfrm>
            <a:custGeom>
              <a:avLst/>
              <a:gdLst/>
              <a:ahLst/>
              <a:cxnLst/>
              <a:rect l="l" t="t" r="r" b="b"/>
              <a:pathLst>
                <a:path w="23209" h="30881" extrusionOk="0">
                  <a:moveTo>
                    <a:pt x="5319" y="0"/>
                  </a:moveTo>
                  <a:cubicBezTo>
                    <a:pt x="5319" y="0"/>
                    <a:pt x="2113" y="7785"/>
                    <a:pt x="1516" y="13636"/>
                  </a:cubicBezTo>
                  <a:cubicBezTo>
                    <a:pt x="918" y="19487"/>
                    <a:pt x="1" y="29783"/>
                    <a:pt x="751" y="30035"/>
                  </a:cubicBezTo>
                  <a:cubicBezTo>
                    <a:pt x="1462" y="30274"/>
                    <a:pt x="4351" y="30881"/>
                    <a:pt x="8594" y="30881"/>
                  </a:cubicBezTo>
                  <a:cubicBezTo>
                    <a:pt x="8840" y="30881"/>
                    <a:pt x="9089" y="30879"/>
                    <a:pt x="9343" y="30875"/>
                  </a:cubicBezTo>
                  <a:cubicBezTo>
                    <a:pt x="9347" y="30875"/>
                    <a:pt x="9350" y="30875"/>
                    <a:pt x="9353" y="30875"/>
                  </a:cubicBezTo>
                  <a:cubicBezTo>
                    <a:pt x="12926" y="30875"/>
                    <a:pt x="17031" y="30126"/>
                    <a:pt x="17031" y="30126"/>
                  </a:cubicBezTo>
                  <a:cubicBezTo>
                    <a:pt x="17031" y="30126"/>
                    <a:pt x="21094" y="29400"/>
                    <a:pt x="22008" y="29170"/>
                  </a:cubicBezTo>
                  <a:cubicBezTo>
                    <a:pt x="22921" y="28942"/>
                    <a:pt x="23209" y="23605"/>
                    <a:pt x="22633" y="12444"/>
                  </a:cubicBezTo>
                  <a:cubicBezTo>
                    <a:pt x="22059" y="1283"/>
                    <a:pt x="21433" y="150"/>
                    <a:pt x="21433" y="150"/>
                  </a:cubicBezTo>
                  <a:lnTo>
                    <a:pt x="5319" y="0"/>
                  </a:lnTo>
                  <a:close/>
                </a:path>
              </a:pathLst>
            </a:custGeom>
            <a:solidFill>
              <a:srgbClr val="2745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9" name="Google Shape;1299;p34">
              <a:extLst>
                <a:ext uri="{FF2B5EF4-FFF2-40B4-BE49-F238E27FC236}">
                  <a16:creationId xmlns:a16="http://schemas.microsoft.com/office/drawing/2014/main" id="{027CA28F-5312-7D66-F9FB-D65A467B9694}"/>
                </a:ext>
              </a:extLst>
            </p:cNvPr>
            <p:cNvSpPr/>
            <p:nvPr/>
          </p:nvSpPr>
          <p:spPr>
            <a:xfrm>
              <a:off x="903720" y="5516925"/>
              <a:ext cx="347325" cy="138064"/>
            </a:xfrm>
            <a:custGeom>
              <a:avLst/>
              <a:gdLst/>
              <a:ahLst/>
              <a:cxnLst/>
              <a:rect l="l" t="t" r="r" b="b"/>
              <a:pathLst>
                <a:path w="8420" h="3347" extrusionOk="0">
                  <a:moveTo>
                    <a:pt x="1" y="1"/>
                  </a:moveTo>
                  <a:lnTo>
                    <a:pt x="1" y="1"/>
                  </a:lnTo>
                  <a:cubicBezTo>
                    <a:pt x="1" y="1"/>
                    <a:pt x="959" y="3188"/>
                    <a:pt x="3618" y="3340"/>
                  </a:cubicBezTo>
                  <a:cubicBezTo>
                    <a:pt x="3689" y="3344"/>
                    <a:pt x="3760" y="3346"/>
                    <a:pt x="3830" y="3346"/>
                  </a:cubicBezTo>
                  <a:cubicBezTo>
                    <a:pt x="6390" y="3346"/>
                    <a:pt x="8419" y="718"/>
                    <a:pt x="8419" y="718"/>
                  </a:cubicBezTo>
                  <a:lnTo>
                    <a:pt x="8419" y="718"/>
                  </a:lnTo>
                  <a:cubicBezTo>
                    <a:pt x="7690" y="1039"/>
                    <a:pt x="6815" y="1160"/>
                    <a:pt x="5908" y="1160"/>
                  </a:cubicBezTo>
                  <a:cubicBezTo>
                    <a:pt x="3105" y="1160"/>
                    <a:pt x="1" y="1"/>
                    <a:pt x="1" y="1"/>
                  </a:cubicBezTo>
                  <a:close/>
                </a:path>
              </a:pathLst>
            </a:custGeom>
            <a:solidFill>
              <a:srgbClr val="000000">
                <a:alpha val="3155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30" name="Google Shape;1300;p34">
              <a:extLst>
                <a:ext uri="{FF2B5EF4-FFF2-40B4-BE49-F238E27FC236}">
                  <a16:creationId xmlns:a16="http://schemas.microsoft.com/office/drawing/2014/main" id="{29419E54-7E44-6F02-6E35-39F3C2E621A5}"/>
                </a:ext>
              </a:extLst>
            </p:cNvPr>
            <p:cNvSpPr/>
            <p:nvPr/>
          </p:nvSpPr>
          <p:spPr>
            <a:xfrm>
              <a:off x="998636" y="5379109"/>
              <a:ext cx="217594" cy="131216"/>
            </a:xfrm>
            <a:custGeom>
              <a:avLst/>
              <a:gdLst/>
              <a:ahLst/>
              <a:cxnLst/>
              <a:rect l="l" t="t" r="r" b="b"/>
              <a:pathLst>
                <a:path w="5275" h="3181" extrusionOk="0">
                  <a:moveTo>
                    <a:pt x="5274" y="1"/>
                  </a:moveTo>
                  <a:lnTo>
                    <a:pt x="5274" y="1"/>
                  </a:lnTo>
                  <a:cubicBezTo>
                    <a:pt x="2707" y="2364"/>
                    <a:pt x="1" y="2493"/>
                    <a:pt x="1" y="2493"/>
                  </a:cubicBezTo>
                  <a:cubicBezTo>
                    <a:pt x="1" y="2493"/>
                    <a:pt x="857" y="3181"/>
                    <a:pt x="2208" y="3181"/>
                  </a:cubicBezTo>
                  <a:cubicBezTo>
                    <a:pt x="2418" y="3181"/>
                    <a:pt x="2640" y="3164"/>
                    <a:pt x="2872" y="3126"/>
                  </a:cubicBezTo>
                  <a:cubicBezTo>
                    <a:pt x="4604" y="2840"/>
                    <a:pt x="5274" y="1"/>
                    <a:pt x="5274" y="1"/>
                  </a:cubicBezTo>
                  <a:close/>
                </a:path>
              </a:pathLst>
            </a:custGeom>
            <a:solidFill>
              <a:srgbClr val="000000">
                <a:alpha val="3155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31" name="Google Shape;1301;p34">
              <a:extLst>
                <a:ext uri="{FF2B5EF4-FFF2-40B4-BE49-F238E27FC236}">
                  <a16:creationId xmlns:a16="http://schemas.microsoft.com/office/drawing/2014/main" id="{B9F9D757-984B-8747-6260-7E6E405D7480}"/>
                </a:ext>
              </a:extLst>
            </p:cNvPr>
            <p:cNvSpPr/>
            <p:nvPr/>
          </p:nvSpPr>
          <p:spPr>
            <a:xfrm>
              <a:off x="387971" y="5010293"/>
              <a:ext cx="906716" cy="1273470"/>
            </a:xfrm>
            <a:custGeom>
              <a:avLst/>
              <a:gdLst/>
              <a:ahLst/>
              <a:cxnLst/>
              <a:rect l="l" t="t" r="r" b="b"/>
              <a:pathLst>
                <a:path w="21981" h="30872" extrusionOk="0">
                  <a:moveTo>
                    <a:pt x="5322" y="0"/>
                  </a:moveTo>
                  <a:cubicBezTo>
                    <a:pt x="5322" y="0"/>
                    <a:pt x="2116" y="7785"/>
                    <a:pt x="1516" y="13634"/>
                  </a:cubicBezTo>
                  <a:cubicBezTo>
                    <a:pt x="918" y="19485"/>
                    <a:pt x="1" y="29781"/>
                    <a:pt x="753" y="30032"/>
                  </a:cubicBezTo>
                  <a:cubicBezTo>
                    <a:pt x="1423" y="30260"/>
                    <a:pt x="4029" y="30808"/>
                    <a:pt x="7883" y="30872"/>
                  </a:cubicBezTo>
                  <a:cubicBezTo>
                    <a:pt x="8374" y="29358"/>
                    <a:pt x="9410" y="26718"/>
                    <a:pt x="10679" y="26670"/>
                  </a:cubicBezTo>
                  <a:cubicBezTo>
                    <a:pt x="12458" y="26601"/>
                    <a:pt x="14240" y="26134"/>
                    <a:pt x="14973" y="24987"/>
                  </a:cubicBezTo>
                  <a:cubicBezTo>
                    <a:pt x="15703" y="23842"/>
                    <a:pt x="16852" y="4076"/>
                    <a:pt x="16852" y="4076"/>
                  </a:cubicBezTo>
                  <a:cubicBezTo>
                    <a:pt x="16852" y="4076"/>
                    <a:pt x="19943" y="3927"/>
                    <a:pt x="21980" y="3444"/>
                  </a:cubicBezTo>
                  <a:cubicBezTo>
                    <a:pt x="21668" y="586"/>
                    <a:pt x="21436" y="150"/>
                    <a:pt x="21436" y="150"/>
                  </a:cubicBezTo>
                  <a:lnTo>
                    <a:pt x="5322" y="0"/>
                  </a:lnTo>
                  <a:close/>
                </a:path>
              </a:pathLst>
            </a:custGeom>
            <a:solidFill>
              <a:srgbClr val="2745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464" name="Google Shape;1302;p34">
              <a:extLst>
                <a:ext uri="{FF2B5EF4-FFF2-40B4-BE49-F238E27FC236}">
                  <a16:creationId xmlns:a16="http://schemas.microsoft.com/office/drawing/2014/main" id="{F65DAE51-D11C-29A8-2432-50B17C85AC19}"/>
                </a:ext>
              </a:extLst>
            </p:cNvPr>
            <p:cNvSpPr/>
            <p:nvPr/>
          </p:nvSpPr>
          <p:spPr>
            <a:xfrm>
              <a:off x="387971" y="5010293"/>
              <a:ext cx="906716" cy="1273470"/>
            </a:xfrm>
            <a:custGeom>
              <a:avLst/>
              <a:gdLst/>
              <a:ahLst/>
              <a:cxnLst/>
              <a:rect l="l" t="t" r="r" b="b"/>
              <a:pathLst>
                <a:path w="21981" h="30872" extrusionOk="0">
                  <a:moveTo>
                    <a:pt x="5322" y="0"/>
                  </a:moveTo>
                  <a:cubicBezTo>
                    <a:pt x="5322" y="0"/>
                    <a:pt x="2116" y="7785"/>
                    <a:pt x="1516" y="13634"/>
                  </a:cubicBezTo>
                  <a:cubicBezTo>
                    <a:pt x="918" y="19485"/>
                    <a:pt x="1" y="29781"/>
                    <a:pt x="753" y="30032"/>
                  </a:cubicBezTo>
                  <a:cubicBezTo>
                    <a:pt x="1423" y="30260"/>
                    <a:pt x="4029" y="30808"/>
                    <a:pt x="7883" y="30872"/>
                  </a:cubicBezTo>
                  <a:cubicBezTo>
                    <a:pt x="8374" y="29358"/>
                    <a:pt x="9410" y="26718"/>
                    <a:pt x="10679" y="26670"/>
                  </a:cubicBezTo>
                  <a:cubicBezTo>
                    <a:pt x="12458" y="26601"/>
                    <a:pt x="14240" y="26134"/>
                    <a:pt x="14973" y="24987"/>
                  </a:cubicBezTo>
                  <a:cubicBezTo>
                    <a:pt x="15703" y="23842"/>
                    <a:pt x="16852" y="4076"/>
                    <a:pt x="16852" y="4076"/>
                  </a:cubicBezTo>
                  <a:cubicBezTo>
                    <a:pt x="16852" y="4076"/>
                    <a:pt x="19943" y="3927"/>
                    <a:pt x="21980" y="3444"/>
                  </a:cubicBezTo>
                  <a:cubicBezTo>
                    <a:pt x="21668" y="586"/>
                    <a:pt x="21436" y="150"/>
                    <a:pt x="21436" y="150"/>
                  </a:cubicBezTo>
                  <a:lnTo>
                    <a:pt x="5322" y="0"/>
                  </a:lnTo>
                  <a:close/>
                </a:path>
              </a:pathLst>
            </a:custGeom>
            <a:solidFill>
              <a:srgbClr val="000000">
                <a:alpha val="3155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465" name="Google Shape;1303;p34">
              <a:extLst>
                <a:ext uri="{FF2B5EF4-FFF2-40B4-BE49-F238E27FC236}">
                  <a16:creationId xmlns:a16="http://schemas.microsoft.com/office/drawing/2014/main" id="{2FD92763-2D98-F91F-549C-874610077DC9}"/>
                </a:ext>
              </a:extLst>
            </p:cNvPr>
            <p:cNvSpPr/>
            <p:nvPr/>
          </p:nvSpPr>
          <p:spPr>
            <a:xfrm>
              <a:off x="706380" y="7537804"/>
              <a:ext cx="396536" cy="255461"/>
            </a:xfrm>
            <a:custGeom>
              <a:avLst/>
              <a:gdLst/>
              <a:ahLst/>
              <a:cxnLst/>
              <a:rect l="l" t="t" r="r" b="b"/>
              <a:pathLst>
                <a:path w="9613" h="6193" extrusionOk="0">
                  <a:moveTo>
                    <a:pt x="549" y="0"/>
                  </a:moveTo>
                  <a:cubicBezTo>
                    <a:pt x="516" y="0"/>
                    <a:pt x="488" y="9"/>
                    <a:pt x="463" y="29"/>
                  </a:cubicBezTo>
                  <a:cubicBezTo>
                    <a:pt x="254" y="203"/>
                    <a:pt x="0" y="2591"/>
                    <a:pt x="24" y="3085"/>
                  </a:cubicBezTo>
                  <a:cubicBezTo>
                    <a:pt x="50" y="3582"/>
                    <a:pt x="1359" y="4029"/>
                    <a:pt x="1640" y="4060"/>
                  </a:cubicBezTo>
                  <a:cubicBezTo>
                    <a:pt x="1921" y="4089"/>
                    <a:pt x="3171" y="5045"/>
                    <a:pt x="4517" y="5747"/>
                  </a:cubicBezTo>
                  <a:cubicBezTo>
                    <a:pt x="5179" y="6092"/>
                    <a:pt x="6135" y="6192"/>
                    <a:pt x="6975" y="6192"/>
                  </a:cubicBezTo>
                  <a:cubicBezTo>
                    <a:pt x="7843" y="6192"/>
                    <a:pt x="8587" y="6085"/>
                    <a:pt x="8749" y="6029"/>
                  </a:cubicBezTo>
                  <a:cubicBezTo>
                    <a:pt x="9068" y="5919"/>
                    <a:pt x="9433" y="5472"/>
                    <a:pt x="9524" y="4872"/>
                  </a:cubicBezTo>
                  <a:cubicBezTo>
                    <a:pt x="9612" y="4273"/>
                    <a:pt x="9454" y="3789"/>
                    <a:pt x="9098" y="3610"/>
                  </a:cubicBezTo>
                  <a:cubicBezTo>
                    <a:pt x="8742" y="3432"/>
                    <a:pt x="7259" y="2988"/>
                    <a:pt x="6521" y="2159"/>
                  </a:cubicBezTo>
                  <a:cubicBezTo>
                    <a:pt x="5786" y="1337"/>
                    <a:pt x="5425" y="668"/>
                    <a:pt x="5425" y="668"/>
                  </a:cubicBezTo>
                  <a:cubicBezTo>
                    <a:pt x="5126" y="490"/>
                    <a:pt x="4835" y="422"/>
                    <a:pt x="4573" y="422"/>
                  </a:cubicBezTo>
                  <a:cubicBezTo>
                    <a:pt x="4050" y="422"/>
                    <a:pt x="3635" y="689"/>
                    <a:pt x="3473" y="878"/>
                  </a:cubicBezTo>
                  <a:cubicBezTo>
                    <a:pt x="3388" y="977"/>
                    <a:pt x="3222" y="1016"/>
                    <a:pt x="3018" y="1016"/>
                  </a:cubicBezTo>
                  <a:cubicBezTo>
                    <a:pt x="2633" y="1016"/>
                    <a:pt x="2112" y="875"/>
                    <a:pt x="1751" y="726"/>
                  </a:cubicBezTo>
                  <a:cubicBezTo>
                    <a:pt x="1265" y="525"/>
                    <a:pt x="796" y="0"/>
                    <a:pt x="549" y="0"/>
                  </a:cubicBezTo>
                  <a:close/>
                </a:path>
              </a:pathLst>
            </a:custGeom>
            <a:solidFill>
              <a:srgbClr val="2745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466" name="Google Shape;1304;p34">
              <a:extLst>
                <a:ext uri="{FF2B5EF4-FFF2-40B4-BE49-F238E27FC236}">
                  <a16:creationId xmlns:a16="http://schemas.microsoft.com/office/drawing/2014/main" id="{11330BC1-8DC3-3A84-4130-42AF7BE6C7F9}"/>
                </a:ext>
              </a:extLst>
            </p:cNvPr>
            <p:cNvSpPr/>
            <p:nvPr/>
          </p:nvSpPr>
          <p:spPr>
            <a:xfrm>
              <a:off x="1238175" y="5152564"/>
              <a:ext cx="107291" cy="1073036"/>
            </a:xfrm>
            <a:custGeom>
              <a:avLst/>
              <a:gdLst/>
              <a:ahLst/>
              <a:cxnLst/>
              <a:rect l="l" t="t" r="r" b="b"/>
              <a:pathLst>
                <a:path w="2601" h="26013" extrusionOk="0">
                  <a:moveTo>
                    <a:pt x="1371" y="1"/>
                  </a:moveTo>
                  <a:cubicBezTo>
                    <a:pt x="455" y="382"/>
                    <a:pt x="585" y="1434"/>
                    <a:pt x="533" y="2158"/>
                  </a:cubicBezTo>
                  <a:cubicBezTo>
                    <a:pt x="478" y="2922"/>
                    <a:pt x="1031" y="11853"/>
                    <a:pt x="1118" y="18174"/>
                  </a:cubicBezTo>
                  <a:cubicBezTo>
                    <a:pt x="1172" y="22214"/>
                    <a:pt x="497" y="24725"/>
                    <a:pt x="1" y="26012"/>
                  </a:cubicBezTo>
                  <a:cubicBezTo>
                    <a:pt x="607" y="25895"/>
                    <a:pt x="1139" y="25788"/>
                    <a:pt x="1400" y="25721"/>
                  </a:cubicBezTo>
                  <a:cubicBezTo>
                    <a:pt x="2313" y="25493"/>
                    <a:pt x="2601" y="20156"/>
                    <a:pt x="2025" y="8995"/>
                  </a:cubicBezTo>
                  <a:cubicBezTo>
                    <a:pt x="1801" y="4644"/>
                    <a:pt x="1571" y="1832"/>
                    <a:pt x="1371" y="1"/>
                  </a:cubicBezTo>
                  <a:close/>
                </a:path>
              </a:pathLst>
            </a:custGeom>
            <a:solidFill>
              <a:srgbClr val="FFFFFF">
                <a:alpha val="1488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467" name="Google Shape;1305;p34">
              <a:extLst>
                <a:ext uri="{FF2B5EF4-FFF2-40B4-BE49-F238E27FC236}">
                  <a16:creationId xmlns:a16="http://schemas.microsoft.com/office/drawing/2014/main" id="{CA4C18E0-A11B-5971-89C8-204CBCBE6209}"/>
                </a:ext>
              </a:extLst>
            </p:cNvPr>
            <p:cNvSpPr/>
            <p:nvPr/>
          </p:nvSpPr>
          <p:spPr>
            <a:xfrm>
              <a:off x="923355" y="6279720"/>
              <a:ext cx="297289" cy="1259775"/>
            </a:xfrm>
            <a:custGeom>
              <a:avLst/>
              <a:gdLst/>
              <a:ahLst/>
              <a:cxnLst/>
              <a:rect l="l" t="t" r="r" b="b"/>
              <a:pathLst>
                <a:path w="7207" h="30540" extrusionOk="0">
                  <a:moveTo>
                    <a:pt x="7207" y="1"/>
                  </a:moveTo>
                  <a:cubicBezTo>
                    <a:pt x="6933" y="609"/>
                    <a:pt x="6599" y="1478"/>
                    <a:pt x="6559" y="2182"/>
                  </a:cubicBezTo>
                  <a:cubicBezTo>
                    <a:pt x="6493" y="3387"/>
                    <a:pt x="4224" y="14493"/>
                    <a:pt x="2571" y="20355"/>
                  </a:cubicBezTo>
                  <a:cubicBezTo>
                    <a:pt x="916" y="26217"/>
                    <a:pt x="148" y="29313"/>
                    <a:pt x="34" y="29992"/>
                  </a:cubicBezTo>
                  <a:cubicBezTo>
                    <a:pt x="0" y="30192"/>
                    <a:pt x="62" y="30377"/>
                    <a:pt x="165" y="30539"/>
                  </a:cubicBezTo>
                  <a:cubicBezTo>
                    <a:pt x="1275" y="26655"/>
                    <a:pt x="4970" y="13322"/>
                    <a:pt x="7207" y="1"/>
                  </a:cubicBezTo>
                  <a:close/>
                </a:path>
              </a:pathLst>
            </a:custGeom>
            <a:solidFill>
              <a:srgbClr val="FFE3D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468" name="Google Shape;1306;p34">
              <a:extLst>
                <a:ext uri="{FF2B5EF4-FFF2-40B4-BE49-F238E27FC236}">
                  <a16:creationId xmlns:a16="http://schemas.microsoft.com/office/drawing/2014/main" id="{ED8A5AA7-BCBA-FD05-149E-AA1251C34955}"/>
                </a:ext>
              </a:extLst>
            </p:cNvPr>
            <p:cNvSpPr/>
            <p:nvPr/>
          </p:nvSpPr>
          <p:spPr>
            <a:xfrm>
              <a:off x="269089" y="6344070"/>
              <a:ext cx="654761" cy="667920"/>
            </a:xfrm>
            <a:custGeom>
              <a:avLst/>
              <a:gdLst/>
              <a:ahLst/>
              <a:cxnLst/>
              <a:rect l="l" t="t" r="r" b="b"/>
              <a:pathLst>
                <a:path w="15873" h="16192" extrusionOk="0">
                  <a:moveTo>
                    <a:pt x="15671" y="1"/>
                  </a:moveTo>
                  <a:cubicBezTo>
                    <a:pt x="15671" y="1"/>
                    <a:pt x="14895" y="10658"/>
                    <a:pt x="9368" y="13576"/>
                  </a:cubicBezTo>
                  <a:cubicBezTo>
                    <a:pt x="6464" y="15110"/>
                    <a:pt x="4026" y="15474"/>
                    <a:pt x="2366" y="15474"/>
                  </a:cubicBezTo>
                  <a:cubicBezTo>
                    <a:pt x="866" y="15474"/>
                    <a:pt x="1" y="15177"/>
                    <a:pt x="0" y="15177"/>
                  </a:cubicBezTo>
                  <a:lnTo>
                    <a:pt x="0" y="15177"/>
                  </a:lnTo>
                  <a:cubicBezTo>
                    <a:pt x="0" y="15177"/>
                    <a:pt x="13" y="15205"/>
                    <a:pt x="16" y="15211"/>
                  </a:cubicBezTo>
                  <a:cubicBezTo>
                    <a:pt x="370" y="15368"/>
                    <a:pt x="734" y="15507"/>
                    <a:pt x="1108" y="15620"/>
                  </a:cubicBezTo>
                  <a:cubicBezTo>
                    <a:pt x="2399" y="16012"/>
                    <a:pt x="3587" y="16192"/>
                    <a:pt x="4678" y="16192"/>
                  </a:cubicBezTo>
                  <a:cubicBezTo>
                    <a:pt x="9508" y="16192"/>
                    <a:pt x="12444" y="12681"/>
                    <a:pt x="14052" y="8570"/>
                  </a:cubicBezTo>
                  <a:cubicBezTo>
                    <a:pt x="15064" y="5981"/>
                    <a:pt x="15593" y="2711"/>
                    <a:pt x="15872" y="141"/>
                  </a:cubicBezTo>
                  <a:cubicBezTo>
                    <a:pt x="15752" y="53"/>
                    <a:pt x="15671" y="1"/>
                    <a:pt x="15671" y="1"/>
                  </a:cubicBezTo>
                  <a:close/>
                </a:path>
              </a:pathLst>
            </a:custGeom>
            <a:solidFill>
              <a:srgbClr val="FFE3D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469" name="Google Shape;1307;p34">
              <a:extLst>
                <a:ext uri="{FF2B5EF4-FFF2-40B4-BE49-F238E27FC236}">
                  <a16:creationId xmlns:a16="http://schemas.microsoft.com/office/drawing/2014/main" id="{9895FD28-68B6-D8BC-EFFC-D557F00EA743}"/>
                </a:ext>
              </a:extLst>
            </p:cNvPr>
            <p:cNvSpPr/>
            <p:nvPr/>
          </p:nvSpPr>
          <p:spPr>
            <a:xfrm>
              <a:off x="706421" y="7537804"/>
              <a:ext cx="250717" cy="201960"/>
            </a:xfrm>
            <a:custGeom>
              <a:avLst/>
              <a:gdLst/>
              <a:ahLst/>
              <a:cxnLst/>
              <a:rect l="l" t="t" r="r" b="b"/>
              <a:pathLst>
                <a:path w="6078" h="4896" extrusionOk="0">
                  <a:moveTo>
                    <a:pt x="551" y="1"/>
                  </a:moveTo>
                  <a:cubicBezTo>
                    <a:pt x="517" y="1"/>
                    <a:pt x="487" y="10"/>
                    <a:pt x="465" y="36"/>
                  </a:cubicBezTo>
                  <a:cubicBezTo>
                    <a:pt x="255" y="210"/>
                    <a:pt x="1" y="2597"/>
                    <a:pt x="25" y="3093"/>
                  </a:cubicBezTo>
                  <a:cubicBezTo>
                    <a:pt x="35" y="3263"/>
                    <a:pt x="194" y="3428"/>
                    <a:pt x="413" y="3573"/>
                  </a:cubicBezTo>
                  <a:cubicBezTo>
                    <a:pt x="416" y="3538"/>
                    <a:pt x="417" y="3500"/>
                    <a:pt x="423" y="3463"/>
                  </a:cubicBezTo>
                  <a:cubicBezTo>
                    <a:pt x="441" y="3323"/>
                    <a:pt x="557" y="3258"/>
                    <a:pt x="709" y="3258"/>
                  </a:cubicBezTo>
                  <a:cubicBezTo>
                    <a:pt x="802" y="3258"/>
                    <a:pt x="909" y="3283"/>
                    <a:pt x="1015" y="3329"/>
                  </a:cubicBezTo>
                  <a:cubicBezTo>
                    <a:pt x="1292" y="3450"/>
                    <a:pt x="1619" y="3462"/>
                    <a:pt x="2330" y="3958"/>
                  </a:cubicBezTo>
                  <a:cubicBezTo>
                    <a:pt x="2626" y="4166"/>
                    <a:pt x="2981" y="4363"/>
                    <a:pt x="3295" y="4523"/>
                  </a:cubicBezTo>
                  <a:cubicBezTo>
                    <a:pt x="3249" y="4493"/>
                    <a:pt x="3202" y="4465"/>
                    <a:pt x="3157" y="4434"/>
                  </a:cubicBezTo>
                  <a:cubicBezTo>
                    <a:pt x="2766" y="4153"/>
                    <a:pt x="2237" y="3759"/>
                    <a:pt x="2006" y="3569"/>
                  </a:cubicBezTo>
                  <a:cubicBezTo>
                    <a:pt x="1777" y="3378"/>
                    <a:pt x="713" y="3016"/>
                    <a:pt x="622" y="2885"/>
                  </a:cubicBezTo>
                  <a:cubicBezTo>
                    <a:pt x="530" y="2752"/>
                    <a:pt x="567" y="2349"/>
                    <a:pt x="768" y="1670"/>
                  </a:cubicBezTo>
                  <a:cubicBezTo>
                    <a:pt x="908" y="1199"/>
                    <a:pt x="1219" y="1056"/>
                    <a:pt x="1522" y="1056"/>
                  </a:cubicBezTo>
                  <a:cubicBezTo>
                    <a:pt x="1658" y="1056"/>
                    <a:pt x="1792" y="1084"/>
                    <a:pt x="1908" y="1125"/>
                  </a:cubicBezTo>
                  <a:cubicBezTo>
                    <a:pt x="2286" y="1257"/>
                    <a:pt x="2902" y="1281"/>
                    <a:pt x="3029" y="1573"/>
                  </a:cubicBezTo>
                  <a:cubicBezTo>
                    <a:pt x="3155" y="1866"/>
                    <a:pt x="3529" y="2494"/>
                    <a:pt x="4087" y="2971"/>
                  </a:cubicBezTo>
                  <a:cubicBezTo>
                    <a:pt x="4644" y="3448"/>
                    <a:pt x="6077" y="4137"/>
                    <a:pt x="6077" y="4137"/>
                  </a:cubicBezTo>
                  <a:cubicBezTo>
                    <a:pt x="6077" y="4137"/>
                    <a:pt x="5361" y="3624"/>
                    <a:pt x="4758" y="3086"/>
                  </a:cubicBezTo>
                  <a:cubicBezTo>
                    <a:pt x="4156" y="2546"/>
                    <a:pt x="3683" y="1746"/>
                    <a:pt x="3780" y="1340"/>
                  </a:cubicBezTo>
                  <a:cubicBezTo>
                    <a:pt x="3860" y="1008"/>
                    <a:pt x="3998" y="618"/>
                    <a:pt x="4881" y="618"/>
                  </a:cubicBezTo>
                  <a:cubicBezTo>
                    <a:pt x="5030" y="618"/>
                    <a:pt x="5199" y="629"/>
                    <a:pt x="5393" y="653"/>
                  </a:cubicBezTo>
                  <a:cubicBezTo>
                    <a:pt x="5104" y="487"/>
                    <a:pt x="4825" y="424"/>
                    <a:pt x="4571" y="424"/>
                  </a:cubicBezTo>
                  <a:cubicBezTo>
                    <a:pt x="4049" y="424"/>
                    <a:pt x="3635" y="690"/>
                    <a:pt x="3473" y="880"/>
                  </a:cubicBezTo>
                  <a:cubicBezTo>
                    <a:pt x="3388" y="978"/>
                    <a:pt x="3222" y="1017"/>
                    <a:pt x="3017" y="1017"/>
                  </a:cubicBezTo>
                  <a:cubicBezTo>
                    <a:pt x="2632" y="1017"/>
                    <a:pt x="2112" y="877"/>
                    <a:pt x="1752" y="727"/>
                  </a:cubicBezTo>
                  <a:cubicBezTo>
                    <a:pt x="1272" y="529"/>
                    <a:pt x="808" y="12"/>
                    <a:pt x="558" y="1"/>
                  </a:cubicBezTo>
                  <a:cubicBezTo>
                    <a:pt x="556" y="1"/>
                    <a:pt x="553" y="1"/>
                    <a:pt x="551" y="1"/>
                  </a:cubicBezTo>
                  <a:close/>
                  <a:moveTo>
                    <a:pt x="3295" y="4518"/>
                  </a:moveTo>
                  <a:lnTo>
                    <a:pt x="3295" y="4518"/>
                  </a:lnTo>
                  <a:cubicBezTo>
                    <a:pt x="3665" y="4746"/>
                    <a:pt x="4091" y="4895"/>
                    <a:pt x="4091" y="4895"/>
                  </a:cubicBezTo>
                  <a:cubicBezTo>
                    <a:pt x="4091" y="4895"/>
                    <a:pt x="3734" y="4741"/>
                    <a:pt x="3295" y="4518"/>
                  </a:cubicBezTo>
                  <a:close/>
                </a:path>
              </a:pathLst>
            </a:custGeom>
            <a:solidFill>
              <a:srgbClr val="000000">
                <a:alpha val="3155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470" name="Google Shape;1308;p34">
              <a:extLst>
                <a:ext uri="{FF2B5EF4-FFF2-40B4-BE49-F238E27FC236}">
                  <a16:creationId xmlns:a16="http://schemas.microsoft.com/office/drawing/2014/main" id="{83BC5B6B-874A-D110-8EFE-6BD7C8F73C9F}"/>
                </a:ext>
              </a:extLst>
            </p:cNvPr>
            <p:cNvSpPr/>
            <p:nvPr/>
          </p:nvSpPr>
          <p:spPr>
            <a:xfrm>
              <a:off x="-210979" y="2304788"/>
              <a:ext cx="1938049" cy="1883475"/>
            </a:xfrm>
            <a:custGeom>
              <a:avLst/>
              <a:gdLst/>
              <a:ahLst/>
              <a:cxnLst/>
              <a:rect l="l" t="t" r="r" b="b"/>
              <a:pathLst>
                <a:path w="46983" h="45660" extrusionOk="0">
                  <a:moveTo>
                    <a:pt x="20166" y="1"/>
                  </a:moveTo>
                  <a:cubicBezTo>
                    <a:pt x="19732" y="1"/>
                    <a:pt x="19298" y="37"/>
                    <a:pt x="18883" y="126"/>
                  </a:cubicBezTo>
                  <a:lnTo>
                    <a:pt x="17682" y="381"/>
                  </a:lnTo>
                  <a:cubicBezTo>
                    <a:pt x="16018" y="738"/>
                    <a:pt x="14610" y="1496"/>
                    <a:pt x="11905" y="3619"/>
                  </a:cubicBezTo>
                  <a:cubicBezTo>
                    <a:pt x="7151" y="7349"/>
                    <a:pt x="7635" y="14707"/>
                    <a:pt x="7567" y="21342"/>
                  </a:cubicBezTo>
                  <a:cubicBezTo>
                    <a:pt x="7498" y="27975"/>
                    <a:pt x="4129" y="31958"/>
                    <a:pt x="2271" y="34640"/>
                  </a:cubicBezTo>
                  <a:cubicBezTo>
                    <a:pt x="410" y="37322"/>
                    <a:pt x="1" y="39742"/>
                    <a:pt x="3279" y="41962"/>
                  </a:cubicBezTo>
                  <a:cubicBezTo>
                    <a:pt x="4399" y="42721"/>
                    <a:pt x="5377" y="42970"/>
                    <a:pt x="6179" y="42970"/>
                  </a:cubicBezTo>
                  <a:cubicBezTo>
                    <a:pt x="7727" y="42970"/>
                    <a:pt x="8622" y="42042"/>
                    <a:pt x="8622" y="42041"/>
                  </a:cubicBezTo>
                  <a:lnTo>
                    <a:pt x="8622" y="42041"/>
                  </a:lnTo>
                  <a:cubicBezTo>
                    <a:pt x="8622" y="42042"/>
                    <a:pt x="8416" y="44038"/>
                    <a:pt x="10850" y="44846"/>
                  </a:cubicBezTo>
                  <a:cubicBezTo>
                    <a:pt x="11589" y="45092"/>
                    <a:pt x="12292" y="45177"/>
                    <a:pt x="12911" y="45177"/>
                  </a:cubicBezTo>
                  <a:cubicBezTo>
                    <a:pt x="14330" y="45177"/>
                    <a:pt x="15315" y="44729"/>
                    <a:pt x="15315" y="44729"/>
                  </a:cubicBezTo>
                  <a:lnTo>
                    <a:pt x="34989" y="43897"/>
                  </a:lnTo>
                  <a:cubicBezTo>
                    <a:pt x="34989" y="43897"/>
                    <a:pt x="37134" y="45660"/>
                    <a:pt x="39847" y="45660"/>
                  </a:cubicBezTo>
                  <a:cubicBezTo>
                    <a:pt x="40262" y="45660"/>
                    <a:pt x="40690" y="45618"/>
                    <a:pt x="41126" y="45523"/>
                  </a:cubicBezTo>
                  <a:cubicBezTo>
                    <a:pt x="44412" y="44805"/>
                    <a:pt x="45930" y="40183"/>
                    <a:pt x="43474" y="37808"/>
                  </a:cubicBezTo>
                  <a:cubicBezTo>
                    <a:pt x="45675" y="36899"/>
                    <a:pt x="46983" y="34709"/>
                    <a:pt x="46221" y="31030"/>
                  </a:cubicBezTo>
                  <a:cubicBezTo>
                    <a:pt x="45459" y="27352"/>
                    <a:pt x="41389" y="25789"/>
                    <a:pt x="39550" y="22778"/>
                  </a:cubicBezTo>
                  <a:cubicBezTo>
                    <a:pt x="37711" y="19769"/>
                    <a:pt x="38694" y="16682"/>
                    <a:pt x="38694" y="16682"/>
                  </a:cubicBezTo>
                  <a:cubicBezTo>
                    <a:pt x="38694" y="16682"/>
                    <a:pt x="40604" y="14976"/>
                    <a:pt x="40905" y="12356"/>
                  </a:cubicBezTo>
                  <a:cubicBezTo>
                    <a:pt x="41204" y="9738"/>
                    <a:pt x="41400" y="5528"/>
                    <a:pt x="36723" y="2799"/>
                  </a:cubicBezTo>
                  <a:cubicBezTo>
                    <a:pt x="33372" y="843"/>
                    <a:pt x="29305" y="566"/>
                    <a:pt x="27271" y="566"/>
                  </a:cubicBezTo>
                  <a:cubicBezTo>
                    <a:pt x="26467" y="566"/>
                    <a:pt x="25981" y="610"/>
                    <a:pt x="25981" y="610"/>
                  </a:cubicBezTo>
                  <a:cubicBezTo>
                    <a:pt x="25981" y="610"/>
                    <a:pt x="25822" y="617"/>
                    <a:pt x="25558" y="617"/>
                  </a:cubicBezTo>
                  <a:cubicBezTo>
                    <a:pt x="24956" y="617"/>
                    <a:pt x="23810" y="579"/>
                    <a:pt x="22747" y="334"/>
                  </a:cubicBezTo>
                  <a:cubicBezTo>
                    <a:pt x="22002" y="163"/>
                    <a:pt x="21084" y="1"/>
                    <a:pt x="20166" y="1"/>
                  </a:cubicBezTo>
                  <a:close/>
                </a:path>
              </a:pathLst>
            </a:custGeom>
            <a:solidFill>
              <a:srgbClr val="65289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471" name="Google Shape;1309;p34">
              <a:extLst>
                <a:ext uri="{FF2B5EF4-FFF2-40B4-BE49-F238E27FC236}">
                  <a16:creationId xmlns:a16="http://schemas.microsoft.com/office/drawing/2014/main" id="{B57CE7EA-D542-BCEE-F219-FD967E186CA8}"/>
                </a:ext>
              </a:extLst>
            </p:cNvPr>
            <p:cNvSpPr/>
            <p:nvPr/>
          </p:nvSpPr>
          <p:spPr>
            <a:xfrm>
              <a:off x="1231534" y="2443965"/>
              <a:ext cx="168754" cy="137734"/>
            </a:xfrm>
            <a:custGeom>
              <a:avLst/>
              <a:gdLst/>
              <a:ahLst/>
              <a:cxnLst/>
              <a:rect l="l" t="t" r="r" b="b"/>
              <a:pathLst>
                <a:path w="4091" h="3339" extrusionOk="0">
                  <a:moveTo>
                    <a:pt x="141" y="0"/>
                  </a:moveTo>
                  <a:cubicBezTo>
                    <a:pt x="1" y="0"/>
                    <a:pt x="26" y="94"/>
                    <a:pt x="335" y="332"/>
                  </a:cubicBezTo>
                  <a:cubicBezTo>
                    <a:pt x="1347" y="1111"/>
                    <a:pt x="2262" y="2190"/>
                    <a:pt x="2652" y="2751"/>
                  </a:cubicBezTo>
                  <a:cubicBezTo>
                    <a:pt x="2907" y="3117"/>
                    <a:pt x="3110" y="3339"/>
                    <a:pt x="3328" y="3339"/>
                  </a:cubicBezTo>
                  <a:cubicBezTo>
                    <a:pt x="3445" y="3339"/>
                    <a:pt x="3566" y="3276"/>
                    <a:pt x="3701" y="3137"/>
                  </a:cubicBezTo>
                  <a:cubicBezTo>
                    <a:pt x="4091" y="2741"/>
                    <a:pt x="3916" y="2217"/>
                    <a:pt x="2296" y="877"/>
                  </a:cubicBezTo>
                  <a:cubicBezTo>
                    <a:pt x="1642" y="489"/>
                    <a:pt x="461" y="0"/>
                    <a:pt x="141" y="0"/>
                  </a:cubicBezTo>
                  <a:close/>
                </a:path>
              </a:pathLst>
            </a:custGeom>
            <a:solidFill>
              <a:srgbClr val="FFFFFF">
                <a:alpha val="1488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472" name="Google Shape;1310;p34">
              <a:extLst>
                <a:ext uri="{FF2B5EF4-FFF2-40B4-BE49-F238E27FC236}">
                  <a16:creationId xmlns:a16="http://schemas.microsoft.com/office/drawing/2014/main" id="{28ADF65C-BAC9-728C-9D01-419951C327E1}"/>
                </a:ext>
              </a:extLst>
            </p:cNvPr>
            <p:cNvSpPr/>
            <p:nvPr/>
          </p:nvSpPr>
          <p:spPr>
            <a:xfrm>
              <a:off x="1391460" y="2705160"/>
              <a:ext cx="74827" cy="221925"/>
            </a:xfrm>
            <a:custGeom>
              <a:avLst/>
              <a:gdLst/>
              <a:ahLst/>
              <a:cxnLst/>
              <a:rect l="l" t="t" r="r" b="b"/>
              <a:pathLst>
                <a:path w="1814" h="5380" extrusionOk="0">
                  <a:moveTo>
                    <a:pt x="1088" y="0"/>
                  </a:moveTo>
                  <a:cubicBezTo>
                    <a:pt x="1031" y="0"/>
                    <a:pt x="993" y="71"/>
                    <a:pt x="988" y="216"/>
                  </a:cubicBezTo>
                  <a:cubicBezTo>
                    <a:pt x="974" y="703"/>
                    <a:pt x="962" y="819"/>
                    <a:pt x="883" y="1774"/>
                  </a:cubicBezTo>
                  <a:cubicBezTo>
                    <a:pt x="804" y="2728"/>
                    <a:pt x="92" y="4198"/>
                    <a:pt x="33" y="4833"/>
                  </a:cubicBezTo>
                  <a:cubicBezTo>
                    <a:pt x="1" y="5174"/>
                    <a:pt x="118" y="5380"/>
                    <a:pt x="301" y="5380"/>
                  </a:cubicBezTo>
                  <a:cubicBezTo>
                    <a:pt x="459" y="5380"/>
                    <a:pt x="666" y="5225"/>
                    <a:pt x="867" y="4868"/>
                  </a:cubicBezTo>
                  <a:cubicBezTo>
                    <a:pt x="1300" y="4103"/>
                    <a:pt x="1814" y="2691"/>
                    <a:pt x="1636" y="1078"/>
                  </a:cubicBezTo>
                  <a:cubicBezTo>
                    <a:pt x="1463" y="381"/>
                    <a:pt x="1222" y="0"/>
                    <a:pt x="1088" y="0"/>
                  </a:cubicBezTo>
                  <a:close/>
                </a:path>
              </a:pathLst>
            </a:custGeom>
            <a:solidFill>
              <a:srgbClr val="FFFFFF">
                <a:alpha val="1488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473" name="Google Shape;1311;p34">
              <a:extLst>
                <a:ext uri="{FF2B5EF4-FFF2-40B4-BE49-F238E27FC236}">
                  <a16:creationId xmlns:a16="http://schemas.microsoft.com/office/drawing/2014/main" id="{8FE0F1B9-BA4B-0424-9612-926A4105DF7A}"/>
                </a:ext>
              </a:extLst>
            </p:cNvPr>
            <p:cNvSpPr/>
            <p:nvPr/>
          </p:nvSpPr>
          <p:spPr>
            <a:xfrm>
              <a:off x="1577869" y="3461932"/>
              <a:ext cx="119419" cy="372529"/>
            </a:xfrm>
            <a:custGeom>
              <a:avLst/>
              <a:gdLst/>
              <a:ahLst/>
              <a:cxnLst/>
              <a:rect l="l" t="t" r="r" b="b"/>
              <a:pathLst>
                <a:path w="2895" h="9031" extrusionOk="0">
                  <a:moveTo>
                    <a:pt x="102" y="1"/>
                  </a:moveTo>
                  <a:cubicBezTo>
                    <a:pt x="6" y="1"/>
                    <a:pt x="210" y="335"/>
                    <a:pt x="463" y="839"/>
                  </a:cubicBezTo>
                  <a:cubicBezTo>
                    <a:pt x="1881" y="2673"/>
                    <a:pt x="2049" y="5258"/>
                    <a:pt x="1498" y="6781"/>
                  </a:cubicBezTo>
                  <a:cubicBezTo>
                    <a:pt x="946" y="8305"/>
                    <a:pt x="1" y="8580"/>
                    <a:pt x="214" y="8860"/>
                  </a:cubicBezTo>
                  <a:cubicBezTo>
                    <a:pt x="295" y="8965"/>
                    <a:pt x="435" y="9031"/>
                    <a:pt x="612" y="9031"/>
                  </a:cubicBezTo>
                  <a:cubicBezTo>
                    <a:pt x="898" y="9031"/>
                    <a:pt x="1277" y="8859"/>
                    <a:pt x="1647" y="8408"/>
                  </a:cubicBezTo>
                  <a:cubicBezTo>
                    <a:pt x="2245" y="7677"/>
                    <a:pt x="2894" y="6173"/>
                    <a:pt x="2684" y="4267"/>
                  </a:cubicBezTo>
                  <a:cubicBezTo>
                    <a:pt x="2474" y="2360"/>
                    <a:pt x="1074" y="733"/>
                    <a:pt x="452" y="231"/>
                  </a:cubicBezTo>
                  <a:cubicBezTo>
                    <a:pt x="255" y="72"/>
                    <a:pt x="147" y="1"/>
                    <a:pt x="102" y="1"/>
                  </a:cubicBezTo>
                  <a:close/>
                </a:path>
              </a:pathLst>
            </a:custGeom>
            <a:solidFill>
              <a:srgbClr val="FFFFFF">
                <a:alpha val="1488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474" name="Google Shape;1312;p34">
              <a:extLst>
                <a:ext uri="{FF2B5EF4-FFF2-40B4-BE49-F238E27FC236}">
                  <a16:creationId xmlns:a16="http://schemas.microsoft.com/office/drawing/2014/main" id="{A2349130-A1E5-5CF0-3494-E38ED3779806}"/>
                </a:ext>
              </a:extLst>
            </p:cNvPr>
            <p:cNvSpPr/>
            <p:nvPr/>
          </p:nvSpPr>
          <p:spPr>
            <a:xfrm>
              <a:off x="1517025" y="3882765"/>
              <a:ext cx="102795" cy="252574"/>
            </a:xfrm>
            <a:custGeom>
              <a:avLst/>
              <a:gdLst/>
              <a:ahLst/>
              <a:cxnLst/>
              <a:rect l="l" t="t" r="r" b="b"/>
              <a:pathLst>
                <a:path w="2492" h="6123" extrusionOk="0">
                  <a:moveTo>
                    <a:pt x="653" y="1"/>
                  </a:moveTo>
                  <a:cubicBezTo>
                    <a:pt x="1385" y="1712"/>
                    <a:pt x="1570" y="3462"/>
                    <a:pt x="657" y="4755"/>
                  </a:cubicBezTo>
                  <a:cubicBezTo>
                    <a:pt x="1" y="5685"/>
                    <a:pt x="82" y="6122"/>
                    <a:pt x="478" y="6122"/>
                  </a:cubicBezTo>
                  <a:cubicBezTo>
                    <a:pt x="633" y="6122"/>
                    <a:pt x="837" y="6055"/>
                    <a:pt x="1064" y="5923"/>
                  </a:cubicBezTo>
                  <a:cubicBezTo>
                    <a:pt x="1868" y="5459"/>
                    <a:pt x="2491" y="3596"/>
                    <a:pt x="2317" y="2199"/>
                  </a:cubicBezTo>
                  <a:cubicBezTo>
                    <a:pt x="2142" y="804"/>
                    <a:pt x="653" y="1"/>
                    <a:pt x="653" y="1"/>
                  </a:cubicBezTo>
                  <a:close/>
                </a:path>
              </a:pathLst>
            </a:custGeom>
            <a:solidFill>
              <a:srgbClr val="FFFFFF">
                <a:alpha val="1488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475" name="Google Shape;1313;p34">
              <a:extLst>
                <a:ext uri="{FF2B5EF4-FFF2-40B4-BE49-F238E27FC236}">
                  <a16:creationId xmlns:a16="http://schemas.microsoft.com/office/drawing/2014/main" id="{3AC1C06E-E6C9-3A05-5209-0AFCCECC0C30}"/>
                </a:ext>
              </a:extLst>
            </p:cNvPr>
            <p:cNvSpPr/>
            <p:nvPr/>
          </p:nvSpPr>
          <p:spPr>
            <a:xfrm>
              <a:off x="603998" y="2533890"/>
              <a:ext cx="283511" cy="163020"/>
            </a:xfrm>
            <a:custGeom>
              <a:avLst/>
              <a:gdLst/>
              <a:ahLst/>
              <a:cxnLst/>
              <a:rect l="l" t="t" r="r" b="b"/>
              <a:pathLst>
                <a:path w="6873" h="3952" extrusionOk="0">
                  <a:moveTo>
                    <a:pt x="6873" y="1"/>
                  </a:moveTo>
                  <a:cubicBezTo>
                    <a:pt x="6873" y="1"/>
                    <a:pt x="5837" y="1084"/>
                    <a:pt x="4623" y="1892"/>
                  </a:cubicBezTo>
                  <a:cubicBezTo>
                    <a:pt x="3940" y="2344"/>
                    <a:pt x="3282" y="2481"/>
                    <a:pt x="2674" y="2481"/>
                  </a:cubicBezTo>
                  <a:cubicBezTo>
                    <a:pt x="2198" y="2481"/>
                    <a:pt x="1753" y="2397"/>
                    <a:pt x="1351" y="2316"/>
                  </a:cubicBezTo>
                  <a:cubicBezTo>
                    <a:pt x="1145" y="2273"/>
                    <a:pt x="969" y="2252"/>
                    <a:pt x="820" y="2252"/>
                  </a:cubicBezTo>
                  <a:cubicBezTo>
                    <a:pt x="311" y="2252"/>
                    <a:pt x="115" y="2498"/>
                    <a:pt x="59" y="2952"/>
                  </a:cubicBezTo>
                  <a:cubicBezTo>
                    <a:pt x="0" y="3417"/>
                    <a:pt x="626" y="3952"/>
                    <a:pt x="1760" y="3952"/>
                  </a:cubicBezTo>
                  <a:cubicBezTo>
                    <a:pt x="2055" y="3952"/>
                    <a:pt x="2384" y="3915"/>
                    <a:pt x="2745" y="3832"/>
                  </a:cubicBezTo>
                  <a:cubicBezTo>
                    <a:pt x="4493" y="3430"/>
                    <a:pt x="5922" y="1866"/>
                    <a:pt x="6873" y="1"/>
                  </a:cubicBezTo>
                  <a:close/>
                </a:path>
              </a:pathLst>
            </a:custGeom>
            <a:solidFill>
              <a:srgbClr val="FFFFFF">
                <a:alpha val="1488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476" name="Google Shape;1314;p34">
              <a:extLst>
                <a:ext uri="{FF2B5EF4-FFF2-40B4-BE49-F238E27FC236}">
                  <a16:creationId xmlns:a16="http://schemas.microsoft.com/office/drawing/2014/main" id="{B697928A-F3F0-4D85-B5BE-32F10DDFCA7B}"/>
                </a:ext>
              </a:extLst>
            </p:cNvPr>
            <p:cNvSpPr/>
            <p:nvPr/>
          </p:nvSpPr>
          <p:spPr>
            <a:xfrm>
              <a:off x="333109" y="2646214"/>
              <a:ext cx="155265" cy="167434"/>
            </a:xfrm>
            <a:custGeom>
              <a:avLst/>
              <a:gdLst/>
              <a:ahLst/>
              <a:cxnLst/>
              <a:rect l="l" t="t" r="r" b="b"/>
              <a:pathLst>
                <a:path w="3764" h="4059" extrusionOk="0">
                  <a:moveTo>
                    <a:pt x="3763" y="0"/>
                  </a:moveTo>
                  <a:cubicBezTo>
                    <a:pt x="3763" y="1"/>
                    <a:pt x="1255" y="2254"/>
                    <a:pt x="624" y="2942"/>
                  </a:cubicBezTo>
                  <a:cubicBezTo>
                    <a:pt x="1" y="3624"/>
                    <a:pt x="349" y="4058"/>
                    <a:pt x="712" y="4058"/>
                  </a:cubicBezTo>
                  <a:cubicBezTo>
                    <a:pt x="716" y="4058"/>
                    <a:pt x="719" y="4058"/>
                    <a:pt x="723" y="4058"/>
                  </a:cubicBezTo>
                  <a:cubicBezTo>
                    <a:pt x="1090" y="4050"/>
                    <a:pt x="2804" y="2283"/>
                    <a:pt x="3763" y="0"/>
                  </a:cubicBezTo>
                  <a:close/>
                </a:path>
              </a:pathLst>
            </a:custGeom>
            <a:solidFill>
              <a:srgbClr val="FFFFFF">
                <a:alpha val="1488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477" name="Google Shape;1315;p34">
              <a:extLst>
                <a:ext uri="{FF2B5EF4-FFF2-40B4-BE49-F238E27FC236}">
                  <a16:creationId xmlns:a16="http://schemas.microsoft.com/office/drawing/2014/main" id="{2FE57F69-64E5-4650-DB9E-1ABAD79BC09E}"/>
                </a:ext>
              </a:extLst>
            </p:cNvPr>
            <p:cNvSpPr/>
            <p:nvPr/>
          </p:nvSpPr>
          <p:spPr>
            <a:xfrm>
              <a:off x="101490" y="2327021"/>
              <a:ext cx="1266210" cy="889969"/>
            </a:xfrm>
            <a:custGeom>
              <a:avLst/>
              <a:gdLst/>
              <a:ahLst/>
              <a:cxnLst/>
              <a:rect l="l" t="t" r="r" b="b"/>
              <a:pathLst>
                <a:path w="30696" h="21575" extrusionOk="0">
                  <a:moveTo>
                    <a:pt x="9487" y="0"/>
                  </a:moveTo>
                  <a:cubicBezTo>
                    <a:pt x="8065" y="412"/>
                    <a:pt x="6693" y="1225"/>
                    <a:pt x="4332" y="3077"/>
                  </a:cubicBezTo>
                  <a:cubicBezTo>
                    <a:pt x="4257" y="3135"/>
                    <a:pt x="4185" y="3196"/>
                    <a:pt x="4113" y="3255"/>
                  </a:cubicBezTo>
                  <a:cubicBezTo>
                    <a:pt x="4045" y="3311"/>
                    <a:pt x="3979" y="3368"/>
                    <a:pt x="3915" y="3424"/>
                  </a:cubicBezTo>
                  <a:cubicBezTo>
                    <a:pt x="3910" y="3430"/>
                    <a:pt x="3904" y="3433"/>
                    <a:pt x="3898" y="3438"/>
                  </a:cubicBezTo>
                  <a:cubicBezTo>
                    <a:pt x="3891" y="3444"/>
                    <a:pt x="3887" y="3450"/>
                    <a:pt x="3881" y="3454"/>
                  </a:cubicBezTo>
                  <a:cubicBezTo>
                    <a:pt x="3749" y="3574"/>
                    <a:pt x="3622" y="3694"/>
                    <a:pt x="3499" y="3819"/>
                  </a:cubicBezTo>
                  <a:cubicBezTo>
                    <a:pt x="3376" y="3940"/>
                    <a:pt x="3262" y="4066"/>
                    <a:pt x="3149" y="4193"/>
                  </a:cubicBezTo>
                  <a:cubicBezTo>
                    <a:pt x="3135" y="4209"/>
                    <a:pt x="3122" y="4223"/>
                    <a:pt x="3108" y="4240"/>
                  </a:cubicBezTo>
                  <a:cubicBezTo>
                    <a:pt x="2994" y="4369"/>
                    <a:pt x="2885" y="4503"/>
                    <a:pt x="2780" y="4639"/>
                  </a:cubicBezTo>
                  <a:cubicBezTo>
                    <a:pt x="2677" y="4771"/>
                    <a:pt x="2578" y="4907"/>
                    <a:pt x="2483" y="5045"/>
                  </a:cubicBezTo>
                  <a:cubicBezTo>
                    <a:pt x="2479" y="5051"/>
                    <a:pt x="2478" y="5054"/>
                    <a:pt x="2473" y="5059"/>
                  </a:cubicBezTo>
                  <a:cubicBezTo>
                    <a:pt x="2464" y="5076"/>
                    <a:pt x="2452" y="5093"/>
                    <a:pt x="2441" y="5110"/>
                  </a:cubicBezTo>
                  <a:cubicBezTo>
                    <a:pt x="2349" y="5246"/>
                    <a:pt x="2259" y="5384"/>
                    <a:pt x="2174" y="5523"/>
                  </a:cubicBezTo>
                  <a:cubicBezTo>
                    <a:pt x="2173" y="5526"/>
                    <a:pt x="2170" y="5528"/>
                    <a:pt x="2169" y="5532"/>
                  </a:cubicBezTo>
                  <a:cubicBezTo>
                    <a:pt x="2167" y="5538"/>
                    <a:pt x="2163" y="5542"/>
                    <a:pt x="2162" y="5546"/>
                  </a:cubicBezTo>
                  <a:cubicBezTo>
                    <a:pt x="2077" y="5686"/>
                    <a:pt x="1998" y="5827"/>
                    <a:pt x="1920" y="5969"/>
                  </a:cubicBezTo>
                  <a:cubicBezTo>
                    <a:pt x="1908" y="5992"/>
                    <a:pt x="1895" y="6013"/>
                    <a:pt x="1884" y="6036"/>
                  </a:cubicBezTo>
                  <a:cubicBezTo>
                    <a:pt x="1803" y="6187"/>
                    <a:pt x="1729" y="6337"/>
                    <a:pt x="1655" y="6491"/>
                  </a:cubicBezTo>
                  <a:cubicBezTo>
                    <a:pt x="1580" y="6649"/>
                    <a:pt x="1510" y="6810"/>
                    <a:pt x="1441" y="6972"/>
                  </a:cubicBezTo>
                  <a:cubicBezTo>
                    <a:pt x="1436" y="6979"/>
                    <a:pt x="1434" y="6985"/>
                    <a:pt x="1432" y="6992"/>
                  </a:cubicBezTo>
                  <a:cubicBezTo>
                    <a:pt x="1415" y="7030"/>
                    <a:pt x="1401" y="7071"/>
                    <a:pt x="1386" y="7111"/>
                  </a:cubicBezTo>
                  <a:cubicBezTo>
                    <a:pt x="1335" y="7232"/>
                    <a:pt x="1286" y="7355"/>
                    <a:pt x="1239" y="7480"/>
                  </a:cubicBezTo>
                  <a:cubicBezTo>
                    <a:pt x="1223" y="7523"/>
                    <a:pt x="1209" y="7566"/>
                    <a:pt x="1194" y="7611"/>
                  </a:cubicBezTo>
                  <a:cubicBezTo>
                    <a:pt x="1147" y="7740"/>
                    <a:pt x="1102" y="7868"/>
                    <a:pt x="1060" y="7999"/>
                  </a:cubicBezTo>
                  <a:cubicBezTo>
                    <a:pt x="1044" y="8052"/>
                    <a:pt x="1027" y="8107"/>
                    <a:pt x="1010" y="8159"/>
                  </a:cubicBezTo>
                  <a:cubicBezTo>
                    <a:pt x="977" y="8265"/>
                    <a:pt x="946" y="8371"/>
                    <a:pt x="913" y="8479"/>
                  </a:cubicBezTo>
                  <a:cubicBezTo>
                    <a:pt x="889" y="8565"/>
                    <a:pt x="864" y="8655"/>
                    <a:pt x="841" y="8743"/>
                  </a:cubicBezTo>
                  <a:lnTo>
                    <a:pt x="772" y="9008"/>
                  </a:lnTo>
                  <a:cubicBezTo>
                    <a:pt x="752" y="9083"/>
                    <a:pt x="735" y="9159"/>
                    <a:pt x="716" y="9237"/>
                  </a:cubicBezTo>
                  <a:cubicBezTo>
                    <a:pt x="687" y="9355"/>
                    <a:pt x="661" y="9474"/>
                    <a:pt x="635" y="9594"/>
                  </a:cubicBezTo>
                  <a:cubicBezTo>
                    <a:pt x="622" y="9650"/>
                    <a:pt x="610" y="9707"/>
                    <a:pt x="597" y="9764"/>
                  </a:cubicBezTo>
                  <a:cubicBezTo>
                    <a:pt x="567" y="9911"/>
                    <a:pt x="539" y="10056"/>
                    <a:pt x="512" y="10205"/>
                  </a:cubicBezTo>
                  <a:cubicBezTo>
                    <a:pt x="508" y="10229"/>
                    <a:pt x="503" y="10250"/>
                    <a:pt x="498" y="10272"/>
                  </a:cubicBezTo>
                  <a:cubicBezTo>
                    <a:pt x="497" y="10279"/>
                    <a:pt x="497" y="10288"/>
                    <a:pt x="495" y="10296"/>
                  </a:cubicBezTo>
                  <a:cubicBezTo>
                    <a:pt x="470" y="10440"/>
                    <a:pt x="446" y="10584"/>
                    <a:pt x="424" y="10731"/>
                  </a:cubicBezTo>
                  <a:cubicBezTo>
                    <a:pt x="414" y="10786"/>
                    <a:pt x="404" y="10839"/>
                    <a:pt x="395" y="10896"/>
                  </a:cubicBezTo>
                  <a:cubicBezTo>
                    <a:pt x="370" y="11051"/>
                    <a:pt x="349" y="11210"/>
                    <a:pt x="328" y="11367"/>
                  </a:cubicBezTo>
                  <a:cubicBezTo>
                    <a:pt x="325" y="11392"/>
                    <a:pt x="319" y="11418"/>
                    <a:pt x="315" y="11445"/>
                  </a:cubicBezTo>
                  <a:cubicBezTo>
                    <a:pt x="315" y="11450"/>
                    <a:pt x="313" y="11453"/>
                    <a:pt x="313" y="11459"/>
                  </a:cubicBezTo>
                  <a:cubicBezTo>
                    <a:pt x="287" y="11654"/>
                    <a:pt x="266" y="11848"/>
                    <a:pt x="244" y="12044"/>
                  </a:cubicBezTo>
                  <a:cubicBezTo>
                    <a:pt x="223" y="12242"/>
                    <a:pt x="205" y="12441"/>
                    <a:pt x="186" y="12642"/>
                  </a:cubicBezTo>
                  <a:lnTo>
                    <a:pt x="186" y="12651"/>
                  </a:lnTo>
                  <a:cubicBezTo>
                    <a:pt x="185" y="12669"/>
                    <a:pt x="185" y="12685"/>
                    <a:pt x="184" y="12702"/>
                  </a:cubicBezTo>
                  <a:cubicBezTo>
                    <a:pt x="171" y="12857"/>
                    <a:pt x="158" y="13015"/>
                    <a:pt x="146" y="13172"/>
                  </a:cubicBezTo>
                  <a:cubicBezTo>
                    <a:pt x="139" y="13266"/>
                    <a:pt x="133" y="13361"/>
                    <a:pt x="127" y="13455"/>
                  </a:cubicBezTo>
                  <a:cubicBezTo>
                    <a:pt x="120" y="13569"/>
                    <a:pt x="113" y="13685"/>
                    <a:pt x="106" y="13801"/>
                  </a:cubicBezTo>
                  <a:cubicBezTo>
                    <a:pt x="102" y="13859"/>
                    <a:pt x="100" y="13918"/>
                    <a:pt x="98" y="13976"/>
                  </a:cubicBezTo>
                  <a:cubicBezTo>
                    <a:pt x="91" y="14120"/>
                    <a:pt x="84" y="14265"/>
                    <a:pt x="76" y="14412"/>
                  </a:cubicBezTo>
                  <a:cubicBezTo>
                    <a:pt x="74" y="14458"/>
                    <a:pt x="71" y="14508"/>
                    <a:pt x="69" y="14556"/>
                  </a:cubicBezTo>
                  <a:cubicBezTo>
                    <a:pt x="54" y="14901"/>
                    <a:pt x="44" y="15250"/>
                    <a:pt x="36" y="15600"/>
                  </a:cubicBezTo>
                  <a:lnTo>
                    <a:pt x="24" y="16044"/>
                  </a:lnTo>
                  <a:cubicBezTo>
                    <a:pt x="17" y="16321"/>
                    <a:pt x="14" y="16597"/>
                    <a:pt x="10" y="16876"/>
                  </a:cubicBezTo>
                  <a:cubicBezTo>
                    <a:pt x="9" y="16984"/>
                    <a:pt x="9" y="17094"/>
                    <a:pt x="7" y="17202"/>
                  </a:cubicBezTo>
                  <a:cubicBezTo>
                    <a:pt x="3" y="17566"/>
                    <a:pt x="2" y="17927"/>
                    <a:pt x="2" y="18290"/>
                  </a:cubicBezTo>
                  <a:cubicBezTo>
                    <a:pt x="2" y="18427"/>
                    <a:pt x="0" y="18558"/>
                    <a:pt x="0" y="18692"/>
                  </a:cubicBezTo>
                  <a:lnTo>
                    <a:pt x="0" y="18716"/>
                  </a:lnTo>
                  <a:cubicBezTo>
                    <a:pt x="1369" y="20230"/>
                    <a:pt x="3448" y="20952"/>
                    <a:pt x="4817" y="21470"/>
                  </a:cubicBezTo>
                  <a:cubicBezTo>
                    <a:pt x="5006" y="21542"/>
                    <a:pt x="5387" y="21574"/>
                    <a:pt x="5919" y="21574"/>
                  </a:cubicBezTo>
                  <a:cubicBezTo>
                    <a:pt x="10384" y="21574"/>
                    <a:pt x="25492" y="19277"/>
                    <a:pt x="27066" y="18495"/>
                  </a:cubicBezTo>
                  <a:cubicBezTo>
                    <a:pt x="28825" y="17620"/>
                    <a:pt x="30696" y="15641"/>
                    <a:pt x="30196" y="14271"/>
                  </a:cubicBezTo>
                  <a:cubicBezTo>
                    <a:pt x="29698" y="12899"/>
                    <a:pt x="30670" y="8179"/>
                    <a:pt x="30670" y="8179"/>
                  </a:cubicBezTo>
                  <a:lnTo>
                    <a:pt x="30670" y="8179"/>
                  </a:lnTo>
                  <a:cubicBezTo>
                    <a:pt x="30670" y="8179"/>
                    <a:pt x="29471" y="8900"/>
                    <a:pt x="27386" y="8900"/>
                  </a:cubicBezTo>
                  <a:cubicBezTo>
                    <a:pt x="27011" y="8900"/>
                    <a:pt x="26609" y="8877"/>
                    <a:pt x="26180" y="8822"/>
                  </a:cubicBezTo>
                  <a:cubicBezTo>
                    <a:pt x="23357" y="8462"/>
                    <a:pt x="19976" y="4897"/>
                    <a:pt x="19976" y="4897"/>
                  </a:cubicBezTo>
                  <a:cubicBezTo>
                    <a:pt x="19976" y="4897"/>
                    <a:pt x="17531" y="9010"/>
                    <a:pt x="14430" y="9588"/>
                  </a:cubicBezTo>
                  <a:cubicBezTo>
                    <a:pt x="14144" y="9641"/>
                    <a:pt x="13874" y="9666"/>
                    <a:pt x="13618" y="9666"/>
                  </a:cubicBezTo>
                  <a:cubicBezTo>
                    <a:pt x="11100" y="9666"/>
                    <a:pt x="10021" y="7319"/>
                    <a:pt x="10021" y="7319"/>
                  </a:cubicBezTo>
                  <a:cubicBezTo>
                    <a:pt x="10021" y="7319"/>
                    <a:pt x="9379" y="9110"/>
                    <a:pt x="8135" y="10866"/>
                  </a:cubicBezTo>
                  <a:cubicBezTo>
                    <a:pt x="6891" y="12621"/>
                    <a:pt x="4931" y="13376"/>
                    <a:pt x="4931" y="13376"/>
                  </a:cubicBezTo>
                  <a:cubicBezTo>
                    <a:pt x="4931" y="13376"/>
                    <a:pt x="3968" y="4925"/>
                    <a:pt x="9487" y="0"/>
                  </a:cubicBezTo>
                  <a:close/>
                </a:path>
              </a:pathLst>
            </a:custGeom>
            <a:solidFill>
              <a:srgbClr val="000000">
                <a:alpha val="3155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478" name="Google Shape;1316;p34">
              <a:extLst>
                <a:ext uri="{FF2B5EF4-FFF2-40B4-BE49-F238E27FC236}">
                  <a16:creationId xmlns:a16="http://schemas.microsoft.com/office/drawing/2014/main" id="{53FF483F-229E-890A-D19E-6B4F1CAF2502}"/>
                </a:ext>
              </a:extLst>
            </p:cNvPr>
            <p:cNvSpPr/>
            <p:nvPr/>
          </p:nvSpPr>
          <p:spPr>
            <a:xfrm>
              <a:off x="-75266" y="3034046"/>
              <a:ext cx="1735470" cy="1083472"/>
            </a:xfrm>
            <a:custGeom>
              <a:avLst/>
              <a:gdLst/>
              <a:ahLst/>
              <a:cxnLst/>
              <a:rect l="l" t="t" r="r" b="b"/>
              <a:pathLst>
                <a:path w="42072" h="26266" extrusionOk="0">
                  <a:moveTo>
                    <a:pt x="29171" y="0"/>
                  </a:moveTo>
                  <a:cubicBezTo>
                    <a:pt x="28192" y="0"/>
                    <a:pt x="27136" y="113"/>
                    <a:pt x="26077" y="422"/>
                  </a:cubicBezTo>
                  <a:cubicBezTo>
                    <a:pt x="22128" y="1570"/>
                    <a:pt x="19076" y="2691"/>
                    <a:pt x="13992" y="3237"/>
                  </a:cubicBezTo>
                  <a:cubicBezTo>
                    <a:pt x="12536" y="3393"/>
                    <a:pt x="11293" y="3449"/>
                    <a:pt x="10259" y="3449"/>
                  </a:cubicBezTo>
                  <a:cubicBezTo>
                    <a:pt x="7678" y="3449"/>
                    <a:pt x="6403" y="3101"/>
                    <a:pt x="6403" y="3101"/>
                  </a:cubicBezTo>
                  <a:cubicBezTo>
                    <a:pt x="6403" y="3101"/>
                    <a:pt x="6229" y="4971"/>
                    <a:pt x="5266" y="8227"/>
                  </a:cubicBezTo>
                  <a:cubicBezTo>
                    <a:pt x="4299" y="11482"/>
                    <a:pt x="995" y="15924"/>
                    <a:pt x="540" y="17969"/>
                  </a:cubicBezTo>
                  <a:cubicBezTo>
                    <a:pt x="82" y="20010"/>
                    <a:pt x="1" y="22442"/>
                    <a:pt x="2149" y="23544"/>
                  </a:cubicBezTo>
                  <a:cubicBezTo>
                    <a:pt x="2567" y="23759"/>
                    <a:pt x="3002" y="23845"/>
                    <a:pt x="3432" y="23845"/>
                  </a:cubicBezTo>
                  <a:cubicBezTo>
                    <a:pt x="5212" y="23845"/>
                    <a:pt x="6904" y="22366"/>
                    <a:pt x="6904" y="22366"/>
                  </a:cubicBezTo>
                  <a:cubicBezTo>
                    <a:pt x="6904" y="22366"/>
                    <a:pt x="7860" y="25199"/>
                    <a:pt x="9819" y="25594"/>
                  </a:cubicBezTo>
                  <a:cubicBezTo>
                    <a:pt x="10015" y="25634"/>
                    <a:pt x="10225" y="25651"/>
                    <a:pt x="10445" y="25651"/>
                  </a:cubicBezTo>
                  <a:cubicBezTo>
                    <a:pt x="12420" y="25651"/>
                    <a:pt x="15151" y="24213"/>
                    <a:pt x="15151" y="24213"/>
                  </a:cubicBezTo>
                  <a:lnTo>
                    <a:pt x="29196" y="25223"/>
                  </a:lnTo>
                  <a:cubicBezTo>
                    <a:pt x="29196" y="25223"/>
                    <a:pt x="31924" y="26265"/>
                    <a:pt x="34634" y="26265"/>
                  </a:cubicBezTo>
                  <a:cubicBezTo>
                    <a:pt x="35102" y="26265"/>
                    <a:pt x="35569" y="26234"/>
                    <a:pt x="36022" y="26161"/>
                  </a:cubicBezTo>
                  <a:cubicBezTo>
                    <a:pt x="39096" y="25665"/>
                    <a:pt x="40363" y="22795"/>
                    <a:pt x="38124" y="19453"/>
                  </a:cubicBezTo>
                  <a:cubicBezTo>
                    <a:pt x="40871" y="18739"/>
                    <a:pt x="42072" y="16322"/>
                    <a:pt x="40716" y="12868"/>
                  </a:cubicBezTo>
                  <a:cubicBezTo>
                    <a:pt x="39360" y="9413"/>
                    <a:pt x="33673" y="7609"/>
                    <a:pt x="33923" y="838"/>
                  </a:cubicBezTo>
                  <a:cubicBezTo>
                    <a:pt x="33923" y="838"/>
                    <a:pt x="31835" y="0"/>
                    <a:pt x="29171" y="0"/>
                  </a:cubicBezTo>
                  <a:close/>
                </a:path>
              </a:pathLst>
            </a:custGeom>
            <a:solidFill>
              <a:srgbClr val="000000">
                <a:alpha val="3155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479" name="Google Shape;1317;p34">
              <a:extLst>
                <a:ext uri="{FF2B5EF4-FFF2-40B4-BE49-F238E27FC236}">
                  <a16:creationId xmlns:a16="http://schemas.microsoft.com/office/drawing/2014/main" id="{4097528E-39E6-EE9F-EC5A-CDEF1E892C8B}"/>
                </a:ext>
              </a:extLst>
            </p:cNvPr>
            <p:cNvSpPr/>
            <p:nvPr/>
          </p:nvSpPr>
          <p:spPr>
            <a:xfrm>
              <a:off x="16474" y="2557361"/>
              <a:ext cx="1362240" cy="1150710"/>
            </a:xfrm>
            <a:custGeom>
              <a:avLst/>
              <a:gdLst/>
              <a:ahLst/>
              <a:cxnLst/>
              <a:rect l="l" t="t" r="r" b="b"/>
              <a:pathLst>
                <a:path w="33024" h="27896" extrusionOk="0">
                  <a:moveTo>
                    <a:pt x="22238" y="0"/>
                  </a:moveTo>
                  <a:cubicBezTo>
                    <a:pt x="22238" y="0"/>
                    <a:pt x="22202" y="4804"/>
                    <a:pt x="18149" y="6586"/>
                  </a:cubicBezTo>
                  <a:cubicBezTo>
                    <a:pt x="17220" y="6994"/>
                    <a:pt x="16441" y="7152"/>
                    <a:pt x="15793" y="7152"/>
                  </a:cubicBezTo>
                  <a:cubicBezTo>
                    <a:pt x="13617" y="7152"/>
                    <a:pt x="12914" y="5376"/>
                    <a:pt x="12913" y="5375"/>
                  </a:cubicBezTo>
                  <a:lnTo>
                    <a:pt x="12913" y="5375"/>
                  </a:lnTo>
                  <a:cubicBezTo>
                    <a:pt x="12913" y="5376"/>
                    <a:pt x="13634" y="8864"/>
                    <a:pt x="11130" y="11360"/>
                  </a:cubicBezTo>
                  <a:cubicBezTo>
                    <a:pt x="9492" y="12990"/>
                    <a:pt x="8052" y="13272"/>
                    <a:pt x="7251" y="13272"/>
                  </a:cubicBezTo>
                  <a:cubicBezTo>
                    <a:pt x="6827" y="13272"/>
                    <a:pt x="6582" y="13193"/>
                    <a:pt x="6582" y="13193"/>
                  </a:cubicBezTo>
                  <a:cubicBezTo>
                    <a:pt x="6582" y="13193"/>
                    <a:pt x="5595" y="11430"/>
                    <a:pt x="3626" y="11430"/>
                  </a:cubicBezTo>
                  <a:cubicBezTo>
                    <a:pt x="3441" y="11430"/>
                    <a:pt x="3246" y="11446"/>
                    <a:pt x="3043" y="11480"/>
                  </a:cubicBezTo>
                  <a:cubicBezTo>
                    <a:pt x="684" y="11876"/>
                    <a:pt x="200" y="13725"/>
                    <a:pt x="100" y="15052"/>
                  </a:cubicBezTo>
                  <a:cubicBezTo>
                    <a:pt x="0" y="16380"/>
                    <a:pt x="856" y="18119"/>
                    <a:pt x="2850" y="18389"/>
                  </a:cubicBezTo>
                  <a:cubicBezTo>
                    <a:pt x="3086" y="18421"/>
                    <a:pt x="3307" y="18435"/>
                    <a:pt x="3514" y="18435"/>
                  </a:cubicBezTo>
                  <a:cubicBezTo>
                    <a:pt x="5060" y="18435"/>
                    <a:pt x="5822" y="17654"/>
                    <a:pt x="5823" y="17654"/>
                  </a:cubicBezTo>
                  <a:lnTo>
                    <a:pt x="5823" y="17654"/>
                  </a:lnTo>
                  <a:cubicBezTo>
                    <a:pt x="5823" y="17654"/>
                    <a:pt x="5806" y="21156"/>
                    <a:pt x="7562" y="23208"/>
                  </a:cubicBezTo>
                  <a:cubicBezTo>
                    <a:pt x="9319" y="25260"/>
                    <a:pt x="11872" y="26768"/>
                    <a:pt x="15717" y="27353"/>
                  </a:cubicBezTo>
                  <a:cubicBezTo>
                    <a:pt x="17713" y="27657"/>
                    <a:pt x="19462" y="27895"/>
                    <a:pt x="21168" y="27895"/>
                  </a:cubicBezTo>
                  <a:cubicBezTo>
                    <a:pt x="23264" y="27895"/>
                    <a:pt x="25296" y="27535"/>
                    <a:pt x="27647" y="26494"/>
                  </a:cubicBezTo>
                  <a:cubicBezTo>
                    <a:pt x="32058" y="24540"/>
                    <a:pt x="32745" y="20429"/>
                    <a:pt x="32884" y="18296"/>
                  </a:cubicBezTo>
                  <a:cubicBezTo>
                    <a:pt x="33023" y="16161"/>
                    <a:pt x="31854" y="13345"/>
                    <a:pt x="32310" y="10240"/>
                  </a:cubicBezTo>
                  <a:cubicBezTo>
                    <a:pt x="31819" y="8696"/>
                    <a:pt x="30480" y="5126"/>
                    <a:pt x="30480" y="5126"/>
                  </a:cubicBezTo>
                  <a:cubicBezTo>
                    <a:pt x="30480" y="5126"/>
                    <a:pt x="27937" y="5065"/>
                    <a:pt x="25468" y="3369"/>
                  </a:cubicBezTo>
                  <a:cubicBezTo>
                    <a:pt x="22999" y="1672"/>
                    <a:pt x="22238" y="0"/>
                    <a:pt x="22238" y="0"/>
                  </a:cubicBezTo>
                  <a:close/>
                </a:path>
              </a:pathLst>
            </a:custGeom>
            <a:solidFill>
              <a:srgbClr val="FFC8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480" name="Google Shape;1318;p34">
              <a:extLst>
                <a:ext uri="{FF2B5EF4-FFF2-40B4-BE49-F238E27FC236}">
                  <a16:creationId xmlns:a16="http://schemas.microsoft.com/office/drawing/2014/main" id="{B4DC4997-F96D-04B1-805A-047E6A86D255}"/>
                </a:ext>
              </a:extLst>
            </p:cNvPr>
            <p:cNvSpPr/>
            <p:nvPr/>
          </p:nvSpPr>
          <p:spPr>
            <a:xfrm>
              <a:off x="16268" y="2557361"/>
              <a:ext cx="1325775" cy="1117627"/>
            </a:xfrm>
            <a:custGeom>
              <a:avLst/>
              <a:gdLst/>
              <a:ahLst/>
              <a:cxnLst/>
              <a:rect l="l" t="t" r="r" b="b"/>
              <a:pathLst>
                <a:path w="32140" h="27094" extrusionOk="0">
                  <a:moveTo>
                    <a:pt x="22240" y="0"/>
                  </a:moveTo>
                  <a:cubicBezTo>
                    <a:pt x="22240" y="0"/>
                    <a:pt x="22234" y="374"/>
                    <a:pt x="22142" y="943"/>
                  </a:cubicBezTo>
                  <a:cubicBezTo>
                    <a:pt x="22638" y="1649"/>
                    <a:pt x="24181" y="3720"/>
                    <a:pt x="25804" y="4549"/>
                  </a:cubicBezTo>
                  <a:cubicBezTo>
                    <a:pt x="27769" y="5552"/>
                    <a:pt x="30146" y="5745"/>
                    <a:pt x="30146" y="5745"/>
                  </a:cubicBezTo>
                  <a:cubicBezTo>
                    <a:pt x="30146" y="5745"/>
                    <a:pt x="30977" y="8328"/>
                    <a:pt x="32140" y="9724"/>
                  </a:cubicBezTo>
                  <a:cubicBezTo>
                    <a:pt x="31568" y="8021"/>
                    <a:pt x="30482" y="5126"/>
                    <a:pt x="30482" y="5126"/>
                  </a:cubicBezTo>
                  <a:cubicBezTo>
                    <a:pt x="30482" y="5126"/>
                    <a:pt x="27940" y="5065"/>
                    <a:pt x="25471" y="3369"/>
                  </a:cubicBezTo>
                  <a:cubicBezTo>
                    <a:pt x="23002" y="1672"/>
                    <a:pt x="22240" y="0"/>
                    <a:pt x="22240" y="0"/>
                  </a:cubicBezTo>
                  <a:close/>
                  <a:moveTo>
                    <a:pt x="21128" y="3891"/>
                  </a:moveTo>
                  <a:cubicBezTo>
                    <a:pt x="20526" y="4937"/>
                    <a:pt x="19594" y="5952"/>
                    <a:pt x="18151" y="6587"/>
                  </a:cubicBezTo>
                  <a:cubicBezTo>
                    <a:pt x="17222" y="6996"/>
                    <a:pt x="16443" y="7154"/>
                    <a:pt x="15795" y="7154"/>
                  </a:cubicBezTo>
                  <a:cubicBezTo>
                    <a:pt x="13619" y="7154"/>
                    <a:pt x="12916" y="5378"/>
                    <a:pt x="12916" y="5378"/>
                  </a:cubicBezTo>
                  <a:lnTo>
                    <a:pt x="12916" y="5378"/>
                  </a:lnTo>
                  <a:cubicBezTo>
                    <a:pt x="12916" y="5379"/>
                    <a:pt x="13636" y="8866"/>
                    <a:pt x="11132" y="11362"/>
                  </a:cubicBezTo>
                  <a:cubicBezTo>
                    <a:pt x="9494" y="12992"/>
                    <a:pt x="8054" y="13274"/>
                    <a:pt x="7254" y="13274"/>
                  </a:cubicBezTo>
                  <a:cubicBezTo>
                    <a:pt x="6831" y="13274"/>
                    <a:pt x="6587" y="13196"/>
                    <a:pt x="6587" y="13196"/>
                  </a:cubicBezTo>
                  <a:cubicBezTo>
                    <a:pt x="6587" y="13196"/>
                    <a:pt x="5600" y="11432"/>
                    <a:pt x="3628" y="11432"/>
                  </a:cubicBezTo>
                  <a:cubicBezTo>
                    <a:pt x="3443" y="11432"/>
                    <a:pt x="3249" y="11447"/>
                    <a:pt x="3047" y="11481"/>
                  </a:cubicBezTo>
                  <a:cubicBezTo>
                    <a:pt x="686" y="11878"/>
                    <a:pt x="204" y="13726"/>
                    <a:pt x="104" y="15054"/>
                  </a:cubicBezTo>
                  <a:cubicBezTo>
                    <a:pt x="1" y="16383"/>
                    <a:pt x="859" y="18121"/>
                    <a:pt x="2851" y="18390"/>
                  </a:cubicBezTo>
                  <a:cubicBezTo>
                    <a:pt x="3087" y="18422"/>
                    <a:pt x="3310" y="18437"/>
                    <a:pt x="3518" y="18437"/>
                  </a:cubicBezTo>
                  <a:cubicBezTo>
                    <a:pt x="5063" y="18437"/>
                    <a:pt x="5825" y="17655"/>
                    <a:pt x="5825" y="17655"/>
                  </a:cubicBezTo>
                  <a:lnTo>
                    <a:pt x="5825" y="17655"/>
                  </a:lnTo>
                  <a:cubicBezTo>
                    <a:pt x="5825" y="17655"/>
                    <a:pt x="5806" y="21160"/>
                    <a:pt x="7563" y="23211"/>
                  </a:cubicBezTo>
                  <a:cubicBezTo>
                    <a:pt x="9101" y="25006"/>
                    <a:pt x="11251" y="26387"/>
                    <a:pt x="14343" y="27094"/>
                  </a:cubicBezTo>
                  <a:cubicBezTo>
                    <a:pt x="12453" y="26311"/>
                    <a:pt x="9006" y="24341"/>
                    <a:pt x="7986" y="21195"/>
                  </a:cubicBezTo>
                  <a:cubicBezTo>
                    <a:pt x="6944" y="17977"/>
                    <a:pt x="7571" y="14303"/>
                    <a:pt x="7571" y="14303"/>
                  </a:cubicBezTo>
                  <a:lnTo>
                    <a:pt x="7571" y="14303"/>
                  </a:lnTo>
                  <a:cubicBezTo>
                    <a:pt x="7571" y="14303"/>
                    <a:pt x="7583" y="14304"/>
                    <a:pt x="7606" y="14304"/>
                  </a:cubicBezTo>
                  <a:cubicBezTo>
                    <a:pt x="7864" y="14304"/>
                    <a:pt x="9531" y="14239"/>
                    <a:pt x="11550" y="12662"/>
                  </a:cubicBezTo>
                  <a:cubicBezTo>
                    <a:pt x="13749" y="10945"/>
                    <a:pt x="13854" y="7533"/>
                    <a:pt x="13854" y="7533"/>
                  </a:cubicBezTo>
                  <a:cubicBezTo>
                    <a:pt x="13854" y="7533"/>
                    <a:pt x="14419" y="7817"/>
                    <a:pt x="15432" y="7817"/>
                  </a:cubicBezTo>
                  <a:cubicBezTo>
                    <a:pt x="16215" y="7817"/>
                    <a:pt x="17267" y="7647"/>
                    <a:pt x="18532" y="7043"/>
                  </a:cubicBezTo>
                  <a:cubicBezTo>
                    <a:pt x="19796" y="6438"/>
                    <a:pt x="20612" y="5150"/>
                    <a:pt x="21128" y="3891"/>
                  </a:cubicBezTo>
                  <a:close/>
                </a:path>
              </a:pathLst>
            </a:custGeom>
            <a:solidFill>
              <a:srgbClr val="F69D9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481" name="Google Shape;1319;p34">
              <a:extLst>
                <a:ext uri="{FF2B5EF4-FFF2-40B4-BE49-F238E27FC236}">
                  <a16:creationId xmlns:a16="http://schemas.microsoft.com/office/drawing/2014/main" id="{1EB45D2A-F13D-0982-FA21-C4EFDD2F8EC4}"/>
                </a:ext>
              </a:extLst>
            </p:cNvPr>
            <p:cNvSpPr/>
            <p:nvPr/>
          </p:nvSpPr>
          <p:spPr>
            <a:xfrm>
              <a:off x="921705" y="3138863"/>
              <a:ext cx="453874" cy="568507"/>
            </a:xfrm>
            <a:custGeom>
              <a:avLst/>
              <a:gdLst/>
              <a:ahLst/>
              <a:cxnLst/>
              <a:rect l="l" t="t" r="r" b="b"/>
              <a:pathLst>
                <a:path w="11003" h="13782" extrusionOk="0">
                  <a:moveTo>
                    <a:pt x="10424" y="0"/>
                  </a:moveTo>
                  <a:lnTo>
                    <a:pt x="10424" y="0"/>
                  </a:lnTo>
                  <a:cubicBezTo>
                    <a:pt x="10463" y="174"/>
                    <a:pt x="10499" y="354"/>
                    <a:pt x="10534" y="536"/>
                  </a:cubicBezTo>
                  <a:cubicBezTo>
                    <a:pt x="10506" y="364"/>
                    <a:pt x="10477" y="192"/>
                    <a:pt x="10452" y="16"/>
                  </a:cubicBezTo>
                  <a:cubicBezTo>
                    <a:pt x="10444" y="11"/>
                    <a:pt x="10424" y="0"/>
                    <a:pt x="10424" y="0"/>
                  </a:cubicBezTo>
                  <a:close/>
                  <a:moveTo>
                    <a:pt x="3233" y="12991"/>
                  </a:moveTo>
                  <a:cubicBezTo>
                    <a:pt x="3221" y="12995"/>
                    <a:pt x="3205" y="13002"/>
                    <a:pt x="3199" y="13005"/>
                  </a:cubicBezTo>
                  <a:cubicBezTo>
                    <a:pt x="3188" y="13008"/>
                    <a:pt x="3183" y="13010"/>
                    <a:pt x="3182" y="13010"/>
                  </a:cubicBezTo>
                  <a:cubicBezTo>
                    <a:pt x="3179" y="13010"/>
                    <a:pt x="3202" y="13001"/>
                    <a:pt x="3233" y="12991"/>
                  </a:cubicBezTo>
                  <a:close/>
                  <a:moveTo>
                    <a:pt x="10570" y="772"/>
                  </a:moveTo>
                  <a:lnTo>
                    <a:pt x="10570" y="772"/>
                  </a:lnTo>
                  <a:cubicBezTo>
                    <a:pt x="10943" y="3115"/>
                    <a:pt x="10705" y="5951"/>
                    <a:pt x="9165" y="8420"/>
                  </a:cubicBezTo>
                  <a:cubicBezTo>
                    <a:pt x="7546" y="11013"/>
                    <a:pt x="3854" y="12741"/>
                    <a:pt x="3271" y="12977"/>
                  </a:cubicBezTo>
                  <a:cubicBezTo>
                    <a:pt x="3175" y="13009"/>
                    <a:pt x="3353" y="12950"/>
                    <a:pt x="2984" y="13069"/>
                  </a:cubicBezTo>
                  <a:cubicBezTo>
                    <a:pt x="1512" y="13540"/>
                    <a:pt x="273" y="13740"/>
                    <a:pt x="1" y="13781"/>
                  </a:cubicBezTo>
                  <a:cubicBezTo>
                    <a:pt x="1828" y="13698"/>
                    <a:pt x="3642" y="13310"/>
                    <a:pt x="5700" y="12398"/>
                  </a:cubicBezTo>
                  <a:cubicBezTo>
                    <a:pt x="10111" y="10444"/>
                    <a:pt x="10798" y="6333"/>
                    <a:pt x="10937" y="4200"/>
                  </a:cubicBezTo>
                  <a:cubicBezTo>
                    <a:pt x="11002" y="3194"/>
                    <a:pt x="10779" y="2036"/>
                    <a:pt x="10570" y="772"/>
                  </a:cubicBezTo>
                  <a:close/>
                </a:path>
              </a:pathLst>
            </a:custGeom>
            <a:solidFill>
              <a:srgbClr val="FFE3D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489" name="Google Shape;1320;p34">
              <a:extLst>
                <a:ext uri="{FF2B5EF4-FFF2-40B4-BE49-F238E27FC236}">
                  <a16:creationId xmlns:a16="http://schemas.microsoft.com/office/drawing/2014/main" id="{48F51969-F40B-E629-5C78-5931AE993367}"/>
                </a:ext>
              </a:extLst>
            </p:cNvPr>
            <p:cNvSpPr/>
            <p:nvPr/>
          </p:nvSpPr>
          <p:spPr>
            <a:xfrm>
              <a:off x="1015796" y="2904645"/>
              <a:ext cx="354338" cy="411221"/>
            </a:xfrm>
            <a:custGeom>
              <a:avLst/>
              <a:gdLst/>
              <a:ahLst/>
              <a:cxnLst/>
              <a:rect l="l" t="t" r="r" b="b"/>
              <a:pathLst>
                <a:path w="8590" h="9969" extrusionOk="0">
                  <a:moveTo>
                    <a:pt x="4294" y="533"/>
                  </a:moveTo>
                  <a:cubicBezTo>
                    <a:pt x="6350" y="533"/>
                    <a:pt x="8057" y="2501"/>
                    <a:pt x="8057" y="4984"/>
                  </a:cubicBezTo>
                  <a:cubicBezTo>
                    <a:pt x="8057" y="7467"/>
                    <a:pt x="6350" y="9435"/>
                    <a:pt x="4294" y="9435"/>
                  </a:cubicBezTo>
                  <a:cubicBezTo>
                    <a:pt x="2237" y="9435"/>
                    <a:pt x="534" y="7467"/>
                    <a:pt x="534" y="4984"/>
                  </a:cubicBezTo>
                  <a:cubicBezTo>
                    <a:pt x="534" y="2501"/>
                    <a:pt x="2237" y="533"/>
                    <a:pt x="4294" y="533"/>
                  </a:cubicBezTo>
                  <a:close/>
                  <a:moveTo>
                    <a:pt x="4294" y="1"/>
                  </a:moveTo>
                  <a:cubicBezTo>
                    <a:pt x="1900" y="1"/>
                    <a:pt x="1" y="2257"/>
                    <a:pt x="1" y="4984"/>
                  </a:cubicBezTo>
                  <a:cubicBezTo>
                    <a:pt x="1" y="7713"/>
                    <a:pt x="1900" y="9968"/>
                    <a:pt x="4294" y="9968"/>
                  </a:cubicBezTo>
                  <a:cubicBezTo>
                    <a:pt x="6687" y="9968"/>
                    <a:pt x="8590" y="7713"/>
                    <a:pt x="8590" y="4984"/>
                  </a:cubicBezTo>
                  <a:cubicBezTo>
                    <a:pt x="8590" y="2257"/>
                    <a:pt x="6687" y="1"/>
                    <a:pt x="4294" y="1"/>
                  </a:cubicBezTo>
                  <a:close/>
                </a:path>
              </a:pathLst>
            </a:custGeom>
            <a:solidFill>
              <a:srgbClr val="6889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490" name="Google Shape;1321;p34">
              <a:extLst>
                <a:ext uri="{FF2B5EF4-FFF2-40B4-BE49-F238E27FC236}">
                  <a16:creationId xmlns:a16="http://schemas.microsoft.com/office/drawing/2014/main" id="{B371CF7A-70B7-A64E-C0BF-6C7428FB12C2}"/>
                </a:ext>
              </a:extLst>
            </p:cNvPr>
            <p:cNvSpPr/>
            <p:nvPr/>
          </p:nvSpPr>
          <p:spPr>
            <a:xfrm>
              <a:off x="511433" y="2892435"/>
              <a:ext cx="417285" cy="423431"/>
            </a:xfrm>
            <a:custGeom>
              <a:avLst/>
              <a:gdLst/>
              <a:ahLst/>
              <a:cxnLst/>
              <a:rect l="l" t="t" r="r" b="b"/>
              <a:pathLst>
                <a:path w="10116" h="10265" extrusionOk="0">
                  <a:moveTo>
                    <a:pt x="5058" y="533"/>
                  </a:moveTo>
                  <a:cubicBezTo>
                    <a:pt x="7558" y="533"/>
                    <a:pt x="9584" y="2588"/>
                    <a:pt x="9583" y="5135"/>
                  </a:cubicBezTo>
                  <a:cubicBezTo>
                    <a:pt x="9583" y="7680"/>
                    <a:pt x="7557" y="9731"/>
                    <a:pt x="5058" y="9731"/>
                  </a:cubicBezTo>
                  <a:cubicBezTo>
                    <a:pt x="2558" y="9731"/>
                    <a:pt x="532" y="7678"/>
                    <a:pt x="532" y="5135"/>
                  </a:cubicBezTo>
                  <a:cubicBezTo>
                    <a:pt x="532" y="2590"/>
                    <a:pt x="2557" y="533"/>
                    <a:pt x="5058" y="533"/>
                  </a:cubicBezTo>
                  <a:close/>
                  <a:moveTo>
                    <a:pt x="5058" y="1"/>
                  </a:moveTo>
                  <a:cubicBezTo>
                    <a:pt x="2266" y="1"/>
                    <a:pt x="0" y="2306"/>
                    <a:pt x="0" y="5135"/>
                  </a:cubicBezTo>
                  <a:cubicBezTo>
                    <a:pt x="0" y="7962"/>
                    <a:pt x="2265" y="10264"/>
                    <a:pt x="5058" y="10264"/>
                  </a:cubicBezTo>
                  <a:cubicBezTo>
                    <a:pt x="7849" y="10264"/>
                    <a:pt x="10116" y="7962"/>
                    <a:pt x="10116" y="5135"/>
                  </a:cubicBezTo>
                  <a:cubicBezTo>
                    <a:pt x="10116" y="2306"/>
                    <a:pt x="7851" y="1"/>
                    <a:pt x="5058" y="1"/>
                  </a:cubicBezTo>
                  <a:close/>
                </a:path>
              </a:pathLst>
            </a:custGeom>
            <a:solidFill>
              <a:srgbClr val="6889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491" name="Google Shape;1322;p34">
              <a:extLst>
                <a:ext uri="{FF2B5EF4-FFF2-40B4-BE49-F238E27FC236}">
                  <a16:creationId xmlns:a16="http://schemas.microsoft.com/office/drawing/2014/main" id="{A86BC61E-4BCE-FA91-1F1F-F5FABBFA7518}"/>
                </a:ext>
              </a:extLst>
            </p:cNvPr>
            <p:cNvSpPr/>
            <p:nvPr/>
          </p:nvSpPr>
          <p:spPr>
            <a:xfrm>
              <a:off x="903431" y="3030623"/>
              <a:ext cx="142148" cy="53006"/>
            </a:xfrm>
            <a:custGeom>
              <a:avLst/>
              <a:gdLst/>
              <a:ahLst/>
              <a:cxnLst/>
              <a:rect l="l" t="t" r="r" b="b"/>
              <a:pathLst>
                <a:path w="3446" h="1285" extrusionOk="0">
                  <a:moveTo>
                    <a:pt x="1769" y="1"/>
                  </a:moveTo>
                  <a:cubicBezTo>
                    <a:pt x="1413" y="1"/>
                    <a:pt x="1080" y="109"/>
                    <a:pt x="805" y="255"/>
                  </a:cubicBezTo>
                  <a:cubicBezTo>
                    <a:pt x="473" y="432"/>
                    <a:pt x="219" y="646"/>
                    <a:pt x="78" y="878"/>
                  </a:cubicBezTo>
                  <a:lnTo>
                    <a:pt x="77" y="879"/>
                  </a:lnTo>
                  <a:cubicBezTo>
                    <a:pt x="1" y="1006"/>
                    <a:pt x="41" y="1171"/>
                    <a:pt x="168" y="1246"/>
                  </a:cubicBezTo>
                  <a:cubicBezTo>
                    <a:pt x="211" y="1272"/>
                    <a:pt x="258" y="1284"/>
                    <a:pt x="305" y="1284"/>
                  </a:cubicBezTo>
                  <a:cubicBezTo>
                    <a:pt x="395" y="1284"/>
                    <a:pt x="483" y="1239"/>
                    <a:pt x="532" y="1157"/>
                  </a:cubicBezTo>
                  <a:cubicBezTo>
                    <a:pt x="592" y="1061"/>
                    <a:pt x="798" y="865"/>
                    <a:pt x="1054" y="728"/>
                  </a:cubicBezTo>
                  <a:cubicBezTo>
                    <a:pt x="1273" y="614"/>
                    <a:pt x="1526" y="534"/>
                    <a:pt x="1776" y="534"/>
                  </a:cubicBezTo>
                  <a:cubicBezTo>
                    <a:pt x="1823" y="534"/>
                    <a:pt x="1871" y="537"/>
                    <a:pt x="1918" y="543"/>
                  </a:cubicBezTo>
                  <a:cubicBezTo>
                    <a:pt x="2513" y="617"/>
                    <a:pt x="2934" y="1151"/>
                    <a:pt x="2934" y="1151"/>
                  </a:cubicBezTo>
                  <a:cubicBezTo>
                    <a:pt x="2986" y="1220"/>
                    <a:pt x="3065" y="1257"/>
                    <a:pt x="3146" y="1257"/>
                  </a:cubicBezTo>
                  <a:cubicBezTo>
                    <a:pt x="3201" y="1257"/>
                    <a:pt x="3257" y="1240"/>
                    <a:pt x="3305" y="1203"/>
                  </a:cubicBezTo>
                  <a:cubicBezTo>
                    <a:pt x="3422" y="1116"/>
                    <a:pt x="3446" y="949"/>
                    <a:pt x="3358" y="832"/>
                  </a:cubicBezTo>
                  <a:cubicBezTo>
                    <a:pt x="3358" y="832"/>
                    <a:pt x="2850" y="121"/>
                    <a:pt x="1984" y="14"/>
                  </a:cubicBezTo>
                  <a:cubicBezTo>
                    <a:pt x="1912" y="5"/>
                    <a:pt x="1840" y="1"/>
                    <a:pt x="1769" y="1"/>
                  </a:cubicBezTo>
                  <a:close/>
                </a:path>
              </a:pathLst>
            </a:custGeom>
            <a:solidFill>
              <a:srgbClr val="6889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492" name="Google Shape;1323;p34">
              <a:extLst>
                <a:ext uri="{FF2B5EF4-FFF2-40B4-BE49-F238E27FC236}">
                  <a16:creationId xmlns:a16="http://schemas.microsoft.com/office/drawing/2014/main" id="{6B7C7A46-9476-86D4-C325-0C69C04484F7}"/>
                </a:ext>
              </a:extLst>
            </p:cNvPr>
            <p:cNvSpPr/>
            <p:nvPr/>
          </p:nvSpPr>
          <p:spPr>
            <a:xfrm>
              <a:off x="1078249" y="3000098"/>
              <a:ext cx="225844" cy="244695"/>
            </a:xfrm>
            <a:custGeom>
              <a:avLst/>
              <a:gdLst/>
              <a:ahLst/>
              <a:cxnLst/>
              <a:rect l="l" t="t" r="r" b="b"/>
              <a:pathLst>
                <a:path w="5475" h="5932" extrusionOk="0">
                  <a:moveTo>
                    <a:pt x="2422" y="1"/>
                  </a:moveTo>
                  <a:cubicBezTo>
                    <a:pt x="936" y="1"/>
                    <a:pt x="1" y="1043"/>
                    <a:pt x="1" y="3216"/>
                  </a:cubicBezTo>
                  <a:cubicBezTo>
                    <a:pt x="1" y="5387"/>
                    <a:pt x="1362" y="5932"/>
                    <a:pt x="2653" y="5932"/>
                  </a:cubicBezTo>
                  <a:cubicBezTo>
                    <a:pt x="3945" y="5932"/>
                    <a:pt x="5166" y="5421"/>
                    <a:pt x="5318" y="3456"/>
                  </a:cubicBezTo>
                  <a:cubicBezTo>
                    <a:pt x="5475" y="1491"/>
                    <a:pt x="4346" y="1"/>
                    <a:pt x="2422"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493" name="Google Shape;1324;p34">
              <a:extLst>
                <a:ext uri="{FF2B5EF4-FFF2-40B4-BE49-F238E27FC236}">
                  <a16:creationId xmlns:a16="http://schemas.microsoft.com/office/drawing/2014/main" id="{AF753260-76DE-EB7F-6C42-A36425E97276}"/>
                </a:ext>
              </a:extLst>
            </p:cNvPr>
            <p:cNvSpPr/>
            <p:nvPr/>
          </p:nvSpPr>
          <p:spPr>
            <a:xfrm>
              <a:off x="607256" y="2989331"/>
              <a:ext cx="253481" cy="244654"/>
            </a:xfrm>
            <a:custGeom>
              <a:avLst/>
              <a:gdLst/>
              <a:ahLst/>
              <a:cxnLst/>
              <a:rect l="l" t="t" r="r" b="b"/>
              <a:pathLst>
                <a:path w="6145" h="5931" extrusionOk="0">
                  <a:moveTo>
                    <a:pt x="2718" y="1"/>
                  </a:moveTo>
                  <a:cubicBezTo>
                    <a:pt x="1052" y="1"/>
                    <a:pt x="2" y="1043"/>
                    <a:pt x="1" y="3215"/>
                  </a:cubicBezTo>
                  <a:cubicBezTo>
                    <a:pt x="1" y="5387"/>
                    <a:pt x="1530" y="5930"/>
                    <a:pt x="2979" y="5930"/>
                  </a:cubicBezTo>
                  <a:cubicBezTo>
                    <a:pt x="4429" y="5930"/>
                    <a:pt x="5799" y="5421"/>
                    <a:pt x="5973" y="3456"/>
                  </a:cubicBezTo>
                  <a:cubicBezTo>
                    <a:pt x="6145" y="1491"/>
                    <a:pt x="4879" y="1"/>
                    <a:pt x="2718"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494" name="Google Shape;1325;p34">
              <a:extLst>
                <a:ext uri="{FF2B5EF4-FFF2-40B4-BE49-F238E27FC236}">
                  <a16:creationId xmlns:a16="http://schemas.microsoft.com/office/drawing/2014/main" id="{3AEBFB08-19A6-8130-10C5-8102127615F9}"/>
                </a:ext>
              </a:extLst>
            </p:cNvPr>
            <p:cNvSpPr/>
            <p:nvPr/>
          </p:nvSpPr>
          <p:spPr>
            <a:xfrm>
              <a:off x="1155015" y="3040523"/>
              <a:ext cx="148252" cy="193875"/>
            </a:xfrm>
            <a:custGeom>
              <a:avLst/>
              <a:gdLst/>
              <a:ahLst/>
              <a:cxnLst/>
              <a:rect l="l" t="t" r="r" b="b"/>
              <a:pathLst>
                <a:path w="3594" h="4700" extrusionOk="0">
                  <a:moveTo>
                    <a:pt x="1769" y="0"/>
                  </a:moveTo>
                  <a:cubicBezTo>
                    <a:pt x="1430" y="0"/>
                    <a:pt x="268" y="364"/>
                    <a:pt x="137" y="2129"/>
                  </a:cubicBezTo>
                  <a:cubicBezTo>
                    <a:pt x="1" y="3946"/>
                    <a:pt x="1088" y="4667"/>
                    <a:pt x="1568" y="4696"/>
                  </a:cubicBezTo>
                  <a:cubicBezTo>
                    <a:pt x="1601" y="4699"/>
                    <a:pt x="1634" y="4700"/>
                    <a:pt x="1667" y="4700"/>
                  </a:cubicBezTo>
                  <a:cubicBezTo>
                    <a:pt x="2126" y="4700"/>
                    <a:pt x="2654" y="4496"/>
                    <a:pt x="3001" y="3932"/>
                  </a:cubicBezTo>
                  <a:cubicBezTo>
                    <a:pt x="3374" y="3327"/>
                    <a:pt x="3594" y="2092"/>
                    <a:pt x="3398" y="1279"/>
                  </a:cubicBezTo>
                  <a:cubicBezTo>
                    <a:pt x="3203" y="474"/>
                    <a:pt x="2772" y="1"/>
                    <a:pt x="1821" y="1"/>
                  </a:cubicBezTo>
                  <a:cubicBezTo>
                    <a:pt x="1812" y="1"/>
                    <a:pt x="1804" y="1"/>
                    <a:pt x="1795" y="1"/>
                  </a:cubicBezTo>
                  <a:cubicBezTo>
                    <a:pt x="1787" y="1"/>
                    <a:pt x="1778" y="0"/>
                    <a:pt x="1769" y="0"/>
                  </a:cubicBezTo>
                  <a:close/>
                </a:path>
              </a:pathLst>
            </a:custGeom>
            <a:solidFill>
              <a:srgbClr val="2745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495" name="Google Shape;1326;p34">
              <a:extLst>
                <a:ext uri="{FF2B5EF4-FFF2-40B4-BE49-F238E27FC236}">
                  <a16:creationId xmlns:a16="http://schemas.microsoft.com/office/drawing/2014/main" id="{006E4128-A954-EB98-8E12-81BAB2BD8B6A}"/>
                </a:ext>
              </a:extLst>
            </p:cNvPr>
            <p:cNvSpPr/>
            <p:nvPr/>
          </p:nvSpPr>
          <p:spPr>
            <a:xfrm>
              <a:off x="693593" y="3029756"/>
              <a:ext cx="166237" cy="193875"/>
            </a:xfrm>
            <a:custGeom>
              <a:avLst/>
              <a:gdLst/>
              <a:ahLst/>
              <a:cxnLst/>
              <a:rect l="l" t="t" r="r" b="b"/>
              <a:pathLst>
                <a:path w="4030" h="4700" extrusionOk="0">
                  <a:moveTo>
                    <a:pt x="1983" y="0"/>
                  </a:moveTo>
                  <a:cubicBezTo>
                    <a:pt x="1604" y="0"/>
                    <a:pt x="299" y="366"/>
                    <a:pt x="151" y="2129"/>
                  </a:cubicBezTo>
                  <a:cubicBezTo>
                    <a:pt x="0" y="3946"/>
                    <a:pt x="1220" y="4667"/>
                    <a:pt x="1758" y="4696"/>
                  </a:cubicBezTo>
                  <a:cubicBezTo>
                    <a:pt x="1795" y="4699"/>
                    <a:pt x="1832" y="4700"/>
                    <a:pt x="1869" y="4700"/>
                  </a:cubicBezTo>
                  <a:cubicBezTo>
                    <a:pt x="2383" y="4700"/>
                    <a:pt x="2977" y="4496"/>
                    <a:pt x="3366" y="3932"/>
                  </a:cubicBezTo>
                  <a:cubicBezTo>
                    <a:pt x="3783" y="3327"/>
                    <a:pt x="4029" y="2092"/>
                    <a:pt x="3811" y="1279"/>
                  </a:cubicBezTo>
                  <a:cubicBezTo>
                    <a:pt x="3594" y="474"/>
                    <a:pt x="3108" y="1"/>
                    <a:pt x="2040" y="1"/>
                  </a:cubicBezTo>
                  <a:cubicBezTo>
                    <a:pt x="2031" y="1"/>
                    <a:pt x="2021" y="1"/>
                    <a:pt x="2012" y="1"/>
                  </a:cubicBezTo>
                  <a:cubicBezTo>
                    <a:pt x="2003" y="1"/>
                    <a:pt x="1993" y="0"/>
                    <a:pt x="1983" y="0"/>
                  </a:cubicBezTo>
                  <a:close/>
                </a:path>
              </a:pathLst>
            </a:custGeom>
            <a:solidFill>
              <a:srgbClr val="2745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496" name="Google Shape;1327;p34">
              <a:extLst>
                <a:ext uri="{FF2B5EF4-FFF2-40B4-BE49-F238E27FC236}">
                  <a16:creationId xmlns:a16="http://schemas.microsoft.com/office/drawing/2014/main" id="{D982B7D4-F0D2-4048-735D-6250D4F424C9}"/>
                </a:ext>
              </a:extLst>
            </p:cNvPr>
            <p:cNvSpPr/>
            <p:nvPr/>
          </p:nvSpPr>
          <p:spPr>
            <a:xfrm>
              <a:off x="687694" y="3043328"/>
              <a:ext cx="78086" cy="91369"/>
            </a:xfrm>
            <a:custGeom>
              <a:avLst/>
              <a:gdLst/>
              <a:ahLst/>
              <a:cxnLst/>
              <a:rect l="l" t="t" r="r" b="b"/>
              <a:pathLst>
                <a:path w="1893" h="2215" extrusionOk="0">
                  <a:moveTo>
                    <a:pt x="933" y="1"/>
                  </a:moveTo>
                  <a:cubicBezTo>
                    <a:pt x="754" y="1"/>
                    <a:pt x="144" y="174"/>
                    <a:pt x="74" y="1005"/>
                  </a:cubicBezTo>
                  <a:cubicBezTo>
                    <a:pt x="1" y="1859"/>
                    <a:pt x="575" y="2199"/>
                    <a:pt x="827" y="2213"/>
                  </a:cubicBezTo>
                  <a:cubicBezTo>
                    <a:pt x="844" y="2214"/>
                    <a:pt x="861" y="2215"/>
                    <a:pt x="878" y="2215"/>
                  </a:cubicBezTo>
                  <a:cubicBezTo>
                    <a:pt x="1118" y="2215"/>
                    <a:pt x="1399" y="2118"/>
                    <a:pt x="1582" y="1853"/>
                  </a:cubicBezTo>
                  <a:cubicBezTo>
                    <a:pt x="1777" y="1570"/>
                    <a:pt x="1893" y="987"/>
                    <a:pt x="1790" y="605"/>
                  </a:cubicBezTo>
                  <a:cubicBezTo>
                    <a:pt x="1689" y="222"/>
                    <a:pt x="1459" y="1"/>
                    <a:pt x="957" y="1"/>
                  </a:cubicBezTo>
                  <a:cubicBezTo>
                    <a:pt x="954" y="1"/>
                    <a:pt x="950" y="1"/>
                    <a:pt x="947" y="1"/>
                  </a:cubicBezTo>
                  <a:cubicBezTo>
                    <a:pt x="943" y="1"/>
                    <a:pt x="938" y="1"/>
                    <a:pt x="933"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497" name="Google Shape;1328;p34">
              <a:extLst>
                <a:ext uri="{FF2B5EF4-FFF2-40B4-BE49-F238E27FC236}">
                  <a16:creationId xmlns:a16="http://schemas.microsoft.com/office/drawing/2014/main" id="{DC7D1A18-925A-381A-990F-774810EBCFD8}"/>
                </a:ext>
              </a:extLst>
            </p:cNvPr>
            <p:cNvSpPr/>
            <p:nvPr/>
          </p:nvSpPr>
          <p:spPr>
            <a:xfrm>
              <a:off x="935771" y="3108173"/>
              <a:ext cx="121399" cy="222296"/>
            </a:xfrm>
            <a:custGeom>
              <a:avLst/>
              <a:gdLst/>
              <a:ahLst/>
              <a:cxnLst/>
              <a:rect l="l" t="t" r="r" b="b"/>
              <a:pathLst>
                <a:path w="2943" h="5389" extrusionOk="0">
                  <a:moveTo>
                    <a:pt x="1619" y="1"/>
                  </a:moveTo>
                  <a:cubicBezTo>
                    <a:pt x="1533" y="1"/>
                    <a:pt x="1456" y="58"/>
                    <a:pt x="1432" y="145"/>
                  </a:cubicBezTo>
                  <a:cubicBezTo>
                    <a:pt x="1317" y="576"/>
                    <a:pt x="1235" y="1070"/>
                    <a:pt x="1257" y="1514"/>
                  </a:cubicBezTo>
                  <a:cubicBezTo>
                    <a:pt x="1278" y="1959"/>
                    <a:pt x="1406" y="2385"/>
                    <a:pt x="1776" y="2588"/>
                  </a:cubicBezTo>
                  <a:cubicBezTo>
                    <a:pt x="2033" y="2729"/>
                    <a:pt x="2244" y="2913"/>
                    <a:pt x="2370" y="3138"/>
                  </a:cubicBezTo>
                  <a:cubicBezTo>
                    <a:pt x="2497" y="3364"/>
                    <a:pt x="2546" y="3631"/>
                    <a:pt x="2463" y="3972"/>
                  </a:cubicBezTo>
                  <a:cubicBezTo>
                    <a:pt x="2384" y="4308"/>
                    <a:pt x="2165" y="4641"/>
                    <a:pt x="1812" y="4831"/>
                  </a:cubicBezTo>
                  <a:cubicBezTo>
                    <a:pt x="1621" y="4935"/>
                    <a:pt x="1386" y="5001"/>
                    <a:pt x="1103" y="5001"/>
                  </a:cubicBezTo>
                  <a:cubicBezTo>
                    <a:pt x="865" y="5001"/>
                    <a:pt x="593" y="4954"/>
                    <a:pt x="285" y="4843"/>
                  </a:cubicBezTo>
                  <a:cubicBezTo>
                    <a:pt x="263" y="4835"/>
                    <a:pt x="241" y="4831"/>
                    <a:pt x="219" y="4831"/>
                  </a:cubicBezTo>
                  <a:cubicBezTo>
                    <a:pt x="141" y="4831"/>
                    <a:pt x="68" y="4879"/>
                    <a:pt x="38" y="4957"/>
                  </a:cubicBezTo>
                  <a:lnTo>
                    <a:pt x="38" y="4958"/>
                  </a:lnTo>
                  <a:cubicBezTo>
                    <a:pt x="1" y="5058"/>
                    <a:pt x="52" y="5170"/>
                    <a:pt x="153" y="5207"/>
                  </a:cubicBezTo>
                  <a:cubicBezTo>
                    <a:pt x="499" y="5332"/>
                    <a:pt x="819" y="5388"/>
                    <a:pt x="1108" y="5388"/>
                  </a:cubicBezTo>
                  <a:cubicBezTo>
                    <a:pt x="1449" y="5388"/>
                    <a:pt x="1747" y="5310"/>
                    <a:pt x="1996" y="5176"/>
                  </a:cubicBezTo>
                  <a:cubicBezTo>
                    <a:pt x="2456" y="4927"/>
                    <a:pt x="2737" y="4497"/>
                    <a:pt x="2841" y="4062"/>
                  </a:cubicBezTo>
                  <a:cubicBezTo>
                    <a:pt x="2943" y="3638"/>
                    <a:pt x="2882" y="3257"/>
                    <a:pt x="2711" y="2949"/>
                  </a:cubicBezTo>
                  <a:cubicBezTo>
                    <a:pt x="2540" y="2643"/>
                    <a:pt x="2267" y="2415"/>
                    <a:pt x="1963" y="2248"/>
                  </a:cubicBezTo>
                  <a:cubicBezTo>
                    <a:pt x="1770" y="2142"/>
                    <a:pt x="1664" y="1877"/>
                    <a:pt x="1645" y="1496"/>
                  </a:cubicBezTo>
                  <a:cubicBezTo>
                    <a:pt x="1625" y="1115"/>
                    <a:pt x="1698" y="648"/>
                    <a:pt x="1805" y="245"/>
                  </a:cubicBezTo>
                  <a:cubicBezTo>
                    <a:pt x="1832" y="142"/>
                    <a:pt x="1772" y="36"/>
                    <a:pt x="1670" y="8"/>
                  </a:cubicBezTo>
                  <a:cubicBezTo>
                    <a:pt x="1653" y="3"/>
                    <a:pt x="1636" y="1"/>
                    <a:pt x="1619" y="1"/>
                  </a:cubicBezTo>
                  <a:close/>
                </a:path>
              </a:pathLst>
            </a:custGeom>
            <a:solidFill>
              <a:srgbClr val="2745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498" name="Google Shape;1329;p34">
              <a:extLst>
                <a:ext uri="{FF2B5EF4-FFF2-40B4-BE49-F238E27FC236}">
                  <a16:creationId xmlns:a16="http://schemas.microsoft.com/office/drawing/2014/main" id="{21961DED-7449-A903-F903-64078BA3E91A}"/>
                </a:ext>
              </a:extLst>
            </p:cNvPr>
            <p:cNvSpPr/>
            <p:nvPr/>
          </p:nvSpPr>
          <p:spPr>
            <a:xfrm>
              <a:off x="804555" y="3323910"/>
              <a:ext cx="208931" cy="117728"/>
            </a:xfrm>
            <a:custGeom>
              <a:avLst/>
              <a:gdLst/>
              <a:ahLst/>
              <a:cxnLst/>
              <a:rect l="l" t="t" r="r" b="b"/>
              <a:pathLst>
                <a:path w="5065" h="2854" extrusionOk="0">
                  <a:moveTo>
                    <a:pt x="223" y="1"/>
                  </a:moveTo>
                  <a:cubicBezTo>
                    <a:pt x="190" y="1"/>
                    <a:pt x="158" y="10"/>
                    <a:pt x="128" y="27"/>
                  </a:cubicBezTo>
                  <a:cubicBezTo>
                    <a:pt x="34" y="80"/>
                    <a:pt x="1" y="195"/>
                    <a:pt x="51" y="288"/>
                  </a:cubicBezTo>
                  <a:cubicBezTo>
                    <a:pt x="410" y="947"/>
                    <a:pt x="839" y="1588"/>
                    <a:pt x="1339" y="2067"/>
                  </a:cubicBezTo>
                  <a:cubicBezTo>
                    <a:pt x="1827" y="2532"/>
                    <a:pt x="2391" y="2854"/>
                    <a:pt x="3012" y="2854"/>
                  </a:cubicBezTo>
                  <a:cubicBezTo>
                    <a:pt x="3029" y="2854"/>
                    <a:pt x="3046" y="2854"/>
                    <a:pt x="3063" y="2853"/>
                  </a:cubicBezTo>
                  <a:cubicBezTo>
                    <a:pt x="4291" y="2819"/>
                    <a:pt x="4992" y="2005"/>
                    <a:pt x="4992" y="2005"/>
                  </a:cubicBezTo>
                  <a:lnTo>
                    <a:pt x="4993" y="2003"/>
                  </a:lnTo>
                  <a:cubicBezTo>
                    <a:pt x="5064" y="1922"/>
                    <a:pt x="5056" y="1801"/>
                    <a:pt x="4974" y="1730"/>
                  </a:cubicBezTo>
                  <a:lnTo>
                    <a:pt x="4972" y="1727"/>
                  </a:lnTo>
                  <a:cubicBezTo>
                    <a:pt x="4936" y="1697"/>
                    <a:pt x="4892" y="1683"/>
                    <a:pt x="4848" y="1683"/>
                  </a:cubicBezTo>
                  <a:cubicBezTo>
                    <a:pt x="4792" y="1683"/>
                    <a:pt x="4737" y="1706"/>
                    <a:pt x="4699" y="1751"/>
                  </a:cubicBezTo>
                  <a:cubicBezTo>
                    <a:pt x="4699" y="1751"/>
                    <a:pt x="4117" y="2437"/>
                    <a:pt x="3054" y="2467"/>
                  </a:cubicBezTo>
                  <a:cubicBezTo>
                    <a:pt x="3041" y="2467"/>
                    <a:pt x="3027" y="2467"/>
                    <a:pt x="3014" y="2467"/>
                  </a:cubicBezTo>
                  <a:cubicBezTo>
                    <a:pt x="2526" y="2467"/>
                    <a:pt x="2054" y="2211"/>
                    <a:pt x="1609" y="1785"/>
                  </a:cubicBezTo>
                  <a:cubicBezTo>
                    <a:pt x="1152" y="1348"/>
                    <a:pt x="738" y="737"/>
                    <a:pt x="393" y="102"/>
                  </a:cubicBezTo>
                  <a:cubicBezTo>
                    <a:pt x="367" y="57"/>
                    <a:pt x="326" y="23"/>
                    <a:pt x="277" y="9"/>
                  </a:cubicBezTo>
                  <a:cubicBezTo>
                    <a:pt x="259" y="4"/>
                    <a:pt x="241" y="1"/>
                    <a:pt x="223" y="1"/>
                  </a:cubicBezTo>
                  <a:close/>
                </a:path>
              </a:pathLst>
            </a:custGeom>
            <a:solidFill>
              <a:srgbClr val="2745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499" name="Google Shape;1330;p34">
              <a:extLst>
                <a:ext uri="{FF2B5EF4-FFF2-40B4-BE49-F238E27FC236}">
                  <a16:creationId xmlns:a16="http://schemas.microsoft.com/office/drawing/2014/main" id="{B6327614-3136-31D4-8A47-038CBB387B2D}"/>
                </a:ext>
              </a:extLst>
            </p:cNvPr>
            <p:cNvSpPr/>
            <p:nvPr/>
          </p:nvSpPr>
          <p:spPr>
            <a:xfrm>
              <a:off x="1072103" y="2782545"/>
              <a:ext cx="195855" cy="111334"/>
            </a:xfrm>
            <a:custGeom>
              <a:avLst/>
              <a:gdLst/>
              <a:ahLst/>
              <a:cxnLst/>
              <a:rect l="l" t="t" r="r" b="b"/>
              <a:pathLst>
                <a:path w="4748" h="2699" extrusionOk="0">
                  <a:moveTo>
                    <a:pt x="2281" y="0"/>
                  </a:moveTo>
                  <a:cubicBezTo>
                    <a:pt x="2237" y="0"/>
                    <a:pt x="2193" y="2"/>
                    <a:pt x="2150" y="5"/>
                  </a:cubicBezTo>
                  <a:cubicBezTo>
                    <a:pt x="879" y="60"/>
                    <a:pt x="195" y="685"/>
                    <a:pt x="97" y="857"/>
                  </a:cubicBezTo>
                  <a:cubicBezTo>
                    <a:pt x="0" y="1028"/>
                    <a:pt x="18" y="1386"/>
                    <a:pt x="69" y="2042"/>
                  </a:cubicBezTo>
                  <a:cubicBezTo>
                    <a:pt x="120" y="2699"/>
                    <a:pt x="279" y="2635"/>
                    <a:pt x="470" y="2644"/>
                  </a:cubicBezTo>
                  <a:cubicBezTo>
                    <a:pt x="472" y="2644"/>
                    <a:pt x="473" y="2644"/>
                    <a:pt x="475" y="2644"/>
                  </a:cubicBezTo>
                  <a:cubicBezTo>
                    <a:pt x="667" y="2644"/>
                    <a:pt x="1505" y="2209"/>
                    <a:pt x="2297" y="2209"/>
                  </a:cubicBezTo>
                  <a:cubicBezTo>
                    <a:pt x="2335" y="2209"/>
                    <a:pt x="2373" y="2210"/>
                    <a:pt x="2411" y="2212"/>
                  </a:cubicBezTo>
                  <a:cubicBezTo>
                    <a:pt x="3242" y="2258"/>
                    <a:pt x="3983" y="2604"/>
                    <a:pt x="4193" y="2656"/>
                  </a:cubicBezTo>
                  <a:cubicBezTo>
                    <a:pt x="4246" y="2669"/>
                    <a:pt x="4289" y="2675"/>
                    <a:pt x="4326" y="2675"/>
                  </a:cubicBezTo>
                  <a:cubicBezTo>
                    <a:pt x="4432" y="2675"/>
                    <a:pt x="4479" y="2624"/>
                    <a:pt x="4543" y="2545"/>
                  </a:cubicBezTo>
                  <a:cubicBezTo>
                    <a:pt x="4630" y="2439"/>
                    <a:pt x="4704" y="1873"/>
                    <a:pt x="4745" y="1409"/>
                  </a:cubicBezTo>
                  <a:cubicBezTo>
                    <a:pt x="4748" y="1109"/>
                    <a:pt x="4742" y="787"/>
                    <a:pt x="4616" y="649"/>
                  </a:cubicBezTo>
                  <a:cubicBezTo>
                    <a:pt x="4496" y="516"/>
                    <a:pt x="3839" y="28"/>
                    <a:pt x="2325" y="1"/>
                  </a:cubicBezTo>
                  <a:cubicBezTo>
                    <a:pt x="2311" y="1"/>
                    <a:pt x="2296" y="0"/>
                    <a:pt x="2281" y="0"/>
                  </a:cubicBezTo>
                  <a:close/>
                </a:path>
              </a:pathLst>
            </a:custGeom>
            <a:solidFill>
              <a:srgbClr val="2745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00" name="Google Shape;1331;p34">
              <a:extLst>
                <a:ext uri="{FF2B5EF4-FFF2-40B4-BE49-F238E27FC236}">
                  <a16:creationId xmlns:a16="http://schemas.microsoft.com/office/drawing/2014/main" id="{6D56E461-7E29-7815-534B-87616A492FC5}"/>
                </a:ext>
              </a:extLst>
            </p:cNvPr>
            <p:cNvSpPr/>
            <p:nvPr/>
          </p:nvSpPr>
          <p:spPr>
            <a:xfrm>
              <a:off x="623798" y="2783411"/>
              <a:ext cx="215614" cy="111334"/>
            </a:xfrm>
            <a:custGeom>
              <a:avLst/>
              <a:gdLst/>
              <a:ahLst/>
              <a:cxnLst/>
              <a:rect l="l" t="t" r="r" b="b"/>
              <a:pathLst>
                <a:path w="5227" h="2699" extrusionOk="0">
                  <a:moveTo>
                    <a:pt x="2719" y="1"/>
                  </a:moveTo>
                  <a:cubicBezTo>
                    <a:pt x="2702" y="1"/>
                    <a:pt x="2684" y="1"/>
                    <a:pt x="2667" y="1"/>
                  </a:cubicBezTo>
                  <a:cubicBezTo>
                    <a:pt x="1002" y="28"/>
                    <a:pt x="278" y="516"/>
                    <a:pt x="147" y="649"/>
                  </a:cubicBezTo>
                  <a:cubicBezTo>
                    <a:pt x="9" y="787"/>
                    <a:pt x="0" y="1109"/>
                    <a:pt x="6" y="1409"/>
                  </a:cubicBezTo>
                  <a:cubicBezTo>
                    <a:pt x="50" y="1873"/>
                    <a:pt x="133" y="2439"/>
                    <a:pt x="228" y="2545"/>
                  </a:cubicBezTo>
                  <a:cubicBezTo>
                    <a:pt x="299" y="2624"/>
                    <a:pt x="350" y="2675"/>
                    <a:pt x="468" y="2675"/>
                  </a:cubicBezTo>
                  <a:cubicBezTo>
                    <a:pt x="508" y="2675"/>
                    <a:pt x="555" y="2669"/>
                    <a:pt x="614" y="2656"/>
                  </a:cubicBezTo>
                  <a:cubicBezTo>
                    <a:pt x="846" y="2604"/>
                    <a:pt x="1658" y="2259"/>
                    <a:pt x="2574" y="2212"/>
                  </a:cubicBezTo>
                  <a:cubicBezTo>
                    <a:pt x="2616" y="2210"/>
                    <a:pt x="2657" y="2209"/>
                    <a:pt x="2699" y="2209"/>
                  </a:cubicBezTo>
                  <a:cubicBezTo>
                    <a:pt x="3570" y="2209"/>
                    <a:pt x="4492" y="2644"/>
                    <a:pt x="4703" y="2644"/>
                  </a:cubicBezTo>
                  <a:cubicBezTo>
                    <a:pt x="4705" y="2644"/>
                    <a:pt x="4707" y="2644"/>
                    <a:pt x="4708" y="2644"/>
                  </a:cubicBezTo>
                  <a:cubicBezTo>
                    <a:pt x="4919" y="2635"/>
                    <a:pt x="5094" y="2699"/>
                    <a:pt x="5150" y="2043"/>
                  </a:cubicBezTo>
                  <a:cubicBezTo>
                    <a:pt x="5206" y="1387"/>
                    <a:pt x="5226" y="1028"/>
                    <a:pt x="5120" y="858"/>
                  </a:cubicBezTo>
                  <a:cubicBezTo>
                    <a:pt x="5015" y="685"/>
                    <a:pt x="4260" y="60"/>
                    <a:pt x="2863" y="4"/>
                  </a:cubicBezTo>
                  <a:cubicBezTo>
                    <a:pt x="2813" y="2"/>
                    <a:pt x="2766" y="1"/>
                    <a:pt x="2719" y="1"/>
                  </a:cubicBezTo>
                  <a:close/>
                </a:path>
              </a:pathLst>
            </a:custGeom>
            <a:solidFill>
              <a:srgbClr val="2745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01" name="Google Shape;1332;p34">
              <a:extLst>
                <a:ext uri="{FF2B5EF4-FFF2-40B4-BE49-F238E27FC236}">
                  <a16:creationId xmlns:a16="http://schemas.microsoft.com/office/drawing/2014/main" id="{F0EDDBDF-7BB1-EAE3-BCB3-B3CF21158073}"/>
                </a:ext>
              </a:extLst>
            </p:cNvPr>
            <p:cNvSpPr/>
            <p:nvPr/>
          </p:nvSpPr>
          <p:spPr>
            <a:xfrm>
              <a:off x="90353" y="3106069"/>
              <a:ext cx="154688" cy="132578"/>
            </a:xfrm>
            <a:custGeom>
              <a:avLst/>
              <a:gdLst/>
              <a:ahLst/>
              <a:cxnLst/>
              <a:rect l="l" t="t" r="r" b="b"/>
              <a:pathLst>
                <a:path w="3750" h="3214" extrusionOk="0">
                  <a:moveTo>
                    <a:pt x="1440" y="0"/>
                  </a:moveTo>
                  <a:cubicBezTo>
                    <a:pt x="1283" y="0"/>
                    <a:pt x="1132" y="19"/>
                    <a:pt x="994" y="49"/>
                  </a:cubicBezTo>
                  <a:cubicBezTo>
                    <a:pt x="485" y="157"/>
                    <a:pt x="111" y="409"/>
                    <a:pt x="114" y="409"/>
                  </a:cubicBezTo>
                  <a:cubicBezTo>
                    <a:pt x="23" y="468"/>
                    <a:pt x="1" y="588"/>
                    <a:pt x="59" y="677"/>
                  </a:cubicBezTo>
                  <a:cubicBezTo>
                    <a:pt x="96" y="733"/>
                    <a:pt x="157" y="763"/>
                    <a:pt x="219" y="763"/>
                  </a:cubicBezTo>
                  <a:cubicBezTo>
                    <a:pt x="256" y="763"/>
                    <a:pt x="293" y="753"/>
                    <a:pt x="327" y="732"/>
                  </a:cubicBezTo>
                  <a:cubicBezTo>
                    <a:pt x="327" y="732"/>
                    <a:pt x="650" y="520"/>
                    <a:pt x="1077" y="428"/>
                  </a:cubicBezTo>
                  <a:cubicBezTo>
                    <a:pt x="1202" y="402"/>
                    <a:pt x="1333" y="384"/>
                    <a:pt x="1466" y="384"/>
                  </a:cubicBezTo>
                  <a:cubicBezTo>
                    <a:pt x="1790" y="384"/>
                    <a:pt x="2128" y="488"/>
                    <a:pt x="2430" y="821"/>
                  </a:cubicBezTo>
                  <a:cubicBezTo>
                    <a:pt x="3311" y="1786"/>
                    <a:pt x="2827" y="2947"/>
                    <a:pt x="2827" y="2947"/>
                  </a:cubicBezTo>
                  <a:lnTo>
                    <a:pt x="2827" y="2948"/>
                  </a:lnTo>
                  <a:cubicBezTo>
                    <a:pt x="2787" y="3048"/>
                    <a:pt x="2837" y="3161"/>
                    <a:pt x="2935" y="3201"/>
                  </a:cubicBezTo>
                  <a:cubicBezTo>
                    <a:pt x="2958" y="3209"/>
                    <a:pt x="2982" y="3214"/>
                    <a:pt x="3005" y="3214"/>
                  </a:cubicBezTo>
                  <a:cubicBezTo>
                    <a:pt x="3081" y="3214"/>
                    <a:pt x="3154" y="3168"/>
                    <a:pt x="3185" y="3092"/>
                  </a:cubicBezTo>
                  <a:cubicBezTo>
                    <a:pt x="3185" y="3092"/>
                    <a:pt x="3749" y="1692"/>
                    <a:pt x="2717" y="560"/>
                  </a:cubicBezTo>
                  <a:cubicBezTo>
                    <a:pt x="2330" y="136"/>
                    <a:pt x="1862" y="0"/>
                    <a:pt x="1440" y="0"/>
                  </a:cubicBezTo>
                  <a:close/>
                </a:path>
              </a:pathLst>
            </a:custGeom>
            <a:solidFill>
              <a:srgbClr val="2745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02" name="Google Shape;1333;p34">
              <a:extLst>
                <a:ext uri="{FF2B5EF4-FFF2-40B4-BE49-F238E27FC236}">
                  <a16:creationId xmlns:a16="http://schemas.microsoft.com/office/drawing/2014/main" id="{C4626260-727B-BC9F-62E1-70E71C302B7C}"/>
                </a:ext>
              </a:extLst>
            </p:cNvPr>
            <p:cNvSpPr/>
            <p:nvPr/>
          </p:nvSpPr>
          <p:spPr>
            <a:xfrm>
              <a:off x="114938" y="3125745"/>
              <a:ext cx="90172" cy="63113"/>
            </a:xfrm>
            <a:custGeom>
              <a:avLst/>
              <a:gdLst/>
              <a:ahLst/>
              <a:cxnLst/>
              <a:rect l="l" t="t" r="r" b="b"/>
              <a:pathLst>
                <a:path w="2186" h="1530" extrusionOk="0">
                  <a:moveTo>
                    <a:pt x="1530" y="0"/>
                  </a:moveTo>
                  <a:cubicBezTo>
                    <a:pt x="652" y="0"/>
                    <a:pt x="65" y="652"/>
                    <a:pt x="7" y="1321"/>
                  </a:cubicBezTo>
                  <a:cubicBezTo>
                    <a:pt x="0" y="1428"/>
                    <a:pt x="79" y="1522"/>
                    <a:pt x="186" y="1529"/>
                  </a:cubicBezTo>
                  <a:cubicBezTo>
                    <a:pt x="192" y="1529"/>
                    <a:pt x="197" y="1529"/>
                    <a:pt x="202" y="1529"/>
                  </a:cubicBezTo>
                  <a:cubicBezTo>
                    <a:pt x="301" y="1529"/>
                    <a:pt x="386" y="1454"/>
                    <a:pt x="395" y="1354"/>
                  </a:cubicBezTo>
                  <a:cubicBezTo>
                    <a:pt x="434" y="883"/>
                    <a:pt x="813" y="383"/>
                    <a:pt x="1503" y="383"/>
                  </a:cubicBezTo>
                  <a:cubicBezTo>
                    <a:pt x="1632" y="383"/>
                    <a:pt x="1772" y="401"/>
                    <a:pt x="1923" y="439"/>
                  </a:cubicBezTo>
                  <a:cubicBezTo>
                    <a:pt x="1939" y="443"/>
                    <a:pt x="1955" y="445"/>
                    <a:pt x="1970" y="445"/>
                  </a:cubicBezTo>
                  <a:cubicBezTo>
                    <a:pt x="2057" y="445"/>
                    <a:pt x="2136" y="388"/>
                    <a:pt x="2159" y="300"/>
                  </a:cubicBezTo>
                  <a:cubicBezTo>
                    <a:pt x="2186" y="195"/>
                    <a:pt x="2123" y="90"/>
                    <a:pt x="2019" y="64"/>
                  </a:cubicBezTo>
                  <a:cubicBezTo>
                    <a:pt x="1848" y="21"/>
                    <a:pt x="1685" y="0"/>
                    <a:pt x="1530" y="0"/>
                  </a:cubicBezTo>
                  <a:close/>
                </a:path>
              </a:pathLst>
            </a:custGeom>
            <a:solidFill>
              <a:srgbClr val="2745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03" name="Google Shape;1334;p34">
              <a:extLst>
                <a:ext uri="{FF2B5EF4-FFF2-40B4-BE49-F238E27FC236}">
                  <a16:creationId xmlns:a16="http://schemas.microsoft.com/office/drawing/2014/main" id="{D034043E-3079-4EDF-9317-6DEB2C4A5B43}"/>
                </a:ext>
              </a:extLst>
            </p:cNvPr>
            <p:cNvSpPr/>
            <p:nvPr/>
          </p:nvSpPr>
          <p:spPr>
            <a:xfrm>
              <a:off x="1079321" y="2994694"/>
              <a:ext cx="221348" cy="113396"/>
            </a:xfrm>
            <a:custGeom>
              <a:avLst/>
              <a:gdLst/>
              <a:ahLst/>
              <a:cxnLst/>
              <a:rect l="l" t="t" r="r" b="b"/>
              <a:pathLst>
                <a:path w="5366" h="2749" extrusionOk="0">
                  <a:moveTo>
                    <a:pt x="2408" y="0"/>
                  </a:moveTo>
                  <a:cubicBezTo>
                    <a:pt x="2346" y="0"/>
                    <a:pt x="2283" y="2"/>
                    <a:pt x="2219" y="5"/>
                  </a:cubicBezTo>
                  <a:cubicBezTo>
                    <a:pt x="1092" y="57"/>
                    <a:pt x="713" y="613"/>
                    <a:pt x="380" y="1047"/>
                  </a:cubicBezTo>
                  <a:cubicBezTo>
                    <a:pt x="48" y="1479"/>
                    <a:pt x="0" y="2613"/>
                    <a:pt x="0" y="2613"/>
                  </a:cubicBezTo>
                  <a:cubicBezTo>
                    <a:pt x="0" y="2613"/>
                    <a:pt x="406" y="469"/>
                    <a:pt x="1975" y="290"/>
                  </a:cubicBezTo>
                  <a:cubicBezTo>
                    <a:pt x="2133" y="272"/>
                    <a:pt x="2283" y="264"/>
                    <a:pt x="2426" y="264"/>
                  </a:cubicBezTo>
                  <a:cubicBezTo>
                    <a:pt x="3705" y="264"/>
                    <a:pt x="4396" y="927"/>
                    <a:pt x="4718" y="1327"/>
                  </a:cubicBezTo>
                  <a:cubicBezTo>
                    <a:pt x="5076" y="1771"/>
                    <a:pt x="5260" y="2749"/>
                    <a:pt x="5260" y="2749"/>
                  </a:cubicBezTo>
                  <a:cubicBezTo>
                    <a:pt x="5260" y="2749"/>
                    <a:pt x="5365" y="1922"/>
                    <a:pt x="4817" y="1149"/>
                  </a:cubicBezTo>
                  <a:cubicBezTo>
                    <a:pt x="4299" y="421"/>
                    <a:pt x="3450" y="0"/>
                    <a:pt x="2408" y="0"/>
                  </a:cubicBezTo>
                  <a:close/>
                </a:path>
              </a:pathLst>
            </a:custGeom>
            <a:solidFill>
              <a:srgbClr val="2745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04" name="Google Shape;1335;p34">
              <a:extLst>
                <a:ext uri="{FF2B5EF4-FFF2-40B4-BE49-F238E27FC236}">
                  <a16:creationId xmlns:a16="http://schemas.microsoft.com/office/drawing/2014/main" id="{42452DDD-FE02-CD99-FAE2-EB707D9EBD67}"/>
                </a:ext>
              </a:extLst>
            </p:cNvPr>
            <p:cNvSpPr/>
            <p:nvPr/>
          </p:nvSpPr>
          <p:spPr>
            <a:xfrm>
              <a:off x="603296" y="2981329"/>
              <a:ext cx="250841" cy="126720"/>
            </a:xfrm>
            <a:custGeom>
              <a:avLst/>
              <a:gdLst/>
              <a:ahLst/>
              <a:cxnLst/>
              <a:rect l="l" t="t" r="r" b="b"/>
              <a:pathLst>
                <a:path w="6081" h="3072" extrusionOk="0">
                  <a:moveTo>
                    <a:pt x="2745" y="1"/>
                  </a:moveTo>
                  <a:cubicBezTo>
                    <a:pt x="1437" y="1"/>
                    <a:pt x="651" y="760"/>
                    <a:pt x="349" y="1510"/>
                  </a:cubicBezTo>
                  <a:cubicBezTo>
                    <a:pt x="1" y="2370"/>
                    <a:pt x="131" y="3071"/>
                    <a:pt x="131" y="3071"/>
                  </a:cubicBezTo>
                  <a:cubicBezTo>
                    <a:pt x="131" y="3071"/>
                    <a:pt x="181" y="2651"/>
                    <a:pt x="232" y="2420"/>
                  </a:cubicBezTo>
                  <a:cubicBezTo>
                    <a:pt x="284" y="2190"/>
                    <a:pt x="496" y="1354"/>
                    <a:pt x="1106" y="969"/>
                  </a:cubicBezTo>
                  <a:cubicBezTo>
                    <a:pt x="1513" y="710"/>
                    <a:pt x="2169" y="402"/>
                    <a:pt x="2973" y="402"/>
                  </a:cubicBezTo>
                  <a:cubicBezTo>
                    <a:pt x="3369" y="402"/>
                    <a:pt x="3800" y="477"/>
                    <a:pt x="4256" y="669"/>
                  </a:cubicBezTo>
                  <a:cubicBezTo>
                    <a:pt x="5634" y="1251"/>
                    <a:pt x="6055" y="2736"/>
                    <a:pt x="6055" y="2736"/>
                  </a:cubicBezTo>
                  <a:cubicBezTo>
                    <a:pt x="6055" y="2736"/>
                    <a:pt x="6080" y="2119"/>
                    <a:pt x="5921" y="1735"/>
                  </a:cubicBezTo>
                  <a:cubicBezTo>
                    <a:pt x="5758" y="1354"/>
                    <a:pt x="5057" y="339"/>
                    <a:pt x="3371" y="55"/>
                  </a:cubicBezTo>
                  <a:cubicBezTo>
                    <a:pt x="3151" y="18"/>
                    <a:pt x="2942" y="1"/>
                    <a:pt x="2745" y="1"/>
                  </a:cubicBezTo>
                  <a:close/>
                </a:path>
              </a:pathLst>
            </a:custGeom>
            <a:solidFill>
              <a:srgbClr val="2745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05" name="Google Shape;1336;p34">
              <a:extLst>
                <a:ext uri="{FF2B5EF4-FFF2-40B4-BE49-F238E27FC236}">
                  <a16:creationId xmlns:a16="http://schemas.microsoft.com/office/drawing/2014/main" id="{29A250C0-D207-13E5-5822-BF0C7C2CEBF5}"/>
                </a:ext>
              </a:extLst>
            </p:cNvPr>
            <p:cNvSpPr/>
            <p:nvPr/>
          </p:nvSpPr>
          <p:spPr>
            <a:xfrm>
              <a:off x="1144991" y="3069274"/>
              <a:ext cx="78004" cy="91328"/>
            </a:xfrm>
            <a:custGeom>
              <a:avLst/>
              <a:gdLst/>
              <a:ahLst/>
              <a:cxnLst/>
              <a:rect l="l" t="t" r="r" b="b"/>
              <a:pathLst>
                <a:path w="1891" h="2214" extrusionOk="0">
                  <a:moveTo>
                    <a:pt x="930" y="1"/>
                  </a:moveTo>
                  <a:cubicBezTo>
                    <a:pt x="752" y="1"/>
                    <a:pt x="141" y="172"/>
                    <a:pt x="71" y="1004"/>
                  </a:cubicBezTo>
                  <a:cubicBezTo>
                    <a:pt x="1" y="1858"/>
                    <a:pt x="572" y="2198"/>
                    <a:pt x="825" y="2212"/>
                  </a:cubicBezTo>
                  <a:cubicBezTo>
                    <a:pt x="842" y="2213"/>
                    <a:pt x="859" y="2213"/>
                    <a:pt x="876" y="2213"/>
                  </a:cubicBezTo>
                  <a:cubicBezTo>
                    <a:pt x="1118" y="2213"/>
                    <a:pt x="1397" y="2119"/>
                    <a:pt x="1580" y="1852"/>
                  </a:cubicBezTo>
                  <a:cubicBezTo>
                    <a:pt x="1776" y="1569"/>
                    <a:pt x="1890" y="986"/>
                    <a:pt x="1787" y="604"/>
                  </a:cubicBezTo>
                  <a:cubicBezTo>
                    <a:pt x="1686" y="222"/>
                    <a:pt x="1458" y="1"/>
                    <a:pt x="959" y="1"/>
                  </a:cubicBezTo>
                  <a:cubicBezTo>
                    <a:pt x="954" y="1"/>
                    <a:pt x="950" y="1"/>
                    <a:pt x="945" y="1"/>
                  </a:cubicBezTo>
                  <a:cubicBezTo>
                    <a:pt x="940" y="1"/>
                    <a:pt x="935" y="1"/>
                    <a:pt x="930"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06" name="Google Shape;1337;p34">
              <a:extLst>
                <a:ext uri="{FF2B5EF4-FFF2-40B4-BE49-F238E27FC236}">
                  <a16:creationId xmlns:a16="http://schemas.microsoft.com/office/drawing/2014/main" id="{54493274-39AA-31A9-41EA-4A67C78831E4}"/>
                </a:ext>
              </a:extLst>
            </p:cNvPr>
            <p:cNvSpPr/>
            <p:nvPr/>
          </p:nvSpPr>
          <p:spPr>
            <a:xfrm>
              <a:off x="1100359" y="3932141"/>
              <a:ext cx="471157" cy="974078"/>
            </a:xfrm>
            <a:custGeom>
              <a:avLst/>
              <a:gdLst/>
              <a:ahLst/>
              <a:cxnLst/>
              <a:rect l="l" t="t" r="r" b="b"/>
              <a:pathLst>
                <a:path w="11422" h="23614" extrusionOk="0">
                  <a:moveTo>
                    <a:pt x="1197" y="0"/>
                  </a:moveTo>
                  <a:cubicBezTo>
                    <a:pt x="1197" y="0"/>
                    <a:pt x="122" y="2033"/>
                    <a:pt x="60" y="2901"/>
                  </a:cubicBezTo>
                  <a:cubicBezTo>
                    <a:pt x="1" y="3767"/>
                    <a:pt x="372" y="4594"/>
                    <a:pt x="757" y="7091"/>
                  </a:cubicBezTo>
                  <a:cubicBezTo>
                    <a:pt x="794" y="7336"/>
                    <a:pt x="830" y="7592"/>
                    <a:pt x="868" y="7857"/>
                  </a:cubicBezTo>
                  <a:lnTo>
                    <a:pt x="894" y="7825"/>
                  </a:lnTo>
                  <a:cubicBezTo>
                    <a:pt x="1331" y="7353"/>
                    <a:pt x="1793" y="7122"/>
                    <a:pt x="2248" y="7122"/>
                  </a:cubicBezTo>
                  <a:cubicBezTo>
                    <a:pt x="3252" y="7122"/>
                    <a:pt x="4219" y="8246"/>
                    <a:pt x="4793" y="10392"/>
                  </a:cubicBezTo>
                  <a:cubicBezTo>
                    <a:pt x="5390" y="12616"/>
                    <a:pt x="5943" y="19704"/>
                    <a:pt x="6213" y="23602"/>
                  </a:cubicBezTo>
                  <a:cubicBezTo>
                    <a:pt x="6292" y="23610"/>
                    <a:pt x="6371" y="23614"/>
                    <a:pt x="6451" y="23614"/>
                  </a:cubicBezTo>
                  <a:cubicBezTo>
                    <a:pt x="6798" y="23614"/>
                    <a:pt x="7154" y="23540"/>
                    <a:pt x="7518" y="23416"/>
                  </a:cubicBezTo>
                  <a:cubicBezTo>
                    <a:pt x="9367" y="22786"/>
                    <a:pt x="11421" y="19031"/>
                    <a:pt x="10684" y="17346"/>
                  </a:cubicBezTo>
                  <a:cubicBezTo>
                    <a:pt x="9949" y="15660"/>
                    <a:pt x="6852" y="3155"/>
                    <a:pt x="6509" y="2401"/>
                  </a:cubicBezTo>
                  <a:cubicBezTo>
                    <a:pt x="6168" y="1649"/>
                    <a:pt x="3299" y="143"/>
                    <a:pt x="1197"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07" name="Google Shape;1338;p34">
              <a:extLst>
                <a:ext uri="{FF2B5EF4-FFF2-40B4-BE49-F238E27FC236}">
                  <a16:creationId xmlns:a16="http://schemas.microsoft.com/office/drawing/2014/main" id="{4708A9B8-D69B-BC3A-E6CE-5FE9E4221ED6}"/>
                </a:ext>
              </a:extLst>
            </p:cNvPr>
            <p:cNvSpPr/>
            <p:nvPr/>
          </p:nvSpPr>
          <p:spPr>
            <a:xfrm>
              <a:off x="903720" y="3824561"/>
              <a:ext cx="659464" cy="2184188"/>
            </a:xfrm>
            <a:custGeom>
              <a:avLst/>
              <a:gdLst/>
              <a:ahLst/>
              <a:cxnLst/>
              <a:rect l="l" t="t" r="r" b="b"/>
              <a:pathLst>
                <a:path w="15987" h="52950" extrusionOk="0">
                  <a:moveTo>
                    <a:pt x="517" y="0"/>
                  </a:moveTo>
                  <a:cubicBezTo>
                    <a:pt x="331" y="0"/>
                    <a:pt x="230" y="55"/>
                    <a:pt x="143" y="220"/>
                  </a:cubicBezTo>
                  <a:cubicBezTo>
                    <a:pt x="1" y="498"/>
                    <a:pt x="389" y="1077"/>
                    <a:pt x="389" y="1077"/>
                  </a:cubicBezTo>
                  <a:cubicBezTo>
                    <a:pt x="389" y="1077"/>
                    <a:pt x="6166" y="7223"/>
                    <a:pt x="7628" y="11248"/>
                  </a:cubicBezTo>
                  <a:cubicBezTo>
                    <a:pt x="9089" y="15272"/>
                    <a:pt x="11021" y="33040"/>
                    <a:pt x="11277" y="39243"/>
                  </a:cubicBezTo>
                  <a:cubicBezTo>
                    <a:pt x="11536" y="45448"/>
                    <a:pt x="11301" y="52656"/>
                    <a:pt x="11703" y="52855"/>
                  </a:cubicBezTo>
                  <a:cubicBezTo>
                    <a:pt x="11836" y="52920"/>
                    <a:pt x="12195" y="52949"/>
                    <a:pt x="12638" y="52949"/>
                  </a:cubicBezTo>
                  <a:cubicBezTo>
                    <a:pt x="13544" y="52949"/>
                    <a:pt x="14801" y="52828"/>
                    <a:pt x="15191" y="52650"/>
                  </a:cubicBezTo>
                  <a:cubicBezTo>
                    <a:pt x="15774" y="52384"/>
                    <a:pt x="15987" y="52457"/>
                    <a:pt x="15731" y="50961"/>
                  </a:cubicBezTo>
                  <a:cubicBezTo>
                    <a:pt x="15476" y="49466"/>
                    <a:pt x="11956" y="21481"/>
                    <a:pt x="11713" y="18450"/>
                  </a:cubicBezTo>
                  <a:cubicBezTo>
                    <a:pt x="11472" y="15418"/>
                    <a:pt x="11339" y="12244"/>
                    <a:pt x="11084" y="11230"/>
                  </a:cubicBezTo>
                  <a:cubicBezTo>
                    <a:pt x="10829" y="10215"/>
                    <a:pt x="7882" y="4238"/>
                    <a:pt x="7168" y="3397"/>
                  </a:cubicBezTo>
                  <a:cubicBezTo>
                    <a:pt x="6454" y="2555"/>
                    <a:pt x="6313" y="2667"/>
                    <a:pt x="5710" y="2236"/>
                  </a:cubicBezTo>
                  <a:cubicBezTo>
                    <a:pt x="5109" y="1803"/>
                    <a:pt x="1593" y="139"/>
                    <a:pt x="1033" y="57"/>
                  </a:cubicBezTo>
                  <a:cubicBezTo>
                    <a:pt x="808" y="25"/>
                    <a:pt x="643" y="0"/>
                    <a:pt x="517"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08" name="Google Shape;1339;p34">
              <a:extLst>
                <a:ext uri="{FF2B5EF4-FFF2-40B4-BE49-F238E27FC236}">
                  <a16:creationId xmlns:a16="http://schemas.microsoft.com/office/drawing/2014/main" id="{4785C4C0-C68D-1ECC-A20A-6F9C07631E77}"/>
                </a:ext>
              </a:extLst>
            </p:cNvPr>
            <p:cNvSpPr/>
            <p:nvPr/>
          </p:nvSpPr>
          <p:spPr>
            <a:xfrm>
              <a:off x="310421" y="3914363"/>
              <a:ext cx="1023949" cy="1113874"/>
            </a:xfrm>
            <a:custGeom>
              <a:avLst/>
              <a:gdLst/>
              <a:ahLst/>
              <a:cxnLst/>
              <a:rect l="l" t="t" r="r" b="b"/>
              <a:pathLst>
                <a:path w="24823" h="27003" extrusionOk="0">
                  <a:moveTo>
                    <a:pt x="17424" y="1"/>
                  </a:moveTo>
                  <a:cubicBezTo>
                    <a:pt x="17424" y="1"/>
                    <a:pt x="4001" y="22"/>
                    <a:pt x="1999" y="1378"/>
                  </a:cubicBezTo>
                  <a:cubicBezTo>
                    <a:pt x="0" y="2736"/>
                    <a:pt x="676" y="3943"/>
                    <a:pt x="1173" y="5417"/>
                  </a:cubicBezTo>
                  <a:cubicBezTo>
                    <a:pt x="1668" y="6888"/>
                    <a:pt x="6806" y="14230"/>
                    <a:pt x="7535" y="15417"/>
                  </a:cubicBezTo>
                  <a:cubicBezTo>
                    <a:pt x="8266" y="16605"/>
                    <a:pt x="9272" y="27003"/>
                    <a:pt x="9272" y="27003"/>
                  </a:cubicBezTo>
                  <a:lnTo>
                    <a:pt x="22871" y="27003"/>
                  </a:lnTo>
                  <a:cubicBezTo>
                    <a:pt x="22871" y="27003"/>
                    <a:pt x="21977" y="23604"/>
                    <a:pt x="22801" y="18223"/>
                  </a:cubicBezTo>
                  <a:cubicBezTo>
                    <a:pt x="23230" y="15430"/>
                    <a:pt x="24822" y="9793"/>
                    <a:pt x="23658" y="7275"/>
                  </a:cubicBezTo>
                  <a:cubicBezTo>
                    <a:pt x="22494" y="4755"/>
                    <a:pt x="17424" y="1"/>
                    <a:pt x="17424" y="1"/>
                  </a:cubicBezTo>
                  <a:close/>
                </a:path>
              </a:pathLst>
            </a:custGeom>
            <a:solidFill>
              <a:srgbClr val="01B8C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09" name="Google Shape;1340;p34">
              <a:extLst>
                <a:ext uri="{FF2B5EF4-FFF2-40B4-BE49-F238E27FC236}">
                  <a16:creationId xmlns:a16="http://schemas.microsoft.com/office/drawing/2014/main" id="{D49E4330-EED3-6D62-AC80-4B485BEA566A}"/>
                </a:ext>
              </a:extLst>
            </p:cNvPr>
            <p:cNvSpPr/>
            <p:nvPr/>
          </p:nvSpPr>
          <p:spPr>
            <a:xfrm>
              <a:off x="1047229" y="4020829"/>
              <a:ext cx="321461" cy="830899"/>
            </a:xfrm>
            <a:custGeom>
              <a:avLst/>
              <a:gdLst/>
              <a:ahLst/>
              <a:cxnLst/>
              <a:rect l="l" t="t" r="r" b="b"/>
              <a:pathLst>
                <a:path w="7793" h="20143" extrusionOk="0">
                  <a:moveTo>
                    <a:pt x="928" y="1"/>
                  </a:moveTo>
                  <a:cubicBezTo>
                    <a:pt x="454" y="1"/>
                    <a:pt x="1" y="548"/>
                    <a:pt x="1" y="548"/>
                  </a:cubicBezTo>
                  <a:cubicBezTo>
                    <a:pt x="1" y="548"/>
                    <a:pt x="2845" y="5478"/>
                    <a:pt x="3495" y="7043"/>
                  </a:cubicBezTo>
                  <a:cubicBezTo>
                    <a:pt x="4146" y="8606"/>
                    <a:pt x="4092" y="8540"/>
                    <a:pt x="4043" y="9447"/>
                  </a:cubicBezTo>
                  <a:cubicBezTo>
                    <a:pt x="3995" y="10353"/>
                    <a:pt x="2884" y="12179"/>
                    <a:pt x="2659" y="12373"/>
                  </a:cubicBezTo>
                  <a:cubicBezTo>
                    <a:pt x="2433" y="12566"/>
                    <a:pt x="3366" y="13163"/>
                    <a:pt x="3198" y="13424"/>
                  </a:cubicBezTo>
                  <a:cubicBezTo>
                    <a:pt x="3028" y="13685"/>
                    <a:pt x="3415" y="20143"/>
                    <a:pt x="3415" y="20143"/>
                  </a:cubicBezTo>
                  <a:lnTo>
                    <a:pt x="7793" y="16735"/>
                  </a:lnTo>
                  <a:cubicBezTo>
                    <a:pt x="7793" y="16735"/>
                    <a:pt x="5293" y="6089"/>
                    <a:pt x="3851" y="3170"/>
                  </a:cubicBezTo>
                  <a:cubicBezTo>
                    <a:pt x="2408" y="250"/>
                    <a:pt x="1815" y="473"/>
                    <a:pt x="1251" y="99"/>
                  </a:cubicBezTo>
                  <a:cubicBezTo>
                    <a:pt x="1146" y="29"/>
                    <a:pt x="1036" y="1"/>
                    <a:pt x="928" y="1"/>
                  </a:cubicBezTo>
                  <a:close/>
                </a:path>
              </a:pathLst>
            </a:custGeom>
            <a:solidFill>
              <a:srgbClr val="0193A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10" name="Google Shape;1341;p34">
              <a:extLst>
                <a:ext uri="{FF2B5EF4-FFF2-40B4-BE49-F238E27FC236}">
                  <a16:creationId xmlns:a16="http://schemas.microsoft.com/office/drawing/2014/main" id="{5064598D-36A7-C30F-7741-7C6F7901E935}"/>
                </a:ext>
              </a:extLst>
            </p:cNvPr>
            <p:cNvSpPr/>
            <p:nvPr/>
          </p:nvSpPr>
          <p:spPr>
            <a:xfrm>
              <a:off x="875794" y="3930450"/>
              <a:ext cx="241849" cy="1105706"/>
            </a:xfrm>
            <a:custGeom>
              <a:avLst/>
              <a:gdLst/>
              <a:ahLst/>
              <a:cxnLst/>
              <a:rect l="l" t="t" r="r" b="b"/>
              <a:pathLst>
                <a:path w="5863" h="26805" extrusionOk="0">
                  <a:moveTo>
                    <a:pt x="913" y="0"/>
                  </a:moveTo>
                  <a:lnTo>
                    <a:pt x="0" y="258"/>
                  </a:lnTo>
                  <a:cubicBezTo>
                    <a:pt x="0" y="258"/>
                    <a:pt x="3111" y="5892"/>
                    <a:pt x="4233" y="9217"/>
                  </a:cubicBezTo>
                  <a:cubicBezTo>
                    <a:pt x="5356" y="12538"/>
                    <a:pt x="4325" y="26805"/>
                    <a:pt x="4325" y="26805"/>
                  </a:cubicBezTo>
                  <a:lnTo>
                    <a:pt x="5363" y="26656"/>
                  </a:lnTo>
                  <a:cubicBezTo>
                    <a:pt x="5363" y="26656"/>
                    <a:pt x="5862" y="14156"/>
                    <a:pt x="5750" y="11862"/>
                  </a:cubicBezTo>
                  <a:cubicBezTo>
                    <a:pt x="5637" y="9567"/>
                    <a:pt x="913" y="0"/>
                    <a:pt x="913" y="0"/>
                  </a:cubicBezTo>
                  <a:close/>
                </a:path>
              </a:pathLst>
            </a:custGeom>
            <a:solidFill>
              <a:srgbClr val="0193A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11" name="Google Shape;1342;p34">
              <a:extLst>
                <a:ext uri="{FF2B5EF4-FFF2-40B4-BE49-F238E27FC236}">
                  <a16:creationId xmlns:a16="http://schemas.microsoft.com/office/drawing/2014/main" id="{B23A1888-5CF8-A384-B6AE-2B4CFBAC2C66}"/>
                </a:ext>
              </a:extLst>
            </p:cNvPr>
            <p:cNvSpPr/>
            <p:nvPr/>
          </p:nvSpPr>
          <p:spPr>
            <a:xfrm>
              <a:off x="601523" y="5009921"/>
              <a:ext cx="675056" cy="62947"/>
            </a:xfrm>
            <a:custGeom>
              <a:avLst/>
              <a:gdLst/>
              <a:ahLst/>
              <a:cxnLst/>
              <a:rect l="l" t="t" r="r" b="b"/>
              <a:pathLst>
                <a:path w="16365" h="1526" extrusionOk="0">
                  <a:moveTo>
                    <a:pt x="309" y="1"/>
                  </a:moveTo>
                  <a:cubicBezTo>
                    <a:pt x="140" y="1"/>
                    <a:pt x="0" y="138"/>
                    <a:pt x="0" y="310"/>
                  </a:cubicBezTo>
                  <a:lnTo>
                    <a:pt x="0" y="1217"/>
                  </a:lnTo>
                  <a:cubicBezTo>
                    <a:pt x="0" y="1386"/>
                    <a:pt x="138" y="1526"/>
                    <a:pt x="309" y="1526"/>
                  </a:cubicBezTo>
                  <a:lnTo>
                    <a:pt x="16055" y="1526"/>
                  </a:lnTo>
                  <a:cubicBezTo>
                    <a:pt x="16225" y="1526"/>
                    <a:pt x="16364" y="1389"/>
                    <a:pt x="16364" y="1217"/>
                  </a:cubicBezTo>
                  <a:lnTo>
                    <a:pt x="16364" y="310"/>
                  </a:lnTo>
                  <a:cubicBezTo>
                    <a:pt x="16364" y="138"/>
                    <a:pt x="16225" y="1"/>
                    <a:pt x="16055"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12" name="Google Shape;1343;p34">
              <a:extLst>
                <a:ext uri="{FF2B5EF4-FFF2-40B4-BE49-F238E27FC236}">
                  <a16:creationId xmlns:a16="http://schemas.microsoft.com/office/drawing/2014/main" id="{9BEE3AA9-79EC-15B5-EBA8-AC0BFE058A47}"/>
                </a:ext>
              </a:extLst>
            </p:cNvPr>
            <p:cNvSpPr/>
            <p:nvPr/>
          </p:nvSpPr>
          <p:spPr>
            <a:xfrm>
              <a:off x="111473" y="3827531"/>
              <a:ext cx="885349" cy="2275721"/>
            </a:xfrm>
            <a:custGeom>
              <a:avLst/>
              <a:gdLst/>
              <a:ahLst/>
              <a:cxnLst/>
              <a:rect l="l" t="t" r="r" b="b"/>
              <a:pathLst>
                <a:path w="21463" h="55169" extrusionOk="0">
                  <a:moveTo>
                    <a:pt x="12014" y="1"/>
                  </a:moveTo>
                  <a:cubicBezTo>
                    <a:pt x="11866" y="1"/>
                    <a:pt x="11701" y="33"/>
                    <a:pt x="11533" y="125"/>
                  </a:cubicBezTo>
                  <a:cubicBezTo>
                    <a:pt x="10996" y="421"/>
                    <a:pt x="6156" y="3378"/>
                    <a:pt x="5440" y="3838"/>
                  </a:cubicBezTo>
                  <a:cubicBezTo>
                    <a:pt x="4724" y="4300"/>
                    <a:pt x="4499" y="5046"/>
                    <a:pt x="4819" y="6137"/>
                  </a:cubicBezTo>
                  <a:cubicBezTo>
                    <a:pt x="5142" y="7230"/>
                    <a:pt x="10953" y="15949"/>
                    <a:pt x="11340" y="17003"/>
                  </a:cubicBezTo>
                  <a:cubicBezTo>
                    <a:pt x="11725" y="18055"/>
                    <a:pt x="11671" y="18184"/>
                    <a:pt x="10792" y="22536"/>
                  </a:cubicBezTo>
                  <a:cubicBezTo>
                    <a:pt x="9915" y="26888"/>
                    <a:pt x="1049" y="49616"/>
                    <a:pt x="526" y="50806"/>
                  </a:cubicBezTo>
                  <a:cubicBezTo>
                    <a:pt x="1" y="51994"/>
                    <a:pt x="2600" y="54774"/>
                    <a:pt x="9932" y="55123"/>
                  </a:cubicBezTo>
                  <a:cubicBezTo>
                    <a:pt x="10582" y="55154"/>
                    <a:pt x="11194" y="55168"/>
                    <a:pt x="11768" y="55168"/>
                  </a:cubicBezTo>
                  <a:cubicBezTo>
                    <a:pt x="17678" y="55168"/>
                    <a:pt x="19708" y="53669"/>
                    <a:pt x="19915" y="53392"/>
                  </a:cubicBezTo>
                  <a:cubicBezTo>
                    <a:pt x="20143" y="53089"/>
                    <a:pt x="20503" y="43232"/>
                    <a:pt x="20983" y="35771"/>
                  </a:cubicBezTo>
                  <a:cubicBezTo>
                    <a:pt x="21463" y="28312"/>
                    <a:pt x="21142" y="15565"/>
                    <a:pt x="21056" y="14795"/>
                  </a:cubicBezTo>
                  <a:cubicBezTo>
                    <a:pt x="20970" y="14023"/>
                    <a:pt x="20385" y="11800"/>
                    <a:pt x="19548" y="10273"/>
                  </a:cubicBezTo>
                  <a:cubicBezTo>
                    <a:pt x="18713" y="8745"/>
                    <a:pt x="13608" y="2220"/>
                    <a:pt x="13608" y="2220"/>
                  </a:cubicBezTo>
                  <a:lnTo>
                    <a:pt x="12586" y="156"/>
                  </a:lnTo>
                  <a:cubicBezTo>
                    <a:pt x="12586" y="156"/>
                    <a:pt x="12342" y="1"/>
                    <a:pt x="12014"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13" name="Google Shape;1344;p34">
              <a:extLst>
                <a:ext uri="{FF2B5EF4-FFF2-40B4-BE49-F238E27FC236}">
                  <a16:creationId xmlns:a16="http://schemas.microsoft.com/office/drawing/2014/main" id="{CFAD423D-C48A-32A3-16CD-E6056CD82AED}"/>
                </a:ext>
              </a:extLst>
            </p:cNvPr>
            <p:cNvSpPr/>
            <p:nvPr/>
          </p:nvSpPr>
          <p:spPr>
            <a:xfrm>
              <a:off x="115102" y="4033905"/>
              <a:ext cx="803674" cy="2052806"/>
            </a:xfrm>
            <a:custGeom>
              <a:avLst/>
              <a:gdLst/>
              <a:ahLst/>
              <a:cxnLst/>
              <a:rect l="l" t="t" r="r" b="b"/>
              <a:pathLst>
                <a:path w="19483" h="49765" extrusionOk="0">
                  <a:moveTo>
                    <a:pt x="6318" y="1"/>
                  </a:moveTo>
                  <a:cubicBezTo>
                    <a:pt x="6318" y="1"/>
                    <a:pt x="5559" y="242"/>
                    <a:pt x="4659" y="833"/>
                  </a:cubicBezTo>
                  <a:cubicBezTo>
                    <a:pt x="4680" y="932"/>
                    <a:pt x="4706" y="1031"/>
                    <a:pt x="4735" y="1134"/>
                  </a:cubicBezTo>
                  <a:cubicBezTo>
                    <a:pt x="5055" y="2227"/>
                    <a:pt x="10867" y="10946"/>
                    <a:pt x="11253" y="12000"/>
                  </a:cubicBezTo>
                  <a:cubicBezTo>
                    <a:pt x="11640" y="13052"/>
                    <a:pt x="11585" y="13181"/>
                    <a:pt x="10706" y="17533"/>
                  </a:cubicBezTo>
                  <a:cubicBezTo>
                    <a:pt x="9828" y="21885"/>
                    <a:pt x="963" y="44614"/>
                    <a:pt x="439" y="45803"/>
                  </a:cubicBezTo>
                  <a:cubicBezTo>
                    <a:pt x="0" y="46795"/>
                    <a:pt x="1743" y="48896"/>
                    <a:pt x="6596" y="49765"/>
                  </a:cubicBezTo>
                  <a:cubicBezTo>
                    <a:pt x="6456" y="49256"/>
                    <a:pt x="6394" y="48669"/>
                    <a:pt x="6507" y="48034"/>
                  </a:cubicBezTo>
                  <a:cubicBezTo>
                    <a:pt x="6881" y="45944"/>
                    <a:pt x="13024" y="22560"/>
                    <a:pt x="13024" y="22560"/>
                  </a:cubicBezTo>
                  <a:cubicBezTo>
                    <a:pt x="13024" y="22560"/>
                    <a:pt x="13391" y="18780"/>
                    <a:pt x="14738" y="18780"/>
                  </a:cubicBezTo>
                  <a:cubicBezTo>
                    <a:pt x="16082" y="18780"/>
                    <a:pt x="19483" y="18614"/>
                    <a:pt x="19483" y="18614"/>
                  </a:cubicBezTo>
                  <a:lnTo>
                    <a:pt x="14169" y="17154"/>
                  </a:lnTo>
                  <a:lnTo>
                    <a:pt x="14686" y="15578"/>
                  </a:lnTo>
                  <a:lnTo>
                    <a:pt x="18324" y="14984"/>
                  </a:lnTo>
                  <a:lnTo>
                    <a:pt x="14085" y="14710"/>
                  </a:lnTo>
                  <a:cubicBezTo>
                    <a:pt x="14085" y="14710"/>
                    <a:pt x="13642" y="12924"/>
                    <a:pt x="13388" y="11615"/>
                  </a:cubicBezTo>
                  <a:cubicBezTo>
                    <a:pt x="13132" y="10307"/>
                    <a:pt x="10268" y="3579"/>
                    <a:pt x="6092" y="318"/>
                  </a:cubicBezTo>
                  <a:lnTo>
                    <a:pt x="6318" y="1"/>
                  </a:lnTo>
                  <a:close/>
                </a:path>
              </a:pathLst>
            </a:custGeom>
            <a:solidFill>
              <a:srgbClr val="274590">
                <a:alpha val="1488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14" name="Google Shape;1345;p34">
              <a:extLst>
                <a:ext uri="{FF2B5EF4-FFF2-40B4-BE49-F238E27FC236}">
                  <a16:creationId xmlns:a16="http://schemas.microsoft.com/office/drawing/2014/main" id="{8D332B8D-5796-346F-B24A-8E5F3D6467C8}"/>
                </a:ext>
              </a:extLst>
            </p:cNvPr>
            <p:cNvSpPr/>
            <p:nvPr/>
          </p:nvSpPr>
          <p:spPr>
            <a:xfrm>
              <a:off x="431861" y="3785168"/>
              <a:ext cx="551100" cy="977543"/>
            </a:xfrm>
            <a:custGeom>
              <a:avLst/>
              <a:gdLst/>
              <a:ahLst/>
              <a:cxnLst/>
              <a:rect l="l" t="t" r="r" b="b"/>
              <a:pathLst>
                <a:path w="13360" h="23698" extrusionOk="0">
                  <a:moveTo>
                    <a:pt x="5957" y="1"/>
                  </a:moveTo>
                  <a:cubicBezTo>
                    <a:pt x="5957" y="1"/>
                    <a:pt x="4606" y="624"/>
                    <a:pt x="3068" y="1424"/>
                  </a:cubicBezTo>
                  <a:cubicBezTo>
                    <a:pt x="1531" y="2223"/>
                    <a:pt x="1" y="3085"/>
                    <a:pt x="10" y="3460"/>
                  </a:cubicBezTo>
                  <a:cubicBezTo>
                    <a:pt x="19" y="3837"/>
                    <a:pt x="6073" y="11117"/>
                    <a:pt x="6431" y="11513"/>
                  </a:cubicBezTo>
                  <a:cubicBezTo>
                    <a:pt x="6525" y="11617"/>
                    <a:pt x="6653" y="11654"/>
                    <a:pt x="6799" y="11654"/>
                  </a:cubicBezTo>
                  <a:cubicBezTo>
                    <a:pt x="7183" y="11654"/>
                    <a:pt x="7692" y="11395"/>
                    <a:pt x="8022" y="11395"/>
                  </a:cubicBezTo>
                  <a:cubicBezTo>
                    <a:pt x="8048" y="11395"/>
                    <a:pt x="8072" y="11397"/>
                    <a:pt x="8096" y="11400"/>
                  </a:cubicBezTo>
                  <a:cubicBezTo>
                    <a:pt x="8535" y="11464"/>
                    <a:pt x="8244" y="12094"/>
                    <a:pt x="7925" y="12432"/>
                  </a:cubicBezTo>
                  <a:cubicBezTo>
                    <a:pt x="7605" y="12767"/>
                    <a:pt x="7577" y="13291"/>
                    <a:pt x="7736" y="13854"/>
                  </a:cubicBezTo>
                  <a:cubicBezTo>
                    <a:pt x="7893" y="14415"/>
                    <a:pt x="11170" y="19290"/>
                    <a:pt x="12210" y="21426"/>
                  </a:cubicBezTo>
                  <a:cubicBezTo>
                    <a:pt x="13248" y="23557"/>
                    <a:pt x="13298" y="23697"/>
                    <a:pt x="13298" y="23697"/>
                  </a:cubicBezTo>
                  <a:cubicBezTo>
                    <a:pt x="13298" y="23697"/>
                    <a:pt x="13360" y="17741"/>
                    <a:pt x="13354" y="16167"/>
                  </a:cubicBezTo>
                  <a:cubicBezTo>
                    <a:pt x="13350" y="14594"/>
                    <a:pt x="12479" y="12433"/>
                    <a:pt x="11809" y="11018"/>
                  </a:cubicBezTo>
                  <a:cubicBezTo>
                    <a:pt x="11139" y="9601"/>
                    <a:pt x="8113" y="5377"/>
                    <a:pt x="7221" y="4247"/>
                  </a:cubicBezTo>
                  <a:cubicBezTo>
                    <a:pt x="6328" y="3114"/>
                    <a:pt x="5957" y="1"/>
                    <a:pt x="5957"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15" name="Google Shape;1346;p34">
              <a:extLst>
                <a:ext uri="{FF2B5EF4-FFF2-40B4-BE49-F238E27FC236}">
                  <a16:creationId xmlns:a16="http://schemas.microsoft.com/office/drawing/2014/main" id="{771390F4-25DF-2DCA-C72B-F08280E50086}"/>
                </a:ext>
              </a:extLst>
            </p:cNvPr>
            <p:cNvSpPr/>
            <p:nvPr/>
          </p:nvSpPr>
          <p:spPr>
            <a:xfrm>
              <a:off x="431861" y="3785168"/>
              <a:ext cx="551100" cy="977543"/>
            </a:xfrm>
            <a:custGeom>
              <a:avLst/>
              <a:gdLst/>
              <a:ahLst/>
              <a:cxnLst/>
              <a:rect l="l" t="t" r="r" b="b"/>
              <a:pathLst>
                <a:path w="13360" h="23698" extrusionOk="0">
                  <a:moveTo>
                    <a:pt x="5957" y="1"/>
                  </a:moveTo>
                  <a:cubicBezTo>
                    <a:pt x="5957" y="1"/>
                    <a:pt x="4606" y="624"/>
                    <a:pt x="3068" y="1424"/>
                  </a:cubicBezTo>
                  <a:cubicBezTo>
                    <a:pt x="1531" y="2223"/>
                    <a:pt x="1" y="3085"/>
                    <a:pt x="10" y="3460"/>
                  </a:cubicBezTo>
                  <a:cubicBezTo>
                    <a:pt x="19" y="3837"/>
                    <a:pt x="6073" y="11117"/>
                    <a:pt x="6431" y="11513"/>
                  </a:cubicBezTo>
                  <a:cubicBezTo>
                    <a:pt x="6525" y="11617"/>
                    <a:pt x="6653" y="11654"/>
                    <a:pt x="6799" y="11654"/>
                  </a:cubicBezTo>
                  <a:cubicBezTo>
                    <a:pt x="7183" y="11654"/>
                    <a:pt x="7692" y="11395"/>
                    <a:pt x="8022" y="11395"/>
                  </a:cubicBezTo>
                  <a:cubicBezTo>
                    <a:pt x="8048" y="11395"/>
                    <a:pt x="8072" y="11397"/>
                    <a:pt x="8096" y="11400"/>
                  </a:cubicBezTo>
                  <a:cubicBezTo>
                    <a:pt x="8535" y="11464"/>
                    <a:pt x="8244" y="12094"/>
                    <a:pt x="7925" y="12432"/>
                  </a:cubicBezTo>
                  <a:cubicBezTo>
                    <a:pt x="7605" y="12767"/>
                    <a:pt x="7577" y="13291"/>
                    <a:pt x="7736" y="13854"/>
                  </a:cubicBezTo>
                  <a:cubicBezTo>
                    <a:pt x="7893" y="14415"/>
                    <a:pt x="11170" y="19290"/>
                    <a:pt x="12210" y="21426"/>
                  </a:cubicBezTo>
                  <a:cubicBezTo>
                    <a:pt x="13248" y="23557"/>
                    <a:pt x="13298" y="23697"/>
                    <a:pt x="13298" y="23697"/>
                  </a:cubicBezTo>
                  <a:cubicBezTo>
                    <a:pt x="13298" y="23697"/>
                    <a:pt x="13360" y="17741"/>
                    <a:pt x="13354" y="16167"/>
                  </a:cubicBezTo>
                  <a:cubicBezTo>
                    <a:pt x="13350" y="14594"/>
                    <a:pt x="12479" y="12433"/>
                    <a:pt x="11809" y="11018"/>
                  </a:cubicBezTo>
                  <a:cubicBezTo>
                    <a:pt x="11139" y="9601"/>
                    <a:pt x="8113" y="5377"/>
                    <a:pt x="7221" y="4247"/>
                  </a:cubicBezTo>
                  <a:cubicBezTo>
                    <a:pt x="6328" y="3114"/>
                    <a:pt x="5957" y="1"/>
                    <a:pt x="5957" y="1"/>
                  </a:cubicBezTo>
                  <a:close/>
                </a:path>
              </a:pathLst>
            </a:custGeom>
            <a:solidFill>
              <a:srgbClr val="274590">
                <a:alpha val="1488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16" name="Google Shape;1347;p34">
              <a:extLst>
                <a:ext uri="{FF2B5EF4-FFF2-40B4-BE49-F238E27FC236}">
                  <a16:creationId xmlns:a16="http://schemas.microsoft.com/office/drawing/2014/main" id="{1250A79D-83A7-D9FE-E2D9-FB9A64FCFCDB}"/>
                </a:ext>
              </a:extLst>
            </p:cNvPr>
            <p:cNvSpPr/>
            <p:nvPr/>
          </p:nvSpPr>
          <p:spPr>
            <a:xfrm>
              <a:off x="898729" y="3831780"/>
              <a:ext cx="461876" cy="936746"/>
            </a:xfrm>
            <a:custGeom>
              <a:avLst/>
              <a:gdLst/>
              <a:ahLst/>
              <a:cxnLst/>
              <a:rect l="l" t="t" r="r" b="b"/>
              <a:pathLst>
                <a:path w="11197" h="22709" extrusionOk="0">
                  <a:moveTo>
                    <a:pt x="0" y="1"/>
                  </a:moveTo>
                  <a:cubicBezTo>
                    <a:pt x="0" y="1"/>
                    <a:pt x="692" y="1952"/>
                    <a:pt x="1133" y="2361"/>
                  </a:cubicBezTo>
                  <a:cubicBezTo>
                    <a:pt x="1576" y="2770"/>
                    <a:pt x="4172" y="5236"/>
                    <a:pt x="6339" y="8882"/>
                  </a:cubicBezTo>
                  <a:cubicBezTo>
                    <a:pt x="8510" y="12528"/>
                    <a:pt x="9878" y="22708"/>
                    <a:pt x="9878" y="22708"/>
                  </a:cubicBezTo>
                  <a:cubicBezTo>
                    <a:pt x="10381" y="20506"/>
                    <a:pt x="11197" y="12416"/>
                    <a:pt x="11112" y="11824"/>
                  </a:cubicBezTo>
                  <a:cubicBezTo>
                    <a:pt x="11027" y="11231"/>
                    <a:pt x="9855" y="10476"/>
                    <a:pt x="9690" y="10156"/>
                  </a:cubicBezTo>
                  <a:cubicBezTo>
                    <a:pt x="9528" y="9836"/>
                    <a:pt x="10507" y="9537"/>
                    <a:pt x="10711" y="8816"/>
                  </a:cubicBezTo>
                  <a:cubicBezTo>
                    <a:pt x="10916" y="8093"/>
                    <a:pt x="9264" y="5221"/>
                    <a:pt x="7895" y="3621"/>
                  </a:cubicBezTo>
                  <a:cubicBezTo>
                    <a:pt x="6527" y="2023"/>
                    <a:pt x="5251" y="1747"/>
                    <a:pt x="3572" y="876"/>
                  </a:cubicBezTo>
                  <a:cubicBezTo>
                    <a:pt x="1894" y="5"/>
                    <a:pt x="0" y="1"/>
                    <a:pt x="0"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17" name="Google Shape;1348;p34">
              <a:extLst>
                <a:ext uri="{FF2B5EF4-FFF2-40B4-BE49-F238E27FC236}">
                  <a16:creationId xmlns:a16="http://schemas.microsoft.com/office/drawing/2014/main" id="{E46F7572-86E3-784B-B5CD-5C16041B2B61}"/>
                </a:ext>
              </a:extLst>
            </p:cNvPr>
            <p:cNvSpPr/>
            <p:nvPr/>
          </p:nvSpPr>
          <p:spPr>
            <a:xfrm>
              <a:off x="898729" y="3831780"/>
              <a:ext cx="461876" cy="936746"/>
            </a:xfrm>
            <a:custGeom>
              <a:avLst/>
              <a:gdLst/>
              <a:ahLst/>
              <a:cxnLst/>
              <a:rect l="l" t="t" r="r" b="b"/>
              <a:pathLst>
                <a:path w="11197" h="22709" extrusionOk="0">
                  <a:moveTo>
                    <a:pt x="0" y="1"/>
                  </a:moveTo>
                  <a:cubicBezTo>
                    <a:pt x="0" y="1"/>
                    <a:pt x="692" y="1952"/>
                    <a:pt x="1133" y="2361"/>
                  </a:cubicBezTo>
                  <a:cubicBezTo>
                    <a:pt x="1576" y="2770"/>
                    <a:pt x="4172" y="5236"/>
                    <a:pt x="6339" y="8882"/>
                  </a:cubicBezTo>
                  <a:cubicBezTo>
                    <a:pt x="8510" y="12528"/>
                    <a:pt x="9878" y="22708"/>
                    <a:pt x="9878" y="22708"/>
                  </a:cubicBezTo>
                  <a:cubicBezTo>
                    <a:pt x="10381" y="20506"/>
                    <a:pt x="11197" y="12416"/>
                    <a:pt x="11112" y="11824"/>
                  </a:cubicBezTo>
                  <a:cubicBezTo>
                    <a:pt x="11027" y="11231"/>
                    <a:pt x="9855" y="10476"/>
                    <a:pt x="9690" y="10156"/>
                  </a:cubicBezTo>
                  <a:cubicBezTo>
                    <a:pt x="9528" y="9836"/>
                    <a:pt x="10507" y="9537"/>
                    <a:pt x="10711" y="8816"/>
                  </a:cubicBezTo>
                  <a:cubicBezTo>
                    <a:pt x="10916" y="8093"/>
                    <a:pt x="9264" y="5221"/>
                    <a:pt x="7895" y="3621"/>
                  </a:cubicBezTo>
                  <a:cubicBezTo>
                    <a:pt x="6527" y="2023"/>
                    <a:pt x="5251" y="1747"/>
                    <a:pt x="3572" y="876"/>
                  </a:cubicBezTo>
                  <a:cubicBezTo>
                    <a:pt x="1894" y="5"/>
                    <a:pt x="0" y="1"/>
                    <a:pt x="0" y="1"/>
                  </a:cubicBezTo>
                  <a:close/>
                </a:path>
              </a:pathLst>
            </a:custGeom>
            <a:solidFill>
              <a:srgbClr val="274590">
                <a:alpha val="1488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18" name="Google Shape;1349;p34">
              <a:extLst>
                <a:ext uri="{FF2B5EF4-FFF2-40B4-BE49-F238E27FC236}">
                  <a16:creationId xmlns:a16="http://schemas.microsoft.com/office/drawing/2014/main" id="{55E39B3B-968F-95FD-04AE-DB33537995F0}"/>
                </a:ext>
              </a:extLst>
            </p:cNvPr>
            <p:cNvSpPr/>
            <p:nvPr/>
          </p:nvSpPr>
          <p:spPr>
            <a:xfrm>
              <a:off x="627056" y="3758438"/>
              <a:ext cx="427680" cy="341055"/>
            </a:xfrm>
            <a:custGeom>
              <a:avLst/>
              <a:gdLst/>
              <a:ahLst/>
              <a:cxnLst/>
              <a:rect l="l" t="t" r="r" b="b"/>
              <a:pathLst>
                <a:path w="10368" h="8268" extrusionOk="0">
                  <a:moveTo>
                    <a:pt x="4586" y="1"/>
                  </a:moveTo>
                  <a:cubicBezTo>
                    <a:pt x="3242" y="1"/>
                    <a:pt x="1601" y="340"/>
                    <a:pt x="910" y="939"/>
                  </a:cubicBezTo>
                  <a:cubicBezTo>
                    <a:pt x="0" y="1731"/>
                    <a:pt x="143" y="3597"/>
                    <a:pt x="1025" y="5084"/>
                  </a:cubicBezTo>
                  <a:cubicBezTo>
                    <a:pt x="1779" y="6463"/>
                    <a:pt x="3712" y="8268"/>
                    <a:pt x="4089" y="8268"/>
                  </a:cubicBezTo>
                  <a:cubicBezTo>
                    <a:pt x="4092" y="8268"/>
                    <a:pt x="4095" y="8268"/>
                    <a:pt x="4098" y="8267"/>
                  </a:cubicBezTo>
                  <a:cubicBezTo>
                    <a:pt x="4452" y="8238"/>
                    <a:pt x="5360" y="6206"/>
                    <a:pt x="5758" y="5645"/>
                  </a:cubicBezTo>
                  <a:cubicBezTo>
                    <a:pt x="6157" y="5087"/>
                    <a:pt x="6667" y="4735"/>
                    <a:pt x="6667" y="4735"/>
                  </a:cubicBezTo>
                  <a:cubicBezTo>
                    <a:pt x="6735" y="4720"/>
                    <a:pt x="6804" y="4713"/>
                    <a:pt x="6875" y="4713"/>
                  </a:cubicBezTo>
                  <a:cubicBezTo>
                    <a:pt x="8184" y="4713"/>
                    <a:pt x="9787" y="7140"/>
                    <a:pt x="10036" y="7140"/>
                  </a:cubicBezTo>
                  <a:cubicBezTo>
                    <a:pt x="10041" y="7140"/>
                    <a:pt x="10046" y="7139"/>
                    <a:pt x="10050" y="7137"/>
                  </a:cubicBezTo>
                  <a:cubicBezTo>
                    <a:pt x="10257" y="7029"/>
                    <a:pt x="10367" y="5244"/>
                    <a:pt x="9481" y="3435"/>
                  </a:cubicBezTo>
                  <a:cubicBezTo>
                    <a:pt x="8697" y="1830"/>
                    <a:pt x="7098" y="403"/>
                    <a:pt x="5743" y="107"/>
                  </a:cubicBezTo>
                  <a:cubicBezTo>
                    <a:pt x="5414" y="35"/>
                    <a:pt x="5015" y="1"/>
                    <a:pt x="4586" y="1"/>
                  </a:cubicBezTo>
                  <a:close/>
                </a:path>
              </a:pathLst>
            </a:custGeom>
            <a:solidFill>
              <a:srgbClr val="0193A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19" name="Google Shape;1350;p34">
              <a:extLst>
                <a:ext uri="{FF2B5EF4-FFF2-40B4-BE49-F238E27FC236}">
                  <a16:creationId xmlns:a16="http://schemas.microsoft.com/office/drawing/2014/main" id="{F6C827D1-4624-42C3-36BF-3392FCB8B54B}"/>
                </a:ext>
              </a:extLst>
            </p:cNvPr>
            <p:cNvSpPr/>
            <p:nvPr/>
          </p:nvSpPr>
          <p:spPr>
            <a:xfrm>
              <a:off x="664470" y="3687488"/>
              <a:ext cx="279840" cy="266970"/>
            </a:xfrm>
            <a:custGeom>
              <a:avLst/>
              <a:gdLst/>
              <a:ahLst/>
              <a:cxnLst/>
              <a:rect l="l" t="t" r="r" b="b"/>
              <a:pathLst>
                <a:path w="6784" h="6472" extrusionOk="0">
                  <a:moveTo>
                    <a:pt x="307" y="0"/>
                  </a:moveTo>
                  <a:lnTo>
                    <a:pt x="307" y="0"/>
                  </a:lnTo>
                  <a:cubicBezTo>
                    <a:pt x="308" y="344"/>
                    <a:pt x="314" y="799"/>
                    <a:pt x="328" y="1361"/>
                  </a:cubicBezTo>
                  <a:cubicBezTo>
                    <a:pt x="355" y="2435"/>
                    <a:pt x="1" y="3152"/>
                    <a:pt x="1" y="3152"/>
                  </a:cubicBezTo>
                  <a:cubicBezTo>
                    <a:pt x="1" y="3152"/>
                    <a:pt x="241" y="3767"/>
                    <a:pt x="1641" y="5059"/>
                  </a:cubicBezTo>
                  <a:cubicBezTo>
                    <a:pt x="2944" y="6262"/>
                    <a:pt x="4612" y="6472"/>
                    <a:pt x="5375" y="6472"/>
                  </a:cubicBezTo>
                  <a:cubicBezTo>
                    <a:pt x="5434" y="6472"/>
                    <a:pt x="5487" y="6471"/>
                    <a:pt x="5534" y="6469"/>
                  </a:cubicBezTo>
                  <a:cubicBezTo>
                    <a:pt x="6198" y="6440"/>
                    <a:pt x="6784" y="5918"/>
                    <a:pt x="6784" y="5918"/>
                  </a:cubicBezTo>
                  <a:cubicBezTo>
                    <a:pt x="6784" y="5918"/>
                    <a:pt x="6763" y="5645"/>
                    <a:pt x="6723" y="4056"/>
                  </a:cubicBezTo>
                  <a:cubicBezTo>
                    <a:pt x="6695" y="2977"/>
                    <a:pt x="6728" y="1376"/>
                    <a:pt x="6753" y="449"/>
                  </a:cubicBezTo>
                  <a:lnTo>
                    <a:pt x="6753" y="449"/>
                  </a:lnTo>
                  <a:cubicBezTo>
                    <a:pt x="6323" y="482"/>
                    <a:pt x="5893" y="498"/>
                    <a:pt x="5460" y="498"/>
                  </a:cubicBezTo>
                  <a:cubicBezTo>
                    <a:pt x="3839" y="498"/>
                    <a:pt x="2179" y="282"/>
                    <a:pt x="307" y="0"/>
                  </a:cubicBezTo>
                  <a:close/>
                </a:path>
              </a:pathLst>
            </a:custGeom>
            <a:solidFill>
              <a:srgbClr val="FFC8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20" name="Google Shape;1351;p34">
              <a:extLst>
                <a:ext uri="{FF2B5EF4-FFF2-40B4-BE49-F238E27FC236}">
                  <a16:creationId xmlns:a16="http://schemas.microsoft.com/office/drawing/2014/main" id="{B5B73D4F-A80F-14CE-70AE-83F20D3B9AB3}"/>
                </a:ext>
              </a:extLst>
            </p:cNvPr>
            <p:cNvSpPr/>
            <p:nvPr/>
          </p:nvSpPr>
          <p:spPr>
            <a:xfrm>
              <a:off x="677092" y="3687488"/>
              <a:ext cx="265939" cy="157328"/>
            </a:xfrm>
            <a:custGeom>
              <a:avLst/>
              <a:gdLst/>
              <a:ahLst/>
              <a:cxnLst/>
              <a:rect l="l" t="t" r="r" b="b"/>
              <a:pathLst>
                <a:path w="6447" h="3814" extrusionOk="0">
                  <a:moveTo>
                    <a:pt x="1" y="0"/>
                  </a:moveTo>
                  <a:cubicBezTo>
                    <a:pt x="1" y="189"/>
                    <a:pt x="5" y="413"/>
                    <a:pt x="6" y="666"/>
                  </a:cubicBezTo>
                  <a:cubicBezTo>
                    <a:pt x="259" y="975"/>
                    <a:pt x="595" y="1350"/>
                    <a:pt x="1036" y="1783"/>
                  </a:cubicBezTo>
                  <a:cubicBezTo>
                    <a:pt x="2117" y="2840"/>
                    <a:pt x="3800" y="3814"/>
                    <a:pt x="5120" y="3814"/>
                  </a:cubicBezTo>
                  <a:cubicBezTo>
                    <a:pt x="5329" y="3814"/>
                    <a:pt x="5528" y="3789"/>
                    <a:pt x="5715" y="3737"/>
                  </a:cubicBezTo>
                  <a:cubicBezTo>
                    <a:pt x="6017" y="3653"/>
                    <a:pt x="6241" y="3521"/>
                    <a:pt x="6406" y="3369"/>
                  </a:cubicBezTo>
                  <a:cubicBezTo>
                    <a:pt x="6403" y="2372"/>
                    <a:pt x="6427" y="1194"/>
                    <a:pt x="6447" y="449"/>
                  </a:cubicBezTo>
                  <a:lnTo>
                    <a:pt x="6447" y="449"/>
                  </a:lnTo>
                  <a:cubicBezTo>
                    <a:pt x="6017" y="482"/>
                    <a:pt x="5587" y="498"/>
                    <a:pt x="5154" y="498"/>
                  </a:cubicBezTo>
                  <a:cubicBezTo>
                    <a:pt x="3533" y="498"/>
                    <a:pt x="1873" y="282"/>
                    <a:pt x="1" y="0"/>
                  </a:cubicBezTo>
                  <a:close/>
                </a:path>
              </a:pathLst>
            </a:custGeom>
            <a:solidFill>
              <a:srgbClr val="F69D9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21" name="Google Shape;1352;p34">
              <a:extLst>
                <a:ext uri="{FF2B5EF4-FFF2-40B4-BE49-F238E27FC236}">
                  <a16:creationId xmlns:a16="http://schemas.microsoft.com/office/drawing/2014/main" id="{F353069B-0366-86BD-088E-DAA04EDA799D}"/>
                </a:ext>
              </a:extLst>
            </p:cNvPr>
            <p:cNvSpPr/>
            <p:nvPr/>
          </p:nvSpPr>
          <p:spPr>
            <a:xfrm>
              <a:off x="919684" y="4516984"/>
              <a:ext cx="304260" cy="65010"/>
            </a:xfrm>
            <a:custGeom>
              <a:avLst/>
              <a:gdLst/>
              <a:ahLst/>
              <a:cxnLst/>
              <a:rect l="l" t="t" r="r" b="b"/>
              <a:pathLst>
                <a:path w="7376" h="1576" extrusionOk="0">
                  <a:moveTo>
                    <a:pt x="4824" y="1"/>
                  </a:moveTo>
                  <a:cubicBezTo>
                    <a:pt x="4745" y="1"/>
                    <a:pt x="4664" y="2"/>
                    <a:pt x="4581" y="4"/>
                  </a:cubicBezTo>
                  <a:cubicBezTo>
                    <a:pt x="2564" y="59"/>
                    <a:pt x="0" y="1575"/>
                    <a:pt x="0" y="1575"/>
                  </a:cubicBezTo>
                  <a:cubicBezTo>
                    <a:pt x="0" y="1575"/>
                    <a:pt x="3105" y="917"/>
                    <a:pt x="7376" y="575"/>
                  </a:cubicBezTo>
                  <a:cubicBezTo>
                    <a:pt x="7376" y="575"/>
                    <a:pt x="6663" y="1"/>
                    <a:pt x="4824" y="1"/>
                  </a:cubicBezTo>
                  <a:close/>
                </a:path>
              </a:pathLst>
            </a:custGeom>
            <a:solidFill>
              <a:srgbClr val="0193A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22" name="Google Shape;1353;p34">
              <a:extLst>
                <a:ext uri="{FF2B5EF4-FFF2-40B4-BE49-F238E27FC236}">
                  <a16:creationId xmlns:a16="http://schemas.microsoft.com/office/drawing/2014/main" id="{18BB41CD-4519-9B77-219E-E7F1E56C9C4A}"/>
                </a:ext>
              </a:extLst>
            </p:cNvPr>
            <p:cNvSpPr/>
            <p:nvPr/>
          </p:nvSpPr>
          <p:spPr>
            <a:xfrm>
              <a:off x="541091" y="5571334"/>
              <a:ext cx="391463" cy="514594"/>
            </a:xfrm>
            <a:custGeom>
              <a:avLst/>
              <a:gdLst/>
              <a:ahLst/>
              <a:cxnLst/>
              <a:rect l="l" t="t" r="r" b="b"/>
              <a:pathLst>
                <a:path w="9490" h="12475" extrusionOk="0">
                  <a:moveTo>
                    <a:pt x="9490" y="1"/>
                  </a:moveTo>
                  <a:cubicBezTo>
                    <a:pt x="9490" y="1"/>
                    <a:pt x="8940" y="1550"/>
                    <a:pt x="8659" y="4085"/>
                  </a:cubicBezTo>
                  <a:cubicBezTo>
                    <a:pt x="8378" y="6619"/>
                    <a:pt x="8130" y="9153"/>
                    <a:pt x="7289" y="10581"/>
                  </a:cubicBezTo>
                  <a:cubicBezTo>
                    <a:pt x="6450" y="12010"/>
                    <a:pt x="1" y="12474"/>
                    <a:pt x="1" y="12474"/>
                  </a:cubicBezTo>
                  <a:cubicBezTo>
                    <a:pt x="1" y="12474"/>
                    <a:pt x="4024" y="12339"/>
                    <a:pt x="5736" y="12097"/>
                  </a:cubicBezTo>
                  <a:cubicBezTo>
                    <a:pt x="7446" y="11856"/>
                    <a:pt x="8865" y="11341"/>
                    <a:pt x="8828" y="10046"/>
                  </a:cubicBezTo>
                  <a:cubicBezTo>
                    <a:pt x="8792" y="8752"/>
                    <a:pt x="9490" y="2"/>
                    <a:pt x="9490" y="1"/>
                  </a:cubicBezTo>
                  <a:close/>
                </a:path>
              </a:pathLst>
            </a:custGeom>
            <a:solidFill>
              <a:srgbClr val="274590">
                <a:alpha val="1488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23" name="Google Shape;1354;p34">
              <a:extLst>
                <a:ext uri="{FF2B5EF4-FFF2-40B4-BE49-F238E27FC236}">
                  <a16:creationId xmlns:a16="http://schemas.microsoft.com/office/drawing/2014/main" id="{5422BF50-D02A-493E-ADD3-F8847AD00C62}"/>
                </a:ext>
              </a:extLst>
            </p:cNvPr>
            <p:cNvSpPr/>
            <p:nvPr/>
          </p:nvSpPr>
          <p:spPr>
            <a:xfrm>
              <a:off x="100417" y="4002555"/>
              <a:ext cx="471158" cy="1041769"/>
            </a:xfrm>
            <a:custGeom>
              <a:avLst/>
              <a:gdLst/>
              <a:ahLst/>
              <a:cxnLst/>
              <a:rect l="l" t="t" r="r" b="b"/>
              <a:pathLst>
                <a:path w="11422" h="25255" extrusionOk="0">
                  <a:moveTo>
                    <a:pt x="5207" y="0"/>
                  </a:moveTo>
                  <a:cubicBezTo>
                    <a:pt x="5207" y="0"/>
                    <a:pt x="4682" y="683"/>
                    <a:pt x="4366" y="1788"/>
                  </a:cubicBezTo>
                  <a:cubicBezTo>
                    <a:pt x="4053" y="2894"/>
                    <a:pt x="579" y="19104"/>
                    <a:pt x="290" y="20621"/>
                  </a:cubicBezTo>
                  <a:cubicBezTo>
                    <a:pt x="1" y="22138"/>
                    <a:pt x="354" y="23588"/>
                    <a:pt x="1248" y="24298"/>
                  </a:cubicBezTo>
                  <a:cubicBezTo>
                    <a:pt x="2120" y="24990"/>
                    <a:pt x="3386" y="25255"/>
                    <a:pt x="4336" y="25255"/>
                  </a:cubicBezTo>
                  <a:cubicBezTo>
                    <a:pt x="4361" y="25255"/>
                    <a:pt x="4385" y="25254"/>
                    <a:pt x="4410" y="25254"/>
                  </a:cubicBezTo>
                  <a:cubicBezTo>
                    <a:pt x="5368" y="25240"/>
                    <a:pt x="7001" y="24121"/>
                    <a:pt x="7398" y="23491"/>
                  </a:cubicBezTo>
                  <a:cubicBezTo>
                    <a:pt x="7793" y="22858"/>
                    <a:pt x="11386" y="12373"/>
                    <a:pt x="11405" y="11934"/>
                  </a:cubicBezTo>
                  <a:cubicBezTo>
                    <a:pt x="11422" y="11494"/>
                    <a:pt x="11210" y="9715"/>
                    <a:pt x="10507" y="6915"/>
                  </a:cubicBezTo>
                  <a:cubicBezTo>
                    <a:pt x="9805" y="4114"/>
                    <a:pt x="7159" y="686"/>
                    <a:pt x="5207"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24" name="Google Shape;1355;p34">
              <a:extLst>
                <a:ext uri="{FF2B5EF4-FFF2-40B4-BE49-F238E27FC236}">
                  <a16:creationId xmlns:a16="http://schemas.microsoft.com/office/drawing/2014/main" id="{04C73406-FA93-1350-AFA1-C53BDD20DEF3}"/>
                </a:ext>
              </a:extLst>
            </p:cNvPr>
            <p:cNvSpPr/>
            <p:nvPr/>
          </p:nvSpPr>
          <p:spPr>
            <a:xfrm>
              <a:off x="106646" y="4002555"/>
              <a:ext cx="424669" cy="935179"/>
            </a:xfrm>
            <a:custGeom>
              <a:avLst/>
              <a:gdLst/>
              <a:ahLst/>
              <a:cxnLst/>
              <a:rect l="l" t="t" r="r" b="b"/>
              <a:pathLst>
                <a:path w="10295" h="22671" extrusionOk="0">
                  <a:moveTo>
                    <a:pt x="5056" y="0"/>
                  </a:moveTo>
                  <a:cubicBezTo>
                    <a:pt x="5056" y="0"/>
                    <a:pt x="4527" y="680"/>
                    <a:pt x="4214" y="1786"/>
                  </a:cubicBezTo>
                  <a:cubicBezTo>
                    <a:pt x="3899" y="2892"/>
                    <a:pt x="427" y="19103"/>
                    <a:pt x="138" y="20620"/>
                  </a:cubicBezTo>
                  <a:cubicBezTo>
                    <a:pt x="1" y="21342"/>
                    <a:pt x="9" y="22050"/>
                    <a:pt x="152" y="22671"/>
                  </a:cubicBezTo>
                  <a:lnTo>
                    <a:pt x="6591" y="16669"/>
                  </a:lnTo>
                  <a:cubicBezTo>
                    <a:pt x="6591" y="16669"/>
                    <a:pt x="4603" y="16366"/>
                    <a:pt x="4805" y="15395"/>
                  </a:cubicBezTo>
                  <a:cubicBezTo>
                    <a:pt x="5005" y="14426"/>
                    <a:pt x="6192" y="7808"/>
                    <a:pt x="6657" y="6425"/>
                  </a:cubicBezTo>
                  <a:cubicBezTo>
                    <a:pt x="6885" y="5752"/>
                    <a:pt x="7402" y="5294"/>
                    <a:pt x="8080" y="5294"/>
                  </a:cubicBezTo>
                  <a:cubicBezTo>
                    <a:pt x="8712" y="5294"/>
                    <a:pt x="9484" y="5691"/>
                    <a:pt x="10294" y="6681"/>
                  </a:cubicBezTo>
                  <a:cubicBezTo>
                    <a:pt x="9507" y="3928"/>
                    <a:pt x="6953" y="668"/>
                    <a:pt x="5056" y="0"/>
                  </a:cubicBezTo>
                  <a:close/>
                </a:path>
              </a:pathLst>
            </a:custGeom>
            <a:solidFill>
              <a:srgbClr val="274590">
                <a:alpha val="1488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25" name="Google Shape;1356;p34">
              <a:extLst>
                <a:ext uri="{FF2B5EF4-FFF2-40B4-BE49-F238E27FC236}">
                  <a16:creationId xmlns:a16="http://schemas.microsoft.com/office/drawing/2014/main" id="{735D5F7B-D34A-2017-67D6-1333D2738629}"/>
                </a:ext>
              </a:extLst>
            </p:cNvPr>
            <p:cNvSpPr/>
            <p:nvPr/>
          </p:nvSpPr>
          <p:spPr>
            <a:xfrm>
              <a:off x="643598" y="4479240"/>
              <a:ext cx="319605" cy="312221"/>
            </a:xfrm>
            <a:custGeom>
              <a:avLst/>
              <a:gdLst/>
              <a:ahLst/>
              <a:cxnLst/>
              <a:rect l="l" t="t" r="r" b="b"/>
              <a:pathLst>
                <a:path w="7748" h="7569" extrusionOk="0">
                  <a:moveTo>
                    <a:pt x="5670" y="0"/>
                  </a:moveTo>
                  <a:cubicBezTo>
                    <a:pt x="5185" y="0"/>
                    <a:pt x="4653" y="110"/>
                    <a:pt x="4292" y="240"/>
                  </a:cubicBezTo>
                  <a:cubicBezTo>
                    <a:pt x="3649" y="473"/>
                    <a:pt x="292" y="3152"/>
                    <a:pt x="292" y="3152"/>
                  </a:cubicBezTo>
                  <a:cubicBezTo>
                    <a:pt x="292" y="3152"/>
                    <a:pt x="0" y="4305"/>
                    <a:pt x="500" y="5555"/>
                  </a:cubicBezTo>
                  <a:cubicBezTo>
                    <a:pt x="998" y="6803"/>
                    <a:pt x="1424" y="7481"/>
                    <a:pt x="1997" y="7565"/>
                  </a:cubicBezTo>
                  <a:cubicBezTo>
                    <a:pt x="2011" y="7567"/>
                    <a:pt x="2027" y="7568"/>
                    <a:pt x="2042" y="7568"/>
                  </a:cubicBezTo>
                  <a:cubicBezTo>
                    <a:pt x="2631" y="7568"/>
                    <a:pt x="3765" y="6046"/>
                    <a:pt x="4485" y="5473"/>
                  </a:cubicBezTo>
                  <a:cubicBezTo>
                    <a:pt x="5223" y="4883"/>
                    <a:pt x="6362" y="4206"/>
                    <a:pt x="6795" y="3973"/>
                  </a:cubicBezTo>
                  <a:cubicBezTo>
                    <a:pt x="7226" y="3740"/>
                    <a:pt x="7747" y="2596"/>
                    <a:pt x="7744" y="2016"/>
                  </a:cubicBezTo>
                  <a:cubicBezTo>
                    <a:pt x="7739" y="1434"/>
                    <a:pt x="7099" y="658"/>
                    <a:pt x="6617" y="249"/>
                  </a:cubicBezTo>
                  <a:cubicBezTo>
                    <a:pt x="6403" y="68"/>
                    <a:pt x="6051" y="0"/>
                    <a:pt x="5670" y="0"/>
                  </a:cubicBezTo>
                  <a:close/>
                </a:path>
              </a:pathLst>
            </a:custGeom>
            <a:solidFill>
              <a:srgbClr val="FFC8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26" name="Google Shape;1357;p34">
              <a:extLst>
                <a:ext uri="{FF2B5EF4-FFF2-40B4-BE49-F238E27FC236}">
                  <a16:creationId xmlns:a16="http://schemas.microsoft.com/office/drawing/2014/main" id="{F97B5553-DD85-ED2F-F96B-8404DA297F19}"/>
                </a:ext>
              </a:extLst>
            </p:cNvPr>
            <p:cNvSpPr/>
            <p:nvPr/>
          </p:nvSpPr>
          <p:spPr>
            <a:xfrm>
              <a:off x="858345" y="4476518"/>
              <a:ext cx="210169" cy="225968"/>
            </a:xfrm>
            <a:custGeom>
              <a:avLst/>
              <a:gdLst/>
              <a:ahLst/>
              <a:cxnLst/>
              <a:rect l="l" t="t" r="r" b="b"/>
              <a:pathLst>
                <a:path w="5095" h="5478" extrusionOk="0">
                  <a:moveTo>
                    <a:pt x="1133" y="1"/>
                  </a:moveTo>
                  <a:cubicBezTo>
                    <a:pt x="860" y="1"/>
                    <a:pt x="599" y="13"/>
                    <a:pt x="401" y="28"/>
                  </a:cubicBezTo>
                  <a:cubicBezTo>
                    <a:pt x="401" y="28"/>
                    <a:pt x="0" y="878"/>
                    <a:pt x="50" y="1281"/>
                  </a:cubicBezTo>
                  <a:cubicBezTo>
                    <a:pt x="97" y="1686"/>
                    <a:pt x="436" y="1817"/>
                    <a:pt x="691" y="2050"/>
                  </a:cubicBezTo>
                  <a:cubicBezTo>
                    <a:pt x="947" y="2286"/>
                    <a:pt x="1709" y="2889"/>
                    <a:pt x="2095" y="3012"/>
                  </a:cubicBezTo>
                  <a:cubicBezTo>
                    <a:pt x="2482" y="3132"/>
                    <a:pt x="2993" y="3651"/>
                    <a:pt x="3217" y="4348"/>
                  </a:cubicBezTo>
                  <a:cubicBezTo>
                    <a:pt x="3440" y="5044"/>
                    <a:pt x="3783" y="5389"/>
                    <a:pt x="4151" y="5470"/>
                  </a:cubicBezTo>
                  <a:cubicBezTo>
                    <a:pt x="4174" y="5475"/>
                    <a:pt x="4199" y="5478"/>
                    <a:pt x="4224" y="5478"/>
                  </a:cubicBezTo>
                  <a:cubicBezTo>
                    <a:pt x="4593" y="5478"/>
                    <a:pt x="5095" y="4923"/>
                    <a:pt x="4868" y="4477"/>
                  </a:cubicBezTo>
                  <a:cubicBezTo>
                    <a:pt x="4626" y="4001"/>
                    <a:pt x="4426" y="2549"/>
                    <a:pt x="4116" y="1971"/>
                  </a:cubicBezTo>
                  <a:cubicBezTo>
                    <a:pt x="3804" y="1393"/>
                    <a:pt x="2864" y="405"/>
                    <a:pt x="2465" y="186"/>
                  </a:cubicBezTo>
                  <a:cubicBezTo>
                    <a:pt x="2205" y="43"/>
                    <a:pt x="1648" y="1"/>
                    <a:pt x="1133" y="1"/>
                  </a:cubicBezTo>
                  <a:close/>
                </a:path>
              </a:pathLst>
            </a:custGeom>
            <a:solidFill>
              <a:srgbClr val="FFC8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27" name="Google Shape;1358;p34">
              <a:extLst>
                <a:ext uri="{FF2B5EF4-FFF2-40B4-BE49-F238E27FC236}">
                  <a16:creationId xmlns:a16="http://schemas.microsoft.com/office/drawing/2014/main" id="{43F7476A-21B4-A47F-070E-80556B34C9AA}"/>
                </a:ext>
              </a:extLst>
            </p:cNvPr>
            <p:cNvSpPr/>
            <p:nvPr/>
          </p:nvSpPr>
          <p:spPr>
            <a:xfrm>
              <a:off x="1018271" y="4826441"/>
              <a:ext cx="76436" cy="83449"/>
            </a:xfrm>
            <a:custGeom>
              <a:avLst/>
              <a:gdLst/>
              <a:ahLst/>
              <a:cxnLst/>
              <a:rect l="l" t="t" r="r" b="b"/>
              <a:pathLst>
                <a:path w="1853" h="2023" extrusionOk="0">
                  <a:moveTo>
                    <a:pt x="1306" y="1"/>
                  </a:moveTo>
                  <a:cubicBezTo>
                    <a:pt x="1234" y="1"/>
                    <a:pt x="1158" y="8"/>
                    <a:pt x="1078" y="26"/>
                  </a:cubicBezTo>
                  <a:cubicBezTo>
                    <a:pt x="703" y="109"/>
                    <a:pt x="0" y="589"/>
                    <a:pt x="89" y="734"/>
                  </a:cubicBezTo>
                  <a:cubicBezTo>
                    <a:pt x="175" y="877"/>
                    <a:pt x="1552" y="2022"/>
                    <a:pt x="1724" y="2022"/>
                  </a:cubicBezTo>
                  <a:cubicBezTo>
                    <a:pt x="1728" y="2022"/>
                    <a:pt x="1731" y="2022"/>
                    <a:pt x="1734" y="2021"/>
                  </a:cubicBezTo>
                  <a:cubicBezTo>
                    <a:pt x="1853" y="1967"/>
                    <a:pt x="1751" y="95"/>
                    <a:pt x="1751" y="95"/>
                  </a:cubicBezTo>
                  <a:cubicBezTo>
                    <a:pt x="1751" y="95"/>
                    <a:pt x="1566" y="1"/>
                    <a:pt x="1306"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28" name="Google Shape;1359;p34">
              <a:extLst>
                <a:ext uri="{FF2B5EF4-FFF2-40B4-BE49-F238E27FC236}">
                  <a16:creationId xmlns:a16="http://schemas.microsoft.com/office/drawing/2014/main" id="{653D8AE2-1AF6-79A7-D742-05529F9739BA}"/>
                </a:ext>
              </a:extLst>
            </p:cNvPr>
            <p:cNvSpPr/>
            <p:nvPr/>
          </p:nvSpPr>
          <p:spPr>
            <a:xfrm>
              <a:off x="810041" y="4352809"/>
              <a:ext cx="280459" cy="509396"/>
            </a:xfrm>
            <a:custGeom>
              <a:avLst/>
              <a:gdLst/>
              <a:ahLst/>
              <a:cxnLst/>
              <a:rect l="l" t="t" r="r" b="b"/>
              <a:pathLst>
                <a:path w="6799" h="12349" extrusionOk="0">
                  <a:moveTo>
                    <a:pt x="1081" y="1"/>
                  </a:moveTo>
                  <a:cubicBezTo>
                    <a:pt x="956" y="1"/>
                    <a:pt x="800" y="25"/>
                    <a:pt x="627" y="107"/>
                  </a:cubicBezTo>
                  <a:cubicBezTo>
                    <a:pt x="196" y="309"/>
                    <a:pt x="0" y="773"/>
                    <a:pt x="0" y="773"/>
                  </a:cubicBezTo>
                  <a:lnTo>
                    <a:pt x="5145" y="12184"/>
                  </a:lnTo>
                  <a:cubicBezTo>
                    <a:pt x="5145" y="12184"/>
                    <a:pt x="5349" y="12348"/>
                    <a:pt x="5657" y="12348"/>
                  </a:cubicBezTo>
                  <a:cubicBezTo>
                    <a:pt x="5800" y="12348"/>
                    <a:pt x="5966" y="12313"/>
                    <a:pt x="6144" y="12209"/>
                  </a:cubicBezTo>
                  <a:cubicBezTo>
                    <a:pt x="6634" y="12047"/>
                    <a:pt x="6799" y="11577"/>
                    <a:pt x="6799" y="11577"/>
                  </a:cubicBezTo>
                  <a:lnTo>
                    <a:pt x="1383" y="55"/>
                  </a:lnTo>
                  <a:cubicBezTo>
                    <a:pt x="1383" y="55"/>
                    <a:pt x="1266" y="1"/>
                    <a:pt x="1081" y="1"/>
                  </a:cubicBezTo>
                  <a:close/>
                </a:path>
              </a:pathLst>
            </a:custGeom>
            <a:solidFill>
              <a:srgbClr val="FEBF7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29" name="Google Shape;1360;p34">
              <a:extLst>
                <a:ext uri="{FF2B5EF4-FFF2-40B4-BE49-F238E27FC236}">
                  <a16:creationId xmlns:a16="http://schemas.microsoft.com/office/drawing/2014/main" id="{AF842AEF-A493-2E13-BAFD-AB51DFC089DB}"/>
                </a:ext>
              </a:extLst>
            </p:cNvPr>
            <p:cNvSpPr/>
            <p:nvPr/>
          </p:nvSpPr>
          <p:spPr>
            <a:xfrm>
              <a:off x="834008" y="4518180"/>
              <a:ext cx="165536" cy="248779"/>
            </a:xfrm>
            <a:custGeom>
              <a:avLst/>
              <a:gdLst/>
              <a:ahLst/>
              <a:cxnLst/>
              <a:rect l="l" t="t" r="r" b="b"/>
              <a:pathLst>
                <a:path w="4013" h="6031" extrusionOk="0">
                  <a:moveTo>
                    <a:pt x="634" y="0"/>
                  </a:moveTo>
                  <a:cubicBezTo>
                    <a:pt x="634" y="0"/>
                    <a:pt x="246" y="672"/>
                    <a:pt x="147" y="954"/>
                  </a:cubicBezTo>
                  <a:cubicBezTo>
                    <a:pt x="50" y="1236"/>
                    <a:pt x="0" y="1528"/>
                    <a:pt x="198" y="1680"/>
                  </a:cubicBezTo>
                  <a:cubicBezTo>
                    <a:pt x="395" y="1833"/>
                    <a:pt x="1142" y="2774"/>
                    <a:pt x="1432" y="3217"/>
                  </a:cubicBezTo>
                  <a:cubicBezTo>
                    <a:pt x="1724" y="3660"/>
                    <a:pt x="2349" y="6030"/>
                    <a:pt x="2515" y="6030"/>
                  </a:cubicBezTo>
                  <a:cubicBezTo>
                    <a:pt x="2515" y="6030"/>
                    <a:pt x="2516" y="6030"/>
                    <a:pt x="2516" y="6030"/>
                  </a:cubicBezTo>
                  <a:cubicBezTo>
                    <a:pt x="2681" y="6017"/>
                    <a:pt x="3320" y="5597"/>
                    <a:pt x="3461" y="5096"/>
                  </a:cubicBezTo>
                  <a:cubicBezTo>
                    <a:pt x="3604" y="4595"/>
                    <a:pt x="4013" y="3255"/>
                    <a:pt x="3777" y="2715"/>
                  </a:cubicBezTo>
                  <a:cubicBezTo>
                    <a:pt x="3539" y="2173"/>
                    <a:pt x="2939" y="1219"/>
                    <a:pt x="2491" y="864"/>
                  </a:cubicBezTo>
                  <a:cubicBezTo>
                    <a:pt x="2043" y="511"/>
                    <a:pt x="1379" y="361"/>
                    <a:pt x="634" y="0"/>
                  </a:cubicBezTo>
                  <a:close/>
                </a:path>
              </a:pathLst>
            </a:custGeom>
            <a:solidFill>
              <a:srgbClr val="FFC8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30" name="Google Shape;1361;p34">
              <a:extLst>
                <a:ext uri="{FF2B5EF4-FFF2-40B4-BE49-F238E27FC236}">
                  <a16:creationId xmlns:a16="http://schemas.microsoft.com/office/drawing/2014/main" id="{2528D5CE-B724-0230-D5FE-9673905561BE}"/>
                </a:ext>
              </a:extLst>
            </p:cNvPr>
            <p:cNvSpPr/>
            <p:nvPr/>
          </p:nvSpPr>
          <p:spPr>
            <a:xfrm>
              <a:off x="795810" y="4568753"/>
              <a:ext cx="163474" cy="250057"/>
            </a:xfrm>
            <a:custGeom>
              <a:avLst/>
              <a:gdLst/>
              <a:ahLst/>
              <a:cxnLst/>
              <a:rect l="l" t="t" r="r" b="b"/>
              <a:pathLst>
                <a:path w="3963" h="6062" extrusionOk="0">
                  <a:moveTo>
                    <a:pt x="966" y="0"/>
                  </a:moveTo>
                  <a:cubicBezTo>
                    <a:pt x="745" y="0"/>
                    <a:pt x="494" y="25"/>
                    <a:pt x="225" y="75"/>
                  </a:cubicBezTo>
                  <a:cubicBezTo>
                    <a:pt x="225" y="75"/>
                    <a:pt x="1" y="1017"/>
                    <a:pt x="35" y="1259"/>
                  </a:cubicBezTo>
                  <a:cubicBezTo>
                    <a:pt x="71" y="1498"/>
                    <a:pt x="475" y="1758"/>
                    <a:pt x="698" y="1944"/>
                  </a:cubicBezTo>
                  <a:cubicBezTo>
                    <a:pt x="919" y="2132"/>
                    <a:pt x="2079" y="3440"/>
                    <a:pt x="2138" y="3627"/>
                  </a:cubicBezTo>
                  <a:cubicBezTo>
                    <a:pt x="2200" y="3814"/>
                    <a:pt x="2305" y="5020"/>
                    <a:pt x="2483" y="5406"/>
                  </a:cubicBezTo>
                  <a:cubicBezTo>
                    <a:pt x="2660" y="5792"/>
                    <a:pt x="2880" y="5984"/>
                    <a:pt x="3174" y="6048"/>
                  </a:cubicBezTo>
                  <a:cubicBezTo>
                    <a:pt x="3214" y="6057"/>
                    <a:pt x="3256" y="6062"/>
                    <a:pt x="3298" y="6062"/>
                  </a:cubicBezTo>
                  <a:cubicBezTo>
                    <a:pt x="3562" y="6062"/>
                    <a:pt x="3842" y="5893"/>
                    <a:pt x="3865" y="5634"/>
                  </a:cubicBezTo>
                  <a:cubicBezTo>
                    <a:pt x="3893" y="5335"/>
                    <a:pt x="3733" y="4945"/>
                    <a:pt x="3731" y="4583"/>
                  </a:cubicBezTo>
                  <a:cubicBezTo>
                    <a:pt x="3730" y="4221"/>
                    <a:pt x="3963" y="2469"/>
                    <a:pt x="3613" y="1923"/>
                  </a:cubicBezTo>
                  <a:cubicBezTo>
                    <a:pt x="3261" y="1380"/>
                    <a:pt x="1927" y="264"/>
                    <a:pt x="1645" y="122"/>
                  </a:cubicBezTo>
                  <a:cubicBezTo>
                    <a:pt x="1485" y="41"/>
                    <a:pt x="1250" y="0"/>
                    <a:pt x="966" y="0"/>
                  </a:cubicBezTo>
                  <a:close/>
                </a:path>
              </a:pathLst>
            </a:custGeom>
            <a:solidFill>
              <a:srgbClr val="FFC8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31" name="Google Shape;1362;p34">
              <a:extLst>
                <a:ext uri="{FF2B5EF4-FFF2-40B4-BE49-F238E27FC236}">
                  <a16:creationId xmlns:a16="http://schemas.microsoft.com/office/drawing/2014/main" id="{82E06496-A996-FC42-5207-EBFB5DC1F829}"/>
                </a:ext>
              </a:extLst>
            </p:cNvPr>
            <p:cNvSpPr/>
            <p:nvPr/>
          </p:nvSpPr>
          <p:spPr>
            <a:xfrm>
              <a:off x="97365" y="4556708"/>
              <a:ext cx="687803" cy="526309"/>
            </a:xfrm>
            <a:custGeom>
              <a:avLst/>
              <a:gdLst/>
              <a:ahLst/>
              <a:cxnLst/>
              <a:rect l="l" t="t" r="r" b="b"/>
              <a:pathLst>
                <a:path w="16674" h="12759" extrusionOk="0">
                  <a:moveTo>
                    <a:pt x="12729" y="0"/>
                  </a:moveTo>
                  <a:cubicBezTo>
                    <a:pt x="11946" y="0"/>
                    <a:pt x="1844" y="5357"/>
                    <a:pt x="1844" y="5357"/>
                  </a:cubicBezTo>
                  <a:cubicBezTo>
                    <a:pt x="364" y="6600"/>
                    <a:pt x="0" y="9000"/>
                    <a:pt x="413" y="10353"/>
                  </a:cubicBezTo>
                  <a:cubicBezTo>
                    <a:pt x="824" y="11689"/>
                    <a:pt x="1638" y="12759"/>
                    <a:pt x="3214" y="12759"/>
                  </a:cubicBezTo>
                  <a:cubicBezTo>
                    <a:pt x="3235" y="12759"/>
                    <a:pt x="3255" y="12759"/>
                    <a:pt x="3276" y="12758"/>
                  </a:cubicBezTo>
                  <a:cubicBezTo>
                    <a:pt x="4893" y="12731"/>
                    <a:pt x="15755" y="8167"/>
                    <a:pt x="16031" y="7918"/>
                  </a:cubicBezTo>
                  <a:cubicBezTo>
                    <a:pt x="16309" y="7667"/>
                    <a:pt x="16673" y="6058"/>
                    <a:pt x="15682" y="3462"/>
                  </a:cubicBezTo>
                  <a:cubicBezTo>
                    <a:pt x="14690" y="868"/>
                    <a:pt x="13512" y="0"/>
                    <a:pt x="12729"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32" name="Google Shape;1363;p34">
              <a:extLst>
                <a:ext uri="{FF2B5EF4-FFF2-40B4-BE49-F238E27FC236}">
                  <a16:creationId xmlns:a16="http://schemas.microsoft.com/office/drawing/2014/main" id="{2F55BC8C-3BE3-C310-835A-AE5B81332A23}"/>
                </a:ext>
              </a:extLst>
            </p:cNvPr>
            <p:cNvSpPr/>
            <p:nvPr/>
          </p:nvSpPr>
          <p:spPr>
            <a:xfrm>
              <a:off x="776629" y="4613344"/>
              <a:ext cx="143839" cy="192844"/>
            </a:xfrm>
            <a:custGeom>
              <a:avLst/>
              <a:gdLst/>
              <a:ahLst/>
              <a:cxnLst/>
              <a:rect l="l" t="t" r="r" b="b"/>
              <a:pathLst>
                <a:path w="3487" h="4675" extrusionOk="0">
                  <a:moveTo>
                    <a:pt x="951" y="0"/>
                  </a:moveTo>
                  <a:cubicBezTo>
                    <a:pt x="710" y="0"/>
                    <a:pt x="465" y="25"/>
                    <a:pt x="350" y="86"/>
                  </a:cubicBezTo>
                  <a:cubicBezTo>
                    <a:pt x="105" y="217"/>
                    <a:pt x="0" y="1296"/>
                    <a:pt x="628" y="1857"/>
                  </a:cubicBezTo>
                  <a:cubicBezTo>
                    <a:pt x="628" y="1857"/>
                    <a:pt x="960" y="2019"/>
                    <a:pt x="1152" y="2089"/>
                  </a:cubicBezTo>
                  <a:cubicBezTo>
                    <a:pt x="1342" y="2161"/>
                    <a:pt x="1702" y="2627"/>
                    <a:pt x="1757" y="2857"/>
                  </a:cubicBezTo>
                  <a:cubicBezTo>
                    <a:pt x="1812" y="3085"/>
                    <a:pt x="1734" y="4014"/>
                    <a:pt x="2009" y="4320"/>
                  </a:cubicBezTo>
                  <a:cubicBezTo>
                    <a:pt x="2235" y="4573"/>
                    <a:pt x="2474" y="4675"/>
                    <a:pt x="2708" y="4675"/>
                  </a:cubicBezTo>
                  <a:cubicBezTo>
                    <a:pt x="2757" y="4675"/>
                    <a:pt x="2807" y="4670"/>
                    <a:pt x="2856" y="4661"/>
                  </a:cubicBezTo>
                  <a:cubicBezTo>
                    <a:pt x="3134" y="4612"/>
                    <a:pt x="3190" y="4278"/>
                    <a:pt x="3183" y="3963"/>
                  </a:cubicBezTo>
                  <a:cubicBezTo>
                    <a:pt x="3176" y="3647"/>
                    <a:pt x="3487" y="1948"/>
                    <a:pt x="3265" y="1672"/>
                  </a:cubicBezTo>
                  <a:cubicBezTo>
                    <a:pt x="3042" y="1395"/>
                    <a:pt x="1693" y="165"/>
                    <a:pt x="1561" y="77"/>
                  </a:cubicBezTo>
                  <a:cubicBezTo>
                    <a:pt x="1491" y="32"/>
                    <a:pt x="1223" y="0"/>
                    <a:pt x="951" y="0"/>
                  </a:cubicBezTo>
                  <a:close/>
                </a:path>
              </a:pathLst>
            </a:custGeom>
            <a:solidFill>
              <a:srgbClr val="FFC8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33" name="Google Shape;1364;p34">
              <a:extLst>
                <a:ext uri="{FF2B5EF4-FFF2-40B4-BE49-F238E27FC236}">
                  <a16:creationId xmlns:a16="http://schemas.microsoft.com/office/drawing/2014/main" id="{D36AF811-32BE-8B65-F583-2662EF60710D}"/>
                </a:ext>
              </a:extLst>
            </p:cNvPr>
            <p:cNvSpPr/>
            <p:nvPr/>
          </p:nvSpPr>
          <p:spPr>
            <a:xfrm>
              <a:off x="833636" y="4613715"/>
              <a:ext cx="81469" cy="172590"/>
            </a:xfrm>
            <a:custGeom>
              <a:avLst/>
              <a:gdLst/>
              <a:ahLst/>
              <a:cxnLst/>
              <a:rect l="l" t="t" r="r" b="b"/>
              <a:pathLst>
                <a:path w="1975" h="4184" extrusionOk="0">
                  <a:moveTo>
                    <a:pt x="3" y="0"/>
                  </a:moveTo>
                  <a:cubicBezTo>
                    <a:pt x="2" y="0"/>
                    <a:pt x="2" y="1"/>
                    <a:pt x="2" y="1"/>
                  </a:cubicBezTo>
                  <a:cubicBezTo>
                    <a:pt x="1" y="4"/>
                    <a:pt x="2" y="4"/>
                    <a:pt x="2" y="4"/>
                  </a:cubicBezTo>
                  <a:cubicBezTo>
                    <a:pt x="142" y="36"/>
                    <a:pt x="338" y="191"/>
                    <a:pt x="564" y="372"/>
                  </a:cubicBezTo>
                  <a:cubicBezTo>
                    <a:pt x="651" y="441"/>
                    <a:pt x="742" y="513"/>
                    <a:pt x="838" y="585"/>
                  </a:cubicBezTo>
                  <a:cubicBezTo>
                    <a:pt x="925" y="653"/>
                    <a:pt x="1235" y="894"/>
                    <a:pt x="1509" y="1199"/>
                  </a:cubicBezTo>
                  <a:cubicBezTo>
                    <a:pt x="1635" y="1338"/>
                    <a:pt x="1733" y="1471"/>
                    <a:pt x="1804" y="1594"/>
                  </a:cubicBezTo>
                  <a:cubicBezTo>
                    <a:pt x="1886" y="1736"/>
                    <a:pt x="1932" y="1867"/>
                    <a:pt x="1939" y="1982"/>
                  </a:cubicBezTo>
                  <a:cubicBezTo>
                    <a:pt x="1970" y="2468"/>
                    <a:pt x="1724" y="4167"/>
                    <a:pt x="1722" y="4184"/>
                  </a:cubicBezTo>
                  <a:cubicBezTo>
                    <a:pt x="1726" y="4166"/>
                    <a:pt x="1975" y="2468"/>
                    <a:pt x="1941" y="1982"/>
                  </a:cubicBezTo>
                  <a:cubicBezTo>
                    <a:pt x="1934" y="1866"/>
                    <a:pt x="1889" y="1735"/>
                    <a:pt x="1805" y="1592"/>
                  </a:cubicBezTo>
                  <a:cubicBezTo>
                    <a:pt x="1735" y="1468"/>
                    <a:pt x="1635" y="1337"/>
                    <a:pt x="1511" y="1197"/>
                  </a:cubicBezTo>
                  <a:cubicBezTo>
                    <a:pt x="1237" y="892"/>
                    <a:pt x="926" y="650"/>
                    <a:pt x="839" y="583"/>
                  </a:cubicBezTo>
                  <a:cubicBezTo>
                    <a:pt x="742" y="511"/>
                    <a:pt x="651" y="438"/>
                    <a:pt x="565" y="370"/>
                  </a:cubicBezTo>
                  <a:cubicBezTo>
                    <a:pt x="340" y="190"/>
                    <a:pt x="143" y="35"/>
                    <a:pt x="5" y="1"/>
                  </a:cubicBezTo>
                  <a:cubicBezTo>
                    <a:pt x="4" y="0"/>
                    <a:pt x="4" y="0"/>
                    <a:pt x="3" y="0"/>
                  </a:cubicBezTo>
                  <a:close/>
                  <a:moveTo>
                    <a:pt x="1723" y="4183"/>
                  </a:moveTo>
                  <a:cubicBezTo>
                    <a:pt x="1723" y="4183"/>
                    <a:pt x="1723" y="4183"/>
                    <a:pt x="1722" y="4184"/>
                  </a:cubicBezTo>
                  <a:cubicBezTo>
                    <a:pt x="1723" y="4184"/>
                    <a:pt x="1723" y="4183"/>
                    <a:pt x="1723" y="4183"/>
                  </a:cubicBezTo>
                  <a:close/>
                </a:path>
              </a:pathLst>
            </a:custGeom>
            <a:solidFill>
              <a:srgbClr val="862F3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34" name="Google Shape;1365;p34">
              <a:extLst>
                <a:ext uri="{FF2B5EF4-FFF2-40B4-BE49-F238E27FC236}">
                  <a16:creationId xmlns:a16="http://schemas.microsoft.com/office/drawing/2014/main" id="{A0BC3020-F1FF-7D6A-C860-4C65C5F0E01E}"/>
                </a:ext>
              </a:extLst>
            </p:cNvPr>
            <p:cNvSpPr/>
            <p:nvPr/>
          </p:nvSpPr>
          <p:spPr>
            <a:xfrm>
              <a:off x="104089" y="4726493"/>
              <a:ext cx="678439" cy="356606"/>
            </a:xfrm>
            <a:custGeom>
              <a:avLst/>
              <a:gdLst/>
              <a:ahLst/>
              <a:cxnLst/>
              <a:rect l="l" t="t" r="r" b="b"/>
              <a:pathLst>
                <a:path w="16447" h="8645" extrusionOk="0">
                  <a:moveTo>
                    <a:pt x="15747" y="1"/>
                  </a:moveTo>
                  <a:cubicBezTo>
                    <a:pt x="14562" y="512"/>
                    <a:pt x="3985" y="5060"/>
                    <a:pt x="2601" y="5198"/>
                  </a:cubicBezTo>
                  <a:cubicBezTo>
                    <a:pt x="2435" y="5215"/>
                    <a:pt x="2273" y="5224"/>
                    <a:pt x="2118" y="5224"/>
                  </a:cubicBezTo>
                  <a:cubicBezTo>
                    <a:pt x="1079" y="5224"/>
                    <a:pt x="325" y="4798"/>
                    <a:pt x="442" y="3085"/>
                  </a:cubicBezTo>
                  <a:lnTo>
                    <a:pt x="442" y="3085"/>
                  </a:lnTo>
                  <a:cubicBezTo>
                    <a:pt x="37" y="4191"/>
                    <a:pt x="1" y="5410"/>
                    <a:pt x="255" y="6238"/>
                  </a:cubicBezTo>
                  <a:cubicBezTo>
                    <a:pt x="666" y="7574"/>
                    <a:pt x="1478" y="8644"/>
                    <a:pt x="3054" y="8644"/>
                  </a:cubicBezTo>
                  <a:cubicBezTo>
                    <a:pt x="3075" y="8644"/>
                    <a:pt x="3095" y="8644"/>
                    <a:pt x="3116" y="8644"/>
                  </a:cubicBezTo>
                  <a:cubicBezTo>
                    <a:pt x="4734" y="8615"/>
                    <a:pt x="15593" y="4053"/>
                    <a:pt x="15871" y="3803"/>
                  </a:cubicBezTo>
                  <a:cubicBezTo>
                    <a:pt x="16122" y="3573"/>
                    <a:pt x="16447" y="2212"/>
                    <a:pt x="15747" y="1"/>
                  </a:cubicBezTo>
                  <a:close/>
                </a:path>
              </a:pathLst>
            </a:custGeom>
            <a:solidFill>
              <a:srgbClr val="D9E6F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35" name="Google Shape;1366;p34">
              <a:extLst>
                <a:ext uri="{FF2B5EF4-FFF2-40B4-BE49-F238E27FC236}">
                  <a16:creationId xmlns:a16="http://schemas.microsoft.com/office/drawing/2014/main" id="{CA984EB1-F0BC-AEA8-CEA2-C4C76FE78EC4}"/>
                </a:ext>
              </a:extLst>
            </p:cNvPr>
            <p:cNvSpPr/>
            <p:nvPr/>
          </p:nvSpPr>
          <p:spPr>
            <a:xfrm>
              <a:off x="370358" y="4025243"/>
              <a:ext cx="206704" cy="435930"/>
            </a:xfrm>
            <a:custGeom>
              <a:avLst/>
              <a:gdLst/>
              <a:ahLst/>
              <a:cxnLst/>
              <a:rect l="l" t="t" r="r" b="b"/>
              <a:pathLst>
                <a:path w="5011" h="10568" extrusionOk="0">
                  <a:moveTo>
                    <a:pt x="0" y="0"/>
                  </a:moveTo>
                  <a:cubicBezTo>
                    <a:pt x="0" y="1"/>
                    <a:pt x="964" y="1321"/>
                    <a:pt x="1781" y="2450"/>
                  </a:cubicBezTo>
                  <a:cubicBezTo>
                    <a:pt x="2598" y="3580"/>
                    <a:pt x="4777" y="6070"/>
                    <a:pt x="4982" y="10568"/>
                  </a:cubicBezTo>
                  <a:cubicBezTo>
                    <a:pt x="4982" y="10568"/>
                    <a:pt x="5010" y="7007"/>
                    <a:pt x="4083" y="5202"/>
                  </a:cubicBezTo>
                  <a:cubicBezTo>
                    <a:pt x="3159" y="3401"/>
                    <a:pt x="1" y="1"/>
                    <a:pt x="0" y="0"/>
                  </a:cubicBezTo>
                  <a:close/>
                </a:path>
              </a:pathLst>
            </a:custGeom>
            <a:solidFill>
              <a:srgbClr val="274590">
                <a:alpha val="1488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36" name="Google Shape;1367;p34">
              <a:extLst>
                <a:ext uri="{FF2B5EF4-FFF2-40B4-BE49-F238E27FC236}">
                  <a16:creationId xmlns:a16="http://schemas.microsoft.com/office/drawing/2014/main" id="{F42E4CDC-F9DD-DF17-35ED-E48E4B98EB40}"/>
                </a:ext>
              </a:extLst>
            </p:cNvPr>
            <p:cNvSpPr/>
            <p:nvPr/>
          </p:nvSpPr>
          <p:spPr>
            <a:xfrm>
              <a:off x="102109" y="4678313"/>
              <a:ext cx="284584" cy="179314"/>
            </a:xfrm>
            <a:custGeom>
              <a:avLst/>
              <a:gdLst/>
              <a:ahLst/>
              <a:cxnLst/>
              <a:rect l="l" t="t" r="r" b="b"/>
              <a:pathLst>
                <a:path w="6899" h="4347" extrusionOk="0">
                  <a:moveTo>
                    <a:pt x="6898" y="1"/>
                  </a:moveTo>
                  <a:lnTo>
                    <a:pt x="6898" y="1"/>
                  </a:lnTo>
                  <a:cubicBezTo>
                    <a:pt x="6898" y="1"/>
                    <a:pt x="2728" y="1368"/>
                    <a:pt x="1364" y="2031"/>
                  </a:cubicBezTo>
                  <a:cubicBezTo>
                    <a:pt x="1" y="2695"/>
                    <a:pt x="442" y="4346"/>
                    <a:pt x="442" y="4346"/>
                  </a:cubicBezTo>
                  <a:cubicBezTo>
                    <a:pt x="442" y="4346"/>
                    <a:pt x="788" y="3280"/>
                    <a:pt x="1341" y="2892"/>
                  </a:cubicBezTo>
                  <a:cubicBezTo>
                    <a:pt x="1896" y="2505"/>
                    <a:pt x="4185" y="1087"/>
                    <a:pt x="6898" y="1"/>
                  </a:cubicBezTo>
                  <a:close/>
                </a:path>
              </a:pathLst>
            </a:custGeom>
            <a:solidFill>
              <a:srgbClr val="274590">
                <a:alpha val="1488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37" name="Google Shape;1368;p34">
              <a:extLst>
                <a:ext uri="{FF2B5EF4-FFF2-40B4-BE49-F238E27FC236}">
                  <a16:creationId xmlns:a16="http://schemas.microsoft.com/office/drawing/2014/main" id="{E0B0A8F2-2A82-0F6C-4053-40ADEA1CB9BE}"/>
                </a:ext>
              </a:extLst>
            </p:cNvPr>
            <p:cNvSpPr/>
            <p:nvPr/>
          </p:nvSpPr>
          <p:spPr>
            <a:xfrm>
              <a:off x="466883" y="4887244"/>
              <a:ext cx="473261" cy="131794"/>
            </a:xfrm>
            <a:custGeom>
              <a:avLst/>
              <a:gdLst/>
              <a:ahLst/>
              <a:cxnLst/>
              <a:rect l="l" t="t" r="r" b="b"/>
              <a:pathLst>
                <a:path w="11473" h="3195" extrusionOk="0">
                  <a:moveTo>
                    <a:pt x="11472" y="1"/>
                  </a:moveTo>
                  <a:lnTo>
                    <a:pt x="11472" y="1"/>
                  </a:lnTo>
                  <a:cubicBezTo>
                    <a:pt x="11472" y="1"/>
                    <a:pt x="11252" y="100"/>
                    <a:pt x="10902" y="249"/>
                  </a:cubicBezTo>
                  <a:lnTo>
                    <a:pt x="10902" y="249"/>
                  </a:lnTo>
                  <a:cubicBezTo>
                    <a:pt x="11294" y="98"/>
                    <a:pt x="11472" y="1"/>
                    <a:pt x="11472" y="1"/>
                  </a:cubicBezTo>
                  <a:close/>
                  <a:moveTo>
                    <a:pt x="10902" y="249"/>
                  </a:moveTo>
                  <a:lnTo>
                    <a:pt x="10902" y="249"/>
                  </a:lnTo>
                  <a:cubicBezTo>
                    <a:pt x="10531" y="392"/>
                    <a:pt x="9969" y="583"/>
                    <a:pt x="9187" y="788"/>
                  </a:cubicBezTo>
                  <a:cubicBezTo>
                    <a:pt x="7984" y="1101"/>
                    <a:pt x="5936" y="1141"/>
                    <a:pt x="4981" y="1141"/>
                  </a:cubicBezTo>
                  <a:cubicBezTo>
                    <a:pt x="4660" y="1141"/>
                    <a:pt x="4462" y="1136"/>
                    <a:pt x="4462" y="1136"/>
                  </a:cubicBezTo>
                  <a:cubicBezTo>
                    <a:pt x="4462" y="1136"/>
                    <a:pt x="1522" y="2567"/>
                    <a:pt x="1" y="3181"/>
                  </a:cubicBezTo>
                  <a:cubicBezTo>
                    <a:pt x="1" y="3181"/>
                    <a:pt x="137" y="3194"/>
                    <a:pt x="365" y="3194"/>
                  </a:cubicBezTo>
                  <a:cubicBezTo>
                    <a:pt x="774" y="3194"/>
                    <a:pt x="1477" y="3150"/>
                    <a:pt x="2226" y="2904"/>
                  </a:cubicBezTo>
                  <a:cubicBezTo>
                    <a:pt x="3395" y="2523"/>
                    <a:pt x="4462" y="1938"/>
                    <a:pt x="4462" y="1938"/>
                  </a:cubicBezTo>
                  <a:cubicBezTo>
                    <a:pt x="4462" y="1938"/>
                    <a:pt x="6000" y="1809"/>
                    <a:pt x="7530" y="1447"/>
                  </a:cubicBezTo>
                  <a:cubicBezTo>
                    <a:pt x="8598" y="1196"/>
                    <a:pt x="10094" y="591"/>
                    <a:pt x="10902" y="249"/>
                  </a:cubicBezTo>
                  <a:close/>
                </a:path>
              </a:pathLst>
            </a:custGeom>
            <a:solidFill>
              <a:srgbClr val="274590">
                <a:alpha val="1488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38" name="Google Shape;1369;p34">
              <a:extLst>
                <a:ext uri="{FF2B5EF4-FFF2-40B4-BE49-F238E27FC236}">
                  <a16:creationId xmlns:a16="http://schemas.microsoft.com/office/drawing/2014/main" id="{2375DB74-8BBA-F00D-9EF6-8CDBF76162E7}"/>
                </a:ext>
              </a:extLst>
            </p:cNvPr>
            <p:cNvSpPr/>
            <p:nvPr/>
          </p:nvSpPr>
          <p:spPr>
            <a:xfrm>
              <a:off x="1219571" y="3977516"/>
              <a:ext cx="144952" cy="242138"/>
            </a:xfrm>
            <a:custGeom>
              <a:avLst/>
              <a:gdLst/>
              <a:ahLst/>
              <a:cxnLst/>
              <a:rect l="l" t="t" r="r" b="b"/>
              <a:pathLst>
                <a:path w="3514" h="5870" extrusionOk="0">
                  <a:moveTo>
                    <a:pt x="0" y="1"/>
                  </a:moveTo>
                  <a:lnTo>
                    <a:pt x="0" y="1"/>
                  </a:lnTo>
                  <a:cubicBezTo>
                    <a:pt x="1965" y="2620"/>
                    <a:pt x="2754" y="4433"/>
                    <a:pt x="2796" y="4953"/>
                  </a:cubicBezTo>
                  <a:cubicBezTo>
                    <a:pt x="2840" y="5470"/>
                    <a:pt x="2630" y="5870"/>
                    <a:pt x="2630" y="5870"/>
                  </a:cubicBezTo>
                  <a:cubicBezTo>
                    <a:pt x="2630" y="5870"/>
                    <a:pt x="3513" y="5576"/>
                    <a:pt x="3206" y="4419"/>
                  </a:cubicBezTo>
                  <a:cubicBezTo>
                    <a:pt x="2899" y="3263"/>
                    <a:pt x="1" y="1"/>
                    <a:pt x="0" y="1"/>
                  </a:cubicBezTo>
                  <a:close/>
                </a:path>
              </a:pathLst>
            </a:custGeom>
            <a:solidFill>
              <a:srgbClr val="274590">
                <a:alpha val="1488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39" name="Google Shape;1370;p34">
              <a:extLst>
                <a:ext uri="{FF2B5EF4-FFF2-40B4-BE49-F238E27FC236}">
                  <a16:creationId xmlns:a16="http://schemas.microsoft.com/office/drawing/2014/main" id="{C62E74F5-9475-E988-A40A-B120327F21BD}"/>
                </a:ext>
              </a:extLst>
            </p:cNvPr>
            <p:cNvSpPr/>
            <p:nvPr/>
          </p:nvSpPr>
          <p:spPr>
            <a:xfrm>
              <a:off x="200201" y="4641971"/>
              <a:ext cx="167846" cy="39518"/>
            </a:xfrm>
            <a:custGeom>
              <a:avLst/>
              <a:gdLst/>
              <a:ahLst/>
              <a:cxnLst/>
              <a:rect l="l" t="t" r="r" b="b"/>
              <a:pathLst>
                <a:path w="4069" h="958" extrusionOk="0">
                  <a:moveTo>
                    <a:pt x="1673" y="1"/>
                  </a:moveTo>
                  <a:cubicBezTo>
                    <a:pt x="1633" y="1"/>
                    <a:pt x="1593" y="2"/>
                    <a:pt x="1553" y="4"/>
                  </a:cubicBezTo>
                  <a:cubicBezTo>
                    <a:pt x="332" y="75"/>
                    <a:pt x="0" y="720"/>
                    <a:pt x="0" y="720"/>
                  </a:cubicBezTo>
                  <a:cubicBezTo>
                    <a:pt x="0" y="720"/>
                    <a:pt x="767" y="507"/>
                    <a:pt x="1779" y="507"/>
                  </a:cubicBezTo>
                  <a:cubicBezTo>
                    <a:pt x="2483" y="507"/>
                    <a:pt x="3305" y="610"/>
                    <a:pt x="4069" y="958"/>
                  </a:cubicBezTo>
                  <a:cubicBezTo>
                    <a:pt x="4069" y="958"/>
                    <a:pt x="2860" y="1"/>
                    <a:pt x="1673" y="1"/>
                  </a:cubicBezTo>
                  <a:close/>
                </a:path>
              </a:pathLst>
            </a:custGeom>
            <a:solidFill>
              <a:srgbClr val="274590">
                <a:alpha val="1488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40" name="Google Shape;1371;p34">
              <a:extLst>
                <a:ext uri="{FF2B5EF4-FFF2-40B4-BE49-F238E27FC236}">
                  <a16:creationId xmlns:a16="http://schemas.microsoft.com/office/drawing/2014/main" id="{249F400E-29B8-0198-89D8-1B4554E3DF84}"/>
                </a:ext>
              </a:extLst>
            </p:cNvPr>
            <p:cNvSpPr/>
            <p:nvPr/>
          </p:nvSpPr>
          <p:spPr>
            <a:xfrm>
              <a:off x="853973" y="4569660"/>
              <a:ext cx="99619" cy="186697"/>
            </a:xfrm>
            <a:custGeom>
              <a:avLst/>
              <a:gdLst/>
              <a:ahLst/>
              <a:cxnLst/>
              <a:rect l="l" t="t" r="r" b="b"/>
              <a:pathLst>
                <a:path w="2415" h="4526" extrusionOk="0">
                  <a:moveTo>
                    <a:pt x="2" y="1"/>
                  </a:moveTo>
                  <a:cubicBezTo>
                    <a:pt x="0" y="1"/>
                    <a:pt x="0" y="2"/>
                    <a:pt x="0" y="2"/>
                  </a:cubicBezTo>
                  <a:cubicBezTo>
                    <a:pt x="0" y="4"/>
                    <a:pt x="2" y="4"/>
                    <a:pt x="2" y="4"/>
                  </a:cubicBezTo>
                  <a:cubicBezTo>
                    <a:pt x="178" y="29"/>
                    <a:pt x="672" y="361"/>
                    <a:pt x="1177" y="789"/>
                  </a:cubicBezTo>
                  <a:cubicBezTo>
                    <a:pt x="1438" y="1011"/>
                    <a:pt x="1675" y="1238"/>
                    <a:pt x="1863" y="1443"/>
                  </a:cubicBezTo>
                  <a:cubicBezTo>
                    <a:pt x="2077" y="1678"/>
                    <a:pt x="2218" y="1877"/>
                    <a:pt x="2282" y="2034"/>
                  </a:cubicBezTo>
                  <a:cubicBezTo>
                    <a:pt x="2344" y="2186"/>
                    <a:pt x="2383" y="2412"/>
                    <a:pt x="2399" y="2704"/>
                  </a:cubicBezTo>
                  <a:cubicBezTo>
                    <a:pt x="2411" y="2938"/>
                    <a:pt x="2409" y="3216"/>
                    <a:pt x="2392" y="3529"/>
                  </a:cubicBezTo>
                  <a:cubicBezTo>
                    <a:pt x="2362" y="4063"/>
                    <a:pt x="2299" y="4521"/>
                    <a:pt x="2299" y="4525"/>
                  </a:cubicBezTo>
                  <a:cubicBezTo>
                    <a:pt x="2300" y="4521"/>
                    <a:pt x="2363" y="4064"/>
                    <a:pt x="2395" y="3531"/>
                  </a:cubicBezTo>
                  <a:cubicBezTo>
                    <a:pt x="2413" y="3217"/>
                    <a:pt x="2414" y="2941"/>
                    <a:pt x="2402" y="2705"/>
                  </a:cubicBezTo>
                  <a:cubicBezTo>
                    <a:pt x="2387" y="2413"/>
                    <a:pt x="2348" y="2186"/>
                    <a:pt x="2286" y="2034"/>
                  </a:cubicBezTo>
                  <a:cubicBezTo>
                    <a:pt x="2221" y="1877"/>
                    <a:pt x="2080" y="1678"/>
                    <a:pt x="1864" y="1441"/>
                  </a:cubicBezTo>
                  <a:cubicBezTo>
                    <a:pt x="1678" y="1237"/>
                    <a:pt x="1441" y="1010"/>
                    <a:pt x="1178" y="787"/>
                  </a:cubicBezTo>
                  <a:cubicBezTo>
                    <a:pt x="673" y="356"/>
                    <a:pt x="178" y="26"/>
                    <a:pt x="2" y="1"/>
                  </a:cubicBezTo>
                  <a:close/>
                </a:path>
              </a:pathLst>
            </a:custGeom>
            <a:solidFill>
              <a:srgbClr val="862F3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41" name="Google Shape;1372;p34">
              <a:extLst>
                <a:ext uri="{FF2B5EF4-FFF2-40B4-BE49-F238E27FC236}">
                  <a16:creationId xmlns:a16="http://schemas.microsoft.com/office/drawing/2014/main" id="{2D68C803-5CBD-F0B5-4120-331D29E675B3}"/>
                </a:ext>
              </a:extLst>
            </p:cNvPr>
            <p:cNvSpPr/>
            <p:nvPr/>
          </p:nvSpPr>
          <p:spPr>
            <a:xfrm>
              <a:off x="1405361" y="4320098"/>
              <a:ext cx="178530" cy="113726"/>
            </a:xfrm>
            <a:custGeom>
              <a:avLst/>
              <a:gdLst/>
              <a:ahLst/>
              <a:cxnLst/>
              <a:rect l="l" t="t" r="r" b="b"/>
              <a:pathLst>
                <a:path w="4328" h="2757" extrusionOk="0">
                  <a:moveTo>
                    <a:pt x="2414" y="0"/>
                  </a:moveTo>
                  <a:cubicBezTo>
                    <a:pt x="1905" y="0"/>
                    <a:pt x="1419" y="246"/>
                    <a:pt x="1087" y="654"/>
                  </a:cubicBezTo>
                  <a:cubicBezTo>
                    <a:pt x="516" y="1358"/>
                    <a:pt x="1" y="2601"/>
                    <a:pt x="1" y="2601"/>
                  </a:cubicBezTo>
                  <a:lnTo>
                    <a:pt x="3477" y="2756"/>
                  </a:lnTo>
                  <a:cubicBezTo>
                    <a:pt x="3477" y="2756"/>
                    <a:pt x="4328" y="1111"/>
                    <a:pt x="3510" y="420"/>
                  </a:cubicBezTo>
                  <a:cubicBezTo>
                    <a:pt x="3166" y="130"/>
                    <a:pt x="2784" y="0"/>
                    <a:pt x="2414" y="0"/>
                  </a:cubicBezTo>
                  <a:close/>
                </a:path>
              </a:pathLst>
            </a:custGeom>
            <a:solidFill>
              <a:srgbClr val="F0508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42" name="Google Shape;1373;p34">
              <a:extLst>
                <a:ext uri="{FF2B5EF4-FFF2-40B4-BE49-F238E27FC236}">
                  <a16:creationId xmlns:a16="http://schemas.microsoft.com/office/drawing/2014/main" id="{BB75E058-25B8-F34B-B11D-CCE459314BA3}"/>
                </a:ext>
              </a:extLst>
            </p:cNvPr>
            <p:cNvSpPr/>
            <p:nvPr/>
          </p:nvSpPr>
          <p:spPr>
            <a:xfrm>
              <a:off x="930367" y="4380570"/>
              <a:ext cx="868395" cy="704426"/>
            </a:xfrm>
            <a:custGeom>
              <a:avLst/>
              <a:gdLst/>
              <a:ahLst/>
              <a:cxnLst/>
              <a:rect l="l" t="t" r="r" b="b"/>
              <a:pathLst>
                <a:path w="21052" h="17077" extrusionOk="0">
                  <a:moveTo>
                    <a:pt x="8659" y="1"/>
                  </a:moveTo>
                  <a:lnTo>
                    <a:pt x="1" y="17076"/>
                  </a:lnTo>
                  <a:lnTo>
                    <a:pt x="12633" y="16903"/>
                  </a:lnTo>
                  <a:lnTo>
                    <a:pt x="21052" y="1061"/>
                  </a:lnTo>
                  <a:lnTo>
                    <a:pt x="8659"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43" name="Google Shape;1374;p34">
              <a:extLst>
                <a:ext uri="{FF2B5EF4-FFF2-40B4-BE49-F238E27FC236}">
                  <a16:creationId xmlns:a16="http://schemas.microsoft.com/office/drawing/2014/main" id="{9C60AFB9-695B-F225-27C4-D93DEEC7E2B8}"/>
                </a:ext>
              </a:extLst>
            </p:cNvPr>
            <p:cNvSpPr/>
            <p:nvPr/>
          </p:nvSpPr>
          <p:spPr>
            <a:xfrm>
              <a:off x="941959" y="4397194"/>
              <a:ext cx="868354" cy="704426"/>
            </a:xfrm>
            <a:custGeom>
              <a:avLst/>
              <a:gdLst/>
              <a:ahLst/>
              <a:cxnLst/>
              <a:rect l="l" t="t" r="r" b="b"/>
              <a:pathLst>
                <a:path w="21051" h="17077" extrusionOk="0">
                  <a:moveTo>
                    <a:pt x="8657" y="0"/>
                  </a:moveTo>
                  <a:lnTo>
                    <a:pt x="1" y="17077"/>
                  </a:lnTo>
                  <a:lnTo>
                    <a:pt x="1" y="17077"/>
                  </a:lnTo>
                  <a:lnTo>
                    <a:pt x="12633" y="16902"/>
                  </a:lnTo>
                  <a:lnTo>
                    <a:pt x="21050" y="1058"/>
                  </a:lnTo>
                  <a:lnTo>
                    <a:pt x="8657" y="0"/>
                  </a:lnTo>
                  <a:close/>
                </a:path>
              </a:pathLst>
            </a:custGeom>
            <a:solidFill>
              <a:srgbClr val="FEBF7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44" name="Google Shape;1375;p34">
              <a:extLst>
                <a:ext uri="{FF2B5EF4-FFF2-40B4-BE49-F238E27FC236}">
                  <a16:creationId xmlns:a16="http://schemas.microsoft.com/office/drawing/2014/main" id="{FB97F914-6400-F379-7323-FA13C6C4155D}"/>
                </a:ext>
              </a:extLst>
            </p:cNvPr>
            <p:cNvSpPr/>
            <p:nvPr/>
          </p:nvSpPr>
          <p:spPr>
            <a:xfrm>
              <a:off x="930450" y="4380653"/>
              <a:ext cx="368651" cy="720967"/>
            </a:xfrm>
            <a:custGeom>
              <a:avLst/>
              <a:gdLst/>
              <a:ahLst/>
              <a:cxnLst/>
              <a:rect l="l" t="t" r="r" b="b"/>
              <a:pathLst>
                <a:path w="8937" h="17478" extrusionOk="0">
                  <a:moveTo>
                    <a:pt x="8657" y="0"/>
                  </a:moveTo>
                  <a:lnTo>
                    <a:pt x="0" y="17076"/>
                  </a:lnTo>
                  <a:lnTo>
                    <a:pt x="280" y="17478"/>
                  </a:lnTo>
                  <a:lnTo>
                    <a:pt x="8936" y="402"/>
                  </a:lnTo>
                  <a:lnTo>
                    <a:pt x="8657" y="0"/>
                  </a:lnTo>
                  <a:close/>
                </a:path>
              </a:pathLst>
            </a:custGeom>
            <a:solidFill>
              <a:srgbClr val="FEBF7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45" name="Google Shape;1376;p34">
              <a:extLst>
                <a:ext uri="{FF2B5EF4-FFF2-40B4-BE49-F238E27FC236}">
                  <a16:creationId xmlns:a16="http://schemas.microsoft.com/office/drawing/2014/main" id="{0FC165C5-92BA-F24F-D69E-BE3ED3F8EF62}"/>
                </a:ext>
              </a:extLst>
            </p:cNvPr>
            <p:cNvSpPr/>
            <p:nvPr/>
          </p:nvSpPr>
          <p:spPr>
            <a:xfrm>
              <a:off x="1488068" y="4342661"/>
              <a:ext cx="40508" cy="40466"/>
            </a:xfrm>
            <a:custGeom>
              <a:avLst/>
              <a:gdLst/>
              <a:ahLst/>
              <a:cxnLst/>
              <a:rect l="l" t="t" r="r" b="b"/>
              <a:pathLst>
                <a:path w="982" h="981" extrusionOk="0">
                  <a:moveTo>
                    <a:pt x="492" y="0"/>
                  </a:moveTo>
                  <a:cubicBezTo>
                    <a:pt x="219" y="0"/>
                    <a:pt x="1" y="217"/>
                    <a:pt x="1" y="490"/>
                  </a:cubicBezTo>
                  <a:cubicBezTo>
                    <a:pt x="1" y="762"/>
                    <a:pt x="221" y="981"/>
                    <a:pt x="492" y="981"/>
                  </a:cubicBezTo>
                  <a:cubicBezTo>
                    <a:pt x="763" y="981"/>
                    <a:pt x="981" y="759"/>
                    <a:pt x="981" y="490"/>
                  </a:cubicBezTo>
                  <a:cubicBezTo>
                    <a:pt x="981" y="220"/>
                    <a:pt x="763" y="0"/>
                    <a:pt x="492"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46" name="Google Shape;1377;p34">
              <a:extLst>
                <a:ext uri="{FF2B5EF4-FFF2-40B4-BE49-F238E27FC236}">
                  <a16:creationId xmlns:a16="http://schemas.microsoft.com/office/drawing/2014/main" id="{2F5CA45F-6067-CD6C-1EDC-25387E8DC337}"/>
                </a:ext>
              </a:extLst>
            </p:cNvPr>
            <p:cNvSpPr/>
            <p:nvPr/>
          </p:nvSpPr>
          <p:spPr>
            <a:xfrm>
              <a:off x="1579478" y="4596844"/>
              <a:ext cx="146685" cy="151470"/>
            </a:xfrm>
            <a:custGeom>
              <a:avLst/>
              <a:gdLst/>
              <a:ahLst/>
              <a:cxnLst/>
              <a:rect l="l" t="t" r="r" b="b"/>
              <a:pathLst>
                <a:path w="3556" h="3672" extrusionOk="0">
                  <a:moveTo>
                    <a:pt x="504" y="1"/>
                  </a:moveTo>
                  <a:cubicBezTo>
                    <a:pt x="196" y="1"/>
                    <a:pt x="0" y="584"/>
                    <a:pt x="107" y="874"/>
                  </a:cubicBezTo>
                  <a:cubicBezTo>
                    <a:pt x="226" y="1191"/>
                    <a:pt x="676" y="1340"/>
                    <a:pt x="1174" y="1712"/>
                  </a:cubicBezTo>
                  <a:cubicBezTo>
                    <a:pt x="1674" y="2084"/>
                    <a:pt x="1896" y="2327"/>
                    <a:pt x="1914" y="2700"/>
                  </a:cubicBezTo>
                  <a:cubicBezTo>
                    <a:pt x="1934" y="3072"/>
                    <a:pt x="2171" y="3552"/>
                    <a:pt x="2323" y="3610"/>
                  </a:cubicBezTo>
                  <a:cubicBezTo>
                    <a:pt x="2481" y="3666"/>
                    <a:pt x="2679" y="3672"/>
                    <a:pt x="2679" y="3672"/>
                  </a:cubicBezTo>
                  <a:cubicBezTo>
                    <a:pt x="3235" y="3432"/>
                    <a:pt x="3476" y="3119"/>
                    <a:pt x="3517" y="2670"/>
                  </a:cubicBezTo>
                  <a:cubicBezTo>
                    <a:pt x="3555" y="2218"/>
                    <a:pt x="3365" y="1522"/>
                    <a:pt x="3232" y="1163"/>
                  </a:cubicBezTo>
                  <a:cubicBezTo>
                    <a:pt x="3102" y="805"/>
                    <a:pt x="2747" y="523"/>
                    <a:pt x="2407" y="370"/>
                  </a:cubicBezTo>
                  <a:cubicBezTo>
                    <a:pt x="2067" y="216"/>
                    <a:pt x="958" y="147"/>
                    <a:pt x="595" y="18"/>
                  </a:cubicBezTo>
                  <a:cubicBezTo>
                    <a:pt x="564" y="6"/>
                    <a:pt x="533" y="1"/>
                    <a:pt x="504" y="1"/>
                  </a:cubicBezTo>
                  <a:close/>
                </a:path>
              </a:pathLst>
            </a:custGeom>
            <a:solidFill>
              <a:srgbClr val="FFC8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47" name="Google Shape;1378;p34">
              <a:extLst>
                <a:ext uri="{FF2B5EF4-FFF2-40B4-BE49-F238E27FC236}">
                  <a16:creationId xmlns:a16="http://schemas.microsoft.com/office/drawing/2014/main" id="{B5B6B13D-027C-ABB0-6E77-520672B5A7EC}"/>
                </a:ext>
              </a:extLst>
            </p:cNvPr>
            <p:cNvSpPr/>
            <p:nvPr/>
          </p:nvSpPr>
          <p:spPr>
            <a:xfrm>
              <a:off x="1534350" y="4687429"/>
              <a:ext cx="162401" cy="105270"/>
            </a:xfrm>
            <a:custGeom>
              <a:avLst/>
              <a:gdLst/>
              <a:ahLst/>
              <a:cxnLst/>
              <a:rect l="l" t="t" r="r" b="b"/>
              <a:pathLst>
                <a:path w="3937" h="2552" extrusionOk="0">
                  <a:moveTo>
                    <a:pt x="2076" y="1"/>
                  </a:moveTo>
                  <a:cubicBezTo>
                    <a:pt x="1618" y="1"/>
                    <a:pt x="1042" y="105"/>
                    <a:pt x="710" y="105"/>
                  </a:cubicBezTo>
                  <a:cubicBezTo>
                    <a:pt x="693" y="105"/>
                    <a:pt x="676" y="105"/>
                    <a:pt x="661" y="104"/>
                  </a:cubicBezTo>
                  <a:cubicBezTo>
                    <a:pt x="655" y="104"/>
                    <a:pt x="649" y="104"/>
                    <a:pt x="643" y="104"/>
                  </a:cubicBezTo>
                  <a:cubicBezTo>
                    <a:pt x="194" y="104"/>
                    <a:pt x="1" y="729"/>
                    <a:pt x="136" y="1006"/>
                  </a:cubicBezTo>
                  <a:cubicBezTo>
                    <a:pt x="275" y="1287"/>
                    <a:pt x="926" y="1512"/>
                    <a:pt x="1221" y="1525"/>
                  </a:cubicBezTo>
                  <a:cubicBezTo>
                    <a:pt x="1516" y="1539"/>
                    <a:pt x="2136" y="1842"/>
                    <a:pt x="2361" y="2037"/>
                  </a:cubicBezTo>
                  <a:cubicBezTo>
                    <a:pt x="2557" y="2210"/>
                    <a:pt x="2978" y="2551"/>
                    <a:pt x="3210" y="2551"/>
                  </a:cubicBezTo>
                  <a:cubicBezTo>
                    <a:pt x="3243" y="2551"/>
                    <a:pt x="3272" y="2544"/>
                    <a:pt x="3296" y="2529"/>
                  </a:cubicBezTo>
                  <a:cubicBezTo>
                    <a:pt x="3755" y="2177"/>
                    <a:pt x="3937" y="1514"/>
                    <a:pt x="3901" y="1281"/>
                  </a:cubicBezTo>
                  <a:cubicBezTo>
                    <a:pt x="3866" y="1048"/>
                    <a:pt x="3014" y="291"/>
                    <a:pt x="2591" y="83"/>
                  </a:cubicBezTo>
                  <a:cubicBezTo>
                    <a:pt x="2465" y="22"/>
                    <a:pt x="2282" y="1"/>
                    <a:pt x="2076" y="1"/>
                  </a:cubicBezTo>
                  <a:close/>
                </a:path>
              </a:pathLst>
            </a:custGeom>
            <a:solidFill>
              <a:srgbClr val="FFC8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48" name="Google Shape;1379;p34">
              <a:extLst>
                <a:ext uri="{FF2B5EF4-FFF2-40B4-BE49-F238E27FC236}">
                  <a16:creationId xmlns:a16="http://schemas.microsoft.com/office/drawing/2014/main" id="{689F0D42-9ADC-E6C3-99FB-A1E0F97677F4}"/>
                </a:ext>
              </a:extLst>
            </p:cNvPr>
            <p:cNvSpPr/>
            <p:nvPr/>
          </p:nvSpPr>
          <p:spPr>
            <a:xfrm>
              <a:off x="1489181" y="4778880"/>
              <a:ext cx="149366" cy="87203"/>
            </a:xfrm>
            <a:custGeom>
              <a:avLst/>
              <a:gdLst/>
              <a:ahLst/>
              <a:cxnLst/>
              <a:rect l="l" t="t" r="r" b="b"/>
              <a:pathLst>
                <a:path w="3621" h="2114" extrusionOk="0">
                  <a:moveTo>
                    <a:pt x="920" y="1"/>
                  </a:moveTo>
                  <a:cubicBezTo>
                    <a:pt x="636" y="1"/>
                    <a:pt x="246" y="429"/>
                    <a:pt x="130" y="846"/>
                  </a:cubicBezTo>
                  <a:cubicBezTo>
                    <a:pt x="1" y="1316"/>
                    <a:pt x="628" y="1665"/>
                    <a:pt x="1035" y="1784"/>
                  </a:cubicBezTo>
                  <a:cubicBezTo>
                    <a:pt x="1369" y="1880"/>
                    <a:pt x="2223" y="2114"/>
                    <a:pt x="2710" y="2114"/>
                  </a:cubicBezTo>
                  <a:cubicBezTo>
                    <a:pt x="2817" y="2114"/>
                    <a:pt x="2907" y="2102"/>
                    <a:pt x="2969" y="2076"/>
                  </a:cubicBezTo>
                  <a:cubicBezTo>
                    <a:pt x="3312" y="1929"/>
                    <a:pt x="3621" y="1114"/>
                    <a:pt x="3526" y="695"/>
                  </a:cubicBezTo>
                  <a:cubicBezTo>
                    <a:pt x="3526" y="695"/>
                    <a:pt x="1308" y="157"/>
                    <a:pt x="1025" y="23"/>
                  </a:cubicBezTo>
                  <a:cubicBezTo>
                    <a:pt x="992" y="8"/>
                    <a:pt x="957" y="1"/>
                    <a:pt x="920" y="1"/>
                  </a:cubicBezTo>
                  <a:close/>
                </a:path>
              </a:pathLst>
            </a:custGeom>
            <a:solidFill>
              <a:srgbClr val="FFC8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49" name="Google Shape;1380;p34">
              <a:extLst>
                <a:ext uri="{FF2B5EF4-FFF2-40B4-BE49-F238E27FC236}">
                  <a16:creationId xmlns:a16="http://schemas.microsoft.com/office/drawing/2014/main" id="{E398603C-C5DE-AD70-61A6-C656F6A82D31}"/>
                </a:ext>
              </a:extLst>
            </p:cNvPr>
            <p:cNvSpPr/>
            <p:nvPr/>
          </p:nvSpPr>
          <p:spPr>
            <a:xfrm>
              <a:off x="1516076" y="4733835"/>
              <a:ext cx="162236" cy="87203"/>
            </a:xfrm>
            <a:custGeom>
              <a:avLst/>
              <a:gdLst/>
              <a:ahLst/>
              <a:cxnLst/>
              <a:rect l="l" t="t" r="r" b="b"/>
              <a:pathLst>
                <a:path w="3933" h="2114" extrusionOk="0">
                  <a:moveTo>
                    <a:pt x="722" y="0"/>
                  </a:moveTo>
                  <a:cubicBezTo>
                    <a:pt x="429" y="0"/>
                    <a:pt x="56" y="481"/>
                    <a:pt x="29" y="734"/>
                  </a:cubicBezTo>
                  <a:cubicBezTo>
                    <a:pt x="0" y="997"/>
                    <a:pt x="593" y="1599"/>
                    <a:pt x="936" y="1730"/>
                  </a:cubicBezTo>
                  <a:cubicBezTo>
                    <a:pt x="1242" y="1850"/>
                    <a:pt x="2393" y="2113"/>
                    <a:pt x="2957" y="2113"/>
                  </a:cubicBezTo>
                  <a:cubicBezTo>
                    <a:pt x="3019" y="2113"/>
                    <a:pt x="3075" y="2110"/>
                    <a:pt x="3121" y="2103"/>
                  </a:cubicBezTo>
                  <a:cubicBezTo>
                    <a:pt x="3582" y="2031"/>
                    <a:pt x="3932" y="1129"/>
                    <a:pt x="3777" y="753"/>
                  </a:cubicBezTo>
                  <a:cubicBezTo>
                    <a:pt x="3777" y="753"/>
                    <a:pt x="2080" y="418"/>
                    <a:pt x="1741" y="324"/>
                  </a:cubicBezTo>
                  <a:cubicBezTo>
                    <a:pt x="1401" y="226"/>
                    <a:pt x="1051" y="40"/>
                    <a:pt x="754" y="2"/>
                  </a:cubicBezTo>
                  <a:cubicBezTo>
                    <a:pt x="743" y="1"/>
                    <a:pt x="733" y="0"/>
                    <a:pt x="722" y="0"/>
                  </a:cubicBezTo>
                  <a:close/>
                </a:path>
              </a:pathLst>
            </a:custGeom>
            <a:solidFill>
              <a:srgbClr val="FFC8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50" name="Google Shape;1381;p34">
              <a:extLst>
                <a:ext uri="{FF2B5EF4-FFF2-40B4-BE49-F238E27FC236}">
                  <a16:creationId xmlns:a16="http://schemas.microsoft.com/office/drawing/2014/main" id="{F67A328E-3B78-2254-9267-E83414FEB56F}"/>
                </a:ext>
              </a:extLst>
            </p:cNvPr>
            <p:cNvSpPr/>
            <p:nvPr/>
          </p:nvSpPr>
          <p:spPr>
            <a:xfrm>
              <a:off x="1545364" y="4731154"/>
              <a:ext cx="124699" cy="57214"/>
            </a:xfrm>
            <a:custGeom>
              <a:avLst/>
              <a:gdLst/>
              <a:ahLst/>
              <a:cxnLst/>
              <a:rect l="l" t="t" r="r" b="b"/>
              <a:pathLst>
                <a:path w="3023" h="1387" extrusionOk="0">
                  <a:moveTo>
                    <a:pt x="1" y="1"/>
                  </a:moveTo>
                  <a:cubicBezTo>
                    <a:pt x="0" y="1"/>
                    <a:pt x="0" y="1"/>
                    <a:pt x="0" y="2"/>
                  </a:cubicBezTo>
                  <a:cubicBezTo>
                    <a:pt x="0" y="4"/>
                    <a:pt x="1" y="4"/>
                    <a:pt x="1" y="4"/>
                  </a:cubicBezTo>
                  <a:cubicBezTo>
                    <a:pt x="14" y="4"/>
                    <a:pt x="1385" y="6"/>
                    <a:pt x="1735" y="22"/>
                  </a:cubicBezTo>
                  <a:cubicBezTo>
                    <a:pt x="2112" y="39"/>
                    <a:pt x="2702" y="617"/>
                    <a:pt x="2816" y="734"/>
                  </a:cubicBezTo>
                  <a:cubicBezTo>
                    <a:pt x="2898" y="815"/>
                    <a:pt x="2954" y="928"/>
                    <a:pt x="2987" y="1072"/>
                  </a:cubicBezTo>
                  <a:cubicBezTo>
                    <a:pt x="3011" y="1163"/>
                    <a:pt x="3021" y="1271"/>
                    <a:pt x="3022" y="1386"/>
                  </a:cubicBezTo>
                  <a:cubicBezTo>
                    <a:pt x="3022" y="1271"/>
                    <a:pt x="3012" y="1165"/>
                    <a:pt x="2988" y="1069"/>
                  </a:cubicBezTo>
                  <a:cubicBezTo>
                    <a:pt x="2956" y="926"/>
                    <a:pt x="2899" y="812"/>
                    <a:pt x="2817" y="730"/>
                  </a:cubicBezTo>
                  <a:cubicBezTo>
                    <a:pt x="2703" y="615"/>
                    <a:pt x="2112" y="36"/>
                    <a:pt x="1735" y="18"/>
                  </a:cubicBezTo>
                  <a:cubicBezTo>
                    <a:pt x="1385" y="1"/>
                    <a:pt x="16" y="1"/>
                    <a:pt x="1" y="1"/>
                  </a:cubicBezTo>
                  <a:close/>
                </a:path>
              </a:pathLst>
            </a:custGeom>
            <a:solidFill>
              <a:srgbClr val="2745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51" name="Google Shape;1382;p34">
              <a:extLst>
                <a:ext uri="{FF2B5EF4-FFF2-40B4-BE49-F238E27FC236}">
                  <a16:creationId xmlns:a16="http://schemas.microsoft.com/office/drawing/2014/main" id="{C63D6BB7-F372-586F-B938-7F464AFA5171}"/>
                </a:ext>
              </a:extLst>
            </p:cNvPr>
            <p:cNvSpPr/>
            <p:nvPr/>
          </p:nvSpPr>
          <p:spPr>
            <a:xfrm>
              <a:off x="1522470" y="4781396"/>
              <a:ext cx="110633" cy="38197"/>
            </a:xfrm>
            <a:custGeom>
              <a:avLst/>
              <a:gdLst/>
              <a:ahLst/>
              <a:cxnLst/>
              <a:rect l="l" t="t" r="r" b="b"/>
              <a:pathLst>
                <a:path w="2682" h="926" extrusionOk="0">
                  <a:moveTo>
                    <a:pt x="2" y="0"/>
                  </a:moveTo>
                  <a:cubicBezTo>
                    <a:pt x="1" y="0"/>
                    <a:pt x="1" y="3"/>
                    <a:pt x="1" y="3"/>
                  </a:cubicBezTo>
                  <a:cubicBezTo>
                    <a:pt x="1" y="5"/>
                    <a:pt x="2" y="5"/>
                    <a:pt x="2" y="5"/>
                  </a:cubicBezTo>
                  <a:cubicBezTo>
                    <a:pt x="15" y="5"/>
                    <a:pt x="1204" y="38"/>
                    <a:pt x="1531" y="102"/>
                  </a:cubicBezTo>
                  <a:cubicBezTo>
                    <a:pt x="1866" y="167"/>
                    <a:pt x="2223" y="380"/>
                    <a:pt x="2371" y="500"/>
                  </a:cubicBezTo>
                  <a:cubicBezTo>
                    <a:pt x="2517" y="618"/>
                    <a:pt x="2644" y="841"/>
                    <a:pt x="2681" y="926"/>
                  </a:cubicBezTo>
                  <a:cubicBezTo>
                    <a:pt x="2649" y="838"/>
                    <a:pt x="2519" y="617"/>
                    <a:pt x="2372" y="497"/>
                  </a:cubicBezTo>
                  <a:cubicBezTo>
                    <a:pt x="2224" y="377"/>
                    <a:pt x="1864" y="163"/>
                    <a:pt x="1531" y="98"/>
                  </a:cubicBezTo>
                  <a:cubicBezTo>
                    <a:pt x="1204" y="34"/>
                    <a:pt x="15" y="0"/>
                    <a:pt x="2" y="0"/>
                  </a:cubicBezTo>
                  <a:close/>
                </a:path>
              </a:pathLst>
            </a:custGeom>
            <a:solidFill>
              <a:srgbClr val="2745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52" name="Google Shape;1383;p34">
              <a:extLst>
                <a:ext uri="{FF2B5EF4-FFF2-40B4-BE49-F238E27FC236}">
                  <a16:creationId xmlns:a16="http://schemas.microsoft.com/office/drawing/2014/main" id="{433A898B-8937-0FB2-6E82-89E95B0DA0F8}"/>
                </a:ext>
              </a:extLst>
            </p:cNvPr>
            <p:cNvSpPr/>
            <p:nvPr/>
          </p:nvSpPr>
          <p:spPr>
            <a:xfrm>
              <a:off x="1287551" y="4380653"/>
              <a:ext cx="522761" cy="60266"/>
            </a:xfrm>
            <a:custGeom>
              <a:avLst/>
              <a:gdLst/>
              <a:ahLst/>
              <a:cxnLst/>
              <a:rect l="l" t="t" r="r" b="b"/>
              <a:pathLst>
                <a:path w="12673" h="1461" extrusionOk="0">
                  <a:moveTo>
                    <a:pt x="0" y="0"/>
                  </a:moveTo>
                  <a:lnTo>
                    <a:pt x="279" y="402"/>
                  </a:lnTo>
                  <a:lnTo>
                    <a:pt x="12672" y="1461"/>
                  </a:lnTo>
                  <a:lnTo>
                    <a:pt x="12393" y="1059"/>
                  </a:lnTo>
                  <a:lnTo>
                    <a:pt x="0" y="0"/>
                  </a:lnTo>
                  <a:close/>
                </a:path>
              </a:pathLst>
            </a:custGeom>
            <a:solidFill>
              <a:srgbClr val="FEBF7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53" name="Google Shape;1384;p34">
              <a:extLst>
                <a:ext uri="{FF2B5EF4-FFF2-40B4-BE49-F238E27FC236}">
                  <a16:creationId xmlns:a16="http://schemas.microsoft.com/office/drawing/2014/main" id="{A8BCE565-50E1-1CD7-5340-FA09EF919483}"/>
                </a:ext>
              </a:extLst>
            </p:cNvPr>
            <p:cNvSpPr/>
            <p:nvPr/>
          </p:nvSpPr>
          <p:spPr>
            <a:xfrm>
              <a:off x="930450" y="4380653"/>
              <a:ext cx="368651" cy="720967"/>
            </a:xfrm>
            <a:custGeom>
              <a:avLst/>
              <a:gdLst/>
              <a:ahLst/>
              <a:cxnLst/>
              <a:rect l="l" t="t" r="r" b="b"/>
              <a:pathLst>
                <a:path w="8937" h="17478" extrusionOk="0">
                  <a:moveTo>
                    <a:pt x="8657" y="0"/>
                  </a:moveTo>
                  <a:lnTo>
                    <a:pt x="0" y="17076"/>
                  </a:lnTo>
                  <a:lnTo>
                    <a:pt x="280" y="17478"/>
                  </a:lnTo>
                  <a:lnTo>
                    <a:pt x="8936" y="402"/>
                  </a:lnTo>
                  <a:lnTo>
                    <a:pt x="8657" y="0"/>
                  </a:lnTo>
                  <a:close/>
                </a:path>
              </a:pathLst>
            </a:custGeom>
            <a:solidFill>
              <a:srgbClr val="FFFFFF">
                <a:alpha val="3155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54" name="Google Shape;1385;p34">
              <a:extLst>
                <a:ext uri="{FF2B5EF4-FFF2-40B4-BE49-F238E27FC236}">
                  <a16:creationId xmlns:a16="http://schemas.microsoft.com/office/drawing/2014/main" id="{F513D4BE-5D57-30ED-43B7-83D408D51036}"/>
                </a:ext>
              </a:extLst>
            </p:cNvPr>
            <p:cNvSpPr/>
            <p:nvPr/>
          </p:nvSpPr>
          <p:spPr>
            <a:xfrm>
              <a:off x="1287551" y="4380653"/>
              <a:ext cx="522761" cy="60266"/>
            </a:xfrm>
            <a:custGeom>
              <a:avLst/>
              <a:gdLst/>
              <a:ahLst/>
              <a:cxnLst/>
              <a:rect l="l" t="t" r="r" b="b"/>
              <a:pathLst>
                <a:path w="12673" h="1461" extrusionOk="0">
                  <a:moveTo>
                    <a:pt x="0" y="0"/>
                  </a:moveTo>
                  <a:lnTo>
                    <a:pt x="279" y="402"/>
                  </a:lnTo>
                  <a:lnTo>
                    <a:pt x="12672" y="1461"/>
                  </a:lnTo>
                  <a:lnTo>
                    <a:pt x="12393" y="1059"/>
                  </a:lnTo>
                  <a:lnTo>
                    <a:pt x="0" y="0"/>
                  </a:lnTo>
                  <a:close/>
                </a:path>
              </a:pathLst>
            </a:custGeom>
            <a:solidFill>
              <a:srgbClr val="FFFFFF">
                <a:alpha val="3155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55" name="Google Shape;1386;p34">
              <a:extLst>
                <a:ext uri="{FF2B5EF4-FFF2-40B4-BE49-F238E27FC236}">
                  <a16:creationId xmlns:a16="http://schemas.microsoft.com/office/drawing/2014/main" id="{A6F9B31F-2DCD-8548-CDFF-51D9A5DA0832}"/>
                </a:ext>
              </a:extLst>
            </p:cNvPr>
            <p:cNvSpPr/>
            <p:nvPr/>
          </p:nvSpPr>
          <p:spPr>
            <a:xfrm>
              <a:off x="1659420" y="4700711"/>
              <a:ext cx="36176" cy="43931"/>
            </a:xfrm>
            <a:custGeom>
              <a:avLst/>
              <a:gdLst/>
              <a:ahLst/>
              <a:cxnLst/>
              <a:rect l="l" t="t" r="r" b="b"/>
              <a:pathLst>
                <a:path w="877" h="1065" extrusionOk="0">
                  <a:moveTo>
                    <a:pt x="2" y="0"/>
                  </a:moveTo>
                  <a:cubicBezTo>
                    <a:pt x="2" y="0"/>
                    <a:pt x="2" y="1"/>
                    <a:pt x="2" y="1"/>
                  </a:cubicBezTo>
                  <a:cubicBezTo>
                    <a:pt x="0" y="4"/>
                    <a:pt x="2" y="4"/>
                    <a:pt x="2" y="4"/>
                  </a:cubicBezTo>
                  <a:cubicBezTo>
                    <a:pt x="3" y="4"/>
                    <a:pt x="107" y="39"/>
                    <a:pt x="242" y="100"/>
                  </a:cubicBezTo>
                  <a:cubicBezTo>
                    <a:pt x="466" y="203"/>
                    <a:pt x="594" y="296"/>
                    <a:pt x="665" y="356"/>
                  </a:cubicBezTo>
                  <a:cubicBezTo>
                    <a:pt x="765" y="443"/>
                    <a:pt x="828" y="565"/>
                    <a:pt x="854" y="723"/>
                  </a:cubicBezTo>
                  <a:cubicBezTo>
                    <a:pt x="874" y="853"/>
                    <a:pt x="864" y="972"/>
                    <a:pt x="858" y="1044"/>
                  </a:cubicBezTo>
                  <a:lnTo>
                    <a:pt x="858" y="1065"/>
                  </a:lnTo>
                  <a:cubicBezTo>
                    <a:pt x="861" y="1058"/>
                    <a:pt x="861" y="1051"/>
                    <a:pt x="862" y="1044"/>
                  </a:cubicBezTo>
                  <a:cubicBezTo>
                    <a:pt x="868" y="972"/>
                    <a:pt x="876" y="852"/>
                    <a:pt x="855" y="723"/>
                  </a:cubicBezTo>
                  <a:cubicBezTo>
                    <a:pt x="831" y="564"/>
                    <a:pt x="768" y="441"/>
                    <a:pt x="666" y="354"/>
                  </a:cubicBezTo>
                  <a:cubicBezTo>
                    <a:pt x="539" y="245"/>
                    <a:pt x="367" y="155"/>
                    <a:pt x="243" y="98"/>
                  </a:cubicBezTo>
                  <a:cubicBezTo>
                    <a:pt x="109" y="36"/>
                    <a:pt x="6" y="1"/>
                    <a:pt x="3" y="1"/>
                  </a:cubicBezTo>
                  <a:cubicBezTo>
                    <a:pt x="3" y="0"/>
                    <a:pt x="2" y="0"/>
                    <a:pt x="2" y="0"/>
                  </a:cubicBezTo>
                  <a:close/>
                </a:path>
              </a:pathLst>
            </a:custGeom>
            <a:solidFill>
              <a:srgbClr val="2745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grpSp>
      <p:sp>
        <p:nvSpPr>
          <p:cNvPr id="6" name="Google Shape;1937;p37">
            <a:extLst>
              <a:ext uri="{FF2B5EF4-FFF2-40B4-BE49-F238E27FC236}">
                <a16:creationId xmlns:a16="http://schemas.microsoft.com/office/drawing/2014/main" id="{31EB25CE-7980-E994-3EC9-04180590F070}"/>
              </a:ext>
            </a:extLst>
          </p:cNvPr>
          <p:cNvSpPr txBox="1">
            <a:spLocks/>
          </p:cNvSpPr>
          <p:nvPr/>
        </p:nvSpPr>
        <p:spPr>
          <a:xfrm>
            <a:off x="723579" y="530930"/>
            <a:ext cx="2005554" cy="452095"/>
          </a:xfrm>
          <a:prstGeom prst="rect">
            <a:avLst/>
          </a:prstGeom>
          <a:noFill/>
          <a:ln>
            <a:noFill/>
          </a:ln>
        </p:spPr>
        <p:txBody>
          <a:bodyPr spcFirstLastPara="1" wrap="square" lIns="91425" tIns="91425" rIns="91425" bIns="91425" anchor="b" anchorCtr="0">
            <a:noAutofit/>
          </a:bodyPr>
          <a:lstStyle>
            <a:defPPr marR="0" lvl="0" algn="l" rtl="0">
              <a:lnSpc>
                <a:spcPct val="100000"/>
              </a:lnSpc>
              <a:spcBef>
                <a:spcPts val="0"/>
              </a:spcBef>
              <a:spcAft>
                <a:spcPts val="0"/>
              </a:spcAft>
              <a:defRPr/>
            </a:defPPr>
            <a:lvl1pPr>
              <a:buClr>
                <a:schemeClr val="lt1"/>
              </a:buClr>
              <a:buSzPts val="3000"/>
              <a:buFont typeface="Bodoni Moda SemiBold"/>
              <a:buNone/>
              <a:defRPr sz="4400">
                <a:solidFill>
                  <a:schemeClr val="lt1"/>
                </a:solidFill>
                <a:latin typeface="Fira Sans Condensed Black" panose="020B0A03050000020004" pitchFamily="34" charset="0"/>
                <a:ea typeface="Bodoni Moda SemiBold"/>
                <a:cs typeface="#9Slide03 Arima Madurai" panose="00000500000000000000" pitchFamily="2" charset="-93"/>
              </a:defRPr>
            </a:lvl1pPr>
            <a:lvl2pPr>
              <a:buClr>
                <a:schemeClr val="lt1"/>
              </a:buClr>
              <a:buSzPts val="3500"/>
              <a:buFont typeface="Bodoni Moda SemiBold"/>
              <a:buNone/>
              <a:defRPr sz="3500">
                <a:solidFill>
                  <a:schemeClr val="lt1"/>
                </a:solidFill>
                <a:latin typeface="Bodoni Moda SemiBold"/>
                <a:ea typeface="Bodoni Moda SemiBold"/>
                <a:cs typeface="Bodoni Moda SemiBold"/>
              </a:defRPr>
            </a:lvl2pPr>
            <a:lvl3pPr>
              <a:buClr>
                <a:schemeClr val="lt1"/>
              </a:buClr>
              <a:buSzPts val="3500"/>
              <a:buFont typeface="Bodoni Moda SemiBold"/>
              <a:buNone/>
              <a:defRPr sz="3500">
                <a:solidFill>
                  <a:schemeClr val="lt1"/>
                </a:solidFill>
                <a:latin typeface="Bodoni Moda SemiBold"/>
                <a:ea typeface="Bodoni Moda SemiBold"/>
                <a:cs typeface="Bodoni Moda SemiBold"/>
              </a:defRPr>
            </a:lvl3pPr>
            <a:lvl4pPr>
              <a:buClr>
                <a:schemeClr val="lt1"/>
              </a:buClr>
              <a:buSzPts val="3500"/>
              <a:buFont typeface="Bodoni Moda SemiBold"/>
              <a:buNone/>
              <a:defRPr sz="3500">
                <a:solidFill>
                  <a:schemeClr val="lt1"/>
                </a:solidFill>
                <a:latin typeface="Bodoni Moda SemiBold"/>
                <a:ea typeface="Bodoni Moda SemiBold"/>
                <a:cs typeface="Bodoni Moda SemiBold"/>
              </a:defRPr>
            </a:lvl4pPr>
            <a:lvl5pPr>
              <a:buClr>
                <a:schemeClr val="lt1"/>
              </a:buClr>
              <a:buSzPts val="3500"/>
              <a:buFont typeface="Bodoni Moda SemiBold"/>
              <a:buNone/>
              <a:defRPr sz="3500">
                <a:solidFill>
                  <a:schemeClr val="lt1"/>
                </a:solidFill>
                <a:latin typeface="Bodoni Moda SemiBold"/>
                <a:ea typeface="Bodoni Moda SemiBold"/>
                <a:cs typeface="Bodoni Moda SemiBold"/>
              </a:defRPr>
            </a:lvl5pPr>
            <a:lvl6pPr>
              <a:buClr>
                <a:schemeClr val="lt1"/>
              </a:buClr>
              <a:buSzPts val="3500"/>
              <a:buFont typeface="Bodoni Moda SemiBold"/>
              <a:buNone/>
              <a:defRPr sz="3500">
                <a:solidFill>
                  <a:schemeClr val="lt1"/>
                </a:solidFill>
                <a:latin typeface="Bodoni Moda SemiBold"/>
                <a:ea typeface="Bodoni Moda SemiBold"/>
                <a:cs typeface="Bodoni Moda SemiBold"/>
              </a:defRPr>
            </a:lvl6pPr>
            <a:lvl7pPr>
              <a:buClr>
                <a:schemeClr val="lt1"/>
              </a:buClr>
              <a:buSzPts val="3500"/>
              <a:buFont typeface="Bodoni Moda SemiBold"/>
              <a:buNone/>
              <a:defRPr sz="3500">
                <a:solidFill>
                  <a:schemeClr val="lt1"/>
                </a:solidFill>
                <a:latin typeface="Bodoni Moda SemiBold"/>
                <a:ea typeface="Bodoni Moda SemiBold"/>
                <a:cs typeface="Bodoni Moda SemiBold"/>
              </a:defRPr>
            </a:lvl7pPr>
            <a:lvl8pPr>
              <a:buClr>
                <a:schemeClr val="lt1"/>
              </a:buClr>
              <a:buSzPts val="3500"/>
              <a:buFont typeface="Bodoni Moda SemiBold"/>
              <a:buNone/>
              <a:defRPr sz="3500">
                <a:solidFill>
                  <a:schemeClr val="lt1"/>
                </a:solidFill>
                <a:latin typeface="Bodoni Moda SemiBold"/>
                <a:ea typeface="Bodoni Moda SemiBold"/>
                <a:cs typeface="Bodoni Moda SemiBold"/>
              </a:defRPr>
            </a:lvl8pPr>
            <a:lvl9pPr>
              <a:buClr>
                <a:schemeClr val="lt1"/>
              </a:buClr>
              <a:buSzPts val="3500"/>
              <a:buFont typeface="Bodoni Moda SemiBold"/>
              <a:buNone/>
              <a:defRPr sz="3500">
                <a:solidFill>
                  <a:schemeClr val="lt1"/>
                </a:solidFill>
                <a:latin typeface="Bodoni Moda SemiBold"/>
                <a:ea typeface="Bodoni Moda SemiBold"/>
                <a:cs typeface="Bodoni Moda SemiBold"/>
              </a:defRPr>
            </a:lvl9pPr>
          </a:lstStyle>
          <a:p>
            <a:pPr algn="ctr"/>
            <a:r>
              <a:rPr lang="en-US" sz="2200" dirty="0"/>
              <a:t>IV. </a:t>
            </a:r>
            <a:r>
              <a:rPr lang="en-US" sz="2200" dirty="0" err="1"/>
              <a:t>Điều</a:t>
            </a:r>
            <a:r>
              <a:rPr lang="en-US" sz="2200" dirty="0"/>
              <a:t> </a:t>
            </a:r>
            <a:r>
              <a:rPr lang="en-US" sz="2200" dirty="0" err="1"/>
              <a:t>Chế</a:t>
            </a:r>
            <a:endParaRPr lang="en-US" sz="2200" dirty="0"/>
          </a:p>
        </p:txBody>
      </p:sp>
      <p:grpSp>
        <p:nvGrpSpPr>
          <p:cNvPr id="7" name="Group 6">
            <a:extLst>
              <a:ext uri="{FF2B5EF4-FFF2-40B4-BE49-F238E27FC236}">
                <a16:creationId xmlns:a16="http://schemas.microsoft.com/office/drawing/2014/main" id="{2066E600-9B88-26E5-9C1D-1ED0D430C9AD}"/>
              </a:ext>
            </a:extLst>
          </p:cNvPr>
          <p:cNvGrpSpPr/>
          <p:nvPr/>
        </p:nvGrpSpPr>
        <p:grpSpPr>
          <a:xfrm>
            <a:off x="529052" y="530930"/>
            <a:ext cx="389053" cy="389053"/>
            <a:chOff x="2511581" y="2964283"/>
            <a:chExt cx="1129990" cy="1129990"/>
          </a:xfrm>
        </p:grpSpPr>
        <p:sp>
          <p:nvSpPr>
            <p:cNvPr id="8" name="Oval 7">
              <a:extLst>
                <a:ext uri="{FF2B5EF4-FFF2-40B4-BE49-F238E27FC236}">
                  <a16:creationId xmlns:a16="http://schemas.microsoft.com/office/drawing/2014/main" id="{C263D6F4-C663-94B6-2CD7-DD826BC86E34}"/>
                </a:ext>
              </a:extLst>
            </p:cNvPr>
            <p:cNvSpPr/>
            <p:nvPr/>
          </p:nvSpPr>
          <p:spPr>
            <a:xfrm>
              <a:off x="2511581" y="2964283"/>
              <a:ext cx="1129990" cy="1129990"/>
            </a:xfrm>
            <a:prstGeom prst="ellipse">
              <a:avLst/>
            </a:prstGeom>
            <a:solidFill>
              <a:schemeClr val="accent6"/>
            </a:solidFill>
            <a:ln>
              <a:noFill/>
            </a:ln>
            <a:effectLst>
              <a:glow rad="63500">
                <a:srgbClr val="7030A0">
                  <a:alpha val="40000"/>
                </a:srgbClr>
              </a:glo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486" name="Picture 10" descr="Test tube ">
              <a:extLst>
                <a:ext uri="{FF2B5EF4-FFF2-40B4-BE49-F238E27FC236}">
                  <a16:creationId xmlns:a16="http://schemas.microsoft.com/office/drawing/2014/main" id="{158ED3BC-E6F9-A11A-6F47-A613CA2F65A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710987" y="3150341"/>
              <a:ext cx="731177" cy="731177"/>
            </a:xfrm>
            <a:prstGeom prst="rect">
              <a:avLst/>
            </a:prstGeom>
            <a:noFill/>
            <a:extLst>
              <a:ext uri="{909E8E84-426E-40DD-AFC4-6F175D3DCCD1}">
                <a14:hiddenFill xmlns:a14="http://schemas.microsoft.com/office/drawing/2010/main">
                  <a:solidFill>
                    <a:srgbClr val="FFFFFF"/>
                  </a:solidFill>
                </a14:hiddenFill>
              </a:ext>
            </a:extLst>
          </p:spPr>
        </p:pic>
      </p:grpSp>
      <p:sp>
        <p:nvSpPr>
          <p:cNvPr id="2487" name="TextBox 2486">
            <a:extLst>
              <a:ext uri="{FF2B5EF4-FFF2-40B4-BE49-F238E27FC236}">
                <a16:creationId xmlns:a16="http://schemas.microsoft.com/office/drawing/2014/main" id="{300F7013-9113-D60D-DCDF-FD7817FC61D7}"/>
              </a:ext>
            </a:extLst>
          </p:cNvPr>
          <p:cNvSpPr txBox="1"/>
          <p:nvPr/>
        </p:nvSpPr>
        <p:spPr>
          <a:xfrm>
            <a:off x="1418763" y="3278393"/>
            <a:ext cx="3436286" cy="461665"/>
          </a:xfrm>
          <a:prstGeom prst="rect">
            <a:avLst/>
          </a:prstGeom>
          <a:noFill/>
        </p:spPr>
        <p:txBody>
          <a:bodyPr wrap="square" rtlCol="0">
            <a:spAutoFit/>
          </a:bodyPr>
          <a:lstStyle/>
          <a:p>
            <a:pPr algn="ctr" defTabSz="685800">
              <a:defRPr/>
            </a:pPr>
            <a:r>
              <a:rPr lang="vi-VN" sz="2400" dirty="0">
                <a:latin typeface="Calibri" panose="020F0502020204030204" pitchFamily="34" charset="0"/>
                <a:ea typeface="+mn-ea"/>
                <a:cs typeface="Calibri" panose="020F0502020204030204" pitchFamily="34" charset="0"/>
              </a:rPr>
              <a:t>Phương pháp lên men</a:t>
            </a:r>
            <a:endParaRPr lang="en-US" sz="2400" dirty="0">
              <a:latin typeface="Calibri" panose="020F0502020204030204" pitchFamily="34" charset="0"/>
              <a:ea typeface="+mn-ea"/>
              <a:cs typeface="Calibri" panose="020F0502020204030204" pitchFamily="34" charset="0"/>
            </a:endParaRPr>
          </a:p>
        </p:txBody>
      </p:sp>
      <p:sp>
        <p:nvSpPr>
          <p:cNvPr id="2488" name="TextBox 2487">
            <a:extLst>
              <a:ext uri="{FF2B5EF4-FFF2-40B4-BE49-F238E27FC236}">
                <a16:creationId xmlns:a16="http://schemas.microsoft.com/office/drawing/2014/main" id="{1D736770-7157-7A74-B755-80408BB5C4C9}"/>
              </a:ext>
            </a:extLst>
          </p:cNvPr>
          <p:cNvSpPr txBox="1"/>
          <p:nvPr/>
        </p:nvSpPr>
        <p:spPr>
          <a:xfrm>
            <a:off x="1524277" y="1278111"/>
            <a:ext cx="3645951" cy="461665"/>
          </a:xfrm>
          <a:prstGeom prst="rect">
            <a:avLst/>
          </a:prstGeom>
          <a:noFill/>
        </p:spPr>
        <p:txBody>
          <a:bodyPr wrap="square" rtlCol="0">
            <a:spAutoFit/>
          </a:bodyPr>
          <a:lstStyle/>
          <a:p>
            <a:pPr defTabSz="685800">
              <a:defRPr/>
            </a:pPr>
            <a:r>
              <a:rPr lang="vi-VN" sz="2400" dirty="0">
                <a:latin typeface="Calibri" panose="020F0502020204030204" pitchFamily="34" charset="0"/>
                <a:ea typeface="+mn-ea"/>
                <a:cs typeface="Calibri" panose="020F0502020204030204" pitchFamily="34" charset="0"/>
              </a:rPr>
              <a:t>Phương pháp tổng hợp</a:t>
            </a:r>
            <a:endParaRPr lang="en-US" sz="2400" dirty="0">
              <a:latin typeface="Calibri" panose="020F0502020204030204" pitchFamily="34" charset="0"/>
              <a:ea typeface="+mn-ea"/>
              <a:cs typeface="Calibri" panose="020F0502020204030204" pitchFamily="34" charset="0"/>
            </a:endParaRPr>
          </a:p>
        </p:txBody>
      </p:sp>
      <p:grpSp>
        <p:nvGrpSpPr>
          <p:cNvPr id="2557" name="Group 4">
            <a:extLst>
              <a:ext uri="{FF2B5EF4-FFF2-40B4-BE49-F238E27FC236}">
                <a16:creationId xmlns:a16="http://schemas.microsoft.com/office/drawing/2014/main" id="{9446B787-BDA4-695B-2F80-60A4D8C494F9}"/>
              </a:ext>
            </a:extLst>
          </p:cNvPr>
          <p:cNvGrpSpPr/>
          <p:nvPr/>
        </p:nvGrpSpPr>
        <p:grpSpPr bwMode="auto">
          <a:xfrm>
            <a:off x="1679292" y="1837113"/>
            <a:ext cx="5456206" cy="822722"/>
            <a:chOff x="691" y="1435"/>
            <a:chExt cx="3942" cy="691"/>
          </a:xfrm>
        </p:grpSpPr>
        <p:sp>
          <p:nvSpPr>
            <p:cNvPr id="2558" name="Text Box 5">
              <a:extLst>
                <a:ext uri="{FF2B5EF4-FFF2-40B4-BE49-F238E27FC236}">
                  <a16:creationId xmlns:a16="http://schemas.microsoft.com/office/drawing/2014/main" id="{A0D9A4B6-0AE8-52DE-CD6D-2F0CD8A011D3}"/>
                </a:ext>
              </a:extLst>
            </p:cNvPr>
            <p:cNvSpPr txBox="1">
              <a:spLocks noChangeArrowheads="1"/>
            </p:cNvSpPr>
            <p:nvPr/>
          </p:nvSpPr>
          <p:spPr bwMode="auto">
            <a:xfrm>
              <a:off x="691" y="1478"/>
              <a:ext cx="1338" cy="3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defTabSz="685800" eaLnBrk="1" hangingPunct="1">
                <a:spcBef>
                  <a:spcPct val="50000"/>
                </a:spcBef>
                <a:defRPr/>
              </a:pPr>
              <a:r>
                <a:rPr lang="en-US" altLang="en-US" sz="2400" dirty="0">
                  <a:solidFill>
                    <a:srgbClr val="0C29A6"/>
                  </a:solidFill>
                  <a:latin typeface="Calibri" panose="020F0502020204030204" pitchFamily="34" charset="0"/>
                  <a:ea typeface="+mn-ea"/>
                  <a:cs typeface="Calibri" panose="020F0502020204030204" pitchFamily="34" charset="0"/>
                </a:rPr>
                <a:t>2C</a:t>
              </a:r>
              <a:r>
                <a:rPr lang="en-US" altLang="en-US" sz="2400" baseline="-25000" dirty="0">
                  <a:solidFill>
                    <a:srgbClr val="0C29A6"/>
                  </a:solidFill>
                  <a:latin typeface="Calibri" panose="020F0502020204030204" pitchFamily="34" charset="0"/>
                  <a:ea typeface="+mn-ea"/>
                  <a:cs typeface="Calibri" panose="020F0502020204030204" pitchFamily="34" charset="0"/>
                </a:rPr>
                <a:t>4</a:t>
              </a:r>
              <a:r>
                <a:rPr lang="en-US" altLang="en-US" sz="2400" dirty="0">
                  <a:solidFill>
                    <a:srgbClr val="0C29A6"/>
                  </a:solidFill>
                  <a:latin typeface="Calibri" panose="020F0502020204030204" pitchFamily="34" charset="0"/>
                  <a:ea typeface="+mn-ea"/>
                  <a:cs typeface="Calibri" panose="020F0502020204030204" pitchFamily="34" charset="0"/>
                </a:rPr>
                <a:t>H</a:t>
              </a:r>
              <a:r>
                <a:rPr lang="en-US" altLang="en-US" sz="2400" baseline="-25000" dirty="0">
                  <a:solidFill>
                    <a:srgbClr val="0C29A6"/>
                  </a:solidFill>
                  <a:latin typeface="Calibri" panose="020F0502020204030204" pitchFamily="34" charset="0"/>
                  <a:ea typeface="+mn-ea"/>
                  <a:cs typeface="Calibri" panose="020F0502020204030204" pitchFamily="34" charset="0"/>
                </a:rPr>
                <a:t>10</a:t>
              </a:r>
              <a:r>
                <a:rPr lang="en-US" altLang="en-US" sz="2400" dirty="0">
                  <a:solidFill>
                    <a:srgbClr val="0C29A6"/>
                  </a:solidFill>
                  <a:latin typeface="Calibri" panose="020F0502020204030204" pitchFamily="34" charset="0"/>
                  <a:ea typeface="+mn-ea"/>
                  <a:cs typeface="Calibri" panose="020F0502020204030204" pitchFamily="34" charset="0"/>
                </a:rPr>
                <a:t> + 5O</a:t>
              </a:r>
              <a:r>
                <a:rPr lang="en-US" altLang="en-US" sz="2400" baseline="-25000" dirty="0">
                  <a:solidFill>
                    <a:srgbClr val="0C29A6"/>
                  </a:solidFill>
                  <a:latin typeface="Calibri" panose="020F0502020204030204" pitchFamily="34" charset="0"/>
                  <a:ea typeface="+mn-ea"/>
                  <a:cs typeface="Calibri" panose="020F0502020204030204" pitchFamily="34" charset="0"/>
                </a:rPr>
                <a:t>2</a:t>
              </a:r>
            </a:p>
          </p:txBody>
        </p:sp>
        <p:sp>
          <p:nvSpPr>
            <p:cNvPr id="2559" name="Text Box 6">
              <a:extLst>
                <a:ext uri="{FF2B5EF4-FFF2-40B4-BE49-F238E27FC236}">
                  <a16:creationId xmlns:a16="http://schemas.microsoft.com/office/drawing/2014/main" id="{9097F546-F27F-9CB3-166F-600C34F148DD}"/>
                </a:ext>
              </a:extLst>
            </p:cNvPr>
            <p:cNvSpPr txBox="1">
              <a:spLocks noChangeArrowheads="1"/>
            </p:cNvSpPr>
            <p:nvPr/>
          </p:nvSpPr>
          <p:spPr bwMode="auto">
            <a:xfrm>
              <a:off x="2542" y="1478"/>
              <a:ext cx="2091" cy="3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defTabSz="685800" eaLnBrk="1" hangingPunct="1">
                <a:spcBef>
                  <a:spcPct val="50000"/>
                </a:spcBef>
                <a:defRPr/>
              </a:pPr>
              <a:r>
                <a:rPr lang="en-US" altLang="en-US" sz="2400" dirty="0">
                  <a:solidFill>
                    <a:srgbClr val="0C29A6"/>
                  </a:solidFill>
                  <a:latin typeface="Calibri" panose="020F0502020204030204" pitchFamily="34" charset="0"/>
                  <a:ea typeface="+mn-ea"/>
                  <a:cs typeface="Calibri" panose="020F0502020204030204" pitchFamily="34" charset="0"/>
                </a:rPr>
                <a:t>   4CH</a:t>
              </a:r>
              <a:r>
                <a:rPr lang="en-US" altLang="en-US" sz="2400" baseline="-25000" dirty="0">
                  <a:solidFill>
                    <a:srgbClr val="0C29A6"/>
                  </a:solidFill>
                  <a:latin typeface="Calibri" panose="020F0502020204030204" pitchFamily="34" charset="0"/>
                  <a:ea typeface="+mn-ea"/>
                  <a:cs typeface="Calibri" panose="020F0502020204030204" pitchFamily="34" charset="0"/>
                </a:rPr>
                <a:t>3</a:t>
              </a:r>
              <a:r>
                <a:rPr lang="en-US" altLang="en-US" sz="2400" dirty="0">
                  <a:solidFill>
                    <a:srgbClr val="0C29A6"/>
                  </a:solidFill>
                  <a:latin typeface="Calibri" panose="020F0502020204030204" pitchFamily="34" charset="0"/>
                  <a:ea typeface="+mn-ea"/>
                  <a:cs typeface="Calibri" panose="020F0502020204030204" pitchFamily="34" charset="0"/>
                </a:rPr>
                <a:t>COOH + 2H</a:t>
              </a:r>
              <a:r>
                <a:rPr lang="en-US" altLang="en-US" sz="2400" baseline="-25000" dirty="0">
                  <a:solidFill>
                    <a:srgbClr val="0C29A6"/>
                  </a:solidFill>
                  <a:latin typeface="Calibri" panose="020F0502020204030204" pitchFamily="34" charset="0"/>
                  <a:ea typeface="+mn-ea"/>
                  <a:cs typeface="Calibri" panose="020F0502020204030204" pitchFamily="34" charset="0"/>
                </a:rPr>
                <a:t>2</a:t>
              </a:r>
              <a:r>
                <a:rPr lang="en-US" altLang="en-US" sz="2400" dirty="0">
                  <a:solidFill>
                    <a:srgbClr val="0C29A6"/>
                  </a:solidFill>
                  <a:latin typeface="Calibri" panose="020F0502020204030204" pitchFamily="34" charset="0"/>
                  <a:ea typeface="+mn-ea"/>
                  <a:cs typeface="Calibri" panose="020F0502020204030204" pitchFamily="34" charset="0"/>
                </a:rPr>
                <a:t>O</a:t>
              </a:r>
            </a:p>
          </p:txBody>
        </p:sp>
        <p:sp>
          <p:nvSpPr>
            <p:cNvPr id="2560" name="Line 7">
              <a:extLst>
                <a:ext uri="{FF2B5EF4-FFF2-40B4-BE49-F238E27FC236}">
                  <a16:creationId xmlns:a16="http://schemas.microsoft.com/office/drawing/2014/main" id="{938A0895-6029-0576-ACB0-302D111FE1C8}"/>
                </a:ext>
              </a:extLst>
            </p:cNvPr>
            <p:cNvSpPr>
              <a:spLocks noChangeShapeType="1"/>
            </p:cNvSpPr>
            <p:nvPr/>
          </p:nvSpPr>
          <p:spPr bwMode="auto">
            <a:xfrm>
              <a:off x="2029" y="1648"/>
              <a:ext cx="608" cy="1"/>
            </a:xfrm>
            <a:prstGeom prst="line">
              <a:avLst/>
            </a:prstGeom>
            <a:noFill/>
            <a:ln w="12700">
              <a:solidFill>
                <a:schemeClr val="accent5">
                  <a:lumMod val="10000"/>
                </a:schemeClr>
              </a:solidFill>
              <a:rou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685800">
                <a:defRPr/>
              </a:pPr>
              <a:endParaRPr lang="en-US" sz="1200" dirty="0">
                <a:latin typeface="Calibri" panose="020F0502020204030204" pitchFamily="34" charset="0"/>
                <a:ea typeface="+mn-ea"/>
                <a:cs typeface="Calibri" panose="020F0502020204030204" pitchFamily="34" charset="0"/>
              </a:endParaRPr>
            </a:p>
          </p:txBody>
        </p:sp>
        <p:sp>
          <p:nvSpPr>
            <p:cNvPr id="2561" name="Text Box 8">
              <a:extLst>
                <a:ext uri="{FF2B5EF4-FFF2-40B4-BE49-F238E27FC236}">
                  <a16:creationId xmlns:a16="http://schemas.microsoft.com/office/drawing/2014/main" id="{94D12D81-69CB-9C82-28CA-EC68FDAE8F5A}"/>
                </a:ext>
              </a:extLst>
            </p:cNvPr>
            <p:cNvSpPr txBox="1">
              <a:spLocks noChangeArrowheads="1"/>
            </p:cNvSpPr>
            <p:nvPr/>
          </p:nvSpPr>
          <p:spPr bwMode="auto">
            <a:xfrm>
              <a:off x="2105" y="1435"/>
              <a:ext cx="400" cy="27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defTabSz="685800" eaLnBrk="1" hangingPunct="1">
                <a:defRPr/>
              </a:pPr>
              <a:r>
                <a:rPr lang="en-US" altLang="en-US" sz="1500" b="1" dirty="0">
                  <a:solidFill>
                    <a:srgbClr val="0C29A6"/>
                  </a:solidFill>
                  <a:latin typeface="Calibri" panose="020F0502020204030204" pitchFamily="34" charset="0"/>
                  <a:ea typeface="+mn-ea"/>
                  <a:cs typeface="Calibri" panose="020F0502020204030204" pitchFamily="34" charset="0"/>
                </a:rPr>
                <a:t>     </a:t>
              </a:r>
              <a:r>
                <a:rPr lang="en-US" altLang="en-US" sz="1500" b="1" dirty="0" err="1">
                  <a:solidFill>
                    <a:srgbClr val="0C29A6"/>
                  </a:solidFill>
                  <a:latin typeface="Calibri" panose="020F0502020204030204" pitchFamily="34" charset="0"/>
                  <a:ea typeface="+mn-ea"/>
                  <a:cs typeface="Calibri" panose="020F0502020204030204" pitchFamily="34" charset="0"/>
                </a:rPr>
                <a:t>xt</a:t>
              </a:r>
              <a:endParaRPr lang="en-US" altLang="en-US" sz="1500" b="1" dirty="0">
                <a:solidFill>
                  <a:srgbClr val="0C29A6"/>
                </a:solidFill>
                <a:latin typeface="Calibri" panose="020F0502020204030204" pitchFamily="34" charset="0"/>
                <a:ea typeface="+mn-ea"/>
                <a:cs typeface="Calibri" panose="020F0502020204030204" pitchFamily="34" charset="0"/>
              </a:endParaRPr>
            </a:p>
          </p:txBody>
        </p:sp>
        <p:sp>
          <p:nvSpPr>
            <p:cNvPr id="2562" name="Text Box 9">
              <a:extLst>
                <a:ext uri="{FF2B5EF4-FFF2-40B4-BE49-F238E27FC236}">
                  <a16:creationId xmlns:a16="http://schemas.microsoft.com/office/drawing/2014/main" id="{C0AA48DB-2EDB-8971-CE64-F0E35EFC34BC}"/>
                </a:ext>
              </a:extLst>
            </p:cNvPr>
            <p:cNvSpPr txBox="1">
              <a:spLocks noChangeArrowheads="1"/>
            </p:cNvSpPr>
            <p:nvPr/>
          </p:nvSpPr>
          <p:spPr bwMode="auto">
            <a:xfrm>
              <a:off x="2029" y="1687"/>
              <a:ext cx="657" cy="25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defTabSz="685800" eaLnBrk="1" hangingPunct="1">
                <a:defRPr/>
              </a:pPr>
              <a:r>
                <a:rPr lang="en-US" altLang="en-US" sz="1350" b="1" dirty="0">
                  <a:solidFill>
                    <a:srgbClr val="0C29A6"/>
                  </a:solidFill>
                  <a:latin typeface="Calibri" panose="020F0502020204030204" pitchFamily="34" charset="0"/>
                  <a:ea typeface="+mn-ea"/>
                  <a:cs typeface="Calibri" panose="020F0502020204030204" pitchFamily="34" charset="0"/>
                </a:rPr>
                <a:t>        t</a:t>
              </a:r>
              <a:r>
                <a:rPr lang="en-US" altLang="en-US" sz="1350" b="1" baseline="30000" dirty="0">
                  <a:solidFill>
                    <a:srgbClr val="0C29A6"/>
                  </a:solidFill>
                  <a:latin typeface="Calibri" panose="020F0502020204030204" pitchFamily="34" charset="0"/>
                  <a:ea typeface="+mn-ea"/>
                  <a:cs typeface="Calibri" panose="020F0502020204030204" pitchFamily="34" charset="0"/>
                </a:rPr>
                <a:t>0</a:t>
              </a:r>
            </a:p>
          </p:txBody>
        </p:sp>
        <p:sp>
          <p:nvSpPr>
            <p:cNvPr id="2563" name="Text Box 10">
              <a:extLst>
                <a:ext uri="{FF2B5EF4-FFF2-40B4-BE49-F238E27FC236}">
                  <a16:creationId xmlns:a16="http://schemas.microsoft.com/office/drawing/2014/main" id="{B5AACEE3-A80E-614E-07C5-11A17E9A212E}"/>
                </a:ext>
              </a:extLst>
            </p:cNvPr>
            <p:cNvSpPr txBox="1">
              <a:spLocks noChangeArrowheads="1"/>
            </p:cNvSpPr>
            <p:nvPr/>
          </p:nvSpPr>
          <p:spPr bwMode="auto">
            <a:xfrm>
              <a:off x="815" y="1816"/>
              <a:ext cx="594" cy="3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defTabSz="685800" eaLnBrk="1" hangingPunct="1">
                <a:defRPr/>
              </a:pPr>
              <a:r>
                <a:rPr lang="en-US" altLang="en-US" sz="1800" b="1" dirty="0" err="1">
                  <a:solidFill>
                    <a:srgbClr val="7030A0"/>
                  </a:solidFill>
                  <a:latin typeface="Calibri" panose="020F0502020204030204" pitchFamily="34" charset="0"/>
                  <a:ea typeface="+mn-ea"/>
                  <a:cs typeface="Calibri" panose="020F0502020204030204" pitchFamily="34" charset="0"/>
                </a:rPr>
                <a:t>Butan</a:t>
              </a:r>
              <a:endParaRPr lang="en-US" altLang="en-US" sz="1800" b="1" dirty="0">
                <a:solidFill>
                  <a:srgbClr val="7030A0"/>
                </a:solidFill>
                <a:latin typeface="Calibri" panose="020F0502020204030204" pitchFamily="34" charset="0"/>
                <a:ea typeface="+mn-ea"/>
                <a:cs typeface="Calibri" panose="020F0502020204030204" pitchFamily="34" charset="0"/>
              </a:endParaRPr>
            </a:p>
          </p:txBody>
        </p:sp>
      </p:grpSp>
      <p:grpSp>
        <p:nvGrpSpPr>
          <p:cNvPr id="2564" name="Group 20">
            <a:extLst>
              <a:ext uri="{FF2B5EF4-FFF2-40B4-BE49-F238E27FC236}">
                <a16:creationId xmlns:a16="http://schemas.microsoft.com/office/drawing/2014/main" id="{C91E60AA-0B49-D48B-C88B-17A815DAFBAE}"/>
              </a:ext>
            </a:extLst>
          </p:cNvPr>
          <p:cNvGrpSpPr/>
          <p:nvPr/>
        </p:nvGrpSpPr>
        <p:grpSpPr bwMode="auto">
          <a:xfrm>
            <a:off x="1398944" y="3792702"/>
            <a:ext cx="6503691" cy="663178"/>
            <a:chOff x="475" y="2605"/>
            <a:chExt cx="4887" cy="557"/>
          </a:xfrm>
        </p:grpSpPr>
        <p:sp>
          <p:nvSpPr>
            <p:cNvPr id="2565" name="Text Box 21">
              <a:extLst>
                <a:ext uri="{FF2B5EF4-FFF2-40B4-BE49-F238E27FC236}">
                  <a16:creationId xmlns:a16="http://schemas.microsoft.com/office/drawing/2014/main" id="{9D170F45-974B-DD63-A218-EBDD0ED80192}"/>
                </a:ext>
              </a:extLst>
            </p:cNvPr>
            <p:cNvSpPr txBox="1">
              <a:spLocks noChangeArrowheads="1"/>
            </p:cNvSpPr>
            <p:nvPr/>
          </p:nvSpPr>
          <p:spPr bwMode="auto">
            <a:xfrm>
              <a:off x="475" y="2765"/>
              <a:ext cx="1954" cy="3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defTabSz="685800" eaLnBrk="1" hangingPunct="1">
                <a:spcBef>
                  <a:spcPct val="50000"/>
                </a:spcBef>
                <a:defRPr/>
              </a:pPr>
              <a:r>
                <a:rPr lang="en-US" altLang="en-US" sz="2400" dirty="0">
                  <a:solidFill>
                    <a:srgbClr val="000000"/>
                  </a:solidFill>
                  <a:latin typeface="Calibri" panose="020F0502020204030204" pitchFamily="34" charset="0"/>
                  <a:ea typeface="+mn-ea"/>
                  <a:cs typeface="Calibri" panose="020F0502020204030204" pitchFamily="34" charset="0"/>
                </a:rPr>
                <a:t>CH</a:t>
              </a:r>
              <a:r>
                <a:rPr lang="en-US" altLang="en-US" sz="2400" baseline="-25000" dirty="0">
                  <a:solidFill>
                    <a:srgbClr val="000000"/>
                  </a:solidFill>
                  <a:latin typeface="Calibri" panose="020F0502020204030204" pitchFamily="34" charset="0"/>
                  <a:ea typeface="+mn-ea"/>
                  <a:cs typeface="Calibri" panose="020F0502020204030204" pitchFamily="34" charset="0"/>
                </a:rPr>
                <a:t>3</a:t>
              </a:r>
              <a:r>
                <a:rPr lang="en-US" altLang="en-US" sz="2400" dirty="0">
                  <a:solidFill>
                    <a:srgbClr val="000000"/>
                  </a:solidFill>
                  <a:latin typeface="Calibri" panose="020F0502020204030204" pitchFamily="34" charset="0"/>
                  <a:ea typeface="+mn-ea"/>
                  <a:cs typeface="Calibri" panose="020F0502020204030204" pitchFamily="34" charset="0"/>
                </a:rPr>
                <a:t>-CH</a:t>
              </a:r>
              <a:r>
                <a:rPr lang="en-US" altLang="en-US" sz="2400" baseline="-25000" dirty="0">
                  <a:solidFill>
                    <a:srgbClr val="000000"/>
                  </a:solidFill>
                  <a:latin typeface="Calibri" panose="020F0502020204030204" pitchFamily="34" charset="0"/>
                  <a:ea typeface="+mn-ea"/>
                  <a:cs typeface="Calibri" panose="020F0502020204030204" pitchFamily="34" charset="0"/>
                </a:rPr>
                <a:t>2</a:t>
              </a:r>
              <a:r>
                <a:rPr lang="en-US" altLang="en-US" sz="2400" dirty="0">
                  <a:solidFill>
                    <a:srgbClr val="000000"/>
                  </a:solidFill>
                  <a:latin typeface="Calibri" panose="020F0502020204030204" pitchFamily="34" charset="0"/>
                  <a:ea typeface="+mn-ea"/>
                  <a:cs typeface="Calibri" panose="020F0502020204030204" pitchFamily="34" charset="0"/>
                </a:rPr>
                <a:t>-</a:t>
              </a:r>
              <a:r>
                <a:rPr lang="en-US" altLang="en-US" sz="2400" dirty="0">
                  <a:solidFill>
                    <a:srgbClr val="0070C0"/>
                  </a:solidFill>
                  <a:latin typeface="Calibri" panose="020F0502020204030204" pitchFamily="34" charset="0"/>
                  <a:ea typeface="+mn-ea"/>
                  <a:cs typeface="Calibri" panose="020F0502020204030204" pitchFamily="34" charset="0"/>
                </a:rPr>
                <a:t>OH</a:t>
              </a:r>
              <a:r>
                <a:rPr lang="en-US" altLang="en-US" sz="2400" dirty="0">
                  <a:solidFill>
                    <a:srgbClr val="000000"/>
                  </a:solidFill>
                  <a:latin typeface="Calibri" panose="020F0502020204030204" pitchFamily="34" charset="0"/>
                  <a:ea typeface="+mn-ea"/>
                  <a:cs typeface="Calibri" panose="020F0502020204030204" pitchFamily="34" charset="0"/>
                </a:rPr>
                <a:t> + O</a:t>
              </a:r>
              <a:r>
                <a:rPr lang="en-US" altLang="en-US" sz="2400" baseline="-25000" dirty="0">
                  <a:solidFill>
                    <a:srgbClr val="000000"/>
                  </a:solidFill>
                  <a:latin typeface="Calibri" panose="020F0502020204030204" pitchFamily="34" charset="0"/>
                  <a:ea typeface="+mn-ea"/>
                  <a:cs typeface="Calibri" panose="020F0502020204030204" pitchFamily="34" charset="0"/>
                </a:rPr>
                <a:t>2</a:t>
              </a:r>
              <a:r>
                <a:rPr lang="en-US" altLang="en-US" sz="2400" dirty="0">
                  <a:solidFill>
                    <a:srgbClr val="000000"/>
                  </a:solidFill>
                  <a:latin typeface="Calibri" panose="020F0502020204030204" pitchFamily="34" charset="0"/>
                  <a:ea typeface="+mn-ea"/>
                  <a:cs typeface="Calibri" panose="020F0502020204030204" pitchFamily="34" charset="0"/>
                </a:rPr>
                <a:t> </a:t>
              </a:r>
            </a:p>
          </p:txBody>
        </p:sp>
        <p:sp>
          <p:nvSpPr>
            <p:cNvPr id="2566" name="Text Box 22">
              <a:extLst>
                <a:ext uri="{FF2B5EF4-FFF2-40B4-BE49-F238E27FC236}">
                  <a16:creationId xmlns:a16="http://schemas.microsoft.com/office/drawing/2014/main" id="{2CD3F098-2F8B-0D8A-1343-F34E8F270F0B}"/>
                </a:ext>
              </a:extLst>
            </p:cNvPr>
            <p:cNvSpPr txBox="1">
              <a:spLocks noChangeArrowheads="1"/>
            </p:cNvSpPr>
            <p:nvPr/>
          </p:nvSpPr>
          <p:spPr bwMode="auto">
            <a:xfrm>
              <a:off x="3271" y="2774"/>
              <a:ext cx="2091" cy="3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defTabSz="685800" eaLnBrk="1" hangingPunct="1">
                <a:spcBef>
                  <a:spcPct val="50000"/>
                </a:spcBef>
                <a:defRPr/>
              </a:pPr>
              <a:r>
                <a:rPr lang="en-US" altLang="en-US" sz="2400" dirty="0">
                  <a:solidFill>
                    <a:srgbClr val="000000"/>
                  </a:solidFill>
                  <a:latin typeface="Calibri" panose="020F0502020204030204" pitchFamily="34" charset="0"/>
                  <a:ea typeface="+mn-ea"/>
                  <a:cs typeface="Calibri" panose="020F0502020204030204" pitchFamily="34" charset="0"/>
                </a:rPr>
                <a:t>CH</a:t>
              </a:r>
              <a:r>
                <a:rPr lang="en-US" altLang="en-US" sz="2400" baseline="-25000" dirty="0">
                  <a:solidFill>
                    <a:srgbClr val="000000"/>
                  </a:solidFill>
                  <a:latin typeface="Calibri" panose="020F0502020204030204" pitchFamily="34" charset="0"/>
                  <a:ea typeface="+mn-ea"/>
                  <a:cs typeface="Calibri" panose="020F0502020204030204" pitchFamily="34" charset="0"/>
                </a:rPr>
                <a:t>3</a:t>
              </a:r>
              <a:r>
                <a:rPr lang="en-US" altLang="en-US" sz="2400" dirty="0">
                  <a:solidFill>
                    <a:srgbClr val="000000"/>
                  </a:solidFill>
                  <a:latin typeface="Calibri" panose="020F0502020204030204" pitchFamily="34" charset="0"/>
                  <a:ea typeface="+mn-ea"/>
                  <a:cs typeface="Calibri" panose="020F0502020204030204" pitchFamily="34" charset="0"/>
                </a:rPr>
                <a:t>-</a:t>
              </a:r>
              <a:r>
                <a:rPr lang="en-US" altLang="en-US" sz="2400" dirty="0">
                  <a:solidFill>
                    <a:srgbClr val="0070C0"/>
                  </a:solidFill>
                  <a:latin typeface="Calibri" panose="020F0502020204030204" pitchFamily="34" charset="0"/>
                  <a:ea typeface="+mn-ea"/>
                  <a:cs typeface="Calibri" panose="020F0502020204030204" pitchFamily="34" charset="0"/>
                </a:rPr>
                <a:t>COOH</a:t>
              </a:r>
              <a:r>
                <a:rPr lang="en-US" altLang="en-US" sz="2400" dirty="0">
                  <a:solidFill>
                    <a:srgbClr val="000000"/>
                  </a:solidFill>
                  <a:latin typeface="Calibri" panose="020F0502020204030204" pitchFamily="34" charset="0"/>
                  <a:ea typeface="+mn-ea"/>
                  <a:cs typeface="Calibri" panose="020F0502020204030204" pitchFamily="34" charset="0"/>
                </a:rPr>
                <a:t> + H</a:t>
              </a:r>
              <a:r>
                <a:rPr lang="en-US" altLang="en-US" sz="2400" baseline="-25000" dirty="0">
                  <a:solidFill>
                    <a:srgbClr val="000000"/>
                  </a:solidFill>
                  <a:latin typeface="Calibri" panose="020F0502020204030204" pitchFamily="34" charset="0"/>
                  <a:ea typeface="+mn-ea"/>
                  <a:cs typeface="Calibri" panose="020F0502020204030204" pitchFamily="34" charset="0"/>
                </a:rPr>
                <a:t>2</a:t>
              </a:r>
              <a:r>
                <a:rPr lang="en-US" altLang="en-US" sz="2400" dirty="0">
                  <a:solidFill>
                    <a:srgbClr val="000000"/>
                  </a:solidFill>
                  <a:latin typeface="Calibri" panose="020F0502020204030204" pitchFamily="34" charset="0"/>
                  <a:ea typeface="+mn-ea"/>
                  <a:cs typeface="Calibri" panose="020F0502020204030204" pitchFamily="34" charset="0"/>
                </a:rPr>
                <a:t>O</a:t>
              </a:r>
            </a:p>
          </p:txBody>
        </p:sp>
        <p:sp>
          <p:nvSpPr>
            <p:cNvPr id="2567" name="Line 23">
              <a:extLst>
                <a:ext uri="{FF2B5EF4-FFF2-40B4-BE49-F238E27FC236}">
                  <a16:creationId xmlns:a16="http://schemas.microsoft.com/office/drawing/2014/main" id="{042539C6-EEB5-A57E-08CE-962E1E4C8CCA}"/>
                </a:ext>
              </a:extLst>
            </p:cNvPr>
            <p:cNvSpPr>
              <a:spLocks noChangeShapeType="1"/>
            </p:cNvSpPr>
            <p:nvPr/>
          </p:nvSpPr>
          <p:spPr bwMode="auto">
            <a:xfrm>
              <a:off x="2296" y="2913"/>
              <a:ext cx="940" cy="0"/>
            </a:xfrm>
            <a:prstGeom prst="line">
              <a:avLst/>
            </a:prstGeom>
            <a:noFill/>
            <a:ln w="12700">
              <a:solidFill>
                <a:schemeClr val="accent5">
                  <a:lumMod val="10000"/>
                </a:schemeClr>
              </a:solidFill>
              <a:rou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685800">
                <a:defRPr/>
              </a:pPr>
              <a:endParaRPr lang="en-US" sz="1200" dirty="0">
                <a:latin typeface="Calibri" panose="020F0502020204030204" pitchFamily="34" charset="0"/>
                <a:ea typeface="+mn-ea"/>
                <a:cs typeface="Calibri" panose="020F0502020204030204" pitchFamily="34" charset="0"/>
              </a:endParaRPr>
            </a:p>
          </p:txBody>
        </p:sp>
        <p:sp>
          <p:nvSpPr>
            <p:cNvPr id="2568" name="Text Box 24">
              <a:extLst>
                <a:ext uri="{FF2B5EF4-FFF2-40B4-BE49-F238E27FC236}">
                  <a16:creationId xmlns:a16="http://schemas.microsoft.com/office/drawing/2014/main" id="{AD8E1723-A65A-56F1-BBB9-1BB95D9C1812}"/>
                </a:ext>
              </a:extLst>
            </p:cNvPr>
            <p:cNvSpPr txBox="1">
              <a:spLocks noChangeArrowheads="1"/>
            </p:cNvSpPr>
            <p:nvPr/>
          </p:nvSpPr>
          <p:spPr bwMode="auto">
            <a:xfrm>
              <a:off x="2333" y="2605"/>
              <a:ext cx="982" cy="3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defTabSz="685800" eaLnBrk="1" hangingPunct="1">
                <a:defRPr/>
              </a:pPr>
              <a:r>
                <a:rPr lang="en-US" altLang="en-US" sz="1800" b="1" dirty="0">
                  <a:solidFill>
                    <a:srgbClr val="000000"/>
                  </a:solidFill>
                  <a:latin typeface="Calibri" panose="020F0502020204030204" pitchFamily="34" charset="0"/>
                  <a:ea typeface="+mn-ea"/>
                  <a:cs typeface="Calibri" panose="020F0502020204030204" pitchFamily="34" charset="0"/>
                </a:rPr>
                <a:t>Men </a:t>
              </a:r>
              <a:r>
                <a:rPr lang="en-US" altLang="en-US" sz="1800" b="1" dirty="0" err="1">
                  <a:solidFill>
                    <a:srgbClr val="000000"/>
                  </a:solidFill>
                  <a:latin typeface="Calibri" panose="020F0502020204030204" pitchFamily="34" charset="0"/>
                  <a:ea typeface="+mn-ea"/>
                  <a:cs typeface="Calibri" panose="020F0502020204030204" pitchFamily="34" charset="0"/>
                </a:rPr>
                <a:t>giấm</a:t>
              </a:r>
              <a:endParaRPr lang="en-US" altLang="en-US" sz="1800" b="1" dirty="0">
                <a:solidFill>
                  <a:srgbClr val="000000"/>
                </a:solidFill>
                <a:latin typeface="Calibri" panose="020F0502020204030204" pitchFamily="34" charset="0"/>
                <a:ea typeface="+mn-ea"/>
                <a:cs typeface="Calibri" panose="020F0502020204030204" pitchFamily="34" charset="0"/>
              </a:endParaRPr>
            </a:p>
          </p:txBody>
        </p:sp>
      </p:grpSp>
      <p:sp>
        <p:nvSpPr>
          <p:cNvPr id="2569" name="TextBox 2568">
            <a:extLst>
              <a:ext uri="{FF2B5EF4-FFF2-40B4-BE49-F238E27FC236}">
                <a16:creationId xmlns:a16="http://schemas.microsoft.com/office/drawing/2014/main" id="{9AF6255A-F08E-B73F-2F2E-0E93D1940E8A}"/>
              </a:ext>
            </a:extLst>
          </p:cNvPr>
          <p:cNvSpPr txBox="1"/>
          <p:nvPr/>
        </p:nvSpPr>
        <p:spPr>
          <a:xfrm>
            <a:off x="1038927" y="2636385"/>
            <a:ext cx="6769418" cy="461665"/>
          </a:xfrm>
          <a:prstGeom prst="rect">
            <a:avLst/>
          </a:prstGeom>
          <a:noFill/>
        </p:spPr>
        <p:txBody>
          <a:bodyPr wrap="square" rtlCol="0">
            <a:spAutoFit/>
          </a:bodyPr>
          <a:lstStyle/>
          <a:p>
            <a:pPr defTabSz="685800">
              <a:defRPr/>
            </a:pPr>
            <a:r>
              <a:rPr lang="vi-VN" sz="2400" dirty="0">
                <a:solidFill>
                  <a:srgbClr val="F95450"/>
                </a:solidFill>
                <a:latin typeface="Calibri" panose="020F0502020204030204" pitchFamily="34" charset="0"/>
                <a:ea typeface="+mn-ea"/>
                <a:cs typeface="Calibri" panose="020F0502020204030204" pitchFamily="34" charset="0"/>
              </a:rPr>
              <a:t>Dùng làm nguyên liệu trong sản xuất hóa học </a:t>
            </a:r>
          </a:p>
        </p:txBody>
      </p:sp>
      <p:pic>
        <p:nvPicPr>
          <p:cNvPr id="2570" name="Picture 2" descr="Hóa học">
            <a:extLst>
              <a:ext uri="{FF2B5EF4-FFF2-40B4-BE49-F238E27FC236}">
                <a16:creationId xmlns:a16="http://schemas.microsoft.com/office/drawing/2014/main" id="{4B7E2BAF-CC2C-3A3C-927C-5F88A9DB0E7C}"/>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99342" y="1265175"/>
            <a:ext cx="698981" cy="698981"/>
          </a:xfrm>
          <a:prstGeom prst="rect">
            <a:avLst/>
          </a:prstGeom>
          <a:noFill/>
          <a:extLst>
            <a:ext uri="{909E8E84-426E-40DD-AFC4-6F175D3DCCD1}">
              <a14:hiddenFill xmlns:a14="http://schemas.microsoft.com/office/drawing/2010/main">
                <a:solidFill>
                  <a:srgbClr val="FFFFFF"/>
                </a:solidFill>
              </a14:hiddenFill>
            </a:ext>
          </a:extLst>
        </p:spPr>
      </p:pic>
      <p:pic>
        <p:nvPicPr>
          <p:cNvPr id="2571" name="Picture 4" descr="Lớp hóa học">
            <a:extLst>
              <a:ext uri="{FF2B5EF4-FFF2-40B4-BE49-F238E27FC236}">
                <a16:creationId xmlns:a16="http://schemas.microsoft.com/office/drawing/2014/main" id="{5D966F20-9F0F-DC93-68D3-0FAF1ACC5D15}"/>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638270" y="3115622"/>
            <a:ext cx="760898" cy="760898"/>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424133806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2570"/>
                                        </p:tgtEl>
                                        <p:attrNameLst>
                                          <p:attrName>style.visibility</p:attrName>
                                        </p:attrNameLst>
                                      </p:cBhvr>
                                      <p:to>
                                        <p:strVal val="visible"/>
                                      </p:to>
                                    </p:set>
                                    <p:anim calcmode="lin" valueType="num">
                                      <p:cBhvr>
                                        <p:cTn id="7" dur="500" fill="hold"/>
                                        <p:tgtEl>
                                          <p:spTgt spid="2570"/>
                                        </p:tgtEl>
                                        <p:attrNameLst>
                                          <p:attrName>ppt_w</p:attrName>
                                        </p:attrNameLst>
                                      </p:cBhvr>
                                      <p:tavLst>
                                        <p:tav tm="0">
                                          <p:val>
                                            <p:fltVal val="0"/>
                                          </p:val>
                                        </p:tav>
                                        <p:tav tm="100000">
                                          <p:val>
                                            <p:strVal val="#ppt_w"/>
                                          </p:val>
                                        </p:tav>
                                      </p:tavLst>
                                    </p:anim>
                                    <p:anim calcmode="lin" valueType="num">
                                      <p:cBhvr>
                                        <p:cTn id="8" dur="500" fill="hold"/>
                                        <p:tgtEl>
                                          <p:spTgt spid="2570"/>
                                        </p:tgtEl>
                                        <p:attrNameLst>
                                          <p:attrName>ppt_h</p:attrName>
                                        </p:attrNameLst>
                                      </p:cBhvr>
                                      <p:tavLst>
                                        <p:tav tm="0">
                                          <p:val>
                                            <p:fltVal val="0"/>
                                          </p:val>
                                        </p:tav>
                                        <p:tav tm="100000">
                                          <p:val>
                                            <p:strVal val="#ppt_h"/>
                                          </p:val>
                                        </p:tav>
                                      </p:tavLst>
                                    </p:anim>
                                    <p:animEffect transition="in" filter="fade">
                                      <p:cBhvr>
                                        <p:cTn id="9" dur="500"/>
                                        <p:tgtEl>
                                          <p:spTgt spid="2570"/>
                                        </p:tgtEl>
                                      </p:cBhvr>
                                    </p:animEffect>
                                  </p:childTnLst>
                                </p:cTn>
                              </p:par>
                            </p:childTnLst>
                          </p:cTn>
                        </p:par>
                        <p:par>
                          <p:cTn id="10" fill="hold">
                            <p:stCondLst>
                              <p:cond delay="500"/>
                            </p:stCondLst>
                            <p:childTnLst>
                              <p:par>
                                <p:cTn id="11" presetID="22" presetClass="entr" presetSubtype="8" fill="hold" grpId="0" nodeType="afterEffect">
                                  <p:stCondLst>
                                    <p:cond delay="0"/>
                                  </p:stCondLst>
                                  <p:childTnLst>
                                    <p:set>
                                      <p:cBhvr>
                                        <p:cTn id="12" dur="1" fill="hold">
                                          <p:stCondLst>
                                            <p:cond delay="0"/>
                                          </p:stCondLst>
                                        </p:cTn>
                                        <p:tgtEl>
                                          <p:spTgt spid="2488"/>
                                        </p:tgtEl>
                                        <p:attrNameLst>
                                          <p:attrName>style.visibility</p:attrName>
                                        </p:attrNameLst>
                                      </p:cBhvr>
                                      <p:to>
                                        <p:strVal val="visible"/>
                                      </p:to>
                                    </p:set>
                                    <p:animEffect transition="in" filter="wipe(left)">
                                      <p:cBhvr>
                                        <p:cTn id="13" dur="500"/>
                                        <p:tgtEl>
                                          <p:spTgt spid="2488"/>
                                        </p:tgtEl>
                                      </p:cBhvr>
                                    </p:animEffect>
                                  </p:childTnLst>
                                </p:cTn>
                              </p:par>
                            </p:childTnLst>
                          </p:cTn>
                        </p:par>
                        <p:par>
                          <p:cTn id="14" fill="hold">
                            <p:stCondLst>
                              <p:cond delay="1000"/>
                            </p:stCondLst>
                            <p:childTnLst>
                              <p:par>
                                <p:cTn id="15" presetID="47" presetClass="entr" presetSubtype="0" fill="hold" nodeType="afterEffect">
                                  <p:stCondLst>
                                    <p:cond delay="0"/>
                                  </p:stCondLst>
                                  <p:childTnLst>
                                    <p:set>
                                      <p:cBhvr>
                                        <p:cTn id="16" dur="1" fill="hold">
                                          <p:stCondLst>
                                            <p:cond delay="0"/>
                                          </p:stCondLst>
                                        </p:cTn>
                                        <p:tgtEl>
                                          <p:spTgt spid="2557"/>
                                        </p:tgtEl>
                                        <p:attrNameLst>
                                          <p:attrName>style.visibility</p:attrName>
                                        </p:attrNameLst>
                                      </p:cBhvr>
                                      <p:to>
                                        <p:strVal val="visible"/>
                                      </p:to>
                                    </p:set>
                                    <p:animEffect transition="in" filter="fade">
                                      <p:cBhvr>
                                        <p:cTn id="17" dur="500"/>
                                        <p:tgtEl>
                                          <p:spTgt spid="2557"/>
                                        </p:tgtEl>
                                      </p:cBhvr>
                                    </p:animEffect>
                                    <p:anim calcmode="lin" valueType="num">
                                      <p:cBhvr>
                                        <p:cTn id="18" dur="500" fill="hold"/>
                                        <p:tgtEl>
                                          <p:spTgt spid="2557"/>
                                        </p:tgtEl>
                                        <p:attrNameLst>
                                          <p:attrName>ppt_x</p:attrName>
                                        </p:attrNameLst>
                                      </p:cBhvr>
                                      <p:tavLst>
                                        <p:tav tm="0">
                                          <p:val>
                                            <p:strVal val="#ppt_x"/>
                                          </p:val>
                                        </p:tav>
                                        <p:tav tm="100000">
                                          <p:val>
                                            <p:strVal val="#ppt_x"/>
                                          </p:val>
                                        </p:tav>
                                      </p:tavLst>
                                    </p:anim>
                                    <p:anim calcmode="lin" valueType="num">
                                      <p:cBhvr>
                                        <p:cTn id="19" dur="500" fill="hold"/>
                                        <p:tgtEl>
                                          <p:spTgt spid="2557"/>
                                        </p:tgtEl>
                                        <p:attrNameLst>
                                          <p:attrName>ppt_y</p:attrName>
                                        </p:attrNameLst>
                                      </p:cBhvr>
                                      <p:tavLst>
                                        <p:tav tm="0">
                                          <p:val>
                                            <p:strVal val="#ppt_y-.1"/>
                                          </p:val>
                                        </p:tav>
                                        <p:tav tm="100000">
                                          <p:val>
                                            <p:strVal val="#ppt_y"/>
                                          </p:val>
                                        </p:tav>
                                      </p:tavLst>
                                    </p:anim>
                                  </p:childTnLst>
                                </p:cTn>
                              </p:par>
                            </p:childTnLst>
                          </p:cTn>
                        </p:par>
                      </p:childTnLst>
                    </p:cTn>
                  </p:par>
                  <p:par>
                    <p:cTn id="20" fill="hold">
                      <p:stCondLst>
                        <p:cond delay="indefinite"/>
                      </p:stCondLst>
                      <p:childTnLst>
                        <p:par>
                          <p:cTn id="21" fill="hold">
                            <p:stCondLst>
                              <p:cond delay="0"/>
                            </p:stCondLst>
                            <p:childTnLst>
                              <p:par>
                                <p:cTn id="22" presetID="22" presetClass="entr" presetSubtype="8" fill="hold" grpId="0" nodeType="clickEffect">
                                  <p:stCondLst>
                                    <p:cond delay="0"/>
                                  </p:stCondLst>
                                  <p:childTnLst>
                                    <p:set>
                                      <p:cBhvr>
                                        <p:cTn id="23" dur="1" fill="hold">
                                          <p:stCondLst>
                                            <p:cond delay="0"/>
                                          </p:stCondLst>
                                        </p:cTn>
                                        <p:tgtEl>
                                          <p:spTgt spid="2569"/>
                                        </p:tgtEl>
                                        <p:attrNameLst>
                                          <p:attrName>style.visibility</p:attrName>
                                        </p:attrNameLst>
                                      </p:cBhvr>
                                      <p:to>
                                        <p:strVal val="visible"/>
                                      </p:to>
                                    </p:set>
                                    <p:animEffect transition="in" filter="wipe(left)">
                                      <p:cBhvr>
                                        <p:cTn id="24" dur="1000"/>
                                        <p:tgtEl>
                                          <p:spTgt spid="2569"/>
                                        </p:tgtEl>
                                      </p:cBhvr>
                                    </p:animEffect>
                                  </p:childTnLst>
                                </p:cTn>
                              </p:par>
                            </p:childTnLst>
                          </p:cTn>
                        </p:par>
                      </p:childTnLst>
                    </p:cTn>
                  </p:par>
                  <p:par>
                    <p:cTn id="25" fill="hold">
                      <p:stCondLst>
                        <p:cond delay="indefinite"/>
                      </p:stCondLst>
                      <p:childTnLst>
                        <p:par>
                          <p:cTn id="26" fill="hold">
                            <p:stCondLst>
                              <p:cond delay="0"/>
                            </p:stCondLst>
                            <p:childTnLst>
                              <p:par>
                                <p:cTn id="27" presetID="53" presetClass="entr" presetSubtype="16" fill="hold" nodeType="clickEffect">
                                  <p:stCondLst>
                                    <p:cond delay="0"/>
                                  </p:stCondLst>
                                  <p:childTnLst>
                                    <p:set>
                                      <p:cBhvr>
                                        <p:cTn id="28" dur="1" fill="hold">
                                          <p:stCondLst>
                                            <p:cond delay="0"/>
                                          </p:stCondLst>
                                        </p:cTn>
                                        <p:tgtEl>
                                          <p:spTgt spid="2571"/>
                                        </p:tgtEl>
                                        <p:attrNameLst>
                                          <p:attrName>style.visibility</p:attrName>
                                        </p:attrNameLst>
                                      </p:cBhvr>
                                      <p:to>
                                        <p:strVal val="visible"/>
                                      </p:to>
                                    </p:set>
                                    <p:anim calcmode="lin" valueType="num">
                                      <p:cBhvr>
                                        <p:cTn id="29" dur="500" fill="hold"/>
                                        <p:tgtEl>
                                          <p:spTgt spid="2571"/>
                                        </p:tgtEl>
                                        <p:attrNameLst>
                                          <p:attrName>ppt_w</p:attrName>
                                        </p:attrNameLst>
                                      </p:cBhvr>
                                      <p:tavLst>
                                        <p:tav tm="0">
                                          <p:val>
                                            <p:fltVal val="0"/>
                                          </p:val>
                                        </p:tav>
                                        <p:tav tm="100000">
                                          <p:val>
                                            <p:strVal val="#ppt_w"/>
                                          </p:val>
                                        </p:tav>
                                      </p:tavLst>
                                    </p:anim>
                                    <p:anim calcmode="lin" valueType="num">
                                      <p:cBhvr>
                                        <p:cTn id="30" dur="500" fill="hold"/>
                                        <p:tgtEl>
                                          <p:spTgt spid="2571"/>
                                        </p:tgtEl>
                                        <p:attrNameLst>
                                          <p:attrName>ppt_h</p:attrName>
                                        </p:attrNameLst>
                                      </p:cBhvr>
                                      <p:tavLst>
                                        <p:tav tm="0">
                                          <p:val>
                                            <p:fltVal val="0"/>
                                          </p:val>
                                        </p:tav>
                                        <p:tav tm="100000">
                                          <p:val>
                                            <p:strVal val="#ppt_h"/>
                                          </p:val>
                                        </p:tav>
                                      </p:tavLst>
                                    </p:anim>
                                    <p:animEffect transition="in" filter="fade">
                                      <p:cBhvr>
                                        <p:cTn id="31" dur="500"/>
                                        <p:tgtEl>
                                          <p:spTgt spid="2571"/>
                                        </p:tgtEl>
                                      </p:cBhvr>
                                    </p:animEffect>
                                  </p:childTnLst>
                                </p:cTn>
                              </p:par>
                            </p:childTnLst>
                          </p:cTn>
                        </p:par>
                        <p:par>
                          <p:cTn id="32" fill="hold">
                            <p:stCondLst>
                              <p:cond delay="500"/>
                            </p:stCondLst>
                            <p:childTnLst>
                              <p:par>
                                <p:cTn id="33" presetID="47" presetClass="entr" presetSubtype="0" fill="hold" nodeType="afterEffect">
                                  <p:stCondLst>
                                    <p:cond delay="0"/>
                                  </p:stCondLst>
                                  <p:childTnLst>
                                    <p:set>
                                      <p:cBhvr>
                                        <p:cTn id="34" dur="1" fill="hold">
                                          <p:stCondLst>
                                            <p:cond delay="0"/>
                                          </p:stCondLst>
                                        </p:cTn>
                                        <p:tgtEl>
                                          <p:spTgt spid="2564"/>
                                        </p:tgtEl>
                                        <p:attrNameLst>
                                          <p:attrName>style.visibility</p:attrName>
                                        </p:attrNameLst>
                                      </p:cBhvr>
                                      <p:to>
                                        <p:strVal val="visible"/>
                                      </p:to>
                                    </p:set>
                                    <p:animEffect transition="in" filter="fade">
                                      <p:cBhvr>
                                        <p:cTn id="35" dur="500"/>
                                        <p:tgtEl>
                                          <p:spTgt spid="2564"/>
                                        </p:tgtEl>
                                      </p:cBhvr>
                                    </p:animEffect>
                                    <p:anim calcmode="lin" valueType="num">
                                      <p:cBhvr>
                                        <p:cTn id="36" dur="500" fill="hold"/>
                                        <p:tgtEl>
                                          <p:spTgt spid="2564"/>
                                        </p:tgtEl>
                                        <p:attrNameLst>
                                          <p:attrName>ppt_x</p:attrName>
                                        </p:attrNameLst>
                                      </p:cBhvr>
                                      <p:tavLst>
                                        <p:tav tm="0">
                                          <p:val>
                                            <p:strVal val="#ppt_x"/>
                                          </p:val>
                                        </p:tav>
                                        <p:tav tm="100000">
                                          <p:val>
                                            <p:strVal val="#ppt_x"/>
                                          </p:val>
                                        </p:tav>
                                      </p:tavLst>
                                    </p:anim>
                                    <p:anim calcmode="lin" valueType="num">
                                      <p:cBhvr>
                                        <p:cTn id="37" dur="500" fill="hold"/>
                                        <p:tgtEl>
                                          <p:spTgt spid="256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88" grpId="0"/>
      <p:bldP spid="2569" grpId="0"/>
    </p:bld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Shape 2706"/>
        <p:cNvGrpSpPr/>
        <p:nvPr/>
      </p:nvGrpSpPr>
      <p:grpSpPr>
        <a:xfrm>
          <a:off x="0" y="0"/>
          <a:ext cx="0" cy="0"/>
          <a:chOff x="0" y="0"/>
          <a:chExt cx="0" cy="0"/>
        </a:xfrm>
      </p:grpSpPr>
      <p:sp>
        <p:nvSpPr>
          <p:cNvPr id="4" name="Rectangle: Rounded Corners 3">
            <a:extLst>
              <a:ext uri="{FF2B5EF4-FFF2-40B4-BE49-F238E27FC236}">
                <a16:creationId xmlns:a16="http://schemas.microsoft.com/office/drawing/2014/main" id="{DFAD650E-92B4-C8B4-5DCB-5A43EC7DAF63}"/>
              </a:ext>
            </a:extLst>
          </p:cNvPr>
          <p:cNvSpPr/>
          <p:nvPr/>
        </p:nvSpPr>
        <p:spPr>
          <a:xfrm>
            <a:off x="968606" y="335760"/>
            <a:ext cx="7739296" cy="1650380"/>
          </a:xfrm>
          <a:prstGeom prst="roundRect">
            <a:avLst>
              <a:gd name="adj" fmla="val 9460"/>
            </a:avLst>
          </a:prstGeom>
          <a:noFill/>
          <a:ln>
            <a:solidFill>
              <a:srgbClr val="9BA144"/>
            </a:solidFill>
            <a:prstDash val="sysDo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E4655"/>
              </a:solidFill>
              <a:effectLst/>
              <a:uLnTx/>
              <a:uFillTx/>
              <a:latin typeface="Arial"/>
              <a:ea typeface="+mn-ea"/>
              <a:cs typeface="+mn-cs"/>
              <a:sym typeface="Arial"/>
            </a:endParaRPr>
          </a:p>
        </p:txBody>
      </p:sp>
      <p:pic>
        <p:nvPicPr>
          <p:cNvPr id="5" name="Picture 4">
            <a:extLst>
              <a:ext uri="{FF2B5EF4-FFF2-40B4-BE49-F238E27FC236}">
                <a16:creationId xmlns:a16="http://schemas.microsoft.com/office/drawing/2014/main" id="{2D3A1735-2091-3603-7BA0-CEC9F9D2DB70}"/>
              </a:ext>
            </a:extLst>
          </p:cNvPr>
          <p:cNvPicPr>
            <a:picLocks noChangeAspect="1"/>
          </p:cNvPicPr>
          <p:nvPr/>
        </p:nvPicPr>
        <p:blipFill>
          <a:blip r:embed="rId3"/>
          <a:stretch>
            <a:fillRect/>
          </a:stretch>
        </p:blipFill>
        <p:spPr>
          <a:xfrm>
            <a:off x="0" y="163997"/>
            <a:ext cx="2036256" cy="2036256"/>
          </a:xfrm>
          <a:prstGeom prst="rect">
            <a:avLst/>
          </a:prstGeom>
        </p:spPr>
      </p:pic>
      <p:sp>
        <p:nvSpPr>
          <p:cNvPr id="6" name="TextBox 5">
            <a:extLst>
              <a:ext uri="{FF2B5EF4-FFF2-40B4-BE49-F238E27FC236}">
                <a16:creationId xmlns:a16="http://schemas.microsoft.com/office/drawing/2014/main" id="{755CC4D5-B791-2B4F-CF3D-38791A2F34F6}"/>
              </a:ext>
            </a:extLst>
          </p:cNvPr>
          <p:cNvSpPr txBox="1"/>
          <p:nvPr/>
        </p:nvSpPr>
        <p:spPr>
          <a:xfrm>
            <a:off x="1645919" y="513157"/>
            <a:ext cx="6907238" cy="1644746"/>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0" indent="0" algn="ctr">
              <a:buClr>
                <a:schemeClr val="lt1"/>
              </a:buClr>
              <a:buSzPts val="1200"/>
              <a:buFont typeface="Montserrat"/>
              <a:buNone/>
              <a:defRPr sz="1600">
                <a:solidFill>
                  <a:schemeClr val="lt1"/>
                </a:solidFill>
                <a:latin typeface="Calibri" panose="020F0502020204030204" pitchFamily="34" charset="0"/>
                <a:ea typeface="Calibri" panose="020F0502020204030204" pitchFamily="34" charset="0"/>
                <a:cs typeface="Calibri" panose="020F0502020204030204" pitchFamily="34" charset="0"/>
                <a:sym typeface="Montserrat Medium"/>
              </a:defRPr>
            </a:lvl1pPr>
            <a:lvl2pPr marL="914400" indent="-304800" algn="ctr">
              <a:buClr>
                <a:schemeClr val="lt1"/>
              </a:buClr>
              <a:buSzPts val="1200"/>
              <a:buFont typeface="Montserrat"/>
              <a:buNone/>
              <a:defRPr sz="1200">
                <a:solidFill>
                  <a:schemeClr val="lt1"/>
                </a:solidFill>
                <a:latin typeface="Montserrat"/>
                <a:ea typeface="Montserrat"/>
                <a:cs typeface="Montserrat"/>
                <a:sym typeface="Montserrat"/>
              </a:defRPr>
            </a:lvl2pPr>
            <a:lvl3pPr marL="1371600" indent="-304800" algn="ctr">
              <a:buClr>
                <a:schemeClr val="lt1"/>
              </a:buClr>
              <a:buSzPts val="1200"/>
              <a:buFont typeface="Montserrat"/>
              <a:buNone/>
              <a:defRPr sz="1200">
                <a:solidFill>
                  <a:schemeClr val="lt1"/>
                </a:solidFill>
                <a:latin typeface="Montserrat"/>
                <a:ea typeface="Montserrat"/>
                <a:cs typeface="Montserrat"/>
                <a:sym typeface="Montserrat"/>
              </a:defRPr>
            </a:lvl3pPr>
            <a:lvl4pPr marL="1828800" indent="-304800" algn="ctr">
              <a:buClr>
                <a:schemeClr val="lt1"/>
              </a:buClr>
              <a:buSzPts val="1200"/>
              <a:buFont typeface="Montserrat"/>
              <a:buNone/>
              <a:defRPr sz="1200">
                <a:solidFill>
                  <a:schemeClr val="lt1"/>
                </a:solidFill>
                <a:latin typeface="Montserrat"/>
                <a:ea typeface="Montserrat"/>
                <a:cs typeface="Montserrat"/>
                <a:sym typeface="Montserrat"/>
              </a:defRPr>
            </a:lvl4pPr>
            <a:lvl5pPr marL="2286000" indent="-304800" algn="ctr">
              <a:buClr>
                <a:schemeClr val="lt1"/>
              </a:buClr>
              <a:buSzPts val="1200"/>
              <a:buFont typeface="Montserrat"/>
              <a:buNone/>
              <a:defRPr sz="1200">
                <a:solidFill>
                  <a:schemeClr val="lt1"/>
                </a:solidFill>
                <a:latin typeface="Montserrat"/>
                <a:ea typeface="Montserrat"/>
                <a:cs typeface="Montserrat"/>
                <a:sym typeface="Montserrat"/>
              </a:defRPr>
            </a:lvl5pPr>
            <a:lvl6pPr marL="2743200" indent="-304800" algn="ctr">
              <a:buClr>
                <a:schemeClr val="lt1"/>
              </a:buClr>
              <a:buSzPts val="1200"/>
              <a:buFont typeface="Montserrat"/>
              <a:buNone/>
              <a:defRPr sz="1200">
                <a:solidFill>
                  <a:schemeClr val="lt1"/>
                </a:solidFill>
                <a:latin typeface="Montserrat"/>
                <a:ea typeface="Montserrat"/>
                <a:cs typeface="Montserrat"/>
                <a:sym typeface="Montserrat"/>
              </a:defRPr>
            </a:lvl6pPr>
            <a:lvl7pPr marL="3200400" indent="-304800" algn="ctr">
              <a:buClr>
                <a:schemeClr val="lt1"/>
              </a:buClr>
              <a:buSzPts val="1200"/>
              <a:buFont typeface="Montserrat"/>
              <a:buNone/>
              <a:defRPr sz="1200">
                <a:solidFill>
                  <a:schemeClr val="lt1"/>
                </a:solidFill>
                <a:latin typeface="Montserrat"/>
                <a:ea typeface="Montserrat"/>
                <a:cs typeface="Montserrat"/>
                <a:sym typeface="Montserrat"/>
              </a:defRPr>
            </a:lvl7pPr>
            <a:lvl8pPr marL="3657600" indent="-304800" algn="ctr">
              <a:buClr>
                <a:schemeClr val="lt1"/>
              </a:buClr>
              <a:buSzPts val="1200"/>
              <a:buFont typeface="Montserrat"/>
              <a:buNone/>
              <a:defRPr sz="1200">
                <a:solidFill>
                  <a:schemeClr val="lt1"/>
                </a:solidFill>
                <a:latin typeface="Montserrat"/>
                <a:ea typeface="Montserrat"/>
                <a:cs typeface="Montserrat"/>
                <a:sym typeface="Montserrat"/>
              </a:defRPr>
            </a:lvl8pPr>
            <a:lvl9pPr marL="4114800" indent="-304800" algn="ctr">
              <a:buClr>
                <a:schemeClr val="lt1"/>
              </a:buClr>
              <a:buSzPts val="1200"/>
              <a:buFont typeface="Montserrat"/>
              <a:buNone/>
              <a:defRPr sz="1200">
                <a:solidFill>
                  <a:schemeClr val="lt1"/>
                </a:solidFill>
                <a:latin typeface="Montserrat"/>
                <a:ea typeface="Montserrat"/>
                <a:cs typeface="Montserrat"/>
                <a:sym typeface="Montserrat"/>
              </a:defRPr>
            </a:lvl9pPr>
          </a:lstStyle>
          <a:p>
            <a:pPr marL="0" marR="0" lvl="0" indent="0" algn="ctr" defTabSz="914400" rtl="0" eaLnBrk="1" fontAlgn="auto" latinLnBrk="0" hangingPunct="1">
              <a:lnSpc>
                <a:spcPct val="100000"/>
              </a:lnSpc>
              <a:spcBef>
                <a:spcPts val="0"/>
              </a:spcBef>
              <a:spcAft>
                <a:spcPts val="0"/>
              </a:spcAft>
              <a:buClr>
                <a:srgbClr val="0E4655"/>
              </a:buClr>
              <a:buSzPts val="1200"/>
              <a:buFont typeface="Montserrat"/>
              <a:buNone/>
              <a:tabLst/>
              <a:defRPr/>
            </a:pPr>
            <a:r>
              <a:rPr kumimoji="0" lang="vi-VN" sz="2200" b="1" i="0" u="none" strike="noStrike" kern="0" cap="none" spc="0" normalizeH="0" baseline="0" noProof="0" dirty="0">
                <a:ln>
                  <a:noFill/>
                </a:ln>
                <a:solidFill>
                  <a:srgbClr val="F3F3F3">
                    <a:lumMod val="10000"/>
                  </a:srgbClr>
                </a:solidFill>
                <a:effectLst/>
                <a:uLnTx/>
                <a:uFillTx/>
                <a:latin typeface="Fira Sans Condensed" panose="020B0503050000020004" pitchFamily="34" charset="0"/>
                <a:cs typeface="Calibri" panose="020F0502020204030204" pitchFamily="34" charset="0"/>
                <a:sym typeface="Montserrat Medium"/>
              </a:rPr>
              <a:t>Khi để các loại rượu có độ cồn thấp (rượu vang, rượu mơ, rượu sâm panh,…) tiếp xúc với không khí, sau một thời gian thì các loại rượu này có vị chua. Hãy giải thích.</a:t>
            </a:r>
            <a:r>
              <a:rPr kumimoji="0" lang="en-US" sz="2200" b="1" i="0" u="none" strike="noStrike" kern="0" cap="none" spc="0" normalizeH="0" baseline="0" noProof="0" dirty="0">
                <a:ln>
                  <a:noFill/>
                </a:ln>
                <a:solidFill>
                  <a:srgbClr val="F3F3F3">
                    <a:lumMod val="10000"/>
                  </a:srgbClr>
                </a:solidFill>
                <a:effectLst/>
                <a:uLnTx/>
                <a:uFillTx/>
                <a:latin typeface="Fira Sans Condensed" panose="020B0503050000020004" pitchFamily="34" charset="0"/>
                <a:cs typeface="Calibri" panose="020F0502020204030204" pitchFamily="34" charset="0"/>
                <a:sym typeface="Montserrat Medium"/>
              </a:rPr>
              <a:t> </a:t>
            </a:r>
          </a:p>
        </p:txBody>
      </p:sp>
      <p:sp>
        <p:nvSpPr>
          <p:cNvPr id="2" name="Rectangle: Rounded Corners 1">
            <a:extLst>
              <a:ext uri="{FF2B5EF4-FFF2-40B4-BE49-F238E27FC236}">
                <a16:creationId xmlns:a16="http://schemas.microsoft.com/office/drawing/2014/main" id="{1F398BB4-9461-46D4-E118-B5D3C4330BB8}"/>
              </a:ext>
            </a:extLst>
          </p:cNvPr>
          <p:cNvSpPr/>
          <p:nvPr/>
        </p:nvSpPr>
        <p:spPr>
          <a:xfrm>
            <a:off x="640079" y="2706293"/>
            <a:ext cx="8102991" cy="1964783"/>
          </a:xfrm>
          <a:prstGeom prst="roundRect">
            <a:avLst>
              <a:gd name="adj" fmla="val 9460"/>
            </a:avLst>
          </a:prstGeom>
          <a:noFill/>
          <a:ln>
            <a:solidFill>
              <a:srgbClr val="F45555"/>
            </a:solidFill>
            <a:prstDash val="sysDo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E4655"/>
              </a:solidFill>
              <a:effectLst/>
              <a:uLnTx/>
              <a:uFillTx/>
              <a:latin typeface="Arial"/>
              <a:ea typeface="+mn-ea"/>
              <a:cs typeface="+mn-cs"/>
              <a:sym typeface="Arial"/>
            </a:endParaRPr>
          </a:p>
        </p:txBody>
      </p:sp>
      <p:sp>
        <p:nvSpPr>
          <p:cNvPr id="10" name="TextBox 9">
            <a:extLst>
              <a:ext uri="{FF2B5EF4-FFF2-40B4-BE49-F238E27FC236}">
                <a16:creationId xmlns:a16="http://schemas.microsoft.com/office/drawing/2014/main" id="{578861BF-BEB4-9123-B216-7E9C12B2C311}"/>
              </a:ext>
            </a:extLst>
          </p:cNvPr>
          <p:cNvSpPr txBox="1"/>
          <p:nvPr/>
        </p:nvSpPr>
        <p:spPr>
          <a:xfrm>
            <a:off x="1018128" y="2928771"/>
            <a:ext cx="3136729" cy="559316"/>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0" indent="0" algn="ctr">
              <a:buClr>
                <a:schemeClr val="lt1"/>
              </a:buClr>
              <a:buSzPts val="1200"/>
              <a:buFont typeface="Montserrat"/>
              <a:buNone/>
              <a:defRPr sz="1600">
                <a:solidFill>
                  <a:schemeClr val="lt1"/>
                </a:solidFill>
                <a:latin typeface="Calibri" panose="020F0502020204030204" pitchFamily="34" charset="0"/>
                <a:ea typeface="Calibri" panose="020F0502020204030204" pitchFamily="34" charset="0"/>
                <a:cs typeface="Calibri" panose="020F0502020204030204" pitchFamily="34" charset="0"/>
                <a:sym typeface="Montserrat Medium"/>
              </a:defRPr>
            </a:lvl1pPr>
            <a:lvl2pPr marL="914400" indent="-304800" algn="ctr">
              <a:buClr>
                <a:schemeClr val="lt1"/>
              </a:buClr>
              <a:buSzPts val="1200"/>
              <a:buFont typeface="Montserrat"/>
              <a:buNone/>
              <a:defRPr sz="1200">
                <a:solidFill>
                  <a:schemeClr val="lt1"/>
                </a:solidFill>
                <a:latin typeface="Montserrat"/>
                <a:ea typeface="Montserrat"/>
                <a:cs typeface="Montserrat"/>
                <a:sym typeface="Montserrat"/>
              </a:defRPr>
            </a:lvl2pPr>
            <a:lvl3pPr marL="1371600" indent="-304800" algn="ctr">
              <a:buClr>
                <a:schemeClr val="lt1"/>
              </a:buClr>
              <a:buSzPts val="1200"/>
              <a:buFont typeface="Montserrat"/>
              <a:buNone/>
              <a:defRPr sz="1200">
                <a:solidFill>
                  <a:schemeClr val="lt1"/>
                </a:solidFill>
                <a:latin typeface="Montserrat"/>
                <a:ea typeface="Montserrat"/>
                <a:cs typeface="Montserrat"/>
                <a:sym typeface="Montserrat"/>
              </a:defRPr>
            </a:lvl3pPr>
            <a:lvl4pPr marL="1828800" indent="-304800" algn="ctr">
              <a:buClr>
                <a:schemeClr val="lt1"/>
              </a:buClr>
              <a:buSzPts val="1200"/>
              <a:buFont typeface="Montserrat"/>
              <a:buNone/>
              <a:defRPr sz="1200">
                <a:solidFill>
                  <a:schemeClr val="lt1"/>
                </a:solidFill>
                <a:latin typeface="Montserrat"/>
                <a:ea typeface="Montserrat"/>
                <a:cs typeface="Montserrat"/>
                <a:sym typeface="Montserrat"/>
              </a:defRPr>
            </a:lvl4pPr>
            <a:lvl5pPr marL="2286000" indent="-304800" algn="ctr">
              <a:buClr>
                <a:schemeClr val="lt1"/>
              </a:buClr>
              <a:buSzPts val="1200"/>
              <a:buFont typeface="Montserrat"/>
              <a:buNone/>
              <a:defRPr sz="1200">
                <a:solidFill>
                  <a:schemeClr val="lt1"/>
                </a:solidFill>
                <a:latin typeface="Montserrat"/>
                <a:ea typeface="Montserrat"/>
                <a:cs typeface="Montserrat"/>
                <a:sym typeface="Montserrat"/>
              </a:defRPr>
            </a:lvl5pPr>
            <a:lvl6pPr marL="2743200" indent="-304800" algn="ctr">
              <a:buClr>
                <a:schemeClr val="lt1"/>
              </a:buClr>
              <a:buSzPts val="1200"/>
              <a:buFont typeface="Montserrat"/>
              <a:buNone/>
              <a:defRPr sz="1200">
                <a:solidFill>
                  <a:schemeClr val="lt1"/>
                </a:solidFill>
                <a:latin typeface="Montserrat"/>
                <a:ea typeface="Montserrat"/>
                <a:cs typeface="Montserrat"/>
                <a:sym typeface="Montserrat"/>
              </a:defRPr>
            </a:lvl6pPr>
            <a:lvl7pPr marL="3200400" indent="-304800" algn="ctr">
              <a:buClr>
                <a:schemeClr val="lt1"/>
              </a:buClr>
              <a:buSzPts val="1200"/>
              <a:buFont typeface="Montserrat"/>
              <a:buNone/>
              <a:defRPr sz="1200">
                <a:solidFill>
                  <a:schemeClr val="lt1"/>
                </a:solidFill>
                <a:latin typeface="Montserrat"/>
                <a:ea typeface="Montserrat"/>
                <a:cs typeface="Montserrat"/>
                <a:sym typeface="Montserrat"/>
              </a:defRPr>
            </a:lvl7pPr>
            <a:lvl8pPr marL="3657600" indent="-304800" algn="ctr">
              <a:buClr>
                <a:schemeClr val="lt1"/>
              </a:buClr>
              <a:buSzPts val="1200"/>
              <a:buFont typeface="Montserrat"/>
              <a:buNone/>
              <a:defRPr sz="1200">
                <a:solidFill>
                  <a:schemeClr val="lt1"/>
                </a:solidFill>
                <a:latin typeface="Montserrat"/>
                <a:ea typeface="Montserrat"/>
                <a:cs typeface="Montserrat"/>
                <a:sym typeface="Montserrat"/>
              </a:defRPr>
            </a:lvl8pPr>
            <a:lvl9pPr marL="4114800" indent="-304800" algn="ctr">
              <a:buClr>
                <a:schemeClr val="lt1"/>
              </a:buClr>
              <a:buSzPts val="1200"/>
              <a:buFont typeface="Montserrat"/>
              <a:buNone/>
              <a:defRPr sz="1200">
                <a:solidFill>
                  <a:schemeClr val="lt1"/>
                </a:solidFill>
                <a:latin typeface="Montserrat"/>
                <a:ea typeface="Montserrat"/>
                <a:cs typeface="Montserrat"/>
                <a:sym typeface="Montserrat"/>
              </a:defRPr>
            </a:lvl9pPr>
          </a:lstStyle>
          <a:p>
            <a:pPr marL="0" marR="0" lvl="0" indent="0" algn="ctr" defTabSz="914400" rtl="0" eaLnBrk="1" fontAlgn="auto" latinLnBrk="0" hangingPunct="1">
              <a:lnSpc>
                <a:spcPct val="100000"/>
              </a:lnSpc>
              <a:spcBef>
                <a:spcPts val="0"/>
              </a:spcBef>
              <a:spcAft>
                <a:spcPts val="0"/>
              </a:spcAft>
              <a:buClr>
                <a:srgbClr val="0E4655"/>
              </a:buClr>
              <a:buSzPts val="1200"/>
              <a:buFont typeface="Montserrat"/>
              <a:buNone/>
              <a:tabLst/>
              <a:defRPr/>
            </a:pPr>
            <a:r>
              <a:rPr lang="en-US" sz="2400" dirty="0">
                <a:solidFill>
                  <a:srgbClr val="F3F3F3">
                    <a:lumMod val="10000"/>
                  </a:srgbClr>
                </a:solidFill>
              </a:rPr>
              <a:t>P</a:t>
            </a:r>
            <a:r>
              <a:rPr kumimoji="0" lang="vi-VN" sz="2400" b="0" i="0" u="none" strike="noStrike" kern="0" cap="none" spc="0" normalizeH="0" baseline="0" noProof="0" dirty="0">
                <a:ln>
                  <a:noFill/>
                </a:ln>
                <a:solidFill>
                  <a:srgbClr val="F3F3F3">
                    <a:lumMod val="10000"/>
                  </a:srgbClr>
                </a:solidFill>
                <a:effectLst/>
                <a:uLnTx/>
                <a:uFillTx/>
                <a:latin typeface="Calibri" panose="020F0502020204030204" pitchFamily="34" charset="0"/>
                <a:cs typeface="Calibri" panose="020F0502020204030204" pitchFamily="34" charset="0"/>
                <a:sym typeface="Montserrat Medium"/>
              </a:rPr>
              <a:t>hương trình hóa học:</a:t>
            </a:r>
            <a:endParaRPr kumimoji="0" lang="en-US" sz="2400" b="0" i="0" u="none" strike="noStrike" kern="0" cap="none" spc="0" normalizeH="0" baseline="0" noProof="0" dirty="0">
              <a:ln>
                <a:noFill/>
              </a:ln>
              <a:solidFill>
                <a:srgbClr val="F3F3F3">
                  <a:lumMod val="10000"/>
                </a:srgbClr>
              </a:solidFill>
              <a:effectLst/>
              <a:uLnTx/>
              <a:uFillTx/>
              <a:latin typeface="Calibri" panose="020F0502020204030204" pitchFamily="34" charset="0"/>
              <a:cs typeface="Calibri" panose="020F0502020204030204" pitchFamily="34" charset="0"/>
              <a:sym typeface="Montserrat Medium"/>
            </a:endParaRPr>
          </a:p>
        </p:txBody>
      </p:sp>
      <p:pic>
        <p:nvPicPr>
          <p:cNvPr id="12" name="Picture 11">
            <a:extLst>
              <a:ext uri="{FF2B5EF4-FFF2-40B4-BE49-F238E27FC236}">
                <a16:creationId xmlns:a16="http://schemas.microsoft.com/office/drawing/2014/main" id="{38FA05E0-13E3-87F7-8027-CD705C786A90}"/>
              </a:ext>
            </a:extLst>
          </p:cNvPr>
          <p:cNvPicPr>
            <a:picLocks noChangeAspect="1"/>
          </p:cNvPicPr>
          <p:nvPr/>
        </p:nvPicPr>
        <p:blipFill>
          <a:blip r:embed="rId4"/>
          <a:stretch>
            <a:fillRect/>
          </a:stretch>
        </p:blipFill>
        <p:spPr>
          <a:xfrm>
            <a:off x="6801505" y="2452466"/>
            <a:ext cx="2472439" cy="2472439"/>
          </a:xfrm>
          <a:prstGeom prst="rect">
            <a:avLst/>
          </a:prstGeom>
        </p:spPr>
      </p:pic>
      <mc:AlternateContent xmlns:mc="http://schemas.openxmlformats.org/markup-compatibility/2006" xmlns:a14="http://schemas.microsoft.com/office/drawing/2010/main">
        <mc:Choice Requires="a14">
          <p:sp>
            <p:nvSpPr>
              <p:cNvPr id="7" name="TextBox 15">
                <a:extLst>
                  <a:ext uri="{FF2B5EF4-FFF2-40B4-BE49-F238E27FC236}">
                    <a16:creationId xmlns:a16="http://schemas.microsoft.com/office/drawing/2014/main" id="{845C47E0-F6A6-1BE3-02A9-7090ACEF9A82}"/>
                  </a:ext>
                </a:extLst>
              </p:cNvPr>
              <p:cNvSpPr txBox="1"/>
              <p:nvPr/>
            </p:nvSpPr>
            <p:spPr>
              <a:xfrm>
                <a:off x="1645919" y="3488087"/>
                <a:ext cx="5706118" cy="652615"/>
              </a:xfrm>
              <a:prstGeom prst="rect">
                <a:avLst/>
              </a:prstGeom>
              <a:noFill/>
              <a:ln w="9525">
                <a:noFill/>
              </a:ln>
            </p:spPr>
            <p:txBody>
              <a:bodyPr wrap="square" anchor="t" anchorCtr="0">
                <a:spAutoFit/>
              </a:bodyPr>
              <a:lstStyle/>
              <a:p>
                <a:pPr defTabSz="685800">
                  <a:lnSpc>
                    <a:spcPct val="120000"/>
                  </a:lnSpc>
                  <a:spcAft>
                    <a:spcPts val="45"/>
                  </a:spcAft>
                  <a:buClrTx/>
                  <a:defRPr/>
                </a:pPr>
                <a:r>
                  <a:rPr lang="en-US" sz="2400" b="1" kern="1200" dirty="0">
                    <a:solidFill>
                      <a:srgbClr val="002060"/>
                    </a:solidFill>
                    <a:latin typeface="Calibri" panose="020F0502020204030204" pitchFamily="34" charset="0"/>
                    <a:ea typeface="+mn-ea"/>
                    <a:cs typeface="Calibri" panose="020F0502020204030204" pitchFamily="34" charset="0"/>
                  </a:rPr>
                  <a:t>C</a:t>
                </a:r>
                <a:r>
                  <a:rPr lang="en-US" sz="2400" b="1" kern="1200" baseline="-25000" dirty="0">
                    <a:solidFill>
                      <a:srgbClr val="002060"/>
                    </a:solidFill>
                    <a:latin typeface="Calibri" panose="020F0502020204030204" pitchFamily="34" charset="0"/>
                    <a:ea typeface="+mn-ea"/>
                    <a:cs typeface="Calibri" panose="020F0502020204030204" pitchFamily="34" charset="0"/>
                  </a:rPr>
                  <a:t>2</a:t>
                </a:r>
                <a:r>
                  <a:rPr lang="en-US" sz="2400" b="1" kern="1200" dirty="0">
                    <a:solidFill>
                      <a:srgbClr val="002060"/>
                    </a:solidFill>
                    <a:latin typeface="Calibri" panose="020F0502020204030204" pitchFamily="34" charset="0"/>
                    <a:ea typeface="+mn-ea"/>
                    <a:cs typeface="Calibri" panose="020F0502020204030204" pitchFamily="34" charset="0"/>
                  </a:rPr>
                  <a:t>H</a:t>
                </a:r>
                <a:r>
                  <a:rPr lang="en-US" sz="2400" b="1" kern="1200" baseline="-25000" dirty="0">
                    <a:solidFill>
                      <a:srgbClr val="002060"/>
                    </a:solidFill>
                    <a:latin typeface="Calibri" panose="020F0502020204030204" pitchFamily="34" charset="0"/>
                    <a:ea typeface="+mn-ea"/>
                    <a:cs typeface="Calibri" panose="020F0502020204030204" pitchFamily="34" charset="0"/>
                  </a:rPr>
                  <a:t>5</a:t>
                </a:r>
                <a:r>
                  <a:rPr lang="en-US" sz="2400" b="1" kern="1200" dirty="0">
                    <a:solidFill>
                      <a:srgbClr val="002060"/>
                    </a:solidFill>
                    <a:latin typeface="Calibri" panose="020F0502020204030204" pitchFamily="34" charset="0"/>
                    <a:ea typeface="+mn-ea"/>
                    <a:cs typeface="Calibri" panose="020F0502020204030204" pitchFamily="34" charset="0"/>
                  </a:rPr>
                  <a:t>OH  +  </a:t>
                </a:r>
                <a:r>
                  <a:rPr lang="en-US" altLang="en-US" sz="2400" b="1" kern="1200" dirty="0">
                    <a:solidFill>
                      <a:srgbClr val="002060"/>
                    </a:solidFill>
                    <a:latin typeface="Calibri" panose="020F0502020204030204" pitchFamily="34" charset="0"/>
                    <a:ea typeface="+mn-ea"/>
                    <a:cs typeface="Calibri" panose="020F0502020204030204" pitchFamily="34" charset="0"/>
                  </a:rPr>
                  <a:t>O</a:t>
                </a:r>
                <a:r>
                  <a:rPr lang="en-US" altLang="en-US" sz="2400" b="1" kern="1200" baseline="-25000" dirty="0">
                    <a:solidFill>
                      <a:srgbClr val="002060"/>
                    </a:solidFill>
                    <a:latin typeface="Calibri" panose="020F0502020204030204" pitchFamily="34" charset="0"/>
                    <a:ea typeface="+mn-ea"/>
                    <a:cs typeface="Calibri" panose="020F0502020204030204" pitchFamily="34" charset="0"/>
                  </a:rPr>
                  <a:t>2</a:t>
                </a:r>
                <a:r>
                  <a:rPr lang="en-US" altLang="en-US" sz="2400" b="1" kern="1200" dirty="0">
                    <a:solidFill>
                      <a:srgbClr val="002060"/>
                    </a:solidFill>
                    <a:latin typeface="Calibri" panose="020F0502020204030204" pitchFamily="34" charset="0"/>
                    <a:ea typeface="+mn-ea"/>
                    <a:cs typeface="Calibri" panose="020F0502020204030204" pitchFamily="34" charset="0"/>
                  </a:rPr>
                  <a:t> </a:t>
                </a:r>
                <a14:m>
                  <m:oMath xmlns:m="http://schemas.openxmlformats.org/officeDocument/2006/math">
                    <m:groupChr>
                      <m:groupChrPr>
                        <m:chr m:val="→"/>
                        <m:vertJc m:val="bot"/>
                        <m:ctrlPr>
                          <a:rPr lang="en-US" sz="2400" b="1" i="1" kern="1200" smtClean="0">
                            <a:solidFill>
                              <a:srgbClr val="002060"/>
                            </a:solidFill>
                            <a:latin typeface="Cambria Math" panose="02040503050406030204" pitchFamily="18" charset="0"/>
                            <a:ea typeface="+mn-ea"/>
                            <a:cs typeface="Calibri" panose="020F0502020204030204" pitchFamily="34" charset="0"/>
                          </a:rPr>
                        </m:ctrlPr>
                      </m:groupChrPr>
                      <m:e>
                        <m:r>
                          <m:rPr>
                            <m:nor/>
                          </m:rPr>
                          <a:rPr lang="en-US" sz="2400" b="1" i="0" kern="1200" smtClean="0">
                            <a:solidFill>
                              <a:srgbClr val="002060"/>
                            </a:solidFill>
                            <a:latin typeface="Cambria Math" panose="02040503050406030204" pitchFamily="18" charset="0"/>
                            <a:ea typeface="+mn-ea"/>
                            <a:cs typeface="Calibri" panose="020F0502020204030204" pitchFamily="34" charset="0"/>
                          </a:rPr>
                          <m:t>      </m:t>
                        </m:r>
                        <m:r>
                          <m:rPr>
                            <m:nor/>
                          </m:rPr>
                          <a:rPr lang="en-US" altLang="en-US" sz="2400" b="1" kern="1200" dirty="0">
                            <a:solidFill>
                              <a:srgbClr val="002060"/>
                            </a:solidFill>
                            <a:latin typeface="Calibri" panose="020F0502020204030204" pitchFamily="34" charset="0"/>
                            <a:ea typeface="+mn-ea"/>
                            <a:cs typeface="Calibri" panose="020F0502020204030204" pitchFamily="34" charset="0"/>
                          </a:rPr>
                          <m:t>t</m:t>
                        </m:r>
                        <m:r>
                          <m:rPr>
                            <m:nor/>
                          </m:rPr>
                          <a:rPr lang="en-US" altLang="en-US" sz="2400" b="1" kern="1200" baseline="30000" dirty="0">
                            <a:solidFill>
                              <a:srgbClr val="002060"/>
                            </a:solidFill>
                            <a:latin typeface="Calibri" panose="020F0502020204030204" pitchFamily="34" charset="0"/>
                            <a:ea typeface="+mn-ea"/>
                            <a:cs typeface="Calibri" panose="020F0502020204030204" pitchFamily="34" charset="0"/>
                          </a:rPr>
                          <m:t>o</m:t>
                        </m:r>
                        <m:r>
                          <m:rPr>
                            <m:nor/>
                          </m:rPr>
                          <a:rPr lang="en-US" altLang="en-US" sz="2400" b="1" i="0" kern="1200" baseline="30000" dirty="0" smtClean="0">
                            <a:solidFill>
                              <a:srgbClr val="002060"/>
                            </a:solidFill>
                            <a:latin typeface="Calibri" panose="020F0502020204030204" pitchFamily="34" charset="0"/>
                            <a:ea typeface="+mn-ea"/>
                            <a:cs typeface="Calibri" panose="020F0502020204030204" pitchFamily="34" charset="0"/>
                          </a:rPr>
                          <m:t>        </m:t>
                        </m:r>
                      </m:e>
                    </m:groupChr>
                  </m:oMath>
                </a14:m>
                <a:r>
                  <a:rPr lang="en-US" sz="2400" b="1" kern="1200" dirty="0">
                    <a:solidFill>
                      <a:srgbClr val="002060"/>
                    </a:solidFill>
                    <a:latin typeface="Calibri" panose="020F0502020204030204" pitchFamily="34" charset="0"/>
                    <a:ea typeface="+mn-ea"/>
                    <a:cs typeface="Calibri" panose="020F0502020204030204" pitchFamily="34" charset="0"/>
                  </a:rPr>
                  <a:t> CH</a:t>
                </a:r>
                <a:r>
                  <a:rPr lang="en-US" sz="2400" b="1" kern="1200" baseline="-25000" dirty="0">
                    <a:solidFill>
                      <a:srgbClr val="002060"/>
                    </a:solidFill>
                    <a:latin typeface="Calibri" panose="020F0502020204030204" pitchFamily="34" charset="0"/>
                    <a:ea typeface="+mn-ea"/>
                    <a:cs typeface="Calibri" panose="020F0502020204030204" pitchFamily="34" charset="0"/>
                  </a:rPr>
                  <a:t>3</a:t>
                </a:r>
                <a:r>
                  <a:rPr lang="en-US" sz="2400" b="1" kern="1200" dirty="0">
                    <a:solidFill>
                      <a:srgbClr val="002060"/>
                    </a:solidFill>
                    <a:latin typeface="Calibri" panose="020F0502020204030204" pitchFamily="34" charset="0"/>
                    <a:ea typeface="+mn-ea"/>
                    <a:cs typeface="Calibri" panose="020F0502020204030204" pitchFamily="34" charset="0"/>
                  </a:rPr>
                  <a:t>COOH</a:t>
                </a:r>
                <a:r>
                  <a:rPr lang="en-US" altLang="en-US" sz="2400" b="1" kern="1200" dirty="0">
                    <a:solidFill>
                      <a:srgbClr val="002060"/>
                    </a:solidFill>
                    <a:latin typeface="Calibri" panose="020F0502020204030204" pitchFamily="34" charset="0"/>
                    <a:ea typeface="+mn-ea"/>
                    <a:cs typeface="Calibri" panose="020F0502020204030204" pitchFamily="34" charset="0"/>
                  </a:rPr>
                  <a:t>  </a:t>
                </a:r>
                <a:r>
                  <a:rPr lang="en-US" sz="2400" b="1" kern="1200" dirty="0">
                    <a:solidFill>
                      <a:srgbClr val="002060"/>
                    </a:solidFill>
                    <a:latin typeface="Calibri" panose="020F0502020204030204" pitchFamily="34" charset="0"/>
                    <a:ea typeface="+mn-ea"/>
                    <a:cs typeface="Calibri" panose="020F0502020204030204" pitchFamily="34" charset="0"/>
                  </a:rPr>
                  <a:t>+  H</a:t>
                </a:r>
                <a:r>
                  <a:rPr lang="en-US" sz="2400" b="1" kern="1200" baseline="-25000" dirty="0">
                    <a:solidFill>
                      <a:srgbClr val="002060"/>
                    </a:solidFill>
                    <a:latin typeface="Calibri" panose="020F0502020204030204" pitchFamily="34" charset="0"/>
                    <a:ea typeface="+mn-ea"/>
                    <a:cs typeface="Calibri" panose="020F0502020204030204" pitchFamily="34" charset="0"/>
                  </a:rPr>
                  <a:t>2</a:t>
                </a:r>
                <a:r>
                  <a:rPr lang="en-US" sz="2400" b="1" kern="1200" dirty="0">
                    <a:solidFill>
                      <a:srgbClr val="002060"/>
                    </a:solidFill>
                    <a:latin typeface="Calibri" panose="020F0502020204030204" pitchFamily="34" charset="0"/>
                    <a:ea typeface="+mn-ea"/>
                    <a:cs typeface="Calibri" panose="020F0502020204030204" pitchFamily="34" charset="0"/>
                  </a:rPr>
                  <a:t>O</a:t>
                </a:r>
                <a:endParaRPr lang="en-US" sz="2400" b="1" kern="1200" dirty="0">
                  <a:solidFill>
                    <a:srgbClr val="002060"/>
                  </a:solidFill>
                  <a:latin typeface="Calibri" panose="020F0502020204030204" pitchFamily="34" charset="0"/>
                  <a:ea typeface="Times New Roman" panose="02020603050405020304" pitchFamily="18" charset="0"/>
                  <a:cs typeface="Calibri" panose="020F0502020204030204" pitchFamily="34" charset="0"/>
                </a:endParaRPr>
              </a:p>
            </p:txBody>
          </p:sp>
        </mc:Choice>
        <mc:Fallback xmlns="">
          <p:sp>
            <p:nvSpPr>
              <p:cNvPr id="7" name="TextBox 15">
                <a:extLst>
                  <a:ext uri="{FF2B5EF4-FFF2-40B4-BE49-F238E27FC236}">
                    <a16:creationId xmlns:a16="http://schemas.microsoft.com/office/drawing/2014/main" id="{845C47E0-F6A6-1BE3-02A9-7090ACEF9A82}"/>
                  </a:ext>
                </a:extLst>
              </p:cNvPr>
              <p:cNvSpPr txBox="1">
                <a:spLocks noRot="1" noChangeAspect="1" noMove="1" noResize="1" noEditPoints="1" noAdjustHandles="1" noChangeArrowheads="1" noChangeShapeType="1" noTextEdit="1"/>
              </p:cNvSpPr>
              <p:nvPr/>
            </p:nvSpPr>
            <p:spPr>
              <a:xfrm>
                <a:off x="1645919" y="3488087"/>
                <a:ext cx="5706118" cy="652615"/>
              </a:xfrm>
              <a:prstGeom prst="rect">
                <a:avLst/>
              </a:prstGeom>
              <a:blipFill>
                <a:blip r:embed="rId5"/>
                <a:stretch>
                  <a:fillRect l="-1603" b="-20561"/>
                </a:stretch>
              </a:blipFill>
              <a:ln w="9525">
                <a:noFill/>
              </a:ln>
            </p:spPr>
            <p:txBody>
              <a:bodyPr/>
              <a:lstStyle/>
              <a:p>
                <a:r>
                  <a:rPr lang="en-US">
                    <a:noFill/>
                  </a:rPr>
                  <a:t> </a:t>
                </a:r>
              </a:p>
            </p:txBody>
          </p:sp>
        </mc:Fallback>
      </mc:AlternateContent>
    </p:spTree>
    <p:extLst>
      <p:ext uri="{BB962C8B-B14F-4D97-AF65-F5344CB8AC3E}">
        <p14:creationId xmlns:p14="http://schemas.microsoft.com/office/powerpoint/2010/main" val="378185500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p:cTn id="7" dur="500" fill="hold"/>
                                        <p:tgtEl>
                                          <p:spTgt spid="12"/>
                                        </p:tgtEl>
                                        <p:attrNameLst>
                                          <p:attrName>ppt_w</p:attrName>
                                        </p:attrNameLst>
                                      </p:cBhvr>
                                      <p:tavLst>
                                        <p:tav tm="0">
                                          <p:val>
                                            <p:fltVal val="0"/>
                                          </p:val>
                                        </p:tav>
                                        <p:tav tm="100000">
                                          <p:val>
                                            <p:strVal val="#ppt_w"/>
                                          </p:val>
                                        </p:tav>
                                      </p:tavLst>
                                    </p:anim>
                                    <p:anim calcmode="lin" valueType="num">
                                      <p:cBhvr>
                                        <p:cTn id="8" dur="500" fill="hold"/>
                                        <p:tgtEl>
                                          <p:spTgt spid="12"/>
                                        </p:tgtEl>
                                        <p:attrNameLst>
                                          <p:attrName>ppt_h</p:attrName>
                                        </p:attrNameLst>
                                      </p:cBhvr>
                                      <p:tavLst>
                                        <p:tav tm="0">
                                          <p:val>
                                            <p:fltVal val="0"/>
                                          </p:val>
                                        </p:tav>
                                        <p:tav tm="100000">
                                          <p:val>
                                            <p:strVal val="#ppt_h"/>
                                          </p:val>
                                        </p:tav>
                                      </p:tavLst>
                                    </p:anim>
                                    <p:animEffect transition="in" filter="fade">
                                      <p:cBhvr>
                                        <p:cTn id="9" dur="500"/>
                                        <p:tgtEl>
                                          <p:spTgt spid="12"/>
                                        </p:tgtEl>
                                      </p:cBhvr>
                                    </p:animEffect>
                                  </p:childTnLst>
                                </p:cTn>
                              </p:par>
                            </p:childTnLst>
                          </p:cTn>
                        </p:par>
                        <p:par>
                          <p:cTn id="10" fill="hold">
                            <p:stCondLst>
                              <p:cond delay="500"/>
                            </p:stCondLst>
                            <p:childTnLst>
                              <p:par>
                                <p:cTn id="11" presetID="22" presetClass="entr" presetSubtype="8" fill="hold" grpId="0" nodeType="afterEffect">
                                  <p:stCondLst>
                                    <p:cond delay="0"/>
                                  </p:stCondLst>
                                  <p:childTnLst>
                                    <p:set>
                                      <p:cBhvr>
                                        <p:cTn id="12" dur="1" fill="hold">
                                          <p:stCondLst>
                                            <p:cond delay="0"/>
                                          </p:stCondLst>
                                        </p:cTn>
                                        <p:tgtEl>
                                          <p:spTgt spid="2"/>
                                        </p:tgtEl>
                                        <p:attrNameLst>
                                          <p:attrName>style.visibility</p:attrName>
                                        </p:attrNameLst>
                                      </p:cBhvr>
                                      <p:to>
                                        <p:strVal val="visible"/>
                                      </p:to>
                                    </p:set>
                                    <p:animEffect transition="in" filter="wipe(left)">
                                      <p:cBhvr>
                                        <p:cTn id="13" dur="500"/>
                                        <p:tgtEl>
                                          <p:spTgt spid="2"/>
                                        </p:tgtEl>
                                      </p:cBhvr>
                                    </p:animEffect>
                                  </p:childTnLst>
                                </p:cTn>
                              </p:par>
                            </p:childTnLst>
                          </p:cTn>
                        </p:par>
                      </p:childTnLst>
                    </p:cTn>
                  </p:par>
                  <p:par>
                    <p:cTn id="14" fill="hold">
                      <p:stCondLst>
                        <p:cond delay="indefinite"/>
                      </p:stCondLst>
                      <p:childTnLst>
                        <p:par>
                          <p:cTn id="15" fill="hold">
                            <p:stCondLst>
                              <p:cond delay="0"/>
                            </p:stCondLst>
                            <p:childTnLst>
                              <p:par>
                                <p:cTn id="16" presetID="22" presetClass="entr" presetSubtype="8" fill="hold" grpId="0" nodeType="clickEffect">
                                  <p:stCondLst>
                                    <p:cond delay="0"/>
                                  </p:stCondLst>
                                  <p:iterate type="lt">
                                    <p:tmPct val="6000"/>
                                  </p:iterate>
                                  <p:childTnLst>
                                    <p:set>
                                      <p:cBhvr>
                                        <p:cTn id="17" dur="1" fill="hold">
                                          <p:stCondLst>
                                            <p:cond delay="0"/>
                                          </p:stCondLst>
                                        </p:cTn>
                                        <p:tgtEl>
                                          <p:spTgt spid="10"/>
                                        </p:tgtEl>
                                        <p:attrNameLst>
                                          <p:attrName>style.visibility</p:attrName>
                                        </p:attrNameLst>
                                      </p:cBhvr>
                                      <p:to>
                                        <p:strVal val="visible"/>
                                      </p:to>
                                    </p:set>
                                    <p:animEffect transition="in" filter="wipe(left)">
                                      <p:cBhvr>
                                        <p:cTn id="18" dur="500"/>
                                        <p:tgtEl>
                                          <p:spTgt spid="10"/>
                                        </p:tgtEl>
                                      </p:cBhvr>
                                    </p:animEffect>
                                  </p:childTnLst>
                                </p:cTn>
                              </p:par>
                            </p:childTnLst>
                          </p:cTn>
                        </p:par>
                        <p:par>
                          <p:cTn id="19" fill="hold">
                            <p:stCondLst>
                              <p:cond delay="1010"/>
                            </p:stCondLst>
                            <p:childTnLst>
                              <p:par>
                                <p:cTn id="20" presetID="47" presetClass="entr" presetSubtype="0" fill="hold" grpId="1" nodeType="afterEffect">
                                  <p:stCondLst>
                                    <p:cond delay="0"/>
                                  </p:stCondLst>
                                  <p:childTnLst>
                                    <p:set>
                                      <p:cBhvr>
                                        <p:cTn id="21" dur="1" fill="hold">
                                          <p:stCondLst>
                                            <p:cond delay="0"/>
                                          </p:stCondLst>
                                        </p:cTn>
                                        <p:tgtEl>
                                          <p:spTgt spid="7"/>
                                        </p:tgtEl>
                                        <p:attrNameLst>
                                          <p:attrName>style.visibility</p:attrName>
                                        </p:attrNameLst>
                                      </p:cBhvr>
                                      <p:to>
                                        <p:strVal val="visible"/>
                                      </p:to>
                                    </p:set>
                                    <p:animEffect transition="in" filter="fade">
                                      <p:cBhvr>
                                        <p:cTn id="22" dur="1000"/>
                                        <p:tgtEl>
                                          <p:spTgt spid="7"/>
                                        </p:tgtEl>
                                      </p:cBhvr>
                                    </p:animEffect>
                                    <p:anim calcmode="lin" valueType="num">
                                      <p:cBhvr>
                                        <p:cTn id="23" dur="1000" fill="hold"/>
                                        <p:tgtEl>
                                          <p:spTgt spid="7"/>
                                        </p:tgtEl>
                                        <p:attrNameLst>
                                          <p:attrName>ppt_x</p:attrName>
                                        </p:attrNameLst>
                                      </p:cBhvr>
                                      <p:tavLst>
                                        <p:tav tm="0">
                                          <p:val>
                                            <p:strVal val="#ppt_x"/>
                                          </p:val>
                                        </p:tav>
                                        <p:tav tm="100000">
                                          <p:val>
                                            <p:strVal val="#ppt_x"/>
                                          </p:val>
                                        </p:tav>
                                      </p:tavLst>
                                    </p:anim>
                                    <p:anim calcmode="lin" valueType="num">
                                      <p:cBhvr>
                                        <p:cTn id="24" dur="1000" fill="hold"/>
                                        <p:tgtEl>
                                          <p:spTgt spid="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10" grpId="0"/>
      <p:bldP spid="7" grpId="0"/>
      <p:bldP spid="7" grpId="1"/>
    </p:bld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Shape 2391"/>
        <p:cNvGrpSpPr/>
        <p:nvPr/>
      </p:nvGrpSpPr>
      <p:grpSpPr>
        <a:xfrm>
          <a:off x="0" y="0"/>
          <a:ext cx="0" cy="0"/>
          <a:chOff x="0" y="0"/>
          <a:chExt cx="0" cy="0"/>
        </a:xfrm>
      </p:grpSpPr>
      <p:sp>
        <p:nvSpPr>
          <p:cNvPr id="2" name="Google Shape;2437;p41">
            <a:extLst>
              <a:ext uri="{FF2B5EF4-FFF2-40B4-BE49-F238E27FC236}">
                <a16:creationId xmlns:a16="http://schemas.microsoft.com/office/drawing/2014/main" id="{BF16D765-F94D-0D19-6E7E-F8DC270B7E42}"/>
              </a:ext>
            </a:extLst>
          </p:cNvPr>
          <p:cNvSpPr/>
          <p:nvPr/>
        </p:nvSpPr>
        <p:spPr>
          <a:xfrm>
            <a:off x="5005651" y="4236212"/>
            <a:ext cx="3662883" cy="146907"/>
          </a:xfrm>
          <a:custGeom>
            <a:avLst/>
            <a:gdLst/>
            <a:ahLst/>
            <a:cxnLst/>
            <a:rect l="l" t="t" r="r" b="b"/>
            <a:pathLst>
              <a:path w="137782" h="5526" extrusionOk="0">
                <a:moveTo>
                  <a:pt x="68737" y="1"/>
                </a:moveTo>
                <a:cubicBezTo>
                  <a:pt x="56377" y="1"/>
                  <a:pt x="44044" y="8"/>
                  <a:pt x="34408" y="39"/>
                </a:cubicBezTo>
                <a:cubicBezTo>
                  <a:pt x="22980" y="130"/>
                  <a:pt x="11399" y="39"/>
                  <a:pt x="0" y="251"/>
                </a:cubicBezTo>
                <a:lnTo>
                  <a:pt x="0" y="5388"/>
                </a:lnTo>
                <a:lnTo>
                  <a:pt x="31" y="312"/>
                </a:lnTo>
                <a:lnTo>
                  <a:pt x="31" y="312"/>
                </a:lnTo>
                <a:cubicBezTo>
                  <a:pt x="24620" y="449"/>
                  <a:pt x="51822" y="517"/>
                  <a:pt x="77794" y="517"/>
                </a:cubicBezTo>
                <a:cubicBezTo>
                  <a:pt x="86455" y="517"/>
                  <a:pt x="94979" y="510"/>
                  <a:pt x="103224" y="495"/>
                </a:cubicBezTo>
                <a:cubicBezTo>
                  <a:pt x="103202" y="478"/>
                  <a:pt x="104369" y="472"/>
                  <a:pt x="106285" y="472"/>
                </a:cubicBezTo>
                <a:cubicBezTo>
                  <a:pt x="109837" y="472"/>
                  <a:pt x="115964" y="491"/>
                  <a:pt x="121860" y="491"/>
                </a:cubicBezTo>
                <a:cubicBezTo>
                  <a:pt x="129815" y="491"/>
                  <a:pt x="137349" y="457"/>
                  <a:pt x="137571" y="297"/>
                </a:cubicBezTo>
                <a:lnTo>
                  <a:pt x="137571" y="297"/>
                </a:lnTo>
                <a:lnTo>
                  <a:pt x="137571" y="5388"/>
                </a:lnTo>
                <a:cubicBezTo>
                  <a:pt x="116722" y="5271"/>
                  <a:pt x="94055" y="5217"/>
                  <a:pt x="71282" y="5217"/>
                </a:cubicBezTo>
                <a:cubicBezTo>
                  <a:pt x="46944" y="5217"/>
                  <a:pt x="22487" y="5278"/>
                  <a:pt x="0" y="5388"/>
                </a:cubicBezTo>
                <a:cubicBezTo>
                  <a:pt x="15123" y="5493"/>
                  <a:pt x="31017" y="5526"/>
                  <a:pt x="47149" y="5526"/>
                </a:cubicBezTo>
                <a:cubicBezTo>
                  <a:pt x="73249" y="5526"/>
                  <a:pt x="99969" y="5441"/>
                  <a:pt x="125034" y="5441"/>
                </a:cubicBezTo>
                <a:cubicBezTo>
                  <a:pt x="129316" y="5441"/>
                  <a:pt x="133550" y="5443"/>
                  <a:pt x="137723" y="5449"/>
                </a:cubicBezTo>
                <a:lnTo>
                  <a:pt x="137723" y="5327"/>
                </a:lnTo>
                <a:lnTo>
                  <a:pt x="137723" y="251"/>
                </a:lnTo>
                <a:cubicBezTo>
                  <a:pt x="137781" y="64"/>
                  <a:pt x="130030" y="27"/>
                  <a:pt x="121862" y="27"/>
                </a:cubicBezTo>
                <a:cubicBezTo>
                  <a:pt x="116566" y="27"/>
                  <a:pt x="111096" y="42"/>
                  <a:pt x="107463" y="42"/>
                </a:cubicBezTo>
                <a:cubicBezTo>
                  <a:pt x="104894" y="42"/>
                  <a:pt x="103244" y="35"/>
                  <a:pt x="103224" y="8"/>
                </a:cubicBezTo>
                <a:cubicBezTo>
                  <a:pt x="93482" y="8"/>
                  <a:pt x="81096" y="1"/>
                  <a:pt x="6873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 name="Google Shape;3042;p70">
            <a:extLst>
              <a:ext uri="{FF2B5EF4-FFF2-40B4-BE49-F238E27FC236}">
                <a16:creationId xmlns:a16="http://schemas.microsoft.com/office/drawing/2014/main" id="{666AF466-3CE9-3D32-F0D7-DE82889818EC}"/>
              </a:ext>
            </a:extLst>
          </p:cNvPr>
          <p:cNvGrpSpPr/>
          <p:nvPr/>
        </p:nvGrpSpPr>
        <p:grpSpPr>
          <a:xfrm>
            <a:off x="5005651" y="963689"/>
            <a:ext cx="3383280" cy="3253571"/>
            <a:chOff x="93163" y="1794623"/>
            <a:chExt cx="1974710" cy="1899003"/>
          </a:xfrm>
        </p:grpSpPr>
        <p:sp>
          <p:nvSpPr>
            <p:cNvPr id="4" name="Google Shape;3043;p70">
              <a:extLst>
                <a:ext uri="{FF2B5EF4-FFF2-40B4-BE49-F238E27FC236}">
                  <a16:creationId xmlns:a16="http://schemas.microsoft.com/office/drawing/2014/main" id="{1304A3B5-44F8-8A59-7D55-3D364982B522}"/>
                </a:ext>
              </a:extLst>
            </p:cNvPr>
            <p:cNvSpPr/>
            <p:nvPr/>
          </p:nvSpPr>
          <p:spPr>
            <a:xfrm>
              <a:off x="1311115" y="1794623"/>
              <a:ext cx="109702" cy="21132"/>
            </a:xfrm>
            <a:custGeom>
              <a:avLst/>
              <a:gdLst/>
              <a:ahLst/>
              <a:cxnLst/>
              <a:rect l="l" t="t" r="r" b="b"/>
              <a:pathLst>
                <a:path w="7974" h="1536" extrusionOk="0">
                  <a:moveTo>
                    <a:pt x="1" y="1"/>
                  </a:moveTo>
                  <a:lnTo>
                    <a:pt x="568" y="1535"/>
                  </a:lnTo>
                  <a:lnTo>
                    <a:pt x="7373" y="1535"/>
                  </a:lnTo>
                  <a:lnTo>
                    <a:pt x="7973"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 name="Google Shape;3044;p70">
              <a:extLst>
                <a:ext uri="{FF2B5EF4-FFF2-40B4-BE49-F238E27FC236}">
                  <a16:creationId xmlns:a16="http://schemas.microsoft.com/office/drawing/2014/main" id="{83A44D71-D1C5-9929-5C99-1C93D22E595D}"/>
                </a:ext>
              </a:extLst>
            </p:cNvPr>
            <p:cNvSpPr/>
            <p:nvPr/>
          </p:nvSpPr>
          <p:spPr>
            <a:xfrm>
              <a:off x="1330857" y="1816195"/>
              <a:ext cx="70686" cy="355219"/>
            </a:xfrm>
            <a:custGeom>
              <a:avLst/>
              <a:gdLst/>
              <a:ahLst/>
              <a:cxnLst/>
              <a:rect l="l" t="t" r="r" b="b"/>
              <a:pathLst>
                <a:path w="5138" h="25820" extrusionOk="0">
                  <a:moveTo>
                    <a:pt x="0" y="1"/>
                  </a:moveTo>
                  <a:lnTo>
                    <a:pt x="0" y="25819"/>
                  </a:lnTo>
                  <a:lnTo>
                    <a:pt x="5137" y="25819"/>
                  </a:lnTo>
                  <a:lnTo>
                    <a:pt x="513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3045;p70">
              <a:extLst>
                <a:ext uri="{FF2B5EF4-FFF2-40B4-BE49-F238E27FC236}">
                  <a16:creationId xmlns:a16="http://schemas.microsoft.com/office/drawing/2014/main" id="{BDF5DDD1-A081-A7ED-E1D6-4CA2C48DC723}"/>
                </a:ext>
              </a:extLst>
            </p:cNvPr>
            <p:cNvSpPr/>
            <p:nvPr/>
          </p:nvSpPr>
          <p:spPr>
            <a:xfrm>
              <a:off x="1189044" y="2170932"/>
              <a:ext cx="353843" cy="298772"/>
            </a:xfrm>
            <a:custGeom>
              <a:avLst/>
              <a:gdLst/>
              <a:ahLst/>
              <a:cxnLst/>
              <a:rect l="l" t="t" r="r" b="b"/>
              <a:pathLst>
                <a:path w="25720" h="21717" extrusionOk="0">
                  <a:moveTo>
                    <a:pt x="10275" y="1"/>
                  </a:moveTo>
                  <a:lnTo>
                    <a:pt x="1" y="21716"/>
                  </a:lnTo>
                  <a:lnTo>
                    <a:pt x="25719" y="21716"/>
                  </a:lnTo>
                  <a:lnTo>
                    <a:pt x="1541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3046;p70">
              <a:extLst>
                <a:ext uri="{FF2B5EF4-FFF2-40B4-BE49-F238E27FC236}">
                  <a16:creationId xmlns:a16="http://schemas.microsoft.com/office/drawing/2014/main" id="{3223B0ED-4510-1F7E-86FC-A6B12588D313}"/>
                </a:ext>
              </a:extLst>
            </p:cNvPr>
            <p:cNvSpPr/>
            <p:nvPr/>
          </p:nvSpPr>
          <p:spPr>
            <a:xfrm>
              <a:off x="1330389" y="1812302"/>
              <a:ext cx="70686" cy="6893"/>
            </a:xfrm>
            <a:custGeom>
              <a:avLst/>
              <a:gdLst/>
              <a:ahLst/>
              <a:cxnLst/>
              <a:rect l="l" t="t" r="r" b="b"/>
              <a:pathLst>
                <a:path w="5138" h="501" extrusionOk="0">
                  <a:moveTo>
                    <a:pt x="2594" y="0"/>
                  </a:moveTo>
                  <a:cubicBezTo>
                    <a:pt x="1735" y="0"/>
                    <a:pt x="868" y="84"/>
                    <a:pt x="1" y="250"/>
                  </a:cubicBezTo>
                  <a:cubicBezTo>
                    <a:pt x="835" y="417"/>
                    <a:pt x="1694" y="501"/>
                    <a:pt x="2557" y="501"/>
                  </a:cubicBezTo>
                  <a:cubicBezTo>
                    <a:pt x="3420" y="501"/>
                    <a:pt x="4287" y="417"/>
                    <a:pt x="5138" y="250"/>
                  </a:cubicBezTo>
                  <a:cubicBezTo>
                    <a:pt x="4304" y="84"/>
                    <a:pt x="3453" y="0"/>
                    <a:pt x="259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3047;p70">
              <a:extLst>
                <a:ext uri="{FF2B5EF4-FFF2-40B4-BE49-F238E27FC236}">
                  <a16:creationId xmlns:a16="http://schemas.microsoft.com/office/drawing/2014/main" id="{636EE6C9-F2B9-3E1B-812F-C161747B6320}"/>
                </a:ext>
              </a:extLst>
            </p:cNvPr>
            <p:cNvSpPr/>
            <p:nvPr/>
          </p:nvSpPr>
          <p:spPr>
            <a:xfrm>
              <a:off x="1189044" y="2293924"/>
              <a:ext cx="353843" cy="175780"/>
            </a:xfrm>
            <a:custGeom>
              <a:avLst/>
              <a:gdLst/>
              <a:ahLst/>
              <a:cxnLst/>
              <a:rect l="l" t="t" r="r" b="b"/>
              <a:pathLst>
                <a:path w="25720" h="12777" extrusionOk="0">
                  <a:moveTo>
                    <a:pt x="19681" y="1"/>
                  </a:moveTo>
                  <a:cubicBezTo>
                    <a:pt x="14044" y="935"/>
                    <a:pt x="12376" y="5004"/>
                    <a:pt x="10275" y="5004"/>
                  </a:cubicBezTo>
                  <a:cubicBezTo>
                    <a:pt x="8307" y="5004"/>
                    <a:pt x="8240" y="3069"/>
                    <a:pt x="4871" y="2536"/>
                  </a:cubicBezTo>
                  <a:lnTo>
                    <a:pt x="1" y="12776"/>
                  </a:lnTo>
                  <a:lnTo>
                    <a:pt x="25719" y="12776"/>
                  </a:lnTo>
                  <a:lnTo>
                    <a:pt x="1968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3048;p70">
              <a:extLst>
                <a:ext uri="{FF2B5EF4-FFF2-40B4-BE49-F238E27FC236}">
                  <a16:creationId xmlns:a16="http://schemas.microsoft.com/office/drawing/2014/main" id="{BCAE1084-2FD1-596A-AB93-D244F2FE6DB1}"/>
                </a:ext>
              </a:extLst>
            </p:cNvPr>
            <p:cNvSpPr/>
            <p:nvPr/>
          </p:nvSpPr>
          <p:spPr>
            <a:xfrm>
              <a:off x="1312972" y="2264057"/>
              <a:ext cx="64248" cy="58951"/>
            </a:xfrm>
            <a:custGeom>
              <a:avLst/>
              <a:gdLst/>
              <a:ahLst/>
              <a:cxnLst/>
              <a:rect l="l" t="t" r="r" b="b"/>
              <a:pathLst>
                <a:path w="4670" h="4285" extrusionOk="0">
                  <a:moveTo>
                    <a:pt x="1921" y="550"/>
                  </a:moveTo>
                  <a:cubicBezTo>
                    <a:pt x="2352" y="550"/>
                    <a:pt x="2779" y="692"/>
                    <a:pt x="3101" y="1004"/>
                  </a:cubicBezTo>
                  <a:cubicBezTo>
                    <a:pt x="4222" y="2029"/>
                    <a:pt x="3652" y="3883"/>
                    <a:pt x="2130" y="3883"/>
                  </a:cubicBezTo>
                  <a:cubicBezTo>
                    <a:pt x="2066" y="3883"/>
                    <a:pt x="2001" y="3880"/>
                    <a:pt x="1934" y="3873"/>
                  </a:cubicBezTo>
                  <a:cubicBezTo>
                    <a:pt x="1067" y="3773"/>
                    <a:pt x="66" y="3172"/>
                    <a:pt x="66" y="2172"/>
                  </a:cubicBezTo>
                  <a:cubicBezTo>
                    <a:pt x="89" y="1177"/>
                    <a:pt x="1015" y="550"/>
                    <a:pt x="1921" y="550"/>
                  </a:cubicBezTo>
                  <a:close/>
                  <a:moveTo>
                    <a:pt x="1836" y="1"/>
                  </a:moveTo>
                  <a:cubicBezTo>
                    <a:pt x="724" y="1"/>
                    <a:pt x="0" y="1102"/>
                    <a:pt x="33" y="2172"/>
                  </a:cubicBezTo>
                  <a:cubicBezTo>
                    <a:pt x="10" y="3434"/>
                    <a:pt x="900" y="4284"/>
                    <a:pt x="1890" y="4284"/>
                  </a:cubicBezTo>
                  <a:cubicBezTo>
                    <a:pt x="2392" y="4284"/>
                    <a:pt x="2920" y="4066"/>
                    <a:pt x="3368" y="3573"/>
                  </a:cubicBezTo>
                  <a:cubicBezTo>
                    <a:pt x="4669" y="2238"/>
                    <a:pt x="3869" y="37"/>
                    <a:pt x="1934" y="3"/>
                  </a:cubicBezTo>
                  <a:cubicBezTo>
                    <a:pt x="1901" y="2"/>
                    <a:pt x="1868" y="1"/>
                    <a:pt x="183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3049;p70">
              <a:extLst>
                <a:ext uri="{FF2B5EF4-FFF2-40B4-BE49-F238E27FC236}">
                  <a16:creationId xmlns:a16="http://schemas.microsoft.com/office/drawing/2014/main" id="{15B226AB-B2F3-2F19-2B78-169F2F383467}"/>
                </a:ext>
              </a:extLst>
            </p:cNvPr>
            <p:cNvSpPr/>
            <p:nvPr/>
          </p:nvSpPr>
          <p:spPr>
            <a:xfrm>
              <a:off x="1396948" y="2356328"/>
              <a:ext cx="55993" cy="50806"/>
            </a:xfrm>
            <a:custGeom>
              <a:avLst/>
              <a:gdLst/>
              <a:ahLst/>
              <a:cxnLst/>
              <a:rect l="l" t="t" r="r" b="b"/>
              <a:pathLst>
                <a:path w="4070" h="3693" extrusionOk="0">
                  <a:moveTo>
                    <a:pt x="1666" y="533"/>
                  </a:moveTo>
                  <a:cubicBezTo>
                    <a:pt x="1689" y="533"/>
                    <a:pt x="1711" y="534"/>
                    <a:pt x="1734" y="535"/>
                  </a:cubicBezTo>
                  <a:cubicBezTo>
                    <a:pt x="1753" y="534"/>
                    <a:pt x="1771" y="534"/>
                    <a:pt x="1790" y="534"/>
                  </a:cubicBezTo>
                  <a:cubicBezTo>
                    <a:pt x="2501" y="534"/>
                    <a:pt x="3138" y="1154"/>
                    <a:pt x="3235" y="1869"/>
                  </a:cubicBezTo>
                  <a:cubicBezTo>
                    <a:pt x="3297" y="2678"/>
                    <a:pt x="2663" y="3314"/>
                    <a:pt x="1900" y="3314"/>
                  </a:cubicBezTo>
                  <a:cubicBezTo>
                    <a:pt x="1845" y="3314"/>
                    <a:pt x="1790" y="3310"/>
                    <a:pt x="1734" y="3304"/>
                  </a:cubicBezTo>
                  <a:cubicBezTo>
                    <a:pt x="1000" y="3203"/>
                    <a:pt x="133" y="2703"/>
                    <a:pt x="133" y="1869"/>
                  </a:cubicBezTo>
                  <a:cubicBezTo>
                    <a:pt x="133" y="1060"/>
                    <a:pt x="918" y="533"/>
                    <a:pt x="1666" y="533"/>
                  </a:cubicBezTo>
                  <a:close/>
                  <a:moveTo>
                    <a:pt x="1682" y="0"/>
                  </a:moveTo>
                  <a:cubicBezTo>
                    <a:pt x="645" y="0"/>
                    <a:pt x="1" y="983"/>
                    <a:pt x="66" y="1869"/>
                  </a:cubicBezTo>
                  <a:cubicBezTo>
                    <a:pt x="66" y="2970"/>
                    <a:pt x="807" y="3693"/>
                    <a:pt x="1647" y="3693"/>
                  </a:cubicBezTo>
                  <a:cubicBezTo>
                    <a:pt x="2079" y="3693"/>
                    <a:pt x="2538" y="3501"/>
                    <a:pt x="2935" y="3070"/>
                  </a:cubicBezTo>
                  <a:cubicBezTo>
                    <a:pt x="4069" y="1969"/>
                    <a:pt x="3402" y="1"/>
                    <a:pt x="1734" y="1"/>
                  </a:cubicBezTo>
                  <a:cubicBezTo>
                    <a:pt x="1717" y="1"/>
                    <a:pt x="1699" y="0"/>
                    <a:pt x="16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3050;p70">
              <a:extLst>
                <a:ext uri="{FF2B5EF4-FFF2-40B4-BE49-F238E27FC236}">
                  <a16:creationId xmlns:a16="http://schemas.microsoft.com/office/drawing/2014/main" id="{A113DE08-E36A-548D-E0A2-44458CF0BF27}"/>
                </a:ext>
              </a:extLst>
            </p:cNvPr>
            <p:cNvSpPr/>
            <p:nvPr/>
          </p:nvSpPr>
          <p:spPr>
            <a:xfrm>
              <a:off x="1265234" y="2399940"/>
              <a:ext cx="41314" cy="39044"/>
            </a:xfrm>
            <a:custGeom>
              <a:avLst/>
              <a:gdLst/>
              <a:ahLst/>
              <a:cxnLst/>
              <a:rect l="l" t="t" r="r" b="b"/>
              <a:pathLst>
                <a:path w="3003" h="2838" extrusionOk="0">
                  <a:moveTo>
                    <a:pt x="1301" y="534"/>
                  </a:moveTo>
                  <a:cubicBezTo>
                    <a:pt x="1801" y="534"/>
                    <a:pt x="2235" y="901"/>
                    <a:pt x="2335" y="1468"/>
                  </a:cubicBezTo>
                  <a:cubicBezTo>
                    <a:pt x="2453" y="1998"/>
                    <a:pt x="1998" y="2425"/>
                    <a:pt x="1499" y="2425"/>
                  </a:cubicBezTo>
                  <a:cubicBezTo>
                    <a:pt x="1433" y="2425"/>
                    <a:pt x="1367" y="2417"/>
                    <a:pt x="1301" y="2402"/>
                  </a:cubicBezTo>
                  <a:cubicBezTo>
                    <a:pt x="801" y="2368"/>
                    <a:pt x="133" y="2068"/>
                    <a:pt x="133" y="1468"/>
                  </a:cubicBezTo>
                  <a:cubicBezTo>
                    <a:pt x="133" y="834"/>
                    <a:pt x="734" y="534"/>
                    <a:pt x="1301" y="534"/>
                  </a:cubicBezTo>
                  <a:close/>
                  <a:moveTo>
                    <a:pt x="1234" y="0"/>
                  </a:moveTo>
                  <a:cubicBezTo>
                    <a:pt x="467" y="0"/>
                    <a:pt x="0" y="734"/>
                    <a:pt x="33" y="1468"/>
                  </a:cubicBezTo>
                  <a:cubicBezTo>
                    <a:pt x="12" y="2295"/>
                    <a:pt x="557" y="2838"/>
                    <a:pt x="1171" y="2838"/>
                  </a:cubicBezTo>
                  <a:cubicBezTo>
                    <a:pt x="1498" y="2838"/>
                    <a:pt x="1845" y="2683"/>
                    <a:pt x="2135" y="2335"/>
                  </a:cubicBezTo>
                  <a:cubicBezTo>
                    <a:pt x="3002" y="1468"/>
                    <a:pt x="2535" y="33"/>
                    <a:pt x="12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3051;p70">
              <a:extLst>
                <a:ext uri="{FF2B5EF4-FFF2-40B4-BE49-F238E27FC236}">
                  <a16:creationId xmlns:a16="http://schemas.microsoft.com/office/drawing/2014/main" id="{325FC386-E4C2-6C9B-2515-1B40D42362B9}"/>
                </a:ext>
              </a:extLst>
            </p:cNvPr>
            <p:cNvSpPr/>
            <p:nvPr/>
          </p:nvSpPr>
          <p:spPr>
            <a:xfrm>
              <a:off x="840278" y="2387090"/>
              <a:ext cx="214782" cy="284079"/>
            </a:xfrm>
            <a:custGeom>
              <a:avLst/>
              <a:gdLst/>
              <a:ahLst/>
              <a:cxnLst/>
              <a:rect l="l" t="t" r="r" b="b"/>
              <a:pathLst>
                <a:path w="15612" h="20649" extrusionOk="0">
                  <a:moveTo>
                    <a:pt x="4037" y="0"/>
                  </a:moveTo>
                  <a:lnTo>
                    <a:pt x="0" y="20648"/>
                  </a:lnTo>
                  <a:lnTo>
                    <a:pt x="15611" y="20648"/>
                  </a:lnTo>
                  <a:lnTo>
                    <a:pt x="13610" y="3403"/>
                  </a:lnTo>
                  <a:lnTo>
                    <a:pt x="4037" y="0"/>
                  </a:lnTo>
                  <a:close/>
                </a:path>
              </a:pathLst>
            </a:custGeom>
            <a:solidFill>
              <a:srgbClr val="7242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3052;p70">
              <a:extLst>
                <a:ext uri="{FF2B5EF4-FFF2-40B4-BE49-F238E27FC236}">
                  <a16:creationId xmlns:a16="http://schemas.microsoft.com/office/drawing/2014/main" id="{56B339F3-87DD-6505-6E08-820C85F89CD4}"/>
                </a:ext>
              </a:extLst>
            </p:cNvPr>
            <p:cNvSpPr/>
            <p:nvPr/>
          </p:nvSpPr>
          <p:spPr>
            <a:xfrm>
              <a:off x="872856" y="2387090"/>
              <a:ext cx="160179" cy="117943"/>
            </a:xfrm>
            <a:custGeom>
              <a:avLst/>
              <a:gdLst/>
              <a:ahLst/>
              <a:cxnLst/>
              <a:rect l="l" t="t" r="r" b="b"/>
              <a:pathLst>
                <a:path w="11643" h="8573" extrusionOk="0">
                  <a:moveTo>
                    <a:pt x="1669" y="0"/>
                  </a:moveTo>
                  <a:lnTo>
                    <a:pt x="1" y="8573"/>
                  </a:lnTo>
                  <a:lnTo>
                    <a:pt x="11642" y="6571"/>
                  </a:lnTo>
                  <a:lnTo>
                    <a:pt x="11242" y="3403"/>
                  </a:lnTo>
                  <a:lnTo>
                    <a:pt x="1669"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3053;p70">
              <a:extLst>
                <a:ext uri="{FF2B5EF4-FFF2-40B4-BE49-F238E27FC236}">
                  <a16:creationId xmlns:a16="http://schemas.microsoft.com/office/drawing/2014/main" id="{434F0C03-2695-EBB9-F175-10F60AEF5BF7}"/>
                </a:ext>
              </a:extLst>
            </p:cNvPr>
            <p:cNvSpPr/>
            <p:nvPr/>
          </p:nvSpPr>
          <p:spPr>
            <a:xfrm>
              <a:off x="834775" y="2080986"/>
              <a:ext cx="295552" cy="383710"/>
            </a:xfrm>
            <a:custGeom>
              <a:avLst/>
              <a:gdLst/>
              <a:ahLst/>
              <a:cxnLst/>
              <a:rect l="l" t="t" r="r" b="b"/>
              <a:pathLst>
                <a:path w="21483" h="27891" extrusionOk="0">
                  <a:moveTo>
                    <a:pt x="19948" y="1"/>
                  </a:moveTo>
                  <a:lnTo>
                    <a:pt x="0" y="568"/>
                  </a:lnTo>
                  <a:cubicBezTo>
                    <a:pt x="0" y="568"/>
                    <a:pt x="167" y="6572"/>
                    <a:pt x="400" y="14011"/>
                  </a:cubicBezTo>
                  <a:cubicBezTo>
                    <a:pt x="598" y="21325"/>
                    <a:pt x="8540" y="27891"/>
                    <a:pt x="14875" y="27891"/>
                  </a:cubicBezTo>
                  <a:cubicBezTo>
                    <a:pt x="14954" y="27891"/>
                    <a:pt x="15032" y="27890"/>
                    <a:pt x="15111" y="27887"/>
                  </a:cubicBezTo>
                  <a:cubicBezTo>
                    <a:pt x="21482" y="27721"/>
                    <a:pt x="20615" y="22917"/>
                    <a:pt x="20481" y="19648"/>
                  </a:cubicBezTo>
                  <a:cubicBezTo>
                    <a:pt x="20348" y="16346"/>
                    <a:pt x="19948" y="1"/>
                    <a:pt x="19948" y="1"/>
                  </a:cubicBezTo>
                  <a:close/>
                </a:path>
              </a:pathLst>
            </a:custGeom>
            <a:solidFill>
              <a:srgbClr val="7242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3054;p70">
              <a:extLst>
                <a:ext uri="{FF2B5EF4-FFF2-40B4-BE49-F238E27FC236}">
                  <a16:creationId xmlns:a16="http://schemas.microsoft.com/office/drawing/2014/main" id="{1A7F85D3-3DD7-C1A8-4C1C-6A9982924910}"/>
                </a:ext>
              </a:extLst>
            </p:cNvPr>
            <p:cNvSpPr/>
            <p:nvPr/>
          </p:nvSpPr>
          <p:spPr>
            <a:xfrm>
              <a:off x="759962" y="2210430"/>
              <a:ext cx="129885" cy="119278"/>
            </a:xfrm>
            <a:custGeom>
              <a:avLst/>
              <a:gdLst/>
              <a:ahLst/>
              <a:cxnLst/>
              <a:rect l="l" t="t" r="r" b="b"/>
              <a:pathLst>
                <a:path w="9441" h="8670" extrusionOk="0">
                  <a:moveTo>
                    <a:pt x="4731" y="1"/>
                  </a:moveTo>
                  <a:cubicBezTo>
                    <a:pt x="2702" y="1"/>
                    <a:pt x="936" y="1374"/>
                    <a:pt x="501" y="3401"/>
                  </a:cubicBezTo>
                  <a:cubicBezTo>
                    <a:pt x="1" y="5736"/>
                    <a:pt x="1435" y="8071"/>
                    <a:pt x="3770" y="8571"/>
                  </a:cubicBezTo>
                  <a:cubicBezTo>
                    <a:pt x="4078" y="8637"/>
                    <a:pt x="4387" y="8669"/>
                    <a:pt x="4691" y="8669"/>
                  </a:cubicBezTo>
                  <a:cubicBezTo>
                    <a:pt x="6690" y="8669"/>
                    <a:pt x="8506" y="7296"/>
                    <a:pt x="8941" y="5269"/>
                  </a:cubicBezTo>
                  <a:cubicBezTo>
                    <a:pt x="9441" y="2934"/>
                    <a:pt x="8007" y="599"/>
                    <a:pt x="5672" y="99"/>
                  </a:cubicBezTo>
                  <a:cubicBezTo>
                    <a:pt x="5355" y="33"/>
                    <a:pt x="5040" y="1"/>
                    <a:pt x="4731" y="1"/>
                  </a:cubicBezTo>
                  <a:close/>
                </a:path>
              </a:pathLst>
            </a:custGeom>
            <a:solidFill>
              <a:srgbClr val="7242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3055;p70">
              <a:extLst>
                <a:ext uri="{FF2B5EF4-FFF2-40B4-BE49-F238E27FC236}">
                  <a16:creationId xmlns:a16="http://schemas.microsoft.com/office/drawing/2014/main" id="{9E1FAE1B-BC5A-3BB0-E3A6-EF69B43E9233}"/>
                </a:ext>
              </a:extLst>
            </p:cNvPr>
            <p:cNvSpPr/>
            <p:nvPr/>
          </p:nvSpPr>
          <p:spPr>
            <a:xfrm>
              <a:off x="1013279" y="2185900"/>
              <a:ext cx="53255" cy="170909"/>
            </a:xfrm>
            <a:custGeom>
              <a:avLst/>
              <a:gdLst/>
              <a:ahLst/>
              <a:cxnLst/>
              <a:rect l="l" t="t" r="r" b="b"/>
              <a:pathLst>
                <a:path w="3871" h="12423" extrusionOk="0">
                  <a:moveTo>
                    <a:pt x="1658" y="0"/>
                  </a:moveTo>
                  <a:cubicBezTo>
                    <a:pt x="1060" y="0"/>
                    <a:pt x="483" y="368"/>
                    <a:pt x="268" y="1014"/>
                  </a:cubicBezTo>
                  <a:cubicBezTo>
                    <a:pt x="1" y="2182"/>
                    <a:pt x="468" y="3383"/>
                    <a:pt x="701" y="4517"/>
                  </a:cubicBezTo>
                  <a:cubicBezTo>
                    <a:pt x="1255" y="6886"/>
                    <a:pt x="1979" y="9284"/>
                    <a:pt x="3005" y="11500"/>
                  </a:cubicBezTo>
                  <a:lnTo>
                    <a:pt x="3005" y="11500"/>
                  </a:lnTo>
                  <a:cubicBezTo>
                    <a:pt x="2084" y="11087"/>
                    <a:pt x="1148" y="10686"/>
                    <a:pt x="234" y="10354"/>
                  </a:cubicBezTo>
                  <a:lnTo>
                    <a:pt x="168" y="10388"/>
                  </a:lnTo>
                  <a:cubicBezTo>
                    <a:pt x="435" y="10555"/>
                    <a:pt x="701" y="10688"/>
                    <a:pt x="968" y="10855"/>
                  </a:cubicBezTo>
                  <a:cubicBezTo>
                    <a:pt x="1936" y="11388"/>
                    <a:pt x="2870" y="11922"/>
                    <a:pt x="3870" y="12423"/>
                  </a:cubicBezTo>
                  <a:cubicBezTo>
                    <a:pt x="3437" y="11255"/>
                    <a:pt x="2670" y="9354"/>
                    <a:pt x="2169" y="8186"/>
                  </a:cubicBezTo>
                  <a:cubicBezTo>
                    <a:pt x="1469" y="6352"/>
                    <a:pt x="601" y="4517"/>
                    <a:pt x="501" y="2515"/>
                  </a:cubicBezTo>
                  <a:cubicBezTo>
                    <a:pt x="468" y="1682"/>
                    <a:pt x="535" y="514"/>
                    <a:pt x="1535" y="381"/>
                  </a:cubicBezTo>
                  <a:cubicBezTo>
                    <a:pt x="2469" y="381"/>
                    <a:pt x="3170" y="1281"/>
                    <a:pt x="3770" y="1948"/>
                  </a:cubicBezTo>
                  <a:lnTo>
                    <a:pt x="3837" y="1915"/>
                  </a:lnTo>
                  <a:cubicBezTo>
                    <a:pt x="3537" y="1348"/>
                    <a:pt x="3170" y="748"/>
                    <a:pt x="2603" y="347"/>
                  </a:cubicBezTo>
                  <a:cubicBezTo>
                    <a:pt x="2319" y="111"/>
                    <a:pt x="1985" y="0"/>
                    <a:pt x="165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3056;p70">
              <a:extLst>
                <a:ext uri="{FF2B5EF4-FFF2-40B4-BE49-F238E27FC236}">
                  <a16:creationId xmlns:a16="http://schemas.microsoft.com/office/drawing/2014/main" id="{8FDE1232-2F30-5CA5-BA41-6A4383D0412C}"/>
                </a:ext>
              </a:extLst>
            </p:cNvPr>
            <p:cNvSpPr/>
            <p:nvPr/>
          </p:nvSpPr>
          <p:spPr>
            <a:xfrm>
              <a:off x="732887" y="2510536"/>
              <a:ext cx="688838" cy="1183090"/>
            </a:xfrm>
            <a:custGeom>
              <a:avLst/>
              <a:gdLst/>
              <a:ahLst/>
              <a:cxnLst/>
              <a:rect l="l" t="t" r="r" b="b"/>
              <a:pathLst>
                <a:path w="50070" h="85996" extrusionOk="0">
                  <a:moveTo>
                    <a:pt x="22050" y="0"/>
                  </a:moveTo>
                  <a:cubicBezTo>
                    <a:pt x="22050" y="0"/>
                    <a:pt x="22750" y="5838"/>
                    <a:pt x="16579" y="6838"/>
                  </a:cubicBezTo>
                  <a:cubicBezTo>
                    <a:pt x="16126" y="6912"/>
                    <a:pt x="15702" y="6946"/>
                    <a:pt x="15305" y="6946"/>
                  </a:cubicBezTo>
                  <a:cubicBezTo>
                    <a:pt x="10314" y="6946"/>
                    <a:pt x="9741" y="1535"/>
                    <a:pt x="9741" y="1535"/>
                  </a:cubicBezTo>
                  <a:lnTo>
                    <a:pt x="2336" y="2669"/>
                  </a:lnTo>
                  <a:lnTo>
                    <a:pt x="1" y="85995"/>
                  </a:lnTo>
                  <a:lnTo>
                    <a:pt x="50070" y="85995"/>
                  </a:lnTo>
                  <a:lnTo>
                    <a:pt x="26053"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3057;p70">
              <a:extLst>
                <a:ext uri="{FF2B5EF4-FFF2-40B4-BE49-F238E27FC236}">
                  <a16:creationId xmlns:a16="http://schemas.microsoft.com/office/drawing/2014/main" id="{5D3D95EB-CE94-3628-DD2F-ADCEED97AF8F}"/>
                </a:ext>
              </a:extLst>
            </p:cNvPr>
            <p:cNvSpPr/>
            <p:nvPr/>
          </p:nvSpPr>
          <p:spPr>
            <a:xfrm>
              <a:off x="824856" y="2510536"/>
              <a:ext cx="272426" cy="131604"/>
            </a:xfrm>
            <a:custGeom>
              <a:avLst/>
              <a:gdLst/>
              <a:ahLst/>
              <a:cxnLst/>
              <a:rect l="l" t="t" r="r" b="b"/>
              <a:pathLst>
                <a:path w="19802" h="9566" extrusionOk="0">
                  <a:moveTo>
                    <a:pt x="15365" y="0"/>
                  </a:moveTo>
                  <a:cubicBezTo>
                    <a:pt x="15365" y="0"/>
                    <a:pt x="16099" y="5838"/>
                    <a:pt x="9894" y="6838"/>
                  </a:cubicBezTo>
                  <a:cubicBezTo>
                    <a:pt x="9443" y="6912"/>
                    <a:pt x="9021" y="6946"/>
                    <a:pt x="8627" y="6946"/>
                  </a:cubicBezTo>
                  <a:cubicBezTo>
                    <a:pt x="3662" y="6946"/>
                    <a:pt x="3089" y="1535"/>
                    <a:pt x="3089" y="1535"/>
                  </a:cubicBezTo>
                  <a:lnTo>
                    <a:pt x="421" y="1968"/>
                  </a:lnTo>
                  <a:cubicBezTo>
                    <a:pt x="453" y="1968"/>
                    <a:pt x="0" y="9565"/>
                    <a:pt x="8520" y="9565"/>
                  </a:cubicBezTo>
                  <a:cubicBezTo>
                    <a:pt x="8944" y="9565"/>
                    <a:pt x="9391" y="9547"/>
                    <a:pt x="9861" y="9507"/>
                  </a:cubicBezTo>
                  <a:cubicBezTo>
                    <a:pt x="19801" y="8640"/>
                    <a:pt x="17800" y="0"/>
                    <a:pt x="178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3058;p70">
              <a:extLst>
                <a:ext uri="{FF2B5EF4-FFF2-40B4-BE49-F238E27FC236}">
                  <a16:creationId xmlns:a16="http://schemas.microsoft.com/office/drawing/2014/main" id="{E69C9A68-4B19-7875-AB84-340D12609C47}"/>
                </a:ext>
              </a:extLst>
            </p:cNvPr>
            <p:cNvSpPr/>
            <p:nvPr/>
          </p:nvSpPr>
          <p:spPr>
            <a:xfrm>
              <a:off x="174855" y="2547241"/>
              <a:ext cx="698014" cy="1146385"/>
            </a:xfrm>
            <a:custGeom>
              <a:avLst/>
              <a:gdLst/>
              <a:ahLst/>
              <a:cxnLst/>
              <a:rect l="l" t="t" r="r" b="b"/>
              <a:pathLst>
                <a:path w="50737" h="83328" extrusionOk="0">
                  <a:moveTo>
                    <a:pt x="43031" y="1"/>
                  </a:moveTo>
                  <a:lnTo>
                    <a:pt x="18113" y="3503"/>
                  </a:lnTo>
                  <a:lnTo>
                    <a:pt x="0" y="83327"/>
                  </a:lnTo>
                  <a:lnTo>
                    <a:pt x="50737" y="83327"/>
                  </a:lnTo>
                  <a:lnTo>
                    <a:pt x="4303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3059;p70">
              <a:extLst>
                <a:ext uri="{FF2B5EF4-FFF2-40B4-BE49-F238E27FC236}">
                  <a16:creationId xmlns:a16="http://schemas.microsoft.com/office/drawing/2014/main" id="{6565F27E-B0A4-7C53-E630-D7A3A587DF65}"/>
                </a:ext>
              </a:extLst>
            </p:cNvPr>
            <p:cNvSpPr/>
            <p:nvPr/>
          </p:nvSpPr>
          <p:spPr>
            <a:xfrm>
              <a:off x="1091297" y="2486667"/>
              <a:ext cx="767311" cy="1206959"/>
            </a:xfrm>
            <a:custGeom>
              <a:avLst/>
              <a:gdLst/>
              <a:ahLst/>
              <a:cxnLst/>
              <a:rect l="l" t="t" r="r" b="b"/>
              <a:pathLst>
                <a:path w="55774" h="87731" extrusionOk="0">
                  <a:moveTo>
                    <a:pt x="22016" y="1"/>
                  </a:moveTo>
                  <a:lnTo>
                    <a:pt x="1" y="1735"/>
                  </a:lnTo>
                  <a:lnTo>
                    <a:pt x="18814" y="87730"/>
                  </a:lnTo>
                  <a:lnTo>
                    <a:pt x="55774" y="87730"/>
                  </a:lnTo>
                  <a:lnTo>
                    <a:pt x="2201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3060;p70">
              <a:extLst>
                <a:ext uri="{FF2B5EF4-FFF2-40B4-BE49-F238E27FC236}">
                  <a16:creationId xmlns:a16="http://schemas.microsoft.com/office/drawing/2014/main" id="{DE9884C8-0977-F0CE-8E74-D047D53FDAED}"/>
                </a:ext>
              </a:extLst>
            </p:cNvPr>
            <p:cNvSpPr/>
            <p:nvPr/>
          </p:nvSpPr>
          <p:spPr>
            <a:xfrm>
              <a:off x="93163" y="2595434"/>
              <a:ext cx="926100" cy="1039448"/>
            </a:xfrm>
            <a:custGeom>
              <a:avLst/>
              <a:gdLst/>
              <a:ahLst/>
              <a:cxnLst/>
              <a:rect l="l" t="t" r="r" b="b"/>
              <a:pathLst>
                <a:path w="67316" h="75555" extrusionOk="0">
                  <a:moveTo>
                    <a:pt x="24051" y="0"/>
                  </a:moveTo>
                  <a:cubicBezTo>
                    <a:pt x="18781" y="667"/>
                    <a:pt x="14445" y="4437"/>
                    <a:pt x="12977" y="9507"/>
                  </a:cubicBezTo>
                  <a:lnTo>
                    <a:pt x="1369" y="50503"/>
                  </a:lnTo>
                  <a:cubicBezTo>
                    <a:pt x="1" y="55373"/>
                    <a:pt x="2970" y="60444"/>
                    <a:pt x="7940" y="61578"/>
                  </a:cubicBezTo>
                  <a:lnTo>
                    <a:pt x="64480" y="75554"/>
                  </a:lnTo>
                  <a:lnTo>
                    <a:pt x="67316" y="48502"/>
                  </a:lnTo>
                  <a:lnTo>
                    <a:pt x="27387" y="39896"/>
                  </a:lnTo>
                  <a:lnTo>
                    <a:pt x="2405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3061;p70">
              <a:extLst>
                <a:ext uri="{FF2B5EF4-FFF2-40B4-BE49-F238E27FC236}">
                  <a16:creationId xmlns:a16="http://schemas.microsoft.com/office/drawing/2014/main" id="{D109276D-A8A0-BA02-FCC2-034D7D5E2096}"/>
                </a:ext>
              </a:extLst>
            </p:cNvPr>
            <p:cNvSpPr/>
            <p:nvPr/>
          </p:nvSpPr>
          <p:spPr>
            <a:xfrm>
              <a:off x="1393729" y="2047032"/>
              <a:ext cx="674145" cy="971981"/>
            </a:xfrm>
            <a:custGeom>
              <a:avLst/>
              <a:gdLst/>
              <a:ahLst/>
              <a:cxnLst/>
              <a:rect l="l" t="t" r="r" b="b"/>
              <a:pathLst>
                <a:path w="49002" h="70651" extrusionOk="0">
                  <a:moveTo>
                    <a:pt x="33057" y="0"/>
                  </a:moveTo>
                  <a:lnTo>
                    <a:pt x="7906" y="10341"/>
                  </a:lnTo>
                  <a:lnTo>
                    <a:pt x="13877" y="30722"/>
                  </a:lnTo>
                  <a:lnTo>
                    <a:pt x="0" y="31957"/>
                  </a:lnTo>
                  <a:lnTo>
                    <a:pt x="14844" y="70651"/>
                  </a:lnTo>
                  <a:lnTo>
                    <a:pt x="40996" y="67382"/>
                  </a:lnTo>
                  <a:cubicBezTo>
                    <a:pt x="45933" y="66315"/>
                    <a:pt x="49002" y="61311"/>
                    <a:pt x="47667" y="56374"/>
                  </a:cubicBezTo>
                  <a:lnTo>
                    <a:pt x="3305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3062;p70">
              <a:extLst>
                <a:ext uri="{FF2B5EF4-FFF2-40B4-BE49-F238E27FC236}">
                  <a16:creationId xmlns:a16="http://schemas.microsoft.com/office/drawing/2014/main" id="{8A441B7B-F098-2BB4-A80E-3D873D5A40F7}"/>
                </a:ext>
              </a:extLst>
            </p:cNvPr>
            <p:cNvSpPr/>
            <p:nvPr/>
          </p:nvSpPr>
          <p:spPr>
            <a:xfrm>
              <a:off x="1454303" y="2641783"/>
              <a:ext cx="215704" cy="376323"/>
            </a:xfrm>
            <a:custGeom>
              <a:avLst/>
              <a:gdLst/>
              <a:ahLst/>
              <a:cxnLst/>
              <a:rect l="l" t="t" r="r" b="b"/>
              <a:pathLst>
                <a:path w="15679" h="27354" extrusionOk="0">
                  <a:moveTo>
                    <a:pt x="0" y="0"/>
                  </a:moveTo>
                  <a:lnTo>
                    <a:pt x="10508" y="27353"/>
                  </a:lnTo>
                  <a:lnTo>
                    <a:pt x="15678" y="26920"/>
                  </a:lnTo>
                  <a:lnTo>
                    <a:pt x="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3063;p70">
              <a:extLst>
                <a:ext uri="{FF2B5EF4-FFF2-40B4-BE49-F238E27FC236}">
                  <a16:creationId xmlns:a16="http://schemas.microsoft.com/office/drawing/2014/main" id="{87F012AF-1CBC-280E-2A28-C6CB8729CF9C}"/>
                </a:ext>
              </a:extLst>
            </p:cNvPr>
            <p:cNvSpPr/>
            <p:nvPr/>
          </p:nvSpPr>
          <p:spPr>
            <a:xfrm>
              <a:off x="435051" y="2721631"/>
              <a:ext cx="103732" cy="438273"/>
            </a:xfrm>
            <a:custGeom>
              <a:avLst/>
              <a:gdLst/>
              <a:ahLst/>
              <a:cxnLst/>
              <a:rect l="l" t="t" r="r" b="b"/>
              <a:pathLst>
                <a:path w="7540" h="31857" extrusionOk="0">
                  <a:moveTo>
                    <a:pt x="1" y="1"/>
                  </a:moveTo>
                  <a:lnTo>
                    <a:pt x="2536" y="30789"/>
                  </a:lnTo>
                  <a:lnTo>
                    <a:pt x="7540" y="31857"/>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3064;p70">
              <a:extLst>
                <a:ext uri="{FF2B5EF4-FFF2-40B4-BE49-F238E27FC236}">
                  <a16:creationId xmlns:a16="http://schemas.microsoft.com/office/drawing/2014/main" id="{5723B0C0-78E1-4AAE-C3A9-F4C103B9A712}"/>
                </a:ext>
              </a:extLst>
            </p:cNvPr>
            <p:cNvSpPr/>
            <p:nvPr/>
          </p:nvSpPr>
          <p:spPr>
            <a:xfrm>
              <a:off x="629637" y="2566061"/>
              <a:ext cx="135855" cy="642035"/>
            </a:xfrm>
            <a:custGeom>
              <a:avLst/>
              <a:gdLst/>
              <a:ahLst/>
              <a:cxnLst/>
              <a:rect l="l" t="t" r="r" b="b"/>
              <a:pathLst>
                <a:path w="9875" h="46668" extrusionOk="0">
                  <a:moveTo>
                    <a:pt x="134" y="0"/>
                  </a:moveTo>
                  <a:lnTo>
                    <a:pt x="67" y="67"/>
                  </a:lnTo>
                  <a:cubicBezTo>
                    <a:pt x="401" y="1702"/>
                    <a:pt x="801" y="3303"/>
                    <a:pt x="1168" y="4904"/>
                  </a:cubicBezTo>
                  <a:cubicBezTo>
                    <a:pt x="2226" y="9665"/>
                    <a:pt x="3546" y="14394"/>
                    <a:pt x="4836" y="19122"/>
                  </a:cubicBezTo>
                  <a:lnTo>
                    <a:pt x="4836" y="19122"/>
                  </a:lnTo>
                  <a:cubicBezTo>
                    <a:pt x="3248" y="19216"/>
                    <a:pt x="1691" y="19248"/>
                    <a:pt x="134" y="19281"/>
                  </a:cubicBezTo>
                  <a:lnTo>
                    <a:pt x="0" y="19281"/>
                  </a:lnTo>
                  <a:lnTo>
                    <a:pt x="34" y="19414"/>
                  </a:lnTo>
                  <a:cubicBezTo>
                    <a:pt x="1568" y="23984"/>
                    <a:pt x="3136" y="28588"/>
                    <a:pt x="4737" y="33124"/>
                  </a:cubicBezTo>
                  <a:cubicBezTo>
                    <a:pt x="5471" y="35126"/>
                    <a:pt x="6505" y="37861"/>
                    <a:pt x="7239" y="39929"/>
                  </a:cubicBezTo>
                  <a:cubicBezTo>
                    <a:pt x="8073" y="42164"/>
                    <a:pt x="8973" y="44432"/>
                    <a:pt x="9841" y="46667"/>
                  </a:cubicBezTo>
                  <a:lnTo>
                    <a:pt x="9874" y="46667"/>
                  </a:lnTo>
                  <a:cubicBezTo>
                    <a:pt x="8473" y="42131"/>
                    <a:pt x="6839" y="37427"/>
                    <a:pt x="5237" y="32924"/>
                  </a:cubicBezTo>
                  <a:cubicBezTo>
                    <a:pt x="3651" y="28397"/>
                    <a:pt x="1934" y="23902"/>
                    <a:pt x="248" y="19441"/>
                  </a:cubicBezTo>
                  <a:lnTo>
                    <a:pt x="248" y="19441"/>
                  </a:lnTo>
                  <a:cubicBezTo>
                    <a:pt x="1811" y="19344"/>
                    <a:pt x="3375" y="19280"/>
                    <a:pt x="4971" y="19248"/>
                  </a:cubicBezTo>
                  <a:lnTo>
                    <a:pt x="5037" y="19248"/>
                  </a:lnTo>
                  <a:lnTo>
                    <a:pt x="5004" y="19147"/>
                  </a:lnTo>
                  <a:cubicBezTo>
                    <a:pt x="3536" y="12743"/>
                    <a:pt x="2002" y="6338"/>
                    <a:pt x="1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3065;p70">
              <a:extLst>
                <a:ext uri="{FF2B5EF4-FFF2-40B4-BE49-F238E27FC236}">
                  <a16:creationId xmlns:a16="http://schemas.microsoft.com/office/drawing/2014/main" id="{F9095FDC-BDCD-B700-5B60-7E56C44CC1B2}"/>
                </a:ext>
              </a:extLst>
            </p:cNvPr>
            <p:cNvSpPr/>
            <p:nvPr/>
          </p:nvSpPr>
          <p:spPr>
            <a:xfrm>
              <a:off x="1222544" y="2499516"/>
              <a:ext cx="95477" cy="749880"/>
            </a:xfrm>
            <a:custGeom>
              <a:avLst/>
              <a:gdLst/>
              <a:ahLst/>
              <a:cxnLst/>
              <a:rect l="l" t="t" r="r" b="b"/>
              <a:pathLst>
                <a:path w="6940" h="54507" extrusionOk="0">
                  <a:moveTo>
                    <a:pt x="1" y="1"/>
                  </a:moveTo>
                  <a:cubicBezTo>
                    <a:pt x="46" y="371"/>
                    <a:pt x="90" y="742"/>
                    <a:pt x="133" y="1112"/>
                  </a:cubicBezTo>
                  <a:lnTo>
                    <a:pt x="133" y="1112"/>
                  </a:lnTo>
                  <a:cubicBezTo>
                    <a:pt x="119" y="763"/>
                    <a:pt x="108" y="414"/>
                    <a:pt x="101" y="67"/>
                  </a:cubicBezTo>
                  <a:lnTo>
                    <a:pt x="1" y="1"/>
                  </a:lnTo>
                  <a:close/>
                  <a:moveTo>
                    <a:pt x="133" y="1112"/>
                  </a:moveTo>
                  <a:lnTo>
                    <a:pt x="133" y="1112"/>
                  </a:lnTo>
                  <a:cubicBezTo>
                    <a:pt x="181" y="2310"/>
                    <a:pt x="264" y="3524"/>
                    <a:pt x="368" y="4737"/>
                  </a:cubicBezTo>
                  <a:cubicBezTo>
                    <a:pt x="635" y="9441"/>
                    <a:pt x="1068" y="14144"/>
                    <a:pt x="1569" y="18847"/>
                  </a:cubicBezTo>
                  <a:lnTo>
                    <a:pt x="1702" y="18847"/>
                  </a:lnTo>
                  <a:lnTo>
                    <a:pt x="4304" y="18814"/>
                  </a:lnTo>
                  <a:lnTo>
                    <a:pt x="6830" y="18814"/>
                  </a:lnTo>
                  <a:cubicBezTo>
                    <a:pt x="5498" y="28465"/>
                    <a:pt x="4068" y="38117"/>
                    <a:pt x="3003" y="47802"/>
                  </a:cubicBezTo>
                  <a:cubicBezTo>
                    <a:pt x="2769" y="49936"/>
                    <a:pt x="2503" y="52338"/>
                    <a:pt x="2302" y="54506"/>
                  </a:cubicBezTo>
                  <a:lnTo>
                    <a:pt x="2336" y="54506"/>
                  </a:lnTo>
                  <a:cubicBezTo>
                    <a:pt x="2669" y="52371"/>
                    <a:pt x="3003" y="49970"/>
                    <a:pt x="3337" y="47835"/>
                  </a:cubicBezTo>
                  <a:cubicBezTo>
                    <a:pt x="4768" y="38183"/>
                    <a:pt x="5800" y="28499"/>
                    <a:pt x="6931" y="18814"/>
                  </a:cubicBezTo>
                  <a:lnTo>
                    <a:pt x="6939" y="18814"/>
                  </a:lnTo>
                  <a:lnTo>
                    <a:pt x="6932" y="18809"/>
                  </a:lnTo>
                  <a:lnTo>
                    <a:pt x="6932" y="18809"/>
                  </a:lnTo>
                  <a:cubicBezTo>
                    <a:pt x="6934" y="18789"/>
                    <a:pt x="6937" y="18768"/>
                    <a:pt x="6939" y="18747"/>
                  </a:cubicBezTo>
                  <a:lnTo>
                    <a:pt x="6939" y="18647"/>
                  </a:lnTo>
                  <a:lnTo>
                    <a:pt x="6839" y="18647"/>
                  </a:lnTo>
                  <a:cubicBezTo>
                    <a:pt x="5346" y="18615"/>
                    <a:pt x="3252" y="18614"/>
                    <a:pt x="1727" y="18583"/>
                  </a:cubicBezTo>
                  <a:lnTo>
                    <a:pt x="1727" y="18583"/>
                  </a:lnTo>
                  <a:cubicBezTo>
                    <a:pt x="1598" y="17080"/>
                    <a:pt x="1500" y="15546"/>
                    <a:pt x="1402" y="14044"/>
                  </a:cubicBezTo>
                  <a:cubicBezTo>
                    <a:pt x="1033" y="9714"/>
                    <a:pt x="637" y="5412"/>
                    <a:pt x="133" y="111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9" name="Google Shape;3066;p70">
              <a:extLst>
                <a:ext uri="{FF2B5EF4-FFF2-40B4-BE49-F238E27FC236}">
                  <a16:creationId xmlns:a16="http://schemas.microsoft.com/office/drawing/2014/main" id="{3F002ADE-74F9-2153-764A-A8B1AE93D744}"/>
                </a:ext>
              </a:extLst>
            </p:cNvPr>
            <p:cNvSpPr/>
            <p:nvPr/>
          </p:nvSpPr>
          <p:spPr>
            <a:xfrm>
              <a:off x="469940" y="3144289"/>
              <a:ext cx="359332" cy="78033"/>
            </a:xfrm>
            <a:custGeom>
              <a:avLst/>
              <a:gdLst/>
              <a:ahLst/>
              <a:cxnLst/>
              <a:rect l="l" t="t" r="r" b="b"/>
              <a:pathLst>
                <a:path w="26119" h="5672" extrusionOk="0">
                  <a:moveTo>
                    <a:pt x="0" y="1"/>
                  </a:moveTo>
                  <a:lnTo>
                    <a:pt x="0" y="67"/>
                  </a:lnTo>
                  <a:cubicBezTo>
                    <a:pt x="8339" y="2336"/>
                    <a:pt x="17646" y="3937"/>
                    <a:pt x="26119" y="5671"/>
                  </a:cubicBezTo>
                  <a:lnTo>
                    <a:pt x="26119" y="5638"/>
                  </a:lnTo>
                  <a:cubicBezTo>
                    <a:pt x="22916" y="4871"/>
                    <a:pt x="16345" y="3403"/>
                    <a:pt x="13109" y="2636"/>
                  </a:cubicBezTo>
                  <a:cubicBezTo>
                    <a:pt x="10941" y="2135"/>
                    <a:pt x="8773" y="1602"/>
                    <a:pt x="6605" y="1168"/>
                  </a:cubicBezTo>
                  <a:cubicBezTo>
                    <a:pt x="4403" y="768"/>
                    <a:pt x="2235" y="334"/>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0" name="Google Shape;3067;p70">
              <a:extLst>
                <a:ext uri="{FF2B5EF4-FFF2-40B4-BE49-F238E27FC236}">
                  <a16:creationId xmlns:a16="http://schemas.microsoft.com/office/drawing/2014/main" id="{6ADF1AA6-4F4B-0099-ED06-A0BE0C4563A7}"/>
                </a:ext>
              </a:extLst>
            </p:cNvPr>
            <p:cNvSpPr/>
            <p:nvPr/>
          </p:nvSpPr>
          <p:spPr>
            <a:xfrm>
              <a:off x="229927" y="3450380"/>
              <a:ext cx="634689" cy="156959"/>
            </a:xfrm>
            <a:custGeom>
              <a:avLst/>
              <a:gdLst/>
              <a:ahLst/>
              <a:cxnLst/>
              <a:rect l="l" t="t" r="r" b="b"/>
              <a:pathLst>
                <a:path w="46134" h="11409" extrusionOk="0">
                  <a:moveTo>
                    <a:pt x="0" y="1"/>
                  </a:moveTo>
                  <a:lnTo>
                    <a:pt x="0" y="34"/>
                  </a:lnTo>
                  <a:cubicBezTo>
                    <a:pt x="14778" y="4170"/>
                    <a:pt x="31189" y="7773"/>
                    <a:pt x="46133" y="11409"/>
                  </a:cubicBezTo>
                  <a:cubicBezTo>
                    <a:pt x="31389" y="7540"/>
                    <a:pt x="14944" y="3203"/>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1" name="Google Shape;3068;p70">
              <a:extLst>
                <a:ext uri="{FF2B5EF4-FFF2-40B4-BE49-F238E27FC236}">
                  <a16:creationId xmlns:a16="http://schemas.microsoft.com/office/drawing/2014/main" id="{01750AEC-1FEC-1F2E-090E-7783DD360B9A}"/>
                </a:ext>
              </a:extLst>
            </p:cNvPr>
            <p:cNvSpPr/>
            <p:nvPr/>
          </p:nvSpPr>
          <p:spPr>
            <a:xfrm>
              <a:off x="1584628" y="2469690"/>
              <a:ext cx="72984" cy="214782"/>
            </a:xfrm>
            <a:custGeom>
              <a:avLst/>
              <a:gdLst/>
              <a:ahLst/>
              <a:cxnLst/>
              <a:rect l="l" t="t" r="r" b="b"/>
              <a:pathLst>
                <a:path w="5305" h="15612" extrusionOk="0">
                  <a:moveTo>
                    <a:pt x="34" y="0"/>
                  </a:moveTo>
                  <a:lnTo>
                    <a:pt x="1" y="34"/>
                  </a:lnTo>
                  <a:cubicBezTo>
                    <a:pt x="634" y="1968"/>
                    <a:pt x="1835" y="5905"/>
                    <a:pt x="2469" y="7873"/>
                  </a:cubicBezTo>
                  <a:cubicBezTo>
                    <a:pt x="2869" y="9207"/>
                    <a:pt x="3270" y="10475"/>
                    <a:pt x="3703" y="11776"/>
                  </a:cubicBezTo>
                  <a:cubicBezTo>
                    <a:pt x="4204" y="13076"/>
                    <a:pt x="4671" y="14377"/>
                    <a:pt x="5271" y="15612"/>
                  </a:cubicBezTo>
                  <a:lnTo>
                    <a:pt x="5304" y="15612"/>
                  </a:lnTo>
                  <a:cubicBezTo>
                    <a:pt x="4671" y="12943"/>
                    <a:pt x="3803" y="10341"/>
                    <a:pt x="2836" y="7773"/>
                  </a:cubicBezTo>
                  <a:cubicBezTo>
                    <a:pt x="2135" y="5805"/>
                    <a:pt x="768" y="1935"/>
                    <a:pt x="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2" name="Google Shape;3069;p70">
              <a:extLst>
                <a:ext uri="{FF2B5EF4-FFF2-40B4-BE49-F238E27FC236}">
                  <a16:creationId xmlns:a16="http://schemas.microsoft.com/office/drawing/2014/main" id="{B26E88AC-40B6-3DD0-C730-078D30986F8C}"/>
                </a:ext>
              </a:extLst>
            </p:cNvPr>
            <p:cNvSpPr/>
            <p:nvPr/>
          </p:nvSpPr>
          <p:spPr>
            <a:xfrm>
              <a:off x="1430888" y="1885959"/>
              <a:ext cx="350624" cy="303353"/>
            </a:xfrm>
            <a:custGeom>
              <a:avLst/>
              <a:gdLst/>
              <a:ahLst/>
              <a:cxnLst/>
              <a:rect l="l" t="t" r="r" b="b"/>
              <a:pathLst>
                <a:path w="25486" h="22050" extrusionOk="0">
                  <a:moveTo>
                    <a:pt x="1" y="0"/>
                  </a:moveTo>
                  <a:lnTo>
                    <a:pt x="535" y="19180"/>
                  </a:lnTo>
                  <a:lnTo>
                    <a:pt x="5205" y="22049"/>
                  </a:lnTo>
                  <a:lnTo>
                    <a:pt x="25486" y="13710"/>
                  </a:lnTo>
                  <a:lnTo>
                    <a:pt x="21116" y="6138"/>
                  </a:lnTo>
                  <a:cubicBezTo>
                    <a:pt x="19548" y="3469"/>
                    <a:pt x="16813" y="1668"/>
                    <a:pt x="13711" y="1368"/>
                  </a:cubicBezTo>
                  <a:lnTo>
                    <a:pt x="1" y="0"/>
                  </a:lnTo>
                  <a:close/>
                </a:path>
              </a:pathLst>
            </a:custGeom>
            <a:solidFill>
              <a:srgbClr val="7242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3" name="Google Shape;3070;p70">
              <a:extLst>
                <a:ext uri="{FF2B5EF4-FFF2-40B4-BE49-F238E27FC236}">
                  <a16:creationId xmlns:a16="http://schemas.microsoft.com/office/drawing/2014/main" id="{E8185A77-5FCD-AABD-5F45-E64CED5F176B}"/>
                </a:ext>
              </a:extLst>
            </p:cNvPr>
            <p:cNvSpPr/>
            <p:nvPr/>
          </p:nvSpPr>
          <p:spPr>
            <a:xfrm>
              <a:off x="1286338" y="1871927"/>
              <a:ext cx="260677" cy="97100"/>
            </a:xfrm>
            <a:custGeom>
              <a:avLst/>
              <a:gdLst/>
              <a:ahLst/>
              <a:cxnLst/>
              <a:rect l="l" t="t" r="r" b="b"/>
              <a:pathLst>
                <a:path w="18948" h="7058" extrusionOk="0">
                  <a:moveTo>
                    <a:pt x="2662" y="1"/>
                  </a:moveTo>
                  <a:cubicBezTo>
                    <a:pt x="1417" y="1"/>
                    <a:pt x="321" y="923"/>
                    <a:pt x="167" y="2188"/>
                  </a:cubicBezTo>
                  <a:cubicBezTo>
                    <a:pt x="0" y="3555"/>
                    <a:pt x="968" y="4823"/>
                    <a:pt x="2335" y="4990"/>
                  </a:cubicBezTo>
                  <a:lnTo>
                    <a:pt x="18314" y="7058"/>
                  </a:lnTo>
                  <a:lnTo>
                    <a:pt x="18947" y="2087"/>
                  </a:lnTo>
                  <a:lnTo>
                    <a:pt x="2969" y="19"/>
                  </a:lnTo>
                  <a:cubicBezTo>
                    <a:pt x="2866" y="7"/>
                    <a:pt x="2764" y="1"/>
                    <a:pt x="2662" y="1"/>
                  </a:cubicBezTo>
                  <a:close/>
                </a:path>
              </a:pathLst>
            </a:custGeom>
            <a:solidFill>
              <a:srgbClr val="7242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4" name="Google Shape;3071;p70">
              <a:extLst>
                <a:ext uri="{FF2B5EF4-FFF2-40B4-BE49-F238E27FC236}">
                  <a16:creationId xmlns:a16="http://schemas.microsoft.com/office/drawing/2014/main" id="{E79B49E2-C99A-B912-B2F7-733057AC2CBA}"/>
                </a:ext>
              </a:extLst>
            </p:cNvPr>
            <p:cNvSpPr/>
            <p:nvPr/>
          </p:nvSpPr>
          <p:spPr>
            <a:xfrm>
              <a:off x="1264766" y="1938004"/>
              <a:ext cx="260223" cy="97114"/>
            </a:xfrm>
            <a:custGeom>
              <a:avLst/>
              <a:gdLst/>
              <a:ahLst/>
              <a:cxnLst/>
              <a:rect l="l" t="t" r="r" b="b"/>
              <a:pathLst>
                <a:path w="18915" h="7059" extrusionOk="0">
                  <a:moveTo>
                    <a:pt x="2621" y="1"/>
                  </a:moveTo>
                  <a:cubicBezTo>
                    <a:pt x="1384" y="1"/>
                    <a:pt x="321" y="896"/>
                    <a:pt x="167" y="2188"/>
                  </a:cubicBezTo>
                  <a:cubicBezTo>
                    <a:pt x="1" y="3556"/>
                    <a:pt x="935" y="4790"/>
                    <a:pt x="2336" y="4957"/>
                  </a:cubicBezTo>
                  <a:lnTo>
                    <a:pt x="18280" y="7058"/>
                  </a:lnTo>
                  <a:lnTo>
                    <a:pt x="18914" y="2088"/>
                  </a:lnTo>
                  <a:lnTo>
                    <a:pt x="2936" y="20"/>
                  </a:lnTo>
                  <a:cubicBezTo>
                    <a:pt x="2830" y="7"/>
                    <a:pt x="2725" y="1"/>
                    <a:pt x="2621" y="1"/>
                  </a:cubicBezTo>
                  <a:close/>
                </a:path>
              </a:pathLst>
            </a:custGeom>
            <a:solidFill>
              <a:srgbClr val="7242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5" name="Google Shape;3072;p70">
              <a:extLst>
                <a:ext uri="{FF2B5EF4-FFF2-40B4-BE49-F238E27FC236}">
                  <a16:creationId xmlns:a16="http://schemas.microsoft.com/office/drawing/2014/main" id="{86C9CE53-87FF-9E0D-29C0-F6E398B63E57}"/>
                </a:ext>
              </a:extLst>
            </p:cNvPr>
            <p:cNvSpPr/>
            <p:nvPr/>
          </p:nvSpPr>
          <p:spPr>
            <a:xfrm>
              <a:off x="1274410" y="2002252"/>
              <a:ext cx="260209" cy="97114"/>
            </a:xfrm>
            <a:custGeom>
              <a:avLst/>
              <a:gdLst/>
              <a:ahLst/>
              <a:cxnLst/>
              <a:rect l="l" t="t" r="r" b="b"/>
              <a:pathLst>
                <a:path w="18914" h="7059" extrusionOk="0">
                  <a:moveTo>
                    <a:pt x="2647" y="1"/>
                  </a:moveTo>
                  <a:cubicBezTo>
                    <a:pt x="1383" y="1"/>
                    <a:pt x="321" y="896"/>
                    <a:pt x="167" y="2188"/>
                  </a:cubicBezTo>
                  <a:cubicBezTo>
                    <a:pt x="0" y="3522"/>
                    <a:pt x="1001" y="4756"/>
                    <a:pt x="2335" y="4957"/>
                  </a:cubicBezTo>
                  <a:lnTo>
                    <a:pt x="18313" y="7058"/>
                  </a:lnTo>
                  <a:lnTo>
                    <a:pt x="18914" y="2088"/>
                  </a:lnTo>
                  <a:lnTo>
                    <a:pt x="2969" y="20"/>
                  </a:lnTo>
                  <a:cubicBezTo>
                    <a:pt x="2860" y="7"/>
                    <a:pt x="2753" y="1"/>
                    <a:pt x="2647" y="1"/>
                  </a:cubicBezTo>
                  <a:close/>
                </a:path>
              </a:pathLst>
            </a:custGeom>
            <a:solidFill>
              <a:srgbClr val="7242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6" name="Google Shape;3073;p70">
              <a:extLst>
                <a:ext uri="{FF2B5EF4-FFF2-40B4-BE49-F238E27FC236}">
                  <a16:creationId xmlns:a16="http://schemas.microsoft.com/office/drawing/2014/main" id="{B2BC1806-CCC5-9E08-75FD-8456F80CF179}"/>
                </a:ext>
              </a:extLst>
            </p:cNvPr>
            <p:cNvSpPr/>
            <p:nvPr/>
          </p:nvSpPr>
          <p:spPr>
            <a:xfrm>
              <a:off x="1299641" y="2066967"/>
              <a:ext cx="260223" cy="97100"/>
            </a:xfrm>
            <a:custGeom>
              <a:avLst/>
              <a:gdLst/>
              <a:ahLst/>
              <a:cxnLst/>
              <a:rect l="l" t="t" r="r" b="b"/>
              <a:pathLst>
                <a:path w="18915" h="7058" extrusionOk="0">
                  <a:moveTo>
                    <a:pt x="2656" y="0"/>
                  </a:moveTo>
                  <a:cubicBezTo>
                    <a:pt x="1389" y="0"/>
                    <a:pt x="322" y="923"/>
                    <a:pt x="168" y="2187"/>
                  </a:cubicBezTo>
                  <a:cubicBezTo>
                    <a:pt x="1" y="3555"/>
                    <a:pt x="968" y="4823"/>
                    <a:pt x="2336" y="4989"/>
                  </a:cubicBezTo>
                  <a:lnTo>
                    <a:pt x="18314" y="7058"/>
                  </a:lnTo>
                  <a:lnTo>
                    <a:pt x="18914" y="2087"/>
                  </a:lnTo>
                  <a:lnTo>
                    <a:pt x="2970" y="19"/>
                  </a:lnTo>
                  <a:cubicBezTo>
                    <a:pt x="2864" y="7"/>
                    <a:pt x="2759" y="0"/>
                    <a:pt x="2656" y="0"/>
                  </a:cubicBezTo>
                  <a:close/>
                </a:path>
              </a:pathLst>
            </a:custGeom>
            <a:solidFill>
              <a:srgbClr val="7242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7" name="Google Shape;3074;p70">
              <a:extLst>
                <a:ext uri="{FF2B5EF4-FFF2-40B4-BE49-F238E27FC236}">
                  <a16:creationId xmlns:a16="http://schemas.microsoft.com/office/drawing/2014/main" id="{D82A7CBA-EFC2-DFF5-EC23-04674392FD6D}"/>
                </a:ext>
              </a:extLst>
            </p:cNvPr>
            <p:cNvSpPr/>
            <p:nvPr/>
          </p:nvSpPr>
          <p:spPr>
            <a:xfrm>
              <a:off x="1478626" y="2074561"/>
              <a:ext cx="302885" cy="114751"/>
            </a:xfrm>
            <a:custGeom>
              <a:avLst/>
              <a:gdLst/>
              <a:ahLst/>
              <a:cxnLst/>
              <a:rect l="l" t="t" r="r" b="b"/>
              <a:pathLst>
                <a:path w="22016" h="8341" extrusionOk="0">
                  <a:moveTo>
                    <a:pt x="22016" y="1"/>
                  </a:moveTo>
                  <a:lnTo>
                    <a:pt x="0" y="7206"/>
                  </a:lnTo>
                  <a:lnTo>
                    <a:pt x="1801" y="8340"/>
                  </a:lnTo>
                  <a:lnTo>
                    <a:pt x="2201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8" name="Google Shape;3075;p70">
              <a:extLst>
                <a:ext uri="{FF2B5EF4-FFF2-40B4-BE49-F238E27FC236}">
                  <a16:creationId xmlns:a16="http://schemas.microsoft.com/office/drawing/2014/main" id="{AA2F2DFF-241C-70EF-D315-ED53398FFB65}"/>
                </a:ext>
              </a:extLst>
            </p:cNvPr>
            <p:cNvSpPr/>
            <p:nvPr/>
          </p:nvSpPr>
          <p:spPr>
            <a:xfrm>
              <a:off x="1305158" y="1937357"/>
              <a:ext cx="178985" cy="24791"/>
            </a:xfrm>
            <a:custGeom>
              <a:avLst/>
              <a:gdLst/>
              <a:ahLst/>
              <a:cxnLst/>
              <a:rect l="l" t="t" r="r" b="b"/>
              <a:pathLst>
                <a:path w="13010" h="1802" extrusionOk="0">
                  <a:moveTo>
                    <a:pt x="0" y="0"/>
                  </a:moveTo>
                  <a:lnTo>
                    <a:pt x="0" y="67"/>
                  </a:lnTo>
                  <a:cubicBezTo>
                    <a:pt x="1601" y="300"/>
                    <a:pt x="4837" y="834"/>
                    <a:pt x="6471" y="1101"/>
                  </a:cubicBezTo>
                  <a:cubicBezTo>
                    <a:pt x="8640" y="1468"/>
                    <a:pt x="10808" y="1801"/>
                    <a:pt x="13009" y="1801"/>
                  </a:cubicBezTo>
                  <a:lnTo>
                    <a:pt x="13009" y="1768"/>
                  </a:lnTo>
                  <a:cubicBezTo>
                    <a:pt x="10908" y="1234"/>
                    <a:pt x="8740" y="934"/>
                    <a:pt x="6571" y="734"/>
                  </a:cubicBezTo>
                  <a:cubicBezTo>
                    <a:pt x="4937" y="500"/>
                    <a:pt x="1635" y="167"/>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9" name="Google Shape;3076;p70">
              <a:extLst>
                <a:ext uri="{FF2B5EF4-FFF2-40B4-BE49-F238E27FC236}">
                  <a16:creationId xmlns:a16="http://schemas.microsoft.com/office/drawing/2014/main" id="{BCBB6BD0-A0E2-3406-4634-464368C55077}"/>
                </a:ext>
              </a:extLst>
            </p:cNvPr>
            <p:cNvSpPr/>
            <p:nvPr/>
          </p:nvSpPr>
          <p:spPr>
            <a:xfrm>
              <a:off x="1296890" y="2005732"/>
              <a:ext cx="178985" cy="24791"/>
            </a:xfrm>
            <a:custGeom>
              <a:avLst/>
              <a:gdLst/>
              <a:ahLst/>
              <a:cxnLst/>
              <a:rect l="l" t="t" r="r" b="b"/>
              <a:pathLst>
                <a:path w="13010" h="1802" extrusionOk="0">
                  <a:moveTo>
                    <a:pt x="1" y="0"/>
                  </a:moveTo>
                  <a:lnTo>
                    <a:pt x="1" y="34"/>
                  </a:lnTo>
                  <a:cubicBezTo>
                    <a:pt x="1568" y="300"/>
                    <a:pt x="4837" y="834"/>
                    <a:pt x="6439" y="1101"/>
                  </a:cubicBezTo>
                  <a:cubicBezTo>
                    <a:pt x="8607" y="1468"/>
                    <a:pt x="10775" y="1802"/>
                    <a:pt x="13010" y="1802"/>
                  </a:cubicBezTo>
                  <a:lnTo>
                    <a:pt x="13010" y="1768"/>
                  </a:lnTo>
                  <a:cubicBezTo>
                    <a:pt x="10875" y="1201"/>
                    <a:pt x="8707" y="934"/>
                    <a:pt x="6539" y="701"/>
                  </a:cubicBezTo>
                  <a:cubicBezTo>
                    <a:pt x="4904" y="501"/>
                    <a:pt x="1602" y="167"/>
                    <a:pt x="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0" name="Google Shape;3077;p70">
              <a:extLst>
                <a:ext uri="{FF2B5EF4-FFF2-40B4-BE49-F238E27FC236}">
                  <a16:creationId xmlns:a16="http://schemas.microsoft.com/office/drawing/2014/main" id="{86263F85-573F-FA67-EDD7-97344D933E2D}"/>
                </a:ext>
              </a:extLst>
            </p:cNvPr>
            <p:cNvSpPr/>
            <p:nvPr/>
          </p:nvSpPr>
          <p:spPr>
            <a:xfrm>
              <a:off x="1306988" y="2069980"/>
              <a:ext cx="158335" cy="22040"/>
            </a:xfrm>
            <a:custGeom>
              <a:avLst/>
              <a:gdLst/>
              <a:ahLst/>
              <a:cxnLst/>
              <a:rect l="l" t="t" r="r" b="b"/>
              <a:pathLst>
                <a:path w="11509" h="1602" extrusionOk="0">
                  <a:moveTo>
                    <a:pt x="1" y="0"/>
                  </a:moveTo>
                  <a:lnTo>
                    <a:pt x="1" y="67"/>
                  </a:lnTo>
                  <a:cubicBezTo>
                    <a:pt x="1435" y="301"/>
                    <a:pt x="4304" y="801"/>
                    <a:pt x="5705" y="1001"/>
                  </a:cubicBezTo>
                  <a:cubicBezTo>
                    <a:pt x="7639" y="1335"/>
                    <a:pt x="9541" y="1601"/>
                    <a:pt x="11509" y="1601"/>
                  </a:cubicBezTo>
                  <a:lnTo>
                    <a:pt x="11509" y="1535"/>
                  </a:lnTo>
                  <a:cubicBezTo>
                    <a:pt x="9641" y="1001"/>
                    <a:pt x="7706" y="768"/>
                    <a:pt x="5805" y="601"/>
                  </a:cubicBezTo>
                  <a:cubicBezTo>
                    <a:pt x="4337" y="467"/>
                    <a:pt x="1468" y="134"/>
                    <a:pt x="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1" name="Google Shape;3078;p70">
              <a:extLst>
                <a:ext uri="{FF2B5EF4-FFF2-40B4-BE49-F238E27FC236}">
                  <a16:creationId xmlns:a16="http://schemas.microsoft.com/office/drawing/2014/main" id="{02A9EF98-EADE-1475-63E1-88EC808A5036}"/>
                </a:ext>
              </a:extLst>
            </p:cNvPr>
            <p:cNvSpPr/>
            <p:nvPr/>
          </p:nvSpPr>
          <p:spPr>
            <a:xfrm>
              <a:off x="982998" y="3329685"/>
              <a:ext cx="199635" cy="300601"/>
            </a:xfrm>
            <a:custGeom>
              <a:avLst/>
              <a:gdLst/>
              <a:ahLst/>
              <a:cxnLst/>
              <a:rect l="l" t="t" r="r" b="b"/>
              <a:pathLst>
                <a:path w="14511" h="21850" extrusionOk="0">
                  <a:moveTo>
                    <a:pt x="2135" y="1"/>
                  </a:moveTo>
                  <a:lnTo>
                    <a:pt x="0" y="20182"/>
                  </a:lnTo>
                  <a:lnTo>
                    <a:pt x="11375" y="21850"/>
                  </a:lnTo>
                  <a:lnTo>
                    <a:pt x="14511" y="2536"/>
                  </a:lnTo>
                  <a:lnTo>
                    <a:pt x="2135" y="1"/>
                  </a:lnTo>
                  <a:close/>
                </a:path>
              </a:pathLst>
            </a:custGeom>
            <a:solidFill>
              <a:srgbClr val="7242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2" name="Google Shape;3079;p70">
              <a:extLst>
                <a:ext uri="{FF2B5EF4-FFF2-40B4-BE49-F238E27FC236}">
                  <a16:creationId xmlns:a16="http://schemas.microsoft.com/office/drawing/2014/main" id="{32432FB7-F253-31C9-6A1A-EA0862B51F16}"/>
                </a:ext>
              </a:extLst>
            </p:cNvPr>
            <p:cNvSpPr/>
            <p:nvPr/>
          </p:nvSpPr>
          <p:spPr>
            <a:xfrm>
              <a:off x="1222090" y="3038274"/>
              <a:ext cx="356127" cy="598905"/>
            </a:xfrm>
            <a:custGeom>
              <a:avLst/>
              <a:gdLst/>
              <a:ahLst/>
              <a:cxnLst/>
              <a:rect l="l" t="t" r="r" b="b"/>
              <a:pathLst>
                <a:path w="25886" h="43533" extrusionOk="0">
                  <a:moveTo>
                    <a:pt x="0" y="1"/>
                  </a:moveTo>
                  <a:lnTo>
                    <a:pt x="0" y="43532"/>
                  </a:lnTo>
                  <a:lnTo>
                    <a:pt x="25886" y="43532"/>
                  </a:lnTo>
                  <a:lnTo>
                    <a:pt x="25886" y="5972"/>
                  </a:lnTo>
                  <a:lnTo>
                    <a:pt x="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3" name="Google Shape;3080;p70">
              <a:extLst>
                <a:ext uri="{FF2B5EF4-FFF2-40B4-BE49-F238E27FC236}">
                  <a16:creationId xmlns:a16="http://schemas.microsoft.com/office/drawing/2014/main" id="{0E7846D5-FC22-E4A5-12AF-DACAC82A6714}"/>
                </a:ext>
              </a:extLst>
            </p:cNvPr>
            <p:cNvSpPr/>
            <p:nvPr/>
          </p:nvSpPr>
          <p:spPr>
            <a:xfrm>
              <a:off x="1578657" y="3120420"/>
              <a:ext cx="78500" cy="573206"/>
            </a:xfrm>
            <a:custGeom>
              <a:avLst/>
              <a:gdLst/>
              <a:ahLst/>
              <a:cxnLst/>
              <a:rect l="l" t="t" r="r" b="b"/>
              <a:pathLst>
                <a:path w="5706" h="41665" extrusionOk="0">
                  <a:moveTo>
                    <a:pt x="1" y="1"/>
                  </a:moveTo>
                  <a:lnTo>
                    <a:pt x="1" y="41664"/>
                  </a:lnTo>
                  <a:lnTo>
                    <a:pt x="5705" y="41664"/>
                  </a:lnTo>
                  <a:lnTo>
                    <a:pt x="570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 name="Google Shape;3081;p70">
              <a:extLst>
                <a:ext uri="{FF2B5EF4-FFF2-40B4-BE49-F238E27FC236}">
                  <a16:creationId xmlns:a16="http://schemas.microsoft.com/office/drawing/2014/main" id="{B3C4C8B4-6C29-795A-6CA5-282EEBCA4DC8}"/>
                </a:ext>
              </a:extLst>
            </p:cNvPr>
            <p:cNvSpPr/>
            <p:nvPr/>
          </p:nvSpPr>
          <p:spPr>
            <a:xfrm>
              <a:off x="1182620" y="3093813"/>
              <a:ext cx="395597" cy="599813"/>
            </a:xfrm>
            <a:custGeom>
              <a:avLst/>
              <a:gdLst/>
              <a:ahLst/>
              <a:cxnLst/>
              <a:rect l="l" t="t" r="r" b="b"/>
              <a:pathLst>
                <a:path w="28755" h="43599" extrusionOk="0">
                  <a:moveTo>
                    <a:pt x="1" y="0"/>
                  </a:moveTo>
                  <a:lnTo>
                    <a:pt x="1" y="43598"/>
                  </a:lnTo>
                  <a:lnTo>
                    <a:pt x="28755" y="43598"/>
                  </a:lnTo>
                  <a:lnTo>
                    <a:pt x="28755" y="3736"/>
                  </a:ln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5" name="Google Shape;3082;p70">
              <a:extLst>
                <a:ext uri="{FF2B5EF4-FFF2-40B4-BE49-F238E27FC236}">
                  <a16:creationId xmlns:a16="http://schemas.microsoft.com/office/drawing/2014/main" id="{EB738998-228B-526A-91CB-F6F9FE14D7BE}"/>
                </a:ext>
              </a:extLst>
            </p:cNvPr>
            <p:cNvSpPr/>
            <p:nvPr/>
          </p:nvSpPr>
          <p:spPr>
            <a:xfrm>
              <a:off x="1657143" y="3038274"/>
              <a:ext cx="356127" cy="598905"/>
            </a:xfrm>
            <a:custGeom>
              <a:avLst/>
              <a:gdLst/>
              <a:ahLst/>
              <a:cxnLst/>
              <a:rect l="l" t="t" r="r" b="b"/>
              <a:pathLst>
                <a:path w="25886" h="43533" extrusionOk="0">
                  <a:moveTo>
                    <a:pt x="25885" y="1"/>
                  </a:moveTo>
                  <a:lnTo>
                    <a:pt x="0" y="5972"/>
                  </a:lnTo>
                  <a:lnTo>
                    <a:pt x="0" y="43532"/>
                  </a:lnTo>
                  <a:lnTo>
                    <a:pt x="25885" y="43532"/>
                  </a:lnTo>
                  <a:lnTo>
                    <a:pt x="258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6" name="Google Shape;3083;p70">
              <a:extLst>
                <a:ext uri="{FF2B5EF4-FFF2-40B4-BE49-F238E27FC236}">
                  <a16:creationId xmlns:a16="http://schemas.microsoft.com/office/drawing/2014/main" id="{FA7C92A7-29A0-78CA-C9E3-D03E2F8E4C37}"/>
                </a:ext>
              </a:extLst>
            </p:cNvPr>
            <p:cNvSpPr/>
            <p:nvPr/>
          </p:nvSpPr>
          <p:spPr>
            <a:xfrm>
              <a:off x="1657143" y="3093813"/>
              <a:ext cx="395583" cy="599813"/>
            </a:xfrm>
            <a:custGeom>
              <a:avLst/>
              <a:gdLst/>
              <a:ahLst/>
              <a:cxnLst/>
              <a:rect l="l" t="t" r="r" b="b"/>
              <a:pathLst>
                <a:path w="28754" h="43599" extrusionOk="0">
                  <a:moveTo>
                    <a:pt x="28754" y="0"/>
                  </a:moveTo>
                  <a:lnTo>
                    <a:pt x="0" y="3736"/>
                  </a:lnTo>
                  <a:lnTo>
                    <a:pt x="0" y="43598"/>
                  </a:lnTo>
                  <a:lnTo>
                    <a:pt x="28754" y="43598"/>
                  </a:lnTo>
                  <a:lnTo>
                    <a:pt x="2875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 name="Google Shape;3084;p70">
              <a:extLst>
                <a:ext uri="{FF2B5EF4-FFF2-40B4-BE49-F238E27FC236}">
                  <a16:creationId xmlns:a16="http://schemas.microsoft.com/office/drawing/2014/main" id="{6A8E0E30-AE41-67CA-A492-36DEDE07E608}"/>
                </a:ext>
              </a:extLst>
            </p:cNvPr>
            <p:cNvSpPr/>
            <p:nvPr/>
          </p:nvSpPr>
          <p:spPr>
            <a:xfrm>
              <a:off x="1100020" y="3352179"/>
              <a:ext cx="261131" cy="106070"/>
            </a:xfrm>
            <a:custGeom>
              <a:avLst/>
              <a:gdLst/>
              <a:ahLst/>
              <a:cxnLst/>
              <a:rect l="l" t="t" r="r" b="b"/>
              <a:pathLst>
                <a:path w="18981" h="7710" extrusionOk="0">
                  <a:moveTo>
                    <a:pt x="834" y="0"/>
                  </a:moveTo>
                  <a:lnTo>
                    <a:pt x="0" y="4904"/>
                  </a:lnTo>
                  <a:lnTo>
                    <a:pt x="15878" y="7672"/>
                  </a:lnTo>
                  <a:cubicBezTo>
                    <a:pt x="16024" y="7697"/>
                    <a:pt x="16168" y="7709"/>
                    <a:pt x="16311" y="7709"/>
                  </a:cubicBezTo>
                  <a:cubicBezTo>
                    <a:pt x="17510" y="7709"/>
                    <a:pt x="18568" y="6860"/>
                    <a:pt x="18747" y="5638"/>
                  </a:cubicBezTo>
                  <a:cubicBezTo>
                    <a:pt x="18981" y="4303"/>
                    <a:pt x="18047" y="3002"/>
                    <a:pt x="16712" y="2736"/>
                  </a:cubicBezTo>
                  <a:lnTo>
                    <a:pt x="834" y="0"/>
                  </a:lnTo>
                  <a:close/>
                </a:path>
              </a:pathLst>
            </a:custGeom>
            <a:solidFill>
              <a:srgbClr val="7242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 name="Google Shape;3085;p70">
              <a:extLst>
                <a:ext uri="{FF2B5EF4-FFF2-40B4-BE49-F238E27FC236}">
                  <a16:creationId xmlns:a16="http://schemas.microsoft.com/office/drawing/2014/main" id="{7B159A0B-B799-F716-7CF7-B9136CADCC35}"/>
                </a:ext>
              </a:extLst>
            </p:cNvPr>
            <p:cNvSpPr/>
            <p:nvPr/>
          </p:nvSpPr>
          <p:spPr>
            <a:xfrm>
              <a:off x="982998" y="3337954"/>
              <a:ext cx="40860" cy="275810"/>
            </a:xfrm>
            <a:custGeom>
              <a:avLst/>
              <a:gdLst/>
              <a:ahLst/>
              <a:cxnLst/>
              <a:rect l="l" t="t" r="r" b="b"/>
              <a:pathLst>
                <a:path w="2970" h="20048" extrusionOk="0">
                  <a:moveTo>
                    <a:pt x="2035" y="0"/>
                  </a:moveTo>
                  <a:lnTo>
                    <a:pt x="0" y="19581"/>
                  </a:lnTo>
                  <a:lnTo>
                    <a:pt x="2969" y="20048"/>
                  </a:lnTo>
                  <a:lnTo>
                    <a:pt x="2035"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9" name="Google Shape;3086;p70">
              <a:extLst>
                <a:ext uri="{FF2B5EF4-FFF2-40B4-BE49-F238E27FC236}">
                  <a16:creationId xmlns:a16="http://schemas.microsoft.com/office/drawing/2014/main" id="{13F2161E-4873-83ED-466B-2F801E994AF4}"/>
                </a:ext>
              </a:extLst>
            </p:cNvPr>
            <p:cNvSpPr/>
            <p:nvPr/>
          </p:nvSpPr>
          <p:spPr>
            <a:xfrm>
              <a:off x="1116542" y="3425149"/>
              <a:ext cx="261131" cy="106070"/>
            </a:xfrm>
            <a:custGeom>
              <a:avLst/>
              <a:gdLst/>
              <a:ahLst/>
              <a:cxnLst/>
              <a:rect l="l" t="t" r="r" b="b"/>
              <a:pathLst>
                <a:path w="18981" h="7710" extrusionOk="0">
                  <a:moveTo>
                    <a:pt x="834" y="0"/>
                  </a:moveTo>
                  <a:lnTo>
                    <a:pt x="0" y="4904"/>
                  </a:lnTo>
                  <a:lnTo>
                    <a:pt x="15878" y="7672"/>
                  </a:lnTo>
                  <a:cubicBezTo>
                    <a:pt x="16027" y="7697"/>
                    <a:pt x="16174" y="7709"/>
                    <a:pt x="16319" y="7709"/>
                  </a:cubicBezTo>
                  <a:cubicBezTo>
                    <a:pt x="17537" y="7709"/>
                    <a:pt x="18572" y="6857"/>
                    <a:pt x="18780" y="5604"/>
                  </a:cubicBezTo>
                  <a:cubicBezTo>
                    <a:pt x="18981" y="4270"/>
                    <a:pt x="18047" y="3002"/>
                    <a:pt x="16712" y="2735"/>
                  </a:cubicBezTo>
                  <a:lnTo>
                    <a:pt x="834" y="0"/>
                  </a:lnTo>
                  <a:close/>
                </a:path>
              </a:pathLst>
            </a:custGeom>
            <a:solidFill>
              <a:srgbClr val="7242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0" name="Google Shape;3087;p70">
              <a:extLst>
                <a:ext uri="{FF2B5EF4-FFF2-40B4-BE49-F238E27FC236}">
                  <a16:creationId xmlns:a16="http://schemas.microsoft.com/office/drawing/2014/main" id="{403BD87A-1AAC-354C-C5CC-457555CDBECA}"/>
                </a:ext>
              </a:extLst>
            </p:cNvPr>
            <p:cNvSpPr/>
            <p:nvPr/>
          </p:nvSpPr>
          <p:spPr>
            <a:xfrm>
              <a:off x="1079370" y="3488474"/>
              <a:ext cx="261585" cy="106524"/>
            </a:xfrm>
            <a:custGeom>
              <a:avLst/>
              <a:gdLst/>
              <a:ahLst/>
              <a:cxnLst/>
              <a:rect l="l" t="t" r="r" b="b"/>
              <a:pathLst>
                <a:path w="19014" h="7743" extrusionOk="0">
                  <a:moveTo>
                    <a:pt x="834" y="0"/>
                  </a:moveTo>
                  <a:lnTo>
                    <a:pt x="0" y="4937"/>
                  </a:lnTo>
                  <a:lnTo>
                    <a:pt x="15878" y="7706"/>
                  </a:lnTo>
                  <a:cubicBezTo>
                    <a:pt x="16023" y="7731"/>
                    <a:pt x="16168" y="7743"/>
                    <a:pt x="16310" y="7743"/>
                  </a:cubicBezTo>
                  <a:cubicBezTo>
                    <a:pt x="17510" y="7743"/>
                    <a:pt x="18568" y="6890"/>
                    <a:pt x="18747" y="5638"/>
                  </a:cubicBezTo>
                  <a:cubicBezTo>
                    <a:pt x="19014" y="4303"/>
                    <a:pt x="18080" y="3003"/>
                    <a:pt x="16712" y="2769"/>
                  </a:cubicBezTo>
                  <a:lnTo>
                    <a:pt x="834" y="0"/>
                  </a:lnTo>
                  <a:close/>
                </a:path>
              </a:pathLst>
            </a:custGeom>
            <a:solidFill>
              <a:srgbClr val="7242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1" name="Google Shape;3088;p70">
              <a:extLst>
                <a:ext uri="{FF2B5EF4-FFF2-40B4-BE49-F238E27FC236}">
                  <a16:creationId xmlns:a16="http://schemas.microsoft.com/office/drawing/2014/main" id="{EE1E895A-FF3C-9E4C-853F-44E1F724DDBB}"/>
                </a:ext>
              </a:extLst>
            </p:cNvPr>
            <p:cNvSpPr/>
            <p:nvPr/>
          </p:nvSpPr>
          <p:spPr>
            <a:xfrm>
              <a:off x="1036226" y="3544454"/>
              <a:ext cx="261599" cy="106070"/>
            </a:xfrm>
            <a:custGeom>
              <a:avLst/>
              <a:gdLst/>
              <a:ahLst/>
              <a:cxnLst/>
              <a:rect l="l" t="t" r="r" b="b"/>
              <a:pathLst>
                <a:path w="19015" h="7710" extrusionOk="0">
                  <a:moveTo>
                    <a:pt x="835" y="1"/>
                  </a:moveTo>
                  <a:lnTo>
                    <a:pt x="1" y="4905"/>
                  </a:lnTo>
                  <a:lnTo>
                    <a:pt x="15879" y="7673"/>
                  </a:lnTo>
                  <a:cubicBezTo>
                    <a:pt x="16027" y="7698"/>
                    <a:pt x="16175" y="7710"/>
                    <a:pt x="16319" y="7710"/>
                  </a:cubicBezTo>
                  <a:cubicBezTo>
                    <a:pt x="17537" y="7710"/>
                    <a:pt x="18572" y="6857"/>
                    <a:pt x="18781" y="5605"/>
                  </a:cubicBezTo>
                  <a:cubicBezTo>
                    <a:pt x="19014" y="4271"/>
                    <a:pt x="18114" y="3003"/>
                    <a:pt x="16713" y="2736"/>
                  </a:cubicBezTo>
                  <a:lnTo>
                    <a:pt x="835" y="1"/>
                  </a:lnTo>
                  <a:close/>
                </a:path>
              </a:pathLst>
            </a:custGeom>
            <a:solidFill>
              <a:srgbClr val="7242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 name="Google Shape;3089;p70">
              <a:extLst>
                <a:ext uri="{FF2B5EF4-FFF2-40B4-BE49-F238E27FC236}">
                  <a16:creationId xmlns:a16="http://schemas.microsoft.com/office/drawing/2014/main" id="{FB8027EF-2495-085B-2B51-2187B6B76A1B}"/>
                </a:ext>
              </a:extLst>
            </p:cNvPr>
            <p:cNvSpPr/>
            <p:nvPr/>
          </p:nvSpPr>
          <p:spPr>
            <a:xfrm>
              <a:off x="1072491" y="3311787"/>
              <a:ext cx="114270" cy="52788"/>
            </a:xfrm>
            <a:custGeom>
              <a:avLst/>
              <a:gdLst/>
              <a:ahLst/>
              <a:cxnLst/>
              <a:rect l="l" t="t" r="r" b="b"/>
              <a:pathLst>
                <a:path w="8306" h="3837" extrusionOk="0">
                  <a:moveTo>
                    <a:pt x="8306" y="1"/>
                  </a:moveTo>
                  <a:lnTo>
                    <a:pt x="0" y="2236"/>
                  </a:lnTo>
                  <a:lnTo>
                    <a:pt x="8239" y="3837"/>
                  </a:lnTo>
                  <a:lnTo>
                    <a:pt x="8306" y="1"/>
                  </a:lnTo>
                  <a:close/>
                </a:path>
              </a:pathLst>
            </a:custGeom>
            <a:solidFill>
              <a:srgbClr val="7242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3" name="Google Shape;3090;p70">
              <a:extLst>
                <a:ext uri="{FF2B5EF4-FFF2-40B4-BE49-F238E27FC236}">
                  <a16:creationId xmlns:a16="http://schemas.microsoft.com/office/drawing/2014/main" id="{B26FB7F6-DB6B-AD40-9644-9C1ECCA0ABB6}"/>
                </a:ext>
              </a:extLst>
            </p:cNvPr>
            <p:cNvSpPr/>
            <p:nvPr/>
          </p:nvSpPr>
          <p:spPr>
            <a:xfrm>
              <a:off x="1171614" y="3432481"/>
              <a:ext cx="146407" cy="25713"/>
            </a:xfrm>
            <a:custGeom>
              <a:avLst/>
              <a:gdLst/>
              <a:ahLst/>
              <a:cxnLst/>
              <a:rect l="l" t="t" r="r" b="b"/>
              <a:pathLst>
                <a:path w="10642" h="1869" extrusionOk="0">
                  <a:moveTo>
                    <a:pt x="0" y="1"/>
                  </a:moveTo>
                  <a:lnTo>
                    <a:pt x="0" y="34"/>
                  </a:lnTo>
                  <a:cubicBezTo>
                    <a:pt x="1701" y="635"/>
                    <a:pt x="3503" y="901"/>
                    <a:pt x="5304" y="1135"/>
                  </a:cubicBezTo>
                  <a:cubicBezTo>
                    <a:pt x="6638" y="1335"/>
                    <a:pt x="9307" y="1702"/>
                    <a:pt x="10641" y="1869"/>
                  </a:cubicBezTo>
                  <a:lnTo>
                    <a:pt x="10641" y="1835"/>
                  </a:lnTo>
                  <a:cubicBezTo>
                    <a:pt x="9307" y="1535"/>
                    <a:pt x="6672" y="1002"/>
                    <a:pt x="5337" y="735"/>
                  </a:cubicBezTo>
                  <a:cubicBezTo>
                    <a:pt x="3603" y="334"/>
                    <a:pt x="1835" y="34"/>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4" name="Google Shape;3091;p70">
              <a:extLst>
                <a:ext uri="{FF2B5EF4-FFF2-40B4-BE49-F238E27FC236}">
                  <a16:creationId xmlns:a16="http://schemas.microsoft.com/office/drawing/2014/main" id="{ED96D1A7-893C-C66F-E798-E725C6A4F8EC}"/>
                </a:ext>
              </a:extLst>
            </p:cNvPr>
            <p:cNvSpPr/>
            <p:nvPr/>
          </p:nvSpPr>
          <p:spPr>
            <a:xfrm>
              <a:off x="1162891" y="3501324"/>
              <a:ext cx="146407" cy="25713"/>
            </a:xfrm>
            <a:custGeom>
              <a:avLst/>
              <a:gdLst/>
              <a:ahLst/>
              <a:cxnLst/>
              <a:rect l="l" t="t" r="r" b="b"/>
              <a:pathLst>
                <a:path w="10642" h="1869" extrusionOk="0">
                  <a:moveTo>
                    <a:pt x="0" y="0"/>
                  </a:moveTo>
                  <a:lnTo>
                    <a:pt x="0" y="34"/>
                  </a:lnTo>
                  <a:cubicBezTo>
                    <a:pt x="1735" y="634"/>
                    <a:pt x="3536" y="901"/>
                    <a:pt x="5304" y="1135"/>
                  </a:cubicBezTo>
                  <a:cubicBezTo>
                    <a:pt x="6638" y="1335"/>
                    <a:pt x="9307" y="1702"/>
                    <a:pt x="10641" y="1868"/>
                  </a:cubicBezTo>
                  <a:lnTo>
                    <a:pt x="10641" y="1835"/>
                  </a:lnTo>
                  <a:cubicBezTo>
                    <a:pt x="9307" y="1535"/>
                    <a:pt x="6672" y="1001"/>
                    <a:pt x="5338" y="734"/>
                  </a:cubicBezTo>
                  <a:cubicBezTo>
                    <a:pt x="3603" y="334"/>
                    <a:pt x="1835" y="34"/>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5" name="Google Shape;3092;p70">
              <a:extLst>
                <a:ext uri="{FF2B5EF4-FFF2-40B4-BE49-F238E27FC236}">
                  <a16:creationId xmlns:a16="http://schemas.microsoft.com/office/drawing/2014/main" id="{6F681B7C-DF60-D533-7AD6-431C1852AA3E}"/>
                </a:ext>
              </a:extLst>
            </p:cNvPr>
            <p:cNvSpPr/>
            <p:nvPr/>
          </p:nvSpPr>
          <p:spPr>
            <a:xfrm>
              <a:off x="1138568" y="3567401"/>
              <a:ext cx="145953" cy="25713"/>
            </a:xfrm>
            <a:custGeom>
              <a:avLst/>
              <a:gdLst/>
              <a:ahLst/>
              <a:cxnLst/>
              <a:rect l="l" t="t" r="r" b="b"/>
              <a:pathLst>
                <a:path w="10609" h="1869" extrusionOk="0">
                  <a:moveTo>
                    <a:pt x="0" y="1"/>
                  </a:moveTo>
                  <a:lnTo>
                    <a:pt x="0" y="34"/>
                  </a:lnTo>
                  <a:cubicBezTo>
                    <a:pt x="1702" y="601"/>
                    <a:pt x="3503" y="902"/>
                    <a:pt x="5304" y="1102"/>
                  </a:cubicBezTo>
                  <a:cubicBezTo>
                    <a:pt x="6605" y="1335"/>
                    <a:pt x="9274" y="1702"/>
                    <a:pt x="10608" y="1869"/>
                  </a:cubicBezTo>
                  <a:lnTo>
                    <a:pt x="10608" y="1836"/>
                  </a:lnTo>
                  <a:cubicBezTo>
                    <a:pt x="9274" y="1535"/>
                    <a:pt x="6672" y="1002"/>
                    <a:pt x="5338" y="735"/>
                  </a:cubicBezTo>
                  <a:cubicBezTo>
                    <a:pt x="3570" y="334"/>
                    <a:pt x="1835" y="34"/>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 name="Google Shape;3093;p70">
              <a:extLst>
                <a:ext uri="{FF2B5EF4-FFF2-40B4-BE49-F238E27FC236}">
                  <a16:creationId xmlns:a16="http://schemas.microsoft.com/office/drawing/2014/main" id="{66E016B2-4BBF-E02F-833D-E98E1E432EAD}"/>
                </a:ext>
              </a:extLst>
            </p:cNvPr>
            <p:cNvSpPr/>
            <p:nvPr/>
          </p:nvSpPr>
          <p:spPr>
            <a:xfrm>
              <a:off x="664966" y="1949643"/>
              <a:ext cx="557399" cy="323645"/>
            </a:xfrm>
            <a:custGeom>
              <a:avLst/>
              <a:gdLst/>
              <a:ahLst/>
              <a:cxnLst/>
              <a:rect l="l" t="t" r="r" b="b"/>
              <a:pathLst>
                <a:path w="40516" h="23525" extrusionOk="0">
                  <a:moveTo>
                    <a:pt x="19700" y="0"/>
                  </a:moveTo>
                  <a:cubicBezTo>
                    <a:pt x="14083" y="0"/>
                    <a:pt x="9791" y="4991"/>
                    <a:pt x="7573" y="8514"/>
                  </a:cubicBezTo>
                  <a:cubicBezTo>
                    <a:pt x="5271" y="12116"/>
                    <a:pt x="1" y="10415"/>
                    <a:pt x="401" y="16953"/>
                  </a:cubicBezTo>
                  <a:cubicBezTo>
                    <a:pt x="768" y="23525"/>
                    <a:pt x="7306" y="23525"/>
                    <a:pt x="7306" y="23525"/>
                  </a:cubicBezTo>
                  <a:cubicBezTo>
                    <a:pt x="7273" y="23124"/>
                    <a:pt x="7306" y="22757"/>
                    <a:pt x="7406" y="22390"/>
                  </a:cubicBezTo>
                  <a:cubicBezTo>
                    <a:pt x="7841" y="20364"/>
                    <a:pt x="9657" y="18990"/>
                    <a:pt x="11656" y="18990"/>
                  </a:cubicBezTo>
                  <a:cubicBezTo>
                    <a:pt x="11960" y="18990"/>
                    <a:pt x="12268" y="19022"/>
                    <a:pt x="12577" y="19088"/>
                  </a:cubicBezTo>
                  <a:cubicBezTo>
                    <a:pt x="12577" y="19088"/>
                    <a:pt x="13410" y="20789"/>
                    <a:pt x="15412" y="21190"/>
                  </a:cubicBezTo>
                  <a:cubicBezTo>
                    <a:pt x="15640" y="21232"/>
                    <a:pt x="15882" y="21255"/>
                    <a:pt x="16141" y="21255"/>
                  </a:cubicBezTo>
                  <a:cubicBezTo>
                    <a:pt x="16903" y="21255"/>
                    <a:pt x="17801" y="21054"/>
                    <a:pt x="18848" y="20556"/>
                  </a:cubicBezTo>
                  <a:cubicBezTo>
                    <a:pt x="23318" y="18388"/>
                    <a:pt x="19515" y="11016"/>
                    <a:pt x="22650" y="10382"/>
                  </a:cubicBezTo>
                  <a:cubicBezTo>
                    <a:pt x="23110" y="10285"/>
                    <a:pt x="23501" y="10244"/>
                    <a:pt x="23834" y="10244"/>
                  </a:cubicBezTo>
                  <a:cubicBezTo>
                    <a:pt x="25801" y="10244"/>
                    <a:pt x="25753" y="11683"/>
                    <a:pt x="25753" y="11683"/>
                  </a:cubicBezTo>
                  <a:cubicBezTo>
                    <a:pt x="26257" y="10552"/>
                    <a:pt x="27022" y="10028"/>
                    <a:pt x="27764" y="10028"/>
                  </a:cubicBezTo>
                  <a:cubicBezTo>
                    <a:pt x="28841" y="10028"/>
                    <a:pt x="29871" y="11130"/>
                    <a:pt x="29989" y="13084"/>
                  </a:cubicBezTo>
                  <a:cubicBezTo>
                    <a:pt x="30189" y="16386"/>
                    <a:pt x="32624" y="16953"/>
                    <a:pt x="32624" y="16953"/>
                  </a:cubicBezTo>
                  <a:cubicBezTo>
                    <a:pt x="32817" y="16969"/>
                    <a:pt x="33008" y="16977"/>
                    <a:pt x="33196" y="16977"/>
                  </a:cubicBezTo>
                  <a:cubicBezTo>
                    <a:pt x="37675" y="16977"/>
                    <a:pt x="40516" y="12543"/>
                    <a:pt x="37795" y="10782"/>
                  </a:cubicBezTo>
                  <a:cubicBezTo>
                    <a:pt x="34959" y="9014"/>
                    <a:pt x="36961" y="7380"/>
                    <a:pt x="34359" y="3744"/>
                  </a:cubicBezTo>
                  <a:cubicBezTo>
                    <a:pt x="33355" y="2323"/>
                    <a:pt x="31975" y="1890"/>
                    <a:pt x="30666" y="1890"/>
                  </a:cubicBezTo>
                  <a:cubicBezTo>
                    <a:pt x="28623" y="1890"/>
                    <a:pt x="26753" y="2943"/>
                    <a:pt x="26753" y="2943"/>
                  </a:cubicBezTo>
                  <a:cubicBezTo>
                    <a:pt x="26753" y="2943"/>
                    <a:pt x="25853" y="241"/>
                    <a:pt x="20082" y="8"/>
                  </a:cubicBezTo>
                  <a:cubicBezTo>
                    <a:pt x="19954" y="3"/>
                    <a:pt x="19827" y="0"/>
                    <a:pt x="1970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 name="Google Shape;3094;p70">
              <a:extLst>
                <a:ext uri="{FF2B5EF4-FFF2-40B4-BE49-F238E27FC236}">
                  <a16:creationId xmlns:a16="http://schemas.microsoft.com/office/drawing/2014/main" id="{39500E92-8496-93FF-CA43-BCE85BCDCB1B}"/>
                </a:ext>
              </a:extLst>
            </p:cNvPr>
            <p:cNvSpPr/>
            <p:nvPr/>
          </p:nvSpPr>
          <p:spPr>
            <a:xfrm>
              <a:off x="924722" y="2094303"/>
              <a:ext cx="94996" cy="138139"/>
            </a:xfrm>
            <a:custGeom>
              <a:avLst/>
              <a:gdLst/>
              <a:ahLst/>
              <a:cxnLst/>
              <a:rect l="l" t="t" r="r" b="b"/>
              <a:pathLst>
                <a:path w="6905" h="10041" extrusionOk="0">
                  <a:moveTo>
                    <a:pt x="5571" y="0"/>
                  </a:moveTo>
                  <a:cubicBezTo>
                    <a:pt x="5004" y="0"/>
                    <a:pt x="4537" y="334"/>
                    <a:pt x="4103" y="667"/>
                  </a:cubicBezTo>
                  <a:cubicBezTo>
                    <a:pt x="3569" y="1101"/>
                    <a:pt x="3169" y="1701"/>
                    <a:pt x="3002" y="2402"/>
                  </a:cubicBezTo>
                  <a:cubicBezTo>
                    <a:pt x="2602" y="4170"/>
                    <a:pt x="3202" y="6105"/>
                    <a:pt x="2502" y="7706"/>
                  </a:cubicBezTo>
                  <a:cubicBezTo>
                    <a:pt x="2035" y="8773"/>
                    <a:pt x="1034" y="9440"/>
                    <a:pt x="0" y="10007"/>
                  </a:cubicBezTo>
                  <a:lnTo>
                    <a:pt x="0" y="10041"/>
                  </a:lnTo>
                  <a:cubicBezTo>
                    <a:pt x="1534" y="9707"/>
                    <a:pt x="2969" y="8606"/>
                    <a:pt x="3236" y="7005"/>
                  </a:cubicBezTo>
                  <a:cubicBezTo>
                    <a:pt x="3569" y="5237"/>
                    <a:pt x="2735" y="3369"/>
                    <a:pt x="3569" y="1701"/>
                  </a:cubicBezTo>
                  <a:cubicBezTo>
                    <a:pt x="3769" y="1335"/>
                    <a:pt x="4070" y="1001"/>
                    <a:pt x="4403" y="701"/>
                  </a:cubicBezTo>
                  <a:cubicBezTo>
                    <a:pt x="4783" y="335"/>
                    <a:pt x="5182" y="153"/>
                    <a:pt x="5552" y="153"/>
                  </a:cubicBezTo>
                  <a:cubicBezTo>
                    <a:pt x="6060" y="153"/>
                    <a:pt x="6516" y="493"/>
                    <a:pt x="6805" y="1168"/>
                  </a:cubicBezTo>
                  <a:lnTo>
                    <a:pt x="6905" y="1101"/>
                  </a:lnTo>
                  <a:cubicBezTo>
                    <a:pt x="6705" y="567"/>
                    <a:pt x="6238" y="0"/>
                    <a:pt x="55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 name="Google Shape;3095;p70">
              <a:extLst>
                <a:ext uri="{FF2B5EF4-FFF2-40B4-BE49-F238E27FC236}">
                  <a16:creationId xmlns:a16="http://schemas.microsoft.com/office/drawing/2014/main" id="{E196B4FF-EC12-9B9D-4C15-894112B385F0}"/>
                </a:ext>
              </a:extLst>
            </p:cNvPr>
            <p:cNvSpPr/>
            <p:nvPr/>
          </p:nvSpPr>
          <p:spPr>
            <a:xfrm>
              <a:off x="840732" y="2182874"/>
              <a:ext cx="351545" cy="148842"/>
            </a:xfrm>
            <a:custGeom>
              <a:avLst/>
              <a:gdLst/>
              <a:ahLst/>
              <a:cxnLst/>
              <a:rect l="l" t="t" r="r" b="b"/>
              <a:pathLst>
                <a:path w="25553" h="10819" extrusionOk="0">
                  <a:moveTo>
                    <a:pt x="25552" y="0"/>
                  </a:moveTo>
                  <a:lnTo>
                    <a:pt x="12743" y="834"/>
                  </a:lnTo>
                  <a:lnTo>
                    <a:pt x="1" y="1735"/>
                  </a:lnTo>
                  <a:lnTo>
                    <a:pt x="1202" y="8173"/>
                  </a:lnTo>
                  <a:cubicBezTo>
                    <a:pt x="1518" y="9690"/>
                    <a:pt x="2853" y="10818"/>
                    <a:pt x="4383" y="10818"/>
                  </a:cubicBezTo>
                  <a:cubicBezTo>
                    <a:pt x="4467" y="10818"/>
                    <a:pt x="4552" y="10815"/>
                    <a:pt x="4637" y="10808"/>
                  </a:cubicBezTo>
                  <a:lnTo>
                    <a:pt x="7673" y="10608"/>
                  </a:lnTo>
                  <a:cubicBezTo>
                    <a:pt x="10675" y="10441"/>
                    <a:pt x="11876" y="5304"/>
                    <a:pt x="11876" y="5304"/>
                  </a:cubicBezTo>
                  <a:cubicBezTo>
                    <a:pt x="12183" y="4774"/>
                    <a:pt x="12719" y="4507"/>
                    <a:pt x="13248" y="4507"/>
                  </a:cubicBezTo>
                  <a:cubicBezTo>
                    <a:pt x="13752" y="4507"/>
                    <a:pt x="14252" y="4749"/>
                    <a:pt x="14544" y="5237"/>
                  </a:cubicBezTo>
                  <a:cubicBezTo>
                    <a:pt x="14544" y="5237"/>
                    <a:pt x="16406" y="9860"/>
                    <a:pt x="18842" y="9860"/>
                  </a:cubicBezTo>
                  <a:cubicBezTo>
                    <a:pt x="18932" y="9860"/>
                    <a:pt x="19023" y="9854"/>
                    <a:pt x="19114" y="9841"/>
                  </a:cubicBezTo>
                  <a:lnTo>
                    <a:pt x="22150" y="9640"/>
                  </a:lnTo>
                  <a:cubicBezTo>
                    <a:pt x="23818" y="9574"/>
                    <a:pt x="25085" y="8239"/>
                    <a:pt x="25185" y="6605"/>
                  </a:cubicBezTo>
                  <a:lnTo>
                    <a:pt x="2555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 name="Google Shape;3096;p70">
              <a:extLst>
                <a:ext uri="{FF2B5EF4-FFF2-40B4-BE49-F238E27FC236}">
                  <a16:creationId xmlns:a16="http://schemas.microsoft.com/office/drawing/2014/main" id="{F7850085-0A1C-414A-F322-CB6C2D742BCF}"/>
                </a:ext>
              </a:extLst>
            </p:cNvPr>
            <p:cNvSpPr/>
            <p:nvPr/>
          </p:nvSpPr>
          <p:spPr>
            <a:xfrm>
              <a:off x="1032099" y="1958296"/>
              <a:ext cx="198727" cy="206225"/>
            </a:xfrm>
            <a:custGeom>
              <a:avLst/>
              <a:gdLst/>
              <a:ahLst/>
              <a:cxnLst/>
              <a:rect l="l" t="t" r="r" b="b"/>
              <a:pathLst>
                <a:path w="14445" h="14990" extrusionOk="0">
                  <a:moveTo>
                    <a:pt x="4778" y="1"/>
                  </a:moveTo>
                  <a:cubicBezTo>
                    <a:pt x="2989" y="1"/>
                    <a:pt x="1195" y="993"/>
                    <a:pt x="1" y="2314"/>
                  </a:cubicBezTo>
                  <a:cubicBezTo>
                    <a:pt x="1168" y="1480"/>
                    <a:pt x="2436" y="813"/>
                    <a:pt x="3803" y="613"/>
                  </a:cubicBezTo>
                  <a:cubicBezTo>
                    <a:pt x="4106" y="561"/>
                    <a:pt x="4411" y="535"/>
                    <a:pt x="4716" y="535"/>
                  </a:cubicBezTo>
                  <a:cubicBezTo>
                    <a:pt x="5386" y="535"/>
                    <a:pt x="6053" y="661"/>
                    <a:pt x="6672" y="913"/>
                  </a:cubicBezTo>
                  <a:cubicBezTo>
                    <a:pt x="7973" y="1380"/>
                    <a:pt x="8940" y="2481"/>
                    <a:pt x="9274" y="3782"/>
                  </a:cubicBezTo>
                  <a:cubicBezTo>
                    <a:pt x="9774" y="5283"/>
                    <a:pt x="9574" y="7585"/>
                    <a:pt x="11409" y="8152"/>
                  </a:cubicBezTo>
                  <a:cubicBezTo>
                    <a:pt x="11609" y="8218"/>
                    <a:pt x="11942" y="8285"/>
                    <a:pt x="12109" y="8419"/>
                  </a:cubicBezTo>
                  <a:cubicBezTo>
                    <a:pt x="13677" y="9319"/>
                    <a:pt x="13977" y="11587"/>
                    <a:pt x="13010" y="13089"/>
                  </a:cubicBezTo>
                  <a:cubicBezTo>
                    <a:pt x="12443" y="13956"/>
                    <a:pt x="11509" y="14590"/>
                    <a:pt x="10508" y="14957"/>
                  </a:cubicBezTo>
                  <a:lnTo>
                    <a:pt x="10508" y="14990"/>
                  </a:lnTo>
                  <a:cubicBezTo>
                    <a:pt x="11075" y="14890"/>
                    <a:pt x="11576" y="14723"/>
                    <a:pt x="12076" y="14423"/>
                  </a:cubicBezTo>
                  <a:cubicBezTo>
                    <a:pt x="13610" y="13556"/>
                    <a:pt x="14444" y="11654"/>
                    <a:pt x="13944" y="9953"/>
                  </a:cubicBezTo>
                  <a:cubicBezTo>
                    <a:pt x="13644" y="8785"/>
                    <a:pt x="12676" y="7818"/>
                    <a:pt x="11509" y="7618"/>
                  </a:cubicBezTo>
                  <a:cubicBezTo>
                    <a:pt x="10441" y="7384"/>
                    <a:pt x="10141" y="6217"/>
                    <a:pt x="9841" y="5250"/>
                  </a:cubicBezTo>
                  <a:cubicBezTo>
                    <a:pt x="9574" y="4215"/>
                    <a:pt x="9307" y="3081"/>
                    <a:pt x="8673" y="2147"/>
                  </a:cubicBezTo>
                  <a:cubicBezTo>
                    <a:pt x="8173" y="1313"/>
                    <a:pt x="7339" y="713"/>
                    <a:pt x="6439" y="313"/>
                  </a:cubicBezTo>
                  <a:cubicBezTo>
                    <a:pt x="5898" y="98"/>
                    <a:pt x="5338" y="1"/>
                    <a:pt x="477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 name="Google Shape;3097;p70">
              <a:extLst>
                <a:ext uri="{FF2B5EF4-FFF2-40B4-BE49-F238E27FC236}">
                  <a16:creationId xmlns:a16="http://schemas.microsoft.com/office/drawing/2014/main" id="{12582663-7A30-B50E-574D-EAB5384F3B2C}"/>
                </a:ext>
              </a:extLst>
            </p:cNvPr>
            <p:cNvSpPr/>
            <p:nvPr/>
          </p:nvSpPr>
          <p:spPr>
            <a:xfrm>
              <a:off x="1578657" y="3145211"/>
              <a:ext cx="78500" cy="548415"/>
            </a:xfrm>
            <a:custGeom>
              <a:avLst/>
              <a:gdLst/>
              <a:ahLst/>
              <a:cxnLst/>
              <a:rect l="l" t="t" r="r" b="b"/>
              <a:pathLst>
                <a:path w="5706" h="39863" extrusionOk="0">
                  <a:moveTo>
                    <a:pt x="1" y="0"/>
                  </a:moveTo>
                  <a:lnTo>
                    <a:pt x="1" y="39862"/>
                  </a:lnTo>
                  <a:lnTo>
                    <a:pt x="5705" y="39862"/>
                  </a:lnTo>
                  <a:lnTo>
                    <a:pt x="570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 name="Google Shape;3098;p70">
              <a:extLst>
                <a:ext uri="{FF2B5EF4-FFF2-40B4-BE49-F238E27FC236}">
                  <a16:creationId xmlns:a16="http://schemas.microsoft.com/office/drawing/2014/main" id="{765665DA-C3C6-8984-7E17-51ADDDA2A3B7}"/>
                </a:ext>
              </a:extLst>
            </p:cNvPr>
            <p:cNvSpPr/>
            <p:nvPr/>
          </p:nvSpPr>
          <p:spPr>
            <a:xfrm>
              <a:off x="1651173" y="3145211"/>
              <a:ext cx="10112" cy="547493"/>
            </a:xfrm>
            <a:custGeom>
              <a:avLst/>
              <a:gdLst/>
              <a:ahLst/>
              <a:cxnLst/>
              <a:rect l="l" t="t" r="r" b="b"/>
              <a:pathLst>
                <a:path w="735" h="39796" extrusionOk="0">
                  <a:moveTo>
                    <a:pt x="434" y="0"/>
                  </a:moveTo>
                  <a:cubicBezTo>
                    <a:pt x="0" y="4837"/>
                    <a:pt x="201" y="10007"/>
                    <a:pt x="334" y="14911"/>
                  </a:cubicBezTo>
                  <a:cubicBezTo>
                    <a:pt x="367" y="18247"/>
                    <a:pt x="167" y="21549"/>
                    <a:pt x="167" y="24885"/>
                  </a:cubicBezTo>
                  <a:cubicBezTo>
                    <a:pt x="100" y="29855"/>
                    <a:pt x="134" y="34859"/>
                    <a:pt x="367" y="39795"/>
                  </a:cubicBezTo>
                  <a:lnTo>
                    <a:pt x="434" y="39795"/>
                  </a:lnTo>
                  <a:cubicBezTo>
                    <a:pt x="634" y="34859"/>
                    <a:pt x="734" y="29888"/>
                    <a:pt x="634" y="24885"/>
                  </a:cubicBezTo>
                  <a:cubicBezTo>
                    <a:pt x="601" y="21549"/>
                    <a:pt x="434" y="18247"/>
                    <a:pt x="467" y="14911"/>
                  </a:cubicBezTo>
                  <a:cubicBezTo>
                    <a:pt x="634" y="9941"/>
                    <a:pt x="734" y="5004"/>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 name="Google Shape;3099;p70">
              <a:extLst>
                <a:ext uri="{FF2B5EF4-FFF2-40B4-BE49-F238E27FC236}">
                  <a16:creationId xmlns:a16="http://schemas.microsoft.com/office/drawing/2014/main" id="{B5001C78-BA8C-713D-82A2-503941A29453}"/>
                </a:ext>
              </a:extLst>
            </p:cNvPr>
            <p:cNvSpPr/>
            <p:nvPr/>
          </p:nvSpPr>
          <p:spPr>
            <a:xfrm>
              <a:off x="1573154" y="3145211"/>
              <a:ext cx="9658" cy="547493"/>
            </a:xfrm>
            <a:custGeom>
              <a:avLst/>
              <a:gdLst/>
              <a:ahLst/>
              <a:cxnLst/>
              <a:rect l="l" t="t" r="r" b="b"/>
              <a:pathLst>
                <a:path w="702" h="39796" extrusionOk="0">
                  <a:moveTo>
                    <a:pt x="434" y="0"/>
                  </a:moveTo>
                  <a:cubicBezTo>
                    <a:pt x="1" y="4837"/>
                    <a:pt x="201" y="10007"/>
                    <a:pt x="334" y="14911"/>
                  </a:cubicBezTo>
                  <a:cubicBezTo>
                    <a:pt x="368" y="18247"/>
                    <a:pt x="167" y="21549"/>
                    <a:pt x="167" y="24885"/>
                  </a:cubicBezTo>
                  <a:cubicBezTo>
                    <a:pt x="101" y="29855"/>
                    <a:pt x="134" y="34859"/>
                    <a:pt x="368" y="39795"/>
                  </a:cubicBezTo>
                  <a:lnTo>
                    <a:pt x="434" y="39795"/>
                  </a:lnTo>
                  <a:cubicBezTo>
                    <a:pt x="634" y="34859"/>
                    <a:pt x="701" y="29888"/>
                    <a:pt x="634" y="24885"/>
                  </a:cubicBezTo>
                  <a:cubicBezTo>
                    <a:pt x="601" y="21549"/>
                    <a:pt x="434" y="18247"/>
                    <a:pt x="468" y="14911"/>
                  </a:cubicBezTo>
                  <a:cubicBezTo>
                    <a:pt x="634" y="9941"/>
                    <a:pt x="701" y="5004"/>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 name="Google Shape;3100;p70">
              <a:extLst>
                <a:ext uri="{FF2B5EF4-FFF2-40B4-BE49-F238E27FC236}">
                  <a16:creationId xmlns:a16="http://schemas.microsoft.com/office/drawing/2014/main" id="{BAFE0204-5571-F4CA-4D68-D79074142060}"/>
                </a:ext>
              </a:extLst>
            </p:cNvPr>
            <p:cNvSpPr/>
            <p:nvPr/>
          </p:nvSpPr>
          <p:spPr>
            <a:xfrm>
              <a:off x="1833817" y="3366239"/>
              <a:ext cx="70686" cy="67343"/>
            </a:xfrm>
            <a:custGeom>
              <a:avLst/>
              <a:gdLst/>
              <a:ahLst/>
              <a:cxnLst/>
              <a:rect l="l" t="t" r="r" b="b"/>
              <a:pathLst>
                <a:path w="5138" h="4895" extrusionOk="0">
                  <a:moveTo>
                    <a:pt x="2536" y="0"/>
                  </a:moveTo>
                  <a:cubicBezTo>
                    <a:pt x="1324" y="0"/>
                    <a:pt x="228" y="960"/>
                    <a:pt x="134" y="2214"/>
                  </a:cubicBezTo>
                  <a:cubicBezTo>
                    <a:pt x="1" y="3582"/>
                    <a:pt x="1001" y="4782"/>
                    <a:pt x="2336" y="4883"/>
                  </a:cubicBezTo>
                  <a:cubicBezTo>
                    <a:pt x="2416" y="4891"/>
                    <a:pt x="2495" y="4894"/>
                    <a:pt x="2574" y="4894"/>
                  </a:cubicBezTo>
                  <a:cubicBezTo>
                    <a:pt x="3810" y="4894"/>
                    <a:pt x="4879" y="3935"/>
                    <a:pt x="5004" y="2681"/>
                  </a:cubicBezTo>
                  <a:cubicBezTo>
                    <a:pt x="5138" y="1313"/>
                    <a:pt x="4103" y="146"/>
                    <a:pt x="2769" y="12"/>
                  </a:cubicBezTo>
                  <a:cubicBezTo>
                    <a:pt x="2691" y="4"/>
                    <a:pt x="2613" y="0"/>
                    <a:pt x="25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 name="Google Shape;3101;p70">
              <a:extLst>
                <a:ext uri="{FF2B5EF4-FFF2-40B4-BE49-F238E27FC236}">
                  <a16:creationId xmlns:a16="http://schemas.microsoft.com/office/drawing/2014/main" id="{47645B17-8C1B-CB34-03FC-A55FAEC80388}"/>
                </a:ext>
              </a:extLst>
            </p:cNvPr>
            <p:cNvSpPr/>
            <p:nvPr/>
          </p:nvSpPr>
          <p:spPr>
            <a:xfrm>
              <a:off x="1689721" y="3352261"/>
              <a:ext cx="346029" cy="95408"/>
            </a:xfrm>
            <a:custGeom>
              <a:avLst/>
              <a:gdLst/>
              <a:ahLst/>
              <a:cxnLst/>
              <a:rect l="l" t="t" r="r" b="b"/>
              <a:pathLst>
                <a:path w="25152" h="6935" extrusionOk="0">
                  <a:moveTo>
                    <a:pt x="10026" y="166"/>
                  </a:moveTo>
                  <a:cubicBezTo>
                    <a:pt x="13039" y="166"/>
                    <a:pt x="16061" y="694"/>
                    <a:pt x="18981" y="1529"/>
                  </a:cubicBezTo>
                  <a:cubicBezTo>
                    <a:pt x="20315" y="1962"/>
                    <a:pt x="25152" y="3697"/>
                    <a:pt x="22583" y="5365"/>
                  </a:cubicBezTo>
                  <a:cubicBezTo>
                    <a:pt x="21382" y="6065"/>
                    <a:pt x="19915" y="6332"/>
                    <a:pt x="18514" y="6532"/>
                  </a:cubicBezTo>
                  <a:cubicBezTo>
                    <a:pt x="17359" y="6692"/>
                    <a:pt x="16204" y="6768"/>
                    <a:pt x="15049" y="6768"/>
                  </a:cubicBezTo>
                  <a:cubicBezTo>
                    <a:pt x="14269" y="6768"/>
                    <a:pt x="13489" y="6733"/>
                    <a:pt x="12709" y="6666"/>
                  </a:cubicBezTo>
                  <a:cubicBezTo>
                    <a:pt x="9841" y="6366"/>
                    <a:pt x="6905" y="5665"/>
                    <a:pt x="4370" y="4331"/>
                  </a:cubicBezTo>
                  <a:cubicBezTo>
                    <a:pt x="0" y="1962"/>
                    <a:pt x="5037" y="495"/>
                    <a:pt x="7506" y="295"/>
                  </a:cubicBezTo>
                  <a:cubicBezTo>
                    <a:pt x="8344" y="207"/>
                    <a:pt x="9185" y="166"/>
                    <a:pt x="10026" y="166"/>
                  </a:cubicBezTo>
                  <a:close/>
                  <a:moveTo>
                    <a:pt x="10628" y="1"/>
                  </a:moveTo>
                  <a:cubicBezTo>
                    <a:pt x="9553" y="1"/>
                    <a:pt x="8478" y="45"/>
                    <a:pt x="7406" y="128"/>
                  </a:cubicBezTo>
                  <a:cubicBezTo>
                    <a:pt x="6472" y="228"/>
                    <a:pt x="5504" y="361"/>
                    <a:pt x="4537" y="628"/>
                  </a:cubicBezTo>
                  <a:cubicBezTo>
                    <a:pt x="3836" y="828"/>
                    <a:pt x="3103" y="1062"/>
                    <a:pt x="2536" y="1662"/>
                  </a:cubicBezTo>
                  <a:cubicBezTo>
                    <a:pt x="1868" y="2363"/>
                    <a:pt x="2202" y="3330"/>
                    <a:pt x="2869" y="3864"/>
                  </a:cubicBezTo>
                  <a:cubicBezTo>
                    <a:pt x="5371" y="5965"/>
                    <a:pt x="9541" y="6332"/>
                    <a:pt x="12676" y="6699"/>
                  </a:cubicBezTo>
                  <a:cubicBezTo>
                    <a:pt x="14049" y="6824"/>
                    <a:pt x="15430" y="6934"/>
                    <a:pt x="16804" y="6934"/>
                  </a:cubicBezTo>
                  <a:cubicBezTo>
                    <a:pt x="18368" y="6934"/>
                    <a:pt x="19922" y="6792"/>
                    <a:pt x="21449" y="6366"/>
                  </a:cubicBezTo>
                  <a:cubicBezTo>
                    <a:pt x="23117" y="5965"/>
                    <a:pt x="24851" y="4631"/>
                    <a:pt x="23117" y="2996"/>
                  </a:cubicBezTo>
                  <a:cubicBezTo>
                    <a:pt x="21916" y="1996"/>
                    <a:pt x="20482" y="1495"/>
                    <a:pt x="19047" y="1062"/>
                  </a:cubicBezTo>
                  <a:cubicBezTo>
                    <a:pt x="16290" y="312"/>
                    <a:pt x="13462" y="1"/>
                    <a:pt x="106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 name="Google Shape;3102;p70">
              <a:extLst>
                <a:ext uri="{FF2B5EF4-FFF2-40B4-BE49-F238E27FC236}">
                  <a16:creationId xmlns:a16="http://schemas.microsoft.com/office/drawing/2014/main" id="{40200E1F-9BAC-A1D6-84BB-589794F0647B}"/>
                </a:ext>
              </a:extLst>
            </p:cNvPr>
            <p:cNvSpPr/>
            <p:nvPr/>
          </p:nvSpPr>
          <p:spPr>
            <a:xfrm>
              <a:off x="1700727" y="3364506"/>
              <a:ext cx="44079" cy="42359"/>
            </a:xfrm>
            <a:custGeom>
              <a:avLst/>
              <a:gdLst/>
              <a:ahLst/>
              <a:cxnLst/>
              <a:rect l="l" t="t" r="r" b="b"/>
              <a:pathLst>
                <a:path w="3204" h="3079" extrusionOk="0">
                  <a:moveTo>
                    <a:pt x="1615" y="0"/>
                  </a:moveTo>
                  <a:cubicBezTo>
                    <a:pt x="832" y="0"/>
                    <a:pt x="163" y="612"/>
                    <a:pt x="68" y="1406"/>
                  </a:cubicBezTo>
                  <a:cubicBezTo>
                    <a:pt x="1" y="2240"/>
                    <a:pt x="635" y="2974"/>
                    <a:pt x="1469" y="3074"/>
                  </a:cubicBezTo>
                  <a:cubicBezTo>
                    <a:pt x="1509" y="3077"/>
                    <a:pt x="1549" y="3079"/>
                    <a:pt x="1589" y="3079"/>
                  </a:cubicBezTo>
                  <a:cubicBezTo>
                    <a:pt x="2372" y="3079"/>
                    <a:pt x="3041" y="2466"/>
                    <a:pt x="3137" y="1673"/>
                  </a:cubicBezTo>
                  <a:cubicBezTo>
                    <a:pt x="3203" y="839"/>
                    <a:pt x="2603" y="138"/>
                    <a:pt x="1736" y="5"/>
                  </a:cubicBezTo>
                  <a:cubicBezTo>
                    <a:pt x="1695" y="2"/>
                    <a:pt x="1655" y="0"/>
                    <a:pt x="16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8" name="Google Shape;3103;p70">
              <a:extLst>
                <a:ext uri="{FF2B5EF4-FFF2-40B4-BE49-F238E27FC236}">
                  <a16:creationId xmlns:a16="http://schemas.microsoft.com/office/drawing/2014/main" id="{D72DA8F6-7157-204C-5C4A-91AAB9D55453}"/>
                </a:ext>
              </a:extLst>
            </p:cNvPr>
            <p:cNvSpPr/>
            <p:nvPr/>
          </p:nvSpPr>
          <p:spPr>
            <a:xfrm>
              <a:off x="1791073" y="3261998"/>
              <a:ext cx="159780" cy="274930"/>
            </a:xfrm>
            <a:custGeom>
              <a:avLst/>
              <a:gdLst/>
              <a:ahLst/>
              <a:cxnLst/>
              <a:rect l="l" t="t" r="r" b="b"/>
              <a:pathLst>
                <a:path w="11614" h="19984" extrusionOk="0">
                  <a:moveTo>
                    <a:pt x="1699" y="519"/>
                  </a:moveTo>
                  <a:cubicBezTo>
                    <a:pt x="1924" y="519"/>
                    <a:pt x="2191" y="591"/>
                    <a:pt x="2507" y="751"/>
                  </a:cubicBezTo>
                  <a:cubicBezTo>
                    <a:pt x="3708" y="1452"/>
                    <a:pt x="4675" y="2619"/>
                    <a:pt x="5543" y="3720"/>
                  </a:cubicBezTo>
                  <a:cubicBezTo>
                    <a:pt x="6710" y="5221"/>
                    <a:pt x="7778" y="6922"/>
                    <a:pt x="8545" y="8690"/>
                  </a:cubicBezTo>
                  <a:cubicBezTo>
                    <a:pt x="9712" y="11359"/>
                    <a:pt x="10546" y="14194"/>
                    <a:pt x="10746" y="17063"/>
                  </a:cubicBezTo>
                  <a:cubicBezTo>
                    <a:pt x="10783" y="18896"/>
                    <a:pt x="10298" y="19554"/>
                    <a:pt x="9600" y="19554"/>
                  </a:cubicBezTo>
                  <a:cubicBezTo>
                    <a:pt x="8404" y="19554"/>
                    <a:pt x="6581" y="17626"/>
                    <a:pt x="5676" y="16362"/>
                  </a:cubicBezTo>
                  <a:cubicBezTo>
                    <a:pt x="3441" y="13227"/>
                    <a:pt x="1940" y="9557"/>
                    <a:pt x="1006" y="5788"/>
                  </a:cubicBezTo>
                  <a:cubicBezTo>
                    <a:pt x="712" y="4610"/>
                    <a:pt x="1" y="519"/>
                    <a:pt x="1699" y="519"/>
                  </a:cubicBezTo>
                  <a:close/>
                  <a:moveTo>
                    <a:pt x="1596" y="0"/>
                  </a:moveTo>
                  <a:cubicBezTo>
                    <a:pt x="1147" y="0"/>
                    <a:pt x="734" y="198"/>
                    <a:pt x="439" y="718"/>
                  </a:cubicBezTo>
                  <a:cubicBezTo>
                    <a:pt x="39" y="1418"/>
                    <a:pt x="5" y="2252"/>
                    <a:pt x="39" y="3019"/>
                  </a:cubicBezTo>
                  <a:cubicBezTo>
                    <a:pt x="105" y="4020"/>
                    <a:pt x="272" y="4954"/>
                    <a:pt x="506" y="5922"/>
                  </a:cubicBezTo>
                  <a:cubicBezTo>
                    <a:pt x="1506" y="9724"/>
                    <a:pt x="3308" y="13260"/>
                    <a:pt x="5509" y="16462"/>
                  </a:cubicBezTo>
                  <a:cubicBezTo>
                    <a:pt x="6110" y="17263"/>
                    <a:pt x="6677" y="18030"/>
                    <a:pt x="7377" y="18731"/>
                  </a:cubicBezTo>
                  <a:cubicBezTo>
                    <a:pt x="7944" y="19231"/>
                    <a:pt x="8545" y="19765"/>
                    <a:pt x="9312" y="19932"/>
                  </a:cubicBezTo>
                  <a:cubicBezTo>
                    <a:pt x="9432" y="19967"/>
                    <a:pt x="9549" y="19984"/>
                    <a:pt x="9660" y="19984"/>
                  </a:cubicBezTo>
                  <a:cubicBezTo>
                    <a:pt x="10382" y="19984"/>
                    <a:pt x="10902" y="19286"/>
                    <a:pt x="11047" y="18564"/>
                  </a:cubicBezTo>
                  <a:cubicBezTo>
                    <a:pt x="11614" y="15395"/>
                    <a:pt x="9846" y="11559"/>
                    <a:pt x="8611" y="8690"/>
                  </a:cubicBezTo>
                  <a:cubicBezTo>
                    <a:pt x="7344" y="6055"/>
                    <a:pt x="6043" y="3286"/>
                    <a:pt x="3941" y="1218"/>
                  </a:cubicBezTo>
                  <a:cubicBezTo>
                    <a:pt x="3360" y="658"/>
                    <a:pt x="2416" y="0"/>
                    <a:pt x="15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9" name="Google Shape;3104;p70">
              <a:extLst>
                <a:ext uri="{FF2B5EF4-FFF2-40B4-BE49-F238E27FC236}">
                  <a16:creationId xmlns:a16="http://schemas.microsoft.com/office/drawing/2014/main" id="{6BE27FE1-514C-C4F4-5D27-644CED89EBCF}"/>
                </a:ext>
              </a:extLst>
            </p:cNvPr>
            <p:cNvSpPr/>
            <p:nvPr/>
          </p:nvSpPr>
          <p:spPr>
            <a:xfrm>
              <a:off x="1905411" y="3511945"/>
              <a:ext cx="47739" cy="41658"/>
            </a:xfrm>
            <a:custGeom>
              <a:avLst/>
              <a:gdLst/>
              <a:ahLst/>
              <a:cxnLst/>
              <a:rect l="l" t="t" r="r" b="b"/>
              <a:pathLst>
                <a:path w="3470" h="3028" extrusionOk="0">
                  <a:moveTo>
                    <a:pt x="1738" y="0"/>
                  </a:moveTo>
                  <a:cubicBezTo>
                    <a:pt x="1533" y="0"/>
                    <a:pt x="1327" y="42"/>
                    <a:pt x="1134" y="129"/>
                  </a:cubicBezTo>
                  <a:cubicBezTo>
                    <a:pt x="334" y="463"/>
                    <a:pt x="0" y="1397"/>
                    <a:pt x="367" y="2164"/>
                  </a:cubicBezTo>
                  <a:cubicBezTo>
                    <a:pt x="613" y="2704"/>
                    <a:pt x="1184" y="3027"/>
                    <a:pt x="1760" y="3027"/>
                  </a:cubicBezTo>
                  <a:cubicBezTo>
                    <a:pt x="1967" y="3027"/>
                    <a:pt x="2175" y="2986"/>
                    <a:pt x="2369" y="2898"/>
                  </a:cubicBezTo>
                  <a:cubicBezTo>
                    <a:pt x="3136" y="2564"/>
                    <a:pt x="3469" y="1663"/>
                    <a:pt x="3136" y="896"/>
                  </a:cubicBezTo>
                  <a:cubicBezTo>
                    <a:pt x="2890" y="330"/>
                    <a:pt x="2317" y="0"/>
                    <a:pt x="173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0" name="Google Shape;3105;p70">
              <a:extLst>
                <a:ext uri="{FF2B5EF4-FFF2-40B4-BE49-F238E27FC236}">
                  <a16:creationId xmlns:a16="http://schemas.microsoft.com/office/drawing/2014/main" id="{3C2370D7-F43B-7CEC-8D7B-D79C5192C268}"/>
                </a:ext>
              </a:extLst>
            </p:cNvPr>
            <p:cNvSpPr/>
            <p:nvPr/>
          </p:nvSpPr>
          <p:spPr>
            <a:xfrm>
              <a:off x="1749374" y="3274724"/>
              <a:ext cx="220313" cy="250579"/>
            </a:xfrm>
            <a:custGeom>
              <a:avLst/>
              <a:gdLst/>
              <a:ahLst/>
              <a:cxnLst/>
              <a:rect l="l" t="t" r="r" b="b"/>
              <a:pathLst>
                <a:path w="16014" h="18214" extrusionOk="0">
                  <a:moveTo>
                    <a:pt x="14153" y="469"/>
                  </a:moveTo>
                  <a:cubicBezTo>
                    <a:pt x="16014" y="469"/>
                    <a:pt x="15009" y="4106"/>
                    <a:pt x="14178" y="5931"/>
                  </a:cubicBezTo>
                  <a:cubicBezTo>
                    <a:pt x="12543" y="9466"/>
                    <a:pt x="10141" y="12602"/>
                    <a:pt x="7339" y="15271"/>
                  </a:cubicBezTo>
                  <a:cubicBezTo>
                    <a:pt x="6640" y="15900"/>
                    <a:pt x="4488" y="17721"/>
                    <a:pt x="3200" y="17721"/>
                  </a:cubicBezTo>
                  <a:cubicBezTo>
                    <a:pt x="2647" y="17721"/>
                    <a:pt x="2253" y="17384"/>
                    <a:pt x="2202" y="16471"/>
                  </a:cubicBezTo>
                  <a:cubicBezTo>
                    <a:pt x="2202" y="15037"/>
                    <a:pt x="2736" y="13669"/>
                    <a:pt x="3236" y="12335"/>
                  </a:cubicBezTo>
                  <a:cubicBezTo>
                    <a:pt x="3970" y="10534"/>
                    <a:pt x="4904" y="8833"/>
                    <a:pt x="6038" y="7265"/>
                  </a:cubicBezTo>
                  <a:cubicBezTo>
                    <a:pt x="7740" y="4863"/>
                    <a:pt x="9808" y="2762"/>
                    <a:pt x="12243" y="1194"/>
                  </a:cubicBezTo>
                  <a:cubicBezTo>
                    <a:pt x="13079" y="685"/>
                    <a:pt x="13701" y="469"/>
                    <a:pt x="14153" y="469"/>
                  </a:cubicBezTo>
                  <a:close/>
                  <a:moveTo>
                    <a:pt x="14111" y="0"/>
                  </a:moveTo>
                  <a:cubicBezTo>
                    <a:pt x="13426" y="0"/>
                    <a:pt x="12614" y="342"/>
                    <a:pt x="11976" y="794"/>
                  </a:cubicBezTo>
                  <a:cubicBezTo>
                    <a:pt x="9508" y="2428"/>
                    <a:pt x="7706" y="4863"/>
                    <a:pt x="6005" y="7198"/>
                  </a:cubicBezTo>
                  <a:cubicBezTo>
                    <a:pt x="4604" y="9200"/>
                    <a:pt x="1" y="15871"/>
                    <a:pt x="2302" y="17972"/>
                  </a:cubicBezTo>
                  <a:cubicBezTo>
                    <a:pt x="2583" y="18141"/>
                    <a:pt x="2887" y="18214"/>
                    <a:pt x="3204" y="18214"/>
                  </a:cubicBezTo>
                  <a:cubicBezTo>
                    <a:pt x="4774" y="18214"/>
                    <a:pt x="6668" y="16425"/>
                    <a:pt x="7640" y="15537"/>
                  </a:cubicBezTo>
                  <a:cubicBezTo>
                    <a:pt x="10408" y="12802"/>
                    <a:pt x="12576" y="9500"/>
                    <a:pt x="14244" y="5964"/>
                  </a:cubicBezTo>
                  <a:cubicBezTo>
                    <a:pt x="14878" y="4596"/>
                    <a:pt x="15479" y="3195"/>
                    <a:pt x="15512" y="1694"/>
                  </a:cubicBezTo>
                  <a:cubicBezTo>
                    <a:pt x="15512" y="448"/>
                    <a:pt x="14895" y="0"/>
                    <a:pt x="1411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1" name="Google Shape;3106;p70">
              <a:extLst>
                <a:ext uri="{FF2B5EF4-FFF2-40B4-BE49-F238E27FC236}">
                  <a16:creationId xmlns:a16="http://schemas.microsoft.com/office/drawing/2014/main" id="{5E286500-968B-1D3A-5C17-064B6DCA6342}"/>
                </a:ext>
              </a:extLst>
            </p:cNvPr>
            <p:cNvSpPr/>
            <p:nvPr/>
          </p:nvSpPr>
          <p:spPr>
            <a:xfrm>
              <a:off x="1930189" y="3259495"/>
              <a:ext cx="46817" cy="42057"/>
            </a:xfrm>
            <a:custGeom>
              <a:avLst/>
              <a:gdLst/>
              <a:ahLst/>
              <a:cxnLst/>
              <a:rect l="l" t="t" r="r" b="b"/>
              <a:pathLst>
                <a:path w="3403" h="3057" extrusionOk="0">
                  <a:moveTo>
                    <a:pt x="1708" y="1"/>
                  </a:moveTo>
                  <a:cubicBezTo>
                    <a:pt x="1236" y="1"/>
                    <a:pt x="776" y="222"/>
                    <a:pt x="468" y="633"/>
                  </a:cubicBezTo>
                  <a:cubicBezTo>
                    <a:pt x="1" y="1367"/>
                    <a:pt x="167" y="2267"/>
                    <a:pt x="834" y="2768"/>
                  </a:cubicBezTo>
                  <a:cubicBezTo>
                    <a:pt x="1095" y="2963"/>
                    <a:pt x="1396" y="3057"/>
                    <a:pt x="1698" y="3057"/>
                  </a:cubicBezTo>
                  <a:cubicBezTo>
                    <a:pt x="2170" y="3057"/>
                    <a:pt x="2644" y="2828"/>
                    <a:pt x="2969" y="2401"/>
                  </a:cubicBezTo>
                  <a:cubicBezTo>
                    <a:pt x="3403" y="1700"/>
                    <a:pt x="3236" y="766"/>
                    <a:pt x="2569" y="266"/>
                  </a:cubicBezTo>
                  <a:cubicBezTo>
                    <a:pt x="2300" y="87"/>
                    <a:pt x="2002" y="1"/>
                    <a:pt x="17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 name="Google Shape;1937;p37">
            <a:extLst>
              <a:ext uri="{FF2B5EF4-FFF2-40B4-BE49-F238E27FC236}">
                <a16:creationId xmlns:a16="http://schemas.microsoft.com/office/drawing/2014/main" id="{DE1C8D5C-D929-01B7-6E35-F46422681E2D}"/>
              </a:ext>
            </a:extLst>
          </p:cNvPr>
          <p:cNvSpPr txBox="1">
            <a:spLocks/>
          </p:cNvSpPr>
          <p:nvPr/>
        </p:nvSpPr>
        <p:spPr>
          <a:xfrm>
            <a:off x="418291" y="3198093"/>
            <a:ext cx="4090350" cy="766500"/>
          </a:xfrm>
          <a:prstGeom prst="rect">
            <a:avLst/>
          </a:prstGeom>
          <a:noFill/>
          <a:ln>
            <a:noFill/>
          </a:ln>
        </p:spPr>
        <p:txBody>
          <a:bodyPr spcFirstLastPara="1" wrap="square" lIns="91425" tIns="91425" rIns="91425" bIns="91425" anchor="b" anchorCtr="0">
            <a:noAutofit/>
          </a:bodyPr>
          <a:lstStyle>
            <a:defPPr marR="0" lvl="0" algn="l" rtl="0">
              <a:lnSpc>
                <a:spcPct val="100000"/>
              </a:lnSpc>
              <a:spcBef>
                <a:spcPts val="0"/>
              </a:spcBef>
              <a:spcAft>
                <a:spcPts val="0"/>
              </a:spcAft>
              <a:defRPr/>
            </a:defPPr>
            <a:lvl1pPr>
              <a:buClr>
                <a:schemeClr val="lt1"/>
              </a:buClr>
              <a:buSzPts val="3000"/>
              <a:buFont typeface="Bodoni Moda SemiBold"/>
              <a:buNone/>
              <a:defRPr sz="4400">
                <a:solidFill>
                  <a:schemeClr val="lt1"/>
                </a:solidFill>
                <a:latin typeface="Fira Sans Condensed Black" panose="020B0A03050000020004" pitchFamily="34" charset="0"/>
                <a:ea typeface="Bodoni Moda SemiBold"/>
                <a:cs typeface="#9Slide03 Arima Madurai" panose="00000500000000000000" pitchFamily="2" charset="-93"/>
              </a:defRPr>
            </a:lvl1pPr>
            <a:lvl2pPr>
              <a:buClr>
                <a:schemeClr val="lt1"/>
              </a:buClr>
              <a:buSzPts val="3500"/>
              <a:buFont typeface="Bodoni Moda SemiBold"/>
              <a:buNone/>
              <a:defRPr sz="3500">
                <a:solidFill>
                  <a:schemeClr val="lt1"/>
                </a:solidFill>
                <a:latin typeface="Bodoni Moda SemiBold"/>
                <a:ea typeface="Bodoni Moda SemiBold"/>
                <a:cs typeface="Bodoni Moda SemiBold"/>
              </a:defRPr>
            </a:lvl2pPr>
            <a:lvl3pPr>
              <a:buClr>
                <a:schemeClr val="lt1"/>
              </a:buClr>
              <a:buSzPts val="3500"/>
              <a:buFont typeface="Bodoni Moda SemiBold"/>
              <a:buNone/>
              <a:defRPr sz="3500">
                <a:solidFill>
                  <a:schemeClr val="lt1"/>
                </a:solidFill>
                <a:latin typeface="Bodoni Moda SemiBold"/>
                <a:ea typeface="Bodoni Moda SemiBold"/>
                <a:cs typeface="Bodoni Moda SemiBold"/>
              </a:defRPr>
            </a:lvl3pPr>
            <a:lvl4pPr>
              <a:buClr>
                <a:schemeClr val="lt1"/>
              </a:buClr>
              <a:buSzPts val="3500"/>
              <a:buFont typeface="Bodoni Moda SemiBold"/>
              <a:buNone/>
              <a:defRPr sz="3500">
                <a:solidFill>
                  <a:schemeClr val="lt1"/>
                </a:solidFill>
                <a:latin typeface="Bodoni Moda SemiBold"/>
                <a:ea typeface="Bodoni Moda SemiBold"/>
                <a:cs typeface="Bodoni Moda SemiBold"/>
              </a:defRPr>
            </a:lvl4pPr>
            <a:lvl5pPr>
              <a:buClr>
                <a:schemeClr val="lt1"/>
              </a:buClr>
              <a:buSzPts val="3500"/>
              <a:buFont typeface="Bodoni Moda SemiBold"/>
              <a:buNone/>
              <a:defRPr sz="3500">
                <a:solidFill>
                  <a:schemeClr val="lt1"/>
                </a:solidFill>
                <a:latin typeface="Bodoni Moda SemiBold"/>
                <a:ea typeface="Bodoni Moda SemiBold"/>
                <a:cs typeface="Bodoni Moda SemiBold"/>
              </a:defRPr>
            </a:lvl5pPr>
            <a:lvl6pPr>
              <a:buClr>
                <a:schemeClr val="lt1"/>
              </a:buClr>
              <a:buSzPts val="3500"/>
              <a:buFont typeface="Bodoni Moda SemiBold"/>
              <a:buNone/>
              <a:defRPr sz="3500">
                <a:solidFill>
                  <a:schemeClr val="lt1"/>
                </a:solidFill>
                <a:latin typeface="Bodoni Moda SemiBold"/>
                <a:ea typeface="Bodoni Moda SemiBold"/>
                <a:cs typeface="Bodoni Moda SemiBold"/>
              </a:defRPr>
            </a:lvl6pPr>
            <a:lvl7pPr>
              <a:buClr>
                <a:schemeClr val="lt1"/>
              </a:buClr>
              <a:buSzPts val="3500"/>
              <a:buFont typeface="Bodoni Moda SemiBold"/>
              <a:buNone/>
              <a:defRPr sz="3500">
                <a:solidFill>
                  <a:schemeClr val="lt1"/>
                </a:solidFill>
                <a:latin typeface="Bodoni Moda SemiBold"/>
                <a:ea typeface="Bodoni Moda SemiBold"/>
                <a:cs typeface="Bodoni Moda SemiBold"/>
              </a:defRPr>
            </a:lvl7pPr>
            <a:lvl8pPr>
              <a:buClr>
                <a:schemeClr val="lt1"/>
              </a:buClr>
              <a:buSzPts val="3500"/>
              <a:buFont typeface="Bodoni Moda SemiBold"/>
              <a:buNone/>
              <a:defRPr sz="3500">
                <a:solidFill>
                  <a:schemeClr val="lt1"/>
                </a:solidFill>
                <a:latin typeface="Bodoni Moda SemiBold"/>
                <a:ea typeface="Bodoni Moda SemiBold"/>
                <a:cs typeface="Bodoni Moda SemiBold"/>
              </a:defRPr>
            </a:lvl8pPr>
            <a:lvl9pPr>
              <a:buClr>
                <a:schemeClr val="lt1"/>
              </a:buClr>
              <a:buSzPts val="3500"/>
              <a:buFont typeface="Bodoni Moda SemiBold"/>
              <a:buNone/>
              <a:defRPr sz="3500">
                <a:solidFill>
                  <a:schemeClr val="lt1"/>
                </a:solidFill>
                <a:latin typeface="Bodoni Moda SemiBold"/>
                <a:ea typeface="Bodoni Moda SemiBold"/>
                <a:cs typeface="Bodoni Moda SemiBold"/>
              </a:defRPr>
            </a:lvl9pPr>
          </a:lstStyle>
          <a:p>
            <a:pPr algn="ctr"/>
            <a:r>
              <a:rPr lang="en-US" sz="5400" dirty="0"/>
              <a:t>V. </a:t>
            </a:r>
            <a:r>
              <a:rPr lang="en-US" sz="5400" dirty="0" err="1"/>
              <a:t>Ứng</a:t>
            </a:r>
            <a:r>
              <a:rPr lang="en-US" sz="5400" dirty="0"/>
              <a:t> </a:t>
            </a:r>
            <a:r>
              <a:rPr lang="en-US" sz="5400" dirty="0" err="1"/>
              <a:t>Dụng</a:t>
            </a:r>
            <a:endParaRPr lang="en-US" sz="5400" dirty="0"/>
          </a:p>
        </p:txBody>
      </p:sp>
      <p:grpSp>
        <p:nvGrpSpPr>
          <p:cNvPr id="2382" name="Group 2381">
            <a:extLst>
              <a:ext uri="{FF2B5EF4-FFF2-40B4-BE49-F238E27FC236}">
                <a16:creationId xmlns:a16="http://schemas.microsoft.com/office/drawing/2014/main" id="{2CF008C0-6470-FF71-1AD9-0B0D5637D24B}"/>
              </a:ext>
            </a:extLst>
          </p:cNvPr>
          <p:cNvGrpSpPr/>
          <p:nvPr/>
        </p:nvGrpSpPr>
        <p:grpSpPr>
          <a:xfrm>
            <a:off x="1653336" y="1304947"/>
            <a:ext cx="1577898" cy="1577898"/>
            <a:chOff x="5449624" y="3097791"/>
            <a:chExt cx="1129990" cy="1129990"/>
          </a:xfrm>
        </p:grpSpPr>
        <p:sp>
          <p:nvSpPr>
            <p:cNvPr id="2383" name="Oval 2382">
              <a:extLst>
                <a:ext uri="{FF2B5EF4-FFF2-40B4-BE49-F238E27FC236}">
                  <a16:creationId xmlns:a16="http://schemas.microsoft.com/office/drawing/2014/main" id="{236E1A18-73DC-60D1-9E7C-DEF6593086EF}"/>
                </a:ext>
              </a:extLst>
            </p:cNvPr>
            <p:cNvSpPr/>
            <p:nvPr/>
          </p:nvSpPr>
          <p:spPr>
            <a:xfrm>
              <a:off x="5449624" y="3097791"/>
              <a:ext cx="1129990" cy="1129990"/>
            </a:xfrm>
            <a:prstGeom prst="ellipse">
              <a:avLst/>
            </a:prstGeom>
            <a:solidFill>
              <a:schemeClr val="accent6"/>
            </a:solidFill>
            <a:ln>
              <a:noFill/>
            </a:ln>
            <a:effectLst>
              <a:glow rad="63500">
                <a:srgbClr val="92D050">
                  <a:alpha val="40000"/>
                </a:srgbClr>
              </a:glo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384" name="Picture 16" descr="Atom">
              <a:extLst>
                <a:ext uri="{FF2B5EF4-FFF2-40B4-BE49-F238E27FC236}">
                  <a16:creationId xmlns:a16="http://schemas.microsoft.com/office/drawing/2014/main" id="{9E8BFBB7-7BFD-C8F9-A6EB-8CEF8E232C3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629724" y="3294763"/>
              <a:ext cx="736046" cy="736046"/>
            </a:xfrm>
            <a:prstGeom prst="rect">
              <a:avLst/>
            </a:prstGeom>
            <a:noFill/>
            <a:extLst>
              <a:ext uri="{909E8E84-426E-40DD-AFC4-6F175D3DCCD1}">
                <a14:hiddenFill xmlns:a14="http://schemas.microsoft.com/office/drawing/2010/main">
                  <a:solidFill>
                    <a:srgbClr val="FFFFFF"/>
                  </a:solidFill>
                </a14:hiddenFill>
              </a:ext>
            </a:extLst>
          </p:spPr>
        </p:pic>
      </p:grpSp>
    </p:spTree>
    <p:extLst>
      <p:ext uri="{BB962C8B-B14F-4D97-AF65-F5344CB8AC3E}">
        <p14:creationId xmlns:p14="http://schemas.microsoft.com/office/powerpoint/2010/main" val="23955564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Graphic 7248"/>
          <p:cNvGrpSpPr/>
          <p:nvPr/>
        </p:nvGrpSpPr>
        <p:grpSpPr>
          <a:xfrm rot="4652066">
            <a:off x="716436" y="46549"/>
            <a:ext cx="4058012" cy="4851857"/>
            <a:chOff x="82401" y="2055114"/>
            <a:chExt cx="4242836" cy="4029784"/>
          </a:xfrm>
          <a:solidFill>
            <a:srgbClr val="FFBB11">
              <a:alpha val="16000"/>
            </a:srgbClr>
          </a:solidFill>
        </p:grpSpPr>
        <p:sp>
          <p:nvSpPr>
            <p:cNvPr id="9" name="Freeform: Shape 8"/>
            <p:cNvSpPr/>
            <p:nvPr/>
          </p:nvSpPr>
          <p:spPr>
            <a:xfrm>
              <a:off x="82401" y="2055114"/>
              <a:ext cx="4242836" cy="4029784"/>
            </a:xfrm>
            <a:custGeom>
              <a:avLst/>
              <a:gdLst>
                <a:gd name="connsiteX0" fmla="*/ 1329827 w 4242836"/>
                <a:gd name="connsiteY0" fmla="*/ 248059 h 4029784"/>
                <a:gd name="connsiteX1" fmla="*/ 248168 w 4242836"/>
                <a:gd name="connsiteY1" fmla="*/ 1182271 h 4029784"/>
                <a:gd name="connsiteX2" fmla="*/ 354086 w 4242836"/>
                <a:gd name="connsiteY2" fmla="*/ 3018691 h 4029784"/>
                <a:gd name="connsiteX3" fmla="*/ 2327476 w 4242836"/>
                <a:gd name="connsiteY3" fmla="*/ 3831364 h 4029784"/>
                <a:gd name="connsiteX4" fmla="*/ 4130749 w 4242836"/>
                <a:gd name="connsiteY4" fmla="*/ 3377402 h 4029784"/>
                <a:gd name="connsiteX5" fmla="*/ 3876907 w 4242836"/>
                <a:gd name="connsiteY5" fmla="*/ 1539649 h 4029784"/>
                <a:gd name="connsiteX6" fmla="*/ 1329827 w 4242836"/>
                <a:gd name="connsiteY6" fmla="*/ 248059 h 4029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42836" h="4029784">
                  <a:moveTo>
                    <a:pt x="1329827" y="248059"/>
                  </a:moveTo>
                  <a:cubicBezTo>
                    <a:pt x="1329827" y="248059"/>
                    <a:pt x="608118" y="615724"/>
                    <a:pt x="248168" y="1182271"/>
                  </a:cubicBezTo>
                  <a:cubicBezTo>
                    <a:pt x="-111782" y="1748818"/>
                    <a:pt x="-83302" y="2477671"/>
                    <a:pt x="354086" y="3018691"/>
                  </a:cubicBezTo>
                  <a:cubicBezTo>
                    <a:pt x="791474" y="3559711"/>
                    <a:pt x="1627483" y="3488654"/>
                    <a:pt x="2327476" y="3831364"/>
                  </a:cubicBezTo>
                  <a:cubicBezTo>
                    <a:pt x="3027468" y="4174073"/>
                    <a:pt x="3799755" y="4103493"/>
                    <a:pt x="4130749" y="3377402"/>
                  </a:cubicBezTo>
                  <a:cubicBezTo>
                    <a:pt x="4461742" y="2651312"/>
                    <a:pt x="3962632" y="2379944"/>
                    <a:pt x="3876907" y="1539649"/>
                  </a:cubicBezTo>
                  <a:cubicBezTo>
                    <a:pt x="3791182" y="699353"/>
                    <a:pt x="3033659" y="-531086"/>
                    <a:pt x="1329827" y="248059"/>
                  </a:cubicBezTo>
                  <a:close/>
                </a:path>
              </a:pathLst>
            </a:custGeom>
            <a:grpFill/>
            <a:ln w="9525" cap="flat">
              <a:noFill/>
              <a:prstDash val="solid"/>
              <a:miter/>
            </a:ln>
          </p:spPr>
          <p:txBody>
            <a:bodyPr rtlCol="0" anchor="ctr"/>
            <a:lstStyle/>
            <a:p>
              <a:pPr defTabSz="685800">
                <a:buClrTx/>
                <a:defRPr/>
              </a:pPr>
              <a:endParaRPr lang="en-US" sz="1200" kern="1200" dirty="0">
                <a:solidFill>
                  <a:prstClr val="black"/>
                </a:solidFill>
                <a:latin typeface="Calibri" panose="020F0502020204030204" pitchFamily="34" charset="0"/>
                <a:ea typeface="+mn-ea"/>
                <a:cs typeface="+mn-cs"/>
              </a:endParaRPr>
            </a:p>
          </p:txBody>
        </p:sp>
        <p:sp>
          <p:nvSpPr>
            <p:cNvPr id="10" name="Freeform: Shape 9"/>
            <p:cNvSpPr/>
            <p:nvPr/>
          </p:nvSpPr>
          <p:spPr>
            <a:xfrm>
              <a:off x="82401" y="2055114"/>
              <a:ext cx="4242836" cy="4029784"/>
            </a:xfrm>
            <a:custGeom>
              <a:avLst/>
              <a:gdLst>
                <a:gd name="connsiteX0" fmla="*/ 1329827 w 4242836"/>
                <a:gd name="connsiteY0" fmla="*/ 248059 h 4029784"/>
                <a:gd name="connsiteX1" fmla="*/ 248168 w 4242836"/>
                <a:gd name="connsiteY1" fmla="*/ 1182271 h 4029784"/>
                <a:gd name="connsiteX2" fmla="*/ 354086 w 4242836"/>
                <a:gd name="connsiteY2" fmla="*/ 3018691 h 4029784"/>
                <a:gd name="connsiteX3" fmla="*/ 2327476 w 4242836"/>
                <a:gd name="connsiteY3" fmla="*/ 3831364 h 4029784"/>
                <a:gd name="connsiteX4" fmla="*/ 4130749 w 4242836"/>
                <a:gd name="connsiteY4" fmla="*/ 3377402 h 4029784"/>
                <a:gd name="connsiteX5" fmla="*/ 3876907 w 4242836"/>
                <a:gd name="connsiteY5" fmla="*/ 1539649 h 4029784"/>
                <a:gd name="connsiteX6" fmla="*/ 1329827 w 4242836"/>
                <a:gd name="connsiteY6" fmla="*/ 248059 h 4029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42836" h="4029784">
                  <a:moveTo>
                    <a:pt x="1329827" y="248059"/>
                  </a:moveTo>
                  <a:cubicBezTo>
                    <a:pt x="1329827" y="248059"/>
                    <a:pt x="608118" y="615724"/>
                    <a:pt x="248168" y="1182271"/>
                  </a:cubicBezTo>
                  <a:cubicBezTo>
                    <a:pt x="-111782" y="1748818"/>
                    <a:pt x="-83302" y="2477671"/>
                    <a:pt x="354086" y="3018691"/>
                  </a:cubicBezTo>
                  <a:cubicBezTo>
                    <a:pt x="791474" y="3559711"/>
                    <a:pt x="1627483" y="3488654"/>
                    <a:pt x="2327476" y="3831364"/>
                  </a:cubicBezTo>
                  <a:cubicBezTo>
                    <a:pt x="3027468" y="4174073"/>
                    <a:pt x="3799755" y="4103493"/>
                    <a:pt x="4130749" y="3377402"/>
                  </a:cubicBezTo>
                  <a:cubicBezTo>
                    <a:pt x="4461742" y="2651312"/>
                    <a:pt x="3962632" y="2379944"/>
                    <a:pt x="3876907" y="1539649"/>
                  </a:cubicBezTo>
                  <a:cubicBezTo>
                    <a:pt x="3791182" y="699353"/>
                    <a:pt x="3033659" y="-531086"/>
                    <a:pt x="1329827" y="248059"/>
                  </a:cubicBezTo>
                  <a:close/>
                </a:path>
              </a:pathLst>
            </a:custGeom>
            <a:grpFill/>
            <a:ln w="9525" cap="flat">
              <a:noFill/>
              <a:prstDash val="solid"/>
              <a:miter/>
            </a:ln>
          </p:spPr>
          <p:txBody>
            <a:bodyPr rtlCol="0" anchor="ctr"/>
            <a:lstStyle/>
            <a:p>
              <a:pPr defTabSz="685800">
                <a:buClrTx/>
                <a:defRPr/>
              </a:pPr>
              <a:endParaRPr lang="en-US" sz="1200" kern="1200" dirty="0">
                <a:solidFill>
                  <a:prstClr val="black"/>
                </a:solidFill>
                <a:latin typeface="Calibri" panose="020F0502020204030204" pitchFamily="34" charset="0"/>
                <a:ea typeface="+mn-ea"/>
                <a:cs typeface="+mn-cs"/>
              </a:endParaRPr>
            </a:p>
          </p:txBody>
        </p:sp>
      </p:grpSp>
      <p:grpSp>
        <p:nvGrpSpPr>
          <p:cNvPr id="11" name="Group 10"/>
          <p:cNvGrpSpPr/>
          <p:nvPr/>
        </p:nvGrpSpPr>
        <p:grpSpPr>
          <a:xfrm>
            <a:off x="5228145" y="652510"/>
            <a:ext cx="3329032" cy="3838481"/>
            <a:chOff x="410484" y="1971155"/>
            <a:chExt cx="3659029" cy="4218979"/>
          </a:xfrm>
        </p:grpSpPr>
        <p:grpSp>
          <p:nvGrpSpPr>
            <p:cNvPr id="12" name="Graphic 7248"/>
            <p:cNvGrpSpPr/>
            <p:nvPr/>
          </p:nvGrpSpPr>
          <p:grpSpPr>
            <a:xfrm>
              <a:off x="885056" y="2710586"/>
              <a:ext cx="3184457" cy="2957959"/>
              <a:chOff x="885056" y="2710586"/>
              <a:chExt cx="3184457" cy="2957959"/>
            </a:xfrm>
            <a:solidFill>
              <a:srgbClr val="9C9C9C"/>
            </a:solidFill>
          </p:grpSpPr>
          <p:sp>
            <p:nvSpPr>
              <p:cNvPr id="61" name="Freeform: Shape 60"/>
              <p:cNvSpPr/>
              <p:nvPr/>
            </p:nvSpPr>
            <p:spPr>
              <a:xfrm>
                <a:off x="894148" y="5130342"/>
                <a:ext cx="181181" cy="99535"/>
              </a:xfrm>
              <a:custGeom>
                <a:avLst/>
                <a:gdLst>
                  <a:gd name="connsiteX0" fmla="*/ 101933 w 181181"/>
                  <a:gd name="connsiteY0" fmla="*/ 92815 h 99535"/>
                  <a:gd name="connsiteX1" fmla="*/ 181181 w 181181"/>
                  <a:gd name="connsiteY1" fmla="*/ 36617 h 99535"/>
                  <a:gd name="connsiteX2" fmla="*/ 137652 w 181181"/>
                  <a:gd name="connsiteY2" fmla="*/ 11757 h 99535"/>
                  <a:gd name="connsiteX3" fmla="*/ 10112 w 181181"/>
                  <a:gd name="connsiteY3" fmla="*/ 20615 h 99535"/>
                  <a:gd name="connsiteX4" fmla="*/ 17417 w 181181"/>
                  <a:gd name="connsiteY4" fmla="*/ 85673 h 99535"/>
                  <a:gd name="connsiteX5" fmla="*/ 20971 w 181181"/>
                  <a:gd name="connsiteY5" fmla="*/ 88243 h 99535"/>
                  <a:gd name="connsiteX6" fmla="*/ 101933 w 181181"/>
                  <a:gd name="connsiteY6" fmla="*/ 92815 h 99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1181" h="99535">
                    <a:moveTo>
                      <a:pt x="101933" y="92815"/>
                    </a:moveTo>
                    <a:cubicBezTo>
                      <a:pt x="130508" y="83290"/>
                      <a:pt x="181181" y="36713"/>
                      <a:pt x="181181" y="36617"/>
                    </a:cubicBezTo>
                    <a:cubicBezTo>
                      <a:pt x="181181" y="36522"/>
                      <a:pt x="140414" y="12900"/>
                      <a:pt x="137652" y="11757"/>
                    </a:cubicBezTo>
                    <a:cubicBezTo>
                      <a:pt x="105553" y="-1768"/>
                      <a:pt x="35544" y="-9007"/>
                      <a:pt x="10112" y="20615"/>
                    </a:cubicBezTo>
                    <a:cubicBezTo>
                      <a:pt x="-5836" y="40598"/>
                      <a:pt x="-2565" y="69725"/>
                      <a:pt x="17417" y="85673"/>
                    </a:cubicBezTo>
                    <a:cubicBezTo>
                      <a:pt x="18560" y="86585"/>
                      <a:pt x="19746" y="87443"/>
                      <a:pt x="20971" y="88243"/>
                    </a:cubicBezTo>
                    <a:cubicBezTo>
                      <a:pt x="43450" y="104245"/>
                      <a:pt x="77168" y="100816"/>
                      <a:pt x="101933" y="92815"/>
                    </a:cubicBezTo>
                    <a:close/>
                  </a:path>
                </a:pathLst>
              </a:custGeom>
              <a:solidFill>
                <a:srgbClr val="9C9C9C"/>
              </a:solidFill>
              <a:ln w="9525" cap="flat">
                <a:noFill/>
                <a:prstDash val="solid"/>
                <a:miter/>
              </a:ln>
            </p:spPr>
            <p:txBody>
              <a:bodyPr rtlCol="0" anchor="ctr"/>
              <a:lstStyle/>
              <a:p>
                <a:pPr defTabSz="685800">
                  <a:buClrTx/>
                  <a:defRPr/>
                </a:pPr>
                <a:endParaRPr lang="en-US" sz="1350" kern="1200" dirty="0">
                  <a:solidFill>
                    <a:prstClr val="black"/>
                  </a:solidFill>
                  <a:latin typeface="Calibri" panose="020F0502020204030204" pitchFamily="34" charset="0"/>
                  <a:ea typeface="+mn-ea"/>
                  <a:cs typeface="+mn-cs"/>
                </a:endParaRPr>
              </a:p>
            </p:txBody>
          </p:sp>
          <p:sp>
            <p:nvSpPr>
              <p:cNvPr id="62" name="Freeform: Shape 61"/>
              <p:cNvSpPr/>
              <p:nvPr/>
            </p:nvSpPr>
            <p:spPr>
              <a:xfrm>
                <a:off x="1357529" y="4664818"/>
                <a:ext cx="166347" cy="115460"/>
              </a:xfrm>
              <a:custGeom>
                <a:avLst/>
                <a:gdLst>
                  <a:gd name="connsiteX0" fmla="*/ 166332 w 166347"/>
                  <a:gd name="connsiteY0" fmla="*/ 109330 h 115460"/>
                  <a:gd name="connsiteX1" fmla="*/ 143663 w 166347"/>
                  <a:gd name="connsiteY1" fmla="*/ 64562 h 115460"/>
                  <a:gd name="connsiteX2" fmla="*/ 32411 w 166347"/>
                  <a:gd name="connsiteY2" fmla="*/ 1602 h 115460"/>
                  <a:gd name="connsiteX3" fmla="*/ 2146 w 166347"/>
                  <a:gd name="connsiteY3" fmla="*/ 59652 h 115460"/>
                  <a:gd name="connsiteX4" fmla="*/ 3836 w 166347"/>
                  <a:gd name="connsiteY4" fmla="*/ 64181 h 115460"/>
                  <a:gd name="connsiteX5" fmla="*/ 69177 w 166347"/>
                  <a:gd name="connsiteY5" fmla="*/ 112473 h 115460"/>
                  <a:gd name="connsiteX6" fmla="*/ 166332 w 166347"/>
                  <a:gd name="connsiteY6" fmla="*/ 109330 h 115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6347" h="115460">
                    <a:moveTo>
                      <a:pt x="166332" y="109330"/>
                    </a:moveTo>
                    <a:cubicBezTo>
                      <a:pt x="166999" y="109330"/>
                      <a:pt x="145377" y="67134"/>
                      <a:pt x="143663" y="64562"/>
                    </a:cubicBezTo>
                    <a:cubicBezTo>
                      <a:pt x="124613" y="35987"/>
                      <a:pt x="69939" y="-9066"/>
                      <a:pt x="32411" y="1602"/>
                    </a:cubicBezTo>
                    <a:cubicBezTo>
                      <a:pt x="8023" y="9275"/>
                      <a:pt x="-5527" y="35265"/>
                      <a:pt x="2146" y="59652"/>
                    </a:cubicBezTo>
                    <a:cubicBezTo>
                      <a:pt x="2630" y="61190"/>
                      <a:pt x="3194" y="62702"/>
                      <a:pt x="3836" y="64181"/>
                    </a:cubicBezTo>
                    <a:cubicBezTo>
                      <a:pt x="14027" y="89708"/>
                      <a:pt x="44031" y="105520"/>
                      <a:pt x="69177" y="112473"/>
                    </a:cubicBezTo>
                    <a:cubicBezTo>
                      <a:pt x="98705" y="120664"/>
                      <a:pt x="166237" y="109425"/>
                      <a:pt x="166332" y="109330"/>
                    </a:cubicBezTo>
                    <a:close/>
                  </a:path>
                </a:pathLst>
              </a:custGeom>
              <a:solidFill>
                <a:srgbClr val="9C9C9C"/>
              </a:solidFill>
              <a:ln w="9525" cap="flat">
                <a:noFill/>
                <a:prstDash val="solid"/>
                <a:miter/>
              </a:ln>
            </p:spPr>
            <p:txBody>
              <a:bodyPr rtlCol="0" anchor="ctr"/>
              <a:lstStyle/>
              <a:p>
                <a:pPr defTabSz="685800">
                  <a:buClrTx/>
                  <a:defRPr/>
                </a:pPr>
                <a:endParaRPr lang="en-US" sz="1350" kern="1200" dirty="0">
                  <a:solidFill>
                    <a:prstClr val="black"/>
                  </a:solidFill>
                  <a:latin typeface="Calibri" panose="020F0502020204030204" pitchFamily="34" charset="0"/>
                  <a:ea typeface="+mn-ea"/>
                  <a:cs typeface="+mn-cs"/>
                </a:endParaRPr>
              </a:p>
            </p:txBody>
          </p:sp>
          <p:sp>
            <p:nvSpPr>
              <p:cNvPr id="63" name="Freeform: Shape 62"/>
              <p:cNvSpPr/>
              <p:nvPr/>
            </p:nvSpPr>
            <p:spPr>
              <a:xfrm>
                <a:off x="885056" y="4444620"/>
                <a:ext cx="1099156" cy="1223925"/>
              </a:xfrm>
              <a:custGeom>
                <a:avLst/>
                <a:gdLst>
                  <a:gd name="connsiteX0" fmla="*/ 260472 w 1099156"/>
                  <a:gd name="connsiteY0" fmla="*/ 911029 h 1223925"/>
                  <a:gd name="connsiteX1" fmla="*/ 321622 w 1099156"/>
                  <a:gd name="connsiteY1" fmla="*/ 836829 h 1223925"/>
                  <a:gd name="connsiteX2" fmla="*/ 417444 w 1099156"/>
                  <a:gd name="connsiteY2" fmla="*/ 888836 h 1223925"/>
                  <a:gd name="connsiteX3" fmla="*/ 476118 w 1099156"/>
                  <a:gd name="connsiteY3" fmla="*/ 914458 h 1223925"/>
                  <a:gd name="connsiteX4" fmla="*/ 457068 w 1099156"/>
                  <a:gd name="connsiteY4" fmla="*/ 909791 h 1223925"/>
                  <a:gd name="connsiteX5" fmla="*/ 336386 w 1099156"/>
                  <a:gd name="connsiteY5" fmla="*/ 951987 h 1223925"/>
                  <a:gd name="connsiteX6" fmla="*/ 360123 w 1099156"/>
                  <a:gd name="connsiteY6" fmla="*/ 1012853 h 1223925"/>
                  <a:gd name="connsiteX7" fmla="*/ 364961 w 1099156"/>
                  <a:gd name="connsiteY7" fmla="*/ 1014661 h 1223925"/>
                  <a:gd name="connsiteX8" fmla="*/ 444304 w 1099156"/>
                  <a:gd name="connsiteY8" fmla="*/ 997421 h 1223925"/>
                  <a:gd name="connsiteX9" fmla="*/ 503931 w 1099156"/>
                  <a:gd name="connsiteY9" fmla="*/ 925412 h 1223925"/>
                  <a:gd name="connsiteX10" fmla="*/ 526791 w 1099156"/>
                  <a:gd name="connsiteY10" fmla="*/ 934937 h 1223925"/>
                  <a:gd name="connsiteX11" fmla="*/ 635566 w 1099156"/>
                  <a:gd name="connsiteY11" fmla="*/ 979133 h 1223925"/>
                  <a:gd name="connsiteX12" fmla="*/ 672333 w 1099156"/>
                  <a:gd name="connsiteY12" fmla="*/ 995897 h 1223925"/>
                  <a:gd name="connsiteX13" fmla="*/ 655474 w 1099156"/>
                  <a:gd name="connsiteY13" fmla="*/ 991992 h 1223925"/>
                  <a:gd name="connsiteX14" fmla="*/ 534792 w 1099156"/>
                  <a:gd name="connsiteY14" fmla="*/ 1034187 h 1223925"/>
                  <a:gd name="connsiteX15" fmla="*/ 558460 w 1099156"/>
                  <a:gd name="connsiteY15" fmla="*/ 1094936 h 1223925"/>
                  <a:gd name="connsiteX16" fmla="*/ 563367 w 1099156"/>
                  <a:gd name="connsiteY16" fmla="*/ 1096767 h 1223925"/>
                  <a:gd name="connsiteX17" fmla="*/ 642710 w 1099156"/>
                  <a:gd name="connsiteY17" fmla="*/ 1079526 h 1223925"/>
                  <a:gd name="connsiteX18" fmla="*/ 701003 w 1099156"/>
                  <a:gd name="connsiteY18" fmla="*/ 1009803 h 1223925"/>
                  <a:gd name="connsiteX19" fmla="*/ 737103 w 1099156"/>
                  <a:gd name="connsiteY19" fmla="*/ 1028853 h 1223925"/>
                  <a:gd name="connsiteX20" fmla="*/ 760439 w 1099156"/>
                  <a:gd name="connsiteY20" fmla="*/ 1042569 h 1223925"/>
                  <a:gd name="connsiteX21" fmla="*/ 783109 w 1099156"/>
                  <a:gd name="connsiteY21" fmla="*/ 1057143 h 1223925"/>
                  <a:gd name="connsiteX22" fmla="*/ 825209 w 1099156"/>
                  <a:gd name="connsiteY22" fmla="*/ 1086861 h 1223925"/>
                  <a:gd name="connsiteX23" fmla="*/ 852451 w 1099156"/>
                  <a:gd name="connsiteY23" fmla="*/ 1107054 h 1223925"/>
                  <a:gd name="connsiteX24" fmla="*/ 813398 w 1099156"/>
                  <a:gd name="connsiteY24" fmla="*/ 1090766 h 1223925"/>
                  <a:gd name="connsiteX25" fmla="*/ 687763 w 1099156"/>
                  <a:gd name="connsiteY25" fmla="*/ 1114197 h 1223925"/>
                  <a:gd name="connsiteX26" fmla="*/ 701765 w 1099156"/>
                  <a:gd name="connsiteY26" fmla="*/ 1177873 h 1223925"/>
                  <a:gd name="connsiteX27" fmla="*/ 706242 w 1099156"/>
                  <a:gd name="connsiteY27" fmla="*/ 1180396 h 1223925"/>
                  <a:gd name="connsiteX28" fmla="*/ 787300 w 1099156"/>
                  <a:gd name="connsiteY28" fmla="*/ 1175348 h 1223925"/>
                  <a:gd name="connsiteX29" fmla="*/ 858547 w 1099156"/>
                  <a:gd name="connsiteY29" fmla="*/ 1111626 h 1223925"/>
                  <a:gd name="connsiteX30" fmla="*/ 900838 w 1099156"/>
                  <a:gd name="connsiteY30" fmla="*/ 1144296 h 1223925"/>
                  <a:gd name="connsiteX31" fmla="*/ 996088 w 1099156"/>
                  <a:gd name="connsiteY31" fmla="*/ 1223925 h 1223925"/>
                  <a:gd name="connsiteX32" fmla="*/ 1015138 w 1099156"/>
                  <a:gd name="connsiteY32" fmla="*/ 1206590 h 1223925"/>
                  <a:gd name="connsiteX33" fmla="*/ 914458 w 1099156"/>
                  <a:gd name="connsiteY33" fmla="*/ 1126008 h 1223925"/>
                  <a:gd name="connsiteX34" fmla="*/ 866833 w 1099156"/>
                  <a:gd name="connsiteY34" fmla="*/ 1090766 h 1223925"/>
                  <a:gd name="connsiteX35" fmla="*/ 890074 w 1099156"/>
                  <a:gd name="connsiteY35" fmla="*/ 1036569 h 1223925"/>
                  <a:gd name="connsiteX36" fmla="*/ 981514 w 1099156"/>
                  <a:gd name="connsiteY36" fmla="*/ 1022376 h 1223925"/>
                  <a:gd name="connsiteX37" fmla="*/ 998755 w 1099156"/>
                  <a:gd name="connsiteY37" fmla="*/ 1072954 h 1223925"/>
                  <a:gd name="connsiteX38" fmla="*/ 1033807 w 1099156"/>
                  <a:gd name="connsiteY38" fmla="*/ 1190207 h 1223925"/>
                  <a:gd name="connsiteX39" fmla="*/ 1055143 w 1099156"/>
                  <a:gd name="connsiteY39" fmla="*/ 1171157 h 1223925"/>
                  <a:gd name="connsiteX40" fmla="*/ 1020662 w 1099156"/>
                  <a:gd name="connsiteY40" fmla="*/ 1065334 h 1223925"/>
                  <a:gd name="connsiteX41" fmla="*/ 1000088 w 1099156"/>
                  <a:gd name="connsiteY41" fmla="*/ 1009613 h 1223925"/>
                  <a:gd name="connsiteX42" fmla="*/ 1076288 w 1099156"/>
                  <a:gd name="connsiteY42" fmla="*/ 951796 h 1223925"/>
                  <a:gd name="connsiteX43" fmla="*/ 1096672 w 1099156"/>
                  <a:gd name="connsiteY43" fmla="*/ 873120 h 1223925"/>
                  <a:gd name="connsiteX44" fmla="*/ 1039701 w 1099156"/>
                  <a:gd name="connsiteY44" fmla="*/ 840868 h 1223925"/>
                  <a:gd name="connsiteX45" fmla="*/ 1035235 w 1099156"/>
                  <a:gd name="connsiteY45" fmla="*/ 842354 h 1223925"/>
                  <a:gd name="connsiteX46" fmla="*/ 988182 w 1099156"/>
                  <a:gd name="connsiteY46" fmla="*/ 961226 h 1223925"/>
                  <a:gd name="connsiteX47" fmla="*/ 995992 w 1099156"/>
                  <a:gd name="connsiteY47" fmla="*/ 999326 h 1223925"/>
                  <a:gd name="connsiteX48" fmla="*/ 986467 w 1099156"/>
                  <a:gd name="connsiteY48" fmla="*/ 975799 h 1223925"/>
                  <a:gd name="connsiteX49" fmla="*/ 966274 w 1099156"/>
                  <a:gd name="connsiteY49" fmla="*/ 927126 h 1223925"/>
                  <a:gd name="connsiteX50" fmla="*/ 954844 w 1099156"/>
                  <a:gd name="connsiteY50" fmla="*/ 902742 h 1223925"/>
                  <a:gd name="connsiteX51" fmla="*/ 942081 w 1099156"/>
                  <a:gd name="connsiteY51" fmla="*/ 877882 h 1223925"/>
                  <a:gd name="connsiteX52" fmla="*/ 908648 w 1099156"/>
                  <a:gd name="connsiteY52" fmla="*/ 820732 h 1223925"/>
                  <a:gd name="connsiteX53" fmla="*/ 990182 w 1099156"/>
                  <a:gd name="connsiteY53" fmla="*/ 776155 h 1223925"/>
                  <a:gd name="connsiteX54" fmla="*/ 1022186 w 1099156"/>
                  <a:gd name="connsiteY54" fmla="*/ 701574 h 1223925"/>
                  <a:gd name="connsiteX55" fmla="*/ 971146 w 1099156"/>
                  <a:gd name="connsiteY55" fmla="*/ 661010 h 1223925"/>
                  <a:gd name="connsiteX56" fmla="*/ 966179 w 1099156"/>
                  <a:gd name="connsiteY56" fmla="*/ 661855 h 1223925"/>
                  <a:gd name="connsiteX57" fmla="*/ 901695 w 1099156"/>
                  <a:gd name="connsiteY57" fmla="*/ 772250 h 1223925"/>
                  <a:gd name="connsiteX58" fmla="*/ 903790 w 1099156"/>
                  <a:gd name="connsiteY58" fmla="*/ 813303 h 1223925"/>
                  <a:gd name="connsiteX59" fmla="*/ 881788 w 1099156"/>
                  <a:gd name="connsiteY59" fmla="*/ 779679 h 1223925"/>
                  <a:gd name="connsiteX60" fmla="*/ 813112 w 1099156"/>
                  <a:gd name="connsiteY60" fmla="*/ 683953 h 1223925"/>
                  <a:gd name="connsiteX61" fmla="*/ 792062 w 1099156"/>
                  <a:gd name="connsiteY61" fmla="*/ 654616 h 1223925"/>
                  <a:gd name="connsiteX62" fmla="*/ 876549 w 1099156"/>
                  <a:gd name="connsiteY62" fmla="*/ 608896 h 1223925"/>
                  <a:gd name="connsiteX63" fmla="*/ 908648 w 1099156"/>
                  <a:gd name="connsiteY63" fmla="*/ 534220 h 1223925"/>
                  <a:gd name="connsiteX64" fmla="*/ 857427 w 1099156"/>
                  <a:gd name="connsiteY64" fmla="*/ 493666 h 1223925"/>
                  <a:gd name="connsiteX65" fmla="*/ 852546 w 1099156"/>
                  <a:gd name="connsiteY65" fmla="*/ 494501 h 1223925"/>
                  <a:gd name="connsiteX66" fmla="*/ 788062 w 1099156"/>
                  <a:gd name="connsiteY66" fmla="*/ 604896 h 1223925"/>
                  <a:gd name="connsiteX67" fmla="*/ 790729 w 1099156"/>
                  <a:gd name="connsiteY67" fmla="*/ 652521 h 1223925"/>
                  <a:gd name="connsiteX68" fmla="*/ 746056 w 1099156"/>
                  <a:gd name="connsiteY68" fmla="*/ 587370 h 1223925"/>
                  <a:gd name="connsiteX69" fmla="*/ 694431 w 1099156"/>
                  <a:gd name="connsiteY69" fmla="*/ 495453 h 1223925"/>
                  <a:gd name="connsiteX70" fmla="*/ 779394 w 1099156"/>
                  <a:gd name="connsiteY70" fmla="*/ 449448 h 1223925"/>
                  <a:gd name="connsiteX71" fmla="*/ 811493 w 1099156"/>
                  <a:gd name="connsiteY71" fmla="*/ 374867 h 1223925"/>
                  <a:gd name="connsiteX72" fmla="*/ 760452 w 1099156"/>
                  <a:gd name="connsiteY72" fmla="*/ 334303 h 1223925"/>
                  <a:gd name="connsiteX73" fmla="*/ 755486 w 1099156"/>
                  <a:gd name="connsiteY73" fmla="*/ 335148 h 1223925"/>
                  <a:gd name="connsiteX74" fmla="*/ 691002 w 1099156"/>
                  <a:gd name="connsiteY74" fmla="*/ 445542 h 1223925"/>
                  <a:gd name="connsiteX75" fmla="*/ 693193 w 1099156"/>
                  <a:gd name="connsiteY75" fmla="*/ 488405 h 1223925"/>
                  <a:gd name="connsiteX76" fmla="*/ 691097 w 1099156"/>
                  <a:gd name="connsiteY76" fmla="*/ 488976 h 1223925"/>
                  <a:gd name="connsiteX77" fmla="*/ 656617 w 1099156"/>
                  <a:gd name="connsiteY77" fmla="*/ 388678 h 1223925"/>
                  <a:gd name="connsiteX78" fmla="*/ 644996 w 1099156"/>
                  <a:gd name="connsiteY78" fmla="*/ 333624 h 1223925"/>
                  <a:gd name="connsiteX79" fmla="*/ 732436 w 1099156"/>
                  <a:gd name="connsiteY79" fmla="*/ 297810 h 1223925"/>
                  <a:gd name="connsiteX80" fmla="*/ 772536 w 1099156"/>
                  <a:gd name="connsiteY80" fmla="*/ 227134 h 1223925"/>
                  <a:gd name="connsiteX81" fmla="*/ 725866 w 1099156"/>
                  <a:gd name="connsiteY81" fmla="*/ 181224 h 1223925"/>
                  <a:gd name="connsiteX82" fmla="*/ 721101 w 1099156"/>
                  <a:gd name="connsiteY82" fmla="*/ 181509 h 1223925"/>
                  <a:gd name="connsiteX83" fmla="*/ 644901 w 1099156"/>
                  <a:gd name="connsiteY83" fmla="*/ 284189 h 1223925"/>
                  <a:gd name="connsiteX84" fmla="*/ 642710 w 1099156"/>
                  <a:gd name="connsiteY84" fmla="*/ 319431 h 1223925"/>
                  <a:gd name="connsiteX85" fmla="*/ 638900 w 1099156"/>
                  <a:gd name="connsiteY85" fmla="*/ 295238 h 1223925"/>
                  <a:gd name="connsiteX86" fmla="*/ 631185 w 1099156"/>
                  <a:gd name="connsiteY86" fmla="*/ 215132 h 1223925"/>
                  <a:gd name="connsiteX87" fmla="*/ 629756 w 1099156"/>
                  <a:gd name="connsiteY87" fmla="*/ 177604 h 1223925"/>
                  <a:gd name="connsiteX88" fmla="*/ 690430 w 1099156"/>
                  <a:gd name="connsiteY88" fmla="*/ 105881 h 1223925"/>
                  <a:gd name="connsiteX89" fmla="*/ 693478 w 1099156"/>
                  <a:gd name="connsiteY89" fmla="*/ 24728 h 1223925"/>
                  <a:gd name="connsiteX90" fmla="*/ 631101 w 1099156"/>
                  <a:gd name="connsiteY90" fmla="*/ 5306 h 1223925"/>
                  <a:gd name="connsiteX91" fmla="*/ 626803 w 1099156"/>
                  <a:gd name="connsiteY91" fmla="*/ 7868 h 1223925"/>
                  <a:gd name="connsiteX92" fmla="*/ 606420 w 1099156"/>
                  <a:gd name="connsiteY92" fmla="*/ 134170 h 1223925"/>
                  <a:gd name="connsiteX93" fmla="*/ 627280 w 1099156"/>
                  <a:gd name="connsiteY93" fmla="*/ 179795 h 1223925"/>
                  <a:gd name="connsiteX94" fmla="*/ 627851 w 1099156"/>
                  <a:gd name="connsiteY94" fmla="*/ 179223 h 1223925"/>
                  <a:gd name="connsiteX95" fmla="*/ 628613 w 1099156"/>
                  <a:gd name="connsiteY95" fmla="*/ 215228 h 1223925"/>
                  <a:gd name="connsiteX96" fmla="*/ 634519 w 1099156"/>
                  <a:gd name="connsiteY96" fmla="*/ 295809 h 1223925"/>
                  <a:gd name="connsiteX97" fmla="*/ 650330 w 1099156"/>
                  <a:gd name="connsiteY97" fmla="*/ 390107 h 1223925"/>
                  <a:gd name="connsiteX98" fmla="*/ 682906 w 1099156"/>
                  <a:gd name="connsiteY98" fmla="*/ 492119 h 1223925"/>
                  <a:gd name="connsiteX99" fmla="*/ 683477 w 1099156"/>
                  <a:gd name="connsiteY99" fmla="*/ 493263 h 1223925"/>
                  <a:gd name="connsiteX100" fmla="*/ 652521 w 1099156"/>
                  <a:gd name="connsiteY100" fmla="*/ 459449 h 1223925"/>
                  <a:gd name="connsiteX101" fmla="*/ 528696 w 1099156"/>
                  <a:gd name="connsiteY101" fmla="*/ 428112 h 1223925"/>
                  <a:gd name="connsiteX102" fmla="*/ 514762 w 1099156"/>
                  <a:gd name="connsiteY102" fmla="*/ 491802 h 1223925"/>
                  <a:gd name="connsiteX103" fmla="*/ 517742 w 1099156"/>
                  <a:gd name="connsiteY103" fmla="*/ 495930 h 1223925"/>
                  <a:gd name="connsiteX104" fmla="*/ 593466 w 1099156"/>
                  <a:gd name="connsiteY104" fmla="*/ 525362 h 1223925"/>
                  <a:gd name="connsiteX105" fmla="*/ 685382 w 1099156"/>
                  <a:gd name="connsiteY105" fmla="*/ 496787 h 1223925"/>
                  <a:gd name="connsiteX106" fmla="*/ 736627 w 1099156"/>
                  <a:gd name="connsiteY106" fmla="*/ 593084 h 1223925"/>
                  <a:gd name="connsiteX107" fmla="*/ 771393 w 1099156"/>
                  <a:gd name="connsiteY107" fmla="*/ 646711 h 1223925"/>
                  <a:gd name="connsiteX108" fmla="*/ 757772 w 1099156"/>
                  <a:gd name="connsiteY108" fmla="*/ 632137 h 1223925"/>
                  <a:gd name="connsiteX109" fmla="*/ 633947 w 1099156"/>
                  <a:gd name="connsiteY109" fmla="*/ 600800 h 1223925"/>
                  <a:gd name="connsiteX110" fmla="*/ 620014 w 1099156"/>
                  <a:gd name="connsiteY110" fmla="*/ 664490 h 1223925"/>
                  <a:gd name="connsiteX111" fmla="*/ 622993 w 1099156"/>
                  <a:gd name="connsiteY111" fmla="*/ 668618 h 1223925"/>
                  <a:gd name="connsiteX112" fmla="*/ 698717 w 1099156"/>
                  <a:gd name="connsiteY112" fmla="*/ 698050 h 1223925"/>
                  <a:gd name="connsiteX113" fmla="*/ 788062 w 1099156"/>
                  <a:gd name="connsiteY113" fmla="*/ 670904 h 1223925"/>
                  <a:gd name="connsiteX114" fmla="*/ 802063 w 1099156"/>
                  <a:gd name="connsiteY114" fmla="*/ 691287 h 1223925"/>
                  <a:gd name="connsiteX115" fmla="*/ 868738 w 1099156"/>
                  <a:gd name="connsiteY115" fmla="*/ 788061 h 1223925"/>
                  <a:gd name="connsiteX116" fmla="*/ 890170 w 1099156"/>
                  <a:gd name="connsiteY116" fmla="*/ 822351 h 1223925"/>
                  <a:gd name="connsiteX117" fmla="*/ 878359 w 1099156"/>
                  <a:gd name="connsiteY117" fmla="*/ 809778 h 1223925"/>
                  <a:gd name="connsiteX118" fmla="*/ 754534 w 1099156"/>
                  <a:gd name="connsiteY118" fmla="*/ 778441 h 1223925"/>
                  <a:gd name="connsiteX119" fmla="*/ 740703 w 1099156"/>
                  <a:gd name="connsiteY119" fmla="*/ 842154 h 1223925"/>
                  <a:gd name="connsiteX120" fmla="*/ 743675 w 1099156"/>
                  <a:gd name="connsiteY120" fmla="*/ 846259 h 1223925"/>
                  <a:gd name="connsiteX121" fmla="*/ 819304 w 1099156"/>
                  <a:gd name="connsiteY121" fmla="*/ 875691 h 1223925"/>
                  <a:gd name="connsiteX122" fmla="*/ 906362 w 1099156"/>
                  <a:gd name="connsiteY122" fmla="*/ 849593 h 1223925"/>
                  <a:gd name="connsiteX123" fmla="*/ 926079 w 1099156"/>
                  <a:gd name="connsiteY123" fmla="*/ 885312 h 1223925"/>
                  <a:gd name="connsiteX124" fmla="*/ 937890 w 1099156"/>
                  <a:gd name="connsiteY124" fmla="*/ 909600 h 1223925"/>
                  <a:gd name="connsiteX125" fmla="*/ 948748 w 1099156"/>
                  <a:gd name="connsiteY125" fmla="*/ 934270 h 1223925"/>
                  <a:gd name="connsiteX126" fmla="*/ 967798 w 1099156"/>
                  <a:gd name="connsiteY126" fmla="*/ 982371 h 1223925"/>
                  <a:gd name="connsiteX127" fmla="*/ 979324 w 1099156"/>
                  <a:gd name="connsiteY127" fmla="*/ 1014185 h 1223925"/>
                  <a:gd name="connsiteX128" fmla="*/ 955797 w 1099156"/>
                  <a:gd name="connsiteY128" fmla="*/ 979038 h 1223925"/>
                  <a:gd name="connsiteX129" fmla="*/ 879597 w 1099156"/>
                  <a:gd name="connsiteY129" fmla="*/ 929889 h 1223925"/>
                  <a:gd name="connsiteX130" fmla="*/ 872358 w 1099156"/>
                  <a:gd name="connsiteY130" fmla="*/ 922649 h 1223925"/>
                  <a:gd name="connsiteX131" fmla="*/ 807172 w 1099156"/>
                  <a:gd name="connsiteY131" fmla="*/ 927005 h 1223925"/>
                  <a:gd name="connsiteX132" fmla="*/ 804159 w 1099156"/>
                  <a:gd name="connsiteY132" fmla="*/ 930841 h 1223925"/>
                  <a:gd name="connsiteX133" fmla="*/ 830543 w 1099156"/>
                  <a:gd name="connsiteY133" fmla="*/ 1056000 h 1223925"/>
                  <a:gd name="connsiteX134" fmla="*/ 857880 w 1099156"/>
                  <a:gd name="connsiteY134" fmla="*/ 1083241 h 1223925"/>
                  <a:gd name="connsiteX135" fmla="*/ 836353 w 1099156"/>
                  <a:gd name="connsiteY135" fmla="*/ 1069239 h 1223925"/>
                  <a:gd name="connsiteX136" fmla="*/ 792729 w 1099156"/>
                  <a:gd name="connsiteY136" fmla="*/ 1039807 h 1223925"/>
                  <a:gd name="connsiteX137" fmla="*/ 769774 w 1099156"/>
                  <a:gd name="connsiteY137" fmla="*/ 1025710 h 1223925"/>
                  <a:gd name="connsiteX138" fmla="*/ 745390 w 1099156"/>
                  <a:gd name="connsiteY138" fmla="*/ 1012089 h 1223925"/>
                  <a:gd name="connsiteX139" fmla="*/ 686239 w 1099156"/>
                  <a:gd name="connsiteY139" fmla="*/ 983514 h 1223925"/>
                  <a:gd name="connsiteX140" fmla="*/ 729578 w 1099156"/>
                  <a:gd name="connsiteY140" fmla="*/ 901409 h 1223925"/>
                  <a:gd name="connsiteX141" fmla="*/ 715195 w 1099156"/>
                  <a:gd name="connsiteY141" fmla="*/ 821494 h 1223925"/>
                  <a:gd name="connsiteX142" fmla="*/ 650100 w 1099156"/>
                  <a:gd name="connsiteY142" fmla="*/ 815945 h 1223925"/>
                  <a:gd name="connsiteX143" fmla="*/ 646520 w 1099156"/>
                  <a:gd name="connsiteY143" fmla="*/ 819303 h 1223925"/>
                  <a:gd name="connsiteX144" fmla="*/ 653569 w 1099156"/>
                  <a:gd name="connsiteY144" fmla="*/ 946938 h 1223925"/>
                  <a:gd name="connsiteX145" fmla="*/ 678048 w 1099156"/>
                  <a:gd name="connsiteY145" fmla="*/ 979990 h 1223925"/>
                  <a:gd name="connsiteX146" fmla="*/ 641186 w 1099156"/>
                  <a:gd name="connsiteY146" fmla="*/ 964179 h 1223925"/>
                  <a:gd name="connsiteX147" fmla="*/ 531077 w 1099156"/>
                  <a:gd name="connsiteY147" fmla="*/ 922173 h 1223925"/>
                  <a:gd name="connsiteX148" fmla="*/ 497263 w 1099156"/>
                  <a:gd name="connsiteY148" fmla="*/ 909315 h 1223925"/>
                  <a:gd name="connsiteX149" fmla="*/ 542507 w 1099156"/>
                  <a:gd name="connsiteY149" fmla="*/ 824542 h 1223925"/>
                  <a:gd name="connsiteX150" fmla="*/ 528124 w 1099156"/>
                  <a:gd name="connsiteY150" fmla="*/ 744628 h 1223925"/>
                  <a:gd name="connsiteX151" fmla="*/ 463029 w 1099156"/>
                  <a:gd name="connsiteY151" fmla="*/ 739078 h 1223925"/>
                  <a:gd name="connsiteX152" fmla="*/ 459449 w 1099156"/>
                  <a:gd name="connsiteY152" fmla="*/ 742437 h 1223925"/>
                  <a:gd name="connsiteX153" fmla="*/ 466593 w 1099156"/>
                  <a:gd name="connsiteY153" fmla="*/ 870072 h 1223925"/>
                  <a:gd name="connsiteX154" fmla="*/ 495168 w 1099156"/>
                  <a:gd name="connsiteY154" fmla="*/ 908172 h 1223925"/>
                  <a:gd name="connsiteX155" fmla="*/ 421921 w 1099156"/>
                  <a:gd name="connsiteY155" fmla="*/ 878549 h 1223925"/>
                  <a:gd name="connsiteX156" fmla="*/ 328195 w 1099156"/>
                  <a:gd name="connsiteY156" fmla="*/ 830353 h 1223925"/>
                  <a:gd name="connsiteX157" fmla="*/ 373724 w 1099156"/>
                  <a:gd name="connsiteY157" fmla="*/ 745104 h 1223925"/>
                  <a:gd name="connsiteX158" fmla="*/ 359341 w 1099156"/>
                  <a:gd name="connsiteY158" fmla="*/ 665189 h 1223925"/>
                  <a:gd name="connsiteX159" fmla="*/ 294246 w 1099156"/>
                  <a:gd name="connsiteY159" fmla="*/ 659639 h 1223925"/>
                  <a:gd name="connsiteX160" fmla="*/ 290666 w 1099156"/>
                  <a:gd name="connsiteY160" fmla="*/ 662998 h 1223925"/>
                  <a:gd name="connsiteX161" fmla="*/ 297715 w 1099156"/>
                  <a:gd name="connsiteY161" fmla="*/ 790633 h 1223925"/>
                  <a:gd name="connsiteX162" fmla="*/ 323337 w 1099156"/>
                  <a:gd name="connsiteY162" fmla="*/ 825209 h 1223925"/>
                  <a:gd name="connsiteX163" fmla="*/ 321813 w 1099156"/>
                  <a:gd name="connsiteY163" fmla="*/ 826828 h 1223925"/>
                  <a:gd name="connsiteX164" fmla="*/ 237802 w 1099156"/>
                  <a:gd name="connsiteY164" fmla="*/ 762153 h 1223925"/>
                  <a:gd name="connsiteX165" fmla="*/ 197607 w 1099156"/>
                  <a:gd name="connsiteY165" fmla="*/ 722624 h 1223925"/>
                  <a:gd name="connsiteX166" fmla="*/ 250852 w 1099156"/>
                  <a:gd name="connsiteY166" fmla="*/ 644520 h 1223925"/>
                  <a:gd name="connsiteX167" fmla="*/ 245327 w 1099156"/>
                  <a:gd name="connsiteY167" fmla="*/ 563557 h 1223925"/>
                  <a:gd name="connsiteX168" fmla="*/ 181048 w 1099156"/>
                  <a:gd name="connsiteY168" fmla="*/ 551146 h 1223925"/>
                  <a:gd name="connsiteX169" fmla="*/ 177223 w 1099156"/>
                  <a:gd name="connsiteY169" fmla="*/ 554032 h 1223925"/>
                  <a:gd name="connsiteX170" fmla="*/ 170270 w 1099156"/>
                  <a:gd name="connsiteY170" fmla="*/ 681762 h 1223925"/>
                  <a:gd name="connsiteX171" fmla="*/ 187987 w 1099156"/>
                  <a:gd name="connsiteY171" fmla="*/ 712338 h 1223925"/>
                  <a:gd name="connsiteX172" fmla="*/ 171413 w 1099156"/>
                  <a:gd name="connsiteY172" fmla="*/ 694336 h 1223925"/>
                  <a:gd name="connsiteX173" fmla="*/ 120835 w 1099156"/>
                  <a:gd name="connsiteY173" fmla="*/ 631661 h 1223925"/>
                  <a:gd name="connsiteX174" fmla="*/ 98833 w 1099156"/>
                  <a:gd name="connsiteY174" fmla="*/ 601276 h 1223925"/>
                  <a:gd name="connsiteX175" fmla="*/ 109977 w 1099156"/>
                  <a:gd name="connsiteY175" fmla="*/ 507931 h 1223925"/>
                  <a:gd name="connsiteX176" fmla="*/ 67686 w 1099156"/>
                  <a:gd name="connsiteY176" fmla="*/ 438589 h 1223925"/>
                  <a:gd name="connsiteX177" fmla="*/ 5076 w 1099156"/>
                  <a:gd name="connsiteY177" fmla="*/ 456772 h 1223925"/>
                  <a:gd name="connsiteX178" fmla="*/ 2916 w 1099156"/>
                  <a:gd name="connsiteY178" fmla="*/ 461259 h 1223925"/>
                  <a:gd name="connsiteX179" fmla="*/ 55494 w 1099156"/>
                  <a:gd name="connsiteY179" fmla="*/ 577749 h 1223925"/>
                  <a:gd name="connsiteX180" fmla="*/ 98071 w 1099156"/>
                  <a:gd name="connsiteY180" fmla="*/ 604324 h 1223925"/>
                  <a:gd name="connsiteX181" fmla="*/ 98071 w 1099156"/>
                  <a:gd name="connsiteY181" fmla="*/ 603467 h 1223925"/>
                  <a:gd name="connsiteX182" fmla="*/ 118549 w 1099156"/>
                  <a:gd name="connsiteY182" fmla="*/ 633185 h 1223925"/>
                  <a:gd name="connsiteX183" fmla="*/ 167984 w 1099156"/>
                  <a:gd name="connsiteY183" fmla="*/ 697098 h 1223925"/>
                  <a:gd name="connsiteX184" fmla="*/ 233230 w 1099156"/>
                  <a:gd name="connsiteY184" fmla="*/ 767106 h 1223925"/>
                  <a:gd name="connsiteX185" fmla="*/ 316574 w 1099156"/>
                  <a:gd name="connsiteY185" fmla="*/ 833781 h 1223925"/>
                  <a:gd name="connsiteX186" fmla="*/ 317717 w 1099156"/>
                  <a:gd name="connsiteY186" fmla="*/ 834448 h 1223925"/>
                  <a:gd name="connsiteX187" fmla="*/ 273235 w 1099156"/>
                  <a:gd name="connsiteY187" fmla="*/ 823304 h 1223925"/>
                  <a:gd name="connsiteX188" fmla="*/ 152554 w 1099156"/>
                  <a:gd name="connsiteY188" fmla="*/ 865499 h 1223925"/>
                  <a:gd name="connsiteX189" fmla="*/ 176291 w 1099156"/>
                  <a:gd name="connsiteY189" fmla="*/ 926366 h 1223925"/>
                  <a:gd name="connsiteX190" fmla="*/ 181129 w 1099156"/>
                  <a:gd name="connsiteY190" fmla="*/ 928174 h 1223925"/>
                  <a:gd name="connsiteX191" fmla="*/ 260472 w 1099156"/>
                  <a:gd name="connsiteY191" fmla="*/ 911029 h 1223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Lst>
                <a:rect l="l" t="t" r="r" b="b"/>
                <a:pathLst>
                  <a:path w="1099156" h="1223925">
                    <a:moveTo>
                      <a:pt x="260472" y="911029"/>
                    </a:moveTo>
                    <a:cubicBezTo>
                      <a:pt x="285046" y="894932"/>
                      <a:pt x="318955" y="841116"/>
                      <a:pt x="321622" y="836829"/>
                    </a:cubicBezTo>
                    <a:cubicBezTo>
                      <a:pt x="352365" y="856286"/>
                      <a:pt x="384378" y="873660"/>
                      <a:pt x="417444" y="888836"/>
                    </a:cubicBezTo>
                    <a:cubicBezTo>
                      <a:pt x="436494" y="897789"/>
                      <a:pt x="456306" y="906267"/>
                      <a:pt x="476118" y="914458"/>
                    </a:cubicBezTo>
                    <a:cubicBezTo>
                      <a:pt x="466593" y="911982"/>
                      <a:pt x="457925" y="909981"/>
                      <a:pt x="457068" y="909791"/>
                    </a:cubicBezTo>
                    <a:cubicBezTo>
                      <a:pt x="422492" y="905219"/>
                      <a:pt x="353055" y="916744"/>
                      <a:pt x="336386" y="951987"/>
                    </a:cubicBezTo>
                    <a:cubicBezTo>
                      <a:pt x="326133" y="975349"/>
                      <a:pt x="336761" y="1002600"/>
                      <a:pt x="360123" y="1012853"/>
                    </a:cubicBezTo>
                    <a:cubicBezTo>
                      <a:pt x="361701" y="1013546"/>
                      <a:pt x="363316" y="1014149"/>
                      <a:pt x="364961" y="1014661"/>
                    </a:cubicBezTo>
                    <a:cubicBezTo>
                      <a:pt x="390869" y="1024186"/>
                      <a:pt x="422111" y="1011708"/>
                      <a:pt x="444304" y="997421"/>
                    </a:cubicBezTo>
                    <a:cubicBezTo>
                      <a:pt x="466498" y="983133"/>
                      <a:pt x="496216" y="937509"/>
                      <a:pt x="503931" y="925412"/>
                    </a:cubicBezTo>
                    <a:lnTo>
                      <a:pt x="526791" y="934937"/>
                    </a:lnTo>
                    <a:cubicBezTo>
                      <a:pt x="563462" y="949510"/>
                      <a:pt x="600038" y="963512"/>
                      <a:pt x="635566" y="979133"/>
                    </a:cubicBezTo>
                    <a:cubicBezTo>
                      <a:pt x="648044" y="984467"/>
                      <a:pt x="660141" y="990277"/>
                      <a:pt x="672333" y="995897"/>
                    </a:cubicBezTo>
                    <a:cubicBezTo>
                      <a:pt x="663760" y="993801"/>
                      <a:pt x="656617" y="992087"/>
                      <a:pt x="655474" y="991992"/>
                    </a:cubicBezTo>
                    <a:cubicBezTo>
                      <a:pt x="620898" y="987420"/>
                      <a:pt x="551556" y="998945"/>
                      <a:pt x="534792" y="1034187"/>
                    </a:cubicBezTo>
                    <a:cubicBezTo>
                      <a:pt x="524552" y="1057499"/>
                      <a:pt x="535149" y="1084697"/>
                      <a:pt x="558460" y="1094936"/>
                    </a:cubicBezTo>
                    <a:cubicBezTo>
                      <a:pt x="560060" y="1095639"/>
                      <a:pt x="561698" y="1096250"/>
                      <a:pt x="563367" y="1096767"/>
                    </a:cubicBezTo>
                    <a:cubicBezTo>
                      <a:pt x="589370" y="1106292"/>
                      <a:pt x="620993" y="1093814"/>
                      <a:pt x="642710" y="1079526"/>
                    </a:cubicBezTo>
                    <a:cubicBezTo>
                      <a:pt x="664427" y="1065239"/>
                      <a:pt x="691669" y="1024091"/>
                      <a:pt x="701003" y="1009803"/>
                    </a:cubicBezTo>
                    <a:cubicBezTo>
                      <a:pt x="713195" y="1015995"/>
                      <a:pt x="725482" y="1022186"/>
                      <a:pt x="737103" y="1028853"/>
                    </a:cubicBezTo>
                    <a:cubicBezTo>
                      <a:pt x="744913" y="1033521"/>
                      <a:pt x="752819" y="1037426"/>
                      <a:pt x="760439" y="1042569"/>
                    </a:cubicBezTo>
                    <a:lnTo>
                      <a:pt x="783109" y="1057143"/>
                    </a:lnTo>
                    <a:cubicBezTo>
                      <a:pt x="797110" y="1066668"/>
                      <a:pt x="811684" y="1076955"/>
                      <a:pt x="825209" y="1086861"/>
                    </a:cubicBezTo>
                    <a:cubicBezTo>
                      <a:pt x="834734" y="1093719"/>
                      <a:pt x="843497" y="1100386"/>
                      <a:pt x="852451" y="1107054"/>
                    </a:cubicBezTo>
                    <a:cubicBezTo>
                      <a:pt x="840068" y="1101624"/>
                      <a:pt x="815589" y="1091337"/>
                      <a:pt x="813398" y="1090766"/>
                    </a:cubicBezTo>
                    <a:cubicBezTo>
                      <a:pt x="779965" y="1081241"/>
                      <a:pt x="709576" y="1081908"/>
                      <a:pt x="687763" y="1114197"/>
                    </a:cubicBezTo>
                    <a:cubicBezTo>
                      <a:pt x="674046" y="1135647"/>
                      <a:pt x="680315" y="1164156"/>
                      <a:pt x="701765" y="1177873"/>
                    </a:cubicBezTo>
                    <a:cubicBezTo>
                      <a:pt x="703209" y="1178797"/>
                      <a:pt x="704704" y="1179639"/>
                      <a:pt x="706242" y="1180396"/>
                    </a:cubicBezTo>
                    <a:cubicBezTo>
                      <a:pt x="730435" y="1193445"/>
                      <a:pt x="763392" y="1186206"/>
                      <a:pt x="787300" y="1175348"/>
                    </a:cubicBezTo>
                    <a:cubicBezTo>
                      <a:pt x="813303" y="1163442"/>
                      <a:pt x="853975" y="1117436"/>
                      <a:pt x="858547" y="1111626"/>
                    </a:cubicBezTo>
                    <a:cubicBezTo>
                      <a:pt x="873310" y="1122770"/>
                      <a:pt x="887598" y="1133724"/>
                      <a:pt x="900838" y="1144296"/>
                    </a:cubicBezTo>
                    <a:cubicBezTo>
                      <a:pt x="939509" y="1174872"/>
                      <a:pt x="971704" y="1202399"/>
                      <a:pt x="996088" y="1223925"/>
                    </a:cubicBezTo>
                    <a:lnTo>
                      <a:pt x="1015138" y="1206590"/>
                    </a:lnTo>
                    <a:cubicBezTo>
                      <a:pt x="989611" y="1185063"/>
                      <a:pt x="955511" y="1157060"/>
                      <a:pt x="914458" y="1126008"/>
                    </a:cubicBezTo>
                    <a:cubicBezTo>
                      <a:pt x="899504" y="1114674"/>
                      <a:pt x="883312" y="1102767"/>
                      <a:pt x="866833" y="1090766"/>
                    </a:cubicBezTo>
                    <a:cubicBezTo>
                      <a:pt x="875625" y="1073166"/>
                      <a:pt x="883385" y="1055070"/>
                      <a:pt x="890074" y="1036569"/>
                    </a:cubicBezTo>
                    <a:cubicBezTo>
                      <a:pt x="919316" y="1039521"/>
                      <a:pt x="974371" y="1024377"/>
                      <a:pt x="981514" y="1022376"/>
                    </a:cubicBezTo>
                    <a:cubicBezTo>
                      <a:pt x="987706" y="1039807"/>
                      <a:pt x="993516" y="1056857"/>
                      <a:pt x="998755" y="1072954"/>
                    </a:cubicBezTo>
                    <a:cubicBezTo>
                      <a:pt x="1013804" y="1118960"/>
                      <a:pt x="1025329" y="1158679"/>
                      <a:pt x="1033807" y="1190207"/>
                    </a:cubicBezTo>
                    <a:lnTo>
                      <a:pt x="1055143" y="1171157"/>
                    </a:lnTo>
                    <a:cubicBezTo>
                      <a:pt x="1046284" y="1141725"/>
                      <a:pt x="1034854" y="1105815"/>
                      <a:pt x="1020662" y="1065334"/>
                    </a:cubicBezTo>
                    <a:cubicBezTo>
                      <a:pt x="1014471" y="1047618"/>
                      <a:pt x="1007518" y="1028853"/>
                      <a:pt x="1000088" y="1009613"/>
                    </a:cubicBezTo>
                    <a:cubicBezTo>
                      <a:pt x="1006660" y="1005898"/>
                      <a:pt x="1059619" y="975037"/>
                      <a:pt x="1076288" y="951796"/>
                    </a:cubicBezTo>
                    <a:cubicBezTo>
                      <a:pt x="1091433" y="930651"/>
                      <a:pt x="1104863" y="899504"/>
                      <a:pt x="1096672" y="873120"/>
                    </a:cubicBezTo>
                    <a:cubicBezTo>
                      <a:pt x="1089845" y="848482"/>
                      <a:pt x="1064339" y="834042"/>
                      <a:pt x="1039701" y="840868"/>
                    </a:cubicBezTo>
                    <a:cubicBezTo>
                      <a:pt x="1038188" y="841288"/>
                      <a:pt x="1036698" y="841783"/>
                      <a:pt x="1035235" y="842354"/>
                    </a:cubicBezTo>
                    <a:cubicBezTo>
                      <a:pt x="999326" y="857689"/>
                      <a:pt x="985039" y="926555"/>
                      <a:pt x="988182" y="961226"/>
                    </a:cubicBezTo>
                    <a:cubicBezTo>
                      <a:pt x="988182" y="963321"/>
                      <a:pt x="992944" y="985324"/>
                      <a:pt x="995992" y="999326"/>
                    </a:cubicBezTo>
                    <a:cubicBezTo>
                      <a:pt x="992944" y="991420"/>
                      <a:pt x="990087" y="983800"/>
                      <a:pt x="986467" y="975799"/>
                    </a:cubicBezTo>
                    <a:cubicBezTo>
                      <a:pt x="980181" y="959797"/>
                      <a:pt x="973418" y="944081"/>
                      <a:pt x="966274" y="927126"/>
                    </a:cubicBezTo>
                    <a:cubicBezTo>
                      <a:pt x="962464" y="919030"/>
                      <a:pt x="958750" y="910934"/>
                      <a:pt x="954844" y="902742"/>
                    </a:cubicBezTo>
                    <a:cubicBezTo>
                      <a:pt x="950939" y="894551"/>
                      <a:pt x="946367" y="886264"/>
                      <a:pt x="942081" y="877882"/>
                    </a:cubicBezTo>
                    <a:cubicBezTo>
                      <a:pt x="931889" y="858832"/>
                      <a:pt x="920554" y="839782"/>
                      <a:pt x="908648" y="820732"/>
                    </a:cubicBezTo>
                    <a:cubicBezTo>
                      <a:pt x="922650" y="815208"/>
                      <a:pt x="971894" y="794824"/>
                      <a:pt x="990182" y="776155"/>
                    </a:cubicBezTo>
                    <a:cubicBezTo>
                      <a:pt x="1008470" y="757486"/>
                      <a:pt x="1026377" y="728530"/>
                      <a:pt x="1022186" y="701574"/>
                    </a:cubicBezTo>
                    <a:cubicBezTo>
                      <a:pt x="1019293" y="676278"/>
                      <a:pt x="996442" y="658117"/>
                      <a:pt x="971146" y="661010"/>
                    </a:cubicBezTo>
                    <a:cubicBezTo>
                      <a:pt x="969476" y="661201"/>
                      <a:pt x="967818" y="661483"/>
                      <a:pt x="966179" y="661855"/>
                    </a:cubicBezTo>
                    <a:cubicBezTo>
                      <a:pt x="928079" y="671380"/>
                      <a:pt x="903790" y="737484"/>
                      <a:pt x="901695" y="772250"/>
                    </a:cubicBezTo>
                    <a:cubicBezTo>
                      <a:pt x="901695" y="774345"/>
                      <a:pt x="902838" y="799491"/>
                      <a:pt x="903790" y="813303"/>
                    </a:cubicBezTo>
                    <a:cubicBezTo>
                      <a:pt x="896551" y="802063"/>
                      <a:pt x="889408" y="790824"/>
                      <a:pt x="881788" y="779679"/>
                    </a:cubicBezTo>
                    <a:cubicBezTo>
                      <a:pt x="859690" y="747580"/>
                      <a:pt x="836258" y="715767"/>
                      <a:pt x="813112" y="683953"/>
                    </a:cubicBezTo>
                    <a:cubicBezTo>
                      <a:pt x="805969" y="674428"/>
                      <a:pt x="799015" y="664427"/>
                      <a:pt x="792062" y="654616"/>
                    </a:cubicBezTo>
                    <a:cubicBezTo>
                      <a:pt x="797015" y="652711"/>
                      <a:pt x="856070" y="629756"/>
                      <a:pt x="876549" y="608896"/>
                    </a:cubicBezTo>
                    <a:cubicBezTo>
                      <a:pt x="894742" y="589846"/>
                      <a:pt x="912744" y="561271"/>
                      <a:pt x="908648" y="534220"/>
                    </a:cubicBezTo>
                    <a:cubicBezTo>
                      <a:pt x="905703" y="508877"/>
                      <a:pt x="882770" y="490721"/>
                      <a:pt x="857427" y="493666"/>
                    </a:cubicBezTo>
                    <a:cubicBezTo>
                      <a:pt x="855786" y="493857"/>
                      <a:pt x="854157" y="494136"/>
                      <a:pt x="852546" y="494501"/>
                    </a:cubicBezTo>
                    <a:cubicBezTo>
                      <a:pt x="814446" y="504026"/>
                      <a:pt x="790157" y="570129"/>
                      <a:pt x="788062" y="604896"/>
                    </a:cubicBezTo>
                    <a:cubicBezTo>
                      <a:pt x="788062" y="607563"/>
                      <a:pt x="789776" y="643662"/>
                      <a:pt x="790729" y="652521"/>
                    </a:cubicBezTo>
                    <a:cubicBezTo>
                      <a:pt x="775298" y="630899"/>
                      <a:pt x="760153" y="609277"/>
                      <a:pt x="746056" y="587370"/>
                    </a:cubicBezTo>
                    <a:cubicBezTo>
                      <a:pt x="726837" y="557905"/>
                      <a:pt x="709591" y="527199"/>
                      <a:pt x="694431" y="495453"/>
                    </a:cubicBezTo>
                    <a:cubicBezTo>
                      <a:pt x="696717" y="494596"/>
                      <a:pt x="758439" y="470879"/>
                      <a:pt x="779394" y="449448"/>
                    </a:cubicBezTo>
                    <a:cubicBezTo>
                      <a:pt x="797587" y="430398"/>
                      <a:pt x="815589" y="401823"/>
                      <a:pt x="811493" y="374867"/>
                    </a:cubicBezTo>
                    <a:cubicBezTo>
                      <a:pt x="808600" y="349571"/>
                      <a:pt x="785748" y="331410"/>
                      <a:pt x="760452" y="334303"/>
                    </a:cubicBezTo>
                    <a:cubicBezTo>
                      <a:pt x="758783" y="334494"/>
                      <a:pt x="757125" y="334775"/>
                      <a:pt x="755486" y="335148"/>
                    </a:cubicBezTo>
                    <a:cubicBezTo>
                      <a:pt x="717386" y="344673"/>
                      <a:pt x="693097" y="410776"/>
                      <a:pt x="691002" y="445542"/>
                    </a:cubicBezTo>
                    <a:cubicBezTo>
                      <a:pt x="691002" y="447828"/>
                      <a:pt x="692240" y="475356"/>
                      <a:pt x="693193" y="488405"/>
                    </a:cubicBezTo>
                    <a:lnTo>
                      <a:pt x="691097" y="488976"/>
                    </a:lnTo>
                    <a:cubicBezTo>
                      <a:pt x="676606" y="456651"/>
                      <a:pt x="665065" y="423081"/>
                      <a:pt x="656617" y="388678"/>
                    </a:cubicBezTo>
                    <a:cubicBezTo>
                      <a:pt x="651759" y="369628"/>
                      <a:pt x="648139" y="351436"/>
                      <a:pt x="644996" y="333624"/>
                    </a:cubicBezTo>
                    <a:cubicBezTo>
                      <a:pt x="656902" y="330385"/>
                      <a:pt x="711671" y="315050"/>
                      <a:pt x="732436" y="297810"/>
                    </a:cubicBezTo>
                    <a:cubicBezTo>
                      <a:pt x="753200" y="280569"/>
                      <a:pt x="773584" y="254661"/>
                      <a:pt x="772536" y="227134"/>
                    </a:cubicBezTo>
                    <a:cubicBezTo>
                      <a:pt x="772326" y="201569"/>
                      <a:pt x="751431" y="181014"/>
                      <a:pt x="725866" y="181224"/>
                    </a:cubicBezTo>
                    <a:cubicBezTo>
                      <a:pt x="724274" y="181237"/>
                      <a:pt x="722683" y="181333"/>
                      <a:pt x="721101" y="181509"/>
                    </a:cubicBezTo>
                    <a:cubicBezTo>
                      <a:pt x="682525" y="186939"/>
                      <a:pt x="650806" y="249804"/>
                      <a:pt x="644901" y="284189"/>
                    </a:cubicBezTo>
                    <a:cubicBezTo>
                      <a:pt x="644901" y="285999"/>
                      <a:pt x="643377" y="305334"/>
                      <a:pt x="642710" y="319431"/>
                    </a:cubicBezTo>
                    <a:cubicBezTo>
                      <a:pt x="641472" y="311335"/>
                      <a:pt x="639948" y="303048"/>
                      <a:pt x="638900" y="295238"/>
                    </a:cubicBezTo>
                    <a:cubicBezTo>
                      <a:pt x="634804" y="265996"/>
                      <a:pt x="632804" y="239040"/>
                      <a:pt x="631185" y="215132"/>
                    </a:cubicBezTo>
                    <a:cubicBezTo>
                      <a:pt x="630423" y="201512"/>
                      <a:pt x="630042" y="189129"/>
                      <a:pt x="629756" y="177604"/>
                    </a:cubicBezTo>
                    <a:cubicBezTo>
                      <a:pt x="639757" y="168079"/>
                      <a:pt x="679953" y="129979"/>
                      <a:pt x="690430" y="105881"/>
                    </a:cubicBezTo>
                    <a:cubicBezTo>
                      <a:pt x="700908" y="81782"/>
                      <a:pt x="707099" y="48731"/>
                      <a:pt x="693478" y="24728"/>
                    </a:cubicBezTo>
                    <a:cubicBezTo>
                      <a:pt x="681616" y="2139"/>
                      <a:pt x="653689" y="-6556"/>
                      <a:pt x="631101" y="5306"/>
                    </a:cubicBezTo>
                    <a:cubicBezTo>
                      <a:pt x="629623" y="6082"/>
                      <a:pt x="628188" y="6937"/>
                      <a:pt x="626803" y="7868"/>
                    </a:cubicBezTo>
                    <a:cubicBezTo>
                      <a:pt x="594990" y="30538"/>
                      <a:pt x="595847" y="100928"/>
                      <a:pt x="606420" y="134170"/>
                    </a:cubicBezTo>
                    <a:cubicBezTo>
                      <a:pt x="607372" y="137028"/>
                      <a:pt x="626708" y="180271"/>
                      <a:pt x="627280" y="179795"/>
                    </a:cubicBezTo>
                    <a:lnTo>
                      <a:pt x="627851" y="179223"/>
                    </a:lnTo>
                    <a:cubicBezTo>
                      <a:pt x="627851" y="190272"/>
                      <a:pt x="627851" y="202179"/>
                      <a:pt x="628613" y="215228"/>
                    </a:cubicBezTo>
                    <a:cubicBezTo>
                      <a:pt x="629661" y="239231"/>
                      <a:pt x="630994" y="266377"/>
                      <a:pt x="634519" y="295809"/>
                    </a:cubicBezTo>
                    <a:cubicBezTo>
                      <a:pt x="637955" y="327522"/>
                      <a:pt x="643234" y="359008"/>
                      <a:pt x="650330" y="390107"/>
                    </a:cubicBezTo>
                    <a:cubicBezTo>
                      <a:pt x="658105" y="425020"/>
                      <a:pt x="669008" y="459162"/>
                      <a:pt x="682906" y="492119"/>
                    </a:cubicBezTo>
                    <a:lnTo>
                      <a:pt x="683477" y="493263"/>
                    </a:lnTo>
                    <a:cubicBezTo>
                      <a:pt x="676048" y="484595"/>
                      <a:pt x="654426" y="461068"/>
                      <a:pt x="652521" y="459449"/>
                    </a:cubicBezTo>
                    <a:cubicBezTo>
                      <a:pt x="626232" y="436589"/>
                      <a:pt x="561938" y="407919"/>
                      <a:pt x="528696" y="428112"/>
                    </a:cubicBezTo>
                    <a:cubicBezTo>
                      <a:pt x="507261" y="441852"/>
                      <a:pt x="501022" y="470367"/>
                      <a:pt x="514762" y="491802"/>
                    </a:cubicBezTo>
                    <a:cubicBezTo>
                      <a:pt x="515679" y="493232"/>
                      <a:pt x="516674" y="494610"/>
                      <a:pt x="517742" y="495930"/>
                    </a:cubicBezTo>
                    <a:cubicBezTo>
                      <a:pt x="534316" y="517932"/>
                      <a:pt x="567367" y="525267"/>
                      <a:pt x="593466" y="525362"/>
                    </a:cubicBezTo>
                    <a:cubicBezTo>
                      <a:pt x="622803" y="525362"/>
                      <a:pt x="680715" y="499168"/>
                      <a:pt x="685382" y="496787"/>
                    </a:cubicBezTo>
                    <a:cubicBezTo>
                      <a:pt x="700299" y="529992"/>
                      <a:pt x="717419" y="562163"/>
                      <a:pt x="736627" y="593084"/>
                    </a:cubicBezTo>
                    <a:cubicBezTo>
                      <a:pt x="747676" y="611087"/>
                      <a:pt x="759391" y="628994"/>
                      <a:pt x="771393" y="646711"/>
                    </a:cubicBezTo>
                    <a:cubicBezTo>
                      <a:pt x="764725" y="639471"/>
                      <a:pt x="758725" y="632994"/>
                      <a:pt x="757772" y="632137"/>
                    </a:cubicBezTo>
                    <a:cubicBezTo>
                      <a:pt x="731483" y="609372"/>
                      <a:pt x="667189" y="580607"/>
                      <a:pt x="633947" y="600800"/>
                    </a:cubicBezTo>
                    <a:cubicBezTo>
                      <a:pt x="612512" y="614540"/>
                      <a:pt x="606274" y="643055"/>
                      <a:pt x="620014" y="664490"/>
                    </a:cubicBezTo>
                    <a:cubicBezTo>
                      <a:pt x="620930" y="665920"/>
                      <a:pt x="621925" y="667298"/>
                      <a:pt x="622993" y="668618"/>
                    </a:cubicBezTo>
                    <a:cubicBezTo>
                      <a:pt x="639472" y="690716"/>
                      <a:pt x="672619" y="697955"/>
                      <a:pt x="698717" y="698050"/>
                    </a:cubicBezTo>
                    <a:cubicBezTo>
                      <a:pt x="724816" y="698145"/>
                      <a:pt x="774917" y="676714"/>
                      <a:pt x="788062" y="670904"/>
                    </a:cubicBezTo>
                    <a:cubicBezTo>
                      <a:pt x="792729" y="677667"/>
                      <a:pt x="797587" y="684524"/>
                      <a:pt x="802063" y="691287"/>
                    </a:cubicBezTo>
                    <a:cubicBezTo>
                      <a:pt x="824542" y="723577"/>
                      <a:pt x="847117" y="755867"/>
                      <a:pt x="868738" y="788061"/>
                    </a:cubicBezTo>
                    <a:cubicBezTo>
                      <a:pt x="876263" y="799491"/>
                      <a:pt x="883216" y="810921"/>
                      <a:pt x="890170" y="822351"/>
                    </a:cubicBezTo>
                    <a:cubicBezTo>
                      <a:pt x="884264" y="815874"/>
                      <a:pt x="879216" y="810540"/>
                      <a:pt x="878359" y="809778"/>
                    </a:cubicBezTo>
                    <a:cubicBezTo>
                      <a:pt x="852070" y="786918"/>
                      <a:pt x="787776" y="758248"/>
                      <a:pt x="754534" y="778441"/>
                    </a:cubicBezTo>
                    <a:cubicBezTo>
                      <a:pt x="733121" y="792216"/>
                      <a:pt x="726928" y="820741"/>
                      <a:pt x="740703" y="842154"/>
                    </a:cubicBezTo>
                    <a:cubicBezTo>
                      <a:pt x="741618" y="843576"/>
                      <a:pt x="742610" y="844946"/>
                      <a:pt x="743675" y="846259"/>
                    </a:cubicBezTo>
                    <a:cubicBezTo>
                      <a:pt x="760153" y="868262"/>
                      <a:pt x="793300" y="875596"/>
                      <a:pt x="819304" y="875691"/>
                    </a:cubicBezTo>
                    <a:cubicBezTo>
                      <a:pt x="845307" y="875787"/>
                      <a:pt x="890741" y="856641"/>
                      <a:pt x="906362" y="849593"/>
                    </a:cubicBezTo>
                    <a:cubicBezTo>
                      <a:pt x="913220" y="861499"/>
                      <a:pt x="920078" y="873405"/>
                      <a:pt x="926079" y="885312"/>
                    </a:cubicBezTo>
                    <a:cubicBezTo>
                      <a:pt x="930079" y="893503"/>
                      <a:pt x="934461" y="901123"/>
                      <a:pt x="937890" y="909600"/>
                    </a:cubicBezTo>
                    <a:cubicBezTo>
                      <a:pt x="941319" y="918078"/>
                      <a:pt x="945224" y="926174"/>
                      <a:pt x="948748" y="934270"/>
                    </a:cubicBezTo>
                    <a:cubicBezTo>
                      <a:pt x="955130" y="950272"/>
                      <a:pt x="961702" y="966655"/>
                      <a:pt x="967798" y="982371"/>
                    </a:cubicBezTo>
                    <a:cubicBezTo>
                      <a:pt x="971894" y="993230"/>
                      <a:pt x="975609" y="1003707"/>
                      <a:pt x="979324" y="1014185"/>
                    </a:cubicBezTo>
                    <a:cubicBezTo>
                      <a:pt x="972085" y="1002755"/>
                      <a:pt x="957226" y="980752"/>
                      <a:pt x="955797" y="979038"/>
                    </a:cubicBezTo>
                    <a:cubicBezTo>
                      <a:pt x="935040" y="956382"/>
                      <a:pt x="908797" y="939455"/>
                      <a:pt x="879597" y="929889"/>
                    </a:cubicBezTo>
                    <a:cubicBezTo>
                      <a:pt x="877428" y="927243"/>
                      <a:pt x="875003" y="924819"/>
                      <a:pt x="872358" y="922649"/>
                    </a:cubicBezTo>
                    <a:cubicBezTo>
                      <a:pt x="853154" y="905852"/>
                      <a:pt x="823970" y="907802"/>
                      <a:pt x="807172" y="927005"/>
                    </a:cubicBezTo>
                    <a:cubicBezTo>
                      <a:pt x="806101" y="928230"/>
                      <a:pt x="805095" y="929510"/>
                      <a:pt x="804159" y="930841"/>
                    </a:cubicBezTo>
                    <a:cubicBezTo>
                      <a:pt x="782632" y="963417"/>
                      <a:pt x="808731" y="1028758"/>
                      <a:pt x="830543" y="1056000"/>
                    </a:cubicBezTo>
                    <a:cubicBezTo>
                      <a:pt x="831781" y="1057619"/>
                      <a:pt x="847688" y="1073430"/>
                      <a:pt x="857880" y="1083241"/>
                    </a:cubicBezTo>
                    <a:lnTo>
                      <a:pt x="836353" y="1069239"/>
                    </a:lnTo>
                    <a:cubicBezTo>
                      <a:pt x="822352" y="1059714"/>
                      <a:pt x="807778" y="1050189"/>
                      <a:pt x="792729" y="1039807"/>
                    </a:cubicBezTo>
                    <a:lnTo>
                      <a:pt x="769774" y="1025710"/>
                    </a:lnTo>
                    <a:cubicBezTo>
                      <a:pt x="762154" y="1020853"/>
                      <a:pt x="753581" y="1016661"/>
                      <a:pt x="745390" y="1012089"/>
                    </a:cubicBezTo>
                    <a:cubicBezTo>
                      <a:pt x="726340" y="1001803"/>
                      <a:pt x="706432" y="992278"/>
                      <a:pt x="686239" y="983514"/>
                    </a:cubicBezTo>
                    <a:cubicBezTo>
                      <a:pt x="694812" y="971227"/>
                      <a:pt x="724339" y="927126"/>
                      <a:pt x="729578" y="901409"/>
                    </a:cubicBezTo>
                    <a:cubicBezTo>
                      <a:pt x="734817" y="875691"/>
                      <a:pt x="733579" y="841973"/>
                      <a:pt x="715195" y="821494"/>
                    </a:cubicBezTo>
                    <a:cubicBezTo>
                      <a:pt x="698752" y="801986"/>
                      <a:pt x="669608" y="799501"/>
                      <a:pt x="650100" y="815945"/>
                    </a:cubicBezTo>
                    <a:cubicBezTo>
                      <a:pt x="648848" y="817000"/>
                      <a:pt x="647653" y="818121"/>
                      <a:pt x="646520" y="819303"/>
                    </a:cubicBezTo>
                    <a:cubicBezTo>
                      <a:pt x="620326" y="847878"/>
                      <a:pt x="636233" y="916744"/>
                      <a:pt x="653569" y="946938"/>
                    </a:cubicBezTo>
                    <a:cubicBezTo>
                      <a:pt x="654712" y="948843"/>
                      <a:pt x="669571" y="969036"/>
                      <a:pt x="678048" y="979990"/>
                    </a:cubicBezTo>
                    <a:cubicBezTo>
                      <a:pt x="665856" y="974656"/>
                      <a:pt x="653664" y="969227"/>
                      <a:pt x="641186" y="964179"/>
                    </a:cubicBezTo>
                    <a:cubicBezTo>
                      <a:pt x="604991" y="949605"/>
                      <a:pt x="567939" y="935604"/>
                      <a:pt x="531077" y="922173"/>
                    </a:cubicBezTo>
                    <a:cubicBezTo>
                      <a:pt x="519742" y="917982"/>
                      <a:pt x="508503" y="913601"/>
                      <a:pt x="497263" y="909315"/>
                    </a:cubicBezTo>
                    <a:cubicBezTo>
                      <a:pt x="500407" y="905028"/>
                      <a:pt x="536983" y="853308"/>
                      <a:pt x="542507" y="824542"/>
                    </a:cubicBezTo>
                    <a:cubicBezTo>
                      <a:pt x="547460" y="799015"/>
                      <a:pt x="546603" y="765106"/>
                      <a:pt x="528124" y="744628"/>
                    </a:cubicBezTo>
                    <a:cubicBezTo>
                      <a:pt x="511681" y="725119"/>
                      <a:pt x="482537" y="722635"/>
                      <a:pt x="463029" y="739078"/>
                    </a:cubicBezTo>
                    <a:cubicBezTo>
                      <a:pt x="461777" y="740134"/>
                      <a:pt x="460582" y="741254"/>
                      <a:pt x="459449" y="742437"/>
                    </a:cubicBezTo>
                    <a:cubicBezTo>
                      <a:pt x="433255" y="771012"/>
                      <a:pt x="449162" y="839878"/>
                      <a:pt x="466593" y="870072"/>
                    </a:cubicBezTo>
                    <a:cubicBezTo>
                      <a:pt x="467831" y="872358"/>
                      <a:pt x="489358" y="901409"/>
                      <a:pt x="495168" y="908172"/>
                    </a:cubicBezTo>
                    <a:cubicBezTo>
                      <a:pt x="470403" y="898647"/>
                      <a:pt x="445828" y="889122"/>
                      <a:pt x="421921" y="878549"/>
                    </a:cubicBezTo>
                    <a:cubicBezTo>
                      <a:pt x="389647" y="864574"/>
                      <a:pt x="358336" y="848473"/>
                      <a:pt x="328195" y="830353"/>
                    </a:cubicBezTo>
                    <a:cubicBezTo>
                      <a:pt x="329623" y="828352"/>
                      <a:pt x="368104" y="774536"/>
                      <a:pt x="373724" y="745104"/>
                    </a:cubicBezTo>
                    <a:cubicBezTo>
                      <a:pt x="378582" y="719577"/>
                      <a:pt x="377725" y="685668"/>
                      <a:pt x="359341" y="665189"/>
                    </a:cubicBezTo>
                    <a:cubicBezTo>
                      <a:pt x="342898" y="645681"/>
                      <a:pt x="313754" y="643196"/>
                      <a:pt x="294246" y="659639"/>
                    </a:cubicBezTo>
                    <a:cubicBezTo>
                      <a:pt x="292994" y="660695"/>
                      <a:pt x="291799" y="661816"/>
                      <a:pt x="290666" y="662998"/>
                    </a:cubicBezTo>
                    <a:cubicBezTo>
                      <a:pt x="264472" y="691573"/>
                      <a:pt x="280379" y="760439"/>
                      <a:pt x="297715" y="790633"/>
                    </a:cubicBezTo>
                    <a:cubicBezTo>
                      <a:pt x="298858" y="792633"/>
                      <a:pt x="315241" y="814827"/>
                      <a:pt x="323337" y="825209"/>
                    </a:cubicBezTo>
                    <a:lnTo>
                      <a:pt x="321813" y="826828"/>
                    </a:lnTo>
                    <a:cubicBezTo>
                      <a:pt x="291935" y="807820"/>
                      <a:pt x="263820" y="786176"/>
                      <a:pt x="237802" y="762153"/>
                    </a:cubicBezTo>
                    <a:cubicBezTo>
                      <a:pt x="223229" y="749104"/>
                      <a:pt x="210085" y="735864"/>
                      <a:pt x="197607" y="722624"/>
                    </a:cubicBezTo>
                    <a:cubicBezTo>
                      <a:pt x="205798" y="713099"/>
                      <a:pt x="242755" y="670523"/>
                      <a:pt x="250852" y="644520"/>
                    </a:cubicBezTo>
                    <a:cubicBezTo>
                      <a:pt x="258948" y="618516"/>
                      <a:pt x="261329" y="585846"/>
                      <a:pt x="245327" y="563557"/>
                    </a:cubicBezTo>
                    <a:cubicBezTo>
                      <a:pt x="231004" y="542380"/>
                      <a:pt x="202226" y="536823"/>
                      <a:pt x="181048" y="551146"/>
                    </a:cubicBezTo>
                    <a:cubicBezTo>
                      <a:pt x="179724" y="552041"/>
                      <a:pt x="178448" y="553005"/>
                      <a:pt x="177223" y="554032"/>
                    </a:cubicBezTo>
                    <a:cubicBezTo>
                      <a:pt x="148077" y="579940"/>
                      <a:pt x="156364" y="649854"/>
                      <a:pt x="170270" y="681762"/>
                    </a:cubicBezTo>
                    <a:cubicBezTo>
                      <a:pt x="171032" y="683477"/>
                      <a:pt x="180748" y="700241"/>
                      <a:pt x="187987" y="712338"/>
                    </a:cubicBezTo>
                    <a:cubicBezTo>
                      <a:pt x="182462" y="706337"/>
                      <a:pt x="176652" y="700241"/>
                      <a:pt x="171413" y="694336"/>
                    </a:cubicBezTo>
                    <a:cubicBezTo>
                      <a:pt x="152363" y="672237"/>
                      <a:pt x="135313" y="650806"/>
                      <a:pt x="120835" y="631661"/>
                    </a:cubicBezTo>
                    <a:cubicBezTo>
                      <a:pt x="112644" y="620707"/>
                      <a:pt x="105500" y="610706"/>
                      <a:pt x="98833" y="601276"/>
                    </a:cubicBezTo>
                    <a:cubicBezTo>
                      <a:pt x="102166" y="587941"/>
                      <a:pt x="114739" y="534125"/>
                      <a:pt x="109977" y="507931"/>
                    </a:cubicBezTo>
                    <a:cubicBezTo>
                      <a:pt x="105214" y="481737"/>
                      <a:pt x="92260" y="450781"/>
                      <a:pt x="67686" y="438589"/>
                    </a:cubicBezTo>
                    <a:cubicBezTo>
                      <a:pt x="45376" y="426321"/>
                      <a:pt x="17344" y="434462"/>
                      <a:pt x="5076" y="456772"/>
                    </a:cubicBezTo>
                    <a:cubicBezTo>
                      <a:pt x="4276" y="458228"/>
                      <a:pt x="3555" y="459725"/>
                      <a:pt x="2916" y="461259"/>
                    </a:cubicBezTo>
                    <a:cubicBezTo>
                      <a:pt x="-11086" y="497644"/>
                      <a:pt x="28443" y="555842"/>
                      <a:pt x="55494" y="577749"/>
                    </a:cubicBezTo>
                    <a:cubicBezTo>
                      <a:pt x="57875" y="579654"/>
                      <a:pt x="97880" y="604991"/>
                      <a:pt x="98071" y="604324"/>
                    </a:cubicBezTo>
                    <a:cubicBezTo>
                      <a:pt x="98091" y="604039"/>
                      <a:pt x="98091" y="603752"/>
                      <a:pt x="98071" y="603467"/>
                    </a:cubicBezTo>
                    <a:cubicBezTo>
                      <a:pt x="104262" y="612992"/>
                      <a:pt x="111025" y="622517"/>
                      <a:pt x="118549" y="633185"/>
                    </a:cubicBezTo>
                    <a:cubicBezTo>
                      <a:pt x="132646" y="652235"/>
                      <a:pt x="148839" y="674523"/>
                      <a:pt x="167984" y="697098"/>
                    </a:cubicBezTo>
                    <a:cubicBezTo>
                      <a:pt x="188374" y="721664"/>
                      <a:pt x="210159" y="745039"/>
                      <a:pt x="233230" y="767106"/>
                    </a:cubicBezTo>
                    <a:cubicBezTo>
                      <a:pt x="258997" y="791738"/>
                      <a:pt x="286887" y="814050"/>
                      <a:pt x="316574" y="833781"/>
                    </a:cubicBezTo>
                    <a:lnTo>
                      <a:pt x="317717" y="834448"/>
                    </a:lnTo>
                    <a:cubicBezTo>
                      <a:pt x="306763" y="831305"/>
                      <a:pt x="275712" y="823590"/>
                      <a:pt x="273235" y="823304"/>
                    </a:cubicBezTo>
                    <a:cubicBezTo>
                      <a:pt x="238660" y="818732"/>
                      <a:pt x="169318" y="830257"/>
                      <a:pt x="152554" y="865499"/>
                    </a:cubicBezTo>
                    <a:cubicBezTo>
                      <a:pt x="142301" y="888862"/>
                      <a:pt x="152928" y="916113"/>
                      <a:pt x="176291" y="926366"/>
                    </a:cubicBezTo>
                    <a:cubicBezTo>
                      <a:pt x="177868" y="927059"/>
                      <a:pt x="179484" y="927662"/>
                      <a:pt x="181129" y="928174"/>
                    </a:cubicBezTo>
                    <a:cubicBezTo>
                      <a:pt x="207132" y="937509"/>
                      <a:pt x="238755" y="925412"/>
                      <a:pt x="260472" y="911029"/>
                    </a:cubicBezTo>
                    <a:close/>
                  </a:path>
                </a:pathLst>
              </a:custGeom>
              <a:solidFill>
                <a:srgbClr val="9C9C9C"/>
              </a:solidFill>
              <a:ln w="9525" cap="flat">
                <a:noFill/>
                <a:prstDash val="solid"/>
                <a:miter/>
              </a:ln>
            </p:spPr>
            <p:txBody>
              <a:bodyPr rtlCol="0" anchor="ctr"/>
              <a:lstStyle/>
              <a:p>
                <a:pPr defTabSz="685800">
                  <a:buClrTx/>
                  <a:defRPr/>
                </a:pPr>
                <a:endParaRPr lang="en-US" sz="1350" kern="1200" dirty="0">
                  <a:solidFill>
                    <a:prstClr val="black"/>
                  </a:solidFill>
                  <a:latin typeface="Calibri" panose="020F0502020204030204" pitchFamily="34" charset="0"/>
                  <a:ea typeface="+mn-ea"/>
                  <a:cs typeface="+mn-cs"/>
                </a:endParaRPr>
              </a:p>
            </p:txBody>
          </p:sp>
          <p:sp>
            <p:nvSpPr>
              <p:cNvPr id="64" name="Freeform: Shape 63"/>
              <p:cNvSpPr/>
              <p:nvPr/>
            </p:nvSpPr>
            <p:spPr>
              <a:xfrm>
                <a:off x="2904513" y="2796182"/>
                <a:ext cx="138324" cy="227271"/>
              </a:xfrm>
              <a:custGeom>
                <a:avLst/>
                <a:gdLst>
                  <a:gd name="connsiteX0" fmla="*/ 23047 w 138324"/>
                  <a:gd name="connsiteY0" fmla="*/ 143165 h 227271"/>
                  <a:gd name="connsiteX1" fmla="*/ 116964 w 138324"/>
                  <a:gd name="connsiteY1" fmla="*/ 227271 h 227271"/>
                  <a:gd name="connsiteX2" fmla="*/ 136014 w 138324"/>
                  <a:gd name="connsiteY2" fmla="*/ 164978 h 227271"/>
                  <a:gd name="connsiteX3" fmla="*/ 88389 w 138324"/>
                  <a:gd name="connsiteY3" fmla="*/ 6196 h 227271"/>
                  <a:gd name="connsiteX4" fmla="*/ 8153 w 138324"/>
                  <a:gd name="connsiteY4" fmla="*/ 33419 h 227271"/>
                  <a:gd name="connsiteX5" fmla="*/ 5617 w 138324"/>
                  <a:gd name="connsiteY5" fmla="*/ 39343 h 227271"/>
                  <a:gd name="connsiteX6" fmla="*/ 23047 w 138324"/>
                  <a:gd name="connsiteY6" fmla="*/ 143165 h 227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24" h="227271">
                    <a:moveTo>
                      <a:pt x="23047" y="143165"/>
                    </a:moveTo>
                    <a:cubicBezTo>
                      <a:pt x="43431" y="177265"/>
                      <a:pt x="116869" y="227271"/>
                      <a:pt x="116964" y="227271"/>
                    </a:cubicBezTo>
                    <a:cubicBezTo>
                      <a:pt x="117059" y="227271"/>
                      <a:pt x="135252" y="168883"/>
                      <a:pt x="136014" y="164978"/>
                    </a:cubicBezTo>
                    <a:cubicBezTo>
                      <a:pt x="143824" y="120496"/>
                      <a:pt x="132775" y="29818"/>
                      <a:pt x="88389" y="6196"/>
                    </a:cubicBezTo>
                    <a:cubicBezTo>
                      <a:pt x="58715" y="-8443"/>
                      <a:pt x="22792" y="3745"/>
                      <a:pt x="8153" y="33419"/>
                    </a:cubicBezTo>
                    <a:cubicBezTo>
                      <a:pt x="7202" y="35347"/>
                      <a:pt x="6355" y="37324"/>
                      <a:pt x="5617" y="39343"/>
                    </a:cubicBezTo>
                    <a:cubicBezTo>
                      <a:pt x="-8195" y="72490"/>
                      <a:pt x="5712" y="114209"/>
                      <a:pt x="23047" y="143165"/>
                    </a:cubicBezTo>
                    <a:close/>
                  </a:path>
                </a:pathLst>
              </a:custGeom>
              <a:solidFill>
                <a:srgbClr val="9C9C9C"/>
              </a:solidFill>
              <a:ln w="9525" cap="flat">
                <a:noFill/>
                <a:prstDash val="solid"/>
                <a:miter/>
              </a:ln>
            </p:spPr>
            <p:txBody>
              <a:bodyPr rtlCol="0" anchor="ctr"/>
              <a:lstStyle/>
              <a:p>
                <a:pPr defTabSz="685800">
                  <a:buClrTx/>
                  <a:defRPr/>
                </a:pPr>
                <a:endParaRPr lang="en-US" sz="1350" kern="1200" dirty="0">
                  <a:solidFill>
                    <a:prstClr val="black"/>
                  </a:solidFill>
                  <a:latin typeface="Calibri" panose="020F0502020204030204" pitchFamily="34" charset="0"/>
                  <a:ea typeface="+mn-ea"/>
                  <a:cs typeface="+mn-cs"/>
                </a:endParaRPr>
              </a:p>
            </p:txBody>
          </p:sp>
          <p:sp>
            <p:nvSpPr>
              <p:cNvPr id="65" name="Freeform: Shape 64"/>
              <p:cNvSpPr/>
              <p:nvPr/>
            </p:nvSpPr>
            <p:spPr>
              <a:xfrm>
                <a:off x="3615767" y="3247658"/>
                <a:ext cx="137188" cy="230246"/>
              </a:xfrm>
              <a:custGeom>
                <a:avLst/>
                <a:gdLst>
                  <a:gd name="connsiteX0" fmla="*/ 31979 w 137188"/>
                  <a:gd name="connsiteY0" fmla="*/ 230233 h 230246"/>
                  <a:gd name="connsiteX1" fmla="*/ 82176 w 137188"/>
                  <a:gd name="connsiteY1" fmla="*/ 188704 h 230246"/>
                  <a:gd name="connsiteX2" fmla="*/ 129801 w 137188"/>
                  <a:gd name="connsiteY2" fmla="*/ 29732 h 230246"/>
                  <a:gd name="connsiteX3" fmla="*/ 47861 w 137188"/>
                  <a:gd name="connsiteY3" fmla="*/ 8172 h 230246"/>
                  <a:gd name="connsiteX4" fmla="*/ 42457 w 137188"/>
                  <a:gd name="connsiteY4" fmla="*/ 11730 h 230246"/>
                  <a:gd name="connsiteX5" fmla="*/ 70 w 137188"/>
                  <a:gd name="connsiteY5" fmla="*/ 108218 h 230246"/>
                  <a:gd name="connsiteX6" fmla="*/ 31979 w 137188"/>
                  <a:gd name="connsiteY6" fmla="*/ 230233 h 230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88" h="230246">
                    <a:moveTo>
                      <a:pt x="31979" y="230233"/>
                    </a:moveTo>
                    <a:cubicBezTo>
                      <a:pt x="31979" y="231090"/>
                      <a:pt x="79604" y="191562"/>
                      <a:pt x="82176" y="188704"/>
                    </a:cubicBezTo>
                    <a:cubicBezTo>
                      <a:pt x="113322" y="155843"/>
                      <a:pt x="154089" y="74404"/>
                      <a:pt x="129801" y="29732"/>
                    </a:cubicBezTo>
                    <a:cubicBezTo>
                      <a:pt x="113127" y="1151"/>
                      <a:pt x="76442" y="-8501"/>
                      <a:pt x="47861" y="8172"/>
                    </a:cubicBezTo>
                    <a:cubicBezTo>
                      <a:pt x="45997" y="9260"/>
                      <a:pt x="44193" y="10447"/>
                      <a:pt x="42457" y="11730"/>
                    </a:cubicBezTo>
                    <a:cubicBezTo>
                      <a:pt x="13024" y="32018"/>
                      <a:pt x="1689" y="74499"/>
                      <a:pt x="70" y="108218"/>
                    </a:cubicBezTo>
                    <a:cubicBezTo>
                      <a:pt x="-1739" y="147842"/>
                      <a:pt x="31979" y="230138"/>
                      <a:pt x="31979" y="230233"/>
                    </a:cubicBezTo>
                    <a:close/>
                  </a:path>
                </a:pathLst>
              </a:custGeom>
              <a:solidFill>
                <a:srgbClr val="9C9C9C"/>
              </a:solidFill>
              <a:ln w="9525" cap="flat">
                <a:noFill/>
                <a:prstDash val="solid"/>
                <a:miter/>
              </a:ln>
            </p:spPr>
            <p:txBody>
              <a:bodyPr rtlCol="0" anchor="ctr"/>
              <a:lstStyle/>
              <a:p>
                <a:pPr defTabSz="685800">
                  <a:buClrTx/>
                  <a:defRPr/>
                </a:pPr>
                <a:endParaRPr lang="en-US" sz="1350" kern="1200" dirty="0">
                  <a:solidFill>
                    <a:prstClr val="black"/>
                  </a:solidFill>
                  <a:latin typeface="Calibri" panose="020F0502020204030204" pitchFamily="34" charset="0"/>
                  <a:ea typeface="+mn-ea"/>
                  <a:cs typeface="+mn-cs"/>
                </a:endParaRPr>
              </a:p>
            </p:txBody>
          </p:sp>
          <p:sp>
            <p:nvSpPr>
              <p:cNvPr id="66" name="Freeform: Shape 65"/>
              <p:cNvSpPr/>
              <p:nvPr/>
            </p:nvSpPr>
            <p:spPr>
              <a:xfrm>
                <a:off x="2587563" y="2710586"/>
                <a:ext cx="1481950" cy="1535210"/>
              </a:xfrm>
              <a:custGeom>
                <a:avLst/>
                <a:gdLst>
                  <a:gd name="connsiteX0" fmla="*/ 215315 w 1481950"/>
                  <a:gd name="connsiteY0" fmla="*/ 456123 h 1535210"/>
                  <a:gd name="connsiteX1" fmla="*/ 326948 w 1481950"/>
                  <a:gd name="connsiteY1" fmla="*/ 512035 h 1535210"/>
                  <a:gd name="connsiteX2" fmla="*/ 288848 w 1481950"/>
                  <a:gd name="connsiteY2" fmla="*/ 648338 h 1535210"/>
                  <a:gd name="connsiteX3" fmla="*/ 273322 w 1481950"/>
                  <a:gd name="connsiteY3" fmla="*/ 729967 h 1535210"/>
                  <a:gd name="connsiteX4" fmla="*/ 273322 w 1481950"/>
                  <a:gd name="connsiteY4" fmla="*/ 703964 h 1535210"/>
                  <a:gd name="connsiteX5" fmla="*/ 185121 w 1481950"/>
                  <a:gd name="connsiteY5" fmla="*/ 563470 h 1535210"/>
                  <a:gd name="connsiteX6" fmla="*/ 114864 w 1481950"/>
                  <a:gd name="connsiteY6" fmla="*/ 610831 h 1535210"/>
                  <a:gd name="connsiteX7" fmla="*/ 113969 w 1481950"/>
                  <a:gd name="connsiteY7" fmla="*/ 617286 h 1535210"/>
                  <a:gd name="connsiteX8" fmla="*/ 158736 w 1481950"/>
                  <a:gd name="connsiteY8" fmla="*/ 712536 h 1535210"/>
                  <a:gd name="connsiteX9" fmla="*/ 266940 w 1481950"/>
                  <a:gd name="connsiteY9" fmla="*/ 767305 h 1535210"/>
                  <a:gd name="connsiteX10" fmla="*/ 261797 w 1481950"/>
                  <a:gd name="connsiteY10" fmla="*/ 798833 h 1535210"/>
                  <a:gd name="connsiteX11" fmla="*/ 237222 w 1481950"/>
                  <a:gd name="connsiteY11" fmla="*/ 949233 h 1535210"/>
                  <a:gd name="connsiteX12" fmla="*/ 226554 w 1481950"/>
                  <a:gd name="connsiteY12" fmla="*/ 1000668 h 1535210"/>
                  <a:gd name="connsiteX13" fmla="*/ 226554 w 1481950"/>
                  <a:gd name="connsiteY13" fmla="*/ 978189 h 1535210"/>
                  <a:gd name="connsiteX14" fmla="*/ 138353 w 1481950"/>
                  <a:gd name="connsiteY14" fmla="*/ 837600 h 1535210"/>
                  <a:gd name="connsiteX15" fmla="*/ 68178 w 1481950"/>
                  <a:gd name="connsiteY15" fmla="*/ 885081 h 1535210"/>
                  <a:gd name="connsiteX16" fmla="*/ 67296 w 1481950"/>
                  <a:gd name="connsiteY16" fmla="*/ 891511 h 1535210"/>
                  <a:gd name="connsiteX17" fmla="*/ 111969 w 1481950"/>
                  <a:gd name="connsiteY17" fmla="*/ 986761 h 1535210"/>
                  <a:gd name="connsiteX18" fmla="*/ 216744 w 1481950"/>
                  <a:gd name="connsiteY18" fmla="*/ 1040292 h 1535210"/>
                  <a:gd name="connsiteX19" fmla="*/ 203218 w 1481950"/>
                  <a:gd name="connsiteY19" fmla="*/ 1091536 h 1535210"/>
                  <a:gd name="connsiteX20" fmla="*/ 192550 w 1481950"/>
                  <a:gd name="connsiteY20" fmla="*/ 1124969 h 1535210"/>
                  <a:gd name="connsiteX21" fmla="*/ 180549 w 1481950"/>
                  <a:gd name="connsiteY21" fmla="*/ 1157830 h 1535210"/>
                  <a:gd name="connsiteX22" fmla="*/ 155117 w 1481950"/>
                  <a:gd name="connsiteY22" fmla="*/ 1219743 h 1535210"/>
                  <a:gd name="connsiteX23" fmla="*/ 137401 w 1481950"/>
                  <a:gd name="connsiteY23" fmla="*/ 1259938 h 1535210"/>
                  <a:gd name="connsiteX24" fmla="*/ 146926 w 1481950"/>
                  <a:gd name="connsiteY24" fmla="*/ 1205932 h 1535210"/>
                  <a:gd name="connsiteX25" fmla="*/ 81012 w 1481950"/>
                  <a:gd name="connsiteY25" fmla="*/ 1053532 h 1535210"/>
                  <a:gd name="connsiteX26" fmla="*/ 4400 w 1481950"/>
                  <a:gd name="connsiteY26" fmla="*/ 1089718 h 1535210"/>
                  <a:gd name="connsiteX27" fmla="*/ 2527 w 1481950"/>
                  <a:gd name="connsiteY27" fmla="*/ 1096013 h 1535210"/>
                  <a:gd name="connsiteX28" fmla="*/ 32244 w 1481950"/>
                  <a:gd name="connsiteY28" fmla="*/ 1197073 h 1535210"/>
                  <a:gd name="connsiteX29" fmla="*/ 133495 w 1481950"/>
                  <a:gd name="connsiteY29" fmla="*/ 1268987 h 1535210"/>
                  <a:gd name="connsiteX30" fmla="*/ 104349 w 1481950"/>
                  <a:gd name="connsiteY30" fmla="*/ 1331852 h 1535210"/>
                  <a:gd name="connsiteX31" fmla="*/ 31006 w 1481950"/>
                  <a:gd name="connsiteY31" fmla="*/ 1475489 h 1535210"/>
                  <a:gd name="connsiteX32" fmla="*/ 58534 w 1481950"/>
                  <a:gd name="connsiteY32" fmla="*/ 1495111 h 1535210"/>
                  <a:gd name="connsiteX33" fmla="*/ 131495 w 1481950"/>
                  <a:gd name="connsiteY33" fmla="*/ 1344520 h 1535210"/>
                  <a:gd name="connsiteX34" fmla="*/ 162356 w 1481950"/>
                  <a:gd name="connsiteY34" fmla="*/ 1273749 h 1535210"/>
                  <a:gd name="connsiteX35" fmla="*/ 237603 w 1481950"/>
                  <a:gd name="connsiteY35" fmla="*/ 1287561 h 1535210"/>
                  <a:gd name="connsiteX36" fmla="*/ 281895 w 1481950"/>
                  <a:gd name="connsiteY36" fmla="*/ 1399194 h 1535210"/>
                  <a:gd name="connsiteX37" fmla="*/ 222840 w 1481950"/>
                  <a:gd name="connsiteY37" fmla="*/ 1435579 h 1535210"/>
                  <a:gd name="connsiteX38" fmla="*/ 84632 w 1481950"/>
                  <a:gd name="connsiteY38" fmla="*/ 1513779 h 1535210"/>
                  <a:gd name="connsiteX39" fmla="*/ 114636 w 1481950"/>
                  <a:gd name="connsiteY39" fmla="*/ 1535211 h 1535210"/>
                  <a:gd name="connsiteX40" fmla="*/ 238461 w 1481950"/>
                  <a:gd name="connsiteY40" fmla="*/ 1461202 h 1535210"/>
                  <a:gd name="connsiteX41" fmla="*/ 303135 w 1481950"/>
                  <a:gd name="connsiteY41" fmla="*/ 1419101 h 1535210"/>
                  <a:gd name="connsiteX42" fmla="*/ 398385 w 1481950"/>
                  <a:gd name="connsiteY42" fmla="*/ 1498920 h 1535210"/>
                  <a:gd name="connsiteX43" fmla="*/ 503732 w 1481950"/>
                  <a:gd name="connsiteY43" fmla="*/ 1502064 h 1535210"/>
                  <a:gd name="connsiteX44" fmla="*/ 528407 w 1481950"/>
                  <a:gd name="connsiteY44" fmla="*/ 1421148 h 1535210"/>
                  <a:gd name="connsiteX45" fmla="*/ 524973 w 1481950"/>
                  <a:gd name="connsiteY45" fmla="*/ 1415482 h 1535210"/>
                  <a:gd name="connsiteX46" fmla="*/ 360952 w 1481950"/>
                  <a:gd name="connsiteY46" fmla="*/ 1390240 h 1535210"/>
                  <a:gd name="connsiteX47" fmla="*/ 315327 w 1481950"/>
                  <a:gd name="connsiteY47" fmla="*/ 1411005 h 1535210"/>
                  <a:gd name="connsiteX48" fmla="*/ 342474 w 1481950"/>
                  <a:gd name="connsiteY48" fmla="*/ 1392621 h 1535210"/>
                  <a:gd name="connsiteX49" fmla="*/ 398195 w 1481950"/>
                  <a:gd name="connsiteY49" fmla="*/ 1353093 h 1535210"/>
                  <a:gd name="connsiteX50" fmla="*/ 425818 w 1481950"/>
                  <a:gd name="connsiteY50" fmla="*/ 1331661 h 1535210"/>
                  <a:gd name="connsiteX51" fmla="*/ 453535 w 1481950"/>
                  <a:gd name="connsiteY51" fmla="*/ 1308325 h 1535210"/>
                  <a:gd name="connsiteX52" fmla="*/ 515734 w 1481950"/>
                  <a:gd name="connsiteY52" fmla="*/ 1249651 h 1535210"/>
                  <a:gd name="connsiteX53" fmla="*/ 595648 w 1481950"/>
                  <a:gd name="connsiteY53" fmla="*/ 1339853 h 1535210"/>
                  <a:gd name="connsiteX54" fmla="*/ 699280 w 1481950"/>
                  <a:gd name="connsiteY54" fmla="*/ 1358903 h 1535210"/>
                  <a:gd name="connsiteX55" fmla="*/ 735961 w 1481950"/>
                  <a:gd name="connsiteY55" fmla="*/ 1282526 h 1535210"/>
                  <a:gd name="connsiteX56" fmla="*/ 733475 w 1481950"/>
                  <a:gd name="connsiteY56" fmla="*/ 1276512 h 1535210"/>
                  <a:gd name="connsiteX57" fmla="*/ 575169 w 1481950"/>
                  <a:gd name="connsiteY57" fmla="*/ 1226696 h 1535210"/>
                  <a:gd name="connsiteX58" fmla="*/ 523830 w 1481950"/>
                  <a:gd name="connsiteY58" fmla="*/ 1241174 h 1535210"/>
                  <a:gd name="connsiteX59" fmla="*/ 559929 w 1481950"/>
                  <a:gd name="connsiteY59" fmla="*/ 1203645 h 1535210"/>
                  <a:gd name="connsiteX60" fmla="*/ 661276 w 1481950"/>
                  <a:gd name="connsiteY60" fmla="*/ 1089345 h 1535210"/>
                  <a:gd name="connsiteX61" fmla="*/ 692327 w 1481950"/>
                  <a:gd name="connsiteY61" fmla="*/ 1054294 h 1535210"/>
                  <a:gd name="connsiteX62" fmla="*/ 774623 w 1481950"/>
                  <a:gd name="connsiteY62" fmla="*/ 1148020 h 1535210"/>
                  <a:gd name="connsiteX63" fmla="*/ 878350 w 1481950"/>
                  <a:gd name="connsiteY63" fmla="*/ 1167070 h 1535210"/>
                  <a:gd name="connsiteX64" fmla="*/ 914921 w 1481950"/>
                  <a:gd name="connsiteY64" fmla="*/ 1090640 h 1535210"/>
                  <a:gd name="connsiteX65" fmla="*/ 912449 w 1481950"/>
                  <a:gd name="connsiteY65" fmla="*/ 1084678 h 1535210"/>
                  <a:gd name="connsiteX66" fmla="*/ 754144 w 1481950"/>
                  <a:gd name="connsiteY66" fmla="*/ 1034862 h 1535210"/>
                  <a:gd name="connsiteX67" fmla="*/ 694232 w 1481950"/>
                  <a:gd name="connsiteY67" fmla="*/ 1052007 h 1535210"/>
                  <a:gd name="connsiteX68" fmla="*/ 763764 w 1481950"/>
                  <a:gd name="connsiteY68" fmla="*/ 976665 h 1535210"/>
                  <a:gd name="connsiteX69" fmla="*/ 865206 w 1481950"/>
                  <a:gd name="connsiteY69" fmla="*/ 884844 h 1535210"/>
                  <a:gd name="connsiteX70" fmla="*/ 947883 w 1481950"/>
                  <a:gd name="connsiteY70" fmla="*/ 979236 h 1535210"/>
                  <a:gd name="connsiteX71" fmla="*/ 1051610 w 1481950"/>
                  <a:gd name="connsiteY71" fmla="*/ 998286 h 1535210"/>
                  <a:gd name="connsiteX72" fmla="*/ 1088181 w 1481950"/>
                  <a:gd name="connsiteY72" fmla="*/ 921857 h 1535210"/>
                  <a:gd name="connsiteX73" fmla="*/ 1085709 w 1481950"/>
                  <a:gd name="connsiteY73" fmla="*/ 915895 h 1535210"/>
                  <a:gd name="connsiteX74" fmla="*/ 927404 w 1481950"/>
                  <a:gd name="connsiteY74" fmla="*/ 866175 h 1535210"/>
                  <a:gd name="connsiteX75" fmla="*/ 873778 w 1481950"/>
                  <a:gd name="connsiteY75" fmla="*/ 881319 h 1535210"/>
                  <a:gd name="connsiteX76" fmla="*/ 872445 w 1481950"/>
                  <a:gd name="connsiteY76" fmla="*/ 878748 h 1535210"/>
                  <a:gd name="connsiteX77" fmla="*/ 989507 w 1481950"/>
                  <a:gd name="connsiteY77" fmla="*/ 806262 h 1535210"/>
                  <a:gd name="connsiteX78" fmla="*/ 1056182 w 1481950"/>
                  <a:gd name="connsiteY78" fmla="*/ 775687 h 1535210"/>
                  <a:gd name="connsiteX79" fmla="*/ 1126667 w 1481950"/>
                  <a:gd name="connsiteY79" fmla="*/ 875986 h 1535210"/>
                  <a:gd name="connsiteX80" fmla="*/ 1227632 w 1481950"/>
                  <a:gd name="connsiteY80" fmla="*/ 906370 h 1535210"/>
                  <a:gd name="connsiteX81" fmla="*/ 1272377 w 1481950"/>
                  <a:gd name="connsiteY81" fmla="*/ 834420 h 1535210"/>
                  <a:gd name="connsiteX82" fmla="*/ 1270590 w 1481950"/>
                  <a:gd name="connsiteY82" fmla="*/ 828265 h 1535210"/>
                  <a:gd name="connsiteX83" fmla="*/ 1118761 w 1481950"/>
                  <a:gd name="connsiteY83" fmla="*/ 761590 h 1535210"/>
                  <a:gd name="connsiteX84" fmla="*/ 1073422 w 1481950"/>
                  <a:gd name="connsiteY84" fmla="*/ 769020 h 1535210"/>
                  <a:gd name="connsiteX85" fmla="*/ 1102950 w 1481950"/>
                  <a:gd name="connsiteY85" fmla="*/ 757209 h 1535210"/>
                  <a:gd name="connsiteX86" fmla="*/ 1202200 w 1481950"/>
                  <a:gd name="connsiteY86" fmla="*/ 724443 h 1535210"/>
                  <a:gd name="connsiteX87" fmla="*/ 1249159 w 1481950"/>
                  <a:gd name="connsiteY87" fmla="*/ 711679 h 1535210"/>
                  <a:gd name="connsiteX88" fmla="*/ 1357458 w 1481950"/>
                  <a:gd name="connsiteY88" fmla="*/ 767877 h 1535210"/>
                  <a:gd name="connsiteX89" fmla="*/ 1460995 w 1481950"/>
                  <a:gd name="connsiteY89" fmla="*/ 748350 h 1535210"/>
                  <a:gd name="connsiteX90" fmla="*/ 1467555 w 1481950"/>
                  <a:gd name="connsiteY90" fmla="*/ 663876 h 1535210"/>
                  <a:gd name="connsiteX91" fmla="*/ 1463090 w 1481950"/>
                  <a:gd name="connsiteY91" fmla="*/ 659196 h 1535210"/>
                  <a:gd name="connsiteX92" fmla="*/ 1297545 w 1481950"/>
                  <a:gd name="connsiteY92" fmla="*/ 669769 h 1535210"/>
                  <a:gd name="connsiteX93" fmla="*/ 1245825 w 1481950"/>
                  <a:gd name="connsiteY93" fmla="*/ 709393 h 1535210"/>
                  <a:gd name="connsiteX94" fmla="*/ 1246682 w 1481950"/>
                  <a:gd name="connsiteY94" fmla="*/ 709965 h 1535210"/>
                  <a:gd name="connsiteX95" fmla="*/ 1201248 w 1481950"/>
                  <a:gd name="connsiteY95" fmla="*/ 721204 h 1535210"/>
                  <a:gd name="connsiteX96" fmla="*/ 1101045 w 1481950"/>
                  <a:gd name="connsiteY96" fmla="*/ 751970 h 1535210"/>
                  <a:gd name="connsiteX97" fmla="*/ 986173 w 1481950"/>
                  <a:gd name="connsiteY97" fmla="*/ 799595 h 1535210"/>
                  <a:gd name="connsiteX98" fmla="*/ 866444 w 1481950"/>
                  <a:gd name="connsiteY98" fmla="*/ 870080 h 1535210"/>
                  <a:gd name="connsiteX99" fmla="*/ 865206 w 1481950"/>
                  <a:gd name="connsiteY99" fmla="*/ 871128 h 1535210"/>
                  <a:gd name="connsiteX100" fmla="*/ 899115 w 1481950"/>
                  <a:gd name="connsiteY100" fmla="*/ 822265 h 1535210"/>
                  <a:gd name="connsiteX101" fmla="*/ 903115 w 1481950"/>
                  <a:gd name="connsiteY101" fmla="*/ 656339 h 1535210"/>
                  <a:gd name="connsiteX102" fmla="*/ 818124 w 1481950"/>
                  <a:gd name="connsiteY102" fmla="*/ 657429 h 1535210"/>
                  <a:gd name="connsiteX103" fmla="*/ 814057 w 1481950"/>
                  <a:gd name="connsiteY103" fmla="*/ 662054 h 1535210"/>
                  <a:gd name="connsiteX104" fmla="*/ 798721 w 1481950"/>
                  <a:gd name="connsiteY104" fmla="*/ 766353 h 1535210"/>
                  <a:gd name="connsiteX105" fmla="*/ 860919 w 1481950"/>
                  <a:gd name="connsiteY105" fmla="*/ 874557 h 1535210"/>
                  <a:gd name="connsiteX106" fmla="*/ 753859 w 1481950"/>
                  <a:gd name="connsiteY106" fmla="*/ 967140 h 1535210"/>
                  <a:gd name="connsiteX107" fmla="*/ 695946 w 1481950"/>
                  <a:gd name="connsiteY107" fmla="*/ 1026671 h 1535210"/>
                  <a:gd name="connsiteX108" fmla="*/ 710425 w 1481950"/>
                  <a:gd name="connsiteY108" fmla="*/ 1005144 h 1535210"/>
                  <a:gd name="connsiteX109" fmla="*/ 714425 w 1481950"/>
                  <a:gd name="connsiteY109" fmla="*/ 839314 h 1535210"/>
                  <a:gd name="connsiteX110" fmla="*/ 629834 w 1481950"/>
                  <a:gd name="connsiteY110" fmla="*/ 840056 h 1535210"/>
                  <a:gd name="connsiteX111" fmla="*/ 625461 w 1481950"/>
                  <a:gd name="connsiteY111" fmla="*/ 845029 h 1535210"/>
                  <a:gd name="connsiteX112" fmla="*/ 610031 w 1481950"/>
                  <a:gd name="connsiteY112" fmla="*/ 949233 h 1535210"/>
                  <a:gd name="connsiteX113" fmla="*/ 670134 w 1481950"/>
                  <a:gd name="connsiteY113" fmla="*/ 1054579 h 1535210"/>
                  <a:gd name="connsiteX114" fmla="*/ 648417 w 1481950"/>
                  <a:gd name="connsiteY114" fmla="*/ 1078106 h 1535210"/>
                  <a:gd name="connsiteX115" fmla="*/ 544975 w 1481950"/>
                  <a:gd name="connsiteY115" fmla="*/ 1189929 h 1535210"/>
                  <a:gd name="connsiteX116" fmla="*/ 507733 w 1481950"/>
                  <a:gd name="connsiteY116" fmla="*/ 1226982 h 1535210"/>
                  <a:gd name="connsiteX117" fmla="*/ 520305 w 1481950"/>
                  <a:gd name="connsiteY117" fmla="*/ 1207932 h 1535210"/>
                  <a:gd name="connsiteX118" fmla="*/ 524306 w 1481950"/>
                  <a:gd name="connsiteY118" fmla="*/ 1042102 h 1535210"/>
                  <a:gd name="connsiteX119" fmla="*/ 439447 w 1481950"/>
                  <a:gd name="connsiteY119" fmla="*/ 1042956 h 1535210"/>
                  <a:gd name="connsiteX120" fmla="*/ 435247 w 1481950"/>
                  <a:gd name="connsiteY120" fmla="*/ 1047721 h 1535210"/>
                  <a:gd name="connsiteX121" fmla="*/ 419912 w 1481950"/>
                  <a:gd name="connsiteY121" fmla="*/ 1152020 h 1535210"/>
                  <a:gd name="connsiteX122" fmla="*/ 478014 w 1481950"/>
                  <a:gd name="connsiteY122" fmla="*/ 1254699 h 1535210"/>
                  <a:gd name="connsiteX123" fmla="*/ 438390 w 1481950"/>
                  <a:gd name="connsiteY123" fmla="*/ 1289942 h 1535210"/>
                  <a:gd name="connsiteX124" fmla="*/ 411054 w 1481950"/>
                  <a:gd name="connsiteY124" fmla="*/ 1311945 h 1535210"/>
                  <a:gd name="connsiteX125" fmla="*/ 382955 w 1481950"/>
                  <a:gd name="connsiteY125" fmla="*/ 1332709 h 1535210"/>
                  <a:gd name="connsiteX126" fmla="*/ 327615 w 1481950"/>
                  <a:gd name="connsiteY126" fmla="*/ 1370333 h 1535210"/>
                  <a:gd name="connsiteX127" fmla="*/ 290562 w 1481950"/>
                  <a:gd name="connsiteY127" fmla="*/ 1394145 h 1535210"/>
                  <a:gd name="connsiteX128" fmla="*/ 328662 w 1481950"/>
                  <a:gd name="connsiteY128" fmla="*/ 1354236 h 1535210"/>
                  <a:gd name="connsiteX129" fmla="*/ 369048 w 1481950"/>
                  <a:gd name="connsiteY129" fmla="*/ 1243936 h 1535210"/>
                  <a:gd name="connsiteX130" fmla="*/ 376097 w 1481950"/>
                  <a:gd name="connsiteY130" fmla="*/ 1232697 h 1535210"/>
                  <a:gd name="connsiteX131" fmla="*/ 351746 w 1481950"/>
                  <a:gd name="connsiteY131" fmla="*/ 1151402 h 1535210"/>
                  <a:gd name="connsiteX132" fmla="*/ 345998 w 1481950"/>
                  <a:gd name="connsiteY132" fmla="*/ 1148686 h 1535210"/>
                  <a:gd name="connsiteX133" fmla="*/ 195312 w 1481950"/>
                  <a:gd name="connsiteY133" fmla="*/ 1218124 h 1535210"/>
                  <a:gd name="connsiteX134" fmla="*/ 168643 w 1481950"/>
                  <a:gd name="connsiteY134" fmla="*/ 1260605 h 1535210"/>
                  <a:gd name="connsiteX135" fmla="*/ 181215 w 1481950"/>
                  <a:gd name="connsiteY135" fmla="*/ 1230316 h 1535210"/>
                  <a:gd name="connsiteX136" fmla="*/ 205790 w 1481950"/>
                  <a:gd name="connsiteY136" fmla="*/ 1166593 h 1535210"/>
                  <a:gd name="connsiteX137" fmla="*/ 217029 w 1481950"/>
                  <a:gd name="connsiteY137" fmla="*/ 1133446 h 1535210"/>
                  <a:gd name="connsiteX138" fmla="*/ 227317 w 1481950"/>
                  <a:gd name="connsiteY138" fmla="*/ 1098775 h 1535210"/>
                  <a:gd name="connsiteX139" fmla="*/ 246843 w 1481950"/>
                  <a:gd name="connsiteY139" fmla="*/ 1015431 h 1535210"/>
                  <a:gd name="connsiteX140" fmla="*/ 363238 w 1481950"/>
                  <a:gd name="connsiteY140" fmla="*/ 1046673 h 1535210"/>
                  <a:gd name="connsiteX141" fmla="*/ 460298 w 1481950"/>
                  <a:gd name="connsiteY141" fmla="*/ 1005430 h 1535210"/>
                  <a:gd name="connsiteX142" fmla="*/ 448613 w 1481950"/>
                  <a:gd name="connsiteY142" fmla="*/ 921511 h 1535210"/>
                  <a:gd name="connsiteX143" fmla="*/ 443248 w 1481950"/>
                  <a:gd name="connsiteY143" fmla="*/ 917895 h 1535210"/>
                  <a:gd name="connsiteX144" fmla="*/ 283800 w 1481950"/>
                  <a:gd name="connsiteY144" fmla="*/ 963615 h 1535210"/>
                  <a:gd name="connsiteX145" fmla="*/ 248938 w 1481950"/>
                  <a:gd name="connsiteY145" fmla="*/ 1004097 h 1535210"/>
                  <a:gd name="connsiteX146" fmla="*/ 258463 w 1481950"/>
                  <a:gd name="connsiteY146" fmla="*/ 952852 h 1535210"/>
                  <a:gd name="connsiteX147" fmla="*/ 279894 w 1481950"/>
                  <a:gd name="connsiteY147" fmla="*/ 801405 h 1535210"/>
                  <a:gd name="connsiteX148" fmla="*/ 286371 w 1481950"/>
                  <a:gd name="connsiteY148" fmla="*/ 755018 h 1535210"/>
                  <a:gd name="connsiteX149" fmla="*/ 406768 w 1481950"/>
                  <a:gd name="connsiteY149" fmla="*/ 787784 h 1535210"/>
                  <a:gd name="connsiteX150" fmla="*/ 503732 w 1481950"/>
                  <a:gd name="connsiteY150" fmla="*/ 746541 h 1535210"/>
                  <a:gd name="connsiteX151" fmla="*/ 492116 w 1481950"/>
                  <a:gd name="connsiteY151" fmla="*/ 662612 h 1535210"/>
                  <a:gd name="connsiteX152" fmla="*/ 486777 w 1481950"/>
                  <a:gd name="connsiteY152" fmla="*/ 659006 h 1535210"/>
                  <a:gd name="connsiteX153" fmla="*/ 327234 w 1481950"/>
                  <a:gd name="connsiteY153" fmla="*/ 704821 h 1535210"/>
                  <a:gd name="connsiteX154" fmla="*/ 286752 w 1481950"/>
                  <a:gd name="connsiteY154" fmla="*/ 752446 h 1535210"/>
                  <a:gd name="connsiteX155" fmla="*/ 303135 w 1481950"/>
                  <a:gd name="connsiteY155" fmla="*/ 651291 h 1535210"/>
                  <a:gd name="connsiteX156" fmla="*/ 337330 w 1481950"/>
                  <a:gd name="connsiteY156" fmla="*/ 518608 h 1535210"/>
                  <a:gd name="connsiteX157" fmla="*/ 458393 w 1481950"/>
                  <a:gd name="connsiteY157" fmla="*/ 551754 h 1535210"/>
                  <a:gd name="connsiteX158" fmla="*/ 555358 w 1481950"/>
                  <a:gd name="connsiteY158" fmla="*/ 510511 h 1535210"/>
                  <a:gd name="connsiteX159" fmla="*/ 543690 w 1481950"/>
                  <a:gd name="connsiteY159" fmla="*/ 426454 h 1535210"/>
                  <a:gd name="connsiteX160" fmla="*/ 538403 w 1481950"/>
                  <a:gd name="connsiteY160" fmla="*/ 422881 h 1535210"/>
                  <a:gd name="connsiteX161" fmla="*/ 378859 w 1481950"/>
                  <a:gd name="connsiteY161" fmla="*/ 468696 h 1535210"/>
                  <a:gd name="connsiteX162" fmla="*/ 342474 w 1481950"/>
                  <a:gd name="connsiteY162" fmla="*/ 510987 h 1535210"/>
                  <a:gd name="connsiteX163" fmla="*/ 339997 w 1481950"/>
                  <a:gd name="connsiteY163" fmla="*/ 509559 h 1535210"/>
                  <a:gd name="connsiteX164" fmla="*/ 397147 w 1481950"/>
                  <a:gd name="connsiteY164" fmla="*/ 384591 h 1535210"/>
                  <a:gd name="connsiteX165" fmla="*/ 435247 w 1481950"/>
                  <a:gd name="connsiteY165" fmla="*/ 322392 h 1535210"/>
                  <a:gd name="connsiteX166" fmla="*/ 549547 w 1481950"/>
                  <a:gd name="connsiteY166" fmla="*/ 367255 h 1535210"/>
                  <a:gd name="connsiteX167" fmla="*/ 650512 w 1481950"/>
                  <a:gd name="connsiteY167" fmla="*/ 336870 h 1535210"/>
                  <a:gd name="connsiteX168" fmla="*/ 648103 w 1481950"/>
                  <a:gd name="connsiteY168" fmla="*/ 252176 h 1535210"/>
                  <a:gd name="connsiteX169" fmla="*/ 643178 w 1481950"/>
                  <a:gd name="connsiteY169" fmla="*/ 248002 h 1535210"/>
                  <a:gd name="connsiteX170" fmla="*/ 479634 w 1481950"/>
                  <a:gd name="connsiteY170" fmla="*/ 276006 h 1535210"/>
                  <a:gd name="connsiteX171" fmla="*/ 446010 w 1481950"/>
                  <a:gd name="connsiteY171" fmla="*/ 307152 h 1535210"/>
                  <a:gd name="connsiteX172" fmla="*/ 464108 w 1481950"/>
                  <a:gd name="connsiteY172" fmla="*/ 280959 h 1535210"/>
                  <a:gd name="connsiteX173" fmla="*/ 528687 w 1481950"/>
                  <a:gd name="connsiteY173" fmla="*/ 198853 h 1535210"/>
                  <a:gd name="connsiteX174" fmla="*/ 560882 w 1481950"/>
                  <a:gd name="connsiteY174" fmla="*/ 162372 h 1535210"/>
                  <a:gd name="connsiteX175" fmla="*/ 682230 w 1481950"/>
                  <a:gd name="connsiteY175" fmla="*/ 149514 h 1535210"/>
                  <a:gd name="connsiteX176" fmla="*/ 757859 w 1481950"/>
                  <a:gd name="connsiteY176" fmla="*/ 76076 h 1535210"/>
                  <a:gd name="connsiteX177" fmla="*/ 716710 w 1481950"/>
                  <a:gd name="connsiteY177" fmla="*/ 2010 h 1535210"/>
                  <a:gd name="connsiteX178" fmla="*/ 710234 w 1481950"/>
                  <a:gd name="connsiteY178" fmla="*/ 543 h 1535210"/>
                  <a:gd name="connsiteX179" fmla="*/ 577932 w 1481950"/>
                  <a:gd name="connsiteY179" fmla="*/ 100746 h 1535210"/>
                  <a:gd name="connsiteX180" fmla="*/ 556596 w 1481950"/>
                  <a:gd name="connsiteY180" fmla="*/ 162277 h 1535210"/>
                  <a:gd name="connsiteX181" fmla="*/ 557739 w 1481950"/>
                  <a:gd name="connsiteY181" fmla="*/ 162277 h 1535210"/>
                  <a:gd name="connsiteX182" fmla="*/ 526020 w 1481950"/>
                  <a:gd name="connsiteY182" fmla="*/ 196758 h 1535210"/>
                  <a:gd name="connsiteX183" fmla="*/ 459345 w 1481950"/>
                  <a:gd name="connsiteY183" fmla="*/ 277625 h 1535210"/>
                  <a:gd name="connsiteX184" fmla="*/ 389527 w 1481950"/>
                  <a:gd name="connsiteY184" fmla="*/ 380400 h 1535210"/>
                  <a:gd name="connsiteX185" fmla="*/ 328662 w 1481950"/>
                  <a:gd name="connsiteY185" fmla="*/ 505272 h 1535210"/>
                  <a:gd name="connsiteX186" fmla="*/ 328091 w 1481950"/>
                  <a:gd name="connsiteY186" fmla="*/ 506892 h 1535210"/>
                  <a:gd name="connsiteX187" fmla="*/ 329425 w 1481950"/>
                  <a:gd name="connsiteY187" fmla="*/ 447360 h 1535210"/>
                  <a:gd name="connsiteX188" fmla="*/ 241223 w 1481950"/>
                  <a:gd name="connsiteY188" fmla="*/ 306867 h 1535210"/>
                  <a:gd name="connsiteX189" fmla="*/ 171042 w 1481950"/>
                  <a:gd name="connsiteY189" fmla="*/ 354339 h 1535210"/>
                  <a:gd name="connsiteX190" fmla="*/ 170167 w 1481950"/>
                  <a:gd name="connsiteY190" fmla="*/ 360683 h 1535210"/>
                  <a:gd name="connsiteX191" fmla="*/ 215315 w 1481950"/>
                  <a:gd name="connsiteY191" fmla="*/ 456123 h 1535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Lst>
                <a:rect l="l" t="t" r="r" b="b"/>
                <a:pathLst>
                  <a:path w="1481950" h="1535210">
                    <a:moveTo>
                      <a:pt x="215315" y="456123"/>
                    </a:moveTo>
                    <a:cubicBezTo>
                      <a:pt x="242842" y="482508"/>
                      <a:pt x="320757" y="509940"/>
                      <a:pt x="326948" y="512035"/>
                    </a:cubicBezTo>
                    <a:cubicBezTo>
                      <a:pt x="311231" y="556572"/>
                      <a:pt x="298503" y="602107"/>
                      <a:pt x="288848" y="648338"/>
                    </a:cubicBezTo>
                    <a:cubicBezTo>
                      <a:pt x="283038" y="675198"/>
                      <a:pt x="277989" y="702535"/>
                      <a:pt x="273322" y="729967"/>
                    </a:cubicBezTo>
                    <a:cubicBezTo>
                      <a:pt x="273322" y="717108"/>
                      <a:pt x="273322" y="705583"/>
                      <a:pt x="273322" y="703964"/>
                    </a:cubicBezTo>
                    <a:cubicBezTo>
                      <a:pt x="269131" y="659006"/>
                      <a:pt x="234555" y="574424"/>
                      <a:pt x="185121" y="563470"/>
                    </a:cubicBezTo>
                    <a:cubicBezTo>
                      <a:pt x="152642" y="557148"/>
                      <a:pt x="121187" y="578352"/>
                      <a:pt x="114864" y="610831"/>
                    </a:cubicBezTo>
                    <a:cubicBezTo>
                      <a:pt x="114449" y="612965"/>
                      <a:pt x="114150" y="615120"/>
                      <a:pt x="113969" y="617286"/>
                    </a:cubicBezTo>
                    <a:cubicBezTo>
                      <a:pt x="109778" y="652815"/>
                      <a:pt x="134352" y="689391"/>
                      <a:pt x="158736" y="712536"/>
                    </a:cubicBezTo>
                    <a:cubicBezTo>
                      <a:pt x="183120" y="735682"/>
                      <a:pt x="249414" y="761019"/>
                      <a:pt x="266940" y="767305"/>
                    </a:cubicBezTo>
                    <a:cubicBezTo>
                      <a:pt x="265226" y="777783"/>
                      <a:pt x="263416" y="788356"/>
                      <a:pt x="261797" y="798833"/>
                    </a:cubicBezTo>
                    <a:cubicBezTo>
                      <a:pt x="253891" y="849411"/>
                      <a:pt x="246271" y="899893"/>
                      <a:pt x="237222" y="949233"/>
                    </a:cubicBezTo>
                    <a:cubicBezTo>
                      <a:pt x="234079" y="966568"/>
                      <a:pt x="230269" y="983618"/>
                      <a:pt x="226554" y="1000668"/>
                    </a:cubicBezTo>
                    <a:cubicBezTo>
                      <a:pt x="226554" y="989238"/>
                      <a:pt x="226554" y="979617"/>
                      <a:pt x="226554" y="978189"/>
                    </a:cubicBezTo>
                    <a:cubicBezTo>
                      <a:pt x="222363" y="933136"/>
                      <a:pt x="187788" y="848649"/>
                      <a:pt x="138353" y="837600"/>
                    </a:cubicBezTo>
                    <a:cubicBezTo>
                      <a:pt x="105863" y="831333"/>
                      <a:pt x="74445" y="852592"/>
                      <a:pt x="68178" y="885081"/>
                    </a:cubicBezTo>
                    <a:cubicBezTo>
                      <a:pt x="67768" y="887207"/>
                      <a:pt x="67474" y="889354"/>
                      <a:pt x="67296" y="891511"/>
                    </a:cubicBezTo>
                    <a:cubicBezTo>
                      <a:pt x="63105" y="926944"/>
                      <a:pt x="87585" y="963520"/>
                      <a:pt x="111969" y="986761"/>
                    </a:cubicBezTo>
                    <a:cubicBezTo>
                      <a:pt x="136353" y="1010002"/>
                      <a:pt x="196265" y="1032672"/>
                      <a:pt x="216744" y="1040292"/>
                    </a:cubicBezTo>
                    <a:cubicBezTo>
                      <a:pt x="212458" y="1057627"/>
                      <a:pt x="208171" y="1074963"/>
                      <a:pt x="203218" y="1091536"/>
                    </a:cubicBezTo>
                    <a:cubicBezTo>
                      <a:pt x="199503" y="1102776"/>
                      <a:pt x="196836" y="1113825"/>
                      <a:pt x="192550" y="1124969"/>
                    </a:cubicBezTo>
                    <a:lnTo>
                      <a:pt x="180549" y="1157830"/>
                    </a:lnTo>
                    <a:cubicBezTo>
                      <a:pt x="172262" y="1178404"/>
                      <a:pt x="163785" y="1199740"/>
                      <a:pt x="155117" y="1219743"/>
                    </a:cubicBezTo>
                    <a:cubicBezTo>
                      <a:pt x="149211" y="1233554"/>
                      <a:pt x="143306" y="1246699"/>
                      <a:pt x="137401" y="1259938"/>
                    </a:cubicBezTo>
                    <a:cubicBezTo>
                      <a:pt x="140734" y="1242698"/>
                      <a:pt x="146926" y="1208789"/>
                      <a:pt x="146926" y="1205932"/>
                    </a:cubicBezTo>
                    <a:cubicBezTo>
                      <a:pt x="149593" y="1160783"/>
                      <a:pt x="127876" y="1072010"/>
                      <a:pt x="81012" y="1053532"/>
                    </a:cubicBezTo>
                    <a:cubicBezTo>
                      <a:pt x="49864" y="1042368"/>
                      <a:pt x="15563" y="1058570"/>
                      <a:pt x="4400" y="1089718"/>
                    </a:cubicBezTo>
                    <a:cubicBezTo>
                      <a:pt x="3661" y="1091781"/>
                      <a:pt x="3035" y="1093882"/>
                      <a:pt x="2527" y="1096013"/>
                    </a:cubicBezTo>
                    <a:cubicBezTo>
                      <a:pt x="-6998" y="1130398"/>
                      <a:pt x="12052" y="1170308"/>
                      <a:pt x="32244" y="1197073"/>
                    </a:cubicBezTo>
                    <a:cubicBezTo>
                      <a:pt x="54914" y="1226601"/>
                      <a:pt x="124732" y="1264320"/>
                      <a:pt x="133495" y="1268987"/>
                    </a:cubicBezTo>
                    <a:cubicBezTo>
                      <a:pt x="123970" y="1290799"/>
                      <a:pt x="113874" y="1312040"/>
                      <a:pt x="104349" y="1331852"/>
                    </a:cubicBezTo>
                    <a:cubicBezTo>
                      <a:pt x="76726" y="1389669"/>
                      <a:pt x="51199" y="1438246"/>
                      <a:pt x="31006" y="1475489"/>
                    </a:cubicBezTo>
                    <a:lnTo>
                      <a:pt x="58534" y="1495111"/>
                    </a:lnTo>
                    <a:cubicBezTo>
                      <a:pt x="78536" y="1457011"/>
                      <a:pt x="104063" y="1405480"/>
                      <a:pt x="131495" y="1344520"/>
                    </a:cubicBezTo>
                    <a:cubicBezTo>
                      <a:pt x="141592" y="1322327"/>
                      <a:pt x="151974" y="1298419"/>
                      <a:pt x="162356" y="1273749"/>
                    </a:cubicBezTo>
                    <a:cubicBezTo>
                      <a:pt x="187136" y="1279871"/>
                      <a:pt x="212265" y="1284483"/>
                      <a:pt x="237603" y="1287561"/>
                    </a:cubicBezTo>
                    <a:cubicBezTo>
                      <a:pt x="242366" y="1325661"/>
                      <a:pt x="277323" y="1390812"/>
                      <a:pt x="281895" y="1399194"/>
                    </a:cubicBezTo>
                    <a:cubicBezTo>
                      <a:pt x="261606" y="1412053"/>
                      <a:pt x="241794" y="1424340"/>
                      <a:pt x="222840" y="1435579"/>
                    </a:cubicBezTo>
                    <a:cubicBezTo>
                      <a:pt x="169023" y="1467964"/>
                      <a:pt x="121684" y="1494063"/>
                      <a:pt x="84632" y="1513779"/>
                    </a:cubicBezTo>
                    <a:lnTo>
                      <a:pt x="114636" y="1535211"/>
                    </a:lnTo>
                    <a:cubicBezTo>
                      <a:pt x="149402" y="1515589"/>
                      <a:pt x="191502" y="1490824"/>
                      <a:pt x="238461" y="1461202"/>
                    </a:cubicBezTo>
                    <a:cubicBezTo>
                      <a:pt x="259130" y="1448247"/>
                      <a:pt x="280942" y="1433960"/>
                      <a:pt x="303135" y="1419101"/>
                    </a:cubicBezTo>
                    <a:cubicBezTo>
                      <a:pt x="309708" y="1426340"/>
                      <a:pt x="364000" y="1484443"/>
                      <a:pt x="398385" y="1498920"/>
                    </a:cubicBezTo>
                    <a:cubicBezTo>
                      <a:pt x="429532" y="1511970"/>
                      <a:pt x="472776" y="1520066"/>
                      <a:pt x="503732" y="1502064"/>
                    </a:cubicBezTo>
                    <a:cubicBezTo>
                      <a:pt x="532890" y="1486533"/>
                      <a:pt x="543937" y="1450307"/>
                      <a:pt x="528407" y="1421148"/>
                    </a:cubicBezTo>
                    <a:cubicBezTo>
                      <a:pt x="527368" y="1419197"/>
                      <a:pt x="526221" y="1417306"/>
                      <a:pt x="524973" y="1415482"/>
                    </a:cubicBezTo>
                    <a:cubicBezTo>
                      <a:pt x="495255" y="1374429"/>
                      <a:pt x="404005" y="1376238"/>
                      <a:pt x="360952" y="1390240"/>
                    </a:cubicBezTo>
                    <a:cubicBezTo>
                      <a:pt x="358476" y="1391097"/>
                      <a:pt x="331901" y="1403099"/>
                      <a:pt x="315327" y="1411005"/>
                    </a:cubicBezTo>
                    <a:cubicBezTo>
                      <a:pt x="324376" y="1404909"/>
                      <a:pt x="333235" y="1399003"/>
                      <a:pt x="342474" y="1392621"/>
                    </a:cubicBezTo>
                    <a:cubicBezTo>
                      <a:pt x="360857" y="1380048"/>
                      <a:pt x="378859" y="1366999"/>
                      <a:pt x="398195" y="1353093"/>
                    </a:cubicBezTo>
                    <a:lnTo>
                      <a:pt x="425818" y="1331661"/>
                    </a:lnTo>
                    <a:cubicBezTo>
                      <a:pt x="435343" y="1324613"/>
                      <a:pt x="444201" y="1316136"/>
                      <a:pt x="453535" y="1308325"/>
                    </a:cubicBezTo>
                    <a:cubicBezTo>
                      <a:pt x="474776" y="1289847"/>
                      <a:pt x="495445" y="1270225"/>
                      <a:pt x="515734" y="1249651"/>
                    </a:cubicBezTo>
                    <a:cubicBezTo>
                      <a:pt x="526783" y="1265653"/>
                      <a:pt x="566787" y="1322136"/>
                      <a:pt x="595648" y="1339853"/>
                    </a:cubicBezTo>
                    <a:cubicBezTo>
                      <a:pt x="624509" y="1357570"/>
                      <a:pt x="666038" y="1372047"/>
                      <a:pt x="699280" y="1358903"/>
                    </a:cubicBezTo>
                    <a:cubicBezTo>
                      <a:pt x="730500" y="1347941"/>
                      <a:pt x="746923" y="1313746"/>
                      <a:pt x="735961" y="1282526"/>
                    </a:cubicBezTo>
                    <a:cubicBezTo>
                      <a:pt x="735242" y="1280478"/>
                      <a:pt x="734412" y="1278470"/>
                      <a:pt x="733475" y="1276512"/>
                    </a:cubicBezTo>
                    <a:cubicBezTo>
                      <a:pt x="710329" y="1231458"/>
                      <a:pt x="619746" y="1219362"/>
                      <a:pt x="575169" y="1226696"/>
                    </a:cubicBezTo>
                    <a:cubicBezTo>
                      <a:pt x="572407" y="1227172"/>
                      <a:pt x="540975" y="1236221"/>
                      <a:pt x="523830" y="1241174"/>
                    </a:cubicBezTo>
                    <a:cubicBezTo>
                      <a:pt x="535927" y="1228887"/>
                      <a:pt x="548119" y="1216599"/>
                      <a:pt x="559929" y="1203645"/>
                    </a:cubicBezTo>
                    <a:cubicBezTo>
                      <a:pt x="594219" y="1166498"/>
                      <a:pt x="627747" y="1127445"/>
                      <a:pt x="661276" y="1089345"/>
                    </a:cubicBezTo>
                    <a:cubicBezTo>
                      <a:pt x="671562" y="1077535"/>
                      <a:pt x="682040" y="1065914"/>
                      <a:pt x="692327" y="1054294"/>
                    </a:cubicBezTo>
                    <a:cubicBezTo>
                      <a:pt x="696232" y="1060008"/>
                      <a:pt x="742238" y="1128112"/>
                      <a:pt x="774623" y="1148020"/>
                    </a:cubicBezTo>
                    <a:cubicBezTo>
                      <a:pt x="803198" y="1165641"/>
                      <a:pt x="845013" y="1180214"/>
                      <a:pt x="878350" y="1167070"/>
                    </a:cubicBezTo>
                    <a:cubicBezTo>
                      <a:pt x="909554" y="1156063"/>
                      <a:pt x="925928" y="1121844"/>
                      <a:pt x="914921" y="1090640"/>
                    </a:cubicBezTo>
                    <a:cubicBezTo>
                      <a:pt x="914205" y="1088609"/>
                      <a:pt x="913380" y="1086619"/>
                      <a:pt x="912449" y="1084678"/>
                    </a:cubicBezTo>
                    <a:cubicBezTo>
                      <a:pt x="889304" y="1039625"/>
                      <a:pt x="798721" y="1027528"/>
                      <a:pt x="754144" y="1034862"/>
                    </a:cubicBezTo>
                    <a:cubicBezTo>
                      <a:pt x="750811" y="1035339"/>
                      <a:pt x="705567" y="1048198"/>
                      <a:pt x="694232" y="1052007"/>
                    </a:cubicBezTo>
                    <a:cubicBezTo>
                      <a:pt x="717092" y="1026290"/>
                      <a:pt x="740047" y="1000858"/>
                      <a:pt x="763764" y="976665"/>
                    </a:cubicBezTo>
                    <a:cubicBezTo>
                      <a:pt x="795560" y="943900"/>
                      <a:pt x="829445" y="913228"/>
                      <a:pt x="865206" y="884844"/>
                    </a:cubicBezTo>
                    <a:cubicBezTo>
                      <a:pt x="867015" y="887511"/>
                      <a:pt x="914736" y="958853"/>
                      <a:pt x="947883" y="979236"/>
                    </a:cubicBezTo>
                    <a:cubicBezTo>
                      <a:pt x="976458" y="996858"/>
                      <a:pt x="1018272" y="1011336"/>
                      <a:pt x="1051610" y="998286"/>
                    </a:cubicBezTo>
                    <a:cubicBezTo>
                      <a:pt x="1082814" y="987280"/>
                      <a:pt x="1099188" y="953061"/>
                      <a:pt x="1088181" y="921857"/>
                    </a:cubicBezTo>
                    <a:cubicBezTo>
                      <a:pt x="1087465" y="919826"/>
                      <a:pt x="1086640" y="917836"/>
                      <a:pt x="1085709" y="915895"/>
                    </a:cubicBezTo>
                    <a:cubicBezTo>
                      <a:pt x="1062564" y="870842"/>
                      <a:pt x="971981" y="858745"/>
                      <a:pt x="927404" y="866175"/>
                    </a:cubicBezTo>
                    <a:cubicBezTo>
                      <a:pt x="924451" y="866175"/>
                      <a:pt x="890066" y="876366"/>
                      <a:pt x="873778" y="881319"/>
                    </a:cubicBezTo>
                    <a:lnTo>
                      <a:pt x="872445" y="878748"/>
                    </a:lnTo>
                    <a:cubicBezTo>
                      <a:pt x="909238" y="851162"/>
                      <a:pt x="948414" y="826904"/>
                      <a:pt x="989507" y="806262"/>
                    </a:cubicBezTo>
                    <a:cubicBezTo>
                      <a:pt x="1011986" y="794642"/>
                      <a:pt x="1034084" y="784831"/>
                      <a:pt x="1056182" y="775687"/>
                    </a:cubicBezTo>
                    <a:cubicBezTo>
                      <a:pt x="1063707" y="789879"/>
                      <a:pt x="1098854" y="854364"/>
                      <a:pt x="1126667" y="875986"/>
                    </a:cubicBezTo>
                    <a:cubicBezTo>
                      <a:pt x="1154480" y="897607"/>
                      <a:pt x="1193342" y="915705"/>
                      <a:pt x="1227632" y="906370"/>
                    </a:cubicBezTo>
                    <a:cubicBezTo>
                      <a:pt x="1259857" y="898858"/>
                      <a:pt x="1279889" y="866644"/>
                      <a:pt x="1272377" y="834420"/>
                    </a:cubicBezTo>
                    <a:cubicBezTo>
                      <a:pt x="1271891" y="832338"/>
                      <a:pt x="1271295" y="830283"/>
                      <a:pt x="1270590" y="828265"/>
                    </a:cubicBezTo>
                    <a:cubicBezTo>
                      <a:pt x="1252492" y="780640"/>
                      <a:pt x="1163910" y="758923"/>
                      <a:pt x="1118761" y="761590"/>
                    </a:cubicBezTo>
                    <a:cubicBezTo>
                      <a:pt x="1116285" y="761590"/>
                      <a:pt x="1091425" y="765877"/>
                      <a:pt x="1073422" y="769020"/>
                    </a:cubicBezTo>
                    <a:cubicBezTo>
                      <a:pt x="1082947" y="765115"/>
                      <a:pt x="1093425" y="760828"/>
                      <a:pt x="1102950" y="757209"/>
                    </a:cubicBezTo>
                    <a:cubicBezTo>
                      <a:pt x="1138764" y="743588"/>
                      <a:pt x="1172292" y="733301"/>
                      <a:pt x="1202200" y="724443"/>
                    </a:cubicBezTo>
                    <a:cubicBezTo>
                      <a:pt x="1219155" y="719490"/>
                      <a:pt x="1234680" y="714918"/>
                      <a:pt x="1249159" y="711679"/>
                    </a:cubicBezTo>
                    <a:cubicBezTo>
                      <a:pt x="1263827" y="721776"/>
                      <a:pt x="1323358" y="761686"/>
                      <a:pt x="1357458" y="767877"/>
                    </a:cubicBezTo>
                    <a:cubicBezTo>
                      <a:pt x="1391557" y="774068"/>
                      <a:pt x="1434705" y="772544"/>
                      <a:pt x="1460995" y="748350"/>
                    </a:cubicBezTo>
                    <a:cubicBezTo>
                      <a:pt x="1486133" y="726835"/>
                      <a:pt x="1489070" y="689015"/>
                      <a:pt x="1467555" y="663876"/>
                    </a:cubicBezTo>
                    <a:cubicBezTo>
                      <a:pt x="1466152" y="662237"/>
                      <a:pt x="1464661" y="660675"/>
                      <a:pt x="1463090" y="659196"/>
                    </a:cubicBezTo>
                    <a:cubicBezTo>
                      <a:pt x="1424990" y="625573"/>
                      <a:pt x="1336503" y="646909"/>
                      <a:pt x="1297545" y="669769"/>
                    </a:cubicBezTo>
                    <a:cubicBezTo>
                      <a:pt x="1294117" y="671769"/>
                      <a:pt x="1245063" y="708822"/>
                      <a:pt x="1245825" y="709393"/>
                    </a:cubicBezTo>
                    <a:lnTo>
                      <a:pt x="1246682" y="709965"/>
                    </a:lnTo>
                    <a:cubicBezTo>
                      <a:pt x="1232680" y="713203"/>
                      <a:pt x="1217631" y="716918"/>
                      <a:pt x="1201248" y="721204"/>
                    </a:cubicBezTo>
                    <a:cubicBezTo>
                      <a:pt x="1171244" y="729491"/>
                      <a:pt x="1137240" y="739111"/>
                      <a:pt x="1101045" y="751970"/>
                    </a:cubicBezTo>
                    <a:cubicBezTo>
                      <a:pt x="1061869" y="765619"/>
                      <a:pt x="1023514" y="781520"/>
                      <a:pt x="986173" y="799595"/>
                    </a:cubicBezTo>
                    <a:cubicBezTo>
                      <a:pt x="944268" y="819523"/>
                      <a:pt x="904203" y="843109"/>
                      <a:pt x="866444" y="870080"/>
                    </a:cubicBezTo>
                    <a:lnTo>
                      <a:pt x="865206" y="871128"/>
                    </a:lnTo>
                    <a:cubicBezTo>
                      <a:pt x="873969" y="859221"/>
                      <a:pt x="897591" y="825122"/>
                      <a:pt x="899115" y="822265"/>
                    </a:cubicBezTo>
                    <a:cubicBezTo>
                      <a:pt x="920451" y="782355"/>
                      <a:pt x="938262" y="692820"/>
                      <a:pt x="903115" y="656339"/>
                    </a:cubicBezTo>
                    <a:cubicBezTo>
                      <a:pt x="879345" y="633170"/>
                      <a:pt x="841293" y="633658"/>
                      <a:pt x="818124" y="657429"/>
                    </a:cubicBezTo>
                    <a:cubicBezTo>
                      <a:pt x="816690" y="658900"/>
                      <a:pt x="815332" y="660444"/>
                      <a:pt x="814057" y="662054"/>
                    </a:cubicBezTo>
                    <a:cubicBezTo>
                      <a:pt x="791006" y="689391"/>
                      <a:pt x="791292" y="733396"/>
                      <a:pt x="798721" y="766353"/>
                    </a:cubicBezTo>
                    <a:cubicBezTo>
                      <a:pt x="807103" y="803500"/>
                      <a:pt x="856919" y="869318"/>
                      <a:pt x="860919" y="874557"/>
                    </a:cubicBezTo>
                    <a:cubicBezTo>
                      <a:pt x="823214" y="903003"/>
                      <a:pt x="787448" y="933933"/>
                      <a:pt x="753859" y="967140"/>
                    </a:cubicBezTo>
                    <a:cubicBezTo>
                      <a:pt x="734142" y="986190"/>
                      <a:pt x="714996" y="1006383"/>
                      <a:pt x="695946" y="1026671"/>
                    </a:cubicBezTo>
                    <a:cubicBezTo>
                      <a:pt x="703281" y="1016098"/>
                      <a:pt x="709662" y="1006573"/>
                      <a:pt x="710425" y="1005144"/>
                    </a:cubicBezTo>
                    <a:cubicBezTo>
                      <a:pt x="731761" y="965330"/>
                      <a:pt x="749572" y="875700"/>
                      <a:pt x="714425" y="839314"/>
                    </a:cubicBezTo>
                    <a:cubicBezTo>
                      <a:pt x="690861" y="816160"/>
                      <a:pt x="652988" y="816492"/>
                      <a:pt x="629834" y="840056"/>
                    </a:cubicBezTo>
                    <a:cubicBezTo>
                      <a:pt x="628286" y="841632"/>
                      <a:pt x="626826" y="843292"/>
                      <a:pt x="625461" y="845029"/>
                    </a:cubicBezTo>
                    <a:cubicBezTo>
                      <a:pt x="602316" y="872271"/>
                      <a:pt x="602602" y="916276"/>
                      <a:pt x="610031" y="949233"/>
                    </a:cubicBezTo>
                    <a:cubicBezTo>
                      <a:pt x="617461" y="982189"/>
                      <a:pt x="658989" y="1039720"/>
                      <a:pt x="670134" y="1054579"/>
                    </a:cubicBezTo>
                    <a:lnTo>
                      <a:pt x="648417" y="1078106"/>
                    </a:lnTo>
                    <a:cubicBezTo>
                      <a:pt x="613936" y="1116206"/>
                      <a:pt x="579742" y="1153830"/>
                      <a:pt x="544975" y="1189929"/>
                    </a:cubicBezTo>
                    <a:cubicBezTo>
                      <a:pt x="532783" y="1202693"/>
                      <a:pt x="520210" y="1214790"/>
                      <a:pt x="507733" y="1226982"/>
                    </a:cubicBezTo>
                    <a:cubicBezTo>
                      <a:pt x="514210" y="1217457"/>
                      <a:pt x="519639" y="1209646"/>
                      <a:pt x="520305" y="1207932"/>
                    </a:cubicBezTo>
                    <a:cubicBezTo>
                      <a:pt x="541642" y="1168117"/>
                      <a:pt x="559453" y="1078487"/>
                      <a:pt x="524306" y="1042102"/>
                    </a:cubicBezTo>
                    <a:cubicBezTo>
                      <a:pt x="500637" y="1018904"/>
                      <a:pt x="462644" y="1019287"/>
                      <a:pt x="439447" y="1042956"/>
                    </a:cubicBezTo>
                    <a:cubicBezTo>
                      <a:pt x="437964" y="1044469"/>
                      <a:pt x="436562" y="1046060"/>
                      <a:pt x="435247" y="1047721"/>
                    </a:cubicBezTo>
                    <a:cubicBezTo>
                      <a:pt x="412197" y="1075058"/>
                      <a:pt x="412483" y="1119063"/>
                      <a:pt x="419912" y="1152020"/>
                    </a:cubicBezTo>
                    <a:cubicBezTo>
                      <a:pt x="427342" y="1184977"/>
                      <a:pt x="464775" y="1236888"/>
                      <a:pt x="478014" y="1254699"/>
                    </a:cubicBezTo>
                    <a:cubicBezTo>
                      <a:pt x="464870" y="1266701"/>
                      <a:pt x="451726" y="1278798"/>
                      <a:pt x="438390" y="1289942"/>
                    </a:cubicBezTo>
                    <a:cubicBezTo>
                      <a:pt x="428865" y="1297276"/>
                      <a:pt x="420769" y="1304991"/>
                      <a:pt x="411054" y="1311945"/>
                    </a:cubicBezTo>
                    <a:lnTo>
                      <a:pt x="382955" y="1332709"/>
                    </a:lnTo>
                    <a:cubicBezTo>
                      <a:pt x="364667" y="1345378"/>
                      <a:pt x="345808" y="1358427"/>
                      <a:pt x="327615" y="1370333"/>
                    </a:cubicBezTo>
                    <a:cubicBezTo>
                      <a:pt x="314946" y="1378620"/>
                      <a:pt x="302850" y="1386335"/>
                      <a:pt x="290562" y="1394145"/>
                    </a:cubicBezTo>
                    <a:cubicBezTo>
                      <a:pt x="302945" y="1381572"/>
                      <a:pt x="326567" y="1356522"/>
                      <a:pt x="328662" y="1354236"/>
                    </a:cubicBezTo>
                    <a:cubicBezTo>
                      <a:pt x="351316" y="1321518"/>
                      <a:pt x="365219" y="1283547"/>
                      <a:pt x="369048" y="1243936"/>
                    </a:cubicBezTo>
                    <a:cubicBezTo>
                      <a:pt x="371739" y="1240415"/>
                      <a:pt x="374099" y="1236652"/>
                      <a:pt x="376097" y="1232697"/>
                    </a:cubicBezTo>
                    <a:cubicBezTo>
                      <a:pt x="391821" y="1203524"/>
                      <a:pt x="380919" y="1167127"/>
                      <a:pt x="351746" y="1151402"/>
                    </a:cubicBezTo>
                    <a:cubicBezTo>
                      <a:pt x="349879" y="1150396"/>
                      <a:pt x="347960" y="1149489"/>
                      <a:pt x="345998" y="1148686"/>
                    </a:cubicBezTo>
                    <a:cubicBezTo>
                      <a:pt x="298373" y="1130874"/>
                      <a:pt x="223411" y="1182691"/>
                      <a:pt x="195312" y="1218124"/>
                    </a:cubicBezTo>
                    <a:cubicBezTo>
                      <a:pt x="193598" y="1220219"/>
                      <a:pt x="178168" y="1244889"/>
                      <a:pt x="168643" y="1260605"/>
                    </a:cubicBezTo>
                    <a:cubicBezTo>
                      <a:pt x="172834" y="1250508"/>
                      <a:pt x="177025" y="1240793"/>
                      <a:pt x="181215" y="1230316"/>
                    </a:cubicBezTo>
                    <a:cubicBezTo>
                      <a:pt x="189597" y="1209741"/>
                      <a:pt x="197408" y="1188977"/>
                      <a:pt x="205790" y="1166593"/>
                    </a:cubicBezTo>
                    <a:cubicBezTo>
                      <a:pt x="209505" y="1155640"/>
                      <a:pt x="213315" y="1144591"/>
                      <a:pt x="217029" y="1133446"/>
                    </a:cubicBezTo>
                    <a:cubicBezTo>
                      <a:pt x="220744" y="1122302"/>
                      <a:pt x="223792" y="1110396"/>
                      <a:pt x="227317" y="1098775"/>
                    </a:cubicBezTo>
                    <a:cubicBezTo>
                      <a:pt x="234841" y="1071534"/>
                      <a:pt x="241128" y="1043721"/>
                      <a:pt x="246843" y="1015431"/>
                    </a:cubicBezTo>
                    <a:cubicBezTo>
                      <a:pt x="264845" y="1022766"/>
                      <a:pt x="329329" y="1047816"/>
                      <a:pt x="363238" y="1046673"/>
                    </a:cubicBezTo>
                    <a:cubicBezTo>
                      <a:pt x="397147" y="1045531"/>
                      <a:pt x="439438" y="1034672"/>
                      <a:pt x="460298" y="1005430"/>
                    </a:cubicBezTo>
                    <a:cubicBezTo>
                      <a:pt x="480245" y="979030"/>
                      <a:pt x="475013" y="941458"/>
                      <a:pt x="448613" y="921511"/>
                    </a:cubicBezTo>
                    <a:cubicBezTo>
                      <a:pt x="446891" y="920210"/>
                      <a:pt x="445100" y="919003"/>
                      <a:pt x="443248" y="917895"/>
                    </a:cubicBezTo>
                    <a:cubicBezTo>
                      <a:pt x="399147" y="893035"/>
                      <a:pt x="316947" y="932945"/>
                      <a:pt x="283800" y="963615"/>
                    </a:cubicBezTo>
                    <a:cubicBezTo>
                      <a:pt x="281704" y="965616"/>
                      <a:pt x="260368" y="990286"/>
                      <a:pt x="248938" y="1004097"/>
                    </a:cubicBezTo>
                    <a:cubicBezTo>
                      <a:pt x="252177" y="987142"/>
                      <a:pt x="255606" y="970188"/>
                      <a:pt x="258463" y="952852"/>
                    </a:cubicBezTo>
                    <a:cubicBezTo>
                      <a:pt x="266464" y="902846"/>
                      <a:pt x="273036" y="852078"/>
                      <a:pt x="279894" y="801405"/>
                    </a:cubicBezTo>
                    <a:cubicBezTo>
                      <a:pt x="281895" y="785879"/>
                      <a:pt x="284181" y="770448"/>
                      <a:pt x="286371" y="755018"/>
                    </a:cubicBezTo>
                    <a:cubicBezTo>
                      <a:pt x="292753" y="757685"/>
                      <a:pt x="368763" y="789117"/>
                      <a:pt x="406768" y="787784"/>
                    </a:cubicBezTo>
                    <a:cubicBezTo>
                      <a:pt x="440486" y="786641"/>
                      <a:pt x="482968" y="775782"/>
                      <a:pt x="503732" y="746541"/>
                    </a:cubicBezTo>
                    <a:cubicBezTo>
                      <a:pt x="523701" y="720157"/>
                      <a:pt x="518500" y="682581"/>
                      <a:pt x="492116" y="662612"/>
                    </a:cubicBezTo>
                    <a:cubicBezTo>
                      <a:pt x="490403" y="661315"/>
                      <a:pt x="488620" y="660111"/>
                      <a:pt x="486777" y="659006"/>
                    </a:cubicBezTo>
                    <a:cubicBezTo>
                      <a:pt x="442581" y="634241"/>
                      <a:pt x="360381" y="674056"/>
                      <a:pt x="327234" y="704821"/>
                    </a:cubicBezTo>
                    <a:cubicBezTo>
                      <a:pt x="324757" y="707107"/>
                      <a:pt x="294087" y="742921"/>
                      <a:pt x="286752" y="752446"/>
                    </a:cubicBezTo>
                    <a:cubicBezTo>
                      <a:pt x="291610" y="718442"/>
                      <a:pt x="296277" y="684533"/>
                      <a:pt x="303135" y="651291"/>
                    </a:cubicBezTo>
                    <a:cubicBezTo>
                      <a:pt x="311679" y="606376"/>
                      <a:pt x="323101" y="562057"/>
                      <a:pt x="337330" y="518608"/>
                    </a:cubicBezTo>
                    <a:cubicBezTo>
                      <a:pt x="340283" y="519846"/>
                      <a:pt x="419436" y="553088"/>
                      <a:pt x="458393" y="551754"/>
                    </a:cubicBezTo>
                    <a:cubicBezTo>
                      <a:pt x="492111" y="550516"/>
                      <a:pt x="534593" y="539753"/>
                      <a:pt x="555358" y="510511"/>
                    </a:cubicBezTo>
                    <a:cubicBezTo>
                      <a:pt x="575347" y="484077"/>
                      <a:pt x="570124" y="446444"/>
                      <a:pt x="543690" y="426454"/>
                    </a:cubicBezTo>
                    <a:cubicBezTo>
                      <a:pt x="541992" y="425170"/>
                      <a:pt x="540227" y="423977"/>
                      <a:pt x="538403" y="422881"/>
                    </a:cubicBezTo>
                    <a:cubicBezTo>
                      <a:pt x="494207" y="398116"/>
                      <a:pt x="412102" y="437931"/>
                      <a:pt x="378859" y="468696"/>
                    </a:cubicBezTo>
                    <a:cubicBezTo>
                      <a:pt x="376669" y="470697"/>
                      <a:pt x="353332" y="497843"/>
                      <a:pt x="342474" y="510987"/>
                    </a:cubicBezTo>
                    <a:lnTo>
                      <a:pt x="339997" y="509559"/>
                    </a:lnTo>
                    <a:cubicBezTo>
                      <a:pt x="355277" y="466280"/>
                      <a:pt x="374403" y="424456"/>
                      <a:pt x="397147" y="384591"/>
                    </a:cubicBezTo>
                    <a:cubicBezTo>
                      <a:pt x="409530" y="362493"/>
                      <a:pt x="422484" y="342014"/>
                      <a:pt x="435247" y="322392"/>
                    </a:cubicBezTo>
                    <a:cubicBezTo>
                      <a:pt x="449344" y="330108"/>
                      <a:pt x="514210" y="364493"/>
                      <a:pt x="549547" y="367255"/>
                    </a:cubicBezTo>
                    <a:cubicBezTo>
                      <a:pt x="583266" y="369732"/>
                      <a:pt x="626795" y="363636"/>
                      <a:pt x="650512" y="336870"/>
                    </a:cubicBezTo>
                    <a:cubicBezTo>
                      <a:pt x="673235" y="312817"/>
                      <a:pt x="672156" y="274898"/>
                      <a:pt x="648103" y="252176"/>
                    </a:cubicBezTo>
                    <a:cubicBezTo>
                      <a:pt x="646538" y="250697"/>
                      <a:pt x="644893" y="249304"/>
                      <a:pt x="643178" y="248002"/>
                    </a:cubicBezTo>
                    <a:cubicBezTo>
                      <a:pt x="602030" y="218475"/>
                      <a:pt x="516019" y="249050"/>
                      <a:pt x="479634" y="276006"/>
                    </a:cubicBezTo>
                    <a:cubicBezTo>
                      <a:pt x="477729" y="277435"/>
                      <a:pt x="459250" y="294484"/>
                      <a:pt x="446010" y="307152"/>
                    </a:cubicBezTo>
                    <a:cubicBezTo>
                      <a:pt x="452011" y="298389"/>
                      <a:pt x="458107" y="289245"/>
                      <a:pt x="464108" y="280959"/>
                    </a:cubicBezTo>
                    <a:cubicBezTo>
                      <a:pt x="486396" y="249907"/>
                      <a:pt x="508780" y="222761"/>
                      <a:pt x="528687" y="198853"/>
                    </a:cubicBezTo>
                    <a:cubicBezTo>
                      <a:pt x="540213" y="185423"/>
                      <a:pt x="550881" y="173421"/>
                      <a:pt x="560882" y="162372"/>
                    </a:cubicBezTo>
                    <a:cubicBezTo>
                      <a:pt x="578694" y="162372"/>
                      <a:pt x="650417" y="163135"/>
                      <a:pt x="682230" y="149514"/>
                    </a:cubicBezTo>
                    <a:cubicBezTo>
                      <a:pt x="714044" y="135893"/>
                      <a:pt x="748905" y="110747"/>
                      <a:pt x="757859" y="76076"/>
                    </a:cubicBezTo>
                    <a:cubicBezTo>
                      <a:pt x="766949" y="44260"/>
                      <a:pt x="748526" y="11100"/>
                      <a:pt x="716710" y="2010"/>
                    </a:cubicBezTo>
                    <a:cubicBezTo>
                      <a:pt x="714580" y="1402"/>
                      <a:pt x="712418" y="912"/>
                      <a:pt x="710234" y="543"/>
                    </a:cubicBezTo>
                    <a:cubicBezTo>
                      <a:pt x="660133" y="-6696"/>
                      <a:pt x="597839" y="60169"/>
                      <a:pt x="577932" y="100746"/>
                    </a:cubicBezTo>
                    <a:cubicBezTo>
                      <a:pt x="576217" y="104270"/>
                      <a:pt x="555738" y="162277"/>
                      <a:pt x="556596" y="162277"/>
                    </a:cubicBezTo>
                    <a:lnTo>
                      <a:pt x="557739" y="162277"/>
                    </a:lnTo>
                    <a:cubicBezTo>
                      <a:pt x="548214" y="172755"/>
                      <a:pt x="537260" y="184089"/>
                      <a:pt x="526020" y="196758"/>
                    </a:cubicBezTo>
                    <a:cubicBezTo>
                      <a:pt x="505542" y="220189"/>
                      <a:pt x="482491" y="246954"/>
                      <a:pt x="459345" y="277625"/>
                    </a:cubicBezTo>
                    <a:cubicBezTo>
                      <a:pt x="434103" y="310503"/>
                      <a:pt x="410791" y="344819"/>
                      <a:pt x="389527" y="380400"/>
                    </a:cubicBezTo>
                    <a:cubicBezTo>
                      <a:pt x="365581" y="420139"/>
                      <a:pt x="345213" y="461928"/>
                      <a:pt x="328662" y="505272"/>
                    </a:cubicBezTo>
                    <a:lnTo>
                      <a:pt x="328091" y="506892"/>
                    </a:lnTo>
                    <a:cubicBezTo>
                      <a:pt x="328948" y="492033"/>
                      <a:pt x="329710" y="450599"/>
                      <a:pt x="329425" y="447360"/>
                    </a:cubicBezTo>
                    <a:cubicBezTo>
                      <a:pt x="325234" y="402307"/>
                      <a:pt x="290658" y="317820"/>
                      <a:pt x="241223" y="306867"/>
                    </a:cubicBezTo>
                    <a:cubicBezTo>
                      <a:pt x="208734" y="300596"/>
                      <a:pt x="177313" y="321850"/>
                      <a:pt x="171042" y="354339"/>
                    </a:cubicBezTo>
                    <a:cubicBezTo>
                      <a:pt x="170637" y="356437"/>
                      <a:pt x="170345" y="358554"/>
                      <a:pt x="170167" y="360683"/>
                    </a:cubicBezTo>
                    <a:cubicBezTo>
                      <a:pt x="166452" y="396211"/>
                      <a:pt x="190931" y="432787"/>
                      <a:pt x="215315" y="456123"/>
                    </a:cubicBezTo>
                    <a:close/>
                  </a:path>
                </a:pathLst>
              </a:custGeom>
              <a:solidFill>
                <a:srgbClr val="9C9C9C"/>
              </a:solidFill>
              <a:ln w="9525" cap="flat">
                <a:noFill/>
                <a:prstDash val="solid"/>
                <a:miter/>
              </a:ln>
            </p:spPr>
            <p:txBody>
              <a:bodyPr rtlCol="0" anchor="ctr"/>
              <a:lstStyle/>
              <a:p>
                <a:pPr defTabSz="685800">
                  <a:buClrTx/>
                  <a:defRPr/>
                </a:pPr>
                <a:endParaRPr lang="en-US" sz="1350" kern="1200" dirty="0">
                  <a:solidFill>
                    <a:prstClr val="black"/>
                  </a:solidFill>
                  <a:latin typeface="Calibri" panose="020F0502020204030204" pitchFamily="34" charset="0"/>
                  <a:ea typeface="+mn-ea"/>
                  <a:cs typeface="+mn-cs"/>
                </a:endParaRPr>
              </a:p>
            </p:txBody>
          </p:sp>
        </p:grpSp>
        <p:grpSp>
          <p:nvGrpSpPr>
            <p:cNvPr id="13" name="Graphic 7248"/>
            <p:cNvGrpSpPr/>
            <p:nvPr/>
          </p:nvGrpSpPr>
          <p:grpSpPr>
            <a:xfrm>
              <a:off x="410484" y="2152582"/>
              <a:ext cx="3345465" cy="3246130"/>
              <a:chOff x="410484" y="2152582"/>
              <a:chExt cx="3345465" cy="3246130"/>
            </a:xfrm>
          </p:grpSpPr>
          <p:sp>
            <p:nvSpPr>
              <p:cNvPr id="55" name="Freeform: Shape 54"/>
              <p:cNvSpPr/>
              <p:nvPr/>
            </p:nvSpPr>
            <p:spPr>
              <a:xfrm>
                <a:off x="3207595" y="4286944"/>
                <a:ext cx="548354" cy="841533"/>
              </a:xfrm>
              <a:custGeom>
                <a:avLst/>
                <a:gdLst>
                  <a:gd name="connsiteX0" fmla="*/ 171355 w 548354"/>
                  <a:gd name="connsiteY0" fmla="*/ 556450 h 841533"/>
                  <a:gd name="connsiteX1" fmla="*/ 171355 w 548354"/>
                  <a:gd name="connsiteY1" fmla="*/ 524542 h 841533"/>
                  <a:gd name="connsiteX2" fmla="*/ 379381 w 548354"/>
                  <a:gd name="connsiteY2" fmla="*/ 236125 h 841533"/>
                  <a:gd name="connsiteX3" fmla="*/ 276511 w 548354"/>
                  <a:gd name="connsiteY3" fmla="*/ 152210 h 841533"/>
                  <a:gd name="connsiteX4" fmla="*/ 166592 w 548354"/>
                  <a:gd name="connsiteY4" fmla="*/ 240887 h 841533"/>
                  <a:gd name="connsiteX5" fmla="*/ 166592 w 548354"/>
                  <a:gd name="connsiteY5" fmla="*/ 253937 h 841533"/>
                  <a:gd name="connsiteX6" fmla="*/ 146495 w 548354"/>
                  <a:gd name="connsiteY6" fmla="*/ 272987 h 841533"/>
                  <a:gd name="connsiteX7" fmla="*/ 20098 w 548354"/>
                  <a:gd name="connsiteY7" fmla="*/ 268224 h 841533"/>
                  <a:gd name="connsiteX8" fmla="*/ 0 w 548354"/>
                  <a:gd name="connsiteY8" fmla="*/ 254127 h 841533"/>
                  <a:gd name="connsiteX9" fmla="*/ 0 w 548354"/>
                  <a:gd name="connsiteY9" fmla="*/ 241078 h 841533"/>
                  <a:gd name="connsiteX10" fmla="*/ 280130 w 548354"/>
                  <a:gd name="connsiteY10" fmla="*/ 0 h 841533"/>
                  <a:gd name="connsiteX11" fmla="*/ 548354 w 548354"/>
                  <a:gd name="connsiteY11" fmla="*/ 230410 h 841533"/>
                  <a:gd name="connsiteX12" fmla="*/ 336804 w 548354"/>
                  <a:gd name="connsiteY12" fmla="*/ 535210 h 841533"/>
                  <a:gd name="connsiteX13" fmla="*/ 336804 w 548354"/>
                  <a:gd name="connsiteY13" fmla="*/ 556450 h 841533"/>
                  <a:gd name="connsiteX14" fmla="*/ 320957 w 548354"/>
                  <a:gd name="connsiteY14" fmla="*/ 576548 h 841533"/>
                  <a:gd name="connsiteX15" fmla="*/ 316707 w 548354"/>
                  <a:gd name="connsiteY15" fmla="*/ 576548 h 841533"/>
                  <a:gd name="connsiteX16" fmla="*/ 191453 w 548354"/>
                  <a:gd name="connsiteY16" fmla="*/ 576548 h 841533"/>
                  <a:gd name="connsiteX17" fmla="*/ 171355 w 548354"/>
                  <a:gd name="connsiteY17" fmla="*/ 560702 h 841533"/>
                  <a:gd name="connsiteX18" fmla="*/ 171355 w 548354"/>
                  <a:gd name="connsiteY18" fmla="*/ 556451 h 841533"/>
                  <a:gd name="connsiteX19" fmla="*/ 160687 w 548354"/>
                  <a:gd name="connsiteY19" fmla="*/ 746950 h 841533"/>
                  <a:gd name="connsiteX20" fmla="*/ 262319 w 548354"/>
                  <a:gd name="connsiteY20" fmla="*/ 652367 h 841533"/>
                  <a:gd name="connsiteX21" fmla="*/ 362807 w 548354"/>
                  <a:gd name="connsiteY21" fmla="*/ 746950 h 841533"/>
                  <a:gd name="connsiteX22" fmla="*/ 261176 w 548354"/>
                  <a:gd name="connsiteY22" fmla="*/ 841534 h 841533"/>
                  <a:gd name="connsiteX23" fmla="*/ 160687 w 548354"/>
                  <a:gd name="connsiteY23" fmla="*/ 746760 h 8415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48354" h="841533">
                    <a:moveTo>
                      <a:pt x="171355" y="556450"/>
                    </a:moveTo>
                    <a:lnTo>
                      <a:pt x="171355" y="524542"/>
                    </a:lnTo>
                    <a:cubicBezTo>
                      <a:pt x="171355" y="360236"/>
                      <a:pt x="379381" y="353092"/>
                      <a:pt x="379381" y="236125"/>
                    </a:cubicBezTo>
                    <a:cubicBezTo>
                      <a:pt x="379381" y="185356"/>
                      <a:pt x="338042" y="152210"/>
                      <a:pt x="276511" y="152210"/>
                    </a:cubicBezTo>
                    <a:cubicBezTo>
                      <a:pt x="209169" y="152210"/>
                      <a:pt x="166592" y="188881"/>
                      <a:pt x="166592" y="240887"/>
                    </a:cubicBezTo>
                    <a:lnTo>
                      <a:pt x="166592" y="253937"/>
                    </a:lnTo>
                    <a:cubicBezTo>
                      <a:pt x="166592" y="266890"/>
                      <a:pt x="159544" y="272987"/>
                      <a:pt x="146495" y="272987"/>
                    </a:cubicBezTo>
                    <a:lnTo>
                      <a:pt x="20098" y="268224"/>
                    </a:lnTo>
                    <a:cubicBezTo>
                      <a:pt x="8287" y="268224"/>
                      <a:pt x="0" y="262319"/>
                      <a:pt x="0" y="254127"/>
                    </a:cubicBezTo>
                    <a:lnTo>
                      <a:pt x="0" y="241078"/>
                    </a:lnTo>
                    <a:cubicBezTo>
                      <a:pt x="0" y="98203"/>
                      <a:pt x="113443" y="0"/>
                      <a:pt x="280130" y="0"/>
                    </a:cubicBezTo>
                    <a:cubicBezTo>
                      <a:pt x="443198" y="0"/>
                      <a:pt x="548354" y="92202"/>
                      <a:pt x="548354" y="230410"/>
                    </a:cubicBezTo>
                    <a:cubicBezTo>
                      <a:pt x="548354" y="426625"/>
                      <a:pt x="336804" y="427863"/>
                      <a:pt x="336804" y="535210"/>
                    </a:cubicBezTo>
                    <a:lnTo>
                      <a:pt x="336804" y="556450"/>
                    </a:lnTo>
                    <a:cubicBezTo>
                      <a:pt x="337978" y="566376"/>
                      <a:pt x="330883" y="575374"/>
                      <a:pt x="320957" y="576548"/>
                    </a:cubicBezTo>
                    <a:cubicBezTo>
                      <a:pt x="319545" y="576715"/>
                      <a:pt x="318119" y="576715"/>
                      <a:pt x="316707" y="576548"/>
                    </a:cubicBezTo>
                    <a:lnTo>
                      <a:pt x="191453" y="576548"/>
                    </a:lnTo>
                    <a:cubicBezTo>
                      <a:pt x="181527" y="577722"/>
                      <a:pt x="172529" y="570627"/>
                      <a:pt x="171355" y="560702"/>
                    </a:cubicBezTo>
                    <a:cubicBezTo>
                      <a:pt x="171188" y="559289"/>
                      <a:pt x="171188" y="557863"/>
                      <a:pt x="171355" y="556451"/>
                    </a:cubicBezTo>
                    <a:close/>
                    <a:moveTo>
                      <a:pt x="160687" y="746950"/>
                    </a:moveTo>
                    <a:cubicBezTo>
                      <a:pt x="160687" y="694944"/>
                      <a:pt x="206788" y="652367"/>
                      <a:pt x="262319" y="652367"/>
                    </a:cubicBezTo>
                    <a:cubicBezTo>
                      <a:pt x="315563" y="652367"/>
                      <a:pt x="362807" y="694944"/>
                      <a:pt x="362807" y="746950"/>
                    </a:cubicBezTo>
                    <a:cubicBezTo>
                      <a:pt x="362807" y="798957"/>
                      <a:pt x="315182" y="841534"/>
                      <a:pt x="261176" y="841534"/>
                    </a:cubicBezTo>
                    <a:cubicBezTo>
                      <a:pt x="207169" y="841534"/>
                      <a:pt x="160687" y="798766"/>
                      <a:pt x="160687" y="746760"/>
                    </a:cubicBezTo>
                    <a:close/>
                  </a:path>
                </a:pathLst>
              </a:custGeom>
              <a:solidFill>
                <a:srgbClr val="263238"/>
              </a:solidFill>
              <a:ln w="9525" cap="flat">
                <a:noFill/>
                <a:prstDash val="solid"/>
                <a:miter/>
              </a:ln>
            </p:spPr>
            <p:txBody>
              <a:bodyPr rtlCol="0" anchor="ctr"/>
              <a:lstStyle/>
              <a:p>
                <a:pPr defTabSz="685800">
                  <a:buClrTx/>
                  <a:defRPr/>
                </a:pPr>
                <a:endParaRPr lang="en-US" sz="1350" kern="1200" dirty="0">
                  <a:solidFill>
                    <a:prstClr val="black"/>
                  </a:solidFill>
                  <a:latin typeface="Calibri" panose="020F0502020204030204" pitchFamily="34" charset="0"/>
                  <a:ea typeface="+mn-ea"/>
                  <a:cs typeface="+mn-cs"/>
                </a:endParaRPr>
              </a:p>
            </p:txBody>
          </p:sp>
          <p:sp>
            <p:nvSpPr>
              <p:cNvPr id="56" name="Freeform: Shape 55"/>
              <p:cNvSpPr/>
              <p:nvPr/>
            </p:nvSpPr>
            <p:spPr>
              <a:xfrm>
                <a:off x="733286" y="3006213"/>
                <a:ext cx="476345" cy="731071"/>
              </a:xfrm>
              <a:custGeom>
                <a:avLst/>
                <a:gdLst>
                  <a:gd name="connsiteX0" fmla="*/ 148209 w 476345"/>
                  <a:gd name="connsiteY0" fmla="*/ 483680 h 731071"/>
                  <a:gd name="connsiteX1" fmla="*/ 148209 w 476345"/>
                  <a:gd name="connsiteY1" fmla="*/ 455962 h 731071"/>
                  <a:gd name="connsiteX2" fmla="*/ 329184 w 476345"/>
                  <a:gd name="connsiteY2" fmla="*/ 205454 h 731071"/>
                  <a:gd name="connsiteX3" fmla="*/ 239935 w 476345"/>
                  <a:gd name="connsiteY3" fmla="*/ 132588 h 731071"/>
                  <a:gd name="connsiteX4" fmla="*/ 144685 w 476345"/>
                  <a:gd name="connsiteY4" fmla="*/ 209550 h 731071"/>
                  <a:gd name="connsiteX5" fmla="*/ 144685 w 476345"/>
                  <a:gd name="connsiteY5" fmla="*/ 220885 h 731071"/>
                  <a:gd name="connsiteX6" fmla="*/ 127254 w 476345"/>
                  <a:gd name="connsiteY6" fmla="*/ 237268 h 731071"/>
                  <a:gd name="connsiteX7" fmla="*/ 17431 w 476345"/>
                  <a:gd name="connsiteY7" fmla="*/ 233172 h 731071"/>
                  <a:gd name="connsiteX8" fmla="*/ 0 w 476345"/>
                  <a:gd name="connsiteY8" fmla="*/ 220885 h 731071"/>
                  <a:gd name="connsiteX9" fmla="*/ 0 w 476345"/>
                  <a:gd name="connsiteY9" fmla="*/ 209550 h 731071"/>
                  <a:gd name="connsiteX10" fmla="*/ 243268 w 476345"/>
                  <a:gd name="connsiteY10" fmla="*/ 0 h 731071"/>
                  <a:gd name="connsiteX11" fmla="*/ 476345 w 476345"/>
                  <a:gd name="connsiteY11" fmla="*/ 200025 h 731071"/>
                  <a:gd name="connsiteX12" fmla="*/ 292513 w 476345"/>
                  <a:gd name="connsiteY12" fmla="*/ 464915 h 731071"/>
                  <a:gd name="connsiteX13" fmla="*/ 292513 w 476345"/>
                  <a:gd name="connsiteY13" fmla="*/ 483394 h 731071"/>
                  <a:gd name="connsiteX14" fmla="*/ 278723 w 476345"/>
                  <a:gd name="connsiteY14" fmla="*/ 500825 h 731071"/>
                  <a:gd name="connsiteX15" fmla="*/ 275082 w 476345"/>
                  <a:gd name="connsiteY15" fmla="*/ 500825 h 731071"/>
                  <a:gd name="connsiteX16" fmla="*/ 165640 w 476345"/>
                  <a:gd name="connsiteY16" fmla="*/ 500825 h 731071"/>
                  <a:gd name="connsiteX17" fmla="*/ 148236 w 476345"/>
                  <a:gd name="connsiteY17" fmla="*/ 487000 h 731071"/>
                  <a:gd name="connsiteX18" fmla="*/ 148209 w 476345"/>
                  <a:gd name="connsiteY18" fmla="*/ 483680 h 731071"/>
                  <a:gd name="connsiteX19" fmla="*/ 138684 w 476345"/>
                  <a:gd name="connsiteY19" fmla="*/ 648938 h 731071"/>
                  <a:gd name="connsiteX20" fmla="*/ 226886 w 476345"/>
                  <a:gd name="connsiteY20" fmla="*/ 566833 h 731071"/>
                  <a:gd name="connsiteX21" fmla="*/ 314230 w 476345"/>
                  <a:gd name="connsiteY21" fmla="*/ 648938 h 731071"/>
                  <a:gd name="connsiteX22" fmla="*/ 225933 w 476345"/>
                  <a:gd name="connsiteY22" fmla="*/ 731044 h 731071"/>
                  <a:gd name="connsiteX23" fmla="*/ 138970 w 476345"/>
                  <a:gd name="connsiteY23" fmla="*/ 648938 h 731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76345" h="731071">
                    <a:moveTo>
                      <a:pt x="148209" y="483680"/>
                    </a:moveTo>
                    <a:lnTo>
                      <a:pt x="148209" y="455962"/>
                    </a:lnTo>
                    <a:cubicBezTo>
                      <a:pt x="148209" y="313087"/>
                      <a:pt x="329184" y="307086"/>
                      <a:pt x="329184" y="205454"/>
                    </a:cubicBezTo>
                    <a:cubicBezTo>
                      <a:pt x="329184" y="161258"/>
                      <a:pt x="293275" y="132588"/>
                      <a:pt x="239935" y="132588"/>
                    </a:cubicBezTo>
                    <a:cubicBezTo>
                      <a:pt x="181356" y="132588"/>
                      <a:pt x="144685" y="164402"/>
                      <a:pt x="144685" y="209550"/>
                    </a:cubicBezTo>
                    <a:lnTo>
                      <a:pt x="144685" y="220885"/>
                    </a:lnTo>
                    <a:cubicBezTo>
                      <a:pt x="144685" y="232124"/>
                      <a:pt x="138589" y="237268"/>
                      <a:pt x="127254" y="237268"/>
                    </a:cubicBezTo>
                    <a:lnTo>
                      <a:pt x="17431" y="233172"/>
                    </a:lnTo>
                    <a:cubicBezTo>
                      <a:pt x="7144" y="233172"/>
                      <a:pt x="0" y="228029"/>
                      <a:pt x="0" y="220885"/>
                    </a:cubicBezTo>
                    <a:lnTo>
                      <a:pt x="0" y="209550"/>
                    </a:lnTo>
                    <a:cubicBezTo>
                      <a:pt x="0" y="85725"/>
                      <a:pt x="98488" y="0"/>
                      <a:pt x="243268" y="0"/>
                    </a:cubicBezTo>
                    <a:cubicBezTo>
                      <a:pt x="384905" y="0"/>
                      <a:pt x="476345" y="80105"/>
                      <a:pt x="476345" y="200025"/>
                    </a:cubicBezTo>
                    <a:cubicBezTo>
                      <a:pt x="476345" y="370427"/>
                      <a:pt x="292513" y="371475"/>
                      <a:pt x="292513" y="464915"/>
                    </a:cubicBezTo>
                    <a:lnTo>
                      <a:pt x="292513" y="483394"/>
                    </a:lnTo>
                    <a:cubicBezTo>
                      <a:pt x="293518" y="492015"/>
                      <a:pt x="287344" y="499819"/>
                      <a:pt x="278723" y="500825"/>
                    </a:cubicBezTo>
                    <a:cubicBezTo>
                      <a:pt x="277513" y="500966"/>
                      <a:pt x="276291" y="500966"/>
                      <a:pt x="275082" y="500825"/>
                    </a:cubicBezTo>
                    <a:lnTo>
                      <a:pt x="165640" y="500825"/>
                    </a:lnTo>
                    <a:cubicBezTo>
                      <a:pt x="157016" y="501813"/>
                      <a:pt x="149225" y="495623"/>
                      <a:pt x="148236" y="487000"/>
                    </a:cubicBezTo>
                    <a:cubicBezTo>
                      <a:pt x="148110" y="485897"/>
                      <a:pt x="148101" y="484784"/>
                      <a:pt x="148209" y="483680"/>
                    </a:cubicBezTo>
                    <a:close/>
                    <a:moveTo>
                      <a:pt x="138684" y="648938"/>
                    </a:moveTo>
                    <a:cubicBezTo>
                      <a:pt x="138684" y="603790"/>
                      <a:pt x="178689" y="566833"/>
                      <a:pt x="226886" y="566833"/>
                    </a:cubicBezTo>
                    <a:cubicBezTo>
                      <a:pt x="273082" y="566833"/>
                      <a:pt x="314230" y="603790"/>
                      <a:pt x="314230" y="648938"/>
                    </a:cubicBezTo>
                    <a:cubicBezTo>
                      <a:pt x="314230" y="694087"/>
                      <a:pt x="273082" y="731044"/>
                      <a:pt x="225933" y="731044"/>
                    </a:cubicBezTo>
                    <a:cubicBezTo>
                      <a:pt x="179309" y="732220"/>
                      <a:pt x="140473" y="695553"/>
                      <a:pt x="138970" y="648938"/>
                    </a:cubicBezTo>
                    <a:close/>
                  </a:path>
                </a:pathLst>
              </a:custGeom>
              <a:solidFill>
                <a:srgbClr val="FFBA12"/>
              </a:solidFill>
              <a:ln w="9525" cap="flat">
                <a:solidFill>
                  <a:srgbClr val="FFBB11"/>
                </a:solidFill>
                <a:prstDash val="solid"/>
                <a:miter/>
              </a:ln>
            </p:spPr>
            <p:txBody>
              <a:bodyPr rtlCol="0" anchor="ctr"/>
              <a:lstStyle/>
              <a:p>
                <a:pPr defTabSz="685800">
                  <a:buClrTx/>
                  <a:defRPr/>
                </a:pPr>
                <a:endParaRPr lang="en-US" sz="1350" kern="1200" dirty="0">
                  <a:solidFill>
                    <a:prstClr val="black"/>
                  </a:solidFill>
                  <a:latin typeface="Calibri" panose="020F0502020204030204" pitchFamily="34" charset="0"/>
                  <a:ea typeface="+mn-ea"/>
                  <a:cs typeface="+mn-cs"/>
                </a:endParaRPr>
              </a:p>
            </p:txBody>
          </p:sp>
          <p:sp>
            <p:nvSpPr>
              <p:cNvPr id="57" name="Freeform: Shape 56"/>
              <p:cNvSpPr/>
              <p:nvPr/>
            </p:nvSpPr>
            <p:spPr>
              <a:xfrm>
                <a:off x="3105202" y="2152582"/>
                <a:ext cx="240696" cy="369312"/>
              </a:xfrm>
              <a:custGeom>
                <a:avLst/>
                <a:gdLst>
                  <a:gd name="connsiteX0" fmla="*/ 75247 w 240696"/>
                  <a:gd name="connsiteY0" fmla="*/ 244316 h 369312"/>
                  <a:gd name="connsiteX1" fmla="*/ 75247 w 240696"/>
                  <a:gd name="connsiteY1" fmla="*/ 230315 h 369312"/>
                  <a:gd name="connsiteX2" fmla="*/ 166497 w 240696"/>
                  <a:gd name="connsiteY2" fmla="*/ 103727 h 369312"/>
                  <a:gd name="connsiteX3" fmla="*/ 121349 w 240696"/>
                  <a:gd name="connsiteY3" fmla="*/ 66866 h 369312"/>
                  <a:gd name="connsiteX4" fmla="*/ 73152 w 240696"/>
                  <a:gd name="connsiteY4" fmla="*/ 105823 h 369312"/>
                  <a:gd name="connsiteX5" fmla="*/ 73152 w 240696"/>
                  <a:gd name="connsiteY5" fmla="*/ 111538 h 369312"/>
                  <a:gd name="connsiteX6" fmla="*/ 64294 w 240696"/>
                  <a:gd name="connsiteY6" fmla="*/ 119825 h 369312"/>
                  <a:gd name="connsiteX7" fmla="*/ 8858 w 240696"/>
                  <a:gd name="connsiteY7" fmla="*/ 117729 h 369312"/>
                  <a:gd name="connsiteX8" fmla="*/ 0 w 240696"/>
                  <a:gd name="connsiteY8" fmla="*/ 111538 h 369312"/>
                  <a:gd name="connsiteX9" fmla="*/ 0 w 240696"/>
                  <a:gd name="connsiteY9" fmla="*/ 105823 h 369312"/>
                  <a:gd name="connsiteX10" fmla="*/ 122968 w 240696"/>
                  <a:gd name="connsiteY10" fmla="*/ 0 h 369312"/>
                  <a:gd name="connsiteX11" fmla="*/ 240697 w 240696"/>
                  <a:gd name="connsiteY11" fmla="*/ 101156 h 369312"/>
                  <a:gd name="connsiteX12" fmla="*/ 147828 w 240696"/>
                  <a:gd name="connsiteY12" fmla="*/ 234506 h 369312"/>
                  <a:gd name="connsiteX13" fmla="*/ 147828 w 240696"/>
                  <a:gd name="connsiteY13" fmla="*/ 244031 h 369312"/>
                  <a:gd name="connsiteX14" fmla="*/ 140898 w 240696"/>
                  <a:gd name="connsiteY14" fmla="*/ 252804 h 369312"/>
                  <a:gd name="connsiteX15" fmla="*/ 138970 w 240696"/>
                  <a:gd name="connsiteY15" fmla="*/ 252794 h 369312"/>
                  <a:gd name="connsiteX16" fmla="*/ 84011 w 240696"/>
                  <a:gd name="connsiteY16" fmla="*/ 252794 h 369312"/>
                  <a:gd name="connsiteX17" fmla="*/ 75276 w 240696"/>
                  <a:gd name="connsiteY17" fmla="*/ 246032 h 369312"/>
                  <a:gd name="connsiteX18" fmla="*/ 75247 w 240696"/>
                  <a:gd name="connsiteY18" fmla="*/ 244316 h 369312"/>
                  <a:gd name="connsiteX19" fmla="*/ 70580 w 240696"/>
                  <a:gd name="connsiteY19" fmla="*/ 327850 h 369312"/>
                  <a:gd name="connsiteX20" fmla="*/ 111909 w 240696"/>
                  <a:gd name="connsiteY20" fmla="*/ 280425 h 369312"/>
                  <a:gd name="connsiteX21" fmla="*/ 159335 w 240696"/>
                  <a:gd name="connsiteY21" fmla="*/ 321755 h 369312"/>
                  <a:gd name="connsiteX22" fmla="*/ 118006 w 240696"/>
                  <a:gd name="connsiteY22" fmla="*/ 369180 h 369312"/>
                  <a:gd name="connsiteX23" fmla="*/ 114967 w 240696"/>
                  <a:gd name="connsiteY23" fmla="*/ 369284 h 369312"/>
                  <a:gd name="connsiteX24" fmla="*/ 70585 w 240696"/>
                  <a:gd name="connsiteY24" fmla="*/ 327997 h 369312"/>
                  <a:gd name="connsiteX25" fmla="*/ 70580 w 240696"/>
                  <a:gd name="connsiteY25" fmla="*/ 327851 h 369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40696" h="369312">
                    <a:moveTo>
                      <a:pt x="75247" y="244316"/>
                    </a:moveTo>
                    <a:lnTo>
                      <a:pt x="75247" y="230315"/>
                    </a:lnTo>
                    <a:cubicBezTo>
                      <a:pt x="75247" y="158210"/>
                      <a:pt x="166497" y="155067"/>
                      <a:pt x="166497" y="103727"/>
                    </a:cubicBezTo>
                    <a:cubicBezTo>
                      <a:pt x="166497" y="81439"/>
                      <a:pt x="148304" y="66866"/>
                      <a:pt x="121349" y="66866"/>
                    </a:cubicBezTo>
                    <a:cubicBezTo>
                      <a:pt x="91821" y="66866"/>
                      <a:pt x="73152" y="82963"/>
                      <a:pt x="73152" y="105823"/>
                    </a:cubicBezTo>
                    <a:lnTo>
                      <a:pt x="73152" y="111538"/>
                    </a:lnTo>
                    <a:cubicBezTo>
                      <a:pt x="73152" y="117253"/>
                      <a:pt x="70009" y="119825"/>
                      <a:pt x="64294" y="119825"/>
                    </a:cubicBezTo>
                    <a:lnTo>
                      <a:pt x="8858" y="117729"/>
                    </a:lnTo>
                    <a:cubicBezTo>
                      <a:pt x="3620" y="117729"/>
                      <a:pt x="0" y="115157"/>
                      <a:pt x="0" y="111538"/>
                    </a:cubicBezTo>
                    <a:lnTo>
                      <a:pt x="0" y="105823"/>
                    </a:lnTo>
                    <a:cubicBezTo>
                      <a:pt x="0" y="43053"/>
                      <a:pt x="49816" y="0"/>
                      <a:pt x="122968" y="0"/>
                    </a:cubicBezTo>
                    <a:cubicBezTo>
                      <a:pt x="194501" y="0"/>
                      <a:pt x="240697" y="40481"/>
                      <a:pt x="240697" y="101156"/>
                    </a:cubicBezTo>
                    <a:cubicBezTo>
                      <a:pt x="240697" y="186881"/>
                      <a:pt x="147828" y="187738"/>
                      <a:pt x="147828" y="234506"/>
                    </a:cubicBezTo>
                    <a:lnTo>
                      <a:pt x="147828" y="244031"/>
                    </a:lnTo>
                    <a:cubicBezTo>
                      <a:pt x="148337" y="248367"/>
                      <a:pt x="145234" y="252295"/>
                      <a:pt x="140898" y="252804"/>
                    </a:cubicBezTo>
                    <a:cubicBezTo>
                      <a:pt x="140257" y="252879"/>
                      <a:pt x="139610" y="252876"/>
                      <a:pt x="138970" y="252794"/>
                    </a:cubicBezTo>
                    <a:lnTo>
                      <a:pt x="84011" y="252794"/>
                    </a:lnTo>
                    <a:cubicBezTo>
                      <a:pt x="79731" y="253338"/>
                      <a:pt x="75821" y="250311"/>
                      <a:pt x="75276" y="246032"/>
                    </a:cubicBezTo>
                    <a:cubicBezTo>
                      <a:pt x="75204" y="245463"/>
                      <a:pt x="75194" y="244888"/>
                      <a:pt x="75247" y="244316"/>
                    </a:cubicBezTo>
                    <a:close/>
                    <a:moveTo>
                      <a:pt x="70580" y="327850"/>
                    </a:moveTo>
                    <a:cubicBezTo>
                      <a:pt x="68897" y="303342"/>
                      <a:pt x="87401" y="282109"/>
                      <a:pt x="111909" y="280425"/>
                    </a:cubicBezTo>
                    <a:cubicBezTo>
                      <a:pt x="136418" y="278742"/>
                      <a:pt x="157651" y="297246"/>
                      <a:pt x="159335" y="321755"/>
                    </a:cubicBezTo>
                    <a:cubicBezTo>
                      <a:pt x="161018" y="346263"/>
                      <a:pt x="142514" y="367496"/>
                      <a:pt x="118006" y="369180"/>
                    </a:cubicBezTo>
                    <a:cubicBezTo>
                      <a:pt x="116994" y="369249"/>
                      <a:pt x="115981" y="369284"/>
                      <a:pt x="114967" y="369284"/>
                    </a:cubicBezTo>
                    <a:cubicBezTo>
                      <a:pt x="91310" y="370139"/>
                      <a:pt x="71440" y="351653"/>
                      <a:pt x="70585" y="327997"/>
                    </a:cubicBezTo>
                    <a:cubicBezTo>
                      <a:pt x="70583" y="327948"/>
                      <a:pt x="70582" y="327899"/>
                      <a:pt x="70580" y="327851"/>
                    </a:cubicBezTo>
                    <a:close/>
                  </a:path>
                </a:pathLst>
              </a:custGeom>
              <a:solidFill>
                <a:srgbClr val="FFBA12"/>
              </a:solidFill>
              <a:ln w="9525" cap="flat">
                <a:solidFill>
                  <a:srgbClr val="FFBB11"/>
                </a:solidFill>
                <a:prstDash val="solid"/>
                <a:miter/>
              </a:ln>
            </p:spPr>
            <p:txBody>
              <a:bodyPr rtlCol="0" anchor="ctr"/>
              <a:lstStyle/>
              <a:p>
                <a:pPr defTabSz="685800">
                  <a:buClrTx/>
                  <a:defRPr/>
                </a:pPr>
                <a:endParaRPr lang="en-US" sz="1350" kern="1200" dirty="0">
                  <a:solidFill>
                    <a:prstClr val="black"/>
                  </a:solidFill>
                  <a:latin typeface="Calibri" panose="020F0502020204030204" pitchFamily="34" charset="0"/>
                  <a:ea typeface="+mn-ea"/>
                  <a:cs typeface="+mn-cs"/>
                </a:endParaRPr>
              </a:p>
            </p:txBody>
          </p:sp>
          <p:sp>
            <p:nvSpPr>
              <p:cNvPr id="58" name="Freeform: Shape 57"/>
              <p:cNvSpPr/>
              <p:nvPr/>
            </p:nvSpPr>
            <p:spPr>
              <a:xfrm>
                <a:off x="410484" y="4015386"/>
                <a:ext cx="303276" cy="465420"/>
              </a:xfrm>
              <a:custGeom>
                <a:avLst/>
                <a:gdLst>
                  <a:gd name="connsiteX0" fmla="*/ 95059 w 303276"/>
                  <a:gd name="connsiteY0" fmla="*/ 307848 h 465420"/>
                  <a:gd name="connsiteX1" fmla="*/ 95059 w 303276"/>
                  <a:gd name="connsiteY1" fmla="*/ 290227 h 465420"/>
                  <a:gd name="connsiteX2" fmla="*/ 210122 w 303276"/>
                  <a:gd name="connsiteY2" fmla="*/ 130683 h 465420"/>
                  <a:gd name="connsiteX3" fmla="*/ 152972 w 303276"/>
                  <a:gd name="connsiteY3" fmla="*/ 84296 h 465420"/>
                  <a:gd name="connsiteX4" fmla="*/ 92202 w 303276"/>
                  <a:gd name="connsiteY4" fmla="*/ 133350 h 465420"/>
                  <a:gd name="connsiteX5" fmla="*/ 92202 w 303276"/>
                  <a:gd name="connsiteY5" fmla="*/ 140494 h 465420"/>
                  <a:gd name="connsiteX6" fmla="*/ 81058 w 303276"/>
                  <a:gd name="connsiteY6" fmla="*/ 150971 h 465420"/>
                  <a:gd name="connsiteX7" fmla="*/ 11144 w 303276"/>
                  <a:gd name="connsiteY7" fmla="*/ 148400 h 465420"/>
                  <a:gd name="connsiteX8" fmla="*/ 0 w 303276"/>
                  <a:gd name="connsiteY8" fmla="*/ 140494 h 465420"/>
                  <a:gd name="connsiteX9" fmla="*/ 0 w 303276"/>
                  <a:gd name="connsiteY9" fmla="*/ 133350 h 465420"/>
                  <a:gd name="connsiteX10" fmla="*/ 154972 w 303276"/>
                  <a:gd name="connsiteY10" fmla="*/ 0 h 465420"/>
                  <a:gd name="connsiteX11" fmla="*/ 303276 w 303276"/>
                  <a:gd name="connsiteY11" fmla="*/ 127445 h 465420"/>
                  <a:gd name="connsiteX12" fmla="*/ 186309 w 303276"/>
                  <a:gd name="connsiteY12" fmla="*/ 296132 h 465420"/>
                  <a:gd name="connsiteX13" fmla="*/ 186309 w 303276"/>
                  <a:gd name="connsiteY13" fmla="*/ 307848 h 465420"/>
                  <a:gd name="connsiteX14" fmla="*/ 177600 w 303276"/>
                  <a:gd name="connsiteY14" fmla="*/ 318992 h 465420"/>
                  <a:gd name="connsiteX15" fmla="*/ 175165 w 303276"/>
                  <a:gd name="connsiteY15" fmla="*/ 318992 h 465420"/>
                  <a:gd name="connsiteX16" fmla="*/ 106013 w 303276"/>
                  <a:gd name="connsiteY16" fmla="*/ 318992 h 465420"/>
                  <a:gd name="connsiteX17" fmla="*/ 95040 w 303276"/>
                  <a:gd name="connsiteY17" fmla="*/ 310068 h 465420"/>
                  <a:gd name="connsiteX18" fmla="*/ 95059 w 303276"/>
                  <a:gd name="connsiteY18" fmla="*/ 307848 h 465420"/>
                  <a:gd name="connsiteX19" fmla="*/ 89154 w 303276"/>
                  <a:gd name="connsiteY19" fmla="*/ 413099 h 465420"/>
                  <a:gd name="connsiteX20" fmla="*/ 141324 w 303276"/>
                  <a:gd name="connsiteY20" fmla="*/ 353501 h 465420"/>
                  <a:gd name="connsiteX21" fmla="*/ 200921 w 303276"/>
                  <a:gd name="connsiteY21" fmla="*/ 405671 h 465420"/>
                  <a:gd name="connsiteX22" fmla="*/ 148752 w 303276"/>
                  <a:gd name="connsiteY22" fmla="*/ 465269 h 465420"/>
                  <a:gd name="connsiteX23" fmla="*/ 144780 w 303276"/>
                  <a:gd name="connsiteY23" fmla="*/ 465391 h 465420"/>
                  <a:gd name="connsiteX24" fmla="*/ 88964 w 303276"/>
                  <a:gd name="connsiteY24" fmla="*/ 413099 h 46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03276" h="465420">
                    <a:moveTo>
                      <a:pt x="95059" y="307848"/>
                    </a:moveTo>
                    <a:lnTo>
                      <a:pt x="95059" y="290227"/>
                    </a:lnTo>
                    <a:cubicBezTo>
                      <a:pt x="95059" y="199358"/>
                      <a:pt x="210122" y="195453"/>
                      <a:pt x="210122" y="130683"/>
                    </a:cubicBezTo>
                    <a:cubicBezTo>
                      <a:pt x="210122" y="102584"/>
                      <a:pt x="187262" y="84296"/>
                      <a:pt x="152972" y="84296"/>
                    </a:cubicBezTo>
                    <a:cubicBezTo>
                      <a:pt x="115729" y="84296"/>
                      <a:pt x="92202" y="104585"/>
                      <a:pt x="92202" y="133350"/>
                    </a:cubicBezTo>
                    <a:lnTo>
                      <a:pt x="92202" y="140494"/>
                    </a:lnTo>
                    <a:cubicBezTo>
                      <a:pt x="92202" y="147733"/>
                      <a:pt x="88297" y="150971"/>
                      <a:pt x="81058" y="150971"/>
                    </a:cubicBezTo>
                    <a:lnTo>
                      <a:pt x="11144" y="148400"/>
                    </a:lnTo>
                    <a:cubicBezTo>
                      <a:pt x="4572" y="148400"/>
                      <a:pt x="0" y="145066"/>
                      <a:pt x="0" y="140494"/>
                    </a:cubicBezTo>
                    <a:lnTo>
                      <a:pt x="0" y="133350"/>
                    </a:lnTo>
                    <a:cubicBezTo>
                      <a:pt x="0" y="54293"/>
                      <a:pt x="62770" y="0"/>
                      <a:pt x="154972" y="0"/>
                    </a:cubicBezTo>
                    <a:cubicBezTo>
                      <a:pt x="245174" y="0"/>
                      <a:pt x="303276" y="50959"/>
                      <a:pt x="303276" y="127445"/>
                    </a:cubicBezTo>
                    <a:cubicBezTo>
                      <a:pt x="303276" y="235934"/>
                      <a:pt x="186309" y="236601"/>
                      <a:pt x="186309" y="296132"/>
                    </a:cubicBezTo>
                    <a:lnTo>
                      <a:pt x="186309" y="307848"/>
                    </a:lnTo>
                    <a:cubicBezTo>
                      <a:pt x="186981" y="313331"/>
                      <a:pt x="183082" y="318320"/>
                      <a:pt x="177600" y="318992"/>
                    </a:cubicBezTo>
                    <a:cubicBezTo>
                      <a:pt x="176791" y="319092"/>
                      <a:pt x="175973" y="319092"/>
                      <a:pt x="175165" y="318992"/>
                    </a:cubicBezTo>
                    <a:lnTo>
                      <a:pt x="106013" y="318992"/>
                    </a:lnTo>
                    <a:cubicBezTo>
                      <a:pt x="100519" y="319558"/>
                      <a:pt x="95606" y="315562"/>
                      <a:pt x="95040" y="310068"/>
                    </a:cubicBezTo>
                    <a:cubicBezTo>
                      <a:pt x="94964" y="309330"/>
                      <a:pt x="94971" y="308585"/>
                      <a:pt x="95059" y="307848"/>
                    </a:cubicBezTo>
                    <a:close/>
                    <a:moveTo>
                      <a:pt x="89154" y="413099"/>
                    </a:moveTo>
                    <a:cubicBezTo>
                      <a:pt x="87103" y="382235"/>
                      <a:pt x="110460" y="355553"/>
                      <a:pt x="141324" y="353501"/>
                    </a:cubicBezTo>
                    <a:cubicBezTo>
                      <a:pt x="172187" y="351450"/>
                      <a:pt x="198870" y="374807"/>
                      <a:pt x="200921" y="405671"/>
                    </a:cubicBezTo>
                    <a:cubicBezTo>
                      <a:pt x="202973" y="436535"/>
                      <a:pt x="179616" y="463217"/>
                      <a:pt x="148752" y="465269"/>
                    </a:cubicBezTo>
                    <a:cubicBezTo>
                      <a:pt x="147430" y="465356"/>
                      <a:pt x="146105" y="465397"/>
                      <a:pt x="144780" y="465391"/>
                    </a:cubicBezTo>
                    <a:cubicBezTo>
                      <a:pt x="114931" y="466354"/>
                      <a:pt x="89947" y="442948"/>
                      <a:pt x="88964" y="413099"/>
                    </a:cubicBezTo>
                    <a:close/>
                  </a:path>
                </a:pathLst>
              </a:custGeom>
              <a:noFill/>
              <a:ln w="9525" cap="flat">
                <a:solidFill>
                  <a:srgbClr val="263238"/>
                </a:solidFill>
                <a:prstDash val="solid"/>
                <a:miter/>
              </a:ln>
            </p:spPr>
            <p:txBody>
              <a:bodyPr rtlCol="0" anchor="ctr"/>
              <a:lstStyle/>
              <a:p>
                <a:pPr defTabSz="685800">
                  <a:buClrTx/>
                  <a:defRPr/>
                </a:pPr>
                <a:endParaRPr lang="en-US" sz="1350" kern="1200" dirty="0">
                  <a:solidFill>
                    <a:prstClr val="black"/>
                  </a:solidFill>
                  <a:latin typeface="Calibri" panose="020F0502020204030204" pitchFamily="34" charset="0"/>
                  <a:ea typeface="+mn-ea"/>
                  <a:cs typeface="+mn-cs"/>
                </a:endParaRPr>
              </a:p>
            </p:txBody>
          </p:sp>
          <p:sp>
            <p:nvSpPr>
              <p:cNvPr id="59" name="Freeform: Shape 58"/>
              <p:cNvSpPr/>
              <p:nvPr/>
            </p:nvSpPr>
            <p:spPr>
              <a:xfrm>
                <a:off x="1317169" y="2467288"/>
                <a:ext cx="207549" cy="320157"/>
              </a:xfrm>
              <a:custGeom>
                <a:avLst/>
                <a:gdLst>
                  <a:gd name="connsiteX0" fmla="*/ 64675 w 207549"/>
                  <a:gd name="connsiteY0" fmla="*/ 211741 h 320157"/>
                  <a:gd name="connsiteX1" fmla="*/ 64675 w 207549"/>
                  <a:gd name="connsiteY1" fmla="*/ 199644 h 320157"/>
                  <a:gd name="connsiteX2" fmla="*/ 143827 w 207549"/>
                  <a:gd name="connsiteY2" fmla="*/ 89916 h 320157"/>
                  <a:gd name="connsiteX3" fmla="*/ 104680 w 207549"/>
                  <a:gd name="connsiteY3" fmla="*/ 58007 h 320157"/>
                  <a:gd name="connsiteX4" fmla="*/ 62865 w 207549"/>
                  <a:gd name="connsiteY4" fmla="*/ 91726 h 320157"/>
                  <a:gd name="connsiteX5" fmla="*/ 62865 w 207549"/>
                  <a:gd name="connsiteY5" fmla="*/ 96679 h 320157"/>
                  <a:gd name="connsiteX6" fmla="*/ 55245 w 207549"/>
                  <a:gd name="connsiteY6" fmla="*/ 103823 h 320157"/>
                  <a:gd name="connsiteX7" fmla="*/ 7620 w 207549"/>
                  <a:gd name="connsiteY7" fmla="*/ 102013 h 320157"/>
                  <a:gd name="connsiteX8" fmla="*/ 0 w 207549"/>
                  <a:gd name="connsiteY8" fmla="*/ 96679 h 320157"/>
                  <a:gd name="connsiteX9" fmla="*/ 0 w 207549"/>
                  <a:gd name="connsiteY9" fmla="*/ 91726 h 320157"/>
                  <a:gd name="connsiteX10" fmla="*/ 106489 w 207549"/>
                  <a:gd name="connsiteY10" fmla="*/ 0 h 320157"/>
                  <a:gd name="connsiteX11" fmla="*/ 207550 w 207549"/>
                  <a:gd name="connsiteY11" fmla="*/ 87630 h 320157"/>
                  <a:gd name="connsiteX12" fmla="*/ 127063 w 207549"/>
                  <a:gd name="connsiteY12" fmla="*/ 203644 h 320157"/>
                  <a:gd name="connsiteX13" fmla="*/ 127063 w 207549"/>
                  <a:gd name="connsiteY13" fmla="*/ 211741 h 320157"/>
                  <a:gd name="connsiteX14" fmla="*/ 121064 w 207549"/>
                  <a:gd name="connsiteY14" fmla="*/ 219361 h 320157"/>
                  <a:gd name="connsiteX15" fmla="*/ 119444 w 207549"/>
                  <a:gd name="connsiteY15" fmla="*/ 219361 h 320157"/>
                  <a:gd name="connsiteX16" fmla="*/ 71818 w 207549"/>
                  <a:gd name="connsiteY16" fmla="*/ 219361 h 320157"/>
                  <a:gd name="connsiteX17" fmla="*/ 64639 w 207549"/>
                  <a:gd name="connsiteY17" fmla="*/ 212840 h 320157"/>
                  <a:gd name="connsiteX18" fmla="*/ 64675 w 207549"/>
                  <a:gd name="connsiteY18" fmla="*/ 211741 h 320157"/>
                  <a:gd name="connsiteX19" fmla="*/ 60674 w 207549"/>
                  <a:gd name="connsiteY19" fmla="*/ 284131 h 320157"/>
                  <a:gd name="connsiteX20" fmla="*/ 96621 w 207549"/>
                  <a:gd name="connsiteY20" fmla="*/ 243993 h 320157"/>
                  <a:gd name="connsiteX21" fmla="*/ 136759 w 207549"/>
                  <a:gd name="connsiteY21" fmla="*/ 279940 h 320157"/>
                  <a:gd name="connsiteX22" fmla="*/ 100812 w 207549"/>
                  <a:gd name="connsiteY22" fmla="*/ 320078 h 320157"/>
                  <a:gd name="connsiteX23" fmla="*/ 98774 w 207549"/>
                  <a:gd name="connsiteY23" fmla="*/ 320135 h 320157"/>
                  <a:gd name="connsiteX24" fmla="*/ 60388 w 207549"/>
                  <a:gd name="connsiteY24" fmla="*/ 284321 h 320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07549" h="320157">
                    <a:moveTo>
                      <a:pt x="64675" y="211741"/>
                    </a:moveTo>
                    <a:lnTo>
                      <a:pt x="64675" y="199644"/>
                    </a:lnTo>
                    <a:cubicBezTo>
                      <a:pt x="64675" y="137160"/>
                      <a:pt x="143827" y="134398"/>
                      <a:pt x="143827" y="89916"/>
                    </a:cubicBezTo>
                    <a:cubicBezTo>
                      <a:pt x="143827" y="70866"/>
                      <a:pt x="128111" y="58007"/>
                      <a:pt x="104680" y="58007"/>
                    </a:cubicBezTo>
                    <a:cubicBezTo>
                      <a:pt x="79057" y="58007"/>
                      <a:pt x="62865" y="71914"/>
                      <a:pt x="62865" y="91726"/>
                    </a:cubicBezTo>
                    <a:lnTo>
                      <a:pt x="62865" y="96679"/>
                    </a:lnTo>
                    <a:cubicBezTo>
                      <a:pt x="62865" y="101632"/>
                      <a:pt x="60198" y="103823"/>
                      <a:pt x="55245" y="103823"/>
                    </a:cubicBezTo>
                    <a:lnTo>
                      <a:pt x="7620" y="102013"/>
                    </a:lnTo>
                    <a:cubicBezTo>
                      <a:pt x="3143" y="102013"/>
                      <a:pt x="0" y="99822"/>
                      <a:pt x="0" y="96679"/>
                    </a:cubicBezTo>
                    <a:lnTo>
                      <a:pt x="0" y="91726"/>
                    </a:lnTo>
                    <a:cubicBezTo>
                      <a:pt x="0" y="37338"/>
                      <a:pt x="43148" y="0"/>
                      <a:pt x="106489" y="0"/>
                    </a:cubicBezTo>
                    <a:cubicBezTo>
                      <a:pt x="169831" y="0"/>
                      <a:pt x="207550" y="35052"/>
                      <a:pt x="207550" y="87630"/>
                    </a:cubicBezTo>
                    <a:cubicBezTo>
                      <a:pt x="207550" y="162306"/>
                      <a:pt x="127063" y="162782"/>
                      <a:pt x="127063" y="203644"/>
                    </a:cubicBezTo>
                    <a:lnTo>
                      <a:pt x="127063" y="211741"/>
                    </a:lnTo>
                    <a:cubicBezTo>
                      <a:pt x="127511" y="215502"/>
                      <a:pt x="124825" y="218913"/>
                      <a:pt x="121064" y="219361"/>
                    </a:cubicBezTo>
                    <a:cubicBezTo>
                      <a:pt x="120525" y="219425"/>
                      <a:pt x="119982" y="219425"/>
                      <a:pt x="119444" y="219361"/>
                    </a:cubicBezTo>
                    <a:lnTo>
                      <a:pt x="71818" y="219361"/>
                    </a:lnTo>
                    <a:cubicBezTo>
                      <a:pt x="68035" y="219542"/>
                      <a:pt x="64821" y="216623"/>
                      <a:pt x="64639" y="212840"/>
                    </a:cubicBezTo>
                    <a:cubicBezTo>
                      <a:pt x="64622" y="212473"/>
                      <a:pt x="64633" y="212106"/>
                      <a:pt x="64675" y="211741"/>
                    </a:cubicBezTo>
                    <a:close/>
                    <a:moveTo>
                      <a:pt x="60674" y="284131"/>
                    </a:moveTo>
                    <a:cubicBezTo>
                      <a:pt x="59517" y="263121"/>
                      <a:pt x="75611" y="245150"/>
                      <a:pt x="96621" y="243993"/>
                    </a:cubicBezTo>
                    <a:cubicBezTo>
                      <a:pt x="117631" y="242836"/>
                      <a:pt x="135602" y="258930"/>
                      <a:pt x="136759" y="279940"/>
                    </a:cubicBezTo>
                    <a:cubicBezTo>
                      <a:pt x="137916" y="300950"/>
                      <a:pt x="121822" y="318920"/>
                      <a:pt x="100812" y="320078"/>
                    </a:cubicBezTo>
                    <a:cubicBezTo>
                      <a:pt x="100133" y="320115"/>
                      <a:pt x="99454" y="320134"/>
                      <a:pt x="98774" y="320135"/>
                    </a:cubicBezTo>
                    <a:cubicBezTo>
                      <a:pt x="78290" y="320831"/>
                      <a:pt x="61112" y="304805"/>
                      <a:pt x="60388" y="284321"/>
                    </a:cubicBezTo>
                    <a:close/>
                  </a:path>
                </a:pathLst>
              </a:custGeom>
              <a:solidFill>
                <a:srgbClr val="263238"/>
              </a:solidFill>
              <a:ln w="9525" cap="flat">
                <a:noFill/>
                <a:prstDash val="solid"/>
                <a:miter/>
              </a:ln>
            </p:spPr>
            <p:txBody>
              <a:bodyPr rtlCol="0" anchor="ctr"/>
              <a:lstStyle/>
              <a:p>
                <a:pPr defTabSz="685800">
                  <a:buClrTx/>
                  <a:defRPr/>
                </a:pPr>
                <a:endParaRPr lang="en-US" sz="1350" kern="1200" dirty="0">
                  <a:solidFill>
                    <a:prstClr val="black"/>
                  </a:solidFill>
                  <a:latin typeface="Calibri" panose="020F0502020204030204" pitchFamily="34" charset="0"/>
                  <a:ea typeface="+mn-ea"/>
                  <a:cs typeface="+mn-cs"/>
                </a:endParaRPr>
              </a:p>
            </p:txBody>
          </p:sp>
          <p:sp>
            <p:nvSpPr>
              <p:cNvPr id="60" name="Freeform: Shape 59"/>
              <p:cNvSpPr/>
              <p:nvPr/>
            </p:nvSpPr>
            <p:spPr>
              <a:xfrm>
                <a:off x="2726869" y="5078567"/>
                <a:ext cx="208597" cy="320145"/>
              </a:xfrm>
              <a:custGeom>
                <a:avLst/>
                <a:gdLst>
                  <a:gd name="connsiteX0" fmla="*/ 64675 w 208597"/>
                  <a:gd name="connsiteY0" fmla="*/ 211741 h 320145"/>
                  <a:gd name="connsiteX1" fmla="*/ 64675 w 208597"/>
                  <a:gd name="connsiteY1" fmla="*/ 199644 h 320145"/>
                  <a:gd name="connsiteX2" fmla="*/ 143828 w 208597"/>
                  <a:gd name="connsiteY2" fmla="*/ 89916 h 320145"/>
                  <a:gd name="connsiteX3" fmla="*/ 104680 w 208597"/>
                  <a:gd name="connsiteY3" fmla="*/ 58008 h 320145"/>
                  <a:gd name="connsiteX4" fmla="*/ 62865 w 208597"/>
                  <a:gd name="connsiteY4" fmla="*/ 91726 h 320145"/>
                  <a:gd name="connsiteX5" fmla="*/ 62865 w 208597"/>
                  <a:gd name="connsiteY5" fmla="*/ 96679 h 320145"/>
                  <a:gd name="connsiteX6" fmla="*/ 55245 w 208597"/>
                  <a:gd name="connsiteY6" fmla="*/ 103918 h 320145"/>
                  <a:gd name="connsiteX7" fmla="*/ 7620 w 208597"/>
                  <a:gd name="connsiteY7" fmla="*/ 102108 h 320145"/>
                  <a:gd name="connsiteX8" fmla="*/ 0 w 208597"/>
                  <a:gd name="connsiteY8" fmla="*/ 96679 h 320145"/>
                  <a:gd name="connsiteX9" fmla="*/ 0 w 208597"/>
                  <a:gd name="connsiteY9" fmla="*/ 91726 h 320145"/>
                  <a:gd name="connsiteX10" fmla="*/ 106490 w 208597"/>
                  <a:gd name="connsiteY10" fmla="*/ 0 h 320145"/>
                  <a:gd name="connsiteX11" fmla="*/ 208597 w 208597"/>
                  <a:gd name="connsiteY11" fmla="*/ 87725 h 320145"/>
                  <a:gd name="connsiteX12" fmla="*/ 128111 w 208597"/>
                  <a:gd name="connsiteY12" fmla="*/ 203645 h 320145"/>
                  <a:gd name="connsiteX13" fmla="*/ 128111 w 208597"/>
                  <a:gd name="connsiteY13" fmla="*/ 211741 h 320145"/>
                  <a:gd name="connsiteX14" fmla="*/ 122003 w 208597"/>
                  <a:gd name="connsiteY14" fmla="*/ 219447 h 320145"/>
                  <a:gd name="connsiteX15" fmla="*/ 120491 w 208597"/>
                  <a:gd name="connsiteY15" fmla="*/ 219456 h 320145"/>
                  <a:gd name="connsiteX16" fmla="*/ 72866 w 208597"/>
                  <a:gd name="connsiteY16" fmla="*/ 219456 h 320145"/>
                  <a:gd name="connsiteX17" fmla="*/ 64740 w 208597"/>
                  <a:gd name="connsiteY17" fmla="*/ 213919 h 320145"/>
                  <a:gd name="connsiteX18" fmla="*/ 64675 w 208597"/>
                  <a:gd name="connsiteY18" fmla="*/ 211741 h 320145"/>
                  <a:gd name="connsiteX19" fmla="*/ 60674 w 208597"/>
                  <a:gd name="connsiteY19" fmla="*/ 284131 h 320145"/>
                  <a:gd name="connsiteX20" fmla="*/ 96621 w 208597"/>
                  <a:gd name="connsiteY20" fmla="*/ 243993 h 320145"/>
                  <a:gd name="connsiteX21" fmla="*/ 136759 w 208597"/>
                  <a:gd name="connsiteY21" fmla="*/ 279940 h 320145"/>
                  <a:gd name="connsiteX22" fmla="*/ 100812 w 208597"/>
                  <a:gd name="connsiteY22" fmla="*/ 320078 h 320145"/>
                  <a:gd name="connsiteX23" fmla="*/ 98774 w 208597"/>
                  <a:gd name="connsiteY23" fmla="*/ 320135 h 320145"/>
                  <a:gd name="connsiteX24" fmla="*/ 60770 w 208597"/>
                  <a:gd name="connsiteY24" fmla="*/ 284131 h 320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08597" h="320145">
                    <a:moveTo>
                      <a:pt x="64675" y="211741"/>
                    </a:moveTo>
                    <a:lnTo>
                      <a:pt x="64675" y="199644"/>
                    </a:lnTo>
                    <a:cubicBezTo>
                      <a:pt x="64675" y="137160"/>
                      <a:pt x="143828" y="134493"/>
                      <a:pt x="143828" y="89916"/>
                    </a:cubicBezTo>
                    <a:cubicBezTo>
                      <a:pt x="143828" y="70866"/>
                      <a:pt x="128111" y="58008"/>
                      <a:pt x="104680" y="58008"/>
                    </a:cubicBezTo>
                    <a:cubicBezTo>
                      <a:pt x="79058" y="58008"/>
                      <a:pt x="62865" y="71914"/>
                      <a:pt x="62865" y="91726"/>
                    </a:cubicBezTo>
                    <a:lnTo>
                      <a:pt x="62865" y="96679"/>
                    </a:lnTo>
                    <a:cubicBezTo>
                      <a:pt x="62865" y="101632"/>
                      <a:pt x="60198" y="103918"/>
                      <a:pt x="55245" y="103918"/>
                    </a:cubicBezTo>
                    <a:lnTo>
                      <a:pt x="7620" y="102108"/>
                    </a:lnTo>
                    <a:cubicBezTo>
                      <a:pt x="3143" y="102108"/>
                      <a:pt x="0" y="99822"/>
                      <a:pt x="0" y="96679"/>
                    </a:cubicBezTo>
                    <a:lnTo>
                      <a:pt x="0" y="91726"/>
                    </a:lnTo>
                    <a:cubicBezTo>
                      <a:pt x="0" y="37338"/>
                      <a:pt x="43148" y="0"/>
                      <a:pt x="106490" y="0"/>
                    </a:cubicBezTo>
                    <a:cubicBezTo>
                      <a:pt x="169831" y="0"/>
                      <a:pt x="208597" y="35052"/>
                      <a:pt x="208597" y="87725"/>
                    </a:cubicBezTo>
                    <a:cubicBezTo>
                      <a:pt x="208597" y="162306"/>
                      <a:pt x="128111" y="162783"/>
                      <a:pt x="128111" y="203645"/>
                    </a:cubicBezTo>
                    <a:lnTo>
                      <a:pt x="128111" y="211741"/>
                    </a:lnTo>
                    <a:cubicBezTo>
                      <a:pt x="128552" y="215556"/>
                      <a:pt x="125818" y="219006"/>
                      <a:pt x="122003" y="219447"/>
                    </a:cubicBezTo>
                    <a:cubicBezTo>
                      <a:pt x="121501" y="219505"/>
                      <a:pt x="120994" y="219508"/>
                      <a:pt x="120491" y="219456"/>
                    </a:cubicBezTo>
                    <a:lnTo>
                      <a:pt x="72866" y="219456"/>
                    </a:lnTo>
                    <a:cubicBezTo>
                      <a:pt x="69093" y="220171"/>
                      <a:pt x="65455" y="217692"/>
                      <a:pt x="64740" y="213919"/>
                    </a:cubicBezTo>
                    <a:cubicBezTo>
                      <a:pt x="64604" y="213201"/>
                      <a:pt x="64582" y="212466"/>
                      <a:pt x="64675" y="211741"/>
                    </a:cubicBezTo>
                    <a:close/>
                    <a:moveTo>
                      <a:pt x="60674" y="284131"/>
                    </a:moveTo>
                    <a:cubicBezTo>
                      <a:pt x="59517" y="263121"/>
                      <a:pt x="75611" y="245150"/>
                      <a:pt x="96621" y="243993"/>
                    </a:cubicBezTo>
                    <a:cubicBezTo>
                      <a:pt x="117631" y="242836"/>
                      <a:pt x="135602" y="258930"/>
                      <a:pt x="136759" y="279940"/>
                    </a:cubicBezTo>
                    <a:cubicBezTo>
                      <a:pt x="137916" y="300950"/>
                      <a:pt x="121822" y="318921"/>
                      <a:pt x="100812" y="320078"/>
                    </a:cubicBezTo>
                    <a:cubicBezTo>
                      <a:pt x="100133" y="320115"/>
                      <a:pt x="99454" y="320135"/>
                      <a:pt x="98774" y="320135"/>
                    </a:cubicBezTo>
                    <a:cubicBezTo>
                      <a:pt x="78365" y="320616"/>
                      <a:pt x="61392" y="304537"/>
                      <a:pt x="60770" y="284131"/>
                    </a:cubicBezTo>
                    <a:close/>
                  </a:path>
                </a:pathLst>
              </a:custGeom>
              <a:noFill/>
              <a:ln w="9525" cap="flat">
                <a:solidFill>
                  <a:srgbClr val="263238"/>
                </a:solidFill>
                <a:prstDash val="solid"/>
                <a:miter/>
              </a:ln>
            </p:spPr>
            <p:txBody>
              <a:bodyPr rtlCol="0" anchor="ctr"/>
              <a:lstStyle/>
              <a:p>
                <a:pPr defTabSz="685800">
                  <a:buClrTx/>
                  <a:defRPr/>
                </a:pPr>
                <a:endParaRPr lang="en-US" sz="1350" kern="1200" dirty="0">
                  <a:solidFill>
                    <a:prstClr val="black"/>
                  </a:solidFill>
                  <a:latin typeface="Calibri" panose="020F0502020204030204" pitchFamily="34" charset="0"/>
                  <a:ea typeface="+mn-ea"/>
                  <a:cs typeface="+mn-cs"/>
                </a:endParaRPr>
              </a:p>
            </p:txBody>
          </p:sp>
        </p:grpSp>
        <p:grpSp>
          <p:nvGrpSpPr>
            <p:cNvPr id="14" name="Graphic 7248"/>
            <p:cNvGrpSpPr/>
            <p:nvPr/>
          </p:nvGrpSpPr>
          <p:grpSpPr>
            <a:xfrm>
              <a:off x="1366413" y="3397119"/>
              <a:ext cx="1616487" cy="2793015"/>
              <a:chOff x="1366413" y="3397119"/>
              <a:chExt cx="1616487" cy="2793015"/>
            </a:xfrm>
          </p:grpSpPr>
          <p:sp>
            <p:nvSpPr>
              <p:cNvPr id="51" name="Freeform: Shape 50"/>
              <p:cNvSpPr/>
              <p:nvPr/>
            </p:nvSpPr>
            <p:spPr>
              <a:xfrm>
                <a:off x="1840184" y="5228014"/>
                <a:ext cx="595695" cy="650271"/>
              </a:xfrm>
              <a:custGeom>
                <a:avLst/>
                <a:gdLst>
                  <a:gd name="connsiteX0" fmla="*/ 578456 w 595695"/>
                  <a:gd name="connsiteY0" fmla="*/ 279083 h 650271"/>
                  <a:gd name="connsiteX1" fmla="*/ 576360 w 595695"/>
                  <a:gd name="connsiteY1" fmla="*/ 273082 h 650271"/>
                  <a:gd name="connsiteX2" fmla="*/ 574265 w 595695"/>
                  <a:gd name="connsiteY2" fmla="*/ 266986 h 650271"/>
                  <a:gd name="connsiteX3" fmla="*/ 572169 w 595695"/>
                  <a:gd name="connsiteY3" fmla="*/ 260985 h 650271"/>
                  <a:gd name="connsiteX4" fmla="*/ 570074 w 595695"/>
                  <a:gd name="connsiteY4" fmla="*/ 254889 h 650271"/>
                  <a:gd name="connsiteX5" fmla="*/ 567978 w 595695"/>
                  <a:gd name="connsiteY5" fmla="*/ 248888 h 650271"/>
                  <a:gd name="connsiteX6" fmla="*/ 565883 w 595695"/>
                  <a:gd name="connsiteY6" fmla="*/ 242792 h 650271"/>
                  <a:gd name="connsiteX7" fmla="*/ 563787 w 595695"/>
                  <a:gd name="connsiteY7" fmla="*/ 236792 h 650271"/>
                  <a:gd name="connsiteX8" fmla="*/ 561692 w 595695"/>
                  <a:gd name="connsiteY8" fmla="*/ 230696 h 650271"/>
                  <a:gd name="connsiteX9" fmla="*/ 559596 w 595695"/>
                  <a:gd name="connsiteY9" fmla="*/ 224695 h 650271"/>
                  <a:gd name="connsiteX10" fmla="*/ 557501 w 595695"/>
                  <a:gd name="connsiteY10" fmla="*/ 218599 h 650271"/>
                  <a:gd name="connsiteX11" fmla="*/ 555405 w 595695"/>
                  <a:gd name="connsiteY11" fmla="*/ 212598 h 650271"/>
                  <a:gd name="connsiteX12" fmla="*/ 553310 w 595695"/>
                  <a:gd name="connsiteY12" fmla="*/ 206502 h 650271"/>
                  <a:gd name="connsiteX13" fmla="*/ 551309 w 595695"/>
                  <a:gd name="connsiteY13" fmla="*/ 200120 h 650271"/>
                  <a:gd name="connsiteX14" fmla="*/ 549214 w 595695"/>
                  <a:gd name="connsiteY14" fmla="*/ 194024 h 650271"/>
                  <a:gd name="connsiteX15" fmla="*/ 547023 w 595695"/>
                  <a:gd name="connsiteY15" fmla="*/ 188024 h 650271"/>
                  <a:gd name="connsiteX16" fmla="*/ 544927 w 595695"/>
                  <a:gd name="connsiteY16" fmla="*/ 181928 h 650271"/>
                  <a:gd name="connsiteX17" fmla="*/ 542832 w 595695"/>
                  <a:gd name="connsiteY17" fmla="*/ 175927 h 650271"/>
                  <a:gd name="connsiteX18" fmla="*/ 540737 w 595695"/>
                  <a:gd name="connsiteY18" fmla="*/ 169831 h 650271"/>
                  <a:gd name="connsiteX19" fmla="*/ 538641 w 595695"/>
                  <a:gd name="connsiteY19" fmla="*/ 163830 h 650271"/>
                  <a:gd name="connsiteX20" fmla="*/ 305945 w 595695"/>
                  <a:gd name="connsiteY20" fmla="*/ 0 h 650271"/>
                  <a:gd name="connsiteX21" fmla="*/ 77345 w 595695"/>
                  <a:gd name="connsiteY21" fmla="*/ 143637 h 650271"/>
                  <a:gd name="connsiteX22" fmla="*/ 74678 w 595695"/>
                  <a:gd name="connsiteY22" fmla="*/ 149447 h 650271"/>
                  <a:gd name="connsiteX23" fmla="*/ 72107 w 595695"/>
                  <a:gd name="connsiteY23" fmla="*/ 155353 h 650271"/>
                  <a:gd name="connsiteX24" fmla="*/ 69440 w 595695"/>
                  <a:gd name="connsiteY24" fmla="*/ 161163 h 650271"/>
                  <a:gd name="connsiteX25" fmla="*/ 66773 w 595695"/>
                  <a:gd name="connsiteY25" fmla="*/ 166973 h 650271"/>
                  <a:gd name="connsiteX26" fmla="*/ 64201 w 595695"/>
                  <a:gd name="connsiteY26" fmla="*/ 172784 h 650271"/>
                  <a:gd name="connsiteX27" fmla="*/ 61534 w 595695"/>
                  <a:gd name="connsiteY27" fmla="*/ 178689 h 650271"/>
                  <a:gd name="connsiteX28" fmla="*/ 58867 w 595695"/>
                  <a:gd name="connsiteY28" fmla="*/ 184499 h 650271"/>
                  <a:gd name="connsiteX29" fmla="*/ 56200 w 595695"/>
                  <a:gd name="connsiteY29" fmla="*/ 190310 h 650271"/>
                  <a:gd name="connsiteX30" fmla="*/ 53628 w 595695"/>
                  <a:gd name="connsiteY30" fmla="*/ 196120 h 650271"/>
                  <a:gd name="connsiteX31" fmla="*/ 50961 w 595695"/>
                  <a:gd name="connsiteY31" fmla="*/ 201930 h 650271"/>
                  <a:gd name="connsiteX32" fmla="*/ 48294 w 595695"/>
                  <a:gd name="connsiteY32" fmla="*/ 207740 h 650271"/>
                  <a:gd name="connsiteX33" fmla="*/ 45722 w 595695"/>
                  <a:gd name="connsiteY33" fmla="*/ 213646 h 650271"/>
                  <a:gd name="connsiteX34" fmla="*/ 43055 w 595695"/>
                  <a:gd name="connsiteY34" fmla="*/ 219456 h 650271"/>
                  <a:gd name="connsiteX35" fmla="*/ 40388 w 595695"/>
                  <a:gd name="connsiteY35" fmla="*/ 225266 h 650271"/>
                  <a:gd name="connsiteX36" fmla="*/ 37817 w 595695"/>
                  <a:gd name="connsiteY36" fmla="*/ 231077 h 650271"/>
                  <a:gd name="connsiteX37" fmla="*/ 35150 w 595695"/>
                  <a:gd name="connsiteY37" fmla="*/ 236982 h 650271"/>
                  <a:gd name="connsiteX38" fmla="*/ 32483 w 595695"/>
                  <a:gd name="connsiteY38" fmla="*/ 242792 h 650271"/>
                  <a:gd name="connsiteX39" fmla="*/ 29911 w 595695"/>
                  <a:gd name="connsiteY39" fmla="*/ 248603 h 650271"/>
                  <a:gd name="connsiteX40" fmla="*/ 27244 w 595695"/>
                  <a:gd name="connsiteY40" fmla="*/ 254413 h 650271"/>
                  <a:gd name="connsiteX41" fmla="*/ 24577 w 595695"/>
                  <a:gd name="connsiteY41" fmla="*/ 260318 h 650271"/>
                  <a:gd name="connsiteX42" fmla="*/ 2 w 595695"/>
                  <a:gd name="connsiteY42" fmla="*/ 371570 h 650271"/>
                  <a:gd name="connsiteX43" fmla="*/ 296135 w 595695"/>
                  <a:gd name="connsiteY43" fmla="*/ 650272 h 650271"/>
                  <a:gd name="connsiteX44" fmla="*/ 595696 w 595695"/>
                  <a:gd name="connsiteY44" fmla="*/ 371570 h 650271"/>
                  <a:gd name="connsiteX45" fmla="*/ 580551 w 595695"/>
                  <a:gd name="connsiteY45" fmla="*/ 285845 h 650271"/>
                  <a:gd name="connsiteX46" fmla="*/ 578456 w 595695"/>
                  <a:gd name="connsiteY46" fmla="*/ 279083 h 650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595695" h="650271">
                    <a:moveTo>
                      <a:pt x="578456" y="279083"/>
                    </a:moveTo>
                    <a:cubicBezTo>
                      <a:pt x="577789" y="277082"/>
                      <a:pt x="577122" y="275082"/>
                      <a:pt x="576360" y="273082"/>
                    </a:cubicBezTo>
                    <a:cubicBezTo>
                      <a:pt x="575598" y="271082"/>
                      <a:pt x="575027" y="268986"/>
                      <a:pt x="574265" y="266986"/>
                    </a:cubicBezTo>
                    <a:cubicBezTo>
                      <a:pt x="573502" y="264986"/>
                      <a:pt x="572931" y="262985"/>
                      <a:pt x="572169" y="260985"/>
                    </a:cubicBezTo>
                    <a:cubicBezTo>
                      <a:pt x="571407" y="258985"/>
                      <a:pt x="570836" y="256889"/>
                      <a:pt x="570074" y="254889"/>
                    </a:cubicBezTo>
                    <a:cubicBezTo>
                      <a:pt x="569312" y="252889"/>
                      <a:pt x="568740" y="250888"/>
                      <a:pt x="567978" y="248888"/>
                    </a:cubicBezTo>
                    <a:cubicBezTo>
                      <a:pt x="567216" y="246888"/>
                      <a:pt x="566644" y="244793"/>
                      <a:pt x="565883" y="242792"/>
                    </a:cubicBezTo>
                    <a:lnTo>
                      <a:pt x="563787" y="236792"/>
                    </a:lnTo>
                    <a:cubicBezTo>
                      <a:pt x="563120" y="234696"/>
                      <a:pt x="562358" y="232696"/>
                      <a:pt x="561692" y="230696"/>
                    </a:cubicBezTo>
                    <a:lnTo>
                      <a:pt x="559596" y="224695"/>
                    </a:lnTo>
                    <a:cubicBezTo>
                      <a:pt x="558929" y="222599"/>
                      <a:pt x="558167" y="220599"/>
                      <a:pt x="557501" y="218599"/>
                    </a:cubicBezTo>
                    <a:lnTo>
                      <a:pt x="555405" y="212598"/>
                    </a:lnTo>
                    <a:cubicBezTo>
                      <a:pt x="554738" y="210503"/>
                      <a:pt x="553976" y="208502"/>
                      <a:pt x="553310" y="206502"/>
                    </a:cubicBezTo>
                    <a:lnTo>
                      <a:pt x="551309" y="200120"/>
                    </a:lnTo>
                    <a:cubicBezTo>
                      <a:pt x="550643" y="198025"/>
                      <a:pt x="549881" y="196025"/>
                      <a:pt x="549214" y="194024"/>
                    </a:cubicBezTo>
                    <a:lnTo>
                      <a:pt x="547023" y="188024"/>
                    </a:lnTo>
                    <a:cubicBezTo>
                      <a:pt x="546356" y="185928"/>
                      <a:pt x="545690" y="183928"/>
                      <a:pt x="544927" y="181928"/>
                    </a:cubicBezTo>
                    <a:cubicBezTo>
                      <a:pt x="544166" y="179927"/>
                      <a:pt x="543594" y="177927"/>
                      <a:pt x="542832" y="175927"/>
                    </a:cubicBezTo>
                    <a:cubicBezTo>
                      <a:pt x="542070" y="173927"/>
                      <a:pt x="541499" y="171831"/>
                      <a:pt x="540737" y="169831"/>
                    </a:cubicBezTo>
                    <a:cubicBezTo>
                      <a:pt x="539975" y="167830"/>
                      <a:pt x="539403" y="165830"/>
                      <a:pt x="538641" y="163830"/>
                    </a:cubicBezTo>
                    <a:cubicBezTo>
                      <a:pt x="507590" y="69342"/>
                      <a:pt x="411578" y="0"/>
                      <a:pt x="305945" y="0"/>
                    </a:cubicBezTo>
                    <a:cubicBezTo>
                      <a:pt x="203552" y="0"/>
                      <a:pt x="114493" y="59627"/>
                      <a:pt x="77345" y="143637"/>
                    </a:cubicBezTo>
                    <a:cubicBezTo>
                      <a:pt x="76393" y="145542"/>
                      <a:pt x="75536" y="147542"/>
                      <a:pt x="74678" y="149447"/>
                    </a:cubicBezTo>
                    <a:lnTo>
                      <a:pt x="72107" y="155353"/>
                    </a:lnTo>
                    <a:cubicBezTo>
                      <a:pt x="71154" y="157258"/>
                      <a:pt x="70297" y="159163"/>
                      <a:pt x="69440" y="161163"/>
                    </a:cubicBezTo>
                    <a:cubicBezTo>
                      <a:pt x="68582" y="163163"/>
                      <a:pt x="67630" y="165068"/>
                      <a:pt x="66773" y="166973"/>
                    </a:cubicBezTo>
                    <a:lnTo>
                      <a:pt x="64201" y="172784"/>
                    </a:lnTo>
                    <a:cubicBezTo>
                      <a:pt x="63248" y="174784"/>
                      <a:pt x="62391" y="176689"/>
                      <a:pt x="61534" y="178689"/>
                    </a:cubicBezTo>
                    <a:cubicBezTo>
                      <a:pt x="60677" y="180689"/>
                      <a:pt x="59724" y="182499"/>
                      <a:pt x="58867" y="184499"/>
                    </a:cubicBezTo>
                    <a:cubicBezTo>
                      <a:pt x="58010" y="186500"/>
                      <a:pt x="57057" y="188309"/>
                      <a:pt x="56200" y="190310"/>
                    </a:cubicBezTo>
                    <a:lnTo>
                      <a:pt x="53628" y="196120"/>
                    </a:lnTo>
                    <a:cubicBezTo>
                      <a:pt x="52676" y="198025"/>
                      <a:pt x="51818" y="200025"/>
                      <a:pt x="50961" y="201930"/>
                    </a:cubicBezTo>
                    <a:cubicBezTo>
                      <a:pt x="50104" y="203835"/>
                      <a:pt x="49151" y="205835"/>
                      <a:pt x="48294" y="207740"/>
                    </a:cubicBezTo>
                    <a:lnTo>
                      <a:pt x="45722" y="213646"/>
                    </a:lnTo>
                    <a:cubicBezTo>
                      <a:pt x="44770" y="215551"/>
                      <a:pt x="43913" y="217456"/>
                      <a:pt x="43055" y="219456"/>
                    </a:cubicBezTo>
                    <a:cubicBezTo>
                      <a:pt x="42198" y="221456"/>
                      <a:pt x="41246" y="223361"/>
                      <a:pt x="40388" y="225266"/>
                    </a:cubicBezTo>
                    <a:lnTo>
                      <a:pt x="37817" y="231077"/>
                    </a:lnTo>
                    <a:cubicBezTo>
                      <a:pt x="36864" y="233077"/>
                      <a:pt x="36007" y="234982"/>
                      <a:pt x="35150" y="236982"/>
                    </a:cubicBezTo>
                    <a:cubicBezTo>
                      <a:pt x="34292" y="238982"/>
                      <a:pt x="33340" y="240792"/>
                      <a:pt x="32483" y="242792"/>
                    </a:cubicBezTo>
                    <a:lnTo>
                      <a:pt x="29911" y="248603"/>
                    </a:lnTo>
                    <a:cubicBezTo>
                      <a:pt x="28958" y="250508"/>
                      <a:pt x="28101" y="252508"/>
                      <a:pt x="27244" y="254413"/>
                    </a:cubicBezTo>
                    <a:cubicBezTo>
                      <a:pt x="26387" y="256318"/>
                      <a:pt x="25434" y="258318"/>
                      <a:pt x="24577" y="260318"/>
                    </a:cubicBezTo>
                    <a:cubicBezTo>
                      <a:pt x="8235" y="295121"/>
                      <a:pt x="-160" y="333123"/>
                      <a:pt x="2" y="371570"/>
                    </a:cubicBezTo>
                    <a:cubicBezTo>
                      <a:pt x="2" y="524923"/>
                      <a:pt x="132400" y="650272"/>
                      <a:pt x="296135" y="650272"/>
                    </a:cubicBezTo>
                    <a:cubicBezTo>
                      <a:pt x="456345" y="650272"/>
                      <a:pt x="595696" y="524923"/>
                      <a:pt x="595696" y="371570"/>
                    </a:cubicBezTo>
                    <a:cubicBezTo>
                      <a:pt x="595666" y="342333"/>
                      <a:pt x="590541" y="313324"/>
                      <a:pt x="580551" y="285845"/>
                    </a:cubicBezTo>
                    <a:cubicBezTo>
                      <a:pt x="579884" y="283083"/>
                      <a:pt x="579218" y="281083"/>
                      <a:pt x="578456" y="279083"/>
                    </a:cubicBezTo>
                    <a:close/>
                  </a:path>
                </a:pathLst>
              </a:custGeom>
              <a:solidFill>
                <a:srgbClr val="263238"/>
              </a:solidFill>
              <a:ln w="9525" cap="flat">
                <a:noFill/>
                <a:prstDash val="solid"/>
                <a:miter/>
              </a:ln>
            </p:spPr>
            <p:txBody>
              <a:bodyPr rtlCol="0" anchor="ctr"/>
              <a:lstStyle/>
              <a:p>
                <a:pPr defTabSz="685800">
                  <a:buClrTx/>
                  <a:defRPr/>
                </a:pPr>
                <a:endParaRPr lang="en-US" sz="1350" kern="1200" dirty="0">
                  <a:solidFill>
                    <a:prstClr val="black"/>
                  </a:solidFill>
                  <a:latin typeface="Calibri" panose="020F0502020204030204" pitchFamily="34" charset="0"/>
                  <a:ea typeface="+mn-ea"/>
                  <a:cs typeface="+mn-cs"/>
                </a:endParaRPr>
              </a:p>
            </p:txBody>
          </p:sp>
          <p:sp>
            <p:nvSpPr>
              <p:cNvPr id="52" name="Freeform: Shape 51"/>
              <p:cNvSpPr/>
              <p:nvPr/>
            </p:nvSpPr>
            <p:spPr>
              <a:xfrm>
                <a:off x="1366413" y="3397405"/>
                <a:ext cx="1616487" cy="1699831"/>
              </a:xfrm>
              <a:custGeom>
                <a:avLst/>
                <a:gdLst>
                  <a:gd name="connsiteX0" fmla="*/ 825627 w 1616487"/>
                  <a:gd name="connsiteY0" fmla="*/ 0 h 1699831"/>
                  <a:gd name="connsiteX1" fmla="*/ 0 w 1616487"/>
                  <a:gd name="connsiteY1" fmla="*/ 710660 h 1699831"/>
                  <a:gd name="connsiteX2" fmla="*/ 0 w 1616487"/>
                  <a:gd name="connsiteY2" fmla="*/ 748760 h 1699831"/>
                  <a:gd name="connsiteX3" fmla="*/ 18097 w 1616487"/>
                  <a:gd name="connsiteY3" fmla="*/ 779812 h 1699831"/>
                  <a:gd name="connsiteX4" fmla="*/ 24765 w 1616487"/>
                  <a:gd name="connsiteY4" fmla="*/ 785146 h 1699831"/>
                  <a:gd name="connsiteX5" fmla="*/ 31528 w 1616487"/>
                  <a:gd name="connsiteY5" fmla="*/ 790480 h 1699831"/>
                  <a:gd name="connsiteX6" fmla="*/ 38291 w 1616487"/>
                  <a:gd name="connsiteY6" fmla="*/ 795814 h 1699831"/>
                  <a:gd name="connsiteX7" fmla="*/ 45053 w 1616487"/>
                  <a:gd name="connsiteY7" fmla="*/ 801148 h 1699831"/>
                  <a:gd name="connsiteX8" fmla="*/ 51721 w 1616487"/>
                  <a:gd name="connsiteY8" fmla="*/ 806482 h 1699831"/>
                  <a:gd name="connsiteX9" fmla="*/ 58484 w 1616487"/>
                  <a:gd name="connsiteY9" fmla="*/ 811911 h 1699831"/>
                  <a:gd name="connsiteX10" fmla="*/ 65246 w 1616487"/>
                  <a:gd name="connsiteY10" fmla="*/ 817245 h 1699831"/>
                  <a:gd name="connsiteX11" fmla="*/ 72009 w 1616487"/>
                  <a:gd name="connsiteY11" fmla="*/ 822579 h 1699831"/>
                  <a:gd name="connsiteX12" fmla="*/ 78677 w 1616487"/>
                  <a:gd name="connsiteY12" fmla="*/ 827913 h 1699831"/>
                  <a:gd name="connsiteX13" fmla="*/ 86011 w 1616487"/>
                  <a:gd name="connsiteY13" fmla="*/ 833628 h 1699831"/>
                  <a:gd name="connsiteX14" fmla="*/ 92202 w 1616487"/>
                  <a:gd name="connsiteY14" fmla="*/ 838486 h 1699831"/>
                  <a:gd name="connsiteX15" fmla="*/ 98965 w 1616487"/>
                  <a:gd name="connsiteY15" fmla="*/ 843820 h 1699831"/>
                  <a:gd name="connsiteX16" fmla="*/ 105633 w 1616487"/>
                  <a:gd name="connsiteY16" fmla="*/ 849154 h 1699831"/>
                  <a:gd name="connsiteX17" fmla="*/ 112395 w 1616487"/>
                  <a:gd name="connsiteY17" fmla="*/ 854488 h 1699831"/>
                  <a:gd name="connsiteX18" fmla="*/ 119158 w 1616487"/>
                  <a:gd name="connsiteY18" fmla="*/ 859822 h 1699831"/>
                  <a:gd name="connsiteX19" fmla="*/ 125826 w 1616487"/>
                  <a:gd name="connsiteY19" fmla="*/ 865156 h 1699831"/>
                  <a:gd name="connsiteX20" fmla="*/ 132588 w 1616487"/>
                  <a:gd name="connsiteY20" fmla="*/ 870490 h 1699831"/>
                  <a:gd name="connsiteX21" fmla="*/ 139256 w 1616487"/>
                  <a:gd name="connsiteY21" fmla="*/ 875824 h 1699831"/>
                  <a:gd name="connsiteX22" fmla="*/ 146019 w 1616487"/>
                  <a:gd name="connsiteY22" fmla="*/ 881158 h 1699831"/>
                  <a:gd name="connsiteX23" fmla="*/ 152686 w 1616487"/>
                  <a:gd name="connsiteY23" fmla="*/ 886492 h 1699831"/>
                  <a:gd name="connsiteX24" fmla="*/ 192691 w 1616487"/>
                  <a:gd name="connsiteY24" fmla="*/ 900398 h 1699831"/>
                  <a:gd name="connsiteX25" fmla="*/ 499015 w 1616487"/>
                  <a:gd name="connsiteY25" fmla="*/ 911828 h 1699831"/>
                  <a:gd name="connsiteX26" fmla="*/ 547688 w 1616487"/>
                  <a:gd name="connsiteY26" fmla="*/ 866013 h 1699831"/>
                  <a:gd name="connsiteX27" fmla="*/ 547688 w 1616487"/>
                  <a:gd name="connsiteY27" fmla="*/ 834581 h 1699831"/>
                  <a:gd name="connsiteX28" fmla="*/ 814388 w 1616487"/>
                  <a:gd name="connsiteY28" fmla="*/ 619887 h 1699831"/>
                  <a:gd name="connsiteX29" fmla="*/ 1063466 w 1616487"/>
                  <a:gd name="connsiteY29" fmla="*/ 823151 h 1699831"/>
                  <a:gd name="connsiteX30" fmla="*/ 1059466 w 1616487"/>
                  <a:gd name="connsiteY30" fmla="*/ 864965 h 1699831"/>
                  <a:gd name="connsiteX31" fmla="*/ 505587 w 1616487"/>
                  <a:gd name="connsiteY31" fmla="*/ 1546574 h 1699831"/>
                  <a:gd name="connsiteX32" fmla="*/ 505587 w 1616487"/>
                  <a:gd name="connsiteY32" fmla="*/ 1640681 h 1699831"/>
                  <a:gd name="connsiteX33" fmla="*/ 564832 w 1616487"/>
                  <a:gd name="connsiteY33" fmla="*/ 1699832 h 1699831"/>
                  <a:gd name="connsiteX34" fmla="*/ 933640 w 1616487"/>
                  <a:gd name="connsiteY34" fmla="*/ 1699832 h 1699831"/>
                  <a:gd name="connsiteX35" fmla="*/ 992886 w 1616487"/>
                  <a:gd name="connsiteY35" fmla="*/ 1640681 h 1699831"/>
                  <a:gd name="connsiteX36" fmla="*/ 992886 w 1616487"/>
                  <a:gd name="connsiteY36" fmla="*/ 1577911 h 1699831"/>
                  <a:gd name="connsiteX37" fmla="*/ 1616488 w 1616487"/>
                  <a:gd name="connsiteY37" fmla="*/ 679133 h 1699831"/>
                  <a:gd name="connsiteX38" fmla="*/ 825627 w 1616487"/>
                  <a:gd name="connsiteY38" fmla="*/ 0 h 16998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616487" h="1699831">
                    <a:moveTo>
                      <a:pt x="825627" y="0"/>
                    </a:moveTo>
                    <a:cubicBezTo>
                      <a:pt x="334423" y="0"/>
                      <a:pt x="0" y="289084"/>
                      <a:pt x="0" y="710660"/>
                    </a:cubicBezTo>
                    <a:lnTo>
                      <a:pt x="0" y="748760"/>
                    </a:lnTo>
                    <a:cubicBezTo>
                      <a:pt x="181" y="761565"/>
                      <a:pt x="7045" y="773343"/>
                      <a:pt x="18097" y="779812"/>
                    </a:cubicBezTo>
                    <a:cubicBezTo>
                      <a:pt x="20153" y="781789"/>
                      <a:pt x="22384" y="783575"/>
                      <a:pt x="24765" y="785146"/>
                    </a:cubicBezTo>
                    <a:cubicBezTo>
                      <a:pt x="26829" y="787152"/>
                      <a:pt x="29095" y="788940"/>
                      <a:pt x="31528" y="790480"/>
                    </a:cubicBezTo>
                    <a:cubicBezTo>
                      <a:pt x="33592" y="792486"/>
                      <a:pt x="35858" y="794274"/>
                      <a:pt x="38291" y="795814"/>
                    </a:cubicBezTo>
                    <a:cubicBezTo>
                      <a:pt x="40336" y="797842"/>
                      <a:pt x="42605" y="799631"/>
                      <a:pt x="45053" y="801148"/>
                    </a:cubicBezTo>
                    <a:cubicBezTo>
                      <a:pt x="47084" y="803153"/>
                      <a:pt x="49319" y="804941"/>
                      <a:pt x="51721" y="806482"/>
                    </a:cubicBezTo>
                    <a:cubicBezTo>
                      <a:pt x="53783" y="808519"/>
                      <a:pt x="56049" y="810338"/>
                      <a:pt x="58484" y="811911"/>
                    </a:cubicBezTo>
                    <a:cubicBezTo>
                      <a:pt x="60572" y="813890"/>
                      <a:pt x="62836" y="815675"/>
                      <a:pt x="65246" y="817245"/>
                    </a:cubicBezTo>
                    <a:cubicBezTo>
                      <a:pt x="67316" y="819246"/>
                      <a:pt x="69582" y="821033"/>
                      <a:pt x="72009" y="822579"/>
                    </a:cubicBezTo>
                    <a:cubicBezTo>
                      <a:pt x="74045" y="824579"/>
                      <a:pt x="76279" y="826366"/>
                      <a:pt x="78677" y="827913"/>
                    </a:cubicBezTo>
                    <a:cubicBezTo>
                      <a:pt x="80914" y="830070"/>
                      <a:pt x="83373" y="831986"/>
                      <a:pt x="86011" y="833628"/>
                    </a:cubicBezTo>
                    <a:cubicBezTo>
                      <a:pt x="87953" y="835397"/>
                      <a:pt x="90022" y="837020"/>
                      <a:pt x="92202" y="838486"/>
                    </a:cubicBezTo>
                    <a:cubicBezTo>
                      <a:pt x="94291" y="840465"/>
                      <a:pt x="96554" y="842250"/>
                      <a:pt x="98965" y="843820"/>
                    </a:cubicBezTo>
                    <a:cubicBezTo>
                      <a:pt x="101020" y="845797"/>
                      <a:pt x="103252" y="847583"/>
                      <a:pt x="105633" y="849154"/>
                    </a:cubicBezTo>
                    <a:cubicBezTo>
                      <a:pt x="107721" y="851133"/>
                      <a:pt x="109985" y="852918"/>
                      <a:pt x="112395" y="854488"/>
                    </a:cubicBezTo>
                    <a:cubicBezTo>
                      <a:pt x="114465" y="856488"/>
                      <a:pt x="116730" y="858275"/>
                      <a:pt x="119158" y="859822"/>
                    </a:cubicBezTo>
                    <a:cubicBezTo>
                      <a:pt x="121194" y="861822"/>
                      <a:pt x="123428" y="863609"/>
                      <a:pt x="125826" y="865156"/>
                    </a:cubicBezTo>
                    <a:cubicBezTo>
                      <a:pt x="127895" y="867156"/>
                      <a:pt x="130161" y="868943"/>
                      <a:pt x="132588" y="870490"/>
                    </a:cubicBezTo>
                    <a:cubicBezTo>
                      <a:pt x="134624" y="872490"/>
                      <a:pt x="136858" y="874277"/>
                      <a:pt x="139256" y="875824"/>
                    </a:cubicBezTo>
                    <a:cubicBezTo>
                      <a:pt x="141344" y="877802"/>
                      <a:pt x="143608" y="879588"/>
                      <a:pt x="146019" y="881158"/>
                    </a:cubicBezTo>
                    <a:cubicBezTo>
                      <a:pt x="148054" y="883158"/>
                      <a:pt x="150288" y="884945"/>
                      <a:pt x="152686" y="886492"/>
                    </a:cubicBezTo>
                    <a:cubicBezTo>
                      <a:pt x="163692" y="896176"/>
                      <a:pt x="178051" y="901168"/>
                      <a:pt x="192691" y="900398"/>
                    </a:cubicBezTo>
                    <a:lnTo>
                      <a:pt x="499015" y="911828"/>
                    </a:lnTo>
                    <a:cubicBezTo>
                      <a:pt x="530543" y="911828"/>
                      <a:pt x="547688" y="897541"/>
                      <a:pt x="547688" y="866013"/>
                    </a:cubicBezTo>
                    <a:lnTo>
                      <a:pt x="547688" y="834581"/>
                    </a:lnTo>
                    <a:cubicBezTo>
                      <a:pt x="547688" y="708565"/>
                      <a:pt x="650748" y="619887"/>
                      <a:pt x="814388" y="619887"/>
                    </a:cubicBezTo>
                    <a:cubicBezTo>
                      <a:pt x="963263" y="619887"/>
                      <a:pt x="1063466" y="699992"/>
                      <a:pt x="1063466" y="823151"/>
                    </a:cubicBezTo>
                    <a:cubicBezTo>
                      <a:pt x="1063469" y="837185"/>
                      <a:pt x="1062130" y="851187"/>
                      <a:pt x="1059466" y="864965"/>
                    </a:cubicBezTo>
                    <a:cubicBezTo>
                      <a:pt x="905732" y="1066514"/>
                      <a:pt x="505587" y="1155383"/>
                      <a:pt x="505587" y="1546574"/>
                    </a:cubicBezTo>
                    <a:lnTo>
                      <a:pt x="505587" y="1640681"/>
                    </a:lnTo>
                    <a:cubicBezTo>
                      <a:pt x="505587" y="1678781"/>
                      <a:pt x="526447" y="1699832"/>
                      <a:pt x="564832" y="1699832"/>
                    </a:cubicBezTo>
                    <a:lnTo>
                      <a:pt x="933640" y="1699832"/>
                    </a:lnTo>
                    <a:cubicBezTo>
                      <a:pt x="971740" y="1699832"/>
                      <a:pt x="992886" y="1678972"/>
                      <a:pt x="992886" y="1640681"/>
                    </a:cubicBezTo>
                    <a:lnTo>
                      <a:pt x="992886" y="1577911"/>
                    </a:lnTo>
                    <a:cubicBezTo>
                      <a:pt x="992886" y="1260919"/>
                      <a:pt x="1616488" y="1257395"/>
                      <a:pt x="1616488" y="679133"/>
                    </a:cubicBezTo>
                    <a:cubicBezTo>
                      <a:pt x="1616488" y="271653"/>
                      <a:pt x="1306354" y="0"/>
                      <a:pt x="825627" y="0"/>
                    </a:cubicBezTo>
                    <a:close/>
                  </a:path>
                </a:pathLst>
              </a:custGeom>
              <a:solidFill>
                <a:srgbClr val="263238"/>
              </a:solidFill>
              <a:ln w="9525" cap="flat">
                <a:noFill/>
                <a:prstDash val="solid"/>
                <a:miter/>
              </a:ln>
            </p:spPr>
            <p:txBody>
              <a:bodyPr rtlCol="0" anchor="ctr"/>
              <a:lstStyle/>
              <a:p>
                <a:pPr defTabSz="685800">
                  <a:buClrTx/>
                  <a:defRPr/>
                </a:pPr>
                <a:endParaRPr lang="en-US" sz="1350" kern="1200" dirty="0">
                  <a:solidFill>
                    <a:prstClr val="black"/>
                  </a:solidFill>
                  <a:latin typeface="Calibri" panose="020F0502020204030204" pitchFamily="34" charset="0"/>
                  <a:ea typeface="+mn-ea"/>
                  <a:cs typeface="+mn-cs"/>
                </a:endParaRPr>
              </a:p>
            </p:txBody>
          </p:sp>
          <p:sp>
            <p:nvSpPr>
              <p:cNvPr id="53" name="Freeform: Shape 52"/>
              <p:cNvSpPr/>
              <p:nvPr/>
            </p:nvSpPr>
            <p:spPr>
              <a:xfrm>
                <a:off x="1366508" y="3397119"/>
                <a:ext cx="1616202" cy="2480690"/>
              </a:xfrm>
              <a:custGeom>
                <a:avLst/>
                <a:gdLst>
                  <a:gd name="connsiteX0" fmla="*/ 505016 w 1616202"/>
                  <a:gd name="connsiteY0" fmla="*/ 1641158 h 2480690"/>
                  <a:gd name="connsiteX1" fmla="*/ 505016 w 1616202"/>
                  <a:gd name="connsiteY1" fmla="*/ 1547051 h 2480690"/>
                  <a:gd name="connsiteX2" fmla="*/ 1118140 w 1616202"/>
                  <a:gd name="connsiteY2" fmla="*/ 697040 h 2480690"/>
                  <a:gd name="connsiteX3" fmla="*/ 815054 w 1616202"/>
                  <a:gd name="connsiteY3" fmla="*/ 449389 h 2480690"/>
                  <a:gd name="connsiteX4" fmla="*/ 491204 w 1616202"/>
                  <a:gd name="connsiteY4" fmla="*/ 710660 h 2480690"/>
                  <a:gd name="connsiteX5" fmla="*/ 491204 w 1616202"/>
                  <a:gd name="connsiteY5" fmla="*/ 748760 h 2480690"/>
                  <a:gd name="connsiteX6" fmla="*/ 431959 w 1616202"/>
                  <a:gd name="connsiteY6" fmla="*/ 804577 h 2480690"/>
                  <a:gd name="connsiteX7" fmla="*/ 59150 w 1616202"/>
                  <a:gd name="connsiteY7" fmla="*/ 790575 h 2480690"/>
                  <a:gd name="connsiteX8" fmla="*/ 0 w 1616202"/>
                  <a:gd name="connsiteY8" fmla="*/ 748760 h 2480690"/>
                  <a:gd name="connsiteX9" fmla="*/ 0 w 1616202"/>
                  <a:gd name="connsiteY9" fmla="*/ 710660 h 2480690"/>
                  <a:gd name="connsiteX10" fmla="*/ 825627 w 1616202"/>
                  <a:gd name="connsiteY10" fmla="*/ 0 h 2480690"/>
                  <a:gd name="connsiteX11" fmla="*/ 1616202 w 1616202"/>
                  <a:gd name="connsiteY11" fmla="*/ 679323 h 2480690"/>
                  <a:gd name="connsiteX12" fmla="*/ 992600 w 1616202"/>
                  <a:gd name="connsiteY12" fmla="*/ 1578102 h 2480690"/>
                  <a:gd name="connsiteX13" fmla="*/ 992600 w 1616202"/>
                  <a:gd name="connsiteY13" fmla="*/ 1640872 h 2480690"/>
                  <a:gd name="connsiteX14" fmla="*/ 933355 w 1616202"/>
                  <a:gd name="connsiteY14" fmla="*/ 1700022 h 2480690"/>
                  <a:gd name="connsiteX15" fmla="*/ 564261 w 1616202"/>
                  <a:gd name="connsiteY15" fmla="*/ 1700022 h 2480690"/>
                  <a:gd name="connsiteX16" fmla="*/ 505016 w 1616202"/>
                  <a:gd name="connsiteY16" fmla="*/ 1641158 h 2480690"/>
                  <a:gd name="connsiteX17" fmla="*/ 473678 w 1616202"/>
                  <a:gd name="connsiteY17" fmla="*/ 2202466 h 2480690"/>
                  <a:gd name="connsiteX18" fmla="*/ 773240 w 1616202"/>
                  <a:gd name="connsiteY18" fmla="*/ 1923764 h 2480690"/>
                  <a:gd name="connsiteX19" fmla="*/ 1069372 w 1616202"/>
                  <a:gd name="connsiteY19" fmla="*/ 2202466 h 2480690"/>
                  <a:gd name="connsiteX20" fmla="*/ 769811 w 1616202"/>
                  <a:gd name="connsiteY20" fmla="*/ 2480691 h 2480690"/>
                  <a:gd name="connsiteX21" fmla="*/ 473678 w 1616202"/>
                  <a:gd name="connsiteY21" fmla="*/ 2202466 h 2480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616202" h="2480690">
                    <a:moveTo>
                      <a:pt x="505016" y="1641158"/>
                    </a:moveTo>
                    <a:lnTo>
                      <a:pt x="505016" y="1547051"/>
                    </a:lnTo>
                    <a:cubicBezTo>
                      <a:pt x="505016" y="1062800"/>
                      <a:pt x="1118140" y="1042226"/>
                      <a:pt x="1118140" y="697040"/>
                    </a:cubicBezTo>
                    <a:cubicBezTo>
                      <a:pt x="1118140" y="547211"/>
                      <a:pt x="996220" y="449389"/>
                      <a:pt x="815054" y="449389"/>
                    </a:cubicBezTo>
                    <a:cubicBezTo>
                      <a:pt x="616458" y="449389"/>
                      <a:pt x="491204" y="557403"/>
                      <a:pt x="491204" y="710660"/>
                    </a:cubicBezTo>
                    <a:lnTo>
                      <a:pt x="491204" y="748760"/>
                    </a:lnTo>
                    <a:cubicBezTo>
                      <a:pt x="491204" y="786860"/>
                      <a:pt x="470249" y="804577"/>
                      <a:pt x="431959" y="804577"/>
                    </a:cubicBezTo>
                    <a:lnTo>
                      <a:pt x="59150" y="790575"/>
                    </a:lnTo>
                    <a:cubicBezTo>
                      <a:pt x="24384" y="790575"/>
                      <a:pt x="0" y="773144"/>
                      <a:pt x="0" y="748760"/>
                    </a:cubicBezTo>
                    <a:lnTo>
                      <a:pt x="0" y="710660"/>
                    </a:lnTo>
                    <a:cubicBezTo>
                      <a:pt x="0" y="289084"/>
                      <a:pt x="334423" y="0"/>
                      <a:pt x="825627" y="0"/>
                    </a:cubicBezTo>
                    <a:cubicBezTo>
                      <a:pt x="1306354" y="0"/>
                      <a:pt x="1616202" y="271653"/>
                      <a:pt x="1616202" y="679323"/>
                    </a:cubicBezTo>
                    <a:cubicBezTo>
                      <a:pt x="1616202" y="1257586"/>
                      <a:pt x="992600" y="1261110"/>
                      <a:pt x="992600" y="1578102"/>
                    </a:cubicBezTo>
                    <a:lnTo>
                      <a:pt x="992600" y="1640872"/>
                    </a:lnTo>
                    <a:cubicBezTo>
                      <a:pt x="992600" y="1678972"/>
                      <a:pt x="971645" y="1700022"/>
                      <a:pt x="933355" y="1700022"/>
                    </a:cubicBezTo>
                    <a:lnTo>
                      <a:pt x="564261" y="1700022"/>
                    </a:lnTo>
                    <a:cubicBezTo>
                      <a:pt x="525875" y="1700308"/>
                      <a:pt x="505016" y="1679448"/>
                      <a:pt x="505016" y="1641158"/>
                    </a:cubicBezTo>
                    <a:close/>
                    <a:moveTo>
                      <a:pt x="473678" y="2202466"/>
                    </a:moveTo>
                    <a:cubicBezTo>
                      <a:pt x="473678" y="2049209"/>
                      <a:pt x="609505" y="1923764"/>
                      <a:pt x="773240" y="1923764"/>
                    </a:cubicBezTo>
                    <a:cubicBezTo>
                      <a:pt x="930021" y="1923764"/>
                      <a:pt x="1069372" y="2049209"/>
                      <a:pt x="1069372" y="2202466"/>
                    </a:cubicBezTo>
                    <a:cubicBezTo>
                      <a:pt x="1069372" y="2355723"/>
                      <a:pt x="929735" y="2480691"/>
                      <a:pt x="769811" y="2480691"/>
                    </a:cubicBezTo>
                    <a:cubicBezTo>
                      <a:pt x="605885" y="2480691"/>
                      <a:pt x="473678" y="2355342"/>
                      <a:pt x="473678" y="2202466"/>
                    </a:cubicBezTo>
                    <a:close/>
                  </a:path>
                </a:pathLst>
              </a:custGeom>
              <a:solidFill>
                <a:srgbClr val="FFBA12"/>
              </a:solidFill>
              <a:ln w="9525" cap="flat">
                <a:solidFill>
                  <a:srgbClr val="FFBB11"/>
                </a:solidFill>
                <a:prstDash val="solid"/>
                <a:miter/>
              </a:ln>
            </p:spPr>
            <p:txBody>
              <a:bodyPr rtlCol="0" anchor="ctr"/>
              <a:lstStyle/>
              <a:p>
                <a:pPr defTabSz="685800">
                  <a:buClrTx/>
                  <a:defRPr/>
                </a:pPr>
                <a:endParaRPr lang="en-US" sz="1350" kern="1200" dirty="0">
                  <a:solidFill>
                    <a:prstClr val="black"/>
                  </a:solidFill>
                  <a:latin typeface="Calibri" panose="020F0502020204030204" pitchFamily="34" charset="0"/>
                  <a:ea typeface="+mn-ea"/>
                  <a:cs typeface="+mn-cs"/>
                </a:endParaRPr>
              </a:p>
            </p:txBody>
          </p:sp>
          <p:sp>
            <p:nvSpPr>
              <p:cNvPr id="54" name="Freeform: Shape 53"/>
              <p:cNvSpPr/>
              <p:nvPr/>
            </p:nvSpPr>
            <p:spPr>
              <a:xfrm>
                <a:off x="1600919" y="5957534"/>
                <a:ext cx="1040320" cy="232600"/>
              </a:xfrm>
              <a:custGeom>
                <a:avLst/>
                <a:gdLst>
                  <a:gd name="connsiteX0" fmla="*/ 1040321 w 1040320"/>
                  <a:gd name="connsiteY0" fmla="*/ 116300 h 232600"/>
                  <a:gd name="connsiteX1" fmla="*/ 520160 w 1040320"/>
                  <a:gd name="connsiteY1" fmla="*/ 232601 h 232600"/>
                  <a:gd name="connsiteX2" fmla="*/ 0 w 1040320"/>
                  <a:gd name="connsiteY2" fmla="*/ 116300 h 232600"/>
                  <a:gd name="connsiteX3" fmla="*/ 520160 w 1040320"/>
                  <a:gd name="connsiteY3" fmla="*/ 0 h 232600"/>
                  <a:gd name="connsiteX4" fmla="*/ 1040321 w 1040320"/>
                  <a:gd name="connsiteY4" fmla="*/ 116300 h 23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40320" h="232600">
                    <a:moveTo>
                      <a:pt x="1040321" y="116300"/>
                    </a:moveTo>
                    <a:cubicBezTo>
                      <a:pt x="1040321" y="180531"/>
                      <a:pt x="807437" y="232601"/>
                      <a:pt x="520160" y="232601"/>
                    </a:cubicBezTo>
                    <a:cubicBezTo>
                      <a:pt x="232884" y="232601"/>
                      <a:pt x="0" y="180531"/>
                      <a:pt x="0" y="116300"/>
                    </a:cubicBezTo>
                    <a:cubicBezTo>
                      <a:pt x="0" y="52069"/>
                      <a:pt x="232884" y="0"/>
                      <a:pt x="520160" y="0"/>
                    </a:cubicBezTo>
                    <a:cubicBezTo>
                      <a:pt x="807437" y="0"/>
                      <a:pt x="1040321" y="52070"/>
                      <a:pt x="1040321" y="116300"/>
                    </a:cubicBezTo>
                    <a:close/>
                  </a:path>
                </a:pathLst>
              </a:custGeom>
              <a:solidFill>
                <a:srgbClr val="263238"/>
              </a:solidFill>
              <a:ln w="9525" cap="flat">
                <a:noFill/>
                <a:prstDash val="solid"/>
                <a:miter/>
              </a:ln>
            </p:spPr>
            <p:txBody>
              <a:bodyPr rtlCol="0" anchor="ctr"/>
              <a:lstStyle/>
              <a:p>
                <a:pPr defTabSz="685800">
                  <a:buClrTx/>
                  <a:defRPr/>
                </a:pPr>
                <a:endParaRPr lang="en-US" sz="1350" kern="1200" dirty="0">
                  <a:solidFill>
                    <a:prstClr val="black"/>
                  </a:solidFill>
                  <a:latin typeface="Calibri" panose="020F0502020204030204" pitchFamily="34" charset="0"/>
                  <a:ea typeface="+mn-ea"/>
                  <a:cs typeface="+mn-cs"/>
                </a:endParaRPr>
              </a:p>
            </p:txBody>
          </p:sp>
        </p:grpSp>
        <p:grpSp>
          <p:nvGrpSpPr>
            <p:cNvPr id="15" name="Graphic 7248"/>
            <p:cNvGrpSpPr/>
            <p:nvPr/>
          </p:nvGrpSpPr>
          <p:grpSpPr>
            <a:xfrm>
              <a:off x="1587964" y="1971155"/>
              <a:ext cx="1262461" cy="2420251"/>
              <a:chOff x="1587964" y="1971155"/>
              <a:chExt cx="1262461" cy="2420251"/>
            </a:xfrm>
          </p:grpSpPr>
          <p:sp>
            <p:nvSpPr>
              <p:cNvPr id="16" name="Freeform: Shape 15"/>
              <p:cNvSpPr/>
              <p:nvPr/>
            </p:nvSpPr>
            <p:spPr>
              <a:xfrm>
                <a:off x="1587964" y="3435981"/>
                <a:ext cx="208883" cy="136840"/>
              </a:xfrm>
              <a:custGeom>
                <a:avLst/>
                <a:gdLst>
                  <a:gd name="connsiteX0" fmla="*/ 135541 w 208883"/>
                  <a:gd name="connsiteY0" fmla="*/ 0 h 136840"/>
                  <a:gd name="connsiteX1" fmla="*/ 115633 w 208883"/>
                  <a:gd name="connsiteY1" fmla="*/ 43434 h 136840"/>
                  <a:gd name="connsiteX2" fmla="*/ 0 w 208883"/>
                  <a:gd name="connsiteY2" fmla="*/ 64579 h 136840"/>
                  <a:gd name="connsiteX3" fmla="*/ 7525 w 208883"/>
                  <a:gd name="connsiteY3" fmla="*/ 135446 h 136840"/>
                  <a:gd name="connsiteX4" fmla="*/ 22384 w 208883"/>
                  <a:gd name="connsiteY4" fmla="*/ 135446 h 136840"/>
                  <a:gd name="connsiteX5" fmla="*/ 192691 w 208883"/>
                  <a:gd name="connsiteY5" fmla="*/ 91916 h 136840"/>
                  <a:gd name="connsiteX6" fmla="*/ 208883 w 208883"/>
                  <a:gd name="connsiteY6" fmla="*/ 14859 h 136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8883" h="136840">
                    <a:moveTo>
                      <a:pt x="135541" y="0"/>
                    </a:moveTo>
                    <a:lnTo>
                      <a:pt x="115633" y="43434"/>
                    </a:lnTo>
                    <a:cubicBezTo>
                      <a:pt x="115633" y="43434"/>
                      <a:pt x="0" y="55912"/>
                      <a:pt x="0" y="64579"/>
                    </a:cubicBezTo>
                    <a:cubicBezTo>
                      <a:pt x="0" y="73247"/>
                      <a:pt x="1238" y="132969"/>
                      <a:pt x="7525" y="135446"/>
                    </a:cubicBezTo>
                    <a:cubicBezTo>
                      <a:pt x="12303" y="137306"/>
                      <a:pt x="17605" y="137306"/>
                      <a:pt x="22384" y="135446"/>
                    </a:cubicBezTo>
                    <a:lnTo>
                      <a:pt x="192691" y="91916"/>
                    </a:lnTo>
                    <a:lnTo>
                      <a:pt x="208883" y="14859"/>
                    </a:lnTo>
                    <a:close/>
                  </a:path>
                </a:pathLst>
              </a:custGeom>
              <a:solidFill>
                <a:srgbClr val="FFFFFF"/>
              </a:solidFill>
              <a:ln w="9525" cap="rnd">
                <a:solidFill>
                  <a:srgbClr val="263238"/>
                </a:solidFill>
                <a:prstDash val="solid"/>
                <a:round/>
              </a:ln>
            </p:spPr>
            <p:txBody>
              <a:bodyPr rtlCol="0" anchor="ctr"/>
              <a:lstStyle/>
              <a:p>
                <a:pPr defTabSz="685800">
                  <a:buClrTx/>
                  <a:defRPr/>
                </a:pPr>
                <a:endParaRPr lang="en-US" sz="1350" kern="1200" dirty="0">
                  <a:solidFill>
                    <a:prstClr val="black"/>
                  </a:solidFill>
                  <a:latin typeface="Calibri" panose="020F0502020204030204" pitchFamily="34" charset="0"/>
                  <a:ea typeface="+mn-ea"/>
                  <a:cs typeface="+mn-cs"/>
                </a:endParaRPr>
              </a:p>
            </p:txBody>
          </p:sp>
          <p:sp>
            <p:nvSpPr>
              <p:cNvPr id="17" name="Freeform: Shape 16"/>
              <p:cNvSpPr/>
              <p:nvPr/>
            </p:nvSpPr>
            <p:spPr>
              <a:xfrm>
                <a:off x="1598322" y="3496560"/>
                <a:ext cx="183475" cy="93535"/>
              </a:xfrm>
              <a:custGeom>
                <a:avLst/>
                <a:gdLst>
                  <a:gd name="connsiteX0" fmla="*/ 92798 w 183475"/>
                  <a:gd name="connsiteY0" fmla="*/ 17050 h 93535"/>
                  <a:gd name="connsiteX1" fmla="*/ 24694 w 183475"/>
                  <a:gd name="connsiteY1" fmla="*/ 62389 h 93535"/>
                  <a:gd name="connsiteX2" fmla="*/ 4882 w 183475"/>
                  <a:gd name="connsiteY2" fmla="*/ 93535 h 93535"/>
                  <a:gd name="connsiteX3" fmla="*/ 91369 w 183475"/>
                  <a:gd name="connsiteY3" fmla="*/ 60960 h 93535"/>
                  <a:gd name="connsiteX4" fmla="*/ 172141 w 183475"/>
                  <a:gd name="connsiteY4" fmla="*/ 36862 h 93535"/>
                  <a:gd name="connsiteX5" fmla="*/ 183476 w 183475"/>
                  <a:gd name="connsiteY5" fmla="*/ 0 h 93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3475" h="93535">
                    <a:moveTo>
                      <a:pt x="92798" y="17050"/>
                    </a:moveTo>
                    <a:cubicBezTo>
                      <a:pt x="71650" y="34375"/>
                      <a:pt x="48837" y="49562"/>
                      <a:pt x="24694" y="62389"/>
                    </a:cubicBezTo>
                    <a:cubicBezTo>
                      <a:pt x="-2833" y="74771"/>
                      <a:pt x="-3881" y="93535"/>
                      <a:pt x="4882" y="93535"/>
                    </a:cubicBezTo>
                    <a:cubicBezTo>
                      <a:pt x="13645" y="93535"/>
                      <a:pt x="91369" y="60960"/>
                      <a:pt x="91369" y="60960"/>
                    </a:cubicBezTo>
                    <a:cubicBezTo>
                      <a:pt x="91369" y="60960"/>
                      <a:pt x="161949" y="42481"/>
                      <a:pt x="172141" y="36862"/>
                    </a:cubicBezTo>
                    <a:cubicBezTo>
                      <a:pt x="182333" y="31242"/>
                      <a:pt x="183476" y="0"/>
                      <a:pt x="183476" y="0"/>
                    </a:cubicBezTo>
                  </a:path>
                </a:pathLst>
              </a:custGeom>
              <a:solidFill>
                <a:srgbClr val="FFFFFF"/>
              </a:solidFill>
              <a:ln w="9525" cap="rnd">
                <a:solidFill>
                  <a:srgbClr val="263238"/>
                </a:solidFill>
                <a:prstDash val="solid"/>
                <a:round/>
              </a:ln>
            </p:spPr>
            <p:txBody>
              <a:bodyPr rtlCol="0" anchor="ctr"/>
              <a:lstStyle/>
              <a:p>
                <a:pPr defTabSz="685800">
                  <a:buClrTx/>
                  <a:defRPr/>
                </a:pPr>
                <a:endParaRPr lang="en-US" sz="1350" kern="1200" dirty="0">
                  <a:solidFill>
                    <a:prstClr val="black"/>
                  </a:solidFill>
                  <a:latin typeface="Calibri" panose="020F0502020204030204" pitchFamily="34" charset="0"/>
                  <a:ea typeface="+mn-ea"/>
                  <a:cs typeface="+mn-cs"/>
                </a:endParaRPr>
              </a:p>
            </p:txBody>
          </p:sp>
          <p:sp>
            <p:nvSpPr>
              <p:cNvPr id="18" name="Freeform: Shape 17"/>
              <p:cNvSpPr/>
              <p:nvPr/>
            </p:nvSpPr>
            <p:spPr>
              <a:xfrm>
                <a:off x="1704741" y="2601400"/>
                <a:ext cx="230314" cy="865441"/>
              </a:xfrm>
              <a:custGeom>
                <a:avLst/>
                <a:gdLst>
                  <a:gd name="connsiteX0" fmla="*/ 120491 w 230314"/>
                  <a:gd name="connsiteY0" fmla="*/ 0 h 865441"/>
                  <a:gd name="connsiteX1" fmla="*/ 49435 w 230314"/>
                  <a:gd name="connsiteY1" fmla="*/ 544640 h 865441"/>
                  <a:gd name="connsiteX2" fmla="*/ 0 w 230314"/>
                  <a:gd name="connsiteY2" fmla="*/ 839533 h 865441"/>
                  <a:gd name="connsiteX3" fmla="*/ 109728 w 230314"/>
                  <a:gd name="connsiteY3" fmla="*/ 865441 h 865441"/>
                  <a:gd name="connsiteX4" fmla="*/ 191548 w 230314"/>
                  <a:gd name="connsiteY4" fmla="*/ 516636 h 865441"/>
                  <a:gd name="connsiteX5" fmla="*/ 230315 w 230314"/>
                  <a:gd name="connsiteY5" fmla="*/ 297085 h 865441"/>
                  <a:gd name="connsiteX6" fmla="*/ 120491 w 230314"/>
                  <a:gd name="connsiteY6" fmla="*/ 0 h 86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0314" h="865441">
                    <a:moveTo>
                      <a:pt x="120491" y="0"/>
                    </a:moveTo>
                    <a:lnTo>
                      <a:pt x="49435" y="544640"/>
                    </a:lnTo>
                    <a:lnTo>
                      <a:pt x="0" y="839533"/>
                    </a:lnTo>
                    <a:lnTo>
                      <a:pt x="109728" y="865441"/>
                    </a:lnTo>
                    <a:lnTo>
                      <a:pt x="191548" y="516636"/>
                    </a:lnTo>
                    <a:lnTo>
                      <a:pt x="230315" y="297085"/>
                    </a:lnTo>
                    <a:lnTo>
                      <a:pt x="120491" y="0"/>
                    </a:lnTo>
                    <a:close/>
                  </a:path>
                </a:pathLst>
              </a:custGeom>
              <a:solidFill>
                <a:srgbClr val="7D7D7D"/>
              </a:solidFill>
              <a:ln w="9525" cap="rnd">
                <a:solidFill>
                  <a:srgbClr val="263238"/>
                </a:solidFill>
                <a:prstDash val="solid"/>
                <a:round/>
              </a:ln>
            </p:spPr>
            <p:txBody>
              <a:bodyPr rtlCol="0" anchor="ctr"/>
              <a:lstStyle/>
              <a:p>
                <a:pPr defTabSz="685800">
                  <a:buClrTx/>
                  <a:defRPr/>
                </a:pPr>
                <a:endParaRPr lang="en-US" sz="1350" kern="1200" dirty="0">
                  <a:solidFill>
                    <a:prstClr val="black"/>
                  </a:solidFill>
                  <a:latin typeface="Calibri" panose="020F0502020204030204" pitchFamily="34" charset="0"/>
                  <a:ea typeface="+mn-ea"/>
                  <a:cs typeface="+mn-cs"/>
                </a:endParaRPr>
              </a:p>
            </p:txBody>
          </p:sp>
          <p:sp>
            <p:nvSpPr>
              <p:cNvPr id="19" name="Freeform: Shape 18"/>
              <p:cNvSpPr/>
              <p:nvPr/>
            </p:nvSpPr>
            <p:spPr>
              <a:xfrm>
                <a:off x="2263287" y="2166584"/>
                <a:ext cx="137636" cy="118110"/>
              </a:xfrm>
              <a:custGeom>
                <a:avLst/>
                <a:gdLst>
                  <a:gd name="connsiteX0" fmla="*/ 135350 w 137636"/>
                  <a:gd name="connsiteY0" fmla="*/ 40481 h 118110"/>
                  <a:gd name="connsiteX1" fmla="*/ 92012 w 137636"/>
                  <a:gd name="connsiteY1" fmla="*/ 33623 h 118110"/>
                  <a:gd name="connsiteX2" fmla="*/ 3238 w 137636"/>
                  <a:gd name="connsiteY2" fmla="*/ 0 h 118110"/>
                  <a:gd name="connsiteX3" fmla="*/ 0 w 137636"/>
                  <a:gd name="connsiteY3" fmla="*/ 105442 h 118110"/>
                  <a:gd name="connsiteX4" fmla="*/ 137636 w 137636"/>
                  <a:gd name="connsiteY4" fmla="*/ 118110 h 118110"/>
                  <a:gd name="connsiteX5" fmla="*/ 135350 w 137636"/>
                  <a:gd name="connsiteY5" fmla="*/ 40481 h 118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636" h="118110">
                    <a:moveTo>
                      <a:pt x="135350" y="40481"/>
                    </a:moveTo>
                    <a:lnTo>
                      <a:pt x="92012" y="33623"/>
                    </a:lnTo>
                    <a:lnTo>
                      <a:pt x="3238" y="0"/>
                    </a:lnTo>
                    <a:lnTo>
                      <a:pt x="0" y="105442"/>
                    </a:lnTo>
                    <a:lnTo>
                      <a:pt x="137636" y="118110"/>
                    </a:lnTo>
                    <a:lnTo>
                      <a:pt x="135350" y="40481"/>
                    </a:lnTo>
                    <a:close/>
                  </a:path>
                </a:pathLst>
              </a:custGeom>
              <a:solidFill>
                <a:srgbClr val="FFFFFF"/>
              </a:solidFill>
              <a:ln w="9525" cap="rnd">
                <a:solidFill>
                  <a:srgbClr val="263238"/>
                </a:solidFill>
                <a:prstDash val="solid"/>
                <a:round/>
              </a:ln>
            </p:spPr>
            <p:txBody>
              <a:bodyPr rtlCol="0" anchor="ctr"/>
              <a:lstStyle/>
              <a:p>
                <a:pPr defTabSz="685800">
                  <a:buClrTx/>
                  <a:defRPr/>
                </a:pPr>
                <a:endParaRPr lang="en-US" sz="1350" kern="1200" dirty="0">
                  <a:solidFill>
                    <a:prstClr val="black"/>
                  </a:solidFill>
                  <a:latin typeface="Calibri" panose="020F0502020204030204" pitchFamily="34" charset="0"/>
                  <a:ea typeface="+mn-ea"/>
                  <a:cs typeface="+mn-cs"/>
                </a:endParaRPr>
              </a:p>
            </p:txBody>
          </p:sp>
          <p:sp>
            <p:nvSpPr>
              <p:cNvPr id="20" name="Freeform: Shape 19"/>
              <p:cNvSpPr/>
              <p:nvPr/>
            </p:nvSpPr>
            <p:spPr>
              <a:xfrm>
                <a:off x="1780314" y="4111864"/>
                <a:ext cx="232147" cy="279287"/>
              </a:xfrm>
              <a:custGeom>
                <a:avLst/>
                <a:gdLst>
                  <a:gd name="connsiteX0" fmla="*/ 111688 w 232147"/>
                  <a:gd name="connsiteY0" fmla="*/ 26586 h 279287"/>
                  <a:gd name="connsiteX1" fmla="*/ 21296 w 232147"/>
                  <a:gd name="connsiteY1" fmla="*/ 144696 h 279287"/>
                  <a:gd name="connsiteX2" fmla="*/ 42823 w 232147"/>
                  <a:gd name="connsiteY2" fmla="*/ 276045 h 279287"/>
                  <a:gd name="connsiteX3" fmla="*/ 161218 w 232147"/>
                  <a:gd name="connsiteY3" fmla="*/ 217848 h 279287"/>
                  <a:gd name="connsiteX4" fmla="*/ 195603 w 232147"/>
                  <a:gd name="connsiteY4" fmla="*/ 136123 h 279287"/>
                  <a:gd name="connsiteX5" fmla="*/ 230084 w 232147"/>
                  <a:gd name="connsiteY5" fmla="*/ 28491 h 279287"/>
                  <a:gd name="connsiteX6" fmla="*/ 111688 w 232147"/>
                  <a:gd name="connsiteY6" fmla="*/ 26586 h 279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2147" h="279287">
                    <a:moveTo>
                      <a:pt x="111688" y="26586"/>
                    </a:moveTo>
                    <a:cubicBezTo>
                      <a:pt x="79388" y="64247"/>
                      <a:pt x="49211" y="103678"/>
                      <a:pt x="21296" y="144696"/>
                    </a:cubicBezTo>
                    <a:cubicBezTo>
                      <a:pt x="-15375" y="200703"/>
                      <a:pt x="-2421" y="260901"/>
                      <a:pt x="42823" y="276045"/>
                    </a:cubicBezTo>
                    <a:cubicBezTo>
                      <a:pt x="88066" y="291190"/>
                      <a:pt x="146073" y="250137"/>
                      <a:pt x="161218" y="217848"/>
                    </a:cubicBezTo>
                    <a:cubicBezTo>
                      <a:pt x="176363" y="185558"/>
                      <a:pt x="171982" y="168413"/>
                      <a:pt x="195603" y="136123"/>
                    </a:cubicBezTo>
                    <a:cubicBezTo>
                      <a:pt x="219226" y="103833"/>
                      <a:pt x="238657" y="71544"/>
                      <a:pt x="230084" y="28491"/>
                    </a:cubicBezTo>
                    <a:cubicBezTo>
                      <a:pt x="221511" y="-14562"/>
                      <a:pt x="134929" y="-3513"/>
                      <a:pt x="111688" y="26586"/>
                    </a:cubicBezTo>
                    <a:close/>
                  </a:path>
                </a:pathLst>
              </a:custGeom>
              <a:solidFill>
                <a:srgbClr val="7D7D7D"/>
              </a:solidFill>
              <a:ln w="9525" cap="rnd">
                <a:solidFill>
                  <a:srgbClr val="263238"/>
                </a:solidFill>
                <a:prstDash val="solid"/>
                <a:round/>
              </a:ln>
            </p:spPr>
            <p:txBody>
              <a:bodyPr rtlCol="0" anchor="ctr"/>
              <a:lstStyle/>
              <a:p>
                <a:pPr defTabSz="685800">
                  <a:buClrTx/>
                  <a:defRPr/>
                </a:pPr>
                <a:endParaRPr lang="en-US" sz="1350" kern="1200" dirty="0">
                  <a:solidFill>
                    <a:prstClr val="black"/>
                  </a:solidFill>
                  <a:latin typeface="Calibri" panose="020F0502020204030204" pitchFamily="34" charset="0"/>
                  <a:ea typeface="+mn-ea"/>
                  <a:cs typeface="+mn-cs"/>
                </a:endParaRPr>
              </a:p>
            </p:txBody>
          </p:sp>
          <p:sp>
            <p:nvSpPr>
              <p:cNvPr id="21" name="Freeform: Shape 20"/>
              <p:cNvSpPr/>
              <p:nvPr/>
            </p:nvSpPr>
            <p:spPr>
              <a:xfrm>
                <a:off x="1780633" y="4265480"/>
                <a:ext cx="156518" cy="125876"/>
              </a:xfrm>
              <a:custGeom>
                <a:avLst/>
                <a:gdLst>
                  <a:gd name="connsiteX0" fmla="*/ 156518 w 156518"/>
                  <a:gd name="connsiteY0" fmla="*/ 72328 h 125876"/>
                  <a:gd name="connsiteX1" fmla="*/ 145755 w 156518"/>
                  <a:gd name="connsiteY1" fmla="*/ 51659 h 125876"/>
                  <a:gd name="connsiteX2" fmla="*/ 12405 w 156518"/>
                  <a:gd name="connsiteY2" fmla="*/ 6987 h 125876"/>
                  <a:gd name="connsiteX3" fmla="*/ 42694 w 156518"/>
                  <a:gd name="connsiteY3" fmla="*/ 122716 h 125876"/>
                  <a:gd name="connsiteX4" fmla="*/ 156518 w 156518"/>
                  <a:gd name="connsiteY4" fmla="*/ 72328 h 1258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518" h="125876">
                    <a:moveTo>
                      <a:pt x="156518" y="72328"/>
                    </a:moveTo>
                    <a:cubicBezTo>
                      <a:pt x="153470" y="65851"/>
                      <a:pt x="149946" y="58993"/>
                      <a:pt x="145755" y="51659"/>
                    </a:cubicBezTo>
                    <a:cubicBezTo>
                      <a:pt x="111179" y="-9206"/>
                      <a:pt x="50505" y="-4348"/>
                      <a:pt x="12405" y="6987"/>
                    </a:cubicBezTo>
                    <a:cubicBezTo>
                      <a:pt x="-12646" y="58136"/>
                      <a:pt x="1641" y="109000"/>
                      <a:pt x="42694" y="122716"/>
                    </a:cubicBezTo>
                    <a:cubicBezTo>
                      <a:pt x="83747" y="136432"/>
                      <a:pt x="136706" y="102903"/>
                      <a:pt x="156518" y="72328"/>
                    </a:cubicBezTo>
                    <a:close/>
                  </a:path>
                </a:pathLst>
              </a:custGeom>
              <a:solidFill>
                <a:srgbClr val="FFFFFF"/>
              </a:solidFill>
              <a:ln w="9525" cap="rnd">
                <a:solidFill>
                  <a:srgbClr val="263238"/>
                </a:solidFill>
                <a:prstDash val="solid"/>
                <a:round/>
              </a:ln>
            </p:spPr>
            <p:txBody>
              <a:bodyPr rtlCol="0" anchor="ctr"/>
              <a:lstStyle/>
              <a:p>
                <a:pPr defTabSz="685800">
                  <a:buClrTx/>
                  <a:defRPr/>
                </a:pPr>
                <a:endParaRPr lang="en-US" sz="1350" kern="1200" dirty="0">
                  <a:solidFill>
                    <a:prstClr val="black"/>
                  </a:solidFill>
                  <a:latin typeface="Calibri" panose="020F0502020204030204" pitchFamily="34" charset="0"/>
                  <a:ea typeface="+mn-ea"/>
                  <a:cs typeface="+mn-cs"/>
                </a:endParaRPr>
              </a:p>
            </p:txBody>
          </p:sp>
          <p:sp>
            <p:nvSpPr>
              <p:cNvPr id="22" name="Freeform: Shape 21"/>
              <p:cNvSpPr/>
              <p:nvPr/>
            </p:nvSpPr>
            <p:spPr>
              <a:xfrm>
                <a:off x="1781894" y="4140640"/>
                <a:ext cx="230948" cy="250766"/>
              </a:xfrm>
              <a:custGeom>
                <a:avLst/>
                <a:gdLst>
                  <a:gd name="connsiteX0" fmla="*/ 144494 w 230948"/>
                  <a:gd name="connsiteY0" fmla="*/ 176498 h 250766"/>
                  <a:gd name="connsiteX1" fmla="*/ 47625 w 230948"/>
                  <a:gd name="connsiteY1" fmla="*/ 226028 h 250766"/>
                  <a:gd name="connsiteX2" fmla="*/ 0 w 230948"/>
                  <a:gd name="connsiteY2" fmla="*/ 196025 h 250766"/>
                  <a:gd name="connsiteX3" fmla="*/ 41624 w 230948"/>
                  <a:gd name="connsiteY3" fmla="*/ 247555 h 250766"/>
                  <a:gd name="connsiteX4" fmla="*/ 160020 w 230948"/>
                  <a:gd name="connsiteY4" fmla="*/ 189357 h 250766"/>
                  <a:gd name="connsiteX5" fmla="*/ 194405 w 230948"/>
                  <a:gd name="connsiteY5" fmla="*/ 107633 h 250766"/>
                  <a:gd name="connsiteX6" fmla="*/ 228886 w 230948"/>
                  <a:gd name="connsiteY6" fmla="*/ 0 h 250766"/>
                  <a:gd name="connsiteX7" fmla="*/ 185833 w 230948"/>
                  <a:gd name="connsiteY7" fmla="*/ 88202 h 250766"/>
                  <a:gd name="connsiteX8" fmla="*/ 144494 w 230948"/>
                  <a:gd name="connsiteY8" fmla="*/ 176498 h 250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0948" h="250766">
                    <a:moveTo>
                      <a:pt x="144494" y="176498"/>
                    </a:moveTo>
                    <a:cubicBezTo>
                      <a:pt x="131636" y="195548"/>
                      <a:pt x="114395" y="247555"/>
                      <a:pt x="47625" y="226028"/>
                    </a:cubicBezTo>
                    <a:cubicBezTo>
                      <a:pt x="29005" y="221248"/>
                      <a:pt x="12351" y="210755"/>
                      <a:pt x="0" y="196025"/>
                    </a:cubicBezTo>
                    <a:cubicBezTo>
                      <a:pt x="2944" y="219720"/>
                      <a:pt x="19078" y="239693"/>
                      <a:pt x="41624" y="247555"/>
                    </a:cubicBezTo>
                    <a:cubicBezTo>
                      <a:pt x="86773" y="262604"/>
                      <a:pt x="144875" y="221647"/>
                      <a:pt x="160020" y="189357"/>
                    </a:cubicBezTo>
                    <a:cubicBezTo>
                      <a:pt x="175165" y="157067"/>
                      <a:pt x="170783" y="139922"/>
                      <a:pt x="194405" y="107633"/>
                    </a:cubicBezTo>
                    <a:cubicBezTo>
                      <a:pt x="218027" y="75343"/>
                      <a:pt x="237458" y="43053"/>
                      <a:pt x="228886" y="0"/>
                    </a:cubicBezTo>
                    <a:cubicBezTo>
                      <a:pt x="228886" y="51626"/>
                      <a:pt x="209836" y="60198"/>
                      <a:pt x="185833" y="88202"/>
                    </a:cubicBezTo>
                    <a:cubicBezTo>
                      <a:pt x="161830" y="116205"/>
                      <a:pt x="157448" y="157067"/>
                      <a:pt x="144494" y="176498"/>
                    </a:cubicBezTo>
                    <a:close/>
                  </a:path>
                </a:pathLst>
              </a:custGeom>
              <a:solidFill>
                <a:srgbClr val="FFFFFF"/>
              </a:solidFill>
              <a:ln w="9525" cap="rnd">
                <a:solidFill>
                  <a:srgbClr val="263238"/>
                </a:solidFill>
                <a:prstDash val="solid"/>
                <a:round/>
              </a:ln>
            </p:spPr>
            <p:txBody>
              <a:bodyPr rtlCol="0" anchor="ctr"/>
              <a:lstStyle/>
              <a:p>
                <a:pPr defTabSz="685800">
                  <a:buClrTx/>
                  <a:defRPr/>
                </a:pPr>
                <a:endParaRPr lang="en-US" sz="1350" kern="1200" dirty="0">
                  <a:solidFill>
                    <a:prstClr val="black"/>
                  </a:solidFill>
                  <a:latin typeface="Calibri" panose="020F0502020204030204" pitchFamily="34" charset="0"/>
                  <a:ea typeface="+mn-ea"/>
                  <a:cs typeface="+mn-cs"/>
                </a:endParaRPr>
              </a:p>
            </p:txBody>
          </p:sp>
          <p:sp>
            <p:nvSpPr>
              <p:cNvPr id="23" name="Freeform: Shape 22"/>
              <p:cNvSpPr/>
              <p:nvPr/>
            </p:nvSpPr>
            <p:spPr>
              <a:xfrm>
                <a:off x="2406766" y="4111864"/>
                <a:ext cx="232147" cy="279287"/>
              </a:xfrm>
              <a:custGeom>
                <a:avLst/>
                <a:gdLst>
                  <a:gd name="connsiteX0" fmla="*/ 120459 w 232147"/>
                  <a:gd name="connsiteY0" fmla="*/ 26586 h 279287"/>
                  <a:gd name="connsiteX1" fmla="*/ 210851 w 232147"/>
                  <a:gd name="connsiteY1" fmla="*/ 144696 h 279287"/>
                  <a:gd name="connsiteX2" fmla="*/ 189325 w 232147"/>
                  <a:gd name="connsiteY2" fmla="*/ 276045 h 279287"/>
                  <a:gd name="connsiteX3" fmla="*/ 70929 w 232147"/>
                  <a:gd name="connsiteY3" fmla="*/ 217848 h 279287"/>
                  <a:gd name="connsiteX4" fmla="*/ 36544 w 232147"/>
                  <a:gd name="connsiteY4" fmla="*/ 136123 h 279287"/>
                  <a:gd name="connsiteX5" fmla="*/ 2063 w 232147"/>
                  <a:gd name="connsiteY5" fmla="*/ 28491 h 279287"/>
                  <a:gd name="connsiteX6" fmla="*/ 120459 w 232147"/>
                  <a:gd name="connsiteY6" fmla="*/ 26586 h 279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2147" h="279287">
                    <a:moveTo>
                      <a:pt x="120459" y="26586"/>
                    </a:moveTo>
                    <a:cubicBezTo>
                      <a:pt x="152759" y="64247"/>
                      <a:pt x="182937" y="103678"/>
                      <a:pt x="210851" y="144696"/>
                    </a:cubicBezTo>
                    <a:cubicBezTo>
                      <a:pt x="247522" y="200703"/>
                      <a:pt x="234568" y="260901"/>
                      <a:pt x="189325" y="276045"/>
                    </a:cubicBezTo>
                    <a:cubicBezTo>
                      <a:pt x="144081" y="291190"/>
                      <a:pt x="86074" y="250137"/>
                      <a:pt x="70929" y="217848"/>
                    </a:cubicBezTo>
                    <a:cubicBezTo>
                      <a:pt x="55784" y="185558"/>
                      <a:pt x="60166" y="168413"/>
                      <a:pt x="36544" y="136123"/>
                    </a:cubicBezTo>
                    <a:cubicBezTo>
                      <a:pt x="12922" y="103833"/>
                      <a:pt x="-6509" y="71544"/>
                      <a:pt x="2063" y="28491"/>
                    </a:cubicBezTo>
                    <a:cubicBezTo>
                      <a:pt x="10636" y="-14562"/>
                      <a:pt x="96837" y="-3513"/>
                      <a:pt x="120459" y="26586"/>
                    </a:cubicBezTo>
                    <a:close/>
                  </a:path>
                </a:pathLst>
              </a:custGeom>
              <a:solidFill>
                <a:srgbClr val="7D7D7D"/>
              </a:solidFill>
              <a:ln w="9525" cap="rnd">
                <a:solidFill>
                  <a:srgbClr val="263238"/>
                </a:solidFill>
                <a:prstDash val="solid"/>
                <a:round/>
              </a:ln>
            </p:spPr>
            <p:txBody>
              <a:bodyPr rtlCol="0" anchor="ctr"/>
              <a:lstStyle/>
              <a:p>
                <a:pPr defTabSz="685800">
                  <a:buClrTx/>
                  <a:defRPr/>
                </a:pPr>
                <a:endParaRPr lang="en-US" sz="1350" kern="1200" dirty="0">
                  <a:solidFill>
                    <a:prstClr val="black"/>
                  </a:solidFill>
                  <a:latin typeface="Calibri" panose="020F0502020204030204" pitchFamily="34" charset="0"/>
                  <a:ea typeface="+mn-ea"/>
                  <a:cs typeface="+mn-cs"/>
                </a:endParaRPr>
              </a:p>
            </p:txBody>
          </p:sp>
          <p:sp>
            <p:nvSpPr>
              <p:cNvPr id="24" name="Freeform: Shape 23"/>
              <p:cNvSpPr/>
              <p:nvPr/>
            </p:nvSpPr>
            <p:spPr>
              <a:xfrm>
                <a:off x="2482171" y="4265480"/>
                <a:ext cx="156422" cy="125876"/>
              </a:xfrm>
              <a:custGeom>
                <a:avLst/>
                <a:gdLst>
                  <a:gd name="connsiteX0" fmla="*/ 0 w 156422"/>
                  <a:gd name="connsiteY0" fmla="*/ 72328 h 125876"/>
                  <a:gd name="connsiteX1" fmla="*/ 10668 w 156422"/>
                  <a:gd name="connsiteY1" fmla="*/ 51659 h 125876"/>
                  <a:gd name="connsiteX2" fmla="*/ 144018 w 156422"/>
                  <a:gd name="connsiteY2" fmla="*/ 6987 h 125876"/>
                  <a:gd name="connsiteX3" fmla="*/ 113729 w 156422"/>
                  <a:gd name="connsiteY3" fmla="*/ 122716 h 125876"/>
                  <a:gd name="connsiteX4" fmla="*/ 0 w 156422"/>
                  <a:gd name="connsiteY4" fmla="*/ 72328 h 1258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422" h="125876">
                    <a:moveTo>
                      <a:pt x="0" y="72328"/>
                    </a:moveTo>
                    <a:cubicBezTo>
                      <a:pt x="2953" y="65851"/>
                      <a:pt x="6477" y="58993"/>
                      <a:pt x="10668" y="51659"/>
                    </a:cubicBezTo>
                    <a:cubicBezTo>
                      <a:pt x="45244" y="-9206"/>
                      <a:pt x="105918" y="-4348"/>
                      <a:pt x="144018" y="6987"/>
                    </a:cubicBezTo>
                    <a:cubicBezTo>
                      <a:pt x="169069" y="58136"/>
                      <a:pt x="154781" y="109000"/>
                      <a:pt x="113729" y="122716"/>
                    </a:cubicBezTo>
                    <a:cubicBezTo>
                      <a:pt x="72676" y="136432"/>
                      <a:pt x="19717" y="102903"/>
                      <a:pt x="0" y="72328"/>
                    </a:cubicBezTo>
                    <a:close/>
                  </a:path>
                </a:pathLst>
              </a:custGeom>
              <a:solidFill>
                <a:srgbClr val="FFFFFF"/>
              </a:solidFill>
              <a:ln w="9525" cap="rnd">
                <a:solidFill>
                  <a:srgbClr val="263238"/>
                </a:solidFill>
                <a:prstDash val="solid"/>
                <a:round/>
              </a:ln>
            </p:spPr>
            <p:txBody>
              <a:bodyPr rtlCol="0" anchor="ctr"/>
              <a:lstStyle/>
              <a:p>
                <a:pPr defTabSz="685800">
                  <a:buClrTx/>
                  <a:defRPr/>
                </a:pPr>
                <a:endParaRPr lang="en-US" sz="1350" kern="1200" dirty="0">
                  <a:solidFill>
                    <a:prstClr val="black"/>
                  </a:solidFill>
                  <a:latin typeface="Calibri" panose="020F0502020204030204" pitchFamily="34" charset="0"/>
                  <a:ea typeface="+mn-ea"/>
                  <a:cs typeface="+mn-cs"/>
                </a:endParaRPr>
              </a:p>
            </p:txBody>
          </p:sp>
          <p:sp>
            <p:nvSpPr>
              <p:cNvPr id="25" name="Freeform: Shape 24"/>
              <p:cNvSpPr/>
              <p:nvPr/>
            </p:nvSpPr>
            <p:spPr>
              <a:xfrm>
                <a:off x="2406385" y="4140640"/>
                <a:ext cx="230948" cy="250766"/>
              </a:xfrm>
              <a:custGeom>
                <a:avLst/>
                <a:gdLst>
                  <a:gd name="connsiteX0" fmla="*/ 86455 w 230948"/>
                  <a:gd name="connsiteY0" fmla="*/ 176498 h 250766"/>
                  <a:gd name="connsiteX1" fmla="*/ 183324 w 230948"/>
                  <a:gd name="connsiteY1" fmla="*/ 226028 h 250766"/>
                  <a:gd name="connsiteX2" fmla="*/ 230949 w 230948"/>
                  <a:gd name="connsiteY2" fmla="*/ 196025 h 250766"/>
                  <a:gd name="connsiteX3" fmla="*/ 189325 w 230948"/>
                  <a:gd name="connsiteY3" fmla="*/ 247555 h 250766"/>
                  <a:gd name="connsiteX4" fmla="*/ 70929 w 230948"/>
                  <a:gd name="connsiteY4" fmla="*/ 189357 h 250766"/>
                  <a:gd name="connsiteX5" fmla="*/ 36544 w 230948"/>
                  <a:gd name="connsiteY5" fmla="*/ 107633 h 250766"/>
                  <a:gd name="connsiteX6" fmla="*/ 2063 w 230948"/>
                  <a:gd name="connsiteY6" fmla="*/ 0 h 250766"/>
                  <a:gd name="connsiteX7" fmla="*/ 45116 w 230948"/>
                  <a:gd name="connsiteY7" fmla="*/ 88202 h 250766"/>
                  <a:gd name="connsiteX8" fmla="*/ 86455 w 230948"/>
                  <a:gd name="connsiteY8" fmla="*/ 176498 h 250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0948" h="250766">
                    <a:moveTo>
                      <a:pt x="86455" y="176498"/>
                    </a:moveTo>
                    <a:cubicBezTo>
                      <a:pt x="99313" y="195548"/>
                      <a:pt x="116554" y="247555"/>
                      <a:pt x="183324" y="226028"/>
                    </a:cubicBezTo>
                    <a:cubicBezTo>
                      <a:pt x="201943" y="221248"/>
                      <a:pt x="218598" y="210755"/>
                      <a:pt x="230949" y="196025"/>
                    </a:cubicBezTo>
                    <a:cubicBezTo>
                      <a:pt x="228005" y="219720"/>
                      <a:pt x="211871" y="239693"/>
                      <a:pt x="189325" y="247555"/>
                    </a:cubicBezTo>
                    <a:cubicBezTo>
                      <a:pt x="144176" y="262604"/>
                      <a:pt x="86074" y="221647"/>
                      <a:pt x="70929" y="189357"/>
                    </a:cubicBezTo>
                    <a:cubicBezTo>
                      <a:pt x="55784" y="157067"/>
                      <a:pt x="60166" y="139922"/>
                      <a:pt x="36544" y="107633"/>
                    </a:cubicBezTo>
                    <a:cubicBezTo>
                      <a:pt x="12922" y="75343"/>
                      <a:pt x="-6509" y="43053"/>
                      <a:pt x="2063" y="0"/>
                    </a:cubicBezTo>
                    <a:cubicBezTo>
                      <a:pt x="2063" y="51626"/>
                      <a:pt x="21113" y="60198"/>
                      <a:pt x="45116" y="88202"/>
                    </a:cubicBezTo>
                    <a:cubicBezTo>
                      <a:pt x="69119" y="116205"/>
                      <a:pt x="73501" y="157067"/>
                      <a:pt x="86455" y="176498"/>
                    </a:cubicBezTo>
                    <a:close/>
                  </a:path>
                </a:pathLst>
              </a:custGeom>
              <a:solidFill>
                <a:srgbClr val="FFFFFF"/>
              </a:solidFill>
              <a:ln w="9525" cap="rnd">
                <a:solidFill>
                  <a:srgbClr val="263238"/>
                </a:solidFill>
                <a:prstDash val="solid"/>
                <a:round/>
              </a:ln>
            </p:spPr>
            <p:txBody>
              <a:bodyPr rtlCol="0" anchor="ctr"/>
              <a:lstStyle/>
              <a:p>
                <a:pPr defTabSz="685800">
                  <a:buClrTx/>
                  <a:defRPr/>
                </a:pPr>
                <a:endParaRPr lang="en-US" sz="1350" kern="1200" dirty="0">
                  <a:solidFill>
                    <a:prstClr val="black"/>
                  </a:solidFill>
                  <a:latin typeface="Calibri" panose="020F0502020204030204" pitchFamily="34" charset="0"/>
                  <a:ea typeface="+mn-ea"/>
                  <a:cs typeface="+mn-cs"/>
                </a:endParaRPr>
              </a:p>
            </p:txBody>
          </p:sp>
          <p:sp>
            <p:nvSpPr>
              <p:cNvPr id="26" name="Freeform: Shape 25"/>
              <p:cNvSpPr/>
              <p:nvPr/>
            </p:nvSpPr>
            <p:spPr>
              <a:xfrm>
                <a:off x="1797324" y="3228072"/>
                <a:ext cx="830865" cy="947323"/>
              </a:xfrm>
              <a:custGeom>
                <a:avLst/>
                <a:gdLst>
                  <a:gd name="connsiteX0" fmla="*/ 830866 w 830865"/>
                  <a:gd name="connsiteY0" fmla="*/ 167714 h 947323"/>
                  <a:gd name="connsiteX1" fmla="*/ 764191 w 830865"/>
                  <a:gd name="connsiteY1" fmla="*/ 85894 h 947323"/>
                  <a:gd name="connsiteX2" fmla="*/ 415385 w 830865"/>
                  <a:gd name="connsiteY2" fmla="*/ 6360 h 947323"/>
                  <a:gd name="connsiteX3" fmla="*/ 66675 w 830865"/>
                  <a:gd name="connsiteY3" fmla="*/ 85894 h 947323"/>
                  <a:gd name="connsiteX4" fmla="*/ 0 w 830865"/>
                  <a:gd name="connsiteY4" fmla="*/ 167714 h 947323"/>
                  <a:gd name="connsiteX5" fmla="*/ 84011 w 830865"/>
                  <a:gd name="connsiteY5" fmla="*/ 906092 h 947323"/>
                  <a:gd name="connsiteX6" fmla="*/ 142113 w 830865"/>
                  <a:gd name="connsiteY6" fmla="*/ 946954 h 947323"/>
                  <a:gd name="connsiteX7" fmla="*/ 227838 w 830865"/>
                  <a:gd name="connsiteY7" fmla="*/ 916855 h 947323"/>
                  <a:gd name="connsiteX8" fmla="*/ 251555 w 830865"/>
                  <a:gd name="connsiteY8" fmla="*/ 324876 h 947323"/>
                  <a:gd name="connsiteX9" fmla="*/ 365855 w 830865"/>
                  <a:gd name="connsiteY9" fmla="*/ 253820 h 947323"/>
                  <a:gd name="connsiteX10" fmla="*/ 389477 w 830865"/>
                  <a:gd name="connsiteY10" fmla="*/ 250486 h 947323"/>
                  <a:gd name="connsiteX11" fmla="*/ 389477 w 830865"/>
                  <a:gd name="connsiteY11" fmla="*/ 251629 h 947323"/>
                  <a:gd name="connsiteX12" fmla="*/ 441198 w 830865"/>
                  <a:gd name="connsiteY12" fmla="*/ 251629 h 947323"/>
                  <a:gd name="connsiteX13" fmla="*/ 441198 w 830865"/>
                  <a:gd name="connsiteY13" fmla="*/ 250486 h 947323"/>
                  <a:gd name="connsiteX14" fmla="*/ 464820 w 830865"/>
                  <a:gd name="connsiteY14" fmla="*/ 253820 h 947323"/>
                  <a:gd name="connsiteX15" fmla="*/ 579120 w 830865"/>
                  <a:gd name="connsiteY15" fmla="*/ 324876 h 947323"/>
                  <a:gd name="connsiteX16" fmla="*/ 602837 w 830865"/>
                  <a:gd name="connsiteY16" fmla="*/ 916855 h 947323"/>
                  <a:gd name="connsiteX17" fmla="*/ 688562 w 830865"/>
                  <a:gd name="connsiteY17" fmla="*/ 946954 h 947323"/>
                  <a:gd name="connsiteX18" fmla="*/ 746665 w 830865"/>
                  <a:gd name="connsiteY18" fmla="*/ 906092 h 947323"/>
                  <a:gd name="connsiteX19" fmla="*/ 830866 w 830865"/>
                  <a:gd name="connsiteY19" fmla="*/ 167714 h 9473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30865" h="947323">
                    <a:moveTo>
                      <a:pt x="830866" y="167714"/>
                    </a:moveTo>
                    <a:cubicBezTo>
                      <a:pt x="830866" y="128947"/>
                      <a:pt x="764191" y="85894"/>
                      <a:pt x="764191" y="85894"/>
                    </a:cubicBezTo>
                    <a:cubicBezTo>
                      <a:pt x="663702" y="-16309"/>
                      <a:pt x="482346" y="-2784"/>
                      <a:pt x="415385" y="6360"/>
                    </a:cubicBezTo>
                    <a:cubicBezTo>
                      <a:pt x="348710" y="-3165"/>
                      <a:pt x="167164" y="-16309"/>
                      <a:pt x="66675" y="85894"/>
                    </a:cubicBezTo>
                    <a:cubicBezTo>
                      <a:pt x="66675" y="85894"/>
                      <a:pt x="0" y="128947"/>
                      <a:pt x="0" y="167714"/>
                    </a:cubicBezTo>
                    <a:cubicBezTo>
                      <a:pt x="0" y="206480"/>
                      <a:pt x="84011" y="906092"/>
                      <a:pt x="84011" y="906092"/>
                    </a:cubicBezTo>
                    <a:cubicBezTo>
                      <a:pt x="84011" y="906092"/>
                      <a:pt x="81820" y="942668"/>
                      <a:pt x="142113" y="946954"/>
                    </a:cubicBezTo>
                    <a:cubicBezTo>
                      <a:pt x="202406" y="951240"/>
                      <a:pt x="227838" y="916855"/>
                      <a:pt x="227838" y="916855"/>
                    </a:cubicBezTo>
                    <a:lnTo>
                      <a:pt x="251555" y="324876"/>
                    </a:lnTo>
                    <a:cubicBezTo>
                      <a:pt x="251555" y="324876"/>
                      <a:pt x="348425" y="255915"/>
                      <a:pt x="365855" y="253820"/>
                    </a:cubicBezTo>
                    <a:cubicBezTo>
                      <a:pt x="372142" y="252962"/>
                      <a:pt x="380333" y="251629"/>
                      <a:pt x="389477" y="250486"/>
                    </a:cubicBezTo>
                    <a:lnTo>
                      <a:pt x="389477" y="251629"/>
                    </a:lnTo>
                    <a:cubicBezTo>
                      <a:pt x="406534" y="248072"/>
                      <a:pt x="424141" y="248072"/>
                      <a:pt x="441198" y="251629"/>
                    </a:cubicBezTo>
                    <a:lnTo>
                      <a:pt x="441198" y="250486"/>
                    </a:lnTo>
                    <a:cubicBezTo>
                      <a:pt x="450723" y="251629"/>
                      <a:pt x="458438" y="252962"/>
                      <a:pt x="464820" y="253820"/>
                    </a:cubicBezTo>
                    <a:cubicBezTo>
                      <a:pt x="482060" y="255915"/>
                      <a:pt x="579120" y="324876"/>
                      <a:pt x="579120" y="324876"/>
                    </a:cubicBezTo>
                    <a:lnTo>
                      <a:pt x="602837" y="916855"/>
                    </a:lnTo>
                    <a:cubicBezTo>
                      <a:pt x="602837" y="916855"/>
                      <a:pt x="628650" y="951240"/>
                      <a:pt x="688562" y="946954"/>
                    </a:cubicBezTo>
                    <a:cubicBezTo>
                      <a:pt x="748475" y="942668"/>
                      <a:pt x="746665" y="906092"/>
                      <a:pt x="746665" y="906092"/>
                    </a:cubicBezTo>
                    <a:cubicBezTo>
                      <a:pt x="746665" y="906092"/>
                      <a:pt x="830866" y="206480"/>
                      <a:pt x="830866" y="167714"/>
                    </a:cubicBezTo>
                    <a:close/>
                  </a:path>
                </a:pathLst>
              </a:custGeom>
              <a:solidFill>
                <a:srgbClr val="263238"/>
              </a:solidFill>
              <a:ln w="9525" cap="rnd">
                <a:solidFill>
                  <a:srgbClr val="263238"/>
                </a:solidFill>
                <a:prstDash val="solid"/>
                <a:round/>
              </a:ln>
            </p:spPr>
            <p:txBody>
              <a:bodyPr rtlCol="0" anchor="ctr"/>
              <a:lstStyle/>
              <a:p>
                <a:pPr defTabSz="685800">
                  <a:buClrTx/>
                  <a:defRPr/>
                </a:pPr>
                <a:endParaRPr lang="en-US" sz="1350" kern="1200" dirty="0">
                  <a:solidFill>
                    <a:prstClr val="black"/>
                  </a:solidFill>
                  <a:latin typeface="Calibri" panose="020F0502020204030204" pitchFamily="34" charset="0"/>
                  <a:ea typeface="+mn-ea"/>
                  <a:cs typeface="+mn-cs"/>
                </a:endParaRPr>
              </a:p>
            </p:txBody>
          </p:sp>
          <p:sp>
            <p:nvSpPr>
              <p:cNvPr id="27" name="Freeform: Shape 26"/>
              <p:cNvSpPr/>
              <p:nvPr/>
            </p:nvSpPr>
            <p:spPr>
              <a:xfrm>
                <a:off x="2375236" y="3357018"/>
                <a:ext cx="50642" cy="195929"/>
              </a:xfrm>
              <a:custGeom>
                <a:avLst/>
                <a:gdLst>
                  <a:gd name="connsiteX0" fmla="*/ 1113 w 50642"/>
                  <a:gd name="connsiteY0" fmla="*/ 195929 h 195929"/>
                  <a:gd name="connsiteX1" fmla="*/ 50643 w 50642"/>
                  <a:gd name="connsiteY1" fmla="*/ 0 h 195929"/>
                </a:gdLst>
                <a:ahLst/>
                <a:cxnLst>
                  <a:cxn ang="0">
                    <a:pos x="connsiteX0" y="connsiteY0"/>
                  </a:cxn>
                  <a:cxn ang="0">
                    <a:pos x="connsiteX1" y="connsiteY1"/>
                  </a:cxn>
                </a:cxnLst>
                <a:rect l="l" t="t" r="r" b="b"/>
                <a:pathLst>
                  <a:path w="50642" h="195929">
                    <a:moveTo>
                      <a:pt x="1113" y="195929"/>
                    </a:moveTo>
                    <a:cubicBezTo>
                      <a:pt x="1113" y="195929"/>
                      <a:pt x="-11841" y="53816"/>
                      <a:pt x="50643" y="0"/>
                    </a:cubicBezTo>
                  </a:path>
                </a:pathLst>
              </a:custGeom>
              <a:noFill/>
              <a:ln w="9525" cap="rnd">
                <a:solidFill>
                  <a:srgbClr val="707070"/>
                </a:solidFill>
                <a:prstDash val="solid"/>
                <a:round/>
              </a:ln>
            </p:spPr>
            <p:txBody>
              <a:bodyPr rtlCol="0" anchor="ctr"/>
              <a:lstStyle/>
              <a:p>
                <a:pPr defTabSz="685800">
                  <a:buClrTx/>
                  <a:defRPr/>
                </a:pPr>
                <a:endParaRPr lang="en-US" sz="1350" kern="1200" dirty="0">
                  <a:solidFill>
                    <a:prstClr val="black"/>
                  </a:solidFill>
                  <a:latin typeface="Calibri" panose="020F0502020204030204" pitchFamily="34" charset="0"/>
                  <a:ea typeface="+mn-ea"/>
                  <a:cs typeface="+mn-cs"/>
                </a:endParaRPr>
              </a:p>
            </p:txBody>
          </p:sp>
          <p:sp>
            <p:nvSpPr>
              <p:cNvPr id="28" name="Freeform: Shape 27"/>
              <p:cNvSpPr/>
              <p:nvPr/>
            </p:nvSpPr>
            <p:spPr>
              <a:xfrm>
                <a:off x="2008207" y="3331206"/>
                <a:ext cx="42576" cy="221741"/>
              </a:xfrm>
              <a:custGeom>
                <a:avLst/>
                <a:gdLst>
                  <a:gd name="connsiteX0" fmla="*/ 40958 w 42576"/>
                  <a:gd name="connsiteY0" fmla="*/ 221742 h 221741"/>
                  <a:gd name="connsiteX1" fmla="*/ 34481 w 42576"/>
                  <a:gd name="connsiteY1" fmla="*/ 60293 h 221741"/>
                  <a:gd name="connsiteX2" fmla="*/ 0 w 42576"/>
                  <a:gd name="connsiteY2" fmla="*/ 0 h 221741"/>
                </a:gdLst>
                <a:ahLst/>
                <a:cxnLst>
                  <a:cxn ang="0">
                    <a:pos x="connsiteX0" y="connsiteY0"/>
                  </a:cxn>
                  <a:cxn ang="0">
                    <a:pos x="connsiteX1" y="connsiteY1"/>
                  </a:cxn>
                  <a:cxn ang="0">
                    <a:pos x="connsiteX2" y="connsiteY2"/>
                  </a:cxn>
                </a:cxnLst>
                <a:rect l="l" t="t" r="r" b="b"/>
                <a:pathLst>
                  <a:path w="42576" h="221741">
                    <a:moveTo>
                      <a:pt x="40958" y="221742"/>
                    </a:moveTo>
                    <a:cubicBezTo>
                      <a:pt x="40958" y="221742"/>
                      <a:pt x="47435" y="103346"/>
                      <a:pt x="34481" y="60293"/>
                    </a:cubicBezTo>
                    <a:cubicBezTo>
                      <a:pt x="21527" y="17240"/>
                      <a:pt x="0" y="0"/>
                      <a:pt x="0" y="0"/>
                    </a:cubicBezTo>
                  </a:path>
                </a:pathLst>
              </a:custGeom>
              <a:noFill/>
              <a:ln w="9525" cap="rnd">
                <a:solidFill>
                  <a:srgbClr val="707070"/>
                </a:solidFill>
                <a:prstDash val="solid"/>
                <a:round/>
              </a:ln>
            </p:spPr>
            <p:txBody>
              <a:bodyPr rtlCol="0" anchor="ctr"/>
              <a:lstStyle/>
              <a:p>
                <a:pPr defTabSz="685800">
                  <a:buClrTx/>
                  <a:defRPr/>
                </a:pPr>
                <a:endParaRPr lang="en-US" sz="1350" kern="1200" dirty="0">
                  <a:solidFill>
                    <a:prstClr val="black"/>
                  </a:solidFill>
                  <a:latin typeface="Calibri" panose="020F0502020204030204" pitchFamily="34" charset="0"/>
                  <a:ea typeface="+mn-ea"/>
                  <a:cs typeface="+mn-cs"/>
                </a:endParaRPr>
              </a:p>
            </p:txBody>
          </p:sp>
          <p:sp>
            <p:nvSpPr>
              <p:cNvPr id="29" name="Freeform: Shape 28"/>
              <p:cNvSpPr/>
              <p:nvPr/>
            </p:nvSpPr>
            <p:spPr>
              <a:xfrm>
                <a:off x="2128794" y="3270913"/>
                <a:ext cx="81819" cy="146399"/>
              </a:xfrm>
              <a:custGeom>
                <a:avLst/>
                <a:gdLst>
                  <a:gd name="connsiteX0" fmla="*/ 0 w 81819"/>
                  <a:gd name="connsiteY0" fmla="*/ 0 h 146399"/>
                  <a:gd name="connsiteX1" fmla="*/ 81820 w 81819"/>
                  <a:gd name="connsiteY1" fmla="*/ 146399 h 146399"/>
                </a:gdLst>
                <a:ahLst/>
                <a:cxnLst>
                  <a:cxn ang="0">
                    <a:pos x="connsiteX0" y="connsiteY0"/>
                  </a:cxn>
                  <a:cxn ang="0">
                    <a:pos x="connsiteX1" y="connsiteY1"/>
                  </a:cxn>
                </a:cxnLst>
                <a:rect l="l" t="t" r="r" b="b"/>
                <a:pathLst>
                  <a:path w="81819" h="146399">
                    <a:moveTo>
                      <a:pt x="0" y="0"/>
                    </a:moveTo>
                    <a:cubicBezTo>
                      <a:pt x="0" y="0"/>
                      <a:pt x="68866" y="79629"/>
                      <a:pt x="81820" y="146399"/>
                    </a:cubicBezTo>
                  </a:path>
                </a:pathLst>
              </a:custGeom>
              <a:noFill/>
              <a:ln w="9525" cap="rnd">
                <a:solidFill>
                  <a:srgbClr val="707070"/>
                </a:solidFill>
                <a:prstDash val="solid"/>
                <a:round/>
              </a:ln>
            </p:spPr>
            <p:txBody>
              <a:bodyPr rtlCol="0" anchor="ctr"/>
              <a:lstStyle/>
              <a:p>
                <a:pPr defTabSz="685800">
                  <a:buClrTx/>
                  <a:defRPr/>
                </a:pPr>
                <a:endParaRPr lang="en-US" sz="1350" kern="1200" dirty="0">
                  <a:solidFill>
                    <a:prstClr val="black"/>
                  </a:solidFill>
                  <a:latin typeface="Calibri" panose="020F0502020204030204" pitchFamily="34" charset="0"/>
                  <a:ea typeface="+mn-ea"/>
                  <a:cs typeface="+mn-cs"/>
                </a:endParaRPr>
              </a:p>
            </p:txBody>
          </p:sp>
          <p:sp>
            <p:nvSpPr>
              <p:cNvPr id="30" name="Freeform: Shape 29"/>
              <p:cNvSpPr/>
              <p:nvPr/>
            </p:nvSpPr>
            <p:spPr>
              <a:xfrm>
                <a:off x="2236427" y="3275485"/>
                <a:ext cx="43052" cy="75342"/>
              </a:xfrm>
              <a:custGeom>
                <a:avLst/>
                <a:gdLst>
                  <a:gd name="connsiteX0" fmla="*/ 43053 w 43052"/>
                  <a:gd name="connsiteY0" fmla="*/ 0 h 75342"/>
                  <a:gd name="connsiteX1" fmla="*/ 0 w 43052"/>
                  <a:gd name="connsiteY1" fmla="*/ 75343 h 75342"/>
                </a:gdLst>
                <a:ahLst/>
                <a:cxnLst>
                  <a:cxn ang="0">
                    <a:pos x="connsiteX0" y="connsiteY0"/>
                  </a:cxn>
                  <a:cxn ang="0">
                    <a:pos x="connsiteX1" y="connsiteY1"/>
                  </a:cxn>
                </a:cxnLst>
                <a:rect l="l" t="t" r="r" b="b"/>
                <a:pathLst>
                  <a:path w="43052" h="75342">
                    <a:moveTo>
                      <a:pt x="43053" y="0"/>
                    </a:moveTo>
                    <a:cubicBezTo>
                      <a:pt x="43053" y="0"/>
                      <a:pt x="4286" y="43053"/>
                      <a:pt x="0" y="75343"/>
                    </a:cubicBezTo>
                  </a:path>
                </a:pathLst>
              </a:custGeom>
              <a:noFill/>
              <a:ln w="9525" cap="rnd">
                <a:solidFill>
                  <a:srgbClr val="707070"/>
                </a:solidFill>
                <a:prstDash val="solid"/>
                <a:round/>
              </a:ln>
            </p:spPr>
            <p:txBody>
              <a:bodyPr rtlCol="0" anchor="ctr"/>
              <a:lstStyle/>
              <a:p>
                <a:pPr defTabSz="685800">
                  <a:buClrTx/>
                  <a:defRPr/>
                </a:pPr>
                <a:endParaRPr lang="en-US" sz="1350" kern="1200" dirty="0">
                  <a:solidFill>
                    <a:prstClr val="black"/>
                  </a:solidFill>
                  <a:latin typeface="Calibri" panose="020F0502020204030204" pitchFamily="34" charset="0"/>
                  <a:ea typeface="+mn-ea"/>
                  <a:cs typeface="+mn-cs"/>
                </a:endParaRPr>
              </a:p>
            </p:txBody>
          </p:sp>
          <p:sp>
            <p:nvSpPr>
              <p:cNvPr id="31" name="Freeform: Shape 30"/>
              <p:cNvSpPr/>
              <p:nvPr/>
            </p:nvSpPr>
            <p:spPr>
              <a:xfrm>
                <a:off x="2003921" y="2436131"/>
                <a:ext cx="392666" cy="834495"/>
              </a:xfrm>
              <a:custGeom>
                <a:avLst/>
                <a:gdLst>
                  <a:gd name="connsiteX0" fmla="*/ 178689 w 392666"/>
                  <a:gd name="connsiteY0" fmla="*/ 1725 h 834495"/>
                  <a:gd name="connsiteX1" fmla="*/ 94774 w 392666"/>
                  <a:gd name="connsiteY1" fmla="*/ 14584 h 834495"/>
                  <a:gd name="connsiteX2" fmla="*/ 0 w 392666"/>
                  <a:gd name="connsiteY2" fmla="*/ 115453 h 834495"/>
                  <a:gd name="connsiteX3" fmla="*/ 38767 w 392666"/>
                  <a:gd name="connsiteY3" fmla="*/ 800015 h 834495"/>
                  <a:gd name="connsiteX4" fmla="*/ 202406 w 392666"/>
                  <a:gd name="connsiteY4" fmla="*/ 834496 h 834495"/>
                  <a:gd name="connsiteX5" fmla="*/ 383381 w 392666"/>
                  <a:gd name="connsiteY5" fmla="*/ 791443 h 834495"/>
                  <a:gd name="connsiteX6" fmla="*/ 385572 w 392666"/>
                  <a:gd name="connsiteY6" fmla="*/ 42301 h 834495"/>
                  <a:gd name="connsiteX7" fmla="*/ 178689 w 392666"/>
                  <a:gd name="connsiteY7" fmla="*/ 1725 h 834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2666" h="834495">
                    <a:moveTo>
                      <a:pt x="178689" y="1725"/>
                    </a:moveTo>
                    <a:cubicBezTo>
                      <a:pt x="178689" y="1725"/>
                      <a:pt x="116300" y="-6943"/>
                      <a:pt x="94774" y="14584"/>
                    </a:cubicBezTo>
                    <a:cubicBezTo>
                      <a:pt x="73247" y="36110"/>
                      <a:pt x="0" y="115453"/>
                      <a:pt x="0" y="115453"/>
                    </a:cubicBezTo>
                    <a:lnTo>
                      <a:pt x="38767" y="800015"/>
                    </a:lnTo>
                    <a:cubicBezTo>
                      <a:pt x="38767" y="800015"/>
                      <a:pt x="127063" y="834496"/>
                      <a:pt x="202406" y="834496"/>
                    </a:cubicBezTo>
                    <a:cubicBezTo>
                      <a:pt x="277749" y="834496"/>
                      <a:pt x="363855" y="806492"/>
                      <a:pt x="383381" y="791443"/>
                    </a:cubicBezTo>
                    <a:cubicBezTo>
                      <a:pt x="402907" y="776393"/>
                      <a:pt x="385572" y="42301"/>
                      <a:pt x="385572" y="42301"/>
                    </a:cubicBezTo>
                    <a:cubicBezTo>
                      <a:pt x="385572" y="42301"/>
                      <a:pt x="225647" y="-4752"/>
                      <a:pt x="178689" y="1725"/>
                    </a:cubicBezTo>
                    <a:close/>
                  </a:path>
                </a:pathLst>
              </a:custGeom>
              <a:solidFill>
                <a:srgbClr val="FFBA12"/>
              </a:solidFill>
              <a:ln w="9525" cap="rnd">
                <a:solidFill>
                  <a:srgbClr val="FFBB11"/>
                </a:solidFill>
                <a:prstDash val="solid"/>
                <a:round/>
              </a:ln>
            </p:spPr>
            <p:txBody>
              <a:bodyPr rtlCol="0" anchor="ctr"/>
              <a:lstStyle/>
              <a:p>
                <a:pPr defTabSz="685800">
                  <a:buClrTx/>
                  <a:defRPr/>
                </a:pPr>
                <a:endParaRPr lang="en-US" sz="1350" kern="1200" dirty="0">
                  <a:solidFill>
                    <a:prstClr val="black"/>
                  </a:solidFill>
                  <a:latin typeface="Calibri" panose="020F0502020204030204" pitchFamily="34" charset="0"/>
                  <a:ea typeface="+mn-ea"/>
                  <a:cs typeface="+mn-cs"/>
                </a:endParaRPr>
              </a:p>
            </p:txBody>
          </p:sp>
          <p:sp>
            <p:nvSpPr>
              <p:cNvPr id="32" name="Freeform: Shape 31"/>
              <p:cNvSpPr/>
              <p:nvPr/>
            </p:nvSpPr>
            <p:spPr>
              <a:xfrm>
                <a:off x="2262620" y="2190859"/>
                <a:ext cx="587805" cy="1120915"/>
              </a:xfrm>
              <a:custGeom>
                <a:avLst/>
                <a:gdLst>
                  <a:gd name="connsiteX0" fmla="*/ 34099 w 587805"/>
                  <a:gd name="connsiteY0" fmla="*/ 262046 h 1120915"/>
                  <a:gd name="connsiteX1" fmla="*/ 133064 w 587805"/>
                  <a:gd name="connsiteY1" fmla="*/ 253378 h 1120915"/>
                  <a:gd name="connsiteX2" fmla="*/ 218789 w 587805"/>
                  <a:gd name="connsiteY2" fmla="*/ 255569 h 1120915"/>
                  <a:gd name="connsiteX3" fmla="*/ 326422 w 587805"/>
                  <a:gd name="connsiteY3" fmla="*/ 152223 h 1120915"/>
                  <a:gd name="connsiteX4" fmla="*/ 109823 w 587805"/>
                  <a:gd name="connsiteY4" fmla="*/ 102693 h 1120915"/>
                  <a:gd name="connsiteX5" fmla="*/ 127063 w 587805"/>
                  <a:gd name="connsiteY5" fmla="*/ 3728 h 1120915"/>
                  <a:gd name="connsiteX6" fmla="*/ 365951 w 587805"/>
                  <a:gd name="connsiteY6" fmla="*/ 8014 h 1120915"/>
                  <a:gd name="connsiteX7" fmla="*/ 576929 w 587805"/>
                  <a:gd name="connsiteY7" fmla="*/ 61831 h 1120915"/>
                  <a:gd name="connsiteX8" fmla="*/ 585502 w 587805"/>
                  <a:gd name="connsiteY8" fmla="*/ 102693 h 1120915"/>
                  <a:gd name="connsiteX9" fmla="*/ 316039 w 587805"/>
                  <a:gd name="connsiteY9" fmla="*/ 401968 h 1120915"/>
                  <a:gd name="connsiteX10" fmla="*/ 204121 w 587805"/>
                  <a:gd name="connsiteY10" fmla="*/ 524650 h 1120915"/>
                  <a:gd name="connsiteX11" fmla="*/ 176498 w 587805"/>
                  <a:gd name="connsiteY11" fmla="*/ 1004710 h 1120915"/>
                  <a:gd name="connsiteX12" fmla="*/ 260509 w 587805"/>
                  <a:gd name="connsiteY12" fmla="*/ 1056336 h 1120915"/>
                  <a:gd name="connsiteX13" fmla="*/ 288512 w 587805"/>
                  <a:gd name="connsiteY13" fmla="*/ 1120915 h 1120915"/>
                  <a:gd name="connsiteX14" fmla="*/ 122682 w 587805"/>
                  <a:gd name="connsiteY14" fmla="*/ 1062813 h 1120915"/>
                  <a:gd name="connsiteX15" fmla="*/ 60293 w 587805"/>
                  <a:gd name="connsiteY15" fmla="*/ 1043763 h 1120915"/>
                  <a:gd name="connsiteX16" fmla="*/ 0 w 587805"/>
                  <a:gd name="connsiteY16" fmla="*/ 456070 h 1120915"/>
                  <a:gd name="connsiteX17" fmla="*/ 2191 w 587805"/>
                  <a:gd name="connsiteY17" fmla="*/ 273095 h 1120915"/>
                  <a:gd name="connsiteX18" fmla="*/ 34099 w 587805"/>
                  <a:gd name="connsiteY18" fmla="*/ 262046 h 11209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7805" h="1120915">
                    <a:moveTo>
                      <a:pt x="34099" y="262046"/>
                    </a:moveTo>
                    <a:cubicBezTo>
                      <a:pt x="66872" y="257070"/>
                      <a:pt x="99926" y="254175"/>
                      <a:pt x="133064" y="253378"/>
                    </a:cubicBezTo>
                    <a:cubicBezTo>
                      <a:pt x="176117" y="253378"/>
                      <a:pt x="218789" y="255569"/>
                      <a:pt x="218789" y="255569"/>
                    </a:cubicBezTo>
                    <a:lnTo>
                      <a:pt x="326422" y="152223"/>
                    </a:lnTo>
                    <a:lnTo>
                      <a:pt x="109823" y="102693"/>
                    </a:lnTo>
                    <a:lnTo>
                      <a:pt x="127063" y="3728"/>
                    </a:lnTo>
                    <a:cubicBezTo>
                      <a:pt x="127063" y="3728"/>
                      <a:pt x="286321" y="-7035"/>
                      <a:pt x="365951" y="8014"/>
                    </a:cubicBezTo>
                    <a:cubicBezTo>
                      <a:pt x="445580" y="23064"/>
                      <a:pt x="570452" y="61831"/>
                      <a:pt x="576929" y="61831"/>
                    </a:cubicBezTo>
                    <a:cubicBezTo>
                      <a:pt x="583406" y="61831"/>
                      <a:pt x="591979" y="85548"/>
                      <a:pt x="585502" y="102693"/>
                    </a:cubicBezTo>
                    <a:cubicBezTo>
                      <a:pt x="579025" y="119838"/>
                      <a:pt x="376523" y="343866"/>
                      <a:pt x="316039" y="401968"/>
                    </a:cubicBezTo>
                    <a:cubicBezTo>
                      <a:pt x="276474" y="440743"/>
                      <a:pt x="239110" y="481701"/>
                      <a:pt x="204121" y="524650"/>
                    </a:cubicBezTo>
                    <a:lnTo>
                      <a:pt x="176498" y="1004710"/>
                    </a:lnTo>
                    <a:cubicBezTo>
                      <a:pt x="176498" y="1004710"/>
                      <a:pt x="247555" y="1043477"/>
                      <a:pt x="260509" y="1056336"/>
                    </a:cubicBezTo>
                    <a:cubicBezTo>
                      <a:pt x="273463" y="1069195"/>
                      <a:pt x="288512" y="1120915"/>
                      <a:pt x="288512" y="1120915"/>
                    </a:cubicBezTo>
                    <a:cubicBezTo>
                      <a:pt x="288512" y="1120915"/>
                      <a:pt x="157163" y="1067099"/>
                      <a:pt x="122682" y="1062813"/>
                    </a:cubicBezTo>
                    <a:cubicBezTo>
                      <a:pt x="88202" y="1058527"/>
                      <a:pt x="66770" y="1056336"/>
                      <a:pt x="60293" y="1043763"/>
                    </a:cubicBezTo>
                    <a:cubicBezTo>
                      <a:pt x="53816" y="1031190"/>
                      <a:pt x="0" y="456070"/>
                      <a:pt x="0" y="456070"/>
                    </a:cubicBezTo>
                    <a:lnTo>
                      <a:pt x="2191" y="273095"/>
                    </a:lnTo>
                    <a:cubicBezTo>
                      <a:pt x="2191" y="273095"/>
                      <a:pt x="1810" y="262046"/>
                      <a:pt x="34099" y="262046"/>
                    </a:cubicBezTo>
                    <a:close/>
                  </a:path>
                </a:pathLst>
              </a:custGeom>
              <a:solidFill>
                <a:srgbClr val="7D7D7D"/>
              </a:solidFill>
              <a:ln w="9525" cap="rnd">
                <a:solidFill>
                  <a:srgbClr val="263238"/>
                </a:solidFill>
                <a:prstDash val="solid"/>
                <a:round/>
              </a:ln>
            </p:spPr>
            <p:txBody>
              <a:bodyPr rtlCol="0" anchor="ctr"/>
              <a:lstStyle/>
              <a:p>
                <a:pPr defTabSz="685800">
                  <a:buClrTx/>
                  <a:defRPr/>
                </a:pPr>
                <a:endParaRPr lang="en-US" sz="1350" kern="1200" dirty="0">
                  <a:solidFill>
                    <a:prstClr val="black"/>
                  </a:solidFill>
                  <a:latin typeface="Calibri" panose="020F0502020204030204" pitchFamily="34" charset="0"/>
                  <a:ea typeface="+mn-ea"/>
                  <a:cs typeface="+mn-cs"/>
                </a:endParaRPr>
              </a:p>
            </p:txBody>
          </p:sp>
          <p:sp>
            <p:nvSpPr>
              <p:cNvPr id="33" name="Freeform: Shape 32"/>
              <p:cNvSpPr/>
              <p:nvPr/>
            </p:nvSpPr>
            <p:spPr>
              <a:xfrm>
                <a:off x="2309578" y="2747799"/>
                <a:ext cx="124872" cy="73152"/>
              </a:xfrm>
              <a:custGeom>
                <a:avLst/>
                <a:gdLst>
                  <a:gd name="connsiteX0" fmla="*/ 116300 w 124872"/>
                  <a:gd name="connsiteY0" fmla="*/ 0 h 73152"/>
                  <a:gd name="connsiteX1" fmla="*/ 0 w 124872"/>
                  <a:gd name="connsiteY1" fmla="*/ 15050 h 73152"/>
                  <a:gd name="connsiteX2" fmla="*/ 10763 w 124872"/>
                  <a:gd name="connsiteY2" fmla="*/ 58102 h 73152"/>
                  <a:gd name="connsiteX3" fmla="*/ 68961 w 124872"/>
                  <a:gd name="connsiteY3" fmla="*/ 73152 h 73152"/>
                  <a:gd name="connsiteX4" fmla="*/ 124873 w 124872"/>
                  <a:gd name="connsiteY4" fmla="*/ 47339 h 73152"/>
                  <a:gd name="connsiteX5" fmla="*/ 116300 w 124872"/>
                  <a:gd name="connsiteY5" fmla="*/ 0 h 73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4872" h="73152">
                    <a:moveTo>
                      <a:pt x="116300" y="0"/>
                    </a:moveTo>
                    <a:lnTo>
                      <a:pt x="0" y="15050"/>
                    </a:lnTo>
                    <a:lnTo>
                      <a:pt x="10763" y="58102"/>
                    </a:lnTo>
                    <a:lnTo>
                      <a:pt x="68961" y="73152"/>
                    </a:lnTo>
                    <a:lnTo>
                      <a:pt x="124873" y="47339"/>
                    </a:lnTo>
                    <a:lnTo>
                      <a:pt x="116300" y="0"/>
                    </a:lnTo>
                    <a:close/>
                  </a:path>
                </a:pathLst>
              </a:custGeom>
              <a:noFill/>
              <a:ln w="9525" cap="rnd">
                <a:solidFill>
                  <a:srgbClr val="263238"/>
                </a:solidFill>
                <a:prstDash val="solid"/>
                <a:round/>
              </a:ln>
            </p:spPr>
            <p:txBody>
              <a:bodyPr rtlCol="0" anchor="ctr"/>
              <a:lstStyle/>
              <a:p>
                <a:pPr defTabSz="685800">
                  <a:buClrTx/>
                  <a:defRPr/>
                </a:pPr>
                <a:endParaRPr lang="en-US" sz="1350" kern="1200" dirty="0">
                  <a:solidFill>
                    <a:prstClr val="black"/>
                  </a:solidFill>
                  <a:latin typeface="Calibri" panose="020F0502020204030204" pitchFamily="34" charset="0"/>
                  <a:ea typeface="+mn-ea"/>
                  <a:cs typeface="+mn-cs"/>
                </a:endParaRPr>
              </a:p>
            </p:txBody>
          </p:sp>
          <p:sp>
            <p:nvSpPr>
              <p:cNvPr id="34" name="Freeform: Shape 33"/>
              <p:cNvSpPr/>
              <p:nvPr/>
            </p:nvSpPr>
            <p:spPr>
              <a:xfrm>
                <a:off x="2466741" y="2489482"/>
                <a:ext cx="66770" cy="226028"/>
              </a:xfrm>
              <a:custGeom>
                <a:avLst/>
                <a:gdLst>
                  <a:gd name="connsiteX0" fmla="*/ 25813 w 66770"/>
                  <a:gd name="connsiteY0" fmla="*/ 0 h 226028"/>
                  <a:gd name="connsiteX1" fmla="*/ 0 w 66770"/>
                  <a:gd name="connsiteY1" fmla="*/ 226028 h 226028"/>
                  <a:gd name="connsiteX2" fmla="*/ 66770 w 66770"/>
                  <a:gd name="connsiteY2" fmla="*/ 34480 h 226028"/>
                </a:gdLst>
                <a:ahLst/>
                <a:cxnLst>
                  <a:cxn ang="0">
                    <a:pos x="connsiteX0" y="connsiteY0"/>
                  </a:cxn>
                  <a:cxn ang="0">
                    <a:pos x="connsiteX1" y="connsiteY1"/>
                  </a:cxn>
                  <a:cxn ang="0">
                    <a:pos x="connsiteX2" y="connsiteY2"/>
                  </a:cxn>
                </a:cxnLst>
                <a:rect l="l" t="t" r="r" b="b"/>
                <a:pathLst>
                  <a:path w="66770" h="226028">
                    <a:moveTo>
                      <a:pt x="25813" y="0"/>
                    </a:moveTo>
                    <a:lnTo>
                      <a:pt x="0" y="226028"/>
                    </a:lnTo>
                    <a:lnTo>
                      <a:pt x="66770" y="34480"/>
                    </a:lnTo>
                  </a:path>
                </a:pathLst>
              </a:custGeom>
              <a:noFill/>
              <a:ln w="9525" cap="rnd">
                <a:solidFill>
                  <a:srgbClr val="263238"/>
                </a:solidFill>
                <a:prstDash val="solid"/>
                <a:round/>
              </a:ln>
            </p:spPr>
            <p:txBody>
              <a:bodyPr rtlCol="0" anchor="ctr"/>
              <a:lstStyle/>
              <a:p>
                <a:pPr defTabSz="685800">
                  <a:buClrTx/>
                  <a:defRPr/>
                </a:pPr>
                <a:endParaRPr lang="en-US" sz="1350" kern="1200" dirty="0">
                  <a:solidFill>
                    <a:prstClr val="black"/>
                  </a:solidFill>
                  <a:latin typeface="Calibri" panose="020F0502020204030204" pitchFamily="34" charset="0"/>
                  <a:ea typeface="+mn-ea"/>
                  <a:cs typeface="+mn-cs"/>
                </a:endParaRPr>
              </a:p>
            </p:txBody>
          </p:sp>
          <p:sp>
            <p:nvSpPr>
              <p:cNvPr id="35" name="Freeform: Shape 34"/>
              <p:cNvSpPr/>
              <p:nvPr/>
            </p:nvSpPr>
            <p:spPr>
              <a:xfrm>
                <a:off x="2589423" y="2321556"/>
                <a:ext cx="135635" cy="23248"/>
              </a:xfrm>
              <a:custGeom>
                <a:avLst/>
                <a:gdLst>
                  <a:gd name="connsiteX0" fmla="*/ 0 w 135635"/>
                  <a:gd name="connsiteY0" fmla="*/ 21527 h 23248"/>
                  <a:gd name="connsiteX1" fmla="*/ 135636 w 135635"/>
                  <a:gd name="connsiteY1" fmla="*/ 0 h 23248"/>
                </a:gdLst>
                <a:ahLst/>
                <a:cxnLst>
                  <a:cxn ang="0">
                    <a:pos x="connsiteX0" y="connsiteY0"/>
                  </a:cxn>
                  <a:cxn ang="0">
                    <a:pos x="connsiteX1" y="connsiteY1"/>
                  </a:cxn>
                </a:cxnLst>
                <a:rect l="l" t="t" r="r" b="b"/>
                <a:pathLst>
                  <a:path w="135635" h="23248">
                    <a:moveTo>
                      <a:pt x="0" y="21527"/>
                    </a:moveTo>
                    <a:cubicBezTo>
                      <a:pt x="0" y="21527"/>
                      <a:pt x="53816" y="32290"/>
                      <a:pt x="135636" y="0"/>
                    </a:cubicBezTo>
                  </a:path>
                </a:pathLst>
              </a:custGeom>
              <a:noFill/>
              <a:ln w="9525" cap="rnd">
                <a:solidFill>
                  <a:srgbClr val="263238"/>
                </a:solidFill>
                <a:prstDash val="solid"/>
                <a:round/>
              </a:ln>
            </p:spPr>
            <p:txBody>
              <a:bodyPr rtlCol="0" anchor="ctr"/>
              <a:lstStyle/>
              <a:p>
                <a:pPr defTabSz="685800">
                  <a:buClrTx/>
                  <a:defRPr/>
                </a:pPr>
                <a:endParaRPr lang="en-US" sz="1350" kern="1200" dirty="0">
                  <a:solidFill>
                    <a:prstClr val="black"/>
                  </a:solidFill>
                  <a:latin typeface="Calibri" panose="020F0502020204030204" pitchFamily="34" charset="0"/>
                  <a:ea typeface="+mn-ea"/>
                  <a:cs typeface="+mn-cs"/>
                </a:endParaRPr>
              </a:p>
            </p:txBody>
          </p:sp>
          <p:sp>
            <p:nvSpPr>
              <p:cNvPr id="36" name="Freeform: Shape 35"/>
              <p:cNvSpPr/>
              <p:nvPr/>
            </p:nvSpPr>
            <p:spPr>
              <a:xfrm>
                <a:off x="2645430" y="2349559"/>
                <a:ext cx="105441" cy="8760"/>
              </a:xfrm>
              <a:custGeom>
                <a:avLst/>
                <a:gdLst>
                  <a:gd name="connsiteX0" fmla="*/ 0 w 105441"/>
                  <a:gd name="connsiteY0" fmla="*/ 8573 h 8760"/>
                  <a:gd name="connsiteX1" fmla="*/ 105442 w 105441"/>
                  <a:gd name="connsiteY1" fmla="*/ 0 h 8760"/>
                </a:gdLst>
                <a:ahLst/>
                <a:cxnLst>
                  <a:cxn ang="0">
                    <a:pos x="connsiteX0" y="connsiteY0"/>
                  </a:cxn>
                  <a:cxn ang="0">
                    <a:pos x="connsiteX1" y="connsiteY1"/>
                  </a:cxn>
                </a:cxnLst>
                <a:rect l="l" t="t" r="r" b="b"/>
                <a:pathLst>
                  <a:path w="105441" h="8760">
                    <a:moveTo>
                      <a:pt x="0" y="8573"/>
                    </a:moveTo>
                    <a:cubicBezTo>
                      <a:pt x="35354" y="9557"/>
                      <a:pt x="70711" y="6682"/>
                      <a:pt x="105442" y="0"/>
                    </a:cubicBezTo>
                  </a:path>
                </a:pathLst>
              </a:custGeom>
              <a:noFill/>
              <a:ln w="9525" cap="rnd">
                <a:solidFill>
                  <a:srgbClr val="263238"/>
                </a:solidFill>
                <a:prstDash val="solid"/>
                <a:round/>
              </a:ln>
            </p:spPr>
            <p:txBody>
              <a:bodyPr rtlCol="0" anchor="ctr"/>
              <a:lstStyle/>
              <a:p>
                <a:pPr defTabSz="685800">
                  <a:buClrTx/>
                  <a:defRPr/>
                </a:pPr>
                <a:endParaRPr lang="en-US" sz="1350" kern="1200" dirty="0">
                  <a:solidFill>
                    <a:prstClr val="black"/>
                  </a:solidFill>
                  <a:latin typeface="Calibri" panose="020F0502020204030204" pitchFamily="34" charset="0"/>
                  <a:ea typeface="+mn-ea"/>
                  <a:cs typeface="+mn-cs"/>
                </a:endParaRPr>
              </a:p>
            </p:txBody>
          </p:sp>
          <p:sp>
            <p:nvSpPr>
              <p:cNvPr id="37" name="Freeform: Shape 36"/>
              <p:cNvSpPr/>
              <p:nvPr/>
            </p:nvSpPr>
            <p:spPr>
              <a:xfrm>
                <a:off x="2109458" y="2435665"/>
                <a:ext cx="154971" cy="198035"/>
              </a:xfrm>
              <a:custGeom>
                <a:avLst/>
                <a:gdLst>
                  <a:gd name="connsiteX0" fmla="*/ 0 w 154971"/>
                  <a:gd name="connsiteY0" fmla="*/ 0 h 198035"/>
                  <a:gd name="connsiteX1" fmla="*/ 10763 w 154971"/>
                  <a:gd name="connsiteY1" fmla="*/ 157163 h 198035"/>
                  <a:gd name="connsiteX2" fmla="*/ 94679 w 154971"/>
                  <a:gd name="connsiteY2" fmla="*/ 198025 h 198035"/>
                  <a:gd name="connsiteX3" fmla="*/ 154972 w 154971"/>
                  <a:gd name="connsiteY3" fmla="*/ 157163 h 198035"/>
                  <a:gd name="connsiteX4" fmla="*/ 154972 w 154971"/>
                  <a:gd name="connsiteY4" fmla="*/ 28003 h 1980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971" h="198035">
                    <a:moveTo>
                      <a:pt x="0" y="0"/>
                    </a:moveTo>
                    <a:lnTo>
                      <a:pt x="10763" y="157163"/>
                    </a:lnTo>
                    <a:cubicBezTo>
                      <a:pt x="30661" y="183334"/>
                      <a:pt x="61806" y="198499"/>
                      <a:pt x="94679" y="198025"/>
                    </a:cubicBezTo>
                    <a:cubicBezTo>
                      <a:pt x="148495" y="195929"/>
                      <a:pt x="154972" y="157163"/>
                      <a:pt x="154972" y="157163"/>
                    </a:cubicBezTo>
                    <a:lnTo>
                      <a:pt x="154972" y="28003"/>
                    </a:lnTo>
                    <a:close/>
                  </a:path>
                </a:pathLst>
              </a:custGeom>
              <a:solidFill>
                <a:srgbClr val="FFFFFF"/>
              </a:solidFill>
              <a:ln w="9525" cap="rnd">
                <a:solidFill>
                  <a:srgbClr val="263238"/>
                </a:solidFill>
                <a:prstDash val="solid"/>
                <a:round/>
              </a:ln>
            </p:spPr>
            <p:txBody>
              <a:bodyPr rtlCol="0" anchor="ctr"/>
              <a:lstStyle/>
              <a:p>
                <a:pPr defTabSz="685800">
                  <a:buClrTx/>
                  <a:defRPr/>
                </a:pPr>
                <a:endParaRPr lang="en-US" sz="1350" kern="1200" dirty="0">
                  <a:solidFill>
                    <a:prstClr val="black"/>
                  </a:solidFill>
                  <a:latin typeface="Calibri" panose="020F0502020204030204" pitchFamily="34" charset="0"/>
                  <a:ea typeface="+mn-ea"/>
                  <a:cs typeface="+mn-cs"/>
                </a:endParaRPr>
              </a:p>
            </p:txBody>
          </p:sp>
          <p:sp>
            <p:nvSpPr>
              <p:cNvPr id="38" name="Freeform: Shape 37"/>
              <p:cNvSpPr/>
              <p:nvPr/>
            </p:nvSpPr>
            <p:spPr>
              <a:xfrm>
                <a:off x="2262239" y="2430290"/>
                <a:ext cx="111690" cy="216544"/>
              </a:xfrm>
              <a:custGeom>
                <a:avLst/>
                <a:gdLst>
                  <a:gd name="connsiteX0" fmla="*/ 4286 w 111690"/>
                  <a:gd name="connsiteY0" fmla="*/ 87195 h 216544"/>
                  <a:gd name="connsiteX1" fmla="*/ 0 w 111690"/>
                  <a:gd name="connsiteY1" fmla="*/ 216544 h 216544"/>
                  <a:gd name="connsiteX2" fmla="*/ 45244 w 111690"/>
                  <a:gd name="connsiteY2" fmla="*/ 145488 h 216544"/>
                  <a:gd name="connsiteX3" fmla="*/ 107633 w 111690"/>
                  <a:gd name="connsiteY3" fmla="*/ 205781 h 216544"/>
                  <a:gd name="connsiteX4" fmla="*/ 94774 w 111690"/>
                  <a:gd name="connsiteY4" fmla="*/ 154155 h 216544"/>
                  <a:gd name="connsiteX5" fmla="*/ 49530 w 111690"/>
                  <a:gd name="connsiteY5" fmla="*/ 22806 h 216544"/>
                  <a:gd name="connsiteX6" fmla="*/ 1905 w 111690"/>
                  <a:gd name="connsiteY6" fmla="*/ 5565 h 216544"/>
                  <a:gd name="connsiteX7" fmla="*/ 1905 w 111690"/>
                  <a:gd name="connsiteY7" fmla="*/ 33569 h 216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1690" h="216544">
                    <a:moveTo>
                      <a:pt x="4286" y="87195"/>
                    </a:moveTo>
                    <a:lnTo>
                      <a:pt x="0" y="216544"/>
                    </a:lnTo>
                    <a:lnTo>
                      <a:pt x="45244" y="145488"/>
                    </a:lnTo>
                    <a:cubicBezTo>
                      <a:pt x="45244" y="145488"/>
                      <a:pt x="94774" y="207876"/>
                      <a:pt x="107633" y="205781"/>
                    </a:cubicBezTo>
                    <a:cubicBezTo>
                      <a:pt x="120491" y="203685"/>
                      <a:pt x="99060" y="177777"/>
                      <a:pt x="94774" y="154155"/>
                    </a:cubicBezTo>
                    <a:cubicBezTo>
                      <a:pt x="90488" y="130533"/>
                      <a:pt x="53816" y="46428"/>
                      <a:pt x="49530" y="22806"/>
                    </a:cubicBezTo>
                    <a:cubicBezTo>
                      <a:pt x="45244" y="-816"/>
                      <a:pt x="4286" y="-5198"/>
                      <a:pt x="1905" y="5565"/>
                    </a:cubicBezTo>
                    <a:cubicBezTo>
                      <a:pt x="711" y="14862"/>
                      <a:pt x="711" y="24272"/>
                      <a:pt x="1905" y="33569"/>
                    </a:cubicBezTo>
                    <a:close/>
                  </a:path>
                </a:pathLst>
              </a:custGeom>
              <a:solidFill>
                <a:srgbClr val="7D7D7D"/>
              </a:solidFill>
              <a:ln w="9525" cap="rnd">
                <a:solidFill>
                  <a:srgbClr val="263238"/>
                </a:solidFill>
                <a:prstDash val="solid"/>
                <a:round/>
              </a:ln>
            </p:spPr>
            <p:txBody>
              <a:bodyPr rtlCol="0" anchor="ctr"/>
              <a:lstStyle/>
              <a:p>
                <a:pPr defTabSz="685800">
                  <a:buClrTx/>
                  <a:defRPr/>
                </a:pPr>
                <a:endParaRPr lang="en-US" sz="1350" kern="1200" dirty="0">
                  <a:solidFill>
                    <a:prstClr val="black"/>
                  </a:solidFill>
                  <a:latin typeface="Calibri" panose="020F0502020204030204" pitchFamily="34" charset="0"/>
                  <a:ea typeface="+mn-ea"/>
                  <a:cs typeface="+mn-cs"/>
                </a:endParaRPr>
              </a:p>
            </p:txBody>
          </p:sp>
          <p:sp>
            <p:nvSpPr>
              <p:cNvPr id="39" name="Freeform: Shape 38"/>
              <p:cNvSpPr/>
              <p:nvPr/>
            </p:nvSpPr>
            <p:spPr>
              <a:xfrm>
                <a:off x="1824738" y="2446167"/>
                <a:ext cx="294977" cy="868179"/>
              </a:xfrm>
              <a:custGeom>
                <a:avLst/>
                <a:gdLst>
                  <a:gd name="connsiteX0" fmla="*/ 293293 w 294977"/>
                  <a:gd name="connsiteY0" fmla="*/ 187523 h 868179"/>
                  <a:gd name="connsiteX1" fmla="*/ 280339 w 294977"/>
                  <a:gd name="connsiteY1" fmla="*/ 797123 h 868179"/>
                  <a:gd name="connsiteX2" fmla="*/ 118414 w 294977"/>
                  <a:gd name="connsiteY2" fmla="*/ 831603 h 868179"/>
                  <a:gd name="connsiteX3" fmla="*/ 38785 w 294977"/>
                  <a:gd name="connsiteY3" fmla="*/ 868179 h 868179"/>
                  <a:gd name="connsiteX4" fmla="*/ 94792 w 294977"/>
                  <a:gd name="connsiteY4" fmla="*/ 777787 h 868179"/>
                  <a:gd name="connsiteX5" fmla="*/ 161467 w 294977"/>
                  <a:gd name="connsiteY5" fmla="*/ 732543 h 868179"/>
                  <a:gd name="connsiteX6" fmla="*/ 105555 w 294977"/>
                  <a:gd name="connsiteY6" fmla="*/ 444126 h 868179"/>
                  <a:gd name="connsiteX7" fmla="*/ 18 w 294977"/>
                  <a:gd name="connsiteY7" fmla="*/ 155614 h 868179"/>
                  <a:gd name="connsiteX8" fmla="*/ 236810 w 294977"/>
                  <a:gd name="connsiteY8" fmla="*/ 9215 h 868179"/>
                  <a:gd name="connsiteX9" fmla="*/ 288530 w 294977"/>
                  <a:gd name="connsiteY9" fmla="*/ 7119 h 8681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4977" h="868179">
                    <a:moveTo>
                      <a:pt x="293293" y="187523"/>
                    </a:moveTo>
                    <a:cubicBezTo>
                      <a:pt x="293293" y="187523"/>
                      <a:pt x="301865" y="790265"/>
                      <a:pt x="280339" y="797123"/>
                    </a:cubicBezTo>
                    <a:cubicBezTo>
                      <a:pt x="258812" y="803981"/>
                      <a:pt x="172706" y="805791"/>
                      <a:pt x="118414" y="831603"/>
                    </a:cubicBezTo>
                    <a:cubicBezTo>
                      <a:pt x="64121" y="857416"/>
                      <a:pt x="38785" y="868179"/>
                      <a:pt x="38785" y="868179"/>
                    </a:cubicBezTo>
                    <a:cubicBezTo>
                      <a:pt x="38785" y="868179"/>
                      <a:pt x="64598" y="805791"/>
                      <a:pt x="94792" y="777787"/>
                    </a:cubicBezTo>
                    <a:cubicBezTo>
                      <a:pt x="114860" y="759750"/>
                      <a:pt x="137291" y="744529"/>
                      <a:pt x="161467" y="732543"/>
                    </a:cubicBezTo>
                    <a:lnTo>
                      <a:pt x="105555" y="444126"/>
                    </a:lnTo>
                    <a:cubicBezTo>
                      <a:pt x="105555" y="444126"/>
                      <a:pt x="2209" y="170664"/>
                      <a:pt x="18" y="155614"/>
                    </a:cubicBezTo>
                    <a:cubicBezTo>
                      <a:pt x="-2173" y="140565"/>
                      <a:pt x="195947" y="28646"/>
                      <a:pt x="236810" y="9215"/>
                    </a:cubicBezTo>
                    <a:cubicBezTo>
                      <a:pt x="277672" y="-10216"/>
                      <a:pt x="288530" y="7119"/>
                      <a:pt x="288530" y="7119"/>
                    </a:cubicBezTo>
                    <a:close/>
                  </a:path>
                </a:pathLst>
              </a:custGeom>
              <a:solidFill>
                <a:srgbClr val="7D7D7D"/>
              </a:solidFill>
              <a:ln w="9525" cap="rnd">
                <a:solidFill>
                  <a:srgbClr val="263238"/>
                </a:solidFill>
                <a:prstDash val="solid"/>
                <a:round/>
              </a:ln>
            </p:spPr>
            <p:txBody>
              <a:bodyPr rtlCol="0" anchor="ctr"/>
              <a:lstStyle/>
              <a:p>
                <a:pPr defTabSz="685800">
                  <a:buClrTx/>
                  <a:defRPr/>
                </a:pPr>
                <a:endParaRPr lang="en-US" sz="1350" kern="1200" dirty="0">
                  <a:solidFill>
                    <a:prstClr val="black"/>
                  </a:solidFill>
                  <a:latin typeface="Calibri" panose="020F0502020204030204" pitchFamily="34" charset="0"/>
                  <a:ea typeface="+mn-ea"/>
                  <a:cs typeface="+mn-cs"/>
                </a:endParaRPr>
              </a:p>
            </p:txBody>
          </p:sp>
          <p:sp>
            <p:nvSpPr>
              <p:cNvPr id="40" name="Freeform: Shape 39"/>
              <p:cNvSpPr/>
              <p:nvPr/>
            </p:nvSpPr>
            <p:spPr>
              <a:xfrm>
                <a:off x="2006594" y="2417144"/>
                <a:ext cx="111436" cy="216546"/>
              </a:xfrm>
              <a:custGeom>
                <a:avLst/>
                <a:gdLst>
                  <a:gd name="connsiteX0" fmla="*/ 57620 w 111436"/>
                  <a:gd name="connsiteY0" fmla="*/ 7758 h 216546"/>
                  <a:gd name="connsiteX1" fmla="*/ 1613 w 111436"/>
                  <a:gd name="connsiteY1" fmla="*/ 192924 h 216546"/>
                  <a:gd name="connsiteX2" fmla="*/ 16758 w 111436"/>
                  <a:gd name="connsiteY2" fmla="*/ 199306 h 216546"/>
                  <a:gd name="connsiteX3" fmla="*/ 70574 w 111436"/>
                  <a:gd name="connsiteY3" fmla="*/ 147681 h 216546"/>
                  <a:gd name="connsiteX4" fmla="*/ 111436 w 111436"/>
                  <a:gd name="connsiteY4" fmla="*/ 216546 h 216546"/>
                  <a:gd name="connsiteX5" fmla="*/ 109246 w 111436"/>
                  <a:gd name="connsiteY5" fmla="*/ 89578 h 216546"/>
                  <a:gd name="connsiteX6" fmla="*/ 109246 w 111436"/>
                  <a:gd name="connsiteY6" fmla="*/ 16331 h 216546"/>
                  <a:gd name="connsiteX7" fmla="*/ 57620 w 111436"/>
                  <a:gd name="connsiteY7" fmla="*/ 7758 h 2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1436" h="216546">
                    <a:moveTo>
                      <a:pt x="57620" y="7758"/>
                    </a:moveTo>
                    <a:cubicBezTo>
                      <a:pt x="57620" y="7758"/>
                      <a:pt x="5995" y="171398"/>
                      <a:pt x="1613" y="192924"/>
                    </a:cubicBezTo>
                    <a:cubicBezTo>
                      <a:pt x="-2768" y="214451"/>
                      <a:pt x="1613" y="214451"/>
                      <a:pt x="16758" y="199306"/>
                    </a:cubicBezTo>
                    <a:cubicBezTo>
                      <a:pt x="31903" y="184161"/>
                      <a:pt x="70574" y="147681"/>
                      <a:pt x="70574" y="147681"/>
                    </a:cubicBezTo>
                    <a:lnTo>
                      <a:pt x="111436" y="216546"/>
                    </a:lnTo>
                    <a:lnTo>
                      <a:pt x="109246" y="89578"/>
                    </a:lnTo>
                    <a:lnTo>
                      <a:pt x="109246" y="16331"/>
                    </a:lnTo>
                    <a:cubicBezTo>
                      <a:pt x="109246" y="16331"/>
                      <a:pt x="107150" y="-13768"/>
                      <a:pt x="57620" y="7758"/>
                    </a:cubicBezTo>
                    <a:close/>
                  </a:path>
                </a:pathLst>
              </a:custGeom>
              <a:solidFill>
                <a:srgbClr val="7D7D7D"/>
              </a:solidFill>
              <a:ln w="9525" cap="rnd">
                <a:solidFill>
                  <a:srgbClr val="263238"/>
                </a:solidFill>
                <a:prstDash val="solid"/>
                <a:round/>
              </a:ln>
            </p:spPr>
            <p:txBody>
              <a:bodyPr rtlCol="0" anchor="ctr"/>
              <a:lstStyle/>
              <a:p>
                <a:pPr defTabSz="685800">
                  <a:buClrTx/>
                  <a:defRPr/>
                </a:pPr>
                <a:endParaRPr lang="en-US" sz="1350" kern="1200" dirty="0">
                  <a:solidFill>
                    <a:prstClr val="black"/>
                  </a:solidFill>
                  <a:latin typeface="Calibri" panose="020F0502020204030204" pitchFamily="34" charset="0"/>
                  <a:ea typeface="+mn-ea"/>
                  <a:cs typeface="+mn-cs"/>
                </a:endParaRPr>
              </a:p>
            </p:txBody>
          </p:sp>
          <p:sp>
            <p:nvSpPr>
              <p:cNvPr id="41" name="Freeform: Shape 40"/>
              <p:cNvSpPr/>
              <p:nvPr/>
            </p:nvSpPr>
            <p:spPr>
              <a:xfrm>
                <a:off x="1960868" y="2777994"/>
                <a:ext cx="129159" cy="70961"/>
              </a:xfrm>
              <a:custGeom>
                <a:avLst/>
                <a:gdLst>
                  <a:gd name="connsiteX0" fmla="*/ 2191 w 129159"/>
                  <a:gd name="connsiteY0" fmla="*/ 0 h 70961"/>
                  <a:gd name="connsiteX1" fmla="*/ 129159 w 129159"/>
                  <a:gd name="connsiteY1" fmla="*/ 0 h 70961"/>
                  <a:gd name="connsiteX2" fmla="*/ 127064 w 129159"/>
                  <a:gd name="connsiteY2" fmla="*/ 51626 h 70961"/>
                  <a:gd name="connsiteX3" fmla="*/ 71057 w 129159"/>
                  <a:gd name="connsiteY3" fmla="*/ 70961 h 70961"/>
                  <a:gd name="connsiteX4" fmla="*/ 0 w 129159"/>
                  <a:gd name="connsiteY4" fmla="*/ 51626 h 70961"/>
                  <a:gd name="connsiteX5" fmla="*/ 2191 w 129159"/>
                  <a:gd name="connsiteY5" fmla="*/ 0 h 70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9159" h="70961">
                    <a:moveTo>
                      <a:pt x="2191" y="0"/>
                    </a:moveTo>
                    <a:lnTo>
                      <a:pt x="129159" y="0"/>
                    </a:lnTo>
                    <a:lnTo>
                      <a:pt x="127064" y="51626"/>
                    </a:lnTo>
                    <a:lnTo>
                      <a:pt x="71057" y="70961"/>
                    </a:lnTo>
                    <a:lnTo>
                      <a:pt x="0" y="51626"/>
                    </a:lnTo>
                    <a:lnTo>
                      <a:pt x="2191" y="0"/>
                    </a:lnTo>
                    <a:close/>
                  </a:path>
                </a:pathLst>
              </a:custGeom>
              <a:noFill/>
              <a:ln w="9525" cap="rnd">
                <a:solidFill>
                  <a:srgbClr val="263238"/>
                </a:solidFill>
                <a:prstDash val="solid"/>
                <a:round/>
              </a:ln>
            </p:spPr>
            <p:txBody>
              <a:bodyPr rtlCol="0" anchor="ctr"/>
              <a:lstStyle/>
              <a:p>
                <a:pPr defTabSz="685800">
                  <a:buClrTx/>
                  <a:defRPr/>
                </a:pPr>
                <a:endParaRPr lang="en-US" sz="1350" kern="1200" dirty="0">
                  <a:solidFill>
                    <a:prstClr val="black"/>
                  </a:solidFill>
                  <a:latin typeface="Calibri" panose="020F0502020204030204" pitchFamily="34" charset="0"/>
                  <a:ea typeface="+mn-ea"/>
                  <a:cs typeface="+mn-cs"/>
                </a:endParaRPr>
              </a:p>
            </p:txBody>
          </p:sp>
          <p:sp>
            <p:nvSpPr>
              <p:cNvPr id="42" name="Freeform: Shape 41"/>
              <p:cNvSpPr/>
              <p:nvPr/>
            </p:nvSpPr>
            <p:spPr>
              <a:xfrm>
                <a:off x="1989059" y="2140771"/>
                <a:ext cx="359976" cy="378428"/>
              </a:xfrm>
              <a:custGeom>
                <a:avLst/>
                <a:gdLst>
                  <a:gd name="connsiteX0" fmla="*/ 322710 w 359976"/>
                  <a:gd name="connsiteY0" fmla="*/ 71057 h 378428"/>
                  <a:gd name="connsiteX1" fmla="*/ 359286 w 359976"/>
                  <a:gd name="connsiteY1" fmla="*/ 223457 h 378428"/>
                  <a:gd name="connsiteX2" fmla="*/ 311661 w 359976"/>
                  <a:gd name="connsiteY2" fmla="*/ 348329 h 378428"/>
                  <a:gd name="connsiteX3" fmla="*/ 264036 w 359976"/>
                  <a:gd name="connsiteY3" fmla="*/ 378428 h 378428"/>
                  <a:gd name="connsiteX4" fmla="*/ 147736 w 359976"/>
                  <a:gd name="connsiteY4" fmla="*/ 337566 h 378428"/>
                  <a:gd name="connsiteX5" fmla="*/ 109064 w 359976"/>
                  <a:gd name="connsiteY5" fmla="*/ 309563 h 378428"/>
                  <a:gd name="connsiteX6" fmla="*/ 53057 w 359976"/>
                  <a:gd name="connsiteY6" fmla="*/ 300990 h 378428"/>
                  <a:gd name="connsiteX7" fmla="*/ 1336 w 359976"/>
                  <a:gd name="connsiteY7" fmla="*/ 229934 h 378428"/>
                  <a:gd name="connsiteX8" fmla="*/ 50866 w 359976"/>
                  <a:gd name="connsiteY8" fmla="*/ 199835 h 378428"/>
                  <a:gd name="connsiteX9" fmla="*/ 66011 w 359976"/>
                  <a:gd name="connsiteY9" fmla="*/ 197644 h 378428"/>
                  <a:gd name="connsiteX10" fmla="*/ 22958 w 359976"/>
                  <a:gd name="connsiteY10" fmla="*/ 85725 h 378428"/>
                  <a:gd name="connsiteX11" fmla="*/ 169262 w 359976"/>
                  <a:gd name="connsiteY11" fmla="*/ 0 h 378428"/>
                  <a:gd name="connsiteX12" fmla="*/ 276895 w 359976"/>
                  <a:gd name="connsiteY12" fmla="*/ 25813 h 3784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9976" h="378428">
                    <a:moveTo>
                      <a:pt x="322710" y="71057"/>
                    </a:moveTo>
                    <a:cubicBezTo>
                      <a:pt x="322710" y="71057"/>
                      <a:pt x="352809" y="202311"/>
                      <a:pt x="359286" y="223457"/>
                    </a:cubicBezTo>
                    <a:cubicBezTo>
                      <a:pt x="365763" y="244602"/>
                      <a:pt x="324901" y="328994"/>
                      <a:pt x="311661" y="348329"/>
                    </a:cubicBezTo>
                    <a:cubicBezTo>
                      <a:pt x="301444" y="365334"/>
                      <a:pt x="283780" y="376498"/>
                      <a:pt x="264036" y="378428"/>
                    </a:cubicBezTo>
                    <a:cubicBezTo>
                      <a:pt x="248986" y="378428"/>
                      <a:pt x="167167" y="350520"/>
                      <a:pt x="147736" y="337566"/>
                    </a:cubicBezTo>
                    <a:cubicBezTo>
                      <a:pt x="128305" y="324612"/>
                      <a:pt x="109064" y="309563"/>
                      <a:pt x="109064" y="309563"/>
                    </a:cubicBezTo>
                    <a:cubicBezTo>
                      <a:pt x="90351" y="318095"/>
                      <a:pt x="68361" y="314729"/>
                      <a:pt x="53057" y="300990"/>
                    </a:cubicBezTo>
                    <a:cubicBezTo>
                      <a:pt x="27244" y="277273"/>
                      <a:pt x="-7236" y="249269"/>
                      <a:pt x="1336" y="229934"/>
                    </a:cubicBezTo>
                    <a:cubicBezTo>
                      <a:pt x="9891" y="210498"/>
                      <a:pt x="29675" y="198475"/>
                      <a:pt x="50866" y="199835"/>
                    </a:cubicBezTo>
                    <a:cubicBezTo>
                      <a:pt x="74584" y="199835"/>
                      <a:pt x="66011" y="197644"/>
                      <a:pt x="66011" y="197644"/>
                    </a:cubicBezTo>
                    <a:cubicBezTo>
                      <a:pt x="66011" y="197644"/>
                      <a:pt x="22958" y="135255"/>
                      <a:pt x="22958" y="85725"/>
                    </a:cubicBezTo>
                    <a:cubicBezTo>
                      <a:pt x="22958" y="36195"/>
                      <a:pt x="115446" y="0"/>
                      <a:pt x="169262" y="0"/>
                    </a:cubicBezTo>
                    <a:cubicBezTo>
                      <a:pt x="206473" y="1551"/>
                      <a:pt x="243028" y="10317"/>
                      <a:pt x="276895" y="25813"/>
                    </a:cubicBezTo>
                    <a:close/>
                  </a:path>
                </a:pathLst>
              </a:custGeom>
              <a:solidFill>
                <a:srgbClr val="FFFFFF"/>
              </a:solidFill>
              <a:ln w="9525" cap="rnd">
                <a:solidFill>
                  <a:srgbClr val="263238"/>
                </a:solidFill>
                <a:prstDash val="solid"/>
                <a:round/>
              </a:ln>
            </p:spPr>
            <p:txBody>
              <a:bodyPr rtlCol="0" anchor="ctr"/>
              <a:lstStyle/>
              <a:p>
                <a:pPr defTabSz="685800">
                  <a:buClrTx/>
                  <a:defRPr/>
                </a:pPr>
                <a:endParaRPr lang="en-US" sz="1350" kern="1200" dirty="0">
                  <a:solidFill>
                    <a:prstClr val="black"/>
                  </a:solidFill>
                  <a:latin typeface="Calibri" panose="020F0502020204030204" pitchFamily="34" charset="0"/>
                  <a:ea typeface="+mn-ea"/>
                  <a:cs typeface="+mn-cs"/>
                </a:endParaRPr>
              </a:p>
            </p:txBody>
          </p:sp>
          <p:sp>
            <p:nvSpPr>
              <p:cNvPr id="43" name="Freeform: Shape 42"/>
              <p:cNvSpPr/>
              <p:nvPr/>
            </p:nvSpPr>
            <p:spPr>
              <a:xfrm>
                <a:off x="2219186" y="2261262"/>
                <a:ext cx="56007" cy="99060"/>
              </a:xfrm>
              <a:custGeom>
                <a:avLst/>
                <a:gdLst>
                  <a:gd name="connsiteX0" fmla="*/ 17240 w 56007"/>
                  <a:gd name="connsiteY0" fmla="*/ 0 h 99060"/>
                  <a:gd name="connsiteX1" fmla="*/ 56007 w 56007"/>
                  <a:gd name="connsiteY1" fmla="*/ 73247 h 99060"/>
                  <a:gd name="connsiteX2" fmla="*/ 17240 w 56007"/>
                  <a:gd name="connsiteY2" fmla="*/ 99060 h 99060"/>
                  <a:gd name="connsiteX3" fmla="*/ 0 w 56007"/>
                  <a:gd name="connsiteY3" fmla="*/ 77534 h 99060"/>
                </a:gdLst>
                <a:ahLst/>
                <a:cxnLst>
                  <a:cxn ang="0">
                    <a:pos x="connsiteX0" y="connsiteY0"/>
                  </a:cxn>
                  <a:cxn ang="0">
                    <a:pos x="connsiteX1" y="connsiteY1"/>
                  </a:cxn>
                  <a:cxn ang="0">
                    <a:pos x="connsiteX2" y="connsiteY2"/>
                  </a:cxn>
                  <a:cxn ang="0">
                    <a:pos x="connsiteX3" y="connsiteY3"/>
                  </a:cxn>
                </a:cxnLst>
                <a:rect l="l" t="t" r="r" b="b"/>
                <a:pathLst>
                  <a:path w="56007" h="99060">
                    <a:moveTo>
                      <a:pt x="17240" y="0"/>
                    </a:moveTo>
                    <a:lnTo>
                      <a:pt x="56007" y="73247"/>
                    </a:lnTo>
                    <a:lnTo>
                      <a:pt x="17240" y="99060"/>
                    </a:lnTo>
                    <a:lnTo>
                      <a:pt x="0" y="77534"/>
                    </a:lnTo>
                  </a:path>
                </a:pathLst>
              </a:custGeom>
              <a:noFill/>
              <a:ln w="9525" cap="rnd">
                <a:solidFill>
                  <a:srgbClr val="263238"/>
                </a:solidFill>
                <a:prstDash val="solid"/>
                <a:round/>
              </a:ln>
            </p:spPr>
            <p:txBody>
              <a:bodyPr rtlCol="0" anchor="ctr"/>
              <a:lstStyle/>
              <a:p>
                <a:pPr defTabSz="685800">
                  <a:buClrTx/>
                  <a:defRPr/>
                </a:pPr>
                <a:endParaRPr lang="en-US" sz="1350" kern="1200" dirty="0">
                  <a:solidFill>
                    <a:prstClr val="black"/>
                  </a:solidFill>
                  <a:latin typeface="Calibri" panose="020F0502020204030204" pitchFamily="34" charset="0"/>
                  <a:ea typeface="+mn-ea"/>
                  <a:cs typeface="+mn-cs"/>
                </a:endParaRPr>
              </a:p>
            </p:txBody>
          </p:sp>
          <p:sp>
            <p:nvSpPr>
              <p:cNvPr id="44" name="Freeform: Shape 43"/>
              <p:cNvSpPr/>
              <p:nvPr/>
            </p:nvSpPr>
            <p:spPr>
              <a:xfrm>
                <a:off x="2283766" y="2328033"/>
                <a:ext cx="23758" cy="45243"/>
              </a:xfrm>
              <a:custGeom>
                <a:avLst/>
                <a:gdLst>
                  <a:gd name="connsiteX0" fmla="*/ 23717 w 23758"/>
                  <a:gd name="connsiteY0" fmla="*/ 0 h 45243"/>
                  <a:gd name="connsiteX1" fmla="*/ 0 w 23758"/>
                  <a:gd name="connsiteY1" fmla="*/ 45244 h 45243"/>
                </a:gdLst>
                <a:ahLst/>
                <a:cxnLst>
                  <a:cxn ang="0">
                    <a:pos x="connsiteX0" y="connsiteY0"/>
                  </a:cxn>
                  <a:cxn ang="0">
                    <a:pos x="connsiteX1" y="connsiteY1"/>
                  </a:cxn>
                </a:cxnLst>
                <a:rect l="l" t="t" r="r" b="b"/>
                <a:pathLst>
                  <a:path w="23758" h="45243">
                    <a:moveTo>
                      <a:pt x="23717" y="0"/>
                    </a:moveTo>
                    <a:cubicBezTo>
                      <a:pt x="23717" y="0"/>
                      <a:pt x="25813" y="17240"/>
                      <a:pt x="0" y="45244"/>
                    </a:cubicBezTo>
                  </a:path>
                </a:pathLst>
              </a:custGeom>
              <a:noFill/>
              <a:ln w="9525" cap="rnd">
                <a:solidFill>
                  <a:srgbClr val="263238"/>
                </a:solidFill>
                <a:prstDash val="solid"/>
                <a:round/>
              </a:ln>
            </p:spPr>
            <p:txBody>
              <a:bodyPr rtlCol="0" anchor="ctr"/>
              <a:lstStyle/>
              <a:p>
                <a:pPr defTabSz="685800">
                  <a:buClrTx/>
                  <a:defRPr/>
                </a:pPr>
                <a:endParaRPr lang="en-US" sz="1350" kern="1200" dirty="0">
                  <a:solidFill>
                    <a:prstClr val="black"/>
                  </a:solidFill>
                  <a:latin typeface="Calibri" panose="020F0502020204030204" pitchFamily="34" charset="0"/>
                  <a:ea typeface="+mn-ea"/>
                  <a:cs typeface="+mn-cs"/>
                </a:endParaRPr>
              </a:p>
            </p:txBody>
          </p:sp>
          <p:sp>
            <p:nvSpPr>
              <p:cNvPr id="45" name="Freeform: Shape 44"/>
              <p:cNvSpPr/>
              <p:nvPr/>
            </p:nvSpPr>
            <p:spPr>
              <a:xfrm>
                <a:off x="2176514" y="2269930"/>
                <a:ext cx="19050" cy="36575"/>
              </a:xfrm>
              <a:custGeom>
                <a:avLst/>
                <a:gdLst>
                  <a:gd name="connsiteX0" fmla="*/ 19050 w 19050"/>
                  <a:gd name="connsiteY0" fmla="*/ 18288 h 36575"/>
                  <a:gd name="connsiteX1" fmla="*/ 9525 w 19050"/>
                  <a:gd name="connsiteY1" fmla="*/ 36576 h 36575"/>
                  <a:gd name="connsiteX2" fmla="*/ 0 w 19050"/>
                  <a:gd name="connsiteY2" fmla="*/ 18288 h 36575"/>
                  <a:gd name="connsiteX3" fmla="*/ 9525 w 19050"/>
                  <a:gd name="connsiteY3" fmla="*/ 0 h 36575"/>
                  <a:gd name="connsiteX4" fmla="*/ 19050 w 19050"/>
                  <a:gd name="connsiteY4" fmla="*/ 18288 h 365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 h="36575">
                    <a:moveTo>
                      <a:pt x="19050" y="18288"/>
                    </a:moveTo>
                    <a:cubicBezTo>
                      <a:pt x="19050" y="28385"/>
                      <a:pt x="14669" y="36576"/>
                      <a:pt x="9525" y="36576"/>
                    </a:cubicBezTo>
                    <a:cubicBezTo>
                      <a:pt x="4382" y="36576"/>
                      <a:pt x="0" y="28385"/>
                      <a:pt x="0" y="18288"/>
                    </a:cubicBezTo>
                    <a:cubicBezTo>
                      <a:pt x="0" y="8192"/>
                      <a:pt x="4382" y="0"/>
                      <a:pt x="9525" y="0"/>
                    </a:cubicBezTo>
                    <a:cubicBezTo>
                      <a:pt x="14669" y="0"/>
                      <a:pt x="19050" y="8192"/>
                      <a:pt x="19050" y="18288"/>
                    </a:cubicBezTo>
                    <a:close/>
                  </a:path>
                </a:pathLst>
              </a:custGeom>
              <a:solidFill>
                <a:srgbClr val="263238"/>
              </a:solidFill>
              <a:ln w="9525" cap="flat">
                <a:noFill/>
                <a:prstDash val="solid"/>
                <a:miter/>
              </a:ln>
            </p:spPr>
            <p:txBody>
              <a:bodyPr rtlCol="0" anchor="ctr"/>
              <a:lstStyle/>
              <a:p>
                <a:pPr defTabSz="685800">
                  <a:buClrTx/>
                  <a:defRPr/>
                </a:pPr>
                <a:endParaRPr lang="en-US" sz="1350" kern="1200" dirty="0">
                  <a:solidFill>
                    <a:prstClr val="black"/>
                  </a:solidFill>
                  <a:latin typeface="Calibri" panose="020F0502020204030204" pitchFamily="34" charset="0"/>
                  <a:ea typeface="+mn-ea"/>
                  <a:cs typeface="+mn-cs"/>
                </a:endParaRPr>
              </a:p>
            </p:txBody>
          </p:sp>
          <p:sp>
            <p:nvSpPr>
              <p:cNvPr id="46" name="Freeform: Shape 45"/>
              <p:cNvSpPr/>
              <p:nvPr/>
            </p:nvSpPr>
            <p:spPr>
              <a:xfrm>
                <a:off x="2253572" y="2235450"/>
                <a:ext cx="19430" cy="36576"/>
              </a:xfrm>
              <a:custGeom>
                <a:avLst/>
                <a:gdLst>
                  <a:gd name="connsiteX0" fmla="*/ 19431 w 19430"/>
                  <a:gd name="connsiteY0" fmla="*/ 18288 h 36576"/>
                  <a:gd name="connsiteX1" fmla="*/ 9716 w 19430"/>
                  <a:gd name="connsiteY1" fmla="*/ 36576 h 36576"/>
                  <a:gd name="connsiteX2" fmla="*/ 0 w 19430"/>
                  <a:gd name="connsiteY2" fmla="*/ 18288 h 36576"/>
                  <a:gd name="connsiteX3" fmla="*/ 9716 w 19430"/>
                  <a:gd name="connsiteY3" fmla="*/ 0 h 36576"/>
                  <a:gd name="connsiteX4" fmla="*/ 19431 w 19430"/>
                  <a:gd name="connsiteY4" fmla="*/ 18288 h 365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430" h="36576">
                    <a:moveTo>
                      <a:pt x="19431" y="18288"/>
                    </a:moveTo>
                    <a:cubicBezTo>
                      <a:pt x="19431" y="28388"/>
                      <a:pt x="15081" y="36576"/>
                      <a:pt x="9716" y="36576"/>
                    </a:cubicBezTo>
                    <a:cubicBezTo>
                      <a:pt x="4350" y="36576"/>
                      <a:pt x="0" y="28388"/>
                      <a:pt x="0" y="18288"/>
                    </a:cubicBezTo>
                    <a:cubicBezTo>
                      <a:pt x="0" y="8188"/>
                      <a:pt x="4350" y="0"/>
                      <a:pt x="9716" y="0"/>
                    </a:cubicBezTo>
                    <a:cubicBezTo>
                      <a:pt x="15081" y="0"/>
                      <a:pt x="19431" y="8188"/>
                      <a:pt x="19431" y="18288"/>
                    </a:cubicBezTo>
                    <a:close/>
                  </a:path>
                </a:pathLst>
              </a:custGeom>
              <a:solidFill>
                <a:srgbClr val="263238"/>
              </a:solidFill>
              <a:ln w="9525" cap="flat">
                <a:noFill/>
                <a:prstDash val="solid"/>
                <a:miter/>
              </a:ln>
            </p:spPr>
            <p:txBody>
              <a:bodyPr rtlCol="0" anchor="ctr"/>
              <a:lstStyle/>
              <a:p>
                <a:pPr defTabSz="685800">
                  <a:buClrTx/>
                  <a:defRPr/>
                </a:pPr>
                <a:endParaRPr lang="en-US" sz="1350" kern="1200" dirty="0">
                  <a:solidFill>
                    <a:prstClr val="black"/>
                  </a:solidFill>
                  <a:latin typeface="Calibri" panose="020F0502020204030204" pitchFamily="34" charset="0"/>
                  <a:ea typeface="+mn-ea"/>
                  <a:cs typeface="+mn-cs"/>
                </a:endParaRPr>
              </a:p>
            </p:txBody>
          </p:sp>
          <p:sp>
            <p:nvSpPr>
              <p:cNvPr id="47" name="Freeform: Shape 46"/>
              <p:cNvSpPr/>
              <p:nvPr/>
            </p:nvSpPr>
            <p:spPr>
              <a:xfrm>
                <a:off x="1939224" y="1971155"/>
                <a:ext cx="447792" cy="402732"/>
              </a:xfrm>
              <a:custGeom>
                <a:avLst/>
                <a:gdLst>
                  <a:gd name="connsiteX0" fmla="*/ 140040 w 447792"/>
                  <a:gd name="connsiteY0" fmla="*/ 128659 h 402732"/>
                  <a:gd name="connsiteX1" fmla="*/ 117 w 447792"/>
                  <a:gd name="connsiteY1" fmla="*/ 240673 h 402732"/>
                  <a:gd name="connsiteX2" fmla="*/ 127181 w 447792"/>
                  <a:gd name="connsiteY2" fmla="*/ 399931 h 402732"/>
                  <a:gd name="connsiteX3" fmla="*/ 152994 w 447792"/>
                  <a:gd name="connsiteY3" fmla="*/ 386977 h 402732"/>
                  <a:gd name="connsiteX4" fmla="*/ 144326 w 447792"/>
                  <a:gd name="connsiteY4" fmla="*/ 346115 h 402732"/>
                  <a:gd name="connsiteX5" fmla="*/ 178806 w 447792"/>
                  <a:gd name="connsiteY5" fmla="*/ 288012 h 402732"/>
                  <a:gd name="connsiteX6" fmla="*/ 146517 w 447792"/>
                  <a:gd name="connsiteY6" fmla="*/ 264295 h 402732"/>
                  <a:gd name="connsiteX7" fmla="*/ 273485 w 447792"/>
                  <a:gd name="connsiteY7" fmla="*/ 214765 h 402732"/>
                  <a:gd name="connsiteX8" fmla="*/ 396262 w 447792"/>
                  <a:gd name="connsiteY8" fmla="*/ 257818 h 402732"/>
                  <a:gd name="connsiteX9" fmla="*/ 381117 w 447792"/>
                  <a:gd name="connsiteY9" fmla="*/ 208383 h 402732"/>
                  <a:gd name="connsiteX10" fmla="*/ 447792 w 447792"/>
                  <a:gd name="connsiteY10" fmla="*/ 165330 h 402732"/>
                  <a:gd name="connsiteX11" fmla="*/ 398262 w 447792"/>
                  <a:gd name="connsiteY11" fmla="*/ 107132 h 402732"/>
                  <a:gd name="connsiteX12" fmla="*/ 342351 w 447792"/>
                  <a:gd name="connsiteY12" fmla="*/ 105037 h 402732"/>
                  <a:gd name="connsiteX13" fmla="*/ 344446 w 447792"/>
                  <a:gd name="connsiteY13" fmla="*/ 19312 h 402732"/>
                  <a:gd name="connsiteX14" fmla="*/ 256245 w 447792"/>
                  <a:gd name="connsiteY14" fmla="*/ 36552 h 402732"/>
                  <a:gd name="connsiteX15" fmla="*/ 234718 w 447792"/>
                  <a:gd name="connsiteY15" fmla="*/ 85987 h 402732"/>
                  <a:gd name="connsiteX16" fmla="*/ 170139 w 447792"/>
                  <a:gd name="connsiteY16" fmla="*/ 68842 h 402732"/>
                  <a:gd name="connsiteX17" fmla="*/ 140040 w 447792"/>
                  <a:gd name="connsiteY17" fmla="*/ 128659 h 402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47792" h="402732">
                    <a:moveTo>
                      <a:pt x="140040" y="128659"/>
                    </a:moveTo>
                    <a:cubicBezTo>
                      <a:pt x="140040" y="128659"/>
                      <a:pt x="4594" y="178189"/>
                      <a:pt x="117" y="240673"/>
                    </a:cubicBezTo>
                    <a:cubicBezTo>
                      <a:pt x="-4359" y="303157"/>
                      <a:pt x="120704" y="389168"/>
                      <a:pt x="127181" y="399931"/>
                    </a:cubicBezTo>
                    <a:cubicBezTo>
                      <a:pt x="133658" y="410694"/>
                      <a:pt x="152994" y="386977"/>
                      <a:pt x="152994" y="386977"/>
                    </a:cubicBezTo>
                    <a:cubicBezTo>
                      <a:pt x="144281" y="375273"/>
                      <a:pt x="141115" y="360348"/>
                      <a:pt x="144326" y="346115"/>
                    </a:cubicBezTo>
                    <a:cubicBezTo>
                      <a:pt x="150803" y="324588"/>
                      <a:pt x="178806" y="298490"/>
                      <a:pt x="178806" y="288012"/>
                    </a:cubicBezTo>
                    <a:cubicBezTo>
                      <a:pt x="178806" y="277535"/>
                      <a:pt x="146517" y="296585"/>
                      <a:pt x="146517" y="264295"/>
                    </a:cubicBezTo>
                    <a:cubicBezTo>
                      <a:pt x="146517" y="232005"/>
                      <a:pt x="226146" y="212669"/>
                      <a:pt x="273485" y="214765"/>
                    </a:cubicBezTo>
                    <a:cubicBezTo>
                      <a:pt x="320824" y="216860"/>
                      <a:pt x="361782" y="296585"/>
                      <a:pt x="396262" y="257818"/>
                    </a:cubicBezTo>
                    <a:cubicBezTo>
                      <a:pt x="430743" y="219051"/>
                      <a:pt x="381117" y="208383"/>
                      <a:pt x="381117" y="208383"/>
                    </a:cubicBezTo>
                    <a:cubicBezTo>
                      <a:pt x="381117" y="208383"/>
                      <a:pt x="447792" y="199715"/>
                      <a:pt x="447792" y="165330"/>
                    </a:cubicBezTo>
                    <a:cubicBezTo>
                      <a:pt x="447792" y="130945"/>
                      <a:pt x="413312" y="107132"/>
                      <a:pt x="398262" y="107132"/>
                    </a:cubicBezTo>
                    <a:cubicBezTo>
                      <a:pt x="383213" y="107132"/>
                      <a:pt x="342351" y="133040"/>
                      <a:pt x="342351" y="105037"/>
                    </a:cubicBezTo>
                    <a:cubicBezTo>
                      <a:pt x="342351" y="77033"/>
                      <a:pt x="383213" y="64079"/>
                      <a:pt x="344446" y="19312"/>
                    </a:cubicBezTo>
                    <a:cubicBezTo>
                      <a:pt x="305679" y="-25456"/>
                      <a:pt x="256245" y="19312"/>
                      <a:pt x="256245" y="36552"/>
                    </a:cubicBezTo>
                    <a:cubicBezTo>
                      <a:pt x="256245" y="53792"/>
                      <a:pt x="243291" y="85987"/>
                      <a:pt x="234718" y="85987"/>
                    </a:cubicBezTo>
                    <a:cubicBezTo>
                      <a:pt x="226146" y="85987"/>
                      <a:pt x="200238" y="47315"/>
                      <a:pt x="170139" y="68842"/>
                    </a:cubicBezTo>
                    <a:cubicBezTo>
                      <a:pt x="151823" y="83405"/>
                      <a:pt x="140820" y="105272"/>
                      <a:pt x="140040" y="128659"/>
                    </a:cubicBezTo>
                    <a:close/>
                  </a:path>
                </a:pathLst>
              </a:custGeom>
              <a:solidFill>
                <a:srgbClr val="263238"/>
              </a:solidFill>
              <a:ln w="9525" cap="rnd">
                <a:solidFill>
                  <a:srgbClr val="263238"/>
                </a:solidFill>
                <a:prstDash val="solid"/>
                <a:round/>
              </a:ln>
            </p:spPr>
            <p:txBody>
              <a:bodyPr rtlCol="0" anchor="ctr"/>
              <a:lstStyle/>
              <a:p>
                <a:pPr defTabSz="685800">
                  <a:buClrTx/>
                  <a:defRPr/>
                </a:pPr>
                <a:endParaRPr lang="en-US" sz="1350" kern="1200" dirty="0">
                  <a:solidFill>
                    <a:prstClr val="black"/>
                  </a:solidFill>
                  <a:latin typeface="Calibri" panose="020F0502020204030204" pitchFamily="34" charset="0"/>
                  <a:ea typeface="+mn-ea"/>
                  <a:cs typeface="+mn-cs"/>
                </a:endParaRPr>
              </a:p>
            </p:txBody>
          </p:sp>
          <p:sp>
            <p:nvSpPr>
              <p:cNvPr id="48" name="Freeform: Shape 47"/>
              <p:cNvSpPr/>
              <p:nvPr/>
            </p:nvSpPr>
            <p:spPr>
              <a:xfrm>
                <a:off x="2135271" y="2239736"/>
                <a:ext cx="68865" cy="25907"/>
              </a:xfrm>
              <a:custGeom>
                <a:avLst/>
                <a:gdLst>
                  <a:gd name="connsiteX0" fmla="*/ 0 w 68865"/>
                  <a:gd name="connsiteY0" fmla="*/ 25908 h 25907"/>
                  <a:gd name="connsiteX1" fmla="*/ 68866 w 68865"/>
                  <a:gd name="connsiteY1" fmla="*/ 0 h 25907"/>
                </a:gdLst>
                <a:ahLst/>
                <a:cxnLst>
                  <a:cxn ang="0">
                    <a:pos x="connsiteX0" y="connsiteY0"/>
                  </a:cxn>
                  <a:cxn ang="0">
                    <a:pos x="connsiteX1" y="connsiteY1"/>
                  </a:cxn>
                </a:cxnLst>
                <a:rect l="l" t="t" r="r" b="b"/>
                <a:pathLst>
                  <a:path w="68865" h="25907">
                    <a:moveTo>
                      <a:pt x="0" y="25908"/>
                    </a:moveTo>
                    <a:lnTo>
                      <a:pt x="68866" y="0"/>
                    </a:lnTo>
                  </a:path>
                </a:pathLst>
              </a:custGeom>
              <a:ln w="9525" cap="rnd">
                <a:solidFill>
                  <a:srgbClr val="263238"/>
                </a:solidFill>
                <a:prstDash val="solid"/>
                <a:round/>
              </a:ln>
            </p:spPr>
            <p:txBody>
              <a:bodyPr rtlCol="0" anchor="ctr"/>
              <a:lstStyle/>
              <a:p>
                <a:pPr defTabSz="685800">
                  <a:buClrTx/>
                  <a:defRPr/>
                </a:pPr>
                <a:endParaRPr lang="en-US" sz="1350" kern="1200" dirty="0">
                  <a:solidFill>
                    <a:prstClr val="black"/>
                  </a:solidFill>
                  <a:latin typeface="Calibri" panose="020F0502020204030204" pitchFamily="34" charset="0"/>
                  <a:ea typeface="+mn-ea"/>
                  <a:cs typeface="+mn-cs"/>
                </a:endParaRPr>
              </a:p>
            </p:txBody>
          </p:sp>
          <p:sp>
            <p:nvSpPr>
              <p:cNvPr id="49" name="Freeform: Shape 48"/>
              <p:cNvSpPr/>
              <p:nvPr/>
            </p:nvSpPr>
            <p:spPr>
              <a:xfrm>
                <a:off x="2214353" y="2189825"/>
                <a:ext cx="3595" cy="19812"/>
              </a:xfrm>
              <a:custGeom>
                <a:avLst/>
                <a:gdLst>
                  <a:gd name="connsiteX0" fmla="*/ 547 w 3595"/>
                  <a:gd name="connsiteY0" fmla="*/ 19812 h 19812"/>
                  <a:gd name="connsiteX1" fmla="*/ 3595 w 3595"/>
                  <a:gd name="connsiteY1" fmla="*/ 0 h 19812"/>
                </a:gdLst>
                <a:ahLst/>
                <a:cxnLst>
                  <a:cxn ang="0">
                    <a:pos x="connsiteX0" y="connsiteY0"/>
                  </a:cxn>
                  <a:cxn ang="0">
                    <a:pos x="connsiteX1" y="connsiteY1"/>
                  </a:cxn>
                </a:cxnLst>
                <a:rect l="l" t="t" r="r" b="b"/>
                <a:pathLst>
                  <a:path w="3595" h="19812">
                    <a:moveTo>
                      <a:pt x="547" y="19812"/>
                    </a:moveTo>
                    <a:cubicBezTo>
                      <a:pt x="-770" y="13054"/>
                      <a:pt x="308" y="6049"/>
                      <a:pt x="3595" y="0"/>
                    </a:cubicBezTo>
                  </a:path>
                </a:pathLst>
              </a:custGeom>
              <a:noFill/>
              <a:ln w="9525" cap="rnd">
                <a:solidFill>
                  <a:srgbClr val="263238"/>
                </a:solidFill>
                <a:prstDash val="solid"/>
                <a:round/>
              </a:ln>
            </p:spPr>
            <p:txBody>
              <a:bodyPr rtlCol="0" anchor="ctr"/>
              <a:lstStyle/>
              <a:p>
                <a:pPr defTabSz="685800">
                  <a:buClrTx/>
                  <a:defRPr/>
                </a:pPr>
                <a:endParaRPr lang="en-US" sz="1350" kern="1200" dirty="0">
                  <a:solidFill>
                    <a:prstClr val="black"/>
                  </a:solidFill>
                  <a:latin typeface="Calibri" panose="020F0502020204030204" pitchFamily="34" charset="0"/>
                  <a:ea typeface="+mn-ea"/>
                  <a:cs typeface="+mn-cs"/>
                </a:endParaRPr>
              </a:p>
            </p:txBody>
          </p:sp>
          <p:sp>
            <p:nvSpPr>
              <p:cNvPr id="50" name="Freeform: Shape 49"/>
              <p:cNvSpPr/>
              <p:nvPr/>
            </p:nvSpPr>
            <p:spPr>
              <a:xfrm>
                <a:off x="2217948" y="2157821"/>
                <a:ext cx="40004" cy="31813"/>
              </a:xfrm>
              <a:custGeom>
                <a:avLst/>
                <a:gdLst>
                  <a:gd name="connsiteX0" fmla="*/ 0 w 40004"/>
                  <a:gd name="connsiteY0" fmla="*/ 31814 h 31813"/>
                  <a:gd name="connsiteX1" fmla="*/ 40005 w 40004"/>
                  <a:gd name="connsiteY1" fmla="*/ 0 h 31813"/>
                </a:gdLst>
                <a:ahLst/>
                <a:cxnLst>
                  <a:cxn ang="0">
                    <a:pos x="connsiteX0" y="connsiteY0"/>
                  </a:cxn>
                  <a:cxn ang="0">
                    <a:pos x="connsiteX1" y="connsiteY1"/>
                  </a:cxn>
                </a:cxnLst>
                <a:rect l="l" t="t" r="r" b="b"/>
                <a:pathLst>
                  <a:path w="40004" h="31813">
                    <a:moveTo>
                      <a:pt x="0" y="31814"/>
                    </a:moveTo>
                    <a:cubicBezTo>
                      <a:pt x="4858" y="22289"/>
                      <a:pt x="15812" y="10001"/>
                      <a:pt x="40005" y="0"/>
                    </a:cubicBezTo>
                  </a:path>
                </a:pathLst>
              </a:custGeom>
              <a:noFill/>
              <a:ln w="9525" cap="rnd">
                <a:solidFill>
                  <a:srgbClr val="FFFFFF"/>
                </a:solidFill>
                <a:prstDash val="solid"/>
                <a:round/>
              </a:ln>
            </p:spPr>
            <p:txBody>
              <a:bodyPr rtlCol="0" anchor="ctr"/>
              <a:lstStyle/>
              <a:p>
                <a:pPr defTabSz="685800">
                  <a:buClrTx/>
                  <a:defRPr/>
                </a:pPr>
                <a:endParaRPr lang="en-US" sz="1350" kern="1200" dirty="0">
                  <a:solidFill>
                    <a:prstClr val="black"/>
                  </a:solidFill>
                  <a:latin typeface="Calibri" panose="020F0502020204030204" pitchFamily="34" charset="0"/>
                  <a:ea typeface="+mn-ea"/>
                  <a:cs typeface="+mn-cs"/>
                </a:endParaRPr>
              </a:p>
            </p:txBody>
          </p:sp>
        </p:grpSp>
      </p:grpSp>
      <p:sp>
        <p:nvSpPr>
          <p:cNvPr id="67" name="TextBox 66"/>
          <p:cNvSpPr txBox="1"/>
          <p:nvPr/>
        </p:nvSpPr>
        <p:spPr>
          <a:xfrm>
            <a:off x="860636" y="1765471"/>
            <a:ext cx="3909041" cy="2098267"/>
          </a:xfrm>
          <a:prstGeom prst="rect">
            <a:avLst/>
          </a:prstGeom>
          <a:noFill/>
        </p:spPr>
        <p:txBody>
          <a:bodyPr wrap="square" rtlCol="0">
            <a:spAutoFit/>
          </a:bodyPr>
          <a:lstStyle/>
          <a:p>
            <a:pPr algn="ctr" defTabSz="685800">
              <a:lnSpc>
                <a:spcPct val="150000"/>
              </a:lnSpc>
              <a:buClrTx/>
              <a:defRPr/>
            </a:pPr>
            <a:r>
              <a:rPr lang="en-US" altLang="en-US" sz="3000" b="1" kern="1200" dirty="0" err="1">
                <a:latin typeface="Calibri" panose="020F0502020204030204" pitchFamily="34" charset="0"/>
                <a:ea typeface="+mn-ea"/>
                <a:cs typeface="Calibri" panose="020F0502020204030204" pitchFamily="34" charset="0"/>
              </a:rPr>
              <a:t>Những</a:t>
            </a:r>
            <a:r>
              <a:rPr lang="en-US" altLang="en-US" sz="3000" b="1" kern="1200" dirty="0">
                <a:latin typeface="Calibri" panose="020F0502020204030204" pitchFamily="34" charset="0"/>
                <a:ea typeface="+mn-ea"/>
                <a:cs typeface="Calibri" panose="020F0502020204030204" pitchFamily="34" charset="0"/>
              </a:rPr>
              <a:t> </a:t>
            </a:r>
            <a:r>
              <a:rPr lang="en-US" altLang="en-US" sz="3000" b="1" kern="1200" dirty="0" err="1">
                <a:latin typeface="Calibri" panose="020F0502020204030204" pitchFamily="34" charset="0"/>
                <a:ea typeface="+mn-ea"/>
                <a:cs typeface="Calibri" panose="020F0502020204030204" pitchFamily="34" charset="0"/>
              </a:rPr>
              <a:t>ứng</a:t>
            </a:r>
            <a:r>
              <a:rPr lang="en-US" altLang="en-US" sz="3000" b="1" kern="1200" dirty="0">
                <a:latin typeface="Calibri" panose="020F0502020204030204" pitchFamily="34" charset="0"/>
                <a:ea typeface="+mn-ea"/>
                <a:cs typeface="Calibri" panose="020F0502020204030204" pitchFamily="34" charset="0"/>
              </a:rPr>
              <a:t> </a:t>
            </a:r>
            <a:r>
              <a:rPr lang="en-US" altLang="en-US" sz="3000" b="1" kern="1200" dirty="0" err="1">
                <a:latin typeface="Calibri" panose="020F0502020204030204" pitchFamily="34" charset="0"/>
                <a:ea typeface="+mn-ea"/>
                <a:cs typeface="Calibri" panose="020F0502020204030204" pitchFamily="34" charset="0"/>
              </a:rPr>
              <a:t>dụng</a:t>
            </a:r>
            <a:r>
              <a:rPr lang="en-US" altLang="en-US" sz="3000" b="1" kern="1200" dirty="0">
                <a:latin typeface="Calibri" panose="020F0502020204030204" pitchFamily="34" charset="0"/>
                <a:ea typeface="+mn-ea"/>
                <a:cs typeface="Calibri" panose="020F0502020204030204" pitchFamily="34" charset="0"/>
              </a:rPr>
              <a:t> </a:t>
            </a:r>
            <a:r>
              <a:rPr lang="en-US" altLang="en-US" sz="3000" b="1" kern="1200" dirty="0" err="1">
                <a:latin typeface="Calibri" panose="020F0502020204030204" pitchFamily="34" charset="0"/>
                <a:ea typeface="+mn-ea"/>
                <a:cs typeface="Calibri" panose="020F0502020204030204" pitchFamily="34" charset="0"/>
              </a:rPr>
              <a:t>axit</a:t>
            </a:r>
            <a:r>
              <a:rPr lang="en-US" altLang="en-US" sz="3000" b="1" kern="1200" dirty="0">
                <a:latin typeface="Calibri" panose="020F0502020204030204" pitchFamily="34" charset="0"/>
                <a:ea typeface="+mn-ea"/>
                <a:cs typeface="Calibri" panose="020F0502020204030204" pitchFamily="34" charset="0"/>
              </a:rPr>
              <a:t> </a:t>
            </a:r>
            <a:r>
              <a:rPr lang="en-US" altLang="en-US" sz="3000" b="1" kern="1200" dirty="0" err="1">
                <a:latin typeface="Calibri" panose="020F0502020204030204" pitchFamily="34" charset="0"/>
                <a:ea typeface="+mn-ea"/>
                <a:cs typeface="Calibri" panose="020F0502020204030204" pitchFamily="34" charset="0"/>
              </a:rPr>
              <a:t>axetic</a:t>
            </a:r>
            <a:r>
              <a:rPr lang="en-US" altLang="en-US" sz="3000" b="1" kern="1200" dirty="0">
                <a:latin typeface="Calibri" panose="020F0502020204030204" pitchFamily="34" charset="0"/>
                <a:ea typeface="+mn-ea"/>
                <a:cs typeface="Calibri" panose="020F0502020204030204" pitchFamily="34" charset="0"/>
              </a:rPr>
              <a:t> </a:t>
            </a:r>
            <a:r>
              <a:rPr lang="en-US" altLang="en-US" sz="3000" b="1" kern="1200" dirty="0" err="1">
                <a:latin typeface="Calibri" panose="020F0502020204030204" pitchFamily="34" charset="0"/>
                <a:ea typeface="+mn-ea"/>
                <a:cs typeface="Calibri" panose="020F0502020204030204" pitchFamily="34" charset="0"/>
              </a:rPr>
              <a:t>mà</a:t>
            </a:r>
            <a:r>
              <a:rPr lang="en-US" altLang="en-US" sz="3000" b="1" kern="1200" dirty="0">
                <a:latin typeface="Calibri" panose="020F0502020204030204" pitchFamily="34" charset="0"/>
                <a:ea typeface="+mn-ea"/>
                <a:cs typeface="Calibri" panose="020F0502020204030204" pitchFamily="34" charset="0"/>
              </a:rPr>
              <a:t> </a:t>
            </a:r>
            <a:r>
              <a:rPr lang="en-US" altLang="en-US" sz="3000" b="1" kern="1200" dirty="0" err="1">
                <a:latin typeface="Calibri" panose="020F0502020204030204" pitchFamily="34" charset="0"/>
                <a:ea typeface="+mn-ea"/>
                <a:cs typeface="Calibri" panose="020F0502020204030204" pitchFamily="34" charset="0"/>
              </a:rPr>
              <a:t>em</a:t>
            </a:r>
            <a:r>
              <a:rPr lang="en-US" altLang="en-US" sz="3000" b="1" kern="1200" dirty="0">
                <a:latin typeface="Calibri" panose="020F0502020204030204" pitchFamily="34" charset="0"/>
                <a:ea typeface="+mn-ea"/>
                <a:cs typeface="Calibri" panose="020F0502020204030204" pitchFamily="34" charset="0"/>
              </a:rPr>
              <a:t> </a:t>
            </a:r>
            <a:r>
              <a:rPr lang="en-US" altLang="en-US" sz="3000" b="1" kern="1200" dirty="0" err="1">
                <a:latin typeface="Calibri" panose="020F0502020204030204" pitchFamily="34" charset="0"/>
                <a:ea typeface="+mn-ea"/>
                <a:cs typeface="Calibri" panose="020F0502020204030204" pitchFamily="34" charset="0"/>
              </a:rPr>
              <a:t>biết</a:t>
            </a:r>
            <a:r>
              <a:rPr lang="vi-VN" altLang="en-US" sz="3000" b="1" kern="1200" dirty="0" err="1">
                <a:latin typeface="Calibri" panose="020F0502020204030204" pitchFamily="34" charset="0"/>
                <a:ea typeface="+mn-ea"/>
                <a:cs typeface="Calibri" panose="020F0502020204030204" pitchFamily="34" charset="0"/>
              </a:rPr>
              <a:t> </a:t>
            </a:r>
            <a:r>
              <a:rPr lang="en-US" altLang="en-US" sz="3000" b="1" kern="1200" dirty="0">
                <a:latin typeface="Calibri" panose="020F0502020204030204" pitchFamily="34" charset="0"/>
                <a:ea typeface="+mn-ea"/>
                <a:cs typeface="Calibri" panose="020F0502020204030204" pitchFamily="34" charset="0"/>
              </a:rPr>
              <a:t>???</a:t>
            </a:r>
            <a:endParaRPr lang="vi-VN" altLang="en-US" sz="3000" b="1" kern="1200" dirty="0">
              <a:latin typeface="Calibri" panose="020F0502020204030204" pitchFamily="34" charset="0"/>
              <a:ea typeface="+mn-ea"/>
              <a:cs typeface="Calibri" panose="020F0502020204030204" pitchFamily="34" charset="0"/>
            </a:endParaRPr>
          </a:p>
          <a:p>
            <a:pPr algn="ctr" defTabSz="685800">
              <a:lnSpc>
                <a:spcPct val="150000"/>
              </a:lnSpc>
              <a:buClrTx/>
              <a:defRPr/>
            </a:pPr>
            <a:endParaRPr lang="vi-VN" altLang="en-US" sz="3000" b="1" kern="1200" dirty="0">
              <a:latin typeface="Calibri" panose="020F0502020204030204" pitchFamily="34" charset="0"/>
              <a:ea typeface="+mn-ea"/>
              <a:cs typeface="Calibri" panose="020F0502020204030204" pitchFamily="34" charset="0"/>
              <a:sym typeface="+mn-ea"/>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fade">
                                      <p:cBhvr>
                                        <p:cTn id="7" dur="1000"/>
                                        <p:tgtEl>
                                          <p:spTgt spid="11"/>
                                        </p:tgtEl>
                                      </p:cBhvr>
                                    </p:animEffect>
                                    <p:anim calcmode="lin" valueType="num">
                                      <p:cBhvr>
                                        <p:cTn id="8" dur="1000" fill="hold"/>
                                        <p:tgtEl>
                                          <p:spTgt spid="11"/>
                                        </p:tgtEl>
                                        <p:attrNameLst>
                                          <p:attrName>ppt_x</p:attrName>
                                        </p:attrNameLst>
                                      </p:cBhvr>
                                      <p:tavLst>
                                        <p:tav tm="0">
                                          <p:val>
                                            <p:strVal val="#ppt_x"/>
                                          </p:val>
                                        </p:tav>
                                        <p:tav tm="100000">
                                          <p:val>
                                            <p:strVal val="#ppt_x"/>
                                          </p:val>
                                        </p:tav>
                                      </p:tavLst>
                                    </p:anim>
                                    <p:anim calcmode="lin" valueType="num">
                                      <p:cBhvr>
                                        <p:cTn id="9" dur="1000" fill="hold"/>
                                        <p:tgtEl>
                                          <p:spTgt spid="11"/>
                                        </p:tgtEl>
                                        <p:attrNameLst>
                                          <p:attrName>ppt_y</p:attrName>
                                        </p:attrNameLst>
                                      </p:cBhvr>
                                      <p:tavLst>
                                        <p:tav tm="0">
                                          <p:val>
                                            <p:strVal val="#ppt_y+.1"/>
                                          </p:val>
                                        </p:tav>
                                        <p:tav tm="100000">
                                          <p:val>
                                            <p:strVal val="#ppt_y"/>
                                          </p:val>
                                        </p:tav>
                                      </p:tavLst>
                                    </p:anim>
                                  </p:childTnLst>
                                </p:cTn>
                              </p:par>
                              <p:par>
                                <p:cTn id="10" presetID="42" presetClass="entr" presetSubtype="0" fill="hold" nodeType="withEffect">
                                  <p:stCondLst>
                                    <p:cond delay="0"/>
                                  </p:stCondLst>
                                  <p:childTnLst>
                                    <p:set>
                                      <p:cBhvr>
                                        <p:cTn id="11" dur="1" fill="hold">
                                          <p:stCondLst>
                                            <p:cond delay="0"/>
                                          </p:stCondLst>
                                        </p:cTn>
                                        <p:tgtEl>
                                          <p:spTgt spid="8"/>
                                        </p:tgtEl>
                                        <p:attrNameLst>
                                          <p:attrName>style.visibility</p:attrName>
                                        </p:attrNameLst>
                                      </p:cBhvr>
                                      <p:to>
                                        <p:strVal val="visible"/>
                                      </p:to>
                                    </p:set>
                                    <p:animEffect transition="in" filter="fade">
                                      <p:cBhvr>
                                        <p:cTn id="12" dur="1000"/>
                                        <p:tgtEl>
                                          <p:spTgt spid="8"/>
                                        </p:tgtEl>
                                      </p:cBhvr>
                                    </p:animEffect>
                                    <p:anim calcmode="lin" valueType="num">
                                      <p:cBhvr>
                                        <p:cTn id="13" dur="1000" fill="hold"/>
                                        <p:tgtEl>
                                          <p:spTgt spid="8"/>
                                        </p:tgtEl>
                                        <p:attrNameLst>
                                          <p:attrName>ppt_x</p:attrName>
                                        </p:attrNameLst>
                                      </p:cBhvr>
                                      <p:tavLst>
                                        <p:tav tm="0">
                                          <p:val>
                                            <p:strVal val="#ppt_x"/>
                                          </p:val>
                                        </p:tav>
                                        <p:tav tm="100000">
                                          <p:val>
                                            <p:strVal val="#ppt_x"/>
                                          </p:val>
                                        </p:tav>
                                      </p:tavLst>
                                    </p:anim>
                                    <p:anim calcmode="lin" valueType="num">
                                      <p:cBhvr>
                                        <p:cTn id="14" dur="1000" fill="hold"/>
                                        <p:tgtEl>
                                          <p:spTgt spid="8"/>
                                        </p:tgtEl>
                                        <p:attrNameLst>
                                          <p:attrName>ppt_y</p:attrName>
                                        </p:attrNameLst>
                                      </p:cBhvr>
                                      <p:tavLst>
                                        <p:tav tm="0">
                                          <p:val>
                                            <p:strVal val="#ppt_y+.1"/>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2" presetClass="entr" presetSubtype="8" fill="hold" grpId="0" nodeType="clickEffect">
                                  <p:stCondLst>
                                    <p:cond delay="0"/>
                                  </p:stCondLst>
                                  <p:iterate type="lt">
                                    <p:tmPct val="6000"/>
                                  </p:iterate>
                                  <p:childTnLst>
                                    <p:set>
                                      <p:cBhvr>
                                        <p:cTn id="18" dur="1" fill="hold">
                                          <p:stCondLst>
                                            <p:cond delay="0"/>
                                          </p:stCondLst>
                                        </p:cTn>
                                        <p:tgtEl>
                                          <p:spTgt spid="67"/>
                                        </p:tgtEl>
                                        <p:attrNameLst>
                                          <p:attrName>style.visibility</p:attrName>
                                        </p:attrNameLst>
                                      </p:cBhvr>
                                      <p:to>
                                        <p:strVal val="visible"/>
                                      </p:to>
                                    </p:set>
                                    <p:animEffect transition="in" filter="wipe(left)">
                                      <p:cBhvr>
                                        <p:cTn id="19" dur="500"/>
                                        <p:tgtEl>
                                          <p:spTgt spid="6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7" grpId="0"/>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1927"/>
        <p:cNvGrpSpPr/>
        <p:nvPr/>
      </p:nvGrpSpPr>
      <p:grpSpPr>
        <a:xfrm>
          <a:off x="0" y="0"/>
          <a:ext cx="0" cy="0"/>
          <a:chOff x="0" y="0"/>
          <a:chExt cx="0" cy="0"/>
        </a:xfrm>
      </p:grpSpPr>
      <p:sp>
        <p:nvSpPr>
          <p:cNvPr id="1929" name="Google Shape;1929;p37"/>
          <p:cNvSpPr txBox="1">
            <a:spLocks noGrp="1"/>
          </p:cNvSpPr>
          <p:nvPr>
            <p:ph type="title"/>
          </p:nvPr>
        </p:nvSpPr>
        <p:spPr>
          <a:xfrm>
            <a:off x="720000" y="241839"/>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3200" dirty="0"/>
              <a:t>NỘI DUNG BÀI HỌC</a:t>
            </a:r>
            <a:endParaRPr sz="3200" dirty="0"/>
          </a:p>
        </p:txBody>
      </p:sp>
      <p:sp>
        <p:nvSpPr>
          <p:cNvPr id="1934" name="Google Shape;1934;p37"/>
          <p:cNvSpPr txBox="1">
            <a:spLocks noGrp="1"/>
          </p:cNvSpPr>
          <p:nvPr>
            <p:ph type="subTitle" idx="1"/>
          </p:nvPr>
        </p:nvSpPr>
        <p:spPr>
          <a:xfrm>
            <a:off x="97924" y="1852018"/>
            <a:ext cx="2880002" cy="1282906"/>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US" sz="2800" dirty="0" err="1"/>
              <a:t>Công</a:t>
            </a:r>
            <a:r>
              <a:rPr lang="en-US" sz="2800" dirty="0"/>
              <a:t> </a:t>
            </a:r>
            <a:r>
              <a:rPr lang="en-US" sz="2800" dirty="0" err="1"/>
              <a:t>Thức</a:t>
            </a:r>
            <a:r>
              <a:rPr lang="en-US" sz="2800" dirty="0"/>
              <a:t> </a:t>
            </a:r>
            <a:r>
              <a:rPr lang="en-US" sz="2800" dirty="0" err="1"/>
              <a:t>Và</a:t>
            </a:r>
            <a:r>
              <a:rPr lang="en-US" sz="2800" dirty="0"/>
              <a:t> </a:t>
            </a:r>
            <a:r>
              <a:rPr lang="en-US" sz="2800" dirty="0" err="1"/>
              <a:t>Đặc</a:t>
            </a:r>
            <a:r>
              <a:rPr lang="en-US" sz="2800" dirty="0"/>
              <a:t> </a:t>
            </a:r>
            <a:r>
              <a:rPr lang="en-US" sz="2800" dirty="0" err="1"/>
              <a:t>Điểm</a:t>
            </a:r>
            <a:r>
              <a:rPr lang="en-US" sz="2800" dirty="0"/>
              <a:t> </a:t>
            </a:r>
            <a:r>
              <a:rPr lang="en-US" sz="2800" dirty="0" err="1"/>
              <a:t>Cấu</a:t>
            </a:r>
            <a:r>
              <a:rPr lang="en-US" sz="2800" dirty="0"/>
              <a:t> </a:t>
            </a:r>
            <a:r>
              <a:rPr lang="en-US" sz="2800" dirty="0" err="1"/>
              <a:t>Tạo</a:t>
            </a:r>
            <a:endParaRPr lang="en-US" sz="2800" dirty="0"/>
          </a:p>
        </p:txBody>
      </p:sp>
      <p:sp>
        <p:nvSpPr>
          <p:cNvPr id="1935" name="Google Shape;1935;p37"/>
          <p:cNvSpPr txBox="1">
            <a:spLocks noGrp="1"/>
          </p:cNvSpPr>
          <p:nvPr>
            <p:ph type="subTitle" idx="6"/>
          </p:nvPr>
        </p:nvSpPr>
        <p:spPr>
          <a:xfrm>
            <a:off x="3419270" y="2038666"/>
            <a:ext cx="2534993" cy="766500"/>
          </a:xfrm>
          <a:prstGeom prst="rect">
            <a:avLst/>
          </a:prstGeom>
          <a:noFill/>
          <a:ln>
            <a:noFill/>
          </a:ln>
        </p:spPr>
        <p:txBody>
          <a:bodyPr spcFirstLastPara="1" wrap="square" lIns="91425" tIns="91425" rIns="91425" bIns="91425" anchor="b" anchorCtr="0">
            <a:noAutofit/>
          </a:bodyPr>
          <a:lstStyle/>
          <a:p>
            <a:pPr marL="0" indent="0" algn="ctr"/>
            <a:r>
              <a:rPr lang="en" sz="2800" dirty="0"/>
              <a:t>Tính chất vật lí</a:t>
            </a:r>
            <a:endParaRPr sz="2800" dirty="0"/>
          </a:p>
        </p:txBody>
      </p:sp>
      <p:sp>
        <p:nvSpPr>
          <p:cNvPr id="1936" name="Google Shape;1936;p37"/>
          <p:cNvSpPr txBox="1">
            <a:spLocks noGrp="1"/>
          </p:cNvSpPr>
          <p:nvPr>
            <p:ph type="subTitle" idx="7"/>
          </p:nvPr>
        </p:nvSpPr>
        <p:spPr>
          <a:xfrm>
            <a:off x="6294902" y="2014981"/>
            <a:ext cx="2880002" cy="766500"/>
          </a:xfrm>
          <a:prstGeom prst="rect">
            <a:avLst/>
          </a:prstGeom>
          <a:noFill/>
          <a:ln>
            <a:noFill/>
          </a:ln>
        </p:spPr>
        <p:txBody>
          <a:bodyPr spcFirstLastPara="1" wrap="square" lIns="91425" tIns="91425" rIns="91425" bIns="91425" anchor="b" anchorCtr="0">
            <a:noAutofit/>
          </a:bodyPr>
          <a:lstStyle/>
          <a:p>
            <a:pPr marL="0" indent="0" algn="ctr"/>
            <a:r>
              <a:rPr lang="en-US" sz="2800" dirty="0" err="1"/>
              <a:t>Tính</a:t>
            </a:r>
            <a:r>
              <a:rPr lang="en-US" sz="2800" dirty="0"/>
              <a:t> </a:t>
            </a:r>
            <a:r>
              <a:rPr lang="en-US" sz="2800" dirty="0" err="1"/>
              <a:t>chất</a:t>
            </a:r>
            <a:r>
              <a:rPr lang="en-US" sz="2800" dirty="0"/>
              <a:t> </a:t>
            </a:r>
            <a:r>
              <a:rPr lang="en-US" sz="2800" dirty="0" err="1"/>
              <a:t>hóa</a:t>
            </a:r>
            <a:r>
              <a:rPr lang="en-US" sz="2800" dirty="0"/>
              <a:t> </a:t>
            </a:r>
            <a:r>
              <a:rPr lang="en-US" sz="2800" dirty="0" err="1"/>
              <a:t>học</a:t>
            </a:r>
            <a:endParaRPr lang="en-US" sz="2800" dirty="0"/>
          </a:p>
        </p:txBody>
      </p:sp>
      <p:sp>
        <p:nvSpPr>
          <p:cNvPr id="1937" name="Google Shape;1937;p37"/>
          <p:cNvSpPr txBox="1">
            <a:spLocks noGrp="1"/>
          </p:cNvSpPr>
          <p:nvPr>
            <p:ph type="subTitle" idx="8"/>
          </p:nvPr>
        </p:nvSpPr>
        <p:spPr>
          <a:xfrm>
            <a:off x="1936051" y="4109309"/>
            <a:ext cx="2305500" cy="766500"/>
          </a:xfrm>
          <a:prstGeom prst="rect">
            <a:avLst/>
          </a:prstGeom>
          <a:noFill/>
          <a:ln>
            <a:noFill/>
          </a:ln>
        </p:spPr>
        <p:txBody>
          <a:bodyPr spcFirstLastPara="1" wrap="square" lIns="91425" tIns="91425" rIns="91425" bIns="91425" anchor="b" anchorCtr="0">
            <a:noAutofit/>
          </a:bodyPr>
          <a:lstStyle/>
          <a:p>
            <a:pPr marL="0" indent="0" algn="ctr"/>
            <a:r>
              <a:rPr lang="en" sz="2800" dirty="0"/>
              <a:t>Điều chế</a:t>
            </a:r>
            <a:endParaRPr sz="2800" dirty="0"/>
          </a:p>
        </p:txBody>
      </p:sp>
      <p:grpSp>
        <p:nvGrpSpPr>
          <p:cNvPr id="2" name="Group 1">
            <a:extLst>
              <a:ext uri="{FF2B5EF4-FFF2-40B4-BE49-F238E27FC236}">
                <a16:creationId xmlns:a16="http://schemas.microsoft.com/office/drawing/2014/main" id="{B12609E2-18AC-F250-8873-AD6A4FEBD585}"/>
              </a:ext>
            </a:extLst>
          </p:cNvPr>
          <p:cNvGrpSpPr/>
          <p:nvPr/>
        </p:nvGrpSpPr>
        <p:grpSpPr>
          <a:xfrm>
            <a:off x="7082126" y="3210652"/>
            <a:ext cx="2092778" cy="1932848"/>
            <a:chOff x="5689875" y="1399175"/>
            <a:chExt cx="2840031" cy="2622996"/>
          </a:xfrm>
        </p:grpSpPr>
        <p:sp>
          <p:nvSpPr>
            <p:cNvPr id="1928" name="Google Shape;1928;p37"/>
            <p:cNvSpPr/>
            <p:nvPr/>
          </p:nvSpPr>
          <p:spPr>
            <a:xfrm>
              <a:off x="5689875" y="3895225"/>
              <a:ext cx="2840031" cy="126946"/>
            </a:xfrm>
            <a:custGeom>
              <a:avLst/>
              <a:gdLst/>
              <a:ahLst/>
              <a:cxnLst/>
              <a:rect l="l" t="t" r="r" b="b"/>
              <a:pathLst>
                <a:path w="137782" h="5526" extrusionOk="0">
                  <a:moveTo>
                    <a:pt x="68737" y="1"/>
                  </a:moveTo>
                  <a:cubicBezTo>
                    <a:pt x="56377" y="1"/>
                    <a:pt x="44044" y="8"/>
                    <a:pt x="34408" y="39"/>
                  </a:cubicBezTo>
                  <a:cubicBezTo>
                    <a:pt x="22980" y="130"/>
                    <a:pt x="11399" y="39"/>
                    <a:pt x="0" y="251"/>
                  </a:cubicBezTo>
                  <a:lnTo>
                    <a:pt x="0" y="5388"/>
                  </a:lnTo>
                  <a:lnTo>
                    <a:pt x="31" y="312"/>
                  </a:lnTo>
                  <a:lnTo>
                    <a:pt x="31" y="312"/>
                  </a:lnTo>
                  <a:cubicBezTo>
                    <a:pt x="24620" y="449"/>
                    <a:pt x="51822" y="517"/>
                    <a:pt x="77794" y="517"/>
                  </a:cubicBezTo>
                  <a:cubicBezTo>
                    <a:pt x="86455" y="517"/>
                    <a:pt x="94979" y="510"/>
                    <a:pt x="103224" y="495"/>
                  </a:cubicBezTo>
                  <a:cubicBezTo>
                    <a:pt x="103202" y="478"/>
                    <a:pt x="104369" y="472"/>
                    <a:pt x="106285" y="472"/>
                  </a:cubicBezTo>
                  <a:cubicBezTo>
                    <a:pt x="109837" y="472"/>
                    <a:pt x="115964" y="491"/>
                    <a:pt x="121860" y="491"/>
                  </a:cubicBezTo>
                  <a:cubicBezTo>
                    <a:pt x="129815" y="491"/>
                    <a:pt x="137349" y="457"/>
                    <a:pt x="137571" y="297"/>
                  </a:cubicBezTo>
                  <a:lnTo>
                    <a:pt x="137571" y="297"/>
                  </a:lnTo>
                  <a:lnTo>
                    <a:pt x="137571" y="5388"/>
                  </a:lnTo>
                  <a:cubicBezTo>
                    <a:pt x="116722" y="5271"/>
                    <a:pt x="94055" y="5217"/>
                    <a:pt x="71282" y="5217"/>
                  </a:cubicBezTo>
                  <a:cubicBezTo>
                    <a:pt x="46944" y="5217"/>
                    <a:pt x="22487" y="5278"/>
                    <a:pt x="0" y="5388"/>
                  </a:cubicBezTo>
                  <a:cubicBezTo>
                    <a:pt x="15123" y="5493"/>
                    <a:pt x="31017" y="5526"/>
                    <a:pt x="47149" y="5526"/>
                  </a:cubicBezTo>
                  <a:cubicBezTo>
                    <a:pt x="73249" y="5526"/>
                    <a:pt x="99969" y="5441"/>
                    <a:pt x="125034" y="5441"/>
                  </a:cubicBezTo>
                  <a:cubicBezTo>
                    <a:pt x="129316" y="5441"/>
                    <a:pt x="133550" y="5443"/>
                    <a:pt x="137723" y="5449"/>
                  </a:cubicBezTo>
                  <a:lnTo>
                    <a:pt x="137723" y="5327"/>
                  </a:lnTo>
                  <a:lnTo>
                    <a:pt x="137723" y="251"/>
                  </a:lnTo>
                  <a:cubicBezTo>
                    <a:pt x="137781" y="64"/>
                    <a:pt x="130030" y="27"/>
                    <a:pt x="121862" y="27"/>
                  </a:cubicBezTo>
                  <a:cubicBezTo>
                    <a:pt x="116566" y="27"/>
                    <a:pt x="111096" y="42"/>
                    <a:pt x="107463" y="42"/>
                  </a:cubicBezTo>
                  <a:cubicBezTo>
                    <a:pt x="104894" y="42"/>
                    <a:pt x="103244" y="35"/>
                    <a:pt x="103224" y="8"/>
                  </a:cubicBezTo>
                  <a:cubicBezTo>
                    <a:pt x="93482" y="8"/>
                    <a:pt x="81096" y="1"/>
                    <a:pt x="6873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38" name="Google Shape;1938;p37"/>
            <p:cNvGrpSpPr/>
            <p:nvPr/>
          </p:nvGrpSpPr>
          <p:grpSpPr>
            <a:xfrm>
              <a:off x="5795433" y="1399175"/>
              <a:ext cx="2628921" cy="2505210"/>
              <a:chOff x="6297759" y="2030417"/>
              <a:chExt cx="2126271" cy="2026213"/>
            </a:xfrm>
          </p:grpSpPr>
          <p:sp>
            <p:nvSpPr>
              <p:cNvPr id="1939" name="Google Shape;1939;p37"/>
              <p:cNvSpPr/>
              <p:nvPr/>
            </p:nvSpPr>
            <p:spPr>
              <a:xfrm>
                <a:off x="7179274" y="2375587"/>
                <a:ext cx="240673" cy="467807"/>
              </a:xfrm>
              <a:custGeom>
                <a:avLst/>
                <a:gdLst/>
                <a:ahLst/>
                <a:cxnLst/>
                <a:rect l="l" t="t" r="r" b="b"/>
                <a:pathLst>
                  <a:path w="6506" h="12646" extrusionOk="0">
                    <a:moveTo>
                      <a:pt x="4833" y="1"/>
                    </a:moveTo>
                    <a:cubicBezTo>
                      <a:pt x="4833" y="1"/>
                      <a:pt x="3921" y="4348"/>
                      <a:pt x="2371" y="5959"/>
                    </a:cubicBezTo>
                    <a:cubicBezTo>
                      <a:pt x="791" y="7539"/>
                      <a:pt x="0" y="9454"/>
                      <a:pt x="2098" y="11582"/>
                    </a:cubicBezTo>
                    <a:lnTo>
                      <a:pt x="6049" y="12646"/>
                    </a:lnTo>
                    <a:lnTo>
                      <a:pt x="6505" y="8755"/>
                    </a:lnTo>
                    <a:lnTo>
                      <a:pt x="5320" y="62"/>
                    </a:lnTo>
                    <a:lnTo>
                      <a:pt x="483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 name="Google Shape;1940;p37"/>
              <p:cNvSpPr/>
              <p:nvPr/>
            </p:nvSpPr>
            <p:spPr>
              <a:xfrm>
                <a:off x="7388388" y="2649955"/>
                <a:ext cx="232794" cy="305891"/>
              </a:xfrm>
              <a:custGeom>
                <a:avLst/>
                <a:gdLst/>
                <a:ahLst/>
                <a:cxnLst/>
                <a:rect l="l" t="t" r="r" b="b"/>
                <a:pathLst>
                  <a:path w="6293" h="8269" extrusionOk="0">
                    <a:moveTo>
                      <a:pt x="4651" y="0"/>
                    </a:moveTo>
                    <a:lnTo>
                      <a:pt x="822" y="1338"/>
                    </a:lnTo>
                    <a:lnTo>
                      <a:pt x="1" y="8268"/>
                    </a:lnTo>
                    <a:lnTo>
                      <a:pt x="6293" y="8268"/>
                    </a:lnTo>
                    <a:lnTo>
                      <a:pt x="4651" y="0"/>
                    </a:lnTo>
                    <a:close/>
                  </a:path>
                </a:pathLst>
              </a:custGeom>
              <a:solidFill>
                <a:srgbClr val="7C3F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 name="Google Shape;1941;p37"/>
              <p:cNvSpPr/>
              <p:nvPr/>
            </p:nvSpPr>
            <p:spPr>
              <a:xfrm>
                <a:off x="7413136" y="2649955"/>
                <a:ext cx="170942" cy="127106"/>
              </a:xfrm>
              <a:custGeom>
                <a:avLst/>
                <a:gdLst/>
                <a:ahLst/>
                <a:cxnLst/>
                <a:rect l="l" t="t" r="r" b="b"/>
                <a:pathLst>
                  <a:path w="4621" h="3436" extrusionOk="0">
                    <a:moveTo>
                      <a:pt x="3982" y="0"/>
                    </a:moveTo>
                    <a:lnTo>
                      <a:pt x="153" y="1338"/>
                    </a:lnTo>
                    <a:lnTo>
                      <a:pt x="1" y="2645"/>
                    </a:lnTo>
                    <a:lnTo>
                      <a:pt x="4621" y="3435"/>
                    </a:lnTo>
                    <a:lnTo>
                      <a:pt x="4621" y="3435"/>
                    </a:lnTo>
                    <a:lnTo>
                      <a:pt x="3982"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 name="Google Shape;1942;p37"/>
              <p:cNvSpPr/>
              <p:nvPr/>
            </p:nvSpPr>
            <p:spPr>
              <a:xfrm>
                <a:off x="7290582" y="2276671"/>
                <a:ext cx="395820" cy="422528"/>
              </a:xfrm>
              <a:custGeom>
                <a:avLst/>
                <a:gdLst/>
                <a:ahLst/>
                <a:cxnLst/>
                <a:rect l="l" t="t" r="r" b="b"/>
                <a:pathLst>
                  <a:path w="10700" h="11422" extrusionOk="0">
                    <a:moveTo>
                      <a:pt x="2949" y="0"/>
                    </a:moveTo>
                    <a:cubicBezTo>
                      <a:pt x="2949" y="0"/>
                      <a:pt x="1368" y="6383"/>
                      <a:pt x="1064" y="7629"/>
                    </a:cubicBezTo>
                    <a:cubicBezTo>
                      <a:pt x="760" y="8936"/>
                      <a:pt x="1" y="10699"/>
                      <a:pt x="2463" y="11307"/>
                    </a:cubicBezTo>
                    <a:cubicBezTo>
                      <a:pt x="2782" y="11384"/>
                      <a:pt x="3121" y="11421"/>
                      <a:pt x="3471" y="11421"/>
                    </a:cubicBezTo>
                    <a:cubicBezTo>
                      <a:pt x="5878" y="11421"/>
                      <a:pt x="8786" y="9665"/>
                      <a:pt x="9423" y="7143"/>
                    </a:cubicBezTo>
                    <a:cubicBezTo>
                      <a:pt x="10153" y="4256"/>
                      <a:pt x="10700" y="1945"/>
                      <a:pt x="10700" y="1945"/>
                    </a:cubicBezTo>
                    <a:lnTo>
                      <a:pt x="2949" y="0"/>
                    </a:lnTo>
                    <a:close/>
                  </a:path>
                </a:pathLst>
              </a:custGeom>
              <a:solidFill>
                <a:srgbClr val="7C3F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 name="Google Shape;1943;p37"/>
              <p:cNvSpPr/>
              <p:nvPr/>
            </p:nvSpPr>
            <p:spPr>
              <a:xfrm>
                <a:off x="7589661" y="2476797"/>
                <a:ext cx="129363" cy="129363"/>
              </a:xfrm>
              <a:custGeom>
                <a:avLst/>
                <a:gdLst/>
                <a:ahLst/>
                <a:cxnLst/>
                <a:rect l="l" t="t" r="r" b="b"/>
                <a:pathLst>
                  <a:path w="3497" h="3497" extrusionOk="0">
                    <a:moveTo>
                      <a:pt x="1764" y="1"/>
                    </a:moveTo>
                    <a:cubicBezTo>
                      <a:pt x="761" y="1"/>
                      <a:pt x="1" y="791"/>
                      <a:pt x="1" y="1733"/>
                    </a:cubicBezTo>
                    <a:cubicBezTo>
                      <a:pt x="1" y="2736"/>
                      <a:pt x="791" y="3496"/>
                      <a:pt x="1764" y="3496"/>
                    </a:cubicBezTo>
                    <a:cubicBezTo>
                      <a:pt x="2736" y="3496"/>
                      <a:pt x="3496" y="2675"/>
                      <a:pt x="3496" y="1733"/>
                    </a:cubicBezTo>
                    <a:cubicBezTo>
                      <a:pt x="3496" y="791"/>
                      <a:pt x="2706" y="31"/>
                      <a:pt x="1764" y="1"/>
                    </a:cubicBezTo>
                    <a:close/>
                  </a:path>
                </a:pathLst>
              </a:custGeom>
              <a:solidFill>
                <a:srgbClr val="7C3F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 name="Google Shape;1944;p37"/>
              <p:cNvSpPr/>
              <p:nvPr/>
            </p:nvSpPr>
            <p:spPr>
              <a:xfrm>
                <a:off x="7380546" y="2404256"/>
                <a:ext cx="89966" cy="173791"/>
              </a:xfrm>
              <a:custGeom>
                <a:avLst/>
                <a:gdLst/>
                <a:ahLst/>
                <a:cxnLst/>
                <a:rect l="l" t="t" r="r" b="b"/>
                <a:pathLst>
                  <a:path w="2432" h="4698" extrusionOk="0">
                    <a:moveTo>
                      <a:pt x="1855" y="1"/>
                    </a:moveTo>
                    <a:cubicBezTo>
                      <a:pt x="1475" y="1"/>
                      <a:pt x="1185" y="294"/>
                      <a:pt x="942" y="563"/>
                    </a:cubicBezTo>
                    <a:cubicBezTo>
                      <a:pt x="1125" y="442"/>
                      <a:pt x="1368" y="290"/>
                      <a:pt x="1611" y="199"/>
                    </a:cubicBezTo>
                    <a:cubicBezTo>
                      <a:pt x="1682" y="181"/>
                      <a:pt x="1750" y="171"/>
                      <a:pt x="1814" y="171"/>
                    </a:cubicBezTo>
                    <a:cubicBezTo>
                      <a:pt x="1970" y="171"/>
                      <a:pt x="2102" y="230"/>
                      <a:pt x="2189" y="381"/>
                    </a:cubicBezTo>
                    <a:cubicBezTo>
                      <a:pt x="2280" y="624"/>
                      <a:pt x="2189" y="898"/>
                      <a:pt x="2158" y="1111"/>
                    </a:cubicBezTo>
                    <a:cubicBezTo>
                      <a:pt x="1976" y="1870"/>
                      <a:pt x="1429" y="2509"/>
                      <a:pt x="1003" y="3177"/>
                    </a:cubicBezTo>
                    <a:cubicBezTo>
                      <a:pt x="699" y="3573"/>
                      <a:pt x="243" y="4272"/>
                      <a:pt x="0" y="4697"/>
                    </a:cubicBezTo>
                    <a:cubicBezTo>
                      <a:pt x="395" y="4576"/>
                      <a:pt x="851" y="4454"/>
                      <a:pt x="1277" y="4302"/>
                    </a:cubicBezTo>
                    <a:lnTo>
                      <a:pt x="1611" y="4180"/>
                    </a:lnTo>
                    <a:lnTo>
                      <a:pt x="1611" y="4150"/>
                    </a:lnTo>
                    <a:cubicBezTo>
                      <a:pt x="1220" y="4199"/>
                      <a:pt x="849" y="4267"/>
                      <a:pt x="466" y="4356"/>
                    </a:cubicBezTo>
                    <a:lnTo>
                      <a:pt x="466" y="4356"/>
                    </a:lnTo>
                    <a:cubicBezTo>
                      <a:pt x="1035" y="3564"/>
                      <a:pt x="1526" y="2702"/>
                      <a:pt x="1915" y="1840"/>
                    </a:cubicBezTo>
                    <a:cubicBezTo>
                      <a:pt x="2128" y="1414"/>
                      <a:pt x="2432" y="989"/>
                      <a:pt x="2432" y="503"/>
                    </a:cubicBezTo>
                    <a:cubicBezTo>
                      <a:pt x="2432" y="259"/>
                      <a:pt x="2249" y="77"/>
                      <a:pt x="2006" y="16"/>
                    </a:cubicBezTo>
                    <a:cubicBezTo>
                      <a:pt x="1954" y="6"/>
                      <a:pt x="1904" y="1"/>
                      <a:pt x="185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 name="Google Shape;1945;p37"/>
              <p:cNvSpPr/>
              <p:nvPr/>
            </p:nvSpPr>
            <p:spPr>
              <a:xfrm>
                <a:off x="7342297" y="2220074"/>
                <a:ext cx="843355" cy="735781"/>
              </a:xfrm>
              <a:custGeom>
                <a:avLst/>
                <a:gdLst/>
                <a:ahLst/>
                <a:cxnLst/>
                <a:rect l="l" t="t" r="r" b="b"/>
                <a:pathLst>
                  <a:path w="22798" h="19890" extrusionOk="0">
                    <a:moveTo>
                      <a:pt x="4888" y="0"/>
                    </a:moveTo>
                    <a:cubicBezTo>
                      <a:pt x="2739" y="0"/>
                      <a:pt x="805" y="1239"/>
                      <a:pt x="1" y="4114"/>
                    </a:cubicBezTo>
                    <a:lnTo>
                      <a:pt x="913" y="4266"/>
                    </a:lnTo>
                    <a:lnTo>
                      <a:pt x="2615" y="4570"/>
                    </a:lnTo>
                    <a:cubicBezTo>
                      <a:pt x="2615" y="4570"/>
                      <a:pt x="2828" y="3050"/>
                      <a:pt x="3679" y="2412"/>
                    </a:cubicBezTo>
                    <a:lnTo>
                      <a:pt x="3679" y="2412"/>
                    </a:lnTo>
                    <a:cubicBezTo>
                      <a:pt x="3679" y="2412"/>
                      <a:pt x="3375" y="3688"/>
                      <a:pt x="4408" y="5299"/>
                    </a:cubicBezTo>
                    <a:lnTo>
                      <a:pt x="8451" y="6941"/>
                    </a:lnTo>
                    <a:lnTo>
                      <a:pt x="8481" y="6941"/>
                    </a:lnTo>
                    <a:cubicBezTo>
                      <a:pt x="9454" y="6941"/>
                      <a:pt x="10214" y="7731"/>
                      <a:pt x="10214" y="8673"/>
                    </a:cubicBezTo>
                    <a:cubicBezTo>
                      <a:pt x="10214" y="9676"/>
                      <a:pt x="9423" y="10436"/>
                      <a:pt x="8481" y="10436"/>
                    </a:cubicBezTo>
                    <a:cubicBezTo>
                      <a:pt x="8056" y="10436"/>
                      <a:pt x="7721" y="10284"/>
                      <a:pt x="7417" y="10041"/>
                    </a:cubicBezTo>
                    <a:cubicBezTo>
                      <a:pt x="6992" y="10618"/>
                      <a:pt x="6505" y="11135"/>
                      <a:pt x="5897" y="11591"/>
                    </a:cubicBezTo>
                    <a:lnTo>
                      <a:pt x="7144" y="17974"/>
                    </a:lnTo>
                    <a:lnTo>
                      <a:pt x="22190" y="19889"/>
                    </a:lnTo>
                    <a:cubicBezTo>
                      <a:pt x="22190" y="19889"/>
                      <a:pt x="22797" y="17305"/>
                      <a:pt x="21308" y="16242"/>
                    </a:cubicBezTo>
                    <a:cubicBezTo>
                      <a:pt x="20986" y="16016"/>
                      <a:pt x="20666" y="15937"/>
                      <a:pt x="20354" y="15937"/>
                    </a:cubicBezTo>
                    <a:cubicBezTo>
                      <a:pt x="19616" y="15937"/>
                      <a:pt x="18920" y="16381"/>
                      <a:pt x="18333" y="16381"/>
                    </a:cubicBezTo>
                    <a:cubicBezTo>
                      <a:pt x="17999" y="16381"/>
                      <a:pt x="17700" y="16237"/>
                      <a:pt x="17448" y="15786"/>
                    </a:cubicBezTo>
                    <a:cubicBezTo>
                      <a:pt x="16566" y="14175"/>
                      <a:pt x="18694" y="13354"/>
                      <a:pt x="17144" y="11621"/>
                    </a:cubicBezTo>
                    <a:cubicBezTo>
                      <a:pt x="15624" y="9919"/>
                      <a:pt x="11126" y="12047"/>
                      <a:pt x="10791" y="8673"/>
                    </a:cubicBezTo>
                    <a:cubicBezTo>
                      <a:pt x="10457" y="5299"/>
                      <a:pt x="11490" y="2716"/>
                      <a:pt x="8238" y="922"/>
                    </a:cubicBezTo>
                    <a:cubicBezTo>
                      <a:pt x="7147" y="325"/>
                      <a:pt x="5989" y="0"/>
                      <a:pt x="488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 name="Google Shape;1946;p37"/>
              <p:cNvSpPr/>
              <p:nvPr/>
            </p:nvSpPr>
            <p:spPr>
              <a:xfrm>
                <a:off x="7695346" y="2232799"/>
                <a:ext cx="187848" cy="188958"/>
              </a:xfrm>
              <a:custGeom>
                <a:avLst/>
                <a:gdLst/>
                <a:ahLst/>
                <a:cxnLst/>
                <a:rect l="l" t="t" r="r" b="b"/>
                <a:pathLst>
                  <a:path w="5078" h="5108" extrusionOk="0">
                    <a:moveTo>
                      <a:pt x="2554" y="1"/>
                    </a:moveTo>
                    <a:cubicBezTo>
                      <a:pt x="1126" y="1"/>
                      <a:pt x="1" y="1156"/>
                      <a:pt x="1" y="2554"/>
                    </a:cubicBezTo>
                    <a:cubicBezTo>
                      <a:pt x="1" y="3952"/>
                      <a:pt x="1126" y="5107"/>
                      <a:pt x="2554" y="5107"/>
                    </a:cubicBezTo>
                    <a:cubicBezTo>
                      <a:pt x="3952" y="5107"/>
                      <a:pt x="5077" y="3952"/>
                      <a:pt x="5077" y="2554"/>
                    </a:cubicBezTo>
                    <a:cubicBezTo>
                      <a:pt x="5077" y="1156"/>
                      <a:pt x="3983" y="1"/>
                      <a:pt x="255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 name="Google Shape;1947;p37"/>
              <p:cNvSpPr/>
              <p:nvPr/>
            </p:nvSpPr>
            <p:spPr>
              <a:xfrm>
                <a:off x="7735852" y="2405957"/>
                <a:ext cx="107981" cy="49274"/>
              </a:xfrm>
              <a:custGeom>
                <a:avLst/>
                <a:gdLst/>
                <a:ahLst/>
                <a:cxnLst/>
                <a:rect l="l" t="t" r="r" b="b"/>
                <a:pathLst>
                  <a:path w="2919" h="1332" extrusionOk="0">
                    <a:moveTo>
                      <a:pt x="0" y="1"/>
                    </a:moveTo>
                    <a:lnTo>
                      <a:pt x="0" y="1"/>
                    </a:lnTo>
                    <a:cubicBezTo>
                      <a:pt x="122" y="274"/>
                      <a:pt x="304" y="487"/>
                      <a:pt x="487" y="639"/>
                    </a:cubicBezTo>
                    <a:cubicBezTo>
                      <a:pt x="904" y="1056"/>
                      <a:pt x="1452" y="1332"/>
                      <a:pt x="1989" y="1332"/>
                    </a:cubicBezTo>
                    <a:cubicBezTo>
                      <a:pt x="2313" y="1332"/>
                      <a:pt x="2633" y="1232"/>
                      <a:pt x="2918" y="1004"/>
                    </a:cubicBezTo>
                    <a:lnTo>
                      <a:pt x="2918" y="1004"/>
                    </a:lnTo>
                    <a:cubicBezTo>
                      <a:pt x="2625" y="1096"/>
                      <a:pt x="2341" y="1142"/>
                      <a:pt x="2069" y="1142"/>
                    </a:cubicBezTo>
                    <a:cubicBezTo>
                      <a:pt x="1269" y="1142"/>
                      <a:pt x="567" y="749"/>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 name="Google Shape;1948;p37"/>
              <p:cNvSpPr/>
              <p:nvPr/>
            </p:nvSpPr>
            <p:spPr>
              <a:xfrm>
                <a:off x="7699859" y="2217521"/>
                <a:ext cx="182188" cy="81679"/>
              </a:xfrm>
              <a:custGeom>
                <a:avLst/>
                <a:gdLst/>
                <a:ahLst/>
                <a:cxnLst/>
                <a:rect l="l" t="t" r="r" b="b"/>
                <a:pathLst>
                  <a:path w="4925" h="2208" extrusionOk="0">
                    <a:moveTo>
                      <a:pt x="3077" y="1"/>
                    </a:moveTo>
                    <a:cubicBezTo>
                      <a:pt x="2893" y="1"/>
                      <a:pt x="2708" y="31"/>
                      <a:pt x="2523" y="49"/>
                    </a:cubicBezTo>
                    <a:cubicBezTo>
                      <a:pt x="2219" y="79"/>
                      <a:pt x="1915" y="110"/>
                      <a:pt x="1612" y="201"/>
                    </a:cubicBezTo>
                    <a:cubicBezTo>
                      <a:pt x="700" y="383"/>
                      <a:pt x="1" y="1265"/>
                      <a:pt x="31" y="2207"/>
                    </a:cubicBezTo>
                    <a:cubicBezTo>
                      <a:pt x="153" y="1599"/>
                      <a:pt x="456" y="1082"/>
                      <a:pt x="912" y="687"/>
                    </a:cubicBezTo>
                    <a:cubicBezTo>
                      <a:pt x="1368" y="292"/>
                      <a:pt x="1915" y="79"/>
                      <a:pt x="2523" y="79"/>
                    </a:cubicBezTo>
                    <a:cubicBezTo>
                      <a:pt x="2557" y="78"/>
                      <a:pt x="2590" y="78"/>
                      <a:pt x="2622" y="78"/>
                    </a:cubicBezTo>
                    <a:cubicBezTo>
                      <a:pt x="3567" y="78"/>
                      <a:pt x="4149" y="505"/>
                      <a:pt x="4560" y="1386"/>
                    </a:cubicBezTo>
                    <a:cubicBezTo>
                      <a:pt x="4712" y="1630"/>
                      <a:pt x="4773" y="1934"/>
                      <a:pt x="4894" y="2207"/>
                    </a:cubicBezTo>
                    <a:lnTo>
                      <a:pt x="4925" y="2207"/>
                    </a:lnTo>
                    <a:cubicBezTo>
                      <a:pt x="4803" y="1326"/>
                      <a:pt x="4438" y="231"/>
                      <a:pt x="3435" y="49"/>
                    </a:cubicBezTo>
                    <a:cubicBezTo>
                      <a:pt x="3316" y="13"/>
                      <a:pt x="3197" y="1"/>
                      <a:pt x="307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 name="Google Shape;1949;p37"/>
              <p:cNvSpPr/>
              <p:nvPr/>
            </p:nvSpPr>
            <p:spPr>
              <a:xfrm>
                <a:off x="7458118" y="2309261"/>
                <a:ext cx="19162" cy="96735"/>
              </a:xfrm>
              <a:custGeom>
                <a:avLst/>
                <a:gdLst/>
                <a:ahLst/>
                <a:cxnLst/>
                <a:rect l="l" t="t" r="r" b="b"/>
                <a:pathLst>
                  <a:path w="518" h="2615" extrusionOk="0">
                    <a:moveTo>
                      <a:pt x="517" y="1"/>
                    </a:moveTo>
                    <a:lnTo>
                      <a:pt x="517" y="1"/>
                    </a:lnTo>
                    <a:cubicBezTo>
                      <a:pt x="365" y="183"/>
                      <a:pt x="244" y="365"/>
                      <a:pt x="183" y="609"/>
                    </a:cubicBezTo>
                    <a:cubicBezTo>
                      <a:pt x="31" y="943"/>
                      <a:pt x="0" y="1338"/>
                      <a:pt x="31" y="1672"/>
                    </a:cubicBezTo>
                    <a:cubicBezTo>
                      <a:pt x="61" y="2007"/>
                      <a:pt x="244" y="2341"/>
                      <a:pt x="517" y="2615"/>
                    </a:cubicBezTo>
                    <a:cubicBezTo>
                      <a:pt x="152" y="1703"/>
                      <a:pt x="0" y="913"/>
                      <a:pt x="51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 name="Google Shape;1950;p37"/>
              <p:cNvSpPr/>
              <p:nvPr/>
            </p:nvSpPr>
            <p:spPr>
              <a:xfrm>
                <a:off x="7734706" y="2466698"/>
                <a:ext cx="441949" cy="319689"/>
              </a:xfrm>
              <a:custGeom>
                <a:avLst/>
                <a:gdLst/>
                <a:ahLst/>
                <a:cxnLst/>
                <a:rect l="l" t="t" r="r" b="b"/>
                <a:pathLst>
                  <a:path w="11947" h="8642" extrusionOk="0">
                    <a:moveTo>
                      <a:pt x="31" y="0"/>
                    </a:moveTo>
                    <a:lnTo>
                      <a:pt x="31" y="0"/>
                    </a:lnTo>
                    <a:cubicBezTo>
                      <a:pt x="3" y="170"/>
                      <a:pt x="1" y="341"/>
                      <a:pt x="75" y="561"/>
                    </a:cubicBezTo>
                    <a:lnTo>
                      <a:pt x="75" y="561"/>
                    </a:lnTo>
                    <a:cubicBezTo>
                      <a:pt x="46" y="373"/>
                      <a:pt x="31" y="184"/>
                      <a:pt x="31" y="0"/>
                    </a:cubicBezTo>
                    <a:close/>
                    <a:moveTo>
                      <a:pt x="75" y="561"/>
                    </a:moveTo>
                    <a:cubicBezTo>
                      <a:pt x="85" y="621"/>
                      <a:pt x="95" y="681"/>
                      <a:pt x="108" y="740"/>
                    </a:cubicBezTo>
                    <a:lnTo>
                      <a:pt x="108" y="740"/>
                    </a:lnTo>
                    <a:cubicBezTo>
                      <a:pt x="102" y="696"/>
                      <a:pt x="96" y="652"/>
                      <a:pt x="92" y="608"/>
                    </a:cubicBezTo>
                    <a:cubicBezTo>
                      <a:pt x="86" y="592"/>
                      <a:pt x="80" y="576"/>
                      <a:pt x="75" y="561"/>
                    </a:cubicBezTo>
                    <a:close/>
                    <a:moveTo>
                      <a:pt x="108" y="740"/>
                    </a:moveTo>
                    <a:lnTo>
                      <a:pt x="108" y="740"/>
                    </a:lnTo>
                    <a:cubicBezTo>
                      <a:pt x="185" y="1304"/>
                      <a:pt x="394" y="1859"/>
                      <a:pt x="761" y="2310"/>
                    </a:cubicBezTo>
                    <a:cubicBezTo>
                      <a:pt x="1457" y="3247"/>
                      <a:pt x="2624" y="3477"/>
                      <a:pt x="3723" y="3477"/>
                    </a:cubicBezTo>
                    <a:cubicBezTo>
                      <a:pt x="3872" y="3477"/>
                      <a:pt x="4020" y="3472"/>
                      <a:pt x="4165" y="3465"/>
                    </a:cubicBezTo>
                    <a:cubicBezTo>
                      <a:pt x="4895" y="3420"/>
                      <a:pt x="5588" y="3245"/>
                      <a:pt x="6234" y="3245"/>
                    </a:cubicBezTo>
                    <a:cubicBezTo>
                      <a:pt x="6906" y="3245"/>
                      <a:pt x="7528" y="3435"/>
                      <a:pt x="8086" y="4164"/>
                    </a:cubicBezTo>
                    <a:cubicBezTo>
                      <a:pt x="8451" y="4620"/>
                      <a:pt x="8603" y="5228"/>
                      <a:pt x="8420" y="5806"/>
                    </a:cubicBezTo>
                    <a:cubicBezTo>
                      <a:pt x="8238" y="6505"/>
                      <a:pt x="7691" y="7052"/>
                      <a:pt x="7539" y="7781"/>
                    </a:cubicBezTo>
                    <a:cubicBezTo>
                      <a:pt x="7468" y="8275"/>
                      <a:pt x="7871" y="8641"/>
                      <a:pt x="8324" y="8641"/>
                    </a:cubicBezTo>
                    <a:cubicBezTo>
                      <a:pt x="8457" y="8641"/>
                      <a:pt x="8594" y="8610"/>
                      <a:pt x="8724" y="8541"/>
                    </a:cubicBezTo>
                    <a:cubicBezTo>
                      <a:pt x="9120" y="8359"/>
                      <a:pt x="9423" y="8116"/>
                      <a:pt x="9788" y="7933"/>
                    </a:cubicBezTo>
                    <a:cubicBezTo>
                      <a:pt x="10061" y="7776"/>
                      <a:pt x="10326" y="7706"/>
                      <a:pt x="10582" y="7706"/>
                    </a:cubicBezTo>
                    <a:cubicBezTo>
                      <a:pt x="11071" y="7706"/>
                      <a:pt x="11528" y="7960"/>
                      <a:pt x="11946" y="8359"/>
                    </a:cubicBezTo>
                    <a:cubicBezTo>
                      <a:pt x="11642" y="8055"/>
                      <a:pt x="11338" y="7781"/>
                      <a:pt x="10943" y="7660"/>
                    </a:cubicBezTo>
                    <a:cubicBezTo>
                      <a:pt x="10804" y="7618"/>
                      <a:pt x="10668" y="7599"/>
                      <a:pt x="10535" y="7599"/>
                    </a:cubicBezTo>
                    <a:cubicBezTo>
                      <a:pt x="9632" y="7599"/>
                      <a:pt x="8860" y="8438"/>
                      <a:pt x="8253" y="8438"/>
                    </a:cubicBezTo>
                    <a:cubicBezTo>
                      <a:pt x="8107" y="8438"/>
                      <a:pt x="7970" y="8389"/>
                      <a:pt x="7843" y="8268"/>
                    </a:cubicBezTo>
                    <a:cubicBezTo>
                      <a:pt x="7478" y="7933"/>
                      <a:pt x="7843" y="7417"/>
                      <a:pt x="8056" y="7021"/>
                    </a:cubicBezTo>
                    <a:cubicBezTo>
                      <a:pt x="8238" y="6687"/>
                      <a:pt x="8420" y="6292"/>
                      <a:pt x="8542" y="5897"/>
                    </a:cubicBezTo>
                    <a:cubicBezTo>
                      <a:pt x="8724" y="5289"/>
                      <a:pt x="8572" y="4559"/>
                      <a:pt x="8116" y="4103"/>
                    </a:cubicBezTo>
                    <a:cubicBezTo>
                      <a:pt x="7527" y="3358"/>
                      <a:pt x="6897" y="3176"/>
                      <a:pt x="6216" y="3176"/>
                    </a:cubicBezTo>
                    <a:cubicBezTo>
                      <a:pt x="5563" y="3176"/>
                      <a:pt x="4863" y="3344"/>
                      <a:pt x="4104" y="3344"/>
                    </a:cubicBezTo>
                    <a:cubicBezTo>
                      <a:pt x="3314" y="3344"/>
                      <a:pt x="2463" y="3252"/>
                      <a:pt x="1733" y="2948"/>
                    </a:cubicBezTo>
                    <a:cubicBezTo>
                      <a:pt x="845" y="2564"/>
                      <a:pt x="299" y="1669"/>
                      <a:pt x="108" y="74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 name="Google Shape;1951;p37"/>
              <p:cNvSpPr/>
              <p:nvPr/>
            </p:nvSpPr>
            <p:spPr>
              <a:xfrm>
                <a:off x="7602053" y="2401481"/>
                <a:ext cx="104578" cy="70841"/>
              </a:xfrm>
              <a:custGeom>
                <a:avLst/>
                <a:gdLst/>
                <a:ahLst/>
                <a:cxnLst/>
                <a:rect l="l" t="t" r="r" b="b"/>
                <a:pathLst>
                  <a:path w="2827" h="1915" extrusionOk="0">
                    <a:moveTo>
                      <a:pt x="2493" y="0"/>
                    </a:moveTo>
                    <a:lnTo>
                      <a:pt x="0" y="1611"/>
                    </a:lnTo>
                    <a:lnTo>
                      <a:pt x="1216" y="1915"/>
                    </a:lnTo>
                    <a:lnTo>
                      <a:pt x="2827" y="395"/>
                    </a:lnTo>
                    <a:lnTo>
                      <a:pt x="249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 name="Google Shape;1952;p37"/>
              <p:cNvSpPr/>
              <p:nvPr/>
            </p:nvSpPr>
            <p:spPr>
              <a:xfrm>
                <a:off x="7551448" y="2384613"/>
                <a:ext cx="103468" cy="71987"/>
              </a:xfrm>
              <a:custGeom>
                <a:avLst/>
                <a:gdLst/>
                <a:ahLst/>
                <a:cxnLst/>
                <a:rect l="l" t="t" r="r" b="b"/>
                <a:pathLst>
                  <a:path w="2797" h="1946" extrusionOk="0">
                    <a:moveTo>
                      <a:pt x="2432" y="0"/>
                    </a:moveTo>
                    <a:lnTo>
                      <a:pt x="0" y="1642"/>
                    </a:lnTo>
                    <a:lnTo>
                      <a:pt x="1186" y="1945"/>
                    </a:lnTo>
                    <a:lnTo>
                      <a:pt x="2797" y="426"/>
                    </a:lnTo>
                    <a:lnTo>
                      <a:pt x="243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 name="Google Shape;1953;p37"/>
              <p:cNvSpPr/>
              <p:nvPr/>
            </p:nvSpPr>
            <p:spPr>
              <a:xfrm>
                <a:off x="7269201" y="2365488"/>
                <a:ext cx="382354" cy="223805"/>
              </a:xfrm>
              <a:custGeom>
                <a:avLst/>
                <a:gdLst/>
                <a:ahLst/>
                <a:cxnLst/>
                <a:rect l="l" t="t" r="r" b="b"/>
                <a:pathLst>
                  <a:path w="10336" h="6050" extrusionOk="0">
                    <a:moveTo>
                      <a:pt x="548" y="0"/>
                    </a:moveTo>
                    <a:lnTo>
                      <a:pt x="123" y="2584"/>
                    </a:lnTo>
                    <a:cubicBezTo>
                      <a:pt x="1" y="3222"/>
                      <a:pt x="427" y="3861"/>
                      <a:pt x="1034" y="4013"/>
                    </a:cubicBezTo>
                    <a:lnTo>
                      <a:pt x="2220" y="4377"/>
                    </a:lnTo>
                    <a:cubicBezTo>
                      <a:pt x="2301" y="4406"/>
                      <a:pt x="2385" y="4420"/>
                      <a:pt x="2470" y="4420"/>
                    </a:cubicBezTo>
                    <a:cubicBezTo>
                      <a:pt x="3364" y="4420"/>
                      <a:pt x="4378" y="2949"/>
                      <a:pt x="4378" y="2949"/>
                    </a:cubicBezTo>
                    <a:cubicBezTo>
                      <a:pt x="4501" y="2825"/>
                      <a:pt x="4658" y="2768"/>
                      <a:pt x="4811" y="2768"/>
                    </a:cubicBezTo>
                    <a:cubicBezTo>
                      <a:pt x="5073" y="2768"/>
                      <a:pt x="5324" y="2935"/>
                      <a:pt x="5381" y="3222"/>
                    </a:cubicBezTo>
                    <a:cubicBezTo>
                      <a:pt x="5381" y="3222"/>
                      <a:pt x="5442" y="5350"/>
                      <a:pt x="6566" y="5654"/>
                    </a:cubicBezTo>
                    <a:lnTo>
                      <a:pt x="7752" y="5988"/>
                    </a:lnTo>
                    <a:cubicBezTo>
                      <a:pt x="7878" y="6030"/>
                      <a:pt x="8004" y="6050"/>
                      <a:pt x="8127" y="6050"/>
                    </a:cubicBezTo>
                    <a:cubicBezTo>
                      <a:pt x="8628" y="6050"/>
                      <a:pt x="9083" y="5728"/>
                      <a:pt x="9302" y="5289"/>
                    </a:cubicBezTo>
                    <a:lnTo>
                      <a:pt x="10336" y="2858"/>
                    </a:lnTo>
                    <a:lnTo>
                      <a:pt x="5472" y="1399"/>
                    </a:lnTo>
                    <a:lnTo>
                      <a:pt x="54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 name="Google Shape;1954;p37"/>
              <p:cNvSpPr/>
              <p:nvPr/>
            </p:nvSpPr>
            <p:spPr>
              <a:xfrm>
                <a:off x="6994870" y="2782645"/>
                <a:ext cx="741034" cy="1271728"/>
              </a:xfrm>
              <a:custGeom>
                <a:avLst/>
                <a:gdLst/>
                <a:ahLst/>
                <a:cxnLst/>
                <a:rect l="l" t="t" r="r" b="b"/>
                <a:pathLst>
                  <a:path w="20032" h="34378" extrusionOk="0">
                    <a:moveTo>
                      <a:pt x="9575" y="0"/>
                    </a:moveTo>
                    <a:lnTo>
                      <a:pt x="0" y="34378"/>
                    </a:lnTo>
                    <a:lnTo>
                      <a:pt x="20031" y="34378"/>
                    </a:lnTo>
                    <a:lnTo>
                      <a:pt x="19089" y="1064"/>
                    </a:lnTo>
                    <a:lnTo>
                      <a:pt x="16110" y="608"/>
                    </a:lnTo>
                    <a:cubicBezTo>
                      <a:pt x="16110" y="608"/>
                      <a:pt x="15903" y="2784"/>
                      <a:pt x="13911" y="2784"/>
                    </a:cubicBezTo>
                    <a:cubicBezTo>
                      <a:pt x="13745" y="2784"/>
                      <a:pt x="13566" y="2769"/>
                      <a:pt x="13375" y="2736"/>
                    </a:cubicBezTo>
                    <a:cubicBezTo>
                      <a:pt x="10912" y="2310"/>
                      <a:pt x="11186" y="0"/>
                      <a:pt x="111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 name="Google Shape;1955;p37"/>
              <p:cNvSpPr/>
              <p:nvPr/>
            </p:nvSpPr>
            <p:spPr>
              <a:xfrm>
                <a:off x="7343443" y="2782645"/>
                <a:ext cx="293794" cy="141459"/>
              </a:xfrm>
              <a:custGeom>
                <a:avLst/>
                <a:gdLst/>
                <a:ahLst/>
                <a:cxnLst/>
                <a:rect l="l" t="t" r="r" b="b"/>
                <a:pathLst>
                  <a:path w="7942" h="3824" extrusionOk="0">
                    <a:moveTo>
                      <a:pt x="821" y="0"/>
                    </a:moveTo>
                    <a:cubicBezTo>
                      <a:pt x="821" y="0"/>
                      <a:pt x="0" y="3465"/>
                      <a:pt x="3952" y="3800"/>
                    </a:cubicBezTo>
                    <a:cubicBezTo>
                      <a:pt x="4143" y="3816"/>
                      <a:pt x="4324" y="3823"/>
                      <a:pt x="4496" y="3823"/>
                    </a:cubicBezTo>
                    <a:cubicBezTo>
                      <a:pt x="7941" y="3823"/>
                      <a:pt x="7722" y="789"/>
                      <a:pt x="7751" y="760"/>
                    </a:cubicBezTo>
                    <a:lnTo>
                      <a:pt x="6687" y="608"/>
                    </a:lnTo>
                    <a:cubicBezTo>
                      <a:pt x="6687" y="608"/>
                      <a:pt x="6480" y="2784"/>
                      <a:pt x="4488" y="2784"/>
                    </a:cubicBezTo>
                    <a:cubicBezTo>
                      <a:pt x="4322" y="2784"/>
                      <a:pt x="4143" y="2769"/>
                      <a:pt x="3952" y="2736"/>
                    </a:cubicBezTo>
                    <a:cubicBezTo>
                      <a:pt x="1489" y="2310"/>
                      <a:pt x="1763" y="0"/>
                      <a:pt x="17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 name="Google Shape;1956;p37"/>
              <p:cNvSpPr/>
              <p:nvPr/>
            </p:nvSpPr>
            <p:spPr>
              <a:xfrm>
                <a:off x="7107325" y="3047987"/>
                <a:ext cx="680292" cy="161953"/>
              </a:xfrm>
              <a:custGeom>
                <a:avLst/>
                <a:gdLst/>
                <a:ahLst/>
                <a:cxnLst/>
                <a:rect l="l" t="t" r="r" b="b"/>
                <a:pathLst>
                  <a:path w="18390" h="4378" extrusionOk="0">
                    <a:moveTo>
                      <a:pt x="0" y="1"/>
                    </a:moveTo>
                    <a:lnTo>
                      <a:pt x="0" y="3162"/>
                    </a:lnTo>
                    <a:cubicBezTo>
                      <a:pt x="2340" y="3162"/>
                      <a:pt x="2340" y="4377"/>
                      <a:pt x="4620" y="4377"/>
                    </a:cubicBezTo>
                    <a:cubicBezTo>
                      <a:pt x="6930" y="4377"/>
                      <a:pt x="6930" y="3162"/>
                      <a:pt x="9210" y="3162"/>
                    </a:cubicBezTo>
                    <a:cubicBezTo>
                      <a:pt x="11520" y="3162"/>
                      <a:pt x="11490" y="4377"/>
                      <a:pt x="13800" y="4377"/>
                    </a:cubicBezTo>
                    <a:cubicBezTo>
                      <a:pt x="16110" y="4377"/>
                      <a:pt x="16110" y="3162"/>
                      <a:pt x="18389" y="3162"/>
                    </a:cubicBezTo>
                    <a:lnTo>
                      <a:pt x="18389" y="1"/>
                    </a:lnTo>
                    <a:cubicBezTo>
                      <a:pt x="16079" y="1"/>
                      <a:pt x="16110" y="1216"/>
                      <a:pt x="13800" y="1216"/>
                    </a:cubicBezTo>
                    <a:cubicBezTo>
                      <a:pt x="11490" y="1216"/>
                      <a:pt x="11490" y="1"/>
                      <a:pt x="9210" y="1"/>
                    </a:cubicBezTo>
                    <a:cubicBezTo>
                      <a:pt x="6900" y="1"/>
                      <a:pt x="6900" y="1216"/>
                      <a:pt x="4620" y="1216"/>
                    </a:cubicBezTo>
                    <a:cubicBezTo>
                      <a:pt x="2280" y="1216"/>
                      <a:pt x="228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 name="Google Shape;1957;p37"/>
              <p:cNvSpPr/>
              <p:nvPr/>
            </p:nvSpPr>
            <p:spPr>
              <a:xfrm>
                <a:off x="7107325" y="3416795"/>
                <a:ext cx="680292" cy="161953"/>
              </a:xfrm>
              <a:custGeom>
                <a:avLst/>
                <a:gdLst/>
                <a:ahLst/>
                <a:cxnLst/>
                <a:rect l="l" t="t" r="r" b="b"/>
                <a:pathLst>
                  <a:path w="18390" h="4378" extrusionOk="0">
                    <a:moveTo>
                      <a:pt x="0" y="0"/>
                    </a:moveTo>
                    <a:lnTo>
                      <a:pt x="0" y="3161"/>
                    </a:lnTo>
                    <a:cubicBezTo>
                      <a:pt x="2340" y="3161"/>
                      <a:pt x="2340" y="4377"/>
                      <a:pt x="4620" y="4377"/>
                    </a:cubicBezTo>
                    <a:cubicBezTo>
                      <a:pt x="6930" y="4377"/>
                      <a:pt x="6930" y="3161"/>
                      <a:pt x="9210" y="3161"/>
                    </a:cubicBezTo>
                    <a:cubicBezTo>
                      <a:pt x="11520" y="3161"/>
                      <a:pt x="11490" y="4377"/>
                      <a:pt x="13800" y="4377"/>
                    </a:cubicBezTo>
                    <a:cubicBezTo>
                      <a:pt x="16110" y="4377"/>
                      <a:pt x="16110" y="3161"/>
                      <a:pt x="18389" y="3161"/>
                    </a:cubicBezTo>
                    <a:lnTo>
                      <a:pt x="18389" y="0"/>
                    </a:lnTo>
                    <a:cubicBezTo>
                      <a:pt x="16079" y="0"/>
                      <a:pt x="16110" y="1216"/>
                      <a:pt x="13800" y="1216"/>
                    </a:cubicBezTo>
                    <a:cubicBezTo>
                      <a:pt x="11490" y="1216"/>
                      <a:pt x="11490" y="0"/>
                      <a:pt x="9210" y="0"/>
                    </a:cubicBezTo>
                    <a:cubicBezTo>
                      <a:pt x="6900" y="0"/>
                      <a:pt x="6900" y="1216"/>
                      <a:pt x="4620" y="1216"/>
                    </a:cubicBezTo>
                    <a:cubicBezTo>
                      <a:pt x="2280" y="1216"/>
                      <a:pt x="228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 name="Google Shape;1958;p37"/>
              <p:cNvSpPr/>
              <p:nvPr/>
            </p:nvSpPr>
            <p:spPr>
              <a:xfrm>
                <a:off x="6972379" y="3783346"/>
                <a:ext cx="815241" cy="161953"/>
              </a:xfrm>
              <a:custGeom>
                <a:avLst/>
                <a:gdLst/>
                <a:ahLst/>
                <a:cxnLst/>
                <a:rect l="l" t="t" r="r" b="b"/>
                <a:pathLst>
                  <a:path w="22038" h="4378" extrusionOk="0">
                    <a:moveTo>
                      <a:pt x="1" y="0"/>
                    </a:moveTo>
                    <a:lnTo>
                      <a:pt x="1" y="3161"/>
                    </a:lnTo>
                    <a:cubicBezTo>
                      <a:pt x="2797" y="3161"/>
                      <a:pt x="2797" y="4377"/>
                      <a:pt x="5533" y="4377"/>
                    </a:cubicBezTo>
                    <a:cubicBezTo>
                      <a:pt x="8299" y="4377"/>
                      <a:pt x="8299" y="3161"/>
                      <a:pt x="11034" y="3161"/>
                    </a:cubicBezTo>
                    <a:cubicBezTo>
                      <a:pt x="13800" y="3161"/>
                      <a:pt x="13770" y="4377"/>
                      <a:pt x="16536" y="4377"/>
                    </a:cubicBezTo>
                    <a:cubicBezTo>
                      <a:pt x="19302" y="4377"/>
                      <a:pt x="19302" y="3161"/>
                      <a:pt x="22037" y="3161"/>
                    </a:cubicBezTo>
                    <a:lnTo>
                      <a:pt x="22037" y="0"/>
                    </a:lnTo>
                    <a:cubicBezTo>
                      <a:pt x="19271" y="0"/>
                      <a:pt x="19302" y="1216"/>
                      <a:pt x="16536" y="1216"/>
                    </a:cubicBezTo>
                    <a:cubicBezTo>
                      <a:pt x="13770" y="1216"/>
                      <a:pt x="13770" y="0"/>
                      <a:pt x="11034" y="0"/>
                    </a:cubicBezTo>
                    <a:cubicBezTo>
                      <a:pt x="8238" y="0"/>
                      <a:pt x="8238" y="1216"/>
                      <a:pt x="5533" y="1216"/>
                    </a:cubicBezTo>
                    <a:cubicBezTo>
                      <a:pt x="2736" y="1216"/>
                      <a:pt x="2736" y="0"/>
                      <a:pt x="1" y="0"/>
                    </a:cubicBezTo>
                    <a:close/>
                  </a:path>
                </a:pathLst>
              </a:custGeom>
              <a:solidFill>
                <a:srgbClr val="F2D2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 name="Google Shape;1959;p37"/>
              <p:cNvSpPr/>
              <p:nvPr/>
            </p:nvSpPr>
            <p:spPr>
              <a:xfrm>
                <a:off x="7584038" y="2822004"/>
                <a:ext cx="752279" cy="1234625"/>
              </a:xfrm>
              <a:custGeom>
                <a:avLst/>
                <a:gdLst/>
                <a:ahLst/>
                <a:cxnLst/>
                <a:rect l="l" t="t" r="r" b="b"/>
                <a:pathLst>
                  <a:path w="20336" h="33375" extrusionOk="0">
                    <a:moveTo>
                      <a:pt x="3071" y="0"/>
                    </a:moveTo>
                    <a:lnTo>
                      <a:pt x="1" y="33374"/>
                    </a:lnTo>
                    <a:lnTo>
                      <a:pt x="20336" y="33374"/>
                    </a:lnTo>
                    <a:lnTo>
                      <a:pt x="13071" y="1398"/>
                    </a:lnTo>
                    <a:lnTo>
                      <a:pt x="307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 name="Google Shape;1960;p37"/>
              <p:cNvSpPr/>
              <p:nvPr/>
            </p:nvSpPr>
            <p:spPr>
              <a:xfrm>
                <a:off x="6524889" y="2757897"/>
                <a:ext cx="824230" cy="1298733"/>
              </a:xfrm>
              <a:custGeom>
                <a:avLst/>
                <a:gdLst/>
                <a:ahLst/>
                <a:cxnLst/>
                <a:rect l="l" t="t" r="r" b="b"/>
                <a:pathLst>
                  <a:path w="22281" h="35108" extrusionOk="0">
                    <a:moveTo>
                      <a:pt x="13465" y="0"/>
                    </a:moveTo>
                    <a:lnTo>
                      <a:pt x="0" y="35107"/>
                    </a:lnTo>
                    <a:lnTo>
                      <a:pt x="14772" y="35107"/>
                    </a:lnTo>
                    <a:lnTo>
                      <a:pt x="22280" y="669"/>
                    </a:lnTo>
                    <a:lnTo>
                      <a:pt x="1346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 name="Google Shape;1961;p37"/>
              <p:cNvSpPr/>
              <p:nvPr/>
            </p:nvSpPr>
            <p:spPr>
              <a:xfrm>
                <a:off x="7427748" y="2873718"/>
                <a:ext cx="996282" cy="1118801"/>
              </a:xfrm>
              <a:custGeom>
                <a:avLst/>
                <a:gdLst/>
                <a:ahLst/>
                <a:cxnLst/>
                <a:rect l="l" t="t" r="r" b="b"/>
                <a:pathLst>
                  <a:path w="26932" h="30244" extrusionOk="0">
                    <a:moveTo>
                      <a:pt x="17296" y="0"/>
                    </a:moveTo>
                    <a:lnTo>
                      <a:pt x="15959" y="16019"/>
                    </a:lnTo>
                    <a:lnTo>
                      <a:pt x="1" y="19423"/>
                    </a:lnTo>
                    <a:lnTo>
                      <a:pt x="1156" y="30244"/>
                    </a:lnTo>
                    <a:lnTo>
                      <a:pt x="23740" y="24681"/>
                    </a:lnTo>
                    <a:cubicBezTo>
                      <a:pt x="25746" y="24225"/>
                      <a:pt x="26931" y="22159"/>
                      <a:pt x="26384" y="20213"/>
                    </a:cubicBezTo>
                    <a:lnTo>
                      <a:pt x="21734" y="3800"/>
                    </a:lnTo>
                    <a:cubicBezTo>
                      <a:pt x="21187" y="1763"/>
                      <a:pt x="19424" y="274"/>
                      <a:pt x="1729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 name="Google Shape;1962;p37"/>
              <p:cNvSpPr/>
              <p:nvPr/>
            </p:nvSpPr>
            <p:spPr>
              <a:xfrm>
                <a:off x="6297759" y="2283404"/>
                <a:ext cx="724128" cy="1045741"/>
              </a:xfrm>
              <a:custGeom>
                <a:avLst/>
                <a:gdLst/>
                <a:ahLst/>
                <a:cxnLst/>
                <a:rect l="l" t="t" r="r" b="b"/>
                <a:pathLst>
                  <a:path w="19575" h="28269" extrusionOk="0">
                    <a:moveTo>
                      <a:pt x="6383" y="1"/>
                    </a:moveTo>
                    <a:lnTo>
                      <a:pt x="547" y="22584"/>
                    </a:lnTo>
                    <a:cubicBezTo>
                      <a:pt x="0" y="24560"/>
                      <a:pt x="1216" y="26536"/>
                      <a:pt x="3192" y="26992"/>
                    </a:cubicBezTo>
                    <a:lnTo>
                      <a:pt x="13648" y="28268"/>
                    </a:lnTo>
                    <a:lnTo>
                      <a:pt x="19575" y="12827"/>
                    </a:lnTo>
                    <a:lnTo>
                      <a:pt x="14073" y="12311"/>
                    </a:lnTo>
                    <a:lnTo>
                      <a:pt x="16475" y="4165"/>
                    </a:lnTo>
                    <a:lnTo>
                      <a:pt x="638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 name="Google Shape;1963;p37"/>
              <p:cNvSpPr/>
              <p:nvPr/>
            </p:nvSpPr>
            <p:spPr>
              <a:xfrm>
                <a:off x="6727271" y="2924323"/>
                <a:ext cx="231647" cy="404809"/>
              </a:xfrm>
              <a:custGeom>
                <a:avLst/>
                <a:gdLst/>
                <a:ahLst/>
                <a:cxnLst/>
                <a:rect l="l" t="t" r="r" b="b"/>
                <a:pathLst>
                  <a:path w="6262" h="10943" extrusionOk="0">
                    <a:moveTo>
                      <a:pt x="6262" y="0"/>
                    </a:moveTo>
                    <a:lnTo>
                      <a:pt x="0" y="10760"/>
                    </a:lnTo>
                    <a:lnTo>
                      <a:pt x="2067" y="10942"/>
                    </a:lnTo>
                    <a:lnTo>
                      <a:pt x="6262"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 name="Google Shape;1964;p37"/>
              <p:cNvSpPr/>
              <p:nvPr/>
            </p:nvSpPr>
            <p:spPr>
              <a:xfrm>
                <a:off x="7943857" y="3010884"/>
                <a:ext cx="112457" cy="470027"/>
              </a:xfrm>
              <a:custGeom>
                <a:avLst/>
                <a:gdLst/>
                <a:ahLst/>
                <a:cxnLst/>
                <a:rect l="l" t="t" r="r" b="b"/>
                <a:pathLst>
                  <a:path w="3040" h="12706" extrusionOk="0">
                    <a:moveTo>
                      <a:pt x="3040" y="0"/>
                    </a:moveTo>
                    <a:lnTo>
                      <a:pt x="0" y="12706"/>
                    </a:lnTo>
                    <a:lnTo>
                      <a:pt x="2007" y="12311"/>
                    </a:lnTo>
                    <a:lnTo>
                      <a:pt x="304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 name="Google Shape;1965;p37"/>
              <p:cNvSpPr/>
              <p:nvPr/>
            </p:nvSpPr>
            <p:spPr>
              <a:xfrm>
                <a:off x="7700969" y="2843348"/>
                <a:ext cx="146231" cy="689318"/>
              </a:xfrm>
              <a:custGeom>
                <a:avLst/>
                <a:gdLst/>
                <a:ahLst/>
                <a:cxnLst/>
                <a:rect l="l" t="t" r="r" b="b"/>
                <a:pathLst>
                  <a:path w="3953" h="18634" extrusionOk="0">
                    <a:moveTo>
                      <a:pt x="3922" y="1"/>
                    </a:moveTo>
                    <a:cubicBezTo>
                      <a:pt x="3679" y="639"/>
                      <a:pt x="3496" y="1247"/>
                      <a:pt x="3375" y="1885"/>
                    </a:cubicBezTo>
                    <a:cubicBezTo>
                      <a:pt x="2861" y="3820"/>
                      <a:pt x="2437" y="5725"/>
                      <a:pt x="1984" y="7630"/>
                    </a:cubicBezTo>
                    <a:lnTo>
                      <a:pt x="1984" y="7630"/>
                    </a:lnTo>
                    <a:cubicBezTo>
                      <a:pt x="1981" y="7630"/>
                      <a:pt x="1979" y="7630"/>
                      <a:pt x="1977" y="7630"/>
                    </a:cubicBezTo>
                    <a:lnTo>
                      <a:pt x="1977" y="7630"/>
                    </a:lnTo>
                    <a:lnTo>
                      <a:pt x="1983" y="7636"/>
                    </a:lnTo>
                    <a:lnTo>
                      <a:pt x="1983" y="7636"/>
                    </a:lnTo>
                    <a:cubicBezTo>
                      <a:pt x="1981" y="7644"/>
                      <a:pt x="1979" y="7652"/>
                      <a:pt x="1977" y="7660"/>
                    </a:cubicBezTo>
                    <a:lnTo>
                      <a:pt x="1977" y="7721"/>
                    </a:lnTo>
                    <a:cubicBezTo>
                      <a:pt x="2281" y="7721"/>
                      <a:pt x="2615" y="7751"/>
                      <a:pt x="2949" y="7751"/>
                    </a:cubicBezTo>
                    <a:cubicBezTo>
                      <a:pt x="3231" y="7751"/>
                      <a:pt x="3539" y="7778"/>
                      <a:pt x="3849" y="7781"/>
                    </a:cubicBezTo>
                    <a:lnTo>
                      <a:pt x="3849" y="7781"/>
                    </a:lnTo>
                    <a:cubicBezTo>
                      <a:pt x="3519" y="8624"/>
                      <a:pt x="3189" y="9525"/>
                      <a:pt x="2858" y="10426"/>
                    </a:cubicBezTo>
                    <a:cubicBezTo>
                      <a:pt x="1855" y="13131"/>
                      <a:pt x="882" y="15928"/>
                      <a:pt x="1" y="18633"/>
                    </a:cubicBezTo>
                    <a:lnTo>
                      <a:pt x="31" y="18633"/>
                    </a:lnTo>
                    <a:cubicBezTo>
                      <a:pt x="366" y="17782"/>
                      <a:pt x="730" y="16870"/>
                      <a:pt x="1065" y="15958"/>
                    </a:cubicBezTo>
                    <a:cubicBezTo>
                      <a:pt x="1369" y="15168"/>
                      <a:pt x="1794" y="14013"/>
                      <a:pt x="2037" y="13223"/>
                    </a:cubicBezTo>
                    <a:cubicBezTo>
                      <a:pt x="2737" y="11399"/>
                      <a:pt x="3344" y="9575"/>
                      <a:pt x="3952" y="7751"/>
                    </a:cubicBezTo>
                    <a:lnTo>
                      <a:pt x="3952" y="7721"/>
                    </a:lnTo>
                    <a:lnTo>
                      <a:pt x="3922" y="7721"/>
                    </a:lnTo>
                    <a:cubicBezTo>
                      <a:pt x="3267" y="7661"/>
                      <a:pt x="2641" y="7660"/>
                      <a:pt x="2015" y="7632"/>
                    </a:cubicBezTo>
                    <a:lnTo>
                      <a:pt x="2015" y="7632"/>
                    </a:lnTo>
                    <a:cubicBezTo>
                      <a:pt x="2711" y="5118"/>
                      <a:pt x="3377" y="2574"/>
                      <a:pt x="392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 name="Google Shape;1966;p37"/>
              <p:cNvSpPr/>
              <p:nvPr/>
            </p:nvSpPr>
            <p:spPr>
              <a:xfrm>
                <a:off x="7102812" y="2771399"/>
                <a:ext cx="105725" cy="807361"/>
              </a:xfrm>
              <a:custGeom>
                <a:avLst/>
                <a:gdLst/>
                <a:ahLst/>
                <a:cxnLst/>
                <a:rect l="l" t="t" r="r" b="b"/>
                <a:pathLst>
                  <a:path w="2858" h="21825" extrusionOk="0">
                    <a:moveTo>
                      <a:pt x="2858" y="0"/>
                    </a:moveTo>
                    <a:cubicBezTo>
                      <a:pt x="2797" y="608"/>
                      <a:pt x="2706" y="1246"/>
                      <a:pt x="2554" y="1915"/>
                    </a:cubicBezTo>
                    <a:cubicBezTo>
                      <a:pt x="2432" y="3131"/>
                      <a:pt x="2341" y="4377"/>
                      <a:pt x="2219" y="5623"/>
                    </a:cubicBezTo>
                    <a:cubicBezTo>
                      <a:pt x="2189" y="6222"/>
                      <a:pt x="2130" y="6849"/>
                      <a:pt x="2099" y="7449"/>
                    </a:cubicBezTo>
                    <a:lnTo>
                      <a:pt x="2099" y="7449"/>
                    </a:lnTo>
                    <a:cubicBezTo>
                      <a:pt x="1492" y="7478"/>
                      <a:pt x="599" y="7478"/>
                      <a:pt x="0" y="7478"/>
                    </a:cubicBezTo>
                    <a:cubicBezTo>
                      <a:pt x="487" y="11368"/>
                      <a:pt x="882" y="15289"/>
                      <a:pt x="1459" y="19149"/>
                    </a:cubicBezTo>
                    <a:cubicBezTo>
                      <a:pt x="1611" y="20001"/>
                      <a:pt x="1733" y="20973"/>
                      <a:pt x="1885" y="21824"/>
                    </a:cubicBezTo>
                    <a:lnTo>
                      <a:pt x="1915" y="21824"/>
                    </a:lnTo>
                    <a:cubicBezTo>
                      <a:pt x="1824" y="20943"/>
                      <a:pt x="1733" y="20001"/>
                      <a:pt x="1642" y="19119"/>
                    </a:cubicBezTo>
                    <a:cubicBezTo>
                      <a:pt x="1249" y="15249"/>
                      <a:pt x="675" y="11408"/>
                      <a:pt x="131" y="7538"/>
                    </a:cubicBezTo>
                    <a:lnTo>
                      <a:pt x="2250" y="7538"/>
                    </a:lnTo>
                    <a:cubicBezTo>
                      <a:pt x="2554" y="5015"/>
                      <a:pt x="2766" y="2523"/>
                      <a:pt x="285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 name="Google Shape;1967;p37"/>
              <p:cNvSpPr/>
              <p:nvPr/>
            </p:nvSpPr>
            <p:spPr>
              <a:xfrm>
                <a:off x="7632386" y="3466253"/>
                <a:ext cx="385721" cy="82123"/>
              </a:xfrm>
              <a:custGeom>
                <a:avLst/>
                <a:gdLst/>
                <a:ahLst/>
                <a:cxnLst/>
                <a:rect l="l" t="t" r="r" b="b"/>
                <a:pathLst>
                  <a:path w="10427" h="2220" extrusionOk="0">
                    <a:moveTo>
                      <a:pt x="10427" y="1"/>
                    </a:moveTo>
                    <a:cubicBezTo>
                      <a:pt x="7022" y="517"/>
                      <a:pt x="3375" y="1460"/>
                      <a:pt x="1" y="2220"/>
                    </a:cubicBezTo>
                    <a:cubicBezTo>
                      <a:pt x="1277" y="1976"/>
                      <a:pt x="3891" y="1460"/>
                      <a:pt x="5229" y="1186"/>
                    </a:cubicBezTo>
                    <a:cubicBezTo>
                      <a:pt x="6110" y="1034"/>
                      <a:pt x="6961" y="852"/>
                      <a:pt x="7843" y="669"/>
                    </a:cubicBezTo>
                    <a:cubicBezTo>
                      <a:pt x="8724" y="487"/>
                      <a:pt x="9575" y="244"/>
                      <a:pt x="10427" y="31"/>
                    </a:cubicBezTo>
                    <a:lnTo>
                      <a:pt x="10427" y="1"/>
                    </a:lnTo>
                    <a:close/>
                  </a:path>
                </a:pathLst>
              </a:custGeom>
              <a:solidFill>
                <a:srgbClr val="1B2F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 name="Google Shape;1968;p37"/>
              <p:cNvSpPr/>
              <p:nvPr/>
            </p:nvSpPr>
            <p:spPr>
              <a:xfrm>
                <a:off x="7028606" y="2030417"/>
                <a:ext cx="76500" cy="27042"/>
              </a:xfrm>
              <a:custGeom>
                <a:avLst/>
                <a:gdLst/>
                <a:ahLst/>
                <a:cxnLst/>
                <a:rect l="l" t="t" r="r" b="b"/>
                <a:pathLst>
                  <a:path w="2068" h="731" extrusionOk="0">
                    <a:moveTo>
                      <a:pt x="0" y="1"/>
                    </a:moveTo>
                    <a:lnTo>
                      <a:pt x="243" y="730"/>
                    </a:lnTo>
                    <a:lnTo>
                      <a:pt x="1824" y="730"/>
                    </a:lnTo>
                    <a:lnTo>
                      <a:pt x="206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 name="Google Shape;1969;p37"/>
              <p:cNvSpPr/>
              <p:nvPr/>
            </p:nvSpPr>
            <p:spPr>
              <a:xfrm>
                <a:off x="7037595" y="2057421"/>
                <a:ext cx="59632" cy="501507"/>
              </a:xfrm>
              <a:custGeom>
                <a:avLst/>
                <a:gdLst/>
                <a:ahLst/>
                <a:cxnLst/>
                <a:rect l="l" t="t" r="r" b="b"/>
                <a:pathLst>
                  <a:path w="1612" h="13557" extrusionOk="0">
                    <a:moveTo>
                      <a:pt x="0" y="0"/>
                    </a:moveTo>
                    <a:lnTo>
                      <a:pt x="0" y="13556"/>
                    </a:lnTo>
                    <a:lnTo>
                      <a:pt x="1611" y="13556"/>
                    </a:lnTo>
                    <a:lnTo>
                      <a:pt x="161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 name="Google Shape;1970;p37"/>
              <p:cNvSpPr/>
              <p:nvPr/>
            </p:nvSpPr>
            <p:spPr>
              <a:xfrm>
                <a:off x="6886927" y="2378990"/>
                <a:ext cx="359863" cy="359826"/>
              </a:xfrm>
              <a:custGeom>
                <a:avLst/>
                <a:gdLst/>
                <a:ahLst/>
                <a:cxnLst/>
                <a:rect l="l" t="t" r="r" b="b"/>
                <a:pathLst>
                  <a:path w="9728" h="9727" extrusionOk="0">
                    <a:moveTo>
                      <a:pt x="4864" y="0"/>
                    </a:moveTo>
                    <a:cubicBezTo>
                      <a:pt x="2189" y="0"/>
                      <a:pt x="0" y="2189"/>
                      <a:pt x="0" y="4863"/>
                    </a:cubicBezTo>
                    <a:cubicBezTo>
                      <a:pt x="0" y="7569"/>
                      <a:pt x="2189" y="9727"/>
                      <a:pt x="4864" y="9727"/>
                    </a:cubicBezTo>
                    <a:cubicBezTo>
                      <a:pt x="7539" y="9727"/>
                      <a:pt x="9727" y="7569"/>
                      <a:pt x="9727" y="4863"/>
                    </a:cubicBezTo>
                    <a:cubicBezTo>
                      <a:pt x="9727" y="2189"/>
                      <a:pt x="7539" y="0"/>
                      <a:pt x="486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 name="Google Shape;1971;p37"/>
              <p:cNvSpPr/>
              <p:nvPr/>
            </p:nvSpPr>
            <p:spPr>
              <a:xfrm>
                <a:off x="6886927" y="2542013"/>
                <a:ext cx="359863" cy="199057"/>
              </a:xfrm>
              <a:custGeom>
                <a:avLst/>
                <a:gdLst/>
                <a:ahLst/>
                <a:cxnLst/>
                <a:rect l="l" t="t" r="r" b="b"/>
                <a:pathLst>
                  <a:path w="9728" h="5381" extrusionOk="0">
                    <a:moveTo>
                      <a:pt x="2614" y="1"/>
                    </a:moveTo>
                    <a:cubicBezTo>
                      <a:pt x="1338" y="1"/>
                      <a:pt x="487" y="396"/>
                      <a:pt x="0" y="730"/>
                    </a:cubicBezTo>
                    <a:cubicBezTo>
                      <a:pt x="122" y="3314"/>
                      <a:pt x="2250" y="5381"/>
                      <a:pt x="4864" y="5381"/>
                    </a:cubicBezTo>
                    <a:cubicBezTo>
                      <a:pt x="7447" y="5381"/>
                      <a:pt x="9575" y="3314"/>
                      <a:pt x="9727" y="760"/>
                    </a:cubicBezTo>
                    <a:lnTo>
                      <a:pt x="9727" y="760"/>
                    </a:lnTo>
                    <a:cubicBezTo>
                      <a:pt x="8298" y="852"/>
                      <a:pt x="8055" y="1338"/>
                      <a:pt x="6839" y="1368"/>
                    </a:cubicBezTo>
                    <a:cubicBezTo>
                      <a:pt x="5532" y="1368"/>
                      <a:pt x="4985" y="1"/>
                      <a:pt x="26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 name="Google Shape;1972;p37"/>
              <p:cNvSpPr/>
              <p:nvPr/>
            </p:nvSpPr>
            <p:spPr>
              <a:xfrm>
                <a:off x="6948001" y="2556292"/>
                <a:ext cx="81384" cy="80570"/>
              </a:xfrm>
              <a:custGeom>
                <a:avLst/>
                <a:gdLst/>
                <a:ahLst/>
                <a:cxnLst/>
                <a:rect l="l" t="t" r="r" b="b"/>
                <a:pathLst>
                  <a:path w="2200" h="2178" extrusionOk="0">
                    <a:moveTo>
                      <a:pt x="1211" y="1"/>
                    </a:moveTo>
                    <a:cubicBezTo>
                      <a:pt x="955" y="1"/>
                      <a:pt x="685" y="106"/>
                      <a:pt x="447" y="344"/>
                    </a:cubicBezTo>
                    <a:cubicBezTo>
                      <a:pt x="21" y="770"/>
                      <a:pt x="112" y="1438"/>
                      <a:pt x="477" y="1833"/>
                    </a:cubicBezTo>
                    <a:cubicBezTo>
                      <a:pt x="707" y="2073"/>
                      <a:pt x="969" y="2178"/>
                      <a:pt x="1217" y="2178"/>
                    </a:cubicBezTo>
                    <a:cubicBezTo>
                      <a:pt x="1726" y="2178"/>
                      <a:pt x="2179" y="1737"/>
                      <a:pt x="2179" y="1104"/>
                    </a:cubicBezTo>
                    <a:lnTo>
                      <a:pt x="2179" y="1104"/>
                    </a:lnTo>
                    <a:cubicBezTo>
                      <a:pt x="2179" y="1590"/>
                      <a:pt x="1693" y="1955"/>
                      <a:pt x="1207" y="2016"/>
                    </a:cubicBezTo>
                    <a:cubicBezTo>
                      <a:pt x="1194" y="2016"/>
                      <a:pt x="1181" y="2016"/>
                      <a:pt x="1168" y="2016"/>
                    </a:cubicBezTo>
                    <a:cubicBezTo>
                      <a:pt x="345" y="2016"/>
                      <a:pt x="0" y="1065"/>
                      <a:pt x="599" y="496"/>
                    </a:cubicBezTo>
                    <a:cubicBezTo>
                      <a:pt x="765" y="330"/>
                      <a:pt x="988" y="255"/>
                      <a:pt x="1214" y="255"/>
                    </a:cubicBezTo>
                    <a:cubicBezTo>
                      <a:pt x="1690" y="255"/>
                      <a:pt x="2179" y="588"/>
                      <a:pt x="2179" y="1104"/>
                    </a:cubicBezTo>
                    <a:cubicBezTo>
                      <a:pt x="2200" y="449"/>
                      <a:pt x="1738" y="1"/>
                      <a:pt x="121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 name="Google Shape;1973;p37"/>
              <p:cNvSpPr/>
              <p:nvPr/>
            </p:nvSpPr>
            <p:spPr>
              <a:xfrm>
                <a:off x="7037595" y="2053204"/>
                <a:ext cx="60742" cy="8471"/>
              </a:xfrm>
              <a:custGeom>
                <a:avLst/>
                <a:gdLst/>
                <a:ahLst/>
                <a:cxnLst/>
                <a:rect l="l" t="t" r="r" b="b"/>
                <a:pathLst>
                  <a:path w="1642" h="229" extrusionOk="0">
                    <a:moveTo>
                      <a:pt x="810" y="0"/>
                    </a:moveTo>
                    <a:cubicBezTo>
                      <a:pt x="532" y="0"/>
                      <a:pt x="259" y="38"/>
                      <a:pt x="0" y="114"/>
                    </a:cubicBezTo>
                    <a:cubicBezTo>
                      <a:pt x="259" y="190"/>
                      <a:pt x="532" y="228"/>
                      <a:pt x="810" y="228"/>
                    </a:cubicBezTo>
                    <a:cubicBezTo>
                      <a:pt x="1087" y="228"/>
                      <a:pt x="1368" y="190"/>
                      <a:pt x="1642" y="114"/>
                    </a:cubicBezTo>
                    <a:cubicBezTo>
                      <a:pt x="1368" y="38"/>
                      <a:pt x="1087" y="0"/>
                      <a:pt x="810" y="0"/>
                    </a:cubicBezTo>
                    <a:close/>
                  </a:path>
                </a:pathLst>
              </a:custGeom>
              <a:solidFill>
                <a:srgbClr val="1B2F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 name="Google Shape;1974;p37"/>
              <p:cNvSpPr/>
              <p:nvPr/>
            </p:nvSpPr>
            <p:spPr>
              <a:xfrm>
                <a:off x="7072441" y="2649955"/>
                <a:ext cx="56266" cy="53269"/>
              </a:xfrm>
              <a:custGeom>
                <a:avLst/>
                <a:gdLst/>
                <a:ahLst/>
                <a:cxnLst/>
                <a:rect l="l" t="t" r="r" b="b"/>
                <a:pathLst>
                  <a:path w="1521" h="1440" extrusionOk="0">
                    <a:moveTo>
                      <a:pt x="882" y="0"/>
                    </a:moveTo>
                    <a:cubicBezTo>
                      <a:pt x="214" y="61"/>
                      <a:pt x="1" y="760"/>
                      <a:pt x="426" y="1186"/>
                    </a:cubicBezTo>
                    <a:cubicBezTo>
                      <a:pt x="571" y="1362"/>
                      <a:pt x="741" y="1439"/>
                      <a:pt x="902" y="1439"/>
                    </a:cubicBezTo>
                    <a:cubicBezTo>
                      <a:pt x="1213" y="1439"/>
                      <a:pt x="1490" y="1151"/>
                      <a:pt x="1490" y="730"/>
                    </a:cubicBezTo>
                    <a:lnTo>
                      <a:pt x="1490" y="730"/>
                    </a:lnTo>
                    <a:cubicBezTo>
                      <a:pt x="1490" y="1095"/>
                      <a:pt x="1125" y="1247"/>
                      <a:pt x="882" y="1277"/>
                    </a:cubicBezTo>
                    <a:cubicBezTo>
                      <a:pt x="867" y="1279"/>
                      <a:pt x="851" y="1279"/>
                      <a:pt x="836" y="1279"/>
                    </a:cubicBezTo>
                    <a:cubicBezTo>
                      <a:pt x="551" y="1279"/>
                      <a:pt x="306" y="1018"/>
                      <a:pt x="335" y="730"/>
                    </a:cubicBezTo>
                    <a:cubicBezTo>
                      <a:pt x="365" y="456"/>
                      <a:pt x="609" y="244"/>
                      <a:pt x="882" y="244"/>
                    </a:cubicBezTo>
                    <a:cubicBezTo>
                      <a:pt x="1125" y="244"/>
                      <a:pt x="1490" y="426"/>
                      <a:pt x="1490" y="730"/>
                    </a:cubicBezTo>
                    <a:cubicBezTo>
                      <a:pt x="1521" y="396"/>
                      <a:pt x="1247" y="61"/>
                      <a:pt x="8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 name="Google Shape;1975;p37"/>
              <p:cNvSpPr/>
              <p:nvPr/>
            </p:nvSpPr>
            <p:spPr>
              <a:xfrm>
                <a:off x="7593027" y="3793445"/>
                <a:ext cx="682586" cy="168723"/>
              </a:xfrm>
              <a:custGeom>
                <a:avLst/>
                <a:gdLst/>
                <a:ahLst/>
                <a:cxnLst/>
                <a:rect l="l" t="t" r="r" b="b"/>
                <a:pathLst>
                  <a:path w="18452" h="4561" extrusionOk="0">
                    <a:moveTo>
                      <a:pt x="18451" y="1"/>
                    </a:moveTo>
                    <a:cubicBezTo>
                      <a:pt x="12463" y="1277"/>
                      <a:pt x="5959" y="3071"/>
                      <a:pt x="1" y="4560"/>
                    </a:cubicBezTo>
                    <a:cubicBezTo>
                      <a:pt x="5959" y="3192"/>
                      <a:pt x="12554" y="1673"/>
                      <a:pt x="18451" y="31"/>
                    </a:cubicBezTo>
                    <a:lnTo>
                      <a:pt x="1845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 name="Google Shape;1976;p37"/>
              <p:cNvSpPr/>
              <p:nvPr/>
            </p:nvSpPr>
            <p:spPr>
              <a:xfrm>
                <a:off x="6739626" y="2738772"/>
                <a:ext cx="78757" cy="230537"/>
              </a:xfrm>
              <a:custGeom>
                <a:avLst/>
                <a:gdLst/>
                <a:ahLst/>
                <a:cxnLst/>
                <a:rect l="l" t="t" r="r" b="b"/>
                <a:pathLst>
                  <a:path w="2129" h="6232" extrusionOk="0">
                    <a:moveTo>
                      <a:pt x="2128" y="1"/>
                    </a:moveTo>
                    <a:lnTo>
                      <a:pt x="2128" y="1"/>
                    </a:lnTo>
                    <a:cubicBezTo>
                      <a:pt x="1855" y="761"/>
                      <a:pt x="1277" y="2341"/>
                      <a:pt x="943" y="3101"/>
                    </a:cubicBezTo>
                    <a:cubicBezTo>
                      <a:pt x="761" y="3618"/>
                      <a:pt x="578" y="4104"/>
                      <a:pt x="426" y="4651"/>
                    </a:cubicBezTo>
                    <a:cubicBezTo>
                      <a:pt x="274" y="5168"/>
                      <a:pt x="122" y="5715"/>
                      <a:pt x="1" y="6232"/>
                    </a:cubicBezTo>
                    <a:lnTo>
                      <a:pt x="31" y="6232"/>
                    </a:lnTo>
                    <a:cubicBezTo>
                      <a:pt x="487" y="5259"/>
                      <a:pt x="821" y="4226"/>
                      <a:pt x="1125" y="3162"/>
                    </a:cubicBezTo>
                    <a:cubicBezTo>
                      <a:pt x="1399" y="2372"/>
                      <a:pt x="1885" y="821"/>
                      <a:pt x="212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 name="Google Shape;1977;p37"/>
              <p:cNvSpPr/>
              <p:nvPr/>
            </p:nvSpPr>
            <p:spPr>
              <a:xfrm>
                <a:off x="6606937" y="2111392"/>
                <a:ext cx="376732" cy="326089"/>
              </a:xfrm>
              <a:custGeom>
                <a:avLst/>
                <a:gdLst/>
                <a:ahLst/>
                <a:cxnLst/>
                <a:rect l="l" t="t" r="r" b="b"/>
                <a:pathLst>
                  <a:path w="10184" h="8815" extrusionOk="0">
                    <a:moveTo>
                      <a:pt x="10183" y="0"/>
                    </a:moveTo>
                    <a:lnTo>
                      <a:pt x="4712" y="517"/>
                    </a:lnTo>
                    <a:cubicBezTo>
                      <a:pt x="3466" y="638"/>
                      <a:pt x="2372" y="1368"/>
                      <a:pt x="1764" y="2432"/>
                    </a:cubicBezTo>
                    <a:lnTo>
                      <a:pt x="1" y="5471"/>
                    </a:lnTo>
                    <a:lnTo>
                      <a:pt x="8086" y="8815"/>
                    </a:lnTo>
                    <a:lnTo>
                      <a:pt x="9971" y="7660"/>
                    </a:lnTo>
                    <a:lnTo>
                      <a:pt x="10183" y="0"/>
                    </a:lnTo>
                    <a:close/>
                  </a:path>
                </a:pathLst>
              </a:custGeom>
              <a:solidFill>
                <a:srgbClr val="7C3F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 name="Google Shape;1978;p37"/>
              <p:cNvSpPr/>
              <p:nvPr/>
            </p:nvSpPr>
            <p:spPr>
              <a:xfrm>
                <a:off x="6858814" y="2096521"/>
                <a:ext cx="281143" cy="104837"/>
              </a:xfrm>
              <a:custGeom>
                <a:avLst/>
                <a:gdLst/>
                <a:ahLst/>
                <a:cxnLst/>
                <a:rect l="l" t="t" r="r" b="b"/>
                <a:pathLst>
                  <a:path w="7600" h="2834" extrusionOk="0">
                    <a:moveTo>
                      <a:pt x="6502" y="0"/>
                    </a:moveTo>
                    <a:cubicBezTo>
                      <a:pt x="6463" y="0"/>
                      <a:pt x="6423" y="2"/>
                      <a:pt x="6384" y="7"/>
                    </a:cubicBezTo>
                    <a:lnTo>
                      <a:pt x="1" y="858"/>
                    </a:lnTo>
                    <a:lnTo>
                      <a:pt x="274" y="2834"/>
                    </a:lnTo>
                    <a:lnTo>
                      <a:pt x="6657" y="1983"/>
                    </a:lnTo>
                    <a:cubicBezTo>
                      <a:pt x="7235" y="1922"/>
                      <a:pt x="7599" y="1405"/>
                      <a:pt x="7539" y="888"/>
                    </a:cubicBezTo>
                    <a:cubicBezTo>
                      <a:pt x="7454" y="353"/>
                      <a:pt x="7004" y="0"/>
                      <a:pt x="6502" y="0"/>
                    </a:cubicBezTo>
                    <a:close/>
                  </a:path>
                </a:pathLst>
              </a:custGeom>
              <a:solidFill>
                <a:srgbClr val="7C3F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 name="Google Shape;1979;p37"/>
              <p:cNvSpPr/>
              <p:nvPr/>
            </p:nvSpPr>
            <p:spPr>
              <a:xfrm>
                <a:off x="6882414" y="2167101"/>
                <a:ext cx="281143" cy="103986"/>
              </a:xfrm>
              <a:custGeom>
                <a:avLst/>
                <a:gdLst/>
                <a:ahLst/>
                <a:cxnLst/>
                <a:rect l="l" t="t" r="r" b="b"/>
                <a:pathLst>
                  <a:path w="7600" h="2811" extrusionOk="0">
                    <a:moveTo>
                      <a:pt x="6542" y="1"/>
                    </a:moveTo>
                    <a:cubicBezTo>
                      <a:pt x="6490" y="1"/>
                      <a:pt x="6437" y="5"/>
                      <a:pt x="6384" y="14"/>
                    </a:cubicBezTo>
                    <a:lnTo>
                      <a:pt x="1" y="834"/>
                    </a:lnTo>
                    <a:lnTo>
                      <a:pt x="274" y="2810"/>
                    </a:lnTo>
                    <a:lnTo>
                      <a:pt x="6658" y="1990"/>
                    </a:lnTo>
                    <a:cubicBezTo>
                      <a:pt x="7205" y="1898"/>
                      <a:pt x="7600" y="1412"/>
                      <a:pt x="7539" y="865"/>
                    </a:cubicBezTo>
                    <a:cubicBezTo>
                      <a:pt x="7457" y="371"/>
                      <a:pt x="7027" y="1"/>
                      <a:pt x="6542" y="1"/>
                    </a:cubicBezTo>
                    <a:close/>
                  </a:path>
                </a:pathLst>
              </a:custGeom>
              <a:solidFill>
                <a:srgbClr val="7C3F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 name="Google Shape;1980;p37"/>
              <p:cNvSpPr/>
              <p:nvPr/>
            </p:nvSpPr>
            <p:spPr>
              <a:xfrm>
                <a:off x="6871169" y="2235684"/>
                <a:ext cx="281143" cy="103986"/>
              </a:xfrm>
              <a:custGeom>
                <a:avLst/>
                <a:gdLst/>
                <a:ahLst/>
                <a:cxnLst/>
                <a:rect l="l" t="t" r="r" b="b"/>
                <a:pathLst>
                  <a:path w="7600" h="2811" extrusionOk="0">
                    <a:moveTo>
                      <a:pt x="6542" y="1"/>
                    </a:moveTo>
                    <a:cubicBezTo>
                      <a:pt x="6490" y="1"/>
                      <a:pt x="6437" y="5"/>
                      <a:pt x="6384" y="14"/>
                    </a:cubicBezTo>
                    <a:lnTo>
                      <a:pt x="1" y="835"/>
                    </a:lnTo>
                    <a:lnTo>
                      <a:pt x="274" y="2810"/>
                    </a:lnTo>
                    <a:lnTo>
                      <a:pt x="6658" y="1990"/>
                    </a:lnTo>
                    <a:cubicBezTo>
                      <a:pt x="7235" y="1898"/>
                      <a:pt x="7600" y="1412"/>
                      <a:pt x="7539" y="865"/>
                    </a:cubicBezTo>
                    <a:cubicBezTo>
                      <a:pt x="7457" y="371"/>
                      <a:pt x="7027" y="1"/>
                      <a:pt x="6542" y="1"/>
                    </a:cubicBezTo>
                    <a:close/>
                  </a:path>
                </a:pathLst>
              </a:custGeom>
              <a:solidFill>
                <a:srgbClr val="7C3F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 name="Google Shape;1981;p37"/>
              <p:cNvSpPr/>
              <p:nvPr/>
            </p:nvSpPr>
            <p:spPr>
              <a:xfrm>
                <a:off x="6845312" y="2305636"/>
                <a:ext cx="281143" cy="104874"/>
              </a:xfrm>
              <a:custGeom>
                <a:avLst/>
                <a:gdLst/>
                <a:ahLst/>
                <a:cxnLst/>
                <a:rect l="l" t="t" r="r" b="b"/>
                <a:pathLst>
                  <a:path w="7600" h="2835" extrusionOk="0">
                    <a:moveTo>
                      <a:pt x="6497" y="1"/>
                    </a:moveTo>
                    <a:cubicBezTo>
                      <a:pt x="6459" y="1"/>
                      <a:pt x="6421" y="3"/>
                      <a:pt x="6384" y="7"/>
                    </a:cubicBezTo>
                    <a:lnTo>
                      <a:pt x="1" y="859"/>
                    </a:lnTo>
                    <a:lnTo>
                      <a:pt x="244" y="2834"/>
                    </a:lnTo>
                    <a:lnTo>
                      <a:pt x="6627" y="1983"/>
                    </a:lnTo>
                    <a:cubicBezTo>
                      <a:pt x="7174" y="1922"/>
                      <a:pt x="7600" y="1436"/>
                      <a:pt x="7509" y="889"/>
                    </a:cubicBezTo>
                    <a:cubicBezTo>
                      <a:pt x="7452" y="353"/>
                      <a:pt x="6978" y="1"/>
                      <a:pt x="6497" y="1"/>
                    </a:cubicBezTo>
                    <a:close/>
                  </a:path>
                </a:pathLst>
              </a:custGeom>
              <a:solidFill>
                <a:srgbClr val="7C3F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 name="Google Shape;1982;p37"/>
              <p:cNvSpPr/>
              <p:nvPr/>
            </p:nvSpPr>
            <p:spPr>
              <a:xfrm>
                <a:off x="6606937" y="2313774"/>
                <a:ext cx="326126" cy="123703"/>
              </a:xfrm>
              <a:custGeom>
                <a:avLst/>
                <a:gdLst/>
                <a:ahLst/>
                <a:cxnLst/>
                <a:rect l="l" t="t" r="r" b="b"/>
                <a:pathLst>
                  <a:path w="8816" h="3344" extrusionOk="0">
                    <a:moveTo>
                      <a:pt x="1" y="0"/>
                    </a:moveTo>
                    <a:lnTo>
                      <a:pt x="8117" y="3344"/>
                    </a:lnTo>
                    <a:lnTo>
                      <a:pt x="8816" y="2918"/>
                    </a:lnTo>
                    <a:lnTo>
                      <a:pt x="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 name="Google Shape;1983;p37"/>
              <p:cNvSpPr/>
              <p:nvPr/>
            </p:nvSpPr>
            <p:spPr>
              <a:xfrm>
                <a:off x="6926287" y="2167582"/>
                <a:ext cx="192287" cy="24785"/>
              </a:xfrm>
              <a:custGeom>
                <a:avLst/>
                <a:gdLst/>
                <a:ahLst/>
                <a:cxnLst/>
                <a:rect l="l" t="t" r="r" b="b"/>
                <a:pathLst>
                  <a:path w="5198" h="670" extrusionOk="0">
                    <a:moveTo>
                      <a:pt x="5198" y="1"/>
                    </a:moveTo>
                    <a:lnTo>
                      <a:pt x="5198" y="1"/>
                    </a:lnTo>
                    <a:cubicBezTo>
                      <a:pt x="4560" y="31"/>
                      <a:pt x="3222" y="183"/>
                      <a:pt x="2584" y="214"/>
                    </a:cubicBezTo>
                    <a:cubicBezTo>
                      <a:pt x="1702" y="305"/>
                      <a:pt x="821" y="396"/>
                      <a:pt x="0" y="639"/>
                    </a:cubicBezTo>
                    <a:lnTo>
                      <a:pt x="0" y="669"/>
                    </a:lnTo>
                    <a:cubicBezTo>
                      <a:pt x="882" y="669"/>
                      <a:pt x="1733" y="548"/>
                      <a:pt x="2614" y="396"/>
                    </a:cubicBezTo>
                    <a:cubicBezTo>
                      <a:pt x="3283" y="305"/>
                      <a:pt x="4560" y="92"/>
                      <a:pt x="5198" y="1"/>
                    </a:cubicBezTo>
                    <a:close/>
                  </a:path>
                </a:pathLst>
              </a:custGeom>
              <a:solidFill>
                <a:srgbClr val="1B2F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 name="Google Shape;1984;p37"/>
              <p:cNvSpPr/>
              <p:nvPr/>
            </p:nvSpPr>
            <p:spPr>
              <a:xfrm>
                <a:off x="6936385" y="2241788"/>
                <a:ext cx="192324" cy="24785"/>
              </a:xfrm>
              <a:custGeom>
                <a:avLst/>
                <a:gdLst/>
                <a:ahLst/>
                <a:cxnLst/>
                <a:rect l="l" t="t" r="r" b="b"/>
                <a:pathLst>
                  <a:path w="5199" h="670" extrusionOk="0">
                    <a:moveTo>
                      <a:pt x="5199" y="1"/>
                    </a:moveTo>
                    <a:lnTo>
                      <a:pt x="5199" y="1"/>
                    </a:lnTo>
                    <a:cubicBezTo>
                      <a:pt x="4560" y="31"/>
                      <a:pt x="3223" y="153"/>
                      <a:pt x="2584" y="214"/>
                    </a:cubicBezTo>
                    <a:cubicBezTo>
                      <a:pt x="1703" y="305"/>
                      <a:pt x="822" y="426"/>
                      <a:pt x="1" y="639"/>
                    </a:cubicBezTo>
                    <a:lnTo>
                      <a:pt x="1" y="670"/>
                    </a:lnTo>
                    <a:cubicBezTo>
                      <a:pt x="852" y="670"/>
                      <a:pt x="1733" y="578"/>
                      <a:pt x="2615" y="396"/>
                    </a:cubicBezTo>
                    <a:cubicBezTo>
                      <a:pt x="3253" y="305"/>
                      <a:pt x="4560" y="122"/>
                      <a:pt x="5199" y="1"/>
                    </a:cubicBezTo>
                    <a:close/>
                  </a:path>
                </a:pathLst>
              </a:custGeom>
              <a:solidFill>
                <a:srgbClr val="1B2F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 name="Google Shape;1985;p37"/>
              <p:cNvSpPr/>
              <p:nvPr/>
            </p:nvSpPr>
            <p:spPr>
              <a:xfrm>
                <a:off x="6947631" y="2310408"/>
                <a:ext cx="169833" cy="22491"/>
              </a:xfrm>
              <a:custGeom>
                <a:avLst/>
                <a:gdLst/>
                <a:ahLst/>
                <a:cxnLst/>
                <a:rect l="l" t="t" r="r" b="b"/>
                <a:pathLst>
                  <a:path w="4591" h="608" extrusionOk="0">
                    <a:moveTo>
                      <a:pt x="4591" y="0"/>
                    </a:moveTo>
                    <a:cubicBezTo>
                      <a:pt x="4013" y="30"/>
                      <a:pt x="2858" y="152"/>
                      <a:pt x="2280" y="182"/>
                    </a:cubicBezTo>
                    <a:cubicBezTo>
                      <a:pt x="1521" y="274"/>
                      <a:pt x="761" y="334"/>
                      <a:pt x="1" y="578"/>
                    </a:cubicBezTo>
                    <a:lnTo>
                      <a:pt x="1" y="608"/>
                    </a:lnTo>
                    <a:cubicBezTo>
                      <a:pt x="791" y="608"/>
                      <a:pt x="1551" y="547"/>
                      <a:pt x="2311" y="395"/>
                    </a:cubicBezTo>
                    <a:cubicBezTo>
                      <a:pt x="2888" y="304"/>
                      <a:pt x="4013" y="122"/>
                      <a:pt x="4591" y="0"/>
                    </a:cubicBezTo>
                    <a:close/>
                  </a:path>
                </a:pathLst>
              </a:custGeom>
              <a:solidFill>
                <a:srgbClr val="1B2F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 name="Google Shape;1986;p37"/>
              <p:cNvSpPr/>
              <p:nvPr/>
            </p:nvSpPr>
            <p:spPr>
              <a:xfrm>
                <a:off x="7251223" y="3664159"/>
                <a:ext cx="214815" cy="322723"/>
              </a:xfrm>
              <a:custGeom>
                <a:avLst/>
                <a:gdLst/>
                <a:ahLst/>
                <a:cxnLst/>
                <a:rect l="l" t="t" r="r" b="b"/>
                <a:pathLst>
                  <a:path w="5807" h="8724" extrusionOk="0">
                    <a:moveTo>
                      <a:pt x="4986" y="0"/>
                    </a:moveTo>
                    <a:lnTo>
                      <a:pt x="1" y="1034"/>
                    </a:lnTo>
                    <a:lnTo>
                      <a:pt x="1247" y="8724"/>
                    </a:lnTo>
                    <a:lnTo>
                      <a:pt x="5806" y="8086"/>
                    </a:lnTo>
                    <a:lnTo>
                      <a:pt x="4986" y="0"/>
                    </a:lnTo>
                    <a:close/>
                  </a:path>
                </a:pathLst>
              </a:custGeom>
              <a:solidFill>
                <a:srgbClr val="7C3F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 name="Google Shape;1987;p37"/>
              <p:cNvSpPr/>
              <p:nvPr/>
            </p:nvSpPr>
            <p:spPr>
              <a:xfrm>
                <a:off x="6696901" y="3419051"/>
                <a:ext cx="566762" cy="607195"/>
              </a:xfrm>
              <a:custGeom>
                <a:avLst/>
                <a:gdLst/>
                <a:ahLst/>
                <a:cxnLst/>
                <a:rect l="l" t="t" r="r" b="b"/>
                <a:pathLst>
                  <a:path w="15321" h="16414" extrusionOk="0">
                    <a:moveTo>
                      <a:pt x="700" y="0"/>
                    </a:moveTo>
                    <a:lnTo>
                      <a:pt x="1" y="16414"/>
                    </a:lnTo>
                    <a:lnTo>
                      <a:pt x="15320" y="16414"/>
                    </a:lnTo>
                    <a:lnTo>
                      <a:pt x="1465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 name="Google Shape;1988;p37"/>
              <p:cNvSpPr/>
              <p:nvPr/>
            </p:nvSpPr>
            <p:spPr>
              <a:xfrm>
                <a:off x="6873425" y="3349988"/>
                <a:ext cx="212559" cy="65699"/>
              </a:xfrm>
              <a:custGeom>
                <a:avLst/>
                <a:gdLst/>
                <a:ahLst/>
                <a:cxnLst/>
                <a:rect l="l" t="t" r="r" b="b"/>
                <a:pathLst>
                  <a:path w="5746" h="1776" extrusionOk="0">
                    <a:moveTo>
                      <a:pt x="4911" y="0"/>
                    </a:moveTo>
                    <a:cubicBezTo>
                      <a:pt x="4236" y="0"/>
                      <a:pt x="3555" y="22"/>
                      <a:pt x="2888" y="43"/>
                    </a:cubicBezTo>
                    <a:cubicBezTo>
                      <a:pt x="2623" y="68"/>
                      <a:pt x="2358" y="77"/>
                      <a:pt x="2093" y="77"/>
                    </a:cubicBezTo>
                    <a:cubicBezTo>
                      <a:pt x="1387" y="77"/>
                      <a:pt x="686" y="13"/>
                      <a:pt x="1" y="13"/>
                    </a:cubicBezTo>
                    <a:cubicBezTo>
                      <a:pt x="1" y="590"/>
                      <a:pt x="1" y="1198"/>
                      <a:pt x="61" y="1776"/>
                    </a:cubicBezTo>
                    <a:cubicBezTo>
                      <a:pt x="149" y="1250"/>
                      <a:pt x="181" y="696"/>
                      <a:pt x="183" y="195"/>
                    </a:cubicBezTo>
                    <a:lnTo>
                      <a:pt x="183" y="195"/>
                    </a:lnTo>
                    <a:cubicBezTo>
                      <a:pt x="879" y="191"/>
                      <a:pt x="1546" y="144"/>
                      <a:pt x="2216" y="144"/>
                    </a:cubicBezTo>
                    <a:cubicBezTo>
                      <a:pt x="2449" y="144"/>
                      <a:pt x="2683" y="150"/>
                      <a:pt x="2919" y="165"/>
                    </a:cubicBezTo>
                    <a:cubicBezTo>
                      <a:pt x="3569" y="186"/>
                      <a:pt x="4204" y="221"/>
                      <a:pt x="4845" y="221"/>
                    </a:cubicBezTo>
                    <a:cubicBezTo>
                      <a:pt x="5104" y="221"/>
                      <a:pt x="5363" y="216"/>
                      <a:pt x="5624" y="201"/>
                    </a:cubicBezTo>
                    <a:lnTo>
                      <a:pt x="5624" y="201"/>
                    </a:lnTo>
                    <a:cubicBezTo>
                      <a:pt x="5627" y="716"/>
                      <a:pt x="5656" y="1232"/>
                      <a:pt x="5685" y="1776"/>
                    </a:cubicBezTo>
                    <a:cubicBezTo>
                      <a:pt x="5715" y="1198"/>
                      <a:pt x="5745" y="590"/>
                      <a:pt x="5745" y="13"/>
                    </a:cubicBezTo>
                    <a:cubicBezTo>
                      <a:pt x="5470" y="4"/>
                      <a:pt x="5191" y="0"/>
                      <a:pt x="491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 name="Google Shape;1989;p37"/>
              <p:cNvSpPr/>
              <p:nvPr/>
            </p:nvSpPr>
            <p:spPr>
              <a:xfrm>
                <a:off x="6846458" y="3390937"/>
                <a:ext cx="266494" cy="67474"/>
              </a:xfrm>
              <a:custGeom>
                <a:avLst/>
                <a:gdLst/>
                <a:ahLst/>
                <a:cxnLst/>
                <a:rect l="l" t="t" r="r" b="b"/>
                <a:pathLst>
                  <a:path w="7204" h="1824" extrusionOk="0">
                    <a:moveTo>
                      <a:pt x="0" y="0"/>
                    </a:moveTo>
                    <a:lnTo>
                      <a:pt x="0" y="1824"/>
                    </a:lnTo>
                    <a:lnTo>
                      <a:pt x="7204" y="1824"/>
                    </a:lnTo>
                    <a:lnTo>
                      <a:pt x="7204"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 name="Google Shape;1990;p37"/>
              <p:cNvSpPr/>
              <p:nvPr/>
            </p:nvSpPr>
            <p:spPr>
              <a:xfrm>
                <a:off x="7060086" y="3687759"/>
                <a:ext cx="281143" cy="114159"/>
              </a:xfrm>
              <a:custGeom>
                <a:avLst/>
                <a:gdLst/>
                <a:ahLst/>
                <a:cxnLst/>
                <a:rect l="l" t="t" r="r" b="b"/>
                <a:pathLst>
                  <a:path w="7600" h="3086" extrusionOk="0">
                    <a:moveTo>
                      <a:pt x="7235" y="1"/>
                    </a:moveTo>
                    <a:lnTo>
                      <a:pt x="912" y="1095"/>
                    </a:lnTo>
                    <a:cubicBezTo>
                      <a:pt x="335" y="1216"/>
                      <a:pt x="0" y="1764"/>
                      <a:pt x="122" y="2250"/>
                    </a:cubicBezTo>
                    <a:cubicBezTo>
                      <a:pt x="176" y="2764"/>
                      <a:pt x="592" y="3085"/>
                      <a:pt x="1068" y="3085"/>
                    </a:cubicBezTo>
                    <a:cubicBezTo>
                      <a:pt x="1127" y="3085"/>
                      <a:pt x="1187" y="3081"/>
                      <a:pt x="1247" y="3071"/>
                    </a:cubicBezTo>
                    <a:lnTo>
                      <a:pt x="7599" y="1976"/>
                    </a:lnTo>
                    <a:lnTo>
                      <a:pt x="7235" y="1"/>
                    </a:lnTo>
                    <a:close/>
                  </a:path>
                </a:pathLst>
              </a:custGeom>
              <a:solidFill>
                <a:srgbClr val="7C3F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 name="Google Shape;1991;p37"/>
              <p:cNvSpPr/>
              <p:nvPr/>
            </p:nvSpPr>
            <p:spPr>
              <a:xfrm>
                <a:off x="7422125" y="3672038"/>
                <a:ext cx="43910" cy="296865"/>
              </a:xfrm>
              <a:custGeom>
                <a:avLst/>
                <a:gdLst/>
                <a:ahLst/>
                <a:cxnLst/>
                <a:rect l="l" t="t" r="r" b="b"/>
                <a:pathLst>
                  <a:path w="1187" h="8025" extrusionOk="0">
                    <a:moveTo>
                      <a:pt x="366" y="0"/>
                    </a:moveTo>
                    <a:lnTo>
                      <a:pt x="1" y="8025"/>
                    </a:lnTo>
                    <a:lnTo>
                      <a:pt x="1186" y="7873"/>
                    </a:lnTo>
                    <a:lnTo>
                      <a:pt x="36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 name="Google Shape;1992;p37"/>
              <p:cNvSpPr/>
              <p:nvPr/>
            </p:nvSpPr>
            <p:spPr>
              <a:xfrm>
                <a:off x="7042108" y="3766478"/>
                <a:ext cx="281106" cy="114159"/>
              </a:xfrm>
              <a:custGeom>
                <a:avLst/>
                <a:gdLst/>
                <a:ahLst/>
                <a:cxnLst/>
                <a:rect l="l" t="t" r="r" b="b"/>
                <a:pathLst>
                  <a:path w="7599" h="3086" extrusionOk="0">
                    <a:moveTo>
                      <a:pt x="7234" y="0"/>
                    </a:moveTo>
                    <a:lnTo>
                      <a:pt x="912" y="1095"/>
                    </a:lnTo>
                    <a:cubicBezTo>
                      <a:pt x="334" y="1216"/>
                      <a:pt x="0" y="1702"/>
                      <a:pt x="91" y="2250"/>
                    </a:cubicBezTo>
                    <a:cubicBezTo>
                      <a:pt x="172" y="2764"/>
                      <a:pt x="591" y="3085"/>
                      <a:pt x="1068" y="3085"/>
                    </a:cubicBezTo>
                    <a:cubicBezTo>
                      <a:pt x="1127" y="3085"/>
                      <a:pt x="1186" y="3080"/>
                      <a:pt x="1246" y="3070"/>
                    </a:cubicBezTo>
                    <a:lnTo>
                      <a:pt x="7599" y="1976"/>
                    </a:lnTo>
                    <a:lnTo>
                      <a:pt x="7234" y="0"/>
                    </a:lnTo>
                    <a:close/>
                  </a:path>
                </a:pathLst>
              </a:custGeom>
              <a:solidFill>
                <a:srgbClr val="7C3F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 name="Google Shape;1993;p37"/>
              <p:cNvSpPr/>
              <p:nvPr/>
            </p:nvSpPr>
            <p:spPr>
              <a:xfrm>
                <a:off x="7081430" y="3835061"/>
                <a:ext cx="280033" cy="114973"/>
              </a:xfrm>
              <a:custGeom>
                <a:avLst/>
                <a:gdLst/>
                <a:ahLst/>
                <a:cxnLst/>
                <a:rect l="l" t="t" r="r" b="b"/>
                <a:pathLst>
                  <a:path w="7570" h="3108" extrusionOk="0">
                    <a:moveTo>
                      <a:pt x="7235" y="0"/>
                    </a:moveTo>
                    <a:lnTo>
                      <a:pt x="882" y="1125"/>
                    </a:lnTo>
                    <a:cubicBezTo>
                      <a:pt x="366" y="1186"/>
                      <a:pt x="1" y="1733"/>
                      <a:pt x="92" y="2250"/>
                    </a:cubicBezTo>
                    <a:cubicBezTo>
                      <a:pt x="176" y="2782"/>
                      <a:pt x="622" y="3108"/>
                      <a:pt x="1120" y="3108"/>
                    </a:cubicBezTo>
                    <a:cubicBezTo>
                      <a:pt x="1162" y="3108"/>
                      <a:pt x="1204" y="3106"/>
                      <a:pt x="1247" y="3101"/>
                    </a:cubicBezTo>
                    <a:lnTo>
                      <a:pt x="7569" y="1976"/>
                    </a:lnTo>
                    <a:lnTo>
                      <a:pt x="7235" y="0"/>
                    </a:lnTo>
                    <a:close/>
                  </a:path>
                </a:pathLst>
              </a:custGeom>
              <a:solidFill>
                <a:srgbClr val="7C3F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 name="Google Shape;1994;p37"/>
              <p:cNvSpPr/>
              <p:nvPr/>
            </p:nvSpPr>
            <p:spPr>
              <a:xfrm>
                <a:off x="7127559" y="3895764"/>
                <a:ext cx="281143" cy="114159"/>
              </a:xfrm>
              <a:custGeom>
                <a:avLst/>
                <a:gdLst/>
                <a:ahLst/>
                <a:cxnLst/>
                <a:rect l="l" t="t" r="r" b="b"/>
                <a:pathLst>
                  <a:path w="7600" h="3086" extrusionOk="0">
                    <a:moveTo>
                      <a:pt x="7234" y="1"/>
                    </a:moveTo>
                    <a:lnTo>
                      <a:pt x="912" y="1095"/>
                    </a:lnTo>
                    <a:cubicBezTo>
                      <a:pt x="365" y="1186"/>
                      <a:pt x="0" y="1703"/>
                      <a:pt x="122" y="2250"/>
                    </a:cubicBezTo>
                    <a:cubicBezTo>
                      <a:pt x="176" y="2764"/>
                      <a:pt x="615" y="3086"/>
                      <a:pt x="1076" y="3086"/>
                    </a:cubicBezTo>
                    <a:cubicBezTo>
                      <a:pt x="1133" y="3086"/>
                      <a:pt x="1190" y="3081"/>
                      <a:pt x="1246" y="3071"/>
                    </a:cubicBezTo>
                    <a:lnTo>
                      <a:pt x="7599" y="1977"/>
                    </a:lnTo>
                    <a:lnTo>
                      <a:pt x="7234" y="1"/>
                    </a:lnTo>
                    <a:close/>
                  </a:path>
                </a:pathLst>
              </a:custGeom>
              <a:solidFill>
                <a:srgbClr val="7C3F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 name="Google Shape;1995;p37"/>
              <p:cNvSpPr/>
              <p:nvPr/>
            </p:nvSpPr>
            <p:spPr>
              <a:xfrm>
                <a:off x="7246747" y="3646144"/>
                <a:ext cx="122593" cy="56266"/>
              </a:xfrm>
              <a:custGeom>
                <a:avLst/>
                <a:gdLst/>
                <a:ahLst/>
                <a:cxnLst/>
                <a:rect l="l" t="t" r="r" b="b"/>
                <a:pathLst>
                  <a:path w="3314" h="1521" extrusionOk="0">
                    <a:moveTo>
                      <a:pt x="0" y="1"/>
                    </a:moveTo>
                    <a:lnTo>
                      <a:pt x="0" y="1521"/>
                    </a:lnTo>
                    <a:lnTo>
                      <a:pt x="3313" y="852"/>
                    </a:lnTo>
                    <a:lnTo>
                      <a:pt x="0" y="1"/>
                    </a:lnTo>
                    <a:close/>
                  </a:path>
                </a:pathLst>
              </a:custGeom>
              <a:solidFill>
                <a:srgbClr val="7C3F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 name="Google Shape;1996;p37"/>
              <p:cNvSpPr/>
              <p:nvPr/>
            </p:nvSpPr>
            <p:spPr>
              <a:xfrm>
                <a:off x="7105068" y="3773210"/>
                <a:ext cx="157440" cy="28151"/>
              </a:xfrm>
              <a:custGeom>
                <a:avLst/>
                <a:gdLst/>
                <a:ahLst/>
                <a:cxnLst/>
                <a:rect l="l" t="t" r="r" b="b"/>
                <a:pathLst>
                  <a:path w="4256" h="761" extrusionOk="0">
                    <a:moveTo>
                      <a:pt x="4256" y="1"/>
                    </a:moveTo>
                    <a:cubicBezTo>
                      <a:pt x="3526" y="1"/>
                      <a:pt x="2857" y="153"/>
                      <a:pt x="2128" y="305"/>
                    </a:cubicBezTo>
                    <a:lnTo>
                      <a:pt x="0" y="761"/>
                    </a:lnTo>
                    <a:cubicBezTo>
                      <a:pt x="578" y="730"/>
                      <a:pt x="1642" y="578"/>
                      <a:pt x="2128" y="487"/>
                    </a:cubicBezTo>
                    <a:cubicBezTo>
                      <a:pt x="2857" y="396"/>
                      <a:pt x="3557" y="274"/>
                      <a:pt x="4256" y="61"/>
                    </a:cubicBezTo>
                    <a:lnTo>
                      <a:pt x="425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 name="Google Shape;1997;p37"/>
              <p:cNvSpPr/>
              <p:nvPr/>
            </p:nvSpPr>
            <p:spPr>
              <a:xfrm>
                <a:off x="7114057" y="3848563"/>
                <a:ext cx="157440" cy="28151"/>
              </a:xfrm>
              <a:custGeom>
                <a:avLst/>
                <a:gdLst/>
                <a:ahLst/>
                <a:cxnLst/>
                <a:rect l="l" t="t" r="r" b="b"/>
                <a:pathLst>
                  <a:path w="4256" h="761" extrusionOk="0">
                    <a:moveTo>
                      <a:pt x="4256" y="0"/>
                    </a:moveTo>
                    <a:cubicBezTo>
                      <a:pt x="3557" y="0"/>
                      <a:pt x="2858" y="152"/>
                      <a:pt x="2128" y="304"/>
                    </a:cubicBezTo>
                    <a:lnTo>
                      <a:pt x="0" y="760"/>
                    </a:lnTo>
                    <a:cubicBezTo>
                      <a:pt x="548" y="669"/>
                      <a:pt x="1642" y="517"/>
                      <a:pt x="2128" y="487"/>
                    </a:cubicBezTo>
                    <a:cubicBezTo>
                      <a:pt x="2858" y="365"/>
                      <a:pt x="3587" y="243"/>
                      <a:pt x="4256" y="31"/>
                    </a:cubicBezTo>
                    <a:lnTo>
                      <a:pt x="425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 name="Google Shape;1998;p37"/>
              <p:cNvSpPr/>
              <p:nvPr/>
            </p:nvSpPr>
            <p:spPr>
              <a:xfrm>
                <a:off x="7141024" y="3918255"/>
                <a:ext cx="157477" cy="28151"/>
              </a:xfrm>
              <a:custGeom>
                <a:avLst/>
                <a:gdLst/>
                <a:ahLst/>
                <a:cxnLst/>
                <a:rect l="l" t="t" r="r" b="b"/>
                <a:pathLst>
                  <a:path w="4257" h="761" extrusionOk="0">
                    <a:moveTo>
                      <a:pt x="4256" y="1"/>
                    </a:moveTo>
                    <a:cubicBezTo>
                      <a:pt x="3527" y="1"/>
                      <a:pt x="2858" y="153"/>
                      <a:pt x="2129" y="305"/>
                    </a:cubicBezTo>
                    <a:lnTo>
                      <a:pt x="1" y="761"/>
                    </a:lnTo>
                    <a:cubicBezTo>
                      <a:pt x="548" y="730"/>
                      <a:pt x="1642" y="578"/>
                      <a:pt x="2129" y="487"/>
                    </a:cubicBezTo>
                    <a:cubicBezTo>
                      <a:pt x="2858" y="396"/>
                      <a:pt x="3588" y="274"/>
                      <a:pt x="4256" y="31"/>
                    </a:cubicBezTo>
                    <a:lnTo>
                      <a:pt x="425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 name="Google Shape;1999;p37"/>
              <p:cNvSpPr/>
              <p:nvPr/>
            </p:nvSpPr>
            <p:spPr>
              <a:xfrm>
                <a:off x="7146647" y="2293539"/>
                <a:ext cx="123740" cy="123703"/>
              </a:xfrm>
              <a:custGeom>
                <a:avLst/>
                <a:gdLst/>
                <a:ahLst/>
                <a:cxnLst/>
                <a:rect l="l" t="t" r="r" b="b"/>
                <a:pathLst>
                  <a:path w="3345" h="3344" extrusionOk="0">
                    <a:moveTo>
                      <a:pt x="1673" y="0"/>
                    </a:moveTo>
                    <a:cubicBezTo>
                      <a:pt x="1490" y="1338"/>
                      <a:pt x="1338" y="1489"/>
                      <a:pt x="1" y="1672"/>
                    </a:cubicBezTo>
                    <a:cubicBezTo>
                      <a:pt x="1338" y="1854"/>
                      <a:pt x="1490" y="2006"/>
                      <a:pt x="1673" y="3344"/>
                    </a:cubicBezTo>
                    <a:cubicBezTo>
                      <a:pt x="1885" y="2006"/>
                      <a:pt x="2037" y="1854"/>
                      <a:pt x="3344" y="1672"/>
                    </a:cubicBezTo>
                    <a:cubicBezTo>
                      <a:pt x="2037" y="1489"/>
                      <a:pt x="1885" y="1338"/>
                      <a:pt x="16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 name="Google Shape;2000;p37"/>
              <p:cNvSpPr/>
              <p:nvPr/>
            </p:nvSpPr>
            <p:spPr>
              <a:xfrm>
                <a:off x="7238867" y="2154117"/>
                <a:ext cx="123703" cy="123703"/>
              </a:xfrm>
              <a:custGeom>
                <a:avLst/>
                <a:gdLst/>
                <a:ahLst/>
                <a:cxnLst/>
                <a:rect l="l" t="t" r="r" b="b"/>
                <a:pathLst>
                  <a:path w="3344" h="3344" extrusionOk="0">
                    <a:moveTo>
                      <a:pt x="1672" y="0"/>
                    </a:moveTo>
                    <a:cubicBezTo>
                      <a:pt x="1459" y="1337"/>
                      <a:pt x="1307" y="1489"/>
                      <a:pt x="0" y="1672"/>
                    </a:cubicBezTo>
                    <a:cubicBezTo>
                      <a:pt x="1307" y="1885"/>
                      <a:pt x="1459" y="2037"/>
                      <a:pt x="1672" y="3344"/>
                    </a:cubicBezTo>
                    <a:cubicBezTo>
                      <a:pt x="1854" y="2037"/>
                      <a:pt x="2006" y="1885"/>
                      <a:pt x="3344" y="1672"/>
                    </a:cubicBezTo>
                    <a:cubicBezTo>
                      <a:pt x="2006" y="1489"/>
                      <a:pt x="1854" y="1337"/>
                      <a:pt x="16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0" name="Group 19">
            <a:extLst>
              <a:ext uri="{FF2B5EF4-FFF2-40B4-BE49-F238E27FC236}">
                <a16:creationId xmlns:a16="http://schemas.microsoft.com/office/drawing/2014/main" id="{65B85BB3-E34F-93E5-A9B9-A7B28FC0C1BE}"/>
              </a:ext>
            </a:extLst>
          </p:cNvPr>
          <p:cNvGrpSpPr/>
          <p:nvPr/>
        </p:nvGrpSpPr>
        <p:grpSpPr>
          <a:xfrm>
            <a:off x="985312" y="658934"/>
            <a:ext cx="1129990" cy="1129990"/>
            <a:chOff x="720000" y="554749"/>
            <a:chExt cx="1129990" cy="1129990"/>
          </a:xfrm>
        </p:grpSpPr>
        <p:sp>
          <p:nvSpPr>
            <p:cNvPr id="11" name="Oval 10">
              <a:extLst>
                <a:ext uri="{FF2B5EF4-FFF2-40B4-BE49-F238E27FC236}">
                  <a16:creationId xmlns:a16="http://schemas.microsoft.com/office/drawing/2014/main" id="{4696F128-C9DA-5566-33D6-40676720D496}"/>
                </a:ext>
              </a:extLst>
            </p:cNvPr>
            <p:cNvSpPr/>
            <p:nvPr/>
          </p:nvSpPr>
          <p:spPr>
            <a:xfrm>
              <a:off x="720000" y="554749"/>
              <a:ext cx="1129990" cy="1129990"/>
            </a:xfrm>
            <a:prstGeom prst="ellipse">
              <a:avLst/>
            </a:prstGeom>
            <a:solidFill>
              <a:schemeClr val="accent6"/>
            </a:solidFill>
            <a:ln>
              <a:noFill/>
            </a:ln>
            <a:effectLst>
              <a:glow rad="63500">
                <a:schemeClr val="accent2">
                  <a:satMod val="175000"/>
                  <a:alpha val="40000"/>
                </a:schemeClr>
              </a:glo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026" name="Picture 2" descr="Atom ">
              <a:extLst>
                <a:ext uri="{FF2B5EF4-FFF2-40B4-BE49-F238E27FC236}">
                  <a16:creationId xmlns:a16="http://schemas.microsoft.com/office/drawing/2014/main" id="{0CFB3A52-2E67-0D90-5E93-6B38D27F584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39546" y="692709"/>
              <a:ext cx="890897" cy="890897"/>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22" name="Group 21">
            <a:extLst>
              <a:ext uri="{FF2B5EF4-FFF2-40B4-BE49-F238E27FC236}">
                <a16:creationId xmlns:a16="http://schemas.microsoft.com/office/drawing/2014/main" id="{D4974721-8E66-5B1F-646E-B7AC72FBE074}"/>
              </a:ext>
            </a:extLst>
          </p:cNvPr>
          <p:cNvGrpSpPr/>
          <p:nvPr/>
        </p:nvGrpSpPr>
        <p:grpSpPr>
          <a:xfrm>
            <a:off x="7180424" y="707917"/>
            <a:ext cx="1129990" cy="1129990"/>
            <a:chOff x="7180424" y="955856"/>
            <a:chExt cx="1129990" cy="1129990"/>
          </a:xfrm>
        </p:grpSpPr>
        <p:sp>
          <p:nvSpPr>
            <p:cNvPr id="14" name="Oval 13">
              <a:extLst>
                <a:ext uri="{FF2B5EF4-FFF2-40B4-BE49-F238E27FC236}">
                  <a16:creationId xmlns:a16="http://schemas.microsoft.com/office/drawing/2014/main" id="{136DB2CE-7CC2-F619-AB28-521FFA03AF9C}"/>
                </a:ext>
              </a:extLst>
            </p:cNvPr>
            <p:cNvSpPr/>
            <p:nvPr/>
          </p:nvSpPr>
          <p:spPr>
            <a:xfrm>
              <a:off x="7180424" y="955856"/>
              <a:ext cx="1129990" cy="1129990"/>
            </a:xfrm>
            <a:prstGeom prst="ellipse">
              <a:avLst/>
            </a:prstGeom>
            <a:solidFill>
              <a:schemeClr val="accent6"/>
            </a:solidFill>
            <a:ln>
              <a:noFill/>
            </a:ln>
            <a:effectLst>
              <a:glow rad="63500">
                <a:srgbClr val="FFC000">
                  <a:alpha val="40000"/>
                </a:srgbClr>
              </a:glo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030" name="Picture 6" descr="Flask ">
              <a:extLst>
                <a:ext uri="{FF2B5EF4-FFF2-40B4-BE49-F238E27FC236}">
                  <a16:creationId xmlns:a16="http://schemas.microsoft.com/office/drawing/2014/main" id="{18989971-26C3-1453-C61B-3B0A853E8B20}"/>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7325699" y="1062096"/>
              <a:ext cx="832989" cy="832989"/>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23" name="Group 22">
            <a:extLst>
              <a:ext uri="{FF2B5EF4-FFF2-40B4-BE49-F238E27FC236}">
                <a16:creationId xmlns:a16="http://schemas.microsoft.com/office/drawing/2014/main" id="{7FAA43BC-9D0A-9097-9A89-0A0D7C51920B}"/>
              </a:ext>
            </a:extLst>
          </p:cNvPr>
          <p:cNvGrpSpPr/>
          <p:nvPr/>
        </p:nvGrpSpPr>
        <p:grpSpPr>
          <a:xfrm>
            <a:off x="2511581" y="3097791"/>
            <a:ext cx="1129990" cy="1129990"/>
            <a:chOff x="2511581" y="2964283"/>
            <a:chExt cx="1129990" cy="1129990"/>
          </a:xfrm>
        </p:grpSpPr>
        <p:sp>
          <p:nvSpPr>
            <p:cNvPr id="15" name="Oval 14">
              <a:extLst>
                <a:ext uri="{FF2B5EF4-FFF2-40B4-BE49-F238E27FC236}">
                  <a16:creationId xmlns:a16="http://schemas.microsoft.com/office/drawing/2014/main" id="{2CE75BB7-1785-6C42-EDD3-357CD9E49528}"/>
                </a:ext>
              </a:extLst>
            </p:cNvPr>
            <p:cNvSpPr/>
            <p:nvPr/>
          </p:nvSpPr>
          <p:spPr>
            <a:xfrm>
              <a:off x="2511581" y="2964283"/>
              <a:ext cx="1129990" cy="1129990"/>
            </a:xfrm>
            <a:prstGeom prst="ellipse">
              <a:avLst/>
            </a:prstGeom>
            <a:solidFill>
              <a:schemeClr val="accent6"/>
            </a:solidFill>
            <a:ln>
              <a:noFill/>
            </a:ln>
            <a:effectLst>
              <a:glow rad="63500">
                <a:srgbClr val="7030A0">
                  <a:alpha val="40000"/>
                </a:srgbClr>
              </a:glo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034" name="Picture 10" descr="Test tube ">
              <a:extLst>
                <a:ext uri="{FF2B5EF4-FFF2-40B4-BE49-F238E27FC236}">
                  <a16:creationId xmlns:a16="http://schemas.microsoft.com/office/drawing/2014/main" id="{64ACEB58-7FAE-896B-8EBC-98401C649143}"/>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710987" y="3150341"/>
              <a:ext cx="731177" cy="731177"/>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24" name="Group 23">
            <a:extLst>
              <a:ext uri="{FF2B5EF4-FFF2-40B4-BE49-F238E27FC236}">
                <a16:creationId xmlns:a16="http://schemas.microsoft.com/office/drawing/2014/main" id="{C506369F-A1D2-24A8-22B2-16499846B0CB}"/>
              </a:ext>
            </a:extLst>
          </p:cNvPr>
          <p:cNvGrpSpPr/>
          <p:nvPr/>
        </p:nvGrpSpPr>
        <p:grpSpPr>
          <a:xfrm>
            <a:off x="4082868" y="810826"/>
            <a:ext cx="1129990" cy="1129990"/>
            <a:chOff x="4098657" y="955856"/>
            <a:chExt cx="1129990" cy="1129990"/>
          </a:xfrm>
        </p:grpSpPr>
        <p:sp>
          <p:nvSpPr>
            <p:cNvPr id="13" name="Oval 12">
              <a:extLst>
                <a:ext uri="{FF2B5EF4-FFF2-40B4-BE49-F238E27FC236}">
                  <a16:creationId xmlns:a16="http://schemas.microsoft.com/office/drawing/2014/main" id="{6DAC663D-B3C4-130B-CE54-D0E2D7465C1D}"/>
                </a:ext>
              </a:extLst>
            </p:cNvPr>
            <p:cNvSpPr/>
            <p:nvPr/>
          </p:nvSpPr>
          <p:spPr>
            <a:xfrm>
              <a:off x="4098657" y="955856"/>
              <a:ext cx="1129990" cy="1129990"/>
            </a:xfrm>
            <a:prstGeom prst="ellipse">
              <a:avLst/>
            </a:prstGeom>
            <a:solidFill>
              <a:schemeClr val="accent6"/>
            </a:solidFill>
            <a:ln>
              <a:noFill/>
            </a:ln>
            <a:effectLst>
              <a:glow rad="63500">
                <a:schemeClr val="accent1">
                  <a:satMod val="175000"/>
                  <a:alpha val="40000"/>
                </a:schemeClr>
              </a:glo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036" name="Picture 12" descr="Search">
              <a:extLst>
                <a:ext uri="{FF2B5EF4-FFF2-40B4-BE49-F238E27FC236}">
                  <a16:creationId xmlns:a16="http://schemas.microsoft.com/office/drawing/2014/main" id="{08224EB1-3F17-5270-99C2-B32399BEA9CD}"/>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4241551" y="1128585"/>
              <a:ext cx="766500" cy="766500"/>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25" name="Group 24">
            <a:extLst>
              <a:ext uri="{FF2B5EF4-FFF2-40B4-BE49-F238E27FC236}">
                <a16:creationId xmlns:a16="http://schemas.microsoft.com/office/drawing/2014/main" id="{C75D7F6E-2E82-9B84-023A-3170B2B17118}"/>
              </a:ext>
            </a:extLst>
          </p:cNvPr>
          <p:cNvGrpSpPr/>
          <p:nvPr/>
        </p:nvGrpSpPr>
        <p:grpSpPr>
          <a:xfrm>
            <a:off x="5449624" y="3097791"/>
            <a:ext cx="1129990" cy="1129990"/>
            <a:chOff x="5449624" y="3097791"/>
            <a:chExt cx="1129990" cy="1129990"/>
          </a:xfrm>
        </p:grpSpPr>
        <p:sp>
          <p:nvSpPr>
            <p:cNvPr id="16" name="Oval 15">
              <a:extLst>
                <a:ext uri="{FF2B5EF4-FFF2-40B4-BE49-F238E27FC236}">
                  <a16:creationId xmlns:a16="http://schemas.microsoft.com/office/drawing/2014/main" id="{3D19D005-D483-3D5C-0BA8-06BDDED95ECC}"/>
                </a:ext>
              </a:extLst>
            </p:cNvPr>
            <p:cNvSpPr/>
            <p:nvPr/>
          </p:nvSpPr>
          <p:spPr>
            <a:xfrm>
              <a:off x="5449624" y="3097791"/>
              <a:ext cx="1129990" cy="1129990"/>
            </a:xfrm>
            <a:prstGeom prst="ellipse">
              <a:avLst/>
            </a:prstGeom>
            <a:solidFill>
              <a:schemeClr val="accent6"/>
            </a:solidFill>
            <a:ln>
              <a:noFill/>
            </a:ln>
            <a:effectLst>
              <a:glow rad="63500">
                <a:srgbClr val="92D050">
                  <a:alpha val="40000"/>
                </a:srgbClr>
              </a:glo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040" name="Picture 16" descr="Atom">
              <a:extLst>
                <a:ext uri="{FF2B5EF4-FFF2-40B4-BE49-F238E27FC236}">
                  <a16:creationId xmlns:a16="http://schemas.microsoft.com/office/drawing/2014/main" id="{8F399C7D-EFFF-2B22-D2FB-424C31CBF219}"/>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5629724" y="3294763"/>
              <a:ext cx="736046" cy="736046"/>
            </a:xfrm>
            <a:prstGeom prst="rect">
              <a:avLst/>
            </a:prstGeom>
            <a:noFill/>
            <a:extLst>
              <a:ext uri="{909E8E84-426E-40DD-AFC4-6F175D3DCCD1}">
                <a14:hiddenFill xmlns:a14="http://schemas.microsoft.com/office/drawing/2010/main">
                  <a:solidFill>
                    <a:srgbClr val="FFFFFF"/>
                  </a:solidFill>
                </a14:hiddenFill>
              </a:ext>
            </a:extLst>
          </p:spPr>
        </p:pic>
      </p:grpSp>
      <p:sp>
        <p:nvSpPr>
          <p:cNvPr id="26" name="Google Shape;1937;p37">
            <a:extLst>
              <a:ext uri="{FF2B5EF4-FFF2-40B4-BE49-F238E27FC236}">
                <a16:creationId xmlns:a16="http://schemas.microsoft.com/office/drawing/2014/main" id="{6196C01C-89CE-7768-513C-A8C91D407546}"/>
              </a:ext>
            </a:extLst>
          </p:cNvPr>
          <p:cNvSpPr txBox="1">
            <a:spLocks/>
          </p:cNvSpPr>
          <p:nvPr/>
        </p:nvSpPr>
        <p:spPr>
          <a:xfrm>
            <a:off x="4817081" y="4081826"/>
            <a:ext cx="2305500" cy="766500"/>
          </a:xfrm>
          <a:prstGeom prst="rect">
            <a:avLst/>
          </a:prstGeom>
          <a:noFill/>
          <a:ln>
            <a:noFill/>
          </a:ln>
        </p:spPr>
        <p:txBody>
          <a:bodyPr spcFirstLastPara="1" wrap="square" lIns="91425" tIns="91425" rIns="91425" bIns="91425" anchor="b" anchorCtr="0">
            <a:noAutofit/>
          </a:bodyPr>
          <a:lstStyle>
            <a:defPPr marR="0" lvl="0" algn="l" rtl="0">
              <a:lnSpc>
                <a:spcPct val="100000"/>
              </a:lnSpc>
              <a:spcBef>
                <a:spcPts val="0"/>
              </a:spcBef>
              <a:spcAft>
                <a:spcPts val="0"/>
              </a:spcAft>
            </a:defPPr>
            <a:lvl1pPr marL="457200" marR="0" lvl="0" indent="-304800" algn="l" rtl="0">
              <a:lnSpc>
                <a:spcPct val="100000"/>
              </a:lnSpc>
              <a:spcBef>
                <a:spcPts val="0"/>
              </a:spcBef>
              <a:spcAft>
                <a:spcPts val="0"/>
              </a:spcAft>
              <a:buClr>
                <a:schemeClr val="lt1"/>
              </a:buClr>
              <a:buSzPts val="2400"/>
              <a:buFont typeface="Bebas Neue"/>
              <a:buNone/>
              <a:defRPr sz="2000" b="1" i="0" u="none" strike="noStrike" cap="none">
                <a:solidFill>
                  <a:schemeClr val="lt1"/>
                </a:solidFill>
                <a:latin typeface="Fira Sans Condensed" panose="020B0503050000020004" pitchFamily="34" charset="0"/>
                <a:ea typeface="Montserrat"/>
                <a:cs typeface="Montserrat"/>
                <a:sym typeface="Montserrat"/>
              </a:defRPr>
            </a:lvl1pPr>
            <a:lvl2pPr marL="914400" marR="0" lvl="1" indent="-304800" algn="l" rtl="0">
              <a:lnSpc>
                <a:spcPct val="100000"/>
              </a:lnSpc>
              <a:spcBef>
                <a:spcPts val="0"/>
              </a:spcBef>
              <a:spcAft>
                <a:spcPts val="0"/>
              </a:spcAft>
              <a:buClr>
                <a:schemeClr val="lt1"/>
              </a:buClr>
              <a:buSzPts val="2400"/>
              <a:buFont typeface="Bebas Neue"/>
              <a:buNone/>
              <a:defRPr sz="2400" b="0" i="0" u="none" strike="noStrike" cap="none">
                <a:solidFill>
                  <a:schemeClr val="lt1"/>
                </a:solidFill>
                <a:latin typeface="Bebas Neue"/>
                <a:ea typeface="Bebas Neue"/>
                <a:cs typeface="Bebas Neue"/>
                <a:sym typeface="Bebas Neue"/>
              </a:defRPr>
            </a:lvl2pPr>
            <a:lvl3pPr marL="1371600" marR="0" lvl="2" indent="-304800" algn="l" rtl="0">
              <a:lnSpc>
                <a:spcPct val="100000"/>
              </a:lnSpc>
              <a:spcBef>
                <a:spcPts val="0"/>
              </a:spcBef>
              <a:spcAft>
                <a:spcPts val="0"/>
              </a:spcAft>
              <a:buClr>
                <a:schemeClr val="lt1"/>
              </a:buClr>
              <a:buSzPts val="2400"/>
              <a:buFont typeface="Bebas Neue"/>
              <a:buNone/>
              <a:defRPr sz="2400" b="0" i="0" u="none" strike="noStrike" cap="none">
                <a:solidFill>
                  <a:schemeClr val="lt1"/>
                </a:solidFill>
                <a:latin typeface="Bebas Neue"/>
                <a:ea typeface="Bebas Neue"/>
                <a:cs typeface="Bebas Neue"/>
                <a:sym typeface="Bebas Neue"/>
              </a:defRPr>
            </a:lvl3pPr>
            <a:lvl4pPr marL="1828800" marR="0" lvl="3" indent="-304800" algn="l" rtl="0">
              <a:lnSpc>
                <a:spcPct val="100000"/>
              </a:lnSpc>
              <a:spcBef>
                <a:spcPts val="0"/>
              </a:spcBef>
              <a:spcAft>
                <a:spcPts val="0"/>
              </a:spcAft>
              <a:buClr>
                <a:schemeClr val="lt1"/>
              </a:buClr>
              <a:buSzPts val="2400"/>
              <a:buFont typeface="Bebas Neue"/>
              <a:buNone/>
              <a:defRPr sz="2400" b="0" i="0" u="none" strike="noStrike" cap="none">
                <a:solidFill>
                  <a:schemeClr val="lt1"/>
                </a:solidFill>
                <a:latin typeface="Bebas Neue"/>
                <a:ea typeface="Bebas Neue"/>
                <a:cs typeface="Bebas Neue"/>
                <a:sym typeface="Bebas Neue"/>
              </a:defRPr>
            </a:lvl4pPr>
            <a:lvl5pPr marL="2286000" marR="0" lvl="4" indent="-304800" algn="l" rtl="0">
              <a:lnSpc>
                <a:spcPct val="100000"/>
              </a:lnSpc>
              <a:spcBef>
                <a:spcPts val="0"/>
              </a:spcBef>
              <a:spcAft>
                <a:spcPts val="0"/>
              </a:spcAft>
              <a:buClr>
                <a:schemeClr val="lt1"/>
              </a:buClr>
              <a:buSzPts val="2400"/>
              <a:buFont typeface="Bebas Neue"/>
              <a:buNone/>
              <a:defRPr sz="2400" b="0" i="0" u="none" strike="noStrike" cap="none">
                <a:solidFill>
                  <a:schemeClr val="lt1"/>
                </a:solidFill>
                <a:latin typeface="Bebas Neue"/>
                <a:ea typeface="Bebas Neue"/>
                <a:cs typeface="Bebas Neue"/>
                <a:sym typeface="Bebas Neue"/>
              </a:defRPr>
            </a:lvl5pPr>
            <a:lvl6pPr marL="2743200" marR="0" lvl="5" indent="-304800" algn="l" rtl="0">
              <a:lnSpc>
                <a:spcPct val="100000"/>
              </a:lnSpc>
              <a:spcBef>
                <a:spcPts val="0"/>
              </a:spcBef>
              <a:spcAft>
                <a:spcPts val="0"/>
              </a:spcAft>
              <a:buClr>
                <a:schemeClr val="lt1"/>
              </a:buClr>
              <a:buSzPts val="2400"/>
              <a:buFont typeface="Bebas Neue"/>
              <a:buNone/>
              <a:defRPr sz="2400" b="0" i="0" u="none" strike="noStrike" cap="none">
                <a:solidFill>
                  <a:schemeClr val="lt1"/>
                </a:solidFill>
                <a:latin typeface="Bebas Neue"/>
                <a:ea typeface="Bebas Neue"/>
                <a:cs typeface="Bebas Neue"/>
                <a:sym typeface="Bebas Neue"/>
              </a:defRPr>
            </a:lvl6pPr>
            <a:lvl7pPr marL="3200400" marR="0" lvl="6" indent="-304800" algn="l" rtl="0">
              <a:lnSpc>
                <a:spcPct val="100000"/>
              </a:lnSpc>
              <a:spcBef>
                <a:spcPts val="0"/>
              </a:spcBef>
              <a:spcAft>
                <a:spcPts val="0"/>
              </a:spcAft>
              <a:buClr>
                <a:schemeClr val="lt1"/>
              </a:buClr>
              <a:buSzPts val="2400"/>
              <a:buFont typeface="Bebas Neue"/>
              <a:buNone/>
              <a:defRPr sz="2400" b="0" i="0" u="none" strike="noStrike" cap="none">
                <a:solidFill>
                  <a:schemeClr val="lt1"/>
                </a:solidFill>
                <a:latin typeface="Bebas Neue"/>
                <a:ea typeface="Bebas Neue"/>
                <a:cs typeface="Bebas Neue"/>
                <a:sym typeface="Bebas Neue"/>
              </a:defRPr>
            </a:lvl7pPr>
            <a:lvl8pPr marL="3657600" marR="0" lvl="7" indent="-304800" algn="l" rtl="0">
              <a:lnSpc>
                <a:spcPct val="100000"/>
              </a:lnSpc>
              <a:spcBef>
                <a:spcPts val="0"/>
              </a:spcBef>
              <a:spcAft>
                <a:spcPts val="0"/>
              </a:spcAft>
              <a:buClr>
                <a:schemeClr val="lt1"/>
              </a:buClr>
              <a:buSzPts val="2400"/>
              <a:buFont typeface="Bebas Neue"/>
              <a:buNone/>
              <a:defRPr sz="2400" b="0" i="0" u="none" strike="noStrike" cap="none">
                <a:solidFill>
                  <a:schemeClr val="lt1"/>
                </a:solidFill>
                <a:latin typeface="Bebas Neue"/>
                <a:ea typeface="Bebas Neue"/>
                <a:cs typeface="Bebas Neue"/>
                <a:sym typeface="Bebas Neue"/>
              </a:defRPr>
            </a:lvl8pPr>
            <a:lvl9pPr marL="4114800" marR="0" lvl="8" indent="-304800" algn="l" rtl="0">
              <a:lnSpc>
                <a:spcPct val="100000"/>
              </a:lnSpc>
              <a:spcBef>
                <a:spcPts val="0"/>
              </a:spcBef>
              <a:spcAft>
                <a:spcPts val="0"/>
              </a:spcAft>
              <a:buClr>
                <a:schemeClr val="lt1"/>
              </a:buClr>
              <a:buSzPts val="2400"/>
              <a:buFont typeface="Bebas Neue"/>
              <a:buNone/>
              <a:defRPr sz="2400" b="0" i="0" u="none" strike="noStrike" cap="none">
                <a:solidFill>
                  <a:schemeClr val="lt1"/>
                </a:solidFill>
                <a:latin typeface="Bebas Neue"/>
                <a:ea typeface="Bebas Neue"/>
                <a:cs typeface="Bebas Neue"/>
                <a:sym typeface="Bebas Neue"/>
              </a:defRPr>
            </a:lvl9pPr>
          </a:lstStyle>
          <a:p>
            <a:pPr marL="0" indent="0" algn="ctr"/>
            <a:r>
              <a:rPr lang="en-US" sz="2800" dirty="0" err="1"/>
              <a:t>Ứng</a:t>
            </a:r>
            <a:r>
              <a:rPr lang="en-US" sz="2800" dirty="0"/>
              <a:t> </a:t>
            </a:r>
            <a:r>
              <a:rPr lang="en-US" sz="2800" dirty="0" err="1"/>
              <a:t>Dụng</a:t>
            </a:r>
            <a:endParaRPr lang="en-US" sz="2800" dirty="0"/>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20"/>
                                        </p:tgtEl>
                                        <p:attrNameLst>
                                          <p:attrName>style.visibility</p:attrName>
                                        </p:attrNameLst>
                                      </p:cBhvr>
                                      <p:to>
                                        <p:strVal val="visible"/>
                                      </p:to>
                                    </p:set>
                                    <p:anim calcmode="lin" valueType="num">
                                      <p:cBhvr>
                                        <p:cTn id="7" dur="500" fill="hold"/>
                                        <p:tgtEl>
                                          <p:spTgt spid="20"/>
                                        </p:tgtEl>
                                        <p:attrNameLst>
                                          <p:attrName>ppt_w</p:attrName>
                                        </p:attrNameLst>
                                      </p:cBhvr>
                                      <p:tavLst>
                                        <p:tav tm="0">
                                          <p:val>
                                            <p:fltVal val="0"/>
                                          </p:val>
                                        </p:tav>
                                        <p:tav tm="100000">
                                          <p:val>
                                            <p:strVal val="#ppt_w"/>
                                          </p:val>
                                        </p:tav>
                                      </p:tavLst>
                                    </p:anim>
                                    <p:anim calcmode="lin" valueType="num">
                                      <p:cBhvr>
                                        <p:cTn id="8" dur="500" fill="hold"/>
                                        <p:tgtEl>
                                          <p:spTgt spid="20"/>
                                        </p:tgtEl>
                                        <p:attrNameLst>
                                          <p:attrName>ppt_h</p:attrName>
                                        </p:attrNameLst>
                                      </p:cBhvr>
                                      <p:tavLst>
                                        <p:tav tm="0">
                                          <p:val>
                                            <p:fltVal val="0"/>
                                          </p:val>
                                        </p:tav>
                                        <p:tav tm="100000">
                                          <p:val>
                                            <p:strVal val="#ppt_h"/>
                                          </p:val>
                                        </p:tav>
                                      </p:tavLst>
                                    </p:anim>
                                    <p:animEffect transition="in" filter="fade">
                                      <p:cBhvr>
                                        <p:cTn id="9" dur="500"/>
                                        <p:tgtEl>
                                          <p:spTgt spid="20"/>
                                        </p:tgtEl>
                                      </p:cBhvr>
                                    </p:animEffect>
                                  </p:childTnLst>
                                </p:cTn>
                              </p:par>
                            </p:childTnLst>
                          </p:cTn>
                        </p:par>
                        <p:par>
                          <p:cTn id="10" fill="hold">
                            <p:stCondLst>
                              <p:cond delay="500"/>
                            </p:stCondLst>
                            <p:childTnLst>
                              <p:par>
                                <p:cTn id="11" presetID="47" presetClass="entr" presetSubtype="0" fill="hold" grpId="0" nodeType="afterEffect">
                                  <p:stCondLst>
                                    <p:cond delay="0"/>
                                  </p:stCondLst>
                                  <p:childTnLst>
                                    <p:set>
                                      <p:cBhvr>
                                        <p:cTn id="12" dur="1" fill="hold">
                                          <p:stCondLst>
                                            <p:cond delay="0"/>
                                          </p:stCondLst>
                                        </p:cTn>
                                        <p:tgtEl>
                                          <p:spTgt spid="1934">
                                            <p:txEl>
                                              <p:pRg st="0" end="0"/>
                                            </p:txEl>
                                          </p:spTgt>
                                        </p:tgtEl>
                                        <p:attrNameLst>
                                          <p:attrName>style.visibility</p:attrName>
                                        </p:attrNameLst>
                                      </p:cBhvr>
                                      <p:to>
                                        <p:strVal val="visible"/>
                                      </p:to>
                                    </p:set>
                                    <p:animEffect transition="in" filter="fade">
                                      <p:cBhvr>
                                        <p:cTn id="13" dur="500"/>
                                        <p:tgtEl>
                                          <p:spTgt spid="1934">
                                            <p:txEl>
                                              <p:pRg st="0" end="0"/>
                                            </p:txEl>
                                          </p:spTgt>
                                        </p:tgtEl>
                                      </p:cBhvr>
                                    </p:animEffect>
                                    <p:anim calcmode="lin" valueType="num">
                                      <p:cBhvr>
                                        <p:cTn id="14" dur="500" fill="hold"/>
                                        <p:tgtEl>
                                          <p:spTgt spid="1934">
                                            <p:txEl>
                                              <p:pRg st="0" end="0"/>
                                            </p:txEl>
                                          </p:spTgt>
                                        </p:tgtEl>
                                        <p:attrNameLst>
                                          <p:attrName>ppt_x</p:attrName>
                                        </p:attrNameLst>
                                      </p:cBhvr>
                                      <p:tavLst>
                                        <p:tav tm="0">
                                          <p:val>
                                            <p:strVal val="#ppt_x"/>
                                          </p:val>
                                        </p:tav>
                                        <p:tav tm="100000">
                                          <p:val>
                                            <p:strVal val="#ppt_x"/>
                                          </p:val>
                                        </p:tav>
                                      </p:tavLst>
                                    </p:anim>
                                    <p:anim calcmode="lin" valueType="num">
                                      <p:cBhvr>
                                        <p:cTn id="15" dur="500" fill="hold"/>
                                        <p:tgtEl>
                                          <p:spTgt spid="1934">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6" fill="hold">
                      <p:stCondLst>
                        <p:cond delay="indefinite"/>
                      </p:stCondLst>
                      <p:childTnLst>
                        <p:par>
                          <p:cTn id="17" fill="hold">
                            <p:stCondLst>
                              <p:cond delay="0"/>
                            </p:stCondLst>
                            <p:childTnLst>
                              <p:par>
                                <p:cTn id="18" presetID="53" presetClass="entr" presetSubtype="16" fill="hold" nodeType="clickEffect">
                                  <p:stCondLst>
                                    <p:cond delay="0"/>
                                  </p:stCondLst>
                                  <p:childTnLst>
                                    <p:set>
                                      <p:cBhvr>
                                        <p:cTn id="19" dur="1" fill="hold">
                                          <p:stCondLst>
                                            <p:cond delay="0"/>
                                          </p:stCondLst>
                                        </p:cTn>
                                        <p:tgtEl>
                                          <p:spTgt spid="24"/>
                                        </p:tgtEl>
                                        <p:attrNameLst>
                                          <p:attrName>style.visibility</p:attrName>
                                        </p:attrNameLst>
                                      </p:cBhvr>
                                      <p:to>
                                        <p:strVal val="visible"/>
                                      </p:to>
                                    </p:set>
                                    <p:anim calcmode="lin" valueType="num">
                                      <p:cBhvr>
                                        <p:cTn id="20" dur="500" fill="hold"/>
                                        <p:tgtEl>
                                          <p:spTgt spid="24"/>
                                        </p:tgtEl>
                                        <p:attrNameLst>
                                          <p:attrName>ppt_w</p:attrName>
                                        </p:attrNameLst>
                                      </p:cBhvr>
                                      <p:tavLst>
                                        <p:tav tm="0">
                                          <p:val>
                                            <p:fltVal val="0"/>
                                          </p:val>
                                        </p:tav>
                                        <p:tav tm="100000">
                                          <p:val>
                                            <p:strVal val="#ppt_w"/>
                                          </p:val>
                                        </p:tav>
                                      </p:tavLst>
                                    </p:anim>
                                    <p:anim calcmode="lin" valueType="num">
                                      <p:cBhvr>
                                        <p:cTn id="21" dur="500" fill="hold"/>
                                        <p:tgtEl>
                                          <p:spTgt spid="24"/>
                                        </p:tgtEl>
                                        <p:attrNameLst>
                                          <p:attrName>ppt_h</p:attrName>
                                        </p:attrNameLst>
                                      </p:cBhvr>
                                      <p:tavLst>
                                        <p:tav tm="0">
                                          <p:val>
                                            <p:fltVal val="0"/>
                                          </p:val>
                                        </p:tav>
                                        <p:tav tm="100000">
                                          <p:val>
                                            <p:strVal val="#ppt_h"/>
                                          </p:val>
                                        </p:tav>
                                      </p:tavLst>
                                    </p:anim>
                                    <p:animEffect transition="in" filter="fade">
                                      <p:cBhvr>
                                        <p:cTn id="22" dur="500"/>
                                        <p:tgtEl>
                                          <p:spTgt spid="24"/>
                                        </p:tgtEl>
                                      </p:cBhvr>
                                    </p:animEffect>
                                  </p:childTnLst>
                                </p:cTn>
                              </p:par>
                            </p:childTnLst>
                          </p:cTn>
                        </p:par>
                        <p:par>
                          <p:cTn id="23" fill="hold">
                            <p:stCondLst>
                              <p:cond delay="500"/>
                            </p:stCondLst>
                            <p:childTnLst>
                              <p:par>
                                <p:cTn id="24" presetID="47" presetClass="entr" presetSubtype="0" fill="hold" grpId="0" nodeType="afterEffect">
                                  <p:stCondLst>
                                    <p:cond delay="0"/>
                                  </p:stCondLst>
                                  <p:childTnLst>
                                    <p:set>
                                      <p:cBhvr>
                                        <p:cTn id="25" dur="1" fill="hold">
                                          <p:stCondLst>
                                            <p:cond delay="0"/>
                                          </p:stCondLst>
                                        </p:cTn>
                                        <p:tgtEl>
                                          <p:spTgt spid="1935">
                                            <p:txEl>
                                              <p:pRg st="0" end="0"/>
                                            </p:txEl>
                                          </p:spTgt>
                                        </p:tgtEl>
                                        <p:attrNameLst>
                                          <p:attrName>style.visibility</p:attrName>
                                        </p:attrNameLst>
                                      </p:cBhvr>
                                      <p:to>
                                        <p:strVal val="visible"/>
                                      </p:to>
                                    </p:set>
                                    <p:animEffect transition="in" filter="fade">
                                      <p:cBhvr>
                                        <p:cTn id="26" dur="500"/>
                                        <p:tgtEl>
                                          <p:spTgt spid="1935">
                                            <p:txEl>
                                              <p:pRg st="0" end="0"/>
                                            </p:txEl>
                                          </p:spTgt>
                                        </p:tgtEl>
                                      </p:cBhvr>
                                    </p:animEffect>
                                    <p:anim calcmode="lin" valueType="num">
                                      <p:cBhvr>
                                        <p:cTn id="27" dur="500" fill="hold"/>
                                        <p:tgtEl>
                                          <p:spTgt spid="1935">
                                            <p:txEl>
                                              <p:pRg st="0" end="0"/>
                                            </p:txEl>
                                          </p:spTgt>
                                        </p:tgtEl>
                                        <p:attrNameLst>
                                          <p:attrName>ppt_x</p:attrName>
                                        </p:attrNameLst>
                                      </p:cBhvr>
                                      <p:tavLst>
                                        <p:tav tm="0">
                                          <p:val>
                                            <p:strVal val="#ppt_x"/>
                                          </p:val>
                                        </p:tav>
                                        <p:tav tm="100000">
                                          <p:val>
                                            <p:strVal val="#ppt_x"/>
                                          </p:val>
                                        </p:tav>
                                      </p:tavLst>
                                    </p:anim>
                                    <p:anim calcmode="lin" valueType="num">
                                      <p:cBhvr>
                                        <p:cTn id="28" dur="500" fill="hold"/>
                                        <p:tgtEl>
                                          <p:spTgt spid="1935">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53" presetClass="entr" presetSubtype="16" fill="hold" nodeType="clickEffect">
                                  <p:stCondLst>
                                    <p:cond delay="0"/>
                                  </p:stCondLst>
                                  <p:childTnLst>
                                    <p:set>
                                      <p:cBhvr>
                                        <p:cTn id="32" dur="1" fill="hold">
                                          <p:stCondLst>
                                            <p:cond delay="0"/>
                                          </p:stCondLst>
                                        </p:cTn>
                                        <p:tgtEl>
                                          <p:spTgt spid="22"/>
                                        </p:tgtEl>
                                        <p:attrNameLst>
                                          <p:attrName>style.visibility</p:attrName>
                                        </p:attrNameLst>
                                      </p:cBhvr>
                                      <p:to>
                                        <p:strVal val="visible"/>
                                      </p:to>
                                    </p:set>
                                    <p:anim calcmode="lin" valueType="num">
                                      <p:cBhvr>
                                        <p:cTn id="33" dur="500" fill="hold"/>
                                        <p:tgtEl>
                                          <p:spTgt spid="22"/>
                                        </p:tgtEl>
                                        <p:attrNameLst>
                                          <p:attrName>ppt_w</p:attrName>
                                        </p:attrNameLst>
                                      </p:cBhvr>
                                      <p:tavLst>
                                        <p:tav tm="0">
                                          <p:val>
                                            <p:fltVal val="0"/>
                                          </p:val>
                                        </p:tav>
                                        <p:tav tm="100000">
                                          <p:val>
                                            <p:strVal val="#ppt_w"/>
                                          </p:val>
                                        </p:tav>
                                      </p:tavLst>
                                    </p:anim>
                                    <p:anim calcmode="lin" valueType="num">
                                      <p:cBhvr>
                                        <p:cTn id="34" dur="500" fill="hold"/>
                                        <p:tgtEl>
                                          <p:spTgt spid="22"/>
                                        </p:tgtEl>
                                        <p:attrNameLst>
                                          <p:attrName>ppt_h</p:attrName>
                                        </p:attrNameLst>
                                      </p:cBhvr>
                                      <p:tavLst>
                                        <p:tav tm="0">
                                          <p:val>
                                            <p:fltVal val="0"/>
                                          </p:val>
                                        </p:tav>
                                        <p:tav tm="100000">
                                          <p:val>
                                            <p:strVal val="#ppt_h"/>
                                          </p:val>
                                        </p:tav>
                                      </p:tavLst>
                                    </p:anim>
                                    <p:animEffect transition="in" filter="fade">
                                      <p:cBhvr>
                                        <p:cTn id="35" dur="500"/>
                                        <p:tgtEl>
                                          <p:spTgt spid="22"/>
                                        </p:tgtEl>
                                      </p:cBhvr>
                                    </p:animEffect>
                                  </p:childTnLst>
                                </p:cTn>
                              </p:par>
                            </p:childTnLst>
                          </p:cTn>
                        </p:par>
                        <p:par>
                          <p:cTn id="36" fill="hold">
                            <p:stCondLst>
                              <p:cond delay="500"/>
                            </p:stCondLst>
                            <p:childTnLst>
                              <p:par>
                                <p:cTn id="37" presetID="47" presetClass="entr" presetSubtype="0" fill="hold" grpId="0" nodeType="afterEffect">
                                  <p:stCondLst>
                                    <p:cond delay="0"/>
                                  </p:stCondLst>
                                  <p:childTnLst>
                                    <p:set>
                                      <p:cBhvr>
                                        <p:cTn id="38" dur="1" fill="hold">
                                          <p:stCondLst>
                                            <p:cond delay="0"/>
                                          </p:stCondLst>
                                        </p:cTn>
                                        <p:tgtEl>
                                          <p:spTgt spid="1936">
                                            <p:txEl>
                                              <p:pRg st="0" end="0"/>
                                            </p:txEl>
                                          </p:spTgt>
                                        </p:tgtEl>
                                        <p:attrNameLst>
                                          <p:attrName>style.visibility</p:attrName>
                                        </p:attrNameLst>
                                      </p:cBhvr>
                                      <p:to>
                                        <p:strVal val="visible"/>
                                      </p:to>
                                    </p:set>
                                    <p:animEffect transition="in" filter="fade">
                                      <p:cBhvr>
                                        <p:cTn id="39" dur="500"/>
                                        <p:tgtEl>
                                          <p:spTgt spid="1936">
                                            <p:txEl>
                                              <p:pRg st="0" end="0"/>
                                            </p:txEl>
                                          </p:spTgt>
                                        </p:tgtEl>
                                      </p:cBhvr>
                                    </p:animEffect>
                                    <p:anim calcmode="lin" valueType="num">
                                      <p:cBhvr>
                                        <p:cTn id="40" dur="500" fill="hold"/>
                                        <p:tgtEl>
                                          <p:spTgt spid="1936">
                                            <p:txEl>
                                              <p:pRg st="0" end="0"/>
                                            </p:txEl>
                                          </p:spTgt>
                                        </p:tgtEl>
                                        <p:attrNameLst>
                                          <p:attrName>ppt_x</p:attrName>
                                        </p:attrNameLst>
                                      </p:cBhvr>
                                      <p:tavLst>
                                        <p:tav tm="0">
                                          <p:val>
                                            <p:strVal val="#ppt_x"/>
                                          </p:val>
                                        </p:tav>
                                        <p:tav tm="100000">
                                          <p:val>
                                            <p:strVal val="#ppt_x"/>
                                          </p:val>
                                        </p:tav>
                                      </p:tavLst>
                                    </p:anim>
                                    <p:anim calcmode="lin" valueType="num">
                                      <p:cBhvr>
                                        <p:cTn id="41" dur="500" fill="hold"/>
                                        <p:tgtEl>
                                          <p:spTgt spid="1936">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42" fill="hold">
                      <p:stCondLst>
                        <p:cond delay="indefinite"/>
                      </p:stCondLst>
                      <p:childTnLst>
                        <p:par>
                          <p:cTn id="43" fill="hold">
                            <p:stCondLst>
                              <p:cond delay="0"/>
                            </p:stCondLst>
                            <p:childTnLst>
                              <p:par>
                                <p:cTn id="44" presetID="53" presetClass="entr" presetSubtype="16" fill="hold" nodeType="clickEffect">
                                  <p:stCondLst>
                                    <p:cond delay="0"/>
                                  </p:stCondLst>
                                  <p:childTnLst>
                                    <p:set>
                                      <p:cBhvr>
                                        <p:cTn id="45" dur="1" fill="hold">
                                          <p:stCondLst>
                                            <p:cond delay="0"/>
                                          </p:stCondLst>
                                        </p:cTn>
                                        <p:tgtEl>
                                          <p:spTgt spid="23"/>
                                        </p:tgtEl>
                                        <p:attrNameLst>
                                          <p:attrName>style.visibility</p:attrName>
                                        </p:attrNameLst>
                                      </p:cBhvr>
                                      <p:to>
                                        <p:strVal val="visible"/>
                                      </p:to>
                                    </p:set>
                                    <p:anim calcmode="lin" valueType="num">
                                      <p:cBhvr>
                                        <p:cTn id="46" dur="500" fill="hold"/>
                                        <p:tgtEl>
                                          <p:spTgt spid="23"/>
                                        </p:tgtEl>
                                        <p:attrNameLst>
                                          <p:attrName>ppt_w</p:attrName>
                                        </p:attrNameLst>
                                      </p:cBhvr>
                                      <p:tavLst>
                                        <p:tav tm="0">
                                          <p:val>
                                            <p:fltVal val="0"/>
                                          </p:val>
                                        </p:tav>
                                        <p:tav tm="100000">
                                          <p:val>
                                            <p:strVal val="#ppt_w"/>
                                          </p:val>
                                        </p:tav>
                                      </p:tavLst>
                                    </p:anim>
                                    <p:anim calcmode="lin" valueType="num">
                                      <p:cBhvr>
                                        <p:cTn id="47" dur="500" fill="hold"/>
                                        <p:tgtEl>
                                          <p:spTgt spid="23"/>
                                        </p:tgtEl>
                                        <p:attrNameLst>
                                          <p:attrName>ppt_h</p:attrName>
                                        </p:attrNameLst>
                                      </p:cBhvr>
                                      <p:tavLst>
                                        <p:tav tm="0">
                                          <p:val>
                                            <p:fltVal val="0"/>
                                          </p:val>
                                        </p:tav>
                                        <p:tav tm="100000">
                                          <p:val>
                                            <p:strVal val="#ppt_h"/>
                                          </p:val>
                                        </p:tav>
                                      </p:tavLst>
                                    </p:anim>
                                    <p:animEffect transition="in" filter="fade">
                                      <p:cBhvr>
                                        <p:cTn id="48" dur="500"/>
                                        <p:tgtEl>
                                          <p:spTgt spid="23"/>
                                        </p:tgtEl>
                                      </p:cBhvr>
                                    </p:animEffect>
                                  </p:childTnLst>
                                </p:cTn>
                              </p:par>
                            </p:childTnLst>
                          </p:cTn>
                        </p:par>
                        <p:par>
                          <p:cTn id="49" fill="hold">
                            <p:stCondLst>
                              <p:cond delay="500"/>
                            </p:stCondLst>
                            <p:childTnLst>
                              <p:par>
                                <p:cTn id="50" presetID="47" presetClass="entr" presetSubtype="0" fill="hold" grpId="0" nodeType="afterEffect">
                                  <p:stCondLst>
                                    <p:cond delay="0"/>
                                  </p:stCondLst>
                                  <p:childTnLst>
                                    <p:set>
                                      <p:cBhvr>
                                        <p:cTn id="51" dur="1" fill="hold">
                                          <p:stCondLst>
                                            <p:cond delay="0"/>
                                          </p:stCondLst>
                                        </p:cTn>
                                        <p:tgtEl>
                                          <p:spTgt spid="1937">
                                            <p:txEl>
                                              <p:pRg st="0" end="0"/>
                                            </p:txEl>
                                          </p:spTgt>
                                        </p:tgtEl>
                                        <p:attrNameLst>
                                          <p:attrName>style.visibility</p:attrName>
                                        </p:attrNameLst>
                                      </p:cBhvr>
                                      <p:to>
                                        <p:strVal val="visible"/>
                                      </p:to>
                                    </p:set>
                                    <p:animEffect transition="in" filter="fade">
                                      <p:cBhvr>
                                        <p:cTn id="52" dur="500"/>
                                        <p:tgtEl>
                                          <p:spTgt spid="1937">
                                            <p:txEl>
                                              <p:pRg st="0" end="0"/>
                                            </p:txEl>
                                          </p:spTgt>
                                        </p:tgtEl>
                                      </p:cBhvr>
                                    </p:animEffect>
                                    <p:anim calcmode="lin" valueType="num">
                                      <p:cBhvr>
                                        <p:cTn id="53" dur="500" fill="hold"/>
                                        <p:tgtEl>
                                          <p:spTgt spid="1937">
                                            <p:txEl>
                                              <p:pRg st="0" end="0"/>
                                            </p:txEl>
                                          </p:spTgt>
                                        </p:tgtEl>
                                        <p:attrNameLst>
                                          <p:attrName>ppt_x</p:attrName>
                                        </p:attrNameLst>
                                      </p:cBhvr>
                                      <p:tavLst>
                                        <p:tav tm="0">
                                          <p:val>
                                            <p:strVal val="#ppt_x"/>
                                          </p:val>
                                        </p:tav>
                                        <p:tav tm="100000">
                                          <p:val>
                                            <p:strVal val="#ppt_x"/>
                                          </p:val>
                                        </p:tav>
                                      </p:tavLst>
                                    </p:anim>
                                    <p:anim calcmode="lin" valueType="num">
                                      <p:cBhvr>
                                        <p:cTn id="54" dur="500" fill="hold"/>
                                        <p:tgtEl>
                                          <p:spTgt spid="1937">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55" fill="hold">
                      <p:stCondLst>
                        <p:cond delay="indefinite"/>
                      </p:stCondLst>
                      <p:childTnLst>
                        <p:par>
                          <p:cTn id="56" fill="hold">
                            <p:stCondLst>
                              <p:cond delay="0"/>
                            </p:stCondLst>
                            <p:childTnLst>
                              <p:par>
                                <p:cTn id="57" presetID="53" presetClass="entr" presetSubtype="16" fill="hold" nodeType="clickEffect">
                                  <p:stCondLst>
                                    <p:cond delay="0"/>
                                  </p:stCondLst>
                                  <p:childTnLst>
                                    <p:set>
                                      <p:cBhvr>
                                        <p:cTn id="58" dur="1" fill="hold">
                                          <p:stCondLst>
                                            <p:cond delay="0"/>
                                          </p:stCondLst>
                                        </p:cTn>
                                        <p:tgtEl>
                                          <p:spTgt spid="25"/>
                                        </p:tgtEl>
                                        <p:attrNameLst>
                                          <p:attrName>style.visibility</p:attrName>
                                        </p:attrNameLst>
                                      </p:cBhvr>
                                      <p:to>
                                        <p:strVal val="visible"/>
                                      </p:to>
                                    </p:set>
                                    <p:anim calcmode="lin" valueType="num">
                                      <p:cBhvr>
                                        <p:cTn id="59" dur="500" fill="hold"/>
                                        <p:tgtEl>
                                          <p:spTgt spid="25"/>
                                        </p:tgtEl>
                                        <p:attrNameLst>
                                          <p:attrName>ppt_w</p:attrName>
                                        </p:attrNameLst>
                                      </p:cBhvr>
                                      <p:tavLst>
                                        <p:tav tm="0">
                                          <p:val>
                                            <p:fltVal val="0"/>
                                          </p:val>
                                        </p:tav>
                                        <p:tav tm="100000">
                                          <p:val>
                                            <p:strVal val="#ppt_w"/>
                                          </p:val>
                                        </p:tav>
                                      </p:tavLst>
                                    </p:anim>
                                    <p:anim calcmode="lin" valueType="num">
                                      <p:cBhvr>
                                        <p:cTn id="60" dur="500" fill="hold"/>
                                        <p:tgtEl>
                                          <p:spTgt spid="25"/>
                                        </p:tgtEl>
                                        <p:attrNameLst>
                                          <p:attrName>ppt_h</p:attrName>
                                        </p:attrNameLst>
                                      </p:cBhvr>
                                      <p:tavLst>
                                        <p:tav tm="0">
                                          <p:val>
                                            <p:fltVal val="0"/>
                                          </p:val>
                                        </p:tav>
                                        <p:tav tm="100000">
                                          <p:val>
                                            <p:strVal val="#ppt_h"/>
                                          </p:val>
                                        </p:tav>
                                      </p:tavLst>
                                    </p:anim>
                                    <p:animEffect transition="in" filter="fade">
                                      <p:cBhvr>
                                        <p:cTn id="61" dur="500"/>
                                        <p:tgtEl>
                                          <p:spTgt spid="25"/>
                                        </p:tgtEl>
                                      </p:cBhvr>
                                    </p:animEffect>
                                  </p:childTnLst>
                                </p:cTn>
                              </p:par>
                            </p:childTnLst>
                          </p:cTn>
                        </p:par>
                        <p:par>
                          <p:cTn id="62" fill="hold">
                            <p:stCondLst>
                              <p:cond delay="500"/>
                            </p:stCondLst>
                            <p:childTnLst>
                              <p:par>
                                <p:cTn id="63" presetID="47" presetClass="entr" presetSubtype="0" fill="hold" grpId="0" nodeType="afterEffect">
                                  <p:stCondLst>
                                    <p:cond delay="0"/>
                                  </p:stCondLst>
                                  <p:childTnLst>
                                    <p:set>
                                      <p:cBhvr>
                                        <p:cTn id="64" dur="1" fill="hold">
                                          <p:stCondLst>
                                            <p:cond delay="0"/>
                                          </p:stCondLst>
                                        </p:cTn>
                                        <p:tgtEl>
                                          <p:spTgt spid="26">
                                            <p:txEl>
                                              <p:pRg st="0" end="0"/>
                                            </p:txEl>
                                          </p:spTgt>
                                        </p:tgtEl>
                                        <p:attrNameLst>
                                          <p:attrName>style.visibility</p:attrName>
                                        </p:attrNameLst>
                                      </p:cBhvr>
                                      <p:to>
                                        <p:strVal val="visible"/>
                                      </p:to>
                                    </p:set>
                                    <p:animEffect transition="in" filter="fade">
                                      <p:cBhvr>
                                        <p:cTn id="65" dur="500"/>
                                        <p:tgtEl>
                                          <p:spTgt spid="26">
                                            <p:txEl>
                                              <p:pRg st="0" end="0"/>
                                            </p:txEl>
                                          </p:spTgt>
                                        </p:tgtEl>
                                      </p:cBhvr>
                                    </p:animEffect>
                                    <p:anim calcmode="lin" valueType="num">
                                      <p:cBhvr>
                                        <p:cTn id="66" dur="500" fill="hold"/>
                                        <p:tgtEl>
                                          <p:spTgt spid="26">
                                            <p:txEl>
                                              <p:pRg st="0" end="0"/>
                                            </p:txEl>
                                          </p:spTgt>
                                        </p:tgtEl>
                                        <p:attrNameLst>
                                          <p:attrName>ppt_x</p:attrName>
                                        </p:attrNameLst>
                                      </p:cBhvr>
                                      <p:tavLst>
                                        <p:tav tm="0">
                                          <p:val>
                                            <p:strVal val="#ppt_x"/>
                                          </p:val>
                                        </p:tav>
                                        <p:tav tm="100000">
                                          <p:val>
                                            <p:strVal val="#ppt_x"/>
                                          </p:val>
                                        </p:tav>
                                      </p:tavLst>
                                    </p:anim>
                                    <p:anim calcmode="lin" valueType="num">
                                      <p:cBhvr>
                                        <p:cTn id="67" dur="500" fill="hold"/>
                                        <p:tgtEl>
                                          <p:spTgt spid="26">
                                            <p:txEl>
                                              <p:pRg st="0" end="0"/>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34" grpId="0" build="p"/>
      <p:bldP spid="1935" grpId="0" build="p"/>
      <p:bldP spid="1936" grpId="0" build="p"/>
      <p:bldP spid="1937" grpId="0" build="p"/>
      <p:bldP spid="26" grpId="0" build="p"/>
    </p:bldLst>
  </p:timing>
</p:sld>
</file>

<file path=ppt/slides/slide40.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1026" name="Picture 2" descr="Giấm táo và những công dụng tuyệt vời cho cơ thể bạn cần biết | Tin tức mới  nhất 24h - Đọc Báo Lao Động online - Laodong.vn"/>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9320" y="0"/>
            <a:ext cx="9262640" cy="5143500"/>
          </a:xfrm>
          <a:prstGeom prst="rect">
            <a:avLst/>
          </a:prstGeom>
          <a:noFill/>
          <a:extLst>
            <a:ext uri="{909E8E84-426E-40DD-AFC4-6F175D3DCCD1}">
              <a14:hiddenFill xmlns:a14="http://schemas.microsoft.com/office/drawing/2010/main">
                <a:solidFill>
                  <a:srgbClr val="FFFFFF"/>
                </a:solidFill>
              </a14:hiddenFill>
            </a:ext>
          </a:extLst>
        </p:spPr>
      </p:pic>
      <p:sp>
        <p:nvSpPr>
          <p:cNvPr id="4" name="TextBox 3"/>
          <p:cNvSpPr txBox="1"/>
          <p:nvPr/>
        </p:nvSpPr>
        <p:spPr>
          <a:xfrm>
            <a:off x="155448" y="0"/>
            <a:ext cx="4142232" cy="923330"/>
          </a:xfrm>
          <a:prstGeom prst="rect">
            <a:avLst/>
          </a:prstGeom>
          <a:noFill/>
        </p:spPr>
        <p:txBody>
          <a:bodyPr wrap="square" rtlCol="0">
            <a:spAutoFit/>
          </a:bodyPr>
          <a:lstStyle/>
          <a:p>
            <a:pPr defTabSz="685800">
              <a:defRPr/>
            </a:pPr>
            <a:r>
              <a:rPr lang="vi-VN" sz="5400" b="1" dirty="0">
                <a:solidFill>
                  <a:srgbClr val="B24F4F"/>
                </a:solidFill>
                <a:effectLst>
                  <a:glow rad="228600">
                    <a:srgbClr val="89C5CC">
                      <a:satMod val="175000"/>
                      <a:alpha val="40000"/>
                    </a:srgbClr>
                  </a:glow>
                </a:effectLst>
                <a:latin typeface="Amazone" panose="03020702060507090A04" pitchFamily="66" charset="0"/>
                <a:ea typeface="+mn-ea"/>
              </a:rPr>
              <a:t>Pha giấm ăn</a:t>
            </a:r>
            <a:endParaRPr lang="en-US" sz="5400" b="1" dirty="0">
              <a:solidFill>
                <a:srgbClr val="B24F4F"/>
              </a:solidFill>
              <a:effectLst>
                <a:glow rad="228600">
                  <a:srgbClr val="89C5CC">
                    <a:satMod val="175000"/>
                    <a:alpha val="40000"/>
                  </a:srgbClr>
                </a:glow>
              </a:effectLst>
              <a:latin typeface="Amazone" panose="03020702060507090A04" pitchFamily="66" charset="0"/>
              <a:ea typeface="+mn-ea"/>
            </a:endParaRPr>
          </a:p>
        </p:txBody>
      </p:sp>
      <p:sp>
        <p:nvSpPr>
          <p:cNvPr id="7" name="TextBox 6"/>
          <p:cNvSpPr txBox="1"/>
          <p:nvPr/>
        </p:nvSpPr>
        <p:spPr>
          <a:xfrm>
            <a:off x="2450973" y="4243253"/>
            <a:ext cx="5522595" cy="923330"/>
          </a:xfrm>
          <a:prstGeom prst="rect">
            <a:avLst/>
          </a:prstGeom>
          <a:noFill/>
        </p:spPr>
        <p:txBody>
          <a:bodyPr wrap="square">
            <a:spAutoFit/>
          </a:bodyPr>
          <a:lstStyle/>
          <a:p>
            <a:pPr algn="ctr" defTabSz="685800" eaLnBrk="0" hangingPunct="0">
              <a:spcBef>
                <a:spcPct val="50000"/>
              </a:spcBef>
              <a:defRPr/>
            </a:pPr>
            <a:r>
              <a:rPr lang="en-US" sz="2700" b="1" dirty="0" err="1">
                <a:solidFill>
                  <a:srgbClr val="FFFFFF"/>
                </a:solidFill>
                <a:effectLst>
                  <a:glow rad="101600">
                    <a:srgbClr val="000000">
                      <a:alpha val="40000"/>
                    </a:srgbClr>
                  </a:glow>
                </a:effectLst>
                <a:latin typeface="Calibri" panose="020F0502020204030204" pitchFamily="34" charset="0"/>
                <a:ea typeface="+mn-ea"/>
                <a:cs typeface="Calibri" panose="020F0502020204030204" pitchFamily="34" charset="0"/>
              </a:rPr>
              <a:t>Giấm</a:t>
            </a:r>
            <a:r>
              <a:rPr lang="en-US" sz="2700" b="1" dirty="0">
                <a:solidFill>
                  <a:srgbClr val="FFFFFF"/>
                </a:solidFill>
                <a:effectLst>
                  <a:glow rad="101600">
                    <a:srgbClr val="000000">
                      <a:alpha val="40000"/>
                    </a:srgbClr>
                  </a:glow>
                </a:effectLst>
                <a:latin typeface="Calibri" panose="020F0502020204030204" pitchFamily="34" charset="0"/>
                <a:ea typeface="+mn-ea"/>
                <a:cs typeface="Calibri" panose="020F0502020204030204" pitchFamily="34" charset="0"/>
              </a:rPr>
              <a:t> </a:t>
            </a:r>
            <a:r>
              <a:rPr lang="en-US" sz="2700" b="1" dirty="0" err="1">
                <a:solidFill>
                  <a:srgbClr val="FFFFFF"/>
                </a:solidFill>
                <a:effectLst>
                  <a:glow rad="101600">
                    <a:srgbClr val="000000">
                      <a:alpha val="40000"/>
                    </a:srgbClr>
                  </a:glow>
                </a:effectLst>
                <a:latin typeface="Calibri" panose="020F0502020204030204" pitchFamily="34" charset="0"/>
                <a:ea typeface="+mn-ea"/>
                <a:cs typeface="Calibri" panose="020F0502020204030204" pitchFamily="34" charset="0"/>
              </a:rPr>
              <a:t>ăn</a:t>
            </a:r>
            <a:r>
              <a:rPr lang="en-US" sz="2700" b="1" dirty="0">
                <a:solidFill>
                  <a:srgbClr val="FFFFFF"/>
                </a:solidFill>
                <a:effectLst>
                  <a:glow rad="101600">
                    <a:srgbClr val="000000">
                      <a:alpha val="40000"/>
                    </a:srgbClr>
                  </a:glow>
                </a:effectLst>
                <a:latin typeface="Calibri" panose="020F0502020204030204" pitchFamily="34" charset="0"/>
                <a:ea typeface="+mn-ea"/>
                <a:cs typeface="Calibri" panose="020F0502020204030204" pitchFamily="34" charset="0"/>
              </a:rPr>
              <a:t> </a:t>
            </a:r>
            <a:r>
              <a:rPr lang="en-US" sz="2700" b="1" dirty="0" err="1">
                <a:solidFill>
                  <a:srgbClr val="FFFFFF"/>
                </a:solidFill>
                <a:effectLst>
                  <a:glow rad="101600">
                    <a:srgbClr val="000000">
                      <a:alpha val="40000"/>
                    </a:srgbClr>
                  </a:glow>
                </a:effectLst>
                <a:latin typeface="Calibri" panose="020F0502020204030204" pitchFamily="34" charset="0"/>
                <a:ea typeface="+mn-ea"/>
                <a:cs typeface="Calibri" panose="020F0502020204030204" pitchFamily="34" charset="0"/>
              </a:rPr>
              <a:t>là</a:t>
            </a:r>
            <a:r>
              <a:rPr lang="en-US" sz="2700" b="1" dirty="0">
                <a:solidFill>
                  <a:srgbClr val="FFFFFF"/>
                </a:solidFill>
                <a:effectLst>
                  <a:glow rad="101600">
                    <a:srgbClr val="000000">
                      <a:alpha val="40000"/>
                    </a:srgbClr>
                  </a:glow>
                </a:effectLst>
                <a:latin typeface="Calibri" panose="020F0502020204030204" pitchFamily="34" charset="0"/>
                <a:ea typeface="+mn-ea"/>
                <a:cs typeface="Calibri" panose="020F0502020204030204" pitchFamily="34" charset="0"/>
              </a:rPr>
              <a:t> dung </a:t>
            </a:r>
            <a:r>
              <a:rPr lang="en-US" sz="2700" b="1" dirty="0" err="1">
                <a:solidFill>
                  <a:srgbClr val="FFFFFF"/>
                </a:solidFill>
                <a:effectLst>
                  <a:glow rad="101600">
                    <a:srgbClr val="000000">
                      <a:alpha val="40000"/>
                    </a:srgbClr>
                  </a:glow>
                </a:effectLst>
                <a:latin typeface="Calibri" panose="020F0502020204030204" pitchFamily="34" charset="0"/>
                <a:ea typeface="+mn-ea"/>
                <a:cs typeface="Calibri" panose="020F0502020204030204" pitchFamily="34" charset="0"/>
              </a:rPr>
              <a:t>dịch</a:t>
            </a:r>
            <a:r>
              <a:rPr lang="en-US" sz="2700" b="1" dirty="0">
                <a:solidFill>
                  <a:srgbClr val="FFFFFF"/>
                </a:solidFill>
                <a:effectLst>
                  <a:glow rad="101600">
                    <a:srgbClr val="000000">
                      <a:alpha val="40000"/>
                    </a:srgbClr>
                  </a:glow>
                </a:effectLst>
                <a:latin typeface="Calibri" panose="020F0502020204030204" pitchFamily="34" charset="0"/>
                <a:ea typeface="+mn-ea"/>
                <a:cs typeface="Calibri" panose="020F0502020204030204" pitchFamily="34" charset="0"/>
              </a:rPr>
              <a:t> </a:t>
            </a:r>
            <a:r>
              <a:rPr lang="en-US" sz="2700" b="1" dirty="0" err="1">
                <a:solidFill>
                  <a:srgbClr val="FFFFFF"/>
                </a:solidFill>
                <a:effectLst>
                  <a:glow rad="101600">
                    <a:srgbClr val="000000">
                      <a:alpha val="40000"/>
                    </a:srgbClr>
                  </a:glow>
                </a:effectLst>
                <a:latin typeface="Calibri" panose="020F0502020204030204" pitchFamily="34" charset="0"/>
                <a:ea typeface="+mn-ea"/>
                <a:cs typeface="Calibri" panose="020F0502020204030204" pitchFamily="34" charset="0"/>
              </a:rPr>
              <a:t>axit</a:t>
            </a:r>
            <a:r>
              <a:rPr lang="en-US" sz="2700" b="1" dirty="0">
                <a:solidFill>
                  <a:srgbClr val="FFFFFF"/>
                </a:solidFill>
                <a:effectLst>
                  <a:glow rad="101600">
                    <a:srgbClr val="000000">
                      <a:alpha val="40000"/>
                    </a:srgbClr>
                  </a:glow>
                </a:effectLst>
                <a:latin typeface="Calibri" panose="020F0502020204030204" pitchFamily="34" charset="0"/>
                <a:ea typeface="+mn-ea"/>
                <a:cs typeface="Calibri" panose="020F0502020204030204" pitchFamily="34" charset="0"/>
              </a:rPr>
              <a:t> </a:t>
            </a:r>
            <a:r>
              <a:rPr lang="en-US" sz="2700" b="1" dirty="0" err="1">
                <a:solidFill>
                  <a:srgbClr val="FFFFFF"/>
                </a:solidFill>
                <a:effectLst>
                  <a:glow rad="101600">
                    <a:srgbClr val="000000">
                      <a:alpha val="40000"/>
                    </a:srgbClr>
                  </a:glow>
                </a:effectLst>
                <a:latin typeface="Calibri" panose="020F0502020204030204" pitchFamily="34" charset="0"/>
                <a:ea typeface="+mn-ea"/>
                <a:cs typeface="Calibri" panose="020F0502020204030204" pitchFamily="34" charset="0"/>
              </a:rPr>
              <a:t>axetic</a:t>
            </a:r>
            <a:r>
              <a:rPr lang="en-US" sz="2700" b="1" dirty="0">
                <a:solidFill>
                  <a:srgbClr val="FFFFFF"/>
                </a:solidFill>
                <a:effectLst>
                  <a:glow rad="101600">
                    <a:srgbClr val="000000">
                      <a:alpha val="40000"/>
                    </a:srgbClr>
                  </a:glow>
                </a:effectLst>
                <a:latin typeface="Calibri" panose="020F0502020204030204" pitchFamily="34" charset="0"/>
                <a:ea typeface="+mn-ea"/>
                <a:cs typeface="Calibri" panose="020F0502020204030204" pitchFamily="34" charset="0"/>
              </a:rPr>
              <a:t> </a:t>
            </a:r>
            <a:r>
              <a:rPr lang="en-US" sz="2700" b="1" dirty="0" err="1">
                <a:solidFill>
                  <a:srgbClr val="FFFFFF"/>
                </a:solidFill>
                <a:effectLst>
                  <a:glow rad="101600">
                    <a:srgbClr val="000000">
                      <a:alpha val="40000"/>
                    </a:srgbClr>
                  </a:glow>
                </a:effectLst>
                <a:latin typeface="Calibri" panose="020F0502020204030204" pitchFamily="34" charset="0"/>
                <a:ea typeface="+mn-ea"/>
                <a:cs typeface="Calibri" panose="020F0502020204030204" pitchFamily="34" charset="0"/>
              </a:rPr>
              <a:t>có</a:t>
            </a:r>
            <a:r>
              <a:rPr lang="en-US" sz="2700" b="1" dirty="0">
                <a:solidFill>
                  <a:srgbClr val="FFFFFF"/>
                </a:solidFill>
                <a:effectLst>
                  <a:glow rad="101600">
                    <a:srgbClr val="000000">
                      <a:alpha val="40000"/>
                    </a:srgbClr>
                  </a:glow>
                </a:effectLst>
                <a:latin typeface="Calibri" panose="020F0502020204030204" pitchFamily="34" charset="0"/>
                <a:ea typeface="+mn-ea"/>
                <a:cs typeface="Calibri" panose="020F0502020204030204" pitchFamily="34" charset="0"/>
              </a:rPr>
              <a:t> </a:t>
            </a:r>
            <a:r>
              <a:rPr lang="en-US" sz="2700" b="1" dirty="0" err="1">
                <a:solidFill>
                  <a:srgbClr val="FFFFFF"/>
                </a:solidFill>
                <a:effectLst>
                  <a:glow rad="101600">
                    <a:srgbClr val="000000">
                      <a:alpha val="40000"/>
                    </a:srgbClr>
                  </a:glow>
                </a:effectLst>
                <a:latin typeface="Calibri" panose="020F0502020204030204" pitchFamily="34" charset="0"/>
                <a:ea typeface="+mn-ea"/>
                <a:cs typeface="Calibri" panose="020F0502020204030204" pitchFamily="34" charset="0"/>
              </a:rPr>
              <a:t>nồng</a:t>
            </a:r>
            <a:r>
              <a:rPr lang="en-US" sz="2700" b="1" dirty="0">
                <a:solidFill>
                  <a:srgbClr val="FFFFFF"/>
                </a:solidFill>
                <a:effectLst>
                  <a:glow rad="101600">
                    <a:srgbClr val="000000">
                      <a:alpha val="40000"/>
                    </a:srgbClr>
                  </a:glow>
                </a:effectLst>
                <a:latin typeface="Calibri" panose="020F0502020204030204" pitchFamily="34" charset="0"/>
                <a:ea typeface="+mn-ea"/>
                <a:cs typeface="Calibri" panose="020F0502020204030204" pitchFamily="34" charset="0"/>
              </a:rPr>
              <a:t> </a:t>
            </a:r>
            <a:r>
              <a:rPr lang="en-US" sz="2700" b="1" dirty="0" err="1">
                <a:solidFill>
                  <a:srgbClr val="FFFFFF"/>
                </a:solidFill>
                <a:effectLst>
                  <a:glow rad="101600">
                    <a:srgbClr val="000000">
                      <a:alpha val="40000"/>
                    </a:srgbClr>
                  </a:glow>
                </a:effectLst>
                <a:latin typeface="Calibri" panose="020F0502020204030204" pitchFamily="34" charset="0"/>
                <a:ea typeface="+mn-ea"/>
                <a:cs typeface="Calibri" panose="020F0502020204030204" pitchFamily="34" charset="0"/>
              </a:rPr>
              <a:t>độ</a:t>
            </a:r>
            <a:r>
              <a:rPr lang="en-US" sz="2700" b="1" dirty="0">
                <a:solidFill>
                  <a:srgbClr val="FFFFFF"/>
                </a:solidFill>
                <a:effectLst>
                  <a:glow rad="101600">
                    <a:srgbClr val="000000">
                      <a:alpha val="40000"/>
                    </a:srgbClr>
                  </a:glow>
                </a:effectLst>
                <a:latin typeface="Calibri" panose="020F0502020204030204" pitchFamily="34" charset="0"/>
                <a:ea typeface="+mn-ea"/>
                <a:cs typeface="Calibri" panose="020F0502020204030204" pitchFamily="34" charset="0"/>
              </a:rPr>
              <a:t> </a:t>
            </a:r>
            <a:r>
              <a:rPr lang="en-US" sz="2700" b="1" dirty="0" err="1">
                <a:solidFill>
                  <a:srgbClr val="FFFFFF"/>
                </a:solidFill>
                <a:effectLst>
                  <a:glow rad="101600">
                    <a:srgbClr val="000000">
                      <a:alpha val="40000"/>
                    </a:srgbClr>
                  </a:glow>
                </a:effectLst>
                <a:latin typeface="Calibri" panose="020F0502020204030204" pitchFamily="34" charset="0"/>
                <a:ea typeface="+mn-ea"/>
                <a:cs typeface="Calibri" panose="020F0502020204030204" pitchFamily="34" charset="0"/>
              </a:rPr>
              <a:t>từ</a:t>
            </a:r>
            <a:r>
              <a:rPr lang="en-US" sz="2700" b="1" dirty="0">
                <a:solidFill>
                  <a:srgbClr val="FFFFFF"/>
                </a:solidFill>
                <a:effectLst>
                  <a:glow rad="101600">
                    <a:srgbClr val="000000">
                      <a:alpha val="40000"/>
                    </a:srgbClr>
                  </a:glow>
                </a:effectLst>
                <a:latin typeface="Calibri" panose="020F0502020204030204" pitchFamily="34" charset="0"/>
                <a:ea typeface="+mn-ea"/>
                <a:cs typeface="Calibri" panose="020F0502020204030204" pitchFamily="34" charset="0"/>
              </a:rPr>
              <a:t> 2 – 5%</a:t>
            </a:r>
          </a:p>
        </p:txBody>
      </p:sp>
    </p:spTree>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3" name="Picture 2" descr="A picture containing indoor&#10;&#10;Description automatically generated"/>
          <p:cNvPicPr>
            <a:picLocks noChangeAspect="1"/>
          </p:cNvPicPr>
          <p:nvPr/>
        </p:nvPicPr>
        <p:blipFill>
          <a:blip r:embed="rId2"/>
          <a:stretch>
            <a:fillRect/>
          </a:stretch>
        </p:blipFill>
        <p:spPr>
          <a:xfrm>
            <a:off x="0" y="0"/>
            <a:ext cx="9144000" cy="5143500"/>
          </a:xfrm>
          <a:prstGeom prst="rect">
            <a:avLst/>
          </a:prstGeom>
        </p:spPr>
      </p:pic>
      <p:sp>
        <p:nvSpPr>
          <p:cNvPr id="4" name="TextBox 3"/>
          <p:cNvSpPr txBox="1"/>
          <p:nvPr/>
        </p:nvSpPr>
        <p:spPr>
          <a:xfrm>
            <a:off x="247650" y="3667125"/>
            <a:ext cx="3438525" cy="923330"/>
          </a:xfrm>
          <a:prstGeom prst="rect">
            <a:avLst/>
          </a:prstGeom>
          <a:noFill/>
        </p:spPr>
        <p:txBody>
          <a:bodyPr wrap="square" rtlCol="0">
            <a:spAutoFit/>
          </a:bodyPr>
          <a:lstStyle/>
          <a:p>
            <a:pPr defTabSz="685800">
              <a:defRPr/>
            </a:pPr>
            <a:r>
              <a:rPr lang="vi-VN" sz="5400" b="1">
                <a:solidFill>
                  <a:srgbClr val="FFFFFF"/>
                </a:solidFill>
                <a:latin typeface="Amazone" panose="03020702060507090A04" pitchFamily="66" charset="0"/>
                <a:ea typeface="+mn-ea"/>
              </a:rPr>
              <a:t>Chất dẻo</a:t>
            </a:r>
            <a:endParaRPr lang="en-US" sz="5400" b="1">
              <a:solidFill>
                <a:srgbClr val="FFFFFF"/>
              </a:solidFill>
              <a:latin typeface="Amazone" panose="03020702060507090A04" pitchFamily="66" charset="0"/>
              <a:ea typeface="+mn-ea"/>
            </a:endParaRPr>
          </a:p>
        </p:txBody>
      </p:sp>
      <p:pic>
        <p:nvPicPr>
          <p:cNvPr id="5" name="Picture 2" descr="Giấm táo và những công dụng tuyệt vời cho cơ thể bạn cần biết | Tin tức mới  nhất 24h - Đọc Báo Lao Động online - Laodong.vn"/>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448550" y="-5886450"/>
            <a:ext cx="9144000" cy="5562600"/>
          </a:xfrm>
          <a:prstGeom prst="rect">
            <a:avLst/>
          </a:prstGeom>
          <a:noFill/>
          <a:extLst>
            <a:ext uri="{909E8E84-426E-40DD-AFC4-6F175D3DCCD1}">
              <a14:hiddenFill xmlns:a14="http://schemas.microsoft.com/office/drawing/2010/main">
                <a:solidFill>
                  <a:srgbClr val="FFFFFF"/>
                </a:solidFill>
              </a14:hiddenFill>
            </a:ext>
          </a:extLst>
        </p:spPr>
      </p:pic>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42.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3074" name="Picture 2" descr="Top 4 địa điểm bán thuốc nhuộm quần áo ở Hà Nội 2021"/>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14300" y="0"/>
            <a:ext cx="9372600" cy="5143500"/>
          </a:xfrm>
          <a:prstGeom prst="rect">
            <a:avLst/>
          </a:prstGeom>
          <a:noFill/>
          <a:extLst>
            <a:ext uri="{909E8E84-426E-40DD-AFC4-6F175D3DCCD1}">
              <a14:hiddenFill xmlns:a14="http://schemas.microsoft.com/office/drawing/2010/main">
                <a:solidFill>
                  <a:srgbClr val="FFFFFF"/>
                </a:solidFill>
              </a14:hiddenFill>
            </a:ext>
          </a:extLst>
        </p:spPr>
      </p:pic>
      <p:sp>
        <p:nvSpPr>
          <p:cNvPr id="3" name="TextBox 2"/>
          <p:cNvSpPr txBox="1"/>
          <p:nvPr/>
        </p:nvSpPr>
        <p:spPr>
          <a:xfrm>
            <a:off x="2221992" y="2029294"/>
            <a:ext cx="5303520" cy="1107996"/>
          </a:xfrm>
          <a:prstGeom prst="rect">
            <a:avLst/>
          </a:prstGeom>
          <a:noFill/>
        </p:spPr>
        <p:txBody>
          <a:bodyPr wrap="square" rtlCol="0">
            <a:spAutoFit/>
          </a:bodyPr>
          <a:lstStyle/>
          <a:p>
            <a:pPr defTabSz="685800">
              <a:defRPr/>
            </a:pPr>
            <a:r>
              <a:rPr lang="vi-VN" sz="6600" b="1" dirty="0">
                <a:solidFill>
                  <a:srgbClr val="FFFFFF"/>
                </a:solidFill>
                <a:latin typeface="Amazone" panose="03020702060507090A04" pitchFamily="66" charset="0"/>
                <a:ea typeface="+mn-ea"/>
              </a:rPr>
              <a:t>Phẩm nhuộm</a:t>
            </a:r>
            <a:endParaRPr lang="en-US" sz="6600" b="1" dirty="0">
              <a:solidFill>
                <a:srgbClr val="FFFFFF"/>
              </a:solidFill>
              <a:latin typeface="Amazone" panose="03020702060507090A04" pitchFamily="66" charset="0"/>
              <a:ea typeface="+mn-ea"/>
            </a:endParaRPr>
          </a:p>
        </p:txBody>
      </p:sp>
      <p:pic>
        <p:nvPicPr>
          <p:cNvPr id="4" name="Picture 3" descr="A picture containing indoor&#10;&#10;Description automatically generated"/>
          <p:cNvPicPr>
            <a:picLocks noChangeAspect="1"/>
          </p:cNvPicPr>
          <p:nvPr/>
        </p:nvPicPr>
        <p:blipFill>
          <a:blip r:embed="rId3"/>
          <a:stretch>
            <a:fillRect/>
          </a:stretch>
        </p:blipFill>
        <p:spPr>
          <a:xfrm>
            <a:off x="0" y="-5391150"/>
            <a:ext cx="9144000" cy="5143500"/>
          </a:xfrm>
          <a:prstGeom prst="rect">
            <a:avLst/>
          </a:prstGeom>
        </p:spPr>
      </p:pic>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43.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5124" name="Picture 4" descr="Tư Vấn] Mua Bình Xịt Tưới Cây Loại Nào Tốt Nhất Hiện Nay?"/>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9144000" cy="5143500"/>
          </a:xfrm>
          <a:prstGeom prst="rect">
            <a:avLst/>
          </a:prstGeom>
          <a:noFill/>
          <a:extLst>
            <a:ext uri="{909E8E84-426E-40DD-AFC4-6F175D3DCCD1}">
              <a14:hiddenFill xmlns:a14="http://schemas.microsoft.com/office/drawing/2010/main">
                <a:solidFill>
                  <a:srgbClr val="FFFFFF"/>
                </a:solidFill>
              </a14:hiddenFill>
            </a:ext>
          </a:extLst>
        </p:spPr>
      </p:pic>
      <p:sp>
        <p:nvSpPr>
          <p:cNvPr id="4" name="TextBox 3"/>
          <p:cNvSpPr txBox="1"/>
          <p:nvPr/>
        </p:nvSpPr>
        <p:spPr>
          <a:xfrm>
            <a:off x="228600" y="1"/>
            <a:ext cx="7543800" cy="1015663"/>
          </a:xfrm>
          <a:prstGeom prst="rect">
            <a:avLst/>
          </a:prstGeom>
          <a:noFill/>
        </p:spPr>
        <p:txBody>
          <a:bodyPr wrap="square" rtlCol="0">
            <a:spAutoFit/>
          </a:bodyPr>
          <a:lstStyle/>
          <a:p>
            <a:pPr defTabSz="685800">
              <a:defRPr/>
            </a:pPr>
            <a:r>
              <a:rPr lang="vi-VN" sz="6000" b="1">
                <a:latin typeface="Amazone" panose="03020702060507090A04" pitchFamily="66" charset="0"/>
                <a:ea typeface="+mn-ea"/>
              </a:rPr>
              <a:t>Thuốc diệt côn trùng</a:t>
            </a:r>
            <a:endParaRPr lang="en-US" sz="6000" b="1">
              <a:latin typeface="Amazone" panose="03020702060507090A04" pitchFamily="66" charset="0"/>
              <a:ea typeface="+mn-ea"/>
            </a:endParaRPr>
          </a:p>
        </p:txBody>
      </p:sp>
      <p:pic>
        <p:nvPicPr>
          <p:cNvPr id="5" name="Picture 2" descr="Top 4 địa điểm bán thuốc nhuộm quần áo ở Hà Nội 202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9372600" y="0"/>
            <a:ext cx="9372600" cy="5143500"/>
          </a:xfrm>
          <a:prstGeom prst="rect">
            <a:avLst/>
          </a:prstGeom>
          <a:noFill/>
          <a:extLst>
            <a:ext uri="{909E8E84-426E-40DD-AFC4-6F175D3DCCD1}">
              <a14:hiddenFill xmlns:a14="http://schemas.microsoft.com/office/drawing/2010/main">
                <a:solidFill>
                  <a:srgbClr val="FFFFFF"/>
                </a:solidFill>
              </a14:hiddenFill>
            </a:ext>
          </a:extLst>
        </p:spPr>
      </p:pic>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44.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1028" name="Picture 4" descr="Dược phẩm là gì, những điều cần biết về dược phẩm?">
            <a:extLst>
              <a:ext uri="{FF2B5EF4-FFF2-40B4-BE49-F238E27FC236}">
                <a16:creationId xmlns:a16="http://schemas.microsoft.com/office/drawing/2014/main" id="{032F3A71-FA5D-CC4B-D50F-549C7AE60FCB}"/>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t="7843" b="7843"/>
          <a:stretch/>
        </p:blipFill>
        <p:spPr bwMode="auto">
          <a:xfrm>
            <a:off x="0" y="0"/>
            <a:ext cx="9144000" cy="5143500"/>
          </a:xfrm>
          <a:prstGeom prst="rect">
            <a:avLst/>
          </a:prstGeom>
          <a:noFill/>
          <a:extLst>
            <a:ext uri="{909E8E84-426E-40DD-AFC4-6F175D3DCCD1}">
              <a14:hiddenFill xmlns:a14="http://schemas.microsoft.com/office/drawing/2010/main">
                <a:solidFill>
                  <a:srgbClr val="FFFFFF"/>
                </a:solidFill>
              </a14:hiddenFill>
            </a:ext>
          </a:extLst>
        </p:spPr>
      </p:pic>
      <p:sp>
        <p:nvSpPr>
          <p:cNvPr id="3" name="TextBox 2"/>
          <p:cNvSpPr txBox="1"/>
          <p:nvPr/>
        </p:nvSpPr>
        <p:spPr>
          <a:xfrm>
            <a:off x="126547" y="-48985"/>
            <a:ext cx="4098472" cy="1015663"/>
          </a:xfrm>
          <a:prstGeom prst="rect">
            <a:avLst/>
          </a:prstGeom>
          <a:noFill/>
        </p:spPr>
        <p:txBody>
          <a:bodyPr wrap="square" rtlCol="0">
            <a:spAutoFit/>
          </a:bodyPr>
          <a:lstStyle/>
          <a:p>
            <a:pPr defTabSz="685800">
              <a:defRPr/>
            </a:pPr>
            <a:r>
              <a:rPr lang="vi-VN" sz="6000" b="1" dirty="0">
                <a:solidFill>
                  <a:srgbClr val="FF0000"/>
                </a:solidFill>
                <a:latin typeface="Amazone" panose="03020702060507090A04" pitchFamily="66" charset="0"/>
                <a:ea typeface="+mn-ea"/>
              </a:rPr>
              <a:t>Dược phẩm</a:t>
            </a:r>
            <a:endParaRPr lang="en-US" sz="6000" b="1" dirty="0">
              <a:solidFill>
                <a:srgbClr val="FF0000"/>
              </a:solidFill>
              <a:latin typeface="Amazone" panose="03020702060507090A04" pitchFamily="66" charset="0"/>
              <a:ea typeface="+mn-ea"/>
            </a:endParaRPr>
          </a:p>
        </p:txBody>
      </p:sp>
      <p:pic>
        <p:nvPicPr>
          <p:cNvPr id="4" name="Picture 4" descr="Tư Vấn] Mua Bình Xịt Tưới Cây Loại Nào Tốt Nhất Hiện Nay?"/>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1190514" y="-1860838"/>
            <a:ext cx="5072743" cy="2853418"/>
          </a:xfrm>
          <a:prstGeom prst="rect">
            <a:avLst/>
          </a:prstGeom>
          <a:noFill/>
          <a:extLst>
            <a:ext uri="{909E8E84-426E-40DD-AFC4-6F175D3DCCD1}">
              <a14:hiddenFill xmlns:a14="http://schemas.microsoft.com/office/drawing/2010/main">
                <a:solidFill>
                  <a:srgbClr val="FFFFFF"/>
                </a:solidFill>
              </a14:hiddenFill>
            </a:ext>
          </a:extLst>
        </p:spPr>
      </p:pic>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45.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7170" name="Picture 2" descr="LỜI GIẢI] Tơ nào sau đây thuộc loại tơ bán tổng hợp tơ nhân tạo? - Tự Học  365"/>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9144000" cy="5143500"/>
          </a:xfrm>
          <a:prstGeom prst="rect">
            <a:avLst/>
          </a:prstGeom>
          <a:noFill/>
          <a:extLst>
            <a:ext uri="{909E8E84-426E-40DD-AFC4-6F175D3DCCD1}">
              <a14:hiddenFill xmlns:a14="http://schemas.microsoft.com/office/drawing/2010/main">
                <a:solidFill>
                  <a:srgbClr val="FFFFFF"/>
                </a:solidFill>
              </a14:hiddenFill>
            </a:ext>
          </a:extLst>
        </p:spPr>
      </p:pic>
      <p:sp>
        <p:nvSpPr>
          <p:cNvPr id="3" name="TextBox 2"/>
          <p:cNvSpPr txBox="1"/>
          <p:nvPr/>
        </p:nvSpPr>
        <p:spPr>
          <a:xfrm>
            <a:off x="247650" y="2324101"/>
            <a:ext cx="7543800" cy="1015663"/>
          </a:xfrm>
          <a:prstGeom prst="rect">
            <a:avLst/>
          </a:prstGeom>
          <a:noFill/>
        </p:spPr>
        <p:txBody>
          <a:bodyPr wrap="square" rtlCol="0">
            <a:spAutoFit/>
          </a:bodyPr>
          <a:lstStyle/>
          <a:p>
            <a:pPr defTabSz="685800">
              <a:defRPr/>
            </a:pPr>
            <a:r>
              <a:rPr lang="vi-VN" sz="6000" b="1">
                <a:solidFill>
                  <a:srgbClr val="FFFFFF"/>
                </a:solidFill>
                <a:latin typeface="Amazone" panose="03020702060507090A04" pitchFamily="66" charset="0"/>
                <a:ea typeface="+mn-ea"/>
              </a:rPr>
              <a:t>Tơ nhân tạo</a:t>
            </a:r>
            <a:endParaRPr lang="en-US" sz="6000" b="1">
              <a:solidFill>
                <a:srgbClr val="FFFFFF"/>
              </a:solidFill>
              <a:latin typeface="Amazone" panose="03020702060507090A04" pitchFamily="66" charset="0"/>
              <a:ea typeface="+mn-ea"/>
            </a:endParaRPr>
          </a:p>
        </p:txBody>
      </p:sp>
      <p:pic>
        <p:nvPicPr>
          <p:cNvPr id="2" name="Picture 4" descr="Dược phẩm là gì, những điều cần biết về dược phẩm?">
            <a:extLst>
              <a:ext uri="{FF2B5EF4-FFF2-40B4-BE49-F238E27FC236}">
                <a16:creationId xmlns:a16="http://schemas.microsoft.com/office/drawing/2014/main" id="{12F3EC7B-5710-A899-B5F0-B75EF9C317AD}"/>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t="7843" b="7843"/>
          <a:stretch/>
        </p:blipFill>
        <p:spPr bwMode="auto">
          <a:xfrm>
            <a:off x="-5188404" y="-1823698"/>
            <a:ext cx="4686300" cy="2636044"/>
          </a:xfrm>
          <a:prstGeom prst="rect">
            <a:avLst/>
          </a:prstGeom>
          <a:noFill/>
          <a:extLst>
            <a:ext uri="{909E8E84-426E-40DD-AFC4-6F175D3DCCD1}">
              <a14:hiddenFill xmlns:a14="http://schemas.microsoft.com/office/drawing/2010/main">
                <a:solidFill>
                  <a:srgbClr val="FFFFFF"/>
                </a:solidFill>
              </a14:hiddenFill>
            </a:ext>
          </a:extLst>
        </p:spPr>
      </p:pic>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Shape 2741"/>
        <p:cNvGrpSpPr/>
        <p:nvPr/>
      </p:nvGrpSpPr>
      <p:grpSpPr>
        <a:xfrm>
          <a:off x="0" y="0"/>
          <a:ext cx="0" cy="0"/>
          <a:chOff x="0" y="0"/>
          <a:chExt cx="0" cy="0"/>
        </a:xfrm>
      </p:grpSpPr>
      <p:grpSp>
        <p:nvGrpSpPr>
          <p:cNvPr id="6" name="Group 5">
            <a:extLst>
              <a:ext uri="{FF2B5EF4-FFF2-40B4-BE49-F238E27FC236}">
                <a16:creationId xmlns:a16="http://schemas.microsoft.com/office/drawing/2014/main" id="{E4FA2D94-8A92-EBA1-D7B7-6B7CCB9A00F1}"/>
              </a:ext>
            </a:extLst>
          </p:cNvPr>
          <p:cNvGrpSpPr/>
          <p:nvPr/>
        </p:nvGrpSpPr>
        <p:grpSpPr>
          <a:xfrm>
            <a:off x="1568767" y="123825"/>
            <a:ext cx="6006465" cy="4895850"/>
            <a:chOff x="0" y="0"/>
            <a:chExt cx="6006465" cy="4895850"/>
          </a:xfrm>
        </p:grpSpPr>
        <p:grpSp>
          <p:nvGrpSpPr>
            <p:cNvPr id="7" name="Group 6">
              <a:extLst>
                <a:ext uri="{FF2B5EF4-FFF2-40B4-BE49-F238E27FC236}">
                  <a16:creationId xmlns:a16="http://schemas.microsoft.com/office/drawing/2014/main" id="{9AFBEAC2-983B-F1F7-A30B-8EE8D361A50B}"/>
                </a:ext>
              </a:extLst>
            </p:cNvPr>
            <p:cNvGrpSpPr/>
            <p:nvPr/>
          </p:nvGrpSpPr>
          <p:grpSpPr>
            <a:xfrm>
              <a:off x="147637" y="9525"/>
              <a:ext cx="1443355" cy="1885950"/>
              <a:chOff x="-34426" y="0"/>
              <a:chExt cx="1443861" cy="1886207"/>
            </a:xfrm>
          </p:grpSpPr>
          <p:sp>
            <p:nvSpPr>
              <p:cNvPr id="2730" name="Rectangle: Rounded Corners 2729">
                <a:extLst>
                  <a:ext uri="{FF2B5EF4-FFF2-40B4-BE49-F238E27FC236}">
                    <a16:creationId xmlns:a16="http://schemas.microsoft.com/office/drawing/2014/main" id="{B9758A5F-9E74-700A-D5FF-1012B191539D}"/>
                  </a:ext>
                </a:extLst>
              </p:cNvPr>
              <p:cNvSpPr/>
              <p:nvPr/>
            </p:nvSpPr>
            <p:spPr>
              <a:xfrm>
                <a:off x="0" y="0"/>
                <a:ext cx="1370820" cy="1886207"/>
              </a:xfrm>
              <a:prstGeom prst="roundRect">
                <a:avLst>
                  <a:gd name="adj" fmla="val 10295"/>
                </a:avLst>
              </a:prstGeom>
              <a:noFill/>
              <a:ln w="12700" cap="flat" cmpd="sng" algn="ctr">
                <a:solidFill>
                  <a:srgbClr val="E32D91">
                    <a:lumMod val="75000"/>
                  </a:srgbClr>
                </a:solidFill>
                <a:prstDash val="solid"/>
                <a:miter lim="800000"/>
                <a:extLst>
                  <a:ext uri="{C807C97D-BFC1-408E-A445-0C87EB9F89A2}">
                    <ask:lineSketchStyleProps xmlns:ask="http://schemas.microsoft.com/office/drawing/2018/sketchyshapes" sd="649162889">
                      <a:custGeom>
                        <a:avLst/>
                        <a:gdLst>
                          <a:gd name="connsiteX0" fmla="*/ 0 w 922601"/>
                          <a:gd name="connsiteY0" fmla="*/ 94982 h 1886207"/>
                          <a:gd name="connsiteX1" fmla="*/ 94982 w 922601"/>
                          <a:gd name="connsiteY1" fmla="*/ 0 h 1886207"/>
                          <a:gd name="connsiteX2" fmla="*/ 475953 w 922601"/>
                          <a:gd name="connsiteY2" fmla="*/ 0 h 1886207"/>
                          <a:gd name="connsiteX3" fmla="*/ 827619 w 922601"/>
                          <a:gd name="connsiteY3" fmla="*/ 0 h 1886207"/>
                          <a:gd name="connsiteX4" fmla="*/ 922601 w 922601"/>
                          <a:gd name="connsiteY4" fmla="*/ 94982 h 1886207"/>
                          <a:gd name="connsiteX5" fmla="*/ 922601 w 922601"/>
                          <a:gd name="connsiteY5" fmla="*/ 609509 h 1886207"/>
                          <a:gd name="connsiteX6" fmla="*/ 922601 w 922601"/>
                          <a:gd name="connsiteY6" fmla="*/ 1124036 h 1886207"/>
                          <a:gd name="connsiteX7" fmla="*/ 922601 w 922601"/>
                          <a:gd name="connsiteY7" fmla="*/ 1791225 h 1886207"/>
                          <a:gd name="connsiteX8" fmla="*/ 827619 w 922601"/>
                          <a:gd name="connsiteY8" fmla="*/ 1886207 h 1886207"/>
                          <a:gd name="connsiteX9" fmla="*/ 483280 w 922601"/>
                          <a:gd name="connsiteY9" fmla="*/ 1886207 h 1886207"/>
                          <a:gd name="connsiteX10" fmla="*/ 94982 w 922601"/>
                          <a:gd name="connsiteY10" fmla="*/ 1886207 h 1886207"/>
                          <a:gd name="connsiteX11" fmla="*/ 0 w 922601"/>
                          <a:gd name="connsiteY11" fmla="*/ 1791225 h 1886207"/>
                          <a:gd name="connsiteX12" fmla="*/ 0 w 922601"/>
                          <a:gd name="connsiteY12" fmla="*/ 1242773 h 1886207"/>
                          <a:gd name="connsiteX13" fmla="*/ 0 w 922601"/>
                          <a:gd name="connsiteY13" fmla="*/ 694321 h 1886207"/>
                          <a:gd name="connsiteX14" fmla="*/ 0 w 922601"/>
                          <a:gd name="connsiteY14" fmla="*/ 94982 h 18862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22601" h="1886207" extrusionOk="0">
                            <a:moveTo>
                              <a:pt x="0" y="94982"/>
                            </a:moveTo>
                            <a:cubicBezTo>
                              <a:pt x="2131" y="42017"/>
                              <a:pt x="40405" y="12999"/>
                              <a:pt x="94982" y="0"/>
                            </a:cubicBezTo>
                            <a:cubicBezTo>
                              <a:pt x="180049" y="-25116"/>
                              <a:pt x="344722" y="26663"/>
                              <a:pt x="475953" y="0"/>
                            </a:cubicBezTo>
                            <a:cubicBezTo>
                              <a:pt x="607184" y="-26663"/>
                              <a:pt x="728707" y="1611"/>
                              <a:pt x="827619" y="0"/>
                            </a:cubicBezTo>
                            <a:cubicBezTo>
                              <a:pt x="879215" y="-2765"/>
                              <a:pt x="915268" y="33042"/>
                              <a:pt x="922601" y="94982"/>
                            </a:cubicBezTo>
                            <a:cubicBezTo>
                              <a:pt x="948380" y="232848"/>
                              <a:pt x="896156" y="432055"/>
                              <a:pt x="922601" y="609509"/>
                            </a:cubicBezTo>
                            <a:cubicBezTo>
                              <a:pt x="949046" y="786963"/>
                              <a:pt x="876284" y="923547"/>
                              <a:pt x="922601" y="1124036"/>
                            </a:cubicBezTo>
                            <a:cubicBezTo>
                              <a:pt x="968918" y="1324525"/>
                              <a:pt x="906805" y="1535931"/>
                              <a:pt x="922601" y="1791225"/>
                            </a:cubicBezTo>
                            <a:cubicBezTo>
                              <a:pt x="928634" y="1844442"/>
                              <a:pt x="879317" y="1872881"/>
                              <a:pt x="827619" y="1886207"/>
                            </a:cubicBezTo>
                            <a:cubicBezTo>
                              <a:pt x="713638" y="1892186"/>
                              <a:pt x="572913" y="1850245"/>
                              <a:pt x="483280" y="1886207"/>
                            </a:cubicBezTo>
                            <a:cubicBezTo>
                              <a:pt x="393647" y="1922169"/>
                              <a:pt x="212968" y="1865116"/>
                              <a:pt x="94982" y="1886207"/>
                            </a:cubicBezTo>
                            <a:cubicBezTo>
                              <a:pt x="53198" y="1885422"/>
                              <a:pt x="3276" y="1843059"/>
                              <a:pt x="0" y="1791225"/>
                            </a:cubicBezTo>
                            <a:cubicBezTo>
                              <a:pt x="-29797" y="1555769"/>
                              <a:pt x="15605" y="1471590"/>
                              <a:pt x="0" y="1242773"/>
                            </a:cubicBezTo>
                            <a:cubicBezTo>
                              <a:pt x="-15605" y="1013956"/>
                              <a:pt x="28118" y="906734"/>
                              <a:pt x="0" y="694321"/>
                            </a:cubicBezTo>
                            <a:cubicBezTo>
                              <a:pt x="-28118" y="481908"/>
                              <a:pt x="48646" y="245878"/>
                              <a:pt x="0" y="94982"/>
                            </a:cubicBezTo>
                            <a:close/>
                          </a:path>
                        </a:pathLst>
                      </a:custGeom>
                      <ask:type>
                        <ask:lineSketchNone/>
                      </ask:type>
                    </ask:lineSketchStyleProps>
                  </a:ext>
                </a:extLst>
              </a:ln>
              <a:effectLst/>
            </p:spPr>
            <p:txBody>
              <a:bodyPr rot="0" spcFirstLastPara="0" vert="horz" wrap="square" lIns="91440" tIns="45720" rIns="91440" bIns="45720" numCol="1" spcCol="0" rtlCol="0" fromWordArt="0" anchor="ctr" anchorCtr="0" forceAA="0" compatLnSpc="1">
                <a:prstTxWarp prst="textNoShape">
                  <a:avLst/>
                </a:prstTxWarp>
                <a:noAutofit/>
              </a:bodyPr>
              <a:lstStyle/>
              <a:p>
                <a:endParaRPr lang="en-US" sz="1600">
                  <a:latin typeface="Fira Sans Condensed" panose="020B0503050000020004" pitchFamily="34" charset="0"/>
                </a:endParaRPr>
              </a:p>
            </p:txBody>
          </p:sp>
          <p:pic>
            <p:nvPicPr>
              <p:cNvPr id="2731" name="Picture 2730" descr="Giấm gạo lên men Ajinomoto chai 400ml - Đặt hàng Coop Online">
                <a:extLst>
                  <a:ext uri="{FF2B5EF4-FFF2-40B4-BE49-F238E27FC236}">
                    <a16:creationId xmlns:a16="http://schemas.microsoft.com/office/drawing/2014/main" id="{17F73688-00DE-48BE-B3A8-20DAA46B2BBF}"/>
                  </a:ext>
                </a:extLst>
              </p:cNvPr>
              <p:cNvPicPr>
                <a:picLocks noChangeAspect="1"/>
              </p:cNvPicPr>
              <p:nvPr/>
            </p:nvPicPr>
            <p:blipFill rotWithShape="1">
              <a:blip r:embed="rId3" cstate="print">
                <a:extLst>
                  <a:ext uri="{28A0092B-C50C-407E-A947-70E740481C1C}">
                    <a14:useLocalDpi xmlns:a14="http://schemas.microsoft.com/office/drawing/2010/main" val="0"/>
                  </a:ext>
                </a:extLst>
              </a:blip>
              <a:srcRect l="32876" t="6808" r="33092"/>
              <a:stretch/>
            </p:blipFill>
            <p:spPr bwMode="auto">
              <a:xfrm>
                <a:off x="385503" y="99325"/>
                <a:ext cx="561340" cy="1537970"/>
              </a:xfrm>
              <a:prstGeom prst="rect">
                <a:avLst/>
              </a:prstGeom>
              <a:noFill/>
              <a:ln>
                <a:noFill/>
              </a:ln>
              <a:extLst>
                <a:ext uri="{53640926-AAD7-44D8-BBD7-CCE9431645EC}">
                  <a14:shadowObscured xmlns:a14="http://schemas.microsoft.com/office/drawing/2010/main"/>
                </a:ext>
              </a:extLst>
            </p:spPr>
          </p:pic>
          <p:sp>
            <p:nvSpPr>
              <p:cNvPr id="2732" name="Rectangle 2731">
                <a:extLst>
                  <a:ext uri="{FF2B5EF4-FFF2-40B4-BE49-F238E27FC236}">
                    <a16:creationId xmlns:a16="http://schemas.microsoft.com/office/drawing/2014/main" id="{C6E6B5B0-38A4-8985-8260-835ACA6267A9}"/>
                  </a:ext>
                </a:extLst>
              </p:cNvPr>
              <p:cNvSpPr/>
              <p:nvPr/>
            </p:nvSpPr>
            <p:spPr>
              <a:xfrm>
                <a:off x="-34426" y="1537034"/>
                <a:ext cx="1443861" cy="340337"/>
              </a:xfrm>
              <a:prstGeom prst="rect">
                <a:avLst/>
              </a:prstGeom>
              <a:noFill/>
              <a:ln w="12700" cap="flat" cmpd="sng" algn="ctr">
                <a:no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p>
                <a:pPr marL="0" marR="0" algn="ctr">
                  <a:lnSpc>
                    <a:spcPct val="130000"/>
                  </a:lnSpc>
                  <a:spcBef>
                    <a:spcPts val="0"/>
                  </a:spcBef>
                  <a:spcAft>
                    <a:spcPts val="0"/>
                  </a:spcAft>
                  <a:tabLst>
                    <a:tab pos="180340" algn="l"/>
                    <a:tab pos="1620520" algn="l"/>
                    <a:tab pos="3240405" algn="l"/>
                    <a:tab pos="4860925" algn="l"/>
                  </a:tabLst>
                </a:pPr>
                <a:r>
                  <a:rPr lang="en-US" kern="100" dirty="0" err="1">
                    <a:solidFill>
                      <a:srgbClr val="000000"/>
                    </a:solidFill>
                    <a:effectLst/>
                    <a:latin typeface="Fira Sans Condensed" panose="020B0503050000020004" pitchFamily="34" charset="0"/>
                    <a:ea typeface="Calibri" panose="020F0502020204030204" pitchFamily="34" charset="0"/>
                    <a:cs typeface="Times New Roman" panose="02020603050405020304" pitchFamily="18" charset="0"/>
                  </a:rPr>
                  <a:t>Sản</a:t>
                </a:r>
                <a:r>
                  <a:rPr lang="en-US" kern="100" dirty="0">
                    <a:solidFill>
                      <a:srgbClr val="000000"/>
                    </a:solidFill>
                    <a:effectLst/>
                    <a:latin typeface="Fira Sans Condensed" panose="020B0503050000020004" pitchFamily="34" charset="0"/>
                    <a:ea typeface="Calibri" panose="020F0502020204030204" pitchFamily="34" charset="0"/>
                    <a:cs typeface="Times New Roman" panose="02020603050405020304" pitchFamily="18" charset="0"/>
                  </a:rPr>
                  <a:t> </a:t>
                </a:r>
                <a:r>
                  <a:rPr lang="en-US" kern="100" dirty="0" err="1">
                    <a:solidFill>
                      <a:srgbClr val="000000"/>
                    </a:solidFill>
                    <a:effectLst/>
                    <a:latin typeface="Fira Sans Condensed" panose="020B0503050000020004" pitchFamily="34" charset="0"/>
                    <a:ea typeface="Calibri" panose="020F0502020204030204" pitchFamily="34" charset="0"/>
                    <a:cs typeface="Times New Roman" panose="02020603050405020304" pitchFamily="18" charset="0"/>
                  </a:rPr>
                  <a:t>xuất</a:t>
                </a:r>
                <a:r>
                  <a:rPr lang="en-US" kern="100" dirty="0">
                    <a:solidFill>
                      <a:srgbClr val="000000"/>
                    </a:solidFill>
                    <a:effectLst/>
                    <a:latin typeface="Fira Sans Condensed" panose="020B0503050000020004" pitchFamily="34" charset="0"/>
                    <a:ea typeface="Calibri" panose="020F0502020204030204" pitchFamily="34" charset="0"/>
                    <a:cs typeface="Times New Roman" panose="02020603050405020304" pitchFamily="18" charset="0"/>
                  </a:rPr>
                  <a:t> </a:t>
                </a:r>
                <a:r>
                  <a:rPr lang="en-US" kern="100" dirty="0" err="1">
                    <a:solidFill>
                      <a:srgbClr val="000000"/>
                    </a:solidFill>
                    <a:effectLst/>
                    <a:latin typeface="Fira Sans Condensed" panose="020B0503050000020004" pitchFamily="34" charset="0"/>
                    <a:ea typeface="Calibri" panose="020F0502020204030204" pitchFamily="34" charset="0"/>
                    <a:cs typeface="Times New Roman" panose="02020603050405020304" pitchFamily="18" charset="0"/>
                  </a:rPr>
                  <a:t>giấm</a:t>
                </a:r>
                <a:r>
                  <a:rPr lang="en-US" kern="100" dirty="0">
                    <a:solidFill>
                      <a:srgbClr val="000000"/>
                    </a:solidFill>
                    <a:effectLst/>
                    <a:latin typeface="Fira Sans Condensed" panose="020B0503050000020004" pitchFamily="34" charset="0"/>
                    <a:ea typeface="Calibri" panose="020F0502020204030204" pitchFamily="34" charset="0"/>
                    <a:cs typeface="Times New Roman" panose="02020603050405020304" pitchFamily="18" charset="0"/>
                  </a:rPr>
                  <a:t> </a:t>
                </a:r>
                <a:r>
                  <a:rPr lang="en-US" kern="100" dirty="0" err="1">
                    <a:solidFill>
                      <a:srgbClr val="000000"/>
                    </a:solidFill>
                    <a:effectLst/>
                    <a:latin typeface="Fira Sans Condensed" panose="020B0503050000020004" pitchFamily="34" charset="0"/>
                    <a:ea typeface="Calibri" panose="020F0502020204030204" pitchFamily="34" charset="0"/>
                    <a:cs typeface="Times New Roman" panose="02020603050405020304" pitchFamily="18" charset="0"/>
                  </a:rPr>
                  <a:t>ăn</a:t>
                </a:r>
                <a:endParaRPr lang="en-US" sz="1200" kern="100" dirty="0">
                  <a:effectLst/>
                  <a:latin typeface="Fira Sans Condensed" panose="020B0503050000020004" pitchFamily="34" charset="0"/>
                  <a:ea typeface="Calibri" panose="020F0502020204030204" pitchFamily="34" charset="0"/>
                  <a:cs typeface="Times New Roman" panose="02020603050405020304" pitchFamily="18" charset="0"/>
                </a:endParaRPr>
              </a:p>
            </p:txBody>
          </p:sp>
        </p:grpSp>
        <p:grpSp>
          <p:nvGrpSpPr>
            <p:cNvPr id="8" name="Group 7">
              <a:extLst>
                <a:ext uri="{FF2B5EF4-FFF2-40B4-BE49-F238E27FC236}">
                  <a16:creationId xmlns:a16="http://schemas.microsoft.com/office/drawing/2014/main" id="{E93385FB-6BAE-2439-E405-B4C1472F885E}"/>
                </a:ext>
              </a:extLst>
            </p:cNvPr>
            <p:cNvGrpSpPr/>
            <p:nvPr/>
          </p:nvGrpSpPr>
          <p:grpSpPr>
            <a:xfrm>
              <a:off x="2094006" y="3005138"/>
              <a:ext cx="1799880" cy="1885950"/>
              <a:chOff x="-63419" y="0"/>
              <a:chExt cx="1800243" cy="1886207"/>
            </a:xfrm>
          </p:grpSpPr>
          <p:grpSp>
            <p:nvGrpSpPr>
              <p:cNvPr id="2726" name="Group 2725">
                <a:extLst>
                  <a:ext uri="{FF2B5EF4-FFF2-40B4-BE49-F238E27FC236}">
                    <a16:creationId xmlns:a16="http://schemas.microsoft.com/office/drawing/2014/main" id="{E4EFCF7F-8AED-741E-D502-1C170B14A55D}"/>
                  </a:ext>
                </a:extLst>
              </p:cNvPr>
              <p:cNvGrpSpPr/>
              <p:nvPr/>
            </p:nvGrpSpPr>
            <p:grpSpPr>
              <a:xfrm>
                <a:off x="-63419" y="0"/>
                <a:ext cx="1800243" cy="1886207"/>
                <a:chOff x="-41360" y="0"/>
                <a:chExt cx="1174071" cy="1886207"/>
              </a:xfrm>
            </p:grpSpPr>
            <p:sp>
              <p:nvSpPr>
                <p:cNvPr id="2728" name="Rectangle: Rounded Corners 2727">
                  <a:extLst>
                    <a:ext uri="{FF2B5EF4-FFF2-40B4-BE49-F238E27FC236}">
                      <a16:creationId xmlns:a16="http://schemas.microsoft.com/office/drawing/2014/main" id="{58AA5850-29D8-D051-58FB-BC25DD91E0AF}"/>
                    </a:ext>
                  </a:extLst>
                </p:cNvPr>
                <p:cNvSpPr/>
                <p:nvPr/>
              </p:nvSpPr>
              <p:spPr>
                <a:xfrm>
                  <a:off x="0" y="0"/>
                  <a:ext cx="1067007" cy="1886207"/>
                </a:xfrm>
                <a:prstGeom prst="roundRect">
                  <a:avLst>
                    <a:gd name="adj" fmla="val 10295"/>
                  </a:avLst>
                </a:prstGeom>
                <a:noFill/>
                <a:ln w="12700" cap="flat" cmpd="sng" algn="ctr">
                  <a:solidFill>
                    <a:srgbClr val="E32D91">
                      <a:lumMod val="75000"/>
                    </a:srgbClr>
                  </a:solidFill>
                  <a:prstDash val="solid"/>
                  <a:miter lim="800000"/>
                  <a:extLst>
                    <a:ext uri="{C807C97D-BFC1-408E-A445-0C87EB9F89A2}">
                      <ask:lineSketchStyleProps xmlns:ask="http://schemas.microsoft.com/office/drawing/2018/sketchyshapes" sd="649162889">
                        <a:custGeom>
                          <a:avLst/>
                          <a:gdLst>
                            <a:gd name="connsiteX0" fmla="*/ 0 w 922601"/>
                            <a:gd name="connsiteY0" fmla="*/ 94982 h 1886207"/>
                            <a:gd name="connsiteX1" fmla="*/ 94982 w 922601"/>
                            <a:gd name="connsiteY1" fmla="*/ 0 h 1886207"/>
                            <a:gd name="connsiteX2" fmla="*/ 475953 w 922601"/>
                            <a:gd name="connsiteY2" fmla="*/ 0 h 1886207"/>
                            <a:gd name="connsiteX3" fmla="*/ 827619 w 922601"/>
                            <a:gd name="connsiteY3" fmla="*/ 0 h 1886207"/>
                            <a:gd name="connsiteX4" fmla="*/ 922601 w 922601"/>
                            <a:gd name="connsiteY4" fmla="*/ 94982 h 1886207"/>
                            <a:gd name="connsiteX5" fmla="*/ 922601 w 922601"/>
                            <a:gd name="connsiteY5" fmla="*/ 609509 h 1886207"/>
                            <a:gd name="connsiteX6" fmla="*/ 922601 w 922601"/>
                            <a:gd name="connsiteY6" fmla="*/ 1124036 h 1886207"/>
                            <a:gd name="connsiteX7" fmla="*/ 922601 w 922601"/>
                            <a:gd name="connsiteY7" fmla="*/ 1791225 h 1886207"/>
                            <a:gd name="connsiteX8" fmla="*/ 827619 w 922601"/>
                            <a:gd name="connsiteY8" fmla="*/ 1886207 h 1886207"/>
                            <a:gd name="connsiteX9" fmla="*/ 483280 w 922601"/>
                            <a:gd name="connsiteY9" fmla="*/ 1886207 h 1886207"/>
                            <a:gd name="connsiteX10" fmla="*/ 94982 w 922601"/>
                            <a:gd name="connsiteY10" fmla="*/ 1886207 h 1886207"/>
                            <a:gd name="connsiteX11" fmla="*/ 0 w 922601"/>
                            <a:gd name="connsiteY11" fmla="*/ 1791225 h 1886207"/>
                            <a:gd name="connsiteX12" fmla="*/ 0 w 922601"/>
                            <a:gd name="connsiteY12" fmla="*/ 1242773 h 1886207"/>
                            <a:gd name="connsiteX13" fmla="*/ 0 w 922601"/>
                            <a:gd name="connsiteY13" fmla="*/ 694321 h 1886207"/>
                            <a:gd name="connsiteX14" fmla="*/ 0 w 922601"/>
                            <a:gd name="connsiteY14" fmla="*/ 94982 h 18862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22601" h="1886207" extrusionOk="0">
                              <a:moveTo>
                                <a:pt x="0" y="94982"/>
                              </a:moveTo>
                              <a:cubicBezTo>
                                <a:pt x="2131" y="42017"/>
                                <a:pt x="40405" y="12999"/>
                                <a:pt x="94982" y="0"/>
                              </a:cubicBezTo>
                              <a:cubicBezTo>
                                <a:pt x="180049" y="-25116"/>
                                <a:pt x="344722" y="26663"/>
                                <a:pt x="475953" y="0"/>
                              </a:cubicBezTo>
                              <a:cubicBezTo>
                                <a:pt x="607184" y="-26663"/>
                                <a:pt x="728707" y="1611"/>
                                <a:pt x="827619" y="0"/>
                              </a:cubicBezTo>
                              <a:cubicBezTo>
                                <a:pt x="879215" y="-2765"/>
                                <a:pt x="915268" y="33042"/>
                                <a:pt x="922601" y="94982"/>
                              </a:cubicBezTo>
                              <a:cubicBezTo>
                                <a:pt x="948380" y="232848"/>
                                <a:pt x="896156" y="432055"/>
                                <a:pt x="922601" y="609509"/>
                              </a:cubicBezTo>
                              <a:cubicBezTo>
                                <a:pt x="949046" y="786963"/>
                                <a:pt x="876284" y="923547"/>
                                <a:pt x="922601" y="1124036"/>
                              </a:cubicBezTo>
                              <a:cubicBezTo>
                                <a:pt x="968918" y="1324525"/>
                                <a:pt x="906805" y="1535931"/>
                                <a:pt x="922601" y="1791225"/>
                              </a:cubicBezTo>
                              <a:cubicBezTo>
                                <a:pt x="928634" y="1844442"/>
                                <a:pt x="879317" y="1872881"/>
                                <a:pt x="827619" y="1886207"/>
                              </a:cubicBezTo>
                              <a:cubicBezTo>
                                <a:pt x="713638" y="1892186"/>
                                <a:pt x="572913" y="1850245"/>
                                <a:pt x="483280" y="1886207"/>
                              </a:cubicBezTo>
                              <a:cubicBezTo>
                                <a:pt x="393647" y="1922169"/>
                                <a:pt x="212968" y="1865116"/>
                                <a:pt x="94982" y="1886207"/>
                              </a:cubicBezTo>
                              <a:cubicBezTo>
                                <a:pt x="53198" y="1885422"/>
                                <a:pt x="3276" y="1843059"/>
                                <a:pt x="0" y="1791225"/>
                              </a:cubicBezTo>
                              <a:cubicBezTo>
                                <a:pt x="-29797" y="1555769"/>
                                <a:pt x="15605" y="1471590"/>
                                <a:pt x="0" y="1242773"/>
                              </a:cubicBezTo>
                              <a:cubicBezTo>
                                <a:pt x="-15605" y="1013956"/>
                                <a:pt x="28118" y="906734"/>
                                <a:pt x="0" y="694321"/>
                              </a:cubicBezTo>
                              <a:cubicBezTo>
                                <a:pt x="-28118" y="481908"/>
                                <a:pt x="48646" y="245878"/>
                                <a:pt x="0" y="94982"/>
                              </a:cubicBezTo>
                              <a:close/>
                            </a:path>
                          </a:pathLst>
                        </a:custGeom>
                        <ask:type>
                          <ask:lineSketchNone/>
                        </ask:type>
                      </ask:lineSketchStyleProps>
                    </a:ext>
                  </a:extLst>
                </a:ln>
                <a:effectLst/>
              </p:spPr>
              <p:txBody>
                <a:bodyPr rot="0" spcFirstLastPara="0" vert="horz" wrap="square" lIns="91440" tIns="45720" rIns="91440" bIns="45720" numCol="1" spcCol="0" rtlCol="0" fromWordArt="0" anchor="ctr" anchorCtr="0" forceAA="0" compatLnSpc="1">
                  <a:prstTxWarp prst="textNoShape">
                    <a:avLst/>
                  </a:prstTxWarp>
                  <a:noAutofit/>
                </a:bodyPr>
                <a:lstStyle/>
                <a:p>
                  <a:endParaRPr lang="en-US" sz="1600">
                    <a:latin typeface="Fira Sans Condensed" panose="020B0503050000020004" pitchFamily="34" charset="0"/>
                  </a:endParaRPr>
                </a:p>
              </p:txBody>
            </p:sp>
            <p:sp>
              <p:nvSpPr>
                <p:cNvPr id="2729" name="Rectangle 2728">
                  <a:extLst>
                    <a:ext uri="{FF2B5EF4-FFF2-40B4-BE49-F238E27FC236}">
                      <a16:creationId xmlns:a16="http://schemas.microsoft.com/office/drawing/2014/main" id="{24BF0388-41E4-AD90-26EA-0CA5364501C6}"/>
                    </a:ext>
                  </a:extLst>
                </p:cNvPr>
                <p:cNvSpPr/>
                <p:nvPr/>
              </p:nvSpPr>
              <p:spPr>
                <a:xfrm>
                  <a:off x="-41360" y="1545870"/>
                  <a:ext cx="1174071" cy="340337"/>
                </a:xfrm>
                <a:prstGeom prst="rect">
                  <a:avLst/>
                </a:prstGeom>
                <a:noFill/>
                <a:ln w="12700" cap="flat" cmpd="sng" algn="ctr">
                  <a:no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p>
                  <a:pPr marL="0" marR="0" algn="ctr">
                    <a:lnSpc>
                      <a:spcPct val="130000"/>
                    </a:lnSpc>
                    <a:spcBef>
                      <a:spcPts val="0"/>
                    </a:spcBef>
                    <a:spcAft>
                      <a:spcPts val="0"/>
                    </a:spcAft>
                    <a:tabLst>
                      <a:tab pos="180340" algn="l"/>
                      <a:tab pos="1620520" algn="l"/>
                      <a:tab pos="3240405" algn="l"/>
                      <a:tab pos="4860925" algn="l"/>
                    </a:tabLst>
                  </a:pPr>
                  <a:r>
                    <a:rPr lang="en-US" kern="100" dirty="0" err="1">
                      <a:solidFill>
                        <a:srgbClr val="000000"/>
                      </a:solidFill>
                      <a:effectLst/>
                      <a:latin typeface="Fira Sans Condensed" panose="020B0503050000020004" pitchFamily="34" charset="0"/>
                      <a:ea typeface="Calibri" panose="020F0502020204030204" pitchFamily="34" charset="0"/>
                      <a:cs typeface="Times New Roman" panose="02020603050405020304" pitchFamily="18" charset="0"/>
                    </a:rPr>
                    <a:t>Sản</a:t>
                  </a:r>
                  <a:r>
                    <a:rPr lang="en-US" kern="100" dirty="0">
                      <a:solidFill>
                        <a:srgbClr val="000000"/>
                      </a:solidFill>
                      <a:effectLst/>
                      <a:latin typeface="Fira Sans Condensed" panose="020B0503050000020004" pitchFamily="34" charset="0"/>
                      <a:ea typeface="Calibri" panose="020F0502020204030204" pitchFamily="34" charset="0"/>
                      <a:cs typeface="Times New Roman" panose="02020603050405020304" pitchFamily="18" charset="0"/>
                    </a:rPr>
                    <a:t> </a:t>
                  </a:r>
                  <a:r>
                    <a:rPr lang="en-US" kern="100" dirty="0" err="1">
                      <a:solidFill>
                        <a:srgbClr val="000000"/>
                      </a:solidFill>
                      <a:effectLst/>
                      <a:latin typeface="Fira Sans Condensed" panose="020B0503050000020004" pitchFamily="34" charset="0"/>
                      <a:ea typeface="Calibri" panose="020F0502020204030204" pitchFamily="34" charset="0"/>
                      <a:cs typeface="Times New Roman" panose="02020603050405020304" pitchFamily="18" charset="0"/>
                    </a:rPr>
                    <a:t>xuất</a:t>
                  </a:r>
                  <a:r>
                    <a:rPr lang="en-US" kern="100" dirty="0">
                      <a:solidFill>
                        <a:srgbClr val="000000"/>
                      </a:solidFill>
                      <a:effectLst/>
                      <a:latin typeface="Fira Sans Condensed" panose="020B0503050000020004" pitchFamily="34" charset="0"/>
                      <a:ea typeface="Calibri" panose="020F0502020204030204" pitchFamily="34" charset="0"/>
                      <a:cs typeface="Times New Roman" panose="02020603050405020304" pitchFamily="18" charset="0"/>
                    </a:rPr>
                    <a:t> </a:t>
                  </a:r>
                  <a:r>
                    <a:rPr lang="en-US" kern="100" dirty="0" err="1">
                      <a:solidFill>
                        <a:srgbClr val="000000"/>
                      </a:solidFill>
                      <a:effectLst/>
                      <a:latin typeface="Fira Sans Condensed" panose="020B0503050000020004" pitchFamily="34" charset="0"/>
                      <a:ea typeface="Calibri" panose="020F0502020204030204" pitchFamily="34" charset="0"/>
                      <a:cs typeface="Times New Roman" panose="02020603050405020304" pitchFamily="18" charset="0"/>
                    </a:rPr>
                    <a:t>dược</a:t>
                  </a:r>
                  <a:r>
                    <a:rPr lang="en-US" kern="100" dirty="0">
                      <a:solidFill>
                        <a:srgbClr val="000000"/>
                      </a:solidFill>
                      <a:effectLst/>
                      <a:latin typeface="Fira Sans Condensed" panose="020B0503050000020004" pitchFamily="34" charset="0"/>
                      <a:ea typeface="Calibri" panose="020F0502020204030204" pitchFamily="34" charset="0"/>
                      <a:cs typeface="Times New Roman" panose="02020603050405020304" pitchFamily="18" charset="0"/>
                    </a:rPr>
                    <a:t> </a:t>
                  </a:r>
                  <a:r>
                    <a:rPr lang="en-US" kern="100" dirty="0" err="1">
                      <a:solidFill>
                        <a:srgbClr val="000000"/>
                      </a:solidFill>
                      <a:effectLst/>
                      <a:latin typeface="Fira Sans Condensed" panose="020B0503050000020004" pitchFamily="34" charset="0"/>
                      <a:ea typeface="Calibri" panose="020F0502020204030204" pitchFamily="34" charset="0"/>
                      <a:cs typeface="Times New Roman" panose="02020603050405020304" pitchFamily="18" charset="0"/>
                    </a:rPr>
                    <a:t>phẩm</a:t>
                  </a:r>
                  <a:endParaRPr lang="en-US" sz="1200" kern="100" dirty="0">
                    <a:effectLst/>
                    <a:latin typeface="Fira Sans Condensed" panose="020B0503050000020004" pitchFamily="34" charset="0"/>
                    <a:ea typeface="Calibri" panose="020F0502020204030204" pitchFamily="34" charset="0"/>
                    <a:cs typeface="Times New Roman" panose="02020603050405020304" pitchFamily="18" charset="0"/>
                  </a:endParaRPr>
                </a:p>
              </p:txBody>
            </p:sp>
          </p:grpSp>
          <p:pic>
            <p:nvPicPr>
              <p:cNvPr id="2727" name="Picture 2726" descr="Medication Administration Form | St Nicholas School">
                <a:extLst>
                  <a:ext uri="{FF2B5EF4-FFF2-40B4-BE49-F238E27FC236}">
                    <a16:creationId xmlns:a16="http://schemas.microsoft.com/office/drawing/2014/main" id="{3B35675E-5D77-2E9A-A9CE-8B07B4C2EEF4}"/>
                  </a:ext>
                </a:extLst>
              </p:cNvPr>
              <p:cNvPicPr>
                <a:picLocks noChangeAspect="1"/>
              </p:cNvPicPr>
              <p:nvPr/>
            </p:nvPicPr>
            <p:blipFill rotWithShape="1">
              <a:blip r:embed="rId4" cstate="print">
                <a:extLst>
                  <a:ext uri="{28A0092B-C50C-407E-A947-70E740481C1C}">
                    <a14:useLocalDpi xmlns:a14="http://schemas.microsoft.com/office/drawing/2010/main" val="0"/>
                  </a:ext>
                </a:extLst>
              </a:blip>
              <a:srcRect l="11127" t="15604" r="13306" b="12473"/>
              <a:stretch/>
            </p:blipFill>
            <p:spPr bwMode="auto">
              <a:xfrm>
                <a:off x="114836" y="134630"/>
                <a:ext cx="1361274" cy="1295017"/>
              </a:xfrm>
              <a:prstGeom prst="rect">
                <a:avLst/>
              </a:prstGeom>
              <a:noFill/>
              <a:ln>
                <a:noFill/>
              </a:ln>
              <a:extLst>
                <a:ext uri="{53640926-AAD7-44D8-BBD7-CCE9431645EC}">
                  <a14:shadowObscured xmlns:a14="http://schemas.microsoft.com/office/drawing/2010/main"/>
                </a:ext>
              </a:extLst>
            </p:spPr>
          </p:pic>
        </p:grpSp>
        <p:grpSp>
          <p:nvGrpSpPr>
            <p:cNvPr id="9" name="Group 8">
              <a:extLst>
                <a:ext uri="{FF2B5EF4-FFF2-40B4-BE49-F238E27FC236}">
                  <a16:creationId xmlns:a16="http://schemas.microsoft.com/office/drawing/2014/main" id="{931C8ED2-FCE4-9042-10C1-D7DA09BEE8E3}"/>
                </a:ext>
              </a:extLst>
            </p:cNvPr>
            <p:cNvGrpSpPr/>
            <p:nvPr/>
          </p:nvGrpSpPr>
          <p:grpSpPr>
            <a:xfrm>
              <a:off x="2112168" y="0"/>
              <a:ext cx="1519555" cy="1885950"/>
              <a:chOff x="-619209" y="0"/>
              <a:chExt cx="1519891" cy="1885950"/>
            </a:xfrm>
          </p:grpSpPr>
          <p:grpSp>
            <p:nvGrpSpPr>
              <p:cNvPr id="2722" name="Group 2721">
                <a:extLst>
                  <a:ext uri="{FF2B5EF4-FFF2-40B4-BE49-F238E27FC236}">
                    <a16:creationId xmlns:a16="http://schemas.microsoft.com/office/drawing/2014/main" id="{8AD52316-C72E-4346-EB0C-BB20603FA422}"/>
                  </a:ext>
                </a:extLst>
              </p:cNvPr>
              <p:cNvGrpSpPr/>
              <p:nvPr/>
            </p:nvGrpSpPr>
            <p:grpSpPr>
              <a:xfrm>
                <a:off x="-619209" y="0"/>
                <a:ext cx="1519891" cy="1885950"/>
                <a:chOff x="-634261" y="0"/>
                <a:chExt cx="1556837" cy="1886207"/>
              </a:xfrm>
            </p:grpSpPr>
            <p:sp>
              <p:nvSpPr>
                <p:cNvPr id="2724" name="Rectangle: Rounded Corners 2723">
                  <a:extLst>
                    <a:ext uri="{FF2B5EF4-FFF2-40B4-BE49-F238E27FC236}">
                      <a16:creationId xmlns:a16="http://schemas.microsoft.com/office/drawing/2014/main" id="{5DE3CC7E-2E82-9D6F-155D-456E4EC6E67A}"/>
                    </a:ext>
                  </a:extLst>
                </p:cNvPr>
                <p:cNvSpPr/>
                <p:nvPr/>
              </p:nvSpPr>
              <p:spPr>
                <a:xfrm>
                  <a:off x="-621184" y="0"/>
                  <a:ext cx="1543760" cy="1886207"/>
                </a:xfrm>
                <a:prstGeom prst="roundRect">
                  <a:avLst>
                    <a:gd name="adj" fmla="val 10295"/>
                  </a:avLst>
                </a:prstGeom>
                <a:noFill/>
                <a:ln w="12700" cap="flat" cmpd="sng" algn="ctr">
                  <a:solidFill>
                    <a:srgbClr val="E32D91">
                      <a:lumMod val="75000"/>
                    </a:srgbClr>
                  </a:solidFill>
                  <a:prstDash val="solid"/>
                  <a:miter lim="800000"/>
                  <a:extLst>
                    <a:ext uri="{C807C97D-BFC1-408E-A445-0C87EB9F89A2}">
                      <ask:lineSketchStyleProps xmlns:ask="http://schemas.microsoft.com/office/drawing/2018/sketchyshapes" sd="649162889">
                        <a:custGeom>
                          <a:avLst/>
                          <a:gdLst>
                            <a:gd name="connsiteX0" fmla="*/ 0 w 922601"/>
                            <a:gd name="connsiteY0" fmla="*/ 94982 h 1886207"/>
                            <a:gd name="connsiteX1" fmla="*/ 94982 w 922601"/>
                            <a:gd name="connsiteY1" fmla="*/ 0 h 1886207"/>
                            <a:gd name="connsiteX2" fmla="*/ 475953 w 922601"/>
                            <a:gd name="connsiteY2" fmla="*/ 0 h 1886207"/>
                            <a:gd name="connsiteX3" fmla="*/ 827619 w 922601"/>
                            <a:gd name="connsiteY3" fmla="*/ 0 h 1886207"/>
                            <a:gd name="connsiteX4" fmla="*/ 922601 w 922601"/>
                            <a:gd name="connsiteY4" fmla="*/ 94982 h 1886207"/>
                            <a:gd name="connsiteX5" fmla="*/ 922601 w 922601"/>
                            <a:gd name="connsiteY5" fmla="*/ 609509 h 1886207"/>
                            <a:gd name="connsiteX6" fmla="*/ 922601 w 922601"/>
                            <a:gd name="connsiteY6" fmla="*/ 1124036 h 1886207"/>
                            <a:gd name="connsiteX7" fmla="*/ 922601 w 922601"/>
                            <a:gd name="connsiteY7" fmla="*/ 1791225 h 1886207"/>
                            <a:gd name="connsiteX8" fmla="*/ 827619 w 922601"/>
                            <a:gd name="connsiteY8" fmla="*/ 1886207 h 1886207"/>
                            <a:gd name="connsiteX9" fmla="*/ 483280 w 922601"/>
                            <a:gd name="connsiteY9" fmla="*/ 1886207 h 1886207"/>
                            <a:gd name="connsiteX10" fmla="*/ 94982 w 922601"/>
                            <a:gd name="connsiteY10" fmla="*/ 1886207 h 1886207"/>
                            <a:gd name="connsiteX11" fmla="*/ 0 w 922601"/>
                            <a:gd name="connsiteY11" fmla="*/ 1791225 h 1886207"/>
                            <a:gd name="connsiteX12" fmla="*/ 0 w 922601"/>
                            <a:gd name="connsiteY12" fmla="*/ 1242773 h 1886207"/>
                            <a:gd name="connsiteX13" fmla="*/ 0 w 922601"/>
                            <a:gd name="connsiteY13" fmla="*/ 694321 h 1886207"/>
                            <a:gd name="connsiteX14" fmla="*/ 0 w 922601"/>
                            <a:gd name="connsiteY14" fmla="*/ 94982 h 18862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22601" h="1886207" extrusionOk="0">
                              <a:moveTo>
                                <a:pt x="0" y="94982"/>
                              </a:moveTo>
                              <a:cubicBezTo>
                                <a:pt x="2131" y="42017"/>
                                <a:pt x="40405" y="12999"/>
                                <a:pt x="94982" y="0"/>
                              </a:cubicBezTo>
                              <a:cubicBezTo>
                                <a:pt x="180049" y="-25116"/>
                                <a:pt x="344722" y="26663"/>
                                <a:pt x="475953" y="0"/>
                              </a:cubicBezTo>
                              <a:cubicBezTo>
                                <a:pt x="607184" y="-26663"/>
                                <a:pt x="728707" y="1611"/>
                                <a:pt x="827619" y="0"/>
                              </a:cubicBezTo>
                              <a:cubicBezTo>
                                <a:pt x="879215" y="-2765"/>
                                <a:pt x="915268" y="33042"/>
                                <a:pt x="922601" y="94982"/>
                              </a:cubicBezTo>
                              <a:cubicBezTo>
                                <a:pt x="948380" y="232848"/>
                                <a:pt x="896156" y="432055"/>
                                <a:pt x="922601" y="609509"/>
                              </a:cubicBezTo>
                              <a:cubicBezTo>
                                <a:pt x="949046" y="786963"/>
                                <a:pt x="876284" y="923547"/>
                                <a:pt x="922601" y="1124036"/>
                              </a:cubicBezTo>
                              <a:cubicBezTo>
                                <a:pt x="968918" y="1324525"/>
                                <a:pt x="906805" y="1535931"/>
                                <a:pt x="922601" y="1791225"/>
                              </a:cubicBezTo>
                              <a:cubicBezTo>
                                <a:pt x="928634" y="1844442"/>
                                <a:pt x="879317" y="1872881"/>
                                <a:pt x="827619" y="1886207"/>
                              </a:cubicBezTo>
                              <a:cubicBezTo>
                                <a:pt x="713638" y="1892186"/>
                                <a:pt x="572913" y="1850245"/>
                                <a:pt x="483280" y="1886207"/>
                              </a:cubicBezTo>
                              <a:cubicBezTo>
                                <a:pt x="393647" y="1922169"/>
                                <a:pt x="212968" y="1865116"/>
                                <a:pt x="94982" y="1886207"/>
                              </a:cubicBezTo>
                              <a:cubicBezTo>
                                <a:pt x="53198" y="1885422"/>
                                <a:pt x="3276" y="1843059"/>
                                <a:pt x="0" y="1791225"/>
                              </a:cubicBezTo>
                              <a:cubicBezTo>
                                <a:pt x="-29797" y="1555769"/>
                                <a:pt x="15605" y="1471590"/>
                                <a:pt x="0" y="1242773"/>
                              </a:cubicBezTo>
                              <a:cubicBezTo>
                                <a:pt x="-15605" y="1013956"/>
                                <a:pt x="28118" y="906734"/>
                                <a:pt x="0" y="694321"/>
                              </a:cubicBezTo>
                              <a:cubicBezTo>
                                <a:pt x="-28118" y="481908"/>
                                <a:pt x="48646" y="245878"/>
                                <a:pt x="0" y="94982"/>
                              </a:cubicBezTo>
                              <a:close/>
                            </a:path>
                          </a:pathLst>
                        </a:custGeom>
                        <ask:type>
                          <ask:lineSketchNone/>
                        </ask:type>
                      </ask:lineSketchStyleProps>
                    </a:ext>
                  </a:extLst>
                </a:ln>
                <a:effectLst/>
              </p:spPr>
              <p:txBody>
                <a:bodyPr rot="0" spcFirstLastPara="0" vert="horz" wrap="square" lIns="91440" tIns="45720" rIns="91440" bIns="45720" numCol="1" spcCol="0" rtlCol="0" fromWordArt="0" anchor="ctr" anchorCtr="0" forceAA="0" compatLnSpc="1">
                  <a:prstTxWarp prst="textNoShape">
                    <a:avLst/>
                  </a:prstTxWarp>
                  <a:noAutofit/>
                </a:bodyPr>
                <a:lstStyle/>
                <a:p>
                  <a:endParaRPr lang="en-US" sz="1600">
                    <a:latin typeface="Fira Sans Condensed" panose="020B0503050000020004" pitchFamily="34" charset="0"/>
                  </a:endParaRPr>
                </a:p>
              </p:txBody>
            </p:sp>
            <p:sp>
              <p:nvSpPr>
                <p:cNvPr id="2725" name="Rectangle 2724">
                  <a:extLst>
                    <a:ext uri="{FF2B5EF4-FFF2-40B4-BE49-F238E27FC236}">
                      <a16:creationId xmlns:a16="http://schemas.microsoft.com/office/drawing/2014/main" id="{D0703A7A-8D33-E32E-EC91-3CB549FFDFCF}"/>
                    </a:ext>
                  </a:extLst>
                </p:cNvPr>
                <p:cNvSpPr/>
                <p:nvPr/>
              </p:nvSpPr>
              <p:spPr>
                <a:xfrm>
                  <a:off x="-634261" y="1541135"/>
                  <a:ext cx="1556571" cy="340337"/>
                </a:xfrm>
                <a:prstGeom prst="rect">
                  <a:avLst/>
                </a:prstGeom>
                <a:noFill/>
                <a:ln w="12700" cap="flat" cmpd="sng" algn="ctr">
                  <a:no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p>
                  <a:pPr marL="0" marR="0" algn="ctr">
                    <a:lnSpc>
                      <a:spcPct val="130000"/>
                    </a:lnSpc>
                    <a:spcBef>
                      <a:spcPts val="0"/>
                    </a:spcBef>
                    <a:spcAft>
                      <a:spcPts val="0"/>
                    </a:spcAft>
                    <a:tabLst>
                      <a:tab pos="180340" algn="l"/>
                      <a:tab pos="1620520" algn="l"/>
                      <a:tab pos="3240405" algn="l"/>
                      <a:tab pos="4860925" algn="l"/>
                    </a:tabLst>
                  </a:pPr>
                  <a:r>
                    <a:rPr lang="en-US" kern="100">
                      <a:solidFill>
                        <a:srgbClr val="000000"/>
                      </a:solidFill>
                      <a:effectLst/>
                      <a:latin typeface="Fira Sans Condensed" panose="020B0503050000020004" pitchFamily="34" charset="0"/>
                      <a:ea typeface="Calibri" panose="020F0502020204030204" pitchFamily="34" charset="0"/>
                      <a:cs typeface="Times New Roman" panose="02020603050405020304" pitchFamily="18" charset="0"/>
                    </a:rPr>
                    <a:t>Sản xuất keo dán</a:t>
                  </a:r>
                  <a:endParaRPr lang="en-US" sz="1200" kern="100">
                    <a:effectLst/>
                    <a:latin typeface="Fira Sans Condensed" panose="020B0503050000020004" pitchFamily="34" charset="0"/>
                    <a:ea typeface="Calibri" panose="020F0502020204030204" pitchFamily="34" charset="0"/>
                    <a:cs typeface="Times New Roman" panose="02020603050405020304" pitchFamily="18" charset="0"/>
                  </a:endParaRPr>
                </a:p>
              </p:txBody>
            </p:sp>
          </p:grpSp>
          <p:pic>
            <p:nvPicPr>
              <p:cNvPr id="2723" name="Picture 2722" descr="Keo Dán Đa Năng Elmer's 130g – Thiên Long Shop">
                <a:extLst>
                  <a:ext uri="{FF2B5EF4-FFF2-40B4-BE49-F238E27FC236}">
                    <a16:creationId xmlns:a16="http://schemas.microsoft.com/office/drawing/2014/main" id="{0841433F-F012-75E5-EBDA-C91E337C60CA}"/>
                  </a:ext>
                </a:extLst>
              </p:cNvPr>
              <p:cNvPicPr>
                <a:picLocks noChangeAspect="1"/>
              </p:cNvPicPr>
              <p:nvPr/>
            </p:nvPicPr>
            <p:blipFill rotWithShape="1">
              <a:blip r:embed="rId5" cstate="print">
                <a:extLst>
                  <a:ext uri="{28A0092B-C50C-407E-A947-70E740481C1C}">
                    <a14:useLocalDpi xmlns:a14="http://schemas.microsoft.com/office/drawing/2010/main" val="0"/>
                  </a:ext>
                </a:extLst>
              </a:blip>
              <a:srcRect l="22064" r="20611"/>
              <a:stretch/>
            </p:blipFill>
            <p:spPr bwMode="auto">
              <a:xfrm>
                <a:off x="-230144" y="91252"/>
                <a:ext cx="839894" cy="1465973"/>
              </a:xfrm>
              <a:prstGeom prst="rect">
                <a:avLst/>
              </a:prstGeom>
              <a:noFill/>
              <a:ln>
                <a:noFill/>
              </a:ln>
              <a:extLst>
                <a:ext uri="{53640926-AAD7-44D8-BBD7-CCE9431645EC}">
                  <a14:shadowObscured xmlns:a14="http://schemas.microsoft.com/office/drawing/2010/main"/>
                </a:ext>
              </a:extLst>
            </p:spPr>
          </p:pic>
        </p:grpSp>
        <p:grpSp>
          <p:nvGrpSpPr>
            <p:cNvPr id="10" name="Group 9">
              <a:extLst>
                <a:ext uri="{FF2B5EF4-FFF2-40B4-BE49-F238E27FC236}">
                  <a16:creationId xmlns:a16="http://schemas.microsoft.com/office/drawing/2014/main" id="{55165938-F0AC-CC47-FD75-64E1ACFF4490}"/>
                </a:ext>
              </a:extLst>
            </p:cNvPr>
            <p:cNvGrpSpPr/>
            <p:nvPr/>
          </p:nvGrpSpPr>
          <p:grpSpPr>
            <a:xfrm>
              <a:off x="4067175" y="2381"/>
              <a:ext cx="1939290" cy="1896599"/>
              <a:chOff x="0" y="0"/>
              <a:chExt cx="1939512" cy="1881216"/>
            </a:xfrm>
          </p:grpSpPr>
          <p:grpSp>
            <p:nvGrpSpPr>
              <p:cNvPr id="30" name="Group 29">
                <a:extLst>
                  <a:ext uri="{FF2B5EF4-FFF2-40B4-BE49-F238E27FC236}">
                    <a16:creationId xmlns:a16="http://schemas.microsoft.com/office/drawing/2014/main" id="{8126595A-B3A2-3430-B54A-5ACAF3826A86}"/>
                  </a:ext>
                </a:extLst>
              </p:cNvPr>
              <p:cNvGrpSpPr/>
              <p:nvPr/>
            </p:nvGrpSpPr>
            <p:grpSpPr>
              <a:xfrm>
                <a:off x="0" y="0"/>
                <a:ext cx="1939512" cy="1881216"/>
                <a:chOff x="0" y="0"/>
                <a:chExt cx="922601" cy="1881472"/>
              </a:xfrm>
            </p:grpSpPr>
            <p:sp>
              <p:nvSpPr>
                <p:cNvPr id="2720" name="Rectangle: Rounded Corners 2719">
                  <a:extLst>
                    <a:ext uri="{FF2B5EF4-FFF2-40B4-BE49-F238E27FC236}">
                      <a16:creationId xmlns:a16="http://schemas.microsoft.com/office/drawing/2014/main" id="{9504BB78-6BD9-8DCE-9A0B-14CECF0CFA36}"/>
                    </a:ext>
                  </a:extLst>
                </p:cNvPr>
                <p:cNvSpPr/>
                <p:nvPr/>
              </p:nvSpPr>
              <p:spPr>
                <a:xfrm>
                  <a:off x="0" y="0"/>
                  <a:ext cx="922601" cy="1862144"/>
                </a:xfrm>
                <a:prstGeom prst="roundRect">
                  <a:avLst>
                    <a:gd name="adj" fmla="val 6599"/>
                  </a:avLst>
                </a:prstGeom>
                <a:noFill/>
                <a:ln w="12700" cap="flat" cmpd="sng" algn="ctr">
                  <a:solidFill>
                    <a:srgbClr val="E32D91">
                      <a:lumMod val="75000"/>
                    </a:srgbClr>
                  </a:solidFill>
                  <a:prstDash val="solid"/>
                  <a:miter lim="800000"/>
                  <a:extLst>
                    <a:ext uri="{C807C97D-BFC1-408E-A445-0C87EB9F89A2}">
                      <ask:lineSketchStyleProps xmlns:ask="http://schemas.microsoft.com/office/drawing/2018/sketchyshapes" sd="649162889">
                        <a:custGeom>
                          <a:avLst/>
                          <a:gdLst>
                            <a:gd name="connsiteX0" fmla="*/ 0 w 922601"/>
                            <a:gd name="connsiteY0" fmla="*/ 94982 h 1886207"/>
                            <a:gd name="connsiteX1" fmla="*/ 94982 w 922601"/>
                            <a:gd name="connsiteY1" fmla="*/ 0 h 1886207"/>
                            <a:gd name="connsiteX2" fmla="*/ 475953 w 922601"/>
                            <a:gd name="connsiteY2" fmla="*/ 0 h 1886207"/>
                            <a:gd name="connsiteX3" fmla="*/ 827619 w 922601"/>
                            <a:gd name="connsiteY3" fmla="*/ 0 h 1886207"/>
                            <a:gd name="connsiteX4" fmla="*/ 922601 w 922601"/>
                            <a:gd name="connsiteY4" fmla="*/ 94982 h 1886207"/>
                            <a:gd name="connsiteX5" fmla="*/ 922601 w 922601"/>
                            <a:gd name="connsiteY5" fmla="*/ 609509 h 1886207"/>
                            <a:gd name="connsiteX6" fmla="*/ 922601 w 922601"/>
                            <a:gd name="connsiteY6" fmla="*/ 1124036 h 1886207"/>
                            <a:gd name="connsiteX7" fmla="*/ 922601 w 922601"/>
                            <a:gd name="connsiteY7" fmla="*/ 1791225 h 1886207"/>
                            <a:gd name="connsiteX8" fmla="*/ 827619 w 922601"/>
                            <a:gd name="connsiteY8" fmla="*/ 1886207 h 1886207"/>
                            <a:gd name="connsiteX9" fmla="*/ 483280 w 922601"/>
                            <a:gd name="connsiteY9" fmla="*/ 1886207 h 1886207"/>
                            <a:gd name="connsiteX10" fmla="*/ 94982 w 922601"/>
                            <a:gd name="connsiteY10" fmla="*/ 1886207 h 1886207"/>
                            <a:gd name="connsiteX11" fmla="*/ 0 w 922601"/>
                            <a:gd name="connsiteY11" fmla="*/ 1791225 h 1886207"/>
                            <a:gd name="connsiteX12" fmla="*/ 0 w 922601"/>
                            <a:gd name="connsiteY12" fmla="*/ 1242773 h 1886207"/>
                            <a:gd name="connsiteX13" fmla="*/ 0 w 922601"/>
                            <a:gd name="connsiteY13" fmla="*/ 694321 h 1886207"/>
                            <a:gd name="connsiteX14" fmla="*/ 0 w 922601"/>
                            <a:gd name="connsiteY14" fmla="*/ 94982 h 18862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22601" h="1886207" extrusionOk="0">
                              <a:moveTo>
                                <a:pt x="0" y="94982"/>
                              </a:moveTo>
                              <a:cubicBezTo>
                                <a:pt x="2131" y="42017"/>
                                <a:pt x="40405" y="12999"/>
                                <a:pt x="94982" y="0"/>
                              </a:cubicBezTo>
                              <a:cubicBezTo>
                                <a:pt x="180049" y="-25116"/>
                                <a:pt x="344722" y="26663"/>
                                <a:pt x="475953" y="0"/>
                              </a:cubicBezTo>
                              <a:cubicBezTo>
                                <a:pt x="607184" y="-26663"/>
                                <a:pt x="728707" y="1611"/>
                                <a:pt x="827619" y="0"/>
                              </a:cubicBezTo>
                              <a:cubicBezTo>
                                <a:pt x="879215" y="-2765"/>
                                <a:pt x="915268" y="33042"/>
                                <a:pt x="922601" y="94982"/>
                              </a:cubicBezTo>
                              <a:cubicBezTo>
                                <a:pt x="948380" y="232848"/>
                                <a:pt x="896156" y="432055"/>
                                <a:pt x="922601" y="609509"/>
                              </a:cubicBezTo>
                              <a:cubicBezTo>
                                <a:pt x="949046" y="786963"/>
                                <a:pt x="876284" y="923547"/>
                                <a:pt x="922601" y="1124036"/>
                              </a:cubicBezTo>
                              <a:cubicBezTo>
                                <a:pt x="968918" y="1324525"/>
                                <a:pt x="906805" y="1535931"/>
                                <a:pt x="922601" y="1791225"/>
                              </a:cubicBezTo>
                              <a:cubicBezTo>
                                <a:pt x="928634" y="1844442"/>
                                <a:pt x="879317" y="1872881"/>
                                <a:pt x="827619" y="1886207"/>
                              </a:cubicBezTo>
                              <a:cubicBezTo>
                                <a:pt x="713638" y="1892186"/>
                                <a:pt x="572913" y="1850245"/>
                                <a:pt x="483280" y="1886207"/>
                              </a:cubicBezTo>
                              <a:cubicBezTo>
                                <a:pt x="393647" y="1922169"/>
                                <a:pt x="212968" y="1865116"/>
                                <a:pt x="94982" y="1886207"/>
                              </a:cubicBezTo>
                              <a:cubicBezTo>
                                <a:pt x="53198" y="1885422"/>
                                <a:pt x="3276" y="1843059"/>
                                <a:pt x="0" y="1791225"/>
                              </a:cubicBezTo>
                              <a:cubicBezTo>
                                <a:pt x="-29797" y="1555769"/>
                                <a:pt x="15605" y="1471590"/>
                                <a:pt x="0" y="1242773"/>
                              </a:cubicBezTo>
                              <a:cubicBezTo>
                                <a:pt x="-15605" y="1013956"/>
                                <a:pt x="28118" y="906734"/>
                                <a:pt x="0" y="694321"/>
                              </a:cubicBezTo>
                              <a:cubicBezTo>
                                <a:pt x="-28118" y="481908"/>
                                <a:pt x="48646" y="245878"/>
                                <a:pt x="0" y="94982"/>
                              </a:cubicBezTo>
                              <a:close/>
                            </a:path>
                          </a:pathLst>
                        </a:custGeom>
                        <ask:type>
                          <ask:lineSketchNone/>
                        </ask:type>
                      </ask:lineSketchStyleProps>
                    </a:ext>
                  </a:extLst>
                </a:ln>
                <a:effectLst/>
              </p:spPr>
              <p:txBody>
                <a:bodyPr rot="0" spcFirstLastPara="0" vert="horz" wrap="square" lIns="91440" tIns="45720" rIns="91440" bIns="45720" numCol="1" spcCol="0" rtlCol="0" fromWordArt="0" anchor="ctr" anchorCtr="0" forceAA="0" compatLnSpc="1">
                  <a:prstTxWarp prst="textNoShape">
                    <a:avLst/>
                  </a:prstTxWarp>
                  <a:noAutofit/>
                </a:bodyPr>
                <a:lstStyle/>
                <a:p>
                  <a:endParaRPr lang="en-US" sz="1600">
                    <a:latin typeface="Fira Sans Condensed" panose="020B0503050000020004" pitchFamily="34" charset="0"/>
                  </a:endParaRPr>
                </a:p>
              </p:txBody>
            </p:sp>
            <p:sp>
              <p:nvSpPr>
                <p:cNvPr id="2721" name="Rectangle 2720">
                  <a:extLst>
                    <a:ext uri="{FF2B5EF4-FFF2-40B4-BE49-F238E27FC236}">
                      <a16:creationId xmlns:a16="http://schemas.microsoft.com/office/drawing/2014/main" id="{46089B7B-4987-2353-EDC0-C17127E5FB71}"/>
                    </a:ext>
                  </a:extLst>
                </p:cNvPr>
                <p:cNvSpPr/>
                <p:nvPr/>
              </p:nvSpPr>
              <p:spPr>
                <a:xfrm>
                  <a:off x="24594" y="1541135"/>
                  <a:ext cx="897998" cy="340337"/>
                </a:xfrm>
                <a:prstGeom prst="rect">
                  <a:avLst/>
                </a:prstGeom>
                <a:noFill/>
                <a:ln w="12700" cap="flat" cmpd="sng" algn="ctr">
                  <a:no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p>
                  <a:pPr marL="0" marR="0" algn="ctr">
                    <a:lnSpc>
                      <a:spcPct val="130000"/>
                    </a:lnSpc>
                    <a:spcBef>
                      <a:spcPts val="0"/>
                    </a:spcBef>
                    <a:spcAft>
                      <a:spcPts val="0"/>
                    </a:spcAft>
                    <a:tabLst>
                      <a:tab pos="180340" algn="l"/>
                      <a:tab pos="1620520" algn="l"/>
                      <a:tab pos="3240405" algn="l"/>
                      <a:tab pos="4860925" algn="l"/>
                    </a:tabLst>
                  </a:pPr>
                  <a:r>
                    <a:rPr lang="en-US" kern="100">
                      <a:solidFill>
                        <a:srgbClr val="000000"/>
                      </a:solidFill>
                      <a:effectLst/>
                      <a:latin typeface="Fira Sans Condensed" panose="020B0503050000020004" pitchFamily="34" charset="0"/>
                      <a:ea typeface="Calibri" panose="020F0502020204030204" pitchFamily="34" charset="0"/>
                      <a:cs typeface="Times New Roman" panose="02020603050405020304" pitchFamily="18" charset="0"/>
                    </a:rPr>
                    <a:t>Sản xuất sơn</a:t>
                  </a:r>
                  <a:endParaRPr lang="en-US" sz="1200" kern="100">
                    <a:effectLst/>
                    <a:latin typeface="Fira Sans Condensed" panose="020B0503050000020004" pitchFamily="34" charset="0"/>
                    <a:ea typeface="Calibri" panose="020F0502020204030204" pitchFamily="34" charset="0"/>
                    <a:cs typeface="Times New Roman" panose="02020603050405020304" pitchFamily="18" charset="0"/>
                  </a:endParaRPr>
                </a:p>
              </p:txBody>
            </p:sp>
          </p:grpSp>
          <p:pic>
            <p:nvPicPr>
              <p:cNvPr id="31" name="Picture 30" descr="Nhận Gia Công Vỏ Thùng Sơn Từ 0,3 Lit -20 Lit, Sản Xuất Và Gia Công Vỏ Hộp,  Vỏ Thùng Sơn Không In Có Dán Đề Can">
                <a:extLst>
                  <a:ext uri="{FF2B5EF4-FFF2-40B4-BE49-F238E27FC236}">
                    <a16:creationId xmlns:a16="http://schemas.microsoft.com/office/drawing/2014/main" id="{636B9086-B875-905B-5DEE-07584DE9EE40}"/>
                  </a:ext>
                </a:extLst>
              </p:cNvPr>
              <p:cNvPicPr>
                <a:picLocks noChangeAspect="1"/>
              </p:cNvPicPr>
              <p:nvPr/>
            </p:nvPicPr>
            <p:blipFill rotWithShape="1">
              <a:blip r:embed="rId6" cstate="print">
                <a:extLst>
                  <a:ext uri="{28A0092B-C50C-407E-A947-70E740481C1C}">
                    <a14:useLocalDpi xmlns:a14="http://schemas.microsoft.com/office/drawing/2010/main" val="0"/>
                  </a:ext>
                </a:extLst>
              </a:blip>
              <a:srcRect l="4531" b="42088"/>
              <a:stretch/>
            </p:blipFill>
            <p:spPr bwMode="auto">
              <a:xfrm>
                <a:off x="49205" y="135315"/>
                <a:ext cx="1813560" cy="1099820"/>
              </a:xfrm>
              <a:prstGeom prst="rect">
                <a:avLst/>
              </a:prstGeom>
              <a:noFill/>
              <a:ln>
                <a:noFill/>
              </a:ln>
              <a:extLst>
                <a:ext uri="{53640926-AAD7-44D8-BBD7-CCE9431645EC}">
                  <a14:shadowObscured xmlns:a14="http://schemas.microsoft.com/office/drawing/2010/main"/>
                </a:ext>
              </a:extLst>
            </p:spPr>
          </p:pic>
        </p:grpSp>
        <p:grpSp>
          <p:nvGrpSpPr>
            <p:cNvPr id="11" name="Group 10">
              <a:extLst>
                <a:ext uri="{FF2B5EF4-FFF2-40B4-BE49-F238E27FC236}">
                  <a16:creationId xmlns:a16="http://schemas.microsoft.com/office/drawing/2014/main" id="{15A83F02-1058-FA6E-104A-137C91FE3C2F}"/>
                </a:ext>
              </a:extLst>
            </p:cNvPr>
            <p:cNvGrpSpPr/>
            <p:nvPr/>
          </p:nvGrpSpPr>
          <p:grpSpPr>
            <a:xfrm>
              <a:off x="0" y="3009900"/>
              <a:ext cx="1939290" cy="1885950"/>
              <a:chOff x="0" y="0"/>
              <a:chExt cx="1939512" cy="1885950"/>
            </a:xfrm>
          </p:grpSpPr>
          <p:pic>
            <p:nvPicPr>
              <p:cNvPr id="26" name="Picture 25" descr="Hóa chất tẩy rửa hoạt động như thế nào? - Hóa chất Công nghiệp">
                <a:extLst>
                  <a:ext uri="{FF2B5EF4-FFF2-40B4-BE49-F238E27FC236}">
                    <a16:creationId xmlns:a16="http://schemas.microsoft.com/office/drawing/2014/main" id="{78EA5CB6-51BF-2658-796D-3CD306EE3243}"/>
                  </a:ext>
                </a:extLst>
              </p:cNvPr>
              <p:cNvPicPr>
                <a:picLocks noChangeAspect="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114812" y="217324"/>
                <a:ext cx="1737360" cy="1142365"/>
              </a:xfrm>
              <a:prstGeom prst="rect">
                <a:avLst/>
              </a:prstGeom>
              <a:noFill/>
              <a:ln>
                <a:noFill/>
              </a:ln>
            </p:spPr>
          </p:pic>
          <p:grpSp>
            <p:nvGrpSpPr>
              <p:cNvPr id="27" name="Group 26">
                <a:extLst>
                  <a:ext uri="{FF2B5EF4-FFF2-40B4-BE49-F238E27FC236}">
                    <a16:creationId xmlns:a16="http://schemas.microsoft.com/office/drawing/2014/main" id="{B5326394-A537-C4A1-8061-6E7F39FF19DB}"/>
                  </a:ext>
                </a:extLst>
              </p:cNvPr>
              <p:cNvGrpSpPr/>
              <p:nvPr/>
            </p:nvGrpSpPr>
            <p:grpSpPr>
              <a:xfrm>
                <a:off x="0" y="0"/>
                <a:ext cx="1939512" cy="1885950"/>
                <a:chOff x="0" y="0"/>
                <a:chExt cx="922601" cy="1886207"/>
              </a:xfrm>
            </p:grpSpPr>
            <p:sp>
              <p:nvSpPr>
                <p:cNvPr id="28" name="Rectangle: Rounded Corners 27">
                  <a:extLst>
                    <a:ext uri="{FF2B5EF4-FFF2-40B4-BE49-F238E27FC236}">
                      <a16:creationId xmlns:a16="http://schemas.microsoft.com/office/drawing/2014/main" id="{FE8D21EB-6F41-64D6-5F6D-F19FDA1167C6}"/>
                    </a:ext>
                  </a:extLst>
                </p:cNvPr>
                <p:cNvSpPr/>
                <p:nvPr/>
              </p:nvSpPr>
              <p:spPr>
                <a:xfrm>
                  <a:off x="0" y="0"/>
                  <a:ext cx="922601" cy="1886207"/>
                </a:xfrm>
                <a:prstGeom prst="roundRect">
                  <a:avLst>
                    <a:gd name="adj" fmla="val 10295"/>
                  </a:avLst>
                </a:prstGeom>
                <a:noFill/>
                <a:ln w="12700" cap="flat" cmpd="sng" algn="ctr">
                  <a:solidFill>
                    <a:srgbClr val="E32D91">
                      <a:lumMod val="75000"/>
                    </a:srgbClr>
                  </a:solidFill>
                  <a:prstDash val="solid"/>
                  <a:miter lim="800000"/>
                  <a:extLst>
                    <a:ext uri="{C807C97D-BFC1-408E-A445-0C87EB9F89A2}">
                      <ask:lineSketchStyleProps xmlns:ask="http://schemas.microsoft.com/office/drawing/2018/sketchyshapes" sd="649162889">
                        <a:custGeom>
                          <a:avLst/>
                          <a:gdLst>
                            <a:gd name="connsiteX0" fmla="*/ 0 w 922601"/>
                            <a:gd name="connsiteY0" fmla="*/ 94982 h 1886207"/>
                            <a:gd name="connsiteX1" fmla="*/ 94982 w 922601"/>
                            <a:gd name="connsiteY1" fmla="*/ 0 h 1886207"/>
                            <a:gd name="connsiteX2" fmla="*/ 475953 w 922601"/>
                            <a:gd name="connsiteY2" fmla="*/ 0 h 1886207"/>
                            <a:gd name="connsiteX3" fmla="*/ 827619 w 922601"/>
                            <a:gd name="connsiteY3" fmla="*/ 0 h 1886207"/>
                            <a:gd name="connsiteX4" fmla="*/ 922601 w 922601"/>
                            <a:gd name="connsiteY4" fmla="*/ 94982 h 1886207"/>
                            <a:gd name="connsiteX5" fmla="*/ 922601 w 922601"/>
                            <a:gd name="connsiteY5" fmla="*/ 609509 h 1886207"/>
                            <a:gd name="connsiteX6" fmla="*/ 922601 w 922601"/>
                            <a:gd name="connsiteY6" fmla="*/ 1124036 h 1886207"/>
                            <a:gd name="connsiteX7" fmla="*/ 922601 w 922601"/>
                            <a:gd name="connsiteY7" fmla="*/ 1791225 h 1886207"/>
                            <a:gd name="connsiteX8" fmla="*/ 827619 w 922601"/>
                            <a:gd name="connsiteY8" fmla="*/ 1886207 h 1886207"/>
                            <a:gd name="connsiteX9" fmla="*/ 483280 w 922601"/>
                            <a:gd name="connsiteY9" fmla="*/ 1886207 h 1886207"/>
                            <a:gd name="connsiteX10" fmla="*/ 94982 w 922601"/>
                            <a:gd name="connsiteY10" fmla="*/ 1886207 h 1886207"/>
                            <a:gd name="connsiteX11" fmla="*/ 0 w 922601"/>
                            <a:gd name="connsiteY11" fmla="*/ 1791225 h 1886207"/>
                            <a:gd name="connsiteX12" fmla="*/ 0 w 922601"/>
                            <a:gd name="connsiteY12" fmla="*/ 1242773 h 1886207"/>
                            <a:gd name="connsiteX13" fmla="*/ 0 w 922601"/>
                            <a:gd name="connsiteY13" fmla="*/ 694321 h 1886207"/>
                            <a:gd name="connsiteX14" fmla="*/ 0 w 922601"/>
                            <a:gd name="connsiteY14" fmla="*/ 94982 h 18862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22601" h="1886207" extrusionOk="0">
                              <a:moveTo>
                                <a:pt x="0" y="94982"/>
                              </a:moveTo>
                              <a:cubicBezTo>
                                <a:pt x="2131" y="42017"/>
                                <a:pt x="40405" y="12999"/>
                                <a:pt x="94982" y="0"/>
                              </a:cubicBezTo>
                              <a:cubicBezTo>
                                <a:pt x="180049" y="-25116"/>
                                <a:pt x="344722" y="26663"/>
                                <a:pt x="475953" y="0"/>
                              </a:cubicBezTo>
                              <a:cubicBezTo>
                                <a:pt x="607184" y="-26663"/>
                                <a:pt x="728707" y="1611"/>
                                <a:pt x="827619" y="0"/>
                              </a:cubicBezTo>
                              <a:cubicBezTo>
                                <a:pt x="879215" y="-2765"/>
                                <a:pt x="915268" y="33042"/>
                                <a:pt x="922601" y="94982"/>
                              </a:cubicBezTo>
                              <a:cubicBezTo>
                                <a:pt x="948380" y="232848"/>
                                <a:pt x="896156" y="432055"/>
                                <a:pt x="922601" y="609509"/>
                              </a:cubicBezTo>
                              <a:cubicBezTo>
                                <a:pt x="949046" y="786963"/>
                                <a:pt x="876284" y="923547"/>
                                <a:pt x="922601" y="1124036"/>
                              </a:cubicBezTo>
                              <a:cubicBezTo>
                                <a:pt x="968918" y="1324525"/>
                                <a:pt x="906805" y="1535931"/>
                                <a:pt x="922601" y="1791225"/>
                              </a:cubicBezTo>
                              <a:cubicBezTo>
                                <a:pt x="928634" y="1844442"/>
                                <a:pt x="879317" y="1872881"/>
                                <a:pt x="827619" y="1886207"/>
                              </a:cubicBezTo>
                              <a:cubicBezTo>
                                <a:pt x="713638" y="1892186"/>
                                <a:pt x="572913" y="1850245"/>
                                <a:pt x="483280" y="1886207"/>
                              </a:cubicBezTo>
                              <a:cubicBezTo>
                                <a:pt x="393647" y="1922169"/>
                                <a:pt x="212968" y="1865116"/>
                                <a:pt x="94982" y="1886207"/>
                              </a:cubicBezTo>
                              <a:cubicBezTo>
                                <a:pt x="53198" y="1885422"/>
                                <a:pt x="3276" y="1843059"/>
                                <a:pt x="0" y="1791225"/>
                              </a:cubicBezTo>
                              <a:cubicBezTo>
                                <a:pt x="-29797" y="1555769"/>
                                <a:pt x="15605" y="1471590"/>
                                <a:pt x="0" y="1242773"/>
                              </a:cubicBezTo>
                              <a:cubicBezTo>
                                <a:pt x="-15605" y="1013956"/>
                                <a:pt x="28118" y="906734"/>
                                <a:pt x="0" y="694321"/>
                              </a:cubicBezTo>
                              <a:cubicBezTo>
                                <a:pt x="-28118" y="481908"/>
                                <a:pt x="48646" y="245878"/>
                                <a:pt x="0" y="94982"/>
                              </a:cubicBezTo>
                              <a:close/>
                            </a:path>
                          </a:pathLst>
                        </a:custGeom>
                        <ask:type>
                          <ask:lineSketchNone/>
                        </ask:type>
                      </ask:lineSketchStyleProps>
                    </a:ext>
                  </a:extLst>
                </a:ln>
                <a:effectLst/>
              </p:spPr>
              <p:txBody>
                <a:bodyPr rot="0" spcFirstLastPara="0" vert="horz" wrap="square" lIns="91440" tIns="45720" rIns="91440" bIns="45720" numCol="1" spcCol="0" rtlCol="0" fromWordArt="0" anchor="ctr" anchorCtr="0" forceAA="0" compatLnSpc="1">
                  <a:prstTxWarp prst="textNoShape">
                    <a:avLst/>
                  </a:prstTxWarp>
                  <a:noAutofit/>
                </a:bodyPr>
                <a:lstStyle/>
                <a:p>
                  <a:endParaRPr lang="en-US" sz="1600">
                    <a:latin typeface="Fira Sans Condensed" panose="020B0503050000020004" pitchFamily="34" charset="0"/>
                  </a:endParaRPr>
                </a:p>
              </p:txBody>
            </p:sp>
            <p:sp>
              <p:nvSpPr>
                <p:cNvPr id="29" name="Rectangle 28">
                  <a:extLst>
                    <a:ext uri="{FF2B5EF4-FFF2-40B4-BE49-F238E27FC236}">
                      <a16:creationId xmlns:a16="http://schemas.microsoft.com/office/drawing/2014/main" id="{72BA85E3-EFD1-3F04-E438-4C25DB9D025F}"/>
                    </a:ext>
                  </a:extLst>
                </p:cNvPr>
                <p:cNvSpPr/>
                <p:nvPr/>
              </p:nvSpPr>
              <p:spPr>
                <a:xfrm>
                  <a:off x="24594" y="1541135"/>
                  <a:ext cx="897998" cy="340337"/>
                </a:xfrm>
                <a:prstGeom prst="rect">
                  <a:avLst/>
                </a:prstGeom>
                <a:noFill/>
                <a:ln w="12700" cap="flat" cmpd="sng" algn="ctr">
                  <a:no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p>
                  <a:pPr marL="0" marR="0" algn="ctr">
                    <a:lnSpc>
                      <a:spcPct val="130000"/>
                    </a:lnSpc>
                    <a:spcBef>
                      <a:spcPts val="0"/>
                    </a:spcBef>
                    <a:spcAft>
                      <a:spcPts val="0"/>
                    </a:spcAft>
                    <a:tabLst>
                      <a:tab pos="180340" algn="l"/>
                      <a:tab pos="1620520" algn="l"/>
                      <a:tab pos="3240405" algn="l"/>
                      <a:tab pos="4860925" algn="l"/>
                    </a:tabLst>
                  </a:pPr>
                  <a:r>
                    <a:rPr lang="en-US" kern="100">
                      <a:solidFill>
                        <a:srgbClr val="000000"/>
                      </a:solidFill>
                      <a:effectLst/>
                      <a:latin typeface="Fira Sans Condensed" panose="020B0503050000020004" pitchFamily="34" charset="0"/>
                      <a:ea typeface="Calibri" panose="020F0502020204030204" pitchFamily="34" charset="0"/>
                      <a:cs typeface="Times New Roman" panose="02020603050405020304" pitchFamily="18" charset="0"/>
                    </a:rPr>
                    <a:t>Sản xuất chất dẻo</a:t>
                  </a:r>
                  <a:endParaRPr lang="en-US" sz="1200" kern="100">
                    <a:effectLst/>
                    <a:latin typeface="Fira Sans Condensed" panose="020B0503050000020004" pitchFamily="34" charset="0"/>
                    <a:ea typeface="Calibri" panose="020F0502020204030204" pitchFamily="34" charset="0"/>
                    <a:cs typeface="Times New Roman" panose="02020603050405020304" pitchFamily="18" charset="0"/>
                  </a:endParaRPr>
                </a:p>
              </p:txBody>
            </p:sp>
          </p:grpSp>
        </p:grpSp>
        <p:grpSp>
          <p:nvGrpSpPr>
            <p:cNvPr id="12" name="Group 11">
              <a:extLst>
                <a:ext uri="{FF2B5EF4-FFF2-40B4-BE49-F238E27FC236}">
                  <a16:creationId xmlns:a16="http://schemas.microsoft.com/office/drawing/2014/main" id="{6ADCB925-7006-1246-2151-8AC6ECDD63CF}"/>
                </a:ext>
              </a:extLst>
            </p:cNvPr>
            <p:cNvGrpSpPr/>
            <p:nvPr/>
          </p:nvGrpSpPr>
          <p:grpSpPr>
            <a:xfrm>
              <a:off x="3936206" y="3009900"/>
              <a:ext cx="1887220" cy="1836420"/>
              <a:chOff x="51696" y="49204"/>
              <a:chExt cx="1887575" cy="1836745"/>
            </a:xfrm>
          </p:grpSpPr>
          <p:pic>
            <p:nvPicPr>
              <p:cNvPr id="22" name="Picture 21" descr="DUNG DỊCH T-99">
                <a:extLst>
                  <a:ext uri="{FF2B5EF4-FFF2-40B4-BE49-F238E27FC236}">
                    <a16:creationId xmlns:a16="http://schemas.microsoft.com/office/drawing/2014/main" id="{3B8A7FEE-0D2E-7934-A248-0105982C5118}"/>
                  </a:ext>
                </a:extLst>
              </p:cNvPr>
              <p:cNvPicPr>
                <a:picLocks noChangeAspect="1"/>
              </p:cNvPicPr>
              <p:nvPr/>
            </p:nvPicPr>
            <p:blipFill rotWithShape="1">
              <a:blip r:embed="rId8" cstate="print">
                <a:extLst>
                  <a:ext uri="{28A0092B-C50C-407E-A947-70E740481C1C}">
                    <a14:useLocalDpi xmlns:a14="http://schemas.microsoft.com/office/drawing/2010/main" val="0"/>
                  </a:ext>
                </a:extLst>
              </a:blip>
              <a:srcRect l="17242" t="22124" r="14895" b="7978"/>
              <a:stretch/>
            </p:blipFill>
            <p:spPr bwMode="auto">
              <a:xfrm>
                <a:off x="232109" y="49205"/>
                <a:ext cx="1551287" cy="1598012"/>
              </a:xfrm>
              <a:prstGeom prst="rect">
                <a:avLst/>
              </a:prstGeom>
              <a:noFill/>
              <a:ln>
                <a:noFill/>
              </a:ln>
              <a:extLst>
                <a:ext uri="{53640926-AAD7-44D8-BBD7-CCE9431645EC}">
                  <a14:shadowObscured xmlns:a14="http://schemas.microsoft.com/office/drawing/2010/main"/>
                </a:ext>
              </a:extLst>
            </p:spPr>
          </p:pic>
          <p:grpSp>
            <p:nvGrpSpPr>
              <p:cNvPr id="23" name="Group 22">
                <a:extLst>
                  <a:ext uri="{FF2B5EF4-FFF2-40B4-BE49-F238E27FC236}">
                    <a16:creationId xmlns:a16="http://schemas.microsoft.com/office/drawing/2014/main" id="{E5205D8F-8139-0D69-8FDA-E82C0E1F049F}"/>
                  </a:ext>
                </a:extLst>
              </p:cNvPr>
              <p:cNvGrpSpPr/>
              <p:nvPr/>
            </p:nvGrpSpPr>
            <p:grpSpPr>
              <a:xfrm>
                <a:off x="51696" y="49204"/>
                <a:ext cx="1887575" cy="1836745"/>
                <a:chOff x="24594" y="49211"/>
                <a:chExt cx="897998" cy="1836995"/>
              </a:xfrm>
            </p:grpSpPr>
            <p:sp>
              <p:nvSpPr>
                <p:cNvPr id="24" name="Rectangle: Rounded Corners 23">
                  <a:extLst>
                    <a:ext uri="{FF2B5EF4-FFF2-40B4-BE49-F238E27FC236}">
                      <a16:creationId xmlns:a16="http://schemas.microsoft.com/office/drawing/2014/main" id="{E2001DFF-1037-413D-2A73-EAE2D76CA483}"/>
                    </a:ext>
                  </a:extLst>
                </p:cNvPr>
                <p:cNvSpPr/>
                <p:nvPr/>
              </p:nvSpPr>
              <p:spPr>
                <a:xfrm>
                  <a:off x="68255" y="49211"/>
                  <a:ext cx="795875" cy="1836995"/>
                </a:xfrm>
                <a:prstGeom prst="roundRect">
                  <a:avLst>
                    <a:gd name="adj" fmla="val 6599"/>
                  </a:avLst>
                </a:prstGeom>
                <a:noFill/>
                <a:ln w="12700" cap="flat" cmpd="sng" algn="ctr">
                  <a:solidFill>
                    <a:srgbClr val="E32D91">
                      <a:lumMod val="75000"/>
                    </a:srgbClr>
                  </a:solidFill>
                  <a:prstDash val="solid"/>
                  <a:miter lim="800000"/>
                  <a:extLst>
                    <a:ext uri="{C807C97D-BFC1-408E-A445-0C87EB9F89A2}">
                      <ask:lineSketchStyleProps xmlns:ask="http://schemas.microsoft.com/office/drawing/2018/sketchyshapes" sd="649162889">
                        <a:custGeom>
                          <a:avLst/>
                          <a:gdLst>
                            <a:gd name="connsiteX0" fmla="*/ 0 w 922601"/>
                            <a:gd name="connsiteY0" fmla="*/ 94982 h 1886207"/>
                            <a:gd name="connsiteX1" fmla="*/ 94982 w 922601"/>
                            <a:gd name="connsiteY1" fmla="*/ 0 h 1886207"/>
                            <a:gd name="connsiteX2" fmla="*/ 475953 w 922601"/>
                            <a:gd name="connsiteY2" fmla="*/ 0 h 1886207"/>
                            <a:gd name="connsiteX3" fmla="*/ 827619 w 922601"/>
                            <a:gd name="connsiteY3" fmla="*/ 0 h 1886207"/>
                            <a:gd name="connsiteX4" fmla="*/ 922601 w 922601"/>
                            <a:gd name="connsiteY4" fmla="*/ 94982 h 1886207"/>
                            <a:gd name="connsiteX5" fmla="*/ 922601 w 922601"/>
                            <a:gd name="connsiteY5" fmla="*/ 609509 h 1886207"/>
                            <a:gd name="connsiteX6" fmla="*/ 922601 w 922601"/>
                            <a:gd name="connsiteY6" fmla="*/ 1124036 h 1886207"/>
                            <a:gd name="connsiteX7" fmla="*/ 922601 w 922601"/>
                            <a:gd name="connsiteY7" fmla="*/ 1791225 h 1886207"/>
                            <a:gd name="connsiteX8" fmla="*/ 827619 w 922601"/>
                            <a:gd name="connsiteY8" fmla="*/ 1886207 h 1886207"/>
                            <a:gd name="connsiteX9" fmla="*/ 483280 w 922601"/>
                            <a:gd name="connsiteY9" fmla="*/ 1886207 h 1886207"/>
                            <a:gd name="connsiteX10" fmla="*/ 94982 w 922601"/>
                            <a:gd name="connsiteY10" fmla="*/ 1886207 h 1886207"/>
                            <a:gd name="connsiteX11" fmla="*/ 0 w 922601"/>
                            <a:gd name="connsiteY11" fmla="*/ 1791225 h 1886207"/>
                            <a:gd name="connsiteX12" fmla="*/ 0 w 922601"/>
                            <a:gd name="connsiteY12" fmla="*/ 1242773 h 1886207"/>
                            <a:gd name="connsiteX13" fmla="*/ 0 w 922601"/>
                            <a:gd name="connsiteY13" fmla="*/ 694321 h 1886207"/>
                            <a:gd name="connsiteX14" fmla="*/ 0 w 922601"/>
                            <a:gd name="connsiteY14" fmla="*/ 94982 h 18862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22601" h="1886207" extrusionOk="0">
                              <a:moveTo>
                                <a:pt x="0" y="94982"/>
                              </a:moveTo>
                              <a:cubicBezTo>
                                <a:pt x="2131" y="42017"/>
                                <a:pt x="40405" y="12999"/>
                                <a:pt x="94982" y="0"/>
                              </a:cubicBezTo>
                              <a:cubicBezTo>
                                <a:pt x="180049" y="-25116"/>
                                <a:pt x="344722" y="26663"/>
                                <a:pt x="475953" y="0"/>
                              </a:cubicBezTo>
                              <a:cubicBezTo>
                                <a:pt x="607184" y="-26663"/>
                                <a:pt x="728707" y="1611"/>
                                <a:pt x="827619" y="0"/>
                              </a:cubicBezTo>
                              <a:cubicBezTo>
                                <a:pt x="879215" y="-2765"/>
                                <a:pt x="915268" y="33042"/>
                                <a:pt x="922601" y="94982"/>
                              </a:cubicBezTo>
                              <a:cubicBezTo>
                                <a:pt x="948380" y="232848"/>
                                <a:pt x="896156" y="432055"/>
                                <a:pt x="922601" y="609509"/>
                              </a:cubicBezTo>
                              <a:cubicBezTo>
                                <a:pt x="949046" y="786963"/>
                                <a:pt x="876284" y="923547"/>
                                <a:pt x="922601" y="1124036"/>
                              </a:cubicBezTo>
                              <a:cubicBezTo>
                                <a:pt x="968918" y="1324525"/>
                                <a:pt x="906805" y="1535931"/>
                                <a:pt x="922601" y="1791225"/>
                              </a:cubicBezTo>
                              <a:cubicBezTo>
                                <a:pt x="928634" y="1844442"/>
                                <a:pt x="879317" y="1872881"/>
                                <a:pt x="827619" y="1886207"/>
                              </a:cubicBezTo>
                              <a:cubicBezTo>
                                <a:pt x="713638" y="1892186"/>
                                <a:pt x="572913" y="1850245"/>
                                <a:pt x="483280" y="1886207"/>
                              </a:cubicBezTo>
                              <a:cubicBezTo>
                                <a:pt x="393647" y="1922169"/>
                                <a:pt x="212968" y="1865116"/>
                                <a:pt x="94982" y="1886207"/>
                              </a:cubicBezTo>
                              <a:cubicBezTo>
                                <a:pt x="53198" y="1885422"/>
                                <a:pt x="3276" y="1843059"/>
                                <a:pt x="0" y="1791225"/>
                              </a:cubicBezTo>
                              <a:cubicBezTo>
                                <a:pt x="-29797" y="1555769"/>
                                <a:pt x="15605" y="1471590"/>
                                <a:pt x="0" y="1242773"/>
                              </a:cubicBezTo>
                              <a:cubicBezTo>
                                <a:pt x="-15605" y="1013956"/>
                                <a:pt x="28118" y="906734"/>
                                <a:pt x="0" y="694321"/>
                              </a:cubicBezTo>
                              <a:cubicBezTo>
                                <a:pt x="-28118" y="481908"/>
                                <a:pt x="48646" y="245878"/>
                                <a:pt x="0" y="94982"/>
                              </a:cubicBezTo>
                              <a:close/>
                            </a:path>
                          </a:pathLst>
                        </a:custGeom>
                        <ask:type>
                          <ask:lineSketchNone/>
                        </ask:type>
                      </ask:lineSketchStyleProps>
                    </a:ext>
                  </a:extLst>
                </a:ln>
                <a:effectLst/>
              </p:spPr>
              <p:txBody>
                <a:bodyPr rot="0" spcFirstLastPara="0" vert="horz" wrap="square" lIns="91440" tIns="45720" rIns="91440" bIns="45720" numCol="1" spcCol="0" rtlCol="0" fromWordArt="0" anchor="ctr" anchorCtr="0" forceAA="0" compatLnSpc="1">
                  <a:prstTxWarp prst="textNoShape">
                    <a:avLst/>
                  </a:prstTxWarp>
                  <a:noAutofit/>
                </a:bodyPr>
                <a:lstStyle/>
                <a:p>
                  <a:endParaRPr lang="en-US" sz="1600">
                    <a:latin typeface="Fira Sans Condensed" panose="020B0503050000020004" pitchFamily="34" charset="0"/>
                  </a:endParaRPr>
                </a:p>
              </p:txBody>
            </p:sp>
            <p:sp>
              <p:nvSpPr>
                <p:cNvPr id="25" name="Rectangle 24">
                  <a:extLst>
                    <a:ext uri="{FF2B5EF4-FFF2-40B4-BE49-F238E27FC236}">
                      <a16:creationId xmlns:a16="http://schemas.microsoft.com/office/drawing/2014/main" id="{7CA1D359-A7AD-2D7C-8EAA-476F321C2BA0}"/>
                    </a:ext>
                  </a:extLst>
                </p:cNvPr>
                <p:cNvSpPr/>
                <p:nvPr/>
              </p:nvSpPr>
              <p:spPr>
                <a:xfrm>
                  <a:off x="24594" y="1541135"/>
                  <a:ext cx="897998" cy="340337"/>
                </a:xfrm>
                <a:prstGeom prst="rect">
                  <a:avLst/>
                </a:prstGeom>
                <a:noFill/>
                <a:ln w="12700" cap="flat" cmpd="sng" algn="ctr">
                  <a:no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p>
                  <a:pPr marL="0" marR="0" algn="ctr">
                    <a:lnSpc>
                      <a:spcPct val="130000"/>
                    </a:lnSpc>
                    <a:spcBef>
                      <a:spcPts val="0"/>
                    </a:spcBef>
                    <a:spcAft>
                      <a:spcPts val="0"/>
                    </a:spcAft>
                    <a:tabLst>
                      <a:tab pos="180340" algn="l"/>
                      <a:tab pos="1620520" algn="l"/>
                      <a:tab pos="3240405" algn="l"/>
                      <a:tab pos="4860925" algn="l"/>
                    </a:tabLst>
                  </a:pPr>
                  <a:r>
                    <a:rPr lang="en-US" kern="100">
                      <a:solidFill>
                        <a:srgbClr val="000000"/>
                      </a:solidFill>
                      <a:effectLst/>
                      <a:latin typeface="Fira Sans Condensed" panose="020B0503050000020004" pitchFamily="34" charset="0"/>
                      <a:ea typeface="Calibri" panose="020F0502020204030204" pitchFamily="34" charset="0"/>
                      <a:cs typeface="Times New Roman" panose="02020603050405020304" pitchFamily="18" charset="0"/>
                    </a:rPr>
                    <a:t>Làm dung môi</a:t>
                  </a:r>
                  <a:endParaRPr lang="en-US" sz="1200" kern="100">
                    <a:effectLst/>
                    <a:latin typeface="Fira Sans Condensed" panose="020B0503050000020004" pitchFamily="34" charset="0"/>
                    <a:ea typeface="Calibri" panose="020F0502020204030204" pitchFamily="34" charset="0"/>
                    <a:cs typeface="Times New Roman" panose="02020603050405020304" pitchFamily="18" charset="0"/>
                  </a:endParaRPr>
                </a:p>
              </p:txBody>
            </p:sp>
          </p:grpSp>
        </p:grpSp>
        <p:cxnSp>
          <p:nvCxnSpPr>
            <p:cNvPr id="13" name="Straight Connector 12">
              <a:extLst>
                <a:ext uri="{FF2B5EF4-FFF2-40B4-BE49-F238E27FC236}">
                  <a16:creationId xmlns:a16="http://schemas.microsoft.com/office/drawing/2014/main" id="{A63AEAAE-9426-3815-692A-F762B7C106BD}"/>
                </a:ext>
              </a:extLst>
            </p:cNvPr>
            <p:cNvCxnSpPr/>
            <p:nvPr/>
          </p:nvCxnSpPr>
          <p:spPr>
            <a:xfrm>
              <a:off x="869156" y="2667000"/>
              <a:ext cx="635" cy="340058"/>
            </a:xfrm>
            <a:prstGeom prst="line">
              <a:avLst/>
            </a:prstGeom>
            <a:noFill/>
            <a:ln w="12700" cap="flat" cmpd="sng" algn="ctr">
              <a:solidFill>
                <a:srgbClr val="E32D91">
                  <a:lumMod val="75000"/>
                </a:srgbClr>
              </a:solidFill>
              <a:prstDash val="solid"/>
              <a:miter lim="800000"/>
              <a:headEnd type="none" w="med" len="med"/>
              <a:tailEnd type="triangle" w="med" len="med"/>
            </a:ln>
            <a:effectLst/>
          </p:spPr>
        </p:cxnSp>
        <p:cxnSp>
          <p:nvCxnSpPr>
            <p:cNvPr id="14" name="Straight Connector 13">
              <a:extLst>
                <a:ext uri="{FF2B5EF4-FFF2-40B4-BE49-F238E27FC236}">
                  <a16:creationId xmlns:a16="http://schemas.microsoft.com/office/drawing/2014/main" id="{3C0A3FB4-10DB-D575-547B-74C2F772FA2F}"/>
                </a:ext>
              </a:extLst>
            </p:cNvPr>
            <p:cNvCxnSpPr/>
            <p:nvPr/>
          </p:nvCxnSpPr>
          <p:spPr>
            <a:xfrm>
              <a:off x="2943225" y="2667000"/>
              <a:ext cx="635" cy="340058"/>
            </a:xfrm>
            <a:prstGeom prst="line">
              <a:avLst/>
            </a:prstGeom>
            <a:noFill/>
            <a:ln w="12700" cap="flat" cmpd="sng" algn="ctr">
              <a:solidFill>
                <a:srgbClr val="E32D91">
                  <a:lumMod val="75000"/>
                </a:srgbClr>
              </a:solidFill>
              <a:prstDash val="solid"/>
              <a:miter lim="800000"/>
              <a:headEnd type="none" w="med" len="med"/>
              <a:tailEnd type="triangle" w="med" len="med"/>
            </a:ln>
            <a:effectLst/>
          </p:spPr>
        </p:cxnSp>
        <p:cxnSp>
          <p:nvCxnSpPr>
            <p:cNvPr id="15" name="Straight Connector 14">
              <a:extLst>
                <a:ext uri="{FF2B5EF4-FFF2-40B4-BE49-F238E27FC236}">
                  <a16:creationId xmlns:a16="http://schemas.microsoft.com/office/drawing/2014/main" id="{EC616E85-7A70-302B-A14B-C26613C1777E}"/>
                </a:ext>
              </a:extLst>
            </p:cNvPr>
            <p:cNvCxnSpPr/>
            <p:nvPr/>
          </p:nvCxnSpPr>
          <p:spPr>
            <a:xfrm>
              <a:off x="4869656" y="2667000"/>
              <a:ext cx="635" cy="340058"/>
            </a:xfrm>
            <a:prstGeom prst="line">
              <a:avLst/>
            </a:prstGeom>
            <a:noFill/>
            <a:ln w="12700" cap="flat" cmpd="sng" algn="ctr">
              <a:solidFill>
                <a:srgbClr val="E32D91">
                  <a:lumMod val="75000"/>
                </a:srgbClr>
              </a:solidFill>
              <a:prstDash val="solid"/>
              <a:miter lim="800000"/>
              <a:headEnd type="none" w="med" len="med"/>
              <a:tailEnd type="triangle" w="med" len="med"/>
            </a:ln>
            <a:effectLst/>
          </p:spPr>
        </p:cxnSp>
        <p:cxnSp>
          <p:nvCxnSpPr>
            <p:cNvPr id="16" name="Straight Connector 15">
              <a:extLst>
                <a:ext uri="{FF2B5EF4-FFF2-40B4-BE49-F238E27FC236}">
                  <a16:creationId xmlns:a16="http://schemas.microsoft.com/office/drawing/2014/main" id="{5FF8C5CB-376F-5A49-C5C2-A248CC16A69C}"/>
                </a:ext>
              </a:extLst>
            </p:cNvPr>
            <p:cNvCxnSpPr/>
            <p:nvPr/>
          </p:nvCxnSpPr>
          <p:spPr>
            <a:xfrm>
              <a:off x="866775" y="1895475"/>
              <a:ext cx="635" cy="340058"/>
            </a:xfrm>
            <a:prstGeom prst="line">
              <a:avLst/>
            </a:prstGeom>
            <a:noFill/>
            <a:ln w="12700" cap="flat" cmpd="sng" algn="ctr">
              <a:solidFill>
                <a:srgbClr val="E32D91">
                  <a:lumMod val="75000"/>
                </a:srgbClr>
              </a:solidFill>
              <a:prstDash val="solid"/>
              <a:miter lim="800000"/>
              <a:headEnd type="triangle" w="med" len="med"/>
              <a:tailEnd type="none" w="med" len="med"/>
            </a:ln>
            <a:effectLst/>
          </p:spPr>
        </p:cxnSp>
        <p:cxnSp>
          <p:nvCxnSpPr>
            <p:cNvPr id="17" name="Straight Connector 16">
              <a:extLst>
                <a:ext uri="{FF2B5EF4-FFF2-40B4-BE49-F238E27FC236}">
                  <a16:creationId xmlns:a16="http://schemas.microsoft.com/office/drawing/2014/main" id="{C6D43BD0-71EC-FC64-E295-57B254F828C3}"/>
                </a:ext>
              </a:extLst>
            </p:cNvPr>
            <p:cNvCxnSpPr/>
            <p:nvPr/>
          </p:nvCxnSpPr>
          <p:spPr>
            <a:xfrm>
              <a:off x="2926556" y="1895475"/>
              <a:ext cx="635" cy="340058"/>
            </a:xfrm>
            <a:prstGeom prst="line">
              <a:avLst/>
            </a:prstGeom>
            <a:noFill/>
            <a:ln w="12700" cap="flat" cmpd="sng" algn="ctr">
              <a:solidFill>
                <a:srgbClr val="E32D91">
                  <a:lumMod val="75000"/>
                </a:srgbClr>
              </a:solidFill>
              <a:prstDash val="solid"/>
              <a:miter lim="800000"/>
              <a:headEnd type="triangle" w="med" len="med"/>
              <a:tailEnd type="none" w="med" len="med"/>
            </a:ln>
            <a:effectLst/>
          </p:spPr>
        </p:cxnSp>
        <p:cxnSp>
          <p:nvCxnSpPr>
            <p:cNvPr id="18" name="Straight Connector 17">
              <a:extLst>
                <a:ext uri="{FF2B5EF4-FFF2-40B4-BE49-F238E27FC236}">
                  <a16:creationId xmlns:a16="http://schemas.microsoft.com/office/drawing/2014/main" id="{9CE58DBE-F8B4-9DDD-C775-447050CCF91D}"/>
                </a:ext>
              </a:extLst>
            </p:cNvPr>
            <p:cNvCxnSpPr/>
            <p:nvPr/>
          </p:nvCxnSpPr>
          <p:spPr>
            <a:xfrm>
              <a:off x="4864893" y="1900238"/>
              <a:ext cx="635" cy="340058"/>
            </a:xfrm>
            <a:prstGeom prst="line">
              <a:avLst/>
            </a:prstGeom>
            <a:noFill/>
            <a:ln w="12700" cap="flat" cmpd="sng" algn="ctr">
              <a:solidFill>
                <a:srgbClr val="E32D91">
                  <a:lumMod val="75000"/>
                </a:srgbClr>
              </a:solidFill>
              <a:prstDash val="solid"/>
              <a:miter lim="800000"/>
              <a:headEnd type="triangle" w="med" len="med"/>
              <a:tailEnd type="none" w="med" len="med"/>
            </a:ln>
            <a:effectLst/>
          </p:spPr>
        </p:cxnSp>
        <p:cxnSp>
          <p:nvCxnSpPr>
            <p:cNvPr id="19" name="Straight Connector 18">
              <a:extLst>
                <a:ext uri="{FF2B5EF4-FFF2-40B4-BE49-F238E27FC236}">
                  <a16:creationId xmlns:a16="http://schemas.microsoft.com/office/drawing/2014/main" id="{1BA37BE9-558C-FE1F-0F00-B7182C223258}"/>
                </a:ext>
              </a:extLst>
            </p:cNvPr>
            <p:cNvCxnSpPr/>
            <p:nvPr/>
          </p:nvCxnSpPr>
          <p:spPr>
            <a:xfrm>
              <a:off x="869156" y="2235994"/>
              <a:ext cx="3999865" cy="4684"/>
            </a:xfrm>
            <a:prstGeom prst="line">
              <a:avLst/>
            </a:prstGeom>
            <a:noFill/>
            <a:ln w="12700" cap="flat" cmpd="sng" algn="ctr">
              <a:solidFill>
                <a:srgbClr val="E32D91">
                  <a:lumMod val="75000"/>
                </a:srgbClr>
              </a:solidFill>
              <a:prstDash val="solid"/>
              <a:miter lim="800000"/>
              <a:headEnd type="none" w="med" len="med"/>
              <a:tailEnd type="none" w="med" len="med"/>
            </a:ln>
            <a:effectLst/>
          </p:spPr>
        </p:cxnSp>
        <p:cxnSp>
          <p:nvCxnSpPr>
            <p:cNvPr id="20" name="Straight Connector 19">
              <a:extLst>
                <a:ext uri="{FF2B5EF4-FFF2-40B4-BE49-F238E27FC236}">
                  <a16:creationId xmlns:a16="http://schemas.microsoft.com/office/drawing/2014/main" id="{A3AD899D-DE77-F0A8-5D2F-9E094CFCDE75}"/>
                </a:ext>
              </a:extLst>
            </p:cNvPr>
            <p:cNvCxnSpPr/>
            <p:nvPr/>
          </p:nvCxnSpPr>
          <p:spPr>
            <a:xfrm>
              <a:off x="869156" y="2669381"/>
              <a:ext cx="4000330" cy="0"/>
            </a:xfrm>
            <a:prstGeom prst="line">
              <a:avLst/>
            </a:prstGeom>
            <a:noFill/>
            <a:ln w="12700" cap="flat" cmpd="sng" algn="ctr">
              <a:solidFill>
                <a:srgbClr val="E32D91">
                  <a:lumMod val="75000"/>
                </a:srgbClr>
              </a:solidFill>
              <a:prstDash val="solid"/>
              <a:miter lim="800000"/>
              <a:headEnd type="none" w="med" len="med"/>
              <a:tailEnd type="none" w="med" len="med"/>
            </a:ln>
            <a:effectLst/>
          </p:spPr>
        </p:cxnSp>
        <p:sp>
          <p:nvSpPr>
            <p:cNvPr id="21" name="Rectangle 26">
              <a:extLst>
                <a:ext uri="{FF2B5EF4-FFF2-40B4-BE49-F238E27FC236}">
                  <a16:creationId xmlns:a16="http://schemas.microsoft.com/office/drawing/2014/main" id="{EBDA156B-F06B-F846-BC23-B971141FDF96}"/>
                </a:ext>
              </a:extLst>
            </p:cNvPr>
            <p:cNvSpPr/>
            <p:nvPr/>
          </p:nvSpPr>
          <p:spPr>
            <a:xfrm>
              <a:off x="2147887" y="2157413"/>
              <a:ext cx="1586542" cy="571961"/>
            </a:xfrm>
            <a:prstGeom prst="roundRect">
              <a:avLst/>
            </a:prstGeom>
            <a:solidFill>
              <a:srgbClr val="E32D91">
                <a:lumMod val="20000"/>
                <a:lumOff val="80000"/>
              </a:srgbClr>
            </a:solidFill>
            <a:ln w="12700" cap="flat" cmpd="sng" algn="ctr">
              <a:solidFill>
                <a:srgbClr val="E32D91">
                  <a:lumMod val="75000"/>
                </a:srgbClr>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p>
              <a:pPr marL="0" marR="0" algn="ctr">
                <a:lnSpc>
                  <a:spcPct val="107000"/>
                </a:lnSpc>
                <a:spcBef>
                  <a:spcPts val="0"/>
                </a:spcBef>
                <a:spcAft>
                  <a:spcPts val="0"/>
                </a:spcAft>
                <a:tabLst>
                  <a:tab pos="180340" algn="l"/>
                  <a:tab pos="1620520" algn="l"/>
                  <a:tab pos="3240405" algn="l"/>
                  <a:tab pos="4860925" algn="l"/>
                </a:tabLst>
              </a:pPr>
              <a:r>
                <a:rPr lang="en-US" sz="2000" b="1" kern="100">
                  <a:solidFill>
                    <a:srgbClr val="000000"/>
                  </a:solidFill>
                  <a:effectLst/>
                  <a:latin typeface="Fira Sans Condensed" panose="020B0503050000020004" pitchFamily="34" charset="0"/>
                  <a:ea typeface="Calibri" panose="020F0502020204030204" pitchFamily="34" charset="0"/>
                  <a:cs typeface="Times New Roman" panose="02020603050405020304" pitchFamily="18" charset="0"/>
                </a:rPr>
                <a:t>Acetic acid</a:t>
              </a:r>
              <a:r>
                <a:rPr lang="en-US" sz="2000" kern="100">
                  <a:solidFill>
                    <a:srgbClr val="000000"/>
                  </a:solidFill>
                  <a:effectLst/>
                  <a:latin typeface="Fira Sans Condensed" panose="020B0503050000020004" pitchFamily="34" charset="0"/>
                  <a:ea typeface="Calibri" panose="020F0502020204030204" pitchFamily="34" charset="0"/>
                  <a:cs typeface="Times New Roman" panose="02020603050405020304" pitchFamily="18" charset="0"/>
                </a:rPr>
                <a:t> </a:t>
              </a:r>
              <a:endParaRPr lang="en-US" sz="1200" kern="100">
                <a:effectLst/>
                <a:latin typeface="Fira Sans Condensed" panose="020B0503050000020004" pitchFamily="34" charset="0"/>
                <a:ea typeface="Calibri" panose="020F0502020204030204" pitchFamily="34" charset="0"/>
                <a:cs typeface="Times New Roman" panose="02020603050405020304" pitchFamily="18" charset="0"/>
              </a:endParaRPr>
            </a:p>
          </p:txBody>
        </p:sp>
      </p:gr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Shape 3187"/>
        <p:cNvGrpSpPr/>
        <p:nvPr/>
      </p:nvGrpSpPr>
      <p:grpSpPr>
        <a:xfrm>
          <a:off x="0" y="0"/>
          <a:ext cx="0" cy="0"/>
          <a:chOff x="0" y="0"/>
          <a:chExt cx="0" cy="0"/>
        </a:xfrm>
      </p:grpSpPr>
      <p:grpSp>
        <p:nvGrpSpPr>
          <p:cNvPr id="6" name="Google Shape;2158;p39">
            <a:extLst>
              <a:ext uri="{FF2B5EF4-FFF2-40B4-BE49-F238E27FC236}">
                <a16:creationId xmlns:a16="http://schemas.microsoft.com/office/drawing/2014/main" id="{7EF23A4D-E486-6173-F3AD-18CAAC46472F}"/>
              </a:ext>
            </a:extLst>
          </p:cNvPr>
          <p:cNvGrpSpPr/>
          <p:nvPr/>
        </p:nvGrpSpPr>
        <p:grpSpPr>
          <a:xfrm>
            <a:off x="6193950" y="629887"/>
            <a:ext cx="2134865" cy="5039630"/>
            <a:chOff x="6883954" y="1983742"/>
            <a:chExt cx="2412500" cy="5695025"/>
          </a:xfrm>
        </p:grpSpPr>
        <p:sp>
          <p:nvSpPr>
            <p:cNvPr id="7" name="Google Shape;2159;p39">
              <a:extLst>
                <a:ext uri="{FF2B5EF4-FFF2-40B4-BE49-F238E27FC236}">
                  <a16:creationId xmlns:a16="http://schemas.microsoft.com/office/drawing/2014/main" id="{DF91A1F7-4333-F895-F007-EAB1C9B916F9}"/>
                </a:ext>
              </a:extLst>
            </p:cNvPr>
            <p:cNvSpPr/>
            <p:nvPr/>
          </p:nvSpPr>
          <p:spPr>
            <a:xfrm>
              <a:off x="7824406" y="5406698"/>
              <a:ext cx="665916" cy="1913011"/>
            </a:xfrm>
            <a:custGeom>
              <a:avLst/>
              <a:gdLst/>
              <a:ahLst/>
              <a:cxnLst/>
              <a:rect l="l" t="t" r="r" b="b"/>
              <a:pathLst>
                <a:path w="21045" h="60457" extrusionOk="0">
                  <a:moveTo>
                    <a:pt x="1022" y="0"/>
                  </a:moveTo>
                  <a:cubicBezTo>
                    <a:pt x="1022" y="1"/>
                    <a:pt x="0" y="11369"/>
                    <a:pt x="4438" y="32735"/>
                  </a:cubicBezTo>
                  <a:cubicBezTo>
                    <a:pt x="8875" y="54101"/>
                    <a:pt x="10864" y="59979"/>
                    <a:pt x="10864" y="59979"/>
                  </a:cubicBezTo>
                  <a:cubicBezTo>
                    <a:pt x="10864" y="59979"/>
                    <a:pt x="12043" y="60456"/>
                    <a:pt x="14222" y="60456"/>
                  </a:cubicBezTo>
                  <a:cubicBezTo>
                    <a:pt x="14802" y="60456"/>
                    <a:pt x="15452" y="60422"/>
                    <a:pt x="16170" y="60337"/>
                  </a:cubicBezTo>
                  <a:cubicBezTo>
                    <a:pt x="19587" y="59929"/>
                    <a:pt x="20775" y="58844"/>
                    <a:pt x="20775" y="58844"/>
                  </a:cubicBezTo>
                  <a:cubicBezTo>
                    <a:pt x="20775" y="58844"/>
                    <a:pt x="19472" y="50617"/>
                    <a:pt x="18543" y="37223"/>
                  </a:cubicBezTo>
                  <a:cubicBezTo>
                    <a:pt x="17614" y="23831"/>
                    <a:pt x="21045" y="1960"/>
                    <a:pt x="21045" y="1960"/>
                  </a:cubicBezTo>
                  <a:lnTo>
                    <a:pt x="1022" y="0"/>
                  </a:lnTo>
                  <a:close/>
                </a:path>
              </a:pathLst>
            </a:custGeom>
            <a:solidFill>
              <a:srgbClr val="2745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8" name="Google Shape;2160;p39">
              <a:extLst>
                <a:ext uri="{FF2B5EF4-FFF2-40B4-BE49-F238E27FC236}">
                  <a16:creationId xmlns:a16="http://schemas.microsoft.com/office/drawing/2014/main" id="{998F54C0-266F-1B11-6B95-45FF0D6A4A34}"/>
                </a:ext>
              </a:extLst>
            </p:cNvPr>
            <p:cNvSpPr/>
            <p:nvPr/>
          </p:nvSpPr>
          <p:spPr>
            <a:xfrm>
              <a:off x="7852851" y="5406698"/>
              <a:ext cx="637375" cy="1910859"/>
            </a:xfrm>
            <a:custGeom>
              <a:avLst/>
              <a:gdLst/>
              <a:ahLst/>
              <a:cxnLst/>
              <a:rect l="l" t="t" r="r" b="b"/>
              <a:pathLst>
                <a:path w="20143" h="60389" extrusionOk="0">
                  <a:moveTo>
                    <a:pt x="123" y="0"/>
                  </a:moveTo>
                  <a:cubicBezTo>
                    <a:pt x="123" y="0"/>
                    <a:pt x="0" y="1412"/>
                    <a:pt x="26" y="4114"/>
                  </a:cubicBezTo>
                  <a:lnTo>
                    <a:pt x="4713" y="6153"/>
                  </a:lnTo>
                  <a:cubicBezTo>
                    <a:pt x="4713" y="6153"/>
                    <a:pt x="4774" y="8746"/>
                    <a:pt x="6106" y="16077"/>
                  </a:cubicBezTo>
                  <a:cubicBezTo>
                    <a:pt x="7435" y="23409"/>
                    <a:pt x="11143" y="31933"/>
                    <a:pt x="11143" y="31933"/>
                  </a:cubicBezTo>
                  <a:cubicBezTo>
                    <a:pt x="11143" y="31933"/>
                    <a:pt x="11805" y="35153"/>
                    <a:pt x="12906" y="41133"/>
                  </a:cubicBezTo>
                  <a:cubicBezTo>
                    <a:pt x="14006" y="47112"/>
                    <a:pt x="15943" y="58018"/>
                    <a:pt x="15943" y="58018"/>
                  </a:cubicBezTo>
                  <a:cubicBezTo>
                    <a:pt x="15943" y="58018"/>
                    <a:pt x="16238" y="60094"/>
                    <a:pt x="14610" y="60176"/>
                  </a:cubicBezTo>
                  <a:cubicBezTo>
                    <a:pt x="14610" y="60176"/>
                    <a:pt x="14654" y="60260"/>
                    <a:pt x="14750" y="60389"/>
                  </a:cubicBezTo>
                  <a:cubicBezTo>
                    <a:pt x="14919" y="60373"/>
                    <a:pt x="15092" y="60359"/>
                    <a:pt x="15270" y="60337"/>
                  </a:cubicBezTo>
                  <a:cubicBezTo>
                    <a:pt x="18687" y="59929"/>
                    <a:pt x="19875" y="58843"/>
                    <a:pt x="19875" y="58843"/>
                  </a:cubicBezTo>
                  <a:cubicBezTo>
                    <a:pt x="19875" y="58843"/>
                    <a:pt x="18571" y="50617"/>
                    <a:pt x="17641" y="37223"/>
                  </a:cubicBezTo>
                  <a:cubicBezTo>
                    <a:pt x="16712" y="23830"/>
                    <a:pt x="20142" y="1958"/>
                    <a:pt x="20142" y="1958"/>
                  </a:cubicBezTo>
                  <a:lnTo>
                    <a:pt x="123" y="0"/>
                  </a:lnTo>
                  <a:close/>
                </a:path>
              </a:pathLst>
            </a:custGeom>
            <a:solidFill>
              <a:srgbClr val="000000">
                <a:alpha val="3155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9" name="Google Shape;2161;p39">
              <a:extLst>
                <a:ext uri="{FF2B5EF4-FFF2-40B4-BE49-F238E27FC236}">
                  <a16:creationId xmlns:a16="http://schemas.microsoft.com/office/drawing/2014/main" id="{2E958AB3-FF16-597D-3AEA-BA10E95C3699}"/>
                </a:ext>
              </a:extLst>
            </p:cNvPr>
            <p:cNvSpPr/>
            <p:nvPr/>
          </p:nvSpPr>
          <p:spPr>
            <a:xfrm>
              <a:off x="8089847" y="5366197"/>
              <a:ext cx="977184" cy="1934559"/>
            </a:xfrm>
            <a:custGeom>
              <a:avLst/>
              <a:gdLst/>
              <a:ahLst/>
              <a:cxnLst/>
              <a:rect l="l" t="t" r="r" b="b"/>
              <a:pathLst>
                <a:path w="30882" h="61138" extrusionOk="0">
                  <a:moveTo>
                    <a:pt x="1281" y="1"/>
                  </a:moveTo>
                  <a:cubicBezTo>
                    <a:pt x="1281" y="1"/>
                    <a:pt x="0" y="8405"/>
                    <a:pt x="4487" y="25356"/>
                  </a:cubicBezTo>
                  <a:cubicBezTo>
                    <a:pt x="8973" y="42308"/>
                    <a:pt x="22660" y="61023"/>
                    <a:pt x="22660" y="61023"/>
                  </a:cubicBezTo>
                  <a:cubicBezTo>
                    <a:pt x="22660" y="61023"/>
                    <a:pt x="23008" y="61138"/>
                    <a:pt x="23629" y="61138"/>
                  </a:cubicBezTo>
                  <a:cubicBezTo>
                    <a:pt x="24396" y="61138"/>
                    <a:pt x="25580" y="60962"/>
                    <a:pt x="27039" y="60177"/>
                  </a:cubicBezTo>
                  <a:cubicBezTo>
                    <a:pt x="29678" y="58755"/>
                    <a:pt x="30882" y="56935"/>
                    <a:pt x="30882" y="56935"/>
                  </a:cubicBezTo>
                  <a:cubicBezTo>
                    <a:pt x="30882" y="56935"/>
                    <a:pt x="25183" y="44352"/>
                    <a:pt x="23068" y="32355"/>
                  </a:cubicBezTo>
                  <a:cubicBezTo>
                    <a:pt x="20952" y="20357"/>
                    <a:pt x="20275" y="2644"/>
                    <a:pt x="20275" y="2644"/>
                  </a:cubicBezTo>
                  <a:lnTo>
                    <a:pt x="1281" y="1"/>
                  </a:lnTo>
                  <a:close/>
                </a:path>
              </a:pathLst>
            </a:custGeom>
            <a:solidFill>
              <a:srgbClr val="2745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10" name="Google Shape;2162;p39">
              <a:extLst>
                <a:ext uri="{FF2B5EF4-FFF2-40B4-BE49-F238E27FC236}">
                  <a16:creationId xmlns:a16="http://schemas.microsoft.com/office/drawing/2014/main" id="{1306BE07-F339-F56C-FDBE-05E96E3B9194}"/>
                </a:ext>
              </a:extLst>
            </p:cNvPr>
            <p:cNvSpPr/>
            <p:nvPr/>
          </p:nvSpPr>
          <p:spPr>
            <a:xfrm>
              <a:off x="8020963" y="5448370"/>
              <a:ext cx="595892" cy="46103"/>
            </a:xfrm>
            <a:custGeom>
              <a:avLst/>
              <a:gdLst/>
              <a:ahLst/>
              <a:cxnLst/>
              <a:rect l="l" t="t" r="r" b="b"/>
              <a:pathLst>
                <a:path w="18832" h="1457" extrusionOk="0">
                  <a:moveTo>
                    <a:pt x="1250" y="0"/>
                  </a:moveTo>
                  <a:cubicBezTo>
                    <a:pt x="560" y="0"/>
                    <a:pt x="0" y="326"/>
                    <a:pt x="0" y="729"/>
                  </a:cubicBezTo>
                  <a:cubicBezTo>
                    <a:pt x="0" y="1131"/>
                    <a:pt x="560" y="1457"/>
                    <a:pt x="1250" y="1457"/>
                  </a:cubicBezTo>
                  <a:lnTo>
                    <a:pt x="17583" y="1457"/>
                  </a:lnTo>
                  <a:cubicBezTo>
                    <a:pt x="18271" y="1457"/>
                    <a:pt x="18831" y="1131"/>
                    <a:pt x="18831" y="729"/>
                  </a:cubicBezTo>
                  <a:cubicBezTo>
                    <a:pt x="18831" y="326"/>
                    <a:pt x="18272" y="0"/>
                    <a:pt x="17583" y="0"/>
                  </a:cubicBezTo>
                  <a:close/>
                </a:path>
              </a:pathLst>
            </a:custGeom>
            <a:solidFill>
              <a:srgbClr val="6889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11" name="Google Shape;2163;p39">
              <a:extLst>
                <a:ext uri="{FF2B5EF4-FFF2-40B4-BE49-F238E27FC236}">
                  <a16:creationId xmlns:a16="http://schemas.microsoft.com/office/drawing/2014/main" id="{E60EBEDB-315C-FB45-3765-3C82AF62DA30}"/>
                </a:ext>
              </a:extLst>
            </p:cNvPr>
            <p:cNvSpPr/>
            <p:nvPr/>
          </p:nvSpPr>
          <p:spPr>
            <a:xfrm>
              <a:off x="8024475" y="7334399"/>
              <a:ext cx="469227" cy="305603"/>
            </a:xfrm>
            <a:custGeom>
              <a:avLst/>
              <a:gdLst/>
              <a:ahLst/>
              <a:cxnLst/>
              <a:rect l="l" t="t" r="r" b="b"/>
              <a:pathLst>
                <a:path w="14829" h="9658" extrusionOk="0">
                  <a:moveTo>
                    <a:pt x="12770" y="0"/>
                  </a:moveTo>
                  <a:cubicBezTo>
                    <a:pt x="10959" y="0"/>
                    <a:pt x="7026" y="494"/>
                    <a:pt x="7026" y="494"/>
                  </a:cubicBezTo>
                  <a:cubicBezTo>
                    <a:pt x="6102" y="738"/>
                    <a:pt x="5905" y="2252"/>
                    <a:pt x="5881" y="2614"/>
                  </a:cubicBezTo>
                  <a:cubicBezTo>
                    <a:pt x="5858" y="2976"/>
                    <a:pt x="3487" y="5284"/>
                    <a:pt x="1745" y="5618"/>
                  </a:cubicBezTo>
                  <a:cubicBezTo>
                    <a:pt x="0" y="5953"/>
                    <a:pt x="358" y="7526"/>
                    <a:pt x="552" y="8104"/>
                  </a:cubicBezTo>
                  <a:cubicBezTo>
                    <a:pt x="744" y="8681"/>
                    <a:pt x="2934" y="9483"/>
                    <a:pt x="4193" y="9614"/>
                  </a:cubicBezTo>
                  <a:cubicBezTo>
                    <a:pt x="4481" y="9643"/>
                    <a:pt x="4763" y="9657"/>
                    <a:pt x="5036" y="9657"/>
                  </a:cubicBezTo>
                  <a:cubicBezTo>
                    <a:pt x="5953" y="9657"/>
                    <a:pt x="6758" y="9503"/>
                    <a:pt x="7296" y="9301"/>
                  </a:cubicBezTo>
                  <a:cubicBezTo>
                    <a:pt x="7994" y="9039"/>
                    <a:pt x="9349" y="7599"/>
                    <a:pt x="11034" y="7079"/>
                  </a:cubicBezTo>
                  <a:cubicBezTo>
                    <a:pt x="12716" y="6559"/>
                    <a:pt x="13879" y="6178"/>
                    <a:pt x="14353" y="5600"/>
                  </a:cubicBezTo>
                  <a:cubicBezTo>
                    <a:pt x="14828" y="5021"/>
                    <a:pt x="14823" y="4166"/>
                    <a:pt x="14644" y="2759"/>
                  </a:cubicBezTo>
                  <a:cubicBezTo>
                    <a:pt x="14465" y="1350"/>
                    <a:pt x="14359" y="379"/>
                    <a:pt x="13573" y="75"/>
                  </a:cubicBezTo>
                  <a:cubicBezTo>
                    <a:pt x="13437" y="22"/>
                    <a:pt x="13150" y="0"/>
                    <a:pt x="12770" y="0"/>
                  </a:cubicBezTo>
                  <a:close/>
                </a:path>
              </a:pathLst>
            </a:custGeom>
            <a:solidFill>
              <a:srgbClr val="2745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12" name="Google Shape;2164;p39">
              <a:extLst>
                <a:ext uri="{FF2B5EF4-FFF2-40B4-BE49-F238E27FC236}">
                  <a16:creationId xmlns:a16="http://schemas.microsoft.com/office/drawing/2014/main" id="{C9758C26-E04E-501E-8778-44BF742BC0EB}"/>
                </a:ext>
              </a:extLst>
            </p:cNvPr>
            <p:cNvSpPr/>
            <p:nvPr/>
          </p:nvSpPr>
          <p:spPr>
            <a:xfrm>
              <a:off x="8044821" y="7334368"/>
              <a:ext cx="448786" cy="281555"/>
            </a:xfrm>
            <a:custGeom>
              <a:avLst/>
              <a:gdLst/>
              <a:ahLst/>
              <a:cxnLst/>
              <a:rect l="l" t="t" r="r" b="b"/>
              <a:pathLst>
                <a:path w="14183" h="8898" extrusionOk="0">
                  <a:moveTo>
                    <a:pt x="12130" y="0"/>
                  </a:moveTo>
                  <a:cubicBezTo>
                    <a:pt x="12088" y="0"/>
                    <a:pt x="12044" y="0"/>
                    <a:pt x="11999" y="1"/>
                  </a:cubicBezTo>
                  <a:cubicBezTo>
                    <a:pt x="11407" y="691"/>
                    <a:pt x="10899" y="1391"/>
                    <a:pt x="10899" y="1391"/>
                  </a:cubicBezTo>
                  <a:cubicBezTo>
                    <a:pt x="10117" y="3854"/>
                    <a:pt x="11190" y="3173"/>
                    <a:pt x="10572" y="4275"/>
                  </a:cubicBezTo>
                  <a:cubicBezTo>
                    <a:pt x="9953" y="5375"/>
                    <a:pt x="8722" y="5674"/>
                    <a:pt x="7554" y="6837"/>
                  </a:cubicBezTo>
                  <a:cubicBezTo>
                    <a:pt x="6609" y="7781"/>
                    <a:pt x="5027" y="8202"/>
                    <a:pt x="3692" y="8202"/>
                  </a:cubicBezTo>
                  <a:cubicBezTo>
                    <a:pt x="3378" y="8202"/>
                    <a:pt x="3078" y="8179"/>
                    <a:pt x="2804" y="8134"/>
                  </a:cubicBezTo>
                  <a:cubicBezTo>
                    <a:pt x="1358" y="7895"/>
                    <a:pt x="1" y="7317"/>
                    <a:pt x="0" y="7316"/>
                  </a:cubicBezTo>
                  <a:lnTo>
                    <a:pt x="0" y="7316"/>
                  </a:lnTo>
                  <a:cubicBezTo>
                    <a:pt x="0" y="7317"/>
                    <a:pt x="1259" y="8566"/>
                    <a:pt x="2980" y="8807"/>
                  </a:cubicBezTo>
                  <a:cubicBezTo>
                    <a:pt x="3414" y="8868"/>
                    <a:pt x="3800" y="8898"/>
                    <a:pt x="4151" y="8898"/>
                  </a:cubicBezTo>
                  <a:cubicBezTo>
                    <a:pt x="5190" y="8898"/>
                    <a:pt x="5929" y="8639"/>
                    <a:pt x="6740" y="8177"/>
                  </a:cubicBezTo>
                  <a:cubicBezTo>
                    <a:pt x="7827" y="7561"/>
                    <a:pt x="9788" y="6303"/>
                    <a:pt x="10790" y="5917"/>
                  </a:cubicBezTo>
                  <a:cubicBezTo>
                    <a:pt x="11428" y="5671"/>
                    <a:pt x="11865" y="5397"/>
                    <a:pt x="12180" y="5397"/>
                  </a:cubicBezTo>
                  <a:cubicBezTo>
                    <a:pt x="12360" y="5397"/>
                    <a:pt x="12501" y="5486"/>
                    <a:pt x="12616" y="5720"/>
                  </a:cubicBezTo>
                  <a:cubicBezTo>
                    <a:pt x="12699" y="5890"/>
                    <a:pt x="12771" y="6057"/>
                    <a:pt x="12832" y="6215"/>
                  </a:cubicBezTo>
                  <a:cubicBezTo>
                    <a:pt x="13225" y="6027"/>
                    <a:pt x="13521" y="5830"/>
                    <a:pt x="13708" y="5602"/>
                  </a:cubicBezTo>
                  <a:cubicBezTo>
                    <a:pt x="14182" y="5025"/>
                    <a:pt x="14179" y="4167"/>
                    <a:pt x="14000" y="2760"/>
                  </a:cubicBezTo>
                  <a:cubicBezTo>
                    <a:pt x="13821" y="1351"/>
                    <a:pt x="13714" y="380"/>
                    <a:pt x="12929" y="76"/>
                  </a:cubicBezTo>
                  <a:cubicBezTo>
                    <a:pt x="12794" y="22"/>
                    <a:pt x="12509" y="0"/>
                    <a:pt x="12130" y="0"/>
                  </a:cubicBezTo>
                  <a:close/>
                </a:path>
              </a:pathLst>
            </a:custGeom>
            <a:solidFill>
              <a:srgbClr val="000000">
                <a:alpha val="3155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13" name="Google Shape;2165;p39">
              <a:extLst>
                <a:ext uri="{FF2B5EF4-FFF2-40B4-BE49-F238E27FC236}">
                  <a16:creationId xmlns:a16="http://schemas.microsoft.com/office/drawing/2014/main" id="{1FE15962-F8FB-2E4D-1DE9-CF4D00C3ACD8}"/>
                </a:ext>
              </a:extLst>
            </p:cNvPr>
            <p:cNvSpPr/>
            <p:nvPr/>
          </p:nvSpPr>
          <p:spPr>
            <a:xfrm>
              <a:off x="8238183" y="7257985"/>
              <a:ext cx="219884" cy="145904"/>
            </a:xfrm>
            <a:custGeom>
              <a:avLst/>
              <a:gdLst/>
              <a:ahLst/>
              <a:cxnLst/>
              <a:rect l="l" t="t" r="r" b="b"/>
              <a:pathLst>
                <a:path w="6949" h="4611" extrusionOk="0">
                  <a:moveTo>
                    <a:pt x="6375" y="1"/>
                  </a:moveTo>
                  <a:lnTo>
                    <a:pt x="1" y="1027"/>
                  </a:lnTo>
                  <a:lnTo>
                    <a:pt x="157" y="3083"/>
                  </a:lnTo>
                  <a:cubicBezTo>
                    <a:pt x="157" y="3083"/>
                    <a:pt x="571" y="3021"/>
                    <a:pt x="1104" y="3021"/>
                  </a:cubicBezTo>
                  <a:cubicBezTo>
                    <a:pt x="1457" y="3021"/>
                    <a:pt x="1861" y="3048"/>
                    <a:pt x="2231" y="3138"/>
                  </a:cubicBezTo>
                  <a:cubicBezTo>
                    <a:pt x="3164" y="3365"/>
                    <a:pt x="3968" y="4609"/>
                    <a:pt x="3968" y="4609"/>
                  </a:cubicBezTo>
                  <a:cubicBezTo>
                    <a:pt x="3968" y="4609"/>
                    <a:pt x="3981" y="4610"/>
                    <a:pt x="4008" y="4610"/>
                  </a:cubicBezTo>
                  <a:cubicBezTo>
                    <a:pt x="4184" y="4610"/>
                    <a:pt x="4913" y="4582"/>
                    <a:pt x="5716" y="4147"/>
                  </a:cubicBezTo>
                  <a:cubicBezTo>
                    <a:pt x="6639" y="3645"/>
                    <a:pt x="6948" y="2992"/>
                    <a:pt x="6948" y="2992"/>
                  </a:cubicBezTo>
                  <a:lnTo>
                    <a:pt x="6375" y="1"/>
                  </a:lnTo>
                  <a:close/>
                </a:path>
              </a:pathLst>
            </a:custGeom>
            <a:solidFill>
              <a:srgbClr val="FDAEB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14" name="Google Shape;2166;p39">
              <a:extLst>
                <a:ext uri="{FF2B5EF4-FFF2-40B4-BE49-F238E27FC236}">
                  <a16:creationId xmlns:a16="http://schemas.microsoft.com/office/drawing/2014/main" id="{607EB947-8C2A-F62A-8710-D0E608962A0B}"/>
                </a:ext>
              </a:extLst>
            </p:cNvPr>
            <p:cNvSpPr/>
            <p:nvPr/>
          </p:nvSpPr>
          <p:spPr>
            <a:xfrm>
              <a:off x="8343897" y="7257985"/>
              <a:ext cx="114166" cy="138942"/>
            </a:xfrm>
            <a:custGeom>
              <a:avLst/>
              <a:gdLst/>
              <a:ahLst/>
              <a:cxnLst/>
              <a:rect l="l" t="t" r="r" b="b"/>
              <a:pathLst>
                <a:path w="3608" h="4391" extrusionOk="0">
                  <a:moveTo>
                    <a:pt x="3034" y="1"/>
                  </a:moveTo>
                  <a:lnTo>
                    <a:pt x="560" y="400"/>
                  </a:lnTo>
                  <a:lnTo>
                    <a:pt x="559" y="400"/>
                  </a:lnTo>
                  <a:cubicBezTo>
                    <a:pt x="219" y="626"/>
                    <a:pt x="0" y="797"/>
                    <a:pt x="0" y="797"/>
                  </a:cubicBezTo>
                  <a:cubicBezTo>
                    <a:pt x="1197" y="2100"/>
                    <a:pt x="1657" y="3461"/>
                    <a:pt x="1832" y="4391"/>
                  </a:cubicBezTo>
                  <a:cubicBezTo>
                    <a:pt x="2005" y="4328"/>
                    <a:pt x="2188" y="4250"/>
                    <a:pt x="2375" y="4147"/>
                  </a:cubicBezTo>
                  <a:cubicBezTo>
                    <a:pt x="3298" y="3645"/>
                    <a:pt x="3607" y="2992"/>
                    <a:pt x="3607" y="2992"/>
                  </a:cubicBezTo>
                  <a:lnTo>
                    <a:pt x="3034" y="1"/>
                  </a:lnTo>
                  <a:close/>
                </a:path>
              </a:pathLst>
            </a:custGeom>
            <a:solidFill>
              <a:srgbClr val="EC8DA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15" name="Google Shape;2167;p39">
              <a:extLst>
                <a:ext uri="{FF2B5EF4-FFF2-40B4-BE49-F238E27FC236}">
                  <a16:creationId xmlns:a16="http://schemas.microsoft.com/office/drawing/2014/main" id="{72F15F4F-B0ED-3BF9-0C35-5919C372EAC2}"/>
                </a:ext>
              </a:extLst>
            </p:cNvPr>
            <p:cNvSpPr/>
            <p:nvPr/>
          </p:nvSpPr>
          <p:spPr>
            <a:xfrm>
              <a:off x="8124495" y="5401193"/>
              <a:ext cx="942630" cy="1861876"/>
            </a:xfrm>
            <a:custGeom>
              <a:avLst/>
              <a:gdLst/>
              <a:ahLst/>
              <a:cxnLst/>
              <a:rect l="l" t="t" r="r" b="b"/>
              <a:pathLst>
                <a:path w="29790" h="58841" extrusionOk="0">
                  <a:moveTo>
                    <a:pt x="8122" y="0"/>
                  </a:moveTo>
                  <a:lnTo>
                    <a:pt x="37" y="1040"/>
                  </a:lnTo>
                  <a:cubicBezTo>
                    <a:pt x="0" y="2213"/>
                    <a:pt x="6" y="3852"/>
                    <a:pt x="155" y="6002"/>
                  </a:cubicBezTo>
                  <a:cubicBezTo>
                    <a:pt x="2552" y="6516"/>
                    <a:pt x="5032" y="6667"/>
                    <a:pt x="7120" y="6667"/>
                  </a:cubicBezTo>
                  <a:cubicBezTo>
                    <a:pt x="10099" y="6667"/>
                    <a:pt x="12279" y="6359"/>
                    <a:pt x="12279" y="6359"/>
                  </a:cubicBezTo>
                  <a:cubicBezTo>
                    <a:pt x="12279" y="6359"/>
                    <a:pt x="12669" y="19665"/>
                    <a:pt x="17497" y="35181"/>
                  </a:cubicBezTo>
                  <a:cubicBezTo>
                    <a:pt x="22324" y="50696"/>
                    <a:pt x="25728" y="54265"/>
                    <a:pt x="26385" y="55657"/>
                  </a:cubicBezTo>
                  <a:cubicBezTo>
                    <a:pt x="26724" y="56372"/>
                    <a:pt x="26576" y="57708"/>
                    <a:pt x="26356" y="58840"/>
                  </a:cubicBezTo>
                  <a:cubicBezTo>
                    <a:pt x="28708" y="57459"/>
                    <a:pt x="29789" y="55831"/>
                    <a:pt x="29789" y="55831"/>
                  </a:cubicBezTo>
                  <a:cubicBezTo>
                    <a:pt x="29789" y="55831"/>
                    <a:pt x="24088" y="43249"/>
                    <a:pt x="21975" y="31251"/>
                  </a:cubicBezTo>
                  <a:cubicBezTo>
                    <a:pt x="19859" y="19253"/>
                    <a:pt x="19181" y="1540"/>
                    <a:pt x="19181" y="1540"/>
                  </a:cubicBezTo>
                  <a:lnTo>
                    <a:pt x="8122" y="0"/>
                  </a:lnTo>
                  <a:close/>
                </a:path>
              </a:pathLst>
            </a:custGeom>
            <a:solidFill>
              <a:srgbClr val="000000">
                <a:alpha val="3155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16" name="Google Shape;2168;p39">
              <a:extLst>
                <a:ext uri="{FF2B5EF4-FFF2-40B4-BE49-F238E27FC236}">
                  <a16:creationId xmlns:a16="http://schemas.microsoft.com/office/drawing/2014/main" id="{7AF7FDCB-847F-0ED3-435A-33EEDD8FD48F}"/>
                </a:ext>
              </a:extLst>
            </p:cNvPr>
            <p:cNvSpPr/>
            <p:nvPr/>
          </p:nvSpPr>
          <p:spPr>
            <a:xfrm>
              <a:off x="7853642" y="5530195"/>
              <a:ext cx="370534" cy="1786567"/>
            </a:xfrm>
            <a:custGeom>
              <a:avLst/>
              <a:gdLst/>
              <a:ahLst/>
              <a:cxnLst/>
              <a:rect l="l" t="t" r="r" b="b"/>
              <a:pathLst>
                <a:path w="11710" h="56461" extrusionOk="0">
                  <a:moveTo>
                    <a:pt x="0" y="1"/>
                  </a:moveTo>
                  <a:lnTo>
                    <a:pt x="0" y="1"/>
                  </a:lnTo>
                  <a:cubicBezTo>
                    <a:pt x="36" y="4992"/>
                    <a:pt x="581" y="14715"/>
                    <a:pt x="3514" y="28832"/>
                  </a:cubicBezTo>
                  <a:cubicBezTo>
                    <a:pt x="7951" y="50198"/>
                    <a:pt x="9939" y="56076"/>
                    <a:pt x="9939" y="56076"/>
                  </a:cubicBezTo>
                  <a:cubicBezTo>
                    <a:pt x="9939" y="56076"/>
                    <a:pt x="10553" y="56322"/>
                    <a:pt x="11710" y="56461"/>
                  </a:cubicBezTo>
                  <a:cubicBezTo>
                    <a:pt x="6622" y="41734"/>
                    <a:pt x="2323" y="17891"/>
                    <a:pt x="1896" y="10934"/>
                  </a:cubicBezTo>
                  <a:cubicBezTo>
                    <a:pt x="1457" y="3809"/>
                    <a:pt x="1277" y="1330"/>
                    <a:pt x="493" y="396"/>
                  </a:cubicBezTo>
                  <a:cubicBezTo>
                    <a:pt x="353" y="229"/>
                    <a:pt x="183" y="100"/>
                    <a:pt x="0" y="1"/>
                  </a:cubicBezTo>
                  <a:close/>
                </a:path>
              </a:pathLst>
            </a:custGeom>
            <a:solidFill>
              <a:srgbClr val="FFFFFF">
                <a:alpha val="1488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17" name="Google Shape;2169;p39">
              <a:extLst>
                <a:ext uri="{FF2B5EF4-FFF2-40B4-BE49-F238E27FC236}">
                  <a16:creationId xmlns:a16="http://schemas.microsoft.com/office/drawing/2014/main" id="{1A1E9C83-E8C8-3C94-C011-D7FB47628CF7}"/>
                </a:ext>
              </a:extLst>
            </p:cNvPr>
            <p:cNvSpPr/>
            <p:nvPr/>
          </p:nvSpPr>
          <p:spPr>
            <a:xfrm>
              <a:off x="8129146" y="5587087"/>
              <a:ext cx="745086" cy="1713726"/>
            </a:xfrm>
            <a:custGeom>
              <a:avLst/>
              <a:gdLst/>
              <a:ahLst/>
              <a:cxnLst/>
              <a:rect l="l" t="t" r="r" b="b"/>
              <a:pathLst>
                <a:path w="23547" h="54159" extrusionOk="0">
                  <a:moveTo>
                    <a:pt x="31" y="0"/>
                  </a:moveTo>
                  <a:cubicBezTo>
                    <a:pt x="23" y="0"/>
                    <a:pt x="9" y="3"/>
                    <a:pt x="1" y="3"/>
                  </a:cubicBezTo>
                  <a:cubicBezTo>
                    <a:pt x="286" y="4214"/>
                    <a:pt x="1115" y="10329"/>
                    <a:pt x="3246" y="18376"/>
                  </a:cubicBezTo>
                  <a:cubicBezTo>
                    <a:pt x="7732" y="35327"/>
                    <a:pt x="21419" y="54045"/>
                    <a:pt x="21419" y="54045"/>
                  </a:cubicBezTo>
                  <a:cubicBezTo>
                    <a:pt x="21419" y="54045"/>
                    <a:pt x="21766" y="54158"/>
                    <a:pt x="22384" y="54158"/>
                  </a:cubicBezTo>
                  <a:cubicBezTo>
                    <a:pt x="22703" y="54158"/>
                    <a:pt x="23094" y="54128"/>
                    <a:pt x="23546" y="54037"/>
                  </a:cubicBezTo>
                  <a:cubicBezTo>
                    <a:pt x="23064" y="53699"/>
                    <a:pt x="22519" y="53299"/>
                    <a:pt x="22002" y="52784"/>
                  </a:cubicBezTo>
                  <a:cubicBezTo>
                    <a:pt x="20248" y="51036"/>
                    <a:pt x="13273" y="37703"/>
                    <a:pt x="12749" y="37143"/>
                  </a:cubicBezTo>
                  <a:cubicBezTo>
                    <a:pt x="12226" y="36583"/>
                    <a:pt x="14808" y="35929"/>
                    <a:pt x="14808" y="35929"/>
                  </a:cubicBezTo>
                  <a:cubicBezTo>
                    <a:pt x="14808" y="35929"/>
                    <a:pt x="13360" y="35439"/>
                    <a:pt x="11265" y="34514"/>
                  </a:cubicBezTo>
                  <a:lnTo>
                    <a:pt x="10890" y="32921"/>
                  </a:lnTo>
                  <a:lnTo>
                    <a:pt x="13451" y="32303"/>
                  </a:lnTo>
                  <a:cubicBezTo>
                    <a:pt x="13451" y="32303"/>
                    <a:pt x="9546" y="31554"/>
                    <a:pt x="8596" y="30252"/>
                  </a:cubicBezTo>
                  <a:cubicBezTo>
                    <a:pt x="7646" y="28951"/>
                    <a:pt x="633" y="4748"/>
                    <a:pt x="71" y="1"/>
                  </a:cubicBezTo>
                  <a:cubicBezTo>
                    <a:pt x="71" y="1"/>
                    <a:pt x="71" y="1"/>
                    <a:pt x="69" y="1"/>
                  </a:cubicBezTo>
                  <a:cubicBezTo>
                    <a:pt x="65" y="1"/>
                    <a:pt x="51" y="0"/>
                    <a:pt x="31" y="0"/>
                  </a:cubicBezTo>
                  <a:close/>
                </a:path>
              </a:pathLst>
            </a:custGeom>
            <a:solidFill>
              <a:srgbClr val="FFFFFF">
                <a:alpha val="1488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18" name="Google Shape;2170;p39">
              <a:extLst>
                <a:ext uri="{FF2B5EF4-FFF2-40B4-BE49-F238E27FC236}">
                  <a16:creationId xmlns:a16="http://schemas.microsoft.com/office/drawing/2014/main" id="{5B9E1E5C-70F5-458B-2392-21D11AE86816}"/>
                </a:ext>
              </a:extLst>
            </p:cNvPr>
            <p:cNvSpPr/>
            <p:nvPr/>
          </p:nvSpPr>
          <p:spPr>
            <a:xfrm>
              <a:off x="7274475" y="2557625"/>
              <a:ext cx="117172" cy="247887"/>
            </a:xfrm>
            <a:custGeom>
              <a:avLst/>
              <a:gdLst/>
              <a:ahLst/>
              <a:cxnLst/>
              <a:rect l="l" t="t" r="r" b="b"/>
              <a:pathLst>
                <a:path w="3703" h="7834" extrusionOk="0">
                  <a:moveTo>
                    <a:pt x="2217" y="0"/>
                  </a:moveTo>
                  <a:cubicBezTo>
                    <a:pt x="1601" y="0"/>
                    <a:pt x="1012" y="227"/>
                    <a:pt x="819" y="627"/>
                  </a:cubicBezTo>
                  <a:cubicBezTo>
                    <a:pt x="556" y="1179"/>
                    <a:pt x="0" y="3983"/>
                    <a:pt x="54" y="4766"/>
                  </a:cubicBezTo>
                  <a:cubicBezTo>
                    <a:pt x="108" y="5548"/>
                    <a:pt x="1488" y="7834"/>
                    <a:pt x="1488" y="7834"/>
                  </a:cubicBezTo>
                  <a:cubicBezTo>
                    <a:pt x="2402" y="7342"/>
                    <a:pt x="3287" y="5786"/>
                    <a:pt x="3346" y="5016"/>
                  </a:cubicBezTo>
                  <a:cubicBezTo>
                    <a:pt x="3406" y="4248"/>
                    <a:pt x="3127" y="3391"/>
                    <a:pt x="3101" y="2176"/>
                  </a:cubicBezTo>
                  <a:cubicBezTo>
                    <a:pt x="3074" y="959"/>
                    <a:pt x="3702" y="345"/>
                    <a:pt x="2903" y="100"/>
                  </a:cubicBezTo>
                  <a:cubicBezTo>
                    <a:pt x="2684" y="33"/>
                    <a:pt x="2448" y="0"/>
                    <a:pt x="2217" y="0"/>
                  </a:cubicBezTo>
                  <a:close/>
                </a:path>
              </a:pathLst>
            </a:custGeom>
            <a:solidFill>
              <a:srgbClr val="FDAEB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19" name="Google Shape;2171;p39">
              <a:extLst>
                <a:ext uri="{FF2B5EF4-FFF2-40B4-BE49-F238E27FC236}">
                  <a16:creationId xmlns:a16="http://schemas.microsoft.com/office/drawing/2014/main" id="{EAF900C7-1347-3B39-707F-95FD8138DB4B}"/>
                </a:ext>
              </a:extLst>
            </p:cNvPr>
            <p:cNvSpPr/>
            <p:nvPr/>
          </p:nvSpPr>
          <p:spPr>
            <a:xfrm>
              <a:off x="7033935" y="2912138"/>
              <a:ext cx="1182354" cy="1160773"/>
            </a:xfrm>
            <a:custGeom>
              <a:avLst/>
              <a:gdLst/>
              <a:ahLst/>
              <a:cxnLst/>
              <a:rect l="l" t="t" r="r" b="b"/>
              <a:pathLst>
                <a:path w="37366" h="36684" extrusionOk="0">
                  <a:moveTo>
                    <a:pt x="7817" y="0"/>
                  </a:moveTo>
                  <a:cubicBezTo>
                    <a:pt x="7224" y="0"/>
                    <a:pt x="6544" y="44"/>
                    <a:pt x="5773" y="156"/>
                  </a:cubicBezTo>
                  <a:cubicBezTo>
                    <a:pt x="2074" y="691"/>
                    <a:pt x="0" y="2900"/>
                    <a:pt x="0" y="2900"/>
                  </a:cubicBezTo>
                  <a:cubicBezTo>
                    <a:pt x="0" y="2900"/>
                    <a:pt x="6383" y="26836"/>
                    <a:pt x="6782" y="28224"/>
                  </a:cubicBezTo>
                  <a:cubicBezTo>
                    <a:pt x="7180" y="29613"/>
                    <a:pt x="8217" y="30351"/>
                    <a:pt x="9188" y="30905"/>
                  </a:cubicBezTo>
                  <a:cubicBezTo>
                    <a:pt x="10157" y="31459"/>
                    <a:pt x="25332" y="36183"/>
                    <a:pt x="28163" y="36670"/>
                  </a:cubicBezTo>
                  <a:cubicBezTo>
                    <a:pt x="28215" y="36679"/>
                    <a:pt x="28267" y="36683"/>
                    <a:pt x="28321" y="36683"/>
                  </a:cubicBezTo>
                  <a:cubicBezTo>
                    <a:pt x="31224" y="36683"/>
                    <a:pt x="37366" y="24081"/>
                    <a:pt x="37366" y="24081"/>
                  </a:cubicBezTo>
                  <a:cubicBezTo>
                    <a:pt x="36417" y="23635"/>
                    <a:pt x="35620" y="23571"/>
                    <a:pt x="35149" y="23571"/>
                  </a:cubicBezTo>
                  <a:cubicBezTo>
                    <a:pt x="35119" y="23571"/>
                    <a:pt x="35090" y="23572"/>
                    <a:pt x="35063" y="23572"/>
                  </a:cubicBezTo>
                  <a:cubicBezTo>
                    <a:pt x="35062" y="23572"/>
                    <a:pt x="35061" y="23572"/>
                    <a:pt x="35059" y="23572"/>
                  </a:cubicBezTo>
                  <a:cubicBezTo>
                    <a:pt x="34540" y="23572"/>
                    <a:pt x="19288" y="22136"/>
                    <a:pt x="19288" y="22136"/>
                  </a:cubicBezTo>
                  <a:cubicBezTo>
                    <a:pt x="19288" y="22136"/>
                    <a:pt x="19278" y="20827"/>
                    <a:pt x="18866" y="20492"/>
                  </a:cubicBezTo>
                  <a:cubicBezTo>
                    <a:pt x="18454" y="20157"/>
                    <a:pt x="17378" y="20107"/>
                    <a:pt x="17378" y="20107"/>
                  </a:cubicBezTo>
                  <a:cubicBezTo>
                    <a:pt x="17378" y="20107"/>
                    <a:pt x="17434" y="18794"/>
                    <a:pt x="17360" y="18488"/>
                  </a:cubicBezTo>
                  <a:cubicBezTo>
                    <a:pt x="17287" y="18182"/>
                    <a:pt x="16334" y="18120"/>
                    <a:pt x="16334" y="18120"/>
                  </a:cubicBezTo>
                  <a:lnTo>
                    <a:pt x="11076" y="638"/>
                  </a:lnTo>
                  <a:cubicBezTo>
                    <a:pt x="11076" y="638"/>
                    <a:pt x="10072" y="0"/>
                    <a:pt x="7817"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0" name="Google Shape;2172;p39">
              <a:extLst>
                <a:ext uri="{FF2B5EF4-FFF2-40B4-BE49-F238E27FC236}">
                  <a16:creationId xmlns:a16="http://schemas.microsoft.com/office/drawing/2014/main" id="{C8373E92-4389-FF9C-DBBE-AB465376E3D8}"/>
                </a:ext>
              </a:extLst>
            </p:cNvPr>
            <p:cNvSpPr/>
            <p:nvPr/>
          </p:nvSpPr>
          <p:spPr>
            <a:xfrm>
              <a:off x="7061653" y="3098728"/>
              <a:ext cx="1021578" cy="974114"/>
            </a:xfrm>
            <a:custGeom>
              <a:avLst/>
              <a:gdLst/>
              <a:ahLst/>
              <a:cxnLst/>
              <a:rect l="l" t="t" r="r" b="b"/>
              <a:pathLst>
                <a:path w="32285" h="30785" extrusionOk="0">
                  <a:moveTo>
                    <a:pt x="8542" y="0"/>
                  </a:moveTo>
                  <a:lnTo>
                    <a:pt x="1" y="291"/>
                  </a:lnTo>
                  <a:cubicBezTo>
                    <a:pt x="1298" y="5158"/>
                    <a:pt x="5559" y="21128"/>
                    <a:pt x="5905" y="22327"/>
                  </a:cubicBezTo>
                  <a:cubicBezTo>
                    <a:pt x="6304" y="23716"/>
                    <a:pt x="7341" y="24455"/>
                    <a:pt x="8311" y="25008"/>
                  </a:cubicBezTo>
                  <a:cubicBezTo>
                    <a:pt x="9281" y="25562"/>
                    <a:pt x="24455" y="30284"/>
                    <a:pt x="27286" y="30771"/>
                  </a:cubicBezTo>
                  <a:cubicBezTo>
                    <a:pt x="27338" y="30780"/>
                    <a:pt x="27391" y="30785"/>
                    <a:pt x="27445" y="30785"/>
                  </a:cubicBezTo>
                  <a:cubicBezTo>
                    <a:pt x="27727" y="30785"/>
                    <a:pt x="28040" y="30664"/>
                    <a:pt x="28375" y="30449"/>
                  </a:cubicBezTo>
                  <a:cubicBezTo>
                    <a:pt x="29613" y="28301"/>
                    <a:pt x="31061" y="25702"/>
                    <a:pt x="31440" y="24624"/>
                  </a:cubicBezTo>
                  <a:cubicBezTo>
                    <a:pt x="32134" y="22658"/>
                    <a:pt x="32285" y="19150"/>
                    <a:pt x="32285" y="19150"/>
                  </a:cubicBezTo>
                  <a:lnTo>
                    <a:pt x="32285" y="19150"/>
                  </a:lnTo>
                  <a:cubicBezTo>
                    <a:pt x="28123" y="21602"/>
                    <a:pt x="26898" y="25552"/>
                    <a:pt x="25954" y="25552"/>
                  </a:cubicBezTo>
                  <a:cubicBezTo>
                    <a:pt x="25948" y="25552"/>
                    <a:pt x="25942" y="25552"/>
                    <a:pt x="25936" y="25552"/>
                  </a:cubicBezTo>
                  <a:cubicBezTo>
                    <a:pt x="24988" y="25500"/>
                    <a:pt x="15993" y="22266"/>
                    <a:pt x="14074" y="22068"/>
                  </a:cubicBezTo>
                  <a:cubicBezTo>
                    <a:pt x="12154" y="21871"/>
                    <a:pt x="12120" y="20674"/>
                    <a:pt x="12680" y="20060"/>
                  </a:cubicBezTo>
                  <a:cubicBezTo>
                    <a:pt x="13240" y="19446"/>
                    <a:pt x="14679" y="17891"/>
                    <a:pt x="14679" y="17891"/>
                  </a:cubicBezTo>
                  <a:lnTo>
                    <a:pt x="14679" y="17891"/>
                  </a:lnTo>
                  <a:lnTo>
                    <a:pt x="11721" y="19586"/>
                  </a:lnTo>
                  <a:lnTo>
                    <a:pt x="10356" y="17645"/>
                  </a:lnTo>
                  <a:lnTo>
                    <a:pt x="14357" y="14201"/>
                  </a:lnTo>
                  <a:lnTo>
                    <a:pt x="10123" y="16338"/>
                  </a:lnTo>
                  <a:lnTo>
                    <a:pt x="6561" y="6475"/>
                  </a:lnTo>
                  <a:lnTo>
                    <a:pt x="13254" y="4894"/>
                  </a:lnTo>
                  <a:lnTo>
                    <a:pt x="12973" y="3957"/>
                  </a:lnTo>
                  <a:lnTo>
                    <a:pt x="8542" y="0"/>
                  </a:lnTo>
                  <a:close/>
                </a:path>
              </a:pathLst>
            </a:custGeom>
            <a:solidFill>
              <a:srgbClr val="274590">
                <a:alpha val="1488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1" name="Google Shape;2173;p39">
              <a:extLst>
                <a:ext uri="{FF2B5EF4-FFF2-40B4-BE49-F238E27FC236}">
                  <a16:creationId xmlns:a16="http://schemas.microsoft.com/office/drawing/2014/main" id="{F75332FB-7DCF-D002-8E7C-02445C747517}"/>
                </a:ext>
              </a:extLst>
            </p:cNvPr>
            <p:cNvSpPr/>
            <p:nvPr/>
          </p:nvSpPr>
          <p:spPr>
            <a:xfrm>
              <a:off x="6883954" y="2315092"/>
              <a:ext cx="678099" cy="959179"/>
            </a:xfrm>
            <a:custGeom>
              <a:avLst/>
              <a:gdLst/>
              <a:ahLst/>
              <a:cxnLst/>
              <a:rect l="l" t="t" r="r" b="b"/>
              <a:pathLst>
                <a:path w="21430" h="30313" extrusionOk="0">
                  <a:moveTo>
                    <a:pt x="8131" y="0"/>
                  </a:moveTo>
                  <a:lnTo>
                    <a:pt x="8131" y="13405"/>
                  </a:lnTo>
                  <a:lnTo>
                    <a:pt x="759" y="23002"/>
                  </a:lnTo>
                  <a:cubicBezTo>
                    <a:pt x="80" y="23886"/>
                    <a:pt x="0" y="25094"/>
                    <a:pt x="559" y="26059"/>
                  </a:cubicBezTo>
                  <a:lnTo>
                    <a:pt x="2092" y="28715"/>
                  </a:lnTo>
                  <a:cubicBezTo>
                    <a:pt x="2662" y="29703"/>
                    <a:pt x="3716" y="30310"/>
                    <a:pt x="4856" y="30312"/>
                  </a:cubicBezTo>
                  <a:lnTo>
                    <a:pt x="16574" y="30312"/>
                  </a:lnTo>
                  <a:cubicBezTo>
                    <a:pt x="17715" y="30312"/>
                    <a:pt x="18768" y="29703"/>
                    <a:pt x="19338" y="28715"/>
                  </a:cubicBezTo>
                  <a:lnTo>
                    <a:pt x="20872" y="26059"/>
                  </a:lnTo>
                  <a:cubicBezTo>
                    <a:pt x="21430" y="25094"/>
                    <a:pt x="21350" y="23886"/>
                    <a:pt x="20671" y="23002"/>
                  </a:cubicBezTo>
                  <a:lnTo>
                    <a:pt x="13300" y="13405"/>
                  </a:lnTo>
                  <a:lnTo>
                    <a:pt x="13300"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2" name="Google Shape;2174;p39">
              <a:extLst>
                <a:ext uri="{FF2B5EF4-FFF2-40B4-BE49-F238E27FC236}">
                  <a16:creationId xmlns:a16="http://schemas.microsoft.com/office/drawing/2014/main" id="{4C25BFCC-BB99-C176-D876-A2BE50F8011E}"/>
                </a:ext>
              </a:extLst>
            </p:cNvPr>
            <p:cNvSpPr/>
            <p:nvPr/>
          </p:nvSpPr>
          <p:spPr>
            <a:xfrm>
              <a:off x="7134555" y="2269813"/>
              <a:ext cx="176818" cy="59646"/>
            </a:xfrm>
            <a:custGeom>
              <a:avLst/>
              <a:gdLst/>
              <a:ahLst/>
              <a:cxnLst/>
              <a:rect l="l" t="t" r="r" b="b"/>
              <a:pathLst>
                <a:path w="5588" h="1885" extrusionOk="0">
                  <a:moveTo>
                    <a:pt x="414" y="1"/>
                  </a:moveTo>
                  <a:cubicBezTo>
                    <a:pt x="186" y="1"/>
                    <a:pt x="0" y="187"/>
                    <a:pt x="0" y="415"/>
                  </a:cubicBezTo>
                  <a:lnTo>
                    <a:pt x="0" y="1471"/>
                  </a:lnTo>
                  <a:cubicBezTo>
                    <a:pt x="0" y="1700"/>
                    <a:pt x="186" y="1884"/>
                    <a:pt x="414" y="1884"/>
                  </a:cubicBezTo>
                  <a:lnTo>
                    <a:pt x="5174" y="1884"/>
                  </a:lnTo>
                  <a:cubicBezTo>
                    <a:pt x="5402" y="1884"/>
                    <a:pt x="5588" y="1700"/>
                    <a:pt x="5588" y="1471"/>
                  </a:cubicBezTo>
                  <a:lnTo>
                    <a:pt x="5588" y="415"/>
                  </a:lnTo>
                  <a:cubicBezTo>
                    <a:pt x="5588" y="187"/>
                    <a:pt x="5402" y="1"/>
                    <a:pt x="5174"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3" name="Google Shape;2175;p39">
              <a:extLst>
                <a:ext uri="{FF2B5EF4-FFF2-40B4-BE49-F238E27FC236}">
                  <a16:creationId xmlns:a16="http://schemas.microsoft.com/office/drawing/2014/main" id="{E46FFDE8-5796-6A67-9D9F-A0F519BCC503}"/>
                </a:ext>
              </a:extLst>
            </p:cNvPr>
            <p:cNvSpPr/>
            <p:nvPr/>
          </p:nvSpPr>
          <p:spPr>
            <a:xfrm>
              <a:off x="6909584" y="2338855"/>
              <a:ext cx="626743" cy="911620"/>
            </a:xfrm>
            <a:custGeom>
              <a:avLst/>
              <a:gdLst/>
              <a:ahLst/>
              <a:cxnLst/>
              <a:rect l="l" t="t" r="r" b="b"/>
              <a:pathLst>
                <a:path w="19807" h="28810" extrusionOk="0">
                  <a:moveTo>
                    <a:pt x="8069" y="1"/>
                  </a:moveTo>
                  <a:lnTo>
                    <a:pt x="8069" y="12654"/>
                  </a:lnTo>
                  <a:cubicBezTo>
                    <a:pt x="8069" y="12820"/>
                    <a:pt x="8015" y="12981"/>
                    <a:pt x="7916" y="13112"/>
                  </a:cubicBezTo>
                  <a:lnTo>
                    <a:pt x="544" y="22710"/>
                  </a:lnTo>
                  <a:cubicBezTo>
                    <a:pt x="65" y="23335"/>
                    <a:pt x="1" y="24250"/>
                    <a:pt x="395" y="24932"/>
                  </a:cubicBezTo>
                  <a:lnTo>
                    <a:pt x="1929" y="27590"/>
                  </a:lnTo>
                  <a:cubicBezTo>
                    <a:pt x="2355" y="28329"/>
                    <a:pt x="3193" y="28810"/>
                    <a:pt x="4046" y="28810"/>
                  </a:cubicBezTo>
                  <a:cubicBezTo>
                    <a:pt x="4047" y="28810"/>
                    <a:pt x="4048" y="28810"/>
                    <a:pt x="4049" y="28810"/>
                  </a:cubicBezTo>
                  <a:lnTo>
                    <a:pt x="15765" y="28810"/>
                  </a:lnTo>
                  <a:cubicBezTo>
                    <a:pt x="16618" y="28810"/>
                    <a:pt x="17454" y="28328"/>
                    <a:pt x="17880" y="27590"/>
                  </a:cubicBezTo>
                  <a:lnTo>
                    <a:pt x="19413" y="24932"/>
                  </a:lnTo>
                  <a:cubicBezTo>
                    <a:pt x="19807" y="24249"/>
                    <a:pt x="19744" y="23335"/>
                    <a:pt x="19263" y="22710"/>
                  </a:cubicBezTo>
                  <a:lnTo>
                    <a:pt x="11892" y="13112"/>
                  </a:lnTo>
                  <a:cubicBezTo>
                    <a:pt x="11791" y="12981"/>
                    <a:pt x="11739" y="12819"/>
                    <a:pt x="11739" y="12654"/>
                  </a:cubicBezTo>
                  <a:lnTo>
                    <a:pt x="11739" y="1"/>
                  </a:lnTo>
                  <a:close/>
                </a:path>
              </a:pathLst>
            </a:custGeom>
            <a:solidFill>
              <a:srgbClr val="BFE1F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4" name="Google Shape;2176;p39">
              <a:extLst>
                <a:ext uri="{FF2B5EF4-FFF2-40B4-BE49-F238E27FC236}">
                  <a16:creationId xmlns:a16="http://schemas.microsoft.com/office/drawing/2014/main" id="{58EB8AD8-893D-7512-4103-A40558566F3A}"/>
                </a:ext>
              </a:extLst>
            </p:cNvPr>
            <p:cNvSpPr/>
            <p:nvPr/>
          </p:nvSpPr>
          <p:spPr>
            <a:xfrm>
              <a:off x="7220209" y="2338824"/>
              <a:ext cx="195741" cy="584310"/>
            </a:xfrm>
            <a:custGeom>
              <a:avLst/>
              <a:gdLst/>
              <a:ahLst/>
              <a:cxnLst/>
              <a:rect l="l" t="t" r="r" b="b"/>
              <a:pathLst>
                <a:path w="6186" h="18466" extrusionOk="0">
                  <a:moveTo>
                    <a:pt x="1" y="1"/>
                  </a:moveTo>
                  <a:lnTo>
                    <a:pt x="1" y="2"/>
                  </a:lnTo>
                  <a:lnTo>
                    <a:pt x="1" y="13022"/>
                  </a:lnTo>
                  <a:cubicBezTo>
                    <a:pt x="1" y="14592"/>
                    <a:pt x="1960" y="18404"/>
                    <a:pt x="1960" y="18404"/>
                  </a:cubicBezTo>
                  <a:lnTo>
                    <a:pt x="6186" y="18466"/>
                  </a:lnTo>
                  <a:lnTo>
                    <a:pt x="2074" y="13113"/>
                  </a:lnTo>
                  <a:cubicBezTo>
                    <a:pt x="1973" y="12981"/>
                    <a:pt x="1919" y="12820"/>
                    <a:pt x="1919" y="12654"/>
                  </a:cubicBezTo>
                  <a:lnTo>
                    <a:pt x="1919" y="1"/>
                  </a:lnTo>
                  <a:close/>
                </a:path>
              </a:pathLst>
            </a:custGeom>
            <a:solidFill>
              <a:srgbClr val="274590">
                <a:alpha val="1488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 name="Google Shape;2177;p39">
              <a:extLst>
                <a:ext uri="{FF2B5EF4-FFF2-40B4-BE49-F238E27FC236}">
                  <a16:creationId xmlns:a16="http://schemas.microsoft.com/office/drawing/2014/main" id="{9007D204-31E3-599F-832E-3E39A2D75F45}"/>
                </a:ext>
              </a:extLst>
            </p:cNvPr>
            <p:cNvSpPr/>
            <p:nvPr/>
          </p:nvSpPr>
          <p:spPr>
            <a:xfrm>
              <a:off x="7045389" y="2475104"/>
              <a:ext cx="143246" cy="102965"/>
            </a:xfrm>
            <a:custGeom>
              <a:avLst/>
              <a:gdLst/>
              <a:ahLst/>
              <a:cxnLst/>
              <a:rect l="l" t="t" r="r" b="b"/>
              <a:pathLst>
                <a:path w="4527" h="3254" extrusionOk="0">
                  <a:moveTo>
                    <a:pt x="3281" y="1"/>
                  </a:moveTo>
                  <a:cubicBezTo>
                    <a:pt x="3009" y="1"/>
                    <a:pt x="2707" y="73"/>
                    <a:pt x="2395" y="233"/>
                  </a:cubicBezTo>
                  <a:cubicBezTo>
                    <a:pt x="1314" y="787"/>
                    <a:pt x="163" y="1748"/>
                    <a:pt x="0" y="2948"/>
                  </a:cubicBezTo>
                  <a:cubicBezTo>
                    <a:pt x="0" y="2948"/>
                    <a:pt x="465" y="3253"/>
                    <a:pt x="980" y="3253"/>
                  </a:cubicBezTo>
                  <a:cubicBezTo>
                    <a:pt x="1007" y="3253"/>
                    <a:pt x="1033" y="3253"/>
                    <a:pt x="1059" y="3251"/>
                  </a:cubicBezTo>
                  <a:cubicBezTo>
                    <a:pt x="1604" y="3217"/>
                    <a:pt x="3183" y="2670"/>
                    <a:pt x="3575" y="2502"/>
                  </a:cubicBezTo>
                  <a:cubicBezTo>
                    <a:pt x="3968" y="2333"/>
                    <a:pt x="4526" y="2037"/>
                    <a:pt x="4481" y="1104"/>
                  </a:cubicBezTo>
                  <a:cubicBezTo>
                    <a:pt x="4448" y="441"/>
                    <a:pt x="3953" y="1"/>
                    <a:pt x="3281" y="1"/>
                  </a:cubicBezTo>
                  <a:close/>
                </a:path>
              </a:pathLst>
            </a:custGeom>
            <a:solidFill>
              <a:srgbClr val="FDAEB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6" name="Google Shape;2178;p39">
              <a:extLst>
                <a:ext uri="{FF2B5EF4-FFF2-40B4-BE49-F238E27FC236}">
                  <a16:creationId xmlns:a16="http://schemas.microsoft.com/office/drawing/2014/main" id="{81E41AF5-26C1-58A1-3C07-CAEF4CF47748}"/>
                </a:ext>
              </a:extLst>
            </p:cNvPr>
            <p:cNvSpPr/>
            <p:nvPr/>
          </p:nvSpPr>
          <p:spPr>
            <a:xfrm>
              <a:off x="7008337" y="2519940"/>
              <a:ext cx="177578" cy="144859"/>
            </a:xfrm>
            <a:custGeom>
              <a:avLst/>
              <a:gdLst/>
              <a:ahLst/>
              <a:cxnLst/>
              <a:rect l="l" t="t" r="r" b="b"/>
              <a:pathLst>
                <a:path w="5612" h="4578" extrusionOk="0">
                  <a:moveTo>
                    <a:pt x="4036" y="0"/>
                  </a:moveTo>
                  <a:cubicBezTo>
                    <a:pt x="3011" y="0"/>
                    <a:pt x="1391" y="763"/>
                    <a:pt x="865" y="1532"/>
                  </a:cubicBezTo>
                  <a:cubicBezTo>
                    <a:pt x="277" y="2393"/>
                    <a:pt x="1" y="3783"/>
                    <a:pt x="456" y="4577"/>
                  </a:cubicBezTo>
                  <a:cubicBezTo>
                    <a:pt x="456" y="4577"/>
                    <a:pt x="3314" y="3016"/>
                    <a:pt x="4279" y="2255"/>
                  </a:cubicBezTo>
                  <a:cubicBezTo>
                    <a:pt x="5245" y="1496"/>
                    <a:pt x="5611" y="1444"/>
                    <a:pt x="5518" y="1011"/>
                  </a:cubicBezTo>
                  <a:cubicBezTo>
                    <a:pt x="5424" y="578"/>
                    <a:pt x="5337" y="247"/>
                    <a:pt x="4373" y="34"/>
                  </a:cubicBezTo>
                  <a:cubicBezTo>
                    <a:pt x="4271" y="11"/>
                    <a:pt x="4158" y="0"/>
                    <a:pt x="4036" y="0"/>
                  </a:cubicBezTo>
                  <a:close/>
                </a:path>
              </a:pathLst>
            </a:custGeom>
            <a:solidFill>
              <a:srgbClr val="FDAEB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7" name="Google Shape;2179;p39">
              <a:extLst>
                <a:ext uri="{FF2B5EF4-FFF2-40B4-BE49-F238E27FC236}">
                  <a16:creationId xmlns:a16="http://schemas.microsoft.com/office/drawing/2014/main" id="{07C61B50-1D1B-5591-3438-84A5C6CD6ADE}"/>
                </a:ext>
              </a:extLst>
            </p:cNvPr>
            <p:cNvSpPr/>
            <p:nvPr/>
          </p:nvSpPr>
          <p:spPr>
            <a:xfrm>
              <a:off x="7005679" y="2555031"/>
              <a:ext cx="207606" cy="190171"/>
            </a:xfrm>
            <a:custGeom>
              <a:avLst/>
              <a:gdLst/>
              <a:ahLst/>
              <a:cxnLst/>
              <a:rect l="l" t="t" r="r" b="b"/>
              <a:pathLst>
                <a:path w="6561" h="6010" extrusionOk="0">
                  <a:moveTo>
                    <a:pt x="5350" y="0"/>
                  </a:moveTo>
                  <a:cubicBezTo>
                    <a:pt x="5072" y="0"/>
                    <a:pt x="4718" y="64"/>
                    <a:pt x="4262" y="212"/>
                  </a:cubicBezTo>
                  <a:cubicBezTo>
                    <a:pt x="2987" y="624"/>
                    <a:pt x="1149" y="1936"/>
                    <a:pt x="575" y="2935"/>
                  </a:cubicBezTo>
                  <a:cubicBezTo>
                    <a:pt x="1" y="3935"/>
                    <a:pt x="278" y="5400"/>
                    <a:pt x="857" y="6010"/>
                  </a:cubicBezTo>
                  <a:cubicBezTo>
                    <a:pt x="857" y="6010"/>
                    <a:pt x="2810" y="4762"/>
                    <a:pt x="3652" y="4235"/>
                  </a:cubicBezTo>
                  <a:cubicBezTo>
                    <a:pt x="4495" y="3711"/>
                    <a:pt x="6224" y="2009"/>
                    <a:pt x="6374" y="1714"/>
                  </a:cubicBezTo>
                  <a:cubicBezTo>
                    <a:pt x="6525" y="1420"/>
                    <a:pt x="6561" y="980"/>
                    <a:pt x="6285" y="508"/>
                  </a:cubicBezTo>
                  <a:cubicBezTo>
                    <a:pt x="6108" y="206"/>
                    <a:pt x="5849" y="0"/>
                    <a:pt x="5350" y="0"/>
                  </a:cubicBezTo>
                  <a:close/>
                </a:path>
              </a:pathLst>
            </a:custGeom>
            <a:solidFill>
              <a:srgbClr val="FDAEB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8" name="Google Shape;2180;p39">
              <a:extLst>
                <a:ext uri="{FF2B5EF4-FFF2-40B4-BE49-F238E27FC236}">
                  <a16:creationId xmlns:a16="http://schemas.microsoft.com/office/drawing/2014/main" id="{855B02F6-0266-BADC-728C-8EC15855466E}"/>
                </a:ext>
              </a:extLst>
            </p:cNvPr>
            <p:cNvSpPr/>
            <p:nvPr/>
          </p:nvSpPr>
          <p:spPr>
            <a:xfrm>
              <a:off x="7013590" y="2595690"/>
              <a:ext cx="217637" cy="244122"/>
            </a:xfrm>
            <a:custGeom>
              <a:avLst/>
              <a:gdLst/>
              <a:ahLst/>
              <a:cxnLst/>
              <a:rect l="l" t="t" r="r" b="b"/>
              <a:pathLst>
                <a:path w="6878" h="7715" extrusionOk="0">
                  <a:moveTo>
                    <a:pt x="5410" y="1"/>
                  </a:moveTo>
                  <a:cubicBezTo>
                    <a:pt x="4804" y="1"/>
                    <a:pt x="4024" y="351"/>
                    <a:pt x="3215" y="1007"/>
                  </a:cubicBezTo>
                  <a:cubicBezTo>
                    <a:pt x="1711" y="2229"/>
                    <a:pt x="481" y="3985"/>
                    <a:pt x="240" y="4681"/>
                  </a:cubicBezTo>
                  <a:cubicBezTo>
                    <a:pt x="0" y="5377"/>
                    <a:pt x="300" y="6767"/>
                    <a:pt x="1279" y="7715"/>
                  </a:cubicBezTo>
                  <a:cubicBezTo>
                    <a:pt x="1279" y="7715"/>
                    <a:pt x="2121" y="7145"/>
                    <a:pt x="2307" y="6560"/>
                  </a:cubicBezTo>
                  <a:cubicBezTo>
                    <a:pt x="2493" y="5977"/>
                    <a:pt x="3801" y="4144"/>
                    <a:pt x="4933" y="3294"/>
                  </a:cubicBezTo>
                  <a:cubicBezTo>
                    <a:pt x="6064" y="2443"/>
                    <a:pt x="6877" y="1991"/>
                    <a:pt x="6502" y="808"/>
                  </a:cubicBezTo>
                  <a:cubicBezTo>
                    <a:pt x="6327" y="260"/>
                    <a:pt x="5933" y="1"/>
                    <a:pt x="5410" y="1"/>
                  </a:cubicBezTo>
                  <a:close/>
                </a:path>
              </a:pathLst>
            </a:custGeom>
            <a:solidFill>
              <a:srgbClr val="FDAEB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9" name="Google Shape;2181;p39">
              <a:extLst>
                <a:ext uri="{FF2B5EF4-FFF2-40B4-BE49-F238E27FC236}">
                  <a16:creationId xmlns:a16="http://schemas.microsoft.com/office/drawing/2014/main" id="{044BBD88-1910-AE43-D0F0-EFD7B93FCBD7}"/>
                </a:ext>
              </a:extLst>
            </p:cNvPr>
            <p:cNvSpPr/>
            <p:nvPr/>
          </p:nvSpPr>
          <p:spPr>
            <a:xfrm>
              <a:off x="7388131" y="3653785"/>
              <a:ext cx="208967" cy="126000"/>
            </a:xfrm>
            <a:custGeom>
              <a:avLst/>
              <a:gdLst/>
              <a:ahLst/>
              <a:cxnLst/>
              <a:rect l="l" t="t" r="r" b="b"/>
              <a:pathLst>
                <a:path w="6604" h="3982" extrusionOk="0">
                  <a:moveTo>
                    <a:pt x="6604" y="0"/>
                  </a:moveTo>
                  <a:cubicBezTo>
                    <a:pt x="6603" y="0"/>
                    <a:pt x="3739" y="701"/>
                    <a:pt x="2331" y="1655"/>
                  </a:cubicBezTo>
                  <a:cubicBezTo>
                    <a:pt x="922" y="2610"/>
                    <a:pt x="1" y="3982"/>
                    <a:pt x="1" y="3982"/>
                  </a:cubicBezTo>
                  <a:cubicBezTo>
                    <a:pt x="1" y="3982"/>
                    <a:pt x="3570" y="1062"/>
                    <a:pt x="6604" y="0"/>
                  </a:cubicBezTo>
                  <a:close/>
                </a:path>
              </a:pathLst>
            </a:custGeom>
            <a:solidFill>
              <a:srgbClr val="274590">
                <a:alpha val="1488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30" name="Google Shape;2182;p39">
              <a:extLst>
                <a:ext uri="{FF2B5EF4-FFF2-40B4-BE49-F238E27FC236}">
                  <a16:creationId xmlns:a16="http://schemas.microsoft.com/office/drawing/2014/main" id="{63E7FB71-BBFE-BD4B-59D0-5C84FC1F1BC7}"/>
                </a:ext>
              </a:extLst>
            </p:cNvPr>
            <p:cNvSpPr/>
            <p:nvPr/>
          </p:nvSpPr>
          <p:spPr>
            <a:xfrm>
              <a:off x="7309787" y="3527472"/>
              <a:ext cx="242160" cy="151409"/>
            </a:xfrm>
            <a:custGeom>
              <a:avLst/>
              <a:gdLst/>
              <a:ahLst/>
              <a:cxnLst/>
              <a:rect l="l" t="t" r="r" b="b"/>
              <a:pathLst>
                <a:path w="7653" h="4785" extrusionOk="0">
                  <a:moveTo>
                    <a:pt x="7653" y="1"/>
                  </a:moveTo>
                  <a:cubicBezTo>
                    <a:pt x="7652" y="1"/>
                    <a:pt x="4089" y="927"/>
                    <a:pt x="2586" y="2032"/>
                  </a:cubicBezTo>
                  <a:cubicBezTo>
                    <a:pt x="1082" y="3140"/>
                    <a:pt x="0" y="4785"/>
                    <a:pt x="0" y="4785"/>
                  </a:cubicBezTo>
                  <a:cubicBezTo>
                    <a:pt x="0" y="4785"/>
                    <a:pt x="1143" y="4121"/>
                    <a:pt x="2721" y="3003"/>
                  </a:cubicBezTo>
                  <a:cubicBezTo>
                    <a:pt x="4300" y="1885"/>
                    <a:pt x="7652" y="1"/>
                    <a:pt x="7653" y="1"/>
                  </a:cubicBezTo>
                  <a:close/>
                </a:path>
              </a:pathLst>
            </a:custGeom>
            <a:solidFill>
              <a:srgbClr val="274590">
                <a:alpha val="1488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31" name="Google Shape;2183;p39">
              <a:extLst>
                <a:ext uri="{FF2B5EF4-FFF2-40B4-BE49-F238E27FC236}">
                  <a16:creationId xmlns:a16="http://schemas.microsoft.com/office/drawing/2014/main" id="{6B303E45-D3EF-27C2-2C4B-96059965D197}"/>
                </a:ext>
              </a:extLst>
            </p:cNvPr>
            <p:cNvSpPr/>
            <p:nvPr/>
          </p:nvSpPr>
          <p:spPr>
            <a:xfrm>
              <a:off x="6909679" y="2919384"/>
              <a:ext cx="626680" cy="331107"/>
            </a:xfrm>
            <a:custGeom>
              <a:avLst/>
              <a:gdLst/>
              <a:ahLst/>
              <a:cxnLst/>
              <a:rect l="l" t="t" r="r" b="b"/>
              <a:pathLst>
                <a:path w="19805" h="10464" extrusionOk="0">
                  <a:moveTo>
                    <a:pt x="3890" y="1"/>
                  </a:moveTo>
                  <a:lnTo>
                    <a:pt x="541" y="4363"/>
                  </a:lnTo>
                  <a:cubicBezTo>
                    <a:pt x="62" y="4988"/>
                    <a:pt x="0" y="5903"/>
                    <a:pt x="394" y="6585"/>
                  </a:cubicBezTo>
                  <a:lnTo>
                    <a:pt x="1926" y="9243"/>
                  </a:lnTo>
                  <a:cubicBezTo>
                    <a:pt x="2352" y="9982"/>
                    <a:pt x="3191" y="10464"/>
                    <a:pt x="4046" y="10464"/>
                  </a:cubicBezTo>
                  <a:lnTo>
                    <a:pt x="15765" y="10464"/>
                  </a:lnTo>
                  <a:cubicBezTo>
                    <a:pt x="16616" y="10464"/>
                    <a:pt x="17452" y="9981"/>
                    <a:pt x="17877" y="9243"/>
                  </a:cubicBezTo>
                  <a:lnTo>
                    <a:pt x="19411" y="6585"/>
                  </a:lnTo>
                  <a:cubicBezTo>
                    <a:pt x="19805" y="5902"/>
                    <a:pt x="19741" y="4988"/>
                    <a:pt x="19262" y="4363"/>
                  </a:cubicBezTo>
                  <a:lnTo>
                    <a:pt x="15912" y="1"/>
                  </a:lnTo>
                  <a:close/>
                </a:path>
              </a:pathLst>
            </a:custGeom>
            <a:solidFill>
              <a:srgbClr val="65289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3168" name="Google Shape;2184;p39">
              <a:extLst>
                <a:ext uri="{FF2B5EF4-FFF2-40B4-BE49-F238E27FC236}">
                  <a16:creationId xmlns:a16="http://schemas.microsoft.com/office/drawing/2014/main" id="{CA7FD6FC-E20C-CD9D-F62F-D7633C756348}"/>
                </a:ext>
              </a:extLst>
            </p:cNvPr>
            <p:cNvSpPr/>
            <p:nvPr/>
          </p:nvSpPr>
          <p:spPr>
            <a:xfrm>
              <a:off x="6977487" y="2919384"/>
              <a:ext cx="558838" cy="331107"/>
            </a:xfrm>
            <a:custGeom>
              <a:avLst/>
              <a:gdLst/>
              <a:ahLst/>
              <a:cxnLst/>
              <a:rect l="l" t="t" r="r" b="b"/>
              <a:pathLst>
                <a:path w="17661" h="10464" extrusionOk="0">
                  <a:moveTo>
                    <a:pt x="10490" y="1"/>
                  </a:moveTo>
                  <a:cubicBezTo>
                    <a:pt x="9996" y="352"/>
                    <a:pt x="9662" y="612"/>
                    <a:pt x="9662" y="612"/>
                  </a:cubicBezTo>
                  <a:cubicBezTo>
                    <a:pt x="9662" y="612"/>
                    <a:pt x="12140" y="5388"/>
                    <a:pt x="12501" y="6506"/>
                  </a:cubicBezTo>
                  <a:cubicBezTo>
                    <a:pt x="12863" y="7623"/>
                    <a:pt x="10859" y="9598"/>
                    <a:pt x="10063" y="9665"/>
                  </a:cubicBezTo>
                  <a:cubicBezTo>
                    <a:pt x="9940" y="9675"/>
                    <a:pt x="9604" y="9680"/>
                    <a:pt x="9123" y="9680"/>
                  </a:cubicBezTo>
                  <a:cubicBezTo>
                    <a:pt x="6948" y="9680"/>
                    <a:pt x="1809" y="9590"/>
                    <a:pt x="1" y="9557"/>
                  </a:cubicBezTo>
                  <a:lnTo>
                    <a:pt x="1" y="9557"/>
                  </a:lnTo>
                  <a:cubicBezTo>
                    <a:pt x="460" y="10115"/>
                    <a:pt x="1174" y="10464"/>
                    <a:pt x="1898" y="10464"/>
                  </a:cubicBezTo>
                  <a:cubicBezTo>
                    <a:pt x="1899" y="10464"/>
                    <a:pt x="1901" y="10464"/>
                    <a:pt x="1902" y="10464"/>
                  </a:cubicBezTo>
                  <a:lnTo>
                    <a:pt x="13620" y="10464"/>
                  </a:lnTo>
                  <a:cubicBezTo>
                    <a:pt x="14472" y="10464"/>
                    <a:pt x="15308" y="9981"/>
                    <a:pt x="15733" y="9243"/>
                  </a:cubicBezTo>
                  <a:lnTo>
                    <a:pt x="17267" y="6585"/>
                  </a:lnTo>
                  <a:cubicBezTo>
                    <a:pt x="17661" y="5902"/>
                    <a:pt x="17596" y="4988"/>
                    <a:pt x="17117" y="4363"/>
                  </a:cubicBezTo>
                  <a:lnTo>
                    <a:pt x="13768" y="1"/>
                  </a:lnTo>
                  <a:close/>
                </a:path>
              </a:pathLst>
            </a:custGeom>
            <a:solidFill>
              <a:srgbClr val="000000">
                <a:alpha val="3155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3169" name="Google Shape;2185;p39">
              <a:extLst>
                <a:ext uri="{FF2B5EF4-FFF2-40B4-BE49-F238E27FC236}">
                  <a16:creationId xmlns:a16="http://schemas.microsoft.com/office/drawing/2014/main" id="{3A7A570E-69A8-79B2-B5D9-7D0253E35A10}"/>
                </a:ext>
              </a:extLst>
            </p:cNvPr>
            <p:cNvSpPr/>
            <p:nvPr/>
          </p:nvSpPr>
          <p:spPr>
            <a:xfrm>
              <a:off x="7034125" y="2896792"/>
              <a:ext cx="378001" cy="44742"/>
            </a:xfrm>
            <a:custGeom>
              <a:avLst/>
              <a:gdLst/>
              <a:ahLst/>
              <a:cxnLst/>
              <a:rect l="l" t="t" r="r" b="b"/>
              <a:pathLst>
                <a:path w="11946" h="1414" extrusionOk="0">
                  <a:moveTo>
                    <a:pt x="5973" y="0"/>
                  </a:moveTo>
                  <a:cubicBezTo>
                    <a:pt x="2675" y="0"/>
                    <a:pt x="1" y="316"/>
                    <a:pt x="1" y="707"/>
                  </a:cubicBezTo>
                  <a:cubicBezTo>
                    <a:pt x="1" y="1097"/>
                    <a:pt x="2675" y="1414"/>
                    <a:pt x="5973" y="1414"/>
                  </a:cubicBezTo>
                  <a:cubicBezTo>
                    <a:pt x="9271" y="1414"/>
                    <a:pt x="11946" y="1097"/>
                    <a:pt x="11946" y="707"/>
                  </a:cubicBezTo>
                  <a:cubicBezTo>
                    <a:pt x="11946" y="316"/>
                    <a:pt x="9271" y="0"/>
                    <a:pt x="5973" y="0"/>
                  </a:cubicBezTo>
                  <a:close/>
                </a:path>
              </a:pathLst>
            </a:custGeom>
            <a:solidFill>
              <a:srgbClr val="65289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3170" name="Google Shape;2186;p39">
              <a:extLst>
                <a:ext uri="{FF2B5EF4-FFF2-40B4-BE49-F238E27FC236}">
                  <a16:creationId xmlns:a16="http://schemas.microsoft.com/office/drawing/2014/main" id="{EA5BFE0B-4ED7-D725-45BB-0D080C1989B6}"/>
                </a:ext>
              </a:extLst>
            </p:cNvPr>
            <p:cNvSpPr/>
            <p:nvPr/>
          </p:nvSpPr>
          <p:spPr>
            <a:xfrm>
              <a:off x="7034125" y="2896792"/>
              <a:ext cx="378001" cy="44742"/>
            </a:xfrm>
            <a:custGeom>
              <a:avLst/>
              <a:gdLst/>
              <a:ahLst/>
              <a:cxnLst/>
              <a:rect l="l" t="t" r="r" b="b"/>
              <a:pathLst>
                <a:path w="11946" h="1414" extrusionOk="0">
                  <a:moveTo>
                    <a:pt x="5973" y="0"/>
                  </a:moveTo>
                  <a:cubicBezTo>
                    <a:pt x="2675" y="0"/>
                    <a:pt x="1" y="316"/>
                    <a:pt x="1" y="707"/>
                  </a:cubicBezTo>
                  <a:cubicBezTo>
                    <a:pt x="1" y="1097"/>
                    <a:pt x="2675" y="1414"/>
                    <a:pt x="5973" y="1414"/>
                  </a:cubicBezTo>
                  <a:cubicBezTo>
                    <a:pt x="9271" y="1414"/>
                    <a:pt x="11946" y="1097"/>
                    <a:pt x="11946" y="707"/>
                  </a:cubicBezTo>
                  <a:cubicBezTo>
                    <a:pt x="11946" y="316"/>
                    <a:pt x="9271" y="0"/>
                    <a:pt x="5973" y="0"/>
                  </a:cubicBezTo>
                  <a:close/>
                </a:path>
              </a:pathLst>
            </a:custGeom>
            <a:solidFill>
              <a:srgbClr val="000000">
                <a:alpha val="3155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3171" name="Google Shape;2187;p39">
              <a:extLst>
                <a:ext uri="{FF2B5EF4-FFF2-40B4-BE49-F238E27FC236}">
                  <a16:creationId xmlns:a16="http://schemas.microsoft.com/office/drawing/2014/main" id="{6FA0F6E0-466F-1084-3243-5EF7EB54735A}"/>
                </a:ext>
              </a:extLst>
            </p:cNvPr>
            <p:cNvSpPr/>
            <p:nvPr/>
          </p:nvSpPr>
          <p:spPr>
            <a:xfrm>
              <a:off x="6972361" y="2790982"/>
              <a:ext cx="214410" cy="427395"/>
            </a:xfrm>
            <a:custGeom>
              <a:avLst/>
              <a:gdLst/>
              <a:ahLst/>
              <a:cxnLst/>
              <a:rect l="l" t="t" r="r" b="b"/>
              <a:pathLst>
                <a:path w="6776" h="13507" extrusionOk="0">
                  <a:moveTo>
                    <a:pt x="6775" y="1"/>
                  </a:moveTo>
                  <a:cubicBezTo>
                    <a:pt x="6774" y="1"/>
                    <a:pt x="1" y="7318"/>
                    <a:pt x="244" y="9295"/>
                  </a:cubicBezTo>
                  <a:cubicBezTo>
                    <a:pt x="484" y="11271"/>
                    <a:pt x="2117" y="13506"/>
                    <a:pt x="2117" y="13506"/>
                  </a:cubicBezTo>
                  <a:cubicBezTo>
                    <a:pt x="2117" y="13506"/>
                    <a:pt x="762" y="9780"/>
                    <a:pt x="1310" y="8491"/>
                  </a:cubicBezTo>
                  <a:cubicBezTo>
                    <a:pt x="1858" y="7201"/>
                    <a:pt x="6774" y="1"/>
                    <a:pt x="6775" y="1"/>
                  </a:cubicBezTo>
                  <a:close/>
                </a:path>
              </a:pathLst>
            </a:custGeom>
            <a:solidFill>
              <a:srgbClr val="FFFFFF">
                <a:alpha val="1488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3172" name="Google Shape;2188;p39">
              <a:extLst>
                <a:ext uri="{FF2B5EF4-FFF2-40B4-BE49-F238E27FC236}">
                  <a16:creationId xmlns:a16="http://schemas.microsoft.com/office/drawing/2014/main" id="{875F545D-9E73-8C9A-3A63-20F2E1E49799}"/>
                </a:ext>
              </a:extLst>
            </p:cNvPr>
            <p:cNvSpPr/>
            <p:nvPr/>
          </p:nvSpPr>
          <p:spPr>
            <a:xfrm>
              <a:off x="7266596" y="2970010"/>
              <a:ext cx="91573" cy="91605"/>
            </a:xfrm>
            <a:custGeom>
              <a:avLst/>
              <a:gdLst/>
              <a:ahLst/>
              <a:cxnLst/>
              <a:rect l="l" t="t" r="r" b="b"/>
              <a:pathLst>
                <a:path w="2894" h="2895" extrusionOk="0">
                  <a:moveTo>
                    <a:pt x="1447" y="1"/>
                  </a:moveTo>
                  <a:cubicBezTo>
                    <a:pt x="648" y="1"/>
                    <a:pt x="0" y="647"/>
                    <a:pt x="0" y="1448"/>
                  </a:cubicBezTo>
                  <a:cubicBezTo>
                    <a:pt x="0" y="2246"/>
                    <a:pt x="648" y="2894"/>
                    <a:pt x="1447" y="2894"/>
                  </a:cubicBezTo>
                  <a:cubicBezTo>
                    <a:pt x="2245" y="2894"/>
                    <a:pt x="2894" y="2246"/>
                    <a:pt x="2894" y="1448"/>
                  </a:cubicBezTo>
                  <a:cubicBezTo>
                    <a:pt x="2894" y="649"/>
                    <a:pt x="2245" y="1"/>
                    <a:pt x="1447" y="1"/>
                  </a:cubicBezTo>
                  <a:close/>
                </a:path>
              </a:pathLst>
            </a:custGeom>
            <a:solidFill>
              <a:srgbClr val="000000">
                <a:alpha val="3155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3173" name="Google Shape;2189;p39">
              <a:extLst>
                <a:ext uri="{FF2B5EF4-FFF2-40B4-BE49-F238E27FC236}">
                  <a16:creationId xmlns:a16="http://schemas.microsoft.com/office/drawing/2014/main" id="{3B257743-F5FE-0B2E-1D31-D44AEF2D5203}"/>
                </a:ext>
              </a:extLst>
            </p:cNvPr>
            <p:cNvSpPr/>
            <p:nvPr/>
          </p:nvSpPr>
          <p:spPr>
            <a:xfrm>
              <a:off x="7199642" y="3052247"/>
              <a:ext cx="91605" cy="91605"/>
            </a:xfrm>
            <a:custGeom>
              <a:avLst/>
              <a:gdLst/>
              <a:ahLst/>
              <a:cxnLst/>
              <a:rect l="l" t="t" r="r" b="b"/>
              <a:pathLst>
                <a:path w="2895" h="2895" extrusionOk="0">
                  <a:moveTo>
                    <a:pt x="1447" y="1"/>
                  </a:moveTo>
                  <a:cubicBezTo>
                    <a:pt x="649" y="1"/>
                    <a:pt x="1" y="648"/>
                    <a:pt x="1" y="1447"/>
                  </a:cubicBezTo>
                  <a:cubicBezTo>
                    <a:pt x="1" y="2246"/>
                    <a:pt x="649" y="2894"/>
                    <a:pt x="1447" y="2894"/>
                  </a:cubicBezTo>
                  <a:cubicBezTo>
                    <a:pt x="2246" y="2894"/>
                    <a:pt x="2894" y="2246"/>
                    <a:pt x="2894" y="1447"/>
                  </a:cubicBezTo>
                  <a:cubicBezTo>
                    <a:pt x="2894" y="649"/>
                    <a:pt x="2247" y="1"/>
                    <a:pt x="1447" y="1"/>
                  </a:cubicBezTo>
                  <a:close/>
                </a:path>
              </a:pathLst>
            </a:custGeom>
            <a:solidFill>
              <a:srgbClr val="000000">
                <a:alpha val="3155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3174" name="Google Shape;2190;p39">
              <a:extLst>
                <a:ext uri="{FF2B5EF4-FFF2-40B4-BE49-F238E27FC236}">
                  <a16:creationId xmlns:a16="http://schemas.microsoft.com/office/drawing/2014/main" id="{D4B65EA2-C095-52DE-E363-3ABD3237D9DD}"/>
                </a:ext>
              </a:extLst>
            </p:cNvPr>
            <p:cNvSpPr/>
            <p:nvPr/>
          </p:nvSpPr>
          <p:spPr>
            <a:xfrm>
              <a:off x="7322507" y="3074839"/>
              <a:ext cx="73221" cy="73252"/>
            </a:xfrm>
            <a:custGeom>
              <a:avLst/>
              <a:gdLst/>
              <a:ahLst/>
              <a:cxnLst/>
              <a:rect l="l" t="t" r="r" b="b"/>
              <a:pathLst>
                <a:path w="2314" h="2315" extrusionOk="0">
                  <a:moveTo>
                    <a:pt x="1157" y="0"/>
                  </a:moveTo>
                  <a:cubicBezTo>
                    <a:pt x="518" y="0"/>
                    <a:pt x="0" y="518"/>
                    <a:pt x="0" y="1159"/>
                  </a:cubicBezTo>
                  <a:cubicBezTo>
                    <a:pt x="0" y="1796"/>
                    <a:pt x="518" y="2315"/>
                    <a:pt x="1157" y="2315"/>
                  </a:cubicBezTo>
                  <a:cubicBezTo>
                    <a:pt x="1795" y="2315"/>
                    <a:pt x="2313" y="1797"/>
                    <a:pt x="2313" y="1159"/>
                  </a:cubicBezTo>
                  <a:cubicBezTo>
                    <a:pt x="2313" y="519"/>
                    <a:pt x="1796" y="0"/>
                    <a:pt x="1157" y="0"/>
                  </a:cubicBezTo>
                  <a:close/>
                </a:path>
              </a:pathLst>
            </a:custGeom>
            <a:solidFill>
              <a:srgbClr val="000000">
                <a:alpha val="3155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3175" name="Google Shape;2191;p39">
              <a:extLst>
                <a:ext uri="{FF2B5EF4-FFF2-40B4-BE49-F238E27FC236}">
                  <a16:creationId xmlns:a16="http://schemas.microsoft.com/office/drawing/2014/main" id="{C4590200-7B15-C233-6539-470EF6E4A36F}"/>
                </a:ext>
              </a:extLst>
            </p:cNvPr>
            <p:cNvSpPr/>
            <p:nvPr/>
          </p:nvSpPr>
          <p:spPr>
            <a:xfrm>
              <a:off x="7101648" y="3160683"/>
              <a:ext cx="73252" cy="73221"/>
            </a:xfrm>
            <a:custGeom>
              <a:avLst/>
              <a:gdLst/>
              <a:ahLst/>
              <a:cxnLst/>
              <a:rect l="l" t="t" r="r" b="b"/>
              <a:pathLst>
                <a:path w="2315" h="2314" extrusionOk="0">
                  <a:moveTo>
                    <a:pt x="1158" y="0"/>
                  </a:moveTo>
                  <a:cubicBezTo>
                    <a:pt x="519" y="0"/>
                    <a:pt x="1" y="519"/>
                    <a:pt x="2" y="1158"/>
                  </a:cubicBezTo>
                  <a:cubicBezTo>
                    <a:pt x="2" y="1795"/>
                    <a:pt x="519" y="2314"/>
                    <a:pt x="1158" y="2314"/>
                  </a:cubicBezTo>
                  <a:cubicBezTo>
                    <a:pt x="1796" y="2314"/>
                    <a:pt x="2315" y="1796"/>
                    <a:pt x="2315" y="1158"/>
                  </a:cubicBezTo>
                  <a:cubicBezTo>
                    <a:pt x="2315" y="519"/>
                    <a:pt x="1797" y="0"/>
                    <a:pt x="1158" y="0"/>
                  </a:cubicBezTo>
                  <a:close/>
                </a:path>
              </a:pathLst>
            </a:custGeom>
            <a:solidFill>
              <a:srgbClr val="000000">
                <a:alpha val="3155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3176" name="Google Shape;2192;p39">
              <a:extLst>
                <a:ext uri="{FF2B5EF4-FFF2-40B4-BE49-F238E27FC236}">
                  <a16:creationId xmlns:a16="http://schemas.microsoft.com/office/drawing/2014/main" id="{8F0EDEF5-23EB-D57A-214E-875B140309A8}"/>
                </a:ext>
              </a:extLst>
            </p:cNvPr>
            <p:cNvSpPr/>
            <p:nvPr/>
          </p:nvSpPr>
          <p:spPr>
            <a:xfrm>
              <a:off x="7056021" y="3036363"/>
              <a:ext cx="53033" cy="53001"/>
            </a:xfrm>
            <a:custGeom>
              <a:avLst/>
              <a:gdLst/>
              <a:ahLst/>
              <a:cxnLst/>
              <a:rect l="l" t="t" r="r" b="b"/>
              <a:pathLst>
                <a:path w="1676" h="1675" extrusionOk="0">
                  <a:moveTo>
                    <a:pt x="837" y="1"/>
                  </a:moveTo>
                  <a:cubicBezTo>
                    <a:pt x="376" y="1"/>
                    <a:pt x="1" y="375"/>
                    <a:pt x="0" y="837"/>
                  </a:cubicBezTo>
                  <a:cubicBezTo>
                    <a:pt x="0" y="1300"/>
                    <a:pt x="376" y="1675"/>
                    <a:pt x="837" y="1675"/>
                  </a:cubicBezTo>
                  <a:cubicBezTo>
                    <a:pt x="1300" y="1675"/>
                    <a:pt x="1675" y="1300"/>
                    <a:pt x="1675" y="837"/>
                  </a:cubicBezTo>
                  <a:cubicBezTo>
                    <a:pt x="1675" y="375"/>
                    <a:pt x="1299" y="1"/>
                    <a:pt x="837" y="1"/>
                  </a:cubicBezTo>
                  <a:close/>
                </a:path>
              </a:pathLst>
            </a:custGeom>
            <a:solidFill>
              <a:srgbClr val="000000">
                <a:alpha val="3155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3177" name="Google Shape;2193;p39">
              <a:extLst>
                <a:ext uri="{FF2B5EF4-FFF2-40B4-BE49-F238E27FC236}">
                  <a16:creationId xmlns:a16="http://schemas.microsoft.com/office/drawing/2014/main" id="{D6FD82BF-0C08-BC42-B42F-6C3BFAEEB28E}"/>
                </a:ext>
              </a:extLst>
            </p:cNvPr>
            <p:cNvSpPr/>
            <p:nvPr/>
          </p:nvSpPr>
          <p:spPr>
            <a:xfrm>
              <a:off x="7092346" y="2961151"/>
              <a:ext cx="43414" cy="43414"/>
            </a:xfrm>
            <a:custGeom>
              <a:avLst/>
              <a:gdLst/>
              <a:ahLst/>
              <a:cxnLst/>
              <a:rect l="l" t="t" r="r" b="b"/>
              <a:pathLst>
                <a:path w="1372" h="1372" extrusionOk="0">
                  <a:moveTo>
                    <a:pt x="686" y="1"/>
                  </a:moveTo>
                  <a:cubicBezTo>
                    <a:pt x="307" y="1"/>
                    <a:pt x="0" y="308"/>
                    <a:pt x="0" y="686"/>
                  </a:cubicBezTo>
                  <a:cubicBezTo>
                    <a:pt x="0" y="1065"/>
                    <a:pt x="307" y="1372"/>
                    <a:pt x="686" y="1372"/>
                  </a:cubicBezTo>
                  <a:cubicBezTo>
                    <a:pt x="1064" y="1372"/>
                    <a:pt x="1371" y="1065"/>
                    <a:pt x="1371" y="686"/>
                  </a:cubicBezTo>
                  <a:cubicBezTo>
                    <a:pt x="1371" y="308"/>
                    <a:pt x="1064" y="1"/>
                    <a:pt x="686" y="1"/>
                  </a:cubicBezTo>
                  <a:close/>
                </a:path>
              </a:pathLst>
            </a:custGeom>
            <a:solidFill>
              <a:srgbClr val="FFFFFF">
                <a:alpha val="1488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3178" name="Google Shape;2194;p39">
              <a:extLst>
                <a:ext uri="{FF2B5EF4-FFF2-40B4-BE49-F238E27FC236}">
                  <a16:creationId xmlns:a16="http://schemas.microsoft.com/office/drawing/2014/main" id="{340B8BE9-B0C2-69FA-E930-63CB81385897}"/>
                </a:ext>
              </a:extLst>
            </p:cNvPr>
            <p:cNvSpPr/>
            <p:nvPr/>
          </p:nvSpPr>
          <p:spPr>
            <a:xfrm>
              <a:off x="7270709" y="3159607"/>
              <a:ext cx="43445" cy="43414"/>
            </a:xfrm>
            <a:custGeom>
              <a:avLst/>
              <a:gdLst/>
              <a:ahLst/>
              <a:cxnLst/>
              <a:rect l="l" t="t" r="r" b="b"/>
              <a:pathLst>
                <a:path w="1373" h="1372" extrusionOk="0">
                  <a:moveTo>
                    <a:pt x="686" y="0"/>
                  </a:moveTo>
                  <a:cubicBezTo>
                    <a:pt x="309" y="0"/>
                    <a:pt x="1" y="307"/>
                    <a:pt x="1" y="686"/>
                  </a:cubicBezTo>
                  <a:cubicBezTo>
                    <a:pt x="1" y="1064"/>
                    <a:pt x="309" y="1371"/>
                    <a:pt x="686" y="1371"/>
                  </a:cubicBezTo>
                  <a:cubicBezTo>
                    <a:pt x="1065" y="1371"/>
                    <a:pt x="1373" y="1064"/>
                    <a:pt x="1373" y="686"/>
                  </a:cubicBezTo>
                  <a:cubicBezTo>
                    <a:pt x="1373" y="307"/>
                    <a:pt x="1066" y="0"/>
                    <a:pt x="686" y="0"/>
                  </a:cubicBezTo>
                  <a:close/>
                </a:path>
              </a:pathLst>
            </a:custGeom>
            <a:solidFill>
              <a:srgbClr val="FFFFFF">
                <a:alpha val="1488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3179" name="Google Shape;2195;p39">
              <a:extLst>
                <a:ext uri="{FF2B5EF4-FFF2-40B4-BE49-F238E27FC236}">
                  <a16:creationId xmlns:a16="http://schemas.microsoft.com/office/drawing/2014/main" id="{26046FF1-6B79-7C86-CA5D-CECB44083FE5}"/>
                </a:ext>
              </a:extLst>
            </p:cNvPr>
            <p:cNvSpPr/>
            <p:nvPr/>
          </p:nvSpPr>
          <p:spPr>
            <a:xfrm>
              <a:off x="7129746" y="3043356"/>
              <a:ext cx="43477" cy="43414"/>
            </a:xfrm>
            <a:custGeom>
              <a:avLst/>
              <a:gdLst/>
              <a:ahLst/>
              <a:cxnLst/>
              <a:rect l="l" t="t" r="r" b="b"/>
              <a:pathLst>
                <a:path w="1374" h="1372" extrusionOk="0">
                  <a:moveTo>
                    <a:pt x="688" y="1"/>
                  </a:moveTo>
                  <a:cubicBezTo>
                    <a:pt x="308" y="1"/>
                    <a:pt x="1" y="308"/>
                    <a:pt x="2" y="686"/>
                  </a:cubicBezTo>
                  <a:cubicBezTo>
                    <a:pt x="2" y="1065"/>
                    <a:pt x="310" y="1372"/>
                    <a:pt x="688" y="1372"/>
                  </a:cubicBezTo>
                  <a:cubicBezTo>
                    <a:pt x="1067" y="1372"/>
                    <a:pt x="1374" y="1065"/>
                    <a:pt x="1374" y="686"/>
                  </a:cubicBezTo>
                  <a:cubicBezTo>
                    <a:pt x="1374" y="308"/>
                    <a:pt x="1067" y="1"/>
                    <a:pt x="688" y="1"/>
                  </a:cubicBezTo>
                  <a:close/>
                </a:path>
              </a:pathLst>
            </a:custGeom>
            <a:solidFill>
              <a:srgbClr val="FFFFFF">
                <a:alpha val="1488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3180" name="Google Shape;2196;p39">
              <a:extLst>
                <a:ext uri="{FF2B5EF4-FFF2-40B4-BE49-F238E27FC236}">
                  <a16:creationId xmlns:a16="http://schemas.microsoft.com/office/drawing/2014/main" id="{EE86C800-868D-864F-FD55-E0821D93E5E6}"/>
                </a:ext>
              </a:extLst>
            </p:cNvPr>
            <p:cNvSpPr/>
            <p:nvPr/>
          </p:nvSpPr>
          <p:spPr>
            <a:xfrm>
              <a:off x="6921513" y="3072656"/>
              <a:ext cx="53033" cy="53033"/>
            </a:xfrm>
            <a:custGeom>
              <a:avLst/>
              <a:gdLst/>
              <a:ahLst/>
              <a:cxnLst/>
              <a:rect l="l" t="t" r="r" b="b"/>
              <a:pathLst>
                <a:path w="1676" h="1676" extrusionOk="0">
                  <a:moveTo>
                    <a:pt x="837" y="1"/>
                  </a:moveTo>
                  <a:cubicBezTo>
                    <a:pt x="376" y="1"/>
                    <a:pt x="1" y="376"/>
                    <a:pt x="0" y="839"/>
                  </a:cubicBezTo>
                  <a:cubicBezTo>
                    <a:pt x="0" y="1301"/>
                    <a:pt x="376" y="1676"/>
                    <a:pt x="837" y="1676"/>
                  </a:cubicBezTo>
                  <a:cubicBezTo>
                    <a:pt x="1301" y="1676"/>
                    <a:pt x="1675" y="1301"/>
                    <a:pt x="1675" y="839"/>
                  </a:cubicBezTo>
                  <a:cubicBezTo>
                    <a:pt x="1675" y="376"/>
                    <a:pt x="1299" y="1"/>
                    <a:pt x="837" y="1"/>
                  </a:cubicBezTo>
                  <a:close/>
                </a:path>
              </a:pathLst>
            </a:custGeom>
            <a:solidFill>
              <a:srgbClr val="000000">
                <a:alpha val="3155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3181" name="Google Shape;2197;p39">
              <a:extLst>
                <a:ext uri="{FF2B5EF4-FFF2-40B4-BE49-F238E27FC236}">
                  <a16:creationId xmlns:a16="http://schemas.microsoft.com/office/drawing/2014/main" id="{300DAD93-EF12-5927-A34C-523941B7FF3D}"/>
                </a:ext>
              </a:extLst>
            </p:cNvPr>
            <p:cNvSpPr/>
            <p:nvPr/>
          </p:nvSpPr>
          <p:spPr>
            <a:xfrm>
              <a:off x="7330702" y="2960360"/>
              <a:ext cx="132171" cy="233332"/>
            </a:xfrm>
            <a:custGeom>
              <a:avLst/>
              <a:gdLst/>
              <a:ahLst/>
              <a:cxnLst/>
              <a:rect l="l" t="t" r="r" b="b"/>
              <a:pathLst>
                <a:path w="4177" h="7374" extrusionOk="0">
                  <a:moveTo>
                    <a:pt x="1" y="1"/>
                  </a:moveTo>
                  <a:lnTo>
                    <a:pt x="1" y="1"/>
                  </a:lnTo>
                  <a:cubicBezTo>
                    <a:pt x="1826" y="2791"/>
                    <a:pt x="2470" y="4527"/>
                    <a:pt x="2325" y="5431"/>
                  </a:cubicBezTo>
                  <a:cubicBezTo>
                    <a:pt x="2180" y="6336"/>
                    <a:pt x="1570" y="7311"/>
                    <a:pt x="1570" y="7311"/>
                  </a:cubicBezTo>
                  <a:lnTo>
                    <a:pt x="2536" y="7373"/>
                  </a:lnTo>
                  <a:cubicBezTo>
                    <a:pt x="2536" y="7373"/>
                    <a:pt x="3433" y="5566"/>
                    <a:pt x="3805" y="4862"/>
                  </a:cubicBezTo>
                  <a:cubicBezTo>
                    <a:pt x="4177" y="4159"/>
                    <a:pt x="3113" y="2258"/>
                    <a:pt x="2563" y="1489"/>
                  </a:cubicBezTo>
                  <a:cubicBezTo>
                    <a:pt x="2014" y="721"/>
                    <a:pt x="1411" y="53"/>
                    <a:pt x="1411" y="53"/>
                  </a:cubicBezTo>
                  <a:lnTo>
                    <a:pt x="1" y="1"/>
                  </a:lnTo>
                  <a:close/>
                </a:path>
              </a:pathLst>
            </a:custGeom>
            <a:solidFill>
              <a:srgbClr val="FFFFFF">
                <a:alpha val="1488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3182" name="Google Shape;2198;p39">
              <a:extLst>
                <a:ext uri="{FF2B5EF4-FFF2-40B4-BE49-F238E27FC236}">
                  <a16:creationId xmlns:a16="http://schemas.microsoft.com/office/drawing/2014/main" id="{903581CC-B0E3-C5AE-7971-8944EFAF158E}"/>
                </a:ext>
              </a:extLst>
            </p:cNvPr>
            <p:cNvSpPr/>
            <p:nvPr/>
          </p:nvSpPr>
          <p:spPr>
            <a:xfrm>
              <a:off x="8081177" y="3352494"/>
              <a:ext cx="967501" cy="653418"/>
            </a:xfrm>
            <a:custGeom>
              <a:avLst/>
              <a:gdLst/>
              <a:ahLst/>
              <a:cxnLst/>
              <a:rect l="l" t="t" r="r" b="b"/>
              <a:pathLst>
                <a:path w="30576" h="20650" extrusionOk="0">
                  <a:moveTo>
                    <a:pt x="14921" y="0"/>
                  </a:moveTo>
                  <a:cubicBezTo>
                    <a:pt x="9873" y="0"/>
                    <a:pt x="3369" y="414"/>
                    <a:pt x="2496" y="2492"/>
                  </a:cubicBezTo>
                  <a:cubicBezTo>
                    <a:pt x="1040" y="5949"/>
                    <a:pt x="0" y="9729"/>
                    <a:pt x="8635" y="15426"/>
                  </a:cubicBezTo>
                  <a:cubicBezTo>
                    <a:pt x="15161" y="19732"/>
                    <a:pt x="20028" y="20649"/>
                    <a:pt x="23652" y="20649"/>
                  </a:cubicBezTo>
                  <a:cubicBezTo>
                    <a:pt x="24822" y="20649"/>
                    <a:pt x="25863" y="20554"/>
                    <a:pt x="26788" y="20446"/>
                  </a:cubicBezTo>
                  <a:cubicBezTo>
                    <a:pt x="30575" y="20003"/>
                    <a:pt x="30069" y="17247"/>
                    <a:pt x="28151" y="14436"/>
                  </a:cubicBezTo>
                  <a:cubicBezTo>
                    <a:pt x="26232" y="11623"/>
                    <a:pt x="26805" y="9570"/>
                    <a:pt x="26977" y="6338"/>
                  </a:cubicBezTo>
                  <a:cubicBezTo>
                    <a:pt x="27148" y="3106"/>
                    <a:pt x="26797" y="1991"/>
                    <a:pt x="20977" y="182"/>
                  </a:cubicBezTo>
                  <a:cubicBezTo>
                    <a:pt x="20977" y="182"/>
                    <a:pt x="18269" y="0"/>
                    <a:pt x="14921" y="0"/>
                  </a:cubicBezTo>
                  <a:close/>
                </a:path>
              </a:pathLst>
            </a:custGeom>
            <a:solidFill>
              <a:srgbClr val="F0508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3183" name="Google Shape;2199;p39">
              <a:extLst>
                <a:ext uri="{FF2B5EF4-FFF2-40B4-BE49-F238E27FC236}">
                  <a16:creationId xmlns:a16="http://schemas.microsoft.com/office/drawing/2014/main" id="{EBEC7FA3-DFDD-E8C4-5D3B-29E87F2F70B6}"/>
                </a:ext>
              </a:extLst>
            </p:cNvPr>
            <p:cNvSpPr/>
            <p:nvPr/>
          </p:nvSpPr>
          <p:spPr>
            <a:xfrm>
              <a:off x="8081177" y="3352494"/>
              <a:ext cx="967501" cy="653418"/>
            </a:xfrm>
            <a:custGeom>
              <a:avLst/>
              <a:gdLst/>
              <a:ahLst/>
              <a:cxnLst/>
              <a:rect l="l" t="t" r="r" b="b"/>
              <a:pathLst>
                <a:path w="30576" h="20650" extrusionOk="0">
                  <a:moveTo>
                    <a:pt x="14921" y="0"/>
                  </a:moveTo>
                  <a:cubicBezTo>
                    <a:pt x="9873" y="0"/>
                    <a:pt x="3369" y="414"/>
                    <a:pt x="2496" y="2492"/>
                  </a:cubicBezTo>
                  <a:cubicBezTo>
                    <a:pt x="1040" y="5949"/>
                    <a:pt x="0" y="9729"/>
                    <a:pt x="8635" y="15426"/>
                  </a:cubicBezTo>
                  <a:cubicBezTo>
                    <a:pt x="15161" y="19732"/>
                    <a:pt x="20028" y="20649"/>
                    <a:pt x="23652" y="20649"/>
                  </a:cubicBezTo>
                  <a:cubicBezTo>
                    <a:pt x="24822" y="20649"/>
                    <a:pt x="25863" y="20554"/>
                    <a:pt x="26788" y="20446"/>
                  </a:cubicBezTo>
                  <a:cubicBezTo>
                    <a:pt x="30575" y="20003"/>
                    <a:pt x="30069" y="17247"/>
                    <a:pt x="28151" y="14436"/>
                  </a:cubicBezTo>
                  <a:cubicBezTo>
                    <a:pt x="26232" y="11623"/>
                    <a:pt x="26805" y="9570"/>
                    <a:pt x="26977" y="6338"/>
                  </a:cubicBezTo>
                  <a:cubicBezTo>
                    <a:pt x="27148" y="3106"/>
                    <a:pt x="26797" y="1991"/>
                    <a:pt x="20977" y="182"/>
                  </a:cubicBezTo>
                  <a:cubicBezTo>
                    <a:pt x="20977" y="182"/>
                    <a:pt x="18269" y="0"/>
                    <a:pt x="14921" y="0"/>
                  </a:cubicBezTo>
                  <a:close/>
                </a:path>
              </a:pathLst>
            </a:custGeom>
            <a:solidFill>
              <a:srgbClr val="FFFFFF">
                <a:alpha val="1488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3184" name="Google Shape;2200;p39">
              <a:extLst>
                <a:ext uri="{FF2B5EF4-FFF2-40B4-BE49-F238E27FC236}">
                  <a16:creationId xmlns:a16="http://schemas.microsoft.com/office/drawing/2014/main" id="{36D14C8B-C130-9E3F-89F7-50C92D6F2F7A}"/>
                </a:ext>
              </a:extLst>
            </p:cNvPr>
            <p:cNvSpPr/>
            <p:nvPr/>
          </p:nvSpPr>
          <p:spPr>
            <a:xfrm>
              <a:off x="8151516" y="3358095"/>
              <a:ext cx="851595" cy="607251"/>
            </a:xfrm>
            <a:custGeom>
              <a:avLst/>
              <a:gdLst/>
              <a:ahLst/>
              <a:cxnLst/>
              <a:rect l="l" t="t" r="r" b="b"/>
              <a:pathLst>
                <a:path w="26913" h="19191" extrusionOk="0">
                  <a:moveTo>
                    <a:pt x="12009" y="0"/>
                  </a:moveTo>
                  <a:cubicBezTo>
                    <a:pt x="10718" y="0"/>
                    <a:pt x="9279" y="179"/>
                    <a:pt x="7723" y="561"/>
                  </a:cubicBezTo>
                  <a:cubicBezTo>
                    <a:pt x="7723" y="561"/>
                    <a:pt x="3603" y="1093"/>
                    <a:pt x="1801" y="3390"/>
                  </a:cubicBezTo>
                  <a:cubicBezTo>
                    <a:pt x="1" y="5688"/>
                    <a:pt x="1571" y="11874"/>
                    <a:pt x="7045" y="15234"/>
                  </a:cubicBezTo>
                  <a:cubicBezTo>
                    <a:pt x="11210" y="17790"/>
                    <a:pt x="15804" y="19190"/>
                    <a:pt x="19564" y="19190"/>
                  </a:cubicBezTo>
                  <a:cubicBezTo>
                    <a:pt x="20745" y="19190"/>
                    <a:pt x="21845" y="19052"/>
                    <a:pt x="22823" y="18768"/>
                  </a:cubicBezTo>
                  <a:cubicBezTo>
                    <a:pt x="26913" y="17583"/>
                    <a:pt x="23763" y="15016"/>
                    <a:pt x="21134" y="11891"/>
                  </a:cubicBezTo>
                  <a:cubicBezTo>
                    <a:pt x="18505" y="8768"/>
                    <a:pt x="19709" y="5876"/>
                    <a:pt x="18564" y="3168"/>
                  </a:cubicBezTo>
                  <a:cubicBezTo>
                    <a:pt x="17736" y="1210"/>
                    <a:pt x="15373" y="0"/>
                    <a:pt x="12009" y="0"/>
                  </a:cubicBezTo>
                  <a:close/>
                </a:path>
              </a:pathLst>
            </a:custGeom>
            <a:solidFill>
              <a:srgbClr val="F0508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3185" name="Google Shape;2201;p39">
              <a:extLst>
                <a:ext uri="{FF2B5EF4-FFF2-40B4-BE49-F238E27FC236}">
                  <a16:creationId xmlns:a16="http://schemas.microsoft.com/office/drawing/2014/main" id="{AB923F82-F3FE-A918-C041-3DFC0D2F75ED}"/>
                </a:ext>
              </a:extLst>
            </p:cNvPr>
            <p:cNvSpPr/>
            <p:nvPr/>
          </p:nvSpPr>
          <p:spPr>
            <a:xfrm>
              <a:off x="7542732" y="1983742"/>
              <a:ext cx="1753722" cy="1461662"/>
            </a:xfrm>
            <a:custGeom>
              <a:avLst/>
              <a:gdLst/>
              <a:ahLst/>
              <a:cxnLst/>
              <a:rect l="l" t="t" r="r" b="b"/>
              <a:pathLst>
                <a:path w="55423" h="46193" extrusionOk="0">
                  <a:moveTo>
                    <a:pt x="26671" y="1"/>
                  </a:moveTo>
                  <a:cubicBezTo>
                    <a:pt x="24725" y="1"/>
                    <a:pt x="22510" y="127"/>
                    <a:pt x="19960" y="362"/>
                  </a:cubicBezTo>
                  <a:cubicBezTo>
                    <a:pt x="9598" y="1315"/>
                    <a:pt x="5600" y="11141"/>
                    <a:pt x="5021" y="15101"/>
                  </a:cubicBezTo>
                  <a:cubicBezTo>
                    <a:pt x="4442" y="19063"/>
                    <a:pt x="4525" y="25079"/>
                    <a:pt x="2262" y="31679"/>
                  </a:cubicBezTo>
                  <a:cubicBezTo>
                    <a:pt x="0" y="38278"/>
                    <a:pt x="3446" y="43530"/>
                    <a:pt x="9192" y="45454"/>
                  </a:cubicBezTo>
                  <a:cubicBezTo>
                    <a:pt x="10770" y="45984"/>
                    <a:pt x="12065" y="46193"/>
                    <a:pt x="13291" y="46193"/>
                  </a:cubicBezTo>
                  <a:cubicBezTo>
                    <a:pt x="16526" y="46193"/>
                    <a:pt x="19286" y="44737"/>
                    <a:pt x="25548" y="43866"/>
                  </a:cubicBezTo>
                  <a:cubicBezTo>
                    <a:pt x="26852" y="43684"/>
                    <a:pt x="28137" y="43613"/>
                    <a:pt x="29401" y="43613"/>
                  </a:cubicBezTo>
                  <a:cubicBezTo>
                    <a:pt x="33870" y="43613"/>
                    <a:pt x="38080" y="44497"/>
                    <a:pt x="41946" y="44497"/>
                  </a:cubicBezTo>
                  <a:cubicBezTo>
                    <a:pt x="44230" y="44497"/>
                    <a:pt x="46394" y="44189"/>
                    <a:pt x="48421" y="43208"/>
                  </a:cubicBezTo>
                  <a:cubicBezTo>
                    <a:pt x="54850" y="40097"/>
                    <a:pt x="55422" y="29105"/>
                    <a:pt x="51030" y="23152"/>
                  </a:cubicBezTo>
                  <a:cubicBezTo>
                    <a:pt x="46640" y="17202"/>
                    <a:pt x="44905" y="11285"/>
                    <a:pt x="40683" y="6110"/>
                  </a:cubicBezTo>
                  <a:cubicBezTo>
                    <a:pt x="37390" y="1726"/>
                    <a:pt x="33858" y="1"/>
                    <a:pt x="26671" y="1"/>
                  </a:cubicBezTo>
                  <a:close/>
                </a:path>
              </a:pathLst>
            </a:custGeom>
            <a:solidFill>
              <a:srgbClr val="F0508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3186" name="Google Shape;2202;p39">
              <a:extLst>
                <a:ext uri="{FF2B5EF4-FFF2-40B4-BE49-F238E27FC236}">
                  <a16:creationId xmlns:a16="http://schemas.microsoft.com/office/drawing/2014/main" id="{1B2D4A9F-A58D-B6FB-8735-7D856D0F52AD}"/>
                </a:ext>
              </a:extLst>
            </p:cNvPr>
            <p:cNvSpPr/>
            <p:nvPr/>
          </p:nvSpPr>
          <p:spPr>
            <a:xfrm>
              <a:off x="7601680" y="2943906"/>
              <a:ext cx="278043" cy="437015"/>
            </a:xfrm>
            <a:custGeom>
              <a:avLst/>
              <a:gdLst/>
              <a:ahLst/>
              <a:cxnLst/>
              <a:rect l="l" t="t" r="r" b="b"/>
              <a:pathLst>
                <a:path w="8787" h="13811" extrusionOk="0">
                  <a:moveTo>
                    <a:pt x="2979" y="0"/>
                  </a:moveTo>
                  <a:cubicBezTo>
                    <a:pt x="2799" y="0"/>
                    <a:pt x="2456" y="489"/>
                    <a:pt x="2128" y="1667"/>
                  </a:cubicBezTo>
                  <a:cubicBezTo>
                    <a:pt x="1637" y="3425"/>
                    <a:pt x="1652" y="5123"/>
                    <a:pt x="1531" y="5785"/>
                  </a:cubicBezTo>
                  <a:cubicBezTo>
                    <a:pt x="1478" y="6079"/>
                    <a:pt x="1372" y="6230"/>
                    <a:pt x="1271" y="6230"/>
                  </a:cubicBezTo>
                  <a:cubicBezTo>
                    <a:pt x="1144" y="6230"/>
                    <a:pt x="1025" y="5994"/>
                    <a:pt x="1026" y="5508"/>
                  </a:cubicBezTo>
                  <a:cubicBezTo>
                    <a:pt x="1030" y="4634"/>
                    <a:pt x="1135" y="3774"/>
                    <a:pt x="1409" y="2665"/>
                  </a:cubicBezTo>
                  <a:cubicBezTo>
                    <a:pt x="1591" y="1928"/>
                    <a:pt x="1492" y="1557"/>
                    <a:pt x="1321" y="1557"/>
                  </a:cubicBezTo>
                  <a:cubicBezTo>
                    <a:pt x="1233" y="1557"/>
                    <a:pt x="1128" y="1653"/>
                    <a:pt x="1031" y="1845"/>
                  </a:cubicBezTo>
                  <a:cubicBezTo>
                    <a:pt x="743" y="2416"/>
                    <a:pt x="308" y="3196"/>
                    <a:pt x="154" y="4957"/>
                  </a:cubicBezTo>
                  <a:cubicBezTo>
                    <a:pt x="1" y="6718"/>
                    <a:pt x="377" y="8528"/>
                    <a:pt x="1688" y="10409"/>
                  </a:cubicBezTo>
                  <a:cubicBezTo>
                    <a:pt x="1688" y="10409"/>
                    <a:pt x="2706" y="12175"/>
                    <a:pt x="3751" y="12773"/>
                  </a:cubicBezTo>
                  <a:cubicBezTo>
                    <a:pt x="4105" y="12976"/>
                    <a:pt x="4326" y="13055"/>
                    <a:pt x="4445" y="13055"/>
                  </a:cubicBezTo>
                  <a:cubicBezTo>
                    <a:pt x="4676" y="13055"/>
                    <a:pt x="4526" y="12756"/>
                    <a:pt x="4234" y="12479"/>
                  </a:cubicBezTo>
                  <a:cubicBezTo>
                    <a:pt x="3792" y="12060"/>
                    <a:pt x="3679" y="11803"/>
                    <a:pt x="3245" y="11276"/>
                  </a:cubicBezTo>
                  <a:cubicBezTo>
                    <a:pt x="3098" y="11098"/>
                    <a:pt x="3075" y="11011"/>
                    <a:pt x="3148" y="11011"/>
                  </a:cubicBezTo>
                  <a:cubicBezTo>
                    <a:pt x="3292" y="11011"/>
                    <a:pt x="3802" y="11344"/>
                    <a:pt x="4466" y="11982"/>
                  </a:cubicBezTo>
                  <a:cubicBezTo>
                    <a:pt x="5469" y="12945"/>
                    <a:pt x="7266" y="13683"/>
                    <a:pt x="8029" y="13795"/>
                  </a:cubicBezTo>
                  <a:cubicBezTo>
                    <a:pt x="8098" y="13806"/>
                    <a:pt x="8162" y="13811"/>
                    <a:pt x="8219" y="13811"/>
                  </a:cubicBezTo>
                  <a:cubicBezTo>
                    <a:pt x="8786" y="13811"/>
                    <a:pt x="8696" y="13320"/>
                    <a:pt x="7362" y="12568"/>
                  </a:cubicBezTo>
                  <a:cubicBezTo>
                    <a:pt x="5893" y="11741"/>
                    <a:pt x="4972" y="10728"/>
                    <a:pt x="3953" y="9424"/>
                  </a:cubicBezTo>
                  <a:cubicBezTo>
                    <a:pt x="2933" y="8120"/>
                    <a:pt x="2430" y="6485"/>
                    <a:pt x="2440" y="4819"/>
                  </a:cubicBezTo>
                  <a:cubicBezTo>
                    <a:pt x="2450" y="3151"/>
                    <a:pt x="3073" y="977"/>
                    <a:pt x="3106" y="331"/>
                  </a:cubicBezTo>
                  <a:cubicBezTo>
                    <a:pt x="3117" y="118"/>
                    <a:pt x="3068" y="0"/>
                    <a:pt x="2979" y="0"/>
                  </a:cubicBezTo>
                  <a:close/>
                </a:path>
              </a:pathLst>
            </a:custGeom>
            <a:solidFill>
              <a:srgbClr val="FFFFFF">
                <a:alpha val="1488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3187" name="Google Shape;2203;p39">
              <a:extLst>
                <a:ext uri="{FF2B5EF4-FFF2-40B4-BE49-F238E27FC236}">
                  <a16:creationId xmlns:a16="http://schemas.microsoft.com/office/drawing/2014/main" id="{52C23053-7AFA-0DC3-85DA-8871CD6AB9A0}"/>
                </a:ext>
              </a:extLst>
            </p:cNvPr>
            <p:cNvSpPr/>
            <p:nvPr/>
          </p:nvSpPr>
          <p:spPr>
            <a:xfrm>
              <a:off x="7712964" y="2107682"/>
              <a:ext cx="288643" cy="301933"/>
            </a:xfrm>
            <a:custGeom>
              <a:avLst/>
              <a:gdLst/>
              <a:ahLst/>
              <a:cxnLst/>
              <a:rect l="l" t="t" r="r" b="b"/>
              <a:pathLst>
                <a:path w="9122" h="9542" extrusionOk="0">
                  <a:moveTo>
                    <a:pt x="9121" y="1"/>
                  </a:moveTo>
                  <a:lnTo>
                    <a:pt x="9121" y="1"/>
                  </a:lnTo>
                  <a:cubicBezTo>
                    <a:pt x="9008" y="55"/>
                    <a:pt x="6504" y="1251"/>
                    <a:pt x="5262" y="2065"/>
                  </a:cubicBezTo>
                  <a:cubicBezTo>
                    <a:pt x="4809" y="2360"/>
                    <a:pt x="4441" y="2599"/>
                    <a:pt x="4284" y="2599"/>
                  </a:cubicBezTo>
                  <a:cubicBezTo>
                    <a:pt x="4066" y="2599"/>
                    <a:pt x="4255" y="2138"/>
                    <a:pt x="5192" y="733"/>
                  </a:cubicBezTo>
                  <a:lnTo>
                    <a:pt x="5192" y="733"/>
                  </a:lnTo>
                  <a:cubicBezTo>
                    <a:pt x="2320" y="3498"/>
                    <a:pt x="706" y="7012"/>
                    <a:pt x="0" y="9542"/>
                  </a:cubicBezTo>
                  <a:cubicBezTo>
                    <a:pt x="507" y="8941"/>
                    <a:pt x="1532" y="7664"/>
                    <a:pt x="3243" y="5273"/>
                  </a:cubicBezTo>
                  <a:cubicBezTo>
                    <a:pt x="5690" y="1853"/>
                    <a:pt x="8749" y="194"/>
                    <a:pt x="9121" y="1"/>
                  </a:cubicBezTo>
                  <a:close/>
                </a:path>
              </a:pathLst>
            </a:custGeom>
            <a:solidFill>
              <a:srgbClr val="FFFFFF">
                <a:alpha val="1488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3190" name="Google Shape;2204;p39">
              <a:extLst>
                <a:ext uri="{FF2B5EF4-FFF2-40B4-BE49-F238E27FC236}">
                  <a16:creationId xmlns:a16="http://schemas.microsoft.com/office/drawing/2014/main" id="{1EE2CB88-5CAE-31E3-B4E7-5D903191C8D5}"/>
                </a:ext>
              </a:extLst>
            </p:cNvPr>
            <p:cNvSpPr/>
            <p:nvPr/>
          </p:nvSpPr>
          <p:spPr>
            <a:xfrm>
              <a:off x="7637530" y="2333919"/>
              <a:ext cx="1541907" cy="1058821"/>
            </a:xfrm>
            <a:custGeom>
              <a:avLst/>
              <a:gdLst/>
              <a:ahLst/>
              <a:cxnLst/>
              <a:rect l="l" t="t" r="r" b="b"/>
              <a:pathLst>
                <a:path w="48729" h="33462" extrusionOk="0">
                  <a:moveTo>
                    <a:pt x="15548" y="1"/>
                  </a:moveTo>
                  <a:cubicBezTo>
                    <a:pt x="14648" y="1"/>
                    <a:pt x="13849" y="77"/>
                    <a:pt x="13181" y="246"/>
                  </a:cubicBezTo>
                  <a:cubicBezTo>
                    <a:pt x="6308" y="1987"/>
                    <a:pt x="5290" y="10848"/>
                    <a:pt x="5290" y="10848"/>
                  </a:cubicBezTo>
                  <a:cubicBezTo>
                    <a:pt x="2527" y="19049"/>
                    <a:pt x="0" y="23669"/>
                    <a:pt x="3226" y="28181"/>
                  </a:cubicBezTo>
                  <a:cubicBezTo>
                    <a:pt x="6185" y="32320"/>
                    <a:pt x="9514" y="33462"/>
                    <a:pt x="14118" y="33462"/>
                  </a:cubicBezTo>
                  <a:cubicBezTo>
                    <a:pt x="14532" y="33462"/>
                    <a:pt x="14956" y="33452"/>
                    <a:pt x="15391" y="33435"/>
                  </a:cubicBezTo>
                  <a:cubicBezTo>
                    <a:pt x="19613" y="33269"/>
                    <a:pt x="25006" y="31630"/>
                    <a:pt x="29423" y="31630"/>
                  </a:cubicBezTo>
                  <a:cubicBezTo>
                    <a:pt x="30526" y="31630"/>
                    <a:pt x="31569" y="31732"/>
                    <a:pt x="32516" y="31986"/>
                  </a:cubicBezTo>
                  <a:cubicBezTo>
                    <a:pt x="33515" y="32252"/>
                    <a:pt x="34620" y="32379"/>
                    <a:pt x="35762" y="32379"/>
                  </a:cubicBezTo>
                  <a:cubicBezTo>
                    <a:pt x="40043" y="32379"/>
                    <a:pt x="44850" y="30598"/>
                    <a:pt x="46561" y="27729"/>
                  </a:cubicBezTo>
                  <a:cubicBezTo>
                    <a:pt x="48729" y="24096"/>
                    <a:pt x="47525" y="18715"/>
                    <a:pt x="45460" y="14453"/>
                  </a:cubicBezTo>
                  <a:cubicBezTo>
                    <a:pt x="43395" y="10188"/>
                    <a:pt x="40917" y="6589"/>
                    <a:pt x="40917" y="6589"/>
                  </a:cubicBezTo>
                  <a:cubicBezTo>
                    <a:pt x="40917" y="6589"/>
                    <a:pt x="23910" y="1"/>
                    <a:pt x="15548" y="1"/>
                  </a:cubicBezTo>
                  <a:close/>
                </a:path>
              </a:pathLst>
            </a:custGeom>
            <a:solidFill>
              <a:srgbClr val="000000">
                <a:alpha val="1488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3191" name="Google Shape;2205;p39">
              <a:extLst>
                <a:ext uri="{FF2B5EF4-FFF2-40B4-BE49-F238E27FC236}">
                  <a16:creationId xmlns:a16="http://schemas.microsoft.com/office/drawing/2014/main" id="{84AB2C42-67BF-38D6-EC13-779CB4EFA7A7}"/>
                </a:ext>
              </a:extLst>
            </p:cNvPr>
            <p:cNvSpPr/>
            <p:nvPr/>
          </p:nvSpPr>
          <p:spPr>
            <a:xfrm>
              <a:off x="7619495" y="3597843"/>
              <a:ext cx="1317657" cy="1954336"/>
            </a:xfrm>
            <a:custGeom>
              <a:avLst/>
              <a:gdLst/>
              <a:ahLst/>
              <a:cxnLst/>
              <a:rect l="l" t="t" r="r" b="b"/>
              <a:pathLst>
                <a:path w="41642" h="61763" extrusionOk="0">
                  <a:moveTo>
                    <a:pt x="31698" y="0"/>
                  </a:moveTo>
                  <a:lnTo>
                    <a:pt x="16880" y="2132"/>
                  </a:lnTo>
                  <a:cubicBezTo>
                    <a:pt x="16880" y="2132"/>
                    <a:pt x="10019" y="5448"/>
                    <a:pt x="8619" y="11435"/>
                  </a:cubicBezTo>
                  <a:cubicBezTo>
                    <a:pt x="7219" y="17424"/>
                    <a:pt x="9561" y="22821"/>
                    <a:pt x="9665" y="23868"/>
                  </a:cubicBezTo>
                  <a:cubicBezTo>
                    <a:pt x="9770" y="24915"/>
                    <a:pt x="9609" y="27032"/>
                    <a:pt x="7990" y="30742"/>
                  </a:cubicBezTo>
                  <a:cubicBezTo>
                    <a:pt x="6372" y="34450"/>
                    <a:pt x="2814" y="42721"/>
                    <a:pt x="1815" y="46694"/>
                  </a:cubicBezTo>
                  <a:cubicBezTo>
                    <a:pt x="815" y="50667"/>
                    <a:pt x="1" y="55699"/>
                    <a:pt x="308" y="56142"/>
                  </a:cubicBezTo>
                  <a:cubicBezTo>
                    <a:pt x="616" y="56586"/>
                    <a:pt x="5290" y="59609"/>
                    <a:pt x="12195" y="60953"/>
                  </a:cubicBezTo>
                  <a:cubicBezTo>
                    <a:pt x="14927" y="61485"/>
                    <a:pt x="17457" y="61762"/>
                    <a:pt x="19954" y="61762"/>
                  </a:cubicBezTo>
                  <a:cubicBezTo>
                    <a:pt x="23765" y="61762"/>
                    <a:pt x="27500" y="61115"/>
                    <a:pt x="31760" y="59739"/>
                  </a:cubicBezTo>
                  <a:cubicBezTo>
                    <a:pt x="38812" y="57462"/>
                    <a:pt x="40260" y="55986"/>
                    <a:pt x="40951" y="55071"/>
                  </a:cubicBezTo>
                  <a:cubicBezTo>
                    <a:pt x="41641" y="54156"/>
                    <a:pt x="41422" y="53903"/>
                    <a:pt x="40927" y="52864"/>
                  </a:cubicBezTo>
                  <a:cubicBezTo>
                    <a:pt x="40430" y="51822"/>
                    <a:pt x="31868" y="32995"/>
                    <a:pt x="31814" y="32123"/>
                  </a:cubicBezTo>
                  <a:cubicBezTo>
                    <a:pt x="31760" y="31251"/>
                    <a:pt x="31831" y="30333"/>
                    <a:pt x="31529" y="29982"/>
                  </a:cubicBezTo>
                  <a:cubicBezTo>
                    <a:pt x="31226" y="29630"/>
                    <a:pt x="30471" y="28660"/>
                    <a:pt x="30471" y="28660"/>
                  </a:cubicBezTo>
                  <a:cubicBezTo>
                    <a:pt x="30471" y="28660"/>
                    <a:pt x="33772" y="21857"/>
                    <a:pt x="35171" y="19013"/>
                  </a:cubicBezTo>
                  <a:cubicBezTo>
                    <a:pt x="36568" y="16167"/>
                    <a:pt x="40171" y="8640"/>
                    <a:pt x="40268" y="6575"/>
                  </a:cubicBezTo>
                  <a:cubicBezTo>
                    <a:pt x="40365" y="4509"/>
                    <a:pt x="40126" y="3141"/>
                    <a:pt x="38801" y="2423"/>
                  </a:cubicBezTo>
                  <a:cubicBezTo>
                    <a:pt x="37474" y="1705"/>
                    <a:pt x="31698" y="0"/>
                    <a:pt x="31698"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3192" name="Google Shape;2206;p39">
              <a:extLst>
                <a:ext uri="{FF2B5EF4-FFF2-40B4-BE49-F238E27FC236}">
                  <a16:creationId xmlns:a16="http://schemas.microsoft.com/office/drawing/2014/main" id="{6D631126-22CA-BD5B-2234-8695921DEFEE}"/>
                </a:ext>
              </a:extLst>
            </p:cNvPr>
            <p:cNvSpPr/>
            <p:nvPr/>
          </p:nvSpPr>
          <p:spPr>
            <a:xfrm>
              <a:off x="8107313" y="4906571"/>
              <a:ext cx="419706" cy="595575"/>
            </a:xfrm>
            <a:custGeom>
              <a:avLst/>
              <a:gdLst/>
              <a:ahLst/>
              <a:cxnLst/>
              <a:rect l="l" t="t" r="r" b="b"/>
              <a:pathLst>
                <a:path w="13264" h="18822" extrusionOk="0">
                  <a:moveTo>
                    <a:pt x="3158" y="0"/>
                  </a:moveTo>
                  <a:lnTo>
                    <a:pt x="1" y="17245"/>
                  </a:lnTo>
                  <a:cubicBezTo>
                    <a:pt x="1423" y="18224"/>
                    <a:pt x="3083" y="18822"/>
                    <a:pt x="4810" y="18822"/>
                  </a:cubicBezTo>
                  <a:cubicBezTo>
                    <a:pt x="6477" y="18822"/>
                    <a:pt x="8206" y="18265"/>
                    <a:pt x="9847" y="16959"/>
                  </a:cubicBezTo>
                  <a:cubicBezTo>
                    <a:pt x="13190" y="14297"/>
                    <a:pt x="13264" y="9848"/>
                    <a:pt x="12107" y="7732"/>
                  </a:cubicBezTo>
                  <a:cubicBezTo>
                    <a:pt x="10949" y="5614"/>
                    <a:pt x="9188" y="4243"/>
                    <a:pt x="8586" y="3999"/>
                  </a:cubicBezTo>
                  <a:cubicBezTo>
                    <a:pt x="7983" y="3757"/>
                    <a:pt x="7007" y="147"/>
                    <a:pt x="7007" y="147"/>
                  </a:cubicBezTo>
                  <a:lnTo>
                    <a:pt x="3158" y="0"/>
                  </a:lnTo>
                  <a:close/>
                </a:path>
              </a:pathLst>
            </a:custGeom>
            <a:solidFill>
              <a:srgbClr val="274590">
                <a:alpha val="1488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3193" name="Google Shape;2207;p39">
              <a:extLst>
                <a:ext uri="{FF2B5EF4-FFF2-40B4-BE49-F238E27FC236}">
                  <a16:creationId xmlns:a16="http://schemas.microsoft.com/office/drawing/2014/main" id="{A26BAB68-26F3-B528-B751-03F8C36E04D0}"/>
                </a:ext>
              </a:extLst>
            </p:cNvPr>
            <p:cNvSpPr/>
            <p:nvPr/>
          </p:nvSpPr>
          <p:spPr>
            <a:xfrm>
              <a:off x="8634937" y="3601608"/>
              <a:ext cx="255482" cy="151947"/>
            </a:xfrm>
            <a:custGeom>
              <a:avLst/>
              <a:gdLst/>
              <a:ahLst/>
              <a:cxnLst/>
              <a:rect l="l" t="t" r="r" b="b"/>
              <a:pathLst>
                <a:path w="8074" h="4802" extrusionOk="0">
                  <a:moveTo>
                    <a:pt x="1" y="0"/>
                  </a:moveTo>
                  <a:cubicBezTo>
                    <a:pt x="58" y="548"/>
                    <a:pt x="125" y="1104"/>
                    <a:pt x="168" y="1180"/>
                  </a:cubicBezTo>
                  <a:cubicBezTo>
                    <a:pt x="256" y="1334"/>
                    <a:pt x="300" y="2903"/>
                    <a:pt x="300" y="2903"/>
                  </a:cubicBezTo>
                  <a:cubicBezTo>
                    <a:pt x="300" y="2903"/>
                    <a:pt x="5218" y="3291"/>
                    <a:pt x="6128" y="3721"/>
                  </a:cubicBezTo>
                  <a:cubicBezTo>
                    <a:pt x="7035" y="4150"/>
                    <a:pt x="7618" y="4802"/>
                    <a:pt x="7618" y="4802"/>
                  </a:cubicBezTo>
                  <a:cubicBezTo>
                    <a:pt x="7618" y="4802"/>
                    <a:pt x="7844" y="4579"/>
                    <a:pt x="8073" y="4277"/>
                  </a:cubicBezTo>
                  <a:cubicBezTo>
                    <a:pt x="7894" y="3385"/>
                    <a:pt x="7493" y="2729"/>
                    <a:pt x="6707" y="2304"/>
                  </a:cubicBezTo>
                  <a:cubicBezTo>
                    <a:pt x="5522" y="1663"/>
                    <a:pt x="1005" y="300"/>
                    <a:pt x="1" y="0"/>
                  </a:cubicBezTo>
                  <a:close/>
                </a:path>
              </a:pathLst>
            </a:custGeom>
            <a:solidFill>
              <a:srgbClr val="D9E6F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3194" name="Google Shape;2208;p39">
              <a:extLst>
                <a:ext uri="{FF2B5EF4-FFF2-40B4-BE49-F238E27FC236}">
                  <a16:creationId xmlns:a16="http://schemas.microsoft.com/office/drawing/2014/main" id="{3D2A4168-8824-F6E3-E3C4-E670B0DCDA9C}"/>
                </a:ext>
              </a:extLst>
            </p:cNvPr>
            <p:cNvSpPr/>
            <p:nvPr/>
          </p:nvSpPr>
          <p:spPr>
            <a:xfrm>
              <a:off x="8335449" y="4007064"/>
              <a:ext cx="601650" cy="1461757"/>
            </a:xfrm>
            <a:custGeom>
              <a:avLst/>
              <a:gdLst/>
              <a:ahLst/>
              <a:cxnLst/>
              <a:rect l="l" t="t" r="r" b="b"/>
              <a:pathLst>
                <a:path w="19014" h="46196" extrusionOk="0">
                  <a:moveTo>
                    <a:pt x="14364" y="0"/>
                  </a:moveTo>
                  <a:cubicBezTo>
                    <a:pt x="13181" y="0"/>
                    <a:pt x="11727" y="633"/>
                    <a:pt x="11727" y="633"/>
                  </a:cubicBezTo>
                  <a:cubicBezTo>
                    <a:pt x="10110" y="1402"/>
                    <a:pt x="6899" y="2098"/>
                    <a:pt x="7309" y="2639"/>
                  </a:cubicBezTo>
                  <a:cubicBezTo>
                    <a:pt x="7718" y="3179"/>
                    <a:pt x="10269" y="5222"/>
                    <a:pt x="9308" y="5776"/>
                  </a:cubicBezTo>
                  <a:cubicBezTo>
                    <a:pt x="8349" y="6330"/>
                    <a:pt x="6713" y="8257"/>
                    <a:pt x="6713" y="8257"/>
                  </a:cubicBezTo>
                  <a:lnTo>
                    <a:pt x="5585" y="12324"/>
                  </a:lnTo>
                  <a:lnTo>
                    <a:pt x="1" y="15034"/>
                  </a:lnTo>
                  <a:lnTo>
                    <a:pt x="3755" y="16385"/>
                  </a:lnTo>
                  <a:cubicBezTo>
                    <a:pt x="3755" y="16385"/>
                    <a:pt x="11982" y="41496"/>
                    <a:pt x="11178" y="44104"/>
                  </a:cubicBezTo>
                  <a:cubicBezTo>
                    <a:pt x="10943" y="44868"/>
                    <a:pt x="10892" y="45576"/>
                    <a:pt x="10938" y="46196"/>
                  </a:cubicBezTo>
                  <a:cubicBezTo>
                    <a:pt x="16431" y="44261"/>
                    <a:pt x="17695" y="42968"/>
                    <a:pt x="18322" y="42136"/>
                  </a:cubicBezTo>
                  <a:cubicBezTo>
                    <a:pt x="19013" y="41222"/>
                    <a:pt x="18795" y="40969"/>
                    <a:pt x="18298" y="39927"/>
                  </a:cubicBezTo>
                  <a:cubicBezTo>
                    <a:pt x="17802" y="38887"/>
                    <a:pt x="9239" y="20060"/>
                    <a:pt x="9185" y="19189"/>
                  </a:cubicBezTo>
                  <a:cubicBezTo>
                    <a:pt x="9130" y="18317"/>
                    <a:pt x="9201" y="17399"/>
                    <a:pt x="8900" y="17048"/>
                  </a:cubicBezTo>
                  <a:cubicBezTo>
                    <a:pt x="8596" y="16696"/>
                    <a:pt x="7842" y="15726"/>
                    <a:pt x="7842" y="15726"/>
                  </a:cubicBezTo>
                  <a:cubicBezTo>
                    <a:pt x="7842" y="15726"/>
                    <a:pt x="11142" y="8923"/>
                    <a:pt x="12540" y="6078"/>
                  </a:cubicBezTo>
                  <a:cubicBezTo>
                    <a:pt x="13180" y="4775"/>
                    <a:pt x="14278" y="2489"/>
                    <a:pt x="15294" y="197"/>
                  </a:cubicBezTo>
                  <a:cubicBezTo>
                    <a:pt x="15039" y="56"/>
                    <a:pt x="14715" y="0"/>
                    <a:pt x="14367" y="0"/>
                  </a:cubicBezTo>
                  <a:cubicBezTo>
                    <a:pt x="14366" y="0"/>
                    <a:pt x="14365" y="0"/>
                    <a:pt x="14364" y="0"/>
                  </a:cubicBezTo>
                  <a:close/>
                </a:path>
              </a:pathLst>
            </a:custGeom>
            <a:solidFill>
              <a:srgbClr val="274590">
                <a:alpha val="1488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3195" name="Google Shape;2209;p39">
              <a:extLst>
                <a:ext uri="{FF2B5EF4-FFF2-40B4-BE49-F238E27FC236}">
                  <a16:creationId xmlns:a16="http://schemas.microsoft.com/office/drawing/2014/main" id="{613BECAD-0384-B74D-631B-D5C322834B34}"/>
                </a:ext>
              </a:extLst>
            </p:cNvPr>
            <p:cNvSpPr/>
            <p:nvPr/>
          </p:nvSpPr>
          <p:spPr>
            <a:xfrm>
              <a:off x="7619495" y="3734345"/>
              <a:ext cx="503749" cy="1780682"/>
            </a:xfrm>
            <a:custGeom>
              <a:avLst/>
              <a:gdLst/>
              <a:ahLst/>
              <a:cxnLst/>
              <a:rect l="l" t="t" r="r" b="b"/>
              <a:pathLst>
                <a:path w="15920" h="56275" extrusionOk="0">
                  <a:moveTo>
                    <a:pt x="13549" y="0"/>
                  </a:moveTo>
                  <a:cubicBezTo>
                    <a:pt x="11588" y="1578"/>
                    <a:pt x="9354" y="3982"/>
                    <a:pt x="8619" y="7123"/>
                  </a:cubicBezTo>
                  <a:cubicBezTo>
                    <a:pt x="7219" y="13112"/>
                    <a:pt x="9562" y="18508"/>
                    <a:pt x="9665" y="19554"/>
                  </a:cubicBezTo>
                  <a:cubicBezTo>
                    <a:pt x="9770" y="20601"/>
                    <a:pt x="9609" y="22719"/>
                    <a:pt x="7990" y="26429"/>
                  </a:cubicBezTo>
                  <a:cubicBezTo>
                    <a:pt x="6372" y="30137"/>
                    <a:pt x="2814" y="38408"/>
                    <a:pt x="1815" y="42380"/>
                  </a:cubicBezTo>
                  <a:cubicBezTo>
                    <a:pt x="814" y="46353"/>
                    <a:pt x="1" y="51385"/>
                    <a:pt x="308" y="51828"/>
                  </a:cubicBezTo>
                  <a:cubicBezTo>
                    <a:pt x="590" y="52234"/>
                    <a:pt x="4551" y="54815"/>
                    <a:pt x="10537" y="56275"/>
                  </a:cubicBezTo>
                  <a:cubicBezTo>
                    <a:pt x="10709" y="52642"/>
                    <a:pt x="11139" y="46144"/>
                    <a:pt x="12210" y="40263"/>
                  </a:cubicBezTo>
                  <a:cubicBezTo>
                    <a:pt x="13793" y="31578"/>
                    <a:pt x="15702" y="23065"/>
                    <a:pt x="15690" y="22572"/>
                  </a:cubicBezTo>
                  <a:cubicBezTo>
                    <a:pt x="15677" y="22079"/>
                    <a:pt x="15920" y="22084"/>
                    <a:pt x="15846" y="21245"/>
                  </a:cubicBezTo>
                  <a:cubicBezTo>
                    <a:pt x="15773" y="20407"/>
                    <a:pt x="14516" y="14956"/>
                    <a:pt x="14280" y="13601"/>
                  </a:cubicBezTo>
                  <a:cubicBezTo>
                    <a:pt x="14280" y="13601"/>
                    <a:pt x="14363" y="11067"/>
                    <a:pt x="14318" y="10232"/>
                  </a:cubicBezTo>
                  <a:cubicBezTo>
                    <a:pt x="14274" y="9396"/>
                    <a:pt x="14681" y="1090"/>
                    <a:pt x="13810" y="187"/>
                  </a:cubicBezTo>
                  <a:cubicBezTo>
                    <a:pt x="13751" y="124"/>
                    <a:pt x="13660" y="61"/>
                    <a:pt x="13549"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3196" name="Google Shape;2210;p39">
              <a:extLst>
                <a:ext uri="{FF2B5EF4-FFF2-40B4-BE49-F238E27FC236}">
                  <a16:creationId xmlns:a16="http://schemas.microsoft.com/office/drawing/2014/main" id="{0FB3ADDC-DCBC-5086-8F47-11DBA0B4DD6A}"/>
                </a:ext>
              </a:extLst>
            </p:cNvPr>
            <p:cNvSpPr/>
            <p:nvPr/>
          </p:nvSpPr>
          <p:spPr>
            <a:xfrm>
              <a:off x="7632025" y="5361736"/>
              <a:ext cx="328291" cy="128184"/>
            </a:xfrm>
            <a:custGeom>
              <a:avLst/>
              <a:gdLst/>
              <a:ahLst/>
              <a:cxnLst/>
              <a:rect l="l" t="t" r="r" b="b"/>
              <a:pathLst>
                <a:path w="10375" h="4051" extrusionOk="0">
                  <a:moveTo>
                    <a:pt x="0" y="1"/>
                  </a:moveTo>
                  <a:cubicBezTo>
                    <a:pt x="3997" y="2511"/>
                    <a:pt x="10375" y="4050"/>
                    <a:pt x="10375" y="4050"/>
                  </a:cubicBezTo>
                  <a:cubicBezTo>
                    <a:pt x="10375" y="4050"/>
                    <a:pt x="5702" y="2349"/>
                    <a:pt x="3394" y="1247"/>
                  </a:cubicBezTo>
                  <a:cubicBezTo>
                    <a:pt x="1086" y="147"/>
                    <a:pt x="0" y="1"/>
                    <a:pt x="0" y="1"/>
                  </a:cubicBezTo>
                  <a:close/>
                </a:path>
              </a:pathLst>
            </a:custGeom>
            <a:solidFill>
              <a:srgbClr val="274590">
                <a:alpha val="1488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3197" name="Google Shape;2211;p39">
              <a:extLst>
                <a:ext uri="{FF2B5EF4-FFF2-40B4-BE49-F238E27FC236}">
                  <a16:creationId xmlns:a16="http://schemas.microsoft.com/office/drawing/2014/main" id="{8BBD6D18-265E-3B7C-4589-B377EF8C5D6E}"/>
                </a:ext>
              </a:extLst>
            </p:cNvPr>
            <p:cNvSpPr/>
            <p:nvPr/>
          </p:nvSpPr>
          <p:spPr>
            <a:xfrm>
              <a:off x="7992644" y="3436977"/>
              <a:ext cx="708855" cy="754357"/>
            </a:xfrm>
            <a:custGeom>
              <a:avLst/>
              <a:gdLst/>
              <a:ahLst/>
              <a:cxnLst/>
              <a:rect l="l" t="t" r="r" b="b"/>
              <a:pathLst>
                <a:path w="22402" h="23840" extrusionOk="0">
                  <a:moveTo>
                    <a:pt x="12995" y="1"/>
                  </a:moveTo>
                  <a:cubicBezTo>
                    <a:pt x="10560" y="1"/>
                    <a:pt x="8367" y="1173"/>
                    <a:pt x="7204" y="2361"/>
                  </a:cubicBezTo>
                  <a:cubicBezTo>
                    <a:pt x="5852" y="3741"/>
                    <a:pt x="436" y="7953"/>
                    <a:pt x="562" y="8380"/>
                  </a:cubicBezTo>
                  <a:cubicBezTo>
                    <a:pt x="587" y="8462"/>
                    <a:pt x="707" y="8495"/>
                    <a:pt x="887" y="8495"/>
                  </a:cubicBezTo>
                  <a:cubicBezTo>
                    <a:pt x="1641" y="8495"/>
                    <a:pt x="3433" y="7910"/>
                    <a:pt x="3433" y="7910"/>
                  </a:cubicBezTo>
                  <a:lnTo>
                    <a:pt x="3433" y="7910"/>
                  </a:lnTo>
                  <a:lnTo>
                    <a:pt x="455" y="9719"/>
                  </a:lnTo>
                  <a:cubicBezTo>
                    <a:pt x="455" y="9719"/>
                    <a:pt x="0" y="10118"/>
                    <a:pt x="146" y="11294"/>
                  </a:cubicBezTo>
                  <a:cubicBezTo>
                    <a:pt x="291" y="12469"/>
                    <a:pt x="2596" y="23839"/>
                    <a:pt x="2596" y="23839"/>
                  </a:cubicBezTo>
                  <a:cubicBezTo>
                    <a:pt x="2596" y="23839"/>
                    <a:pt x="3000" y="21549"/>
                    <a:pt x="5689" y="20360"/>
                  </a:cubicBezTo>
                  <a:cubicBezTo>
                    <a:pt x="8376" y="19168"/>
                    <a:pt x="18734" y="14758"/>
                    <a:pt x="18905" y="14271"/>
                  </a:cubicBezTo>
                  <a:cubicBezTo>
                    <a:pt x="19075" y="13784"/>
                    <a:pt x="18685" y="11556"/>
                    <a:pt x="18520" y="10350"/>
                  </a:cubicBezTo>
                  <a:cubicBezTo>
                    <a:pt x="18355" y="9143"/>
                    <a:pt x="18508" y="8764"/>
                    <a:pt x="19070" y="8570"/>
                  </a:cubicBezTo>
                  <a:cubicBezTo>
                    <a:pt x="19132" y="8548"/>
                    <a:pt x="19207" y="8539"/>
                    <a:pt x="19292" y="8539"/>
                  </a:cubicBezTo>
                  <a:cubicBezTo>
                    <a:pt x="19979" y="8539"/>
                    <a:pt x="21329" y="9164"/>
                    <a:pt x="21813" y="9327"/>
                  </a:cubicBezTo>
                  <a:cubicBezTo>
                    <a:pt x="21970" y="9380"/>
                    <a:pt x="22090" y="9414"/>
                    <a:pt x="22177" y="9414"/>
                  </a:cubicBezTo>
                  <a:cubicBezTo>
                    <a:pt x="22393" y="9414"/>
                    <a:pt x="22401" y="9203"/>
                    <a:pt x="22229" y="8542"/>
                  </a:cubicBezTo>
                  <a:cubicBezTo>
                    <a:pt x="21987" y="7613"/>
                    <a:pt x="20379" y="2516"/>
                    <a:pt x="19809" y="1552"/>
                  </a:cubicBezTo>
                  <a:cubicBezTo>
                    <a:pt x="19241" y="586"/>
                    <a:pt x="17107" y="582"/>
                    <a:pt x="14206" y="100"/>
                  </a:cubicBezTo>
                  <a:cubicBezTo>
                    <a:pt x="13798" y="32"/>
                    <a:pt x="13394" y="1"/>
                    <a:pt x="12995"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3198" name="Google Shape;2212;p39">
              <a:extLst>
                <a:ext uri="{FF2B5EF4-FFF2-40B4-BE49-F238E27FC236}">
                  <a16:creationId xmlns:a16="http://schemas.microsoft.com/office/drawing/2014/main" id="{BCEA50E5-3023-F697-D734-D2E38C7A5CBE}"/>
                </a:ext>
              </a:extLst>
            </p:cNvPr>
            <p:cNvSpPr/>
            <p:nvPr/>
          </p:nvSpPr>
          <p:spPr>
            <a:xfrm>
              <a:off x="7992644" y="3436977"/>
              <a:ext cx="708855" cy="754357"/>
            </a:xfrm>
            <a:custGeom>
              <a:avLst/>
              <a:gdLst/>
              <a:ahLst/>
              <a:cxnLst/>
              <a:rect l="l" t="t" r="r" b="b"/>
              <a:pathLst>
                <a:path w="22402" h="23840" extrusionOk="0">
                  <a:moveTo>
                    <a:pt x="12995" y="1"/>
                  </a:moveTo>
                  <a:cubicBezTo>
                    <a:pt x="10560" y="1"/>
                    <a:pt x="8367" y="1173"/>
                    <a:pt x="7204" y="2361"/>
                  </a:cubicBezTo>
                  <a:cubicBezTo>
                    <a:pt x="5852" y="3741"/>
                    <a:pt x="436" y="7953"/>
                    <a:pt x="562" y="8380"/>
                  </a:cubicBezTo>
                  <a:cubicBezTo>
                    <a:pt x="587" y="8462"/>
                    <a:pt x="707" y="8495"/>
                    <a:pt x="887" y="8495"/>
                  </a:cubicBezTo>
                  <a:cubicBezTo>
                    <a:pt x="1641" y="8495"/>
                    <a:pt x="3433" y="7910"/>
                    <a:pt x="3433" y="7910"/>
                  </a:cubicBezTo>
                  <a:lnTo>
                    <a:pt x="3433" y="7910"/>
                  </a:lnTo>
                  <a:lnTo>
                    <a:pt x="455" y="9719"/>
                  </a:lnTo>
                  <a:cubicBezTo>
                    <a:pt x="455" y="9719"/>
                    <a:pt x="0" y="10118"/>
                    <a:pt x="146" y="11294"/>
                  </a:cubicBezTo>
                  <a:cubicBezTo>
                    <a:pt x="291" y="12469"/>
                    <a:pt x="2596" y="23839"/>
                    <a:pt x="2596" y="23839"/>
                  </a:cubicBezTo>
                  <a:cubicBezTo>
                    <a:pt x="2596" y="23839"/>
                    <a:pt x="3000" y="21549"/>
                    <a:pt x="5689" y="20360"/>
                  </a:cubicBezTo>
                  <a:cubicBezTo>
                    <a:pt x="8376" y="19168"/>
                    <a:pt x="18734" y="14758"/>
                    <a:pt x="18905" y="14271"/>
                  </a:cubicBezTo>
                  <a:cubicBezTo>
                    <a:pt x="19075" y="13784"/>
                    <a:pt x="18685" y="11556"/>
                    <a:pt x="18520" y="10350"/>
                  </a:cubicBezTo>
                  <a:cubicBezTo>
                    <a:pt x="18355" y="9143"/>
                    <a:pt x="18508" y="8764"/>
                    <a:pt x="19070" y="8570"/>
                  </a:cubicBezTo>
                  <a:cubicBezTo>
                    <a:pt x="19132" y="8548"/>
                    <a:pt x="19207" y="8539"/>
                    <a:pt x="19292" y="8539"/>
                  </a:cubicBezTo>
                  <a:cubicBezTo>
                    <a:pt x="19979" y="8539"/>
                    <a:pt x="21329" y="9164"/>
                    <a:pt x="21813" y="9327"/>
                  </a:cubicBezTo>
                  <a:cubicBezTo>
                    <a:pt x="21970" y="9380"/>
                    <a:pt x="22090" y="9414"/>
                    <a:pt x="22177" y="9414"/>
                  </a:cubicBezTo>
                  <a:cubicBezTo>
                    <a:pt x="22393" y="9414"/>
                    <a:pt x="22401" y="9203"/>
                    <a:pt x="22229" y="8542"/>
                  </a:cubicBezTo>
                  <a:cubicBezTo>
                    <a:pt x="21987" y="7613"/>
                    <a:pt x="20379" y="2516"/>
                    <a:pt x="19809" y="1552"/>
                  </a:cubicBezTo>
                  <a:cubicBezTo>
                    <a:pt x="19241" y="586"/>
                    <a:pt x="17107" y="582"/>
                    <a:pt x="14206" y="100"/>
                  </a:cubicBezTo>
                  <a:cubicBezTo>
                    <a:pt x="13798" y="32"/>
                    <a:pt x="13394" y="1"/>
                    <a:pt x="12995" y="1"/>
                  </a:cubicBezTo>
                  <a:close/>
                </a:path>
              </a:pathLst>
            </a:custGeom>
            <a:solidFill>
              <a:srgbClr val="274590">
                <a:alpha val="1488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3199" name="Google Shape;2213;p39">
              <a:extLst>
                <a:ext uri="{FF2B5EF4-FFF2-40B4-BE49-F238E27FC236}">
                  <a16:creationId xmlns:a16="http://schemas.microsoft.com/office/drawing/2014/main" id="{2704B32F-A1D2-497B-C2B8-5AB739D4BFB2}"/>
                </a:ext>
              </a:extLst>
            </p:cNvPr>
            <p:cNvSpPr/>
            <p:nvPr/>
          </p:nvSpPr>
          <p:spPr>
            <a:xfrm>
              <a:off x="8161262" y="3593635"/>
              <a:ext cx="321171" cy="356358"/>
            </a:xfrm>
            <a:custGeom>
              <a:avLst/>
              <a:gdLst/>
              <a:ahLst/>
              <a:cxnLst/>
              <a:rect l="l" t="t" r="r" b="b"/>
              <a:pathLst>
                <a:path w="10150" h="11262" extrusionOk="0">
                  <a:moveTo>
                    <a:pt x="3574" y="0"/>
                  </a:moveTo>
                  <a:cubicBezTo>
                    <a:pt x="3574" y="0"/>
                    <a:pt x="1644" y="2121"/>
                    <a:pt x="995" y="4526"/>
                  </a:cubicBezTo>
                  <a:cubicBezTo>
                    <a:pt x="347" y="6932"/>
                    <a:pt x="1" y="11262"/>
                    <a:pt x="1" y="11262"/>
                  </a:cubicBezTo>
                  <a:cubicBezTo>
                    <a:pt x="1" y="11262"/>
                    <a:pt x="519" y="9834"/>
                    <a:pt x="3873" y="6489"/>
                  </a:cubicBezTo>
                  <a:cubicBezTo>
                    <a:pt x="7225" y="3146"/>
                    <a:pt x="10150" y="648"/>
                    <a:pt x="10150" y="648"/>
                  </a:cubicBezTo>
                  <a:lnTo>
                    <a:pt x="3574" y="0"/>
                  </a:lnTo>
                  <a:close/>
                </a:path>
              </a:pathLst>
            </a:custGeom>
            <a:solidFill>
              <a:srgbClr val="01B8C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3200" name="Google Shape;2214;p39">
              <a:extLst>
                <a:ext uri="{FF2B5EF4-FFF2-40B4-BE49-F238E27FC236}">
                  <a16:creationId xmlns:a16="http://schemas.microsoft.com/office/drawing/2014/main" id="{AD0D31D9-E92A-E4C8-5513-2E32A257BC87}"/>
                </a:ext>
              </a:extLst>
            </p:cNvPr>
            <p:cNvSpPr/>
            <p:nvPr/>
          </p:nvSpPr>
          <p:spPr>
            <a:xfrm>
              <a:off x="8238721" y="3593698"/>
              <a:ext cx="243679" cy="98756"/>
            </a:xfrm>
            <a:custGeom>
              <a:avLst/>
              <a:gdLst/>
              <a:ahLst/>
              <a:cxnLst/>
              <a:rect l="l" t="t" r="r" b="b"/>
              <a:pathLst>
                <a:path w="7701" h="3121" extrusionOk="0">
                  <a:moveTo>
                    <a:pt x="1125" y="0"/>
                  </a:moveTo>
                  <a:cubicBezTo>
                    <a:pt x="1125" y="0"/>
                    <a:pt x="597" y="581"/>
                    <a:pt x="0" y="1478"/>
                  </a:cubicBezTo>
                  <a:cubicBezTo>
                    <a:pt x="377" y="1987"/>
                    <a:pt x="1204" y="2693"/>
                    <a:pt x="3190" y="3012"/>
                  </a:cubicBezTo>
                  <a:cubicBezTo>
                    <a:pt x="3668" y="3089"/>
                    <a:pt x="4154" y="3121"/>
                    <a:pt x="4637" y="3121"/>
                  </a:cubicBezTo>
                  <a:cubicBezTo>
                    <a:pt x="4739" y="3121"/>
                    <a:pt x="4841" y="3119"/>
                    <a:pt x="4942" y="3117"/>
                  </a:cubicBezTo>
                  <a:cubicBezTo>
                    <a:pt x="6585" y="1602"/>
                    <a:pt x="7701" y="649"/>
                    <a:pt x="7701" y="649"/>
                  </a:cubicBezTo>
                  <a:lnTo>
                    <a:pt x="1125"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3201" name="Google Shape;2215;p39">
              <a:extLst>
                <a:ext uri="{FF2B5EF4-FFF2-40B4-BE49-F238E27FC236}">
                  <a16:creationId xmlns:a16="http://schemas.microsoft.com/office/drawing/2014/main" id="{E38A7B87-0F43-7276-CF00-E9512DFEF18D}"/>
                </a:ext>
              </a:extLst>
            </p:cNvPr>
            <p:cNvSpPr/>
            <p:nvPr/>
          </p:nvSpPr>
          <p:spPr>
            <a:xfrm>
              <a:off x="8263528" y="3293767"/>
              <a:ext cx="291396" cy="353352"/>
            </a:xfrm>
            <a:custGeom>
              <a:avLst/>
              <a:gdLst/>
              <a:ahLst/>
              <a:cxnLst/>
              <a:rect l="l" t="t" r="r" b="b"/>
              <a:pathLst>
                <a:path w="9209" h="11167" extrusionOk="0">
                  <a:moveTo>
                    <a:pt x="9208" y="1"/>
                  </a:moveTo>
                  <a:lnTo>
                    <a:pt x="0" y="1014"/>
                  </a:lnTo>
                  <a:cubicBezTo>
                    <a:pt x="728" y="4301"/>
                    <a:pt x="149" y="9720"/>
                    <a:pt x="149" y="9720"/>
                  </a:cubicBezTo>
                  <a:cubicBezTo>
                    <a:pt x="149" y="9720"/>
                    <a:pt x="491" y="10848"/>
                    <a:pt x="3715" y="11136"/>
                  </a:cubicBezTo>
                  <a:cubicBezTo>
                    <a:pt x="3955" y="11157"/>
                    <a:pt x="4188" y="11167"/>
                    <a:pt x="4415" y="11167"/>
                  </a:cubicBezTo>
                  <a:cubicBezTo>
                    <a:pt x="7229" y="11167"/>
                    <a:pt x="8962" y="9631"/>
                    <a:pt x="8962" y="9631"/>
                  </a:cubicBezTo>
                  <a:cubicBezTo>
                    <a:pt x="8962" y="9631"/>
                    <a:pt x="8828" y="6872"/>
                    <a:pt x="8945" y="3968"/>
                  </a:cubicBezTo>
                  <a:cubicBezTo>
                    <a:pt x="9063" y="1065"/>
                    <a:pt x="9208" y="1"/>
                    <a:pt x="9208" y="1"/>
                  </a:cubicBezTo>
                  <a:close/>
                </a:path>
              </a:pathLst>
            </a:custGeom>
            <a:solidFill>
              <a:srgbClr val="FDAEB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3202" name="Google Shape;2216;p39">
              <a:extLst>
                <a:ext uri="{FF2B5EF4-FFF2-40B4-BE49-F238E27FC236}">
                  <a16:creationId xmlns:a16="http://schemas.microsoft.com/office/drawing/2014/main" id="{FDC995F0-F1E5-25AA-D706-77C6AA61245A}"/>
                </a:ext>
              </a:extLst>
            </p:cNvPr>
            <p:cNvSpPr/>
            <p:nvPr/>
          </p:nvSpPr>
          <p:spPr>
            <a:xfrm>
              <a:off x="8263528" y="3293767"/>
              <a:ext cx="291427" cy="214251"/>
            </a:xfrm>
            <a:custGeom>
              <a:avLst/>
              <a:gdLst/>
              <a:ahLst/>
              <a:cxnLst/>
              <a:rect l="l" t="t" r="r" b="b"/>
              <a:pathLst>
                <a:path w="9210" h="6771" extrusionOk="0">
                  <a:moveTo>
                    <a:pt x="9210" y="1"/>
                  </a:moveTo>
                  <a:lnTo>
                    <a:pt x="0" y="1014"/>
                  </a:lnTo>
                  <a:cubicBezTo>
                    <a:pt x="303" y="2378"/>
                    <a:pt x="379" y="4106"/>
                    <a:pt x="366" y="5664"/>
                  </a:cubicBezTo>
                  <a:cubicBezTo>
                    <a:pt x="799" y="6165"/>
                    <a:pt x="1434" y="6590"/>
                    <a:pt x="2360" y="6735"/>
                  </a:cubicBezTo>
                  <a:cubicBezTo>
                    <a:pt x="2512" y="6759"/>
                    <a:pt x="2663" y="6771"/>
                    <a:pt x="2813" y="6771"/>
                  </a:cubicBezTo>
                  <a:cubicBezTo>
                    <a:pt x="5385" y="6771"/>
                    <a:pt x="7581" y="3412"/>
                    <a:pt x="8646" y="2035"/>
                  </a:cubicBezTo>
                  <a:cubicBezTo>
                    <a:pt x="8814" y="1818"/>
                    <a:pt x="8959" y="1607"/>
                    <a:pt x="9084" y="1403"/>
                  </a:cubicBezTo>
                  <a:cubicBezTo>
                    <a:pt x="9155" y="409"/>
                    <a:pt x="9210" y="1"/>
                    <a:pt x="9210" y="1"/>
                  </a:cubicBezTo>
                  <a:close/>
                </a:path>
              </a:pathLst>
            </a:custGeom>
            <a:solidFill>
              <a:srgbClr val="EC8DA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3203" name="Google Shape;2217;p39">
              <a:extLst>
                <a:ext uri="{FF2B5EF4-FFF2-40B4-BE49-F238E27FC236}">
                  <a16:creationId xmlns:a16="http://schemas.microsoft.com/office/drawing/2014/main" id="{22DCCAE9-AC61-2C0A-4483-8FDA7B3FDB3A}"/>
                </a:ext>
              </a:extLst>
            </p:cNvPr>
            <p:cNvSpPr/>
            <p:nvPr/>
          </p:nvSpPr>
          <p:spPr>
            <a:xfrm>
              <a:off x="8074786" y="3455013"/>
              <a:ext cx="626585" cy="736321"/>
            </a:xfrm>
            <a:custGeom>
              <a:avLst/>
              <a:gdLst/>
              <a:ahLst/>
              <a:cxnLst/>
              <a:rect l="l" t="t" r="r" b="b"/>
              <a:pathLst>
                <a:path w="19802" h="23270" extrusionOk="0">
                  <a:moveTo>
                    <a:pt x="14869" y="1"/>
                  </a:moveTo>
                  <a:cubicBezTo>
                    <a:pt x="14863" y="594"/>
                    <a:pt x="14772" y="2388"/>
                    <a:pt x="13857" y="3634"/>
                  </a:cubicBezTo>
                  <a:cubicBezTo>
                    <a:pt x="12751" y="5145"/>
                    <a:pt x="10526" y="7014"/>
                    <a:pt x="7173" y="10231"/>
                  </a:cubicBezTo>
                  <a:cubicBezTo>
                    <a:pt x="3819" y="13447"/>
                    <a:pt x="1188" y="16944"/>
                    <a:pt x="648" y="18061"/>
                  </a:cubicBezTo>
                  <a:cubicBezTo>
                    <a:pt x="108" y="19177"/>
                    <a:pt x="0" y="23269"/>
                    <a:pt x="0" y="23269"/>
                  </a:cubicBezTo>
                  <a:cubicBezTo>
                    <a:pt x="0" y="23269"/>
                    <a:pt x="404" y="20981"/>
                    <a:pt x="3091" y="19790"/>
                  </a:cubicBezTo>
                  <a:cubicBezTo>
                    <a:pt x="5778" y="18598"/>
                    <a:pt x="16136" y="14188"/>
                    <a:pt x="16307" y="13701"/>
                  </a:cubicBezTo>
                  <a:cubicBezTo>
                    <a:pt x="16478" y="13215"/>
                    <a:pt x="16086" y="10986"/>
                    <a:pt x="15921" y="9781"/>
                  </a:cubicBezTo>
                  <a:cubicBezTo>
                    <a:pt x="15756" y="8574"/>
                    <a:pt x="15910" y="8195"/>
                    <a:pt x="16471" y="8002"/>
                  </a:cubicBezTo>
                  <a:cubicBezTo>
                    <a:pt x="16533" y="7980"/>
                    <a:pt x="16608" y="7971"/>
                    <a:pt x="16694" y="7971"/>
                  </a:cubicBezTo>
                  <a:cubicBezTo>
                    <a:pt x="17382" y="7971"/>
                    <a:pt x="18732" y="8595"/>
                    <a:pt x="19214" y="8759"/>
                  </a:cubicBezTo>
                  <a:cubicBezTo>
                    <a:pt x="19370" y="8811"/>
                    <a:pt x="19490" y="8845"/>
                    <a:pt x="19577" y="8845"/>
                  </a:cubicBezTo>
                  <a:cubicBezTo>
                    <a:pt x="19793" y="8845"/>
                    <a:pt x="19801" y="8635"/>
                    <a:pt x="19629" y="7973"/>
                  </a:cubicBezTo>
                  <a:cubicBezTo>
                    <a:pt x="19388" y="7044"/>
                    <a:pt x="17779" y="1946"/>
                    <a:pt x="17210" y="982"/>
                  </a:cubicBezTo>
                  <a:cubicBezTo>
                    <a:pt x="16889" y="431"/>
                    <a:pt x="16058" y="193"/>
                    <a:pt x="14869"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3204" name="Google Shape;2218;p39">
              <a:extLst>
                <a:ext uri="{FF2B5EF4-FFF2-40B4-BE49-F238E27FC236}">
                  <a16:creationId xmlns:a16="http://schemas.microsoft.com/office/drawing/2014/main" id="{BBBA29C0-A448-9952-0859-43C37C80D3AB}"/>
                </a:ext>
              </a:extLst>
            </p:cNvPr>
            <p:cNvSpPr/>
            <p:nvPr/>
          </p:nvSpPr>
          <p:spPr>
            <a:xfrm>
              <a:off x="8074786" y="3455013"/>
              <a:ext cx="626585" cy="736321"/>
            </a:xfrm>
            <a:custGeom>
              <a:avLst/>
              <a:gdLst/>
              <a:ahLst/>
              <a:cxnLst/>
              <a:rect l="l" t="t" r="r" b="b"/>
              <a:pathLst>
                <a:path w="19802" h="23270" extrusionOk="0">
                  <a:moveTo>
                    <a:pt x="14869" y="1"/>
                  </a:moveTo>
                  <a:cubicBezTo>
                    <a:pt x="14863" y="594"/>
                    <a:pt x="14772" y="2388"/>
                    <a:pt x="13857" y="3634"/>
                  </a:cubicBezTo>
                  <a:cubicBezTo>
                    <a:pt x="12751" y="5145"/>
                    <a:pt x="10526" y="7014"/>
                    <a:pt x="7173" y="10231"/>
                  </a:cubicBezTo>
                  <a:cubicBezTo>
                    <a:pt x="3819" y="13447"/>
                    <a:pt x="1188" y="16944"/>
                    <a:pt x="648" y="18061"/>
                  </a:cubicBezTo>
                  <a:cubicBezTo>
                    <a:pt x="108" y="19177"/>
                    <a:pt x="0" y="23269"/>
                    <a:pt x="0" y="23269"/>
                  </a:cubicBezTo>
                  <a:cubicBezTo>
                    <a:pt x="0" y="23269"/>
                    <a:pt x="404" y="20981"/>
                    <a:pt x="3091" y="19790"/>
                  </a:cubicBezTo>
                  <a:cubicBezTo>
                    <a:pt x="5778" y="18598"/>
                    <a:pt x="16136" y="14188"/>
                    <a:pt x="16307" y="13701"/>
                  </a:cubicBezTo>
                  <a:cubicBezTo>
                    <a:pt x="16478" y="13215"/>
                    <a:pt x="16086" y="10986"/>
                    <a:pt x="15921" y="9781"/>
                  </a:cubicBezTo>
                  <a:cubicBezTo>
                    <a:pt x="15756" y="8574"/>
                    <a:pt x="15910" y="8195"/>
                    <a:pt x="16471" y="8002"/>
                  </a:cubicBezTo>
                  <a:cubicBezTo>
                    <a:pt x="16533" y="7980"/>
                    <a:pt x="16608" y="7971"/>
                    <a:pt x="16694" y="7971"/>
                  </a:cubicBezTo>
                  <a:cubicBezTo>
                    <a:pt x="17382" y="7971"/>
                    <a:pt x="18732" y="8595"/>
                    <a:pt x="19214" y="8759"/>
                  </a:cubicBezTo>
                  <a:cubicBezTo>
                    <a:pt x="19370" y="8811"/>
                    <a:pt x="19490" y="8845"/>
                    <a:pt x="19577" y="8845"/>
                  </a:cubicBezTo>
                  <a:cubicBezTo>
                    <a:pt x="19793" y="8845"/>
                    <a:pt x="19801" y="8635"/>
                    <a:pt x="19629" y="7973"/>
                  </a:cubicBezTo>
                  <a:cubicBezTo>
                    <a:pt x="19388" y="7044"/>
                    <a:pt x="17779" y="1946"/>
                    <a:pt x="17210" y="982"/>
                  </a:cubicBezTo>
                  <a:cubicBezTo>
                    <a:pt x="16889" y="431"/>
                    <a:pt x="16058" y="193"/>
                    <a:pt x="14869" y="1"/>
                  </a:cubicBezTo>
                  <a:close/>
                </a:path>
              </a:pathLst>
            </a:custGeom>
            <a:solidFill>
              <a:srgbClr val="274590">
                <a:alpha val="1488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3205" name="Google Shape;2219;p39">
              <a:extLst>
                <a:ext uri="{FF2B5EF4-FFF2-40B4-BE49-F238E27FC236}">
                  <a16:creationId xmlns:a16="http://schemas.microsoft.com/office/drawing/2014/main" id="{01EE8543-8AC1-CE78-588B-70AEB5CF7CF1}"/>
                </a:ext>
              </a:extLst>
            </p:cNvPr>
            <p:cNvSpPr/>
            <p:nvPr/>
          </p:nvSpPr>
          <p:spPr>
            <a:xfrm>
              <a:off x="8065578" y="3931029"/>
              <a:ext cx="100845" cy="217004"/>
            </a:xfrm>
            <a:custGeom>
              <a:avLst/>
              <a:gdLst/>
              <a:ahLst/>
              <a:cxnLst/>
              <a:rect l="l" t="t" r="r" b="b"/>
              <a:pathLst>
                <a:path w="3187" h="6858" extrusionOk="0">
                  <a:moveTo>
                    <a:pt x="3187" y="0"/>
                  </a:moveTo>
                  <a:cubicBezTo>
                    <a:pt x="3186" y="1"/>
                    <a:pt x="884" y="2138"/>
                    <a:pt x="443" y="3764"/>
                  </a:cubicBezTo>
                  <a:cubicBezTo>
                    <a:pt x="1" y="5389"/>
                    <a:pt x="354" y="6858"/>
                    <a:pt x="354" y="6858"/>
                  </a:cubicBezTo>
                  <a:cubicBezTo>
                    <a:pt x="354" y="6858"/>
                    <a:pt x="352" y="4574"/>
                    <a:pt x="907" y="3574"/>
                  </a:cubicBezTo>
                  <a:cubicBezTo>
                    <a:pt x="1643" y="2248"/>
                    <a:pt x="1740" y="1994"/>
                    <a:pt x="3187" y="0"/>
                  </a:cubicBezTo>
                  <a:close/>
                </a:path>
              </a:pathLst>
            </a:custGeom>
            <a:solidFill>
              <a:srgbClr val="274590">
                <a:alpha val="1488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3206" name="Google Shape;2220;p39">
              <a:extLst>
                <a:ext uri="{FF2B5EF4-FFF2-40B4-BE49-F238E27FC236}">
                  <a16:creationId xmlns:a16="http://schemas.microsoft.com/office/drawing/2014/main" id="{6814C220-3674-5EEB-430F-710CAEEB468A}"/>
                </a:ext>
              </a:extLst>
            </p:cNvPr>
            <p:cNvSpPr/>
            <p:nvPr/>
          </p:nvSpPr>
          <p:spPr>
            <a:xfrm>
              <a:off x="7931386" y="4140844"/>
              <a:ext cx="198620" cy="1387429"/>
            </a:xfrm>
            <a:custGeom>
              <a:avLst/>
              <a:gdLst/>
              <a:ahLst/>
              <a:cxnLst/>
              <a:rect l="l" t="t" r="r" b="b"/>
              <a:pathLst>
                <a:path w="6277" h="43847" extrusionOk="0">
                  <a:moveTo>
                    <a:pt x="4243" y="1"/>
                  </a:moveTo>
                  <a:cubicBezTo>
                    <a:pt x="4185" y="1"/>
                    <a:pt x="4139" y="89"/>
                    <a:pt x="4123" y="333"/>
                  </a:cubicBezTo>
                  <a:cubicBezTo>
                    <a:pt x="4063" y="1206"/>
                    <a:pt x="5768" y="7498"/>
                    <a:pt x="5762" y="8203"/>
                  </a:cubicBezTo>
                  <a:cubicBezTo>
                    <a:pt x="5757" y="8908"/>
                    <a:pt x="4381" y="14406"/>
                    <a:pt x="2926" y="21065"/>
                  </a:cubicBezTo>
                  <a:cubicBezTo>
                    <a:pt x="1470" y="27724"/>
                    <a:pt x="0" y="43361"/>
                    <a:pt x="0" y="43361"/>
                  </a:cubicBezTo>
                  <a:lnTo>
                    <a:pt x="1299" y="43847"/>
                  </a:lnTo>
                  <a:cubicBezTo>
                    <a:pt x="1299" y="43847"/>
                    <a:pt x="1794" y="35792"/>
                    <a:pt x="3185" y="25883"/>
                  </a:cubicBezTo>
                  <a:cubicBezTo>
                    <a:pt x="4576" y="15973"/>
                    <a:pt x="6265" y="9092"/>
                    <a:pt x="6271" y="8041"/>
                  </a:cubicBezTo>
                  <a:cubicBezTo>
                    <a:pt x="6277" y="6990"/>
                    <a:pt x="4966" y="2788"/>
                    <a:pt x="4619" y="581"/>
                  </a:cubicBezTo>
                  <a:cubicBezTo>
                    <a:pt x="4619" y="581"/>
                    <a:pt x="4392" y="1"/>
                    <a:pt x="4243" y="1"/>
                  </a:cubicBezTo>
                  <a:close/>
                </a:path>
              </a:pathLst>
            </a:custGeom>
            <a:solidFill>
              <a:srgbClr val="274590">
                <a:alpha val="1488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3207" name="Google Shape;2221;p39">
              <a:extLst>
                <a:ext uri="{FF2B5EF4-FFF2-40B4-BE49-F238E27FC236}">
                  <a16:creationId xmlns:a16="http://schemas.microsoft.com/office/drawing/2014/main" id="{485F3B12-4298-7D16-5A8A-E959A3905AB4}"/>
                </a:ext>
              </a:extLst>
            </p:cNvPr>
            <p:cNvSpPr/>
            <p:nvPr/>
          </p:nvSpPr>
          <p:spPr>
            <a:xfrm>
              <a:off x="7965685" y="4433434"/>
              <a:ext cx="344239" cy="64013"/>
            </a:xfrm>
            <a:custGeom>
              <a:avLst/>
              <a:gdLst/>
              <a:ahLst/>
              <a:cxnLst/>
              <a:rect l="l" t="t" r="r" b="b"/>
              <a:pathLst>
                <a:path w="10879" h="2023" extrusionOk="0">
                  <a:moveTo>
                    <a:pt x="4461" y="1"/>
                  </a:moveTo>
                  <a:cubicBezTo>
                    <a:pt x="4436" y="1"/>
                    <a:pt x="4412" y="1"/>
                    <a:pt x="4389" y="2"/>
                  </a:cubicBezTo>
                  <a:cubicBezTo>
                    <a:pt x="2754" y="63"/>
                    <a:pt x="1" y="578"/>
                    <a:pt x="1" y="578"/>
                  </a:cubicBezTo>
                  <a:cubicBezTo>
                    <a:pt x="1" y="578"/>
                    <a:pt x="4861" y="814"/>
                    <a:pt x="6404" y="1077"/>
                  </a:cubicBezTo>
                  <a:cubicBezTo>
                    <a:pt x="7946" y="1339"/>
                    <a:pt x="10879" y="2022"/>
                    <a:pt x="10879" y="2022"/>
                  </a:cubicBezTo>
                  <a:cubicBezTo>
                    <a:pt x="10879" y="2022"/>
                    <a:pt x="6162" y="1"/>
                    <a:pt x="4461" y="1"/>
                  </a:cubicBezTo>
                  <a:close/>
                </a:path>
              </a:pathLst>
            </a:custGeom>
            <a:solidFill>
              <a:srgbClr val="274590">
                <a:alpha val="1488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3208" name="Google Shape;2222;p39">
              <a:extLst>
                <a:ext uri="{FF2B5EF4-FFF2-40B4-BE49-F238E27FC236}">
                  <a16:creationId xmlns:a16="http://schemas.microsoft.com/office/drawing/2014/main" id="{D19687EE-877E-E173-B267-AC46E1E1F112}"/>
                </a:ext>
              </a:extLst>
            </p:cNvPr>
            <p:cNvSpPr/>
            <p:nvPr/>
          </p:nvSpPr>
          <p:spPr>
            <a:xfrm>
              <a:off x="8652340" y="3615404"/>
              <a:ext cx="66639" cy="123975"/>
            </a:xfrm>
            <a:custGeom>
              <a:avLst/>
              <a:gdLst/>
              <a:ahLst/>
              <a:cxnLst/>
              <a:rect l="l" t="t" r="r" b="b"/>
              <a:pathLst>
                <a:path w="2106" h="3918" extrusionOk="0">
                  <a:moveTo>
                    <a:pt x="517" y="1"/>
                  </a:moveTo>
                  <a:cubicBezTo>
                    <a:pt x="517" y="2"/>
                    <a:pt x="1161" y="2446"/>
                    <a:pt x="1331" y="2929"/>
                  </a:cubicBezTo>
                  <a:cubicBezTo>
                    <a:pt x="1474" y="3332"/>
                    <a:pt x="1377" y="3610"/>
                    <a:pt x="1133" y="3610"/>
                  </a:cubicBezTo>
                  <a:cubicBezTo>
                    <a:pt x="1085" y="3610"/>
                    <a:pt x="1031" y="3599"/>
                    <a:pt x="971" y="3576"/>
                  </a:cubicBezTo>
                  <a:cubicBezTo>
                    <a:pt x="614" y="3436"/>
                    <a:pt x="1" y="3291"/>
                    <a:pt x="1" y="3291"/>
                  </a:cubicBezTo>
                  <a:lnTo>
                    <a:pt x="1" y="3291"/>
                  </a:lnTo>
                  <a:cubicBezTo>
                    <a:pt x="1" y="3291"/>
                    <a:pt x="965" y="3918"/>
                    <a:pt x="1535" y="3918"/>
                  </a:cubicBezTo>
                  <a:cubicBezTo>
                    <a:pt x="2106" y="3918"/>
                    <a:pt x="1921" y="3345"/>
                    <a:pt x="1638" y="2734"/>
                  </a:cubicBezTo>
                  <a:cubicBezTo>
                    <a:pt x="1354" y="2125"/>
                    <a:pt x="517" y="2"/>
                    <a:pt x="517" y="1"/>
                  </a:cubicBezTo>
                  <a:close/>
                </a:path>
              </a:pathLst>
            </a:custGeom>
            <a:solidFill>
              <a:srgbClr val="274590">
                <a:alpha val="1488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3209" name="Google Shape;2223;p39">
              <a:extLst>
                <a:ext uri="{FF2B5EF4-FFF2-40B4-BE49-F238E27FC236}">
                  <a16:creationId xmlns:a16="http://schemas.microsoft.com/office/drawing/2014/main" id="{7EBB1537-1F28-479E-771B-FF57A3FC6615}"/>
                </a:ext>
              </a:extLst>
            </p:cNvPr>
            <p:cNvSpPr/>
            <p:nvPr/>
          </p:nvSpPr>
          <p:spPr>
            <a:xfrm>
              <a:off x="8589500" y="3994850"/>
              <a:ext cx="118438" cy="242287"/>
            </a:xfrm>
            <a:custGeom>
              <a:avLst/>
              <a:gdLst/>
              <a:ahLst/>
              <a:cxnLst/>
              <a:rect l="l" t="t" r="r" b="b"/>
              <a:pathLst>
                <a:path w="3743" h="7657" extrusionOk="0">
                  <a:moveTo>
                    <a:pt x="304" y="0"/>
                  </a:moveTo>
                  <a:cubicBezTo>
                    <a:pt x="120" y="0"/>
                    <a:pt x="1" y="58"/>
                    <a:pt x="1" y="58"/>
                  </a:cubicBezTo>
                  <a:cubicBezTo>
                    <a:pt x="1" y="58"/>
                    <a:pt x="1132" y="630"/>
                    <a:pt x="1608" y="1595"/>
                  </a:cubicBezTo>
                  <a:cubicBezTo>
                    <a:pt x="2084" y="2559"/>
                    <a:pt x="3742" y="7656"/>
                    <a:pt x="3742" y="7656"/>
                  </a:cubicBezTo>
                  <a:cubicBezTo>
                    <a:pt x="3742" y="7656"/>
                    <a:pt x="2624" y="3246"/>
                    <a:pt x="2233" y="2346"/>
                  </a:cubicBezTo>
                  <a:cubicBezTo>
                    <a:pt x="1841" y="1445"/>
                    <a:pt x="1653" y="994"/>
                    <a:pt x="1100" y="395"/>
                  </a:cubicBezTo>
                  <a:cubicBezTo>
                    <a:pt x="806" y="75"/>
                    <a:pt x="513" y="0"/>
                    <a:pt x="304" y="0"/>
                  </a:cubicBezTo>
                  <a:close/>
                </a:path>
              </a:pathLst>
            </a:custGeom>
            <a:solidFill>
              <a:srgbClr val="274590">
                <a:alpha val="1488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3210" name="Google Shape;2224;p39">
              <a:extLst>
                <a:ext uri="{FF2B5EF4-FFF2-40B4-BE49-F238E27FC236}">
                  <a16:creationId xmlns:a16="http://schemas.microsoft.com/office/drawing/2014/main" id="{28E90487-DE85-BFCC-9E11-3D7BC7C47FD1}"/>
                </a:ext>
              </a:extLst>
            </p:cNvPr>
            <p:cNvSpPr/>
            <p:nvPr/>
          </p:nvSpPr>
          <p:spPr>
            <a:xfrm>
              <a:off x="8534253" y="4079428"/>
              <a:ext cx="143847" cy="90181"/>
            </a:xfrm>
            <a:custGeom>
              <a:avLst/>
              <a:gdLst/>
              <a:ahLst/>
              <a:cxnLst/>
              <a:rect l="l" t="t" r="r" b="b"/>
              <a:pathLst>
                <a:path w="4546" h="2850" extrusionOk="0">
                  <a:moveTo>
                    <a:pt x="0" y="0"/>
                  </a:moveTo>
                  <a:lnTo>
                    <a:pt x="0" y="0"/>
                  </a:lnTo>
                  <a:cubicBezTo>
                    <a:pt x="0" y="0"/>
                    <a:pt x="2016" y="1352"/>
                    <a:pt x="3030" y="2007"/>
                  </a:cubicBezTo>
                  <a:cubicBezTo>
                    <a:pt x="4044" y="2662"/>
                    <a:pt x="4546" y="2850"/>
                    <a:pt x="4546" y="2850"/>
                  </a:cubicBezTo>
                  <a:cubicBezTo>
                    <a:pt x="3333" y="1413"/>
                    <a:pt x="1" y="0"/>
                    <a:pt x="0" y="0"/>
                  </a:cubicBezTo>
                  <a:close/>
                </a:path>
              </a:pathLst>
            </a:custGeom>
            <a:solidFill>
              <a:srgbClr val="274590">
                <a:alpha val="1488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3211" name="Google Shape;2225;p39">
              <a:extLst>
                <a:ext uri="{FF2B5EF4-FFF2-40B4-BE49-F238E27FC236}">
                  <a16:creationId xmlns:a16="http://schemas.microsoft.com/office/drawing/2014/main" id="{22E3DA18-224A-0710-11B9-79B76B7134B9}"/>
                </a:ext>
              </a:extLst>
            </p:cNvPr>
            <p:cNvSpPr/>
            <p:nvPr/>
          </p:nvSpPr>
          <p:spPr>
            <a:xfrm>
              <a:off x="7995650" y="4439636"/>
              <a:ext cx="295319" cy="58349"/>
            </a:xfrm>
            <a:custGeom>
              <a:avLst/>
              <a:gdLst/>
              <a:ahLst/>
              <a:cxnLst/>
              <a:rect l="l" t="t" r="r" b="b"/>
              <a:pathLst>
                <a:path w="9333" h="1844" extrusionOk="0">
                  <a:moveTo>
                    <a:pt x="3547" y="1"/>
                  </a:moveTo>
                  <a:cubicBezTo>
                    <a:pt x="849" y="1"/>
                    <a:pt x="1" y="509"/>
                    <a:pt x="1" y="509"/>
                  </a:cubicBezTo>
                  <a:cubicBezTo>
                    <a:pt x="955" y="420"/>
                    <a:pt x="1698" y="386"/>
                    <a:pt x="2318" y="386"/>
                  </a:cubicBezTo>
                  <a:cubicBezTo>
                    <a:pt x="3521" y="386"/>
                    <a:pt x="4266" y="513"/>
                    <a:pt x="5213" y="607"/>
                  </a:cubicBezTo>
                  <a:cubicBezTo>
                    <a:pt x="6648" y="748"/>
                    <a:pt x="9332" y="1844"/>
                    <a:pt x="9332" y="1844"/>
                  </a:cubicBezTo>
                  <a:cubicBezTo>
                    <a:pt x="9332" y="1844"/>
                    <a:pt x="6333" y="7"/>
                    <a:pt x="3596" y="1"/>
                  </a:cubicBezTo>
                  <a:cubicBezTo>
                    <a:pt x="3580" y="1"/>
                    <a:pt x="3563" y="1"/>
                    <a:pt x="3547" y="1"/>
                  </a:cubicBezTo>
                  <a:close/>
                </a:path>
              </a:pathLst>
            </a:custGeom>
            <a:solidFill>
              <a:srgbClr val="274590">
                <a:alpha val="1488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3212" name="Google Shape;2226;p39">
              <a:extLst>
                <a:ext uri="{FF2B5EF4-FFF2-40B4-BE49-F238E27FC236}">
                  <a16:creationId xmlns:a16="http://schemas.microsoft.com/office/drawing/2014/main" id="{102FABC2-2958-5740-4FCC-F7F4430851EA}"/>
                </a:ext>
              </a:extLst>
            </p:cNvPr>
            <p:cNvSpPr/>
            <p:nvPr/>
          </p:nvSpPr>
          <p:spPr>
            <a:xfrm>
              <a:off x="7988056" y="4661191"/>
              <a:ext cx="514380" cy="832831"/>
            </a:xfrm>
            <a:custGeom>
              <a:avLst/>
              <a:gdLst/>
              <a:ahLst/>
              <a:cxnLst/>
              <a:rect l="l" t="t" r="r" b="b"/>
              <a:pathLst>
                <a:path w="16256" h="26320" extrusionOk="0">
                  <a:moveTo>
                    <a:pt x="6335" y="0"/>
                  </a:moveTo>
                  <a:lnTo>
                    <a:pt x="2006" y="907"/>
                  </a:lnTo>
                  <a:lnTo>
                    <a:pt x="3499" y="12690"/>
                  </a:lnTo>
                  <a:cubicBezTo>
                    <a:pt x="1131" y="14447"/>
                    <a:pt x="0" y="17421"/>
                    <a:pt x="604" y="20307"/>
                  </a:cubicBezTo>
                  <a:cubicBezTo>
                    <a:pt x="1350" y="23872"/>
                    <a:pt x="4494" y="26320"/>
                    <a:pt x="7997" y="26320"/>
                  </a:cubicBezTo>
                  <a:cubicBezTo>
                    <a:pt x="8509" y="26320"/>
                    <a:pt x="9029" y="26267"/>
                    <a:pt x="9551" y="26158"/>
                  </a:cubicBezTo>
                  <a:cubicBezTo>
                    <a:pt x="13637" y="25303"/>
                    <a:pt x="16255" y="21296"/>
                    <a:pt x="15400" y="17210"/>
                  </a:cubicBezTo>
                  <a:cubicBezTo>
                    <a:pt x="14796" y="14323"/>
                    <a:pt x="12568" y="12052"/>
                    <a:pt x="9694" y="11391"/>
                  </a:cubicBezTo>
                  <a:lnTo>
                    <a:pt x="6335"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3213" name="Google Shape;2227;p39">
              <a:extLst>
                <a:ext uri="{FF2B5EF4-FFF2-40B4-BE49-F238E27FC236}">
                  <a16:creationId xmlns:a16="http://schemas.microsoft.com/office/drawing/2014/main" id="{DF842868-3E07-7E19-0BEF-9B81BCBFFC44}"/>
                </a:ext>
              </a:extLst>
            </p:cNvPr>
            <p:cNvSpPr/>
            <p:nvPr/>
          </p:nvSpPr>
          <p:spPr>
            <a:xfrm>
              <a:off x="8015173" y="4681156"/>
              <a:ext cx="455272" cy="795524"/>
            </a:xfrm>
            <a:custGeom>
              <a:avLst/>
              <a:gdLst/>
              <a:ahLst/>
              <a:cxnLst/>
              <a:rect l="l" t="t" r="r" b="b"/>
              <a:pathLst>
                <a:path w="14388" h="25141" extrusionOk="0">
                  <a:moveTo>
                    <a:pt x="5100" y="1"/>
                  </a:moveTo>
                  <a:lnTo>
                    <a:pt x="1743" y="702"/>
                  </a:lnTo>
                  <a:lnTo>
                    <a:pt x="3175" y="11990"/>
                  </a:lnTo>
                  <a:cubicBezTo>
                    <a:pt x="3201" y="12183"/>
                    <a:pt x="3120" y="12375"/>
                    <a:pt x="2965" y="12492"/>
                  </a:cubicBezTo>
                  <a:cubicBezTo>
                    <a:pt x="1895" y="13286"/>
                    <a:pt x="1055" y="14390"/>
                    <a:pt x="580" y="15635"/>
                  </a:cubicBezTo>
                  <a:cubicBezTo>
                    <a:pt x="106" y="16880"/>
                    <a:pt x="1" y="18263"/>
                    <a:pt x="273" y="19566"/>
                  </a:cubicBezTo>
                  <a:cubicBezTo>
                    <a:pt x="650" y="21365"/>
                    <a:pt x="1765" y="22998"/>
                    <a:pt x="3303" y="24004"/>
                  </a:cubicBezTo>
                  <a:cubicBezTo>
                    <a:pt x="4443" y="24748"/>
                    <a:pt x="5805" y="25141"/>
                    <a:pt x="7166" y="25141"/>
                  </a:cubicBezTo>
                  <a:cubicBezTo>
                    <a:pt x="7641" y="25141"/>
                    <a:pt x="8117" y="25093"/>
                    <a:pt x="8583" y="24995"/>
                  </a:cubicBezTo>
                  <a:cubicBezTo>
                    <a:pt x="10380" y="24618"/>
                    <a:pt x="12014" y="23507"/>
                    <a:pt x="13019" y="21969"/>
                  </a:cubicBezTo>
                  <a:cubicBezTo>
                    <a:pt x="14025" y="20432"/>
                    <a:pt x="14387" y="18489"/>
                    <a:pt x="14011" y="16690"/>
                  </a:cubicBezTo>
                  <a:cubicBezTo>
                    <a:pt x="13739" y="15387"/>
                    <a:pt x="13086" y="14164"/>
                    <a:pt x="12153" y="13213"/>
                  </a:cubicBezTo>
                  <a:cubicBezTo>
                    <a:pt x="11220" y="12261"/>
                    <a:pt x="10012" y="11583"/>
                    <a:pt x="8713" y="11284"/>
                  </a:cubicBezTo>
                  <a:cubicBezTo>
                    <a:pt x="8523" y="11240"/>
                    <a:pt x="8373" y="11096"/>
                    <a:pt x="8319" y="10910"/>
                  </a:cubicBezTo>
                  <a:lnTo>
                    <a:pt x="5100" y="1"/>
                  </a:lnTo>
                  <a:close/>
                </a:path>
              </a:pathLst>
            </a:custGeom>
            <a:solidFill>
              <a:srgbClr val="BFE1F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3214" name="Google Shape;2228;p39">
              <a:extLst>
                <a:ext uri="{FF2B5EF4-FFF2-40B4-BE49-F238E27FC236}">
                  <a16:creationId xmlns:a16="http://schemas.microsoft.com/office/drawing/2014/main" id="{924F384F-1675-C0AD-C26E-5B0CA81E0C93}"/>
                </a:ext>
              </a:extLst>
            </p:cNvPr>
            <p:cNvSpPr/>
            <p:nvPr/>
          </p:nvSpPr>
          <p:spPr>
            <a:xfrm>
              <a:off x="8109117" y="4681061"/>
              <a:ext cx="354080" cy="570388"/>
            </a:xfrm>
            <a:custGeom>
              <a:avLst/>
              <a:gdLst/>
              <a:ahLst/>
              <a:cxnLst/>
              <a:rect l="l" t="t" r="r" b="b"/>
              <a:pathLst>
                <a:path w="11190" h="18026" extrusionOk="0">
                  <a:moveTo>
                    <a:pt x="2132" y="1"/>
                  </a:moveTo>
                  <a:lnTo>
                    <a:pt x="88" y="430"/>
                  </a:lnTo>
                  <a:cubicBezTo>
                    <a:pt x="56" y="516"/>
                    <a:pt x="36" y="569"/>
                    <a:pt x="36" y="569"/>
                  </a:cubicBezTo>
                  <a:lnTo>
                    <a:pt x="1506" y="9381"/>
                  </a:lnTo>
                  <a:lnTo>
                    <a:pt x="1" y="10371"/>
                  </a:lnTo>
                  <a:lnTo>
                    <a:pt x="168" y="11692"/>
                  </a:lnTo>
                  <a:cubicBezTo>
                    <a:pt x="865" y="11427"/>
                    <a:pt x="1856" y="11067"/>
                    <a:pt x="2426" y="10943"/>
                  </a:cubicBezTo>
                  <a:cubicBezTo>
                    <a:pt x="2567" y="10912"/>
                    <a:pt x="2700" y="10899"/>
                    <a:pt x="2825" y="10899"/>
                  </a:cubicBezTo>
                  <a:cubicBezTo>
                    <a:pt x="3532" y="10899"/>
                    <a:pt x="3967" y="11318"/>
                    <a:pt x="3967" y="11318"/>
                  </a:cubicBezTo>
                  <a:lnTo>
                    <a:pt x="4056" y="12179"/>
                  </a:lnTo>
                  <a:cubicBezTo>
                    <a:pt x="4056" y="12179"/>
                    <a:pt x="4963" y="12383"/>
                    <a:pt x="5762" y="13867"/>
                  </a:cubicBezTo>
                  <a:cubicBezTo>
                    <a:pt x="6560" y="15352"/>
                    <a:pt x="6559" y="17378"/>
                    <a:pt x="6559" y="17378"/>
                  </a:cubicBezTo>
                  <a:lnTo>
                    <a:pt x="11190" y="18026"/>
                  </a:lnTo>
                  <a:cubicBezTo>
                    <a:pt x="11185" y="17579"/>
                    <a:pt x="11137" y="17133"/>
                    <a:pt x="11045" y="16695"/>
                  </a:cubicBezTo>
                  <a:cubicBezTo>
                    <a:pt x="10772" y="15391"/>
                    <a:pt x="10121" y="14167"/>
                    <a:pt x="9187" y="13216"/>
                  </a:cubicBezTo>
                  <a:cubicBezTo>
                    <a:pt x="8254" y="12264"/>
                    <a:pt x="7045" y="11586"/>
                    <a:pt x="5745" y="11287"/>
                  </a:cubicBezTo>
                  <a:cubicBezTo>
                    <a:pt x="5556" y="11243"/>
                    <a:pt x="5405" y="11098"/>
                    <a:pt x="5352" y="10912"/>
                  </a:cubicBezTo>
                  <a:lnTo>
                    <a:pt x="2132" y="1"/>
                  </a:lnTo>
                  <a:close/>
                </a:path>
              </a:pathLst>
            </a:custGeom>
            <a:solidFill>
              <a:srgbClr val="AACDE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3215" name="Google Shape;2229;p39">
              <a:extLst>
                <a:ext uri="{FF2B5EF4-FFF2-40B4-BE49-F238E27FC236}">
                  <a16:creationId xmlns:a16="http://schemas.microsoft.com/office/drawing/2014/main" id="{E834F200-AEEF-90C9-6026-506D500207CE}"/>
                </a:ext>
              </a:extLst>
            </p:cNvPr>
            <p:cNvSpPr/>
            <p:nvPr/>
          </p:nvSpPr>
          <p:spPr>
            <a:xfrm>
              <a:off x="8015742" y="5183783"/>
              <a:ext cx="454734" cy="292883"/>
            </a:xfrm>
            <a:custGeom>
              <a:avLst/>
              <a:gdLst/>
              <a:ahLst/>
              <a:cxnLst/>
              <a:rect l="l" t="t" r="r" b="b"/>
              <a:pathLst>
                <a:path w="14371" h="9256" extrusionOk="0">
                  <a:moveTo>
                    <a:pt x="472" y="1"/>
                  </a:moveTo>
                  <a:cubicBezTo>
                    <a:pt x="77" y="1179"/>
                    <a:pt x="0" y="2464"/>
                    <a:pt x="255" y="3681"/>
                  </a:cubicBezTo>
                  <a:cubicBezTo>
                    <a:pt x="632" y="5480"/>
                    <a:pt x="1747" y="7113"/>
                    <a:pt x="3286" y="8118"/>
                  </a:cubicBezTo>
                  <a:cubicBezTo>
                    <a:pt x="4425" y="8863"/>
                    <a:pt x="5786" y="9255"/>
                    <a:pt x="7146" y="9255"/>
                  </a:cubicBezTo>
                  <a:cubicBezTo>
                    <a:pt x="7622" y="9255"/>
                    <a:pt x="8098" y="9207"/>
                    <a:pt x="8565" y="9109"/>
                  </a:cubicBezTo>
                  <a:cubicBezTo>
                    <a:pt x="10362" y="8732"/>
                    <a:pt x="11997" y="7620"/>
                    <a:pt x="13003" y="6082"/>
                  </a:cubicBezTo>
                  <a:cubicBezTo>
                    <a:pt x="14009" y="4545"/>
                    <a:pt x="14370" y="2603"/>
                    <a:pt x="13995" y="804"/>
                  </a:cubicBezTo>
                  <a:cubicBezTo>
                    <a:pt x="13938" y="533"/>
                    <a:pt x="13864" y="264"/>
                    <a:pt x="13774" y="1"/>
                  </a:cubicBezTo>
                  <a:close/>
                </a:path>
              </a:pathLst>
            </a:custGeom>
            <a:solidFill>
              <a:srgbClr val="FEBF7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3216" name="Google Shape;2230;p39">
              <a:extLst>
                <a:ext uri="{FF2B5EF4-FFF2-40B4-BE49-F238E27FC236}">
                  <a16:creationId xmlns:a16="http://schemas.microsoft.com/office/drawing/2014/main" id="{56D9D7BA-289B-B358-6E92-2AB81A527887}"/>
                </a:ext>
              </a:extLst>
            </p:cNvPr>
            <p:cNvSpPr/>
            <p:nvPr/>
          </p:nvSpPr>
          <p:spPr>
            <a:xfrm>
              <a:off x="8040834" y="4618601"/>
              <a:ext cx="143246" cy="86732"/>
            </a:xfrm>
            <a:custGeom>
              <a:avLst/>
              <a:gdLst/>
              <a:ahLst/>
              <a:cxnLst/>
              <a:rect l="l" t="t" r="r" b="b"/>
              <a:pathLst>
                <a:path w="4527" h="2741" extrusionOk="0">
                  <a:moveTo>
                    <a:pt x="3777" y="1"/>
                  </a:moveTo>
                  <a:cubicBezTo>
                    <a:pt x="3745" y="1"/>
                    <a:pt x="3713" y="4"/>
                    <a:pt x="3680" y="11"/>
                  </a:cubicBezTo>
                  <a:lnTo>
                    <a:pt x="421" y="693"/>
                  </a:lnTo>
                  <a:cubicBezTo>
                    <a:pt x="165" y="746"/>
                    <a:pt x="1" y="998"/>
                    <a:pt x="54" y="1253"/>
                  </a:cubicBezTo>
                  <a:lnTo>
                    <a:pt x="286" y="2364"/>
                  </a:lnTo>
                  <a:cubicBezTo>
                    <a:pt x="333" y="2588"/>
                    <a:pt x="530" y="2741"/>
                    <a:pt x="749" y="2741"/>
                  </a:cubicBezTo>
                  <a:cubicBezTo>
                    <a:pt x="781" y="2741"/>
                    <a:pt x="814" y="2738"/>
                    <a:pt x="847" y="2731"/>
                  </a:cubicBezTo>
                  <a:lnTo>
                    <a:pt x="4107" y="2048"/>
                  </a:lnTo>
                  <a:cubicBezTo>
                    <a:pt x="4363" y="1995"/>
                    <a:pt x="4527" y="1744"/>
                    <a:pt x="4473" y="1487"/>
                  </a:cubicBezTo>
                  <a:lnTo>
                    <a:pt x="4241" y="378"/>
                  </a:lnTo>
                  <a:cubicBezTo>
                    <a:pt x="4193" y="154"/>
                    <a:pt x="3997" y="1"/>
                    <a:pt x="3777"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3217" name="Google Shape;2231;p39">
              <a:extLst>
                <a:ext uri="{FF2B5EF4-FFF2-40B4-BE49-F238E27FC236}">
                  <a16:creationId xmlns:a16="http://schemas.microsoft.com/office/drawing/2014/main" id="{0E3D9191-FF24-27A1-C03B-20F7B76C0927}"/>
                </a:ext>
              </a:extLst>
            </p:cNvPr>
            <p:cNvSpPr/>
            <p:nvPr/>
          </p:nvSpPr>
          <p:spPr>
            <a:xfrm>
              <a:off x="7998150" y="4693085"/>
              <a:ext cx="275764" cy="104705"/>
            </a:xfrm>
            <a:custGeom>
              <a:avLst/>
              <a:gdLst/>
              <a:ahLst/>
              <a:cxnLst/>
              <a:rect l="l" t="t" r="r" b="b"/>
              <a:pathLst>
                <a:path w="8715" h="3309" extrusionOk="0">
                  <a:moveTo>
                    <a:pt x="6181" y="0"/>
                  </a:moveTo>
                  <a:cubicBezTo>
                    <a:pt x="5701" y="0"/>
                    <a:pt x="5229" y="56"/>
                    <a:pt x="4767" y="181"/>
                  </a:cubicBezTo>
                  <a:cubicBezTo>
                    <a:pt x="3667" y="475"/>
                    <a:pt x="2185" y="1031"/>
                    <a:pt x="1092" y="1152"/>
                  </a:cubicBezTo>
                  <a:cubicBezTo>
                    <a:pt x="1" y="1274"/>
                    <a:pt x="378" y="2716"/>
                    <a:pt x="1023" y="3074"/>
                  </a:cubicBezTo>
                  <a:cubicBezTo>
                    <a:pt x="1346" y="3253"/>
                    <a:pt x="2163" y="3309"/>
                    <a:pt x="2965" y="3309"/>
                  </a:cubicBezTo>
                  <a:cubicBezTo>
                    <a:pt x="3771" y="3309"/>
                    <a:pt x="4562" y="3252"/>
                    <a:pt x="4822" y="3207"/>
                  </a:cubicBezTo>
                  <a:cubicBezTo>
                    <a:pt x="5340" y="3115"/>
                    <a:pt x="6275" y="2792"/>
                    <a:pt x="7032" y="2481"/>
                  </a:cubicBezTo>
                  <a:cubicBezTo>
                    <a:pt x="7790" y="2170"/>
                    <a:pt x="8714" y="1553"/>
                    <a:pt x="8690" y="1176"/>
                  </a:cubicBezTo>
                  <a:cubicBezTo>
                    <a:pt x="8665" y="801"/>
                    <a:pt x="8454" y="346"/>
                    <a:pt x="8454" y="346"/>
                  </a:cubicBezTo>
                  <a:lnTo>
                    <a:pt x="8226" y="288"/>
                  </a:lnTo>
                  <a:cubicBezTo>
                    <a:pt x="7524" y="107"/>
                    <a:pt x="6844" y="0"/>
                    <a:pt x="6181" y="0"/>
                  </a:cubicBezTo>
                  <a:close/>
                </a:path>
              </a:pathLst>
            </a:custGeom>
            <a:solidFill>
              <a:srgbClr val="FDAEB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3218" name="Google Shape;2232;p39">
              <a:extLst>
                <a:ext uri="{FF2B5EF4-FFF2-40B4-BE49-F238E27FC236}">
                  <a16:creationId xmlns:a16="http://schemas.microsoft.com/office/drawing/2014/main" id="{2B8C1F11-9D8B-BC00-D3E2-62BDCAFE3367}"/>
                </a:ext>
              </a:extLst>
            </p:cNvPr>
            <p:cNvSpPr/>
            <p:nvPr/>
          </p:nvSpPr>
          <p:spPr>
            <a:xfrm>
              <a:off x="8080861" y="4703432"/>
              <a:ext cx="342846" cy="282093"/>
            </a:xfrm>
            <a:custGeom>
              <a:avLst/>
              <a:gdLst/>
              <a:ahLst/>
              <a:cxnLst/>
              <a:rect l="l" t="t" r="r" b="b"/>
              <a:pathLst>
                <a:path w="10835" h="8915" extrusionOk="0">
                  <a:moveTo>
                    <a:pt x="5816" y="0"/>
                  </a:moveTo>
                  <a:cubicBezTo>
                    <a:pt x="5304" y="0"/>
                    <a:pt x="4747" y="53"/>
                    <a:pt x="4150" y="191"/>
                  </a:cubicBezTo>
                  <a:cubicBezTo>
                    <a:pt x="2517" y="569"/>
                    <a:pt x="20" y="1674"/>
                    <a:pt x="10" y="2094"/>
                  </a:cubicBezTo>
                  <a:cubicBezTo>
                    <a:pt x="0" y="2514"/>
                    <a:pt x="2401" y="8704"/>
                    <a:pt x="3087" y="8894"/>
                  </a:cubicBezTo>
                  <a:cubicBezTo>
                    <a:pt x="3139" y="8908"/>
                    <a:pt x="3207" y="8915"/>
                    <a:pt x="3289" y="8915"/>
                  </a:cubicBezTo>
                  <a:cubicBezTo>
                    <a:pt x="4291" y="8915"/>
                    <a:pt x="7376" y="7921"/>
                    <a:pt x="8342" y="7817"/>
                  </a:cubicBezTo>
                  <a:cubicBezTo>
                    <a:pt x="9387" y="7706"/>
                    <a:pt x="9868" y="6600"/>
                    <a:pt x="10834" y="6156"/>
                  </a:cubicBezTo>
                  <a:cubicBezTo>
                    <a:pt x="10834" y="6156"/>
                    <a:pt x="8940" y="507"/>
                    <a:pt x="8032" y="293"/>
                  </a:cubicBezTo>
                  <a:cubicBezTo>
                    <a:pt x="7456" y="158"/>
                    <a:pt x="6705" y="0"/>
                    <a:pt x="5816" y="0"/>
                  </a:cubicBezTo>
                  <a:close/>
                </a:path>
              </a:pathLst>
            </a:custGeom>
            <a:solidFill>
              <a:srgbClr val="FDAEB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3219" name="Google Shape;2233;p39">
              <a:extLst>
                <a:ext uri="{FF2B5EF4-FFF2-40B4-BE49-F238E27FC236}">
                  <a16:creationId xmlns:a16="http://schemas.microsoft.com/office/drawing/2014/main" id="{A1734DD4-B21A-0A98-71CF-DB291CBCA86F}"/>
                </a:ext>
              </a:extLst>
            </p:cNvPr>
            <p:cNvSpPr/>
            <p:nvPr/>
          </p:nvSpPr>
          <p:spPr>
            <a:xfrm>
              <a:off x="7938220" y="4737921"/>
              <a:ext cx="211625" cy="164035"/>
            </a:xfrm>
            <a:custGeom>
              <a:avLst/>
              <a:gdLst/>
              <a:ahLst/>
              <a:cxnLst/>
              <a:rect l="l" t="t" r="r" b="b"/>
              <a:pathLst>
                <a:path w="6688" h="5184" extrusionOk="0">
                  <a:moveTo>
                    <a:pt x="6076" y="1"/>
                  </a:moveTo>
                  <a:cubicBezTo>
                    <a:pt x="2749" y="1437"/>
                    <a:pt x="1118" y="2784"/>
                    <a:pt x="559" y="3398"/>
                  </a:cubicBezTo>
                  <a:cubicBezTo>
                    <a:pt x="1" y="4013"/>
                    <a:pt x="348" y="4786"/>
                    <a:pt x="775" y="5064"/>
                  </a:cubicBezTo>
                  <a:cubicBezTo>
                    <a:pt x="903" y="5148"/>
                    <a:pt x="1022" y="5184"/>
                    <a:pt x="1138" y="5184"/>
                  </a:cubicBezTo>
                  <a:cubicBezTo>
                    <a:pt x="1406" y="5184"/>
                    <a:pt x="1657" y="4996"/>
                    <a:pt x="1979" y="4791"/>
                  </a:cubicBezTo>
                  <a:cubicBezTo>
                    <a:pt x="2439" y="4497"/>
                    <a:pt x="5364" y="2806"/>
                    <a:pt x="5902" y="2525"/>
                  </a:cubicBezTo>
                  <a:cubicBezTo>
                    <a:pt x="6439" y="2243"/>
                    <a:pt x="6688" y="2093"/>
                    <a:pt x="6511" y="1339"/>
                  </a:cubicBezTo>
                  <a:cubicBezTo>
                    <a:pt x="6334" y="584"/>
                    <a:pt x="6076" y="1"/>
                    <a:pt x="6076" y="1"/>
                  </a:cubicBezTo>
                  <a:close/>
                </a:path>
              </a:pathLst>
            </a:custGeom>
            <a:solidFill>
              <a:srgbClr val="FDAEB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3220" name="Google Shape;2234;p39">
              <a:extLst>
                <a:ext uri="{FF2B5EF4-FFF2-40B4-BE49-F238E27FC236}">
                  <a16:creationId xmlns:a16="http://schemas.microsoft.com/office/drawing/2014/main" id="{99496C50-EFA6-6F4B-DBB7-59030C4FF7E4}"/>
                </a:ext>
              </a:extLst>
            </p:cNvPr>
            <p:cNvSpPr/>
            <p:nvPr/>
          </p:nvSpPr>
          <p:spPr>
            <a:xfrm>
              <a:off x="7968438" y="4804464"/>
              <a:ext cx="185362" cy="154858"/>
            </a:xfrm>
            <a:custGeom>
              <a:avLst/>
              <a:gdLst/>
              <a:ahLst/>
              <a:cxnLst/>
              <a:rect l="l" t="t" r="r" b="b"/>
              <a:pathLst>
                <a:path w="5858" h="4894" extrusionOk="0">
                  <a:moveTo>
                    <a:pt x="5014" y="0"/>
                  </a:moveTo>
                  <a:cubicBezTo>
                    <a:pt x="3294" y="661"/>
                    <a:pt x="1694" y="1729"/>
                    <a:pt x="986" y="2383"/>
                  </a:cubicBezTo>
                  <a:cubicBezTo>
                    <a:pt x="278" y="3038"/>
                    <a:pt x="0" y="3519"/>
                    <a:pt x="173" y="4298"/>
                  </a:cubicBezTo>
                  <a:cubicBezTo>
                    <a:pt x="275" y="4755"/>
                    <a:pt x="625" y="4894"/>
                    <a:pt x="964" y="4894"/>
                  </a:cubicBezTo>
                  <a:cubicBezTo>
                    <a:pt x="1203" y="4894"/>
                    <a:pt x="1436" y="4825"/>
                    <a:pt x="1573" y="4750"/>
                  </a:cubicBezTo>
                  <a:cubicBezTo>
                    <a:pt x="1905" y="4568"/>
                    <a:pt x="3182" y="3414"/>
                    <a:pt x="4228" y="2834"/>
                  </a:cubicBezTo>
                  <a:cubicBezTo>
                    <a:pt x="5276" y="2255"/>
                    <a:pt x="5857" y="2364"/>
                    <a:pt x="5742" y="1731"/>
                  </a:cubicBezTo>
                  <a:cubicBezTo>
                    <a:pt x="5628" y="1098"/>
                    <a:pt x="5014" y="0"/>
                    <a:pt x="5014" y="0"/>
                  </a:cubicBezTo>
                  <a:close/>
                </a:path>
              </a:pathLst>
            </a:custGeom>
            <a:solidFill>
              <a:srgbClr val="FDAEB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3221" name="Google Shape;2235;p39">
              <a:extLst>
                <a:ext uri="{FF2B5EF4-FFF2-40B4-BE49-F238E27FC236}">
                  <a16:creationId xmlns:a16="http://schemas.microsoft.com/office/drawing/2014/main" id="{E3632DB2-E0BB-A061-4888-DD0D87ABF73B}"/>
                </a:ext>
              </a:extLst>
            </p:cNvPr>
            <p:cNvSpPr/>
            <p:nvPr/>
          </p:nvSpPr>
          <p:spPr>
            <a:xfrm>
              <a:off x="7990840" y="4852432"/>
              <a:ext cx="187007" cy="174129"/>
            </a:xfrm>
            <a:custGeom>
              <a:avLst/>
              <a:gdLst/>
              <a:ahLst/>
              <a:cxnLst/>
              <a:rect l="l" t="t" r="r" b="b"/>
              <a:pathLst>
                <a:path w="5910" h="5503" extrusionOk="0">
                  <a:moveTo>
                    <a:pt x="4713" y="0"/>
                  </a:moveTo>
                  <a:cubicBezTo>
                    <a:pt x="3380" y="620"/>
                    <a:pt x="1393" y="2171"/>
                    <a:pt x="697" y="2999"/>
                  </a:cubicBezTo>
                  <a:cubicBezTo>
                    <a:pt x="0" y="3828"/>
                    <a:pt x="137" y="4558"/>
                    <a:pt x="286" y="4966"/>
                  </a:cubicBezTo>
                  <a:cubicBezTo>
                    <a:pt x="415" y="5319"/>
                    <a:pt x="876" y="5503"/>
                    <a:pt x="1165" y="5503"/>
                  </a:cubicBezTo>
                  <a:cubicBezTo>
                    <a:pt x="1210" y="5503"/>
                    <a:pt x="1250" y="5498"/>
                    <a:pt x="1285" y="5489"/>
                  </a:cubicBezTo>
                  <a:cubicBezTo>
                    <a:pt x="1542" y="5422"/>
                    <a:pt x="2275" y="4551"/>
                    <a:pt x="3368" y="3742"/>
                  </a:cubicBezTo>
                  <a:cubicBezTo>
                    <a:pt x="4462" y="2933"/>
                    <a:pt x="5252" y="2674"/>
                    <a:pt x="5501" y="2269"/>
                  </a:cubicBezTo>
                  <a:cubicBezTo>
                    <a:pt x="5750" y="1864"/>
                    <a:pt x="5910" y="1753"/>
                    <a:pt x="5654" y="1278"/>
                  </a:cubicBezTo>
                  <a:cubicBezTo>
                    <a:pt x="5398" y="804"/>
                    <a:pt x="4713" y="0"/>
                    <a:pt x="4713" y="0"/>
                  </a:cubicBezTo>
                  <a:close/>
                </a:path>
              </a:pathLst>
            </a:custGeom>
            <a:solidFill>
              <a:srgbClr val="FDAEB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3222" name="Google Shape;2236;p39">
              <a:extLst>
                <a:ext uri="{FF2B5EF4-FFF2-40B4-BE49-F238E27FC236}">
                  <a16:creationId xmlns:a16="http://schemas.microsoft.com/office/drawing/2014/main" id="{27FC5362-7E56-F0A9-9638-59D3EB6AB454}"/>
                </a:ext>
              </a:extLst>
            </p:cNvPr>
            <p:cNvSpPr/>
            <p:nvPr/>
          </p:nvSpPr>
          <p:spPr>
            <a:xfrm>
              <a:off x="8029728" y="4910305"/>
              <a:ext cx="183273" cy="152580"/>
            </a:xfrm>
            <a:custGeom>
              <a:avLst/>
              <a:gdLst/>
              <a:ahLst/>
              <a:cxnLst/>
              <a:rect l="l" t="t" r="r" b="b"/>
              <a:pathLst>
                <a:path w="5792" h="4822" extrusionOk="0">
                  <a:moveTo>
                    <a:pt x="3993" y="1"/>
                  </a:moveTo>
                  <a:cubicBezTo>
                    <a:pt x="3959" y="1"/>
                    <a:pt x="3939" y="3"/>
                    <a:pt x="3939" y="3"/>
                  </a:cubicBezTo>
                  <a:cubicBezTo>
                    <a:pt x="2448" y="653"/>
                    <a:pt x="1836" y="1067"/>
                    <a:pt x="985" y="2032"/>
                  </a:cubicBezTo>
                  <a:cubicBezTo>
                    <a:pt x="135" y="2999"/>
                    <a:pt x="0" y="3680"/>
                    <a:pt x="130" y="4104"/>
                  </a:cubicBezTo>
                  <a:cubicBezTo>
                    <a:pt x="260" y="4529"/>
                    <a:pt x="705" y="4805"/>
                    <a:pt x="1039" y="4821"/>
                  </a:cubicBezTo>
                  <a:cubicBezTo>
                    <a:pt x="1044" y="4821"/>
                    <a:pt x="1048" y="4821"/>
                    <a:pt x="1053" y="4821"/>
                  </a:cubicBezTo>
                  <a:cubicBezTo>
                    <a:pt x="1389" y="4821"/>
                    <a:pt x="1992" y="4283"/>
                    <a:pt x="2446" y="3858"/>
                  </a:cubicBezTo>
                  <a:cubicBezTo>
                    <a:pt x="2904" y="3426"/>
                    <a:pt x="4017" y="2689"/>
                    <a:pt x="4904" y="2416"/>
                  </a:cubicBezTo>
                  <a:cubicBezTo>
                    <a:pt x="5791" y="2145"/>
                    <a:pt x="4950" y="706"/>
                    <a:pt x="4702" y="331"/>
                  </a:cubicBezTo>
                  <a:cubicBezTo>
                    <a:pt x="4503" y="30"/>
                    <a:pt x="4131" y="1"/>
                    <a:pt x="3993" y="1"/>
                  </a:cubicBezTo>
                  <a:close/>
                </a:path>
              </a:pathLst>
            </a:custGeom>
            <a:solidFill>
              <a:srgbClr val="FDAEB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3223" name="Google Shape;2237;p39">
              <a:extLst>
                <a:ext uri="{FF2B5EF4-FFF2-40B4-BE49-F238E27FC236}">
                  <a16:creationId xmlns:a16="http://schemas.microsoft.com/office/drawing/2014/main" id="{39AE5A16-B6D8-E31B-F207-08D1E6E6A10F}"/>
                </a:ext>
              </a:extLst>
            </p:cNvPr>
            <p:cNvSpPr/>
            <p:nvPr/>
          </p:nvSpPr>
          <p:spPr>
            <a:xfrm>
              <a:off x="8303143" y="3696849"/>
              <a:ext cx="808149" cy="1263960"/>
            </a:xfrm>
            <a:custGeom>
              <a:avLst/>
              <a:gdLst/>
              <a:ahLst/>
              <a:cxnLst/>
              <a:rect l="l" t="t" r="r" b="b"/>
              <a:pathLst>
                <a:path w="25540" h="39945" extrusionOk="0">
                  <a:moveTo>
                    <a:pt x="16194" y="1"/>
                  </a:moveTo>
                  <a:cubicBezTo>
                    <a:pt x="13499" y="1"/>
                    <a:pt x="10379" y="3322"/>
                    <a:pt x="10379" y="7138"/>
                  </a:cubicBezTo>
                  <a:cubicBezTo>
                    <a:pt x="10379" y="11042"/>
                    <a:pt x="14167" y="20359"/>
                    <a:pt x="13773" y="20784"/>
                  </a:cubicBezTo>
                  <a:cubicBezTo>
                    <a:pt x="13379" y="21209"/>
                    <a:pt x="13230" y="21854"/>
                    <a:pt x="13230" y="21854"/>
                  </a:cubicBezTo>
                  <a:lnTo>
                    <a:pt x="13905" y="23139"/>
                  </a:lnTo>
                  <a:lnTo>
                    <a:pt x="2" y="30244"/>
                  </a:lnTo>
                  <a:cubicBezTo>
                    <a:pt x="2" y="30244"/>
                    <a:pt x="0" y="32209"/>
                    <a:pt x="1199" y="35211"/>
                  </a:cubicBezTo>
                  <a:cubicBezTo>
                    <a:pt x="2398" y="38214"/>
                    <a:pt x="4890" y="39945"/>
                    <a:pt x="4890" y="39945"/>
                  </a:cubicBezTo>
                  <a:cubicBezTo>
                    <a:pt x="4890" y="39945"/>
                    <a:pt x="23497" y="31020"/>
                    <a:pt x="24278" y="30688"/>
                  </a:cubicBezTo>
                  <a:cubicBezTo>
                    <a:pt x="25058" y="30354"/>
                    <a:pt x="25540" y="27035"/>
                    <a:pt x="25405" y="26145"/>
                  </a:cubicBezTo>
                  <a:cubicBezTo>
                    <a:pt x="25270" y="25256"/>
                    <a:pt x="20798" y="4182"/>
                    <a:pt x="20002" y="2130"/>
                  </a:cubicBezTo>
                  <a:cubicBezTo>
                    <a:pt x="19246" y="174"/>
                    <a:pt x="17714" y="5"/>
                    <a:pt x="16550" y="5"/>
                  </a:cubicBezTo>
                  <a:cubicBezTo>
                    <a:pt x="16492" y="5"/>
                    <a:pt x="16435" y="5"/>
                    <a:pt x="16379" y="6"/>
                  </a:cubicBezTo>
                  <a:cubicBezTo>
                    <a:pt x="16317" y="3"/>
                    <a:pt x="16255" y="1"/>
                    <a:pt x="16194"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3224" name="Google Shape;2238;p39">
              <a:extLst>
                <a:ext uri="{FF2B5EF4-FFF2-40B4-BE49-F238E27FC236}">
                  <a16:creationId xmlns:a16="http://schemas.microsoft.com/office/drawing/2014/main" id="{1E8598C9-E752-F651-DDEC-978AEA5CE9DD}"/>
                </a:ext>
              </a:extLst>
            </p:cNvPr>
            <p:cNvSpPr/>
            <p:nvPr/>
          </p:nvSpPr>
          <p:spPr>
            <a:xfrm>
              <a:off x="8622976" y="3724504"/>
              <a:ext cx="138847" cy="293326"/>
            </a:xfrm>
            <a:custGeom>
              <a:avLst/>
              <a:gdLst/>
              <a:ahLst/>
              <a:cxnLst/>
              <a:rect l="l" t="t" r="r" b="b"/>
              <a:pathLst>
                <a:path w="4388" h="9270" extrusionOk="0">
                  <a:moveTo>
                    <a:pt x="4387" y="0"/>
                  </a:moveTo>
                  <a:lnTo>
                    <a:pt x="4387" y="0"/>
                  </a:lnTo>
                  <a:cubicBezTo>
                    <a:pt x="4386" y="1"/>
                    <a:pt x="1305" y="1884"/>
                    <a:pt x="653" y="4724"/>
                  </a:cubicBezTo>
                  <a:cubicBezTo>
                    <a:pt x="0" y="7566"/>
                    <a:pt x="958" y="9269"/>
                    <a:pt x="958" y="9269"/>
                  </a:cubicBezTo>
                  <a:cubicBezTo>
                    <a:pt x="958" y="9269"/>
                    <a:pt x="641" y="8041"/>
                    <a:pt x="726" y="6744"/>
                  </a:cubicBezTo>
                  <a:cubicBezTo>
                    <a:pt x="812" y="5449"/>
                    <a:pt x="1233" y="2343"/>
                    <a:pt x="4387" y="0"/>
                  </a:cubicBezTo>
                  <a:close/>
                </a:path>
              </a:pathLst>
            </a:custGeom>
            <a:solidFill>
              <a:srgbClr val="274590">
                <a:alpha val="1488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3225" name="Google Shape;2239;p39">
              <a:extLst>
                <a:ext uri="{FF2B5EF4-FFF2-40B4-BE49-F238E27FC236}">
                  <a16:creationId xmlns:a16="http://schemas.microsoft.com/office/drawing/2014/main" id="{AD16D7AF-5271-6FDF-CF3B-DA68E9B53707}"/>
                </a:ext>
              </a:extLst>
            </p:cNvPr>
            <p:cNvSpPr/>
            <p:nvPr/>
          </p:nvSpPr>
          <p:spPr>
            <a:xfrm>
              <a:off x="8324501" y="3698843"/>
              <a:ext cx="786917" cy="1261998"/>
            </a:xfrm>
            <a:custGeom>
              <a:avLst/>
              <a:gdLst/>
              <a:ahLst/>
              <a:cxnLst/>
              <a:rect l="l" t="t" r="r" b="b"/>
              <a:pathLst>
                <a:path w="24869" h="39883" extrusionOk="0">
                  <a:moveTo>
                    <a:pt x="16781" y="0"/>
                  </a:moveTo>
                  <a:cubicBezTo>
                    <a:pt x="15992" y="32"/>
                    <a:pt x="15296" y="177"/>
                    <a:pt x="15296" y="177"/>
                  </a:cubicBezTo>
                  <a:cubicBezTo>
                    <a:pt x="18758" y="4342"/>
                    <a:pt x="21724" y="22435"/>
                    <a:pt x="21724" y="22435"/>
                  </a:cubicBezTo>
                  <a:lnTo>
                    <a:pt x="17777" y="21559"/>
                  </a:lnTo>
                  <a:lnTo>
                    <a:pt x="21202" y="24087"/>
                  </a:lnTo>
                  <a:lnTo>
                    <a:pt x="20189" y="26142"/>
                  </a:lnTo>
                  <a:lnTo>
                    <a:pt x="16684" y="24538"/>
                  </a:lnTo>
                  <a:lnTo>
                    <a:pt x="19532" y="27737"/>
                  </a:lnTo>
                  <a:lnTo>
                    <a:pt x="2382" y="36355"/>
                  </a:lnTo>
                  <a:cubicBezTo>
                    <a:pt x="2382" y="36355"/>
                    <a:pt x="1078" y="35323"/>
                    <a:pt x="83" y="33784"/>
                  </a:cubicBezTo>
                  <a:cubicBezTo>
                    <a:pt x="54" y="33739"/>
                    <a:pt x="28" y="33703"/>
                    <a:pt x="0" y="33663"/>
                  </a:cubicBezTo>
                  <a:lnTo>
                    <a:pt x="0" y="33663"/>
                  </a:lnTo>
                  <a:cubicBezTo>
                    <a:pt x="144" y="34123"/>
                    <a:pt x="316" y="34620"/>
                    <a:pt x="526" y="35150"/>
                  </a:cubicBezTo>
                  <a:cubicBezTo>
                    <a:pt x="1724" y="38152"/>
                    <a:pt x="4217" y="39883"/>
                    <a:pt x="4217" y="39883"/>
                  </a:cubicBezTo>
                  <a:cubicBezTo>
                    <a:pt x="4217" y="39883"/>
                    <a:pt x="22825" y="30957"/>
                    <a:pt x="23604" y="30625"/>
                  </a:cubicBezTo>
                  <a:cubicBezTo>
                    <a:pt x="24384" y="30293"/>
                    <a:pt x="24868" y="26972"/>
                    <a:pt x="24731" y="26083"/>
                  </a:cubicBezTo>
                  <a:cubicBezTo>
                    <a:pt x="24596" y="25194"/>
                    <a:pt x="20125" y="4120"/>
                    <a:pt x="19328" y="2069"/>
                  </a:cubicBezTo>
                  <a:cubicBezTo>
                    <a:pt x="18757" y="589"/>
                    <a:pt x="17744" y="135"/>
                    <a:pt x="16781" y="0"/>
                  </a:cubicBezTo>
                  <a:close/>
                </a:path>
              </a:pathLst>
            </a:custGeom>
            <a:solidFill>
              <a:srgbClr val="274590">
                <a:alpha val="1488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3226" name="Google Shape;2240;p39">
              <a:extLst>
                <a:ext uri="{FF2B5EF4-FFF2-40B4-BE49-F238E27FC236}">
                  <a16:creationId xmlns:a16="http://schemas.microsoft.com/office/drawing/2014/main" id="{1FC3ABFB-6BAE-D9BA-C066-D0932757C170}"/>
                </a:ext>
              </a:extLst>
            </p:cNvPr>
            <p:cNvSpPr/>
            <p:nvPr/>
          </p:nvSpPr>
          <p:spPr>
            <a:xfrm>
              <a:off x="8009952" y="4256146"/>
              <a:ext cx="309305" cy="88884"/>
            </a:xfrm>
            <a:custGeom>
              <a:avLst/>
              <a:gdLst/>
              <a:ahLst/>
              <a:cxnLst/>
              <a:rect l="l" t="t" r="r" b="b"/>
              <a:pathLst>
                <a:path w="9775" h="2809" extrusionOk="0">
                  <a:moveTo>
                    <a:pt x="2706" y="1"/>
                  </a:moveTo>
                  <a:cubicBezTo>
                    <a:pt x="1170" y="1"/>
                    <a:pt x="505" y="529"/>
                    <a:pt x="505" y="529"/>
                  </a:cubicBezTo>
                  <a:lnTo>
                    <a:pt x="1" y="751"/>
                  </a:lnTo>
                  <a:cubicBezTo>
                    <a:pt x="4739" y="1398"/>
                    <a:pt x="9774" y="2808"/>
                    <a:pt x="9774" y="2808"/>
                  </a:cubicBezTo>
                  <a:cubicBezTo>
                    <a:pt x="9774" y="2808"/>
                    <a:pt x="7161" y="756"/>
                    <a:pt x="4405" y="187"/>
                  </a:cubicBezTo>
                  <a:cubicBezTo>
                    <a:pt x="3750" y="52"/>
                    <a:pt x="3186" y="1"/>
                    <a:pt x="2706" y="1"/>
                  </a:cubicBezTo>
                  <a:close/>
                </a:path>
              </a:pathLst>
            </a:custGeom>
            <a:solidFill>
              <a:srgbClr val="274590">
                <a:alpha val="1488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3227" name="Google Shape;2241;p39">
              <a:extLst>
                <a:ext uri="{FF2B5EF4-FFF2-40B4-BE49-F238E27FC236}">
                  <a16:creationId xmlns:a16="http://schemas.microsoft.com/office/drawing/2014/main" id="{2CC9681E-652E-E56A-99B8-3782047BF972}"/>
                </a:ext>
              </a:extLst>
            </p:cNvPr>
            <p:cNvSpPr/>
            <p:nvPr/>
          </p:nvSpPr>
          <p:spPr>
            <a:xfrm>
              <a:off x="8126741" y="5183783"/>
              <a:ext cx="343732" cy="292851"/>
            </a:xfrm>
            <a:custGeom>
              <a:avLst/>
              <a:gdLst/>
              <a:ahLst/>
              <a:cxnLst/>
              <a:rect l="l" t="t" r="r" b="b"/>
              <a:pathLst>
                <a:path w="10863" h="9255" extrusionOk="0">
                  <a:moveTo>
                    <a:pt x="7038" y="1"/>
                  </a:moveTo>
                  <a:cubicBezTo>
                    <a:pt x="7741" y="1219"/>
                    <a:pt x="8686" y="4599"/>
                    <a:pt x="6303" y="6995"/>
                  </a:cubicBezTo>
                  <a:cubicBezTo>
                    <a:pt x="5173" y="8131"/>
                    <a:pt x="3828" y="8580"/>
                    <a:pt x="2357" y="8580"/>
                  </a:cubicBezTo>
                  <a:cubicBezTo>
                    <a:pt x="1601" y="8580"/>
                    <a:pt x="811" y="8461"/>
                    <a:pt x="1" y="8256"/>
                  </a:cubicBezTo>
                  <a:lnTo>
                    <a:pt x="1" y="8256"/>
                  </a:lnTo>
                  <a:cubicBezTo>
                    <a:pt x="1094" y="8910"/>
                    <a:pt x="2369" y="9254"/>
                    <a:pt x="3642" y="9254"/>
                  </a:cubicBezTo>
                  <a:cubicBezTo>
                    <a:pt x="4117" y="9254"/>
                    <a:pt x="4592" y="9207"/>
                    <a:pt x="5057" y="9109"/>
                  </a:cubicBezTo>
                  <a:cubicBezTo>
                    <a:pt x="6854" y="8732"/>
                    <a:pt x="8488" y="7619"/>
                    <a:pt x="9495" y="6082"/>
                  </a:cubicBezTo>
                  <a:cubicBezTo>
                    <a:pt x="10501" y="4544"/>
                    <a:pt x="10862" y="2603"/>
                    <a:pt x="10487" y="804"/>
                  </a:cubicBezTo>
                  <a:cubicBezTo>
                    <a:pt x="10430" y="533"/>
                    <a:pt x="10355" y="264"/>
                    <a:pt x="10266" y="1"/>
                  </a:cubicBezTo>
                  <a:close/>
                </a:path>
              </a:pathLst>
            </a:custGeom>
            <a:solidFill>
              <a:srgbClr val="F05083">
                <a:alpha val="3155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3228" name="Google Shape;2242;p39">
              <a:extLst>
                <a:ext uri="{FF2B5EF4-FFF2-40B4-BE49-F238E27FC236}">
                  <a16:creationId xmlns:a16="http://schemas.microsoft.com/office/drawing/2014/main" id="{6D266873-7898-20F3-3BA7-8E1C4D082D5E}"/>
                </a:ext>
              </a:extLst>
            </p:cNvPr>
            <p:cNvSpPr/>
            <p:nvPr/>
          </p:nvSpPr>
          <p:spPr>
            <a:xfrm>
              <a:off x="8029317" y="5166285"/>
              <a:ext cx="422617" cy="34522"/>
            </a:xfrm>
            <a:custGeom>
              <a:avLst/>
              <a:gdLst/>
              <a:ahLst/>
              <a:cxnLst/>
              <a:rect l="l" t="t" r="r" b="b"/>
              <a:pathLst>
                <a:path w="13356" h="1091" extrusionOk="0">
                  <a:moveTo>
                    <a:pt x="6678" y="1"/>
                  </a:moveTo>
                  <a:cubicBezTo>
                    <a:pt x="2990" y="1"/>
                    <a:pt x="1" y="245"/>
                    <a:pt x="1" y="546"/>
                  </a:cubicBezTo>
                  <a:cubicBezTo>
                    <a:pt x="1" y="847"/>
                    <a:pt x="2990" y="1091"/>
                    <a:pt x="6678" y="1091"/>
                  </a:cubicBezTo>
                  <a:cubicBezTo>
                    <a:pt x="10366" y="1091"/>
                    <a:pt x="13355" y="847"/>
                    <a:pt x="13355" y="546"/>
                  </a:cubicBezTo>
                  <a:cubicBezTo>
                    <a:pt x="13355" y="245"/>
                    <a:pt x="10366" y="1"/>
                    <a:pt x="6678" y="1"/>
                  </a:cubicBezTo>
                  <a:close/>
                </a:path>
              </a:pathLst>
            </a:custGeom>
            <a:solidFill>
              <a:srgbClr val="FEBF7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3229" name="Google Shape;2243;p39">
              <a:extLst>
                <a:ext uri="{FF2B5EF4-FFF2-40B4-BE49-F238E27FC236}">
                  <a16:creationId xmlns:a16="http://schemas.microsoft.com/office/drawing/2014/main" id="{9CF51063-DEA4-3C20-2869-F41498EA1CEE}"/>
                </a:ext>
              </a:extLst>
            </p:cNvPr>
            <p:cNvSpPr/>
            <p:nvPr/>
          </p:nvSpPr>
          <p:spPr>
            <a:xfrm>
              <a:off x="8029317" y="5166285"/>
              <a:ext cx="422617" cy="34522"/>
            </a:xfrm>
            <a:custGeom>
              <a:avLst/>
              <a:gdLst/>
              <a:ahLst/>
              <a:cxnLst/>
              <a:rect l="l" t="t" r="r" b="b"/>
              <a:pathLst>
                <a:path w="13356" h="1091" extrusionOk="0">
                  <a:moveTo>
                    <a:pt x="6678" y="1"/>
                  </a:moveTo>
                  <a:cubicBezTo>
                    <a:pt x="2990" y="1"/>
                    <a:pt x="1" y="245"/>
                    <a:pt x="1" y="546"/>
                  </a:cubicBezTo>
                  <a:cubicBezTo>
                    <a:pt x="1" y="847"/>
                    <a:pt x="2990" y="1091"/>
                    <a:pt x="6678" y="1091"/>
                  </a:cubicBezTo>
                  <a:cubicBezTo>
                    <a:pt x="10366" y="1091"/>
                    <a:pt x="13355" y="847"/>
                    <a:pt x="13355" y="546"/>
                  </a:cubicBezTo>
                  <a:cubicBezTo>
                    <a:pt x="13355" y="245"/>
                    <a:pt x="10366" y="1"/>
                    <a:pt x="6678" y="1"/>
                  </a:cubicBezTo>
                  <a:close/>
                </a:path>
              </a:pathLst>
            </a:custGeom>
            <a:solidFill>
              <a:srgbClr val="F05083">
                <a:alpha val="3155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3230" name="Google Shape;2244;p39">
              <a:extLst>
                <a:ext uri="{FF2B5EF4-FFF2-40B4-BE49-F238E27FC236}">
                  <a16:creationId xmlns:a16="http://schemas.microsoft.com/office/drawing/2014/main" id="{CB5AA22D-E90E-3995-4231-E7C3B490A22A}"/>
                </a:ext>
              </a:extLst>
            </p:cNvPr>
            <p:cNvSpPr/>
            <p:nvPr/>
          </p:nvSpPr>
          <p:spPr>
            <a:xfrm>
              <a:off x="7984417" y="4269214"/>
              <a:ext cx="266493" cy="45692"/>
            </a:xfrm>
            <a:custGeom>
              <a:avLst/>
              <a:gdLst/>
              <a:ahLst/>
              <a:cxnLst/>
              <a:rect l="l" t="t" r="r" b="b"/>
              <a:pathLst>
                <a:path w="8422" h="1444" extrusionOk="0">
                  <a:moveTo>
                    <a:pt x="3462" y="1"/>
                  </a:moveTo>
                  <a:cubicBezTo>
                    <a:pt x="1867" y="1"/>
                    <a:pt x="0" y="570"/>
                    <a:pt x="0" y="570"/>
                  </a:cubicBezTo>
                  <a:cubicBezTo>
                    <a:pt x="1182" y="414"/>
                    <a:pt x="2154" y="253"/>
                    <a:pt x="3156" y="253"/>
                  </a:cubicBezTo>
                  <a:cubicBezTo>
                    <a:pt x="3672" y="253"/>
                    <a:pt x="4195" y="296"/>
                    <a:pt x="4758" y="403"/>
                  </a:cubicBezTo>
                  <a:cubicBezTo>
                    <a:pt x="6417" y="717"/>
                    <a:pt x="8421" y="1443"/>
                    <a:pt x="8421" y="1443"/>
                  </a:cubicBezTo>
                  <a:cubicBezTo>
                    <a:pt x="8421" y="1443"/>
                    <a:pt x="5668" y="183"/>
                    <a:pt x="3991" y="24"/>
                  </a:cubicBezTo>
                  <a:cubicBezTo>
                    <a:pt x="3820" y="8"/>
                    <a:pt x="3643" y="1"/>
                    <a:pt x="3462" y="1"/>
                  </a:cubicBezTo>
                  <a:close/>
                </a:path>
              </a:pathLst>
            </a:custGeom>
            <a:solidFill>
              <a:srgbClr val="274590">
                <a:alpha val="1488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3231" name="Google Shape;2245;p39">
              <a:extLst>
                <a:ext uri="{FF2B5EF4-FFF2-40B4-BE49-F238E27FC236}">
                  <a16:creationId xmlns:a16="http://schemas.microsoft.com/office/drawing/2014/main" id="{95B5146F-7E94-B118-5A9B-C5F71B6E000B}"/>
                </a:ext>
              </a:extLst>
            </p:cNvPr>
            <p:cNvSpPr/>
            <p:nvPr/>
          </p:nvSpPr>
          <p:spPr>
            <a:xfrm>
              <a:off x="7978342" y="4802597"/>
              <a:ext cx="149005" cy="103534"/>
            </a:xfrm>
            <a:custGeom>
              <a:avLst/>
              <a:gdLst/>
              <a:ahLst/>
              <a:cxnLst/>
              <a:rect l="l" t="t" r="r" b="b"/>
              <a:pathLst>
                <a:path w="4709" h="3272" extrusionOk="0">
                  <a:moveTo>
                    <a:pt x="4508" y="0"/>
                  </a:moveTo>
                  <a:cubicBezTo>
                    <a:pt x="4488" y="0"/>
                    <a:pt x="4467" y="4"/>
                    <a:pt x="4447" y="11"/>
                  </a:cubicBezTo>
                  <a:cubicBezTo>
                    <a:pt x="4444" y="11"/>
                    <a:pt x="4443" y="12"/>
                    <a:pt x="4440" y="12"/>
                  </a:cubicBezTo>
                  <a:cubicBezTo>
                    <a:pt x="4072" y="166"/>
                    <a:pt x="3024" y="551"/>
                    <a:pt x="2054" y="1160"/>
                  </a:cubicBezTo>
                  <a:cubicBezTo>
                    <a:pt x="1059" y="1784"/>
                    <a:pt x="62" y="2982"/>
                    <a:pt x="62" y="2982"/>
                  </a:cubicBezTo>
                  <a:cubicBezTo>
                    <a:pt x="0" y="3055"/>
                    <a:pt x="7" y="3164"/>
                    <a:pt x="82" y="3227"/>
                  </a:cubicBezTo>
                  <a:cubicBezTo>
                    <a:pt x="82" y="3227"/>
                    <a:pt x="83" y="3227"/>
                    <a:pt x="83" y="3229"/>
                  </a:cubicBezTo>
                  <a:cubicBezTo>
                    <a:pt x="116" y="3257"/>
                    <a:pt x="156" y="3271"/>
                    <a:pt x="196" y="3271"/>
                  </a:cubicBezTo>
                  <a:cubicBezTo>
                    <a:pt x="245" y="3271"/>
                    <a:pt x="295" y="3250"/>
                    <a:pt x="330" y="3210"/>
                  </a:cubicBezTo>
                  <a:lnTo>
                    <a:pt x="331" y="3209"/>
                  </a:lnTo>
                  <a:cubicBezTo>
                    <a:pt x="331" y="3209"/>
                    <a:pt x="1329" y="2030"/>
                    <a:pt x="2239" y="1459"/>
                  </a:cubicBezTo>
                  <a:cubicBezTo>
                    <a:pt x="3172" y="875"/>
                    <a:pt x="4183" y="500"/>
                    <a:pt x="4575" y="338"/>
                  </a:cubicBezTo>
                  <a:cubicBezTo>
                    <a:pt x="4665" y="303"/>
                    <a:pt x="4709" y="202"/>
                    <a:pt x="4672" y="113"/>
                  </a:cubicBezTo>
                  <a:cubicBezTo>
                    <a:pt x="4645" y="43"/>
                    <a:pt x="4579" y="0"/>
                    <a:pt x="4508" y="0"/>
                  </a:cubicBezTo>
                  <a:close/>
                </a:path>
              </a:pathLst>
            </a:custGeom>
            <a:solidFill>
              <a:srgbClr val="2745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3232" name="Google Shape;2246;p39">
              <a:extLst>
                <a:ext uri="{FF2B5EF4-FFF2-40B4-BE49-F238E27FC236}">
                  <a16:creationId xmlns:a16="http://schemas.microsoft.com/office/drawing/2014/main" id="{B1582A56-CFFC-098C-4425-363197880F7E}"/>
                </a:ext>
              </a:extLst>
            </p:cNvPr>
            <p:cNvSpPr/>
            <p:nvPr/>
          </p:nvSpPr>
          <p:spPr>
            <a:xfrm>
              <a:off x="8000333" y="4857843"/>
              <a:ext cx="167104" cy="105211"/>
            </a:xfrm>
            <a:custGeom>
              <a:avLst/>
              <a:gdLst/>
              <a:ahLst/>
              <a:cxnLst/>
              <a:rect l="l" t="t" r="r" b="b"/>
              <a:pathLst>
                <a:path w="5281" h="3325" extrusionOk="0">
                  <a:moveTo>
                    <a:pt x="5094" y="1"/>
                  </a:moveTo>
                  <a:cubicBezTo>
                    <a:pt x="5080" y="1"/>
                    <a:pt x="5066" y="2"/>
                    <a:pt x="5052" y="6"/>
                  </a:cubicBezTo>
                  <a:cubicBezTo>
                    <a:pt x="5052" y="6"/>
                    <a:pt x="4323" y="163"/>
                    <a:pt x="2985" y="797"/>
                  </a:cubicBezTo>
                  <a:cubicBezTo>
                    <a:pt x="1603" y="1450"/>
                    <a:pt x="67" y="3030"/>
                    <a:pt x="67" y="3030"/>
                  </a:cubicBezTo>
                  <a:cubicBezTo>
                    <a:pt x="0" y="3098"/>
                    <a:pt x="3" y="3208"/>
                    <a:pt x="72" y="3275"/>
                  </a:cubicBezTo>
                  <a:cubicBezTo>
                    <a:pt x="106" y="3308"/>
                    <a:pt x="149" y="3324"/>
                    <a:pt x="193" y="3324"/>
                  </a:cubicBezTo>
                  <a:cubicBezTo>
                    <a:pt x="238" y="3324"/>
                    <a:pt x="283" y="3306"/>
                    <a:pt x="317" y="3270"/>
                  </a:cubicBezTo>
                  <a:lnTo>
                    <a:pt x="319" y="3270"/>
                  </a:lnTo>
                  <a:cubicBezTo>
                    <a:pt x="319" y="3270"/>
                    <a:pt x="1861" y="1713"/>
                    <a:pt x="3132" y="1110"/>
                  </a:cubicBezTo>
                  <a:cubicBezTo>
                    <a:pt x="4446" y="488"/>
                    <a:pt x="5127" y="344"/>
                    <a:pt x="5127" y="344"/>
                  </a:cubicBezTo>
                  <a:cubicBezTo>
                    <a:pt x="5222" y="324"/>
                    <a:pt x="5281" y="232"/>
                    <a:pt x="5262" y="137"/>
                  </a:cubicBezTo>
                  <a:cubicBezTo>
                    <a:pt x="5262" y="136"/>
                    <a:pt x="5262" y="135"/>
                    <a:pt x="5260" y="132"/>
                  </a:cubicBezTo>
                  <a:cubicBezTo>
                    <a:pt x="5243" y="54"/>
                    <a:pt x="5173" y="1"/>
                    <a:pt x="5094" y="1"/>
                  </a:cubicBezTo>
                  <a:close/>
                </a:path>
              </a:pathLst>
            </a:custGeom>
            <a:solidFill>
              <a:srgbClr val="2745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3233" name="Google Shape;2247;p39">
              <a:extLst>
                <a:ext uri="{FF2B5EF4-FFF2-40B4-BE49-F238E27FC236}">
                  <a16:creationId xmlns:a16="http://schemas.microsoft.com/office/drawing/2014/main" id="{31C903EE-F1DB-EA9A-096E-B3F38171BDBC}"/>
                </a:ext>
              </a:extLst>
            </p:cNvPr>
            <p:cNvSpPr/>
            <p:nvPr/>
          </p:nvSpPr>
          <p:spPr>
            <a:xfrm>
              <a:off x="8031816" y="4920968"/>
              <a:ext cx="156915" cy="101446"/>
            </a:xfrm>
            <a:custGeom>
              <a:avLst/>
              <a:gdLst/>
              <a:ahLst/>
              <a:cxnLst/>
              <a:rect l="l" t="t" r="r" b="b"/>
              <a:pathLst>
                <a:path w="4959" h="3206" extrusionOk="0">
                  <a:moveTo>
                    <a:pt x="4767" y="1"/>
                  </a:moveTo>
                  <a:cubicBezTo>
                    <a:pt x="4749" y="1"/>
                    <a:pt x="4732" y="3"/>
                    <a:pt x="4714" y="9"/>
                  </a:cubicBezTo>
                  <a:cubicBezTo>
                    <a:pt x="4712" y="10"/>
                    <a:pt x="4712" y="12"/>
                    <a:pt x="4710" y="12"/>
                  </a:cubicBezTo>
                  <a:cubicBezTo>
                    <a:pt x="4380" y="118"/>
                    <a:pt x="3530" y="333"/>
                    <a:pt x="2401" y="1036"/>
                  </a:cubicBezTo>
                  <a:cubicBezTo>
                    <a:pt x="1266" y="1742"/>
                    <a:pt x="66" y="2913"/>
                    <a:pt x="66" y="2913"/>
                  </a:cubicBezTo>
                  <a:cubicBezTo>
                    <a:pt x="1" y="2980"/>
                    <a:pt x="1" y="3088"/>
                    <a:pt x="66" y="3154"/>
                  </a:cubicBezTo>
                  <a:cubicBezTo>
                    <a:pt x="100" y="3188"/>
                    <a:pt x="144" y="3205"/>
                    <a:pt x="189" y="3205"/>
                  </a:cubicBezTo>
                  <a:cubicBezTo>
                    <a:pt x="232" y="3205"/>
                    <a:pt x="274" y="3190"/>
                    <a:pt x="308" y="3159"/>
                  </a:cubicBezTo>
                  <a:cubicBezTo>
                    <a:pt x="308" y="3159"/>
                    <a:pt x="1499" y="2006"/>
                    <a:pt x="2582" y="1332"/>
                  </a:cubicBezTo>
                  <a:cubicBezTo>
                    <a:pt x="3671" y="655"/>
                    <a:pt x="4456" y="458"/>
                    <a:pt x="4819" y="340"/>
                  </a:cubicBezTo>
                  <a:cubicBezTo>
                    <a:pt x="4910" y="310"/>
                    <a:pt x="4959" y="213"/>
                    <a:pt x="4932" y="123"/>
                  </a:cubicBezTo>
                  <a:cubicBezTo>
                    <a:pt x="4909" y="48"/>
                    <a:pt x="4841" y="1"/>
                    <a:pt x="4767" y="1"/>
                  </a:cubicBezTo>
                  <a:close/>
                </a:path>
              </a:pathLst>
            </a:custGeom>
            <a:solidFill>
              <a:srgbClr val="2745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3234" name="Google Shape;2248;p39">
              <a:extLst>
                <a:ext uri="{FF2B5EF4-FFF2-40B4-BE49-F238E27FC236}">
                  <a16:creationId xmlns:a16="http://schemas.microsoft.com/office/drawing/2014/main" id="{682F3CB0-97D8-D387-A217-8B5AEF89FB43}"/>
                </a:ext>
              </a:extLst>
            </p:cNvPr>
            <p:cNvSpPr/>
            <p:nvPr/>
          </p:nvSpPr>
          <p:spPr>
            <a:xfrm>
              <a:off x="8024697" y="4709887"/>
              <a:ext cx="165743" cy="84770"/>
            </a:xfrm>
            <a:custGeom>
              <a:avLst/>
              <a:gdLst/>
              <a:ahLst/>
              <a:cxnLst/>
              <a:rect l="l" t="t" r="r" b="b"/>
              <a:pathLst>
                <a:path w="5238" h="2679" extrusionOk="0">
                  <a:moveTo>
                    <a:pt x="5044" y="1"/>
                  </a:moveTo>
                  <a:cubicBezTo>
                    <a:pt x="5029" y="1"/>
                    <a:pt x="5014" y="2"/>
                    <a:pt x="4999" y="6"/>
                  </a:cubicBezTo>
                  <a:cubicBezTo>
                    <a:pt x="4999" y="6"/>
                    <a:pt x="4999" y="6"/>
                    <a:pt x="4998" y="6"/>
                  </a:cubicBezTo>
                  <a:cubicBezTo>
                    <a:pt x="4997" y="6"/>
                    <a:pt x="4997" y="6"/>
                    <a:pt x="4996" y="6"/>
                  </a:cubicBezTo>
                  <a:cubicBezTo>
                    <a:pt x="4551" y="127"/>
                    <a:pt x="3926" y="466"/>
                    <a:pt x="2980" y="840"/>
                  </a:cubicBezTo>
                  <a:cubicBezTo>
                    <a:pt x="1990" y="1231"/>
                    <a:pt x="105" y="2356"/>
                    <a:pt x="105" y="2356"/>
                  </a:cubicBezTo>
                  <a:cubicBezTo>
                    <a:pt x="24" y="2407"/>
                    <a:pt x="1" y="2512"/>
                    <a:pt x="48" y="2594"/>
                  </a:cubicBezTo>
                  <a:cubicBezTo>
                    <a:pt x="80" y="2649"/>
                    <a:pt x="139" y="2679"/>
                    <a:pt x="198" y="2679"/>
                  </a:cubicBezTo>
                  <a:cubicBezTo>
                    <a:pt x="227" y="2679"/>
                    <a:pt x="257" y="2672"/>
                    <a:pt x="284" y="2656"/>
                  </a:cubicBezTo>
                  <a:cubicBezTo>
                    <a:pt x="284" y="2656"/>
                    <a:pt x="2191" y="1527"/>
                    <a:pt x="3108" y="1164"/>
                  </a:cubicBezTo>
                  <a:cubicBezTo>
                    <a:pt x="4069" y="783"/>
                    <a:pt x="4728" y="444"/>
                    <a:pt x="5088" y="346"/>
                  </a:cubicBezTo>
                  <a:cubicBezTo>
                    <a:pt x="5182" y="322"/>
                    <a:pt x="5238" y="226"/>
                    <a:pt x="5213" y="133"/>
                  </a:cubicBezTo>
                  <a:cubicBezTo>
                    <a:pt x="5213" y="132"/>
                    <a:pt x="5212" y="131"/>
                    <a:pt x="5212" y="131"/>
                  </a:cubicBezTo>
                  <a:cubicBezTo>
                    <a:pt x="5191" y="53"/>
                    <a:pt x="5121" y="1"/>
                    <a:pt x="5044" y="1"/>
                  </a:cubicBezTo>
                  <a:close/>
                </a:path>
              </a:pathLst>
            </a:custGeom>
            <a:solidFill>
              <a:srgbClr val="2745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3235" name="Google Shape;2249;p39">
              <a:extLst>
                <a:ext uri="{FF2B5EF4-FFF2-40B4-BE49-F238E27FC236}">
                  <a16:creationId xmlns:a16="http://schemas.microsoft.com/office/drawing/2014/main" id="{A61593EE-DDEA-AEB1-4AB6-F48DE1C5A329}"/>
                </a:ext>
              </a:extLst>
            </p:cNvPr>
            <p:cNvSpPr/>
            <p:nvPr/>
          </p:nvSpPr>
          <p:spPr>
            <a:xfrm>
              <a:off x="8057699" y="5067785"/>
              <a:ext cx="121760" cy="368477"/>
            </a:xfrm>
            <a:custGeom>
              <a:avLst/>
              <a:gdLst/>
              <a:ahLst/>
              <a:cxnLst/>
              <a:rect l="l" t="t" r="r" b="b"/>
              <a:pathLst>
                <a:path w="3848" h="11645" extrusionOk="0">
                  <a:moveTo>
                    <a:pt x="3847" y="1"/>
                  </a:moveTo>
                  <a:cubicBezTo>
                    <a:pt x="3847" y="1"/>
                    <a:pt x="1" y="2577"/>
                    <a:pt x="334" y="6651"/>
                  </a:cubicBezTo>
                  <a:cubicBezTo>
                    <a:pt x="666" y="10724"/>
                    <a:pt x="3713" y="11645"/>
                    <a:pt x="3713" y="11645"/>
                  </a:cubicBezTo>
                  <a:cubicBezTo>
                    <a:pt x="3713" y="11645"/>
                    <a:pt x="2036" y="10581"/>
                    <a:pt x="1579" y="6586"/>
                  </a:cubicBezTo>
                  <a:cubicBezTo>
                    <a:pt x="1123" y="2592"/>
                    <a:pt x="3847" y="1"/>
                    <a:pt x="3847" y="1"/>
                  </a:cubicBezTo>
                  <a:close/>
                </a:path>
              </a:pathLst>
            </a:custGeom>
            <a:solidFill>
              <a:srgbClr val="FFFFFF">
                <a:alpha val="3155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3236" name="Google Shape;2250;p39">
              <a:extLst>
                <a:ext uri="{FF2B5EF4-FFF2-40B4-BE49-F238E27FC236}">
                  <a16:creationId xmlns:a16="http://schemas.microsoft.com/office/drawing/2014/main" id="{FB250C29-8483-4B0D-98AC-49CE8D6F466B}"/>
                </a:ext>
              </a:extLst>
            </p:cNvPr>
            <p:cNvSpPr/>
            <p:nvPr/>
          </p:nvSpPr>
          <p:spPr>
            <a:xfrm>
              <a:off x="8331526" y="5237827"/>
              <a:ext cx="70974" cy="70974"/>
            </a:xfrm>
            <a:custGeom>
              <a:avLst/>
              <a:gdLst/>
              <a:ahLst/>
              <a:cxnLst/>
              <a:rect l="l" t="t" r="r" b="b"/>
              <a:pathLst>
                <a:path w="2243" h="2243" extrusionOk="0">
                  <a:moveTo>
                    <a:pt x="1121" y="1"/>
                  </a:moveTo>
                  <a:cubicBezTo>
                    <a:pt x="503" y="1"/>
                    <a:pt x="1" y="504"/>
                    <a:pt x="0" y="1122"/>
                  </a:cubicBezTo>
                  <a:cubicBezTo>
                    <a:pt x="0" y="1741"/>
                    <a:pt x="501" y="2243"/>
                    <a:pt x="1121" y="2243"/>
                  </a:cubicBezTo>
                  <a:cubicBezTo>
                    <a:pt x="1740" y="2243"/>
                    <a:pt x="2242" y="1741"/>
                    <a:pt x="2242" y="1122"/>
                  </a:cubicBezTo>
                  <a:cubicBezTo>
                    <a:pt x="2242" y="502"/>
                    <a:pt x="1740" y="1"/>
                    <a:pt x="1121" y="1"/>
                  </a:cubicBezTo>
                  <a:close/>
                </a:path>
              </a:pathLst>
            </a:custGeom>
            <a:solidFill>
              <a:srgbClr val="F05083">
                <a:alpha val="3155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3237" name="Google Shape;2251;p39">
              <a:extLst>
                <a:ext uri="{FF2B5EF4-FFF2-40B4-BE49-F238E27FC236}">
                  <a16:creationId xmlns:a16="http://schemas.microsoft.com/office/drawing/2014/main" id="{DA2F6B3D-0BA8-67D7-6CCC-C1CE2DB4DD9F}"/>
                </a:ext>
              </a:extLst>
            </p:cNvPr>
            <p:cNvSpPr/>
            <p:nvPr/>
          </p:nvSpPr>
          <p:spPr>
            <a:xfrm>
              <a:off x="8293366" y="5325348"/>
              <a:ext cx="44299" cy="44331"/>
            </a:xfrm>
            <a:custGeom>
              <a:avLst/>
              <a:gdLst/>
              <a:ahLst/>
              <a:cxnLst/>
              <a:rect l="l" t="t" r="r" b="b"/>
              <a:pathLst>
                <a:path w="1400" h="1401" extrusionOk="0">
                  <a:moveTo>
                    <a:pt x="699" y="1"/>
                  </a:moveTo>
                  <a:cubicBezTo>
                    <a:pt x="314" y="1"/>
                    <a:pt x="0" y="315"/>
                    <a:pt x="0" y="701"/>
                  </a:cubicBezTo>
                  <a:cubicBezTo>
                    <a:pt x="0" y="1086"/>
                    <a:pt x="312" y="1401"/>
                    <a:pt x="699" y="1401"/>
                  </a:cubicBezTo>
                  <a:cubicBezTo>
                    <a:pt x="1085" y="1401"/>
                    <a:pt x="1399" y="1086"/>
                    <a:pt x="1399" y="701"/>
                  </a:cubicBezTo>
                  <a:cubicBezTo>
                    <a:pt x="1399" y="315"/>
                    <a:pt x="1085" y="1"/>
                    <a:pt x="699" y="1"/>
                  </a:cubicBezTo>
                  <a:close/>
                </a:path>
              </a:pathLst>
            </a:custGeom>
            <a:solidFill>
              <a:srgbClr val="F05083">
                <a:alpha val="3155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3238" name="Google Shape;2252;p39">
              <a:extLst>
                <a:ext uri="{FF2B5EF4-FFF2-40B4-BE49-F238E27FC236}">
                  <a16:creationId xmlns:a16="http://schemas.microsoft.com/office/drawing/2014/main" id="{1B751D37-B752-31A9-7F1A-08773F1B5702}"/>
                </a:ext>
              </a:extLst>
            </p:cNvPr>
            <p:cNvSpPr/>
            <p:nvPr/>
          </p:nvSpPr>
          <p:spPr>
            <a:xfrm>
              <a:off x="8297131" y="5282157"/>
              <a:ext cx="30219" cy="30219"/>
            </a:xfrm>
            <a:custGeom>
              <a:avLst/>
              <a:gdLst/>
              <a:ahLst/>
              <a:cxnLst/>
              <a:rect l="l" t="t" r="r" b="b"/>
              <a:pathLst>
                <a:path w="955" h="955" extrusionOk="0">
                  <a:moveTo>
                    <a:pt x="477" y="1"/>
                  </a:moveTo>
                  <a:cubicBezTo>
                    <a:pt x="214" y="1"/>
                    <a:pt x="0" y="214"/>
                    <a:pt x="0" y="478"/>
                  </a:cubicBezTo>
                  <a:cubicBezTo>
                    <a:pt x="0" y="740"/>
                    <a:pt x="214" y="955"/>
                    <a:pt x="477" y="955"/>
                  </a:cubicBezTo>
                  <a:cubicBezTo>
                    <a:pt x="741" y="955"/>
                    <a:pt x="954" y="740"/>
                    <a:pt x="954" y="478"/>
                  </a:cubicBezTo>
                  <a:cubicBezTo>
                    <a:pt x="954" y="214"/>
                    <a:pt x="741" y="1"/>
                    <a:pt x="477" y="1"/>
                  </a:cubicBezTo>
                  <a:close/>
                </a:path>
              </a:pathLst>
            </a:custGeom>
            <a:solidFill>
              <a:srgbClr val="F05083">
                <a:alpha val="3155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3239" name="Google Shape;2253;p39">
              <a:extLst>
                <a:ext uri="{FF2B5EF4-FFF2-40B4-BE49-F238E27FC236}">
                  <a16:creationId xmlns:a16="http://schemas.microsoft.com/office/drawing/2014/main" id="{87E3A341-4FDD-583F-FAA2-AC1C8D607043}"/>
                </a:ext>
              </a:extLst>
            </p:cNvPr>
            <p:cNvSpPr/>
            <p:nvPr/>
          </p:nvSpPr>
          <p:spPr>
            <a:xfrm>
              <a:off x="8234987" y="5386416"/>
              <a:ext cx="49172" cy="49204"/>
            </a:xfrm>
            <a:custGeom>
              <a:avLst/>
              <a:gdLst/>
              <a:ahLst/>
              <a:cxnLst/>
              <a:rect l="l" t="t" r="r" b="b"/>
              <a:pathLst>
                <a:path w="1554" h="1555" extrusionOk="0">
                  <a:moveTo>
                    <a:pt x="777" y="0"/>
                  </a:moveTo>
                  <a:cubicBezTo>
                    <a:pt x="350" y="0"/>
                    <a:pt x="0" y="348"/>
                    <a:pt x="0" y="777"/>
                  </a:cubicBezTo>
                  <a:cubicBezTo>
                    <a:pt x="0" y="1207"/>
                    <a:pt x="348" y="1554"/>
                    <a:pt x="777" y="1554"/>
                  </a:cubicBezTo>
                  <a:cubicBezTo>
                    <a:pt x="1206" y="1554"/>
                    <a:pt x="1554" y="1207"/>
                    <a:pt x="1554" y="777"/>
                  </a:cubicBezTo>
                  <a:cubicBezTo>
                    <a:pt x="1554" y="348"/>
                    <a:pt x="1206" y="0"/>
                    <a:pt x="777" y="0"/>
                  </a:cubicBezTo>
                  <a:close/>
                </a:path>
              </a:pathLst>
            </a:custGeom>
            <a:solidFill>
              <a:srgbClr val="F05083">
                <a:alpha val="3155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3240" name="Google Shape;2254;p39">
              <a:extLst>
                <a:ext uri="{FF2B5EF4-FFF2-40B4-BE49-F238E27FC236}">
                  <a16:creationId xmlns:a16="http://schemas.microsoft.com/office/drawing/2014/main" id="{3AF270B3-E368-DF75-0E0A-53E95C25D521}"/>
                </a:ext>
              </a:extLst>
            </p:cNvPr>
            <p:cNvSpPr/>
            <p:nvPr/>
          </p:nvSpPr>
          <p:spPr>
            <a:xfrm>
              <a:off x="8113642" y="5293833"/>
              <a:ext cx="71385" cy="71417"/>
            </a:xfrm>
            <a:custGeom>
              <a:avLst/>
              <a:gdLst/>
              <a:ahLst/>
              <a:cxnLst/>
              <a:rect l="l" t="t" r="r" b="b"/>
              <a:pathLst>
                <a:path w="2256" h="2257" extrusionOk="0">
                  <a:moveTo>
                    <a:pt x="1127" y="1"/>
                  </a:moveTo>
                  <a:cubicBezTo>
                    <a:pt x="504" y="1"/>
                    <a:pt x="0" y="507"/>
                    <a:pt x="0" y="1129"/>
                  </a:cubicBezTo>
                  <a:cubicBezTo>
                    <a:pt x="0" y="1753"/>
                    <a:pt x="505" y="2257"/>
                    <a:pt x="1127" y="2257"/>
                  </a:cubicBezTo>
                  <a:cubicBezTo>
                    <a:pt x="1751" y="2257"/>
                    <a:pt x="2256" y="1751"/>
                    <a:pt x="2256" y="1129"/>
                  </a:cubicBezTo>
                  <a:cubicBezTo>
                    <a:pt x="2256" y="505"/>
                    <a:pt x="1751" y="1"/>
                    <a:pt x="1127" y="1"/>
                  </a:cubicBezTo>
                  <a:close/>
                </a:path>
              </a:pathLst>
            </a:custGeom>
            <a:solidFill>
              <a:srgbClr val="F05083">
                <a:alpha val="3155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3241" name="Google Shape;2255;p39">
              <a:extLst>
                <a:ext uri="{FF2B5EF4-FFF2-40B4-BE49-F238E27FC236}">
                  <a16:creationId xmlns:a16="http://schemas.microsoft.com/office/drawing/2014/main" id="{AF5E135A-9790-A7F7-1801-5ADD41F6B4D4}"/>
                </a:ext>
              </a:extLst>
            </p:cNvPr>
            <p:cNvSpPr/>
            <p:nvPr/>
          </p:nvSpPr>
          <p:spPr>
            <a:xfrm>
              <a:off x="8118230" y="5215425"/>
              <a:ext cx="48793" cy="48793"/>
            </a:xfrm>
            <a:custGeom>
              <a:avLst/>
              <a:gdLst/>
              <a:ahLst/>
              <a:cxnLst/>
              <a:rect l="l" t="t" r="r" b="b"/>
              <a:pathLst>
                <a:path w="1542" h="1542" extrusionOk="0">
                  <a:moveTo>
                    <a:pt x="771" y="0"/>
                  </a:moveTo>
                  <a:cubicBezTo>
                    <a:pt x="345" y="0"/>
                    <a:pt x="0" y="346"/>
                    <a:pt x="1" y="772"/>
                  </a:cubicBezTo>
                  <a:cubicBezTo>
                    <a:pt x="1" y="1197"/>
                    <a:pt x="346" y="1541"/>
                    <a:pt x="771" y="1541"/>
                  </a:cubicBezTo>
                  <a:cubicBezTo>
                    <a:pt x="1196" y="1541"/>
                    <a:pt x="1541" y="1197"/>
                    <a:pt x="1541" y="772"/>
                  </a:cubicBezTo>
                  <a:cubicBezTo>
                    <a:pt x="1541" y="346"/>
                    <a:pt x="1196" y="0"/>
                    <a:pt x="771" y="0"/>
                  </a:cubicBezTo>
                  <a:close/>
                </a:path>
              </a:pathLst>
            </a:custGeom>
            <a:solidFill>
              <a:srgbClr val="F05083">
                <a:alpha val="3155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3242" name="Google Shape;2256;p39">
              <a:extLst>
                <a:ext uri="{FF2B5EF4-FFF2-40B4-BE49-F238E27FC236}">
                  <a16:creationId xmlns:a16="http://schemas.microsoft.com/office/drawing/2014/main" id="{7E422507-4D7A-18C3-BD08-3165DE5C1652}"/>
                </a:ext>
              </a:extLst>
            </p:cNvPr>
            <p:cNvSpPr/>
            <p:nvPr/>
          </p:nvSpPr>
          <p:spPr>
            <a:xfrm>
              <a:off x="8027513" y="5233302"/>
              <a:ext cx="29776" cy="29776"/>
            </a:xfrm>
            <a:custGeom>
              <a:avLst/>
              <a:gdLst/>
              <a:ahLst/>
              <a:cxnLst/>
              <a:rect l="l" t="t" r="r" b="b"/>
              <a:pathLst>
                <a:path w="941" h="941" extrusionOk="0">
                  <a:moveTo>
                    <a:pt x="470" y="1"/>
                  </a:moveTo>
                  <a:cubicBezTo>
                    <a:pt x="210" y="1"/>
                    <a:pt x="1" y="210"/>
                    <a:pt x="1" y="470"/>
                  </a:cubicBezTo>
                  <a:cubicBezTo>
                    <a:pt x="1" y="731"/>
                    <a:pt x="210" y="940"/>
                    <a:pt x="470" y="940"/>
                  </a:cubicBezTo>
                  <a:cubicBezTo>
                    <a:pt x="731" y="940"/>
                    <a:pt x="940" y="730"/>
                    <a:pt x="940" y="470"/>
                  </a:cubicBezTo>
                  <a:cubicBezTo>
                    <a:pt x="940" y="211"/>
                    <a:pt x="729" y="1"/>
                    <a:pt x="470" y="1"/>
                  </a:cubicBezTo>
                  <a:close/>
                </a:path>
              </a:pathLst>
            </a:custGeom>
            <a:solidFill>
              <a:srgbClr val="F05083">
                <a:alpha val="3155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3243" name="Google Shape;2257;p39">
              <a:extLst>
                <a:ext uri="{FF2B5EF4-FFF2-40B4-BE49-F238E27FC236}">
                  <a16:creationId xmlns:a16="http://schemas.microsoft.com/office/drawing/2014/main" id="{8C334F62-1C80-0A27-79C9-05459B96DA50}"/>
                </a:ext>
              </a:extLst>
            </p:cNvPr>
            <p:cNvSpPr/>
            <p:nvPr/>
          </p:nvSpPr>
          <p:spPr>
            <a:xfrm>
              <a:off x="8218470" y="5232543"/>
              <a:ext cx="45312" cy="45344"/>
            </a:xfrm>
            <a:custGeom>
              <a:avLst/>
              <a:gdLst/>
              <a:ahLst/>
              <a:cxnLst/>
              <a:rect l="l" t="t" r="r" b="b"/>
              <a:pathLst>
                <a:path w="1432" h="1433" extrusionOk="0">
                  <a:moveTo>
                    <a:pt x="716" y="1"/>
                  </a:moveTo>
                  <a:cubicBezTo>
                    <a:pt x="320" y="1"/>
                    <a:pt x="0" y="321"/>
                    <a:pt x="0" y="717"/>
                  </a:cubicBezTo>
                  <a:cubicBezTo>
                    <a:pt x="0" y="1112"/>
                    <a:pt x="320" y="1433"/>
                    <a:pt x="716" y="1433"/>
                  </a:cubicBezTo>
                  <a:cubicBezTo>
                    <a:pt x="1111" y="1433"/>
                    <a:pt x="1432" y="1112"/>
                    <a:pt x="1432" y="717"/>
                  </a:cubicBezTo>
                  <a:cubicBezTo>
                    <a:pt x="1432" y="321"/>
                    <a:pt x="1111" y="1"/>
                    <a:pt x="716" y="1"/>
                  </a:cubicBezTo>
                  <a:close/>
                </a:path>
              </a:pathLst>
            </a:custGeom>
            <a:solidFill>
              <a:srgbClr val="FFFFFF">
                <a:alpha val="3155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3244" name="Google Shape;2258;p39">
              <a:extLst>
                <a:ext uri="{FF2B5EF4-FFF2-40B4-BE49-F238E27FC236}">
                  <a16:creationId xmlns:a16="http://schemas.microsoft.com/office/drawing/2014/main" id="{8E9F0694-29C9-8956-F4FE-3D36D9C8978F}"/>
                </a:ext>
              </a:extLst>
            </p:cNvPr>
            <p:cNvSpPr/>
            <p:nvPr/>
          </p:nvSpPr>
          <p:spPr>
            <a:xfrm>
              <a:off x="8202428" y="5328101"/>
              <a:ext cx="37939" cy="37939"/>
            </a:xfrm>
            <a:custGeom>
              <a:avLst/>
              <a:gdLst/>
              <a:ahLst/>
              <a:cxnLst/>
              <a:rect l="l" t="t" r="r" b="b"/>
              <a:pathLst>
                <a:path w="1199" h="1199" extrusionOk="0">
                  <a:moveTo>
                    <a:pt x="599" y="1"/>
                  </a:moveTo>
                  <a:cubicBezTo>
                    <a:pt x="270" y="1"/>
                    <a:pt x="1" y="269"/>
                    <a:pt x="0" y="599"/>
                  </a:cubicBezTo>
                  <a:cubicBezTo>
                    <a:pt x="0" y="930"/>
                    <a:pt x="269" y="1198"/>
                    <a:pt x="599" y="1198"/>
                  </a:cubicBezTo>
                  <a:cubicBezTo>
                    <a:pt x="930" y="1198"/>
                    <a:pt x="1198" y="930"/>
                    <a:pt x="1198" y="599"/>
                  </a:cubicBezTo>
                  <a:cubicBezTo>
                    <a:pt x="1198" y="269"/>
                    <a:pt x="930" y="1"/>
                    <a:pt x="599" y="1"/>
                  </a:cubicBezTo>
                  <a:close/>
                </a:path>
              </a:pathLst>
            </a:custGeom>
            <a:solidFill>
              <a:srgbClr val="FFFFFF">
                <a:alpha val="3155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3245" name="Google Shape;2259;p39">
              <a:extLst>
                <a:ext uri="{FF2B5EF4-FFF2-40B4-BE49-F238E27FC236}">
                  <a16:creationId xmlns:a16="http://schemas.microsoft.com/office/drawing/2014/main" id="{69C9A0B4-7954-19F8-3DDD-1E6CD2B83E75}"/>
                </a:ext>
              </a:extLst>
            </p:cNvPr>
            <p:cNvSpPr/>
            <p:nvPr/>
          </p:nvSpPr>
          <p:spPr>
            <a:xfrm>
              <a:off x="8368799" y="5356799"/>
              <a:ext cx="23890" cy="23858"/>
            </a:xfrm>
            <a:custGeom>
              <a:avLst/>
              <a:gdLst/>
              <a:ahLst/>
              <a:cxnLst/>
              <a:rect l="l" t="t" r="r" b="b"/>
              <a:pathLst>
                <a:path w="755" h="754" extrusionOk="0">
                  <a:moveTo>
                    <a:pt x="378" y="0"/>
                  </a:moveTo>
                  <a:cubicBezTo>
                    <a:pt x="170" y="0"/>
                    <a:pt x="0" y="168"/>
                    <a:pt x="0" y="376"/>
                  </a:cubicBezTo>
                  <a:cubicBezTo>
                    <a:pt x="0" y="586"/>
                    <a:pt x="170" y="754"/>
                    <a:pt x="378" y="754"/>
                  </a:cubicBezTo>
                  <a:cubicBezTo>
                    <a:pt x="586" y="754"/>
                    <a:pt x="754" y="584"/>
                    <a:pt x="754" y="376"/>
                  </a:cubicBezTo>
                  <a:cubicBezTo>
                    <a:pt x="754" y="168"/>
                    <a:pt x="586" y="0"/>
                    <a:pt x="378" y="0"/>
                  </a:cubicBezTo>
                  <a:close/>
                </a:path>
              </a:pathLst>
            </a:custGeom>
            <a:solidFill>
              <a:srgbClr val="FFFFFF">
                <a:alpha val="3155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3246" name="Google Shape;2260;p39">
              <a:extLst>
                <a:ext uri="{FF2B5EF4-FFF2-40B4-BE49-F238E27FC236}">
                  <a16:creationId xmlns:a16="http://schemas.microsoft.com/office/drawing/2014/main" id="{0B5FCE87-E23D-3601-DB05-DEB9D5C12D7E}"/>
                </a:ext>
              </a:extLst>
            </p:cNvPr>
            <p:cNvSpPr/>
            <p:nvPr/>
          </p:nvSpPr>
          <p:spPr>
            <a:xfrm>
              <a:off x="8303333" y="5402458"/>
              <a:ext cx="29459" cy="29491"/>
            </a:xfrm>
            <a:custGeom>
              <a:avLst/>
              <a:gdLst/>
              <a:ahLst/>
              <a:cxnLst/>
              <a:rect l="l" t="t" r="r" b="b"/>
              <a:pathLst>
                <a:path w="931" h="932" extrusionOk="0">
                  <a:moveTo>
                    <a:pt x="466" y="1"/>
                  </a:moveTo>
                  <a:cubicBezTo>
                    <a:pt x="209" y="1"/>
                    <a:pt x="0" y="209"/>
                    <a:pt x="0" y="466"/>
                  </a:cubicBezTo>
                  <a:cubicBezTo>
                    <a:pt x="0" y="722"/>
                    <a:pt x="209" y="932"/>
                    <a:pt x="466" y="932"/>
                  </a:cubicBezTo>
                  <a:cubicBezTo>
                    <a:pt x="722" y="932"/>
                    <a:pt x="931" y="722"/>
                    <a:pt x="931" y="466"/>
                  </a:cubicBezTo>
                  <a:cubicBezTo>
                    <a:pt x="931" y="209"/>
                    <a:pt x="722" y="1"/>
                    <a:pt x="466" y="1"/>
                  </a:cubicBezTo>
                  <a:close/>
                </a:path>
              </a:pathLst>
            </a:custGeom>
            <a:solidFill>
              <a:srgbClr val="FFFFFF">
                <a:alpha val="3155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3247" name="Google Shape;2261;p39">
              <a:extLst>
                <a:ext uri="{FF2B5EF4-FFF2-40B4-BE49-F238E27FC236}">
                  <a16:creationId xmlns:a16="http://schemas.microsoft.com/office/drawing/2014/main" id="{5327413B-B050-92F6-2A63-9E43C6F20DA5}"/>
                </a:ext>
              </a:extLst>
            </p:cNvPr>
            <p:cNvSpPr/>
            <p:nvPr/>
          </p:nvSpPr>
          <p:spPr>
            <a:xfrm>
              <a:off x="8042037" y="5296775"/>
              <a:ext cx="24618" cy="24650"/>
            </a:xfrm>
            <a:custGeom>
              <a:avLst/>
              <a:gdLst/>
              <a:ahLst/>
              <a:cxnLst/>
              <a:rect l="l" t="t" r="r" b="b"/>
              <a:pathLst>
                <a:path w="778" h="779" extrusionOk="0">
                  <a:moveTo>
                    <a:pt x="389" y="0"/>
                  </a:moveTo>
                  <a:cubicBezTo>
                    <a:pt x="174" y="0"/>
                    <a:pt x="0" y="173"/>
                    <a:pt x="0" y="389"/>
                  </a:cubicBezTo>
                  <a:cubicBezTo>
                    <a:pt x="0" y="604"/>
                    <a:pt x="175" y="778"/>
                    <a:pt x="389" y="778"/>
                  </a:cubicBezTo>
                  <a:cubicBezTo>
                    <a:pt x="605" y="778"/>
                    <a:pt x="778" y="604"/>
                    <a:pt x="778" y="389"/>
                  </a:cubicBezTo>
                  <a:cubicBezTo>
                    <a:pt x="778" y="173"/>
                    <a:pt x="605" y="0"/>
                    <a:pt x="389" y="0"/>
                  </a:cubicBezTo>
                  <a:close/>
                </a:path>
              </a:pathLst>
            </a:custGeom>
            <a:solidFill>
              <a:srgbClr val="FFFFFF">
                <a:alpha val="3155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3248" name="Google Shape;2262;p39">
              <a:extLst>
                <a:ext uri="{FF2B5EF4-FFF2-40B4-BE49-F238E27FC236}">
                  <a16:creationId xmlns:a16="http://schemas.microsoft.com/office/drawing/2014/main" id="{8208A33D-E929-8902-A4D4-49970DB99C38}"/>
                </a:ext>
              </a:extLst>
            </p:cNvPr>
            <p:cNvSpPr/>
            <p:nvPr/>
          </p:nvSpPr>
          <p:spPr>
            <a:xfrm>
              <a:off x="8824565" y="4371923"/>
              <a:ext cx="205265" cy="88947"/>
            </a:xfrm>
            <a:custGeom>
              <a:avLst/>
              <a:gdLst/>
              <a:ahLst/>
              <a:cxnLst/>
              <a:rect l="l" t="t" r="r" b="b"/>
              <a:pathLst>
                <a:path w="6487" h="2811" extrusionOk="0">
                  <a:moveTo>
                    <a:pt x="1108" y="0"/>
                  </a:moveTo>
                  <a:cubicBezTo>
                    <a:pt x="401" y="0"/>
                    <a:pt x="0" y="147"/>
                    <a:pt x="0" y="147"/>
                  </a:cubicBezTo>
                  <a:cubicBezTo>
                    <a:pt x="4403" y="1235"/>
                    <a:pt x="6487" y="2811"/>
                    <a:pt x="6487" y="2811"/>
                  </a:cubicBezTo>
                  <a:cubicBezTo>
                    <a:pt x="6487" y="2811"/>
                    <a:pt x="4895" y="928"/>
                    <a:pt x="3030" y="323"/>
                  </a:cubicBezTo>
                  <a:cubicBezTo>
                    <a:pt x="2259" y="74"/>
                    <a:pt x="1607" y="0"/>
                    <a:pt x="1108" y="0"/>
                  </a:cubicBezTo>
                  <a:close/>
                </a:path>
              </a:pathLst>
            </a:custGeom>
            <a:solidFill>
              <a:srgbClr val="274590">
                <a:alpha val="1488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3249" name="Google Shape;2263;p39">
              <a:extLst>
                <a:ext uri="{FF2B5EF4-FFF2-40B4-BE49-F238E27FC236}">
                  <a16:creationId xmlns:a16="http://schemas.microsoft.com/office/drawing/2014/main" id="{1CC51A39-0A2F-5621-061D-EB65E1E8CD43}"/>
                </a:ext>
              </a:extLst>
            </p:cNvPr>
            <p:cNvSpPr/>
            <p:nvPr/>
          </p:nvSpPr>
          <p:spPr>
            <a:xfrm>
              <a:off x="8785424" y="4431599"/>
              <a:ext cx="189444" cy="169446"/>
            </a:xfrm>
            <a:custGeom>
              <a:avLst/>
              <a:gdLst/>
              <a:ahLst/>
              <a:cxnLst/>
              <a:rect l="l" t="t" r="r" b="b"/>
              <a:pathLst>
                <a:path w="5987" h="5355" extrusionOk="0">
                  <a:moveTo>
                    <a:pt x="1" y="1"/>
                  </a:moveTo>
                  <a:cubicBezTo>
                    <a:pt x="1" y="1"/>
                    <a:pt x="143" y="60"/>
                    <a:pt x="375" y="165"/>
                  </a:cubicBezTo>
                  <a:lnTo>
                    <a:pt x="375" y="165"/>
                  </a:lnTo>
                  <a:cubicBezTo>
                    <a:pt x="234" y="86"/>
                    <a:pt x="108" y="30"/>
                    <a:pt x="1" y="1"/>
                  </a:cubicBezTo>
                  <a:close/>
                  <a:moveTo>
                    <a:pt x="375" y="165"/>
                  </a:moveTo>
                  <a:lnTo>
                    <a:pt x="375" y="165"/>
                  </a:lnTo>
                  <a:cubicBezTo>
                    <a:pt x="2068" y="1114"/>
                    <a:pt x="5987" y="5354"/>
                    <a:pt x="5987" y="5354"/>
                  </a:cubicBezTo>
                  <a:cubicBezTo>
                    <a:pt x="5987" y="5354"/>
                    <a:pt x="4901" y="3653"/>
                    <a:pt x="3805" y="2387"/>
                  </a:cubicBezTo>
                  <a:cubicBezTo>
                    <a:pt x="2959" y="1411"/>
                    <a:pt x="1156" y="522"/>
                    <a:pt x="375" y="165"/>
                  </a:cubicBezTo>
                  <a:close/>
                </a:path>
              </a:pathLst>
            </a:custGeom>
            <a:solidFill>
              <a:srgbClr val="274590">
                <a:alpha val="1488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3250" name="Google Shape;2264;p39">
              <a:extLst>
                <a:ext uri="{FF2B5EF4-FFF2-40B4-BE49-F238E27FC236}">
                  <a16:creationId xmlns:a16="http://schemas.microsoft.com/office/drawing/2014/main" id="{466276D4-7607-52E0-02ED-32C3E2B7B42F}"/>
                </a:ext>
              </a:extLst>
            </p:cNvPr>
            <p:cNvSpPr/>
            <p:nvPr/>
          </p:nvSpPr>
          <p:spPr>
            <a:xfrm>
              <a:off x="8441005" y="4638598"/>
              <a:ext cx="137328" cy="219694"/>
            </a:xfrm>
            <a:custGeom>
              <a:avLst/>
              <a:gdLst/>
              <a:ahLst/>
              <a:cxnLst/>
              <a:rect l="l" t="t" r="r" b="b"/>
              <a:pathLst>
                <a:path w="4340" h="6943" extrusionOk="0">
                  <a:moveTo>
                    <a:pt x="1" y="1"/>
                  </a:moveTo>
                  <a:lnTo>
                    <a:pt x="1" y="1"/>
                  </a:lnTo>
                  <a:cubicBezTo>
                    <a:pt x="133" y="450"/>
                    <a:pt x="297" y="893"/>
                    <a:pt x="484" y="1325"/>
                  </a:cubicBezTo>
                  <a:lnTo>
                    <a:pt x="484" y="1325"/>
                  </a:lnTo>
                  <a:cubicBezTo>
                    <a:pt x="187" y="558"/>
                    <a:pt x="1" y="1"/>
                    <a:pt x="1" y="1"/>
                  </a:cubicBezTo>
                  <a:close/>
                  <a:moveTo>
                    <a:pt x="484" y="1325"/>
                  </a:moveTo>
                  <a:cubicBezTo>
                    <a:pt x="940" y="2507"/>
                    <a:pt x="1658" y="4188"/>
                    <a:pt x="2359" y="5107"/>
                  </a:cubicBezTo>
                  <a:cubicBezTo>
                    <a:pt x="3515" y="6622"/>
                    <a:pt x="4340" y="6943"/>
                    <a:pt x="4340" y="6943"/>
                  </a:cubicBezTo>
                  <a:cubicBezTo>
                    <a:pt x="4340" y="6943"/>
                    <a:pt x="1829" y="4436"/>
                    <a:pt x="484" y="1325"/>
                  </a:cubicBezTo>
                  <a:close/>
                </a:path>
              </a:pathLst>
            </a:custGeom>
            <a:solidFill>
              <a:srgbClr val="274590">
                <a:alpha val="1488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3251" name="Google Shape;2265;p39">
              <a:extLst>
                <a:ext uri="{FF2B5EF4-FFF2-40B4-BE49-F238E27FC236}">
                  <a16:creationId xmlns:a16="http://schemas.microsoft.com/office/drawing/2014/main" id="{0E8FECBC-7082-ACD1-24A5-4CAE6143F683}"/>
                </a:ext>
              </a:extLst>
            </p:cNvPr>
            <p:cNvSpPr/>
            <p:nvPr/>
          </p:nvSpPr>
          <p:spPr>
            <a:xfrm>
              <a:off x="8097441" y="5312216"/>
              <a:ext cx="818243" cy="218966"/>
            </a:xfrm>
            <a:custGeom>
              <a:avLst/>
              <a:gdLst/>
              <a:ahLst/>
              <a:cxnLst/>
              <a:rect l="l" t="t" r="r" b="b"/>
              <a:pathLst>
                <a:path w="25859" h="6920" extrusionOk="0">
                  <a:moveTo>
                    <a:pt x="25859" y="1"/>
                  </a:moveTo>
                  <a:cubicBezTo>
                    <a:pt x="25858" y="1"/>
                    <a:pt x="18772" y="4843"/>
                    <a:pt x="12854" y="5853"/>
                  </a:cubicBezTo>
                  <a:cubicBezTo>
                    <a:pt x="8572" y="6583"/>
                    <a:pt x="3759" y="6684"/>
                    <a:pt x="1424" y="6684"/>
                  </a:cubicBezTo>
                  <a:cubicBezTo>
                    <a:pt x="531" y="6684"/>
                    <a:pt x="1" y="6669"/>
                    <a:pt x="1" y="6669"/>
                  </a:cubicBezTo>
                  <a:lnTo>
                    <a:pt x="1" y="6669"/>
                  </a:lnTo>
                  <a:cubicBezTo>
                    <a:pt x="1" y="6669"/>
                    <a:pt x="1751" y="6919"/>
                    <a:pt x="4430" y="6919"/>
                  </a:cubicBezTo>
                  <a:cubicBezTo>
                    <a:pt x="7228" y="6919"/>
                    <a:pt x="11041" y="6646"/>
                    <a:pt x="14932" y="5529"/>
                  </a:cubicBezTo>
                  <a:cubicBezTo>
                    <a:pt x="22549" y="3345"/>
                    <a:pt x="25859" y="1"/>
                    <a:pt x="25859" y="1"/>
                  </a:cubicBezTo>
                  <a:close/>
                </a:path>
              </a:pathLst>
            </a:custGeom>
            <a:solidFill>
              <a:srgbClr val="274590">
                <a:alpha val="1488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3252" name="Google Shape;2266;p39">
              <a:extLst>
                <a:ext uri="{FF2B5EF4-FFF2-40B4-BE49-F238E27FC236}">
                  <a16:creationId xmlns:a16="http://schemas.microsoft.com/office/drawing/2014/main" id="{55E1E231-C2B1-D4DA-DEF9-12ED7687E6FB}"/>
                </a:ext>
              </a:extLst>
            </p:cNvPr>
            <p:cNvSpPr/>
            <p:nvPr/>
          </p:nvSpPr>
          <p:spPr>
            <a:xfrm>
              <a:off x="7772260" y="2168212"/>
              <a:ext cx="1360754" cy="1191087"/>
            </a:xfrm>
            <a:custGeom>
              <a:avLst/>
              <a:gdLst/>
              <a:ahLst/>
              <a:cxnLst/>
              <a:rect l="l" t="t" r="r" b="b"/>
              <a:pathLst>
                <a:path w="43004" h="37642" extrusionOk="0">
                  <a:moveTo>
                    <a:pt x="17196" y="0"/>
                  </a:moveTo>
                  <a:cubicBezTo>
                    <a:pt x="0" y="0"/>
                    <a:pt x="1269" y="14240"/>
                    <a:pt x="1269" y="14240"/>
                  </a:cubicBezTo>
                  <a:cubicBezTo>
                    <a:pt x="1079" y="16381"/>
                    <a:pt x="1153" y="19205"/>
                    <a:pt x="746" y="21920"/>
                  </a:cubicBezTo>
                  <a:cubicBezTo>
                    <a:pt x="341" y="24635"/>
                    <a:pt x="263" y="28865"/>
                    <a:pt x="2936" y="32503"/>
                  </a:cubicBezTo>
                  <a:cubicBezTo>
                    <a:pt x="5235" y="35628"/>
                    <a:pt x="9682" y="37641"/>
                    <a:pt x="15379" y="37641"/>
                  </a:cubicBezTo>
                  <a:cubicBezTo>
                    <a:pt x="16311" y="37641"/>
                    <a:pt x="17276" y="37587"/>
                    <a:pt x="18271" y="37476"/>
                  </a:cubicBezTo>
                  <a:cubicBezTo>
                    <a:pt x="25346" y="36681"/>
                    <a:pt x="28393" y="35574"/>
                    <a:pt x="32005" y="31806"/>
                  </a:cubicBezTo>
                  <a:cubicBezTo>
                    <a:pt x="35618" y="28039"/>
                    <a:pt x="35319" y="23460"/>
                    <a:pt x="35319" y="23460"/>
                  </a:cubicBezTo>
                  <a:lnTo>
                    <a:pt x="35319" y="23460"/>
                  </a:lnTo>
                  <a:cubicBezTo>
                    <a:pt x="35319" y="23460"/>
                    <a:pt x="36376" y="24510"/>
                    <a:pt x="38270" y="24510"/>
                  </a:cubicBezTo>
                  <a:cubicBezTo>
                    <a:pt x="38683" y="24510"/>
                    <a:pt x="39135" y="24460"/>
                    <a:pt x="39626" y="24338"/>
                  </a:cubicBezTo>
                  <a:cubicBezTo>
                    <a:pt x="42365" y="23659"/>
                    <a:pt x="43003" y="21563"/>
                    <a:pt x="42777" y="19790"/>
                  </a:cubicBezTo>
                  <a:cubicBezTo>
                    <a:pt x="42550" y="18019"/>
                    <a:pt x="41338" y="16140"/>
                    <a:pt x="39265" y="16010"/>
                  </a:cubicBezTo>
                  <a:cubicBezTo>
                    <a:pt x="39165" y="16004"/>
                    <a:pt x="39067" y="16001"/>
                    <a:pt x="38971" y="16001"/>
                  </a:cubicBezTo>
                  <a:cubicBezTo>
                    <a:pt x="37085" y="16001"/>
                    <a:pt x="36054" y="17156"/>
                    <a:pt x="36054" y="17156"/>
                  </a:cubicBezTo>
                  <a:cubicBezTo>
                    <a:pt x="36054" y="17156"/>
                    <a:pt x="34395" y="0"/>
                    <a:pt x="17196" y="0"/>
                  </a:cubicBezTo>
                  <a:close/>
                </a:path>
              </a:pathLst>
            </a:custGeom>
            <a:solidFill>
              <a:srgbClr val="FDAEB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3253" name="Google Shape;2267;p39">
              <a:extLst>
                <a:ext uri="{FF2B5EF4-FFF2-40B4-BE49-F238E27FC236}">
                  <a16:creationId xmlns:a16="http://schemas.microsoft.com/office/drawing/2014/main" id="{E3C898A1-DF46-B628-459E-D9EA8BC78EA8}"/>
                </a:ext>
              </a:extLst>
            </p:cNvPr>
            <p:cNvSpPr/>
            <p:nvPr/>
          </p:nvSpPr>
          <p:spPr>
            <a:xfrm>
              <a:off x="7772260" y="2168212"/>
              <a:ext cx="1360849" cy="1176437"/>
            </a:xfrm>
            <a:custGeom>
              <a:avLst/>
              <a:gdLst/>
              <a:ahLst/>
              <a:cxnLst/>
              <a:rect l="l" t="t" r="r" b="b"/>
              <a:pathLst>
                <a:path w="43007" h="37179" extrusionOk="0">
                  <a:moveTo>
                    <a:pt x="17199" y="0"/>
                  </a:moveTo>
                  <a:cubicBezTo>
                    <a:pt x="0" y="0"/>
                    <a:pt x="1269" y="14241"/>
                    <a:pt x="1269" y="14241"/>
                  </a:cubicBezTo>
                  <a:cubicBezTo>
                    <a:pt x="1232" y="14650"/>
                    <a:pt x="1208" y="15089"/>
                    <a:pt x="1186" y="15543"/>
                  </a:cubicBezTo>
                  <a:cubicBezTo>
                    <a:pt x="3275" y="11513"/>
                    <a:pt x="6683" y="7941"/>
                    <a:pt x="8354" y="6784"/>
                  </a:cubicBezTo>
                  <a:cubicBezTo>
                    <a:pt x="10267" y="5460"/>
                    <a:pt x="11299" y="5441"/>
                    <a:pt x="11299" y="5441"/>
                  </a:cubicBezTo>
                  <a:lnTo>
                    <a:pt x="11299" y="5441"/>
                  </a:lnTo>
                  <a:cubicBezTo>
                    <a:pt x="11299" y="5441"/>
                    <a:pt x="9996" y="7773"/>
                    <a:pt x="10633" y="9373"/>
                  </a:cubicBezTo>
                  <a:cubicBezTo>
                    <a:pt x="11169" y="10717"/>
                    <a:pt x="12197" y="11478"/>
                    <a:pt x="13490" y="11478"/>
                  </a:cubicBezTo>
                  <a:cubicBezTo>
                    <a:pt x="13738" y="11478"/>
                    <a:pt x="13995" y="11450"/>
                    <a:pt x="14261" y="11392"/>
                  </a:cubicBezTo>
                  <a:cubicBezTo>
                    <a:pt x="15913" y="11036"/>
                    <a:pt x="16127" y="8988"/>
                    <a:pt x="17447" y="6809"/>
                  </a:cubicBezTo>
                  <a:cubicBezTo>
                    <a:pt x="18765" y="4631"/>
                    <a:pt x="20830" y="2848"/>
                    <a:pt x="20830" y="2848"/>
                  </a:cubicBezTo>
                  <a:cubicBezTo>
                    <a:pt x="20830" y="2848"/>
                    <a:pt x="25305" y="6042"/>
                    <a:pt x="27514" y="9025"/>
                  </a:cubicBezTo>
                  <a:cubicBezTo>
                    <a:pt x="29723" y="12007"/>
                    <a:pt x="27887" y="24717"/>
                    <a:pt x="28217" y="26442"/>
                  </a:cubicBezTo>
                  <a:cubicBezTo>
                    <a:pt x="28478" y="27816"/>
                    <a:pt x="29206" y="28764"/>
                    <a:pt x="30414" y="28764"/>
                  </a:cubicBezTo>
                  <a:cubicBezTo>
                    <a:pt x="30723" y="28764"/>
                    <a:pt x="31064" y="28701"/>
                    <a:pt x="31437" y="28568"/>
                  </a:cubicBezTo>
                  <a:lnTo>
                    <a:pt x="31437" y="28568"/>
                  </a:lnTo>
                  <a:cubicBezTo>
                    <a:pt x="28770" y="33827"/>
                    <a:pt x="24943" y="36184"/>
                    <a:pt x="20607" y="37179"/>
                  </a:cubicBezTo>
                  <a:cubicBezTo>
                    <a:pt x="26068" y="36384"/>
                    <a:pt x="28819" y="35132"/>
                    <a:pt x="32007" y="31808"/>
                  </a:cubicBezTo>
                  <a:cubicBezTo>
                    <a:pt x="35619" y="28041"/>
                    <a:pt x="35321" y="23460"/>
                    <a:pt x="35321" y="23460"/>
                  </a:cubicBezTo>
                  <a:lnTo>
                    <a:pt x="35321" y="23460"/>
                  </a:lnTo>
                  <a:cubicBezTo>
                    <a:pt x="35321" y="23460"/>
                    <a:pt x="36376" y="24510"/>
                    <a:pt x="38269" y="24510"/>
                  </a:cubicBezTo>
                  <a:cubicBezTo>
                    <a:pt x="38682" y="24510"/>
                    <a:pt x="39136" y="24460"/>
                    <a:pt x="39627" y="24338"/>
                  </a:cubicBezTo>
                  <a:cubicBezTo>
                    <a:pt x="42366" y="23658"/>
                    <a:pt x="43007" y="21562"/>
                    <a:pt x="42778" y="19789"/>
                  </a:cubicBezTo>
                  <a:cubicBezTo>
                    <a:pt x="42551" y="18017"/>
                    <a:pt x="41339" y="16139"/>
                    <a:pt x="39267" y="16008"/>
                  </a:cubicBezTo>
                  <a:cubicBezTo>
                    <a:pt x="39167" y="16002"/>
                    <a:pt x="39069" y="15999"/>
                    <a:pt x="38973" y="15999"/>
                  </a:cubicBezTo>
                  <a:cubicBezTo>
                    <a:pt x="37086" y="15999"/>
                    <a:pt x="36055" y="17155"/>
                    <a:pt x="36055" y="17155"/>
                  </a:cubicBezTo>
                  <a:cubicBezTo>
                    <a:pt x="36055" y="17155"/>
                    <a:pt x="34398" y="0"/>
                    <a:pt x="17199" y="0"/>
                  </a:cubicBezTo>
                  <a:close/>
                </a:path>
              </a:pathLst>
            </a:custGeom>
            <a:solidFill>
              <a:srgbClr val="EC8DA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3254" name="Google Shape;2268;p39">
              <a:extLst>
                <a:ext uri="{FF2B5EF4-FFF2-40B4-BE49-F238E27FC236}">
                  <a16:creationId xmlns:a16="http://schemas.microsoft.com/office/drawing/2014/main" id="{C5E45712-7627-C2CB-FED3-52F53886FF82}"/>
                </a:ext>
              </a:extLst>
            </p:cNvPr>
            <p:cNvSpPr/>
            <p:nvPr/>
          </p:nvSpPr>
          <p:spPr>
            <a:xfrm flipH="1">
              <a:off x="8931697" y="2745900"/>
              <a:ext cx="132178" cy="112128"/>
            </a:xfrm>
            <a:custGeom>
              <a:avLst/>
              <a:gdLst/>
              <a:ahLst/>
              <a:cxnLst/>
              <a:rect l="l" t="t" r="r" b="b"/>
              <a:pathLst>
                <a:path w="3750" h="3214" extrusionOk="0">
                  <a:moveTo>
                    <a:pt x="1440" y="0"/>
                  </a:moveTo>
                  <a:cubicBezTo>
                    <a:pt x="1283" y="0"/>
                    <a:pt x="1132" y="19"/>
                    <a:pt x="994" y="49"/>
                  </a:cubicBezTo>
                  <a:cubicBezTo>
                    <a:pt x="485" y="157"/>
                    <a:pt x="111" y="409"/>
                    <a:pt x="114" y="409"/>
                  </a:cubicBezTo>
                  <a:cubicBezTo>
                    <a:pt x="23" y="468"/>
                    <a:pt x="1" y="588"/>
                    <a:pt x="59" y="677"/>
                  </a:cubicBezTo>
                  <a:cubicBezTo>
                    <a:pt x="96" y="733"/>
                    <a:pt x="157" y="763"/>
                    <a:pt x="219" y="763"/>
                  </a:cubicBezTo>
                  <a:cubicBezTo>
                    <a:pt x="256" y="763"/>
                    <a:pt x="293" y="753"/>
                    <a:pt x="327" y="732"/>
                  </a:cubicBezTo>
                  <a:cubicBezTo>
                    <a:pt x="327" y="732"/>
                    <a:pt x="650" y="520"/>
                    <a:pt x="1077" y="428"/>
                  </a:cubicBezTo>
                  <a:cubicBezTo>
                    <a:pt x="1202" y="402"/>
                    <a:pt x="1333" y="384"/>
                    <a:pt x="1466" y="384"/>
                  </a:cubicBezTo>
                  <a:cubicBezTo>
                    <a:pt x="1790" y="384"/>
                    <a:pt x="2128" y="488"/>
                    <a:pt x="2430" y="821"/>
                  </a:cubicBezTo>
                  <a:cubicBezTo>
                    <a:pt x="3311" y="1786"/>
                    <a:pt x="2827" y="2947"/>
                    <a:pt x="2827" y="2947"/>
                  </a:cubicBezTo>
                  <a:lnTo>
                    <a:pt x="2827" y="2948"/>
                  </a:lnTo>
                  <a:cubicBezTo>
                    <a:pt x="2787" y="3048"/>
                    <a:pt x="2837" y="3161"/>
                    <a:pt x="2935" y="3201"/>
                  </a:cubicBezTo>
                  <a:cubicBezTo>
                    <a:pt x="2958" y="3209"/>
                    <a:pt x="2982" y="3214"/>
                    <a:pt x="3005" y="3214"/>
                  </a:cubicBezTo>
                  <a:cubicBezTo>
                    <a:pt x="3081" y="3214"/>
                    <a:pt x="3154" y="3168"/>
                    <a:pt x="3185" y="3092"/>
                  </a:cubicBezTo>
                  <a:cubicBezTo>
                    <a:pt x="3185" y="3092"/>
                    <a:pt x="3749" y="1692"/>
                    <a:pt x="2717" y="560"/>
                  </a:cubicBezTo>
                  <a:cubicBezTo>
                    <a:pt x="2330" y="136"/>
                    <a:pt x="1862" y="0"/>
                    <a:pt x="1440" y="0"/>
                  </a:cubicBezTo>
                  <a:close/>
                </a:path>
              </a:pathLst>
            </a:custGeom>
            <a:solidFill>
              <a:srgbClr val="2745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3255" name="Google Shape;2269;p39">
              <a:extLst>
                <a:ext uri="{FF2B5EF4-FFF2-40B4-BE49-F238E27FC236}">
                  <a16:creationId xmlns:a16="http://schemas.microsoft.com/office/drawing/2014/main" id="{94EAD208-5124-6FE1-8540-4FF7B9B79A0E}"/>
                </a:ext>
              </a:extLst>
            </p:cNvPr>
            <p:cNvSpPr/>
            <p:nvPr/>
          </p:nvSpPr>
          <p:spPr>
            <a:xfrm flipH="1">
              <a:off x="8969153" y="2763725"/>
              <a:ext cx="74422" cy="64027"/>
            </a:xfrm>
            <a:custGeom>
              <a:avLst/>
              <a:gdLst/>
              <a:ahLst/>
              <a:cxnLst/>
              <a:rect l="l" t="t" r="r" b="b"/>
              <a:pathLst>
                <a:path w="2186" h="1530" extrusionOk="0">
                  <a:moveTo>
                    <a:pt x="1530" y="0"/>
                  </a:moveTo>
                  <a:cubicBezTo>
                    <a:pt x="652" y="0"/>
                    <a:pt x="65" y="652"/>
                    <a:pt x="7" y="1321"/>
                  </a:cubicBezTo>
                  <a:cubicBezTo>
                    <a:pt x="0" y="1428"/>
                    <a:pt x="79" y="1522"/>
                    <a:pt x="186" y="1529"/>
                  </a:cubicBezTo>
                  <a:cubicBezTo>
                    <a:pt x="192" y="1529"/>
                    <a:pt x="197" y="1529"/>
                    <a:pt x="202" y="1529"/>
                  </a:cubicBezTo>
                  <a:cubicBezTo>
                    <a:pt x="301" y="1529"/>
                    <a:pt x="386" y="1454"/>
                    <a:pt x="395" y="1354"/>
                  </a:cubicBezTo>
                  <a:cubicBezTo>
                    <a:pt x="434" y="883"/>
                    <a:pt x="813" y="383"/>
                    <a:pt x="1503" y="383"/>
                  </a:cubicBezTo>
                  <a:cubicBezTo>
                    <a:pt x="1632" y="383"/>
                    <a:pt x="1772" y="401"/>
                    <a:pt x="1923" y="439"/>
                  </a:cubicBezTo>
                  <a:cubicBezTo>
                    <a:pt x="1939" y="443"/>
                    <a:pt x="1955" y="445"/>
                    <a:pt x="1970" y="445"/>
                  </a:cubicBezTo>
                  <a:cubicBezTo>
                    <a:pt x="2057" y="445"/>
                    <a:pt x="2136" y="388"/>
                    <a:pt x="2159" y="300"/>
                  </a:cubicBezTo>
                  <a:cubicBezTo>
                    <a:pt x="2186" y="195"/>
                    <a:pt x="2123" y="90"/>
                    <a:pt x="2019" y="64"/>
                  </a:cubicBezTo>
                  <a:cubicBezTo>
                    <a:pt x="1848" y="21"/>
                    <a:pt x="1685" y="0"/>
                    <a:pt x="1530" y="0"/>
                  </a:cubicBezTo>
                  <a:close/>
                </a:path>
              </a:pathLst>
            </a:custGeom>
            <a:solidFill>
              <a:srgbClr val="2745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3256" name="Google Shape;2270;p39">
              <a:extLst>
                <a:ext uri="{FF2B5EF4-FFF2-40B4-BE49-F238E27FC236}">
                  <a16:creationId xmlns:a16="http://schemas.microsoft.com/office/drawing/2014/main" id="{6DC502DA-6270-541D-4070-2C5A3E71AF71}"/>
                </a:ext>
              </a:extLst>
            </p:cNvPr>
            <p:cNvSpPr/>
            <p:nvPr/>
          </p:nvSpPr>
          <p:spPr>
            <a:xfrm>
              <a:off x="7780582" y="2701468"/>
              <a:ext cx="424199" cy="655854"/>
            </a:xfrm>
            <a:custGeom>
              <a:avLst/>
              <a:gdLst/>
              <a:ahLst/>
              <a:cxnLst/>
              <a:rect l="l" t="t" r="r" b="b"/>
              <a:pathLst>
                <a:path w="13406" h="20727" extrusionOk="0">
                  <a:moveTo>
                    <a:pt x="866" y="0"/>
                  </a:moveTo>
                  <a:lnTo>
                    <a:pt x="866" y="0"/>
                  </a:lnTo>
                  <a:cubicBezTo>
                    <a:pt x="805" y="1605"/>
                    <a:pt x="739" y="3348"/>
                    <a:pt x="483" y="5068"/>
                  </a:cubicBezTo>
                  <a:cubicBezTo>
                    <a:pt x="78" y="7784"/>
                    <a:pt x="1" y="12014"/>
                    <a:pt x="2673" y="15652"/>
                  </a:cubicBezTo>
                  <a:cubicBezTo>
                    <a:pt x="4736" y="18459"/>
                    <a:pt x="8532" y="20364"/>
                    <a:pt x="13406" y="20726"/>
                  </a:cubicBezTo>
                  <a:cubicBezTo>
                    <a:pt x="12816" y="20611"/>
                    <a:pt x="11316" y="20305"/>
                    <a:pt x="10107" y="19951"/>
                  </a:cubicBezTo>
                  <a:cubicBezTo>
                    <a:pt x="8582" y="19504"/>
                    <a:pt x="6826" y="18672"/>
                    <a:pt x="4208" y="16337"/>
                  </a:cubicBezTo>
                  <a:cubicBezTo>
                    <a:pt x="529" y="13058"/>
                    <a:pt x="627" y="8333"/>
                    <a:pt x="729" y="6728"/>
                  </a:cubicBezTo>
                  <a:cubicBezTo>
                    <a:pt x="1047" y="3998"/>
                    <a:pt x="1346" y="2282"/>
                    <a:pt x="866" y="0"/>
                  </a:cubicBezTo>
                  <a:close/>
                </a:path>
              </a:pathLst>
            </a:custGeom>
            <a:solidFill>
              <a:srgbClr val="FFC3C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3257" name="Google Shape;2271;p39">
              <a:extLst>
                <a:ext uri="{FF2B5EF4-FFF2-40B4-BE49-F238E27FC236}">
                  <a16:creationId xmlns:a16="http://schemas.microsoft.com/office/drawing/2014/main" id="{4E6AEDF5-550E-0DD4-CD0A-17293AF41340}"/>
                </a:ext>
              </a:extLst>
            </p:cNvPr>
            <p:cNvSpPr/>
            <p:nvPr/>
          </p:nvSpPr>
          <p:spPr>
            <a:xfrm>
              <a:off x="7579563" y="2045126"/>
              <a:ext cx="1389612" cy="998479"/>
            </a:xfrm>
            <a:custGeom>
              <a:avLst/>
              <a:gdLst/>
              <a:ahLst/>
              <a:cxnLst/>
              <a:rect l="l" t="t" r="r" b="b"/>
              <a:pathLst>
                <a:path w="43916" h="31555" extrusionOk="0">
                  <a:moveTo>
                    <a:pt x="22557" y="0"/>
                  </a:moveTo>
                  <a:cubicBezTo>
                    <a:pt x="21014" y="0"/>
                    <a:pt x="19421" y="154"/>
                    <a:pt x="17803" y="506"/>
                  </a:cubicBezTo>
                  <a:cubicBezTo>
                    <a:pt x="8829" y="2457"/>
                    <a:pt x="3975" y="10402"/>
                    <a:pt x="1902" y="16767"/>
                  </a:cubicBezTo>
                  <a:cubicBezTo>
                    <a:pt x="0" y="22607"/>
                    <a:pt x="1093" y="25187"/>
                    <a:pt x="3644" y="25187"/>
                  </a:cubicBezTo>
                  <a:cubicBezTo>
                    <a:pt x="3873" y="25187"/>
                    <a:pt x="4113" y="25166"/>
                    <a:pt x="4365" y="25125"/>
                  </a:cubicBezTo>
                  <a:cubicBezTo>
                    <a:pt x="7417" y="24625"/>
                    <a:pt x="6083" y="18962"/>
                    <a:pt x="8845" y="14795"/>
                  </a:cubicBezTo>
                  <a:cubicBezTo>
                    <a:pt x="11608" y="10627"/>
                    <a:pt x="17389" y="7356"/>
                    <a:pt x="17389" y="7356"/>
                  </a:cubicBezTo>
                  <a:lnTo>
                    <a:pt x="17389" y="7356"/>
                  </a:lnTo>
                  <a:cubicBezTo>
                    <a:pt x="17389" y="7356"/>
                    <a:pt x="16663" y="8738"/>
                    <a:pt x="16342" y="10230"/>
                  </a:cubicBezTo>
                  <a:cubicBezTo>
                    <a:pt x="16020" y="11722"/>
                    <a:pt x="15714" y="13671"/>
                    <a:pt x="18381" y="14248"/>
                  </a:cubicBezTo>
                  <a:cubicBezTo>
                    <a:pt x="18745" y="14328"/>
                    <a:pt x="19051" y="14366"/>
                    <a:pt x="19311" y="14366"/>
                  </a:cubicBezTo>
                  <a:cubicBezTo>
                    <a:pt x="20954" y="14366"/>
                    <a:pt x="20789" y="12834"/>
                    <a:pt x="22287" y="10372"/>
                  </a:cubicBezTo>
                  <a:cubicBezTo>
                    <a:pt x="24022" y="7520"/>
                    <a:pt x="25632" y="6339"/>
                    <a:pt x="25632" y="6339"/>
                  </a:cubicBezTo>
                  <a:cubicBezTo>
                    <a:pt x="25632" y="6339"/>
                    <a:pt x="32100" y="10281"/>
                    <a:pt x="33219" y="15175"/>
                  </a:cubicBezTo>
                  <a:cubicBezTo>
                    <a:pt x="34335" y="20069"/>
                    <a:pt x="34247" y="23910"/>
                    <a:pt x="34227" y="26562"/>
                  </a:cubicBezTo>
                  <a:cubicBezTo>
                    <a:pt x="34210" y="28987"/>
                    <a:pt x="34052" y="31554"/>
                    <a:pt x="36418" y="31554"/>
                  </a:cubicBezTo>
                  <a:cubicBezTo>
                    <a:pt x="36639" y="31554"/>
                    <a:pt x="36883" y="31532"/>
                    <a:pt x="37151" y="31484"/>
                  </a:cubicBezTo>
                  <a:cubicBezTo>
                    <a:pt x="40278" y="30934"/>
                    <a:pt x="39737" y="25982"/>
                    <a:pt x="39737" y="25981"/>
                  </a:cubicBezTo>
                  <a:lnTo>
                    <a:pt x="39737" y="25981"/>
                  </a:lnTo>
                  <a:cubicBezTo>
                    <a:pt x="39737" y="25981"/>
                    <a:pt x="39962" y="26739"/>
                    <a:pt x="40816" y="26739"/>
                  </a:cubicBezTo>
                  <a:cubicBezTo>
                    <a:pt x="40993" y="26739"/>
                    <a:pt x="41196" y="26707"/>
                    <a:pt x="41430" y="26629"/>
                  </a:cubicBezTo>
                  <a:cubicBezTo>
                    <a:pt x="42795" y="26173"/>
                    <a:pt x="43915" y="24228"/>
                    <a:pt x="43699" y="20180"/>
                  </a:cubicBezTo>
                  <a:cubicBezTo>
                    <a:pt x="43482" y="16134"/>
                    <a:pt x="41601" y="8404"/>
                    <a:pt x="38291" y="5540"/>
                  </a:cubicBezTo>
                  <a:cubicBezTo>
                    <a:pt x="35579" y="3191"/>
                    <a:pt x="29576" y="0"/>
                    <a:pt x="22557" y="0"/>
                  </a:cubicBezTo>
                  <a:close/>
                </a:path>
              </a:pathLst>
            </a:custGeom>
            <a:solidFill>
              <a:srgbClr val="F0508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3258" name="Google Shape;2272;p39">
              <a:extLst>
                <a:ext uri="{FF2B5EF4-FFF2-40B4-BE49-F238E27FC236}">
                  <a16:creationId xmlns:a16="http://schemas.microsoft.com/office/drawing/2014/main" id="{687EB745-4069-FCA6-54C5-B7BEB957EBA2}"/>
                </a:ext>
              </a:extLst>
            </p:cNvPr>
            <p:cNvSpPr/>
            <p:nvPr/>
          </p:nvSpPr>
          <p:spPr>
            <a:xfrm>
              <a:off x="7640283" y="2481622"/>
              <a:ext cx="89169" cy="177768"/>
            </a:xfrm>
            <a:custGeom>
              <a:avLst/>
              <a:gdLst/>
              <a:ahLst/>
              <a:cxnLst/>
              <a:rect l="l" t="t" r="r" b="b"/>
              <a:pathLst>
                <a:path w="2818" h="5618" extrusionOk="0">
                  <a:moveTo>
                    <a:pt x="2723" y="0"/>
                  </a:moveTo>
                  <a:cubicBezTo>
                    <a:pt x="2508" y="0"/>
                    <a:pt x="1958" y="481"/>
                    <a:pt x="1579" y="888"/>
                  </a:cubicBezTo>
                  <a:cubicBezTo>
                    <a:pt x="501" y="2496"/>
                    <a:pt x="0" y="4336"/>
                    <a:pt x="42" y="4931"/>
                  </a:cubicBezTo>
                  <a:cubicBezTo>
                    <a:pt x="73" y="5372"/>
                    <a:pt x="450" y="5617"/>
                    <a:pt x="808" y="5617"/>
                  </a:cubicBezTo>
                  <a:cubicBezTo>
                    <a:pt x="934" y="5617"/>
                    <a:pt x="1058" y="5587"/>
                    <a:pt x="1163" y="5525"/>
                  </a:cubicBezTo>
                  <a:cubicBezTo>
                    <a:pt x="1567" y="5286"/>
                    <a:pt x="1676" y="3542"/>
                    <a:pt x="2140" y="2107"/>
                  </a:cubicBezTo>
                  <a:cubicBezTo>
                    <a:pt x="2604" y="675"/>
                    <a:pt x="2790" y="540"/>
                    <a:pt x="2813" y="130"/>
                  </a:cubicBezTo>
                  <a:cubicBezTo>
                    <a:pt x="2818" y="39"/>
                    <a:pt x="2784" y="0"/>
                    <a:pt x="2723" y="0"/>
                  </a:cubicBezTo>
                  <a:close/>
                </a:path>
              </a:pathLst>
            </a:custGeom>
            <a:solidFill>
              <a:srgbClr val="FFFFFF">
                <a:alpha val="1488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3259" name="Google Shape;2273;p39">
              <a:extLst>
                <a:ext uri="{FF2B5EF4-FFF2-40B4-BE49-F238E27FC236}">
                  <a16:creationId xmlns:a16="http://schemas.microsoft.com/office/drawing/2014/main" id="{5E86AB54-D7BF-86A9-6221-0E2CAC3C2E01}"/>
                </a:ext>
              </a:extLst>
            </p:cNvPr>
            <p:cNvSpPr/>
            <p:nvPr/>
          </p:nvSpPr>
          <p:spPr>
            <a:xfrm>
              <a:off x="8604118" y="2403278"/>
              <a:ext cx="127677" cy="312122"/>
            </a:xfrm>
            <a:custGeom>
              <a:avLst/>
              <a:gdLst/>
              <a:ahLst/>
              <a:cxnLst/>
              <a:rect l="l" t="t" r="r" b="b"/>
              <a:pathLst>
                <a:path w="4035" h="9864" extrusionOk="0">
                  <a:moveTo>
                    <a:pt x="226" y="0"/>
                  </a:moveTo>
                  <a:cubicBezTo>
                    <a:pt x="10" y="0"/>
                    <a:pt x="0" y="257"/>
                    <a:pt x="247" y="615"/>
                  </a:cubicBezTo>
                  <a:cubicBezTo>
                    <a:pt x="1477" y="2665"/>
                    <a:pt x="2161" y="6962"/>
                    <a:pt x="2214" y="8618"/>
                  </a:cubicBezTo>
                  <a:cubicBezTo>
                    <a:pt x="2243" y="9469"/>
                    <a:pt x="2589" y="9864"/>
                    <a:pt x="2953" y="9864"/>
                  </a:cubicBezTo>
                  <a:cubicBezTo>
                    <a:pt x="3297" y="9864"/>
                    <a:pt x="3657" y="9512"/>
                    <a:pt x="3780" y="8858"/>
                  </a:cubicBezTo>
                  <a:cubicBezTo>
                    <a:pt x="4034" y="7511"/>
                    <a:pt x="2852" y="3891"/>
                    <a:pt x="2075" y="2452"/>
                  </a:cubicBezTo>
                  <a:cubicBezTo>
                    <a:pt x="1300" y="1016"/>
                    <a:pt x="1205" y="552"/>
                    <a:pt x="638" y="171"/>
                  </a:cubicBezTo>
                  <a:cubicBezTo>
                    <a:pt x="462" y="52"/>
                    <a:pt x="323" y="0"/>
                    <a:pt x="226" y="0"/>
                  </a:cubicBezTo>
                  <a:close/>
                </a:path>
              </a:pathLst>
            </a:custGeom>
            <a:solidFill>
              <a:srgbClr val="FFFFFF">
                <a:alpha val="1488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3260" name="Google Shape;2274;p39">
              <a:extLst>
                <a:ext uri="{FF2B5EF4-FFF2-40B4-BE49-F238E27FC236}">
                  <a16:creationId xmlns:a16="http://schemas.microsoft.com/office/drawing/2014/main" id="{E56F3932-7190-BD83-73C7-C7A664236DC7}"/>
                </a:ext>
              </a:extLst>
            </p:cNvPr>
            <p:cNvSpPr/>
            <p:nvPr/>
          </p:nvSpPr>
          <p:spPr>
            <a:xfrm>
              <a:off x="8672495" y="2740039"/>
              <a:ext cx="56134" cy="153941"/>
            </a:xfrm>
            <a:custGeom>
              <a:avLst/>
              <a:gdLst/>
              <a:ahLst/>
              <a:cxnLst/>
              <a:rect l="l" t="t" r="r" b="b"/>
              <a:pathLst>
                <a:path w="1774" h="4865" extrusionOk="0">
                  <a:moveTo>
                    <a:pt x="744" y="1"/>
                  </a:moveTo>
                  <a:cubicBezTo>
                    <a:pt x="492" y="1"/>
                    <a:pt x="263" y="186"/>
                    <a:pt x="243" y="502"/>
                  </a:cubicBezTo>
                  <a:cubicBezTo>
                    <a:pt x="338" y="1780"/>
                    <a:pt x="241" y="2609"/>
                    <a:pt x="101" y="3640"/>
                  </a:cubicBezTo>
                  <a:cubicBezTo>
                    <a:pt x="1" y="4388"/>
                    <a:pt x="133" y="4864"/>
                    <a:pt x="501" y="4864"/>
                  </a:cubicBezTo>
                  <a:cubicBezTo>
                    <a:pt x="641" y="4864"/>
                    <a:pt x="814" y="4796"/>
                    <a:pt x="1021" y="4648"/>
                  </a:cubicBezTo>
                  <a:cubicBezTo>
                    <a:pt x="1774" y="4111"/>
                    <a:pt x="1581" y="1648"/>
                    <a:pt x="1401" y="702"/>
                  </a:cubicBezTo>
                  <a:cubicBezTo>
                    <a:pt x="1309" y="213"/>
                    <a:pt x="1014" y="1"/>
                    <a:pt x="744" y="1"/>
                  </a:cubicBezTo>
                  <a:close/>
                </a:path>
              </a:pathLst>
            </a:custGeom>
            <a:solidFill>
              <a:srgbClr val="FFFFFF">
                <a:alpha val="1488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3261" name="Google Shape;2275;p39">
              <a:extLst>
                <a:ext uri="{FF2B5EF4-FFF2-40B4-BE49-F238E27FC236}">
                  <a16:creationId xmlns:a16="http://schemas.microsoft.com/office/drawing/2014/main" id="{4E617437-F004-3ACD-515A-FAFB9449EEA1}"/>
                </a:ext>
              </a:extLst>
            </p:cNvPr>
            <p:cNvSpPr/>
            <p:nvPr/>
          </p:nvSpPr>
          <p:spPr>
            <a:xfrm>
              <a:off x="7588992" y="2160681"/>
              <a:ext cx="1380119" cy="882889"/>
            </a:xfrm>
            <a:custGeom>
              <a:avLst/>
              <a:gdLst/>
              <a:ahLst/>
              <a:cxnLst/>
              <a:rect l="l" t="t" r="r" b="b"/>
              <a:pathLst>
                <a:path w="43616" h="27902" extrusionOk="0">
                  <a:moveTo>
                    <a:pt x="28164" y="1"/>
                  </a:moveTo>
                  <a:cubicBezTo>
                    <a:pt x="27987" y="1"/>
                    <a:pt x="27124" y="50"/>
                    <a:pt x="25415" y="894"/>
                  </a:cubicBezTo>
                  <a:cubicBezTo>
                    <a:pt x="23484" y="1848"/>
                    <a:pt x="20672" y="5066"/>
                    <a:pt x="18553" y="7878"/>
                  </a:cubicBezTo>
                  <a:cubicBezTo>
                    <a:pt x="17875" y="8777"/>
                    <a:pt x="17281" y="9104"/>
                    <a:pt x="16787" y="9104"/>
                  </a:cubicBezTo>
                  <a:cubicBezTo>
                    <a:pt x="16437" y="9104"/>
                    <a:pt x="16136" y="8940"/>
                    <a:pt x="15891" y="8701"/>
                  </a:cubicBezTo>
                  <a:lnTo>
                    <a:pt x="15891" y="8701"/>
                  </a:lnTo>
                  <a:cubicBezTo>
                    <a:pt x="16050" y="9544"/>
                    <a:pt x="16615" y="10279"/>
                    <a:pt x="18085" y="10596"/>
                  </a:cubicBezTo>
                  <a:cubicBezTo>
                    <a:pt x="18449" y="10675"/>
                    <a:pt x="18754" y="10714"/>
                    <a:pt x="19014" y="10714"/>
                  </a:cubicBezTo>
                  <a:cubicBezTo>
                    <a:pt x="20657" y="10714"/>
                    <a:pt x="20491" y="9182"/>
                    <a:pt x="21990" y="6720"/>
                  </a:cubicBezTo>
                  <a:cubicBezTo>
                    <a:pt x="23726" y="3868"/>
                    <a:pt x="25335" y="2686"/>
                    <a:pt x="25335" y="2686"/>
                  </a:cubicBezTo>
                  <a:cubicBezTo>
                    <a:pt x="25335" y="2686"/>
                    <a:pt x="25384" y="2718"/>
                    <a:pt x="25393" y="2723"/>
                  </a:cubicBezTo>
                  <a:cubicBezTo>
                    <a:pt x="25739" y="2015"/>
                    <a:pt x="28198" y="2"/>
                    <a:pt x="28198" y="2"/>
                  </a:cubicBezTo>
                  <a:cubicBezTo>
                    <a:pt x="28198" y="2"/>
                    <a:pt x="28187" y="1"/>
                    <a:pt x="28164" y="1"/>
                  </a:cubicBezTo>
                  <a:close/>
                  <a:moveTo>
                    <a:pt x="15842" y="3465"/>
                  </a:moveTo>
                  <a:cubicBezTo>
                    <a:pt x="15822" y="3465"/>
                    <a:pt x="15803" y="3465"/>
                    <a:pt x="15784" y="3465"/>
                  </a:cubicBezTo>
                  <a:cubicBezTo>
                    <a:pt x="15037" y="3476"/>
                    <a:pt x="14009" y="3686"/>
                    <a:pt x="12883" y="4488"/>
                  </a:cubicBezTo>
                  <a:cubicBezTo>
                    <a:pt x="10631" y="6094"/>
                    <a:pt x="8198" y="8655"/>
                    <a:pt x="7114" y="10928"/>
                  </a:cubicBezTo>
                  <a:cubicBezTo>
                    <a:pt x="6027" y="13202"/>
                    <a:pt x="5506" y="17844"/>
                    <a:pt x="3895" y="18020"/>
                  </a:cubicBezTo>
                  <a:cubicBezTo>
                    <a:pt x="3828" y="18027"/>
                    <a:pt x="3762" y="18031"/>
                    <a:pt x="3696" y="18031"/>
                  </a:cubicBezTo>
                  <a:cubicBezTo>
                    <a:pt x="2417" y="18031"/>
                    <a:pt x="1364" y="16677"/>
                    <a:pt x="1032" y="15147"/>
                  </a:cubicBezTo>
                  <a:lnTo>
                    <a:pt x="1032" y="15147"/>
                  </a:lnTo>
                  <a:cubicBezTo>
                    <a:pt x="0" y="19557"/>
                    <a:pt x="1115" y="21535"/>
                    <a:pt x="3348" y="21535"/>
                  </a:cubicBezTo>
                  <a:cubicBezTo>
                    <a:pt x="3576" y="21535"/>
                    <a:pt x="3816" y="21514"/>
                    <a:pt x="4067" y="21473"/>
                  </a:cubicBezTo>
                  <a:cubicBezTo>
                    <a:pt x="7119" y="20974"/>
                    <a:pt x="5785" y="15312"/>
                    <a:pt x="8547" y="11144"/>
                  </a:cubicBezTo>
                  <a:cubicBezTo>
                    <a:pt x="10988" y="7459"/>
                    <a:pt x="15772" y="4486"/>
                    <a:pt x="16854" y="3843"/>
                  </a:cubicBezTo>
                  <a:cubicBezTo>
                    <a:pt x="16903" y="3777"/>
                    <a:pt x="16996" y="3648"/>
                    <a:pt x="16996" y="3648"/>
                  </a:cubicBezTo>
                  <a:cubicBezTo>
                    <a:pt x="16996" y="3648"/>
                    <a:pt x="16554" y="3465"/>
                    <a:pt x="15842" y="3465"/>
                  </a:cubicBezTo>
                  <a:close/>
                  <a:moveTo>
                    <a:pt x="37360" y="1371"/>
                  </a:moveTo>
                  <a:cubicBezTo>
                    <a:pt x="37849" y="1960"/>
                    <a:pt x="38303" y="2595"/>
                    <a:pt x="38694" y="3284"/>
                  </a:cubicBezTo>
                  <a:cubicBezTo>
                    <a:pt x="41503" y="8220"/>
                    <a:pt x="42469" y="16739"/>
                    <a:pt x="41987" y="19499"/>
                  </a:cubicBezTo>
                  <a:cubicBezTo>
                    <a:pt x="41730" y="20967"/>
                    <a:pt x="41038" y="21462"/>
                    <a:pt x="40426" y="21462"/>
                  </a:cubicBezTo>
                  <a:cubicBezTo>
                    <a:pt x="39887" y="21462"/>
                    <a:pt x="39411" y="21080"/>
                    <a:pt x="39347" y="20639"/>
                  </a:cubicBezTo>
                  <a:cubicBezTo>
                    <a:pt x="39210" y="19699"/>
                    <a:pt x="38047" y="12770"/>
                    <a:pt x="38046" y="12768"/>
                  </a:cubicBezTo>
                  <a:lnTo>
                    <a:pt x="38046" y="12768"/>
                  </a:lnTo>
                  <a:cubicBezTo>
                    <a:pt x="38046" y="12770"/>
                    <a:pt x="38709" y="18478"/>
                    <a:pt x="38046" y="23196"/>
                  </a:cubicBezTo>
                  <a:cubicBezTo>
                    <a:pt x="38046" y="23196"/>
                    <a:pt x="37104" y="25953"/>
                    <a:pt x="35284" y="25953"/>
                  </a:cubicBezTo>
                  <a:cubicBezTo>
                    <a:pt x="34893" y="25953"/>
                    <a:pt x="34460" y="25825"/>
                    <a:pt x="33988" y="25515"/>
                  </a:cubicBezTo>
                  <a:lnTo>
                    <a:pt x="33988" y="25515"/>
                  </a:lnTo>
                  <a:cubicBezTo>
                    <a:pt x="34140" y="26878"/>
                    <a:pt x="34627" y="27902"/>
                    <a:pt x="36122" y="27902"/>
                  </a:cubicBezTo>
                  <a:cubicBezTo>
                    <a:pt x="36342" y="27902"/>
                    <a:pt x="36585" y="27879"/>
                    <a:pt x="36852" y="27832"/>
                  </a:cubicBezTo>
                  <a:cubicBezTo>
                    <a:pt x="39980" y="27282"/>
                    <a:pt x="39438" y="22329"/>
                    <a:pt x="39438" y="22328"/>
                  </a:cubicBezTo>
                  <a:lnTo>
                    <a:pt x="39438" y="22328"/>
                  </a:lnTo>
                  <a:cubicBezTo>
                    <a:pt x="39438" y="22328"/>
                    <a:pt x="39663" y="23087"/>
                    <a:pt x="40518" y="23087"/>
                  </a:cubicBezTo>
                  <a:cubicBezTo>
                    <a:pt x="40694" y="23087"/>
                    <a:pt x="40897" y="23055"/>
                    <a:pt x="41130" y="22977"/>
                  </a:cubicBezTo>
                  <a:cubicBezTo>
                    <a:pt x="42495" y="22521"/>
                    <a:pt x="43615" y="20576"/>
                    <a:pt x="43400" y="16528"/>
                  </a:cubicBezTo>
                  <a:cubicBezTo>
                    <a:pt x="43183" y="12482"/>
                    <a:pt x="41302" y="4752"/>
                    <a:pt x="37992" y="1889"/>
                  </a:cubicBezTo>
                  <a:cubicBezTo>
                    <a:pt x="37799" y="1721"/>
                    <a:pt x="37587" y="1546"/>
                    <a:pt x="37360" y="1371"/>
                  </a:cubicBezTo>
                  <a:close/>
                </a:path>
              </a:pathLst>
            </a:custGeom>
            <a:solidFill>
              <a:srgbClr val="F0508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3262" name="Google Shape;2276;p39">
              <a:extLst>
                <a:ext uri="{FF2B5EF4-FFF2-40B4-BE49-F238E27FC236}">
                  <a16:creationId xmlns:a16="http://schemas.microsoft.com/office/drawing/2014/main" id="{E27A9F9A-084E-D0BD-E9AF-11317E837644}"/>
                </a:ext>
              </a:extLst>
            </p:cNvPr>
            <p:cNvSpPr/>
            <p:nvPr/>
          </p:nvSpPr>
          <p:spPr>
            <a:xfrm>
              <a:off x="8103073" y="2190614"/>
              <a:ext cx="112046" cy="237635"/>
            </a:xfrm>
            <a:custGeom>
              <a:avLst/>
              <a:gdLst/>
              <a:ahLst/>
              <a:cxnLst/>
              <a:rect l="l" t="t" r="r" b="b"/>
              <a:pathLst>
                <a:path w="3541" h="7510" extrusionOk="0">
                  <a:moveTo>
                    <a:pt x="3250" y="0"/>
                  </a:moveTo>
                  <a:cubicBezTo>
                    <a:pt x="2986" y="0"/>
                    <a:pt x="2535" y="312"/>
                    <a:pt x="2208" y="845"/>
                  </a:cubicBezTo>
                  <a:cubicBezTo>
                    <a:pt x="1133" y="2863"/>
                    <a:pt x="252" y="5094"/>
                    <a:pt x="98" y="6362"/>
                  </a:cubicBezTo>
                  <a:cubicBezTo>
                    <a:pt x="1" y="7157"/>
                    <a:pt x="208" y="7509"/>
                    <a:pt x="451" y="7509"/>
                  </a:cubicBezTo>
                  <a:cubicBezTo>
                    <a:pt x="596" y="7509"/>
                    <a:pt x="754" y="7384"/>
                    <a:pt x="868" y="7153"/>
                  </a:cubicBezTo>
                  <a:cubicBezTo>
                    <a:pt x="1172" y="6533"/>
                    <a:pt x="1519" y="4552"/>
                    <a:pt x="2076" y="3348"/>
                  </a:cubicBezTo>
                  <a:cubicBezTo>
                    <a:pt x="2632" y="2144"/>
                    <a:pt x="3075" y="1460"/>
                    <a:pt x="3401" y="558"/>
                  </a:cubicBezTo>
                  <a:cubicBezTo>
                    <a:pt x="3540" y="174"/>
                    <a:pt x="3447" y="0"/>
                    <a:pt x="3250" y="0"/>
                  </a:cubicBezTo>
                  <a:close/>
                </a:path>
              </a:pathLst>
            </a:custGeom>
            <a:solidFill>
              <a:srgbClr val="FFFFFF">
                <a:alpha val="1488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3263" name="Google Shape;2277;p39">
              <a:extLst>
                <a:ext uri="{FF2B5EF4-FFF2-40B4-BE49-F238E27FC236}">
                  <a16:creationId xmlns:a16="http://schemas.microsoft.com/office/drawing/2014/main" id="{B79B90A2-FC81-0D4E-93C3-F0AE432AA62F}"/>
                </a:ext>
              </a:extLst>
            </p:cNvPr>
            <p:cNvSpPr/>
            <p:nvPr/>
          </p:nvSpPr>
          <p:spPr>
            <a:xfrm>
              <a:off x="8202934" y="2139039"/>
              <a:ext cx="48318" cy="46704"/>
            </a:xfrm>
            <a:custGeom>
              <a:avLst/>
              <a:gdLst/>
              <a:ahLst/>
              <a:cxnLst/>
              <a:rect l="l" t="t" r="r" b="b"/>
              <a:pathLst>
                <a:path w="1527" h="1476" extrusionOk="0">
                  <a:moveTo>
                    <a:pt x="1159" y="1"/>
                  </a:moveTo>
                  <a:cubicBezTo>
                    <a:pt x="995" y="1"/>
                    <a:pt x="766" y="136"/>
                    <a:pt x="521" y="474"/>
                  </a:cubicBezTo>
                  <a:cubicBezTo>
                    <a:pt x="73" y="972"/>
                    <a:pt x="1" y="1463"/>
                    <a:pt x="336" y="1473"/>
                  </a:cubicBezTo>
                  <a:cubicBezTo>
                    <a:pt x="382" y="1474"/>
                    <a:pt x="424" y="1476"/>
                    <a:pt x="462" y="1476"/>
                  </a:cubicBezTo>
                  <a:cubicBezTo>
                    <a:pt x="701" y="1476"/>
                    <a:pt x="818" y="1412"/>
                    <a:pt x="1229" y="809"/>
                  </a:cubicBezTo>
                  <a:cubicBezTo>
                    <a:pt x="1526" y="371"/>
                    <a:pt x="1431" y="1"/>
                    <a:pt x="1159" y="1"/>
                  </a:cubicBezTo>
                  <a:close/>
                </a:path>
              </a:pathLst>
            </a:custGeom>
            <a:solidFill>
              <a:srgbClr val="FFFFFF">
                <a:alpha val="1488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3264" name="Google Shape;2278;p39">
              <a:extLst>
                <a:ext uri="{FF2B5EF4-FFF2-40B4-BE49-F238E27FC236}">
                  <a16:creationId xmlns:a16="http://schemas.microsoft.com/office/drawing/2014/main" id="{A9C9A98E-3537-AB92-97F8-EBA9F0E77587}"/>
                </a:ext>
              </a:extLst>
            </p:cNvPr>
            <p:cNvSpPr/>
            <p:nvPr/>
          </p:nvSpPr>
          <p:spPr>
            <a:xfrm>
              <a:off x="8538208" y="2326547"/>
              <a:ext cx="94579" cy="66734"/>
            </a:xfrm>
            <a:custGeom>
              <a:avLst/>
              <a:gdLst/>
              <a:ahLst/>
              <a:cxnLst/>
              <a:rect l="l" t="t" r="r" b="b"/>
              <a:pathLst>
                <a:path w="2989" h="2109" extrusionOk="0">
                  <a:moveTo>
                    <a:pt x="785" y="0"/>
                  </a:moveTo>
                  <a:cubicBezTo>
                    <a:pt x="259" y="0"/>
                    <a:pt x="0" y="378"/>
                    <a:pt x="394" y="811"/>
                  </a:cubicBezTo>
                  <a:cubicBezTo>
                    <a:pt x="1383" y="1775"/>
                    <a:pt x="1649" y="2059"/>
                    <a:pt x="2003" y="2101"/>
                  </a:cubicBezTo>
                  <a:cubicBezTo>
                    <a:pt x="2040" y="2106"/>
                    <a:pt x="2081" y="2108"/>
                    <a:pt x="2124" y="2108"/>
                  </a:cubicBezTo>
                  <a:cubicBezTo>
                    <a:pt x="2489" y="2108"/>
                    <a:pt x="2988" y="1930"/>
                    <a:pt x="2440" y="1354"/>
                  </a:cubicBezTo>
                  <a:cubicBezTo>
                    <a:pt x="1827" y="711"/>
                    <a:pt x="1604" y="109"/>
                    <a:pt x="962" y="13"/>
                  </a:cubicBezTo>
                  <a:cubicBezTo>
                    <a:pt x="900" y="4"/>
                    <a:pt x="841" y="0"/>
                    <a:pt x="785" y="0"/>
                  </a:cubicBezTo>
                  <a:close/>
                </a:path>
              </a:pathLst>
            </a:custGeom>
            <a:solidFill>
              <a:srgbClr val="FFFFFF">
                <a:alpha val="1488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3265" name="Google Shape;2279;p39">
              <a:extLst>
                <a:ext uri="{FF2B5EF4-FFF2-40B4-BE49-F238E27FC236}">
                  <a16:creationId xmlns:a16="http://schemas.microsoft.com/office/drawing/2014/main" id="{F498CC22-0AA3-1C6C-8C23-CDA20B10407B}"/>
                </a:ext>
              </a:extLst>
            </p:cNvPr>
            <p:cNvSpPr/>
            <p:nvPr/>
          </p:nvSpPr>
          <p:spPr>
            <a:xfrm>
              <a:off x="8839120" y="2684065"/>
              <a:ext cx="40186" cy="112141"/>
            </a:xfrm>
            <a:custGeom>
              <a:avLst/>
              <a:gdLst/>
              <a:ahLst/>
              <a:cxnLst/>
              <a:rect l="l" t="t" r="r" b="b"/>
              <a:pathLst>
                <a:path w="1270" h="3544" extrusionOk="0">
                  <a:moveTo>
                    <a:pt x="409" y="0"/>
                  </a:moveTo>
                  <a:cubicBezTo>
                    <a:pt x="176" y="0"/>
                    <a:pt x="0" y="256"/>
                    <a:pt x="154" y="827"/>
                  </a:cubicBezTo>
                  <a:cubicBezTo>
                    <a:pt x="321" y="1578"/>
                    <a:pt x="434" y="2803"/>
                    <a:pt x="397" y="3226"/>
                  </a:cubicBezTo>
                  <a:cubicBezTo>
                    <a:pt x="378" y="3434"/>
                    <a:pt x="540" y="3543"/>
                    <a:pt x="721" y="3543"/>
                  </a:cubicBezTo>
                  <a:cubicBezTo>
                    <a:pt x="907" y="3543"/>
                    <a:pt x="1114" y="3428"/>
                    <a:pt x="1166" y="3185"/>
                  </a:cubicBezTo>
                  <a:cubicBezTo>
                    <a:pt x="1270" y="2704"/>
                    <a:pt x="1200" y="1039"/>
                    <a:pt x="916" y="416"/>
                  </a:cubicBezTo>
                  <a:cubicBezTo>
                    <a:pt x="794" y="147"/>
                    <a:pt x="585" y="0"/>
                    <a:pt x="409" y="0"/>
                  </a:cubicBezTo>
                  <a:close/>
                </a:path>
              </a:pathLst>
            </a:custGeom>
            <a:solidFill>
              <a:srgbClr val="FFFFFF">
                <a:alpha val="1488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3266" name="Google Shape;2280;p39">
              <a:extLst>
                <a:ext uri="{FF2B5EF4-FFF2-40B4-BE49-F238E27FC236}">
                  <a16:creationId xmlns:a16="http://schemas.microsoft.com/office/drawing/2014/main" id="{0AF04964-5D00-F72D-A543-502A1FE109B6}"/>
                </a:ext>
              </a:extLst>
            </p:cNvPr>
            <p:cNvSpPr/>
            <p:nvPr/>
          </p:nvSpPr>
          <p:spPr>
            <a:xfrm>
              <a:off x="8818806" y="2602082"/>
              <a:ext cx="47559" cy="69171"/>
            </a:xfrm>
            <a:custGeom>
              <a:avLst/>
              <a:gdLst/>
              <a:ahLst/>
              <a:cxnLst/>
              <a:rect l="l" t="t" r="r" b="b"/>
              <a:pathLst>
                <a:path w="1503" h="2186" extrusionOk="0">
                  <a:moveTo>
                    <a:pt x="507" y="1"/>
                  </a:moveTo>
                  <a:cubicBezTo>
                    <a:pt x="213" y="1"/>
                    <a:pt x="0" y="592"/>
                    <a:pt x="148" y="1337"/>
                  </a:cubicBezTo>
                  <a:cubicBezTo>
                    <a:pt x="372" y="1910"/>
                    <a:pt x="639" y="2185"/>
                    <a:pt x="871" y="2185"/>
                  </a:cubicBezTo>
                  <a:cubicBezTo>
                    <a:pt x="972" y="2185"/>
                    <a:pt x="1067" y="2133"/>
                    <a:pt x="1149" y="2031"/>
                  </a:cubicBezTo>
                  <a:cubicBezTo>
                    <a:pt x="1418" y="1692"/>
                    <a:pt x="1502" y="1990"/>
                    <a:pt x="1043" y="679"/>
                  </a:cubicBezTo>
                  <a:cubicBezTo>
                    <a:pt x="874" y="199"/>
                    <a:pt x="677" y="1"/>
                    <a:pt x="507" y="1"/>
                  </a:cubicBezTo>
                  <a:close/>
                </a:path>
              </a:pathLst>
            </a:custGeom>
            <a:solidFill>
              <a:srgbClr val="FFFFFF">
                <a:alpha val="1488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3267" name="Google Shape;2281;p39">
              <a:extLst>
                <a:ext uri="{FF2B5EF4-FFF2-40B4-BE49-F238E27FC236}">
                  <a16:creationId xmlns:a16="http://schemas.microsoft.com/office/drawing/2014/main" id="{6B996B9D-AD16-6308-9FF2-1068D3C35E3F}"/>
                </a:ext>
              </a:extLst>
            </p:cNvPr>
            <p:cNvSpPr/>
            <p:nvPr/>
          </p:nvSpPr>
          <p:spPr>
            <a:xfrm>
              <a:off x="7860825" y="2675269"/>
              <a:ext cx="226276" cy="234851"/>
            </a:xfrm>
            <a:custGeom>
              <a:avLst/>
              <a:gdLst/>
              <a:ahLst/>
              <a:cxnLst/>
              <a:rect l="l" t="t" r="r" b="b"/>
              <a:pathLst>
                <a:path w="7151" h="7422" extrusionOk="0">
                  <a:moveTo>
                    <a:pt x="3542" y="1"/>
                  </a:moveTo>
                  <a:cubicBezTo>
                    <a:pt x="1056" y="1"/>
                    <a:pt x="0" y="1866"/>
                    <a:pt x="0" y="4037"/>
                  </a:cubicBezTo>
                  <a:cubicBezTo>
                    <a:pt x="0" y="6208"/>
                    <a:pt x="1489" y="7421"/>
                    <a:pt x="3195" y="7421"/>
                  </a:cubicBezTo>
                  <a:cubicBezTo>
                    <a:pt x="3197" y="7421"/>
                    <a:pt x="3199" y="7421"/>
                    <a:pt x="3201" y="7421"/>
                  </a:cubicBezTo>
                  <a:cubicBezTo>
                    <a:pt x="4905" y="7421"/>
                    <a:pt x="6687" y="6619"/>
                    <a:pt x="6876" y="4496"/>
                  </a:cubicBezTo>
                  <a:cubicBezTo>
                    <a:pt x="7150" y="1422"/>
                    <a:pt x="6026" y="1"/>
                    <a:pt x="3542"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3268" name="Google Shape;2282;p39">
              <a:extLst>
                <a:ext uri="{FF2B5EF4-FFF2-40B4-BE49-F238E27FC236}">
                  <a16:creationId xmlns:a16="http://schemas.microsoft.com/office/drawing/2014/main" id="{C1025DAE-F58A-B9E0-B12A-B2C09A1E4429}"/>
                </a:ext>
              </a:extLst>
            </p:cNvPr>
            <p:cNvSpPr/>
            <p:nvPr/>
          </p:nvSpPr>
          <p:spPr>
            <a:xfrm>
              <a:off x="8315990" y="2675269"/>
              <a:ext cx="268107" cy="234851"/>
            </a:xfrm>
            <a:custGeom>
              <a:avLst/>
              <a:gdLst/>
              <a:ahLst/>
              <a:cxnLst/>
              <a:rect l="l" t="t" r="r" b="b"/>
              <a:pathLst>
                <a:path w="8473" h="7422" extrusionOk="0">
                  <a:moveTo>
                    <a:pt x="4197" y="1"/>
                  </a:moveTo>
                  <a:cubicBezTo>
                    <a:pt x="1253" y="1"/>
                    <a:pt x="1" y="1866"/>
                    <a:pt x="1" y="4037"/>
                  </a:cubicBezTo>
                  <a:cubicBezTo>
                    <a:pt x="1" y="6208"/>
                    <a:pt x="1764" y="7421"/>
                    <a:pt x="3785" y="7421"/>
                  </a:cubicBezTo>
                  <a:cubicBezTo>
                    <a:pt x="3788" y="7421"/>
                    <a:pt x="3790" y="7421"/>
                    <a:pt x="3793" y="7421"/>
                  </a:cubicBezTo>
                  <a:cubicBezTo>
                    <a:pt x="5813" y="7421"/>
                    <a:pt x="7924" y="6619"/>
                    <a:pt x="8148" y="4496"/>
                  </a:cubicBezTo>
                  <a:cubicBezTo>
                    <a:pt x="8472" y="1422"/>
                    <a:pt x="7141" y="1"/>
                    <a:pt x="4197"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3269" name="Google Shape;2283;p39">
              <a:extLst>
                <a:ext uri="{FF2B5EF4-FFF2-40B4-BE49-F238E27FC236}">
                  <a16:creationId xmlns:a16="http://schemas.microsoft.com/office/drawing/2014/main" id="{8381148C-7907-5283-B256-F8022C9ECDB5}"/>
                </a:ext>
              </a:extLst>
            </p:cNvPr>
            <p:cNvSpPr/>
            <p:nvPr/>
          </p:nvSpPr>
          <p:spPr>
            <a:xfrm>
              <a:off x="7853484" y="2690868"/>
              <a:ext cx="155206" cy="188399"/>
            </a:xfrm>
            <a:custGeom>
              <a:avLst/>
              <a:gdLst/>
              <a:ahLst/>
              <a:cxnLst/>
              <a:rect l="l" t="t" r="r" b="b"/>
              <a:pathLst>
                <a:path w="4905" h="5954" extrusionOk="0">
                  <a:moveTo>
                    <a:pt x="2551" y="1"/>
                  </a:moveTo>
                  <a:cubicBezTo>
                    <a:pt x="724" y="1"/>
                    <a:pt x="0" y="1375"/>
                    <a:pt x="69" y="3068"/>
                  </a:cubicBezTo>
                  <a:cubicBezTo>
                    <a:pt x="137" y="4736"/>
                    <a:pt x="625" y="5953"/>
                    <a:pt x="2290" y="5953"/>
                  </a:cubicBezTo>
                  <a:cubicBezTo>
                    <a:pt x="2314" y="5953"/>
                    <a:pt x="2339" y="5953"/>
                    <a:pt x="2364" y="5952"/>
                  </a:cubicBezTo>
                  <a:cubicBezTo>
                    <a:pt x="4089" y="5916"/>
                    <a:pt x="4904" y="4633"/>
                    <a:pt x="4889" y="2716"/>
                  </a:cubicBezTo>
                  <a:cubicBezTo>
                    <a:pt x="4874" y="798"/>
                    <a:pt x="3804" y="15"/>
                    <a:pt x="2551" y="1"/>
                  </a:cubicBezTo>
                  <a:close/>
                </a:path>
              </a:pathLst>
            </a:custGeom>
            <a:solidFill>
              <a:srgbClr val="2745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3270" name="Google Shape;2284;p39">
              <a:extLst>
                <a:ext uri="{FF2B5EF4-FFF2-40B4-BE49-F238E27FC236}">
                  <a16:creationId xmlns:a16="http://schemas.microsoft.com/office/drawing/2014/main" id="{70EE2222-66DA-1A69-2F19-CC4A2C7FABC3}"/>
                </a:ext>
              </a:extLst>
            </p:cNvPr>
            <p:cNvSpPr/>
            <p:nvPr/>
          </p:nvSpPr>
          <p:spPr>
            <a:xfrm>
              <a:off x="8312193" y="2691976"/>
              <a:ext cx="183210" cy="196880"/>
            </a:xfrm>
            <a:custGeom>
              <a:avLst/>
              <a:gdLst/>
              <a:ahLst/>
              <a:cxnLst/>
              <a:rect l="l" t="t" r="r" b="b"/>
              <a:pathLst>
                <a:path w="5790" h="6222" extrusionOk="0">
                  <a:moveTo>
                    <a:pt x="3012" y="1"/>
                  </a:moveTo>
                  <a:cubicBezTo>
                    <a:pt x="855" y="1"/>
                    <a:pt x="0" y="1436"/>
                    <a:pt x="82" y="3206"/>
                  </a:cubicBezTo>
                  <a:cubicBezTo>
                    <a:pt x="162" y="4951"/>
                    <a:pt x="737" y="6222"/>
                    <a:pt x="2703" y="6222"/>
                  </a:cubicBezTo>
                  <a:cubicBezTo>
                    <a:pt x="2732" y="6222"/>
                    <a:pt x="2761" y="6222"/>
                    <a:pt x="2791" y="6221"/>
                  </a:cubicBezTo>
                  <a:cubicBezTo>
                    <a:pt x="4828" y="6182"/>
                    <a:pt x="5789" y="4842"/>
                    <a:pt x="5772" y="2837"/>
                  </a:cubicBezTo>
                  <a:cubicBezTo>
                    <a:pt x="5752" y="834"/>
                    <a:pt x="4488" y="15"/>
                    <a:pt x="3012" y="1"/>
                  </a:cubicBezTo>
                  <a:close/>
                </a:path>
              </a:pathLst>
            </a:custGeom>
            <a:solidFill>
              <a:srgbClr val="2745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3271" name="Google Shape;2285;p39">
              <a:extLst>
                <a:ext uri="{FF2B5EF4-FFF2-40B4-BE49-F238E27FC236}">
                  <a16:creationId xmlns:a16="http://schemas.microsoft.com/office/drawing/2014/main" id="{AD94720C-2D73-EDE3-2378-5169841257C6}"/>
                </a:ext>
              </a:extLst>
            </p:cNvPr>
            <p:cNvSpPr/>
            <p:nvPr/>
          </p:nvSpPr>
          <p:spPr>
            <a:xfrm>
              <a:off x="8428127" y="2735135"/>
              <a:ext cx="71987" cy="87302"/>
            </a:xfrm>
            <a:custGeom>
              <a:avLst/>
              <a:gdLst/>
              <a:ahLst/>
              <a:cxnLst/>
              <a:rect l="l" t="t" r="r" b="b"/>
              <a:pathLst>
                <a:path w="2275" h="2759" extrusionOk="0">
                  <a:moveTo>
                    <a:pt x="1184" y="1"/>
                  </a:moveTo>
                  <a:cubicBezTo>
                    <a:pt x="336" y="1"/>
                    <a:pt x="0" y="637"/>
                    <a:pt x="33" y="1421"/>
                  </a:cubicBezTo>
                  <a:cubicBezTo>
                    <a:pt x="65" y="2194"/>
                    <a:pt x="291" y="2758"/>
                    <a:pt x="1064" y="2758"/>
                  </a:cubicBezTo>
                  <a:cubicBezTo>
                    <a:pt x="1075" y="2758"/>
                    <a:pt x="1086" y="2758"/>
                    <a:pt x="1098" y="2758"/>
                  </a:cubicBezTo>
                  <a:cubicBezTo>
                    <a:pt x="1897" y="2741"/>
                    <a:pt x="2275" y="2146"/>
                    <a:pt x="2268" y="1258"/>
                  </a:cubicBezTo>
                  <a:cubicBezTo>
                    <a:pt x="2259" y="370"/>
                    <a:pt x="1762" y="7"/>
                    <a:pt x="1184"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3272" name="Google Shape;2286;p39">
              <a:extLst>
                <a:ext uri="{FF2B5EF4-FFF2-40B4-BE49-F238E27FC236}">
                  <a16:creationId xmlns:a16="http://schemas.microsoft.com/office/drawing/2014/main" id="{027B93EE-DED8-E5CF-E3DC-3880A56EFD73}"/>
                </a:ext>
              </a:extLst>
            </p:cNvPr>
            <p:cNvSpPr/>
            <p:nvPr/>
          </p:nvSpPr>
          <p:spPr>
            <a:xfrm>
              <a:off x="8077602" y="2804968"/>
              <a:ext cx="99959" cy="156092"/>
            </a:xfrm>
            <a:custGeom>
              <a:avLst/>
              <a:gdLst/>
              <a:ahLst/>
              <a:cxnLst/>
              <a:rect l="l" t="t" r="r" b="b"/>
              <a:pathLst>
                <a:path w="3159" h="4933" extrusionOk="0">
                  <a:moveTo>
                    <a:pt x="1713" y="0"/>
                  </a:moveTo>
                  <a:cubicBezTo>
                    <a:pt x="1711" y="0"/>
                    <a:pt x="1709" y="0"/>
                    <a:pt x="1707" y="0"/>
                  </a:cubicBezTo>
                  <a:cubicBezTo>
                    <a:pt x="1710" y="1"/>
                    <a:pt x="1710" y="1"/>
                    <a:pt x="1709" y="1"/>
                  </a:cubicBezTo>
                  <a:cubicBezTo>
                    <a:pt x="1613" y="4"/>
                    <a:pt x="1536" y="84"/>
                    <a:pt x="1539" y="180"/>
                  </a:cubicBezTo>
                  <a:lnTo>
                    <a:pt x="1539" y="182"/>
                  </a:lnTo>
                  <a:cubicBezTo>
                    <a:pt x="1546" y="550"/>
                    <a:pt x="1337" y="966"/>
                    <a:pt x="1066" y="1360"/>
                  </a:cubicBezTo>
                  <a:cubicBezTo>
                    <a:pt x="795" y="1754"/>
                    <a:pt x="474" y="2116"/>
                    <a:pt x="285" y="2419"/>
                  </a:cubicBezTo>
                  <a:cubicBezTo>
                    <a:pt x="74" y="2754"/>
                    <a:pt x="0" y="3252"/>
                    <a:pt x="130" y="3726"/>
                  </a:cubicBezTo>
                  <a:cubicBezTo>
                    <a:pt x="259" y="4201"/>
                    <a:pt x="621" y="4652"/>
                    <a:pt x="1261" y="4805"/>
                  </a:cubicBezTo>
                  <a:cubicBezTo>
                    <a:pt x="1653" y="4899"/>
                    <a:pt x="1975" y="4932"/>
                    <a:pt x="2232" y="4932"/>
                  </a:cubicBezTo>
                  <a:cubicBezTo>
                    <a:pt x="2371" y="4932"/>
                    <a:pt x="2492" y="4923"/>
                    <a:pt x="2594" y="4908"/>
                  </a:cubicBezTo>
                  <a:cubicBezTo>
                    <a:pt x="2885" y="4866"/>
                    <a:pt x="3046" y="4774"/>
                    <a:pt x="3046" y="4774"/>
                  </a:cubicBezTo>
                  <a:cubicBezTo>
                    <a:pt x="3129" y="4726"/>
                    <a:pt x="3158" y="4621"/>
                    <a:pt x="3111" y="4536"/>
                  </a:cubicBezTo>
                  <a:cubicBezTo>
                    <a:pt x="3111" y="4534"/>
                    <a:pt x="3108" y="4533"/>
                    <a:pt x="3107" y="4532"/>
                  </a:cubicBezTo>
                  <a:cubicBezTo>
                    <a:pt x="3074" y="4478"/>
                    <a:pt x="3017" y="4449"/>
                    <a:pt x="2958" y="4449"/>
                  </a:cubicBezTo>
                  <a:cubicBezTo>
                    <a:pt x="2927" y="4449"/>
                    <a:pt x="2896" y="4457"/>
                    <a:pt x="2868" y="4473"/>
                  </a:cubicBezTo>
                  <a:cubicBezTo>
                    <a:pt x="2867" y="4475"/>
                    <a:pt x="2867" y="4475"/>
                    <a:pt x="2865" y="4475"/>
                  </a:cubicBezTo>
                  <a:cubicBezTo>
                    <a:pt x="2865" y="4475"/>
                    <a:pt x="2786" y="4527"/>
                    <a:pt x="2541" y="4561"/>
                  </a:cubicBezTo>
                  <a:cubicBezTo>
                    <a:pt x="2455" y="4574"/>
                    <a:pt x="2352" y="4582"/>
                    <a:pt x="2229" y="4582"/>
                  </a:cubicBezTo>
                  <a:cubicBezTo>
                    <a:pt x="2002" y="4582"/>
                    <a:pt x="1709" y="4553"/>
                    <a:pt x="1342" y="4465"/>
                  </a:cubicBezTo>
                  <a:cubicBezTo>
                    <a:pt x="817" y="4337"/>
                    <a:pt x="565" y="4009"/>
                    <a:pt x="462" y="3631"/>
                  </a:cubicBezTo>
                  <a:cubicBezTo>
                    <a:pt x="359" y="3254"/>
                    <a:pt x="433" y="2828"/>
                    <a:pt x="575" y="2601"/>
                  </a:cubicBezTo>
                  <a:cubicBezTo>
                    <a:pt x="736" y="2345"/>
                    <a:pt x="1064" y="1969"/>
                    <a:pt x="1351" y="1553"/>
                  </a:cubicBezTo>
                  <a:cubicBezTo>
                    <a:pt x="1638" y="1136"/>
                    <a:pt x="1895" y="666"/>
                    <a:pt x="1887" y="169"/>
                  </a:cubicBezTo>
                  <a:cubicBezTo>
                    <a:pt x="1884" y="76"/>
                    <a:pt x="1807" y="0"/>
                    <a:pt x="1713" y="0"/>
                  </a:cubicBezTo>
                  <a:close/>
                </a:path>
              </a:pathLst>
            </a:custGeom>
            <a:solidFill>
              <a:srgbClr val="2745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3273" name="Google Shape;2287;p39">
              <a:extLst>
                <a:ext uri="{FF2B5EF4-FFF2-40B4-BE49-F238E27FC236}">
                  <a16:creationId xmlns:a16="http://schemas.microsoft.com/office/drawing/2014/main" id="{D80CF0D3-07D1-4D4A-B3C9-92E77D9657CD}"/>
                </a:ext>
              </a:extLst>
            </p:cNvPr>
            <p:cNvSpPr/>
            <p:nvPr/>
          </p:nvSpPr>
          <p:spPr>
            <a:xfrm>
              <a:off x="8075577" y="3023833"/>
              <a:ext cx="235578" cy="83694"/>
            </a:xfrm>
            <a:custGeom>
              <a:avLst/>
              <a:gdLst/>
              <a:ahLst/>
              <a:cxnLst/>
              <a:rect l="l" t="t" r="r" b="b"/>
              <a:pathLst>
                <a:path w="7445" h="2645" extrusionOk="0">
                  <a:moveTo>
                    <a:pt x="7248" y="1"/>
                  </a:moveTo>
                  <a:cubicBezTo>
                    <a:pt x="7200" y="1"/>
                    <a:pt x="7153" y="20"/>
                    <a:pt x="7117" y="59"/>
                  </a:cubicBezTo>
                  <a:cubicBezTo>
                    <a:pt x="7117" y="59"/>
                    <a:pt x="7117" y="60"/>
                    <a:pt x="7116" y="60"/>
                  </a:cubicBezTo>
                  <a:cubicBezTo>
                    <a:pt x="6179" y="1124"/>
                    <a:pt x="5069" y="1997"/>
                    <a:pt x="4118" y="2211"/>
                  </a:cubicBezTo>
                  <a:cubicBezTo>
                    <a:pt x="3879" y="2264"/>
                    <a:pt x="3584" y="2290"/>
                    <a:pt x="3260" y="2290"/>
                  </a:cubicBezTo>
                  <a:cubicBezTo>
                    <a:pt x="2297" y="2290"/>
                    <a:pt x="1073" y="2066"/>
                    <a:pt x="271" y="1696"/>
                  </a:cubicBezTo>
                  <a:cubicBezTo>
                    <a:pt x="247" y="1685"/>
                    <a:pt x="222" y="1680"/>
                    <a:pt x="198" y="1680"/>
                  </a:cubicBezTo>
                  <a:cubicBezTo>
                    <a:pt x="132" y="1680"/>
                    <a:pt x="69" y="1718"/>
                    <a:pt x="39" y="1781"/>
                  </a:cubicBezTo>
                  <a:lnTo>
                    <a:pt x="39" y="1782"/>
                  </a:lnTo>
                  <a:cubicBezTo>
                    <a:pt x="0" y="1869"/>
                    <a:pt x="38" y="1973"/>
                    <a:pt x="127" y="2014"/>
                  </a:cubicBezTo>
                  <a:cubicBezTo>
                    <a:pt x="127" y="2014"/>
                    <a:pt x="128" y="2014"/>
                    <a:pt x="128" y="2015"/>
                  </a:cubicBezTo>
                  <a:cubicBezTo>
                    <a:pt x="985" y="2410"/>
                    <a:pt x="2193" y="2645"/>
                    <a:pt x="3205" y="2645"/>
                  </a:cubicBezTo>
                  <a:cubicBezTo>
                    <a:pt x="3570" y="2645"/>
                    <a:pt x="3909" y="2614"/>
                    <a:pt x="4197" y="2550"/>
                  </a:cubicBezTo>
                  <a:cubicBezTo>
                    <a:pt x="5284" y="2305"/>
                    <a:pt x="6416" y="1387"/>
                    <a:pt x="7381" y="292"/>
                  </a:cubicBezTo>
                  <a:cubicBezTo>
                    <a:pt x="7444" y="219"/>
                    <a:pt x="7438" y="109"/>
                    <a:pt x="7364" y="44"/>
                  </a:cubicBezTo>
                  <a:cubicBezTo>
                    <a:pt x="7331" y="15"/>
                    <a:pt x="7290" y="1"/>
                    <a:pt x="7248" y="1"/>
                  </a:cubicBezTo>
                  <a:close/>
                </a:path>
              </a:pathLst>
            </a:custGeom>
            <a:solidFill>
              <a:srgbClr val="2745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3274" name="Google Shape;2288;p39">
              <a:extLst>
                <a:ext uri="{FF2B5EF4-FFF2-40B4-BE49-F238E27FC236}">
                  <a16:creationId xmlns:a16="http://schemas.microsoft.com/office/drawing/2014/main" id="{01135503-A39B-9746-45F2-36B5DEE4171B}"/>
                </a:ext>
              </a:extLst>
            </p:cNvPr>
            <p:cNvSpPr/>
            <p:nvPr/>
          </p:nvSpPr>
          <p:spPr>
            <a:xfrm>
              <a:off x="7849371" y="2513738"/>
              <a:ext cx="226054" cy="92491"/>
            </a:xfrm>
            <a:custGeom>
              <a:avLst/>
              <a:gdLst/>
              <a:ahLst/>
              <a:cxnLst/>
              <a:rect l="l" t="t" r="r" b="b"/>
              <a:pathLst>
                <a:path w="7144" h="2923" extrusionOk="0">
                  <a:moveTo>
                    <a:pt x="3997" y="1"/>
                  </a:moveTo>
                  <a:cubicBezTo>
                    <a:pt x="3912" y="1"/>
                    <a:pt x="3826" y="1"/>
                    <a:pt x="3740" y="1"/>
                  </a:cubicBezTo>
                  <a:cubicBezTo>
                    <a:pt x="1943" y="11"/>
                    <a:pt x="842" y="489"/>
                    <a:pt x="421" y="963"/>
                  </a:cubicBezTo>
                  <a:cubicBezTo>
                    <a:pt x="1" y="1438"/>
                    <a:pt x="198" y="2268"/>
                    <a:pt x="434" y="2703"/>
                  </a:cubicBezTo>
                  <a:cubicBezTo>
                    <a:pt x="520" y="2860"/>
                    <a:pt x="622" y="2923"/>
                    <a:pt x="778" y="2923"/>
                  </a:cubicBezTo>
                  <a:cubicBezTo>
                    <a:pt x="1052" y="2923"/>
                    <a:pt x="1488" y="2730"/>
                    <a:pt x="2278" y="2512"/>
                  </a:cubicBezTo>
                  <a:cubicBezTo>
                    <a:pt x="2656" y="2408"/>
                    <a:pt x="3035" y="2369"/>
                    <a:pt x="3394" y="2369"/>
                  </a:cubicBezTo>
                  <a:cubicBezTo>
                    <a:pt x="4213" y="2369"/>
                    <a:pt x="4927" y="2574"/>
                    <a:pt x="5288" y="2683"/>
                  </a:cubicBezTo>
                  <a:cubicBezTo>
                    <a:pt x="5385" y="2713"/>
                    <a:pt x="5497" y="2730"/>
                    <a:pt x="5618" y="2730"/>
                  </a:cubicBezTo>
                  <a:cubicBezTo>
                    <a:pt x="6139" y="2730"/>
                    <a:pt x="6799" y="2411"/>
                    <a:pt x="6929" y="1435"/>
                  </a:cubicBezTo>
                  <a:cubicBezTo>
                    <a:pt x="7143" y="125"/>
                    <a:pt x="5689" y="1"/>
                    <a:pt x="3997" y="1"/>
                  </a:cubicBezTo>
                  <a:close/>
                </a:path>
              </a:pathLst>
            </a:custGeom>
            <a:solidFill>
              <a:srgbClr val="F0508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3275" name="Google Shape;2289;p39">
              <a:extLst>
                <a:ext uri="{FF2B5EF4-FFF2-40B4-BE49-F238E27FC236}">
                  <a16:creationId xmlns:a16="http://schemas.microsoft.com/office/drawing/2014/main" id="{2777502C-E42B-54D4-FB38-E8D0DA714A26}"/>
                </a:ext>
              </a:extLst>
            </p:cNvPr>
            <p:cNvSpPr/>
            <p:nvPr/>
          </p:nvSpPr>
          <p:spPr>
            <a:xfrm>
              <a:off x="8323362" y="2497000"/>
              <a:ext cx="266272" cy="116666"/>
            </a:xfrm>
            <a:custGeom>
              <a:avLst/>
              <a:gdLst/>
              <a:ahLst/>
              <a:cxnLst/>
              <a:rect l="l" t="t" r="r" b="b"/>
              <a:pathLst>
                <a:path w="8415" h="3687" extrusionOk="0">
                  <a:moveTo>
                    <a:pt x="4712" y="1"/>
                  </a:moveTo>
                  <a:cubicBezTo>
                    <a:pt x="4355" y="1"/>
                    <a:pt x="3966" y="25"/>
                    <a:pt x="3543" y="81"/>
                  </a:cubicBezTo>
                  <a:cubicBezTo>
                    <a:pt x="938" y="427"/>
                    <a:pt x="1" y="1594"/>
                    <a:pt x="151" y="2197"/>
                  </a:cubicBezTo>
                  <a:cubicBezTo>
                    <a:pt x="530" y="3162"/>
                    <a:pt x="447" y="3625"/>
                    <a:pt x="1162" y="3683"/>
                  </a:cubicBezTo>
                  <a:cubicBezTo>
                    <a:pt x="1186" y="3685"/>
                    <a:pt x="1210" y="3686"/>
                    <a:pt x="1233" y="3686"/>
                  </a:cubicBezTo>
                  <a:cubicBezTo>
                    <a:pt x="1909" y="3686"/>
                    <a:pt x="2371" y="2898"/>
                    <a:pt x="3875" y="2706"/>
                  </a:cubicBezTo>
                  <a:cubicBezTo>
                    <a:pt x="4121" y="2675"/>
                    <a:pt x="4358" y="2661"/>
                    <a:pt x="4585" y="2661"/>
                  </a:cubicBezTo>
                  <a:cubicBezTo>
                    <a:pt x="5796" y="2661"/>
                    <a:pt x="6725" y="3050"/>
                    <a:pt x="7153" y="3224"/>
                  </a:cubicBezTo>
                  <a:cubicBezTo>
                    <a:pt x="7257" y="3266"/>
                    <a:pt x="7353" y="3286"/>
                    <a:pt x="7440" y="3286"/>
                  </a:cubicBezTo>
                  <a:cubicBezTo>
                    <a:pt x="7777" y="3286"/>
                    <a:pt x="7988" y="2983"/>
                    <a:pt x="8115" y="2480"/>
                  </a:cubicBezTo>
                  <a:cubicBezTo>
                    <a:pt x="8274" y="1848"/>
                    <a:pt x="8415" y="1102"/>
                    <a:pt x="7930" y="853"/>
                  </a:cubicBezTo>
                  <a:cubicBezTo>
                    <a:pt x="7526" y="645"/>
                    <a:pt x="6548" y="1"/>
                    <a:pt x="4712" y="1"/>
                  </a:cubicBezTo>
                  <a:close/>
                </a:path>
              </a:pathLst>
            </a:custGeom>
            <a:solidFill>
              <a:srgbClr val="F0508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3276" name="Google Shape;2290;p39">
              <a:extLst>
                <a:ext uri="{FF2B5EF4-FFF2-40B4-BE49-F238E27FC236}">
                  <a16:creationId xmlns:a16="http://schemas.microsoft.com/office/drawing/2014/main" id="{778C796C-24B5-7A99-07E9-0E05F7D0E157}"/>
                </a:ext>
              </a:extLst>
            </p:cNvPr>
            <p:cNvSpPr/>
            <p:nvPr/>
          </p:nvSpPr>
          <p:spPr>
            <a:xfrm>
              <a:off x="7849023" y="2664922"/>
              <a:ext cx="234376" cy="109167"/>
            </a:xfrm>
            <a:custGeom>
              <a:avLst/>
              <a:gdLst/>
              <a:ahLst/>
              <a:cxnLst/>
              <a:rect l="l" t="t" r="r" b="b"/>
              <a:pathLst>
                <a:path w="7407" h="3450" extrusionOk="0">
                  <a:moveTo>
                    <a:pt x="3979" y="1"/>
                  </a:moveTo>
                  <a:cubicBezTo>
                    <a:pt x="3438" y="1"/>
                    <a:pt x="2879" y="111"/>
                    <a:pt x="2348" y="354"/>
                  </a:cubicBezTo>
                  <a:cubicBezTo>
                    <a:pt x="776" y="1074"/>
                    <a:pt x="816" y="1517"/>
                    <a:pt x="441" y="1675"/>
                  </a:cubicBezTo>
                  <a:cubicBezTo>
                    <a:pt x="64" y="1834"/>
                    <a:pt x="0" y="2049"/>
                    <a:pt x="140" y="2394"/>
                  </a:cubicBezTo>
                  <a:cubicBezTo>
                    <a:pt x="280" y="2738"/>
                    <a:pt x="509" y="2801"/>
                    <a:pt x="509" y="2801"/>
                  </a:cubicBezTo>
                  <a:cubicBezTo>
                    <a:pt x="509" y="2801"/>
                    <a:pt x="1204" y="1368"/>
                    <a:pt x="2442" y="830"/>
                  </a:cubicBezTo>
                  <a:cubicBezTo>
                    <a:pt x="2942" y="613"/>
                    <a:pt x="3496" y="529"/>
                    <a:pt x="4019" y="529"/>
                  </a:cubicBezTo>
                  <a:cubicBezTo>
                    <a:pt x="4792" y="529"/>
                    <a:pt x="5500" y="712"/>
                    <a:pt x="5877" y="918"/>
                  </a:cubicBezTo>
                  <a:cubicBezTo>
                    <a:pt x="6512" y="1264"/>
                    <a:pt x="6896" y="2166"/>
                    <a:pt x="7020" y="2539"/>
                  </a:cubicBezTo>
                  <a:cubicBezTo>
                    <a:pt x="7146" y="2912"/>
                    <a:pt x="7245" y="3449"/>
                    <a:pt x="7245" y="3449"/>
                  </a:cubicBezTo>
                  <a:cubicBezTo>
                    <a:pt x="7245" y="3449"/>
                    <a:pt x="7407" y="2147"/>
                    <a:pt x="6576" y="1111"/>
                  </a:cubicBezTo>
                  <a:cubicBezTo>
                    <a:pt x="6025" y="425"/>
                    <a:pt x="5039" y="1"/>
                    <a:pt x="3979" y="1"/>
                  </a:cubicBezTo>
                  <a:close/>
                </a:path>
              </a:pathLst>
            </a:custGeom>
            <a:solidFill>
              <a:srgbClr val="2745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3277" name="Google Shape;2291;p39">
              <a:extLst>
                <a:ext uri="{FF2B5EF4-FFF2-40B4-BE49-F238E27FC236}">
                  <a16:creationId xmlns:a16="http://schemas.microsoft.com/office/drawing/2014/main" id="{ABD19433-0E6C-DB4C-BF88-84BE5E5239F7}"/>
                </a:ext>
              </a:extLst>
            </p:cNvPr>
            <p:cNvSpPr/>
            <p:nvPr/>
          </p:nvSpPr>
          <p:spPr>
            <a:xfrm>
              <a:off x="8324881" y="2669004"/>
              <a:ext cx="273201" cy="108787"/>
            </a:xfrm>
            <a:custGeom>
              <a:avLst/>
              <a:gdLst/>
              <a:ahLst/>
              <a:cxnLst/>
              <a:rect l="l" t="t" r="r" b="b"/>
              <a:pathLst>
                <a:path w="8634" h="3438" extrusionOk="0">
                  <a:moveTo>
                    <a:pt x="4023" y="1"/>
                  </a:moveTo>
                  <a:cubicBezTo>
                    <a:pt x="3373" y="1"/>
                    <a:pt x="2759" y="138"/>
                    <a:pt x="1787" y="478"/>
                  </a:cubicBezTo>
                  <a:cubicBezTo>
                    <a:pt x="565" y="904"/>
                    <a:pt x="1" y="2294"/>
                    <a:pt x="1" y="2294"/>
                  </a:cubicBezTo>
                  <a:cubicBezTo>
                    <a:pt x="1" y="2294"/>
                    <a:pt x="1294" y="554"/>
                    <a:pt x="3620" y="483"/>
                  </a:cubicBezTo>
                  <a:cubicBezTo>
                    <a:pt x="3698" y="481"/>
                    <a:pt x="3774" y="480"/>
                    <a:pt x="3849" y="480"/>
                  </a:cubicBezTo>
                  <a:cubicBezTo>
                    <a:pt x="6005" y="480"/>
                    <a:pt x="6831" y="1422"/>
                    <a:pt x="7170" y="1753"/>
                  </a:cubicBezTo>
                  <a:cubicBezTo>
                    <a:pt x="7519" y="2097"/>
                    <a:pt x="7890" y="3438"/>
                    <a:pt x="7890" y="3438"/>
                  </a:cubicBezTo>
                  <a:cubicBezTo>
                    <a:pt x="7890" y="3438"/>
                    <a:pt x="8316" y="2304"/>
                    <a:pt x="8474" y="2028"/>
                  </a:cubicBezTo>
                  <a:cubicBezTo>
                    <a:pt x="8633" y="1752"/>
                    <a:pt x="8229" y="1685"/>
                    <a:pt x="7792" y="1495"/>
                  </a:cubicBezTo>
                  <a:cubicBezTo>
                    <a:pt x="7356" y="1307"/>
                    <a:pt x="6506" y="339"/>
                    <a:pt x="5434" y="154"/>
                  </a:cubicBezTo>
                  <a:cubicBezTo>
                    <a:pt x="4877" y="58"/>
                    <a:pt x="4442" y="1"/>
                    <a:pt x="4023" y="1"/>
                  </a:cubicBezTo>
                  <a:close/>
                </a:path>
              </a:pathLst>
            </a:custGeom>
            <a:solidFill>
              <a:srgbClr val="2745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3278" name="Google Shape;2292;p39">
              <a:extLst>
                <a:ext uri="{FF2B5EF4-FFF2-40B4-BE49-F238E27FC236}">
                  <a16:creationId xmlns:a16="http://schemas.microsoft.com/office/drawing/2014/main" id="{59E49B8F-C273-3E06-DDE3-89EC522A4BA0}"/>
                </a:ext>
              </a:extLst>
            </p:cNvPr>
            <p:cNvSpPr/>
            <p:nvPr/>
          </p:nvSpPr>
          <p:spPr>
            <a:xfrm>
              <a:off x="7945814" y="2729977"/>
              <a:ext cx="71923" cy="87270"/>
            </a:xfrm>
            <a:custGeom>
              <a:avLst/>
              <a:gdLst/>
              <a:ahLst/>
              <a:cxnLst/>
              <a:rect l="l" t="t" r="r" b="b"/>
              <a:pathLst>
                <a:path w="2273" h="2758" extrusionOk="0">
                  <a:moveTo>
                    <a:pt x="1183" y="1"/>
                  </a:moveTo>
                  <a:cubicBezTo>
                    <a:pt x="336" y="1"/>
                    <a:pt x="0" y="636"/>
                    <a:pt x="33" y="1421"/>
                  </a:cubicBezTo>
                  <a:cubicBezTo>
                    <a:pt x="64" y="2194"/>
                    <a:pt x="291" y="2758"/>
                    <a:pt x="1062" y="2758"/>
                  </a:cubicBezTo>
                  <a:cubicBezTo>
                    <a:pt x="1073" y="2758"/>
                    <a:pt x="1084" y="2757"/>
                    <a:pt x="1096" y="2757"/>
                  </a:cubicBezTo>
                  <a:cubicBezTo>
                    <a:pt x="1895" y="2741"/>
                    <a:pt x="2273" y="2145"/>
                    <a:pt x="2266" y="1258"/>
                  </a:cubicBezTo>
                  <a:cubicBezTo>
                    <a:pt x="2260" y="369"/>
                    <a:pt x="1764" y="7"/>
                    <a:pt x="1183"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3279" name="Google Shape;2293;p39">
              <a:extLst>
                <a:ext uri="{FF2B5EF4-FFF2-40B4-BE49-F238E27FC236}">
                  <a16:creationId xmlns:a16="http://schemas.microsoft.com/office/drawing/2014/main" id="{47E5FE9E-1378-B5C8-82BB-9B700A4ED1B5}"/>
                </a:ext>
              </a:extLst>
            </p:cNvPr>
            <p:cNvSpPr/>
            <p:nvPr/>
          </p:nvSpPr>
          <p:spPr>
            <a:xfrm>
              <a:off x="8728026" y="7279533"/>
              <a:ext cx="407524" cy="399233"/>
            </a:xfrm>
            <a:custGeom>
              <a:avLst/>
              <a:gdLst/>
              <a:ahLst/>
              <a:cxnLst/>
              <a:rect l="l" t="t" r="r" b="b"/>
              <a:pathLst>
                <a:path w="12879" h="12617" extrusionOk="0">
                  <a:moveTo>
                    <a:pt x="10367" y="1"/>
                  </a:moveTo>
                  <a:cubicBezTo>
                    <a:pt x="10157" y="1"/>
                    <a:pt x="10295" y="364"/>
                    <a:pt x="9894" y="509"/>
                  </a:cubicBezTo>
                  <a:cubicBezTo>
                    <a:pt x="9488" y="655"/>
                    <a:pt x="7823" y="1254"/>
                    <a:pt x="7165" y="2570"/>
                  </a:cubicBezTo>
                  <a:cubicBezTo>
                    <a:pt x="7165" y="2570"/>
                    <a:pt x="1294" y="7818"/>
                    <a:pt x="874" y="8257"/>
                  </a:cubicBezTo>
                  <a:cubicBezTo>
                    <a:pt x="454" y="8698"/>
                    <a:pt x="181" y="9188"/>
                    <a:pt x="91" y="10136"/>
                  </a:cubicBezTo>
                  <a:cubicBezTo>
                    <a:pt x="0" y="11084"/>
                    <a:pt x="578" y="11906"/>
                    <a:pt x="1221" y="12231"/>
                  </a:cubicBezTo>
                  <a:cubicBezTo>
                    <a:pt x="1864" y="12558"/>
                    <a:pt x="1378" y="12497"/>
                    <a:pt x="3905" y="12606"/>
                  </a:cubicBezTo>
                  <a:cubicBezTo>
                    <a:pt x="4079" y="12613"/>
                    <a:pt x="4248" y="12617"/>
                    <a:pt x="4410" y="12617"/>
                  </a:cubicBezTo>
                  <a:cubicBezTo>
                    <a:pt x="6602" y="12617"/>
                    <a:pt x="7727" y="11941"/>
                    <a:pt x="8202" y="10786"/>
                  </a:cubicBezTo>
                  <a:cubicBezTo>
                    <a:pt x="8711" y="9546"/>
                    <a:pt x="9367" y="7392"/>
                    <a:pt x="10130" y="6458"/>
                  </a:cubicBezTo>
                  <a:cubicBezTo>
                    <a:pt x="10894" y="5524"/>
                    <a:pt x="12878" y="3841"/>
                    <a:pt x="12749" y="3277"/>
                  </a:cubicBezTo>
                  <a:cubicBezTo>
                    <a:pt x="12619" y="2714"/>
                    <a:pt x="11838" y="1529"/>
                    <a:pt x="11459" y="1035"/>
                  </a:cubicBezTo>
                  <a:cubicBezTo>
                    <a:pt x="11079" y="542"/>
                    <a:pt x="10597" y="9"/>
                    <a:pt x="10375" y="1"/>
                  </a:cubicBezTo>
                  <a:cubicBezTo>
                    <a:pt x="10372" y="1"/>
                    <a:pt x="10369" y="1"/>
                    <a:pt x="10367" y="1"/>
                  </a:cubicBezTo>
                  <a:close/>
                </a:path>
              </a:pathLst>
            </a:custGeom>
            <a:solidFill>
              <a:srgbClr val="2745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3280" name="Google Shape;2294;p39">
              <a:extLst>
                <a:ext uri="{FF2B5EF4-FFF2-40B4-BE49-F238E27FC236}">
                  <a16:creationId xmlns:a16="http://schemas.microsoft.com/office/drawing/2014/main" id="{37F541DA-A888-8D42-C030-FCCFA34DAF4B}"/>
                </a:ext>
              </a:extLst>
            </p:cNvPr>
            <p:cNvSpPr/>
            <p:nvPr/>
          </p:nvSpPr>
          <p:spPr>
            <a:xfrm>
              <a:off x="8866617" y="7279533"/>
              <a:ext cx="266177" cy="324209"/>
            </a:xfrm>
            <a:custGeom>
              <a:avLst/>
              <a:gdLst/>
              <a:ahLst/>
              <a:cxnLst/>
              <a:rect l="l" t="t" r="r" b="b"/>
              <a:pathLst>
                <a:path w="8412" h="10246" extrusionOk="0">
                  <a:moveTo>
                    <a:pt x="5988" y="1"/>
                  </a:moveTo>
                  <a:cubicBezTo>
                    <a:pt x="5779" y="1"/>
                    <a:pt x="5915" y="364"/>
                    <a:pt x="5514" y="509"/>
                  </a:cubicBezTo>
                  <a:cubicBezTo>
                    <a:pt x="5112" y="654"/>
                    <a:pt x="3469" y="1243"/>
                    <a:pt x="2801" y="2540"/>
                  </a:cubicBezTo>
                  <a:cubicBezTo>
                    <a:pt x="2048" y="1808"/>
                    <a:pt x="1385" y="1618"/>
                    <a:pt x="773" y="1618"/>
                  </a:cubicBezTo>
                  <a:cubicBezTo>
                    <a:pt x="507" y="1618"/>
                    <a:pt x="251" y="1654"/>
                    <a:pt x="1" y="1697"/>
                  </a:cubicBezTo>
                  <a:cubicBezTo>
                    <a:pt x="1541" y="2160"/>
                    <a:pt x="2128" y="2770"/>
                    <a:pt x="2283" y="3068"/>
                  </a:cubicBezTo>
                  <a:cubicBezTo>
                    <a:pt x="2444" y="3378"/>
                    <a:pt x="2520" y="4146"/>
                    <a:pt x="1913" y="5586"/>
                  </a:cubicBezTo>
                  <a:cubicBezTo>
                    <a:pt x="1306" y="7024"/>
                    <a:pt x="258" y="8362"/>
                    <a:pt x="258" y="8362"/>
                  </a:cubicBezTo>
                  <a:cubicBezTo>
                    <a:pt x="258" y="8362"/>
                    <a:pt x="1680" y="6821"/>
                    <a:pt x="2427" y="5732"/>
                  </a:cubicBezTo>
                  <a:cubicBezTo>
                    <a:pt x="3176" y="4642"/>
                    <a:pt x="3340" y="3634"/>
                    <a:pt x="3340" y="3634"/>
                  </a:cubicBezTo>
                  <a:cubicBezTo>
                    <a:pt x="3340" y="3634"/>
                    <a:pt x="5108" y="2975"/>
                    <a:pt x="5599" y="2507"/>
                  </a:cubicBezTo>
                  <a:cubicBezTo>
                    <a:pt x="5692" y="2417"/>
                    <a:pt x="5790" y="2381"/>
                    <a:pt x="5887" y="2381"/>
                  </a:cubicBezTo>
                  <a:cubicBezTo>
                    <a:pt x="6299" y="2381"/>
                    <a:pt x="6699" y="3031"/>
                    <a:pt x="6699" y="3031"/>
                  </a:cubicBezTo>
                  <a:cubicBezTo>
                    <a:pt x="6699" y="3031"/>
                    <a:pt x="7227" y="3207"/>
                    <a:pt x="6149" y="4349"/>
                  </a:cubicBezTo>
                  <a:cubicBezTo>
                    <a:pt x="5072" y="5494"/>
                    <a:pt x="4414" y="6069"/>
                    <a:pt x="4164" y="7199"/>
                  </a:cubicBezTo>
                  <a:cubicBezTo>
                    <a:pt x="3915" y="8330"/>
                    <a:pt x="2613" y="10245"/>
                    <a:pt x="2613" y="10245"/>
                  </a:cubicBezTo>
                  <a:cubicBezTo>
                    <a:pt x="2613" y="10245"/>
                    <a:pt x="3765" y="9133"/>
                    <a:pt x="4190" y="8109"/>
                  </a:cubicBezTo>
                  <a:cubicBezTo>
                    <a:pt x="4616" y="7085"/>
                    <a:pt x="5023" y="6345"/>
                    <a:pt x="5642" y="5724"/>
                  </a:cubicBezTo>
                  <a:cubicBezTo>
                    <a:pt x="6263" y="5101"/>
                    <a:pt x="6989" y="3807"/>
                    <a:pt x="7349" y="3752"/>
                  </a:cubicBezTo>
                  <a:cubicBezTo>
                    <a:pt x="7358" y="3751"/>
                    <a:pt x="7366" y="3750"/>
                    <a:pt x="7374" y="3750"/>
                  </a:cubicBezTo>
                  <a:cubicBezTo>
                    <a:pt x="7529" y="3750"/>
                    <a:pt x="7725" y="3942"/>
                    <a:pt x="7901" y="4166"/>
                  </a:cubicBezTo>
                  <a:cubicBezTo>
                    <a:pt x="8212" y="3792"/>
                    <a:pt x="8411" y="3471"/>
                    <a:pt x="8368" y="3280"/>
                  </a:cubicBezTo>
                  <a:cubicBezTo>
                    <a:pt x="8238" y="2716"/>
                    <a:pt x="7457" y="1531"/>
                    <a:pt x="7078" y="1038"/>
                  </a:cubicBezTo>
                  <a:cubicBezTo>
                    <a:pt x="6699" y="542"/>
                    <a:pt x="6218" y="11"/>
                    <a:pt x="5996" y="1"/>
                  </a:cubicBezTo>
                  <a:cubicBezTo>
                    <a:pt x="5993" y="1"/>
                    <a:pt x="5990" y="1"/>
                    <a:pt x="5988" y="1"/>
                  </a:cubicBezTo>
                  <a:close/>
                </a:path>
              </a:pathLst>
            </a:custGeom>
            <a:solidFill>
              <a:srgbClr val="000000">
                <a:alpha val="3155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3281" name="Google Shape;2295;p39">
              <a:extLst>
                <a:ext uri="{FF2B5EF4-FFF2-40B4-BE49-F238E27FC236}">
                  <a16:creationId xmlns:a16="http://schemas.microsoft.com/office/drawing/2014/main" id="{94CE7FE9-22AE-7A9D-FAF5-3B03B8332CCF}"/>
                </a:ext>
              </a:extLst>
            </p:cNvPr>
            <p:cNvSpPr/>
            <p:nvPr/>
          </p:nvSpPr>
          <p:spPr>
            <a:xfrm>
              <a:off x="8844341" y="7194196"/>
              <a:ext cx="219694" cy="175078"/>
            </a:xfrm>
            <a:custGeom>
              <a:avLst/>
              <a:gdLst/>
              <a:ahLst/>
              <a:cxnLst/>
              <a:rect l="l" t="t" r="r" b="b"/>
              <a:pathLst>
                <a:path w="6943" h="5533" extrusionOk="0">
                  <a:moveTo>
                    <a:pt x="5533" y="0"/>
                  </a:moveTo>
                  <a:cubicBezTo>
                    <a:pt x="4794" y="0"/>
                    <a:pt x="0" y="2890"/>
                    <a:pt x="0" y="2890"/>
                  </a:cubicBezTo>
                  <a:lnTo>
                    <a:pt x="838" y="4742"/>
                  </a:lnTo>
                  <a:cubicBezTo>
                    <a:pt x="838" y="4742"/>
                    <a:pt x="1088" y="4588"/>
                    <a:pt x="1516" y="4588"/>
                  </a:cubicBezTo>
                  <a:cubicBezTo>
                    <a:pt x="1732" y="4588"/>
                    <a:pt x="1994" y="4627"/>
                    <a:pt x="2292" y="4746"/>
                  </a:cubicBezTo>
                  <a:cubicBezTo>
                    <a:pt x="2785" y="4961"/>
                    <a:pt x="3247" y="5532"/>
                    <a:pt x="3271" y="5532"/>
                  </a:cubicBezTo>
                  <a:cubicBezTo>
                    <a:pt x="3271" y="5532"/>
                    <a:pt x="3271" y="5532"/>
                    <a:pt x="3271" y="5532"/>
                  </a:cubicBezTo>
                  <a:cubicBezTo>
                    <a:pt x="3271" y="5532"/>
                    <a:pt x="4484" y="5384"/>
                    <a:pt x="5284" y="4935"/>
                  </a:cubicBezTo>
                  <a:cubicBezTo>
                    <a:pt x="6086" y="4488"/>
                    <a:pt x="6943" y="3036"/>
                    <a:pt x="6943" y="3036"/>
                  </a:cubicBezTo>
                  <a:cubicBezTo>
                    <a:pt x="6943" y="3036"/>
                    <a:pt x="5838" y="439"/>
                    <a:pt x="5621" y="35"/>
                  </a:cubicBezTo>
                  <a:cubicBezTo>
                    <a:pt x="5609" y="11"/>
                    <a:pt x="5579" y="0"/>
                    <a:pt x="5533" y="0"/>
                  </a:cubicBezTo>
                  <a:close/>
                </a:path>
              </a:pathLst>
            </a:custGeom>
            <a:solidFill>
              <a:srgbClr val="FDAEB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3282" name="Google Shape;2296;p39">
              <a:extLst>
                <a:ext uri="{FF2B5EF4-FFF2-40B4-BE49-F238E27FC236}">
                  <a16:creationId xmlns:a16="http://schemas.microsoft.com/office/drawing/2014/main" id="{7DBB0FD2-EC6A-D1F6-9CB9-B09D4823D704}"/>
                </a:ext>
              </a:extLst>
            </p:cNvPr>
            <p:cNvSpPr/>
            <p:nvPr/>
          </p:nvSpPr>
          <p:spPr>
            <a:xfrm>
              <a:off x="8933823" y="7194227"/>
              <a:ext cx="130209" cy="149226"/>
            </a:xfrm>
            <a:custGeom>
              <a:avLst/>
              <a:gdLst/>
              <a:ahLst/>
              <a:cxnLst/>
              <a:rect l="l" t="t" r="r" b="b"/>
              <a:pathLst>
                <a:path w="4115" h="4716" extrusionOk="0">
                  <a:moveTo>
                    <a:pt x="2712" y="0"/>
                  </a:moveTo>
                  <a:cubicBezTo>
                    <a:pt x="2706" y="0"/>
                    <a:pt x="2701" y="0"/>
                    <a:pt x="2695" y="1"/>
                  </a:cubicBezTo>
                  <a:cubicBezTo>
                    <a:pt x="2345" y="12"/>
                    <a:pt x="1174" y="608"/>
                    <a:pt x="1" y="1257"/>
                  </a:cubicBezTo>
                  <a:cubicBezTo>
                    <a:pt x="1475" y="2578"/>
                    <a:pt x="2324" y="3876"/>
                    <a:pt x="2771" y="4715"/>
                  </a:cubicBezTo>
                  <a:cubicBezTo>
                    <a:pt x="3466" y="4134"/>
                    <a:pt x="4115" y="3035"/>
                    <a:pt x="4115" y="3035"/>
                  </a:cubicBezTo>
                  <a:cubicBezTo>
                    <a:pt x="4115" y="3035"/>
                    <a:pt x="3010" y="437"/>
                    <a:pt x="2793" y="34"/>
                  </a:cubicBezTo>
                  <a:cubicBezTo>
                    <a:pt x="2782" y="11"/>
                    <a:pt x="2754" y="0"/>
                    <a:pt x="2712" y="0"/>
                  </a:cubicBezTo>
                  <a:close/>
                </a:path>
              </a:pathLst>
            </a:custGeom>
            <a:solidFill>
              <a:srgbClr val="EC8DA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3283" name="Google Shape;2297;p39">
              <a:extLst>
                <a:ext uri="{FF2B5EF4-FFF2-40B4-BE49-F238E27FC236}">
                  <a16:creationId xmlns:a16="http://schemas.microsoft.com/office/drawing/2014/main" id="{F62C8FDD-82DF-08A0-5987-0AE46D10C37A}"/>
                </a:ext>
              </a:extLst>
            </p:cNvPr>
            <p:cNvSpPr/>
            <p:nvPr/>
          </p:nvSpPr>
          <p:spPr>
            <a:xfrm>
              <a:off x="8745018" y="7330666"/>
              <a:ext cx="227889" cy="258203"/>
            </a:xfrm>
            <a:custGeom>
              <a:avLst/>
              <a:gdLst/>
              <a:ahLst/>
              <a:cxnLst/>
              <a:rect l="l" t="t" r="r" b="b"/>
              <a:pathLst>
                <a:path w="7202" h="8160" extrusionOk="0">
                  <a:moveTo>
                    <a:pt x="4615" y="0"/>
                  </a:moveTo>
                  <a:cubicBezTo>
                    <a:pt x="4256" y="0"/>
                    <a:pt x="3915" y="66"/>
                    <a:pt x="3582" y="124"/>
                  </a:cubicBezTo>
                  <a:cubicBezTo>
                    <a:pt x="2678" y="284"/>
                    <a:pt x="2471" y="994"/>
                    <a:pt x="2528" y="1460"/>
                  </a:cubicBezTo>
                  <a:cubicBezTo>
                    <a:pt x="2585" y="1925"/>
                    <a:pt x="2771" y="3209"/>
                    <a:pt x="2142" y="4590"/>
                  </a:cubicBezTo>
                  <a:cubicBezTo>
                    <a:pt x="1511" y="5972"/>
                    <a:pt x="710" y="6324"/>
                    <a:pt x="355" y="6814"/>
                  </a:cubicBezTo>
                  <a:cubicBezTo>
                    <a:pt x="0" y="7306"/>
                    <a:pt x="744" y="8046"/>
                    <a:pt x="1635" y="8099"/>
                  </a:cubicBezTo>
                  <a:cubicBezTo>
                    <a:pt x="2010" y="8123"/>
                    <a:pt x="2478" y="8159"/>
                    <a:pt x="2949" y="8159"/>
                  </a:cubicBezTo>
                  <a:cubicBezTo>
                    <a:pt x="3595" y="8159"/>
                    <a:pt x="4248" y="8091"/>
                    <a:pt x="4677" y="7825"/>
                  </a:cubicBezTo>
                  <a:cubicBezTo>
                    <a:pt x="5421" y="7367"/>
                    <a:pt x="6286" y="6015"/>
                    <a:pt x="6742" y="4226"/>
                  </a:cubicBezTo>
                  <a:cubicBezTo>
                    <a:pt x="7202" y="2438"/>
                    <a:pt x="6665" y="945"/>
                    <a:pt x="6665" y="945"/>
                  </a:cubicBezTo>
                  <a:cubicBezTo>
                    <a:pt x="5903" y="193"/>
                    <a:pt x="5233" y="0"/>
                    <a:pt x="4615" y="0"/>
                  </a:cubicBezTo>
                  <a:close/>
                </a:path>
              </a:pathLst>
            </a:custGeom>
            <a:solidFill>
              <a:srgbClr val="2745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3284" name="Google Shape;2298;p39">
              <a:extLst>
                <a:ext uri="{FF2B5EF4-FFF2-40B4-BE49-F238E27FC236}">
                  <a16:creationId xmlns:a16="http://schemas.microsoft.com/office/drawing/2014/main" id="{FE94C2C2-60A0-8D55-5323-E2D9BE426452}"/>
                </a:ext>
              </a:extLst>
            </p:cNvPr>
            <p:cNvSpPr/>
            <p:nvPr/>
          </p:nvSpPr>
          <p:spPr>
            <a:xfrm>
              <a:off x="8745018" y="7330666"/>
              <a:ext cx="227889" cy="258203"/>
            </a:xfrm>
            <a:custGeom>
              <a:avLst/>
              <a:gdLst/>
              <a:ahLst/>
              <a:cxnLst/>
              <a:rect l="l" t="t" r="r" b="b"/>
              <a:pathLst>
                <a:path w="7202" h="8160" extrusionOk="0">
                  <a:moveTo>
                    <a:pt x="4615" y="0"/>
                  </a:moveTo>
                  <a:cubicBezTo>
                    <a:pt x="4256" y="0"/>
                    <a:pt x="3915" y="66"/>
                    <a:pt x="3582" y="124"/>
                  </a:cubicBezTo>
                  <a:cubicBezTo>
                    <a:pt x="2678" y="284"/>
                    <a:pt x="2471" y="994"/>
                    <a:pt x="2528" y="1460"/>
                  </a:cubicBezTo>
                  <a:cubicBezTo>
                    <a:pt x="2585" y="1925"/>
                    <a:pt x="2771" y="3209"/>
                    <a:pt x="2142" y="4590"/>
                  </a:cubicBezTo>
                  <a:cubicBezTo>
                    <a:pt x="1511" y="5972"/>
                    <a:pt x="710" y="6324"/>
                    <a:pt x="355" y="6814"/>
                  </a:cubicBezTo>
                  <a:cubicBezTo>
                    <a:pt x="0" y="7306"/>
                    <a:pt x="744" y="8046"/>
                    <a:pt x="1635" y="8099"/>
                  </a:cubicBezTo>
                  <a:cubicBezTo>
                    <a:pt x="2010" y="8123"/>
                    <a:pt x="2478" y="8159"/>
                    <a:pt x="2949" y="8159"/>
                  </a:cubicBezTo>
                  <a:cubicBezTo>
                    <a:pt x="3595" y="8159"/>
                    <a:pt x="4248" y="8091"/>
                    <a:pt x="4677" y="7825"/>
                  </a:cubicBezTo>
                  <a:cubicBezTo>
                    <a:pt x="5421" y="7367"/>
                    <a:pt x="6286" y="6015"/>
                    <a:pt x="6742" y="4226"/>
                  </a:cubicBezTo>
                  <a:cubicBezTo>
                    <a:pt x="7202" y="2438"/>
                    <a:pt x="6665" y="945"/>
                    <a:pt x="6665" y="945"/>
                  </a:cubicBezTo>
                  <a:cubicBezTo>
                    <a:pt x="5903" y="193"/>
                    <a:pt x="5233" y="0"/>
                    <a:pt x="4615" y="0"/>
                  </a:cubicBezTo>
                  <a:close/>
                </a:path>
              </a:pathLst>
            </a:custGeom>
            <a:solidFill>
              <a:srgbClr val="2745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3285" name="Google Shape;2299;p39">
              <a:extLst>
                <a:ext uri="{FF2B5EF4-FFF2-40B4-BE49-F238E27FC236}">
                  <a16:creationId xmlns:a16="http://schemas.microsoft.com/office/drawing/2014/main" id="{2F955A01-E99A-231F-5044-0562B9081955}"/>
                </a:ext>
              </a:extLst>
            </p:cNvPr>
            <p:cNvSpPr/>
            <p:nvPr/>
          </p:nvSpPr>
          <p:spPr>
            <a:xfrm>
              <a:off x="8866585" y="7330697"/>
              <a:ext cx="98345" cy="213429"/>
            </a:xfrm>
            <a:custGeom>
              <a:avLst/>
              <a:gdLst/>
              <a:ahLst/>
              <a:cxnLst/>
              <a:rect l="l" t="t" r="r" b="b"/>
              <a:pathLst>
                <a:path w="3108" h="6745" extrusionOk="0">
                  <a:moveTo>
                    <a:pt x="708" y="1"/>
                  </a:moveTo>
                  <a:cubicBezTo>
                    <a:pt x="707" y="1"/>
                    <a:pt x="706" y="1"/>
                    <a:pt x="705" y="2"/>
                  </a:cubicBezTo>
                  <a:cubicBezTo>
                    <a:pt x="681" y="2"/>
                    <a:pt x="658" y="3"/>
                    <a:pt x="634" y="4"/>
                  </a:cubicBezTo>
                  <a:cubicBezTo>
                    <a:pt x="607" y="5"/>
                    <a:pt x="581" y="7"/>
                    <a:pt x="554" y="8"/>
                  </a:cubicBezTo>
                  <a:cubicBezTo>
                    <a:pt x="473" y="13"/>
                    <a:pt x="394" y="21"/>
                    <a:pt x="314" y="31"/>
                  </a:cubicBezTo>
                  <a:cubicBezTo>
                    <a:pt x="209" y="44"/>
                    <a:pt x="104" y="61"/>
                    <a:pt x="1" y="80"/>
                  </a:cubicBezTo>
                  <a:cubicBezTo>
                    <a:pt x="1541" y="543"/>
                    <a:pt x="2128" y="1153"/>
                    <a:pt x="2283" y="1451"/>
                  </a:cubicBezTo>
                  <a:cubicBezTo>
                    <a:pt x="2444" y="1761"/>
                    <a:pt x="2520" y="2529"/>
                    <a:pt x="1912" y="3969"/>
                  </a:cubicBezTo>
                  <a:cubicBezTo>
                    <a:pt x="1306" y="5407"/>
                    <a:pt x="257" y="6745"/>
                    <a:pt x="257" y="6745"/>
                  </a:cubicBezTo>
                  <a:cubicBezTo>
                    <a:pt x="257" y="6745"/>
                    <a:pt x="1679" y="5204"/>
                    <a:pt x="2427" y="4115"/>
                  </a:cubicBezTo>
                  <a:cubicBezTo>
                    <a:pt x="2734" y="3666"/>
                    <a:pt x="2942" y="3233"/>
                    <a:pt x="3082" y="2878"/>
                  </a:cubicBezTo>
                  <a:cubicBezTo>
                    <a:pt x="3108" y="1746"/>
                    <a:pt x="2822" y="946"/>
                    <a:pt x="2822" y="946"/>
                  </a:cubicBezTo>
                  <a:cubicBezTo>
                    <a:pt x="2814" y="937"/>
                    <a:pt x="2807" y="931"/>
                    <a:pt x="2799" y="923"/>
                  </a:cubicBezTo>
                  <a:cubicBezTo>
                    <a:pt x="2765" y="891"/>
                    <a:pt x="2731" y="858"/>
                    <a:pt x="2698" y="827"/>
                  </a:cubicBezTo>
                  <a:cubicBezTo>
                    <a:pt x="2631" y="766"/>
                    <a:pt x="2564" y="709"/>
                    <a:pt x="2500" y="656"/>
                  </a:cubicBezTo>
                  <a:cubicBezTo>
                    <a:pt x="2496" y="653"/>
                    <a:pt x="2492" y="650"/>
                    <a:pt x="2490" y="647"/>
                  </a:cubicBezTo>
                  <a:cubicBezTo>
                    <a:pt x="2461" y="624"/>
                    <a:pt x="2431" y="601"/>
                    <a:pt x="2402" y="580"/>
                  </a:cubicBezTo>
                  <a:cubicBezTo>
                    <a:pt x="2395" y="574"/>
                    <a:pt x="2388" y="569"/>
                    <a:pt x="2381" y="563"/>
                  </a:cubicBezTo>
                  <a:cubicBezTo>
                    <a:pt x="2356" y="543"/>
                    <a:pt x="2331" y="527"/>
                    <a:pt x="2305" y="508"/>
                  </a:cubicBezTo>
                  <a:cubicBezTo>
                    <a:pt x="2273" y="486"/>
                    <a:pt x="2242" y="464"/>
                    <a:pt x="2210" y="444"/>
                  </a:cubicBezTo>
                  <a:cubicBezTo>
                    <a:pt x="2178" y="423"/>
                    <a:pt x="2146" y="402"/>
                    <a:pt x="2115" y="384"/>
                  </a:cubicBezTo>
                  <a:cubicBezTo>
                    <a:pt x="2084" y="364"/>
                    <a:pt x="2054" y="346"/>
                    <a:pt x="2023" y="330"/>
                  </a:cubicBezTo>
                  <a:cubicBezTo>
                    <a:pt x="1992" y="312"/>
                    <a:pt x="1960" y="294"/>
                    <a:pt x="1928" y="279"/>
                  </a:cubicBezTo>
                  <a:cubicBezTo>
                    <a:pt x="1897" y="263"/>
                    <a:pt x="1867" y="248"/>
                    <a:pt x="1837" y="233"/>
                  </a:cubicBezTo>
                  <a:cubicBezTo>
                    <a:pt x="1776" y="205"/>
                    <a:pt x="1716" y="180"/>
                    <a:pt x="1656" y="156"/>
                  </a:cubicBezTo>
                  <a:cubicBezTo>
                    <a:pt x="1656" y="156"/>
                    <a:pt x="1656" y="155"/>
                    <a:pt x="1655" y="155"/>
                  </a:cubicBezTo>
                  <a:cubicBezTo>
                    <a:pt x="1625" y="145"/>
                    <a:pt x="1595" y="135"/>
                    <a:pt x="1567" y="125"/>
                  </a:cubicBezTo>
                  <a:cubicBezTo>
                    <a:pt x="1562" y="124"/>
                    <a:pt x="1558" y="123"/>
                    <a:pt x="1556" y="122"/>
                  </a:cubicBezTo>
                  <a:cubicBezTo>
                    <a:pt x="1530" y="113"/>
                    <a:pt x="1504" y="107"/>
                    <a:pt x="1478" y="98"/>
                  </a:cubicBezTo>
                  <a:cubicBezTo>
                    <a:pt x="1360" y="65"/>
                    <a:pt x="1246" y="40"/>
                    <a:pt x="1132" y="25"/>
                  </a:cubicBezTo>
                  <a:cubicBezTo>
                    <a:pt x="1080" y="18"/>
                    <a:pt x="1029" y="12"/>
                    <a:pt x="978" y="9"/>
                  </a:cubicBezTo>
                  <a:cubicBezTo>
                    <a:pt x="972" y="9"/>
                    <a:pt x="967" y="8"/>
                    <a:pt x="964" y="8"/>
                  </a:cubicBezTo>
                  <a:lnTo>
                    <a:pt x="886" y="4"/>
                  </a:lnTo>
                  <a:lnTo>
                    <a:pt x="881" y="4"/>
                  </a:lnTo>
                  <a:cubicBezTo>
                    <a:pt x="850" y="2"/>
                    <a:pt x="819" y="1"/>
                    <a:pt x="789" y="1"/>
                  </a:cubicBezTo>
                  <a:cubicBezTo>
                    <a:pt x="764" y="1"/>
                    <a:pt x="739" y="2"/>
                    <a:pt x="715" y="3"/>
                  </a:cubicBezTo>
                  <a:cubicBezTo>
                    <a:pt x="713" y="2"/>
                    <a:pt x="710" y="1"/>
                    <a:pt x="708" y="1"/>
                  </a:cubicBezTo>
                  <a:close/>
                </a:path>
              </a:pathLst>
            </a:custGeom>
            <a:solidFill>
              <a:srgbClr val="24307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grpSp>
      <p:grpSp>
        <p:nvGrpSpPr>
          <p:cNvPr id="3286" name="Google Shape;3613;p47">
            <a:extLst>
              <a:ext uri="{FF2B5EF4-FFF2-40B4-BE49-F238E27FC236}">
                <a16:creationId xmlns:a16="http://schemas.microsoft.com/office/drawing/2014/main" id="{F235C560-FDB6-20A8-4C3D-8CFB66223A1B}"/>
              </a:ext>
            </a:extLst>
          </p:cNvPr>
          <p:cNvGrpSpPr/>
          <p:nvPr/>
        </p:nvGrpSpPr>
        <p:grpSpPr>
          <a:xfrm flipH="1">
            <a:off x="669898" y="567868"/>
            <a:ext cx="2100302" cy="4998483"/>
            <a:chOff x="6697391" y="1586310"/>
            <a:chExt cx="2373443" cy="5648528"/>
          </a:xfrm>
        </p:grpSpPr>
        <p:sp>
          <p:nvSpPr>
            <p:cNvPr id="3287" name="Google Shape;3614;p47">
              <a:extLst>
                <a:ext uri="{FF2B5EF4-FFF2-40B4-BE49-F238E27FC236}">
                  <a16:creationId xmlns:a16="http://schemas.microsoft.com/office/drawing/2014/main" id="{6A99E19B-63BF-6E75-EC2D-6C577A2979D5}"/>
                </a:ext>
              </a:extLst>
            </p:cNvPr>
            <p:cNvSpPr/>
            <p:nvPr/>
          </p:nvSpPr>
          <p:spPr>
            <a:xfrm>
              <a:off x="8411576" y="6761535"/>
              <a:ext cx="400868" cy="473302"/>
            </a:xfrm>
            <a:custGeom>
              <a:avLst/>
              <a:gdLst/>
              <a:ahLst/>
              <a:cxnLst/>
              <a:rect l="l" t="t" r="r" b="b"/>
              <a:pathLst>
                <a:path w="9718" h="11474" extrusionOk="0">
                  <a:moveTo>
                    <a:pt x="7358" y="1"/>
                  </a:moveTo>
                  <a:cubicBezTo>
                    <a:pt x="6448" y="1"/>
                    <a:pt x="1767" y="2492"/>
                    <a:pt x="1767" y="2492"/>
                  </a:cubicBezTo>
                  <a:cubicBezTo>
                    <a:pt x="1619" y="3257"/>
                    <a:pt x="1828" y="3701"/>
                    <a:pt x="1761" y="4808"/>
                  </a:cubicBezTo>
                  <a:cubicBezTo>
                    <a:pt x="1694" y="5917"/>
                    <a:pt x="713" y="7540"/>
                    <a:pt x="358" y="8326"/>
                  </a:cubicBezTo>
                  <a:cubicBezTo>
                    <a:pt x="1" y="9109"/>
                    <a:pt x="246" y="10127"/>
                    <a:pt x="448" y="10519"/>
                  </a:cubicBezTo>
                  <a:cubicBezTo>
                    <a:pt x="648" y="10910"/>
                    <a:pt x="851" y="11473"/>
                    <a:pt x="1521" y="11473"/>
                  </a:cubicBezTo>
                  <a:cubicBezTo>
                    <a:pt x="1521" y="11473"/>
                    <a:pt x="1522" y="11473"/>
                    <a:pt x="1523" y="11473"/>
                  </a:cubicBezTo>
                  <a:cubicBezTo>
                    <a:pt x="2195" y="11472"/>
                    <a:pt x="4943" y="11332"/>
                    <a:pt x="5894" y="10953"/>
                  </a:cubicBezTo>
                  <a:cubicBezTo>
                    <a:pt x="6843" y="10573"/>
                    <a:pt x="6726" y="10139"/>
                    <a:pt x="6897" y="9179"/>
                  </a:cubicBezTo>
                  <a:cubicBezTo>
                    <a:pt x="7068" y="8220"/>
                    <a:pt x="6911" y="7898"/>
                    <a:pt x="7185" y="7575"/>
                  </a:cubicBezTo>
                  <a:cubicBezTo>
                    <a:pt x="7457" y="7253"/>
                    <a:pt x="8511" y="6242"/>
                    <a:pt x="9087" y="5401"/>
                  </a:cubicBezTo>
                  <a:cubicBezTo>
                    <a:pt x="9664" y="4560"/>
                    <a:pt x="9717" y="4727"/>
                    <a:pt x="9156" y="3045"/>
                  </a:cubicBezTo>
                  <a:cubicBezTo>
                    <a:pt x="8596" y="1363"/>
                    <a:pt x="8167" y="119"/>
                    <a:pt x="7415" y="5"/>
                  </a:cubicBezTo>
                  <a:cubicBezTo>
                    <a:pt x="7398" y="2"/>
                    <a:pt x="7379" y="1"/>
                    <a:pt x="7358" y="1"/>
                  </a:cubicBezTo>
                  <a:close/>
                </a:path>
              </a:pathLst>
            </a:custGeom>
            <a:solidFill>
              <a:srgbClr val="2745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3288" name="Google Shape;3615;p47">
              <a:extLst>
                <a:ext uri="{FF2B5EF4-FFF2-40B4-BE49-F238E27FC236}">
                  <a16:creationId xmlns:a16="http://schemas.microsoft.com/office/drawing/2014/main" id="{AD46214F-9159-F73B-DF94-BDBD72F567F0}"/>
                </a:ext>
              </a:extLst>
            </p:cNvPr>
            <p:cNvSpPr/>
            <p:nvPr/>
          </p:nvSpPr>
          <p:spPr>
            <a:xfrm>
              <a:off x="8431665" y="6761370"/>
              <a:ext cx="380696" cy="473468"/>
            </a:xfrm>
            <a:custGeom>
              <a:avLst/>
              <a:gdLst/>
              <a:ahLst/>
              <a:cxnLst/>
              <a:rect l="l" t="t" r="r" b="b"/>
              <a:pathLst>
                <a:path w="9229" h="11478" extrusionOk="0">
                  <a:moveTo>
                    <a:pt x="6877" y="1"/>
                  </a:moveTo>
                  <a:cubicBezTo>
                    <a:pt x="6867" y="1"/>
                    <a:pt x="6858" y="1"/>
                    <a:pt x="6847" y="1"/>
                  </a:cubicBezTo>
                  <a:cubicBezTo>
                    <a:pt x="6585" y="14"/>
                    <a:pt x="6052" y="206"/>
                    <a:pt x="5418" y="476"/>
                  </a:cubicBezTo>
                  <a:cubicBezTo>
                    <a:pt x="5261" y="1381"/>
                    <a:pt x="5294" y="2174"/>
                    <a:pt x="5294" y="2174"/>
                  </a:cubicBezTo>
                  <a:cubicBezTo>
                    <a:pt x="7097" y="3551"/>
                    <a:pt x="7493" y="4889"/>
                    <a:pt x="6674" y="5275"/>
                  </a:cubicBezTo>
                  <a:cubicBezTo>
                    <a:pt x="5854" y="5660"/>
                    <a:pt x="5380" y="7202"/>
                    <a:pt x="4858" y="8859"/>
                  </a:cubicBezTo>
                  <a:cubicBezTo>
                    <a:pt x="4423" y="10236"/>
                    <a:pt x="2182" y="10668"/>
                    <a:pt x="795" y="10668"/>
                  </a:cubicBezTo>
                  <a:cubicBezTo>
                    <a:pt x="515" y="10668"/>
                    <a:pt x="271" y="10650"/>
                    <a:pt x="82" y="10619"/>
                  </a:cubicBezTo>
                  <a:cubicBezTo>
                    <a:pt x="56" y="10617"/>
                    <a:pt x="27" y="10612"/>
                    <a:pt x="1" y="10608"/>
                  </a:cubicBezTo>
                  <a:lnTo>
                    <a:pt x="1" y="10608"/>
                  </a:lnTo>
                  <a:cubicBezTo>
                    <a:pt x="191" y="10991"/>
                    <a:pt x="409" y="11477"/>
                    <a:pt x="1033" y="11477"/>
                  </a:cubicBezTo>
                  <a:cubicBezTo>
                    <a:pt x="1034" y="11477"/>
                    <a:pt x="1035" y="11477"/>
                    <a:pt x="1036" y="11477"/>
                  </a:cubicBezTo>
                  <a:cubicBezTo>
                    <a:pt x="1708" y="11476"/>
                    <a:pt x="4456" y="11336"/>
                    <a:pt x="5404" y="10957"/>
                  </a:cubicBezTo>
                  <a:cubicBezTo>
                    <a:pt x="6355" y="10576"/>
                    <a:pt x="6236" y="10143"/>
                    <a:pt x="6409" y="9183"/>
                  </a:cubicBezTo>
                  <a:cubicBezTo>
                    <a:pt x="6579" y="8225"/>
                    <a:pt x="6423" y="7902"/>
                    <a:pt x="6695" y="7579"/>
                  </a:cubicBezTo>
                  <a:cubicBezTo>
                    <a:pt x="6969" y="7257"/>
                    <a:pt x="8020" y="6246"/>
                    <a:pt x="8598" y="5405"/>
                  </a:cubicBezTo>
                  <a:cubicBezTo>
                    <a:pt x="9175" y="4564"/>
                    <a:pt x="9229" y="4729"/>
                    <a:pt x="8669" y="3047"/>
                  </a:cubicBezTo>
                  <a:cubicBezTo>
                    <a:pt x="8109" y="1364"/>
                    <a:pt x="7680" y="121"/>
                    <a:pt x="6928" y="6"/>
                  </a:cubicBezTo>
                  <a:cubicBezTo>
                    <a:pt x="6913" y="2"/>
                    <a:pt x="6896" y="1"/>
                    <a:pt x="6877" y="1"/>
                  </a:cubicBezTo>
                  <a:close/>
                </a:path>
              </a:pathLst>
            </a:custGeom>
            <a:solidFill>
              <a:srgbClr val="000000">
                <a:alpha val="3155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3289" name="Google Shape;3616;p47">
              <a:extLst>
                <a:ext uri="{FF2B5EF4-FFF2-40B4-BE49-F238E27FC236}">
                  <a16:creationId xmlns:a16="http://schemas.microsoft.com/office/drawing/2014/main" id="{A9F5A094-B752-01DD-E9CE-625AF320DF8B}"/>
                </a:ext>
              </a:extLst>
            </p:cNvPr>
            <p:cNvSpPr/>
            <p:nvPr/>
          </p:nvSpPr>
          <p:spPr>
            <a:xfrm>
              <a:off x="8455714" y="6732908"/>
              <a:ext cx="288956" cy="161246"/>
            </a:xfrm>
            <a:custGeom>
              <a:avLst/>
              <a:gdLst/>
              <a:ahLst/>
              <a:cxnLst/>
              <a:rect l="l" t="t" r="r" b="b"/>
              <a:pathLst>
                <a:path w="7005" h="3909" extrusionOk="0">
                  <a:moveTo>
                    <a:pt x="6474" y="0"/>
                  </a:moveTo>
                  <a:lnTo>
                    <a:pt x="0" y="1563"/>
                  </a:lnTo>
                  <a:cubicBezTo>
                    <a:pt x="488" y="1961"/>
                    <a:pt x="577" y="3231"/>
                    <a:pt x="651" y="3688"/>
                  </a:cubicBezTo>
                  <a:cubicBezTo>
                    <a:pt x="651" y="3688"/>
                    <a:pt x="1113" y="3324"/>
                    <a:pt x="2653" y="2977"/>
                  </a:cubicBezTo>
                  <a:cubicBezTo>
                    <a:pt x="2837" y="2936"/>
                    <a:pt x="3011" y="2917"/>
                    <a:pt x="3174" y="2917"/>
                  </a:cubicBezTo>
                  <a:cubicBezTo>
                    <a:pt x="4380" y="2917"/>
                    <a:pt x="5031" y="3908"/>
                    <a:pt x="5031" y="3908"/>
                  </a:cubicBezTo>
                  <a:cubicBezTo>
                    <a:pt x="5031" y="3908"/>
                    <a:pt x="7005" y="3334"/>
                    <a:pt x="6933" y="2634"/>
                  </a:cubicBezTo>
                  <a:cubicBezTo>
                    <a:pt x="6860" y="1925"/>
                    <a:pt x="6474" y="0"/>
                    <a:pt x="6474" y="0"/>
                  </a:cubicBezTo>
                  <a:close/>
                </a:path>
              </a:pathLst>
            </a:custGeom>
            <a:solidFill>
              <a:srgbClr val="D47E9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3290" name="Google Shape;3617;p47">
              <a:extLst>
                <a:ext uri="{FF2B5EF4-FFF2-40B4-BE49-F238E27FC236}">
                  <a16:creationId xmlns:a16="http://schemas.microsoft.com/office/drawing/2014/main" id="{8034A2EF-2A92-0E35-BE73-8C7B39591046}"/>
                </a:ext>
              </a:extLst>
            </p:cNvPr>
            <p:cNvSpPr/>
            <p:nvPr/>
          </p:nvSpPr>
          <p:spPr>
            <a:xfrm>
              <a:off x="8455714" y="6732908"/>
              <a:ext cx="287471" cy="143715"/>
            </a:xfrm>
            <a:custGeom>
              <a:avLst/>
              <a:gdLst/>
              <a:ahLst/>
              <a:cxnLst/>
              <a:rect l="l" t="t" r="r" b="b"/>
              <a:pathLst>
                <a:path w="6969" h="3484" extrusionOk="0">
                  <a:moveTo>
                    <a:pt x="6476" y="0"/>
                  </a:moveTo>
                  <a:lnTo>
                    <a:pt x="0" y="1563"/>
                  </a:lnTo>
                  <a:cubicBezTo>
                    <a:pt x="168" y="1699"/>
                    <a:pt x="285" y="1937"/>
                    <a:pt x="375" y="2208"/>
                  </a:cubicBezTo>
                  <a:cubicBezTo>
                    <a:pt x="1388" y="2466"/>
                    <a:pt x="2191" y="2552"/>
                    <a:pt x="2837" y="2552"/>
                  </a:cubicBezTo>
                  <a:cubicBezTo>
                    <a:pt x="4162" y="2552"/>
                    <a:pt x="4825" y="2188"/>
                    <a:pt x="5285" y="2188"/>
                  </a:cubicBezTo>
                  <a:cubicBezTo>
                    <a:pt x="5309" y="2188"/>
                    <a:pt x="5334" y="2189"/>
                    <a:pt x="5357" y="2191"/>
                  </a:cubicBezTo>
                  <a:cubicBezTo>
                    <a:pt x="5763" y="2229"/>
                    <a:pt x="5988" y="2897"/>
                    <a:pt x="6109" y="3484"/>
                  </a:cubicBezTo>
                  <a:cubicBezTo>
                    <a:pt x="6556" y="3258"/>
                    <a:pt x="6968" y="2959"/>
                    <a:pt x="6934" y="2634"/>
                  </a:cubicBezTo>
                  <a:cubicBezTo>
                    <a:pt x="6860" y="1925"/>
                    <a:pt x="6476" y="0"/>
                    <a:pt x="6476" y="0"/>
                  </a:cubicBezTo>
                  <a:close/>
                </a:path>
              </a:pathLst>
            </a:custGeom>
            <a:solidFill>
              <a:srgbClr val="C45D8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3291" name="Google Shape;3618;p47">
              <a:extLst>
                <a:ext uri="{FF2B5EF4-FFF2-40B4-BE49-F238E27FC236}">
                  <a16:creationId xmlns:a16="http://schemas.microsoft.com/office/drawing/2014/main" id="{C36126D0-E1A7-A1A8-598B-D1C52320FD86}"/>
                </a:ext>
              </a:extLst>
            </p:cNvPr>
            <p:cNvSpPr/>
            <p:nvPr/>
          </p:nvSpPr>
          <p:spPr>
            <a:xfrm>
              <a:off x="7363620" y="6846881"/>
              <a:ext cx="619616" cy="282274"/>
            </a:xfrm>
            <a:custGeom>
              <a:avLst/>
              <a:gdLst/>
              <a:ahLst/>
              <a:cxnLst/>
              <a:rect l="l" t="t" r="r" b="b"/>
              <a:pathLst>
                <a:path w="15021" h="6843" extrusionOk="0">
                  <a:moveTo>
                    <a:pt x="9960" y="1"/>
                  </a:moveTo>
                  <a:cubicBezTo>
                    <a:pt x="8810" y="1"/>
                    <a:pt x="7780" y="76"/>
                    <a:pt x="7396" y="313"/>
                  </a:cubicBezTo>
                  <a:cubicBezTo>
                    <a:pt x="5651" y="1391"/>
                    <a:pt x="2127" y="2680"/>
                    <a:pt x="1391" y="2690"/>
                  </a:cubicBezTo>
                  <a:cubicBezTo>
                    <a:pt x="488" y="2834"/>
                    <a:pt x="156" y="3158"/>
                    <a:pt x="95" y="3854"/>
                  </a:cubicBezTo>
                  <a:cubicBezTo>
                    <a:pt x="70" y="4152"/>
                    <a:pt x="1" y="5774"/>
                    <a:pt x="265" y="6118"/>
                  </a:cubicBezTo>
                  <a:cubicBezTo>
                    <a:pt x="530" y="6464"/>
                    <a:pt x="921" y="6786"/>
                    <a:pt x="1563" y="6838"/>
                  </a:cubicBezTo>
                  <a:cubicBezTo>
                    <a:pt x="1600" y="6841"/>
                    <a:pt x="1647" y="6842"/>
                    <a:pt x="1701" y="6842"/>
                  </a:cubicBezTo>
                  <a:cubicBezTo>
                    <a:pt x="2575" y="6842"/>
                    <a:pt x="5499" y="6459"/>
                    <a:pt x="6448" y="6422"/>
                  </a:cubicBezTo>
                  <a:cubicBezTo>
                    <a:pt x="6554" y="6418"/>
                    <a:pt x="6701" y="6416"/>
                    <a:pt x="6880" y="6416"/>
                  </a:cubicBezTo>
                  <a:cubicBezTo>
                    <a:pt x="8399" y="6416"/>
                    <a:pt x="12214" y="6549"/>
                    <a:pt x="12748" y="6611"/>
                  </a:cubicBezTo>
                  <a:cubicBezTo>
                    <a:pt x="12825" y="6620"/>
                    <a:pt x="12901" y="6624"/>
                    <a:pt x="12975" y="6624"/>
                  </a:cubicBezTo>
                  <a:cubicBezTo>
                    <a:pt x="13933" y="6624"/>
                    <a:pt x="14623" y="5920"/>
                    <a:pt x="14757" y="5314"/>
                  </a:cubicBezTo>
                  <a:cubicBezTo>
                    <a:pt x="14899" y="4662"/>
                    <a:pt x="15021" y="1921"/>
                    <a:pt x="14959" y="1235"/>
                  </a:cubicBezTo>
                  <a:cubicBezTo>
                    <a:pt x="14898" y="550"/>
                    <a:pt x="14906" y="386"/>
                    <a:pt x="14287" y="224"/>
                  </a:cubicBezTo>
                  <a:cubicBezTo>
                    <a:pt x="14287" y="224"/>
                    <a:pt x="11944" y="1"/>
                    <a:pt x="9960" y="1"/>
                  </a:cubicBezTo>
                  <a:close/>
                </a:path>
              </a:pathLst>
            </a:custGeom>
            <a:solidFill>
              <a:srgbClr val="2745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3292" name="Google Shape;3619;p47">
              <a:extLst>
                <a:ext uri="{FF2B5EF4-FFF2-40B4-BE49-F238E27FC236}">
                  <a16:creationId xmlns:a16="http://schemas.microsoft.com/office/drawing/2014/main" id="{A56510E0-6858-51FB-3E99-2EC4B21183EA}"/>
                </a:ext>
              </a:extLst>
            </p:cNvPr>
            <p:cNvSpPr/>
            <p:nvPr/>
          </p:nvSpPr>
          <p:spPr>
            <a:xfrm>
              <a:off x="7367415" y="6855998"/>
              <a:ext cx="615821" cy="273034"/>
            </a:xfrm>
            <a:custGeom>
              <a:avLst/>
              <a:gdLst/>
              <a:ahLst/>
              <a:cxnLst/>
              <a:rect l="l" t="t" r="r" b="b"/>
              <a:pathLst>
                <a:path w="14929" h="6619" extrusionOk="0">
                  <a:moveTo>
                    <a:pt x="14171" y="0"/>
                  </a:moveTo>
                  <a:cubicBezTo>
                    <a:pt x="14144" y="57"/>
                    <a:pt x="14130" y="92"/>
                    <a:pt x="14130" y="92"/>
                  </a:cubicBezTo>
                  <a:cubicBezTo>
                    <a:pt x="14503" y="4049"/>
                    <a:pt x="14483" y="4420"/>
                    <a:pt x="12853" y="4614"/>
                  </a:cubicBezTo>
                  <a:cubicBezTo>
                    <a:pt x="12662" y="4637"/>
                    <a:pt x="12478" y="4646"/>
                    <a:pt x="12299" y="4646"/>
                  </a:cubicBezTo>
                  <a:cubicBezTo>
                    <a:pt x="11225" y="4646"/>
                    <a:pt x="10348" y="4289"/>
                    <a:pt x="9189" y="4289"/>
                  </a:cubicBezTo>
                  <a:cubicBezTo>
                    <a:pt x="8903" y="4289"/>
                    <a:pt x="8599" y="4311"/>
                    <a:pt x="8271" y="4365"/>
                  </a:cubicBezTo>
                  <a:cubicBezTo>
                    <a:pt x="6559" y="4650"/>
                    <a:pt x="3623" y="5576"/>
                    <a:pt x="1922" y="5576"/>
                  </a:cubicBezTo>
                  <a:cubicBezTo>
                    <a:pt x="1759" y="5576"/>
                    <a:pt x="1607" y="5567"/>
                    <a:pt x="1469" y="5549"/>
                  </a:cubicBezTo>
                  <a:cubicBezTo>
                    <a:pt x="904" y="5473"/>
                    <a:pt x="408" y="5310"/>
                    <a:pt x="1" y="5130"/>
                  </a:cubicBezTo>
                  <a:lnTo>
                    <a:pt x="1" y="5130"/>
                  </a:lnTo>
                  <a:cubicBezTo>
                    <a:pt x="27" y="5471"/>
                    <a:pt x="78" y="5769"/>
                    <a:pt x="176" y="5896"/>
                  </a:cubicBezTo>
                  <a:cubicBezTo>
                    <a:pt x="439" y="6240"/>
                    <a:pt x="829" y="6560"/>
                    <a:pt x="1474" y="6614"/>
                  </a:cubicBezTo>
                  <a:cubicBezTo>
                    <a:pt x="1512" y="6617"/>
                    <a:pt x="1559" y="6619"/>
                    <a:pt x="1615" y="6619"/>
                  </a:cubicBezTo>
                  <a:cubicBezTo>
                    <a:pt x="2494" y="6619"/>
                    <a:pt x="5410" y="6234"/>
                    <a:pt x="6358" y="6198"/>
                  </a:cubicBezTo>
                  <a:cubicBezTo>
                    <a:pt x="6466" y="6194"/>
                    <a:pt x="6618" y="6192"/>
                    <a:pt x="6802" y="6192"/>
                  </a:cubicBezTo>
                  <a:cubicBezTo>
                    <a:pt x="8331" y="6192"/>
                    <a:pt x="12126" y="6325"/>
                    <a:pt x="12657" y="6387"/>
                  </a:cubicBezTo>
                  <a:cubicBezTo>
                    <a:pt x="12735" y="6396"/>
                    <a:pt x="12812" y="6400"/>
                    <a:pt x="12887" y="6400"/>
                  </a:cubicBezTo>
                  <a:cubicBezTo>
                    <a:pt x="13845" y="6400"/>
                    <a:pt x="14534" y="5697"/>
                    <a:pt x="14665" y="5090"/>
                  </a:cubicBezTo>
                  <a:cubicBezTo>
                    <a:pt x="14807" y="4437"/>
                    <a:pt x="14929" y="1696"/>
                    <a:pt x="14867" y="1012"/>
                  </a:cubicBezTo>
                  <a:cubicBezTo>
                    <a:pt x="14806" y="325"/>
                    <a:pt x="14814" y="162"/>
                    <a:pt x="14195" y="0"/>
                  </a:cubicBezTo>
                  <a:cubicBezTo>
                    <a:pt x="14195" y="1"/>
                    <a:pt x="14192" y="1"/>
                    <a:pt x="14189" y="1"/>
                  </a:cubicBezTo>
                  <a:cubicBezTo>
                    <a:pt x="14182" y="1"/>
                    <a:pt x="14172" y="0"/>
                    <a:pt x="14171" y="0"/>
                  </a:cubicBezTo>
                  <a:close/>
                </a:path>
              </a:pathLst>
            </a:custGeom>
            <a:solidFill>
              <a:srgbClr val="000000">
                <a:alpha val="3155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3293" name="Google Shape;3620;p47">
              <a:extLst>
                <a:ext uri="{FF2B5EF4-FFF2-40B4-BE49-F238E27FC236}">
                  <a16:creationId xmlns:a16="http://schemas.microsoft.com/office/drawing/2014/main" id="{9251B6FE-5CD6-CF62-6509-EF6EB4C82CD0}"/>
                </a:ext>
              </a:extLst>
            </p:cNvPr>
            <p:cNvSpPr/>
            <p:nvPr/>
          </p:nvSpPr>
          <p:spPr>
            <a:xfrm>
              <a:off x="7663920" y="6783068"/>
              <a:ext cx="270889" cy="165495"/>
            </a:xfrm>
            <a:custGeom>
              <a:avLst/>
              <a:gdLst/>
              <a:ahLst/>
              <a:cxnLst/>
              <a:rect l="l" t="t" r="r" b="b"/>
              <a:pathLst>
                <a:path w="6567" h="4012" extrusionOk="0">
                  <a:moveTo>
                    <a:pt x="6517" y="0"/>
                  </a:moveTo>
                  <a:lnTo>
                    <a:pt x="332" y="103"/>
                  </a:lnTo>
                  <a:cubicBezTo>
                    <a:pt x="434" y="896"/>
                    <a:pt x="1" y="2046"/>
                    <a:pt x="1" y="2046"/>
                  </a:cubicBezTo>
                  <a:cubicBezTo>
                    <a:pt x="1" y="2046"/>
                    <a:pt x="59" y="2029"/>
                    <a:pt x="156" y="2029"/>
                  </a:cubicBezTo>
                  <a:cubicBezTo>
                    <a:pt x="339" y="2029"/>
                    <a:pt x="660" y="2089"/>
                    <a:pt x="998" y="2435"/>
                  </a:cubicBezTo>
                  <a:cubicBezTo>
                    <a:pt x="1632" y="3084"/>
                    <a:pt x="1482" y="3769"/>
                    <a:pt x="1482" y="3769"/>
                  </a:cubicBezTo>
                  <a:cubicBezTo>
                    <a:pt x="1482" y="3769"/>
                    <a:pt x="2677" y="4012"/>
                    <a:pt x="3784" y="4012"/>
                  </a:cubicBezTo>
                  <a:cubicBezTo>
                    <a:pt x="4144" y="4012"/>
                    <a:pt x="4494" y="3986"/>
                    <a:pt x="4791" y="3918"/>
                  </a:cubicBezTo>
                  <a:cubicBezTo>
                    <a:pt x="6002" y="3642"/>
                    <a:pt x="6337" y="3494"/>
                    <a:pt x="6451" y="3228"/>
                  </a:cubicBezTo>
                  <a:cubicBezTo>
                    <a:pt x="6567" y="2964"/>
                    <a:pt x="6517" y="0"/>
                    <a:pt x="6517" y="0"/>
                  </a:cubicBezTo>
                  <a:close/>
                </a:path>
              </a:pathLst>
            </a:custGeom>
            <a:solidFill>
              <a:srgbClr val="D47E9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3294" name="Google Shape;3621;p47">
              <a:extLst>
                <a:ext uri="{FF2B5EF4-FFF2-40B4-BE49-F238E27FC236}">
                  <a16:creationId xmlns:a16="http://schemas.microsoft.com/office/drawing/2014/main" id="{5779ED90-7F7A-BAF4-4D9E-4B6566AE3097}"/>
                </a:ext>
              </a:extLst>
            </p:cNvPr>
            <p:cNvSpPr/>
            <p:nvPr/>
          </p:nvSpPr>
          <p:spPr>
            <a:xfrm>
              <a:off x="6794288" y="4345605"/>
              <a:ext cx="2166821" cy="1291579"/>
            </a:xfrm>
            <a:custGeom>
              <a:avLst/>
              <a:gdLst/>
              <a:ahLst/>
              <a:cxnLst/>
              <a:rect l="l" t="t" r="r" b="b"/>
              <a:pathLst>
                <a:path w="52529" h="31311" extrusionOk="0">
                  <a:moveTo>
                    <a:pt x="27765" y="1"/>
                  </a:moveTo>
                  <a:lnTo>
                    <a:pt x="17343" y="2273"/>
                  </a:lnTo>
                  <a:cubicBezTo>
                    <a:pt x="17343" y="2273"/>
                    <a:pt x="7506" y="15978"/>
                    <a:pt x="5037" y="17046"/>
                  </a:cubicBezTo>
                  <a:cubicBezTo>
                    <a:pt x="2568" y="18116"/>
                    <a:pt x="1290" y="19838"/>
                    <a:pt x="1290" y="19838"/>
                  </a:cubicBezTo>
                  <a:cubicBezTo>
                    <a:pt x="1" y="21424"/>
                    <a:pt x="3474" y="24223"/>
                    <a:pt x="5756" y="25741"/>
                  </a:cubicBezTo>
                  <a:cubicBezTo>
                    <a:pt x="8040" y="27259"/>
                    <a:pt x="13224" y="28989"/>
                    <a:pt x="16557" y="29694"/>
                  </a:cubicBezTo>
                  <a:cubicBezTo>
                    <a:pt x="18731" y="30156"/>
                    <a:pt x="21065" y="31310"/>
                    <a:pt x="25974" y="31310"/>
                  </a:cubicBezTo>
                  <a:cubicBezTo>
                    <a:pt x="28594" y="31310"/>
                    <a:pt x="31946" y="30982"/>
                    <a:pt x="36399" y="30044"/>
                  </a:cubicBezTo>
                  <a:cubicBezTo>
                    <a:pt x="49196" y="27349"/>
                    <a:pt x="51126" y="22022"/>
                    <a:pt x="51126" y="22022"/>
                  </a:cubicBezTo>
                  <a:cubicBezTo>
                    <a:pt x="51126" y="22022"/>
                    <a:pt x="52529" y="19541"/>
                    <a:pt x="48498" y="18320"/>
                  </a:cubicBezTo>
                  <a:cubicBezTo>
                    <a:pt x="44469" y="17100"/>
                    <a:pt x="27765" y="1"/>
                    <a:pt x="27765"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3295" name="Google Shape;3622;p47">
              <a:extLst>
                <a:ext uri="{FF2B5EF4-FFF2-40B4-BE49-F238E27FC236}">
                  <a16:creationId xmlns:a16="http://schemas.microsoft.com/office/drawing/2014/main" id="{40D372E6-AA2D-F75F-18CA-CD482EEE5EE7}"/>
                </a:ext>
              </a:extLst>
            </p:cNvPr>
            <p:cNvSpPr/>
            <p:nvPr/>
          </p:nvSpPr>
          <p:spPr>
            <a:xfrm>
              <a:off x="6794288" y="4345605"/>
              <a:ext cx="2166821" cy="1291579"/>
            </a:xfrm>
            <a:custGeom>
              <a:avLst/>
              <a:gdLst/>
              <a:ahLst/>
              <a:cxnLst/>
              <a:rect l="l" t="t" r="r" b="b"/>
              <a:pathLst>
                <a:path w="52529" h="31311" extrusionOk="0">
                  <a:moveTo>
                    <a:pt x="27765" y="1"/>
                  </a:moveTo>
                  <a:lnTo>
                    <a:pt x="17343" y="2273"/>
                  </a:lnTo>
                  <a:cubicBezTo>
                    <a:pt x="17343" y="2273"/>
                    <a:pt x="7506" y="15978"/>
                    <a:pt x="5037" y="17046"/>
                  </a:cubicBezTo>
                  <a:cubicBezTo>
                    <a:pt x="2568" y="18116"/>
                    <a:pt x="1290" y="19838"/>
                    <a:pt x="1290" y="19838"/>
                  </a:cubicBezTo>
                  <a:cubicBezTo>
                    <a:pt x="1" y="21424"/>
                    <a:pt x="3474" y="24223"/>
                    <a:pt x="5756" y="25741"/>
                  </a:cubicBezTo>
                  <a:cubicBezTo>
                    <a:pt x="8040" y="27259"/>
                    <a:pt x="13224" y="28989"/>
                    <a:pt x="16557" y="29694"/>
                  </a:cubicBezTo>
                  <a:cubicBezTo>
                    <a:pt x="18731" y="30156"/>
                    <a:pt x="21065" y="31310"/>
                    <a:pt x="25974" y="31310"/>
                  </a:cubicBezTo>
                  <a:cubicBezTo>
                    <a:pt x="28594" y="31310"/>
                    <a:pt x="31946" y="30982"/>
                    <a:pt x="36399" y="30044"/>
                  </a:cubicBezTo>
                  <a:cubicBezTo>
                    <a:pt x="49196" y="27349"/>
                    <a:pt x="51126" y="22022"/>
                    <a:pt x="51126" y="22022"/>
                  </a:cubicBezTo>
                  <a:cubicBezTo>
                    <a:pt x="51126" y="22022"/>
                    <a:pt x="52529" y="19541"/>
                    <a:pt x="48498" y="18320"/>
                  </a:cubicBezTo>
                  <a:cubicBezTo>
                    <a:pt x="44469" y="17100"/>
                    <a:pt x="27765" y="1"/>
                    <a:pt x="27765" y="1"/>
                  </a:cubicBezTo>
                  <a:close/>
                </a:path>
              </a:pathLst>
            </a:custGeom>
            <a:solidFill>
              <a:srgbClr val="274590">
                <a:alpha val="1488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3296" name="Google Shape;3623;p47">
              <a:extLst>
                <a:ext uri="{FF2B5EF4-FFF2-40B4-BE49-F238E27FC236}">
                  <a16:creationId xmlns:a16="http://schemas.microsoft.com/office/drawing/2014/main" id="{3E25F6D2-10B2-1D42-751C-9C0073020095}"/>
                </a:ext>
              </a:extLst>
            </p:cNvPr>
            <p:cNvSpPr/>
            <p:nvPr/>
          </p:nvSpPr>
          <p:spPr>
            <a:xfrm>
              <a:off x="7677491" y="6783109"/>
              <a:ext cx="257318" cy="164216"/>
            </a:xfrm>
            <a:custGeom>
              <a:avLst/>
              <a:gdLst/>
              <a:ahLst/>
              <a:cxnLst/>
              <a:rect l="l" t="t" r="r" b="b"/>
              <a:pathLst>
                <a:path w="6238" h="3981" extrusionOk="0">
                  <a:moveTo>
                    <a:pt x="6190" y="1"/>
                  </a:moveTo>
                  <a:lnTo>
                    <a:pt x="5" y="102"/>
                  </a:lnTo>
                  <a:cubicBezTo>
                    <a:pt x="27" y="284"/>
                    <a:pt x="23" y="483"/>
                    <a:pt x="1" y="685"/>
                  </a:cubicBezTo>
                  <a:cubicBezTo>
                    <a:pt x="2921" y="1694"/>
                    <a:pt x="4124" y="1297"/>
                    <a:pt x="4346" y="1983"/>
                  </a:cubicBezTo>
                  <a:cubicBezTo>
                    <a:pt x="4479" y="2391"/>
                    <a:pt x="4282" y="3282"/>
                    <a:pt x="4088" y="3981"/>
                  </a:cubicBezTo>
                  <a:cubicBezTo>
                    <a:pt x="4219" y="3967"/>
                    <a:pt x="4344" y="3945"/>
                    <a:pt x="4463" y="3919"/>
                  </a:cubicBezTo>
                  <a:cubicBezTo>
                    <a:pt x="5675" y="3642"/>
                    <a:pt x="6009" y="3494"/>
                    <a:pt x="6124" y="3229"/>
                  </a:cubicBezTo>
                  <a:cubicBezTo>
                    <a:pt x="6238" y="2965"/>
                    <a:pt x="6190" y="1"/>
                    <a:pt x="6190" y="1"/>
                  </a:cubicBezTo>
                  <a:close/>
                </a:path>
              </a:pathLst>
            </a:custGeom>
            <a:solidFill>
              <a:srgbClr val="C45D8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3297" name="Google Shape;3624;p47">
              <a:extLst>
                <a:ext uri="{FF2B5EF4-FFF2-40B4-BE49-F238E27FC236}">
                  <a16:creationId xmlns:a16="http://schemas.microsoft.com/office/drawing/2014/main" id="{75ACC22D-4B3B-AF6C-9B1A-7539C5799586}"/>
                </a:ext>
              </a:extLst>
            </p:cNvPr>
            <p:cNvSpPr/>
            <p:nvPr/>
          </p:nvSpPr>
          <p:spPr>
            <a:xfrm>
              <a:off x="7396826" y="4672305"/>
              <a:ext cx="650471" cy="2158406"/>
            </a:xfrm>
            <a:custGeom>
              <a:avLst/>
              <a:gdLst/>
              <a:ahLst/>
              <a:cxnLst/>
              <a:rect l="l" t="t" r="r" b="b"/>
              <a:pathLst>
                <a:path w="15769" h="52325" extrusionOk="0">
                  <a:moveTo>
                    <a:pt x="0" y="1"/>
                  </a:moveTo>
                  <a:lnTo>
                    <a:pt x="0" y="1"/>
                  </a:lnTo>
                  <a:cubicBezTo>
                    <a:pt x="0" y="1"/>
                    <a:pt x="1067" y="5320"/>
                    <a:pt x="1236" y="7107"/>
                  </a:cubicBezTo>
                  <a:cubicBezTo>
                    <a:pt x="1405" y="8896"/>
                    <a:pt x="5508" y="51273"/>
                    <a:pt x="5508" y="51273"/>
                  </a:cubicBezTo>
                  <a:cubicBezTo>
                    <a:pt x="5508" y="51273"/>
                    <a:pt x="6058" y="51488"/>
                    <a:pt x="6652" y="51787"/>
                  </a:cubicBezTo>
                  <a:cubicBezTo>
                    <a:pt x="7160" y="52044"/>
                    <a:pt x="9590" y="52325"/>
                    <a:pt x="11178" y="52325"/>
                  </a:cubicBezTo>
                  <a:cubicBezTo>
                    <a:pt x="11447" y="52325"/>
                    <a:pt x="11692" y="52317"/>
                    <a:pt x="11899" y="52299"/>
                  </a:cubicBezTo>
                  <a:cubicBezTo>
                    <a:pt x="13332" y="52176"/>
                    <a:pt x="15327" y="50905"/>
                    <a:pt x="15549" y="50190"/>
                  </a:cubicBezTo>
                  <a:cubicBezTo>
                    <a:pt x="15769" y="49473"/>
                    <a:pt x="13713" y="16719"/>
                    <a:pt x="13713" y="16719"/>
                  </a:cubicBezTo>
                  <a:cubicBezTo>
                    <a:pt x="13713" y="16719"/>
                    <a:pt x="12637" y="8387"/>
                    <a:pt x="11662" y="5617"/>
                  </a:cubicBezTo>
                  <a:cubicBezTo>
                    <a:pt x="10687" y="2851"/>
                    <a:pt x="10038" y="870"/>
                    <a:pt x="9244" y="575"/>
                  </a:cubicBezTo>
                  <a:cubicBezTo>
                    <a:pt x="8451" y="283"/>
                    <a:pt x="1" y="1"/>
                    <a:pt x="0" y="1"/>
                  </a:cubicBezTo>
                  <a:close/>
                </a:path>
              </a:pathLst>
            </a:custGeom>
            <a:solidFill>
              <a:srgbClr val="65289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3298" name="Google Shape;3625;p47">
              <a:extLst>
                <a:ext uri="{FF2B5EF4-FFF2-40B4-BE49-F238E27FC236}">
                  <a16:creationId xmlns:a16="http://schemas.microsoft.com/office/drawing/2014/main" id="{8B15B4D6-80A2-EEB0-9302-FD40A7D30672}"/>
                </a:ext>
              </a:extLst>
            </p:cNvPr>
            <p:cNvSpPr/>
            <p:nvPr/>
          </p:nvSpPr>
          <p:spPr>
            <a:xfrm>
              <a:off x="7590041" y="5016495"/>
              <a:ext cx="457256" cy="1814299"/>
            </a:xfrm>
            <a:custGeom>
              <a:avLst/>
              <a:gdLst/>
              <a:ahLst/>
              <a:cxnLst/>
              <a:rect l="l" t="t" r="r" b="b"/>
              <a:pathLst>
                <a:path w="11085" h="43983" extrusionOk="0">
                  <a:moveTo>
                    <a:pt x="0" y="1"/>
                  </a:moveTo>
                  <a:cubicBezTo>
                    <a:pt x="0" y="1"/>
                    <a:pt x="3740" y="3092"/>
                    <a:pt x="4190" y="3601"/>
                  </a:cubicBezTo>
                  <a:cubicBezTo>
                    <a:pt x="4640" y="4110"/>
                    <a:pt x="5708" y="7206"/>
                    <a:pt x="5871" y="8412"/>
                  </a:cubicBezTo>
                  <a:cubicBezTo>
                    <a:pt x="6033" y="9618"/>
                    <a:pt x="5921" y="19240"/>
                    <a:pt x="6089" y="21358"/>
                  </a:cubicBezTo>
                  <a:cubicBezTo>
                    <a:pt x="6257" y="23477"/>
                    <a:pt x="6552" y="29175"/>
                    <a:pt x="7266" y="32287"/>
                  </a:cubicBezTo>
                  <a:cubicBezTo>
                    <a:pt x="7980" y="35398"/>
                    <a:pt x="8354" y="39989"/>
                    <a:pt x="7802" y="41533"/>
                  </a:cubicBezTo>
                  <a:cubicBezTo>
                    <a:pt x="7373" y="42730"/>
                    <a:pt x="5752" y="43625"/>
                    <a:pt x="3403" y="43625"/>
                  </a:cubicBezTo>
                  <a:cubicBezTo>
                    <a:pt x="3066" y="43625"/>
                    <a:pt x="2714" y="43607"/>
                    <a:pt x="2349" y="43568"/>
                  </a:cubicBezTo>
                  <a:lnTo>
                    <a:pt x="2349" y="43568"/>
                  </a:lnTo>
                  <a:cubicBezTo>
                    <a:pt x="3230" y="43784"/>
                    <a:pt x="5153" y="43982"/>
                    <a:pt x="6488" y="43982"/>
                  </a:cubicBezTo>
                  <a:cubicBezTo>
                    <a:pt x="6759" y="43982"/>
                    <a:pt x="7006" y="43974"/>
                    <a:pt x="7215" y="43956"/>
                  </a:cubicBezTo>
                  <a:cubicBezTo>
                    <a:pt x="8648" y="43834"/>
                    <a:pt x="10645" y="42561"/>
                    <a:pt x="10865" y="41847"/>
                  </a:cubicBezTo>
                  <a:cubicBezTo>
                    <a:pt x="11085" y="41131"/>
                    <a:pt x="9029" y="8377"/>
                    <a:pt x="9029" y="8377"/>
                  </a:cubicBezTo>
                  <a:cubicBezTo>
                    <a:pt x="9029" y="8377"/>
                    <a:pt x="8719" y="5994"/>
                    <a:pt x="8284" y="3354"/>
                  </a:cubicBezTo>
                  <a:cubicBezTo>
                    <a:pt x="7034" y="2341"/>
                    <a:pt x="4994" y="1097"/>
                    <a:pt x="4038" y="760"/>
                  </a:cubicBezTo>
                  <a:cubicBezTo>
                    <a:pt x="2788" y="319"/>
                    <a:pt x="0" y="1"/>
                    <a:pt x="0" y="1"/>
                  </a:cubicBezTo>
                  <a:close/>
                </a:path>
              </a:pathLst>
            </a:custGeom>
            <a:solidFill>
              <a:srgbClr val="000000">
                <a:alpha val="3155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3299" name="Google Shape;3626;p47">
              <a:extLst>
                <a:ext uri="{FF2B5EF4-FFF2-40B4-BE49-F238E27FC236}">
                  <a16:creationId xmlns:a16="http://schemas.microsoft.com/office/drawing/2014/main" id="{331F8918-3769-BAA6-8421-1DF1B536132E}"/>
                </a:ext>
              </a:extLst>
            </p:cNvPr>
            <p:cNvSpPr/>
            <p:nvPr/>
          </p:nvSpPr>
          <p:spPr>
            <a:xfrm>
              <a:off x="7396826" y="4672388"/>
              <a:ext cx="423761" cy="459401"/>
            </a:xfrm>
            <a:custGeom>
              <a:avLst/>
              <a:gdLst/>
              <a:ahLst/>
              <a:cxnLst/>
              <a:rect l="l" t="t" r="r" b="b"/>
              <a:pathLst>
                <a:path w="10273" h="11137" extrusionOk="0">
                  <a:moveTo>
                    <a:pt x="0" y="0"/>
                  </a:moveTo>
                  <a:lnTo>
                    <a:pt x="0" y="0"/>
                  </a:lnTo>
                  <a:cubicBezTo>
                    <a:pt x="0" y="0"/>
                    <a:pt x="1067" y="5318"/>
                    <a:pt x="1236" y="7108"/>
                  </a:cubicBezTo>
                  <a:cubicBezTo>
                    <a:pt x="1251" y="7272"/>
                    <a:pt x="1551" y="10360"/>
                    <a:pt x="1624" y="11136"/>
                  </a:cubicBezTo>
                  <a:lnTo>
                    <a:pt x="5581" y="4016"/>
                  </a:lnTo>
                  <a:lnTo>
                    <a:pt x="6250" y="6081"/>
                  </a:lnTo>
                  <a:lnTo>
                    <a:pt x="10272" y="8900"/>
                  </a:lnTo>
                  <a:lnTo>
                    <a:pt x="10272" y="8900"/>
                  </a:lnTo>
                  <a:lnTo>
                    <a:pt x="9890" y="1208"/>
                  </a:lnTo>
                  <a:cubicBezTo>
                    <a:pt x="9680" y="879"/>
                    <a:pt x="9467" y="656"/>
                    <a:pt x="9242" y="573"/>
                  </a:cubicBezTo>
                  <a:cubicBezTo>
                    <a:pt x="8451" y="281"/>
                    <a:pt x="1" y="0"/>
                    <a:pt x="0" y="0"/>
                  </a:cubicBezTo>
                  <a:close/>
                </a:path>
              </a:pathLst>
            </a:custGeom>
            <a:solidFill>
              <a:srgbClr val="000000">
                <a:alpha val="3155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3300" name="Google Shape;3627;p47">
              <a:extLst>
                <a:ext uri="{FF2B5EF4-FFF2-40B4-BE49-F238E27FC236}">
                  <a16:creationId xmlns:a16="http://schemas.microsoft.com/office/drawing/2014/main" id="{6DD34F1A-6B2C-6689-45C3-33117F59C37E}"/>
                </a:ext>
              </a:extLst>
            </p:cNvPr>
            <p:cNvSpPr/>
            <p:nvPr/>
          </p:nvSpPr>
          <p:spPr>
            <a:xfrm>
              <a:off x="7707109" y="4597477"/>
              <a:ext cx="1112348" cy="2235420"/>
            </a:xfrm>
            <a:custGeom>
              <a:avLst/>
              <a:gdLst/>
              <a:ahLst/>
              <a:cxnLst/>
              <a:rect l="l" t="t" r="r" b="b"/>
              <a:pathLst>
                <a:path w="26966" h="54192" extrusionOk="0">
                  <a:moveTo>
                    <a:pt x="14687" y="1"/>
                  </a:moveTo>
                  <a:lnTo>
                    <a:pt x="1" y="2585"/>
                  </a:lnTo>
                  <a:cubicBezTo>
                    <a:pt x="1" y="2585"/>
                    <a:pt x="500" y="7961"/>
                    <a:pt x="873" y="9065"/>
                  </a:cubicBezTo>
                  <a:cubicBezTo>
                    <a:pt x="1245" y="10168"/>
                    <a:pt x="1932" y="10723"/>
                    <a:pt x="2402" y="11015"/>
                  </a:cubicBezTo>
                  <a:cubicBezTo>
                    <a:pt x="2869" y="11310"/>
                    <a:pt x="3330" y="12045"/>
                    <a:pt x="3491" y="12553"/>
                  </a:cubicBezTo>
                  <a:cubicBezTo>
                    <a:pt x="3652" y="13061"/>
                    <a:pt x="15901" y="52706"/>
                    <a:pt x="16352" y="53478"/>
                  </a:cubicBezTo>
                  <a:cubicBezTo>
                    <a:pt x="16641" y="53967"/>
                    <a:pt x="17024" y="54191"/>
                    <a:pt x="17952" y="54191"/>
                  </a:cubicBezTo>
                  <a:cubicBezTo>
                    <a:pt x="18486" y="54191"/>
                    <a:pt x="19201" y="54117"/>
                    <a:pt x="20181" y="53976"/>
                  </a:cubicBezTo>
                  <a:cubicBezTo>
                    <a:pt x="22866" y="53591"/>
                    <a:pt x="24031" y="52931"/>
                    <a:pt x="25250" y="52103"/>
                  </a:cubicBezTo>
                  <a:cubicBezTo>
                    <a:pt x="26468" y="51273"/>
                    <a:pt x="26966" y="50040"/>
                    <a:pt x="26689" y="48986"/>
                  </a:cubicBezTo>
                  <a:cubicBezTo>
                    <a:pt x="26411" y="47931"/>
                    <a:pt x="16023" y="6797"/>
                    <a:pt x="15524" y="4628"/>
                  </a:cubicBezTo>
                  <a:cubicBezTo>
                    <a:pt x="15025" y="2460"/>
                    <a:pt x="14687" y="1"/>
                    <a:pt x="14687" y="1"/>
                  </a:cubicBezTo>
                  <a:close/>
                </a:path>
              </a:pathLst>
            </a:custGeom>
            <a:solidFill>
              <a:srgbClr val="65289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3301" name="Google Shape;3628;p47">
              <a:extLst>
                <a:ext uri="{FF2B5EF4-FFF2-40B4-BE49-F238E27FC236}">
                  <a16:creationId xmlns:a16="http://schemas.microsoft.com/office/drawing/2014/main" id="{D1B119AD-A15C-D708-A34D-791D3206F546}"/>
                </a:ext>
              </a:extLst>
            </p:cNvPr>
            <p:cNvSpPr/>
            <p:nvPr/>
          </p:nvSpPr>
          <p:spPr>
            <a:xfrm>
              <a:off x="6847500" y="3137145"/>
              <a:ext cx="985050" cy="2169379"/>
            </a:xfrm>
            <a:custGeom>
              <a:avLst/>
              <a:gdLst/>
              <a:ahLst/>
              <a:cxnLst/>
              <a:rect l="l" t="t" r="r" b="b"/>
              <a:pathLst>
                <a:path w="23880" h="52591" extrusionOk="0">
                  <a:moveTo>
                    <a:pt x="21166" y="1"/>
                  </a:moveTo>
                  <a:cubicBezTo>
                    <a:pt x="20995" y="1"/>
                    <a:pt x="20816" y="3"/>
                    <a:pt x="20628" y="9"/>
                  </a:cubicBezTo>
                  <a:cubicBezTo>
                    <a:pt x="18999" y="61"/>
                    <a:pt x="17562" y="425"/>
                    <a:pt x="17562" y="425"/>
                  </a:cubicBezTo>
                  <a:cubicBezTo>
                    <a:pt x="17562" y="425"/>
                    <a:pt x="16174" y="2721"/>
                    <a:pt x="15182" y="4702"/>
                  </a:cubicBezTo>
                  <a:cubicBezTo>
                    <a:pt x="14192" y="6682"/>
                    <a:pt x="12260" y="11547"/>
                    <a:pt x="12197" y="13958"/>
                  </a:cubicBezTo>
                  <a:cubicBezTo>
                    <a:pt x="12132" y="16368"/>
                    <a:pt x="13144" y="27505"/>
                    <a:pt x="13144" y="27505"/>
                  </a:cubicBezTo>
                  <a:cubicBezTo>
                    <a:pt x="13144" y="27505"/>
                    <a:pt x="12386" y="28293"/>
                    <a:pt x="12303" y="28920"/>
                  </a:cubicBezTo>
                  <a:cubicBezTo>
                    <a:pt x="12219" y="29543"/>
                    <a:pt x="13012" y="30559"/>
                    <a:pt x="13012" y="30559"/>
                  </a:cubicBezTo>
                  <a:cubicBezTo>
                    <a:pt x="13012" y="30559"/>
                    <a:pt x="11363" y="34981"/>
                    <a:pt x="8395" y="39102"/>
                  </a:cubicBezTo>
                  <a:cubicBezTo>
                    <a:pt x="5426" y="43223"/>
                    <a:pt x="1236" y="47015"/>
                    <a:pt x="0" y="49133"/>
                  </a:cubicBezTo>
                  <a:cubicBezTo>
                    <a:pt x="201" y="48793"/>
                    <a:pt x="525" y="48602"/>
                    <a:pt x="1037" y="48602"/>
                  </a:cubicBezTo>
                  <a:cubicBezTo>
                    <a:pt x="1623" y="48602"/>
                    <a:pt x="2455" y="48853"/>
                    <a:pt x="3630" y="49423"/>
                  </a:cubicBezTo>
                  <a:cubicBezTo>
                    <a:pt x="5831" y="50493"/>
                    <a:pt x="9897" y="52591"/>
                    <a:pt x="9897" y="52591"/>
                  </a:cubicBezTo>
                  <a:cubicBezTo>
                    <a:pt x="9897" y="52591"/>
                    <a:pt x="17183" y="39792"/>
                    <a:pt x="17593" y="38700"/>
                  </a:cubicBezTo>
                  <a:cubicBezTo>
                    <a:pt x="18004" y="37608"/>
                    <a:pt x="18221" y="35912"/>
                    <a:pt x="18148" y="33632"/>
                  </a:cubicBezTo>
                  <a:cubicBezTo>
                    <a:pt x="18073" y="31351"/>
                    <a:pt x="18508" y="16459"/>
                    <a:pt x="20203" y="9855"/>
                  </a:cubicBezTo>
                  <a:cubicBezTo>
                    <a:pt x="21901" y="3251"/>
                    <a:pt x="23880" y="291"/>
                    <a:pt x="23880" y="291"/>
                  </a:cubicBezTo>
                  <a:cubicBezTo>
                    <a:pt x="23880" y="291"/>
                    <a:pt x="22968" y="1"/>
                    <a:pt x="21166"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3302" name="Google Shape;3629;p47">
              <a:extLst>
                <a:ext uri="{FF2B5EF4-FFF2-40B4-BE49-F238E27FC236}">
                  <a16:creationId xmlns:a16="http://schemas.microsoft.com/office/drawing/2014/main" id="{5FDEEDC9-A155-980C-F70B-4B84AC04D617}"/>
                </a:ext>
              </a:extLst>
            </p:cNvPr>
            <p:cNvSpPr/>
            <p:nvPr/>
          </p:nvSpPr>
          <p:spPr>
            <a:xfrm>
              <a:off x="7081511" y="4549586"/>
              <a:ext cx="509644" cy="756938"/>
            </a:xfrm>
            <a:custGeom>
              <a:avLst/>
              <a:gdLst/>
              <a:ahLst/>
              <a:cxnLst/>
              <a:rect l="l" t="t" r="r" b="b"/>
              <a:pathLst>
                <a:path w="12355" h="18350" extrusionOk="0">
                  <a:moveTo>
                    <a:pt x="5665" y="1"/>
                  </a:moveTo>
                  <a:cubicBezTo>
                    <a:pt x="5288" y="734"/>
                    <a:pt x="4851" y="1533"/>
                    <a:pt x="4355" y="2364"/>
                  </a:cubicBezTo>
                  <a:cubicBezTo>
                    <a:pt x="4822" y="4827"/>
                    <a:pt x="4839" y="5057"/>
                    <a:pt x="5833" y="5501"/>
                  </a:cubicBezTo>
                  <a:cubicBezTo>
                    <a:pt x="6951" y="6001"/>
                    <a:pt x="7953" y="6174"/>
                    <a:pt x="7953" y="6174"/>
                  </a:cubicBezTo>
                  <a:cubicBezTo>
                    <a:pt x="7953" y="6174"/>
                    <a:pt x="3505" y="13701"/>
                    <a:pt x="2207" y="14611"/>
                  </a:cubicBezTo>
                  <a:cubicBezTo>
                    <a:pt x="1305" y="15243"/>
                    <a:pt x="454" y="15865"/>
                    <a:pt x="0" y="16198"/>
                  </a:cubicBezTo>
                  <a:cubicBezTo>
                    <a:pt x="2036" y="17221"/>
                    <a:pt x="4224" y="18350"/>
                    <a:pt x="4224" y="18350"/>
                  </a:cubicBezTo>
                  <a:cubicBezTo>
                    <a:pt x="4224" y="18350"/>
                    <a:pt x="11510" y="5552"/>
                    <a:pt x="11920" y="4459"/>
                  </a:cubicBezTo>
                  <a:cubicBezTo>
                    <a:pt x="12111" y="3952"/>
                    <a:pt x="12258" y="3309"/>
                    <a:pt x="12355" y="2543"/>
                  </a:cubicBezTo>
                  <a:cubicBezTo>
                    <a:pt x="9986" y="1585"/>
                    <a:pt x="6332" y="125"/>
                    <a:pt x="5665" y="1"/>
                  </a:cubicBezTo>
                  <a:close/>
                </a:path>
              </a:pathLst>
            </a:custGeom>
            <a:solidFill>
              <a:srgbClr val="274590">
                <a:alpha val="1488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3303" name="Google Shape;3630;p47">
              <a:extLst>
                <a:ext uri="{FF2B5EF4-FFF2-40B4-BE49-F238E27FC236}">
                  <a16:creationId xmlns:a16="http://schemas.microsoft.com/office/drawing/2014/main" id="{7EC0DD5F-863F-1462-CABD-11F8448851FC}"/>
                </a:ext>
              </a:extLst>
            </p:cNvPr>
            <p:cNvSpPr/>
            <p:nvPr/>
          </p:nvSpPr>
          <p:spPr>
            <a:xfrm>
              <a:off x="7364321" y="4346348"/>
              <a:ext cx="168713" cy="69795"/>
            </a:xfrm>
            <a:custGeom>
              <a:avLst/>
              <a:gdLst/>
              <a:ahLst/>
              <a:cxnLst/>
              <a:rect l="l" t="t" r="r" b="b"/>
              <a:pathLst>
                <a:path w="4090" h="1692" extrusionOk="0">
                  <a:moveTo>
                    <a:pt x="1" y="1"/>
                  </a:moveTo>
                  <a:cubicBezTo>
                    <a:pt x="1" y="1"/>
                    <a:pt x="537" y="1110"/>
                    <a:pt x="1437" y="1458"/>
                  </a:cubicBezTo>
                  <a:cubicBezTo>
                    <a:pt x="1927" y="1649"/>
                    <a:pt x="2669" y="1692"/>
                    <a:pt x="3243" y="1692"/>
                  </a:cubicBezTo>
                  <a:cubicBezTo>
                    <a:pt x="3725" y="1692"/>
                    <a:pt x="4089" y="1661"/>
                    <a:pt x="4089" y="1661"/>
                  </a:cubicBezTo>
                  <a:cubicBezTo>
                    <a:pt x="4089" y="1661"/>
                    <a:pt x="1687" y="1337"/>
                    <a:pt x="1" y="1"/>
                  </a:cubicBezTo>
                  <a:close/>
                </a:path>
              </a:pathLst>
            </a:custGeom>
            <a:solidFill>
              <a:srgbClr val="274590">
                <a:alpha val="1488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3304" name="Google Shape;3631;p47">
              <a:extLst>
                <a:ext uri="{FF2B5EF4-FFF2-40B4-BE49-F238E27FC236}">
                  <a16:creationId xmlns:a16="http://schemas.microsoft.com/office/drawing/2014/main" id="{8BD4DD91-2EAB-14F5-1380-686A0A4D5BD3}"/>
                </a:ext>
              </a:extLst>
            </p:cNvPr>
            <p:cNvSpPr/>
            <p:nvPr/>
          </p:nvSpPr>
          <p:spPr>
            <a:xfrm>
              <a:off x="7355205" y="4537459"/>
              <a:ext cx="957371" cy="188059"/>
            </a:xfrm>
            <a:custGeom>
              <a:avLst/>
              <a:gdLst/>
              <a:ahLst/>
              <a:cxnLst/>
              <a:rect l="l" t="t" r="r" b="b"/>
              <a:pathLst>
                <a:path w="23209" h="4559" extrusionOk="0">
                  <a:moveTo>
                    <a:pt x="22561" y="1"/>
                  </a:moveTo>
                  <a:cubicBezTo>
                    <a:pt x="22128" y="1"/>
                    <a:pt x="21469" y="305"/>
                    <a:pt x="21106" y="365"/>
                  </a:cubicBezTo>
                  <a:cubicBezTo>
                    <a:pt x="20687" y="434"/>
                    <a:pt x="13504" y="1851"/>
                    <a:pt x="9151" y="1851"/>
                  </a:cubicBezTo>
                  <a:cubicBezTo>
                    <a:pt x="9144" y="1851"/>
                    <a:pt x="9138" y="1851"/>
                    <a:pt x="9131" y="1851"/>
                  </a:cubicBezTo>
                  <a:cubicBezTo>
                    <a:pt x="4780" y="1845"/>
                    <a:pt x="1757" y="1375"/>
                    <a:pt x="1088" y="1245"/>
                  </a:cubicBezTo>
                  <a:cubicBezTo>
                    <a:pt x="960" y="1220"/>
                    <a:pt x="842" y="1208"/>
                    <a:pt x="735" y="1208"/>
                  </a:cubicBezTo>
                  <a:cubicBezTo>
                    <a:pt x="278" y="1208"/>
                    <a:pt x="9" y="1432"/>
                    <a:pt x="6" y="1851"/>
                  </a:cubicBezTo>
                  <a:cubicBezTo>
                    <a:pt x="0" y="2367"/>
                    <a:pt x="81" y="3675"/>
                    <a:pt x="388" y="3776"/>
                  </a:cubicBezTo>
                  <a:cubicBezTo>
                    <a:pt x="694" y="3875"/>
                    <a:pt x="1908" y="4094"/>
                    <a:pt x="1908" y="4094"/>
                  </a:cubicBezTo>
                  <a:cubicBezTo>
                    <a:pt x="2980" y="4469"/>
                    <a:pt x="5150" y="4559"/>
                    <a:pt x="7297" y="4559"/>
                  </a:cubicBezTo>
                  <a:cubicBezTo>
                    <a:pt x="8519" y="4559"/>
                    <a:pt x="9734" y="4530"/>
                    <a:pt x="10735" y="4507"/>
                  </a:cubicBezTo>
                  <a:cubicBezTo>
                    <a:pt x="13495" y="4447"/>
                    <a:pt x="20656" y="2881"/>
                    <a:pt x="21765" y="2755"/>
                  </a:cubicBezTo>
                  <a:cubicBezTo>
                    <a:pt x="22877" y="2631"/>
                    <a:pt x="23138" y="2730"/>
                    <a:pt x="23173" y="1949"/>
                  </a:cubicBezTo>
                  <a:cubicBezTo>
                    <a:pt x="23209" y="1168"/>
                    <a:pt x="23152" y="151"/>
                    <a:pt x="22746" y="25"/>
                  </a:cubicBezTo>
                  <a:cubicBezTo>
                    <a:pt x="22691" y="8"/>
                    <a:pt x="22629" y="1"/>
                    <a:pt x="22561" y="1"/>
                  </a:cubicBezTo>
                  <a:close/>
                </a:path>
              </a:pathLst>
            </a:custGeom>
            <a:solidFill>
              <a:srgbClr val="65289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3305" name="Google Shape;3632;p47">
              <a:extLst>
                <a:ext uri="{FF2B5EF4-FFF2-40B4-BE49-F238E27FC236}">
                  <a16:creationId xmlns:a16="http://schemas.microsoft.com/office/drawing/2014/main" id="{60A25383-954B-E0FE-D73D-15DF686DB7B4}"/>
                </a:ext>
              </a:extLst>
            </p:cNvPr>
            <p:cNvSpPr/>
            <p:nvPr/>
          </p:nvSpPr>
          <p:spPr>
            <a:xfrm>
              <a:off x="7682318" y="4612740"/>
              <a:ext cx="153739" cy="119625"/>
            </a:xfrm>
            <a:custGeom>
              <a:avLst/>
              <a:gdLst/>
              <a:ahLst/>
              <a:cxnLst/>
              <a:rect l="l" t="t" r="r" b="b"/>
              <a:pathLst>
                <a:path w="3727" h="2900" extrusionOk="0">
                  <a:moveTo>
                    <a:pt x="3098" y="0"/>
                  </a:moveTo>
                  <a:cubicBezTo>
                    <a:pt x="3085" y="0"/>
                    <a:pt x="3072" y="1"/>
                    <a:pt x="3059" y="2"/>
                  </a:cubicBezTo>
                  <a:lnTo>
                    <a:pt x="446" y="219"/>
                  </a:lnTo>
                  <a:cubicBezTo>
                    <a:pt x="191" y="240"/>
                    <a:pt x="1" y="466"/>
                    <a:pt x="22" y="721"/>
                  </a:cubicBezTo>
                  <a:lnTo>
                    <a:pt x="167" y="2471"/>
                  </a:lnTo>
                  <a:cubicBezTo>
                    <a:pt x="187" y="2716"/>
                    <a:pt x="389" y="2900"/>
                    <a:pt x="630" y="2900"/>
                  </a:cubicBezTo>
                  <a:cubicBezTo>
                    <a:pt x="643" y="2900"/>
                    <a:pt x="656" y="2899"/>
                    <a:pt x="669" y="2898"/>
                  </a:cubicBezTo>
                  <a:lnTo>
                    <a:pt x="3281" y="2681"/>
                  </a:lnTo>
                  <a:cubicBezTo>
                    <a:pt x="3536" y="2660"/>
                    <a:pt x="3727" y="2435"/>
                    <a:pt x="3705" y="2179"/>
                  </a:cubicBezTo>
                  <a:lnTo>
                    <a:pt x="3562" y="429"/>
                  </a:lnTo>
                  <a:cubicBezTo>
                    <a:pt x="3541" y="184"/>
                    <a:pt x="3338" y="0"/>
                    <a:pt x="3098" y="0"/>
                  </a:cubicBezTo>
                  <a:close/>
                </a:path>
              </a:pathLst>
            </a:custGeom>
            <a:solidFill>
              <a:srgbClr val="01B8C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3306" name="Google Shape;3633;p47">
              <a:extLst>
                <a:ext uri="{FF2B5EF4-FFF2-40B4-BE49-F238E27FC236}">
                  <a16:creationId xmlns:a16="http://schemas.microsoft.com/office/drawing/2014/main" id="{A2B6DB7E-763A-2E42-70D4-934DE0AEA3B5}"/>
                </a:ext>
              </a:extLst>
            </p:cNvPr>
            <p:cNvSpPr/>
            <p:nvPr/>
          </p:nvSpPr>
          <p:spPr>
            <a:xfrm>
              <a:off x="7831065" y="6079178"/>
              <a:ext cx="48881" cy="695310"/>
            </a:xfrm>
            <a:custGeom>
              <a:avLst/>
              <a:gdLst/>
              <a:ahLst/>
              <a:cxnLst/>
              <a:rect l="l" t="t" r="r" b="b"/>
              <a:pathLst>
                <a:path w="1185" h="16856" extrusionOk="0">
                  <a:moveTo>
                    <a:pt x="1" y="0"/>
                  </a:moveTo>
                  <a:lnTo>
                    <a:pt x="1083" y="16856"/>
                  </a:lnTo>
                  <a:cubicBezTo>
                    <a:pt x="1083" y="16856"/>
                    <a:pt x="1132" y="7536"/>
                    <a:pt x="1158" y="5810"/>
                  </a:cubicBezTo>
                  <a:cubicBezTo>
                    <a:pt x="1184" y="4088"/>
                    <a:pt x="1" y="1"/>
                    <a:pt x="1" y="0"/>
                  </a:cubicBezTo>
                  <a:close/>
                </a:path>
              </a:pathLst>
            </a:custGeom>
            <a:solidFill>
              <a:srgbClr val="000000">
                <a:alpha val="3155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3307" name="Google Shape;3634;p47">
              <a:extLst>
                <a:ext uri="{FF2B5EF4-FFF2-40B4-BE49-F238E27FC236}">
                  <a16:creationId xmlns:a16="http://schemas.microsoft.com/office/drawing/2014/main" id="{5F3B2712-DA17-3571-9C31-3292E2E005F5}"/>
                </a:ext>
              </a:extLst>
            </p:cNvPr>
            <p:cNvSpPr/>
            <p:nvPr/>
          </p:nvSpPr>
          <p:spPr>
            <a:xfrm>
              <a:off x="7764653" y="5271791"/>
              <a:ext cx="64061" cy="675716"/>
            </a:xfrm>
            <a:custGeom>
              <a:avLst/>
              <a:gdLst/>
              <a:ahLst/>
              <a:cxnLst/>
              <a:rect l="l" t="t" r="r" b="b"/>
              <a:pathLst>
                <a:path w="1553" h="16381" extrusionOk="0">
                  <a:moveTo>
                    <a:pt x="1" y="1"/>
                  </a:moveTo>
                  <a:lnTo>
                    <a:pt x="1553" y="16381"/>
                  </a:lnTo>
                  <a:cubicBezTo>
                    <a:pt x="1553" y="16381"/>
                    <a:pt x="945" y="2814"/>
                    <a:pt x="846" y="1430"/>
                  </a:cubicBezTo>
                  <a:cubicBezTo>
                    <a:pt x="746" y="43"/>
                    <a:pt x="1" y="1"/>
                    <a:pt x="1" y="1"/>
                  </a:cubicBezTo>
                  <a:close/>
                </a:path>
              </a:pathLst>
            </a:custGeom>
            <a:solidFill>
              <a:srgbClr val="000000">
                <a:alpha val="3155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3308" name="Google Shape;3635;p47">
              <a:extLst>
                <a:ext uri="{FF2B5EF4-FFF2-40B4-BE49-F238E27FC236}">
                  <a16:creationId xmlns:a16="http://schemas.microsoft.com/office/drawing/2014/main" id="{DB1E95E5-DF5D-96DA-2525-BF1D21922F8F}"/>
                </a:ext>
              </a:extLst>
            </p:cNvPr>
            <p:cNvSpPr/>
            <p:nvPr/>
          </p:nvSpPr>
          <p:spPr>
            <a:xfrm>
              <a:off x="7707109" y="4597560"/>
              <a:ext cx="1112265" cy="2235379"/>
            </a:xfrm>
            <a:custGeom>
              <a:avLst/>
              <a:gdLst/>
              <a:ahLst/>
              <a:cxnLst/>
              <a:rect l="l" t="t" r="r" b="b"/>
              <a:pathLst>
                <a:path w="26964" h="54191" extrusionOk="0">
                  <a:moveTo>
                    <a:pt x="14686" y="0"/>
                  </a:moveTo>
                  <a:lnTo>
                    <a:pt x="1" y="2583"/>
                  </a:lnTo>
                  <a:cubicBezTo>
                    <a:pt x="1" y="2583"/>
                    <a:pt x="81" y="3430"/>
                    <a:pt x="197" y="4510"/>
                  </a:cubicBezTo>
                  <a:cubicBezTo>
                    <a:pt x="852" y="4582"/>
                    <a:pt x="1639" y="4602"/>
                    <a:pt x="2325" y="4602"/>
                  </a:cubicBezTo>
                  <a:cubicBezTo>
                    <a:pt x="3244" y="4602"/>
                    <a:pt x="3982" y="4565"/>
                    <a:pt x="3982" y="4565"/>
                  </a:cubicBezTo>
                  <a:cubicBezTo>
                    <a:pt x="3982" y="4565"/>
                    <a:pt x="5901" y="7915"/>
                    <a:pt x="7773" y="11751"/>
                  </a:cubicBezTo>
                  <a:cubicBezTo>
                    <a:pt x="9647" y="15584"/>
                    <a:pt x="10036" y="20367"/>
                    <a:pt x="10036" y="20367"/>
                  </a:cubicBezTo>
                  <a:cubicBezTo>
                    <a:pt x="10036" y="20367"/>
                    <a:pt x="11054" y="20551"/>
                    <a:pt x="12228" y="20551"/>
                  </a:cubicBezTo>
                  <a:cubicBezTo>
                    <a:pt x="12961" y="20551"/>
                    <a:pt x="13754" y="20479"/>
                    <a:pt x="14398" y="20245"/>
                  </a:cubicBezTo>
                  <a:cubicBezTo>
                    <a:pt x="14809" y="20096"/>
                    <a:pt x="15216" y="20040"/>
                    <a:pt x="15597" y="20040"/>
                  </a:cubicBezTo>
                  <a:cubicBezTo>
                    <a:pt x="16767" y="20040"/>
                    <a:pt x="17685" y="20571"/>
                    <a:pt x="17685" y="20571"/>
                  </a:cubicBezTo>
                  <a:cubicBezTo>
                    <a:pt x="17685" y="20571"/>
                    <a:pt x="25190" y="47786"/>
                    <a:pt x="25143" y="49042"/>
                  </a:cubicBezTo>
                  <a:cubicBezTo>
                    <a:pt x="25098" y="50298"/>
                    <a:pt x="21458" y="51856"/>
                    <a:pt x="18828" y="52718"/>
                  </a:cubicBezTo>
                  <a:cubicBezTo>
                    <a:pt x="17824" y="53049"/>
                    <a:pt x="16973" y="53241"/>
                    <a:pt x="16301" y="53353"/>
                  </a:cubicBezTo>
                  <a:cubicBezTo>
                    <a:pt x="16321" y="53403"/>
                    <a:pt x="16342" y="53462"/>
                    <a:pt x="16351" y="53478"/>
                  </a:cubicBezTo>
                  <a:cubicBezTo>
                    <a:pt x="16638" y="53967"/>
                    <a:pt x="17022" y="54191"/>
                    <a:pt x="17952" y="54191"/>
                  </a:cubicBezTo>
                  <a:cubicBezTo>
                    <a:pt x="18486" y="54191"/>
                    <a:pt x="19200" y="54117"/>
                    <a:pt x="20180" y="53977"/>
                  </a:cubicBezTo>
                  <a:cubicBezTo>
                    <a:pt x="22863" y="53592"/>
                    <a:pt x="24029" y="52930"/>
                    <a:pt x="25247" y="52102"/>
                  </a:cubicBezTo>
                  <a:cubicBezTo>
                    <a:pt x="26466" y="51272"/>
                    <a:pt x="26963" y="50041"/>
                    <a:pt x="26687" y="48985"/>
                  </a:cubicBezTo>
                  <a:cubicBezTo>
                    <a:pt x="26410" y="47932"/>
                    <a:pt x="16021" y="6796"/>
                    <a:pt x="15521" y="4629"/>
                  </a:cubicBezTo>
                  <a:cubicBezTo>
                    <a:pt x="15023" y="2458"/>
                    <a:pt x="14686" y="0"/>
                    <a:pt x="14686" y="0"/>
                  </a:cubicBezTo>
                  <a:close/>
                </a:path>
              </a:pathLst>
            </a:custGeom>
            <a:solidFill>
              <a:srgbClr val="65289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3309" name="Google Shape;3636;p47">
              <a:extLst>
                <a:ext uri="{FF2B5EF4-FFF2-40B4-BE49-F238E27FC236}">
                  <a16:creationId xmlns:a16="http://schemas.microsoft.com/office/drawing/2014/main" id="{D9204359-EDA3-8075-FA39-008EDD8EA79D}"/>
                </a:ext>
              </a:extLst>
            </p:cNvPr>
            <p:cNvSpPr/>
            <p:nvPr/>
          </p:nvSpPr>
          <p:spPr>
            <a:xfrm>
              <a:off x="7707109" y="4597560"/>
              <a:ext cx="1112265" cy="2235379"/>
            </a:xfrm>
            <a:custGeom>
              <a:avLst/>
              <a:gdLst/>
              <a:ahLst/>
              <a:cxnLst/>
              <a:rect l="l" t="t" r="r" b="b"/>
              <a:pathLst>
                <a:path w="26964" h="54191" extrusionOk="0">
                  <a:moveTo>
                    <a:pt x="14686" y="0"/>
                  </a:moveTo>
                  <a:lnTo>
                    <a:pt x="1" y="2583"/>
                  </a:lnTo>
                  <a:cubicBezTo>
                    <a:pt x="1" y="2583"/>
                    <a:pt x="81" y="3430"/>
                    <a:pt x="197" y="4510"/>
                  </a:cubicBezTo>
                  <a:cubicBezTo>
                    <a:pt x="852" y="4582"/>
                    <a:pt x="1639" y="4602"/>
                    <a:pt x="2325" y="4602"/>
                  </a:cubicBezTo>
                  <a:cubicBezTo>
                    <a:pt x="3244" y="4602"/>
                    <a:pt x="3982" y="4565"/>
                    <a:pt x="3982" y="4565"/>
                  </a:cubicBezTo>
                  <a:cubicBezTo>
                    <a:pt x="3982" y="4565"/>
                    <a:pt x="5901" y="7915"/>
                    <a:pt x="7773" y="11751"/>
                  </a:cubicBezTo>
                  <a:cubicBezTo>
                    <a:pt x="9647" y="15584"/>
                    <a:pt x="10036" y="20367"/>
                    <a:pt x="10036" y="20367"/>
                  </a:cubicBezTo>
                  <a:cubicBezTo>
                    <a:pt x="10036" y="20367"/>
                    <a:pt x="11054" y="20551"/>
                    <a:pt x="12228" y="20551"/>
                  </a:cubicBezTo>
                  <a:cubicBezTo>
                    <a:pt x="12961" y="20551"/>
                    <a:pt x="13754" y="20479"/>
                    <a:pt x="14398" y="20245"/>
                  </a:cubicBezTo>
                  <a:cubicBezTo>
                    <a:pt x="14809" y="20096"/>
                    <a:pt x="15216" y="20040"/>
                    <a:pt x="15597" y="20040"/>
                  </a:cubicBezTo>
                  <a:cubicBezTo>
                    <a:pt x="16767" y="20040"/>
                    <a:pt x="17685" y="20571"/>
                    <a:pt x="17685" y="20571"/>
                  </a:cubicBezTo>
                  <a:cubicBezTo>
                    <a:pt x="17685" y="20571"/>
                    <a:pt x="25190" y="47786"/>
                    <a:pt x="25143" y="49042"/>
                  </a:cubicBezTo>
                  <a:cubicBezTo>
                    <a:pt x="25098" y="50298"/>
                    <a:pt x="21458" y="51856"/>
                    <a:pt x="18828" y="52718"/>
                  </a:cubicBezTo>
                  <a:cubicBezTo>
                    <a:pt x="17824" y="53049"/>
                    <a:pt x="16973" y="53241"/>
                    <a:pt x="16301" y="53353"/>
                  </a:cubicBezTo>
                  <a:cubicBezTo>
                    <a:pt x="16321" y="53403"/>
                    <a:pt x="16342" y="53462"/>
                    <a:pt x="16351" y="53478"/>
                  </a:cubicBezTo>
                  <a:cubicBezTo>
                    <a:pt x="16638" y="53967"/>
                    <a:pt x="17022" y="54191"/>
                    <a:pt x="17952" y="54191"/>
                  </a:cubicBezTo>
                  <a:cubicBezTo>
                    <a:pt x="18486" y="54191"/>
                    <a:pt x="19200" y="54117"/>
                    <a:pt x="20180" y="53977"/>
                  </a:cubicBezTo>
                  <a:cubicBezTo>
                    <a:pt x="22863" y="53592"/>
                    <a:pt x="24029" y="52930"/>
                    <a:pt x="25247" y="52102"/>
                  </a:cubicBezTo>
                  <a:cubicBezTo>
                    <a:pt x="26466" y="51272"/>
                    <a:pt x="26963" y="50041"/>
                    <a:pt x="26687" y="48985"/>
                  </a:cubicBezTo>
                  <a:cubicBezTo>
                    <a:pt x="26410" y="47932"/>
                    <a:pt x="16021" y="6796"/>
                    <a:pt x="15521" y="4629"/>
                  </a:cubicBezTo>
                  <a:cubicBezTo>
                    <a:pt x="15023" y="2458"/>
                    <a:pt x="14686" y="0"/>
                    <a:pt x="14686" y="0"/>
                  </a:cubicBezTo>
                  <a:close/>
                </a:path>
              </a:pathLst>
            </a:custGeom>
            <a:solidFill>
              <a:srgbClr val="000000">
                <a:alpha val="3155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3310" name="Google Shape;3637;p47">
              <a:extLst>
                <a:ext uri="{FF2B5EF4-FFF2-40B4-BE49-F238E27FC236}">
                  <a16:creationId xmlns:a16="http://schemas.microsoft.com/office/drawing/2014/main" id="{BB603760-BD1D-01F4-19D4-0F44B5C651BB}"/>
                </a:ext>
              </a:extLst>
            </p:cNvPr>
            <p:cNvSpPr/>
            <p:nvPr/>
          </p:nvSpPr>
          <p:spPr>
            <a:xfrm>
              <a:off x="8338646" y="5422230"/>
              <a:ext cx="410932" cy="1273882"/>
            </a:xfrm>
            <a:custGeom>
              <a:avLst/>
              <a:gdLst/>
              <a:ahLst/>
              <a:cxnLst/>
              <a:rect l="l" t="t" r="r" b="b"/>
              <a:pathLst>
                <a:path w="9962" h="30882" extrusionOk="0">
                  <a:moveTo>
                    <a:pt x="1" y="1"/>
                  </a:moveTo>
                  <a:cubicBezTo>
                    <a:pt x="1" y="2"/>
                    <a:pt x="1069" y="6862"/>
                    <a:pt x="2075" y="9101"/>
                  </a:cubicBezTo>
                  <a:cubicBezTo>
                    <a:pt x="3079" y="11341"/>
                    <a:pt x="8129" y="28824"/>
                    <a:pt x="8686" y="29604"/>
                  </a:cubicBezTo>
                  <a:cubicBezTo>
                    <a:pt x="9246" y="30383"/>
                    <a:pt x="9961" y="30881"/>
                    <a:pt x="9961" y="30881"/>
                  </a:cubicBezTo>
                  <a:lnTo>
                    <a:pt x="1" y="1"/>
                  </a:lnTo>
                  <a:close/>
                </a:path>
              </a:pathLst>
            </a:custGeom>
            <a:solidFill>
              <a:srgbClr val="000000">
                <a:alpha val="3155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3311" name="Google Shape;3638;p47">
              <a:extLst>
                <a:ext uri="{FF2B5EF4-FFF2-40B4-BE49-F238E27FC236}">
                  <a16:creationId xmlns:a16="http://schemas.microsoft.com/office/drawing/2014/main" id="{0176EEA7-A64C-DED5-5D87-DBDC81EC3FA8}"/>
                </a:ext>
              </a:extLst>
            </p:cNvPr>
            <p:cNvSpPr/>
            <p:nvPr/>
          </p:nvSpPr>
          <p:spPr>
            <a:xfrm>
              <a:off x="7460351" y="5095489"/>
              <a:ext cx="245932" cy="1722229"/>
            </a:xfrm>
            <a:custGeom>
              <a:avLst/>
              <a:gdLst/>
              <a:ahLst/>
              <a:cxnLst/>
              <a:rect l="l" t="t" r="r" b="b"/>
              <a:pathLst>
                <a:path w="5962" h="41751" extrusionOk="0">
                  <a:moveTo>
                    <a:pt x="1" y="0"/>
                  </a:moveTo>
                  <a:lnTo>
                    <a:pt x="1" y="0"/>
                  </a:lnTo>
                  <a:cubicBezTo>
                    <a:pt x="641" y="6647"/>
                    <a:pt x="3968" y="41017"/>
                    <a:pt x="3968" y="41017"/>
                  </a:cubicBezTo>
                  <a:cubicBezTo>
                    <a:pt x="3968" y="41017"/>
                    <a:pt x="4518" y="41230"/>
                    <a:pt x="5112" y="41529"/>
                  </a:cubicBezTo>
                  <a:cubicBezTo>
                    <a:pt x="5257" y="41604"/>
                    <a:pt x="5564" y="41680"/>
                    <a:pt x="5961" y="41751"/>
                  </a:cubicBezTo>
                  <a:cubicBezTo>
                    <a:pt x="5905" y="41682"/>
                    <a:pt x="5840" y="41614"/>
                    <a:pt x="5763" y="41550"/>
                  </a:cubicBezTo>
                  <a:cubicBezTo>
                    <a:pt x="5075" y="40978"/>
                    <a:pt x="4308" y="39084"/>
                    <a:pt x="4067" y="36404"/>
                  </a:cubicBezTo>
                  <a:cubicBezTo>
                    <a:pt x="3824" y="33723"/>
                    <a:pt x="2748" y="22263"/>
                    <a:pt x="2653" y="20068"/>
                  </a:cubicBezTo>
                  <a:cubicBezTo>
                    <a:pt x="2561" y="17870"/>
                    <a:pt x="2378" y="14990"/>
                    <a:pt x="2108" y="13078"/>
                  </a:cubicBezTo>
                  <a:cubicBezTo>
                    <a:pt x="1838" y="11168"/>
                    <a:pt x="1771" y="6433"/>
                    <a:pt x="1609" y="5270"/>
                  </a:cubicBezTo>
                  <a:cubicBezTo>
                    <a:pt x="1447" y="4106"/>
                    <a:pt x="1259" y="1487"/>
                    <a:pt x="423" y="136"/>
                  </a:cubicBezTo>
                  <a:cubicBezTo>
                    <a:pt x="423" y="134"/>
                    <a:pt x="238" y="62"/>
                    <a:pt x="1" y="0"/>
                  </a:cubicBezTo>
                  <a:close/>
                </a:path>
              </a:pathLst>
            </a:custGeom>
            <a:solidFill>
              <a:srgbClr val="944CB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3312" name="Google Shape;3639;p47">
              <a:extLst>
                <a:ext uri="{FF2B5EF4-FFF2-40B4-BE49-F238E27FC236}">
                  <a16:creationId xmlns:a16="http://schemas.microsoft.com/office/drawing/2014/main" id="{30E0AA03-7C3E-F771-F631-736190054383}"/>
                </a:ext>
              </a:extLst>
            </p:cNvPr>
            <p:cNvSpPr/>
            <p:nvPr/>
          </p:nvSpPr>
          <p:spPr>
            <a:xfrm>
              <a:off x="7739078" y="4956105"/>
              <a:ext cx="661444" cy="1849279"/>
            </a:xfrm>
            <a:custGeom>
              <a:avLst/>
              <a:gdLst/>
              <a:ahLst/>
              <a:cxnLst/>
              <a:rect l="l" t="t" r="r" b="b"/>
              <a:pathLst>
                <a:path w="16035" h="44831" extrusionOk="0">
                  <a:moveTo>
                    <a:pt x="0" y="0"/>
                  </a:moveTo>
                  <a:cubicBezTo>
                    <a:pt x="34" y="147"/>
                    <a:pt x="65" y="279"/>
                    <a:pt x="96" y="371"/>
                  </a:cubicBezTo>
                  <a:cubicBezTo>
                    <a:pt x="467" y="1474"/>
                    <a:pt x="1156" y="2026"/>
                    <a:pt x="1624" y="2321"/>
                  </a:cubicBezTo>
                  <a:cubicBezTo>
                    <a:pt x="2092" y="2614"/>
                    <a:pt x="2554" y="3351"/>
                    <a:pt x="2715" y="3859"/>
                  </a:cubicBezTo>
                  <a:cubicBezTo>
                    <a:pt x="2875" y="4367"/>
                    <a:pt x="15124" y="44012"/>
                    <a:pt x="15576" y="44784"/>
                  </a:cubicBezTo>
                  <a:cubicBezTo>
                    <a:pt x="15587" y="44801"/>
                    <a:pt x="15597" y="44815"/>
                    <a:pt x="15607" y="44831"/>
                  </a:cubicBezTo>
                  <a:cubicBezTo>
                    <a:pt x="15731" y="43740"/>
                    <a:pt x="16034" y="43362"/>
                    <a:pt x="15649" y="41986"/>
                  </a:cubicBezTo>
                  <a:cubicBezTo>
                    <a:pt x="15236" y="40511"/>
                    <a:pt x="5020" y="8330"/>
                    <a:pt x="4619" y="7094"/>
                  </a:cubicBezTo>
                  <a:cubicBezTo>
                    <a:pt x="4219" y="5857"/>
                    <a:pt x="2606" y="2052"/>
                    <a:pt x="2002" y="1713"/>
                  </a:cubicBezTo>
                  <a:cubicBezTo>
                    <a:pt x="1496" y="1432"/>
                    <a:pt x="380" y="367"/>
                    <a:pt x="0" y="0"/>
                  </a:cubicBezTo>
                  <a:close/>
                </a:path>
              </a:pathLst>
            </a:custGeom>
            <a:solidFill>
              <a:srgbClr val="FFFFFF">
                <a:alpha val="1488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3313" name="Google Shape;3640;p47">
              <a:extLst>
                <a:ext uri="{FF2B5EF4-FFF2-40B4-BE49-F238E27FC236}">
                  <a16:creationId xmlns:a16="http://schemas.microsoft.com/office/drawing/2014/main" id="{1D8BEF4D-AE0C-C368-E1B1-5F2D393BFC57}"/>
                </a:ext>
              </a:extLst>
            </p:cNvPr>
            <p:cNvSpPr/>
            <p:nvPr/>
          </p:nvSpPr>
          <p:spPr>
            <a:xfrm>
              <a:off x="7479161" y="3131906"/>
              <a:ext cx="642634" cy="1493910"/>
            </a:xfrm>
            <a:custGeom>
              <a:avLst/>
              <a:gdLst/>
              <a:ahLst/>
              <a:cxnLst/>
              <a:rect l="l" t="t" r="r" b="b"/>
              <a:pathLst>
                <a:path w="15579" h="36216" extrusionOk="0">
                  <a:moveTo>
                    <a:pt x="8560" y="1"/>
                  </a:moveTo>
                  <a:cubicBezTo>
                    <a:pt x="8560" y="1"/>
                    <a:pt x="6801" y="2899"/>
                    <a:pt x="5407" y="6060"/>
                  </a:cubicBezTo>
                  <a:cubicBezTo>
                    <a:pt x="4014" y="9222"/>
                    <a:pt x="3477" y="13988"/>
                    <a:pt x="3230" y="15301"/>
                  </a:cubicBezTo>
                  <a:cubicBezTo>
                    <a:pt x="2983" y="16615"/>
                    <a:pt x="1391" y="26359"/>
                    <a:pt x="1946" y="28384"/>
                  </a:cubicBezTo>
                  <a:cubicBezTo>
                    <a:pt x="2499" y="30408"/>
                    <a:pt x="0" y="35978"/>
                    <a:pt x="0" y="35978"/>
                  </a:cubicBezTo>
                  <a:cubicBezTo>
                    <a:pt x="1615" y="36123"/>
                    <a:pt x="3191" y="36215"/>
                    <a:pt x="4695" y="36215"/>
                  </a:cubicBezTo>
                  <a:cubicBezTo>
                    <a:pt x="6923" y="36215"/>
                    <a:pt x="8995" y="36012"/>
                    <a:pt x="10809" y="35473"/>
                  </a:cubicBezTo>
                  <a:cubicBezTo>
                    <a:pt x="10809" y="35473"/>
                    <a:pt x="11957" y="13619"/>
                    <a:pt x="13080" y="10229"/>
                  </a:cubicBezTo>
                  <a:cubicBezTo>
                    <a:pt x="14203" y="6840"/>
                    <a:pt x="15579" y="3512"/>
                    <a:pt x="15579" y="3512"/>
                  </a:cubicBezTo>
                  <a:lnTo>
                    <a:pt x="8560" y="1"/>
                  </a:lnTo>
                  <a:close/>
                </a:path>
              </a:pathLst>
            </a:custGeom>
            <a:solidFill>
              <a:srgbClr val="FEBF7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3314" name="Google Shape;3641;p47">
              <a:extLst>
                <a:ext uri="{FF2B5EF4-FFF2-40B4-BE49-F238E27FC236}">
                  <a16:creationId xmlns:a16="http://schemas.microsoft.com/office/drawing/2014/main" id="{8C5E98A6-17A9-71EF-CDA5-B656C5721A3C}"/>
                </a:ext>
              </a:extLst>
            </p:cNvPr>
            <p:cNvSpPr/>
            <p:nvPr/>
          </p:nvSpPr>
          <p:spPr>
            <a:xfrm>
              <a:off x="7601674" y="3536899"/>
              <a:ext cx="405364" cy="153945"/>
            </a:xfrm>
            <a:custGeom>
              <a:avLst/>
              <a:gdLst/>
              <a:ahLst/>
              <a:cxnLst/>
              <a:rect l="l" t="t" r="r" b="b"/>
              <a:pathLst>
                <a:path w="9827" h="3732" extrusionOk="0">
                  <a:moveTo>
                    <a:pt x="0" y="1"/>
                  </a:moveTo>
                  <a:lnTo>
                    <a:pt x="38" y="1582"/>
                  </a:lnTo>
                  <a:cubicBezTo>
                    <a:pt x="38" y="1582"/>
                    <a:pt x="1743" y="3632"/>
                    <a:pt x="3738" y="3728"/>
                  </a:cubicBezTo>
                  <a:cubicBezTo>
                    <a:pt x="3785" y="3730"/>
                    <a:pt x="3833" y="3732"/>
                    <a:pt x="3882" y="3732"/>
                  </a:cubicBezTo>
                  <a:cubicBezTo>
                    <a:pt x="5921" y="3732"/>
                    <a:pt x="9826" y="1815"/>
                    <a:pt x="9827" y="1815"/>
                  </a:cubicBezTo>
                  <a:lnTo>
                    <a:pt x="9827" y="1815"/>
                  </a:lnTo>
                  <a:cubicBezTo>
                    <a:pt x="9826" y="1815"/>
                    <a:pt x="8956" y="1985"/>
                    <a:pt x="7599" y="1985"/>
                  </a:cubicBezTo>
                  <a:cubicBezTo>
                    <a:pt x="5679" y="1985"/>
                    <a:pt x="2785" y="1645"/>
                    <a:pt x="0" y="1"/>
                  </a:cubicBezTo>
                  <a:close/>
                </a:path>
              </a:pathLst>
            </a:custGeom>
            <a:solidFill>
              <a:srgbClr val="F05083">
                <a:alpha val="3155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3315" name="Google Shape;3642;p47">
              <a:extLst>
                <a:ext uri="{FF2B5EF4-FFF2-40B4-BE49-F238E27FC236}">
                  <a16:creationId xmlns:a16="http://schemas.microsoft.com/office/drawing/2014/main" id="{26F57BD7-CF98-3191-ACD9-A9483AFA52EE}"/>
                </a:ext>
              </a:extLst>
            </p:cNvPr>
            <p:cNvSpPr/>
            <p:nvPr/>
          </p:nvSpPr>
          <p:spPr>
            <a:xfrm>
              <a:off x="7529858" y="3261349"/>
              <a:ext cx="258060" cy="1417515"/>
            </a:xfrm>
            <a:custGeom>
              <a:avLst/>
              <a:gdLst/>
              <a:ahLst/>
              <a:cxnLst/>
              <a:rect l="l" t="t" r="r" b="b"/>
              <a:pathLst>
                <a:path w="6256" h="34364" extrusionOk="0">
                  <a:moveTo>
                    <a:pt x="6256" y="0"/>
                  </a:moveTo>
                  <a:lnTo>
                    <a:pt x="4312" y="331"/>
                  </a:lnTo>
                  <a:cubicBezTo>
                    <a:pt x="4312" y="331"/>
                    <a:pt x="1909" y="8846"/>
                    <a:pt x="1465" y="12395"/>
                  </a:cubicBezTo>
                  <a:cubicBezTo>
                    <a:pt x="1020" y="15943"/>
                    <a:pt x="99" y="21291"/>
                    <a:pt x="174" y="24543"/>
                  </a:cubicBezTo>
                  <a:cubicBezTo>
                    <a:pt x="247" y="27795"/>
                    <a:pt x="0" y="29784"/>
                    <a:pt x="71" y="31054"/>
                  </a:cubicBezTo>
                  <a:cubicBezTo>
                    <a:pt x="143" y="32325"/>
                    <a:pt x="85" y="34353"/>
                    <a:pt x="85" y="34353"/>
                  </a:cubicBezTo>
                  <a:lnTo>
                    <a:pt x="4171" y="34364"/>
                  </a:lnTo>
                  <a:cubicBezTo>
                    <a:pt x="4171" y="34364"/>
                    <a:pt x="3225" y="30898"/>
                    <a:pt x="2984" y="29171"/>
                  </a:cubicBezTo>
                  <a:cubicBezTo>
                    <a:pt x="2743" y="27445"/>
                    <a:pt x="3334" y="12458"/>
                    <a:pt x="3596" y="10809"/>
                  </a:cubicBezTo>
                  <a:cubicBezTo>
                    <a:pt x="3860" y="9159"/>
                    <a:pt x="5634" y="1157"/>
                    <a:pt x="6256" y="0"/>
                  </a:cubicBezTo>
                  <a:close/>
                </a:path>
              </a:pathLst>
            </a:custGeom>
            <a:solidFill>
              <a:srgbClr val="FEBF7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3316" name="Google Shape;3643;p47">
              <a:extLst>
                <a:ext uri="{FF2B5EF4-FFF2-40B4-BE49-F238E27FC236}">
                  <a16:creationId xmlns:a16="http://schemas.microsoft.com/office/drawing/2014/main" id="{66EFA1E5-907F-787E-ACFF-77E4CFACF69E}"/>
                </a:ext>
              </a:extLst>
            </p:cNvPr>
            <p:cNvSpPr/>
            <p:nvPr/>
          </p:nvSpPr>
          <p:spPr>
            <a:xfrm>
              <a:off x="7529858" y="3261349"/>
              <a:ext cx="258060" cy="1417515"/>
            </a:xfrm>
            <a:custGeom>
              <a:avLst/>
              <a:gdLst/>
              <a:ahLst/>
              <a:cxnLst/>
              <a:rect l="l" t="t" r="r" b="b"/>
              <a:pathLst>
                <a:path w="6256" h="34364" extrusionOk="0">
                  <a:moveTo>
                    <a:pt x="6256" y="0"/>
                  </a:moveTo>
                  <a:lnTo>
                    <a:pt x="4312" y="331"/>
                  </a:lnTo>
                  <a:cubicBezTo>
                    <a:pt x="4312" y="331"/>
                    <a:pt x="1909" y="8846"/>
                    <a:pt x="1465" y="12395"/>
                  </a:cubicBezTo>
                  <a:cubicBezTo>
                    <a:pt x="1020" y="15943"/>
                    <a:pt x="99" y="21291"/>
                    <a:pt x="174" y="24543"/>
                  </a:cubicBezTo>
                  <a:cubicBezTo>
                    <a:pt x="247" y="27795"/>
                    <a:pt x="0" y="29784"/>
                    <a:pt x="71" y="31054"/>
                  </a:cubicBezTo>
                  <a:cubicBezTo>
                    <a:pt x="143" y="32325"/>
                    <a:pt x="85" y="34353"/>
                    <a:pt x="85" y="34353"/>
                  </a:cubicBezTo>
                  <a:lnTo>
                    <a:pt x="4171" y="34364"/>
                  </a:lnTo>
                  <a:cubicBezTo>
                    <a:pt x="4171" y="34364"/>
                    <a:pt x="3225" y="30898"/>
                    <a:pt x="2984" y="29171"/>
                  </a:cubicBezTo>
                  <a:cubicBezTo>
                    <a:pt x="2743" y="27445"/>
                    <a:pt x="3334" y="12458"/>
                    <a:pt x="3596" y="10809"/>
                  </a:cubicBezTo>
                  <a:cubicBezTo>
                    <a:pt x="3860" y="9159"/>
                    <a:pt x="5634" y="1157"/>
                    <a:pt x="6256" y="0"/>
                  </a:cubicBezTo>
                  <a:close/>
                </a:path>
              </a:pathLst>
            </a:custGeom>
            <a:solidFill>
              <a:srgbClr val="F05083">
                <a:alpha val="3155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3317" name="Google Shape;3644;p47">
              <a:extLst>
                <a:ext uri="{FF2B5EF4-FFF2-40B4-BE49-F238E27FC236}">
                  <a16:creationId xmlns:a16="http://schemas.microsoft.com/office/drawing/2014/main" id="{6B11486E-53BB-276C-B157-9301877A02E1}"/>
                </a:ext>
              </a:extLst>
            </p:cNvPr>
            <p:cNvSpPr/>
            <p:nvPr/>
          </p:nvSpPr>
          <p:spPr>
            <a:xfrm>
              <a:off x="7802107" y="2922067"/>
              <a:ext cx="399836" cy="420214"/>
            </a:xfrm>
            <a:custGeom>
              <a:avLst/>
              <a:gdLst/>
              <a:ahLst/>
              <a:cxnLst/>
              <a:rect l="l" t="t" r="r" b="b"/>
              <a:pathLst>
                <a:path w="9693" h="10187" extrusionOk="0">
                  <a:moveTo>
                    <a:pt x="9693" y="0"/>
                  </a:moveTo>
                  <a:lnTo>
                    <a:pt x="1568" y="1967"/>
                  </a:lnTo>
                  <a:cubicBezTo>
                    <a:pt x="1793" y="5037"/>
                    <a:pt x="423" y="8534"/>
                    <a:pt x="423" y="8534"/>
                  </a:cubicBezTo>
                  <a:cubicBezTo>
                    <a:pt x="423" y="8534"/>
                    <a:pt x="0" y="9780"/>
                    <a:pt x="3445" y="10123"/>
                  </a:cubicBezTo>
                  <a:cubicBezTo>
                    <a:pt x="3891" y="10167"/>
                    <a:pt x="4316" y="10186"/>
                    <a:pt x="4719" y="10186"/>
                  </a:cubicBezTo>
                  <a:cubicBezTo>
                    <a:pt x="7434" y="10186"/>
                    <a:pt x="9132" y="9315"/>
                    <a:pt x="9132" y="9315"/>
                  </a:cubicBezTo>
                  <a:cubicBezTo>
                    <a:pt x="9132" y="9315"/>
                    <a:pt x="8870" y="7413"/>
                    <a:pt x="9076" y="4502"/>
                  </a:cubicBezTo>
                  <a:cubicBezTo>
                    <a:pt x="9283" y="1593"/>
                    <a:pt x="9693" y="0"/>
                    <a:pt x="9693" y="0"/>
                  </a:cubicBezTo>
                  <a:close/>
                </a:path>
              </a:pathLst>
            </a:custGeom>
            <a:solidFill>
              <a:srgbClr val="D47E9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3318" name="Google Shape;3645;p47">
              <a:extLst>
                <a:ext uri="{FF2B5EF4-FFF2-40B4-BE49-F238E27FC236}">
                  <a16:creationId xmlns:a16="http://schemas.microsoft.com/office/drawing/2014/main" id="{D0A48427-8C87-81FE-E8F7-7CA6FB671E9B}"/>
                </a:ext>
              </a:extLst>
            </p:cNvPr>
            <p:cNvSpPr/>
            <p:nvPr/>
          </p:nvSpPr>
          <p:spPr>
            <a:xfrm>
              <a:off x="7860188" y="2927224"/>
              <a:ext cx="340601" cy="225967"/>
            </a:xfrm>
            <a:custGeom>
              <a:avLst/>
              <a:gdLst/>
              <a:ahLst/>
              <a:cxnLst/>
              <a:rect l="l" t="t" r="r" b="b"/>
              <a:pathLst>
                <a:path w="8257" h="5478" extrusionOk="0">
                  <a:moveTo>
                    <a:pt x="8256" y="1"/>
                  </a:moveTo>
                  <a:lnTo>
                    <a:pt x="6845" y="227"/>
                  </a:lnTo>
                  <a:lnTo>
                    <a:pt x="160" y="1843"/>
                  </a:lnTo>
                  <a:cubicBezTo>
                    <a:pt x="230" y="2789"/>
                    <a:pt x="147" y="3775"/>
                    <a:pt x="0" y="4686"/>
                  </a:cubicBezTo>
                  <a:cubicBezTo>
                    <a:pt x="158" y="5060"/>
                    <a:pt x="563" y="5411"/>
                    <a:pt x="1508" y="5473"/>
                  </a:cubicBezTo>
                  <a:cubicBezTo>
                    <a:pt x="1545" y="5476"/>
                    <a:pt x="1581" y="5477"/>
                    <a:pt x="1619" y="5477"/>
                  </a:cubicBezTo>
                  <a:cubicBezTo>
                    <a:pt x="3401" y="5477"/>
                    <a:pt x="6740" y="2774"/>
                    <a:pt x="7946" y="1746"/>
                  </a:cubicBezTo>
                  <a:cubicBezTo>
                    <a:pt x="8077" y="819"/>
                    <a:pt x="8201" y="232"/>
                    <a:pt x="8256" y="1"/>
                  </a:cubicBezTo>
                  <a:close/>
                </a:path>
              </a:pathLst>
            </a:custGeom>
            <a:solidFill>
              <a:srgbClr val="C45D8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3319" name="Google Shape;3646;p47">
              <a:extLst>
                <a:ext uri="{FF2B5EF4-FFF2-40B4-BE49-F238E27FC236}">
                  <a16:creationId xmlns:a16="http://schemas.microsoft.com/office/drawing/2014/main" id="{7C16DABE-3A81-1879-DCAF-3BCF30D2928C}"/>
                </a:ext>
              </a:extLst>
            </p:cNvPr>
            <p:cNvSpPr/>
            <p:nvPr/>
          </p:nvSpPr>
          <p:spPr>
            <a:xfrm>
              <a:off x="7693661" y="3245468"/>
              <a:ext cx="421905" cy="162195"/>
            </a:xfrm>
            <a:custGeom>
              <a:avLst/>
              <a:gdLst/>
              <a:ahLst/>
              <a:cxnLst/>
              <a:rect l="l" t="t" r="r" b="b"/>
              <a:pathLst>
                <a:path w="10228" h="3932" extrusionOk="0">
                  <a:moveTo>
                    <a:pt x="1684" y="0"/>
                  </a:moveTo>
                  <a:lnTo>
                    <a:pt x="1" y="1233"/>
                  </a:lnTo>
                  <a:cubicBezTo>
                    <a:pt x="1" y="1233"/>
                    <a:pt x="112" y="2018"/>
                    <a:pt x="3123" y="3094"/>
                  </a:cubicBezTo>
                  <a:cubicBezTo>
                    <a:pt x="5133" y="3813"/>
                    <a:pt x="6848" y="3932"/>
                    <a:pt x="7765" y="3932"/>
                  </a:cubicBezTo>
                  <a:cubicBezTo>
                    <a:pt x="8219" y="3932"/>
                    <a:pt x="8477" y="3903"/>
                    <a:pt x="8477" y="3903"/>
                  </a:cubicBezTo>
                  <a:lnTo>
                    <a:pt x="10228" y="1084"/>
                  </a:lnTo>
                  <a:lnTo>
                    <a:pt x="10228" y="1084"/>
                  </a:lnTo>
                  <a:cubicBezTo>
                    <a:pt x="10228" y="1084"/>
                    <a:pt x="8230" y="1888"/>
                    <a:pt x="6167" y="1888"/>
                  </a:cubicBezTo>
                  <a:cubicBezTo>
                    <a:pt x="5716" y="1888"/>
                    <a:pt x="5261" y="1849"/>
                    <a:pt x="4823" y="1755"/>
                  </a:cubicBezTo>
                  <a:cubicBezTo>
                    <a:pt x="2385" y="1229"/>
                    <a:pt x="1684" y="0"/>
                    <a:pt x="1684" y="0"/>
                  </a:cubicBezTo>
                  <a:close/>
                </a:path>
              </a:pathLst>
            </a:custGeom>
            <a:solidFill>
              <a:srgbClr val="FEBF7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3320" name="Google Shape;3647;p47">
              <a:extLst>
                <a:ext uri="{FF2B5EF4-FFF2-40B4-BE49-F238E27FC236}">
                  <a16:creationId xmlns:a16="http://schemas.microsoft.com/office/drawing/2014/main" id="{00DAB2A8-A32F-4849-1733-2D473773564F}"/>
                </a:ext>
              </a:extLst>
            </p:cNvPr>
            <p:cNvSpPr/>
            <p:nvPr/>
          </p:nvSpPr>
          <p:spPr>
            <a:xfrm>
              <a:off x="7693661" y="3245468"/>
              <a:ext cx="421905" cy="162195"/>
            </a:xfrm>
            <a:custGeom>
              <a:avLst/>
              <a:gdLst/>
              <a:ahLst/>
              <a:cxnLst/>
              <a:rect l="l" t="t" r="r" b="b"/>
              <a:pathLst>
                <a:path w="10228" h="3932" extrusionOk="0">
                  <a:moveTo>
                    <a:pt x="1684" y="0"/>
                  </a:moveTo>
                  <a:lnTo>
                    <a:pt x="1" y="1233"/>
                  </a:lnTo>
                  <a:cubicBezTo>
                    <a:pt x="1" y="1233"/>
                    <a:pt x="112" y="2018"/>
                    <a:pt x="3123" y="3094"/>
                  </a:cubicBezTo>
                  <a:cubicBezTo>
                    <a:pt x="5133" y="3813"/>
                    <a:pt x="6848" y="3932"/>
                    <a:pt x="7765" y="3932"/>
                  </a:cubicBezTo>
                  <a:cubicBezTo>
                    <a:pt x="8219" y="3932"/>
                    <a:pt x="8477" y="3903"/>
                    <a:pt x="8477" y="3903"/>
                  </a:cubicBezTo>
                  <a:lnTo>
                    <a:pt x="10228" y="1084"/>
                  </a:lnTo>
                  <a:lnTo>
                    <a:pt x="10228" y="1084"/>
                  </a:lnTo>
                  <a:cubicBezTo>
                    <a:pt x="10228" y="1084"/>
                    <a:pt x="8230" y="1888"/>
                    <a:pt x="6167" y="1888"/>
                  </a:cubicBezTo>
                  <a:cubicBezTo>
                    <a:pt x="5716" y="1888"/>
                    <a:pt x="5261" y="1849"/>
                    <a:pt x="4823" y="1755"/>
                  </a:cubicBezTo>
                  <a:cubicBezTo>
                    <a:pt x="2385" y="1229"/>
                    <a:pt x="1684" y="0"/>
                    <a:pt x="1684" y="0"/>
                  </a:cubicBezTo>
                  <a:close/>
                </a:path>
              </a:pathLst>
            </a:custGeom>
            <a:solidFill>
              <a:srgbClr val="F05083">
                <a:alpha val="3155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3321" name="Google Shape;3648;p47">
              <a:extLst>
                <a:ext uri="{FF2B5EF4-FFF2-40B4-BE49-F238E27FC236}">
                  <a16:creationId xmlns:a16="http://schemas.microsoft.com/office/drawing/2014/main" id="{38113C80-25D9-BE25-F283-DB870FF05721}"/>
                </a:ext>
              </a:extLst>
            </p:cNvPr>
            <p:cNvSpPr/>
            <p:nvPr/>
          </p:nvSpPr>
          <p:spPr>
            <a:xfrm>
              <a:off x="7772861" y="3212963"/>
              <a:ext cx="287719" cy="144581"/>
            </a:xfrm>
            <a:custGeom>
              <a:avLst/>
              <a:gdLst/>
              <a:ahLst/>
              <a:cxnLst/>
              <a:rect l="l" t="t" r="r" b="b"/>
              <a:pathLst>
                <a:path w="6975" h="3505" extrusionOk="0">
                  <a:moveTo>
                    <a:pt x="2018" y="1"/>
                  </a:moveTo>
                  <a:lnTo>
                    <a:pt x="1" y="965"/>
                  </a:lnTo>
                  <a:cubicBezTo>
                    <a:pt x="1" y="965"/>
                    <a:pt x="719" y="2557"/>
                    <a:pt x="2983" y="3136"/>
                  </a:cubicBezTo>
                  <a:cubicBezTo>
                    <a:pt x="4140" y="3432"/>
                    <a:pt x="5156" y="3504"/>
                    <a:pt x="5874" y="3504"/>
                  </a:cubicBezTo>
                  <a:cubicBezTo>
                    <a:pt x="6561" y="3504"/>
                    <a:pt x="6975" y="3438"/>
                    <a:pt x="6975" y="3438"/>
                  </a:cubicBezTo>
                  <a:lnTo>
                    <a:pt x="4521" y="474"/>
                  </a:lnTo>
                  <a:lnTo>
                    <a:pt x="3103" y="2253"/>
                  </a:lnTo>
                  <a:lnTo>
                    <a:pt x="2018" y="1"/>
                  </a:lnTo>
                  <a:close/>
                </a:path>
              </a:pathLst>
            </a:custGeom>
            <a:solidFill>
              <a:srgbClr val="01B8C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3322" name="Google Shape;3649;p47">
              <a:extLst>
                <a:ext uri="{FF2B5EF4-FFF2-40B4-BE49-F238E27FC236}">
                  <a16:creationId xmlns:a16="http://schemas.microsoft.com/office/drawing/2014/main" id="{83BC95E4-A446-4C3E-EA6A-81F175BCD64D}"/>
                </a:ext>
              </a:extLst>
            </p:cNvPr>
            <p:cNvSpPr/>
            <p:nvPr/>
          </p:nvSpPr>
          <p:spPr>
            <a:xfrm>
              <a:off x="7729178" y="3156038"/>
              <a:ext cx="1221454" cy="2246351"/>
            </a:xfrm>
            <a:custGeom>
              <a:avLst/>
              <a:gdLst/>
              <a:ahLst/>
              <a:cxnLst/>
              <a:rect l="l" t="t" r="r" b="b"/>
              <a:pathLst>
                <a:path w="29611" h="54457" extrusionOk="0">
                  <a:moveTo>
                    <a:pt x="12024" y="1"/>
                  </a:moveTo>
                  <a:cubicBezTo>
                    <a:pt x="10894" y="1"/>
                    <a:pt x="9842" y="685"/>
                    <a:pt x="9842" y="685"/>
                  </a:cubicBezTo>
                  <a:cubicBezTo>
                    <a:pt x="9842" y="685"/>
                    <a:pt x="5281" y="7330"/>
                    <a:pt x="3547" y="12534"/>
                  </a:cubicBezTo>
                  <a:cubicBezTo>
                    <a:pt x="1813" y="17735"/>
                    <a:pt x="235" y="25482"/>
                    <a:pt x="119" y="28626"/>
                  </a:cubicBezTo>
                  <a:cubicBezTo>
                    <a:pt x="0" y="31767"/>
                    <a:pt x="1448" y="35158"/>
                    <a:pt x="4178" y="39540"/>
                  </a:cubicBezTo>
                  <a:cubicBezTo>
                    <a:pt x="6908" y="43922"/>
                    <a:pt x="8540" y="45932"/>
                    <a:pt x="10036" y="49050"/>
                  </a:cubicBezTo>
                  <a:cubicBezTo>
                    <a:pt x="11528" y="52168"/>
                    <a:pt x="11902" y="54456"/>
                    <a:pt x="11902" y="54456"/>
                  </a:cubicBezTo>
                  <a:cubicBezTo>
                    <a:pt x="11902" y="54456"/>
                    <a:pt x="18582" y="51449"/>
                    <a:pt x="22529" y="50162"/>
                  </a:cubicBezTo>
                  <a:cubicBezTo>
                    <a:pt x="24596" y="49489"/>
                    <a:pt x="25700" y="49277"/>
                    <a:pt x="26399" y="49277"/>
                  </a:cubicBezTo>
                  <a:cubicBezTo>
                    <a:pt x="27034" y="49277"/>
                    <a:pt x="27336" y="49452"/>
                    <a:pt x="27722" y="49613"/>
                  </a:cubicBezTo>
                  <a:cubicBezTo>
                    <a:pt x="28532" y="49952"/>
                    <a:pt x="28468" y="50860"/>
                    <a:pt x="28468" y="50860"/>
                  </a:cubicBezTo>
                  <a:cubicBezTo>
                    <a:pt x="28468" y="50860"/>
                    <a:pt x="29611" y="49984"/>
                    <a:pt x="27370" y="47019"/>
                  </a:cubicBezTo>
                  <a:cubicBezTo>
                    <a:pt x="25132" y="44054"/>
                    <a:pt x="14151" y="33287"/>
                    <a:pt x="14103" y="32428"/>
                  </a:cubicBezTo>
                  <a:cubicBezTo>
                    <a:pt x="14056" y="31569"/>
                    <a:pt x="14624" y="30508"/>
                    <a:pt x="14624" y="30508"/>
                  </a:cubicBezTo>
                  <a:lnTo>
                    <a:pt x="13083" y="29359"/>
                  </a:lnTo>
                  <a:cubicBezTo>
                    <a:pt x="13083" y="29359"/>
                    <a:pt x="15534" y="21080"/>
                    <a:pt x="15934" y="19143"/>
                  </a:cubicBezTo>
                  <a:cubicBezTo>
                    <a:pt x="16336" y="17205"/>
                    <a:pt x="17447" y="13480"/>
                    <a:pt x="17705" y="11628"/>
                  </a:cubicBezTo>
                  <a:cubicBezTo>
                    <a:pt x="17962" y="9774"/>
                    <a:pt x="18663" y="7402"/>
                    <a:pt x="19676" y="5770"/>
                  </a:cubicBezTo>
                  <a:cubicBezTo>
                    <a:pt x="20690" y="4138"/>
                    <a:pt x="21569" y="4056"/>
                    <a:pt x="21569" y="4056"/>
                  </a:cubicBezTo>
                  <a:cubicBezTo>
                    <a:pt x="21569" y="4056"/>
                    <a:pt x="21978" y="3360"/>
                    <a:pt x="20260" y="2669"/>
                  </a:cubicBezTo>
                  <a:cubicBezTo>
                    <a:pt x="18544" y="1978"/>
                    <a:pt x="14384" y="838"/>
                    <a:pt x="12981" y="197"/>
                  </a:cubicBezTo>
                  <a:cubicBezTo>
                    <a:pt x="12671" y="56"/>
                    <a:pt x="12344" y="1"/>
                    <a:pt x="12024"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3323" name="Google Shape;3650;p47">
              <a:extLst>
                <a:ext uri="{FF2B5EF4-FFF2-40B4-BE49-F238E27FC236}">
                  <a16:creationId xmlns:a16="http://schemas.microsoft.com/office/drawing/2014/main" id="{DB75CFC2-878A-0878-A8D8-6F37F109A5C7}"/>
                </a:ext>
              </a:extLst>
            </p:cNvPr>
            <p:cNvSpPr/>
            <p:nvPr/>
          </p:nvSpPr>
          <p:spPr>
            <a:xfrm>
              <a:off x="7879781" y="3581407"/>
              <a:ext cx="1070685" cy="1672646"/>
            </a:xfrm>
            <a:custGeom>
              <a:avLst/>
              <a:gdLst/>
              <a:ahLst/>
              <a:cxnLst/>
              <a:rect l="l" t="t" r="r" b="b"/>
              <a:pathLst>
                <a:path w="25956" h="40549" extrusionOk="0">
                  <a:moveTo>
                    <a:pt x="13697" y="1"/>
                  </a:moveTo>
                  <a:cubicBezTo>
                    <a:pt x="13697" y="1"/>
                    <a:pt x="6974" y="16220"/>
                    <a:pt x="5731" y="16906"/>
                  </a:cubicBezTo>
                  <a:cubicBezTo>
                    <a:pt x="5006" y="17306"/>
                    <a:pt x="3178" y="17390"/>
                    <a:pt x="1779" y="17390"/>
                  </a:cubicBezTo>
                  <a:cubicBezTo>
                    <a:pt x="780" y="17390"/>
                    <a:pt x="1" y="17347"/>
                    <a:pt x="1" y="17347"/>
                  </a:cubicBezTo>
                  <a:lnTo>
                    <a:pt x="1" y="17347"/>
                  </a:lnTo>
                  <a:cubicBezTo>
                    <a:pt x="1" y="17347"/>
                    <a:pt x="873" y="18809"/>
                    <a:pt x="2523" y="19174"/>
                  </a:cubicBezTo>
                  <a:cubicBezTo>
                    <a:pt x="2977" y="19274"/>
                    <a:pt x="3560" y="19311"/>
                    <a:pt x="4167" y="19311"/>
                  </a:cubicBezTo>
                  <a:cubicBezTo>
                    <a:pt x="5770" y="19311"/>
                    <a:pt x="7543" y="19057"/>
                    <a:pt x="7543" y="19057"/>
                  </a:cubicBezTo>
                  <a:lnTo>
                    <a:pt x="8480" y="20418"/>
                  </a:lnTo>
                  <a:lnTo>
                    <a:pt x="3250" y="21918"/>
                  </a:lnTo>
                  <a:cubicBezTo>
                    <a:pt x="3250" y="21918"/>
                    <a:pt x="7100" y="22447"/>
                    <a:pt x="7722" y="22765"/>
                  </a:cubicBezTo>
                  <a:cubicBezTo>
                    <a:pt x="8347" y="23082"/>
                    <a:pt x="18103" y="35945"/>
                    <a:pt x="19199" y="38208"/>
                  </a:cubicBezTo>
                  <a:cubicBezTo>
                    <a:pt x="19428" y="38677"/>
                    <a:pt x="19524" y="39164"/>
                    <a:pt x="19538" y="39638"/>
                  </a:cubicBezTo>
                  <a:cubicBezTo>
                    <a:pt x="21183" y="39131"/>
                    <a:pt x="22122" y="38965"/>
                    <a:pt x="22742" y="38965"/>
                  </a:cubicBezTo>
                  <a:cubicBezTo>
                    <a:pt x="23378" y="38965"/>
                    <a:pt x="23679" y="39140"/>
                    <a:pt x="24065" y="39301"/>
                  </a:cubicBezTo>
                  <a:cubicBezTo>
                    <a:pt x="24875" y="39640"/>
                    <a:pt x="24811" y="40548"/>
                    <a:pt x="24811" y="40548"/>
                  </a:cubicBezTo>
                  <a:cubicBezTo>
                    <a:pt x="24811" y="40548"/>
                    <a:pt x="25956" y="39672"/>
                    <a:pt x="23717" y="36707"/>
                  </a:cubicBezTo>
                  <a:cubicBezTo>
                    <a:pt x="21476" y="33742"/>
                    <a:pt x="10497" y="22975"/>
                    <a:pt x="10449" y="22116"/>
                  </a:cubicBezTo>
                  <a:cubicBezTo>
                    <a:pt x="10403" y="21257"/>
                    <a:pt x="10970" y="20196"/>
                    <a:pt x="10970" y="20196"/>
                  </a:cubicBezTo>
                  <a:lnTo>
                    <a:pt x="9428" y="19049"/>
                  </a:lnTo>
                  <a:cubicBezTo>
                    <a:pt x="9428" y="19049"/>
                    <a:pt x="11880" y="10771"/>
                    <a:pt x="12282" y="8833"/>
                  </a:cubicBezTo>
                  <a:cubicBezTo>
                    <a:pt x="12681" y="6894"/>
                    <a:pt x="13793" y="3170"/>
                    <a:pt x="14050" y="1319"/>
                  </a:cubicBezTo>
                  <a:cubicBezTo>
                    <a:pt x="14098" y="983"/>
                    <a:pt x="14160" y="630"/>
                    <a:pt x="14233" y="268"/>
                  </a:cubicBezTo>
                  <a:cubicBezTo>
                    <a:pt x="13954" y="64"/>
                    <a:pt x="13697" y="1"/>
                    <a:pt x="13697" y="1"/>
                  </a:cubicBezTo>
                  <a:close/>
                </a:path>
              </a:pathLst>
            </a:custGeom>
            <a:solidFill>
              <a:srgbClr val="274590">
                <a:alpha val="1488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3324" name="Google Shape;3651;p47">
              <a:extLst>
                <a:ext uri="{FF2B5EF4-FFF2-40B4-BE49-F238E27FC236}">
                  <a16:creationId xmlns:a16="http://schemas.microsoft.com/office/drawing/2014/main" id="{6AA73800-CEDC-EC5C-5B5A-25A307E5A890}"/>
                </a:ext>
              </a:extLst>
            </p:cNvPr>
            <p:cNvSpPr/>
            <p:nvPr/>
          </p:nvSpPr>
          <p:spPr>
            <a:xfrm>
              <a:off x="7443150" y="3104104"/>
              <a:ext cx="396536" cy="1218731"/>
            </a:xfrm>
            <a:custGeom>
              <a:avLst/>
              <a:gdLst/>
              <a:ahLst/>
              <a:cxnLst/>
              <a:rect l="l" t="t" r="r" b="b"/>
              <a:pathLst>
                <a:path w="9613" h="29545" extrusionOk="0">
                  <a:moveTo>
                    <a:pt x="9612" y="0"/>
                  </a:moveTo>
                  <a:lnTo>
                    <a:pt x="6545" y="74"/>
                  </a:lnTo>
                  <a:cubicBezTo>
                    <a:pt x="6545" y="74"/>
                    <a:pt x="6058" y="369"/>
                    <a:pt x="4820" y="2019"/>
                  </a:cubicBezTo>
                  <a:cubicBezTo>
                    <a:pt x="3582" y="3667"/>
                    <a:pt x="1864" y="6542"/>
                    <a:pt x="1864" y="6542"/>
                  </a:cubicBezTo>
                  <a:lnTo>
                    <a:pt x="4484" y="7960"/>
                  </a:lnTo>
                  <a:lnTo>
                    <a:pt x="967" y="9223"/>
                  </a:lnTo>
                  <a:cubicBezTo>
                    <a:pt x="967" y="9223"/>
                    <a:pt x="0" y="10267"/>
                    <a:pt x="350" y="16449"/>
                  </a:cubicBezTo>
                  <a:cubicBezTo>
                    <a:pt x="698" y="22634"/>
                    <a:pt x="3799" y="29545"/>
                    <a:pt x="3799" y="29545"/>
                  </a:cubicBezTo>
                  <a:cubicBezTo>
                    <a:pt x="3799" y="29545"/>
                    <a:pt x="3808" y="26216"/>
                    <a:pt x="4090" y="23619"/>
                  </a:cubicBezTo>
                  <a:cubicBezTo>
                    <a:pt x="4372" y="21023"/>
                    <a:pt x="5312" y="11290"/>
                    <a:pt x="6608" y="7871"/>
                  </a:cubicBezTo>
                  <a:cubicBezTo>
                    <a:pt x="7905" y="4456"/>
                    <a:pt x="9612" y="0"/>
                    <a:pt x="9612"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3325" name="Google Shape;3652;p47">
              <a:extLst>
                <a:ext uri="{FF2B5EF4-FFF2-40B4-BE49-F238E27FC236}">
                  <a16:creationId xmlns:a16="http://schemas.microsoft.com/office/drawing/2014/main" id="{B34320ED-3F78-5BDA-B10D-1CD29B01EBD8}"/>
                </a:ext>
              </a:extLst>
            </p:cNvPr>
            <p:cNvSpPr/>
            <p:nvPr/>
          </p:nvSpPr>
          <p:spPr>
            <a:xfrm>
              <a:off x="7443150" y="3104104"/>
              <a:ext cx="396536" cy="1218731"/>
            </a:xfrm>
            <a:custGeom>
              <a:avLst/>
              <a:gdLst/>
              <a:ahLst/>
              <a:cxnLst/>
              <a:rect l="l" t="t" r="r" b="b"/>
              <a:pathLst>
                <a:path w="9613" h="29545" extrusionOk="0">
                  <a:moveTo>
                    <a:pt x="9612" y="0"/>
                  </a:moveTo>
                  <a:lnTo>
                    <a:pt x="6545" y="74"/>
                  </a:lnTo>
                  <a:cubicBezTo>
                    <a:pt x="6545" y="74"/>
                    <a:pt x="6058" y="369"/>
                    <a:pt x="4820" y="2019"/>
                  </a:cubicBezTo>
                  <a:cubicBezTo>
                    <a:pt x="3582" y="3667"/>
                    <a:pt x="1864" y="6542"/>
                    <a:pt x="1864" y="6542"/>
                  </a:cubicBezTo>
                  <a:lnTo>
                    <a:pt x="4484" y="7960"/>
                  </a:lnTo>
                  <a:lnTo>
                    <a:pt x="967" y="9223"/>
                  </a:lnTo>
                  <a:cubicBezTo>
                    <a:pt x="967" y="9223"/>
                    <a:pt x="0" y="10267"/>
                    <a:pt x="350" y="16449"/>
                  </a:cubicBezTo>
                  <a:cubicBezTo>
                    <a:pt x="698" y="22634"/>
                    <a:pt x="3799" y="29545"/>
                    <a:pt x="3799" y="29545"/>
                  </a:cubicBezTo>
                  <a:cubicBezTo>
                    <a:pt x="3799" y="29545"/>
                    <a:pt x="3808" y="26216"/>
                    <a:pt x="4090" y="23619"/>
                  </a:cubicBezTo>
                  <a:cubicBezTo>
                    <a:pt x="4372" y="21023"/>
                    <a:pt x="5312" y="11290"/>
                    <a:pt x="6608" y="7871"/>
                  </a:cubicBezTo>
                  <a:cubicBezTo>
                    <a:pt x="7905" y="4456"/>
                    <a:pt x="9612" y="0"/>
                    <a:pt x="9612" y="0"/>
                  </a:cubicBezTo>
                  <a:close/>
                </a:path>
              </a:pathLst>
            </a:custGeom>
            <a:solidFill>
              <a:srgbClr val="274590">
                <a:alpha val="1488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3326" name="Google Shape;3653;p47">
              <a:extLst>
                <a:ext uri="{FF2B5EF4-FFF2-40B4-BE49-F238E27FC236}">
                  <a16:creationId xmlns:a16="http://schemas.microsoft.com/office/drawing/2014/main" id="{712D2CC9-4685-66AA-196D-06BB80B17DD1}"/>
                </a:ext>
              </a:extLst>
            </p:cNvPr>
            <p:cNvSpPr/>
            <p:nvPr/>
          </p:nvSpPr>
          <p:spPr>
            <a:xfrm>
              <a:off x="7730869" y="3061121"/>
              <a:ext cx="136043" cy="247582"/>
            </a:xfrm>
            <a:custGeom>
              <a:avLst/>
              <a:gdLst/>
              <a:ahLst/>
              <a:cxnLst/>
              <a:rect l="l" t="t" r="r" b="b"/>
              <a:pathLst>
                <a:path w="3298" h="6002" extrusionOk="0">
                  <a:moveTo>
                    <a:pt x="3128" y="1"/>
                  </a:moveTo>
                  <a:cubicBezTo>
                    <a:pt x="2873" y="1"/>
                    <a:pt x="2383" y="60"/>
                    <a:pt x="1998" y="460"/>
                  </a:cubicBezTo>
                  <a:cubicBezTo>
                    <a:pt x="1452" y="1027"/>
                    <a:pt x="51" y="4211"/>
                    <a:pt x="24" y="4773"/>
                  </a:cubicBezTo>
                  <a:cubicBezTo>
                    <a:pt x="0" y="5308"/>
                    <a:pt x="79" y="6002"/>
                    <a:pt x="302" y="6002"/>
                  </a:cubicBezTo>
                  <a:cubicBezTo>
                    <a:pt x="314" y="6002"/>
                    <a:pt x="326" y="6000"/>
                    <a:pt x="339" y="5996"/>
                  </a:cubicBezTo>
                  <a:cubicBezTo>
                    <a:pt x="589" y="5914"/>
                    <a:pt x="2560" y="4146"/>
                    <a:pt x="3036" y="3682"/>
                  </a:cubicBezTo>
                  <a:cubicBezTo>
                    <a:pt x="3079" y="2947"/>
                    <a:pt x="3128" y="2275"/>
                    <a:pt x="3297" y="11"/>
                  </a:cubicBezTo>
                  <a:cubicBezTo>
                    <a:pt x="3297" y="11"/>
                    <a:pt x="3233" y="1"/>
                    <a:pt x="3128" y="1"/>
                  </a:cubicBezTo>
                  <a:close/>
                </a:path>
              </a:pathLst>
            </a:custGeom>
            <a:solidFill>
              <a:srgbClr val="01B8C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3327" name="Google Shape;3654;p47">
              <a:extLst>
                <a:ext uri="{FF2B5EF4-FFF2-40B4-BE49-F238E27FC236}">
                  <a16:creationId xmlns:a16="http://schemas.microsoft.com/office/drawing/2014/main" id="{AF97DD4A-419B-50D1-98CF-6186F649F20F}"/>
                </a:ext>
              </a:extLst>
            </p:cNvPr>
            <p:cNvSpPr/>
            <p:nvPr/>
          </p:nvSpPr>
          <p:spPr>
            <a:xfrm>
              <a:off x="7722124" y="3128936"/>
              <a:ext cx="620771" cy="1250164"/>
            </a:xfrm>
            <a:custGeom>
              <a:avLst/>
              <a:gdLst/>
              <a:ahLst/>
              <a:cxnLst/>
              <a:rect l="l" t="t" r="r" b="b"/>
              <a:pathLst>
                <a:path w="15049" h="30307" extrusionOk="0">
                  <a:moveTo>
                    <a:pt x="11225" y="0"/>
                  </a:moveTo>
                  <a:cubicBezTo>
                    <a:pt x="10925" y="0"/>
                    <a:pt x="10373" y="241"/>
                    <a:pt x="10373" y="241"/>
                  </a:cubicBezTo>
                  <a:cubicBezTo>
                    <a:pt x="10373" y="241"/>
                    <a:pt x="5284" y="7739"/>
                    <a:pt x="3577" y="13126"/>
                  </a:cubicBezTo>
                  <a:cubicBezTo>
                    <a:pt x="1870" y="18514"/>
                    <a:pt x="1222" y="21546"/>
                    <a:pt x="610" y="24772"/>
                  </a:cubicBezTo>
                  <a:cubicBezTo>
                    <a:pt x="1" y="27999"/>
                    <a:pt x="359" y="30307"/>
                    <a:pt x="359" y="30307"/>
                  </a:cubicBezTo>
                  <a:cubicBezTo>
                    <a:pt x="2378" y="25410"/>
                    <a:pt x="9233" y="15147"/>
                    <a:pt x="10097" y="13893"/>
                  </a:cubicBezTo>
                  <a:cubicBezTo>
                    <a:pt x="10961" y="12638"/>
                    <a:pt x="10857" y="11876"/>
                    <a:pt x="10489" y="11337"/>
                  </a:cubicBezTo>
                  <a:cubicBezTo>
                    <a:pt x="10119" y="10795"/>
                    <a:pt x="9149" y="9497"/>
                    <a:pt x="9148" y="9497"/>
                  </a:cubicBezTo>
                  <a:lnTo>
                    <a:pt x="9148" y="9497"/>
                  </a:lnTo>
                  <a:cubicBezTo>
                    <a:pt x="9149" y="9497"/>
                    <a:pt x="10823" y="9703"/>
                    <a:pt x="11400" y="9743"/>
                  </a:cubicBezTo>
                  <a:cubicBezTo>
                    <a:pt x="11801" y="9768"/>
                    <a:pt x="11978" y="9966"/>
                    <a:pt x="12137" y="9966"/>
                  </a:cubicBezTo>
                  <a:cubicBezTo>
                    <a:pt x="12206" y="9966"/>
                    <a:pt x="12272" y="9928"/>
                    <a:pt x="12352" y="9820"/>
                  </a:cubicBezTo>
                  <a:cubicBezTo>
                    <a:pt x="12613" y="9467"/>
                    <a:pt x="13928" y="5427"/>
                    <a:pt x="14301" y="4180"/>
                  </a:cubicBezTo>
                  <a:cubicBezTo>
                    <a:pt x="14673" y="2935"/>
                    <a:pt x="15049" y="1653"/>
                    <a:pt x="14943" y="1338"/>
                  </a:cubicBezTo>
                  <a:cubicBezTo>
                    <a:pt x="14837" y="1025"/>
                    <a:pt x="11540" y="11"/>
                    <a:pt x="11245" y="1"/>
                  </a:cubicBezTo>
                  <a:cubicBezTo>
                    <a:pt x="11238" y="1"/>
                    <a:pt x="11232" y="0"/>
                    <a:pt x="11225"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3328" name="Google Shape;3655;p47">
              <a:extLst>
                <a:ext uri="{FF2B5EF4-FFF2-40B4-BE49-F238E27FC236}">
                  <a16:creationId xmlns:a16="http://schemas.microsoft.com/office/drawing/2014/main" id="{E21FC711-14B8-C105-4A7B-882C95B00BD7}"/>
                </a:ext>
              </a:extLst>
            </p:cNvPr>
            <p:cNvSpPr/>
            <p:nvPr/>
          </p:nvSpPr>
          <p:spPr>
            <a:xfrm>
              <a:off x="7722124" y="3128936"/>
              <a:ext cx="620771" cy="1250164"/>
            </a:xfrm>
            <a:custGeom>
              <a:avLst/>
              <a:gdLst/>
              <a:ahLst/>
              <a:cxnLst/>
              <a:rect l="l" t="t" r="r" b="b"/>
              <a:pathLst>
                <a:path w="15049" h="30307" extrusionOk="0">
                  <a:moveTo>
                    <a:pt x="11225" y="0"/>
                  </a:moveTo>
                  <a:cubicBezTo>
                    <a:pt x="10925" y="0"/>
                    <a:pt x="10373" y="241"/>
                    <a:pt x="10373" y="241"/>
                  </a:cubicBezTo>
                  <a:cubicBezTo>
                    <a:pt x="10373" y="241"/>
                    <a:pt x="5284" y="7739"/>
                    <a:pt x="3577" y="13126"/>
                  </a:cubicBezTo>
                  <a:cubicBezTo>
                    <a:pt x="1870" y="18514"/>
                    <a:pt x="1222" y="21546"/>
                    <a:pt x="610" y="24772"/>
                  </a:cubicBezTo>
                  <a:cubicBezTo>
                    <a:pt x="1" y="27999"/>
                    <a:pt x="359" y="30307"/>
                    <a:pt x="359" y="30307"/>
                  </a:cubicBezTo>
                  <a:cubicBezTo>
                    <a:pt x="2378" y="25410"/>
                    <a:pt x="9233" y="15147"/>
                    <a:pt x="10097" y="13893"/>
                  </a:cubicBezTo>
                  <a:cubicBezTo>
                    <a:pt x="10961" y="12638"/>
                    <a:pt x="10857" y="11876"/>
                    <a:pt x="10489" y="11337"/>
                  </a:cubicBezTo>
                  <a:cubicBezTo>
                    <a:pt x="10119" y="10795"/>
                    <a:pt x="9149" y="9497"/>
                    <a:pt x="9148" y="9497"/>
                  </a:cubicBezTo>
                  <a:lnTo>
                    <a:pt x="9148" y="9497"/>
                  </a:lnTo>
                  <a:cubicBezTo>
                    <a:pt x="9149" y="9497"/>
                    <a:pt x="10823" y="9703"/>
                    <a:pt x="11400" y="9743"/>
                  </a:cubicBezTo>
                  <a:cubicBezTo>
                    <a:pt x="11801" y="9768"/>
                    <a:pt x="11978" y="9966"/>
                    <a:pt x="12137" y="9966"/>
                  </a:cubicBezTo>
                  <a:cubicBezTo>
                    <a:pt x="12206" y="9966"/>
                    <a:pt x="12272" y="9928"/>
                    <a:pt x="12352" y="9820"/>
                  </a:cubicBezTo>
                  <a:cubicBezTo>
                    <a:pt x="12613" y="9467"/>
                    <a:pt x="13928" y="5427"/>
                    <a:pt x="14301" y="4180"/>
                  </a:cubicBezTo>
                  <a:cubicBezTo>
                    <a:pt x="14673" y="2935"/>
                    <a:pt x="15049" y="1653"/>
                    <a:pt x="14943" y="1338"/>
                  </a:cubicBezTo>
                  <a:cubicBezTo>
                    <a:pt x="14837" y="1025"/>
                    <a:pt x="11540" y="11"/>
                    <a:pt x="11245" y="1"/>
                  </a:cubicBezTo>
                  <a:cubicBezTo>
                    <a:pt x="11238" y="1"/>
                    <a:pt x="11232" y="0"/>
                    <a:pt x="11225" y="0"/>
                  </a:cubicBezTo>
                  <a:close/>
                </a:path>
              </a:pathLst>
            </a:custGeom>
            <a:solidFill>
              <a:srgbClr val="274590">
                <a:alpha val="1488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3329" name="Google Shape;3656;p47">
              <a:extLst>
                <a:ext uri="{FF2B5EF4-FFF2-40B4-BE49-F238E27FC236}">
                  <a16:creationId xmlns:a16="http://schemas.microsoft.com/office/drawing/2014/main" id="{424198B2-07E0-5430-999C-E0A129CE13CA}"/>
                </a:ext>
              </a:extLst>
            </p:cNvPr>
            <p:cNvSpPr/>
            <p:nvPr/>
          </p:nvSpPr>
          <p:spPr>
            <a:xfrm>
              <a:off x="7862621" y="3250830"/>
              <a:ext cx="455441" cy="885761"/>
            </a:xfrm>
            <a:custGeom>
              <a:avLst/>
              <a:gdLst/>
              <a:ahLst/>
              <a:cxnLst/>
              <a:rect l="l" t="t" r="r" b="b"/>
              <a:pathLst>
                <a:path w="11041" h="21473" extrusionOk="0">
                  <a:moveTo>
                    <a:pt x="11040" y="0"/>
                  </a:moveTo>
                  <a:lnTo>
                    <a:pt x="11040" y="0"/>
                  </a:lnTo>
                  <a:cubicBezTo>
                    <a:pt x="11040" y="1"/>
                    <a:pt x="9009" y="5900"/>
                    <a:pt x="8632" y="6278"/>
                  </a:cubicBezTo>
                  <a:cubicBezTo>
                    <a:pt x="8547" y="6364"/>
                    <a:pt x="8305" y="6397"/>
                    <a:pt x="7983" y="6397"/>
                  </a:cubicBezTo>
                  <a:cubicBezTo>
                    <a:pt x="6887" y="6397"/>
                    <a:pt x="4856" y="6014"/>
                    <a:pt x="4856" y="6014"/>
                  </a:cubicBezTo>
                  <a:lnTo>
                    <a:pt x="3842" y="5495"/>
                  </a:lnTo>
                  <a:lnTo>
                    <a:pt x="5202" y="6384"/>
                  </a:lnTo>
                  <a:cubicBezTo>
                    <a:pt x="5202" y="6384"/>
                    <a:pt x="6607" y="8128"/>
                    <a:pt x="6832" y="8797"/>
                  </a:cubicBezTo>
                  <a:cubicBezTo>
                    <a:pt x="7056" y="9462"/>
                    <a:pt x="7022" y="9059"/>
                    <a:pt x="6686" y="9890"/>
                  </a:cubicBezTo>
                  <a:cubicBezTo>
                    <a:pt x="6353" y="10722"/>
                    <a:pt x="1335" y="18753"/>
                    <a:pt x="913" y="19400"/>
                  </a:cubicBezTo>
                  <a:cubicBezTo>
                    <a:pt x="491" y="20049"/>
                    <a:pt x="0" y="21473"/>
                    <a:pt x="0" y="21473"/>
                  </a:cubicBezTo>
                  <a:cubicBezTo>
                    <a:pt x="0" y="21473"/>
                    <a:pt x="5412" y="13150"/>
                    <a:pt x="6401" y="11487"/>
                  </a:cubicBezTo>
                  <a:cubicBezTo>
                    <a:pt x="7390" y="9824"/>
                    <a:pt x="7537" y="9582"/>
                    <a:pt x="7489" y="8902"/>
                  </a:cubicBezTo>
                  <a:cubicBezTo>
                    <a:pt x="7443" y="8222"/>
                    <a:pt x="6012" y="6720"/>
                    <a:pt x="6012" y="6720"/>
                  </a:cubicBezTo>
                  <a:lnTo>
                    <a:pt x="6012" y="6720"/>
                  </a:lnTo>
                  <a:cubicBezTo>
                    <a:pt x="6012" y="6720"/>
                    <a:pt x="8108" y="6995"/>
                    <a:pt x="8770" y="7012"/>
                  </a:cubicBezTo>
                  <a:cubicBezTo>
                    <a:pt x="8774" y="7012"/>
                    <a:pt x="8777" y="7012"/>
                    <a:pt x="8781" y="7012"/>
                  </a:cubicBezTo>
                  <a:cubicBezTo>
                    <a:pt x="9432" y="7012"/>
                    <a:pt x="9478" y="5582"/>
                    <a:pt x="9999" y="4230"/>
                  </a:cubicBezTo>
                  <a:cubicBezTo>
                    <a:pt x="10525" y="2873"/>
                    <a:pt x="11040" y="1"/>
                    <a:pt x="11040" y="0"/>
                  </a:cubicBezTo>
                  <a:close/>
                </a:path>
              </a:pathLst>
            </a:custGeom>
            <a:solidFill>
              <a:srgbClr val="274590">
                <a:alpha val="1488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3330" name="Google Shape;3657;p47">
              <a:extLst>
                <a:ext uri="{FF2B5EF4-FFF2-40B4-BE49-F238E27FC236}">
                  <a16:creationId xmlns:a16="http://schemas.microsoft.com/office/drawing/2014/main" id="{89DF540F-274A-0677-08A0-0570ED0A1E6F}"/>
                </a:ext>
              </a:extLst>
            </p:cNvPr>
            <p:cNvSpPr/>
            <p:nvPr/>
          </p:nvSpPr>
          <p:spPr>
            <a:xfrm>
              <a:off x="7959353" y="3089542"/>
              <a:ext cx="277571" cy="308426"/>
            </a:xfrm>
            <a:custGeom>
              <a:avLst/>
              <a:gdLst/>
              <a:ahLst/>
              <a:cxnLst/>
              <a:rect l="l" t="t" r="r" b="b"/>
              <a:pathLst>
                <a:path w="6729" h="7477" extrusionOk="0">
                  <a:moveTo>
                    <a:pt x="5359" y="1"/>
                  </a:moveTo>
                  <a:cubicBezTo>
                    <a:pt x="4965" y="1720"/>
                    <a:pt x="0" y="3463"/>
                    <a:pt x="0" y="3463"/>
                  </a:cubicBezTo>
                  <a:cubicBezTo>
                    <a:pt x="0" y="3463"/>
                    <a:pt x="550" y="4772"/>
                    <a:pt x="1182" y="5819"/>
                  </a:cubicBezTo>
                  <a:cubicBezTo>
                    <a:pt x="1813" y="6866"/>
                    <a:pt x="1998" y="7402"/>
                    <a:pt x="2410" y="7470"/>
                  </a:cubicBezTo>
                  <a:cubicBezTo>
                    <a:pt x="2438" y="7474"/>
                    <a:pt x="2465" y="7476"/>
                    <a:pt x="2491" y="7476"/>
                  </a:cubicBezTo>
                  <a:cubicBezTo>
                    <a:pt x="2861" y="7476"/>
                    <a:pt x="3151" y="7044"/>
                    <a:pt x="3599" y="6565"/>
                  </a:cubicBezTo>
                  <a:cubicBezTo>
                    <a:pt x="4082" y="6052"/>
                    <a:pt x="5445" y="4065"/>
                    <a:pt x="6030" y="3054"/>
                  </a:cubicBezTo>
                  <a:cubicBezTo>
                    <a:pt x="6616" y="2045"/>
                    <a:pt x="6728" y="1668"/>
                    <a:pt x="6671" y="1392"/>
                  </a:cubicBezTo>
                  <a:cubicBezTo>
                    <a:pt x="6611" y="1114"/>
                    <a:pt x="6195" y="695"/>
                    <a:pt x="5883" y="413"/>
                  </a:cubicBezTo>
                  <a:cubicBezTo>
                    <a:pt x="5570" y="132"/>
                    <a:pt x="5359" y="1"/>
                    <a:pt x="5359" y="1"/>
                  </a:cubicBezTo>
                  <a:close/>
                </a:path>
              </a:pathLst>
            </a:custGeom>
            <a:solidFill>
              <a:srgbClr val="01B8C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3331" name="Google Shape;3658;p47">
              <a:extLst>
                <a:ext uri="{FF2B5EF4-FFF2-40B4-BE49-F238E27FC236}">
                  <a16:creationId xmlns:a16="http://schemas.microsoft.com/office/drawing/2014/main" id="{3040D381-F593-138C-D564-7DEE6C2840DE}"/>
                </a:ext>
              </a:extLst>
            </p:cNvPr>
            <p:cNvSpPr/>
            <p:nvPr/>
          </p:nvSpPr>
          <p:spPr>
            <a:xfrm>
              <a:off x="7452720" y="3211065"/>
              <a:ext cx="184470" cy="499372"/>
            </a:xfrm>
            <a:custGeom>
              <a:avLst/>
              <a:gdLst/>
              <a:ahLst/>
              <a:cxnLst/>
              <a:rect l="l" t="t" r="r" b="b"/>
              <a:pathLst>
                <a:path w="4472" h="12106" extrusionOk="0">
                  <a:moveTo>
                    <a:pt x="4164" y="0"/>
                  </a:moveTo>
                  <a:lnTo>
                    <a:pt x="4164" y="0"/>
                  </a:lnTo>
                  <a:cubicBezTo>
                    <a:pt x="4164" y="1"/>
                    <a:pt x="1255" y="3790"/>
                    <a:pt x="1327" y="4064"/>
                  </a:cubicBezTo>
                  <a:cubicBezTo>
                    <a:pt x="1398" y="4337"/>
                    <a:pt x="3565" y="5164"/>
                    <a:pt x="3565" y="5164"/>
                  </a:cubicBezTo>
                  <a:cubicBezTo>
                    <a:pt x="3565" y="5164"/>
                    <a:pt x="750" y="6259"/>
                    <a:pt x="593" y="6507"/>
                  </a:cubicBezTo>
                  <a:cubicBezTo>
                    <a:pt x="437" y="6757"/>
                    <a:pt x="1" y="7852"/>
                    <a:pt x="47" y="9265"/>
                  </a:cubicBezTo>
                  <a:cubicBezTo>
                    <a:pt x="94" y="10680"/>
                    <a:pt x="122" y="12105"/>
                    <a:pt x="122" y="12105"/>
                  </a:cubicBezTo>
                  <a:cubicBezTo>
                    <a:pt x="122" y="12105"/>
                    <a:pt x="428" y="7874"/>
                    <a:pt x="670" y="7238"/>
                  </a:cubicBezTo>
                  <a:cubicBezTo>
                    <a:pt x="911" y="6602"/>
                    <a:pt x="4472" y="5431"/>
                    <a:pt x="4472" y="5431"/>
                  </a:cubicBezTo>
                  <a:cubicBezTo>
                    <a:pt x="4472" y="5431"/>
                    <a:pt x="2279" y="4057"/>
                    <a:pt x="2111" y="3825"/>
                  </a:cubicBezTo>
                  <a:cubicBezTo>
                    <a:pt x="1942" y="3597"/>
                    <a:pt x="2440" y="2818"/>
                    <a:pt x="2834" y="2275"/>
                  </a:cubicBezTo>
                  <a:cubicBezTo>
                    <a:pt x="3229" y="1734"/>
                    <a:pt x="4164" y="1"/>
                    <a:pt x="4164" y="0"/>
                  </a:cubicBezTo>
                  <a:close/>
                </a:path>
              </a:pathLst>
            </a:custGeom>
            <a:solidFill>
              <a:srgbClr val="274590">
                <a:alpha val="1488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3332" name="Google Shape;3659;p47">
              <a:extLst>
                <a:ext uri="{FF2B5EF4-FFF2-40B4-BE49-F238E27FC236}">
                  <a16:creationId xmlns:a16="http://schemas.microsoft.com/office/drawing/2014/main" id="{D7E699B4-AB6B-C3CC-31E2-6E03F7CF9E86}"/>
                </a:ext>
              </a:extLst>
            </p:cNvPr>
            <p:cNvSpPr/>
            <p:nvPr/>
          </p:nvSpPr>
          <p:spPr>
            <a:xfrm>
              <a:off x="7254885" y="3826804"/>
              <a:ext cx="518265" cy="927300"/>
            </a:xfrm>
            <a:custGeom>
              <a:avLst/>
              <a:gdLst/>
              <a:ahLst/>
              <a:cxnLst/>
              <a:rect l="l" t="t" r="r" b="b"/>
              <a:pathLst>
                <a:path w="12564" h="22480" extrusionOk="0">
                  <a:moveTo>
                    <a:pt x="6884" y="0"/>
                  </a:moveTo>
                  <a:lnTo>
                    <a:pt x="5545" y="10959"/>
                  </a:lnTo>
                  <a:cubicBezTo>
                    <a:pt x="5446" y="11765"/>
                    <a:pt x="5038" y="12501"/>
                    <a:pt x="4408" y="13015"/>
                  </a:cubicBezTo>
                  <a:lnTo>
                    <a:pt x="876" y="15880"/>
                  </a:lnTo>
                  <a:cubicBezTo>
                    <a:pt x="274" y="16370"/>
                    <a:pt x="0" y="17157"/>
                    <a:pt x="171" y="17916"/>
                  </a:cubicBezTo>
                  <a:lnTo>
                    <a:pt x="691" y="20216"/>
                  </a:lnTo>
                  <a:cubicBezTo>
                    <a:pt x="859" y="20956"/>
                    <a:pt x="1476" y="21512"/>
                    <a:pt x="2231" y="21603"/>
                  </a:cubicBezTo>
                  <a:lnTo>
                    <a:pt x="6009" y="22061"/>
                  </a:lnTo>
                  <a:lnTo>
                    <a:pt x="9327" y="22466"/>
                  </a:lnTo>
                  <a:cubicBezTo>
                    <a:pt x="9400" y="22475"/>
                    <a:pt x="9473" y="22479"/>
                    <a:pt x="9545" y="22479"/>
                  </a:cubicBezTo>
                  <a:cubicBezTo>
                    <a:pt x="10220" y="22479"/>
                    <a:pt x="10847" y="22100"/>
                    <a:pt x="11157" y="21487"/>
                  </a:cubicBezTo>
                  <a:lnTo>
                    <a:pt x="12215" y="19379"/>
                  </a:lnTo>
                  <a:cubicBezTo>
                    <a:pt x="12564" y="18686"/>
                    <a:pt x="12487" y="17855"/>
                    <a:pt x="12020" y="17235"/>
                  </a:cubicBezTo>
                  <a:lnTo>
                    <a:pt x="9283" y="13609"/>
                  </a:lnTo>
                  <a:cubicBezTo>
                    <a:pt x="8794" y="12960"/>
                    <a:pt x="8575" y="12147"/>
                    <a:pt x="8674" y="11342"/>
                  </a:cubicBezTo>
                  <a:lnTo>
                    <a:pt x="10011" y="381"/>
                  </a:lnTo>
                  <a:lnTo>
                    <a:pt x="8675" y="219"/>
                  </a:lnTo>
                  <a:lnTo>
                    <a:pt x="6884"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3333" name="Google Shape;3660;p47">
              <a:extLst>
                <a:ext uri="{FF2B5EF4-FFF2-40B4-BE49-F238E27FC236}">
                  <a16:creationId xmlns:a16="http://schemas.microsoft.com/office/drawing/2014/main" id="{4E125428-0500-4BEC-2022-D712F110CE2D}"/>
                </a:ext>
              </a:extLst>
            </p:cNvPr>
            <p:cNvSpPr/>
            <p:nvPr/>
          </p:nvSpPr>
          <p:spPr>
            <a:xfrm>
              <a:off x="6718759" y="3151706"/>
              <a:ext cx="864848" cy="1113832"/>
            </a:xfrm>
            <a:custGeom>
              <a:avLst/>
              <a:gdLst/>
              <a:ahLst/>
              <a:cxnLst/>
              <a:rect l="l" t="t" r="r" b="b"/>
              <a:pathLst>
                <a:path w="20966" h="27002" extrusionOk="0">
                  <a:moveTo>
                    <a:pt x="20965" y="0"/>
                  </a:moveTo>
                  <a:lnTo>
                    <a:pt x="20965" y="0"/>
                  </a:lnTo>
                  <a:cubicBezTo>
                    <a:pt x="20906" y="19"/>
                    <a:pt x="20853" y="33"/>
                    <a:pt x="20799" y="44"/>
                  </a:cubicBezTo>
                  <a:cubicBezTo>
                    <a:pt x="20847" y="34"/>
                    <a:pt x="20864" y="29"/>
                    <a:pt x="20961" y="7"/>
                  </a:cubicBezTo>
                  <a:cubicBezTo>
                    <a:pt x="20963" y="7"/>
                    <a:pt x="20965" y="0"/>
                    <a:pt x="20965" y="0"/>
                  </a:cubicBezTo>
                  <a:close/>
                  <a:moveTo>
                    <a:pt x="20679" y="72"/>
                  </a:moveTo>
                  <a:cubicBezTo>
                    <a:pt x="19802" y="270"/>
                    <a:pt x="19787" y="2"/>
                    <a:pt x="19062" y="872"/>
                  </a:cubicBezTo>
                  <a:cubicBezTo>
                    <a:pt x="18267" y="1827"/>
                    <a:pt x="3408" y="14900"/>
                    <a:pt x="1703" y="17513"/>
                  </a:cubicBezTo>
                  <a:cubicBezTo>
                    <a:pt x="0" y="20124"/>
                    <a:pt x="64" y="21338"/>
                    <a:pt x="94" y="23210"/>
                  </a:cubicBezTo>
                  <a:cubicBezTo>
                    <a:pt x="98" y="23460"/>
                    <a:pt x="125" y="23564"/>
                    <a:pt x="170" y="23564"/>
                  </a:cubicBezTo>
                  <a:cubicBezTo>
                    <a:pt x="402" y="23564"/>
                    <a:pt x="1095" y="20722"/>
                    <a:pt x="1306" y="20722"/>
                  </a:cubicBezTo>
                  <a:cubicBezTo>
                    <a:pt x="1359" y="20722"/>
                    <a:pt x="1381" y="20898"/>
                    <a:pt x="1359" y="21338"/>
                  </a:cubicBezTo>
                  <a:cubicBezTo>
                    <a:pt x="1321" y="22105"/>
                    <a:pt x="3920" y="25466"/>
                    <a:pt x="5047" y="25566"/>
                  </a:cubicBezTo>
                  <a:cubicBezTo>
                    <a:pt x="6091" y="25660"/>
                    <a:pt x="8715" y="27001"/>
                    <a:pt x="10192" y="27001"/>
                  </a:cubicBezTo>
                  <a:cubicBezTo>
                    <a:pt x="10310" y="27001"/>
                    <a:pt x="10420" y="26993"/>
                    <a:pt x="10522" y="26974"/>
                  </a:cubicBezTo>
                  <a:cubicBezTo>
                    <a:pt x="11468" y="26801"/>
                    <a:pt x="14216" y="23977"/>
                    <a:pt x="15846" y="22222"/>
                  </a:cubicBezTo>
                  <a:cubicBezTo>
                    <a:pt x="15576" y="18911"/>
                    <a:pt x="15283" y="14934"/>
                    <a:pt x="15319" y="13601"/>
                  </a:cubicBezTo>
                  <a:cubicBezTo>
                    <a:pt x="15383" y="11190"/>
                    <a:pt x="17313" y="6327"/>
                    <a:pt x="18303" y="4346"/>
                  </a:cubicBezTo>
                  <a:cubicBezTo>
                    <a:pt x="19294" y="2369"/>
                    <a:pt x="20678" y="77"/>
                    <a:pt x="20679" y="72"/>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3334" name="Google Shape;3661;p47">
              <a:extLst>
                <a:ext uri="{FF2B5EF4-FFF2-40B4-BE49-F238E27FC236}">
                  <a16:creationId xmlns:a16="http://schemas.microsoft.com/office/drawing/2014/main" id="{8CA8A4C9-94D5-13F2-0A04-C6CFB8645D3E}"/>
                </a:ext>
              </a:extLst>
            </p:cNvPr>
            <p:cNvSpPr/>
            <p:nvPr/>
          </p:nvSpPr>
          <p:spPr>
            <a:xfrm>
              <a:off x="6885368" y="3305857"/>
              <a:ext cx="601219" cy="868271"/>
            </a:xfrm>
            <a:custGeom>
              <a:avLst/>
              <a:gdLst/>
              <a:ahLst/>
              <a:cxnLst/>
              <a:rect l="l" t="t" r="r" b="b"/>
              <a:pathLst>
                <a:path w="14575" h="21049" extrusionOk="0">
                  <a:moveTo>
                    <a:pt x="14575" y="1"/>
                  </a:moveTo>
                  <a:lnTo>
                    <a:pt x="14575" y="1"/>
                  </a:lnTo>
                  <a:cubicBezTo>
                    <a:pt x="14331" y="157"/>
                    <a:pt x="14164" y="291"/>
                    <a:pt x="14164" y="291"/>
                  </a:cubicBezTo>
                  <a:cubicBezTo>
                    <a:pt x="10644" y="4326"/>
                    <a:pt x="9693" y="8353"/>
                    <a:pt x="9693" y="8353"/>
                  </a:cubicBezTo>
                  <a:lnTo>
                    <a:pt x="3965" y="12595"/>
                  </a:lnTo>
                  <a:cubicBezTo>
                    <a:pt x="3965" y="12595"/>
                    <a:pt x="3299" y="12685"/>
                    <a:pt x="1981" y="13109"/>
                  </a:cubicBezTo>
                  <a:cubicBezTo>
                    <a:pt x="664" y="13533"/>
                    <a:pt x="1" y="15345"/>
                    <a:pt x="1" y="15345"/>
                  </a:cubicBezTo>
                  <a:lnTo>
                    <a:pt x="9316" y="21049"/>
                  </a:lnTo>
                  <a:cubicBezTo>
                    <a:pt x="10198" y="20195"/>
                    <a:pt x="11107" y="19243"/>
                    <a:pt x="11807" y="18490"/>
                  </a:cubicBezTo>
                  <a:cubicBezTo>
                    <a:pt x="11537" y="15177"/>
                    <a:pt x="11244" y="11201"/>
                    <a:pt x="11280" y="9868"/>
                  </a:cubicBezTo>
                  <a:cubicBezTo>
                    <a:pt x="11344" y="7457"/>
                    <a:pt x="13274" y="2592"/>
                    <a:pt x="14264" y="613"/>
                  </a:cubicBezTo>
                  <a:cubicBezTo>
                    <a:pt x="14363" y="411"/>
                    <a:pt x="14469" y="205"/>
                    <a:pt x="14575" y="1"/>
                  </a:cubicBezTo>
                  <a:close/>
                </a:path>
              </a:pathLst>
            </a:custGeom>
            <a:solidFill>
              <a:srgbClr val="274590">
                <a:alpha val="1488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3335" name="Google Shape;3662;p47">
              <a:extLst>
                <a:ext uri="{FF2B5EF4-FFF2-40B4-BE49-F238E27FC236}">
                  <a16:creationId xmlns:a16="http://schemas.microsoft.com/office/drawing/2014/main" id="{BE525EFB-35D1-8AB1-17A7-203D65235706}"/>
                </a:ext>
              </a:extLst>
            </p:cNvPr>
            <p:cNvSpPr/>
            <p:nvPr/>
          </p:nvSpPr>
          <p:spPr>
            <a:xfrm>
              <a:off x="6863423" y="3765754"/>
              <a:ext cx="193256" cy="90626"/>
            </a:xfrm>
            <a:custGeom>
              <a:avLst/>
              <a:gdLst/>
              <a:ahLst/>
              <a:cxnLst/>
              <a:rect l="l" t="t" r="r" b="b"/>
              <a:pathLst>
                <a:path w="4685" h="2197" extrusionOk="0">
                  <a:moveTo>
                    <a:pt x="2298" y="1"/>
                  </a:moveTo>
                  <a:cubicBezTo>
                    <a:pt x="1042" y="1"/>
                    <a:pt x="1" y="856"/>
                    <a:pt x="1" y="856"/>
                  </a:cubicBezTo>
                  <a:cubicBezTo>
                    <a:pt x="1" y="856"/>
                    <a:pt x="649" y="678"/>
                    <a:pt x="1509" y="678"/>
                  </a:cubicBezTo>
                  <a:cubicBezTo>
                    <a:pt x="1856" y="678"/>
                    <a:pt x="2238" y="707"/>
                    <a:pt x="2625" y="789"/>
                  </a:cubicBezTo>
                  <a:cubicBezTo>
                    <a:pt x="3972" y="1072"/>
                    <a:pt x="4685" y="2197"/>
                    <a:pt x="4685" y="2197"/>
                  </a:cubicBezTo>
                  <a:cubicBezTo>
                    <a:pt x="4685" y="2197"/>
                    <a:pt x="4140" y="260"/>
                    <a:pt x="2710" y="32"/>
                  </a:cubicBezTo>
                  <a:cubicBezTo>
                    <a:pt x="2571" y="11"/>
                    <a:pt x="2433" y="1"/>
                    <a:pt x="2298" y="1"/>
                  </a:cubicBezTo>
                  <a:close/>
                </a:path>
              </a:pathLst>
            </a:custGeom>
            <a:solidFill>
              <a:srgbClr val="274590">
                <a:alpha val="1488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3336" name="Google Shape;3663;p47">
              <a:extLst>
                <a:ext uri="{FF2B5EF4-FFF2-40B4-BE49-F238E27FC236}">
                  <a16:creationId xmlns:a16="http://schemas.microsoft.com/office/drawing/2014/main" id="{A03AB761-31FB-ABA8-915A-601CEA724DFE}"/>
                </a:ext>
              </a:extLst>
            </p:cNvPr>
            <p:cNvSpPr/>
            <p:nvPr/>
          </p:nvSpPr>
          <p:spPr>
            <a:xfrm>
              <a:off x="7271468" y="3844129"/>
              <a:ext cx="485059" cy="894382"/>
            </a:xfrm>
            <a:custGeom>
              <a:avLst/>
              <a:gdLst/>
              <a:ahLst/>
              <a:cxnLst/>
              <a:rect l="l" t="t" r="r" b="b"/>
              <a:pathLst>
                <a:path w="11759" h="21682" extrusionOk="0">
                  <a:moveTo>
                    <a:pt x="6813" y="0"/>
                  </a:moveTo>
                  <a:lnTo>
                    <a:pt x="5521" y="10584"/>
                  </a:lnTo>
                  <a:cubicBezTo>
                    <a:pt x="5409" y="11487"/>
                    <a:pt x="4951" y="12314"/>
                    <a:pt x="4244" y="12890"/>
                  </a:cubicBezTo>
                  <a:lnTo>
                    <a:pt x="711" y="15757"/>
                  </a:lnTo>
                  <a:cubicBezTo>
                    <a:pt x="217" y="16157"/>
                    <a:pt x="0" y="16792"/>
                    <a:pt x="140" y="17411"/>
                  </a:cubicBezTo>
                  <a:lnTo>
                    <a:pt x="140" y="17413"/>
                  </a:lnTo>
                  <a:lnTo>
                    <a:pt x="140" y="17414"/>
                  </a:lnTo>
                  <a:lnTo>
                    <a:pt x="140" y="17417"/>
                  </a:lnTo>
                  <a:lnTo>
                    <a:pt x="658" y="19718"/>
                  </a:lnTo>
                  <a:cubicBezTo>
                    <a:pt x="792" y="20302"/>
                    <a:pt x="1278" y="20735"/>
                    <a:pt x="1877" y="20807"/>
                  </a:cubicBezTo>
                  <a:lnTo>
                    <a:pt x="5652" y="21266"/>
                  </a:lnTo>
                  <a:lnTo>
                    <a:pt x="8972" y="21671"/>
                  </a:lnTo>
                  <a:cubicBezTo>
                    <a:pt x="9030" y="21678"/>
                    <a:pt x="9087" y="21681"/>
                    <a:pt x="9145" y="21681"/>
                  </a:cubicBezTo>
                  <a:cubicBezTo>
                    <a:pt x="9680" y="21681"/>
                    <a:pt x="10174" y="21383"/>
                    <a:pt x="10418" y="20899"/>
                  </a:cubicBezTo>
                  <a:lnTo>
                    <a:pt x="11474" y="18794"/>
                  </a:lnTo>
                  <a:lnTo>
                    <a:pt x="11474" y="18788"/>
                  </a:lnTo>
                  <a:cubicBezTo>
                    <a:pt x="11758" y="18223"/>
                    <a:pt x="11700" y="17553"/>
                    <a:pt x="11316" y="17046"/>
                  </a:cubicBezTo>
                  <a:lnTo>
                    <a:pt x="8579" y="13417"/>
                  </a:lnTo>
                  <a:cubicBezTo>
                    <a:pt x="8032" y="12691"/>
                    <a:pt x="7785" y="11777"/>
                    <a:pt x="7895" y="10874"/>
                  </a:cubicBezTo>
                  <a:lnTo>
                    <a:pt x="9189" y="291"/>
                  </a:lnTo>
                  <a:lnTo>
                    <a:pt x="8230" y="174"/>
                  </a:lnTo>
                  <a:lnTo>
                    <a:pt x="6813" y="0"/>
                  </a:lnTo>
                  <a:close/>
                </a:path>
              </a:pathLst>
            </a:custGeom>
            <a:solidFill>
              <a:srgbClr val="BFE1F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3337" name="Google Shape;3664;p47">
              <a:extLst>
                <a:ext uri="{FF2B5EF4-FFF2-40B4-BE49-F238E27FC236}">
                  <a16:creationId xmlns:a16="http://schemas.microsoft.com/office/drawing/2014/main" id="{C51EBF6C-A069-3D2C-133D-0DD5F8835B0A}"/>
                </a:ext>
              </a:extLst>
            </p:cNvPr>
            <p:cNvSpPr/>
            <p:nvPr/>
          </p:nvSpPr>
          <p:spPr>
            <a:xfrm>
              <a:off x="7550689" y="3851183"/>
              <a:ext cx="165619" cy="678356"/>
            </a:xfrm>
            <a:custGeom>
              <a:avLst/>
              <a:gdLst/>
              <a:ahLst/>
              <a:cxnLst/>
              <a:rect l="l" t="t" r="r" b="b"/>
              <a:pathLst>
                <a:path w="4015" h="16445" extrusionOk="0">
                  <a:moveTo>
                    <a:pt x="1455" y="0"/>
                  </a:moveTo>
                  <a:cubicBezTo>
                    <a:pt x="1153" y="2088"/>
                    <a:pt x="3" y="10319"/>
                    <a:pt x="2" y="11576"/>
                  </a:cubicBezTo>
                  <a:cubicBezTo>
                    <a:pt x="0" y="13011"/>
                    <a:pt x="868" y="16445"/>
                    <a:pt x="868" y="16445"/>
                  </a:cubicBezTo>
                  <a:lnTo>
                    <a:pt x="4014" y="16161"/>
                  </a:lnTo>
                  <a:lnTo>
                    <a:pt x="1813" y="13244"/>
                  </a:lnTo>
                  <a:cubicBezTo>
                    <a:pt x="1264" y="12517"/>
                    <a:pt x="1019" y="11606"/>
                    <a:pt x="1129" y="10701"/>
                  </a:cubicBezTo>
                  <a:lnTo>
                    <a:pt x="2421" y="119"/>
                  </a:lnTo>
                  <a:lnTo>
                    <a:pt x="1462" y="2"/>
                  </a:lnTo>
                  <a:lnTo>
                    <a:pt x="1455" y="0"/>
                  </a:lnTo>
                  <a:close/>
                </a:path>
              </a:pathLst>
            </a:custGeom>
            <a:solidFill>
              <a:srgbClr val="AACDE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3338" name="Google Shape;3665;p47">
              <a:extLst>
                <a:ext uri="{FF2B5EF4-FFF2-40B4-BE49-F238E27FC236}">
                  <a16:creationId xmlns:a16="http://schemas.microsoft.com/office/drawing/2014/main" id="{3033697F-A49B-7250-BD89-1C77B4A07003}"/>
                </a:ext>
              </a:extLst>
            </p:cNvPr>
            <p:cNvSpPr/>
            <p:nvPr/>
          </p:nvSpPr>
          <p:spPr>
            <a:xfrm>
              <a:off x="7186121" y="3836044"/>
              <a:ext cx="674809" cy="447439"/>
            </a:xfrm>
            <a:custGeom>
              <a:avLst/>
              <a:gdLst/>
              <a:ahLst/>
              <a:cxnLst/>
              <a:rect l="l" t="t" r="r" b="b"/>
              <a:pathLst>
                <a:path w="16359" h="10847" extrusionOk="0">
                  <a:moveTo>
                    <a:pt x="10973" y="0"/>
                  </a:moveTo>
                  <a:cubicBezTo>
                    <a:pt x="10286" y="2"/>
                    <a:pt x="9413" y="161"/>
                    <a:pt x="9005" y="267"/>
                  </a:cubicBezTo>
                  <a:cubicBezTo>
                    <a:pt x="9005" y="267"/>
                    <a:pt x="8996" y="284"/>
                    <a:pt x="8991" y="298"/>
                  </a:cubicBezTo>
                  <a:cubicBezTo>
                    <a:pt x="8222" y="558"/>
                    <a:pt x="5682" y="2134"/>
                    <a:pt x="4944" y="2253"/>
                  </a:cubicBezTo>
                  <a:cubicBezTo>
                    <a:pt x="4176" y="2379"/>
                    <a:pt x="1519" y="2455"/>
                    <a:pt x="1519" y="2455"/>
                  </a:cubicBezTo>
                  <a:cubicBezTo>
                    <a:pt x="1519" y="2455"/>
                    <a:pt x="547" y="3005"/>
                    <a:pt x="275" y="4926"/>
                  </a:cubicBezTo>
                  <a:cubicBezTo>
                    <a:pt x="1" y="6844"/>
                    <a:pt x="392" y="9813"/>
                    <a:pt x="392" y="9813"/>
                  </a:cubicBezTo>
                  <a:cubicBezTo>
                    <a:pt x="392" y="9813"/>
                    <a:pt x="3019" y="10038"/>
                    <a:pt x="4045" y="10038"/>
                  </a:cubicBezTo>
                  <a:cubicBezTo>
                    <a:pt x="4154" y="10038"/>
                    <a:pt x="4246" y="10036"/>
                    <a:pt x="4314" y="10030"/>
                  </a:cubicBezTo>
                  <a:cubicBezTo>
                    <a:pt x="5015" y="9969"/>
                    <a:pt x="6482" y="8376"/>
                    <a:pt x="7245" y="7575"/>
                  </a:cubicBezTo>
                  <a:cubicBezTo>
                    <a:pt x="7267" y="7554"/>
                    <a:pt x="7289" y="7527"/>
                    <a:pt x="7312" y="7499"/>
                  </a:cubicBezTo>
                  <a:cubicBezTo>
                    <a:pt x="7656" y="7643"/>
                    <a:pt x="7799" y="7867"/>
                    <a:pt x="7989" y="8048"/>
                  </a:cubicBezTo>
                  <a:cubicBezTo>
                    <a:pt x="8271" y="8313"/>
                    <a:pt x="8762" y="8760"/>
                    <a:pt x="9025" y="9080"/>
                  </a:cubicBezTo>
                  <a:cubicBezTo>
                    <a:pt x="9287" y="9402"/>
                    <a:pt x="10143" y="10250"/>
                    <a:pt x="10514" y="10426"/>
                  </a:cubicBezTo>
                  <a:cubicBezTo>
                    <a:pt x="10793" y="10558"/>
                    <a:pt x="11086" y="10847"/>
                    <a:pt x="11434" y="10847"/>
                  </a:cubicBezTo>
                  <a:cubicBezTo>
                    <a:pt x="11551" y="10847"/>
                    <a:pt x="11674" y="10814"/>
                    <a:pt x="11805" y="10731"/>
                  </a:cubicBezTo>
                  <a:cubicBezTo>
                    <a:pt x="12305" y="10415"/>
                    <a:pt x="12433" y="10181"/>
                    <a:pt x="12155" y="9698"/>
                  </a:cubicBezTo>
                  <a:lnTo>
                    <a:pt x="12155" y="9698"/>
                  </a:lnTo>
                  <a:cubicBezTo>
                    <a:pt x="12171" y="9707"/>
                    <a:pt x="12185" y="9715"/>
                    <a:pt x="12199" y="9722"/>
                  </a:cubicBezTo>
                  <a:cubicBezTo>
                    <a:pt x="12466" y="9860"/>
                    <a:pt x="12798" y="10051"/>
                    <a:pt x="13189" y="10051"/>
                  </a:cubicBezTo>
                  <a:cubicBezTo>
                    <a:pt x="13485" y="10051"/>
                    <a:pt x="13815" y="9941"/>
                    <a:pt x="14176" y="9614"/>
                  </a:cubicBezTo>
                  <a:cubicBezTo>
                    <a:pt x="14525" y="9298"/>
                    <a:pt x="14446" y="8968"/>
                    <a:pt x="13977" y="8508"/>
                  </a:cubicBezTo>
                  <a:cubicBezTo>
                    <a:pt x="13699" y="8234"/>
                    <a:pt x="13381" y="7654"/>
                    <a:pt x="13106" y="7135"/>
                  </a:cubicBezTo>
                  <a:lnTo>
                    <a:pt x="13106" y="7135"/>
                  </a:lnTo>
                  <a:cubicBezTo>
                    <a:pt x="13421" y="7479"/>
                    <a:pt x="13771" y="7626"/>
                    <a:pt x="14229" y="7753"/>
                  </a:cubicBezTo>
                  <a:cubicBezTo>
                    <a:pt x="14369" y="7791"/>
                    <a:pt x="14498" y="7808"/>
                    <a:pt x="14619" y="7808"/>
                  </a:cubicBezTo>
                  <a:cubicBezTo>
                    <a:pt x="15209" y="7808"/>
                    <a:pt x="15577" y="7402"/>
                    <a:pt x="15747" y="7131"/>
                  </a:cubicBezTo>
                  <a:cubicBezTo>
                    <a:pt x="15952" y="6801"/>
                    <a:pt x="15308" y="6147"/>
                    <a:pt x="14802" y="5639"/>
                  </a:cubicBezTo>
                  <a:cubicBezTo>
                    <a:pt x="14596" y="5433"/>
                    <a:pt x="14341" y="5137"/>
                    <a:pt x="14080" y="4827"/>
                  </a:cubicBezTo>
                  <a:lnTo>
                    <a:pt x="14080" y="4827"/>
                  </a:lnTo>
                  <a:cubicBezTo>
                    <a:pt x="14242" y="4951"/>
                    <a:pt x="14369" y="5043"/>
                    <a:pt x="14442" y="5079"/>
                  </a:cubicBezTo>
                  <a:cubicBezTo>
                    <a:pt x="14605" y="5162"/>
                    <a:pt x="14804" y="5196"/>
                    <a:pt x="15014" y="5196"/>
                  </a:cubicBezTo>
                  <a:cubicBezTo>
                    <a:pt x="15308" y="5196"/>
                    <a:pt x="15624" y="5128"/>
                    <a:pt x="15895" y="5029"/>
                  </a:cubicBezTo>
                  <a:cubicBezTo>
                    <a:pt x="16358" y="4856"/>
                    <a:pt x="16079" y="4260"/>
                    <a:pt x="15540" y="3735"/>
                  </a:cubicBezTo>
                  <a:cubicBezTo>
                    <a:pt x="14999" y="3213"/>
                    <a:pt x="14342" y="1730"/>
                    <a:pt x="13955" y="1342"/>
                  </a:cubicBezTo>
                  <a:cubicBezTo>
                    <a:pt x="13569" y="954"/>
                    <a:pt x="12178" y="170"/>
                    <a:pt x="11498" y="37"/>
                  </a:cubicBezTo>
                  <a:cubicBezTo>
                    <a:pt x="11345" y="13"/>
                    <a:pt x="11166" y="0"/>
                    <a:pt x="10973" y="0"/>
                  </a:cubicBezTo>
                  <a:close/>
                </a:path>
              </a:pathLst>
            </a:custGeom>
            <a:solidFill>
              <a:srgbClr val="D47E9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3339" name="Google Shape;3666;p47">
              <a:extLst>
                <a:ext uri="{FF2B5EF4-FFF2-40B4-BE49-F238E27FC236}">
                  <a16:creationId xmlns:a16="http://schemas.microsoft.com/office/drawing/2014/main" id="{ADA67B91-C1AB-4767-AFAB-93F1AEE53FBB}"/>
                </a:ext>
              </a:extLst>
            </p:cNvPr>
            <p:cNvSpPr/>
            <p:nvPr/>
          </p:nvSpPr>
          <p:spPr>
            <a:xfrm>
              <a:off x="7524825" y="3794670"/>
              <a:ext cx="163144" cy="56141"/>
            </a:xfrm>
            <a:custGeom>
              <a:avLst/>
              <a:gdLst/>
              <a:ahLst/>
              <a:cxnLst/>
              <a:rect l="l" t="t" r="r" b="b"/>
              <a:pathLst>
                <a:path w="3955" h="1361" extrusionOk="0">
                  <a:moveTo>
                    <a:pt x="260" y="0"/>
                  </a:moveTo>
                  <a:cubicBezTo>
                    <a:pt x="171" y="0"/>
                    <a:pt x="93" y="67"/>
                    <a:pt x="81" y="158"/>
                  </a:cubicBezTo>
                  <a:lnTo>
                    <a:pt x="11" y="734"/>
                  </a:lnTo>
                  <a:cubicBezTo>
                    <a:pt x="1" y="831"/>
                    <a:pt x="70" y="922"/>
                    <a:pt x="169" y="934"/>
                  </a:cubicBezTo>
                  <a:lnTo>
                    <a:pt x="3672" y="1359"/>
                  </a:lnTo>
                  <a:cubicBezTo>
                    <a:pt x="3680" y="1360"/>
                    <a:pt x="3687" y="1360"/>
                    <a:pt x="3695" y="1360"/>
                  </a:cubicBezTo>
                  <a:cubicBezTo>
                    <a:pt x="3784" y="1360"/>
                    <a:pt x="3862" y="1293"/>
                    <a:pt x="3874" y="1202"/>
                  </a:cubicBezTo>
                  <a:lnTo>
                    <a:pt x="3944" y="628"/>
                  </a:lnTo>
                  <a:cubicBezTo>
                    <a:pt x="3954" y="529"/>
                    <a:pt x="3886" y="439"/>
                    <a:pt x="3788" y="426"/>
                  </a:cubicBezTo>
                  <a:lnTo>
                    <a:pt x="283" y="2"/>
                  </a:lnTo>
                  <a:cubicBezTo>
                    <a:pt x="275" y="1"/>
                    <a:pt x="268" y="0"/>
                    <a:pt x="260"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3340" name="Google Shape;3667;p47">
              <a:extLst>
                <a:ext uri="{FF2B5EF4-FFF2-40B4-BE49-F238E27FC236}">
                  <a16:creationId xmlns:a16="http://schemas.microsoft.com/office/drawing/2014/main" id="{48782E2B-3493-AEC8-019D-D051DA3AC1BF}"/>
                </a:ext>
              </a:extLst>
            </p:cNvPr>
            <p:cNvSpPr/>
            <p:nvPr/>
          </p:nvSpPr>
          <p:spPr>
            <a:xfrm>
              <a:off x="6697391" y="3855349"/>
              <a:ext cx="616605" cy="449625"/>
            </a:xfrm>
            <a:custGeom>
              <a:avLst/>
              <a:gdLst/>
              <a:ahLst/>
              <a:cxnLst/>
              <a:rect l="l" t="t" r="r" b="b"/>
              <a:pathLst>
                <a:path w="14948" h="10900" extrusionOk="0">
                  <a:moveTo>
                    <a:pt x="3826" y="0"/>
                  </a:moveTo>
                  <a:cubicBezTo>
                    <a:pt x="3196" y="0"/>
                    <a:pt x="2822" y="93"/>
                    <a:pt x="2070" y="633"/>
                  </a:cubicBezTo>
                  <a:cubicBezTo>
                    <a:pt x="2070" y="633"/>
                    <a:pt x="698" y="2458"/>
                    <a:pt x="465" y="3239"/>
                  </a:cubicBezTo>
                  <a:cubicBezTo>
                    <a:pt x="232" y="4020"/>
                    <a:pt x="1" y="5648"/>
                    <a:pt x="156" y="6338"/>
                  </a:cubicBezTo>
                  <a:cubicBezTo>
                    <a:pt x="311" y="7027"/>
                    <a:pt x="2502" y="10232"/>
                    <a:pt x="3559" y="10406"/>
                  </a:cubicBezTo>
                  <a:cubicBezTo>
                    <a:pt x="4614" y="10581"/>
                    <a:pt x="12577" y="10899"/>
                    <a:pt x="12980" y="10899"/>
                  </a:cubicBezTo>
                  <a:cubicBezTo>
                    <a:pt x="14429" y="10898"/>
                    <a:pt x="14473" y="9616"/>
                    <a:pt x="14631" y="8246"/>
                  </a:cubicBezTo>
                  <a:cubicBezTo>
                    <a:pt x="14947" y="5509"/>
                    <a:pt x="14765" y="2559"/>
                    <a:pt x="14412" y="346"/>
                  </a:cubicBezTo>
                  <a:cubicBezTo>
                    <a:pt x="14412" y="346"/>
                    <a:pt x="5789" y="50"/>
                    <a:pt x="4600" y="19"/>
                  </a:cubicBezTo>
                  <a:cubicBezTo>
                    <a:pt x="4294" y="11"/>
                    <a:pt x="4045" y="0"/>
                    <a:pt x="3826"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3341" name="Google Shape;3668;p47">
              <a:extLst>
                <a:ext uri="{FF2B5EF4-FFF2-40B4-BE49-F238E27FC236}">
                  <a16:creationId xmlns:a16="http://schemas.microsoft.com/office/drawing/2014/main" id="{A4DDF3FA-5C80-BB0E-7B96-A12C0042F854}"/>
                </a:ext>
              </a:extLst>
            </p:cNvPr>
            <p:cNvSpPr/>
            <p:nvPr/>
          </p:nvSpPr>
          <p:spPr>
            <a:xfrm>
              <a:off x="7502550" y="4030414"/>
              <a:ext cx="190823" cy="210086"/>
            </a:xfrm>
            <a:custGeom>
              <a:avLst/>
              <a:gdLst/>
              <a:ahLst/>
              <a:cxnLst/>
              <a:rect l="l" t="t" r="r" b="b"/>
              <a:pathLst>
                <a:path w="4626" h="5093" extrusionOk="0">
                  <a:moveTo>
                    <a:pt x="138" y="1"/>
                  </a:moveTo>
                  <a:cubicBezTo>
                    <a:pt x="85" y="1"/>
                    <a:pt x="36" y="35"/>
                    <a:pt x="20" y="91"/>
                  </a:cubicBezTo>
                  <a:cubicBezTo>
                    <a:pt x="1" y="156"/>
                    <a:pt x="37" y="225"/>
                    <a:pt x="105" y="243"/>
                  </a:cubicBezTo>
                  <a:cubicBezTo>
                    <a:pt x="207" y="274"/>
                    <a:pt x="580" y="427"/>
                    <a:pt x="961" y="623"/>
                  </a:cubicBezTo>
                  <a:cubicBezTo>
                    <a:pt x="1345" y="819"/>
                    <a:pt x="1749" y="1066"/>
                    <a:pt x="1952" y="1269"/>
                  </a:cubicBezTo>
                  <a:cubicBezTo>
                    <a:pt x="2375" y="1695"/>
                    <a:pt x="2826" y="2513"/>
                    <a:pt x="3097" y="2987"/>
                  </a:cubicBezTo>
                  <a:cubicBezTo>
                    <a:pt x="3230" y="3219"/>
                    <a:pt x="3442" y="3628"/>
                    <a:pt x="3674" y="4031"/>
                  </a:cubicBezTo>
                  <a:cubicBezTo>
                    <a:pt x="3907" y="4436"/>
                    <a:pt x="4160" y="4831"/>
                    <a:pt x="4408" y="5061"/>
                  </a:cubicBezTo>
                  <a:cubicBezTo>
                    <a:pt x="4431" y="5082"/>
                    <a:pt x="4460" y="5093"/>
                    <a:pt x="4489" y="5093"/>
                  </a:cubicBezTo>
                  <a:cubicBezTo>
                    <a:pt x="4522" y="5093"/>
                    <a:pt x="4555" y="5080"/>
                    <a:pt x="4579" y="5054"/>
                  </a:cubicBezTo>
                  <a:cubicBezTo>
                    <a:pt x="4625" y="5005"/>
                    <a:pt x="4624" y="4930"/>
                    <a:pt x="4576" y="4883"/>
                  </a:cubicBezTo>
                  <a:cubicBezTo>
                    <a:pt x="4373" y="4694"/>
                    <a:pt x="4116" y="4305"/>
                    <a:pt x="3886" y="3910"/>
                  </a:cubicBezTo>
                  <a:cubicBezTo>
                    <a:pt x="3657" y="3513"/>
                    <a:pt x="3450" y="3107"/>
                    <a:pt x="3313" y="2866"/>
                  </a:cubicBezTo>
                  <a:cubicBezTo>
                    <a:pt x="3045" y="2397"/>
                    <a:pt x="2599" y="1569"/>
                    <a:pt x="2128" y="1095"/>
                  </a:cubicBezTo>
                  <a:cubicBezTo>
                    <a:pt x="1883" y="848"/>
                    <a:pt x="1468" y="603"/>
                    <a:pt x="1077" y="403"/>
                  </a:cubicBezTo>
                  <a:cubicBezTo>
                    <a:pt x="683" y="198"/>
                    <a:pt x="331" y="50"/>
                    <a:pt x="174" y="6"/>
                  </a:cubicBezTo>
                  <a:cubicBezTo>
                    <a:pt x="162" y="3"/>
                    <a:pt x="150" y="1"/>
                    <a:pt x="138" y="1"/>
                  </a:cubicBezTo>
                  <a:close/>
                </a:path>
              </a:pathLst>
            </a:custGeom>
            <a:solidFill>
              <a:srgbClr val="2745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3342" name="Google Shape;3669;p47">
              <a:extLst>
                <a:ext uri="{FF2B5EF4-FFF2-40B4-BE49-F238E27FC236}">
                  <a16:creationId xmlns:a16="http://schemas.microsoft.com/office/drawing/2014/main" id="{F0455A42-6DBF-FC3F-8E6A-B445F9AE3E99}"/>
                </a:ext>
              </a:extLst>
            </p:cNvPr>
            <p:cNvSpPr/>
            <p:nvPr/>
          </p:nvSpPr>
          <p:spPr>
            <a:xfrm>
              <a:off x="7553288" y="3956948"/>
              <a:ext cx="185254" cy="185254"/>
            </a:xfrm>
            <a:custGeom>
              <a:avLst/>
              <a:gdLst/>
              <a:ahLst/>
              <a:cxnLst/>
              <a:rect l="l" t="t" r="r" b="b"/>
              <a:pathLst>
                <a:path w="4491" h="4491" extrusionOk="0">
                  <a:moveTo>
                    <a:pt x="137" y="0"/>
                  </a:moveTo>
                  <a:cubicBezTo>
                    <a:pt x="83" y="0"/>
                    <a:pt x="34" y="35"/>
                    <a:pt x="18" y="90"/>
                  </a:cubicBezTo>
                  <a:cubicBezTo>
                    <a:pt x="1" y="155"/>
                    <a:pt x="37" y="224"/>
                    <a:pt x="102" y="242"/>
                  </a:cubicBezTo>
                  <a:lnTo>
                    <a:pt x="104" y="242"/>
                  </a:lnTo>
                  <a:cubicBezTo>
                    <a:pt x="342" y="309"/>
                    <a:pt x="1289" y="695"/>
                    <a:pt x="1537" y="852"/>
                  </a:cubicBezTo>
                  <a:cubicBezTo>
                    <a:pt x="1577" y="877"/>
                    <a:pt x="1714" y="1001"/>
                    <a:pt x="1866" y="1166"/>
                  </a:cubicBezTo>
                  <a:cubicBezTo>
                    <a:pt x="2017" y="1330"/>
                    <a:pt x="2200" y="1537"/>
                    <a:pt x="2388" y="1753"/>
                  </a:cubicBezTo>
                  <a:cubicBezTo>
                    <a:pt x="2762" y="2182"/>
                    <a:pt x="3144" y="2634"/>
                    <a:pt x="3374" y="2833"/>
                  </a:cubicBezTo>
                  <a:cubicBezTo>
                    <a:pt x="3559" y="2995"/>
                    <a:pt x="3680" y="3236"/>
                    <a:pt x="3800" y="3522"/>
                  </a:cubicBezTo>
                  <a:cubicBezTo>
                    <a:pt x="3922" y="3807"/>
                    <a:pt x="4043" y="4131"/>
                    <a:pt x="4245" y="4434"/>
                  </a:cubicBezTo>
                  <a:cubicBezTo>
                    <a:pt x="4269" y="4471"/>
                    <a:pt x="4308" y="4490"/>
                    <a:pt x="4348" y="4490"/>
                  </a:cubicBezTo>
                  <a:cubicBezTo>
                    <a:pt x="4372" y="4490"/>
                    <a:pt x="4395" y="4484"/>
                    <a:pt x="4417" y="4471"/>
                  </a:cubicBezTo>
                  <a:cubicBezTo>
                    <a:pt x="4473" y="4434"/>
                    <a:pt x="4490" y="4358"/>
                    <a:pt x="4453" y="4300"/>
                  </a:cubicBezTo>
                  <a:cubicBezTo>
                    <a:pt x="4270" y="4025"/>
                    <a:pt x="4153" y="3720"/>
                    <a:pt x="4030" y="3427"/>
                  </a:cubicBezTo>
                  <a:cubicBezTo>
                    <a:pt x="3906" y="3134"/>
                    <a:pt x="3772" y="2852"/>
                    <a:pt x="3538" y="2645"/>
                  </a:cubicBezTo>
                  <a:cubicBezTo>
                    <a:pt x="3346" y="2478"/>
                    <a:pt x="2949" y="2017"/>
                    <a:pt x="2576" y="1587"/>
                  </a:cubicBezTo>
                  <a:cubicBezTo>
                    <a:pt x="2388" y="1372"/>
                    <a:pt x="2202" y="1164"/>
                    <a:pt x="2047" y="997"/>
                  </a:cubicBezTo>
                  <a:cubicBezTo>
                    <a:pt x="1891" y="828"/>
                    <a:pt x="1774" y="704"/>
                    <a:pt x="1670" y="639"/>
                  </a:cubicBezTo>
                  <a:cubicBezTo>
                    <a:pt x="1350" y="441"/>
                    <a:pt x="469" y="90"/>
                    <a:pt x="172" y="5"/>
                  </a:cubicBezTo>
                  <a:cubicBezTo>
                    <a:pt x="160" y="2"/>
                    <a:pt x="148" y="0"/>
                    <a:pt x="137" y="0"/>
                  </a:cubicBezTo>
                  <a:close/>
                </a:path>
              </a:pathLst>
            </a:custGeom>
            <a:solidFill>
              <a:srgbClr val="2745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3343" name="Google Shape;3670;p47">
              <a:extLst>
                <a:ext uri="{FF2B5EF4-FFF2-40B4-BE49-F238E27FC236}">
                  <a16:creationId xmlns:a16="http://schemas.microsoft.com/office/drawing/2014/main" id="{F207AF0E-DAD6-6086-13DF-1B936B0B42C9}"/>
                </a:ext>
              </a:extLst>
            </p:cNvPr>
            <p:cNvSpPr/>
            <p:nvPr/>
          </p:nvSpPr>
          <p:spPr>
            <a:xfrm>
              <a:off x="7597714" y="3890865"/>
              <a:ext cx="178118" cy="151594"/>
            </a:xfrm>
            <a:custGeom>
              <a:avLst/>
              <a:gdLst/>
              <a:ahLst/>
              <a:cxnLst/>
              <a:rect l="l" t="t" r="r" b="b"/>
              <a:pathLst>
                <a:path w="4318" h="3675" extrusionOk="0">
                  <a:moveTo>
                    <a:pt x="131" y="0"/>
                  </a:moveTo>
                  <a:cubicBezTo>
                    <a:pt x="130" y="0"/>
                    <a:pt x="128" y="0"/>
                    <a:pt x="126" y="0"/>
                  </a:cubicBezTo>
                  <a:cubicBezTo>
                    <a:pt x="57" y="0"/>
                    <a:pt x="3" y="55"/>
                    <a:pt x="0" y="124"/>
                  </a:cubicBezTo>
                  <a:lnTo>
                    <a:pt x="0" y="130"/>
                  </a:lnTo>
                  <a:cubicBezTo>
                    <a:pt x="3" y="197"/>
                    <a:pt x="57" y="250"/>
                    <a:pt x="125" y="250"/>
                  </a:cubicBezTo>
                  <a:cubicBezTo>
                    <a:pt x="125" y="250"/>
                    <a:pt x="126" y="250"/>
                    <a:pt x="127" y="250"/>
                  </a:cubicBezTo>
                  <a:lnTo>
                    <a:pt x="130" y="250"/>
                  </a:lnTo>
                  <a:cubicBezTo>
                    <a:pt x="132" y="250"/>
                    <a:pt x="135" y="250"/>
                    <a:pt x="138" y="250"/>
                  </a:cubicBezTo>
                  <a:cubicBezTo>
                    <a:pt x="228" y="250"/>
                    <a:pt x="428" y="297"/>
                    <a:pt x="632" y="366"/>
                  </a:cubicBezTo>
                  <a:cubicBezTo>
                    <a:pt x="843" y="436"/>
                    <a:pt x="1064" y="532"/>
                    <a:pt x="1209" y="618"/>
                  </a:cubicBezTo>
                  <a:cubicBezTo>
                    <a:pt x="1496" y="789"/>
                    <a:pt x="2536" y="1564"/>
                    <a:pt x="2819" y="1863"/>
                  </a:cubicBezTo>
                  <a:cubicBezTo>
                    <a:pt x="2959" y="2009"/>
                    <a:pt x="3207" y="2369"/>
                    <a:pt x="3450" y="2727"/>
                  </a:cubicBezTo>
                  <a:cubicBezTo>
                    <a:pt x="3694" y="3087"/>
                    <a:pt x="3929" y="3446"/>
                    <a:pt x="4082" y="3629"/>
                  </a:cubicBezTo>
                  <a:cubicBezTo>
                    <a:pt x="4106" y="3659"/>
                    <a:pt x="4142" y="3674"/>
                    <a:pt x="4177" y="3674"/>
                  </a:cubicBezTo>
                  <a:cubicBezTo>
                    <a:pt x="4204" y="3674"/>
                    <a:pt x="4232" y="3666"/>
                    <a:pt x="4254" y="3647"/>
                  </a:cubicBezTo>
                  <a:cubicBezTo>
                    <a:pt x="4254" y="3647"/>
                    <a:pt x="4255" y="3647"/>
                    <a:pt x="4255" y="3646"/>
                  </a:cubicBezTo>
                  <a:cubicBezTo>
                    <a:pt x="4309" y="3604"/>
                    <a:pt x="4317" y="3526"/>
                    <a:pt x="4275" y="3471"/>
                  </a:cubicBezTo>
                  <a:cubicBezTo>
                    <a:pt x="4275" y="3471"/>
                    <a:pt x="4275" y="3470"/>
                    <a:pt x="4274" y="3470"/>
                  </a:cubicBezTo>
                  <a:cubicBezTo>
                    <a:pt x="4145" y="3313"/>
                    <a:pt x="3901" y="2948"/>
                    <a:pt x="3659" y="2586"/>
                  </a:cubicBezTo>
                  <a:cubicBezTo>
                    <a:pt x="3414" y="2227"/>
                    <a:pt x="3169" y="1870"/>
                    <a:pt x="2997" y="1689"/>
                  </a:cubicBezTo>
                  <a:cubicBezTo>
                    <a:pt x="2658" y="1331"/>
                    <a:pt x="1671" y="604"/>
                    <a:pt x="1332" y="405"/>
                  </a:cubicBezTo>
                  <a:cubicBezTo>
                    <a:pt x="1164" y="304"/>
                    <a:pt x="936" y="208"/>
                    <a:pt x="711" y="132"/>
                  </a:cubicBezTo>
                  <a:cubicBezTo>
                    <a:pt x="494" y="58"/>
                    <a:pt x="287" y="0"/>
                    <a:pt x="131" y="0"/>
                  </a:cubicBezTo>
                  <a:close/>
                </a:path>
              </a:pathLst>
            </a:custGeom>
            <a:solidFill>
              <a:srgbClr val="2745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3344" name="Google Shape;3671;p47">
              <a:extLst>
                <a:ext uri="{FF2B5EF4-FFF2-40B4-BE49-F238E27FC236}">
                  <a16:creationId xmlns:a16="http://schemas.microsoft.com/office/drawing/2014/main" id="{71E3E612-1A5B-ED2C-CDEF-7D9B2F0C4C0C}"/>
                </a:ext>
              </a:extLst>
            </p:cNvPr>
            <p:cNvSpPr/>
            <p:nvPr/>
          </p:nvSpPr>
          <p:spPr>
            <a:xfrm>
              <a:off x="7273365" y="4492744"/>
              <a:ext cx="483079" cy="245768"/>
            </a:xfrm>
            <a:custGeom>
              <a:avLst/>
              <a:gdLst/>
              <a:ahLst/>
              <a:cxnLst/>
              <a:rect l="l" t="t" r="r" b="b"/>
              <a:pathLst>
                <a:path w="11711" h="5958" extrusionOk="0">
                  <a:moveTo>
                    <a:pt x="10269" y="0"/>
                  </a:moveTo>
                  <a:lnTo>
                    <a:pt x="286" y="473"/>
                  </a:lnTo>
                  <a:cubicBezTo>
                    <a:pt x="73" y="830"/>
                    <a:pt x="1" y="1264"/>
                    <a:pt x="95" y="1687"/>
                  </a:cubicBezTo>
                  <a:lnTo>
                    <a:pt x="95" y="1689"/>
                  </a:lnTo>
                  <a:lnTo>
                    <a:pt x="95" y="1690"/>
                  </a:lnTo>
                  <a:lnTo>
                    <a:pt x="94" y="1693"/>
                  </a:lnTo>
                  <a:lnTo>
                    <a:pt x="612" y="3994"/>
                  </a:lnTo>
                  <a:cubicBezTo>
                    <a:pt x="746" y="4578"/>
                    <a:pt x="1232" y="5011"/>
                    <a:pt x="1831" y="5083"/>
                  </a:cubicBezTo>
                  <a:lnTo>
                    <a:pt x="5606" y="5542"/>
                  </a:lnTo>
                  <a:lnTo>
                    <a:pt x="8924" y="5947"/>
                  </a:lnTo>
                  <a:cubicBezTo>
                    <a:pt x="8982" y="5954"/>
                    <a:pt x="9040" y="5957"/>
                    <a:pt x="9097" y="5957"/>
                  </a:cubicBezTo>
                  <a:cubicBezTo>
                    <a:pt x="9632" y="5957"/>
                    <a:pt x="10126" y="5659"/>
                    <a:pt x="10370" y="5175"/>
                  </a:cubicBezTo>
                  <a:lnTo>
                    <a:pt x="11426" y="3070"/>
                  </a:lnTo>
                  <a:lnTo>
                    <a:pt x="11426" y="3066"/>
                  </a:lnTo>
                  <a:cubicBezTo>
                    <a:pt x="11711" y="2500"/>
                    <a:pt x="11651" y="1830"/>
                    <a:pt x="11269" y="1323"/>
                  </a:cubicBezTo>
                  <a:lnTo>
                    <a:pt x="10269" y="0"/>
                  </a:lnTo>
                  <a:close/>
                </a:path>
              </a:pathLst>
            </a:custGeom>
            <a:solidFill>
              <a:srgbClr val="F0508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3345" name="Google Shape;3672;p47">
              <a:extLst>
                <a:ext uri="{FF2B5EF4-FFF2-40B4-BE49-F238E27FC236}">
                  <a16:creationId xmlns:a16="http://schemas.microsoft.com/office/drawing/2014/main" id="{B744D1BC-F61D-F514-2D04-C1F9B2D3A0E1}"/>
                </a:ext>
              </a:extLst>
            </p:cNvPr>
            <p:cNvSpPr/>
            <p:nvPr/>
          </p:nvSpPr>
          <p:spPr>
            <a:xfrm>
              <a:off x="6701599" y="3873994"/>
              <a:ext cx="585420" cy="431104"/>
            </a:xfrm>
            <a:custGeom>
              <a:avLst/>
              <a:gdLst/>
              <a:ahLst/>
              <a:cxnLst/>
              <a:rect l="l" t="t" r="r" b="b"/>
              <a:pathLst>
                <a:path w="14192" h="10451" extrusionOk="0">
                  <a:moveTo>
                    <a:pt x="10349" y="0"/>
                  </a:moveTo>
                  <a:cubicBezTo>
                    <a:pt x="10349" y="1"/>
                    <a:pt x="10762" y="1657"/>
                    <a:pt x="10882" y="4377"/>
                  </a:cubicBezTo>
                  <a:cubicBezTo>
                    <a:pt x="10998" y="6947"/>
                    <a:pt x="10643" y="7018"/>
                    <a:pt x="10603" y="7018"/>
                  </a:cubicBezTo>
                  <a:cubicBezTo>
                    <a:pt x="10601" y="7018"/>
                    <a:pt x="10600" y="7018"/>
                    <a:pt x="10600" y="7018"/>
                  </a:cubicBezTo>
                  <a:cubicBezTo>
                    <a:pt x="10600" y="7018"/>
                    <a:pt x="10300" y="7021"/>
                    <a:pt x="9824" y="7021"/>
                  </a:cubicBezTo>
                  <a:cubicBezTo>
                    <a:pt x="8253" y="7021"/>
                    <a:pt x="4762" y="6984"/>
                    <a:pt x="3747" y="6671"/>
                  </a:cubicBezTo>
                  <a:cubicBezTo>
                    <a:pt x="2424" y="6261"/>
                    <a:pt x="1959" y="5586"/>
                    <a:pt x="1260" y="4858"/>
                  </a:cubicBezTo>
                  <a:cubicBezTo>
                    <a:pt x="862" y="4441"/>
                    <a:pt x="526" y="4194"/>
                    <a:pt x="300" y="4194"/>
                  </a:cubicBezTo>
                  <a:cubicBezTo>
                    <a:pt x="198" y="4194"/>
                    <a:pt x="118" y="4245"/>
                    <a:pt x="65" y="4353"/>
                  </a:cubicBezTo>
                  <a:cubicBezTo>
                    <a:pt x="65" y="4360"/>
                    <a:pt x="64" y="4365"/>
                    <a:pt x="64" y="4371"/>
                  </a:cubicBezTo>
                  <a:cubicBezTo>
                    <a:pt x="54" y="4443"/>
                    <a:pt x="45" y="4518"/>
                    <a:pt x="40" y="4590"/>
                  </a:cubicBezTo>
                  <a:cubicBezTo>
                    <a:pt x="38" y="4607"/>
                    <a:pt x="38" y="4622"/>
                    <a:pt x="37" y="4640"/>
                  </a:cubicBezTo>
                  <a:cubicBezTo>
                    <a:pt x="33" y="4676"/>
                    <a:pt x="30" y="4711"/>
                    <a:pt x="28" y="4746"/>
                  </a:cubicBezTo>
                  <a:cubicBezTo>
                    <a:pt x="24" y="4801"/>
                    <a:pt x="19" y="4855"/>
                    <a:pt x="16" y="4910"/>
                  </a:cubicBezTo>
                  <a:cubicBezTo>
                    <a:pt x="16" y="4923"/>
                    <a:pt x="14" y="4935"/>
                    <a:pt x="14" y="4948"/>
                  </a:cubicBezTo>
                  <a:cubicBezTo>
                    <a:pt x="12" y="4995"/>
                    <a:pt x="10" y="5042"/>
                    <a:pt x="9" y="5089"/>
                  </a:cubicBezTo>
                  <a:lnTo>
                    <a:pt x="9" y="5112"/>
                  </a:lnTo>
                  <a:lnTo>
                    <a:pt x="9" y="5117"/>
                  </a:lnTo>
                  <a:cubicBezTo>
                    <a:pt x="10" y="5134"/>
                    <a:pt x="10" y="5150"/>
                    <a:pt x="7" y="5168"/>
                  </a:cubicBezTo>
                  <a:cubicBezTo>
                    <a:pt x="7" y="5169"/>
                    <a:pt x="7" y="5174"/>
                    <a:pt x="5" y="5175"/>
                  </a:cubicBezTo>
                  <a:cubicBezTo>
                    <a:pt x="0" y="5454"/>
                    <a:pt x="14" y="5706"/>
                    <a:pt x="54" y="5889"/>
                  </a:cubicBezTo>
                  <a:cubicBezTo>
                    <a:pt x="208" y="6568"/>
                    <a:pt x="2332" y="9684"/>
                    <a:pt x="3406" y="9947"/>
                  </a:cubicBezTo>
                  <a:cubicBezTo>
                    <a:pt x="3424" y="9951"/>
                    <a:pt x="3440" y="9954"/>
                    <a:pt x="3458" y="9958"/>
                  </a:cubicBezTo>
                  <a:cubicBezTo>
                    <a:pt x="3656" y="9992"/>
                    <a:pt x="4096" y="10028"/>
                    <a:pt x="4683" y="10066"/>
                  </a:cubicBezTo>
                  <a:lnTo>
                    <a:pt x="4686" y="10066"/>
                  </a:lnTo>
                  <a:cubicBezTo>
                    <a:pt x="4882" y="10079"/>
                    <a:pt x="5093" y="10093"/>
                    <a:pt x="5318" y="10107"/>
                  </a:cubicBezTo>
                  <a:cubicBezTo>
                    <a:pt x="5769" y="10134"/>
                    <a:pt x="6270" y="10162"/>
                    <a:pt x="6796" y="10189"/>
                  </a:cubicBezTo>
                  <a:cubicBezTo>
                    <a:pt x="7847" y="10243"/>
                    <a:pt x="8990" y="10296"/>
                    <a:pt x="9999" y="10339"/>
                  </a:cubicBezTo>
                  <a:cubicBezTo>
                    <a:pt x="10503" y="10360"/>
                    <a:pt x="10974" y="10381"/>
                    <a:pt x="11384" y="10397"/>
                  </a:cubicBezTo>
                  <a:cubicBezTo>
                    <a:pt x="12205" y="10430"/>
                    <a:pt x="12778" y="10450"/>
                    <a:pt x="12880" y="10450"/>
                  </a:cubicBezTo>
                  <a:cubicBezTo>
                    <a:pt x="12921" y="10450"/>
                    <a:pt x="12960" y="10447"/>
                    <a:pt x="12997" y="10446"/>
                  </a:cubicBezTo>
                  <a:cubicBezTo>
                    <a:pt x="13010" y="10446"/>
                    <a:pt x="13021" y="10445"/>
                    <a:pt x="13035" y="10445"/>
                  </a:cubicBezTo>
                  <a:cubicBezTo>
                    <a:pt x="13060" y="10443"/>
                    <a:pt x="13084" y="10440"/>
                    <a:pt x="13108" y="10439"/>
                  </a:cubicBezTo>
                  <a:cubicBezTo>
                    <a:pt x="13111" y="10439"/>
                    <a:pt x="13115" y="10439"/>
                    <a:pt x="13118" y="10438"/>
                  </a:cubicBezTo>
                  <a:lnTo>
                    <a:pt x="13156" y="10432"/>
                  </a:lnTo>
                  <a:cubicBezTo>
                    <a:pt x="13185" y="10429"/>
                    <a:pt x="13213" y="10423"/>
                    <a:pt x="13238" y="10418"/>
                  </a:cubicBezTo>
                  <a:cubicBezTo>
                    <a:pt x="13244" y="10418"/>
                    <a:pt x="13249" y="10416"/>
                    <a:pt x="13252" y="10416"/>
                  </a:cubicBezTo>
                  <a:lnTo>
                    <a:pt x="13273" y="10411"/>
                  </a:lnTo>
                  <a:cubicBezTo>
                    <a:pt x="13295" y="10406"/>
                    <a:pt x="13316" y="10402"/>
                    <a:pt x="13335" y="10397"/>
                  </a:cubicBezTo>
                  <a:cubicBezTo>
                    <a:pt x="13348" y="10392"/>
                    <a:pt x="13361" y="10391"/>
                    <a:pt x="13375" y="10388"/>
                  </a:cubicBezTo>
                  <a:cubicBezTo>
                    <a:pt x="13383" y="10385"/>
                    <a:pt x="13392" y="10382"/>
                    <a:pt x="13403" y="10378"/>
                  </a:cubicBezTo>
                  <a:cubicBezTo>
                    <a:pt x="13413" y="10375"/>
                    <a:pt x="13424" y="10371"/>
                    <a:pt x="13434" y="10370"/>
                  </a:cubicBezTo>
                  <a:cubicBezTo>
                    <a:pt x="13836" y="9811"/>
                    <a:pt x="14080" y="8345"/>
                    <a:pt x="14137" y="6730"/>
                  </a:cubicBezTo>
                  <a:cubicBezTo>
                    <a:pt x="14192" y="5514"/>
                    <a:pt x="13893" y="5161"/>
                    <a:pt x="13636" y="5161"/>
                  </a:cubicBezTo>
                  <a:cubicBezTo>
                    <a:pt x="13512" y="5161"/>
                    <a:pt x="13398" y="5244"/>
                    <a:pt x="13340" y="5351"/>
                  </a:cubicBezTo>
                  <a:cubicBezTo>
                    <a:pt x="13159" y="5680"/>
                    <a:pt x="13096" y="7122"/>
                    <a:pt x="12818" y="7552"/>
                  </a:cubicBezTo>
                  <a:cubicBezTo>
                    <a:pt x="12657" y="7800"/>
                    <a:pt x="12377" y="7880"/>
                    <a:pt x="12080" y="7880"/>
                  </a:cubicBezTo>
                  <a:cubicBezTo>
                    <a:pt x="11860" y="7880"/>
                    <a:pt x="11632" y="7836"/>
                    <a:pt x="11435" y="7784"/>
                  </a:cubicBezTo>
                  <a:cubicBezTo>
                    <a:pt x="10971" y="7658"/>
                    <a:pt x="11240" y="6531"/>
                    <a:pt x="11072" y="4070"/>
                  </a:cubicBezTo>
                  <a:cubicBezTo>
                    <a:pt x="10902" y="1608"/>
                    <a:pt x="10349" y="1"/>
                    <a:pt x="10349" y="0"/>
                  </a:cubicBezTo>
                  <a:close/>
                </a:path>
              </a:pathLst>
            </a:custGeom>
            <a:solidFill>
              <a:srgbClr val="274590">
                <a:alpha val="1488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3346" name="Google Shape;3673;p47">
              <a:extLst>
                <a:ext uri="{FF2B5EF4-FFF2-40B4-BE49-F238E27FC236}">
                  <a16:creationId xmlns:a16="http://schemas.microsoft.com/office/drawing/2014/main" id="{9806F7A6-A981-DEB4-E359-DA0647ACC453}"/>
                </a:ext>
              </a:extLst>
            </p:cNvPr>
            <p:cNvSpPr/>
            <p:nvPr/>
          </p:nvSpPr>
          <p:spPr>
            <a:xfrm>
              <a:off x="7315935" y="4237901"/>
              <a:ext cx="216521" cy="347985"/>
            </a:xfrm>
            <a:custGeom>
              <a:avLst/>
              <a:gdLst/>
              <a:ahLst/>
              <a:cxnLst/>
              <a:rect l="l" t="t" r="r" b="b"/>
              <a:pathLst>
                <a:path w="5249" h="8436" extrusionOk="0">
                  <a:moveTo>
                    <a:pt x="5103" y="0"/>
                  </a:moveTo>
                  <a:lnTo>
                    <a:pt x="5103" y="0"/>
                  </a:lnTo>
                  <a:cubicBezTo>
                    <a:pt x="5049" y="1573"/>
                    <a:pt x="4685" y="2823"/>
                    <a:pt x="4128" y="3330"/>
                  </a:cubicBezTo>
                  <a:cubicBezTo>
                    <a:pt x="3571" y="3836"/>
                    <a:pt x="1301" y="5622"/>
                    <a:pt x="650" y="6095"/>
                  </a:cubicBezTo>
                  <a:cubicBezTo>
                    <a:pt x="0" y="6566"/>
                    <a:pt x="341" y="8435"/>
                    <a:pt x="341" y="8435"/>
                  </a:cubicBezTo>
                  <a:cubicBezTo>
                    <a:pt x="341" y="8435"/>
                    <a:pt x="566" y="6891"/>
                    <a:pt x="1129" y="6401"/>
                  </a:cubicBezTo>
                  <a:cubicBezTo>
                    <a:pt x="1692" y="5913"/>
                    <a:pt x="4388" y="4029"/>
                    <a:pt x="4818" y="3105"/>
                  </a:cubicBezTo>
                  <a:cubicBezTo>
                    <a:pt x="5248" y="2181"/>
                    <a:pt x="5103" y="1"/>
                    <a:pt x="5103" y="0"/>
                  </a:cubicBezTo>
                  <a:close/>
                </a:path>
              </a:pathLst>
            </a:custGeom>
            <a:solidFill>
              <a:srgbClr val="FFFFFF">
                <a:alpha val="3155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3347" name="Google Shape;3674;p47">
              <a:extLst>
                <a:ext uri="{FF2B5EF4-FFF2-40B4-BE49-F238E27FC236}">
                  <a16:creationId xmlns:a16="http://schemas.microsoft.com/office/drawing/2014/main" id="{F0BF0269-6E04-C04A-48E6-BF7F820E58DD}"/>
                </a:ext>
              </a:extLst>
            </p:cNvPr>
            <p:cNvSpPr/>
            <p:nvPr/>
          </p:nvSpPr>
          <p:spPr>
            <a:xfrm>
              <a:off x="7305251" y="4492538"/>
              <a:ext cx="451316" cy="245850"/>
            </a:xfrm>
            <a:custGeom>
              <a:avLst/>
              <a:gdLst/>
              <a:ahLst/>
              <a:cxnLst/>
              <a:rect l="l" t="t" r="r" b="b"/>
              <a:pathLst>
                <a:path w="10941" h="5960" extrusionOk="0">
                  <a:moveTo>
                    <a:pt x="9501" y="1"/>
                  </a:moveTo>
                  <a:lnTo>
                    <a:pt x="6553" y="142"/>
                  </a:lnTo>
                  <a:cubicBezTo>
                    <a:pt x="6599" y="372"/>
                    <a:pt x="7102" y="2871"/>
                    <a:pt x="7118" y="3572"/>
                  </a:cubicBezTo>
                  <a:cubicBezTo>
                    <a:pt x="7137" y="4263"/>
                    <a:pt x="5374" y="5117"/>
                    <a:pt x="3669" y="5117"/>
                  </a:cubicBezTo>
                  <a:cubicBezTo>
                    <a:pt x="3557" y="5117"/>
                    <a:pt x="3446" y="5113"/>
                    <a:pt x="3335" y="5105"/>
                  </a:cubicBezTo>
                  <a:cubicBezTo>
                    <a:pt x="2186" y="5025"/>
                    <a:pt x="833" y="4657"/>
                    <a:pt x="1" y="4400"/>
                  </a:cubicBezTo>
                  <a:lnTo>
                    <a:pt x="1" y="4400"/>
                  </a:lnTo>
                  <a:cubicBezTo>
                    <a:pt x="224" y="4774"/>
                    <a:pt x="610" y="5032"/>
                    <a:pt x="1059" y="5087"/>
                  </a:cubicBezTo>
                  <a:lnTo>
                    <a:pt x="4836" y="5545"/>
                  </a:lnTo>
                  <a:lnTo>
                    <a:pt x="8153" y="5949"/>
                  </a:lnTo>
                  <a:cubicBezTo>
                    <a:pt x="8211" y="5956"/>
                    <a:pt x="8270" y="5960"/>
                    <a:pt x="8328" y="5960"/>
                  </a:cubicBezTo>
                  <a:cubicBezTo>
                    <a:pt x="8862" y="5960"/>
                    <a:pt x="9356" y="5661"/>
                    <a:pt x="9599" y="5179"/>
                  </a:cubicBezTo>
                  <a:lnTo>
                    <a:pt x="10655" y="3074"/>
                  </a:lnTo>
                  <a:cubicBezTo>
                    <a:pt x="10655" y="3071"/>
                    <a:pt x="10655" y="3071"/>
                    <a:pt x="10657" y="3069"/>
                  </a:cubicBezTo>
                  <a:cubicBezTo>
                    <a:pt x="10940" y="2504"/>
                    <a:pt x="10883" y="1834"/>
                    <a:pt x="10500" y="1327"/>
                  </a:cubicBezTo>
                  <a:lnTo>
                    <a:pt x="9501" y="1"/>
                  </a:lnTo>
                  <a:close/>
                </a:path>
              </a:pathLst>
            </a:custGeom>
            <a:solidFill>
              <a:srgbClr val="000000">
                <a:alpha val="1488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3348" name="Google Shape;3675;p47">
              <a:extLst>
                <a:ext uri="{FF2B5EF4-FFF2-40B4-BE49-F238E27FC236}">
                  <a16:creationId xmlns:a16="http://schemas.microsoft.com/office/drawing/2014/main" id="{EF2D9477-57F3-53EC-03C0-E63DF084C61D}"/>
                </a:ext>
              </a:extLst>
            </p:cNvPr>
            <p:cNvSpPr/>
            <p:nvPr/>
          </p:nvSpPr>
          <p:spPr>
            <a:xfrm>
              <a:off x="7335405" y="4531230"/>
              <a:ext cx="77468" cy="150274"/>
            </a:xfrm>
            <a:custGeom>
              <a:avLst/>
              <a:gdLst/>
              <a:ahLst/>
              <a:cxnLst/>
              <a:rect l="l" t="t" r="r" b="b"/>
              <a:pathLst>
                <a:path w="1878" h="3643" extrusionOk="0">
                  <a:moveTo>
                    <a:pt x="635" y="1"/>
                  </a:moveTo>
                  <a:cubicBezTo>
                    <a:pt x="571" y="1"/>
                    <a:pt x="507" y="13"/>
                    <a:pt x="451" y="46"/>
                  </a:cubicBezTo>
                  <a:cubicBezTo>
                    <a:pt x="239" y="170"/>
                    <a:pt x="64" y="680"/>
                    <a:pt x="91" y="1402"/>
                  </a:cubicBezTo>
                  <a:cubicBezTo>
                    <a:pt x="116" y="2123"/>
                    <a:pt x="1" y="3133"/>
                    <a:pt x="476" y="3396"/>
                  </a:cubicBezTo>
                  <a:cubicBezTo>
                    <a:pt x="899" y="3629"/>
                    <a:pt x="1673" y="3643"/>
                    <a:pt x="1843" y="3643"/>
                  </a:cubicBezTo>
                  <a:cubicBezTo>
                    <a:pt x="1865" y="3643"/>
                    <a:pt x="1877" y="3642"/>
                    <a:pt x="1877" y="3642"/>
                  </a:cubicBezTo>
                  <a:cubicBezTo>
                    <a:pt x="1877" y="3642"/>
                    <a:pt x="1039" y="2072"/>
                    <a:pt x="981" y="91"/>
                  </a:cubicBezTo>
                  <a:cubicBezTo>
                    <a:pt x="981" y="91"/>
                    <a:pt x="809" y="1"/>
                    <a:pt x="635" y="1"/>
                  </a:cubicBezTo>
                  <a:close/>
                </a:path>
              </a:pathLst>
            </a:custGeom>
            <a:solidFill>
              <a:srgbClr val="FFFFFF">
                <a:alpha val="1488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3349" name="Google Shape;3676;p47">
              <a:extLst>
                <a:ext uri="{FF2B5EF4-FFF2-40B4-BE49-F238E27FC236}">
                  <a16:creationId xmlns:a16="http://schemas.microsoft.com/office/drawing/2014/main" id="{9BA73844-2051-15A1-25D8-A0D5602792DB}"/>
                </a:ext>
              </a:extLst>
            </p:cNvPr>
            <p:cNvSpPr/>
            <p:nvPr/>
          </p:nvSpPr>
          <p:spPr>
            <a:xfrm>
              <a:off x="7568880" y="4671686"/>
              <a:ext cx="32835" cy="32753"/>
            </a:xfrm>
            <a:custGeom>
              <a:avLst/>
              <a:gdLst/>
              <a:ahLst/>
              <a:cxnLst/>
              <a:rect l="l" t="t" r="r" b="b"/>
              <a:pathLst>
                <a:path w="796" h="794" extrusionOk="0">
                  <a:moveTo>
                    <a:pt x="399" y="0"/>
                  </a:moveTo>
                  <a:cubicBezTo>
                    <a:pt x="180" y="0"/>
                    <a:pt x="1" y="178"/>
                    <a:pt x="1" y="397"/>
                  </a:cubicBezTo>
                  <a:cubicBezTo>
                    <a:pt x="1" y="616"/>
                    <a:pt x="180" y="793"/>
                    <a:pt x="399" y="793"/>
                  </a:cubicBezTo>
                  <a:cubicBezTo>
                    <a:pt x="617" y="793"/>
                    <a:pt x="795" y="616"/>
                    <a:pt x="795" y="397"/>
                  </a:cubicBezTo>
                  <a:cubicBezTo>
                    <a:pt x="795" y="178"/>
                    <a:pt x="617" y="0"/>
                    <a:pt x="399" y="0"/>
                  </a:cubicBezTo>
                  <a:close/>
                </a:path>
              </a:pathLst>
            </a:custGeom>
            <a:solidFill>
              <a:srgbClr val="FFFFFF">
                <a:alpha val="1488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3350" name="Google Shape;3677;p47">
              <a:extLst>
                <a:ext uri="{FF2B5EF4-FFF2-40B4-BE49-F238E27FC236}">
                  <a16:creationId xmlns:a16="http://schemas.microsoft.com/office/drawing/2014/main" id="{9EF87D1F-66D5-9725-B67E-F802E3886CBB}"/>
                </a:ext>
              </a:extLst>
            </p:cNvPr>
            <p:cNvSpPr/>
            <p:nvPr/>
          </p:nvSpPr>
          <p:spPr>
            <a:xfrm>
              <a:off x="7545491" y="4669459"/>
              <a:ext cx="20419" cy="20419"/>
            </a:xfrm>
            <a:custGeom>
              <a:avLst/>
              <a:gdLst/>
              <a:ahLst/>
              <a:cxnLst/>
              <a:rect l="l" t="t" r="r" b="b"/>
              <a:pathLst>
                <a:path w="495" h="495" extrusionOk="0">
                  <a:moveTo>
                    <a:pt x="248" y="1"/>
                  </a:moveTo>
                  <a:cubicBezTo>
                    <a:pt x="112" y="1"/>
                    <a:pt x="1" y="112"/>
                    <a:pt x="1" y="248"/>
                  </a:cubicBezTo>
                  <a:cubicBezTo>
                    <a:pt x="1" y="383"/>
                    <a:pt x="112" y="495"/>
                    <a:pt x="248" y="495"/>
                  </a:cubicBezTo>
                  <a:cubicBezTo>
                    <a:pt x="383" y="495"/>
                    <a:pt x="495" y="383"/>
                    <a:pt x="495" y="248"/>
                  </a:cubicBezTo>
                  <a:cubicBezTo>
                    <a:pt x="495" y="112"/>
                    <a:pt x="383" y="1"/>
                    <a:pt x="248" y="1"/>
                  </a:cubicBezTo>
                  <a:close/>
                </a:path>
              </a:pathLst>
            </a:custGeom>
            <a:solidFill>
              <a:srgbClr val="FFFFFF">
                <a:alpha val="1488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3351" name="Google Shape;3678;p47">
              <a:extLst>
                <a:ext uri="{FF2B5EF4-FFF2-40B4-BE49-F238E27FC236}">
                  <a16:creationId xmlns:a16="http://schemas.microsoft.com/office/drawing/2014/main" id="{8EA88B8B-3334-9D9E-523F-245DE9CBC7BA}"/>
                </a:ext>
              </a:extLst>
            </p:cNvPr>
            <p:cNvSpPr/>
            <p:nvPr/>
          </p:nvSpPr>
          <p:spPr>
            <a:xfrm>
              <a:off x="7563270" y="4656836"/>
              <a:ext cx="14974" cy="15015"/>
            </a:xfrm>
            <a:custGeom>
              <a:avLst/>
              <a:gdLst/>
              <a:ahLst/>
              <a:cxnLst/>
              <a:rect l="l" t="t" r="r" b="b"/>
              <a:pathLst>
                <a:path w="363" h="364" extrusionOk="0">
                  <a:moveTo>
                    <a:pt x="182" y="1"/>
                  </a:moveTo>
                  <a:cubicBezTo>
                    <a:pt x="80" y="1"/>
                    <a:pt x="0" y="82"/>
                    <a:pt x="0" y="181"/>
                  </a:cubicBezTo>
                  <a:cubicBezTo>
                    <a:pt x="0" y="283"/>
                    <a:pt x="80" y="363"/>
                    <a:pt x="182" y="363"/>
                  </a:cubicBezTo>
                  <a:cubicBezTo>
                    <a:pt x="282" y="363"/>
                    <a:pt x="363" y="283"/>
                    <a:pt x="363" y="181"/>
                  </a:cubicBezTo>
                  <a:cubicBezTo>
                    <a:pt x="363" y="81"/>
                    <a:pt x="282" y="1"/>
                    <a:pt x="182" y="1"/>
                  </a:cubicBezTo>
                  <a:close/>
                </a:path>
              </a:pathLst>
            </a:custGeom>
            <a:solidFill>
              <a:srgbClr val="FFFFFF">
                <a:alpha val="1488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3352" name="Google Shape;3679;p47">
              <a:extLst>
                <a:ext uri="{FF2B5EF4-FFF2-40B4-BE49-F238E27FC236}">
                  <a16:creationId xmlns:a16="http://schemas.microsoft.com/office/drawing/2014/main" id="{9098FF93-0AB2-809A-1E04-02C2FB98A9C2}"/>
                </a:ext>
              </a:extLst>
            </p:cNvPr>
            <p:cNvSpPr/>
            <p:nvPr/>
          </p:nvSpPr>
          <p:spPr>
            <a:xfrm>
              <a:off x="7563889" y="4504541"/>
              <a:ext cx="35145" cy="35145"/>
            </a:xfrm>
            <a:custGeom>
              <a:avLst/>
              <a:gdLst/>
              <a:ahLst/>
              <a:cxnLst/>
              <a:rect l="l" t="t" r="r" b="b"/>
              <a:pathLst>
                <a:path w="852" h="852" extrusionOk="0">
                  <a:moveTo>
                    <a:pt x="425" y="1"/>
                  </a:moveTo>
                  <a:cubicBezTo>
                    <a:pt x="191" y="1"/>
                    <a:pt x="1" y="191"/>
                    <a:pt x="1" y="427"/>
                  </a:cubicBezTo>
                  <a:cubicBezTo>
                    <a:pt x="1" y="661"/>
                    <a:pt x="191" y="851"/>
                    <a:pt x="425" y="851"/>
                  </a:cubicBezTo>
                  <a:cubicBezTo>
                    <a:pt x="661" y="851"/>
                    <a:pt x="851" y="661"/>
                    <a:pt x="851" y="427"/>
                  </a:cubicBezTo>
                  <a:cubicBezTo>
                    <a:pt x="851" y="191"/>
                    <a:pt x="661" y="1"/>
                    <a:pt x="425" y="1"/>
                  </a:cubicBezTo>
                  <a:close/>
                </a:path>
              </a:pathLst>
            </a:custGeom>
            <a:solidFill>
              <a:srgbClr val="FFFFFF">
                <a:alpha val="1488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3353" name="Google Shape;3680;p47">
              <a:extLst>
                <a:ext uri="{FF2B5EF4-FFF2-40B4-BE49-F238E27FC236}">
                  <a16:creationId xmlns:a16="http://schemas.microsoft.com/office/drawing/2014/main" id="{78F86E32-4662-3E04-27DF-F1611E233FC5}"/>
                </a:ext>
              </a:extLst>
            </p:cNvPr>
            <p:cNvSpPr/>
            <p:nvPr/>
          </p:nvSpPr>
          <p:spPr>
            <a:xfrm>
              <a:off x="7597219" y="4523351"/>
              <a:ext cx="25493" cy="25451"/>
            </a:xfrm>
            <a:custGeom>
              <a:avLst/>
              <a:gdLst/>
              <a:ahLst/>
              <a:cxnLst/>
              <a:rect l="l" t="t" r="r" b="b"/>
              <a:pathLst>
                <a:path w="618" h="617" extrusionOk="0">
                  <a:moveTo>
                    <a:pt x="309" y="0"/>
                  </a:moveTo>
                  <a:cubicBezTo>
                    <a:pt x="138" y="0"/>
                    <a:pt x="1" y="140"/>
                    <a:pt x="1" y="309"/>
                  </a:cubicBezTo>
                  <a:cubicBezTo>
                    <a:pt x="1" y="480"/>
                    <a:pt x="138" y="617"/>
                    <a:pt x="309" y="617"/>
                  </a:cubicBezTo>
                  <a:cubicBezTo>
                    <a:pt x="481" y="617"/>
                    <a:pt x="618" y="480"/>
                    <a:pt x="618" y="309"/>
                  </a:cubicBezTo>
                  <a:cubicBezTo>
                    <a:pt x="618" y="137"/>
                    <a:pt x="478" y="0"/>
                    <a:pt x="309" y="0"/>
                  </a:cubicBezTo>
                  <a:close/>
                </a:path>
              </a:pathLst>
            </a:custGeom>
            <a:solidFill>
              <a:srgbClr val="FFFFFF">
                <a:alpha val="1488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3354" name="Google Shape;3681;p47">
              <a:extLst>
                <a:ext uri="{FF2B5EF4-FFF2-40B4-BE49-F238E27FC236}">
                  <a16:creationId xmlns:a16="http://schemas.microsoft.com/office/drawing/2014/main" id="{8DDDFD2D-677C-B656-EF7B-AB0E086A5779}"/>
                </a:ext>
              </a:extLst>
            </p:cNvPr>
            <p:cNvSpPr/>
            <p:nvPr/>
          </p:nvSpPr>
          <p:spPr>
            <a:xfrm>
              <a:off x="7578038" y="4542244"/>
              <a:ext cx="20419" cy="20419"/>
            </a:xfrm>
            <a:custGeom>
              <a:avLst/>
              <a:gdLst/>
              <a:ahLst/>
              <a:cxnLst/>
              <a:rect l="l" t="t" r="r" b="b"/>
              <a:pathLst>
                <a:path w="495" h="495" extrusionOk="0">
                  <a:moveTo>
                    <a:pt x="247" y="1"/>
                  </a:moveTo>
                  <a:cubicBezTo>
                    <a:pt x="110" y="1"/>
                    <a:pt x="0" y="111"/>
                    <a:pt x="0" y="248"/>
                  </a:cubicBezTo>
                  <a:cubicBezTo>
                    <a:pt x="0" y="383"/>
                    <a:pt x="110" y="495"/>
                    <a:pt x="247" y="495"/>
                  </a:cubicBezTo>
                  <a:cubicBezTo>
                    <a:pt x="383" y="495"/>
                    <a:pt x="494" y="383"/>
                    <a:pt x="494" y="248"/>
                  </a:cubicBezTo>
                  <a:cubicBezTo>
                    <a:pt x="494" y="111"/>
                    <a:pt x="383" y="1"/>
                    <a:pt x="247" y="1"/>
                  </a:cubicBezTo>
                  <a:close/>
                </a:path>
              </a:pathLst>
            </a:custGeom>
            <a:solidFill>
              <a:srgbClr val="FFFFFF">
                <a:alpha val="1488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3355" name="Google Shape;3682;p47">
              <a:extLst>
                <a:ext uri="{FF2B5EF4-FFF2-40B4-BE49-F238E27FC236}">
                  <a16:creationId xmlns:a16="http://schemas.microsoft.com/office/drawing/2014/main" id="{65F03348-52C7-EEA7-32E4-1ADFA8766C41}"/>
                </a:ext>
              </a:extLst>
            </p:cNvPr>
            <p:cNvSpPr/>
            <p:nvPr/>
          </p:nvSpPr>
          <p:spPr>
            <a:xfrm>
              <a:off x="7288504" y="3316913"/>
              <a:ext cx="175024" cy="553204"/>
            </a:xfrm>
            <a:custGeom>
              <a:avLst/>
              <a:gdLst/>
              <a:ahLst/>
              <a:cxnLst/>
              <a:rect l="l" t="t" r="r" b="b"/>
              <a:pathLst>
                <a:path w="4243" h="13411" extrusionOk="0">
                  <a:moveTo>
                    <a:pt x="4243" y="1"/>
                  </a:moveTo>
                  <a:cubicBezTo>
                    <a:pt x="4242" y="2"/>
                    <a:pt x="695" y="6561"/>
                    <a:pt x="346" y="8395"/>
                  </a:cubicBezTo>
                  <a:cubicBezTo>
                    <a:pt x="1" y="10228"/>
                    <a:pt x="642" y="13411"/>
                    <a:pt x="642" y="13411"/>
                  </a:cubicBezTo>
                  <a:cubicBezTo>
                    <a:pt x="642" y="13411"/>
                    <a:pt x="611" y="10108"/>
                    <a:pt x="963" y="8282"/>
                  </a:cubicBezTo>
                  <a:cubicBezTo>
                    <a:pt x="1315" y="6457"/>
                    <a:pt x="4242" y="2"/>
                    <a:pt x="4243" y="1"/>
                  </a:cubicBezTo>
                  <a:close/>
                </a:path>
              </a:pathLst>
            </a:custGeom>
            <a:solidFill>
              <a:srgbClr val="274590">
                <a:alpha val="1488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3356" name="Google Shape;3683;p47">
              <a:extLst>
                <a:ext uri="{FF2B5EF4-FFF2-40B4-BE49-F238E27FC236}">
                  <a16:creationId xmlns:a16="http://schemas.microsoft.com/office/drawing/2014/main" id="{93C90331-644F-CEE0-FDB0-7E887993C7BE}"/>
                </a:ext>
              </a:extLst>
            </p:cNvPr>
            <p:cNvSpPr/>
            <p:nvPr/>
          </p:nvSpPr>
          <p:spPr>
            <a:xfrm>
              <a:off x="7931303" y="3875314"/>
              <a:ext cx="191276" cy="134722"/>
            </a:xfrm>
            <a:custGeom>
              <a:avLst/>
              <a:gdLst/>
              <a:ahLst/>
              <a:cxnLst/>
              <a:rect l="l" t="t" r="r" b="b"/>
              <a:pathLst>
                <a:path w="4637" h="3266" extrusionOk="0">
                  <a:moveTo>
                    <a:pt x="3850" y="0"/>
                  </a:moveTo>
                  <a:cubicBezTo>
                    <a:pt x="3824" y="0"/>
                    <a:pt x="3798" y="7"/>
                    <a:pt x="3770" y="22"/>
                  </a:cubicBezTo>
                  <a:cubicBezTo>
                    <a:pt x="3557" y="136"/>
                    <a:pt x="1915" y="415"/>
                    <a:pt x="1319" y="779"/>
                  </a:cubicBezTo>
                  <a:cubicBezTo>
                    <a:pt x="723" y="1143"/>
                    <a:pt x="110" y="1595"/>
                    <a:pt x="54" y="2134"/>
                  </a:cubicBezTo>
                  <a:cubicBezTo>
                    <a:pt x="0" y="2674"/>
                    <a:pt x="233" y="3131"/>
                    <a:pt x="696" y="3247"/>
                  </a:cubicBezTo>
                  <a:cubicBezTo>
                    <a:pt x="748" y="3260"/>
                    <a:pt x="802" y="3266"/>
                    <a:pt x="859" y="3266"/>
                  </a:cubicBezTo>
                  <a:cubicBezTo>
                    <a:pt x="1301" y="3266"/>
                    <a:pt x="1887" y="2919"/>
                    <a:pt x="2757" y="2919"/>
                  </a:cubicBezTo>
                  <a:cubicBezTo>
                    <a:pt x="2768" y="2919"/>
                    <a:pt x="2779" y="2920"/>
                    <a:pt x="2789" y="2920"/>
                  </a:cubicBezTo>
                  <a:cubicBezTo>
                    <a:pt x="2816" y="2920"/>
                    <a:pt x="2843" y="2920"/>
                    <a:pt x="2869" y="2920"/>
                  </a:cubicBezTo>
                  <a:cubicBezTo>
                    <a:pt x="3801" y="2920"/>
                    <a:pt x="4032" y="2770"/>
                    <a:pt x="4636" y="2364"/>
                  </a:cubicBezTo>
                  <a:cubicBezTo>
                    <a:pt x="4636" y="2364"/>
                    <a:pt x="4604" y="1205"/>
                    <a:pt x="4367" y="733"/>
                  </a:cubicBezTo>
                  <a:cubicBezTo>
                    <a:pt x="4159" y="321"/>
                    <a:pt x="4024" y="0"/>
                    <a:pt x="3850" y="0"/>
                  </a:cubicBezTo>
                  <a:close/>
                </a:path>
              </a:pathLst>
            </a:custGeom>
            <a:solidFill>
              <a:srgbClr val="D47E9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3357" name="Google Shape;3684;p47">
              <a:extLst>
                <a:ext uri="{FF2B5EF4-FFF2-40B4-BE49-F238E27FC236}">
                  <a16:creationId xmlns:a16="http://schemas.microsoft.com/office/drawing/2014/main" id="{9CB5D776-3A35-9AD4-2A08-2309950E8B8D}"/>
                </a:ext>
              </a:extLst>
            </p:cNvPr>
            <p:cNvSpPr/>
            <p:nvPr/>
          </p:nvSpPr>
          <p:spPr>
            <a:xfrm>
              <a:off x="8357580" y="3292864"/>
              <a:ext cx="713254" cy="1211018"/>
            </a:xfrm>
            <a:custGeom>
              <a:avLst/>
              <a:gdLst/>
              <a:ahLst/>
              <a:cxnLst/>
              <a:rect l="l" t="t" r="r" b="b"/>
              <a:pathLst>
                <a:path w="17291" h="29358" extrusionOk="0">
                  <a:moveTo>
                    <a:pt x="6029" y="1"/>
                  </a:moveTo>
                  <a:cubicBezTo>
                    <a:pt x="4780" y="1"/>
                    <a:pt x="2886" y="3775"/>
                    <a:pt x="2297" y="6639"/>
                  </a:cubicBezTo>
                  <a:cubicBezTo>
                    <a:pt x="1708" y="9516"/>
                    <a:pt x="1327" y="12818"/>
                    <a:pt x="899" y="14389"/>
                  </a:cubicBezTo>
                  <a:cubicBezTo>
                    <a:pt x="473" y="15959"/>
                    <a:pt x="1" y="18118"/>
                    <a:pt x="1" y="18118"/>
                  </a:cubicBezTo>
                  <a:cubicBezTo>
                    <a:pt x="1" y="18118"/>
                    <a:pt x="11324" y="29136"/>
                    <a:pt x="11905" y="29331"/>
                  </a:cubicBezTo>
                  <a:cubicBezTo>
                    <a:pt x="11960" y="29349"/>
                    <a:pt x="12025" y="29358"/>
                    <a:pt x="12099" y="29358"/>
                  </a:cubicBezTo>
                  <a:cubicBezTo>
                    <a:pt x="12801" y="29358"/>
                    <a:pt x="14251" y="28572"/>
                    <a:pt x="14787" y="28273"/>
                  </a:cubicBezTo>
                  <a:cubicBezTo>
                    <a:pt x="15380" y="27941"/>
                    <a:pt x="17290" y="24201"/>
                    <a:pt x="17273" y="23298"/>
                  </a:cubicBezTo>
                  <a:cubicBezTo>
                    <a:pt x="17256" y="22395"/>
                    <a:pt x="15697" y="16364"/>
                    <a:pt x="11550" y="8872"/>
                  </a:cubicBezTo>
                  <a:cubicBezTo>
                    <a:pt x="7666" y="1856"/>
                    <a:pt x="6047" y="1"/>
                    <a:pt x="6047" y="1"/>
                  </a:cubicBezTo>
                  <a:cubicBezTo>
                    <a:pt x="6041" y="1"/>
                    <a:pt x="6035" y="1"/>
                    <a:pt x="6029"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3358" name="Google Shape;3685;p47">
              <a:extLst>
                <a:ext uri="{FF2B5EF4-FFF2-40B4-BE49-F238E27FC236}">
                  <a16:creationId xmlns:a16="http://schemas.microsoft.com/office/drawing/2014/main" id="{5B70D16C-251D-9143-2B72-7ADBB963CFB7}"/>
                </a:ext>
              </a:extLst>
            </p:cNvPr>
            <p:cNvSpPr/>
            <p:nvPr/>
          </p:nvSpPr>
          <p:spPr>
            <a:xfrm>
              <a:off x="8357580" y="3534341"/>
              <a:ext cx="462124" cy="849296"/>
            </a:xfrm>
            <a:custGeom>
              <a:avLst/>
              <a:gdLst/>
              <a:ahLst/>
              <a:cxnLst/>
              <a:rect l="l" t="t" r="r" b="b"/>
              <a:pathLst>
                <a:path w="11203" h="20589" extrusionOk="0">
                  <a:moveTo>
                    <a:pt x="2493" y="1"/>
                  </a:moveTo>
                  <a:cubicBezTo>
                    <a:pt x="2417" y="267"/>
                    <a:pt x="2351" y="528"/>
                    <a:pt x="2297" y="785"/>
                  </a:cubicBezTo>
                  <a:cubicBezTo>
                    <a:pt x="1708" y="3662"/>
                    <a:pt x="1327" y="6964"/>
                    <a:pt x="899" y="8535"/>
                  </a:cubicBezTo>
                  <a:cubicBezTo>
                    <a:pt x="473" y="10106"/>
                    <a:pt x="1" y="12266"/>
                    <a:pt x="1" y="12266"/>
                  </a:cubicBezTo>
                  <a:cubicBezTo>
                    <a:pt x="1" y="12266"/>
                    <a:pt x="5137" y="17266"/>
                    <a:pt x="8670" y="20589"/>
                  </a:cubicBezTo>
                  <a:lnTo>
                    <a:pt x="11203" y="13701"/>
                  </a:lnTo>
                  <a:cubicBezTo>
                    <a:pt x="11203" y="13701"/>
                    <a:pt x="6338" y="3803"/>
                    <a:pt x="2493" y="1"/>
                  </a:cubicBezTo>
                  <a:close/>
                </a:path>
              </a:pathLst>
            </a:custGeom>
            <a:solidFill>
              <a:srgbClr val="274590">
                <a:alpha val="1488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3359" name="Google Shape;3686;p47">
              <a:extLst>
                <a:ext uri="{FF2B5EF4-FFF2-40B4-BE49-F238E27FC236}">
                  <a16:creationId xmlns:a16="http://schemas.microsoft.com/office/drawing/2014/main" id="{97973727-3A6E-5FC7-8C21-9F5EC63E026A}"/>
                </a:ext>
              </a:extLst>
            </p:cNvPr>
            <p:cNvSpPr/>
            <p:nvPr/>
          </p:nvSpPr>
          <p:spPr>
            <a:xfrm>
              <a:off x="8215680" y="3871808"/>
              <a:ext cx="830486" cy="635869"/>
            </a:xfrm>
            <a:custGeom>
              <a:avLst/>
              <a:gdLst/>
              <a:ahLst/>
              <a:cxnLst/>
              <a:rect l="l" t="t" r="r" b="b"/>
              <a:pathLst>
                <a:path w="20133" h="15415" extrusionOk="0">
                  <a:moveTo>
                    <a:pt x="4556" y="1"/>
                  </a:moveTo>
                  <a:cubicBezTo>
                    <a:pt x="4188" y="1"/>
                    <a:pt x="2045" y="2262"/>
                    <a:pt x="1066" y="4798"/>
                  </a:cubicBezTo>
                  <a:cubicBezTo>
                    <a:pt x="87" y="7333"/>
                    <a:pt x="1" y="8295"/>
                    <a:pt x="97" y="8577"/>
                  </a:cubicBezTo>
                  <a:cubicBezTo>
                    <a:pt x="191" y="8860"/>
                    <a:pt x="11272" y="14259"/>
                    <a:pt x="12569" y="14647"/>
                  </a:cubicBezTo>
                  <a:cubicBezTo>
                    <a:pt x="13848" y="15030"/>
                    <a:pt x="14602" y="15414"/>
                    <a:pt x="15444" y="15414"/>
                  </a:cubicBezTo>
                  <a:cubicBezTo>
                    <a:pt x="15455" y="15414"/>
                    <a:pt x="15466" y="15414"/>
                    <a:pt x="15476" y="15414"/>
                  </a:cubicBezTo>
                  <a:cubicBezTo>
                    <a:pt x="16331" y="15403"/>
                    <a:pt x="18043" y="14857"/>
                    <a:pt x="18377" y="14294"/>
                  </a:cubicBezTo>
                  <a:cubicBezTo>
                    <a:pt x="18713" y="13731"/>
                    <a:pt x="20132" y="11491"/>
                    <a:pt x="19263" y="9080"/>
                  </a:cubicBezTo>
                  <a:cubicBezTo>
                    <a:pt x="18393" y="6670"/>
                    <a:pt x="16646" y="5990"/>
                    <a:pt x="16646" y="5990"/>
                  </a:cubicBezTo>
                  <a:cubicBezTo>
                    <a:pt x="15194" y="5476"/>
                    <a:pt x="4925" y="2"/>
                    <a:pt x="4556" y="1"/>
                  </a:cubicBezTo>
                  <a:cubicBezTo>
                    <a:pt x="4556" y="1"/>
                    <a:pt x="4556" y="1"/>
                    <a:pt x="4556"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3360" name="Google Shape;3687;p47">
              <a:extLst>
                <a:ext uri="{FF2B5EF4-FFF2-40B4-BE49-F238E27FC236}">
                  <a16:creationId xmlns:a16="http://schemas.microsoft.com/office/drawing/2014/main" id="{5C306EDA-B4E3-ACBA-DF1E-3E0B405D558A}"/>
                </a:ext>
              </a:extLst>
            </p:cNvPr>
            <p:cNvSpPr/>
            <p:nvPr/>
          </p:nvSpPr>
          <p:spPr>
            <a:xfrm>
              <a:off x="7812750" y="3672405"/>
              <a:ext cx="911996" cy="699600"/>
            </a:xfrm>
            <a:custGeom>
              <a:avLst/>
              <a:gdLst/>
              <a:ahLst/>
              <a:cxnLst/>
              <a:rect l="l" t="t" r="r" b="b"/>
              <a:pathLst>
                <a:path w="22109" h="16960" extrusionOk="0">
                  <a:moveTo>
                    <a:pt x="2304" y="0"/>
                  </a:moveTo>
                  <a:lnTo>
                    <a:pt x="1152" y="2157"/>
                  </a:lnTo>
                  <a:lnTo>
                    <a:pt x="0" y="4313"/>
                  </a:lnTo>
                  <a:lnTo>
                    <a:pt x="6951" y="8026"/>
                  </a:lnTo>
                  <a:cubicBezTo>
                    <a:pt x="7742" y="8448"/>
                    <a:pt x="8386" y="9096"/>
                    <a:pt x="8808" y="9886"/>
                  </a:cubicBezTo>
                  <a:lnTo>
                    <a:pt x="11679" y="15289"/>
                  </a:lnTo>
                  <a:cubicBezTo>
                    <a:pt x="12083" y="16051"/>
                    <a:pt x="12830" y="16572"/>
                    <a:pt x="13684" y="16686"/>
                  </a:cubicBezTo>
                  <a:lnTo>
                    <a:pt x="15574" y="16941"/>
                  </a:lnTo>
                  <a:cubicBezTo>
                    <a:pt x="15664" y="16953"/>
                    <a:pt x="15753" y="16959"/>
                    <a:pt x="15841" y="16959"/>
                  </a:cubicBezTo>
                  <a:cubicBezTo>
                    <a:pt x="16563" y="16959"/>
                    <a:pt x="17237" y="16563"/>
                    <a:pt x="17584" y="15913"/>
                  </a:cubicBezTo>
                  <a:lnTo>
                    <a:pt x="19652" y="12040"/>
                  </a:lnTo>
                  <a:lnTo>
                    <a:pt x="21720" y="8167"/>
                  </a:lnTo>
                  <a:cubicBezTo>
                    <a:pt x="22108" y="7439"/>
                    <a:pt x="22004" y="6546"/>
                    <a:pt x="21458" y="5928"/>
                  </a:cubicBezTo>
                  <a:lnTo>
                    <a:pt x="20195" y="4498"/>
                  </a:lnTo>
                  <a:cubicBezTo>
                    <a:pt x="19685" y="3920"/>
                    <a:pt x="18955" y="3593"/>
                    <a:pt x="18193" y="3593"/>
                  </a:cubicBezTo>
                  <a:cubicBezTo>
                    <a:pt x="18102" y="3593"/>
                    <a:pt x="18010" y="3598"/>
                    <a:pt x="17918" y="3608"/>
                  </a:cubicBezTo>
                  <a:lnTo>
                    <a:pt x="11832" y="4224"/>
                  </a:lnTo>
                  <a:cubicBezTo>
                    <a:pt x="11680" y="4239"/>
                    <a:pt x="11528" y="4247"/>
                    <a:pt x="11376" y="4247"/>
                  </a:cubicBezTo>
                  <a:cubicBezTo>
                    <a:pt x="10639" y="4247"/>
                    <a:pt x="9909" y="4066"/>
                    <a:pt x="9254" y="3715"/>
                  </a:cubicBezTo>
                  <a:lnTo>
                    <a:pt x="2304"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3361" name="Google Shape;3688;p47">
              <a:extLst>
                <a:ext uri="{FF2B5EF4-FFF2-40B4-BE49-F238E27FC236}">
                  <a16:creationId xmlns:a16="http://schemas.microsoft.com/office/drawing/2014/main" id="{6F3F79B2-BEEB-7F83-FEB7-28481D74B3B0}"/>
                </a:ext>
              </a:extLst>
            </p:cNvPr>
            <p:cNvSpPr/>
            <p:nvPr/>
          </p:nvSpPr>
          <p:spPr>
            <a:xfrm>
              <a:off x="7852763" y="3707756"/>
              <a:ext cx="842861" cy="633188"/>
            </a:xfrm>
            <a:custGeom>
              <a:avLst/>
              <a:gdLst/>
              <a:ahLst/>
              <a:cxnLst/>
              <a:rect l="l" t="t" r="r" b="b"/>
              <a:pathLst>
                <a:path w="20433" h="15350" extrusionOk="0">
                  <a:moveTo>
                    <a:pt x="1794" y="1"/>
                  </a:moveTo>
                  <a:lnTo>
                    <a:pt x="897" y="1681"/>
                  </a:lnTo>
                  <a:lnTo>
                    <a:pt x="1" y="3360"/>
                  </a:lnTo>
                  <a:lnTo>
                    <a:pt x="6973" y="7087"/>
                  </a:lnTo>
                  <a:cubicBezTo>
                    <a:pt x="7683" y="7464"/>
                    <a:pt x="8277" y="8019"/>
                    <a:pt x="8680" y="8676"/>
                  </a:cubicBezTo>
                  <a:lnTo>
                    <a:pt x="11079" y="13852"/>
                  </a:lnTo>
                  <a:cubicBezTo>
                    <a:pt x="11443" y="14534"/>
                    <a:pt x="12113" y="15002"/>
                    <a:pt x="12878" y="15104"/>
                  </a:cubicBezTo>
                  <a:lnTo>
                    <a:pt x="14573" y="15334"/>
                  </a:lnTo>
                  <a:cubicBezTo>
                    <a:pt x="14653" y="15344"/>
                    <a:pt x="14732" y="15350"/>
                    <a:pt x="14811" y="15350"/>
                  </a:cubicBezTo>
                  <a:cubicBezTo>
                    <a:pt x="15458" y="15350"/>
                    <a:pt x="16062" y="14995"/>
                    <a:pt x="16374" y="14412"/>
                  </a:cubicBezTo>
                  <a:lnTo>
                    <a:pt x="18229" y="10940"/>
                  </a:lnTo>
                  <a:lnTo>
                    <a:pt x="20084" y="7468"/>
                  </a:lnTo>
                  <a:cubicBezTo>
                    <a:pt x="20433" y="6815"/>
                    <a:pt x="20338" y="6015"/>
                    <a:pt x="19847" y="5459"/>
                  </a:cubicBezTo>
                  <a:lnTo>
                    <a:pt x="18716" y="4177"/>
                  </a:lnTo>
                  <a:cubicBezTo>
                    <a:pt x="18257" y="3658"/>
                    <a:pt x="17599" y="3366"/>
                    <a:pt x="16915" y="3366"/>
                  </a:cubicBezTo>
                  <a:cubicBezTo>
                    <a:pt x="16834" y="3366"/>
                    <a:pt x="16754" y="3370"/>
                    <a:pt x="16673" y="3378"/>
                  </a:cubicBezTo>
                  <a:lnTo>
                    <a:pt x="11036" y="4262"/>
                  </a:lnTo>
                  <a:cubicBezTo>
                    <a:pt x="10985" y="4263"/>
                    <a:pt x="10934" y="4264"/>
                    <a:pt x="10883" y="4264"/>
                  </a:cubicBezTo>
                  <a:cubicBezTo>
                    <a:pt x="10162" y="4264"/>
                    <a:pt x="9429" y="4080"/>
                    <a:pt x="8768" y="3725"/>
                  </a:cubicBezTo>
                  <a:lnTo>
                    <a:pt x="1794" y="1"/>
                  </a:lnTo>
                  <a:close/>
                </a:path>
              </a:pathLst>
            </a:custGeom>
            <a:solidFill>
              <a:srgbClr val="BFE1F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3362" name="Google Shape;3689;p47">
              <a:extLst>
                <a:ext uri="{FF2B5EF4-FFF2-40B4-BE49-F238E27FC236}">
                  <a16:creationId xmlns:a16="http://schemas.microsoft.com/office/drawing/2014/main" id="{0C085324-31F3-725F-E8F9-830914773718}"/>
                </a:ext>
              </a:extLst>
            </p:cNvPr>
            <p:cNvSpPr/>
            <p:nvPr/>
          </p:nvSpPr>
          <p:spPr>
            <a:xfrm>
              <a:off x="7886175" y="3707756"/>
              <a:ext cx="809449" cy="370961"/>
            </a:xfrm>
            <a:custGeom>
              <a:avLst/>
              <a:gdLst/>
              <a:ahLst/>
              <a:cxnLst/>
              <a:rect l="l" t="t" r="r" b="b"/>
              <a:pathLst>
                <a:path w="19623" h="8993" extrusionOk="0">
                  <a:moveTo>
                    <a:pt x="986" y="1"/>
                  </a:moveTo>
                  <a:lnTo>
                    <a:pt x="88" y="1681"/>
                  </a:lnTo>
                  <a:lnTo>
                    <a:pt x="1" y="1843"/>
                  </a:lnTo>
                  <a:cubicBezTo>
                    <a:pt x="2151" y="2832"/>
                    <a:pt x="9139" y="6020"/>
                    <a:pt x="9935" y="6020"/>
                  </a:cubicBezTo>
                  <a:cubicBezTo>
                    <a:pt x="9940" y="6020"/>
                    <a:pt x="9944" y="6020"/>
                    <a:pt x="9949" y="6019"/>
                  </a:cubicBezTo>
                  <a:cubicBezTo>
                    <a:pt x="10795" y="5976"/>
                    <a:pt x="13166" y="5246"/>
                    <a:pt x="13867" y="5246"/>
                  </a:cubicBezTo>
                  <a:cubicBezTo>
                    <a:pt x="13875" y="5246"/>
                    <a:pt x="13883" y="5246"/>
                    <a:pt x="13890" y="5246"/>
                  </a:cubicBezTo>
                  <a:cubicBezTo>
                    <a:pt x="14561" y="5262"/>
                    <a:pt x="14548" y="5794"/>
                    <a:pt x="14984" y="7240"/>
                  </a:cubicBezTo>
                  <a:cubicBezTo>
                    <a:pt x="14984" y="7240"/>
                    <a:pt x="17083" y="8470"/>
                    <a:pt x="18462" y="8992"/>
                  </a:cubicBezTo>
                  <a:lnTo>
                    <a:pt x="19274" y="7470"/>
                  </a:lnTo>
                  <a:cubicBezTo>
                    <a:pt x="19623" y="6817"/>
                    <a:pt x="19528" y="6017"/>
                    <a:pt x="19037" y="5461"/>
                  </a:cubicBezTo>
                  <a:lnTo>
                    <a:pt x="17906" y="4178"/>
                  </a:lnTo>
                  <a:cubicBezTo>
                    <a:pt x="17447" y="3659"/>
                    <a:pt x="16791" y="3368"/>
                    <a:pt x="16105" y="3368"/>
                  </a:cubicBezTo>
                  <a:cubicBezTo>
                    <a:pt x="16025" y="3368"/>
                    <a:pt x="15944" y="3372"/>
                    <a:pt x="15863" y="3380"/>
                  </a:cubicBezTo>
                  <a:lnTo>
                    <a:pt x="10226" y="4263"/>
                  </a:lnTo>
                  <a:cubicBezTo>
                    <a:pt x="10172" y="4265"/>
                    <a:pt x="10117" y="4266"/>
                    <a:pt x="10062" y="4266"/>
                  </a:cubicBezTo>
                  <a:cubicBezTo>
                    <a:pt x="9344" y="4266"/>
                    <a:pt x="8616" y="4079"/>
                    <a:pt x="7958" y="3727"/>
                  </a:cubicBezTo>
                  <a:lnTo>
                    <a:pt x="986" y="1"/>
                  </a:lnTo>
                  <a:close/>
                </a:path>
              </a:pathLst>
            </a:custGeom>
            <a:solidFill>
              <a:srgbClr val="274590">
                <a:alpha val="1488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3363" name="Google Shape;3690;p47">
              <a:extLst>
                <a:ext uri="{FF2B5EF4-FFF2-40B4-BE49-F238E27FC236}">
                  <a16:creationId xmlns:a16="http://schemas.microsoft.com/office/drawing/2014/main" id="{6275C86D-0467-F601-5CD9-98E86590A33E}"/>
                </a:ext>
              </a:extLst>
            </p:cNvPr>
            <p:cNvSpPr/>
            <p:nvPr/>
          </p:nvSpPr>
          <p:spPr>
            <a:xfrm>
              <a:off x="8108966" y="3983265"/>
              <a:ext cx="580841" cy="357679"/>
            </a:xfrm>
            <a:custGeom>
              <a:avLst/>
              <a:gdLst/>
              <a:ahLst/>
              <a:cxnLst/>
              <a:rect l="l" t="t" r="r" b="b"/>
              <a:pathLst>
                <a:path w="14081" h="8671" extrusionOk="0">
                  <a:moveTo>
                    <a:pt x="0" y="1"/>
                  </a:moveTo>
                  <a:lnTo>
                    <a:pt x="0" y="2"/>
                  </a:lnTo>
                  <a:lnTo>
                    <a:pt x="3" y="2"/>
                  </a:lnTo>
                  <a:lnTo>
                    <a:pt x="0" y="1"/>
                  </a:lnTo>
                  <a:close/>
                  <a:moveTo>
                    <a:pt x="3" y="2"/>
                  </a:moveTo>
                  <a:lnTo>
                    <a:pt x="762" y="408"/>
                  </a:lnTo>
                  <a:cubicBezTo>
                    <a:pt x="1472" y="785"/>
                    <a:pt x="2066" y="1340"/>
                    <a:pt x="2469" y="1997"/>
                  </a:cubicBezTo>
                  <a:lnTo>
                    <a:pt x="4868" y="7173"/>
                  </a:lnTo>
                  <a:cubicBezTo>
                    <a:pt x="5232" y="7855"/>
                    <a:pt x="5902" y="8323"/>
                    <a:pt x="6667" y="8425"/>
                  </a:cubicBezTo>
                  <a:lnTo>
                    <a:pt x="8362" y="8655"/>
                  </a:lnTo>
                  <a:cubicBezTo>
                    <a:pt x="8442" y="8665"/>
                    <a:pt x="8521" y="8671"/>
                    <a:pt x="8600" y="8671"/>
                  </a:cubicBezTo>
                  <a:cubicBezTo>
                    <a:pt x="9248" y="8671"/>
                    <a:pt x="9853" y="8316"/>
                    <a:pt x="10163" y="7733"/>
                  </a:cubicBezTo>
                  <a:lnTo>
                    <a:pt x="12018" y="4263"/>
                  </a:lnTo>
                  <a:lnTo>
                    <a:pt x="13873" y="791"/>
                  </a:lnTo>
                  <a:cubicBezTo>
                    <a:pt x="14006" y="542"/>
                    <a:pt x="14073" y="272"/>
                    <a:pt x="14081" y="2"/>
                  </a:cubicBezTo>
                  <a:close/>
                </a:path>
              </a:pathLst>
            </a:custGeom>
            <a:solidFill>
              <a:srgbClr val="65289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3364" name="Google Shape;3691;p47">
              <a:extLst>
                <a:ext uri="{FF2B5EF4-FFF2-40B4-BE49-F238E27FC236}">
                  <a16:creationId xmlns:a16="http://schemas.microsoft.com/office/drawing/2014/main" id="{6A54B2DC-A854-D2A5-E664-ACCD67609023}"/>
                </a:ext>
              </a:extLst>
            </p:cNvPr>
            <p:cNvSpPr/>
            <p:nvPr/>
          </p:nvSpPr>
          <p:spPr>
            <a:xfrm>
              <a:off x="7782143" y="3648769"/>
              <a:ext cx="172631" cy="232609"/>
            </a:xfrm>
            <a:custGeom>
              <a:avLst/>
              <a:gdLst/>
              <a:ahLst/>
              <a:cxnLst/>
              <a:rect l="l" t="t" r="r" b="b"/>
              <a:pathLst>
                <a:path w="4185" h="5639" extrusionOk="0">
                  <a:moveTo>
                    <a:pt x="2808" y="1"/>
                  </a:moveTo>
                  <a:cubicBezTo>
                    <a:pt x="2641" y="1"/>
                    <a:pt x="2480" y="90"/>
                    <a:pt x="2396" y="247"/>
                  </a:cubicBezTo>
                  <a:lnTo>
                    <a:pt x="122" y="4501"/>
                  </a:lnTo>
                  <a:cubicBezTo>
                    <a:pt x="0" y="4729"/>
                    <a:pt x="86" y="5012"/>
                    <a:pt x="315" y="5133"/>
                  </a:cubicBezTo>
                  <a:lnTo>
                    <a:pt x="1158" y="5584"/>
                  </a:lnTo>
                  <a:cubicBezTo>
                    <a:pt x="1229" y="5621"/>
                    <a:pt x="1304" y="5639"/>
                    <a:pt x="1378" y="5639"/>
                  </a:cubicBezTo>
                  <a:cubicBezTo>
                    <a:pt x="1545" y="5639"/>
                    <a:pt x="1707" y="5550"/>
                    <a:pt x="1791" y="5392"/>
                  </a:cubicBezTo>
                  <a:lnTo>
                    <a:pt x="4063" y="1139"/>
                  </a:lnTo>
                  <a:cubicBezTo>
                    <a:pt x="4185" y="910"/>
                    <a:pt x="4099" y="628"/>
                    <a:pt x="3872" y="507"/>
                  </a:cubicBezTo>
                  <a:lnTo>
                    <a:pt x="3026" y="55"/>
                  </a:lnTo>
                  <a:cubicBezTo>
                    <a:pt x="2957" y="18"/>
                    <a:pt x="2882" y="1"/>
                    <a:pt x="2808"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3365" name="Google Shape;3692;p47">
              <a:extLst>
                <a:ext uri="{FF2B5EF4-FFF2-40B4-BE49-F238E27FC236}">
                  <a16:creationId xmlns:a16="http://schemas.microsoft.com/office/drawing/2014/main" id="{671A778B-BF57-0E9F-D23D-523F96E7D7E6}"/>
                </a:ext>
              </a:extLst>
            </p:cNvPr>
            <p:cNvSpPr/>
            <p:nvPr/>
          </p:nvSpPr>
          <p:spPr>
            <a:xfrm>
              <a:off x="8238739" y="3695381"/>
              <a:ext cx="142230" cy="230505"/>
            </a:xfrm>
            <a:custGeom>
              <a:avLst/>
              <a:gdLst/>
              <a:ahLst/>
              <a:cxnLst/>
              <a:rect l="l" t="t" r="r" b="b"/>
              <a:pathLst>
                <a:path w="3448" h="5588" extrusionOk="0">
                  <a:moveTo>
                    <a:pt x="2013" y="0"/>
                  </a:moveTo>
                  <a:cubicBezTo>
                    <a:pt x="1282" y="0"/>
                    <a:pt x="873" y="774"/>
                    <a:pt x="744" y="1098"/>
                  </a:cubicBezTo>
                  <a:cubicBezTo>
                    <a:pt x="597" y="1463"/>
                    <a:pt x="174" y="2687"/>
                    <a:pt x="95" y="3110"/>
                  </a:cubicBezTo>
                  <a:cubicBezTo>
                    <a:pt x="15" y="3533"/>
                    <a:pt x="1" y="4588"/>
                    <a:pt x="40" y="5036"/>
                  </a:cubicBezTo>
                  <a:cubicBezTo>
                    <a:pt x="78" y="5484"/>
                    <a:pt x="479" y="5556"/>
                    <a:pt x="823" y="5584"/>
                  </a:cubicBezTo>
                  <a:cubicBezTo>
                    <a:pt x="845" y="5586"/>
                    <a:pt x="867" y="5587"/>
                    <a:pt x="889" y="5587"/>
                  </a:cubicBezTo>
                  <a:cubicBezTo>
                    <a:pt x="1202" y="5587"/>
                    <a:pt x="1469" y="5402"/>
                    <a:pt x="1623" y="5146"/>
                  </a:cubicBezTo>
                  <a:cubicBezTo>
                    <a:pt x="1791" y="4872"/>
                    <a:pt x="2304" y="3551"/>
                    <a:pt x="2304" y="3551"/>
                  </a:cubicBezTo>
                  <a:cubicBezTo>
                    <a:pt x="2304" y="3551"/>
                    <a:pt x="2512" y="2437"/>
                    <a:pt x="2814" y="2022"/>
                  </a:cubicBezTo>
                  <a:cubicBezTo>
                    <a:pt x="3116" y="1607"/>
                    <a:pt x="3447" y="541"/>
                    <a:pt x="2306" y="40"/>
                  </a:cubicBezTo>
                  <a:cubicBezTo>
                    <a:pt x="2203" y="13"/>
                    <a:pt x="2105" y="0"/>
                    <a:pt x="2013" y="0"/>
                  </a:cubicBezTo>
                  <a:close/>
                </a:path>
              </a:pathLst>
            </a:custGeom>
            <a:solidFill>
              <a:srgbClr val="D47E9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3366" name="Google Shape;3693;p47">
              <a:extLst>
                <a:ext uri="{FF2B5EF4-FFF2-40B4-BE49-F238E27FC236}">
                  <a16:creationId xmlns:a16="http://schemas.microsoft.com/office/drawing/2014/main" id="{15F5886D-08B0-24D3-6894-497B6A0A9B4C}"/>
                </a:ext>
              </a:extLst>
            </p:cNvPr>
            <p:cNvSpPr/>
            <p:nvPr/>
          </p:nvSpPr>
          <p:spPr>
            <a:xfrm>
              <a:off x="8158095" y="3674220"/>
              <a:ext cx="131794" cy="269610"/>
            </a:xfrm>
            <a:custGeom>
              <a:avLst/>
              <a:gdLst/>
              <a:ahLst/>
              <a:cxnLst/>
              <a:rect l="l" t="t" r="r" b="b"/>
              <a:pathLst>
                <a:path w="3195" h="6536" extrusionOk="0">
                  <a:moveTo>
                    <a:pt x="1703" y="0"/>
                  </a:moveTo>
                  <a:cubicBezTo>
                    <a:pt x="1581" y="0"/>
                    <a:pt x="1479" y="14"/>
                    <a:pt x="1410" y="35"/>
                  </a:cubicBezTo>
                  <a:cubicBezTo>
                    <a:pt x="1065" y="141"/>
                    <a:pt x="754" y="405"/>
                    <a:pt x="658" y="629"/>
                  </a:cubicBezTo>
                  <a:cubicBezTo>
                    <a:pt x="565" y="853"/>
                    <a:pt x="145" y="2398"/>
                    <a:pt x="72" y="3040"/>
                  </a:cubicBezTo>
                  <a:cubicBezTo>
                    <a:pt x="0" y="3681"/>
                    <a:pt x="258" y="5268"/>
                    <a:pt x="236" y="5879"/>
                  </a:cubicBezTo>
                  <a:cubicBezTo>
                    <a:pt x="220" y="6401"/>
                    <a:pt x="494" y="6535"/>
                    <a:pt x="925" y="6535"/>
                  </a:cubicBezTo>
                  <a:cubicBezTo>
                    <a:pt x="998" y="6535"/>
                    <a:pt x="1077" y="6531"/>
                    <a:pt x="1158" y="6525"/>
                  </a:cubicBezTo>
                  <a:cubicBezTo>
                    <a:pt x="1721" y="6477"/>
                    <a:pt x="2094" y="5999"/>
                    <a:pt x="2067" y="5736"/>
                  </a:cubicBezTo>
                  <a:cubicBezTo>
                    <a:pt x="2042" y="5474"/>
                    <a:pt x="2016" y="3806"/>
                    <a:pt x="2413" y="2860"/>
                  </a:cubicBezTo>
                  <a:cubicBezTo>
                    <a:pt x="2809" y="1913"/>
                    <a:pt x="3194" y="959"/>
                    <a:pt x="3194" y="959"/>
                  </a:cubicBezTo>
                  <a:cubicBezTo>
                    <a:pt x="2973" y="210"/>
                    <a:pt x="2186" y="0"/>
                    <a:pt x="1703" y="0"/>
                  </a:cubicBezTo>
                  <a:close/>
                </a:path>
              </a:pathLst>
            </a:custGeom>
            <a:solidFill>
              <a:srgbClr val="D47E9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3367" name="Google Shape;3694;p47">
              <a:extLst>
                <a:ext uri="{FF2B5EF4-FFF2-40B4-BE49-F238E27FC236}">
                  <a16:creationId xmlns:a16="http://schemas.microsoft.com/office/drawing/2014/main" id="{482EFFE2-493C-ACCF-E1A3-BEA698FF0ADF}"/>
                </a:ext>
              </a:extLst>
            </p:cNvPr>
            <p:cNvSpPr/>
            <p:nvPr/>
          </p:nvSpPr>
          <p:spPr>
            <a:xfrm>
              <a:off x="7995488" y="3644273"/>
              <a:ext cx="119213" cy="294525"/>
            </a:xfrm>
            <a:custGeom>
              <a:avLst/>
              <a:gdLst/>
              <a:ahLst/>
              <a:cxnLst/>
              <a:rect l="l" t="t" r="r" b="b"/>
              <a:pathLst>
                <a:path w="2890" h="7140" extrusionOk="0">
                  <a:moveTo>
                    <a:pt x="1951" y="1"/>
                  </a:moveTo>
                  <a:cubicBezTo>
                    <a:pt x="1854" y="1"/>
                    <a:pt x="1758" y="27"/>
                    <a:pt x="1650" y="84"/>
                  </a:cubicBezTo>
                  <a:cubicBezTo>
                    <a:pt x="1269" y="283"/>
                    <a:pt x="264" y="1876"/>
                    <a:pt x="133" y="2491"/>
                  </a:cubicBezTo>
                  <a:cubicBezTo>
                    <a:pt x="0" y="3106"/>
                    <a:pt x="373" y="5243"/>
                    <a:pt x="448" y="5856"/>
                  </a:cubicBezTo>
                  <a:cubicBezTo>
                    <a:pt x="522" y="6468"/>
                    <a:pt x="518" y="7004"/>
                    <a:pt x="1235" y="7114"/>
                  </a:cubicBezTo>
                  <a:cubicBezTo>
                    <a:pt x="1346" y="7131"/>
                    <a:pt x="1448" y="7139"/>
                    <a:pt x="1541" y="7139"/>
                  </a:cubicBezTo>
                  <a:cubicBezTo>
                    <a:pt x="2043" y="7139"/>
                    <a:pt x="2266" y="6903"/>
                    <a:pt x="2279" y="6644"/>
                  </a:cubicBezTo>
                  <a:cubicBezTo>
                    <a:pt x="2297" y="6337"/>
                    <a:pt x="2042" y="4325"/>
                    <a:pt x="2177" y="3428"/>
                  </a:cubicBezTo>
                  <a:cubicBezTo>
                    <a:pt x="2313" y="2529"/>
                    <a:pt x="2890" y="417"/>
                    <a:pt x="2890" y="417"/>
                  </a:cubicBezTo>
                  <a:cubicBezTo>
                    <a:pt x="2437" y="165"/>
                    <a:pt x="2192" y="1"/>
                    <a:pt x="1951" y="1"/>
                  </a:cubicBezTo>
                  <a:close/>
                </a:path>
              </a:pathLst>
            </a:custGeom>
            <a:solidFill>
              <a:srgbClr val="D47E9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3368" name="Google Shape;3695;p47">
              <a:extLst>
                <a:ext uri="{FF2B5EF4-FFF2-40B4-BE49-F238E27FC236}">
                  <a16:creationId xmlns:a16="http://schemas.microsoft.com/office/drawing/2014/main" id="{CE64E80B-405E-D8F0-A88E-064D3E8B2737}"/>
                </a:ext>
              </a:extLst>
            </p:cNvPr>
            <p:cNvSpPr/>
            <p:nvPr/>
          </p:nvSpPr>
          <p:spPr>
            <a:xfrm>
              <a:off x="8070398" y="3657019"/>
              <a:ext cx="133939" cy="303270"/>
            </a:xfrm>
            <a:custGeom>
              <a:avLst/>
              <a:gdLst/>
              <a:ahLst/>
              <a:cxnLst/>
              <a:rect l="l" t="t" r="r" b="b"/>
              <a:pathLst>
                <a:path w="3247" h="7352" extrusionOk="0">
                  <a:moveTo>
                    <a:pt x="1651" y="22"/>
                  </a:moveTo>
                  <a:cubicBezTo>
                    <a:pt x="1173" y="22"/>
                    <a:pt x="872" y="118"/>
                    <a:pt x="766" y="356"/>
                  </a:cubicBezTo>
                  <a:cubicBezTo>
                    <a:pt x="653" y="612"/>
                    <a:pt x="99" y="2643"/>
                    <a:pt x="49" y="3224"/>
                  </a:cubicBezTo>
                  <a:cubicBezTo>
                    <a:pt x="0" y="3804"/>
                    <a:pt x="326" y="6111"/>
                    <a:pt x="363" y="6622"/>
                  </a:cubicBezTo>
                  <a:cubicBezTo>
                    <a:pt x="399" y="7134"/>
                    <a:pt x="797" y="7340"/>
                    <a:pt x="1373" y="7351"/>
                  </a:cubicBezTo>
                  <a:cubicBezTo>
                    <a:pt x="1378" y="7351"/>
                    <a:pt x="1383" y="7351"/>
                    <a:pt x="1389" y="7351"/>
                  </a:cubicBezTo>
                  <a:cubicBezTo>
                    <a:pt x="1958" y="7351"/>
                    <a:pt x="2403" y="6824"/>
                    <a:pt x="2461" y="6564"/>
                  </a:cubicBezTo>
                  <a:cubicBezTo>
                    <a:pt x="2520" y="6303"/>
                    <a:pt x="2338" y="4277"/>
                    <a:pt x="2311" y="3673"/>
                  </a:cubicBezTo>
                  <a:cubicBezTo>
                    <a:pt x="2286" y="3066"/>
                    <a:pt x="3246" y="706"/>
                    <a:pt x="3246" y="706"/>
                  </a:cubicBezTo>
                  <a:cubicBezTo>
                    <a:pt x="2669" y="1"/>
                    <a:pt x="2293" y="39"/>
                    <a:pt x="1754" y="23"/>
                  </a:cubicBezTo>
                  <a:cubicBezTo>
                    <a:pt x="1719" y="22"/>
                    <a:pt x="1684" y="22"/>
                    <a:pt x="1651" y="22"/>
                  </a:cubicBezTo>
                  <a:close/>
                </a:path>
              </a:pathLst>
            </a:custGeom>
            <a:solidFill>
              <a:srgbClr val="D47E9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3369" name="Google Shape;3696;p47">
              <a:extLst>
                <a:ext uri="{FF2B5EF4-FFF2-40B4-BE49-F238E27FC236}">
                  <a16:creationId xmlns:a16="http://schemas.microsoft.com/office/drawing/2014/main" id="{7DA88ADF-A455-F379-2276-F5AAF2D3DAA0}"/>
                </a:ext>
              </a:extLst>
            </p:cNvPr>
            <p:cNvSpPr/>
            <p:nvPr/>
          </p:nvSpPr>
          <p:spPr>
            <a:xfrm>
              <a:off x="8072419" y="3673106"/>
              <a:ext cx="30360" cy="248531"/>
            </a:xfrm>
            <a:custGeom>
              <a:avLst/>
              <a:gdLst/>
              <a:ahLst/>
              <a:cxnLst/>
              <a:rect l="l" t="t" r="r" b="b"/>
              <a:pathLst>
                <a:path w="736" h="6025" extrusionOk="0">
                  <a:moveTo>
                    <a:pt x="731" y="0"/>
                  </a:moveTo>
                  <a:cubicBezTo>
                    <a:pt x="730" y="6"/>
                    <a:pt x="553" y="440"/>
                    <a:pt x="377" y="1009"/>
                  </a:cubicBezTo>
                  <a:cubicBezTo>
                    <a:pt x="276" y="1342"/>
                    <a:pt x="189" y="1656"/>
                    <a:pt x="130" y="1940"/>
                  </a:cubicBezTo>
                  <a:cubicBezTo>
                    <a:pt x="54" y="2294"/>
                    <a:pt x="13" y="2604"/>
                    <a:pt x="9" y="2863"/>
                  </a:cubicBezTo>
                  <a:cubicBezTo>
                    <a:pt x="0" y="3471"/>
                    <a:pt x="64" y="4235"/>
                    <a:pt x="118" y="4770"/>
                  </a:cubicBezTo>
                  <a:cubicBezTo>
                    <a:pt x="181" y="5395"/>
                    <a:pt x="256" y="5899"/>
                    <a:pt x="284" y="6024"/>
                  </a:cubicBezTo>
                  <a:cubicBezTo>
                    <a:pt x="257" y="5897"/>
                    <a:pt x="184" y="5392"/>
                    <a:pt x="118" y="4769"/>
                  </a:cubicBezTo>
                  <a:cubicBezTo>
                    <a:pt x="64" y="4234"/>
                    <a:pt x="0" y="3469"/>
                    <a:pt x="10" y="2860"/>
                  </a:cubicBezTo>
                  <a:cubicBezTo>
                    <a:pt x="16" y="2603"/>
                    <a:pt x="57" y="2293"/>
                    <a:pt x="132" y="1938"/>
                  </a:cubicBezTo>
                  <a:cubicBezTo>
                    <a:pt x="192" y="1656"/>
                    <a:pt x="276" y="1342"/>
                    <a:pt x="379" y="1009"/>
                  </a:cubicBezTo>
                  <a:cubicBezTo>
                    <a:pt x="555" y="443"/>
                    <a:pt x="731" y="6"/>
                    <a:pt x="734" y="1"/>
                  </a:cubicBezTo>
                  <a:cubicBezTo>
                    <a:pt x="735" y="1"/>
                    <a:pt x="734" y="0"/>
                    <a:pt x="734" y="0"/>
                  </a:cubicBezTo>
                  <a:close/>
                </a:path>
              </a:pathLst>
            </a:custGeom>
            <a:solidFill>
              <a:srgbClr val="2745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3370" name="Google Shape;3697;p47">
              <a:extLst>
                <a:ext uri="{FF2B5EF4-FFF2-40B4-BE49-F238E27FC236}">
                  <a16:creationId xmlns:a16="http://schemas.microsoft.com/office/drawing/2014/main" id="{7823F773-C756-DE05-B1FA-6B4356048F32}"/>
                </a:ext>
              </a:extLst>
            </p:cNvPr>
            <p:cNvSpPr/>
            <p:nvPr/>
          </p:nvSpPr>
          <p:spPr>
            <a:xfrm>
              <a:off x="8160776" y="3683914"/>
              <a:ext cx="38940" cy="236197"/>
            </a:xfrm>
            <a:custGeom>
              <a:avLst/>
              <a:gdLst/>
              <a:ahLst/>
              <a:cxnLst/>
              <a:rect l="l" t="t" r="r" b="b"/>
              <a:pathLst>
                <a:path w="944" h="5726" extrusionOk="0">
                  <a:moveTo>
                    <a:pt x="943" y="0"/>
                  </a:moveTo>
                  <a:cubicBezTo>
                    <a:pt x="941" y="5"/>
                    <a:pt x="775" y="374"/>
                    <a:pt x="593" y="869"/>
                  </a:cubicBezTo>
                  <a:cubicBezTo>
                    <a:pt x="426" y="1327"/>
                    <a:pt x="210" y="1988"/>
                    <a:pt x="134" y="2539"/>
                  </a:cubicBezTo>
                  <a:cubicBezTo>
                    <a:pt x="0" y="3513"/>
                    <a:pt x="161" y="5094"/>
                    <a:pt x="215" y="5613"/>
                  </a:cubicBezTo>
                  <a:cubicBezTo>
                    <a:pt x="219" y="5659"/>
                    <a:pt x="223" y="5697"/>
                    <a:pt x="226" y="5726"/>
                  </a:cubicBezTo>
                  <a:cubicBezTo>
                    <a:pt x="226" y="5697"/>
                    <a:pt x="222" y="5658"/>
                    <a:pt x="216" y="5613"/>
                  </a:cubicBezTo>
                  <a:cubicBezTo>
                    <a:pt x="162" y="5094"/>
                    <a:pt x="3" y="3515"/>
                    <a:pt x="137" y="2540"/>
                  </a:cubicBezTo>
                  <a:cubicBezTo>
                    <a:pt x="212" y="1990"/>
                    <a:pt x="428" y="1328"/>
                    <a:pt x="595" y="872"/>
                  </a:cubicBezTo>
                  <a:cubicBezTo>
                    <a:pt x="776" y="376"/>
                    <a:pt x="943" y="6"/>
                    <a:pt x="944" y="2"/>
                  </a:cubicBezTo>
                  <a:lnTo>
                    <a:pt x="944" y="0"/>
                  </a:lnTo>
                  <a:close/>
                  <a:moveTo>
                    <a:pt x="228" y="5724"/>
                  </a:moveTo>
                  <a:cubicBezTo>
                    <a:pt x="227" y="5724"/>
                    <a:pt x="227" y="5725"/>
                    <a:pt x="226" y="5726"/>
                  </a:cubicBezTo>
                  <a:cubicBezTo>
                    <a:pt x="228" y="5726"/>
                    <a:pt x="228" y="5724"/>
                    <a:pt x="228" y="5724"/>
                  </a:cubicBezTo>
                  <a:close/>
                </a:path>
              </a:pathLst>
            </a:custGeom>
            <a:solidFill>
              <a:srgbClr val="2745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3371" name="Google Shape;3698;p47">
              <a:extLst>
                <a:ext uri="{FF2B5EF4-FFF2-40B4-BE49-F238E27FC236}">
                  <a16:creationId xmlns:a16="http://schemas.microsoft.com/office/drawing/2014/main" id="{9256B20F-2042-DE1E-3B9E-81A69ED73BAF}"/>
                </a:ext>
              </a:extLst>
            </p:cNvPr>
            <p:cNvSpPr/>
            <p:nvPr/>
          </p:nvSpPr>
          <p:spPr>
            <a:xfrm>
              <a:off x="8242946" y="3710685"/>
              <a:ext cx="41993" cy="201094"/>
            </a:xfrm>
            <a:custGeom>
              <a:avLst/>
              <a:gdLst/>
              <a:ahLst/>
              <a:cxnLst/>
              <a:rect l="l" t="t" r="r" b="b"/>
              <a:pathLst>
                <a:path w="1018" h="4875" extrusionOk="0">
                  <a:moveTo>
                    <a:pt x="1013" y="0"/>
                  </a:moveTo>
                  <a:cubicBezTo>
                    <a:pt x="988" y="68"/>
                    <a:pt x="940" y="177"/>
                    <a:pt x="879" y="318"/>
                  </a:cubicBezTo>
                  <a:cubicBezTo>
                    <a:pt x="628" y="902"/>
                    <a:pt x="160" y="1988"/>
                    <a:pt x="81" y="2496"/>
                  </a:cubicBezTo>
                  <a:cubicBezTo>
                    <a:pt x="24" y="2859"/>
                    <a:pt x="23" y="3472"/>
                    <a:pt x="23" y="4013"/>
                  </a:cubicBezTo>
                  <a:cubicBezTo>
                    <a:pt x="21" y="4401"/>
                    <a:pt x="21" y="4735"/>
                    <a:pt x="0" y="4875"/>
                  </a:cubicBezTo>
                  <a:cubicBezTo>
                    <a:pt x="23" y="4735"/>
                    <a:pt x="24" y="4401"/>
                    <a:pt x="24" y="4013"/>
                  </a:cubicBezTo>
                  <a:cubicBezTo>
                    <a:pt x="24" y="3472"/>
                    <a:pt x="26" y="2862"/>
                    <a:pt x="82" y="2498"/>
                  </a:cubicBezTo>
                  <a:cubicBezTo>
                    <a:pt x="162" y="1990"/>
                    <a:pt x="629" y="903"/>
                    <a:pt x="882" y="319"/>
                  </a:cubicBezTo>
                  <a:cubicBezTo>
                    <a:pt x="941" y="178"/>
                    <a:pt x="989" y="70"/>
                    <a:pt x="1016" y="2"/>
                  </a:cubicBezTo>
                  <a:cubicBezTo>
                    <a:pt x="1017" y="2"/>
                    <a:pt x="1016" y="0"/>
                    <a:pt x="1016" y="0"/>
                  </a:cubicBezTo>
                  <a:close/>
                </a:path>
              </a:pathLst>
            </a:custGeom>
            <a:solidFill>
              <a:srgbClr val="2745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3372" name="Google Shape;3699;p47">
              <a:extLst>
                <a:ext uri="{FF2B5EF4-FFF2-40B4-BE49-F238E27FC236}">
                  <a16:creationId xmlns:a16="http://schemas.microsoft.com/office/drawing/2014/main" id="{3D4C6B26-1966-CDCD-6718-3D041E1E5A61}"/>
                </a:ext>
              </a:extLst>
            </p:cNvPr>
            <p:cNvSpPr/>
            <p:nvPr/>
          </p:nvSpPr>
          <p:spPr>
            <a:xfrm>
              <a:off x="8335594" y="3279911"/>
              <a:ext cx="191565" cy="563104"/>
            </a:xfrm>
            <a:custGeom>
              <a:avLst/>
              <a:gdLst/>
              <a:ahLst/>
              <a:cxnLst/>
              <a:rect l="l" t="t" r="r" b="b"/>
              <a:pathLst>
                <a:path w="4644" h="13651" extrusionOk="0">
                  <a:moveTo>
                    <a:pt x="4604" y="0"/>
                  </a:moveTo>
                  <a:cubicBezTo>
                    <a:pt x="4604" y="0"/>
                    <a:pt x="3247" y="5257"/>
                    <a:pt x="2294" y="7602"/>
                  </a:cubicBezTo>
                  <a:cubicBezTo>
                    <a:pt x="1342" y="9948"/>
                    <a:pt x="0" y="13650"/>
                    <a:pt x="0" y="13650"/>
                  </a:cubicBezTo>
                  <a:cubicBezTo>
                    <a:pt x="0" y="13650"/>
                    <a:pt x="3179" y="7675"/>
                    <a:pt x="3849" y="5683"/>
                  </a:cubicBezTo>
                  <a:cubicBezTo>
                    <a:pt x="4519" y="3691"/>
                    <a:pt x="4643" y="270"/>
                    <a:pt x="4643" y="270"/>
                  </a:cubicBezTo>
                  <a:lnTo>
                    <a:pt x="4604" y="0"/>
                  </a:lnTo>
                  <a:close/>
                </a:path>
              </a:pathLst>
            </a:custGeom>
            <a:solidFill>
              <a:srgbClr val="274590">
                <a:alpha val="1488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3373" name="Google Shape;3700;p47">
              <a:extLst>
                <a:ext uri="{FF2B5EF4-FFF2-40B4-BE49-F238E27FC236}">
                  <a16:creationId xmlns:a16="http://schemas.microsoft.com/office/drawing/2014/main" id="{39C799BE-8E8D-348C-D9E2-D4DE9A780885}"/>
                </a:ext>
              </a:extLst>
            </p:cNvPr>
            <p:cNvSpPr/>
            <p:nvPr/>
          </p:nvSpPr>
          <p:spPr>
            <a:xfrm>
              <a:off x="7888279" y="4278574"/>
              <a:ext cx="348686" cy="55399"/>
            </a:xfrm>
            <a:custGeom>
              <a:avLst/>
              <a:gdLst/>
              <a:ahLst/>
              <a:cxnLst/>
              <a:rect l="l" t="t" r="r" b="b"/>
              <a:pathLst>
                <a:path w="8453" h="1343" extrusionOk="0">
                  <a:moveTo>
                    <a:pt x="8453" y="0"/>
                  </a:moveTo>
                  <a:cubicBezTo>
                    <a:pt x="8453" y="0"/>
                    <a:pt x="7187" y="484"/>
                    <a:pt x="5106" y="899"/>
                  </a:cubicBezTo>
                  <a:cubicBezTo>
                    <a:pt x="4730" y="974"/>
                    <a:pt x="4323" y="1004"/>
                    <a:pt x="3909" y="1004"/>
                  </a:cubicBezTo>
                  <a:cubicBezTo>
                    <a:pt x="2031" y="1004"/>
                    <a:pt x="1" y="376"/>
                    <a:pt x="1" y="376"/>
                  </a:cubicBezTo>
                  <a:lnTo>
                    <a:pt x="1" y="376"/>
                  </a:lnTo>
                  <a:cubicBezTo>
                    <a:pt x="1" y="376"/>
                    <a:pt x="1258" y="1098"/>
                    <a:pt x="2280" y="1192"/>
                  </a:cubicBezTo>
                  <a:cubicBezTo>
                    <a:pt x="2692" y="1230"/>
                    <a:pt x="3310" y="1342"/>
                    <a:pt x="4088" y="1342"/>
                  </a:cubicBezTo>
                  <a:cubicBezTo>
                    <a:pt x="5239" y="1342"/>
                    <a:pt x="6743" y="1097"/>
                    <a:pt x="8453" y="0"/>
                  </a:cubicBezTo>
                  <a:close/>
                </a:path>
              </a:pathLst>
            </a:custGeom>
            <a:solidFill>
              <a:srgbClr val="274590">
                <a:alpha val="1488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3374" name="Google Shape;3701;p47">
              <a:extLst>
                <a:ext uri="{FF2B5EF4-FFF2-40B4-BE49-F238E27FC236}">
                  <a16:creationId xmlns:a16="http://schemas.microsoft.com/office/drawing/2014/main" id="{154378E3-F942-FE01-9774-04608A6DCEEE}"/>
                </a:ext>
              </a:extLst>
            </p:cNvPr>
            <p:cNvSpPr/>
            <p:nvPr/>
          </p:nvSpPr>
          <p:spPr>
            <a:xfrm>
              <a:off x="8000891" y="4484659"/>
              <a:ext cx="280252" cy="24007"/>
            </a:xfrm>
            <a:custGeom>
              <a:avLst/>
              <a:gdLst/>
              <a:ahLst/>
              <a:cxnLst/>
              <a:rect l="l" t="t" r="r" b="b"/>
              <a:pathLst>
                <a:path w="6794" h="582" extrusionOk="0">
                  <a:moveTo>
                    <a:pt x="6431" y="0"/>
                  </a:moveTo>
                  <a:cubicBezTo>
                    <a:pt x="5937" y="0"/>
                    <a:pt x="5009" y="13"/>
                    <a:pt x="4102" y="97"/>
                  </a:cubicBezTo>
                  <a:cubicBezTo>
                    <a:pt x="3105" y="189"/>
                    <a:pt x="1278" y="200"/>
                    <a:pt x="441" y="200"/>
                  </a:cubicBezTo>
                  <a:cubicBezTo>
                    <a:pt x="168" y="200"/>
                    <a:pt x="1" y="199"/>
                    <a:pt x="1" y="199"/>
                  </a:cubicBezTo>
                  <a:lnTo>
                    <a:pt x="1" y="199"/>
                  </a:lnTo>
                  <a:cubicBezTo>
                    <a:pt x="1" y="199"/>
                    <a:pt x="1663" y="582"/>
                    <a:pt x="3530" y="582"/>
                  </a:cubicBezTo>
                  <a:cubicBezTo>
                    <a:pt x="4649" y="582"/>
                    <a:pt x="5842" y="444"/>
                    <a:pt x="6794" y="3"/>
                  </a:cubicBezTo>
                  <a:cubicBezTo>
                    <a:pt x="6794" y="3"/>
                    <a:pt x="6658" y="0"/>
                    <a:pt x="6431" y="0"/>
                  </a:cubicBezTo>
                  <a:close/>
                </a:path>
              </a:pathLst>
            </a:custGeom>
            <a:solidFill>
              <a:srgbClr val="274590">
                <a:alpha val="1488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3375" name="Google Shape;3702;p47">
              <a:extLst>
                <a:ext uri="{FF2B5EF4-FFF2-40B4-BE49-F238E27FC236}">
                  <a16:creationId xmlns:a16="http://schemas.microsoft.com/office/drawing/2014/main" id="{7B202129-7FBE-B690-220D-270AD0D5870F}"/>
                </a:ext>
              </a:extLst>
            </p:cNvPr>
            <p:cNvSpPr/>
            <p:nvPr/>
          </p:nvSpPr>
          <p:spPr>
            <a:xfrm>
              <a:off x="8305193" y="5161613"/>
              <a:ext cx="578077" cy="189626"/>
            </a:xfrm>
            <a:custGeom>
              <a:avLst/>
              <a:gdLst/>
              <a:ahLst/>
              <a:cxnLst/>
              <a:rect l="l" t="t" r="r" b="b"/>
              <a:pathLst>
                <a:path w="14014" h="4597" extrusionOk="0">
                  <a:moveTo>
                    <a:pt x="11988" y="0"/>
                  </a:moveTo>
                  <a:cubicBezTo>
                    <a:pt x="11274" y="0"/>
                    <a:pt x="10331" y="84"/>
                    <a:pt x="9098" y="326"/>
                  </a:cubicBezTo>
                  <a:cubicBezTo>
                    <a:pt x="5162" y="1100"/>
                    <a:pt x="1" y="4596"/>
                    <a:pt x="1" y="4596"/>
                  </a:cubicBezTo>
                  <a:cubicBezTo>
                    <a:pt x="1" y="4596"/>
                    <a:pt x="2846" y="2955"/>
                    <a:pt x="6035" y="1880"/>
                  </a:cubicBezTo>
                  <a:cubicBezTo>
                    <a:pt x="8540" y="1034"/>
                    <a:pt x="11296" y="197"/>
                    <a:pt x="12942" y="197"/>
                  </a:cubicBezTo>
                  <a:cubicBezTo>
                    <a:pt x="13391" y="197"/>
                    <a:pt x="13757" y="259"/>
                    <a:pt x="14013" y="400"/>
                  </a:cubicBezTo>
                  <a:cubicBezTo>
                    <a:pt x="14013" y="400"/>
                    <a:pt x="13553" y="0"/>
                    <a:pt x="11988" y="0"/>
                  </a:cubicBezTo>
                  <a:close/>
                </a:path>
              </a:pathLst>
            </a:custGeom>
            <a:solidFill>
              <a:srgbClr val="274590">
                <a:alpha val="1488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3376" name="Google Shape;3703;p47">
              <a:extLst>
                <a:ext uri="{FF2B5EF4-FFF2-40B4-BE49-F238E27FC236}">
                  <a16:creationId xmlns:a16="http://schemas.microsoft.com/office/drawing/2014/main" id="{FA71EDB0-A0C1-548D-AAD3-49DD9942F687}"/>
                </a:ext>
              </a:extLst>
            </p:cNvPr>
            <p:cNvSpPr/>
            <p:nvPr/>
          </p:nvSpPr>
          <p:spPr>
            <a:xfrm>
              <a:off x="8727428" y="4039943"/>
              <a:ext cx="256657" cy="273941"/>
            </a:xfrm>
            <a:custGeom>
              <a:avLst/>
              <a:gdLst/>
              <a:ahLst/>
              <a:cxnLst/>
              <a:rect l="l" t="t" r="r" b="b"/>
              <a:pathLst>
                <a:path w="6222" h="6641" extrusionOk="0">
                  <a:moveTo>
                    <a:pt x="0" y="1"/>
                  </a:moveTo>
                  <a:lnTo>
                    <a:pt x="0" y="1"/>
                  </a:lnTo>
                  <a:cubicBezTo>
                    <a:pt x="3501" y="1928"/>
                    <a:pt x="4703" y="3187"/>
                    <a:pt x="5398" y="4420"/>
                  </a:cubicBezTo>
                  <a:cubicBezTo>
                    <a:pt x="6023" y="5529"/>
                    <a:pt x="5889" y="6440"/>
                    <a:pt x="5856" y="6611"/>
                  </a:cubicBezTo>
                  <a:lnTo>
                    <a:pt x="5856" y="6611"/>
                  </a:lnTo>
                  <a:cubicBezTo>
                    <a:pt x="5905" y="6369"/>
                    <a:pt x="6222" y="4654"/>
                    <a:pt x="5569" y="3337"/>
                  </a:cubicBezTo>
                  <a:cubicBezTo>
                    <a:pt x="4865" y="1920"/>
                    <a:pt x="3283" y="876"/>
                    <a:pt x="2316" y="630"/>
                  </a:cubicBezTo>
                  <a:cubicBezTo>
                    <a:pt x="1348" y="386"/>
                    <a:pt x="1" y="1"/>
                    <a:pt x="0" y="1"/>
                  </a:cubicBezTo>
                  <a:close/>
                  <a:moveTo>
                    <a:pt x="5856" y="6611"/>
                  </a:moveTo>
                  <a:lnTo>
                    <a:pt x="5856" y="6611"/>
                  </a:lnTo>
                  <a:cubicBezTo>
                    <a:pt x="5852" y="6630"/>
                    <a:pt x="5850" y="6640"/>
                    <a:pt x="5850" y="6640"/>
                  </a:cubicBezTo>
                  <a:cubicBezTo>
                    <a:pt x="5850" y="6640"/>
                    <a:pt x="5852" y="6630"/>
                    <a:pt x="5856" y="6611"/>
                  </a:cubicBezTo>
                  <a:close/>
                </a:path>
              </a:pathLst>
            </a:custGeom>
            <a:solidFill>
              <a:srgbClr val="274590">
                <a:alpha val="1488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3377" name="Google Shape;3704;p47">
              <a:extLst>
                <a:ext uri="{FF2B5EF4-FFF2-40B4-BE49-F238E27FC236}">
                  <a16:creationId xmlns:a16="http://schemas.microsoft.com/office/drawing/2014/main" id="{A2A39AA1-8A1C-98C6-1693-FA27A01F42FD}"/>
                </a:ext>
              </a:extLst>
            </p:cNvPr>
            <p:cNvSpPr/>
            <p:nvPr/>
          </p:nvSpPr>
          <p:spPr>
            <a:xfrm>
              <a:off x="8802338" y="4114564"/>
              <a:ext cx="87863" cy="201424"/>
            </a:xfrm>
            <a:custGeom>
              <a:avLst/>
              <a:gdLst/>
              <a:ahLst/>
              <a:cxnLst/>
              <a:rect l="l" t="t" r="r" b="b"/>
              <a:pathLst>
                <a:path w="2130" h="4883" extrusionOk="0">
                  <a:moveTo>
                    <a:pt x="0" y="1"/>
                  </a:moveTo>
                  <a:cubicBezTo>
                    <a:pt x="0" y="1"/>
                    <a:pt x="284" y="304"/>
                    <a:pt x="636" y="746"/>
                  </a:cubicBezTo>
                  <a:lnTo>
                    <a:pt x="636" y="746"/>
                  </a:lnTo>
                  <a:cubicBezTo>
                    <a:pt x="457" y="449"/>
                    <a:pt x="246" y="192"/>
                    <a:pt x="0" y="1"/>
                  </a:cubicBezTo>
                  <a:close/>
                  <a:moveTo>
                    <a:pt x="636" y="746"/>
                  </a:moveTo>
                  <a:cubicBezTo>
                    <a:pt x="1565" y="2284"/>
                    <a:pt x="1666" y="4882"/>
                    <a:pt x="1666" y="4882"/>
                  </a:cubicBezTo>
                  <a:cubicBezTo>
                    <a:pt x="1666" y="4882"/>
                    <a:pt x="2129" y="4322"/>
                    <a:pt x="1954" y="3116"/>
                  </a:cubicBezTo>
                  <a:cubicBezTo>
                    <a:pt x="1851" y="2391"/>
                    <a:pt x="1166" y="1412"/>
                    <a:pt x="636" y="746"/>
                  </a:cubicBezTo>
                  <a:close/>
                </a:path>
              </a:pathLst>
            </a:custGeom>
            <a:solidFill>
              <a:srgbClr val="274590">
                <a:alpha val="1488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3378" name="Google Shape;3705;p47">
              <a:extLst>
                <a:ext uri="{FF2B5EF4-FFF2-40B4-BE49-F238E27FC236}">
                  <a16:creationId xmlns:a16="http://schemas.microsoft.com/office/drawing/2014/main" id="{6B6A2A4C-9892-2636-89E0-A94FF28A8196}"/>
                </a:ext>
              </a:extLst>
            </p:cNvPr>
            <p:cNvSpPr/>
            <p:nvPr/>
          </p:nvSpPr>
          <p:spPr>
            <a:xfrm>
              <a:off x="6745984" y="3855720"/>
              <a:ext cx="309911" cy="84934"/>
            </a:xfrm>
            <a:custGeom>
              <a:avLst/>
              <a:gdLst/>
              <a:ahLst/>
              <a:cxnLst/>
              <a:rect l="l" t="t" r="r" b="b"/>
              <a:pathLst>
                <a:path w="7513" h="2059" extrusionOk="0">
                  <a:moveTo>
                    <a:pt x="5081" y="0"/>
                  </a:moveTo>
                  <a:cubicBezTo>
                    <a:pt x="3921" y="0"/>
                    <a:pt x="2618" y="75"/>
                    <a:pt x="1838" y="357"/>
                  </a:cubicBezTo>
                  <a:cubicBezTo>
                    <a:pt x="181" y="957"/>
                    <a:pt x="1" y="2059"/>
                    <a:pt x="1" y="2059"/>
                  </a:cubicBezTo>
                  <a:cubicBezTo>
                    <a:pt x="1" y="2059"/>
                    <a:pt x="3343" y="71"/>
                    <a:pt x="6855" y="71"/>
                  </a:cubicBezTo>
                  <a:cubicBezTo>
                    <a:pt x="7073" y="71"/>
                    <a:pt x="7293" y="78"/>
                    <a:pt x="7512" y="95"/>
                  </a:cubicBezTo>
                  <a:cubicBezTo>
                    <a:pt x="7512" y="95"/>
                    <a:pt x="6387" y="0"/>
                    <a:pt x="5081" y="0"/>
                  </a:cubicBezTo>
                  <a:close/>
                </a:path>
              </a:pathLst>
            </a:custGeom>
            <a:solidFill>
              <a:srgbClr val="274590">
                <a:alpha val="1488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3379" name="Google Shape;3706;p47">
              <a:extLst>
                <a:ext uri="{FF2B5EF4-FFF2-40B4-BE49-F238E27FC236}">
                  <a16:creationId xmlns:a16="http://schemas.microsoft.com/office/drawing/2014/main" id="{2357123D-7196-1F3C-1817-A0781DEF48E1}"/>
                </a:ext>
              </a:extLst>
            </p:cNvPr>
            <p:cNvSpPr/>
            <p:nvPr/>
          </p:nvSpPr>
          <p:spPr>
            <a:xfrm>
              <a:off x="6876664" y="5106750"/>
              <a:ext cx="360484" cy="158647"/>
            </a:xfrm>
            <a:custGeom>
              <a:avLst/>
              <a:gdLst/>
              <a:ahLst/>
              <a:cxnLst/>
              <a:rect l="l" t="t" r="r" b="b"/>
              <a:pathLst>
                <a:path w="8739" h="3846" extrusionOk="0">
                  <a:moveTo>
                    <a:pt x="2068" y="0"/>
                  </a:moveTo>
                  <a:cubicBezTo>
                    <a:pt x="2058" y="0"/>
                    <a:pt x="2047" y="0"/>
                    <a:pt x="2037" y="1"/>
                  </a:cubicBezTo>
                  <a:cubicBezTo>
                    <a:pt x="1220" y="30"/>
                    <a:pt x="0" y="332"/>
                    <a:pt x="0" y="332"/>
                  </a:cubicBezTo>
                  <a:cubicBezTo>
                    <a:pt x="82" y="325"/>
                    <a:pt x="168" y="322"/>
                    <a:pt x="256" y="322"/>
                  </a:cubicBezTo>
                  <a:cubicBezTo>
                    <a:pt x="3049" y="322"/>
                    <a:pt x="8739" y="3845"/>
                    <a:pt x="8739" y="3845"/>
                  </a:cubicBezTo>
                  <a:cubicBezTo>
                    <a:pt x="8739" y="3845"/>
                    <a:pt x="8433" y="2736"/>
                    <a:pt x="6906" y="1951"/>
                  </a:cubicBezTo>
                  <a:cubicBezTo>
                    <a:pt x="5400" y="1174"/>
                    <a:pt x="2916" y="0"/>
                    <a:pt x="2068" y="0"/>
                  </a:cubicBezTo>
                  <a:close/>
                </a:path>
              </a:pathLst>
            </a:custGeom>
            <a:solidFill>
              <a:srgbClr val="274590">
                <a:alpha val="1488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3380" name="Google Shape;3707;p47">
              <a:extLst>
                <a:ext uri="{FF2B5EF4-FFF2-40B4-BE49-F238E27FC236}">
                  <a16:creationId xmlns:a16="http://schemas.microsoft.com/office/drawing/2014/main" id="{B10D14A7-F425-B94C-0D2D-D4FCB8CFF7F9}"/>
                </a:ext>
              </a:extLst>
            </p:cNvPr>
            <p:cNvSpPr/>
            <p:nvPr/>
          </p:nvSpPr>
          <p:spPr>
            <a:xfrm>
              <a:off x="8321198" y="3983265"/>
              <a:ext cx="368610" cy="357555"/>
            </a:xfrm>
            <a:custGeom>
              <a:avLst/>
              <a:gdLst/>
              <a:ahLst/>
              <a:cxnLst/>
              <a:rect l="l" t="t" r="r" b="b"/>
              <a:pathLst>
                <a:path w="8936" h="8668" extrusionOk="0">
                  <a:moveTo>
                    <a:pt x="4467" y="1"/>
                  </a:moveTo>
                  <a:cubicBezTo>
                    <a:pt x="4971" y="3621"/>
                    <a:pt x="3323" y="6434"/>
                    <a:pt x="1870" y="7055"/>
                  </a:cubicBezTo>
                  <a:cubicBezTo>
                    <a:pt x="1131" y="7369"/>
                    <a:pt x="482" y="7515"/>
                    <a:pt x="1" y="7581"/>
                  </a:cubicBezTo>
                  <a:cubicBezTo>
                    <a:pt x="382" y="8038"/>
                    <a:pt x="921" y="8342"/>
                    <a:pt x="1522" y="8423"/>
                  </a:cubicBezTo>
                  <a:lnTo>
                    <a:pt x="3217" y="8652"/>
                  </a:lnTo>
                  <a:cubicBezTo>
                    <a:pt x="3297" y="8663"/>
                    <a:pt x="3376" y="8668"/>
                    <a:pt x="3455" y="8668"/>
                  </a:cubicBezTo>
                  <a:cubicBezTo>
                    <a:pt x="4103" y="8668"/>
                    <a:pt x="4708" y="8313"/>
                    <a:pt x="5018" y="7732"/>
                  </a:cubicBezTo>
                  <a:lnTo>
                    <a:pt x="6873" y="4261"/>
                  </a:lnTo>
                  <a:lnTo>
                    <a:pt x="8728" y="789"/>
                  </a:lnTo>
                  <a:cubicBezTo>
                    <a:pt x="8861" y="540"/>
                    <a:pt x="8928" y="270"/>
                    <a:pt x="8936" y="1"/>
                  </a:cubicBezTo>
                  <a:close/>
                </a:path>
              </a:pathLst>
            </a:custGeom>
            <a:solidFill>
              <a:srgbClr val="4B187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3381" name="Google Shape;3708;p47">
              <a:extLst>
                <a:ext uri="{FF2B5EF4-FFF2-40B4-BE49-F238E27FC236}">
                  <a16:creationId xmlns:a16="http://schemas.microsoft.com/office/drawing/2014/main" id="{A0C4B681-2DD1-7484-642D-581E469327D9}"/>
                </a:ext>
              </a:extLst>
            </p:cNvPr>
            <p:cNvSpPr/>
            <p:nvPr/>
          </p:nvSpPr>
          <p:spPr>
            <a:xfrm>
              <a:off x="8450228" y="4001044"/>
              <a:ext cx="94256" cy="94256"/>
            </a:xfrm>
            <a:custGeom>
              <a:avLst/>
              <a:gdLst/>
              <a:ahLst/>
              <a:cxnLst/>
              <a:rect l="l" t="t" r="r" b="b"/>
              <a:pathLst>
                <a:path w="2285" h="2285" extrusionOk="0">
                  <a:moveTo>
                    <a:pt x="1143" y="0"/>
                  </a:moveTo>
                  <a:cubicBezTo>
                    <a:pt x="513" y="0"/>
                    <a:pt x="1" y="511"/>
                    <a:pt x="2" y="1143"/>
                  </a:cubicBezTo>
                  <a:cubicBezTo>
                    <a:pt x="2" y="1772"/>
                    <a:pt x="513" y="2284"/>
                    <a:pt x="1143" y="2284"/>
                  </a:cubicBezTo>
                  <a:cubicBezTo>
                    <a:pt x="1773" y="2284"/>
                    <a:pt x="2285" y="1772"/>
                    <a:pt x="2285" y="1143"/>
                  </a:cubicBezTo>
                  <a:cubicBezTo>
                    <a:pt x="2285" y="511"/>
                    <a:pt x="1773" y="0"/>
                    <a:pt x="1143" y="0"/>
                  </a:cubicBezTo>
                  <a:close/>
                </a:path>
              </a:pathLst>
            </a:custGeom>
            <a:solidFill>
              <a:srgbClr val="4B187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3382" name="Google Shape;3709;p47">
              <a:extLst>
                <a:ext uri="{FF2B5EF4-FFF2-40B4-BE49-F238E27FC236}">
                  <a16:creationId xmlns:a16="http://schemas.microsoft.com/office/drawing/2014/main" id="{D52B09CC-82F2-DF65-8576-008E7D317015}"/>
                </a:ext>
              </a:extLst>
            </p:cNvPr>
            <p:cNvSpPr/>
            <p:nvPr/>
          </p:nvSpPr>
          <p:spPr>
            <a:xfrm>
              <a:off x="8399903" y="4067415"/>
              <a:ext cx="63690" cy="63731"/>
            </a:xfrm>
            <a:custGeom>
              <a:avLst/>
              <a:gdLst/>
              <a:ahLst/>
              <a:cxnLst/>
              <a:rect l="l" t="t" r="r" b="b"/>
              <a:pathLst>
                <a:path w="1544" h="1545" extrusionOk="0">
                  <a:moveTo>
                    <a:pt x="773" y="1"/>
                  </a:moveTo>
                  <a:cubicBezTo>
                    <a:pt x="346" y="1"/>
                    <a:pt x="0" y="345"/>
                    <a:pt x="2" y="771"/>
                  </a:cubicBezTo>
                  <a:cubicBezTo>
                    <a:pt x="2" y="1199"/>
                    <a:pt x="347" y="1544"/>
                    <a:pt x="773" y="1544"/>
                  </a:cubicBezTo>
                  <a:cubicBezTo>
                    <a:pt x="1198" y="1544"/>
                    <a:pt x="1544" y="1199"/>
                    <a:pt x="1544" y="771"/>
                  </a:cubicBezTo>
                  <a:cubicBezTo>
                    <a:pt x="1544" y="346"/>
                    <a:pt x="1199" y="1"/>
                    <a:pt x="773" y="1"/>
                  </a:cubicBezTo>
                  <a:close/>
                </a:path>
              </a:pathLst>
            </a:custGeom>
            <a:solidFill>
              <a:srgbClr val="4B187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3383" name="Google Shape;3710;p47">
              <a:extLst>
                <a:ext uri="{FF2B5EF4-FFF2-40B4-BE49-F238E27FC236}">
                  <a16:creationId xmlns:a16="http://schemas.microsoft.com/office/drawing/2014/main" id="{D34262DA-07A3-77EB-E26E-B5082AFDAFBD}"/>
                </a:ext>
              </a:extLst>
            </p:cNvPr>
            <p:cNvSpPr/>
            <p:nvPr/>
          </p:nvSpPr>
          <p:spPr>
            <a:xfrm>
              <a:off x="8468048" y="4102354"/>
              <a:ext cx="63649" cy="63690"/>
            </a:xfrm>
            <a:custGeom>
              <a:avLst/>
              <a:gdLst/>
              <a:ahLst/>
              <a:cxnLst/>
              <a:rect l="l" t="t" r="r" b="b"/>
              <a:pathLst>
                <a:path w="1543" h="1544" extrusionOk="0">
                  <a:moveTo>
                    <a:pt x="772" y="0"/>
                  </a:moveTo>
                  <a:cubicBezTo>
                    <a:pt x="346" y="0"/>
                    <a:pt x="0" y="346"/>
                    <a:pt x="0" y="773"/>
                  </a:cubicBezTo>
                  <a:cubicBezTo>
                    <a:pt x="0" y="1198"/>
                    <a:pt x="345" y="1544"/>
                    <a:pt x="772" y="1544"/>
                  </a:cubicBezTo>
                  <a:cubicBezTo>
                    <a:pt x="1197" y="1544"/>
                    <a:pt x="1542" y="1198"/>
                    <a:pt x="1542" y="773"/>
                  </a:cubicBezTo>
                  <a:cubicBezTo>
                    <a:pt x="1542" y="346"/>
                    <a:pt x="1198" y="0"/>
                    <a:pt x="772" y="0"/>
                  </a:cubicBezTo>
                  <a:close/>
                </a:path>
              </a:pathLst>
            </a:custGeom>
            <a:solidFill>
              <a:srgbClr val="4B187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3384" name="Google Shape;3711;p47">
              <a:extLst>
                <a:ext uri="{FF2B5EF4-FFF2-40B4-BE49-F238E27FC236}">
                  <a16:creationId xmlns:a16="http://schemas.microsoft.com/office/drawing/2014/main" id="{EDC83C29-0080-A433-8178-33E986443939}"/>
                </a:ext>
              </a:extLst>
            </p:cNvPr>
            <p:cNvSpPr/>
            <p:nvPr/>
          </p:nvSpPr>
          <p:spPr>
            <a:xfrm>
              <a:off x="8125219" y="3970684"/>
              <a:ext cx="269115" cy="335899"/>
            </a:xfrm>
            <a:custGeom>
              <a:avLst/>
              <a:gdLst/>
              <a:ahLst/>
              <a:cxnLst/>
              <a:rect l="l" t="t" r="r" b="b"/>
              <a:pathLst>
                <a:path w="6524" h="8143" extrusionOk="0">
                  <a:moveTo>
                    <a:pt x="0" y="1"/>
                  </a:moveTo>
                  <a:lnTo>
                    <a:pt x="0" y="1"/>
                  </a:lnTo>
                  <a:cubicBezTo>
                    <a:pt x="1460" y="880"/>
                    <a:pt x="2032" y="1402"/>
                    <a:pt x="2435" y="1789"/>
                  </a:cubicBezTo>
                  <a:cubicBezTo>
                    <a:pt x="2841" y="2176"/>
                    <a:pt x="4155" y="5986"/>
                    <a:pt x="4670" y="6949"/>
                  </a:cubicBezTo>
                  <a:cubicBezTo>
                    <a:pt x="5185" y="7912"/>
                    <a:pt x="6524" y="8143"/>
                    <a:pt x="6524" y="8143"/>
                  </a:cubicBezTo>
                  <a:cubicBezTo>
                    <a:pt x="6524" y="8143"/>
                    <a:pt x="5557" y="7806"/>
                    <a:pt x="5137" y="6860"/>
                  </a:cubicBezTo>
                  <a:cubicBezTo>
                    <a:pt x="4718" y="5914"/>
                    <a:pt x="3386" y="1803"/>
                    <a:pt x="2798" y="1299"/>
                  </a:cubicBezTo>
                  <a:cubicBezTo>
                    <a:pt x="2209" y="794"/>
                    <a:pt x="0" y="1"/>
                    <a:pt x="0" y="1"/>
                  </a:cubicBezTo>
                  <a:close/>
                </a:path>
              </a:pathLst>
            </a:custGeom>
            <a:solidFill>
              <a:srgbClr val="FFFFFF">
                <a:alpha val="1488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3385" name="Google Shape;3712;p47">
              <a:extLst>
                <a:ext uri="{FF2B5EF4-FFF2-40B4-BE49-F238E27FC236}">
                  <a16:creationId xmlns:a16="http://schemas.microsoft.com/office/drawing/2014/main" id="{DB1CEEE7-263A-DFFB-B1B1-ED31147FA7E5}"/>
                </a:ext>
              </a:extLst>
            </p:cNvPr>
            <p:cNvSpPr/>
            <p:nvPr/>
          </p:nvSpPr>
          <p:spPr>
            <a:xfrm>
              <a:off x="8299253" y="4047409"/>
              <a:ext cx="45746" cy="45705"/>
            </a:xfrm>
            <a:custGeom>
              <a:avLst/>
              <a:gdLst/>
              <a:ahLst/>
              <a:cxnLst/>
              <a:rect l="l" t="t" r="r" b="b"/>
              <a:pathLst>
                <a:path w="1109" h="1108" extrusionOk="0">
                  <a:moveTo>
                    <a:pt x="555" y="0"/>
                  </a:moveTo>
                  <a:cubicBezTo>
                    <a:pt x="251" y="0"/>
                    <a:pt x="1" y="250"/>
                    <a:pt x="1" y="555"/>
                  </a:cubicBezTo>
                  <a:cubicBezTo>
                    <a:pt x="1" y="860"/>
                    <a:pt x="251" y="1108"/>
                    <a:pt x="555" y="1108"/>
                  </a:cubicBezTo>
                  <a:cubicBezTo>
                    <a:pt x="861" y="1108"/>
                    <a:pt x="1108" y="860"/>
                    <a:pt x="1108" y="555"/>
                  </a:cubicBezTo>
                  <a:cubicBezTo>
                    <a:pt x="1108" y="250"/>
                    <a:pt x="861" y="0"/>
                    <a:pt x="555" y="0"/>
                  </a:cubicBezTo>
                  <a:close/>
                </a:path>
              </a:pathLst>
            </a:custGeom>
            <a:solidFill>
              <a:srgbClr val="944CB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3386" name="Google Shape;3713;p47">
              <a:extLst>
                <a:ext uri="{FF2B5EF4-FFF2-40B4-BE49-F238E27FC236}">
                  <a16:creationId xmlns:a16="http://schemas.microsoft.com/office/drawing/2014/main" id="{61676303-E5B4-3BED-2B6B-8E9928C74810}"/>
                </a:ext>
              </a:extLst>
            </p:cNvPr>
            <p:cNvSpPr/>
            <p:nvPr/>
          </p:nvSpPr>
          <p:spPr>
            <a:xfrm>
              <a:off x="8343431" y="3940489"/>
              <a:ext cx="85305" cy="85305"/>
            </a:xfrm>
            <a:custGeom>
              <a:avLst/>
              <a:gdLst/>
              <a:ahLst/>
              <a:cxnLst/>
              <a:rect l="l" t="t" r="r" b="b"/>
              <a:pathLst>
                <a:path w="2068" h="2068" extrusionOk="0">
                  <a:moveTo>
                    <a:pt x="1035" y="1"/>
                  </a:moveTo>
                  <a:cubicBezTo>
                    <a:pt x="463" y="1"/>
                    <a:pt x="1" y="465"/>
                    <a:pt x="1" y="1033"/>
                  </a:cubicBezTo>
                  <a:cubicBezTo>
                    <a:pt x="1" y="1605"/>
                    <a:pt x="463" y="2068"/>
                    <a:pt x="1035" y="2068"/>
                  </a:cubicBezTo>
                  <a:cubicBezTo>
                    <a:pt x="1606" y="2068"/>
                    <a:pt x="2068" y="1605"/>
                    <a:pt x="2068" y="1033"/>
                  </a:cubicBezTo>
                  <a:cubicBezTo>
                    <a:pt x="2068" y="462"/>
                    <a:pt x="1606" y="1"/>
                    <a:pt x="1035" y="1"/>
                  </a:cubicBezTo>
                  <a:close/>
                </a:path>
              </a:pathLst>
            </a:custGeom>
            <a:solidFill>
              <a:srgbClr val="944CB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3387" name="Google Shape;3714;p47">
              <a:extLst>
                <a:ext uri="{FF2B5EF4-FFF2-40B4-BE49-F238E27FC236}">
                  <a16:creationId xmlns:a16="http://schemas.microsoft.com/office/drawing/2014/main" id="{9B48E560-5E90-6B2F-457E-4E22E063CE52}"/>
                </a:ext>
              </a:extLst>
            </p:cNvPr>
            <p:cNvSpPr/>
            <p:nvPr/>
          </p:nvSpPr>
          <p:spPr>
            <a:xfrm>
              <a:off x="8263076" y="3968786"/>
              <a:ext cx="58039" cy="57997"/>
            </a:xfrm>
            <a:custGeom>
              <a:avLst/>
              <a:gdLst/>
              <a:ahLst/>
              <a:cxnLst/>
              <a:rect l="l" t="t" r="r" b="b"/>
              <a:pathLst>
                <a:path w="1407" h="1406" extrusionOk="0">
                  <a:moveTo>
                    <a:pt x="704" y="0"/>
                  </a:moveTo>
                  <a:cubicBezTo>
                    <a:pt x="316" y="0"/>
                    <a:pt x="0" y="315"/>
                    <a:pt x="0" y="703"/>
                  </a:cubicBezTo>
                  <a:cubicBezTo>
                    <a:pt x="0" y="1091"/>
                    <a:pt x="316" y="1406"/>
                    <a:pt x="704" y="1406"/>
                  </a:cubicBezTo>
                  <a:cubicBezTo>
                    <a:pt x="1094" y="1406"/>
                    <a:pt x="1407" y="1091"/>
                    <a:pt x="1407" y="703"/>
                  </a:cubicBezTo>
                  <a:cubicBezTo>
                    <a:pt x="1407" y="315"/>
                    <a:pt x="1092" y="0"/>
                    <a:pt x="704" y="0"/>
                  </a:cubicBezTo>
                  <a:close/>
                </a:path>
              </a:pathLst>
            </a:custGeom>
            <a:solidFill>
              <a:srgbClr val="944CB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3388" name="Google Shape;3715;p47">
              <a:extLst>
                <a:ext uri="{FF2B5EF4-FFF2-40B4-BE49-F238E27FC236}">
                  <a16:creationId xmlns:a16="http://schemas.microsoft.com/office/drawing/2014/main" id="{B470D9BB-D563-4867-E3F6-43CABF2F68F5}"/>
                </a:ext>
              </a:extLst>
            </p:cNvPr>
            <p:cNvSpPr/>
            <p:nvPr/>
          </p:nvSpPr>
          <p:spPr>
            <a:xfrm>
              <a:off x="7122225" y="1586310"/>
              <a:ext cx="1597489" cy="1255031"/>
            </a:xfrm>
            <a:custGeom>
              <a:avLst/>
              <a:gdLst/>
              <a:ahLst/>
              <a:cxnLst/>
              <a:rect l="l" t="t" r="r" b="b"/>
              <a:pathLst>
                <a:path w="38727" h="30425" extrusionOk="0">
                  <a:moveTo>
                    <a:pt x="6254" y="1"/>
                  </a:moveTo>
                  <a:cubicBezTo>
                    <a:pt x="4113" y="1"/>
                    <a:pt x="1932" y="2377"/>
                    <a:pt x="2632" y="4867"/>
                  </a:cubicBezTo>
                  <a:cubicBezTo>
                    <a:pt x="3405" y="7615"/>
                    <a:pt x="7011" y="7753"/>
                    <a:pt x="7011" y="7753"/>
                  </a:cubicBezTo>
                  <a:cubicBezTo>
                    <a:pt x="7011" y="7753"/>
                    <a:pt x="5593" y="9597"/>
                    <a:pt x="2798" y="10173"/>
                  </a:cubicBezTo>
                  <a:cubicBezTo>
                    <a:pt x="1" y="10750"/>
                    <a:pt x="1211" y="15572"/>
                    <a:pt x="3552" y="15868"/>
                  </a:cubicBezTo>
                  <a:cubicBezTo>
                    <a:pt x="4123" y="15941"/>
                    <a:pt x="4619" y="15968"/>
                    <a:pt x="5041" y="15968"/>
                  </a:cubicBezTo>
                  <a:cubicBezTo>
                    <a:pt x="6350" y="15968"/>
                    <a:pt x="6962" y="15706"/>
                    <a:pt x="6962" y="15706"/>
                  </a:cubicBezTo>
                  <a:lnTo>
                    <a:pt x="6962" y="15706"/>
                  </a:lnTo>
                  <a:cubicBezTo>
                    <a:pt x="6962" y="15706"/>
                    <a:pt x="5136" y="19060"/>
                    <a:pt x="6340" y="20802"/>
                  </a:cubicBezTo>
                  <a:cubicBezTo>
                    <a:pt x="7542" y="22545"/>
                    <a:pt x="10757" y="22937"/>
                    <a:pt x="10757" y="22937"/>
                  </a:cubicBezTo>
                  <a:lnTo>
                    <a:pt x="31230" y="29046"/>
                  </a:lnTo>
                  <a:cubicBezTo>
                    <a:pt x="31230" y="29046"/>
                    <a:pt x="31584" y="30425"/>
                    <a:pt x="33244" y="30425"/>
                  </a:cubicBezTo>
                  <a:cubicBezTo>
                    <a:pt x="33507" y="30425"/>
                    <a:pt x="33803" y="30390"/>
                    <a:pt x="34136" y="30310"/>
                  </a:cubicBezTo>
                  <a:cubicBezTo>
                    <a:pt x="36568" y="29723"/>
                    <a:pt x="36357" y="27749"/>
                    <a:pt x="36165" y="26371"/>
                  </a:cubicBezTo>
                  <a:cubicBezTo>
                    <a:pt x="35970" y="24991"/>
                    <a:pt x="36871" y="23137"/>
                    <a:pt x="37275" y="20791"/>
                  </a:cubicBezTo>
                  <a:cubicBezTo>
                    <a:pt x="37680" y="18445"/>
                    <a:pt x="36962" y="16850"/>
                    <a:pt x="35892" y="16280"/>
                  </a:cubicBezTo>
                  <a:cubicBezTo>
                    <a:pt x="37971" y="15345"/>
                    <a:pt x="38727" y="14693"/>
                    <a:pt x="38198" y="13028"/>
                  </a:cubicBezTo>
                  <a:cubicBezTo>
                    <a:pt x="37884" y="12041"/>
                    <a:pt x="37035" y="11771"/>
                    <a:pt x="36228" y="11771"/>
                  </a:cubicBezTo>
                  <a:cubicBezTo>
                    <a:pt x="35673" y="11771"/>
                    <a:pt x="35139" y="11898"/>
                    <a:pt x="34812" y="12008"/>
                  </a:cubicBezTo>
                  <a:cubicBezTo>
                    <a:pt x="34009" y="12278"/>
                    <a:pt x="32990" y="12298"/>
                    <a:pt x="32990" y="12298"/>
                  </a:cubicBezTo>
                  <a:cubicBezTo>
                    <a:pt x="32990" y="12298"/>
                    <a:pt x="35641" y="11977"/>
                    <a:pt x="37169" y="10475"/>
                  </a:cubicBezTo>
                  <a:cubicBezTo>
                    <a:pt x="38698" y="8972"/>
                    <a:pt x="38002" y="7828"/>
                    <a:pt x="37187" y="7171"/>
                  </a:cubicBezTo>
                  <a:cubicBezTo>
                    <a:pt x="36964" y="6990"/>
                    <a:pt x="36736" y="6918"/>
                    <a:pt x="36510" y="6918"/>
                  </a:cubicBezTo>
                  <a:cubicBezTo>
                    <a:pt x="35911" y="6918"/>
                    <a:pt x="35328" y="7427"/>
                    <a:pt x="34886" y="7784"/>
                  </a:cubicBezTo>
                  <a:cubicBezTo>
                    <a:pt x="34448" y="8139"/>
                    <a:pt x="33427" y="8458"/>
                    <a:pt x="32488" y="8458"/>
                  </a:cubicBezTo>
                  <a:cubicBezTo>
                    <a:pt x="32121" y="8458"/>
                    <a:pt x="31767" y="8409"/>
                    <a:pt x="31465" y="8295"/>
                  </a:cubicBezTo>
                  <a:cubicBezTo>
                    <a:pt x="31191" y="5538"/>
                    <a:pt x="29410" y="1281"/>
                    <a:pt x="26057" y="956"/>
                  </a:cubicBezTo>
                  <a:cubicBezTo>
                    <a:pt x="25922" y="943"/>
                    <a:pt x="25792" y="937"/>
                    <a:pt x="25666" y="937"/>
                  </a:cubicBezTo>
                  <a:cubicBezTo>
                    <a:pt x="22688" y="937"/>
                    <a:pt x="22485" y="4483"/>
                    <a:pt x="22485" y="4483"/>
                  </a:cubicBezTo>
                  <a:cubicBezTo>
                    <a:pt x="22485" y="4483"/>
                    <a:pt x="20535" y="2825"/>
                    <a:pt x="19534" y="2014"/>
                  </a:cubicBezTo>
                  <a:cubicBezTo>
                    <a:pt x="19355" y="1869"/>
                    <a:pt x="19181" y="1805"/>
                    <a:pt x="19021" y="1805"/>
                  </a:cubicBezTo>
                  <a:cubicBezTo>
                    <a:pt x="18290" y="1805"/>
                    <a:pt x="17869" y="3142"/>
                    <a:pt x="18730" y="4063"/>
                  </a:cubicBezTo>
                  <a:cubicBezTo>
                    <a:pt x="16075" y="1964"/>
                    <a:pt x="15023" y="260"/>
                    <a:pt x="13110" y="260"/>
                  </a:cubicBezTo>
                  <a:cubicBezTo>
                    <a:pt x="12862" y="260"/>
                    <a:pt x="12599" y="289"/>
                    <a:pt x="12316" y="349"/>
                  </a:cubicBezTo>
                  <a:cubicBezTo>
                    <a:pt x="9407" y="970"/>
                    <a:pt x="11898" y="3840"/>
                    <a:pt x="11898" y="3840"/>
                  </a:cubicBezTo>
                  <a:cubicBezTo>
                    <a:pt x="11898" y="3840"/>
                    <a:pt x="10157" y="2532"/>
                    <a:pt x="8099" y="711"/>
                  </a:cubicBezTo>
                  <a:cubicBezTo>
                    <a:pt x="7541" y="217"/>
                    <a:pt x="6900" y="1"/>
                    <a:pt x="6254" y="1"/>
                  </a:cubicBezTo>
                  <a:close/>
                </a:path>
              </a:pathLst>
            </a:custGeom>
            <a:solidFill>
              <a:srgbClr val="65289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3389" name="Google Shape;3716;p47">
              <a:extLst>
                <a:ext uri="{FF2B5EF4-FFF2-40B4-BE49-F238E27FC236}">
                  <a16:creationId xmlns:a16="http://schemas.microsoft.com/office/drawing/2014/main" id="{4E9D9E1E-93F3-F818-E1F9-27E32485378C}"/>
                </a:ext>
              </a:extLst>
            </p:cNvPr>
            <p:cNvSpPr/>
            <p:nvPr/>
          </p:nvSpPr>
          <p:spPr>
            <a:xfrm>
              <a:off x="7190906" y="2123591"/>
              <a:ext cx="323565" cy="115583"/>
            </a:xfrm>
            <a:custGeom>
              <a:avLst/>
              <a:gdLst/>
              <a:ahLst/>
              <a:cxnLst/>
              <a:rect l="l" t="t" r="r" b="b"/>
              <a:pathLst>
                <a:path w="7844" h="2802" extrusionOk="0">
                  <a:moveTo>
                    <a:pt x="7843" y="1"/>
                  </a:moveTo>
                  <a:cubicBezTo>
                    <a:pt x="7843" y="1"/>
                    <a:pt x="5211" y="1046"/>
                    <a:pt x="3082" y="1159"/>
                  </a:cubicBezTo>
                  <a:cubicBezTo>
                    <a:pt x="2944" y="1166"/>
                    <a:pt x="2816" y="1170"/>
                    <a:pt x="2696" y="1170"/>
                  </a:cubicBezTo>
                  <a:cubicBezTo>
                    <a:pt x="963" y="1170"/>
                    <a:pt x="1018" y="452"/>
                    <a:pt x="650" y="351"/>
                  </a:cubicBezTo>
                  <a:cubicBezTo>
                    <a:pt x="591" y="334"/>
                    <a:pt x="536" y="327"/>
                    <a:pt x="484" y="327"/>
                  </a:cubicBezTo>
                  <a:cubicBezTo>
                    <a:pt x="185" y="327"/>
                    <a:pt x="1" y="575"/>
                    <a:pt x="98" y="868"/>
                  </a:cubicBezTo>
                  <a:cubicBezTo>
                    <a:pt x="487" y="1802"/>
                    <a:pt x="761" y="2357"/>
                    <a:pt x="1718" y="2612"/>
                  </a:cubicBezTo>
                  <a:cubicBezTo>
                    <a:pt x="2190" y="2738"/>
                    <a:pt x="2771" y="2801"/>
                    <a:pt x="3356" y="2801"/>
                  </a:cubicBezTo>
                  <a:cubicBezTo>
                    <a:pt x="3955" y="2801"/>
                    <a:pt x="4558" y="2736"/>
                    <a:pt x="5057" y="2605"/>
                  </a:cubicBezTo>
                  <a:cubicBezTo>
                    <a:pt x="6043" y="2348"/>
                    <a:pt x="7207" y="1441"/>
                    <a:pt x="7207" y="1441"/>
                  </a:cubicBezTo>
                  <a:lnTo>
                    <a:pt x="7843" y="1"/>
                  </a:lnTo>
                  <a:close/>
                </a:path>
              </a:pathLst>
            </a:custGeom>
            <a:solidFill>
              <a:srgbClr val="000000">
                <a:alpha val="3155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3390" name="Google Shape;3717;p47">
              <a:extLst>
                <a:ext uri="{FF2B5EF4-FFF2-40B4-BE49-F238E27FC236}">
                  <a16:creationId xmlns:a16="http://schemas.microsoft.com/office/drawing/2014/main" id="{D3840CEA-CC1A-323A-0AC1-626B00197B4F}"/>
                </a:ext>
              </a:extLst>
            </p:cNvPr>
            <p:cNvSpPr/>
            <p:nvPr/>
          </p:nvSpPr>
          <p:spPr>
            <a:xfrm>
              <a:off x="7364033" y="1936275"/>
              <a:ext cx="1268396" cy="905066"/>
            </a:xfrm>
            <a:custGeom>
              <a:avLst/>
              <a:gdLst/>
              <a:ahLst/>
              <a:cxnLst/>
              <a:rect l="l" t="t" r="r" b="b"/>
              <a:pathLst>
                <a:path w="30749" h="21941" extrusionOk="0">
                  <a:moveTo>
                    <a:pt x="10129" y="0"/>
                  </a:moveTo>
                  <a:cubicBezTo>
                    <a:pt x="10129" y="1"/>
                    <a:pt x="10225" y="791"/>
                    <a:pt x="9672" y="2428"/>
                  </a:cubicBezTo>
                  <a:cubicBezTo>
                    <a:pt x="9173" y="3912"/>
                    <a:pt x="8435" y="4396"/>
                    <a:pt x="7925" y="4396"/>
                  </a:cubicBezTo>
                  <a:cubicBezTo>
                    <a:pt x="7872" y="4396"/>
                    <a:pt x="7821" y="4391"/>
                    <a:pt x="7773" y="4381"/>
                  </a:cubicBezTo>
                  <a:cubicBezTo>
                    <a:pt x="7269" y="4274"/>
                    <a:pt x="7432" y="3825"/>
                    <a:pt x="7432" y="3825"/>
                  </a:cubicBezTo>
                  <a:lnTo>
                    <a:pt x="7432" y="3825"/>
                  </a:lnTo>
                  <a:cubicBezTo>
                    <a:pt x="7431" y="3825"/>
                    <a:pt x="6782" y="4512"/>
                    <a:pt x="6075" y="4512"/>
                  </a:cubicBezTo>
                  <a:cubicBezTo>
                    <a:pt x="5869" y="4512"/>
                    <a:pt x="5659" y="4454"/>
                    <a:pt x="5458" y="4303"/>
                  </a:cubicBezTo>
                  <a:cubicBezTo>
                    <a:pt x="4568" y="3636"/>
                    <a:pt x="5699" y="2275"/>
                    <a:pt x="5699" y="2274"/>
                  </a:cubicBezTo>
                  <a:lnTo>
                    <a:pt x="5699" y="2274"/>
                  </a:lnTo>
                  <a:cubicBezTo>
                    <a:pt x="5699" y="2275"/>
                    <a:pt x="4532" y="3182"/>
                    <a:pt x="3641" y="4458"/>
                  </a:cubicBezTo>
                  <a:cubicBezTo>
                    <a:pt x="2750" y="5737"/>
                    <a:pt x="1398" y="9021"/>
                    <a:pt x="1139" y="9525"/>
                  </a:cubicBezTo>
                  <a:cubicBezTo>
                    <a:pt x="972" y="9849"/>
                    <a:pt x="683" y="10154"/>
                    <a:pt x="453" y="10154"/>
                  </a:cubicBezTo>
                  <a:cubicBezTo>
                    <a:pt x="329" y="10154"/>
                    <a:pt x="223" y="10066"/>
                    <a:pt x="163" y="9845"/>
                  </a:cubicBezTo>
                  <a:lnTo>
                    <a:pt x="163" y="9845"/>
                  </a:lnTo>
                  <a:cubicBezTo>
                    <a:pt x="1" y="10717"/>
                    <a:pt x="11" y="11638"/>
                    <a:pt x="478" y="12315"/>
                  </a:cubicBezTo>
                  <a:cubicBezTo>
                    <a:pt x="1680" y="14058"/>
                    <a:pt x="4895" y="14450"/>
                    <a:pt x="4895" y="14450"/>
                  </a:cubicBezTo>
                  <a:lnTo>
                    <a:pt x="25368" y="20562"/>
                  </a:lnTo>
                  <a:cubicBezTo>
                    <a:pt x="25368" y="20562"/>
                    <a:pt x="25723" y="21941"/>
                    <a:pt x="27382" y="21941"/>
                  </a:cubicBezTo>
                  <a:cubicBezTo>
                    <a:pt x="27646" y="21941"/>
                    <a:pt x="27941" y="21906"/>
                    <a:pt x="28274" y="21826"/>
                  </a:cubicBezTo>
                  <a:cubicBezTo>
                    <a:pt x="30706" y="21239"/>
                    <a:pt x="30495" y="19265"/>
                    <a:pt x="30303" y="17887"/>
                  </a:cubicBezTo>
                  <a:cubicBezTo>
                    <a:pt x="30191" y="17098"/>
                    <a:pt x="30439" y="16147"/>
                    <a:pt x="30748" y="15045"/>
                  </a:cubicBezTo>
                  <a:cubicBezTo>
                    <a:pt x="29809" y="14787"/>
                    <a:pt x="28824" y="14234"/>
                    <a:pt x="28301" y="13080"/>
                  </a:cubicBezTo>
                  <a:cubicBezTo>
                    <a:pt x="27103" y="10442"/>
                    <a:pt x="27556" y="8257"/>
                    <a:pt x="27556" y="8256"/>
                  </a:cubicBezTo>
                  <a:lnTo>
                    <a:pt x="27556" y="8256"/>
                  </a:lnTo>
                  <a:cubicBezTo>
                    <a:pt x="27556" y="8257"/>
                    <a:pt x="26505" y="8883"/>
                    <a:pt x="25998" y="9956"/>
                  </a:cubicBezTo>
                  <a:cubicBezTo>
                    <a:pt x="25494" y="11024"/>
                    <a:pt x="24498" y="13075"/>
                    <a:pt x="23591" y="13075"/>
                  </a:cubicBezTo>
                  <a:cubicBezTo>
                    <a:pt x="23585" y="13075"/>
                    <a:pt x="23579" y="13075"/>
                    <a:pt x="23573" y="13074"/>
                  </a:cubicBezTo>
                  <a:cubicBezTo>
                    <a:pt x="22660" y="13048"/>
                    <a:pt x="22044" y="11717"/>
                    <a:pt x="22694" y="10539"/>
                  </a:cubicBezTo>
                  <a:cubicBezTo>
                    <a:pt x="23038" y="9918"/>
                    <a:pt x="23509" y="9022"/>
                    <a:pt x="23903" y="8269"/>
                  </a:cubicBezTo>
                  <a:lnTo>
                    <a:pt x="23903" y="8269"/>
                  </a:lnTo>
                  <a:cubicBezTo>
                    <a:pt x="23731" y="8515"/>
                    <a:pt x="23268" y="9121"/>
                    <a:pt x="23019" y="9355"/>
                  </a:cubicBezTo>
                  <a:cubicBezTo>
                    <a:pt x="22714" y="9642"/>
                    <a:pt x="22367" y="9722"/>
                    <a:pt x="22116" y="9863"/>
                  </a:cubicBezTo>
                  <a:cubicBezTo>
                    <a:pt x="21777" y="10055"/>
                    <a:pt x="21446" y="10129"/>
                    <a:pt x="21011" y="10129"/>
                  </a:cubicBezTo>
                  <a:cubicBezTo>
                    <a:pt x="20808" y="10129"/>
                    <a:pt x="20582" y="10113"/>
                    <a:pt x="20322" y="10085"/>
                  </a:cubicBezTo>
                  <a:cubicBezTo>
                    <a:pt x="19094" y="9948"/>
                    <a:pt x="19047" y="8721"/>
                    <a:pt x="19743" y="7832"/>
                  </a:cubicBezTo>
                  <a:cubicBezTo>
                    <a:pt x="20435" y="6943"/>
                    <a:pt x="22558" y="5453"/>
                    <a:pt x="22559" y="5453"/>
                  </a:cubicBezTo>
                  <a:lnTo>
                    <a:pt x="22559" y="5453"/>
                  </a:lnTo>
                  <a:cubicBezTo>
                    <a:pt x="22558" y="5453"/>
                    <a:pt x="22077" y="5502"/>
                    <a:pt x="21387" y="5502"/>
                  </a:cubicBezTo>
                  <a:cubicBezTo>
                    <a:pt x="20218" y="5502"/>
                    <a:pt x="18449" y="5362"/>
                    <a:pt x="17394" y="4609"/>
                  </a:cubicBezTo>
                  <a:cubicBezTo>
                    <a:pt x="15715" y="3410"/>
                    <a:pt x="15523" y="659"/>
                    <a:pt x="15523" y="659"/>
                  </a:cubicBezTo>
                  <a:cubicBezTo>
                    <a:pt x="15523" y="659"/>
                    <a:pt x="14506" y="3897"/>
                    <a:pt x="12652" y="5543"/>
                  </a:cubicBezTo>
                  <a:cubicBezTo>
                    <a:pt x="12051" y="6076"/>
                    <a:pt x="11533" y="6266"/>
                    <a:pt x="11101" y="6266"/>
                  </a:cubicBezTo>
                  <a:cubicBezTo>
                    <a:pt x="10199" y="6266"/>
                    <a:pt x="9673" y="5436"/>
                    <a:pt x="9559" y="5167"/>
                  </a:cubicBezTo>
                  <a:cubicBezTo>
                    <a:pt x="9393" y="4770"/>
                    <a:pt x="9833" y="3831"/>
                    <a:pt x="10173" y="2890"/>
                  </a:cubicBezTo>
                  <a:cubicBezTo>
                    <a:pt x="10514" y="1946"/>
                    <a:pt x="10129" y="1"/>
                    <a:pt x="10129" y="0"/>
                  </a:cubicBezTo>
                  <a:close/>
                </a:path>
              </a:pathLst>
            </a:custGeom>
            <a:solidFill>
              <a:srgbClr val="000000">
                <a:alpha val="3155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3391" name="Google Shape;3718;p47">
              <a:extLst>
                <a:ext uri="{FF2B5EF4-FFF2-40B4-BE49-F238E27FC236}">
                  <a16:creationId xmlns:a16="http://schemas.microsoft.com/office/drawing/2014/main" id="{D1FFC02D-9A80-50C3-9AD3-EBE6E7CF8A68}"/>
                </a:ext>
              </a:extLst>
            </p:cNvPr>
            <p:cNvSpPr/>
            <p:nvPr/>
          </p:nvSpPr>
          <p:spPr>
            <a:xfrm>
              <a:off x="7413986" y="2116909"/>
              <a:ext cx="1232426" cy="923092"/>
            </a:xfrm>
            <a:custGeom>
              <a:avLst/>
              <a:gdLst/>
              <a:ahLst/>
              <a:cxnLst/>
              <a:rect l="l" t="t" r="r" b="b"/>
              <a:pathLst>
                <a:path w="29877" h="22378" extrusionOk="0">
                  <a:moveTo>
                    <a:pt x="2476" y="0"/>
                  </a:moveTo>
                  <a:cubicBezTo>
                    <a:pt x="2476" y="1"/>
                    <a:pt x="1229" y="906"/>
                    <a:pt x="666" y="3748"/>
                  </a:cubicBezTo>
                  <a:cubicBezTo>
                    <a:pt x="102" y="6589"/>
                    <a:pt x="934" y="7720"/>
                    <a:pt x="467" y="10948"/>
                  </a:cubicBezTo>
                  <a:cubicBezTo>
                    <a:pt x="0" y="14175"/>
                    <a:pt x="713" y="18154"/>
                    <a:pt x="3568" y="20298"/>
                  </a:cubicBezTo>
                  <a:cubicBezTo>
                    <a:pt x="5350" y="21637"/>
                    <a:pt x="8045" y="22377"/>
                    <a:pt x="11105" y="22377"/>
                  </a:cubicBezTo>
                  <a:cubicBezTo>
                    <a:pt x="13408" y="22377"/>
                    <a:pt x="15917" y="21958"/>
                    <a:pt x="18399" y="21058"/>
                  </a:cubicBezTo>
                  <a:cubicBezTo>
                    <a:pt x="23265" y="19295"/>
                    <a:pt x="25488" y="16280"/>
                    <a:pt x="25637" y="12860"/>
                  </a:cubicBezTo>
                  <a:cubicBezTo>
                    <a:pt x="25689" y="12860"/>
                    <a:pt x="25741" y="12861"/>
                    <a:pt x="25792" y="12861"/>
                  </a:cubicBezTo>
                  <a:cubicBezTo>
                    <a:pt x="27883" y="12861"/>
                    <a:pt x="29200" y="12557"/>
                    <a:pt x="29542" y="9968"/>
                  </a:cubicBezTo>
                  <a:cubicBezTo>
                    <a:pt x="29876" y="7423"/>
                    <a:pt x="27989" y="6152"/>
                    <a:pt x="26297" y="6152"/>
                  </a:cubicBezTo>
                  <a:cubicBezTo>
                    <a:pt x="26226" y="6152"/>
                    <a:pt x="26155" y="6154"/>
                    <a:pt x="26085" y="6159"/>
                  </a:cubicBezTo>
                  <a:cubicBezTo>
                    <a:pt x="24343" y="6270"/>
                    <a:pt x="24007" y="8365"/>
                    <a:pt x="23732" y="9336"/>
                  </a:cubicBezTo>
                  <a:cubicBezTo>
                    <a:pt x="23503" y="10139"/>
                    <a:pt x="23170" y="10761"/>
                    <a:pt x="22439" y="10761"/>
                  </a:cubicBezTo>
                  <a:cubicBezTo>
                    <a:pt x="22286" y="10761"/>
                    <a:pt x="22115" y="10734"/>
                    <a:pt x="21923" y="10675"/>
                  </a:cubicBezTo>
                  <a:cubicBezTo>
                    <a:pt x="20820" y="10335"/>
                    <a:pt x="20470" y="8058"/>
                    <a:pt x="21438" y="6314"/>
                  </a:cubicBezTo>
                  <a:lnTo>
                    <a:pt x="21438" y="6314"/>
                  </a:lnTo>
                  <a:cubicBezTo>
                    <a:pt x="20465" y="7052"/>
                    <a:pt x="19784" y="7347"/>
                    <a:pt x="19278" y="7347"/>
                  </a:cubicBezTo>
                  <a:cubicBezTo>
                    <a:pt x="18585" y="7347"/>
                    <a:pt x="18220" y="6793"/>
                    <a:pt x="17883" y="6070"/>
                  </a:cubicBezTo>
                  <a:cubicBezTo>
                    <a:pt x="17298" y="4821"/>
                    <a:pt x="18698" y="3343"/>
                    <a:pt x="18698" y="3343"/>
                  </a:cubicBezTo>
                  <a:cubicBezTo>
                    <a:pt x="18698" y="3343"/>
                    <a:pt x="17166" y="3259"/>
                    <a:pt x="15704" y="2039"/>
                  </a:cubicBezTo>
                  <a:cubicBezTo>
                    <a:pt x="14241" y="819"/>
                    <a:pt x="14257" y="16"/>
                    <a:pt x="14257" y="16"/>
                  </a:cubicBezTo>
                  <a:lnTo>
                    <a:pt x="14257" y="16"/>
                  </a:lnTo>
                  <a:cubicBezTo>
                    <a:pt x="14257" y="16"/>
                    <a:pt x="12991" y="3159"/>
                    <a:pt x="10515" y="3209"/>
                  </a:cubicBezTo>
                  <a:cubicBezTo>
                    <a:pt x="10494" y="3209"/>
                    <a:pt x="10473" y="3209"/>
                    <a:pt x="10453" y="3209"/>
                  </a:cubicBezTo>
                  <a:cubicBezTo>
                    <a:pt x="8044" y="3209"/>
                    <a:pt x="8304" y="370"/>
                    <a:pt x="8304" y="370"/>
                  </a:cubicBezTo>
                  <a:lnTo>
                    <a:pt x="8304" y="370"/>
                  </a:lnTo>
                  <a:cubicBezTo>
                    <a:pt x="8304" y="370"/>
                    <a:pt x="6838" y="2002"/>
                    <a:pt x="5003" y="2002"/>
                  </a:cubicBezTo>
                  <a:cubicBezTo>
                    <a:pt x="4793" y="2002"/>
                    <a:pt x="4578" y="1981"/>
                    <a:pt x="4360" y="1933"/>
                  </a:cubicBezTo>
                  <a:cubicBezTo>
                    <a:pt x="2235" y="1471"/>
                    <a:pt x="2476" y="1"/>
                    <a:pt x="2476" y="0"/>
                  </a:cubicBezTo>
                  <a:close/>
                </a:path>
              </a:pathLst>
            </a:custGeom>
            <a:solidFill>
              <a:srgbClr val="D47E9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3392" name="Google Shape;3719;p47">
              <a:extLst>
                <a:ext uri="{FF2B5EF4-FFF2-40B4-BE49-F238E27FC236}">
                  <a16:creationId xmlns:a16="http://schemas.microsoft.com/office/drawing/2014/main" id="{535040C5-8C23-AD70-9424-18D8848D4145}"/>
                </a:ext>
              </a:extLst>
            </p:cNvPr>
            <p:cNvSpPr/>
            <p:nvPr/>
          </p:nvSpPr>
          <p:spPr>
            <a:xfrm>
              <a:off x="7506180" y="2116909"/>
              <a:ext cx="1140232" cy="930724"/>
            </a:xfrm>
            <a:custGeom>
              <a:avLst/>
              <a:gdLst/>
              <a:ahLst/>
              <a:cxnLst/>
              <a:rect l="l" t="t" r="r" b="b"/>
              <a:pathLst>
                <a:path w="27642" h="22563" extrusionOk="0">
                  <a:moveTo>
                    <a:pt x="241" y="0"/>
                  </a:moveTo>
                  <a:cubicBezTo>
                    <a:pt x="241" y="0"/>
                    <a:pt x="222" y="16"/>
                    <a:pt x="198" y="37"/>
                  </a:cubicBezTo>
                  <a:cubicBezTo>
                    <a:pt x="110" y="295"/>
                    <a:pt x="143" y="522"/>
                    <a:pt x="320" y="695"/>
                  </a:cubicBezTo>
                  <a:cubicBezTo>
                    <a:pt x="1120" y="2321"/>
                    <a:pt x="2232" y="2579"/>
                    <a:pt x="3152" y="2579"/>
                  </a:cubicBezTo>
                  <a:cubicBezTo>
                    <a:pt x="3449" y="2579"/>
                    <a:pt x="3726" y="2552"/>
                    <a:pt x="3966" y="2536"/>
                  </a:cubicBezTo>
                  <a:cubicBezTo>
                    <a:pt x="4695" y="2486"/>
                    <a:pt x="5673" y="1717"/>
                    <a:pt x="6124" y="1328"/>
                  </a:cubicBezTo>
                  <a:cubicBezTo>
                    <a:pt x="6031" y="803"/>
                    <a:pt x="6069" y="373"/>
                    <a:pt x="6069" y="373"/>
                  </a:cubicBezTo>
                  <a:lnTo>
                    <a:pt x="6069" y="373"/>
                  </a:lnTo>
                  <a:cubicBezTo>
                    <a:pt x="6069" y="373"/>
                    <a:pt x="4602" y="2004"/>
                    <a:pt x="2767" y="2004"/>
                  </a:cubicBezTo>
                  <a:cubicBezTo>
                    <a:pt x="2557" y="2004"/>
                    <a:pt x="2342" y="1982"/>
                    <a:pt x="2123" y="1935"/>
                  </a:cubicBezTo>
                  <a:cubicBezTo>
                    <a:pt x="0" y="1471"/>
                    <a:pt x="241" y="1"/>
                    <a:pt x="241" y="0"/>
                  </a:cubicBezTo>
                  <a:close/>
                  <a:moveTo>
                    <a:pt x="16140" y="3298"/>
                  </a:moveTo>
                  <a:lnTo>
                    <a:pt x="16356" y="3470"/>
                  </a:lnTo>
                  <a:cubicBezTo>
                    <a:pt x="16418" y="3395"/>
                    <a:pt x="16466" y="3340"/>
                    <a:pt x="16466" y="3340"/>
                  </a:cubicBezTo>
                  <a:cubicBezTo>
                    <a:pt x="16466" y="3340"/>
                    <a:pt x="16342" y="3336"/>
                    <a:pt x="16140" y="3298"/>
                  </a:cubicBezTo>
                  <a:close/>
                  <a:moveTo>
                    <a:pt x="12022" y="16"/>
                  </a:moveTo>
                  <a:cubicBezTo>
                    <a:pt x="12022" y="16"/>
                    <a:pt x="10757" y="3158"/>
                    <a:pt x="8282" y="3209"/>
                  </a:cubicBezTo>
                  <a:cubicBezTo>
                    <a:pt x="8262" y="3209"/>
                    <a:pt x="8243" y="3209"/>
                    <a:pt x="8224" y="3209"/>
                  </a:cubicBezTo>
                  <a:cubicBezTo>
                    <a:pt x="7712" y="3209"/>
                    <a:pt x="7321" y="3083"/>
                    <a:pt x="7022" y="2881"/>
                  </a:cubicBezTo>
                  <a:lnTo>
                    <a:pt x="7022" y="2881"/>
                  </a:lnTo>
                  <a:cubicBezTo>
                    <a:pt x="7212" y="3147"/>
                    <a:pt x="7456" y="3378"/>
                    <a:pt x="7769" y="3513"/>
                  </a:cubicBezTo>
                  <a:cubicBezTo>
                    <a:pt x="8016" y="3620"/>
                    <a:pt x="8280" y="3666"/>
                    <a:pt x="8551" y="3666"/>
                  </a:cubicBezTo>
                  <a:cubicBezTo>
                    <a:pt x="9602" y="3666"/>
                    <a:pt x="10752" y="2972"/>
                    <a:pt x="11302" y="2383"/>
                  </a:cubicBezTo>
                  <a:cubicBezTo>
                    <a:pt x="11764" y="1890"/>
                    <a:pt x="12226" y="1432"/>
                    <a:pt x="12552" y="1114"/>
                  </a:cubicBezTo>
                  <a:cubicBezTo>
                    <a:pt x="12016" y="431"/>
                    <a:pt x="12022" y="16"/>
                    <a:pt x="12022" y="16"/>
                  </a:cubicBezTo>
                  <a:close/>
                  <a:moveTo>
                    <a:pt x="15594" y="5936"/>
                  </a:moveTo>
                  <a:cubicBezTo>
                    <a:pt x="15399" y="6616"/>
                    <a:pt x="16017" y="7584"/>
                    <a:pt x="16857" y="7879"/>
                  </a:cubicBezTo>
                  <a:cubicBezTo>
                    <a:pt x="17054" y="7947"/>
                    <a:pt x="17238" y="7974"/>
                    <a:pt x="17404" y="7974"/>
                  </a:cubicBezTo>
                  <a:cubicBezTo>
                    <a:pt x="17966" y="7974"/>
                    <a:pt x="18328" y="7671"/>
                    <a:pt x="18328" y="7671"/>
                  </a:cubicBezTo>
                  <a:lnTo>
                    <a:pt x="18328" y="7671"/>
                  </a:lnTo>
                  <a:cubicBezTo>
                    <a:pt x="18328" y="7671"/>
                    <a:pt x="17833" y="9428"/>
                    <a:pt x="18351" y="10617"/>
                  </a:cubicBezTo>
                  <a:cubicBezTo>
                    <a:pt x="18871" y="11805"/>
                    <a:pt x="22056" y="12340"/>
                    <a:pt x="22056" y="12340"/>
                  </a:cubicBezTo>
                  <a:cubicBezTo>
                    <a:pt x="22056" y="12340"/>
                    <a:pt x="21146" y="18004"/>
                    <a:pt x="15251" y="20916"/>
                  </a:cubicBezTo>
                  <a:cubicBezTo>
                    <a:pt x="11915" y="22562"/>
                    <a:pt x="8306" y="22194"/>
                    <a:pt x="7280" y="22307"/>
                  </a:cubicBezTo>
                  <a:cubicBezTo>
                    <a:pt x="7796" y="22353"/>
                    <a:pt x="8326" y="22376"/>
                    <a:pt x="8867" y="22376"/>
                  </a:cubicBezTo>
                  <a:cubicBezTo>
                    <a:pt x="11171" y="22376"/>
                    <a:pt x="13681" y="21956"/>
                    <a:pt x="16164" y="21057"/>
                  </a:cubicBezTo>
                  <a:cubicBezTo>
                    <a:pt x="21030" y="19294"/>
                    <a:pt x="23253" y="16277"/>
                    <a:pt x="23402" y="12859"/>
                  </a:cubicBezTo>
                  <a:cubicBezTo>
                    <a:pt x="23458" y="12859"/>
                    <a:pt x="23514" y="12859"/>
                    <a:pt x="23570" y="12859"/>
                  </a:cubicBezTo>
                  <a:cubicBezTo>
                    <a:pt x="25653" y="12859"/>
                    <a:pt x="26966" y="12550"/>
                    <a:pt x="27307" y="9967"/>
                  </a:cubicBezTo>
                  <a:cubicBezTo>
                    <a:pt x="27641" y="7421"/>
                    <a:pt x="25754" y="6151"/>
                    <a:pt x="24062" y="6151"/>
                  </a:cubicBezTo>
                  <a:cubicBezTo>
                    <a:pt x="23991" y="6151"/>
                    <a:pt x="23920" y="6153"/>
                    <a:pt x="23850" y="6157"/>
                  </a:cubicBezTo>
                  <a:cubicBezTo>
                    <a:pt x="22108" y="6267"/>
                    <a:pt x="21772" y="8362"/>
                    <a:pt x="21497" y="9334"/>
                  </a:cubicBezTo>
                  <a:cubicBezTo>
                    <a:pt x="21268" y="10138"/>
                    <a:pt x="20935" y="10760"/>
                    <a:pt x="20204" y="10760"/>
                  </a:cubicBezTo>
                  <a:cubicBezTo>
                    <a:pt x="20051" y="10760"/>
                    <a:pt x="19880" y="10732"/>
                    <a:pt x="19688" y="10673"/>
                  </a:cubicBezTo>
                  <a:cubicBezTo>
                    <a:pt x="18585" y="10333"/>
                    <a:pt x="18232" y="8056"/>
                    <a:pt x="19201" y="6312"/>
                  </a:cubicBezTo>
                  <a:lnTo>
                    <a:pt x="19201" y="6312"/>
                  </a:lnTo>
                  <a:cubicBezTo>
                    <a:pt x="18229" y="7051"/>
                    <a:pt x="17548" y="7345"/>
                    <a:pt x="17042" y="7345"/>
                  </a:cubicBezTo>
                  <a:cubicBezTo>
                    <a:pt x="16348" y="7345"/>
                    <a:pt x="15984" y="6792"/>
                    <a:pt x="15648" y="6070"/>
                  </a:cubicBezTo>
                  <a:cubicBezTo>
                    <a:pt x="15628" y="6026"/>
                    <a:pt x="15611" y="5981"/>
                    <a:pt x="15594" y="5936"/>
                  </a:cubicBezTo>
                  <a:close/>
                </a:path>
              </a:pathLst>
            </a:custGeom>
            <a:solidFill>
              <a:srgbClr val="C45D8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3393" name="Google Shape;3720;p47">
              <a:extLst>
                <a:ext uri="{FF2B5EF4-FFF2-40B4-BE49-F238E27FC236}">
                  <a16:creationId xmlns:a16="http://schemas.microsoft.com/office/drawing/2014/main" id="{98FBF670-1B35-AD48-5353-BE06B6E9994C}"/>
                </a:ext>
              </a:extLst>
            </p:cNvPr>
            <p:cNvSpPr/>
            <p:nvPr/>
          </p:nvSpPr>
          <p:spPr>
            <a:xfrm>
              <a:off x="8443463" y="2449508"/>
              <a:ext cx="93802" cy="133444"/>
            </a:xfrm>
            <a:custGeom>
              <a:avLst/>
              <a:gdLst/>
              <a:ahLst/>
              <a:cxnLst/>
              <a:rect l="l" t="t" r="r" b="b"/>
              <a:pathLst>
                <a:path w="2274" h="3235" extrusionOk="0">
                  <a:moveTo>
                    <a:pt x="2144" y="0"/>
                  </a:moveTo>
                  <a:cubicBezTo>
                    <a:pt x="2142" y="0"/>
                    <a:pt x="2139" y="0"/>
                    <a:pt x="2137" y="0"/>
                  </a:cubicBezTo>
                  <a:cubicBezTo>
                    <a:pt x="1389" y="50"/>
                    <a:pt x="775" y="319"/>
                    <a:pt x="424" y="847"/>
                  </a:cubicBezTo>
                  <a:cubicBezTo>
                    <a:pt x="74" y="1374"/>
                    <a:pt x="1" y="2138"/>
                    <a:pt x="268" y="3142"/>
                  </a:cubicBezTo>
                  <a:cubicBezTo>
                    <a:pt x="282" y="3198"/>
                    <a:pt x="333" y="3234"/>
                    <a:pt x="389" y="3234"/>
                  </a:cubicBezTo>
                  <a:cubicBezTo>
                    <a:pt x="398" y="3234"/>
                    <a:pt x="408" y="3233"/>
                    <a:pt x="417" y="3231"/>
                  </a:cubicBezTo>
                  <a:cubicBezTo>
                    <a:pt x="482" y="3213"/>
                    <a:pt x="522" y="3146"/>
                    <a:pt x="505" y="3082"/>
                  </a:cubicBezTo>
                  <a:cubicBezTo>
                    <a:pt x="249" y="2117"/>
                    <a:pt x="332" y="1432"/>
                    <a:pt x="630" y="982"/>
                  </a:cubicBezTo>
                  <a:cubicBezTo>
                    <a:pt x="928" y="532"/>
                    <a:pt x="1454" y="295"/>
                    <a:pt x="2152" y="249"/>
                  </a:cubicBezTo>
                  <a:cubicBezTo>
                    <a:pt x="2222" y="246"/>
                    <a:pt x="2274" y="187"/>
                    <a:pt x="2268" y="119"/>
                  </a:cubicBezTo>
                  <a:lnTo>
                    <a:pt x="2268" y="116"/>
                  </a:lnTo>
                  <a:cubicBezTo>
                    <a:pt x="2265" y="52"/>
                    <a:pt x="2209" y="0"/>
                    <a:pt x="2144" y="0"/>
                  </a:cubicBezTo>
                  <a:close/>
                </a:path>
              </a:pathLst>
            </a:custGeom>
            <a:solidFill>
              <a:srgbClr val="2745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3394" name="Google Shape;3721;p47">
              <a:extLst>
                <a:ext uri="{FF2B5EF4-FFF2-40B4-BE49-F238E27FC236}">
                  <a16:creationId xmlns:a16="http://schemas.microsoft.com/office/drawing/2014/main" id="{710FA0EA-16E4-6F65-D3C8-5F233D40868E}"/>
                </a:ext>
              </a:extLst>
            </p:cNvPr>
            <p:cNvSpPr/>
            <p:nvPr/>
          </p:nvSpPr>
          <p:spPr>
            <a:xfrm>
              <a:off x="8455343" y="2487994"/>
              <a:ext cx="89677" cy="47726"/>
            </a:xfrm>
            <a:custGeom>
              <a:avLst/>
              <a:gdLst/>
              <a:ahLst/>
              <a:cxnLst/>
              <a:rect l="l" t="t" r="r" b="b"/>
              <a:pathLst>
                <a:path w="2174" h="1157" extrusionOk="0">
                  <a:moveTo>
                    <a:pt x="824" y="1"/>
                  </a:moveTo>
                  <a:cubicBezTo>
                    <a:pt x="576" y="1"/>
                    <a:pt x="320" y="59"/>
                    <a:pt x="83" y="185"/>
                  </a:cubicBezTo>
                  <a:cubicBezTo>
                    <a:pt x="23" y="217"/>
                    <a:pt x="1" y="291"/>
                    <a:pt x="32" y="353"/>
                  </a:cubicBezTo>
                  <a:lnTo>
                    <a:pt x="32" y="354"/>
                  </a:lnTo>
                  <a:cubicBezTo>
                    <a:pt x="55" y="396"/>
                    <a:pt x="97" y="419"/>
                    <a:pt x="141" y="419"/>
                  </a:cubicBezTo>
                  <a:cubicBezTo>
                    <a:pt x="159" y="419"/>
                    <a:pt x="178" y="415"/>
                    <a:pt x="195" y="406"/>
                  </a:cubicBezTo>
                  <a:cubicBezTo>
                    <a:pt x="394" y="301"/>
                    <a:pt x="610" y="253"/>
                    <a:pt x="820" y="253"/>
                  </a:cubicBezTo>
                  <a:cubicBezTo>
                    <a:pt x="984" y="253"/>
                    <a:pt x="1143" y="282"/>
                    <a:pt x="1287" y="337"/>
                  </a:cubicBezTo>
                  <a:cubicBezTo>
                    <a:pt x="1618" y="460"/>
                    <a:pt x="1866" y="711"/>
                    <a:pt x="1922" y="1052"/>
                  </a:cubicBezTo>
                  <a:cubicBezTo>
                    <a:pt x="1933" y="1114"/>
                    <a:pt x="1986" y="1157"/>
                    <a:pt x="2045" y="1157"/>
                  </a:cubicBezTo>
                  <a:cubicBezTo>
                    <a:pt x="2051" y="1157"/>
                    <a:pt x="2057" y="1156"/>
                    <a:pt x="2063" y="1155"/>
                  </a:cubicBezTo>
                  <a:cubicBezTo>
                    <a:pt x="2130" y="1143"/>
                    <a:pt x="2173" y="1079"/>
                    <a:pt x="2162" y="1013"/>
                  </a:cubicBezTo>
                  <a:cubicBezTo>
                    <a:pt x="2090" y="571"/>
                    <a:pt x="1771" y="251"/>
                    <a:pt x="1373" y="100"/>
                  </a:cubicBezTo>
                  <a:cubicBezTo>
                    <a:pt x="1202" y="35"/>
                    <a:pt x="1015" y="1"/>
                    <a:pt x="824" y="1"/>
                  </a:cubicBezTo>
                  <a:close/>
                </a:path>
              </a:pathLst>
            </a:custGeom>
            <a:solidFill>
              <a:srgbClr val="2745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3395" name="Google Shape;3722;p47">
              <a:extLst>
                <a:ext uri="{FF2B5EF4-FFF2-40B4-BE49-F238E27FC236}">
                  <a16:creationId xmlns:a16="http://schemas.microsoft.com/office/drawing/2014/main" id="{DF8240F4-DB57-8F33-8659-B7934666D864}"/>
                </a:ext>
              </a:extLst>
            </p:cNvPr>
            <p:cNvSpPr/>
            <p:nvPr/>
          </p:nvSpPr>
          <p:spPr>
            <a:xfrm>
              <a:off x="7218956" y="1669140"/>
              <a:ext cx="353719" cy="237146"/>
            </a:xfrm>
            <a:custGeom>
              <a:avLst/>
              <a:gdLst/>
              <a:ahLst/>
              <a:cxnLst/>
              <a:rect l="l" t="t" r="r" b="b"/>
              <a:pathLst>
                <a:path w="8575" h="5749" extrusionOk="0">
                  <a:moveTo>
                    <a:pt x="685" y="1"/>
                  </a:moveTo>
                  <a:lnTo>
                    <a:pt x="685" y="1"/>
                  </a:lnTo>
                  <a:cubicBezTo>
                    <a:pt x="201" y="830"/>
                    <a:pt x="1" y="1833"/>
                    <a:pt x="287" y="2857"/>
                  </a:cubicBezTo>
                  <a:cubicBezTo>
                    <a:pt x="1060" y="5606"/>
                    <a:pt x="4668" y="5744"/>
                    <a:pt x="4668" y="5744"/>
                  </a:cubicBezTo>
                  <a:cubicBezTo>
                    <a:pt x="4668" y="5744"/>
                    <a:pt x="4666" y="5748"/>
                    <a:pt x="4665" y="5748"/>
                  </a:cubicBezTo>
                  <a:lnTo>
                    <a:pt x="4665" y="5748"/>
                  </a:lnTo>
                  <a:cubicBezTo>
                    <a:pt x="4922" y="5689"/>
                    <a:pt x="5154" y="5631"/>
                    <a:pt x="5335" y="5589"/>
                  </a:cubicBezTo>
                  <a:cubicBezTo>
                    <a:pt x="5991" y="5432"/>
                    <a:pt x="7365" y="5022"/>
                    <a:pt x="7969" y="4349"/>
                  </a:cubicBezTo>
                  <a:cubicBezTo>
                    <a:pt x="8574" y="3679"/>
                    <a:pt x="8164" y="3473"/>
                    <a:pt x="8164" y="3473"/>
                  </a:cubicBezTo>
                  <a:lnTo>
                    <a:pt x="8164" y="3473"/>
                  </a:lnTo>
                  <a:cubicBezTo>
                    <a:pt x="8164" y="3473"/>
                    <a:pt x="7008" y="4002"/>
                    <a:pt x="5318" y="4002"/>
                  </a:cubicBezTo>
                  <a:cubicBezTo>
                    <a:pt x="4759" y="4002"/>
                    <a:pt x="4142" y="3944"/>
                    <a:pt x="3488" y="3790"/>
                  </a:cubicBezTo>
                  <a:cubicBezTo>
                    <a:pt x="860" y="3173"/>
                    <a:pt x="599" y="847"/>
                    <a:pt x="675" y="219"/>
                  </a:cubicBezTo>
                  <a:cubicBezTo>
                    <a:pt x="685" y="136"/>
                    <a:pt x="686" y="64"/>
                    <a:pt x="685" y="1"/>
                  </a:cubicBezTo>
                  <a:close/>
                  <a:moveTo>
                    <a:pt x="4665" y="5748"/>
                  </a:moveTo>
                  <a:lnTo>
                    <a:pt x="4665" y="5748"/>
                  </a:lnTo>
                  <a:cubicBezTo>
                    <a:pt x="4665" y="5748"/>
                    <a:pt x="4665" y="5748"/>
                    <a:pt x="4665" y="5748"/>
                  </a:cubicBezTo>
                  <a:cubicBezTo>
                    <a:pt x="4665" y="5748"/>
                    <a:pt x="4665" y="5748"/>
                    <a:pt x="4665" y="5748"/>
                  </a:cubicBezTo>
                  <a:close/>
                </a:path>
              </a:pathLst>
            </a:custGeom>
            <a:solidFill>
              <a:srgbClr val="000000">
                <a:alpha val="3155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3396" name="Google Shape;3723;p47">
              <a:extLst>
                <a:ext uri="{FF2B5EF4-FFF2-40B4-BE49-F238E27FC236}">
                  <a16:creationId xmlns:a16="http://schemas.microsoft.com/office/drawing/2014/main" id="{16071859-8317-D73E-72A9-EB64C77F5F41}"/>
                </a:ext>
              </a:extLst>
            </p:cNvPr>
            <p:cNvSpPr/>
            <p:nvPr/>
          </p:nvSpPr>
          <p:spPr>
            <a:xfrm>
              <a:off x="7571438" y="1605368"/>
              <a:ext cx="188719" cy="226421"/>
            </a:xfrm>
            <a:custGeom>
              <a:avLst/>
              <a:gdLst/>
              <a:ahLst/>
              <a:cxnLst/>
              <a:rect l="l" t="t" r="r" b="b"/>
              <a:pathLst>
                <a:path w="4575" h="5489" extrusionOk="0">
                  <a:moveTo>
                    <a:pt x="1500" y="1"/>
                  </a:moveTo>
                  <a:cubicBezTo>
                    <a:pt x="724" y="1"/>
                    <a:pt x="390" y="532"/>
                    <a:pt x="390" y="532"/>
                  </a:cubicBezTo>
                  <a:cubicBezTo>
                    <a:pt x="1" y="1116"/>
                    <a:pt x="129" y="2454"/>
                    <a:pt x="1193" y="3388"/>
                  </a:cubicBezTo>
                  <a:cubicBezTo>
                    <a:pt x="2256" y="4323"/>
                    <a:pt x="4575" y="5488"/>
                    <a:pt x="4575" y="5488"/>
                  </a:cubicBezTo>
                  <a:cubicBezTo>
                    <a:pt x="4575" y="5488"/>
                    <a:pt x="2327" y="3575"/>
                    <a:pt x="1870" y="2308"/>
                  </a:cubicBezTo>
                  <a:cubicBezTo>
                    <a:pt x="1412" y="1044"/>
                    <a:pt x="1446" y="390"/>
                    <a:pt x="1904" y="45"/>
                  </a:cubicBezTo>
                  <a:cubicBezTo>
                    <a:pt x="1758" y="14"/>
                    <a:pt x="1623" y="1"/>
                    <a:pt x="1500" y="1"/>
                  </a:cubicBezTo>
                  <a:close/>
                </a:path>
              </a:pathLst>
            </a:custGeom>
            <a:solidFill>
              <a:srgbClr val="000000">
                <a:alpha val="3155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3397" name="Google Shape;3724;p47">
              <a:extLst>
                <a:ext uri="{FF2B5EF4-FFF2-40B4-BE49-F238E27FC236}">
                  <a16:creationId xmlns:a16="http://schemas.microsoft.com/office/drawing/2014/main" id="{5D3ACDE7-72E5-2ED0-57FD-7D605E15C2CB}"/>
                </a:ext>
              </a:extLst>
            </p:cNvPr>
            <p:cNvSpPr/>
            <p:nvPr/>
          </p:nvSpPr>
          <p:spPr>
            <a:xfrm>
              <a:off x="7942193" y="1694715"/>
              <a:ext cx="114881" cy="186203"/>
            </a:xfrm>
            <a:custGeom>
              <a:avLst/>
              <a:gdLst/>
              <a:ahLst/>
              <a:cxnLst/>
              <a:rect l="l" t="t" r="r" b="b"/>
              <a:pathLst>
                <a:path w="2785" h="4514" extrusionOk="0">
                  <a:moveTo>
                    <a:pt x="62" y="1"/>
                  </a:moveTo>
                  <a:cubicBezTo>
                    <a:pt x="1" y="1"/>
                    <a:pt x="8" y="69"/>
                    <a:pt x="8" y="69"/>
                  </a:cubicBezTo>
                  <a:cubicBezTo>
                    <a:pt x="1507" y="1421"/>
                    <a:pt x="2041" y="4513"/>
                    <a:pt x="2041" y="4513"/>
                  </a:cubicBezTo>
                  <a:cubicBezTo>
                    <a:pt x="2041" y="4513"/>
                    <a:pt x="2724" y="3289"/>
                    <a:pt x="2754" y="2731"/>
                  </a:cubicBezTo>
                  <a:cubicBezTo>
                    <a:pt x="2785" y="2174"/>
                    <a:pt x="2468" y="1912"/>
                    <a:pt x="2468" y="1912"/>
                  </a:cubicBezTo>
                  <a:cubicBezTo>
                    <a:pt x="2468" y="1912"/>
                    <a:pt x="731" y="502"/>
                    <a:pt x="356" y="179"/>
                  </a:cubicBezTo>
                  <a:cubicBezTo>
                    <a:pt x="195" y="40"/>
                    <a:pt x="109" y="1"/>
                    <a:pt x="62" y="1"/>
                  </a:cubicBezTo>
                  <a:close/>
                </a:path>
              </a:pathLst>
            </a:custGeom>
            <a:solidFill>
              <a:srgbClr val="000000">
                <a:alpha val="3155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3398" name="Google Shape;3725;p47">
              <a:extLst>
                <a:ext uri="{FF2B5EF4-FFF2-40B4-BE49-F238E27FC236}">
                  <a16:creationId xmlns:a16="http://schemas.microsoft.com/office/drawing/2014/main" id="{2C40D822-B0EC-D54E-ECA9-1EB24B5EFAE3}"/>
                </a:ext>
              </a:extLst>
            </p:cNvPr>
            <p:cNvSpPr/>
            <p:nvPr/>
          </p:nvSpPr>
          <p:spPr>
            <a:xfrm>
              <a:off x="8221496" y="1640554"/>
              <a:ext cx="193050" cy="283717"/>
            </a:xfrm>
            <a:custGeom>
              <a:avLst/>
              <a:gdLst/>
              <a:ahLst/>
              <a:cxnLst/>
              <a:rect l="l" t="t" r="r" b="b"/>
              <a:pathLst>
                <a:path w="4680" h="6878" extrusionOk="0">
                  <a:moveTo>
                    <a:pt x="1" y="1"/>
                  </a:moveTo>
                  <a:cubicBezTo>
                    <a:pt x="1" y="1"/>
                    <a:pt x="1103" y="970"/>
                    <a:pt x="1522" y="2899"/>
                  </a:cubicBezTo>
                  <a:cubicBezTo>
                    <a:pt x="1939" y="4826"/>
                    <a:pt x="948" y="6021"/>
                    <a:pt x="948" y="6021"/>
                  </a:cubicBezTo>
                  <a:cubicBezTo>
                    <a:pt x="948" y="6021"/>
                    <a:pt x="2634" y="6039"/>
                    <a:pt x="3456" y="6366"/>
                  </a:cubicBezTo>
                  <a:cubicBezTo>
                    <a:pt x="4280" y="6695"/>
                    <a:pt x="4679" y="6877"/>
                    <a:pt x="4679" y="6877"/>
                  </a:cubicBezTo>
                  <a:cubicBezTo>
                    <a:pt x="4679" y="6877"/>
                    <a:pt x="4415" y="4912"/>
                    <a:pt x="3294" y="2971"/>
                  </a:cubicBezTo>
                  <a:cubicBezTo>
                    <a:pt x="2172" y="1029"/>
                    <a:pt x="1099" y="441"/>
                    <a:pt x="1" y="1"/>
                  </a:cubicBezTo>
                  <a:close/>
                </a:path>
              </a:pathLst>
            </a:custGeom>
            <a:solidFill>
              <a:srgbClr val="000000">
                <a:alpha val="3155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3399" name="Google Shape;3726;p47">
              <a:extLst>
                <a:ext uri="{FF2B5EF4-FFF2-40B4-BE49-F238E27FC236}">
                  <a16:creationId xmlns:a16="http://schemas.microsoft.com/office/drawing/2014/main" id="{FBF79E31-1E48-4311-715C-7F9C7F56C94F}"/>
                </a:ext>
              </a:extLst>
            </p:cNvPr>
            <p:cNvSpPr/>
            <p:nvPr/>
          </p:nvSpPr>
          <p:spPr>
            <a:xfrm>
              <a:off x="8378246" y="1871678"/>
              <a:ext cx="341302" cy="385358"/>
            </a:xfrm>
            <a:custGeom>
              <a:avLst/>
              <a:gdLst/>
              <a:ahLst/>
              <a:cxnLst/>
              <a:rect l="l" t="t" r="r" b="b"/>
              <a:pathLst>
                <a:path w="8274" h="9342" extrusionOk="0">
                  <a:moveTo>
                    <a:pt x="6063" y="0"/>
                  </a:moveTo>
                  <a:cubicBezTo>
                    <a:pt x="5666" y="0"/>
                    <a:pt x="5277" y="222"/>
                    <a:pt x="4931" y="474"/>
                  </a:cubicBezTo>
                  <a:cubicBezTo>
                    <a:pt x="5827" y="1022"/>
                    <a:pt x="5569" y="2321"/>
                    <a:pt x="4934" y="3214"/>
                  </a:cubicBezTo>
                  <a:cubicBezTo>
                    <a:pt x="4240" y="4190"/>
                    <a:pt x="0" y="5116"/>
                    <a:pt x="0" y="5116"/>
                  </a:cubicBezTo>
                  <a:cubicBezTo>
                    <a:pt x="0" y="5116"/>
                    <a:pt x="728" y="5414"/>
                    <a:pt x="1855" y="5414"/>
                  </a:cubicBezTo>
                  <a:cubicBezTo>
                    <a:pt x="2110" y="5414"/>
                    <a:pt x="2384" y="5398"/>
                    <a:pt x="2675" y="5361"/>
                  </a:cubicBezTo>
                  <a:cubicBezTo>
                    <a:pt x="3226" y="5275"/>
                    <a:pt x="5393" y="4865"/>
                    <a:pt x="6719" y="3560"/>
                  </a:cubicBezTo>
                  <a:cubicBezTo>
                    <a:pt x="8248" y="2057"/>
                    <a:pt x="7550" y="912"/>
                    <a:pt x="6737" y="254"/>
                  </a:cubicBezTo>
                  <a:cubicBezTo>
                    <a:pt x="6534" y="89"/>
                    <a:pt x="6325" y="14"/>
                    <a:pt x="6119" y="2"/>
                  </a:cubicBezTo>
                  <a:cubicBezTo>
                    <a:pt x="6100" y="1"/>
                    <a:pt x="6081" y="0"/>
                    <a:pt x="6063" y="0"/>
                  </a:cubicBezTo>
                  <a:close/>
                  <a:moveTo>
                    <a:pt x="2577" y="8563"/>
                  </a:moveTo>
                  <a:lnTo>
                    <a:pt x="2577" y="8563"/>
                  </a:lnTo>
                  <a:cubicBezTo>
                    <a:pt x="2577" y="8563"/>
                    <a:pt x="2633" y="8587"/>
                    <a:pt x="2747" y="8608"/>
                  </a:cubicBezTo>
                  <a:cubicBezTo>
                    <a:pt x="2726" y="8603"/>
                    <a:pt x="2577" y="8563"/>
                    <a:pt x="2577" y="8563"/>
                  </a:cubicBezTo>
                  <a:close/>
                  <a:moveTo>
                    <a:pt x="6456" y="4928"/>
                  </a:moveTo>
                  <a:lnTo>
                    <a:pt x="6456" y="4928"/>
                  </a:lnTo>
                  <a:cubicBezTo>
                    <a:pt x="6992" y="5531"/>
                    <a:pt x="7087" y="7176"/>
                    <a:pt x="5414" y="8005"/>
                  </a:cubicBezTo>
                  <a:cubicBezTo>
                    <a:pt x="4363" y="8524"/>
                    <a:pt x="3614" y="8643"/>
                    <a:pt x="3150" y="8643"/>
                  </a:cubicBezTo>
                  <a:cubicBezTo>
                    <a:pt x="2976" y="8643"/>
                    <a:pt x="2842" y="8626"/>
                    <a:pt x="2747" y="8608"/>
                  </a:cubicBezTo>
                  <a:lnTo>
                    <a:pt x="2747" y="8608"/>
                  </a:lnTo>
                  <a:cubicBezTo>
                    <a:pt x="3001" y="8677"/>
                    <a:pt x="4538" y="9093"/>
                    <a:pt x="5490" y="9341"/>
                  </a:cubicBezTo>
                  <a:cubicBezTo>
                    <a:pt x="7530" y="8416"/>
                    <a:pt x="8273" y="7763"/>
                    <a:pt x="7749" y="6109"/>
                  </a:cubicBezTo>
                  <a:cubicBezTo>
                    <a:pt x="7523" y="5401"/>
                    <a:pt x="7021" y="5064"/>
                    <a:pt x="6456" y="4928"/>
                  </a:cubicBezTo>
                  <a:close/>
                </a:path>
              </a:pathLst>
            </a:custGeom>
            <a:solidFill>
              <a:srgbClr val="000000">
                <a:alpha val="3155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3400" name="Google Shape;3727;p47">
              <a:extLst>
                <a:ext uri="{FF2B5EF4-FFF2-40B4-BE49-F238E27FC236}">
                  <a16:creationId xmlns:a16="http://schemas.microsoft.com/office/drawing/2014/main" id="{6372254B-371F-3AF4-6276-B061C2F5C10D}"/>
                </a:ext>
              </a:extLst>
            </p:cNvPr>
            <p:cNvSpPr/>
            <p:nvPr/>
          </p:nvSpPr>
          <p:spPr>
            <a:xfrm>
              <a:off x="7219823" y="1917300"/>
              <a:ext cx="222750" cy="150934"/>
            </a:xfrm>
            <a:custGeom>
              <a:avLst/>
              <a:gdLst/>
              <a:ahLst/>
              <a:cxnLst/>
              <a:rect l="l" t="t" r="r" b="b"/>
              <a:pathLst>
                <a:path w="5400" h="3659" extrusionOk="0">
                  <a:moveTo>
                    <a:pt x="5122" y="0"/>
                  </a:moveTo>
                  <a:lnTo>
                    <a:pt x="5122" y="0"/>
                  </a:lnTo>
                  <a:cubicBezTo>
                    <a:pt x="4474" y="1545"/>
                    <a:pt x="1811" y="2097"/>
                    <a:pt x="906" y="2414"/>
                  </a:cubicBezTo>
                  <a:cubicBezTo>
                    <a:pt x="1" y="2732"/>
                    <a:pt x="231" y="3410"/>
                    <a:pt x="1104" y="3639"/>
                  </a:cubicBezTo>
                  <a:cubicBezTo>
                    <a:pt x="1155" y="3652"/>
                    <a:pt x="1212" y="3659"/>
                    <a:pt x="1272" y="3659"/>
                  </a:cubicBezTo>
                  <a:cubicBezTo>
                    <a:pt x="2242" y="3659"/>
                    <a:pt x="4317" y="2021"/>
                    <a:pt x="4843" y="1166"/>
                  </a:cubicBezTo>
                  <a:cubicBezTo>
                    <a:pt x="5400" y="257"/>
                    <a:pt x="5122" y="0"/>
                    <a:pt x="5122" y="0"/>
                  </a:cubicBezTo>
                  <a:close/>
                </a:path>
              </a:pathLst>
            </a:custGeom>
            <a:solidFill>
              <a:srgbClr val="FFFFFF">
                <a:alpha val="1488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3401" name="Google Shape;3728;p47">
              <a:extLst>
                <a:ext uri="{FF2B5EF4-FFF2-40B4-BE49-F238E27FC236}">
                  <a16:creationId xmlns:a16="http://schemas.microsoft.com/office/drawing/2014/main" id="{F3A5C277-A886-3D69-7F0F-05D06AB75320}"/>
                </a:ext>
              </a:extLst>
            </p:cNvPr>
            <p:cNvSpPr/>
            <p:nvPr/>
          </p:nvSpPr>
          <p:spPr>
            <a:xfrm>
              <a:off x="7332229" y="1612793"/>
              <a:ext cx="167186" cy="82830"/>
            </a:xfrm>
            <a:custGeom>
              <a:avLst/>
              <a:gdLst/>
              <a:ahLst/>
              <a:cxnLst/>
              <a:rect l="l" t="t" r="r" b="b"/>
              <a:pathLst>
                <a:path w="4053" h="2008" extrusionOk="0">
                  <a:moveTo>
                    <a:pt x="1198" y="1"/>
                  </a:moveTo>
                  <a:cubicBezTo>
                    <a:pt x="1086" y="1"/>
                    <a:pt x="981" y="18"/>
                    <a:pt x="885" y="54"/>
                  </a:cubicBezTo>
                  <a:cubicBezTo>
                    <a:pt x="0" y="315"/>
                    <a:pt x="253" y="907"/>
                    <a:pt x="666" y="1252"/>
                  </a:cubicBezTo>
                  <a:cubicBezTo>
                    <a:pt x="1081" y="1598"/>
                    <a:pt x="1800" y="1458"/>
                    <a:pt x="2520" y="1642"/>
                  </a:cubicBezTo>
                  <a:cubicBezTo>
                    <a:pt x="3038" y="1774"/>
                    <a:pt x="3613" y="2008"/>
                    <a:pt x="3886" y="2008"/>
                  </a:cubicBezTo>
                  <a:cubicBezTo>
                    <a:pt x="3992" y="2008"/>
                    <a:pt x="4052" y="1972"/>
                    <a:pt x="4045" y="1881"/>
                  </a:cubicBezTo>
                  <a:cubicBezTo>
                    <a:pt x="4023" y="1589"/>
                    <a:pt x="2288" y="1"/>
                    <a:pt x="1198" y="1"/>
                  </a:cubicBezTo>
                  <a:close/>
                </a:path>
              </a:pathLst>
            </a:custGeom>
            <a:solidFill>
              <a:srgbClr val="FFFFFF">
                <a:alpha val="1488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3402" name="Google Shape;3729;p47">
              <a:extLst>
                <a:ext uri="{FF2B5EF4-FFF2-40B4-BE49-F238E27FC236}">
                  <a16:creationId xmlns:a16="http://schemas.microsoft.com/office/drawing/2014/main" id="{76389925-3838-2590-4A84-DCEF123939C3}"/>
                </a:ext>
              </a:extLst>
            </p:cNvPr>
            <p:cNvSpPr/>
            <p:nvPr/>
          </p:nvSpPr>
          <p:spPr>
            <a:xfrm>
              <a:off x="7666684" y="1619475"/>
              <a:ext cx="116573" cy="79489"/>
            </a:xfrm>
            <a:custGeom>
              <a:avLst/>
              <a:gdLst/>
              <a:ahLst/>
              <a:cxnLst/>
              <a:rect l="l" t="t" r="r" b="b"/>
              <a:pathLst>
                <a:path w="2826" h="1927" extrusionOk="0">
                  <a:moveTo>
                    <a:pt x="936" y="1"/>
                  </a:moveTo>
                  <a:cubicBezTo>
                    <a:pt x="858" y="1"/>
                    <a:pt x="785" y="18"/>
                    <a:pt x="717" y="55"/>
                  </a:cubicBezTo>
                  <a:cubicBezTo>
                    <a:pt x="41" y="386"/>
                    <a:pt x="0" y="800"/>
                    <a:pt x="487" y="1121"/>
                  </a:cubicBezTo>
                  <a:cubicBezTo>
                    <a:pt x="899" y="1392"/>
                    <a:pt x="2161" y="1926"/>
                    <a:pt x="2599" y="1926"/>
                  </a:cubicBezTo>
                  <a:cubicBezTo>
                    <a:pt x="2681" y="1926"/>
                    <a:pt x="2734" y="1908"/>
                    <a:pt x="2747" y="1865"/>
                  </a:cubicBezTo>
                  <a:cubicBezTo>
                    <a:pt x="2825" y="1616"/>
                    <a:pt x="1694" y="1"/>
                    <a:pt x="936" y="1"/>
                  </a:cubicBezTo>
                  <a:close/>
                </a:path>
              </a:pathLst>
            </a:custGeom>
            <a:solidFill>
              <a:srgbClr val="FFFFFF">
                <a:alpha val="1488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3403" name="Google Shape;3730;p47">
              <a:extLst>
                <a:ext uri="{FF2B5EF4-FFF2-40B4-BE49-F238E27FC236}">
                  <a16:creationId xmlns:a16="http://schemas.microsoft.com/office/drawing/2014/main" id="{D5620887-9C2C-4FAD-C919-2700CBDDBDA3}"/>
                </a:ext>
              </a:extLst>
            </p:cNvPr>
            <p:cNvSpPr/>
            <p:nvPr/>
          </p:nvSpPr>
          <p:spPr>
            <a:xfrm>
              <a:off x="7569870" y="2008091"/>
              <a:ext cx="75694" cy="97928"/>
            </a:xfrm>
            <a:custGeom>
              <a:avLst/>
              <a:gdLst/>
              <a:ahLst/>
              <a:cxnLst/>
              <a:rect l="l" t="t" r="r" b="b"/>
              <a:pathLst>
                <a:path w="1835" h="2374" extrusionOk="0">
                  <a:moveTo>
                    <a:pt x="1499" y="0"/>
                  </a:moveTo>
                  <a:cubicBezTo>
                    <a:pt x="877" y="912"/>
                    <a:pt x="1" y="1717"/>
                    <a:pt x="499" y="2197"/>
                  </a:cubicBezTo>
                  <a:cubicBezTo>
                    <a:pt x="628" y="2322"/>
                    <a:pt x="768" y="2373"/>
                    <a:pt x="905" y="2373"/>
                  </a:cubicBezTo>
                  <a:cubicBezTo>
                    <a:pt x="1298" y="2373"/>
                    <a:pt x="1673" y="1955"/>
                    <a:pt x="1743" y="1651"/>
                  </a:cubicBezTo>
                  <a:cubicBezTo>
                    <a:pt x="1835" y="1242"/>
                    <a:pt x="1499" y="0"/>
                    <a:pt x="1499" y="0"/>
                  </a:cubicBezTo>
                  <a:close/>
                </a:path>
              </a:pathLst>
            </a:custGeom>
            <a:solidFill>
              <a:srgbClr val="FFFFFF">
                <a:alpha val="1488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3404" name="Google Shape;3731;p47">
              <a:extLst>
                <a:ext uri="{FF2B5EF4-FFF2-40B4-BE49-F238E27FC236}">
                  <a16:creationId xmlns:a16="http://schemas.microsoft.com/office/drawing/2014/main" id="{910835C2-DC48-BC11-5F97-024E6CD58BD7}"/>
                </a:ext>
              </a:extLst>
            </p:cNvPr>
            <p:cNvSpPr/>
            <p:nvPr/>
          </p:nvSpPr>
          <p:spPr>
            <a:xfrm>
              <a:off x="8072708" y="1661921"/>
              <a:ext cx="102176" cy="79901"/>
            </a:xfrm>
            <a:custGeom>
              <a:avLst/>
              <a:gdLst/>
              <a:ahLst/>
              <a:cxnLst/>
              <a:rect l="l" t="t" r="r" b="b"/>
              <a:pathLst>
                <a:path w="2477" h="1937" extrusionOk="0">
                  <a:moveTo>
                    <a:pt x="1355" y="1"/>
                  </a:moveTo>
                  <a:cubicBezTo>
                    <a:pt x="1194" y="1"/>
                    <a:pt x="1038" y="66"/>
                    <a:pt x="906" y="219"/>
                  </a:cubicBezTo>
                  <a:cubicBezTo>
                    <a:pt x="229" y="1033"/>
                    <a:pt x="0" y="1689"/>
                    <a:pt x="621" y="1856"/>
                  </a:cubicBezTo>
                  <a:cubicBezTo>
                    <a:pt x="806" y="1906"/>
                    <a:pt x="1033" y="1936"/>
                    <a:pt x="1264" y="1936"/>
                  </a:cubicBezTo>
                  <a:cubicBezTo>
                    <a:pt x="1810" y="1936"/>
                    <a:pt x="2374" y="1764"/>
                    <a:pt x="2423" y="1266"/>
                  </a:cubicBezTo>
                  <a:cubicBezTo>
                    <a:pt x="2476" y="720"/>
                    <a:pt x="1889" y="1"/>
                    <a:pt x="1355" y="1"/>
                  </a:cubicBezTo>
                  <a:close/>
                </a:path>
              </a:pathLst>
            </a:custGeom>
            <a:solidFill>
              <a:srgbClr val="FFFFFF">
                <a:alpha val="1488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3405" name="Google Shape;3732;p47">
              <a:extLst>
                <a:ext uri="{FF2B5EF4-FFF2-40B4-BE49-F238E27FC236}">
                  <a16:creationId xmlns:a16="http://schemas.microsoft.com/office/drawing/2014/main" id="{01B6B2A1-5125-DC35-92A2-F16C8DDC0783}"/>
                </a:ext>
              </a:extLst>
            </p:cNvPr>
            <p:cNvSpPr/>
            <p:nvPr/>
          </p:nvSpPr>
          <p:spPr>
            <a:xfrm>
              <a:off x="8050061" y="1750031"/>
              <a:ext cx="99990" cy="83903"/>
            </a:xfrm>
            <a:custGeom>
              <a:avLst/>
              <a:gdLst/>
              <a:ahLst/>
              <a:cxnLst/>
              <a:rect l="l" t="t" r="r" b="b"/>
              <a:pathLst>
                <a:path w="2424" h="2034" extrusionOk="0">
                  <a:moveTo>
                    <a:pt x="1148" y="1"/>
                  </a:moveTo>
                  <a:cubicBezTo>
                    <a:pt x="976" y="1"/>
                    <a:pt x="819" y="65"/>
                    <a:pt x="698" y="283"/>
                  </a:cubicBezTo>
                  <a:cubicBezTo>
                    <a:pt x="459" y="844"/>
                    <a:pt x="1" y="1572"/>
                    <a:pt x="272" y="1931"/>
                  </a:cubicBezTo>
                  <a:cubicBezTo>
                    <a:pt x="326" y="2002"/>
                    <a:pt x="432" y="2034"/>
                    <a:pt x="566" y="2034"/>
                  </a:cubicBezTo>
                  <a:cubicBezTo>
                    <a:pt x="1102" y="2034"/>
                    <a:pt x="2103" y="1540"/>
                    <a:pt x="2245" y="1138"/>
                  </a:cubicBezTo>
                  <a:cubicBezTo>
                    <a:pt x="2423" y="635"/>
                    <a:pt x="2250" y="181"/>
                    <a:pt x="1831" y="128"/>
                  </a:cubicBezTo>
                  <a:cubicBezTo>
                    <a:pt x="1600" y="99"/>
                    <a:pt x="1361" y="1"/>
                    <a:pt x="1148" y="1"/>
                  </a:cubicBezTo>
                  <a:close/>
                </a:path>
              </a:pathLst>
            </a:custGeom>
            <a:solidFill>
              <a:srgbClr val="FFFFFF">
                <a:alpha val="1488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3406" name="Google Shape;3733;p47">
              <a:extLst>
                <a:ext uri="{FF2B5EF4-FFF2-40B4-BE49-F238E27FC236}">
                  <a16:creationId xmlns:a16="http://schemas.microsoft.com/office/drawing/2014/main" id="{9F9EC849-44FC-5582-5CC9-9FCBD9C34F18}"/>
                </a:ext>
              </a:extLst>
            </p:cNvPr>
            <p:cNvSpPr/>
            <p:nvPr/>
          </p:nvSpPr>
          <p:spPr>
            <a:xfrm>
              <a:off x="8183340" y="2218673"/>
              <a:ext cx="110055" cy="84521"/>
            </a:xfrm>
            <a:custGeom>
              <a:avLst/>
              <a:gdLst/>
              <a:ahLst/>
              <a:cxnLst/>
              <a:rect l="l" t="t" r="r" b="b"/>
              <a:pathLst>
                <a:path w="2668" h="2049" extrusionOk="0">
                  <a:moveTo>
                    <a:pt x="1948" y="1"/>
                  </a:moveTo>
                  <a:cubicBezTo>
                    <a:pt x="1801" y="1"/>
                    <a:pt x="1666" y="26"/>
                    <a:pt x="1586" y="76"/>
                  </a:cubicBezTo>
                  <a:cubicBezTo>
                    <a:pt x="726" y="644"/>
                    <a:pt x="0" y="1471"/>
                    <a:pt x="70" y="1783"/>
                  </a:cubicBezTo>
                  <a:cubicBezTo>
                    <a:pt x="105" y="1946"/>
                    <a:pt x="299" y="2049"/>
                    <a:pt x="537" y="2049"/>
                  </a:cubicBezTo>
                  <a:cubicBezTo>
                    <a:pt x="754" y="2049"/>
                    <a:pt x="1008" y="1963"/>
                    <a:pt x="1208" y="1759"/>
                  </a:cubicBezTo>
                  <a:cubicBezTo>
                    <a:pt x="1629" y="1331"/>
                    <a:pt x="2658" y="766"/>
                    <a:pt x="2663" y="386"/>
                  </a:cubicBezTo>
                  <a:cubicBezTo>
                    <a:pt x="2668" y="125"/>
                    <a:pt x="2276" y="1"/>
                    <a:pt x="1948" y="1"/>
                  </a:cubicBezTo>
                  <a:close/>
                </a:path>
              </a:pathLst>
            </a:custGeom>
            <a:solidFill>
              <a:srgbClr val="FFFFFF">
                <a:alpha val="1488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3407" name="Google Shape;3734;p47">
              <a:extLst>
                <a:ext uri="{FF2B5EF4-FFF2-40B4-BE49-F238E27FC236}">
                  <a16:creationId xmlns:a16="http://schemas.microsoft.com/office/drawing/2014/main" id="{F2D5AAE7-3C8C-658A-BAC5-522C47990043}"/>
                </a:ext>
              </a:extLst>
            </p:cNvPr>
            <p:cNvSpPr/>
            <p:nvPr/>
          </p:nvSpPr>
          <p:spPr>
            <a:xfrm>
              <a:off x="8294550" y="2322334"/>
              <a:ext cx="77839" cy="116944"/>
            </a:xfrm>
            <a:custGeom>
              <a:avLst/>
              <a:gdLst/>
              <a:ahLst/>
              <a:cxnLst/>
              <a:rect l="l" t="t" r="r" b="b"/>
              <a:pathLst>
                <a:path w="1887" h="2835" extrusionOk="0">
                  <a:moveTo>
                    <a:pt x="1404" y="0"/>
                  </a:moveTo>
                  <a:cubicBezTo>
                    <a:pt x="1253" y="0"/>
                    <a:pt x="1083" y="66"/>
                    <a:pt x="950" y="219"/>
                  </a:cubicBezTo>
                  <a:cubicBezTo>
                    <a:pt x="319" y="1131"/>
                    <a:pt x="1" y="2039"/>
                    <a:pt x="125" y="2468"/>
                  </a:cubicBezTo>
                  <a:cubicBezTo>
                    <a:pt x="190" y="2695"/>
                    <a:pt x="353" y="2835"/>
                    <a:pt x="519" y="2835"/>
                  </a:cubicBezTo>
                  <a:cubicBezTo>
                    <a:pt x="665" y="2835"/>
                    <a:pt x="814" y="2727"/>
                    <a:pt x="901" y="2475"/>
                  </a:cubicBezTo>
                  <a:cubicBezTo>
                    <a:pt x="1086" y="1936"/>
                    <a:pt x="1481" y="940"/>
                    <a:pt x="1727" y="494"/>
                  </a:cubicBezTo>
                  <a:cubicBezTo>
                    <a:pt x="1887" y="209"/>
                    <a:pt x="1674" y="0"/>
                    <a:pt x="1404" y="0"/>
                  </a:cubicBezTo>
                  <a:close/>
                </a:path>
              </a:pathLst>
            </a:custGeom>
            <a:solidFill>
              <a:srgbClr val="FFFFFF">
                <a:alpha val="1488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3408" name="Google Shape;3735;p47">
              <a:extLst>
                <a:ext uri="{FF2B5EF4-FFF2-40B4-BE49-F238E27FC236}">
                  <a16:creationId xmlns:a16="http://schemas.microsoft.com/office/drawing/2014/main" id="{844CCA1B-A3D1-D4C8-DFA2-F3C86B1CB141}"/>
                </a:ext>
              </a:extLst>
            </p:cNvPr>
            <p:cNvSpPr/>
            <p:nvPr/>
          </p:nvSpPr>
          <p:spPr>
            <a:xfrm>
              <a:off x="8349536" y="2271720"/>
              <a:ext cx="49335" cy="48592"/>
            </a:xfrm>
            <a:custGeom>
              <a:avLst/>
              <a:gdLst/>
              <a:ahLst/>
              <a:cxnLst/>
              <a:rect l="l" t="t" r="r" b="b"/>
              <a:pathLst>
                <a:path w="1196" h="1178" extrusionOk="0">
                  <a:moveTo>
                    <a:pt x="928" y="1"/>
                  </a:moveTo>
                  <a:cubicBezTo>
                    <a:pt x="781" y="1"/>
                    <a:pt x="565" y="118"/>
                    <a:pt x="310" y="425"/>
                  </a:cubicBezTo>
                  <a:cubicBezTo>
                    <a:pt x="1" y="797"/>
                    <a:pt x="126" y="1125"/>
                    <a:pt x="372" y="1173"/>
                  </a:cubicBezTo>
                  <a:cubicBezTo>
                    <a:pt x="387" y="1176"/>
                    <a:pt x="403" y="1177"/>
                    <a:pt x="419" y="1177"/>
                  </a:cubicBezTo>
                  <a:cubicBezTo>
                    <a:pt x="649" y="1177"/>
                    <a:pt x="891" y="857"/>
                    <a:pt x="1080" y="453"/>
                  </a:cubicBezTo>
                  <a:cubicBezTo>
                    <a:pt x="1196" y="206"/>
                    <a:pt x="1122" y="1"/>
                    <a:pt x="928" y="1"/>
                  </a:cubicBezTo>
                  <a:close/>
                </a:path>
              </a:pathLst>
            </a:custGeom>
            <a:solidFill>
              <a:srgbClr val="FFFFFF">
                <a:alpha val="1488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3409" name="Google Shape;3736;p47">
              <a:extLst>
                <a:ext uri="{FF2B5EF4-FFF2-40B4-BE49-F238E27FC236}">
                  <a16:creationId xmlns:a16="http://schemas.microsoft.com/office/drawing/2014/main" id="{4361CB90-5611-ABC5-10A7-8ED244C5ADED}"/>
                </a:ext>
              </a:extLst>
            </p:cNvPr>
            <p:cNvSpPr/>
            <p:nvPr/>
          </p:nvSpPr>
          <p:spPr>
            <a:xfrm>
              <a:off x="7736726" y="1706678"/>
              <a:ext cx="80602" cy="49500"/>
            </a:xfrm>
            <a:custGeom>
              <a:avLst/>
              <a:gdLst/>
              <a:ahLst/>
              <a:cxnLst/>
              <a:rect l="l" t="t" r="r" b="b"/>
              <a:pathLst>
                <a:path w="1954" h="1200" extrusionOk="0">
                  <a:moveTo>
                    <a:pt x="876" y="1"/>
                  </a:moveTo>
                  <a:cubicBezTo>
                    <a:pt x="720" y="1"/>
                    <a:pt x="575" y="46"/>
                    <a:pt x="465" y="154"/>
                  </a:cubicBezTo>
                  <a:cubicBezTo>
                    <a:pt x="1" y="453"/>
                    <a:pt x="122" y="1022"/>
                    <a:pt x="747" y="1143"/>
                  </a:cubicBezTo>
                  <a:cubicBezTo>
                    <a:pt x="931" y="1179"/>
                    <a:pt x="1108" y="1199"/>
                    <a:pt x="1267" y="1199"/>
                  </a:cubicBezTo>
                  <a:cubicBezTo>
                    <a:pt x="1646" y="1199"/>
                    <a:pt x="1921" y="1082"/>
                    <a:pt x="1938" y="771"/>
                  </a:cubicBezTo>
                  <a:cubicBezTo>
                    <a:pt x="1954" y="437"/>
                    <a:pt x="1361" y="1"/>
                    <a:pt x="876" y="1"/>
                  </a:cubicBezTo>
                  <a:close/>
                </a:path>
              </a:pathLst>
            </a:custGeom>
            <a:solidFill>
              <a:srgbClr val="FFFFFF">
                <a:alpha val="1488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3410" name="Google Shape;3737;p47">
              <a:extLst>
                <a:ext uri="{FF2B5EF4-FFF2-40B4-BE49-F238E27FC236}">
                  <a16:creationId xmlns:a16="http://schemas.microsoft.com/office/drawing/2014/main" id="{6539A061-9581-B092-183C-3A6211090BA2}"/>
                </a:ext>
              </a:extLst>
            </p:cNvPr>
            <p:cNvSpPr/>
            <p:nvPr/>
          </p:nvSpPr>
          <p:spPr>
            <a:xfrm>
              <a:off x="7794889" y="2100656"/>
              <a:ext cx="87532" cy="71074"/>
            </a:xfrm>
            <a:custGeom>
              <a:avLst/>
              <a:gdLst/>
              <a:ahLst/>
              <a:cxnLst/>
              <a:rect l="l" t="t" r="r" b="b"/>
              <a:pathLst>
                <a:path w="2122" h="1723" extrusionOk="0">
                  <a:moveTo>
                    <a:pt x="1375" y="0"/>
                  </a:moveTo>
                  <a:cubicBezTo>
                    <a:pt x="1160" y="0"/>
                    <a:pt x="941" y="93"/>
                    <a:pt x="785" y="297"/>
                  </a:cubicBezTo>
                  <a:cubicBezTo>
                    <a:pt x="226" y="887"/>
                    <a:pt x="0" y="1544"/>
                    <a:pt x="778" y="1694"/>
                  </a:cubicBezTo>
                  <a:cubicBezTo>
                    <a:pt x="879" y="1713"/>
                    <a:pt x="976" y="1722"/>
                    <a:pt x="1069" y="1722"/>
                  </a:cubicBezTo>
                  <a:cubicBezTo>
                    <a:pt x="1693" y="1722"/>
                    <a:pt x="2122" y="1307"/>
                    <a:pt x="2102" y="703"/>
                  </a:cubicBezTo>
                  <a:cubicBezTo>
                    <a:pt x="2090" y="266"/>
                    <a:pt x="1739" y="0"/>
                    <a:pt x="1375" y="0"/>
                  </a:cubicBezTo>
                  <a:close/>
                </a:path>
              </a:pathLst>
            </a:custGeom>
            <a:solidFill>
              <a:srgbClr val="FFFFFF">
                <a:alpha val="1488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3411" name="Google Shape;3738;p47">
              <a:extLst>
                <a:ext uri="{FF2B5EF4-FFF2-40B4-BE49-F238E27FC236}">
                  <a16:creationId xmlns:a16="http://schemas.microsoft.com/office/drawing/2014/main" id="{A5FABC91-9557-04AE-8869-326349E2AE02}"/>
                </a:ext>
              </a:extLst>
            </p:cNvPr>
            <p:cNvSpPr/>
            <p:nvPr/>
          </p:nvSpPr>
          <p:spPr>
            <a:xfrm>
              <a:off x="7807718" y="2039400"/>
              <a:ext cx="74827" cy="52635"/>
            </a:xfrm>
            <a:custGeom>
              <a:avLst/>
              <a:gdLst/>
              <a:ahLst/>
              <a:cxnLst/>
              <a:rect l="l" t="t" r="r" b="b"/>
              <a:pathLst>
                <a:path w="1814" h="1276" extrusionOk="0">
                  <a:moveTo>
                    <a:pt x="1022" y="0"/>
                  </a:moveTo>
                  <a:cubicBezTo>
                    <a:pt x="704" y="0"/>
                    <a:pt x="359" y="402"/>
                    <a:pt x="213" y="686"/>
                  </a:cubicBezTo>
                  <a:cubicBezTo>
                    <a:pt x="0" y="1007"/>
                    <a:pt x="250" y="1206"/>
                    <a:pt x="620" y="1206"/>
                  </a:cubicBezTo>
                  <a:cubicBezTo>
                    <a:pt x="730" y="1206"/>
                    <a:pt x="851" y="1189"/>
                    <a:pt x="973" y="1151"/>
                  </a:cubicBezTo>
                  <a:cubicBezTo>
                    <a:pt x="1508" y="989"/>
                    <a:pt x="1814" y="1276"/>
                    <a:pt x="1468" y="411"/>
                  </a:cubicBezTo>
                  <a:cubicBezTo>
                    <a:pt x="1349" y="112"/>
                    <a:pt x="1190" y="0"/>
                    <a:pt x="1022" y="0"/>
                  </a:cubicBezTo>
                  <a:close/>
                </a:path>
              </a:pathLst>
            </a:custGeom>
            <a:solidFill>
              <a:srgbClr val="FFFFFF">
                <a:alpha val="1488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3412" name="Google Shape;3739;p47">
              <a:extLst>
                <a:ext uri="{FF2B5EF4-FFF2-40B4-BE49-F238E27FC236}">
                  <a16:creationId xmlns:a16="http://schemas.microsoft.com/office/drawing/2014/main" id="{64ABA8D9-15FB-A971-729B-2DA0C7D7AF1B}"/>
                </a:ext>
              </a:extLst>
            </p:cNvPr>
            <p:cNvSpPr/>
            <p:nvPr/>
          </p:nvSpPr>
          <p:spPr>
            <a:xfrm>
              <a:off x="7539510" y="1906740"/>
              <a:ext cx="215944" cy="86790"/>
            </a:xfrm>
            <a:custGeom>
              <a:avLst/>
              <a:gdLst/>
              <a:ahLst/>
              <a:cxnLst/>
              <a:rect l="l" t="t" r="r" b="b"/>
              <a:pathLst>
                <a:path w="5235" h="2104" extrusionOk="0">
                  <a:moveTo>
                    <a:pt x="3948" y="1"/>
                  </a:moveTo>
                  <a:cubicBezTo>
                    <a:pt x="3589" y="1"/>
                    <a:pt x="3152" y="30"/>
                    <a:pt x="2629" y="114"/>
                  </a:cubicBezTo>
                  <a:cubicBezTo>
                    <a:pt x="2113" y="196"/>
                    <a:pt x="1679" y="225"/>
                    <a:pt x="1320" y="225"/>
                  </a:cubicBezTo>
                  <a:cubicBezTo>
                    <a:pt x="418" y="225"/>
                    <a:pt x="1" y="39"/>
                    <a:pt x="0" y="39"/>
                  </a:cubicBezTo>
                  <a:lnTo>
                    <a:pt x="0" y="39"/>
                  </a:lnTo>
                  <a:cubicBezTo>
                    <a:pt x="1" y="39"/>
                    <a:pt x="391" y="428"/>
                    <a:pt x="1458" y="701"/>
                  </a:cubicBezTo>
                  <a:cubicBezTo>
                    <a:pt x="1937" y="824"/>
                    <a:pt x="2272" y="857"/>
                    <a:pt x="2496" y="857"/>
                  </a:cubicBezTo>
                  <a:cubicBezTo>
                    <a:pt x="2770" y="857"/>
                    <a:pt x="2877" y="807"/>
                    <a:pt x="2877" y="807"/>
                  </a:cubicBezTo>
                  <a:lnTo>
                    <a:pt x="2877" y="807"/>
                  </a:lnTo>
                  <a:lnTo>
                    <a:pt x="2272" y="2103"/>
                  </a:lnTo>
                  <a:cubicBezTo>
                    <a:pt x="2272" y="2103"/>
                    <a:pt x="3728" y="390"/>
                    <a:pt x="5235" y="182"/>
                  </a:cubicBezTo>
                  <a:cubicBezTo>
                    <a:pt x="5235" y="182"/>
                    <a:pt x="4833" y="1"/>
                    <a:pt x="3948" y="1"/>
                  </a:cubicBezTo>
                  <a:close/>
                </a:path>
              </a:pathLst>
            </a:custGeom>
            <a:solidFill>
              <a:srgbClr val="000000">
                <a:alpha val="3155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3413" name="Google Shape;3740;p47">
              <a:extLst>
                <a:ext uri="{FF2B5EF4-FFF2-40B4-BE49-F238E27FC236}">
                  <a16:creationId xmlns:a16="http://schemas.microsoft.com/office/drawing/2014/main" id="{39EFE5E5-00F8-DCB0-8206-70696CEB3FFC}"/>
                </a:ext>
              </a:extLst>
            </p:cNvPr>
            <p:cNvSpPr/>
            <p:nvPr/>
          </p:nvSpPr>
          <p:spPr>
            <a:xfrm>
              <a:off x="8278628" y="2033089"/>
              <a:ext cx="86171" cy="128947"/>
            </a:xfrm>
            <a:custGeom>
              <a:avLst/>
              <a:gdLst/>
              <a:ahLst/>
              <a:cxnLst/>
              <a:rect l="l" t="t" r="r" b="b"/>
              <a:pathLst>
                <a:path w="2089" h="3126" extrusionOk="0">
                  <a:moveTo>
                    <a:pt x="426" y="1"/>
                  </a:moveTo>
                  <a:lnTo>
                    <a:pt x="426" y="1"/>
                  </a:lnTo>
                  <a:cubicBezTo>
                    <a:pt x="1244" y="1530"/>
                    <a:pt x="0" y="3126"/>
                    <a:pt x="0" y="3126"/>
                  </a:cubicBezTo>
                  <a:cubicBezTo>
                    <a:pt x="0" y="3126"/>
                    <a:pt x="1337" y="2945"/>
                    <a:pt x="1713" y="1814"/>
                  </a:cubicBezTo>
                  <a:cubicBezTo>
                    <a:pt x="2088" y="684"/>
                    <a:pt x="426" y="1"/>
                    <a:pt x="426" y="1"/>
                  </a:cubicBezTo>
                  <a:close/>
                </a:path>
              </a:pathLst>
            </a:custGeom>
            <a:solidFill>
              <a:srgbClr val="FFFFFF">
                <a:alpha val="1488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3414" name="Google Shape;3741;p47">
              <a:extLst>
                <a:ext uri="{FF2B5EF4-FFF2-40B4-BE49-F238E27FC236}">
                  <a16:creationId xmlns:a16="http://schemas.microsoft.com/office/drawing/2014/main" id="{108830BA-A0DF-BFB7-6EB2-D44398E7F118}"/>
                </a:ext>
              </a:extLst>
            </p:cNvPr>
            <p:cNvSpPr/>
            <p:nvPr/>
          </p:nvSpPr>
          <p:spPr>
            <a:xfrm>
              <a:off x="7413986" y="2116909"/>
              <a:ext cx="296835" cy="904489"/>
            </a:xfrm>
            <a:custGeom>
              <a:avLst/>
              <a:gdLst/>
              <a:ahLst/>
              <a:cxnLst/>
              <a:rect l="l" t="t" r="r" b="b"/>
              <a:pathLst>
                <a:path w="7196" h="21927" extrusionOk="0">
                  <a:moveTo>
                    <a:pt x="2476" y="0"/>
                  </a:moveTo>
                  <a:lnTo>
                    <a:pt x="2476" y="0"/>
                  </a:lnTo>
                  <a:cubicBezTo>
                    <a:pt x="2476" y="1"/>
                    <a:pt x="1229" y="905"/>
                    <a:pt x="666" y="3746"/>
                  </a:cubicBezTo>
                  <a:cubicBezTo>
                    <a:pt x="105" y="6588"/>
                    <a:pt x="934" y="7719"/>
                    <a:pt x="467" y="10947"/>
                  </a:cubicBezTo>
                  <a:cubicBezTo>
                    <a:pt x="0" y="14174"/>
                    <a:pt x="713" y="18152"/>
                    <a:pt x="3570" y="20297"/>
                  </a:cubicBezTo>
                  <a:cubicBezTo>
                    <a:pt x="4538" y="21025"/>
                    <a:pt x="5776" y="21575"/>
                    <a:pt x="7196" y="21926"/>
                  </a:cubicBezTo>
                  <a:cubicBezTo>
                    <a:pt x="6754" y="21738"/>
                    <a:pt x="6140" y="21462"/>
                    <a:pt x="5421" y="21087"/>
                  </a:cubicBezTo>
                  <a:cubicBezTo>
                    <a:pt x="3956" y="20321"/>
                    <a:pt x="1954" y="18828"/>
                    <a:pt x="1223" y="15586"/>
                  </a:cubicBezTo>
                  <a:cubicBezTo>
                    <a:pt x="495" y="12345"/>
                    <a:pt x="1562" y="10370"/>
                    <a:pt x="1184" y="8578"/>
                  </a:cubicBezTo>
                  <a:cubicBezTo>
                    <a:pt x="810" y="6816"/>
                    <a:pt x="487" y="3178"/>
                    <a:pt x="2469" y="85"/>
                  </a:cubicBezTo>
                  <a:cubicBezTo>
                    <a:pt x="2472" y="31"/>
                    <a:pt x="2476" y="0"/>
                    <a:pt x="2476" y="0"/>
                  </a:cubicBezTo>
                  <a:close/>
                </a:path>
              </a:pathLst>
            </a:custGeom>
            <a:solidFill>
              <a:srgbClr val="F9A0B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3415" name="Google Shape;3742;p47">
              <a:extLst>
                <a:ext uri="{FF2B5EF4-FFF2-40B4-BE49-F238E27FC236}">
                  <a16:creationId xmlns:a16="http://schemas.microsoft.com/office/drawing/2014/main" id="{755FDC4B-4081-BE3A-B036-6882576B396D}"/>
                </a:ext>
              </a:extLst>
            </p:cNvPr>
            <p:cNvSpPr/>
            <p:nvPr/>
          </p:nvSpPr>
          <p:spPr>
            <a:xfrm>
              <a:off x="7451936" y="2376330"/>
              <a:ext cx="223286" cy="223121"/>
            </a:xfrm>
            <a:custGeom>
              <a:avLst/>
              <a:gdLst/>
              <a:ahLst/>
              <a:cxnLst/>
              <a:rect l="l" t="t" r="r" b="b"/>
              <a:pathLst>
                <a:path w="5413" h="5409" extrusionOk="0">
                  <a:moveTo>
                    <a:pt x="2840" y="0"/>
                  </a:moveTo>
                  <a:cubicBezTo>
                    <a:pt x="2777" y="0"/>
                    <a:pt x="2714" y="2"/>
                    <a:pt x="2650" y="7"/>
                  </a:cubicBezTo>
                  <a:cubicBezTo>
                    <a:pt x="847" y="129"/>
                    <a:pt x="54" y="1443"/>
                    <a:pt x="28" y="2793"/>
                  </a:cubicBezTo>
                  <a:cubicBezTo>
                    <a:pt x="0" y="4452"/>
                    <a:pt x="924" y="5409"/>
                    <a:pt x="2327" y="5409"/>
                  </a:cubicBezTo>
                  <a:cubicBezTo>
                    <a:pt x="3730" y="5407"/>
                    <a:pt x="4924" y="4871"/>
                    <a:pt x="5133" y="3259"/>
                  </a:cubicBezTo>
                  <a:cubicBezTo>
                    <a:pt x="5412" y="1101"/>
                    <a:pt x="4269" y="0"/>
                    <a:pt x="2840"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3416" name="Google Shape;3743;p47">
              <a:extLst>
                <a:ext uri="{FF2B5EF4-FFF2-40B4-BE49-F238E27FC236}">
                  <a16:creationId xmlns:a16="http://schemas.microsoft.com/office/drawing/2014/main" id="{8A8A7B6F-40C4-F2A1-5D85-0D3FEC607708}"/>
                </a:ext>
              </a:extLst>
            </p:cNvPr>
            <p:cNvSpPr/>
            <p:nvPr/>
          </p:nvSpPr>
          <p:spPr>
            <a:xfrm>
              <a:off x="7862374" y="2376743"/>
              <a:ext cx="243623" cy="239374"/>
            </a:xfrm>
            <a:custGeom>
              <a:avLst/>
              <a:gdLst/>
              <a:ahLst/>
              <a:cxnLst/>
              <a:rect l="l" t="t" r="r" b="b"/>
              <a:pathLst>
                <a:path w="5906" h="5803" extrusionOk="0">
                  <a:moveTo>
                    <a:pt x="3101" y="1"/>
                  </a:moveTo>
                  <a:cubicBezTo>
                    <a:pt x="3032" y="1"/>
                    <a:pt x="2962" y="3"/>
                    <a:pt x="2892" y="8"/>
                  </a:cubicBezTo>
                  <a:cubicBezTo>
                    <a:pt x="925" y="138"/>
                    <a:pt x="59" y="1547"/>
                    <a:pt x="32" y="2997"/>
                  </a:cubicBezTo>
                  <a:cubicBezTo>
                    <a:pt x="1" y="4778"/>
                    <a:pt x="1009" y="5802"/>
                    <a:pt x="2540" y="5802"/>
                  </a:cubicBezTo>
                  <a:cubicBezTo>
                    <a:pt x="4070" y="5802"/>
                    <a:pt x="5372" y="5228"/>
                    <a:pt x="5600" y="3498"/>
                  </a:cubicBezTo>
                  <a:cubicBezTo>
                    <a:pt x="5906" y="1183"/>
                    <a:pt x="4658" y="1"/>
                    <a:pt x="3101"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3417" name="Google Shape;3744;p47">
              <a:extLst>
                <a:ext uri="{FF2B5EF4-FFF2-40B4-BE49-F238E27FC236}">
                  <a16:creationId xmlns:a16="http://schemas.microsoft.com/office/drawing/2014/main" id="{5DEA9C78-D843-C5E0-8817-C27315480C25}"/>
                </a:ext>
              </a:extLst>
            </p:cNvPr>
            <p:cNvSpPr/>
            <p:nvPr/>
          </p:nvSpPr>
          <p:spPr>
            <a:xfrm>
              <a:off x="7632900" y="2510269"/>
              <a:ext cx="77261" cy="182572"/>
            </a:xfrm>
            <a:custGeom>
              <a:avLst/>
              <a:gdLst/>
              <a:ahLst/>
              <a:cxnLst/>
              <a:rect l="l" t="t" r="r" b="b"/>
              <a:pathLst>
                <a:path w="1873" h="4426" extrusionOk="0">
                  <a:moveTo>
                    <a:pt x="1608" y="0"/>
                  </a:moveTo>
                  <a:cubicBezTo>
                    <a:pt x="1600" y="0"/>
                    <a:pt x="1592" y="1"/>
                    <a:pt x="1584" y="2"/>
                  </a:cubicBezTo>
                  <a:cubicBezTo>
                    <a:pt x="1474" y="16"/>
                    <a:pt x="1398" y="115"/>
                    <a:pt x="1412" y="222"/>
                  </a:cubicBezTo>
                  <a:lnTo>
                    <a:pt x="1412" y="223"/>
                  </a:lnTo>
                  <a:cubicBezTo>
                    <a:pt x="1468" y="660"/>
                    <a:pt x="1379" y="985"/>
                    <a:pt x="1204" y="1293"/>
                  </a:cubicBezTo>
                  <a:cubicBezTo>
                    <a:pt x="1029" y="1599"/>
                    <a:pt x="766" y="1884"/>
                    <a:pt x="481" y="2183"/>
                  </a:cubicBezTo>
                  <a:cubicBezTo>
                    <a:pt x="153" y="2530"/>
                    <a:pt x="1" y="3028"/>
                    <a:pt x="95" y="3486"/>
                  </a:cubicBezTo>
                  <a:cubicBezTo>
                    <a:pt x="187" y="3945"/>
                    <a:pt x="564" y="4353"/>
                    <a:pt x="1190" y="4425"/>
                  </a:cubicBezTo>
                  <a:cubicBezTo>
                    <a:pt x="1197" y="4425"/>
                    <a:pt x="1204" y="4426"/>
                    <a:pt x="1211" y="4426"/>
                  </a:cubicBezTo>
                  <a:cubicBezTo>
                    <a:pt x="1310" y="4426"/>
                    <a:pt x="1397" y="4352"/>
                    <a:pt x="1409" y="4250"/>
                  </a:cubicBezTo>
                  <a:cubicBezTo>
                    <a:pt x="1422" y="4141"/>
                    <a:pt x="1344" y="4044"/>
                    <a:pt x="1234" y="4031"/>
                  </a:cubicBezTo>
                  <a:lnTo>
                    <a:pt x="1232" y="4031"/>
                  </a:lnTo>
                  <a:cubicBezTo>
                    <a:pt x="746" y="3975"/>
                    <a:pt x="548" y="3726"/>
                    <a:pt x="485" y="3410"/>
                  </a:cubicBezTo>
                  <a:cubicBezTo>
                    <a:pt x="421" y="3094"/>
                    <a:pt x="534" y="2703"/>
                    <a:pt x="768" y="2455"/>
                  </a:cubicBezTo>
                  <a:cubicBezTo>
                    <a:pt x="1050" y="2156"/>
                    <a:pt x="1338" y="1857"/>
                    <a:pt x="1546" y="1491"/>
                  </a:cubicBezTo>
                  <a:cubicBezTo>
                    <a:pt x="1753" y="1126"/>
                    <a:pt x="1873" y="694"/>
                    <a:pt x="1805" y="174"/>
                  </a:cubicBezTo>
                  <a:cubicBezTo>
                    <a:pt x="1794" y="73"/>
                    <a:pt x="1708" y="0"/>
                    <a:pt x="1608" y="0"/>
                  </a:cubicBezTo>
                  <a:close/>
                </a:path>
              </a:pathLst>
            </a:custGeom>
            <a:solidFill>
              <a:srgbClr val="2745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3418" name="Google Shape;3745;p47">
              <a:extLst>
                <a:ext uri="{FF2B5EF4-FFF2-40B4-BE49-F238E27FC236}">
                  <a16:creationId xmlns:a16="http://schemas.microsoft.com/office/drawing/2014/main" id="{0570575C-13A6-EDE5-EC8D-F2D4CC49F832}"/>
                </a:ext>
              </a:extLst>
            </p:cNvPr>
            <p:cNvSpPr/>
            <p:nvPr/>
          </p:nvSpPr>
          <p:spPr>
            <a:xfrm>
              <a:off x="7640655" y="2713508"/>
              <a:ext cx="204435" cy="79613"/>
            </a:xfrm>
            <a:custGeom>
              <a:avLst/>
              <a:gdLst/>
              <a:ahLst/>
              <a:cxnLst/>
              <a:rect l="l" t="t" r="r" b="b"/>
              <a:pathLst>
                <a:path w="4956" h="1930" extrusionOk="0">
                  <a:moveTo>
                    <a:pt x="4726" y="1"/>
                  </a:moveTo>
                  <a:cubicBezTo>
                    <a:pt x="4720" y="1"/>
                    <a:pt x="4714" y="1"/>
                    <a:pt x="4708" y="1"/>
                  </a:cubicBezTo>
                  <a:cubicBezTo>
                    <a:pt x="4656" y="7"/>
                    <a:pt x="4607" y="34"/>
                    <a:pt x="4574" y="75"/>
                  </a:cubicBezTo>
                  <a:cubicBezTo>
                    <a:pt x="4110" y="648"/>
                    <a:pt x="3038" y="1535"/>
                    <a:pt x="1908" y="1535"/>
                  </a:cubicBezTo>
                  <a:cubicBezTo>
                    <a:pt x="1903" y="1535"/>
                    <a:pt x="1898" y="1535"/>
                    <a:pt x="1892" y="1535"/>
                  </a:cubicBezTo>
                  <a:cubicBezTo>
                    <a:pt x="1317" y="1529"/>
                    <a:pt x="947" y="1347"/>
                    <a:pt x="714" y="1169"/>
                  </a:cubicBezTo>
                  <a:cubicBezTo>
                    <a:pt x="482" y="992"/>
                    <a:pt x="397" y="834"/>
                    <a:pt x="397" y="834"/>
                  </a:cubicBezTo>
                  <a:cubicBezTo>
                    <a:pt x="361" y="768"/>
                    <a:pt x="293" y="731"/>
                    <a:pt x="223" y="731"/>
                  </a:cubicBezTo>
                  <a:cubicBezTo>
                    <a:pt x="192" y="731"/>
                    <a:pt x="160" y="739"/>
                    <a:pt x="130" y="755"/>
                  </a:cubicBezTo>
                  <a:cubicBezTo>
                    <a:pt x="36" y="805"/>
                    <a:pt x="0" y="925"/>
                    <a:pt x="51" y="1021"/>
                  </a:cubicBezTo>
                  <a:cubicBezTo>
                    <a:pt x="51" y="1021"/>
                    <a:pt x="181" y="1261"/>
                    <a:pt x="475" y="1485"/>
                  </a:cubicBezTo>
                  <a:cubicBezTo>
                    <a:pt x="768" y="1707"/>
                    <a:pt x="1231" y="1924"/>
                    <a:pt x="1891" y="1930"/>
                  </a:cubicBezTo>
                  <a:cubicBezTo>
                    <a:pt x="1898" y="1930"/>
                    <a:pt x="1905" y="1930"/>
                    <a:pt x="1911" y="1930"/>
                  </a:cubicBezTo>
                  <a:cubicBezTo>
                    <a:pt x="3239" y="1930"/>
                    <a:pt x="4364" y="969"/>
                    <a:pt x="4886" y="324"/>
                  </a:cubicBezTo>
                  <a:cubicBezTo>
                    <a:pt x="4955" y="240"/>
                    <a:pt x="4941" y="117"/>
                    <a:pt x="4857" y="48"/>
                  </a:cubicBezTo>
                  <a:cubicBezTo>
                    <a:pt x="4819" y="16"/>
                    <a:pt x="4773" y="1"/>
                    <a:pt x="4726" y="1"/>
                  </a:cubicBezTo>
                  <a:close/>
                </a:path>
              </a:pathLst>
            </a:custGeom>
            <a:solidFill>
              <a:srgbClr val="2745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3419" name="Google Shape;3746;p47">
              <a:extLst>
                <a:ext uri="{FF2B5EF4-FFF2-40B4-BE49-F238E27FC236}">
                  <a16:creationId xmlns:a16="http://schemas.microsoft.com/office/drawing/2014/main" id="{C8880F73-335D-E4EF-EF9C-7D900DCBAEF5}"/>
                </a:ext>
              </a:extLst>
            </p:cNvPr>
            <p:cNvSpPr/>
            <p:nvPr/>
          </p:nvSpPr>
          <p:spPr>
            <a:xfrm>
              <a:off x="7454081" y="2396625"/>
              <a:ext cx="121193" cy="185006"/>
            </a:xfrm>
            <a:custGeom>
              <a:avLst/>
              <a:gdLst/>
              <a:ahLst/>
              <a:cxnLst/>
              <a:rect l="l" t="t" r="r" b="b"/>
              <a:pathLst>
                <a:path w="2938" h="4485" extrusionOk="0">
                  <a:moveTo>
                    <a:pt x="1427" y="0"/>
                  </a:moveTo>
                  <a:cubicBezTo>
                    <a:pt x="1349" y="0"/>
                    <a:pt x="1272" y="7"/>
                    <a:pt x="1197" y="21"/>
                  </a:cubicBezTo>
                  <a:cubicBezTo>
                    <a:pt x="370" y="281"/>
                    <a:pt x="16" y="1203"/>
                    <a:pt x="9" y="2377"/>
                  </a:cubicBezTo>
                  <a:cubicBezTo>
                    <a:pt x="0" y="3554"/>
                    <a:pt x="363" y="4400"/>
                    <a:pt x="1362" y="4479"/>
                  </a:cubicBezTo>
                  <a:cubicBezTo>
                    <a:pt x="1405" y="4483"/>
                    <a:pt x="1448" y="4485"/>
                    <a:pt x="1490" y="4485"/>
                  </a:cubicBezTo>
                  <a:cubicBezTo>
                    <a:pt x="2408" y="4485"/>
                    <a:pt x="2932" y="3642"/>
                    <a:pt x="2936" y="2071"/>
                  </a:cubicBezTo>
                  <a:cubicBezTo>
                    <a:pt x="2938" y="590"/>
                    <a:pt x="2140" y="0"/>
                    <a:pt x="1427" y="0"/>
                  </a:cubicBezTo>
                  <a:close/>
                </a:path>
              </a:pathLst>
            </a:custGeom>
            <a:solidFill>
              <a:srgbClr val="2745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3420" name="Google Shape;3747;p47">
              <a:extLst>
                <a:ext uri="{FF2B5EF4-FFF2-40B4-BE49-F238E27FC236}">
                  <a16:creationId xmlns:a16="http://schemas.microsoft.com/office/drawing/2014/main" id="{07F9003C-E52E-BACC-C030-50DF5F67A587}"/>
                </a:ext>
              </a:extLst>
            </p:cNvPr>
            <p:cNvSpPr/>
            <p:nvPr/>
          </p:nvSpPr>
          <p:spPr>
            <a:xfrm>
              <a:off x="7859404" y="2400626"/>
              <a:ext cx="149614" cy="195525"/>
            </a:xfrm>
            <a:custGeom>
              <a:avLst/>
              <a:gdLst/>
              <a:ahLst/>
              <a:cxnLst/>
              <a:rect l="l" t="t" r="r" b="b"/>
              <a:pathLst>
                <a:path w="3627" h="4740" extrusionOk="0">
                  <a:moveTo>
                    <a:pt x="1951" y="1"/>
                  </a:moveTo>
                  <a:cubicBezTo>
                    <a:pt x="1071" y="1"/>
                    <a:pt x="296" y="869"/>
                    <a:pt x="150" y="2080"/>
                  </a:cubicBezTo>
                  <a:cubicBezTo>
                    <a:pt x="0" y="3327"/>
                    <a:pt x="526" y="4739"/>
                    <a:pt x="1716" y="4739"/>
                  </a:cubicBezTo>
                  <a:cubicBezTo>
                    <a:pt x="1746" y="4739"/>
                    <a:pt x="1778" y="4738"/>
                    <a:pt x="1809" y="4736"/>
                  </a:cubicBezTo>
                  <a:cubicBezTo>
                    <a:pt x="3065" y="4659"/>
                    <a:pt x="3408" y="4169"/>
                    <a:pt x="3517" y="2688"/>
                  </a:cubicBezTo>
                  <a:cubicBezTo>
                    <a:pt x="3627" y="1205"/>
                    <a:pt x="3347" y="106"/>
                    <a:pt x="2107" y="10"/>
                  </a:cubicBezTo>
                  <a:cubicBezTo>
                    <a:pt x="2055" y="4"/>
                    <a:pt x="2003" y="1"/>
                    <a:pt x="1951" y="1"/>
                  </a:cubicBezTo>
                  <a:close/>
                </a:path>
              </a:pathLst>
            </a:custGeom>
            <a:solidFill>
              <a:srgbClr val="2745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3421" name="Google Shape;3748;p47">
              <a:extLst>
                <a:ext uri="{FF2B5EF4-FFF2-40B4-BE49-F238E27FC236}">
                  <a16:creationId xmlns:a16="http://schemas.microsoft.com/office/drawing/2014/main" id="{CB31FE9E-0A86-C9A7-4976-CE46885D9FDF}"/>
                </a:ext>
              </a:extLst>
            </p:cNvPr>
            <p:cNvSpPr/>
            <p:nvPr/>
          </p:nvSpPr>
          <p:spPr>
            <a:xfrm>
              <a:off x="7473469" y="2218425"/>
              <a:ext cx="186079" cy="107786"/>
            </a:xfrm>
            <a:custGeom>
              <a:avLst/>
              <a:gdLst/>
              <a:ahLst/>
              <a:cxnLst/>
              <a:rect l="l" t="t" r="r" b="b"/>
              <a:pathLst>
                <a:path w="4511" h="2613" extrusionOk="0">
                  <a:moveTo>
                    <a:pt x="2397" y="1"/>
                  </a:moveTo>
                  <a:cubicBezTo>
                    <a:pt x="2178" y="1"/>
                    <a:pt x="1940" y="24"/>
                    <a:pt x="1682" y="78"/>
                  </a:cubicBezTo>
                  <a:cubicBezTo>
                    <a:pt x="0" y="427"/>
                    <a:pt x="52" y="1076"/>
                    <a:pt x="52" y="1682"/>
                  </a:cubicBezTo>
                  <a:cubicBezTo>
                    <a:pt x="52" y="2287"/>
                    <a:pt x="192" y="2613"/>
                    <a:pt x="473" y="2613"/>
                  </a:cubicBezTo>
                  <a:cubicBezTo>
                    <a:pt x="744" y="2613"/>
                    <a:pt x="984" y="1817"/>
                    <a:pt x="1992" y="1817"/>
                  </a:cubicBezTo>
                  <a:cubicBezTo>
                    <a:pt x="2027" y="1817"/>
                    <a:pt x="2063" y="1818"/>
                    <a:pt x="2099" y="1820"/>
                  </a:cubicBezTo>
                  <a:cubicBezTo>
                    <a:pt x="3199" y="1878"/>
                    <a:pt x="3667" y="2372"/>
                    <a:pt x="3891" y="2384"/>
                  </a:cubicBezTo>
                  <a:cubicBezTo>
                    <a:pt x="3897" y="2384"/>
                    <a:pt x="3902" y="2385"/>
                    <a:pt x="3907" y="2385"/>
                  </a:cubicBezTo>
                  <a:cubicBezTo>
                    <a:pt x="4124" y="2385"/>
                    <a:pt x="4295" y="2153"/>
                    <a:pt x="4430" y="1287"/>
                  </a:cubicBezTo>
                  <a:cubicBezTo>
                    <a:pt x="4430" y="1287"/>
                    <a:pt x="4511" y="872"/>
                    <a:pt x="4344" y="777"/>
                  </a:cubicBezTo>
                  <a:cubicBezTo>
                    <a:pt x="4204" y="696"/>
                    <a:pt x="3598" y="1"/>
                    <a:pt x="2397" y="1"/>
                  </a:cubicBezTo>
                  <a:close/>
                </a:path>
              </a:pathLst>
            </a:custGeom>
            <a:solidFill>
              <a:srgbClr val="2745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3422" name="Google Shape;3749;p47">
              <a:extLst>
                <a:ext uri="{FF2B5EF4-FFF2-40B4-BE49-F238E27FC236}">
                  <a16:creationId xmlns:a16="http://schemas.microsoft.com/office/drawing/2014/main" id="{0FBB051B-6604-8AE9-1D19-DA411817AD87}"/>
                </a:ext>
              </a:extLst>
            </p:cNvPr>
            <p:cNvSpPr/>
            <p:nvPr/>
          </p:nvSpPr>
          <p:spPr>
            <a:xfrm>
              <a:off x="7873965" y="2226923"/>
              <a:ext cx="235496" cy="109849"/>
            </a:xfrm>
            <a:custGeom>
              <a:avLst/>
              <a:gdLst/>
              <a:ahLst/>
              <a:cxnLst/>
              <a:rect l="l" t="t" r="r" b="b"/>
              <a:pathLst>
                <a:path w="5709" h="2663" extrusionOk="0">
                  <a:moveTo>
                    <a:pt x="2308" y="0"/>
                  </a:moveTo>
                  <a:cubicBezTo>
                    <a:pt x="1134" y="0"/>
                    <a:pt x="0" y="173"/>
                    <a:pt x="106" y="1363"/>
                  </a:cubicBezTo>
                  <a:cubicBezTo>
                    <a:pt x="112" y="1919"/>
                    <a:pt x="132" y="2353"/>
                    <a:pt x="729" y="2353"/>
                  </a:cubicBezTo>
                  <a:cubicBezTo>
                    <a:pt x="822" y="2353"/>
                    <a:pt x="929" y="2343"/>
                    <a:pt x="1052" y="2321"/>
                  </a:cubicBezTo>
                  <a:cubicBezTo>
                    <a:pt x="1930" y="2160"/>
                    <a:pt x="2277" y="1945"/>
                    <a:pt x="3111" y="1945"/>
                  </a:cubicBezTo>
                  <a:cubicBezTo>
                    <a:pt x="3142" y="1945"/>
                    <a:pt x="3174" y="1945"/>
                    <a:pt x="3206" y="1945"/>
                  </a:cubicBezTo>
                  <a:cubicBezTo>
                    <a:pt x="4110" y="1960"/>
                    <a:pt x="4686" y="2585"/>
                    <a:pt x="5032" y="2658"/>
                  </a:cubicBezTo>
                  <a:cubicBezTo>
                    <a:pt x="5047" y="2661"/>
                    <a:pt x="5062" y="2663"/>
                    <a:pt x="5078" y="2663"/>
                  </a:cubicBezTo>
                  <a:cubicBezTo>
                    <a:pt x="5406" y="2663"/>
                    <a:pt x="5708" y="1944"/>
                    <a:pt x="5672" y="1363"/>
                  </a:cubicBezTo>
                  <a:cubicBezTo>
                    <a:pt x="5633" y="755"/>
                    <a:pt x="4635" y="63"/>
                    <a:pt x="3228" y="21"/>
                  </a:cubicBezTo>
                  <a:cubicBezTo>
                    <a:pt x="2934" y="12"/>
                    <a:pt x="2619" y="0"/>
                    <a:pt x="2308" y="0"/>
                  </a:cubicBezTo>
                  <a:close/>
                </a:path>
              </a:pathLst>
            </a:custGeom>
            <a:solidFill>
              <a:srgbClr val="2745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3423" name="Google Shape;3750;p47">
              <a:extLst>
                <a:ext uri="{FF2B5EF4-FFF2-40B4-BE49-F238E27FC236}">
                  <a16:creationId xmlns:a16="http://schemas.microsoft.com/office/drawing/2014/main" id="{BCBE0494-C2B7-3E60-255A-CF5AA8751730}"/>
                </a:ext>
              </a:extLst>
            </p:cNvPr>
            <p:cNvSpPr/>
            <p:nvPr/>
          </p:nvSpPr>
          <p:spPr>
            <a:xfrm>
              <a:off x="7524619" y="2417333"/>
              <a:ext cx="62535" cy="62453"/>
            </a:xfrm>
            <a:custGeom>
              <a:avLst/>
              <a:gdLst/>
              <a:ahLst/>
              <a:cxnLst/>
              <a:rect l="l" t="t" r="r" b="b"/>
              <a:pathLst>
                <a:path w="1516" h="1514" extrusionOk="0">
                  <a:moveTo>
                    <a:pt x="756" y="0"/>
                  </a:moveTo>
                  <a:cubicBezTo>
                    <a:pt x="339" y="0"/>
                    <a:pt x="0" y="339"/>
                    <a:pt x="0" y="758"/>
                  </a:cubicBezTo>
                  <a:cubicBezTo>
                    <a:pt x="0" y="1175"/>
                    <a:pt x="339" y="1514"/>
                    <a:pt x="756" y="1514"/>
                  </a:cubicBezTo>
                  <a:cubicBezTo>
                    <a:pt x="1177" y="1514"/>
                    <a:pt x="1516" y="1175"/>
                    <a:pt x="1516" y="758"/>
                  </a:cubicBezTo>
                  <a:cubicBezTo>
                    <a:pt x="1516" y="339"/>
                    <a:pt x="1175" y="0"/>
                    <a:pt x="756"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3424" name="Google Shape;3751;p47">
              <a:extLst>
                <a:ext uri="{FF2B5EF4-FFF2-40B4-BE49-F238E27FC236}">
                  <a16:creationId xmlns:a16="http://schemas.microsoft.com/office/drawing/2014/main" id="{C56FF480-6703-AA7E-0311-5E4D3A15788D}"/>
                </a:ext>
              </a:extLst>
            </p:cNvPr>
            <p:cNvSpPr/>
            <p:nvPr/>
          </p:nvSpPr>
          <p:spPr>
            <a:xfrm>
              <a:off x="7956713" y="2429419"/>
              <a:ext cx="62535" cy="62411"/>
            </a:xfrm>
            <a:custGeom>
              <a:avLst/>
              <a:gdLst/>
              <a:ahLst/>
              <a:cxnLst/>
              <a:rect l="l" t="t" r="r" b="b"/>
              <a:pathLst>
                <a:path w="1516" h="1513" extrusionOk="0">
                  <a:moveTo>
                    <a:pt x="760" y="1"/>
                  </a:moveTo>
                  <a:cubicBezTo>
                    <a:pt x="341" y="1"/>
                    <a:pt x="2" y="339"/>
                    <a:pt x="1" y="757"/>
                  </a:cubicBezTo>
                  <a:cubicBezTo>
                    <a:pt x="1" y="1174"/>
                    <a:pt x="341" y="1513"/>
                    <a:pt x="760" y="1513"/>
                  </a:cubicBezTo>
                  <a:cubicBezTo>
                    <a:pt x="1177" y="1513"/>
                    <a:pt x="1516" y="1174"/>
                    <a:pt x="1516" y="757"/>
                  </a:cubicBezTo>
                  <a:cubicBezTo>
                    <a:pt x="1516" y="339"/>
                    <a:pt x="1177" y="1"/>
                    <a:pt x="760"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3425" name="Google Shape;3752;p47">
              <a:extLst>
                <a:ext uri="{FF2B5EF4-FFF2-40B4-BE49-F238E27FC236}">
                  <a16:creationId xmlns:a16="http://schemas.microsoft.com/office/drawing/2014/main" id="{1EBE00BD-EE29-007F-E203-178F716A2D6F}"/>
                </a:ext>
              </a:extLst>
            </p:cNvPr>
            <p:cNvSpPr/>
            <p:nvPr/>
          </p:nvSpPr>
          <p:spPr>
            <a:xfrm>
              <a:off x="7453627" y="2367461"/>
              <a:ext cx="201052" cy="118841"/>
            </a:xfrm>
            <a:custGeom>
              <a:avLst/>
              <a:gdLst/>
              <a:ahLst/>
              <a:cxnLst/>
              <a:rect l="l" t="t" r="r" b="b"/>
              <a:pathLst>
                <a:path w="4874" h="2881" extrusionOk="0">
                  <a:moveTo>
                    <a:pt x="2575" y="0"/>
                  </a:moveTo>
                  <a:cubicBezTo>
                    <a:pt x="1459" y="0"/>
                    <a:pt x="565" y="521"/>
                    <a:pt x="343" y="1120"/>
                  </a:cubicBezTo>
                  <a:cubicBezTo>
                    <a:pt x="86" y="1807"/>
                    <a:pt x="0" y="2881"/>
                    <a:pt x="0" y="2881"/>
                  </a:cubicBezTo>
                  <a:cubicBezTo>
                    <a:pt x="0" y="2881"/>
                    <a:pt x="294" y="1421"/>
                    <a:pt x="854" y="965"/>
                  </a:cubicBezTo>
                  <a:cubicBezTo>
                    <a:pt x="1346" y="561"/>
                    <a:pt x="2050" y="317"/>
                    <a:pt x="2717" y="317"/>
                  </a:cubicBezTo>
                  <a:cubicBezTo>
                    <a:pt x="2807" y="317"/>
                    <a:pt x="2896" y="321"/>
                    <a:pt x="2984" y="330"/>
                  </a:cubicBezTo>
                  <a:cubicBezTo>
                    <a:pt x="3725" y="405"/>
                    <a:pt x="4093" y="662"/>
                    <a:pt x="4317" y="855"/>
                  </a:cubicBezTo>
                  <a:cubicBezTo>
                    <a:pt x="4542" y="1050"/>
                    <a:pt x="4873" y="1433"/>
                    <a:pt x="4873" y="1433"/>
                  </a:cubicBezTo>
                  <a:cubicBezTo>
                    <a:pt x="4873" y="1433"/>
                    <a:pt x="4441" y="227"/>
                    <a:pt x="3090" y="37"/>
                  </a:cubicBezTo>
                  <a:cubicBezTo>
                    <a:pt x="2914" y="12"/>
                    <a:pt x="2742" y="0"/>
                    <a:pt x="2575" y="0"/>
                  </a:cubicBezTo>
                  <a:close/>
                </a:path>
              </a:pathLst>
            </a:custGeom>
            <a:solidFill>
              <a:srgbClr val="2745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3426" name="Google Shape;3753;p47">
              <a:extLst>
                <a:ext uri="{FF2B5EF4-FFF2-40B4-BE49-F238E27FC236}">
                  <a16:creationId xmlns:a16="http://schemas.microsoft.com/office/drawing/2014/main" id="{15E93325-E07B-10E7-42CC-DAACE6C0633E}"/>
                </a:ext>
              </a:extLst>
            </p:cNvPr>
            <p:cNvSpPr/>
            <p:nvPr/>
          </p:nvSpPr>
          <p:spPr>
            <a:xfrm>
              <a:off x="7864808" y="2364574"/>
              <a:ext cx="236734" cy="108034"/>
            </a:xfrm>
            <a:custGeom>
              <a:avLst/>
              <a:gdLst/>
              <a:ahLst/>
              <a:cxnLst/>
              <a:rect l="l" t="t" r="r" b="b"/>
              <a:pathLst>
                <a:path w="5739" h="2619" extrusionOk="0">
                  <a:moveTo>
                    <a:pt x="3057" y="1"/>
                  </a:moveTo>
                  <a:cubicBezTo>
                    <a:pt x="2504" y="1"/>
                    <a:pt x="1893" y="155"/>
                    <a:pt x="1269" y="527"/>
                  </a:cubicBezTo>
                  <a:cubicBezTo>
                    <a:pt x="77" y="1237"/>
                    <a:pt x="1" y="2618"/>
                    <a:pt x="1" y="2618"/>
                  </a:cubicBezTo>
                  <a:cubicBezTo>
                    <a:pt x="1" y="2618"/>
                    <a:pt x="234" y="2279"/>
                    <a:pt x="317" y="2109"/>
                  </a:cubicBezTo>
                  <a:cubicBezTo>
                    <a:pt x="399" y="1934"/>
                    <a:pt x="726" y="1209"/>
                    <a:pt x="1563" y="795"/>
                  </a:cubicBezTo>
                  <a:cubicBezTo>
                    <a:pt x="1961" y="597"/>
                    <a:pt x="2441" y="491"/>
                    <a:pt x="2928" y="491"/>
                  </a:cubicBezTo>
                  <a:cubicBezTo>
                    <a:pt x="3464" y="491"/>
                    <a:pt x="4008" y="619"/>
                    <a:pt x="4463" y="895"/>
                  </a:cubicBezTo>
                  <a:cubicBezTo>
                    <a:pt x="5331" y="1422"/>
                    <a:pt x="5524" y="2566"/>
                    <a:pt x="5524" y="2566"/>
                  </a:cubicBezTo>
                  <a:cubicBezTo>
                    <a:pt x="5524" y="2566"/>
                    <a:pt x="5739" y="2154"/>
                    <a:pt x="5577" y="1756"/>
                  </a:cubicBezTo>
                  <a:cubicBezTo>
                    <a:pt x="5414" y="1355"/>
                    <a:pt x="5183" y="771"/>
                    <a:pt x="4394" y="337"/>
                  </a:cubicBezTo>
                  <a:cubicBezTo>
                    <a:pt x="4018" y="129"/>
                    <a:pt x="3562" y="1"/>
                    <a:pt x="3057" y="1"/>
                  </a:cubicBezTo>
                  <a:close/>
                </a:path>
              </a:pathLst>
            </a:custGeom>
            <a:solidFill>
              <a:srgbClr val="2745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grpSp>
      <p:sp>
        <p:nvSpPr>
          <p:cNvPr id="3427" name="Google Shape;3007;p69">
            <a:extLst>
              <a:ext uri="{FF2B5EF4-FFF2-40B4-BE49-F238E27FC236}">
                <a16:creationId xmlns:a16="http://schemas.microsoft.com/office/drawing/2014/main" id="{4EC2FD55-7EB5-C931-BA8D-059E6C1B47B1}"/>
              </a:ext>
            </a:extLst>
          </p:cNvPr>
          <p:cNvSpPr txBox="1">
            <a:spLocks noGrp="1"/>
          </p:cNvSpPr>
          <p:nvPr>
            <p:ph type="title"/>
          </p:nvPr>
        </p:nvSpPr>
        <p:spPr>
          <a:xfrm>
            <a:off x="2299778" y="1712671"/>
            <a:ext cx="4448100" cy="10587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sz="6000" dirty="0"/>
              <a:t>LUYỆN TẬP</a:t>
            </a:r>
            <a:endParaRPr sz="6000" dirty="0"/>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vong quay"/>
          <p:cNvGrpSpPr/>
          <p:nvPr/>
        </p:nvGrpSpPr>
        <p:grpSpPr>
          <a:xfrm>
            <a:off x="4465775" y="808110"/>
            <a:ext cx="3781594" cy="3777641"/>
            <a:chOff x="5425622" y="113954"/>
            <a:chExt cx="5834378" cy="5828280"/>
          </a:xfrm>
        </p:grpSpPr>
        <p:pic>
          <p:nvPicPr>
            <p:cNvPr id="4" name="Picture 3"/>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5425622" y="113954"/>
              <a:ext cx="5834378" cy="5828280"/>
            </a:xfrm>
            <a:prstGeom prst="rect">
              <a:avLst/>
            </a:prstGeom>
          </p:spPr>
        </p:pic>
        <p:sp>
          <p:nvSpPr>
            <p:cNvPr id="5" name="TextBox 4"/>
            <p:cNvSpPr txBox="1"/>
            <p:nvPr/>
          </p:nvSpPr>
          <p:spPr>
            <a:xfrm rot="14949661">
              <a:off x="6674685" y="1251479"/>
              <a:ext cx="2025648" cy="712273"/>
            </a:xfrm>
            <a:prstGeom prst="rect">
              <a:avLst/>
            </a:prstGeom>
            <a:noFill/>
          </p:spPr>
          <p:txBody>
            <a:bodyPr wrap="square" rtlCol="0">
              <a:spAutoFit/>
            </a:bodyPr>
            <a:lstStyle/>
            <a:p>
              <a:pPr algn="ctr" defTabSz="685783">
                <a:defRPr/>
              </a:pPr>
              <a:r>
                <a:rPr lang="en-GB" sz="2400" b="1" dirty="0">
                  <a:solidFill>
                    <a:prstClr val="black"/>
                  </a:solidFill>
                  <a:latin typeface="Calibri" panose="020F0502020204030204" pitchFamily="34" charset="0"/>
                  <a:ea typeface="Tahoma" panose="020B0604030504040204" pitchFamily="34" charset="0"/>
                  <a:cs typeface="Calibri" panose="020F0502020204030204" pitchFamily="34" charset="0"/>
                </a:rPr>
                <a:t>8</a:t>
              </a:r>
              <a:endParaRPr lang="vi-VN" sz="2400" b="1" dirty="0">
                <a:solidFill>
                  <a:prstClr val="black"/>
                </a:solidFill>
                <a:latin typeface="Calibri" panose="020F0502020204030204" pitchFamily="34" charset="0"/>
                <a:ea typeface="Tahoma" panose="020B0604030504040204" pitchFamily="34" charset="0"/>
                <a:cs typeface="Calibri" panose="020F0502020204030204" pitchFamily="34" charset="0"/>
              </a:endParaRPr>
            </a:p>
          </p:txBody>
        </p:sp>
        <p:sp>
          <p:nvSpPr>
            <p:cNvPr id="6" name="TextBox 5"/>
            <p:cNvSpPr txBox="1"/>
            <p:nvPr/>
          </p:nvSpPr>
          <p:spPr>
            <a:xfrm rot="12232592">
              <a:off x="5742638" y="2167064"/>
              <a:ext cx="2025648" cy="712273"/>
            </a:xfrm>
            <a:prstGeom prst="rect">
              <a:avLst/>
            </a:prstGeom>
            <a:noFill/>
          </p:spPr>
          <p:txBody>
            <a:bodyPr wrap="square" rtlCol="0">
              <a:spAutoFit/>
            </a:bodyPr>
            <a:lstStyle/>
            <a:p>
              <a:pPr algn="ctr" defTabSz="685783">
                <a:defRPr/>
              </a:pPr>
              <a:r>
                <a:rPr lang="en-GB" sz="2400" b="1" dirty="0">
                  <a:solidFill>
                    <a:prstClr val="white"/>
                  </a:solidFill>
                  <a:latin typeface="Calibri" panose="020F0502020204030204" pitchFamily="34" charset="0"/>
                  <a:ea typeface="Tahoma" panose="020B0604030504040204" pitchFamily="34" charset="0"/>
                  <a:cs typeface="Calibri" panose="020F0502020204030204" pitchFamily="34" charset="0"/>
                </a:rPr>
                <a:t>7</a:t>
              </a:r>
              <a:endParaRPr lang="vi-VN" sz="2400" b="1" dirty="0">
                <a:solidFill>
                  <a:prstClr val="white"/>
                </a:solidFill>
                <a:latin typeface="Calibri" panose="020F0502020204030204" pitchFamily="34" charset="0"/>
                <a:ea typeface="Tahoma" panose="020B0604030504040204" pitchFamily="34" charset="0"/>
                <a:cs typeface="Calibri" panose="020F0502020204030204" pitchFamily="34" charset="0"/>
              </a:endParaRPr>
            </a:p>
          </p:txBody>
        </p:sp>
        <p:sp>
          <p:nvSpPr>
            <p:cNvPr id="7" name="TextBox 6"/>
            <p:cNvSpPr txBox="1"/>
            <p:nvPr/>
          </p:nvSpPr>
          <p:spPr>
            <a:xfrm rot="17590276">
              <a:off x="8020995" y="1248554"/>
              <a:ext cx="2025648" cy="712273"/>
            </a:xfrm>
            <a:prstGeom prst="rect">
              <a:avLst/>
            </a:prstGeom>
            <a:noFill/>
          </p:spPr>
          <p:txBody>
            <a:bodyPr wrap="square" rtlCol="0">
              <a:spAutoFit/>
            </a:bodyPr>
            <a:lstStyle/>
            <a:p>
              <a:pPr algn="ctr" defTabSz="685783">
                <a:defRPr/>
              </a:pPr>
              <a:r>
                <a:rPr lang="en-GB" sz="2400" b="1" dirty="0">
                  <a:solidFill>
                    <a:prstClr val="white"/>
                  </a:solidFill>
                  <a:latin typeface="Calibri" panose="020F0502020204030204" pitchFamily="34" charset="0"/>
                  <a:ea typeface="Tahoma" panose="020B0604030504040204" pitchFamily="34" charset="0"/>
                  <a:cs typeface="Calibri" panose="020F0502020204030204" pitchFamily="34" charset="0"/>
                </a:rPr>
                <a:t>7</a:t>
              </a:r>
              <a:endParaRPr lang="vi-VN" sz="2400" b="1" dirty="0">
                <a:solidFill>
                  <a:prstClr val="white"/>
                </a:solidFill>
                <a:latin typeface="Calibri" panose="020F0502020204030204" pitchFamily="34" charset="0"/>
                <a:ea typeface="Tahoma" panose="020B0604030504040204" pitchFamily="34" charset="0"/>
                <a:cs typeface="Calibri" panose="020F0502020204030204" pitchFamily="34" charset="0"/>
              </a:endParaRPr>
            </a:p>
          </p:txBody>
        </p:sp>
        <p:sp>
          <p:nvSpPr>
            <p:cNvPr id="8" name="TextBox 7"/>
            <p:cNvSpPr txBox="1"/>
            <p:nvPr/>
          </p:nvSpPr>
          <p:spPr>
            <a:xfrm rot="20155085">
              <a:off x="8917980" y="2171670"/>
              <a:ext cx="2025648" cy="712273"/>
            </a:xfrm>
            <a:prstGeom prst="rect">
              <a:avLst/>
            </a:prstGeom>
            <a:noFill/>
          </p:spPr>
          <p:txBody>
            <a:bodyPr wrap="square" rtlCol="0">
              <a:spAutoFit/>
            </a:bodyPr>
            <a:lstStyle/>
            <a:p>
              <a:pPr algn="ctr" defTabSz="685783">
                <a:defRPr/>
              </a:pPr>
              <a:r>
                <a:rPr lang="en-GB" sz="2400" b="1" dirty="0">
                  <a:solidFill>
                    <a:prstClr val="black"/>
                  </a:solidFill>
                  <a:latin typeface="Calibri" panose="020F0502020204030204" pitchFamily="34" charset="0"/>
                  <a:ea typeface="Tahoma" panose="020B0604030504040204" pitchFamily="34" charset="0"/>
                  <a:cs typeface="Calibri" panose="020F0502020204030204" pitchFamily="34" charset="0"/>
                </a:rPr>
                <a:t>8</a:t>
              </a:r>
              <a:endParaRPr lang="vi-VN" sz="2400" b="1" dirty="0">
                <a:solidFill>
                  <a:prstClr val="black"/>
                </a:solidFill>
                <a:latin typeface="Calibri" panose="020F0502020204030204" pitchFamily="34" charset="0"/>
                <a:ea typeface="Tahoma" panose="020B0604030504040204" pitchFamily="34" charset="0"/>
                <a:cs typeface="Calibri" panose="020F0502020204030204" pitchFamily="34" charset="0"/>
              </a:endParaRPr>
            </a:p>
          </p:txBody>
        </p:sp>
        <p:sp>
          <p:nvSpPr>
            <p:cNvPr id="9" name="TextBox 8"/>
            <p:cNvSpPr txBox="1"/>
            <p:nvPr/>
          </p:nvSpPr>
          <p:spPr>
            <a:xfrm rot="9501114">
              <a:off x="5697322" y="3506858"/>
              <a:ext cx="2025648" cy="712273"/>
            </a:xfrm>
            <a:prstGeom prst="rect">
              <a:avLst/>
            </a:prstGeom>
            <a:noFill/>
          </p:spPr>
          <p:txBody>
            <a:bodyPr wrap="square" rtlCol="0">
              <a:spAutoFit/>
            </a:bodyPr>
            <a:lstStyle/>
            <a:p>
              <a:pPr algn="ctr" defTabSz="685783">
                <a:defRPr/>
              </a:pPr>
              <a:r>
                <a:rPr lang="en-GB" sz="2400" b="1" dirty="0">
                  <a:solidFill>
                    <a:prstClr val="black"/>
                  </a:solidFill>
                  <a:latin typeface="Calibri" panose="020F0502020204030204" pitchFamily="34" charset="0"/>
                  <a:ea typeface="Tahoma" panose="020B0604030504040204" pitchFamily="34" charset="0"/>
                  <a:cs typeface="Calibri" panose="020F0502020204030204" pitchFamily="34" charset="0"/>
                </a:rPr>
                <a:t>10</a:t>
              </a:r>
              <a:endParaRPr lang="vi-VN" sz="2400" b="1" dirty="0">
                <a:solidFill>
                  <a:prstClr val="black"/>
                </a:solidFill>
                <a:latin typeface="Calibri" panose="020F0502020204030204" pitchFamily="34" charset="0"/>
                <a:ea typeface="Tahoma" panose="020B0604030504040204" pitchFamily="34" charset="0"/>
                <a:cs typeface="Calibri" panose="020F0502020204030204" pitchFamily="34" charset="0"/>
              </a:endParaRPr>
            </a:p>
          </p:txBody>
        </p:sp>
        <p:sp>
          <p:nvSpPr>
            <p:cNvPr id="10" name="TextBox 9"/>
            <p:cNvSpPr txBox="1"/>
            <p:nvPr/>
          </p:nvSpPr>
          <p:spPr>
            <a:xfrm rot="6703311">
              <a:off x="6660978" y="4475188"/>
              <a:ext cx="2025648" cy="712273"/>
            </a:xfrm>
            <a:prstGeom prst="rect">
              <a:avLst/>
            </a:prstGeom>
            <a:noFill/>
          </p:spPr>
          <p:txBody>
            <a:bodyPr wrap="square" rtlCol="0">
              <a:spAutoFit/>
            </a:bodyPr>
            <a:lstStyle/>
            <a:p>
              <a:pPr algn="ctr" defTabSz="685783">
                <a:defRPr/>
              </a:pPr>
              <a:r>
                <a:rPr lang="en-GB" sz="2400" b="1" dirty="0">
                  <a:solidFill>
                    <a:prstClr val="white"/>
                  </a:solidFill>
                  <a:latin typeface="Calibri" panose="020F0502020204030204" pitchFamily="34" charset="0"/>
                  <a:ea typeface="Tahoma" panose="020B0604030504040204" pitchFamily="34" charset="0"/>
                  <a:cs typeface="Calibri" panose="020F0502020204030204" pitchFamily="34" charset="0"/>
                </a:rPr>
                <a:t>9</a:t>
              </a:r>
              <a:endParaRPr lang="vi-VN" sz="2400" b="1" dirty="0">
                <a:solidFill>
                  <a:prstClr val="white"/>
                </a:solidFill>
                <a:latin typeface="Calibri" panose="020F0502020204030204" pitchFamily="34" charset="0"/>
                <a:ea typeface="Tahoma" panose="020B0604030504040204" pitchFamily="34" charset="0"/>
                <a:cs typeface="Calibri" panose="020F0502020204030204" pitchFamily="34" charset="0"/>
              </a:endParaRPr>
            </a:p>
          </p:txBody>
        </p:sp>
        <p:sp>
          <p:nvSpPr>
            <p:cNvPr id="11" name="TextBox 10"/>
            <p:cNvSpPr txBox="1"/>
            <p:nvPr/>
          </p:nvSpPr>
          <p:spPr>
            <a:xfrm rot="3829829">
              <a:off x="8019635" y="4467285"/>
              <a:ext cx="2025648" cy="712273"/>
            </a:xfrm>
            <a:prstGeom prst="rect">
              <a:avLst/>
            </a:prstGeom>
            <a:noFill/>
          </p:spPr>
          <p:txBody>
            <a:bodyPr wrap="square" rtlCol="0">
              <a:spAutoFit/>
            </a:bodyPr>
            <a:lstStyle/>
            <a:p>
              <a:pPr algn="ctr" defTabSz="685783">
                <a:defRPr/>
              </a:pPr>
              <a:r>
                <a:rPr lang="en-GB" sz="2400" b="1" dirty="0">
                  <a:solidFill>
                    <a:prstClr val="black"/>
                  </a:solidFill>
                  <a:latin typeface="Calibri" panose="020F0502020204030204" pitchFamily="34" charset="0"/>
                  <a:ea typeface="Tahoma" panose="020B0604030504040204" pitchFamily="34" charset="0"/>
                  <a:cs typeface="Calibri" panose="020F0502020204030204" pitchFamily="34" charset="0"/>
                </a:rPr>
                <a:t>6</a:t>
              </a:r>
              <a:endParaRPr lang="vi-VN" sz="2400" b="1" dirty="0">
                <a:solidFill>
                  <a:prstClr val="black"/>
                </a:solidFill>
                <a:latin typeface="Calibri" panose="020F0502020204030204" pitchFamily="34" charset="0"/>
                <a:ea typeface="Tahoma" panose="020B0604030504040204" pitchFamily="34" charset="0"/>
                <a:cs typeface="Calibri" panose="020F0502020204030204" pitchFamily="34" charset="0"/>
              </a:endParaRPr>
            </a:p>
          </p:txBody>
        </p:sp>
        <p:sp>
          <p:nvSpPr>
            <p:cNvPr id="12" name="TextBox 11"/>
            <p:cNvSpPr txBox="1"/>
            <p:nvPr/>
          </p:nvSpPr>
          <p:spPr>
            <a:xfrm rot="1321648">
              <a:off x="8940448" y="3538368"/>
              <a:ext cx="2025648" cy="712273"/>
            </a:xfrm>
            <a:prstGeom prst="rect">
              <a:avLst/>
            </a:prstGeom>
            <a:noFill/>
          </p:spPr>
          <p:txBody>
            <a:bodyPr wrap="square" rtlCol="0">
              <a:spAutoFit/>
            </a:bodyPr>
            <a:lstStyle/>
            <a:p>
              <a:pPr algn="ctr" defTabSz="685783">
                <a:defRPr/>
              </a:pPr>
              <a:r>
                <a:rPr lang="en-GB" sz="2400" b="1" dirty="0">
                  <a:solidFill>
                    <a:prstClr val="white"/>
                  </a:solidFill>
                  <a:latin typeface="Calibri" panose="020F0502020204030204" pitchFamily="34" charset="0"/>
                  <a:ea typeface="Tahoma" panose="020B0604030504040204" pitchFamily="34" charset="0"/>
                  <a:cs typeface="Calibri" panose="020F0502020204030204" pitchFamily="34" charset="0"/>
                </a:rPr>
                <a:t>9</a:t>
              </a:r>
              <a:endParaRPr lang="vi-VN" sz="2400" b="1" dirty="0">
                <a:solidFill>
                  <a:prstClr val="white"/>
                </a:solidFill>
                <a:latin typeface="Calibri" panose="020F0502020204030204" pitchFamily="34" charset="0"/>
                <a:ea typeface="Tahoma" panose="020B0604030504040204" pitchFamily="34" charset="0"/>
                <a:cs typeface="Calibri" panose="020F0502020204030204" pitchFamily="34" charset="0"/>
              </a:endParaRPr>
            </a:p>
          </p:txBody>
        </p:sp>
      </p:grpSp>
      <p:sp>
        <p:nvSpPr>
          <p:cNvPr id="14" name="quay dung"/>
          <p:cNvSpPr/>
          <p:nvPr/>
        </p:nvSpPr>
        <p:spPr>
          <a:xfrm>
            <a:off x="4291617" y="4487847"/>
            <a:ext cx="1173929" cy="480941"/>
          </a:xfrm>
          <a:prstGeom prst="roundRect">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783">
              <a:defRPr/>
            </a:pPr>
            <a:r>
              <a:rPr lang="en-GB" sz="1600" b="1" dirty="0">
                <a:solidFill>
                  <a:prstClr val="white"/>
                </a:solidFill>
                <a:latin typeface="Calibri" panose="020F0502020204030204" pitchFamily="34" charset="0"/>
                <a:ea typeface="#9Slide03 Roboto Black" panose="02000000000000000000" pitchFamily="2" charset="0"/>
                <a:cs typeface="Calibri" panose="020F0502020204030204" pitchFamily="34" charset="0"/>
              </a:rPr>
              <a:t>PLAY</a:t>
            </a:r>
            <a:endParaRPr lang="vi-VN" sz="1600" b="1" dirty="0">
              <a:solidFill>
                <a:prstClr val="white"/>
              </a:solidFill>
              <a:latin typeface="Calibri" panose="020F0502020204030204" pitchFamily="34" charset="0"/>
              <a:ea typeface="#9Slide03 Roboto Black" panose="02000000000000000000" pitchFamily="2" charset="0"/>
              <a:cs typeface="Calibri" panose="020F0502020204030204" pitchFamily="34" charset="0"/>
            </a:endParaRPr>
          </a:p>
        </p:txBody>
      </p:sp>
      <p:sp>
        <p:nvSpPr>
          <p:cNvPr id="15" name="Rectangle 14"/>
          <p:cNvSpPr/>
          <p:nvPr/>
        </p:nvSpPr>
        <p:spPr>
          <a:xfrm>
            <a:off x="143789" y="189052"/>
            <a:ext cx="8186857" cy="761747"/>
          </a:xfrm>
          <a:prstGeom prst="rect">
            <a:avLst/>
          </a:prstGeom>
          <a:noFill/>
        </p:spPr>
        <p:txBody>
          <a:bodyPr wrap="square" lIns="68580" tIns="34290" rIns="68580" bIns="34290">
            <a:spAutoFit/>
          </a:bodyPr>
          <a:lstStyle/>
          <a:p>
            <a:pPr algn="ctr" defTabSz="685783">
              <a:defRPr/>
            </a:pPr>
            <a:r>
              <a:rPr lang="vi-VN" sz="4500" b="1" dirty="0">
                <a:ln w="6600">
                  <a:solidFill>
                    <a:srgbClr val="ED7D31"/>
                  </a:solidFill>
                  <a:prstDash val="solid"/>
                </a:ln>
                <a:solidFill>
                  <a:srgbClr val="FD5448"/>
                </a:solidFill>
                <a:latin typeface="Calibri" panose="020F0502020204030204" pitchFamily="34" charset="0"/>
                <a:ea typeface="#9Slide03 Roboto Black" panose="02000000000000000000" pitchFamily="2" charset="0"/>
                <a:cs typeface="Calibri" panose="020F0502020204030204" pitchFamily="34" charset="0"/>
              </a:rPr>
              <a:t>VÒNG QUAY MAY MẮN</a:t>
            </a:r>
            <a:endParaRPr lang="en-US" sz="4500" b="1" dirty="0">
              <a:ln w="6600">
                <a:solidFill>
                  <a:srgbClr val="ED7D31"/>
                </a:solidFill>
                <a:prstDash val="solid"/>
              </a:ln>
              <a:solidFill>
                <a:srgbClr val="FD5448"/>
              </a:solidFill>
              <a:latin typeface="Calibri" panose="020F0502020204030204" pitchFamily="34" charset="0"/>
              <a:ea typeface="#9Slide03 Roboto Black" panose="02000000000000000000" pitchFamily="2" charset="0"/>
              <a:cs typeface="Calibri" panose="020F0502020204030204" pitchFamily="34" charset="0"/>
            </a:endParaRPr>
          </a:p>
        </p:txBody>
      </p:sp>
      <p:pic>
        <p:nvPicPr>
          <p:cNvPr id="16" name="Picture 15"/>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3672392" y="2632781"/>
            <a:ext cx="371475" cy="328613"/>
          </a:xfrm>
          <a:prstGeom prst="rect">
            <a:avLst/>
          </a:prstGeom>
        </p:spPr>
      </p:pic>
      <p:pic>
        <p:nvPicPr>
          <p:cNvPr id="17" name="Picture 16"/>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2743202" y="3220611"/>
            <a:ext cx="371475" cy="328613"/>
          </a:xfrm>
          <a:prstGeom prst="rect">
            <a:avLst/>
          </a:prstGeom>
        </p:spPr>
      </p:pic>
      <p:pic>
        <p:nvPicPr>
          <p:cNvPr id="18" name="Picture 17"/>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5194841" y="2989043"/>
            <a:ext cx="371475" cy="328613"/>
          </a:xfrm>
          <a:prstGeom prst="rect">
            <a:avLst/>
          </a:prstGeom>
        </p:spPr>
      </p:pic>
      <p:pic>
        <p:nvPicPr>
          <p:cNvPr id="19" name="Picture 18"/>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5848741" y="2269119"/>
            <a:ext cx="1015661" cy="866298"/>
          </a:xfrm>
          <a:prstGeom prst="rect">
            <a:avLst/>
          </a:prstGeom>
        </p:spPr>
      </p:pic>
      <p:pic>
        <p:nvPicPr>
          <p:cNvPr id="20" name="vongquay">
            <a:hlinkClick r:id="" action="ppaction://media"/>
          </p:cNvPr>
          <p:cNvPicPr>
            <a:picLocks noChangeAspect="1"/>
          </p:cNvPicPr>
          <p:nvPr>
            <a:audioFile r:link="rId2"/>
            <p:extLst>
              <p:ext uri="{DAA4B4D4-6D71-4841-9C94-3DE7FCFB9230}">
                <p14:media xmlns:p14="http://schemas.microsoft.com/office/powerpoint/2010/main" r:embed="rId1"/>
              </p:ext>
            </p:extLst>
          </p:nvPr>
        </p:nvPicPr>
        <p:blipFill>
          <a:blip r:embed="rId8"/>
          <a:stretch>
            <a:fillRect/>
          </a:stretch>
        </p:blipFill>
        <p:spPr>
          <a:xfrm>
            <a:off x="9379722" y="635711"/>
            <a:ext cx="457200" cy="457200"/>
          </a:xfrm>
          <a:prstGeom prst="rect">
            <a:avLst/>
          </a:prstGeom>
        </p:spPr>
      </p:pic>
      <p:grpSp>
        <p:nvGrpSpPr>
          <p:cNvPr id="44" name="Group 43"/>
          <p:cNvGrpSpPr/>
          <p:nvPr/>
        </p:nvGrpSpPr>
        <p:grpSpPr>
          <a:xfrm>
            <a:off x="7858251" y="2385967"/>
            <a:ext cx="1239025" cy="587829"/>
            <a:chOff x="9386521" y="2797086"/>
            <a:chExt cx="1239025" cy="587829"/>
          </a:xfrm>
        </p:grpSpPr>
        <p:sp>
          <p:nvSpPr>
            <p:cNvPr id="13" name="Isosceles Triangle 12"/>
            <p:cNvSpPr/>
            <p:nvPr/>
          </p:nvSpPr>
          <p:spPr>
            <a:xfrm rot="16200000">
              <a:off x="9654404" y="2605236"/>
              <a:ext cx="454287" cy="990053"/>
            </a:xfrm>
            <a:prstGeom prst="triangl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783">
                <a:defRPr/>
              </a:pPr>
              <a:endParaRPr lang="vi-VN" sz="1350" dirty="0">
                <a:solidFill>
                  <a:prstClr val="white"/>
                </a:solidFill>
                <a:latin typeface="Calibri" panose="020F0502020204030204" pitchFamily="34" charset="0"/>
                <a:cs typeface="Calibri" panose="020F0502020204030204" pitchFamily="34" charset="0"/>
              </a:endParaRPr>
            </a:p>
          </p:txBody>
        </p:sp>
        <p:sp>
          <p:nvSpPr>
            <p:cNvPr id="21" name="Isosceles Triangle 20"/>
            <p:cNvSpPr/>
            <p:nvPr/>
          </p:nvSpPr>
          <p:spPr>
            <a:xfrm rot="16200000">
              <a:off x="9654404" y="2605236"/>
              <a:ext cx="454287" cy="990053"/>
            </a:xfrm>
            <a:prstGeom prst="triangl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783">
                <a:defRPr/>
              </a:pPr>
              <a:endParaRPr lang="vi-VN" sz="1350" dirty="0">
                <a:solidFill>
                  <a:prstClr val="white"/>
                </a:solidFill>
                <a:latin typeface="Calibri" panose="020F0502020204030204" pitchFamily="34" charset="0"/>
                <a:cs typeface="Calibri" panose="020F0502020204030204" pitchFamily="34" charset="0"/>
              </a:endParaRPr>
            </a:p>
          </p:txBody>
        </p:sp>
        <p:sp>
          <p:nvSpPr>
            <p:cNvPr id="22" name="Isosceles Triangle 21"/>
            <p:cNvSpPr/>
            <p:nvPr/>
          </p:nvSpPr>
          <p:spPr>
            <a:xfrm rot="16200000">
              <a:off x="9654404" y="2605236"/>
              <a:ext cx="454287" cy="990053"/>
            </a:xfrm>
            <a:prstGeom prst="triangl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783">
                <a:defRPr/>
              </a:pPr>
              <a:endParaRPr lang="vi-VN" sz="1350" dirty="0">
                <a:solidFill>
                  <a:prstClr val="white"/>
                </a:solidFill>
                <a:latin typeface="Calibri" panose="020F0502020204030204" pitchFamily="34" charset="0"/>
                <a:cs typeface="Calibri" panose="020F0502020204030204" pitchFamily="34" charset="0"/>
              </a:endParaRPr>
            </a:p>
          </p:txBody>
        </p:sp>
        <p:sp>
          <p:nvSpPr>
            <p:cNvPr id="23" name="Isosceles Triangle 22"/>
            <p:cNvSpPr/>
            <p:nvPr/>
          </p:nvSpPr>
          <p:spPr>
            <a:xfrm rot="16200000">
              <a:off x="9654404" y="2605236"/>
              <a:ext cx="454287" cy="990053"/>
            </a:xfrm>
            <a:prstGeom prst="triangl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783">
                <a:defRPr/>
              </a:pPr>
              <a:endParaRPr lang="vi-VN" sz="1350" dirty="0">
                <a:solidFill>
                  <a:prstClr val="white"/>
                </a:solidFill>
                <a:latin typeface="Calibri" panose="020F0502020204030204" pitchFamily="34" charset="0"/>
                <a:cs typeface="Calibri" panose="020F0502020204030204" pitchFamily="34" charset="0"/>
              </a:endParaRPr>
            </a:p>
          </p:txBody>
        </p:sp>
        <p:sp>
          <p:nvSpPr>
            <p:cNvPr id="24" name="Isosceles Triangle 23"/>
            <p:cNvSpPr/>
            <p:nvPr/>
          </p:nvSpPr>
          <p:spPr>
            <a:xfrm rot="16200000">
              <a:off x="9654404" y="2605236"/>
              <a:ext cx="454287" cy="990053"/>
            </a:xfrm>
            <a:prstGeom prst="triangl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783">
                <a:defRPr/>
              </a:pPr>
              <a:endParaRPr lang="vi-VN" sz="1350" dirty="0">
                <a:solidFill>
                  <a:prstClr val="white"/>
                </a:solidFill>
                <a:latin typeface="Calibri" panose="020F0502020204030204" pitchFamily="34" charset="0"/>
                <a:cs typeface="Calibri" panose="020F0502020204030204" pitchFamily="34" charset="0"/>
              </a:endParaRPr>
            </a:p>
          </p:txBody>
        </p:sp>
        <p:sp>
          <p:nvSpPr>
            <p:cNvPr id="25" name="Isosceles Triangle 24"/>
            <p:cNvSpPr/>
            <p:nvPr/>
          </p:nvSpPr>
          <p:spPr>
            <a:xfrm rot="16200000">
              <a:off x="9654404" y="2605236"/>
              <a:ext cx="454287" cy="990053"/>
            </a:xfrm>
            <a:prstGeom prst="triangl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783">
                <a:defRPr/>
              </a:pPr>
              <a:endParaRPr lang="vi-VN" sz="1350" dirty="0">
                <a:solidFill>
                  <a:prstClr val="white"/>
                </a:solidFill>
                <a:latin typeface="Calibri" panose="020F0502020204030204" pitchFamily="34" charset="0"/>
                <a:cs typeface="Calibri" panose="020F0502020204030204" pitchFamily="34" charset="0"/>
              </a:endParaRPr>
            </a:p>
          </p:txBody>
        </p:sp>
        <p:sp>
          <p:nvSpPr>
            <p:cNvPr id="26" name="Isosceles Triangle 25"/>
            <p:cNvSpPr/>
            <p:nvPr/>
          </p:nvSpPr>
          <p:spPr>
            <a:xfrm rot="16200000">
              <a:off x="9654404" y="2605236"/>
              <a:ext cx="454287" cy="990053"/>
            </a:xfrm>
            <a:prstGeom prst="triangl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783">
                <a:defRPr/>
              </a:pPr>
              <a:endParaRPr lang="vi-VN" sz="1350" dirty="0">
                <a:solidFill>
                  <a:prstClr val="white"/>
                </a:solidFill>
                <a:latin typeface="Calibri" panose="020F0502020204030204" pitchFamily="34" charset="0"/>
                <a:cs typeface="Calibri" panose="020F0502020204030204" pitchFamily="34" charset="0"/>
              </a:endParaRPr>
            </a:p>
          </p:txBody>
        </p:sp>
        <p:sp>
          <p:nvSpPr>
            <p:cNvPr id="27" name="Isosceles Triangle 26"/>
            <p:cNvSpPr/>
            <p:nvPr/>
          </p:nvSpPr>
          <p:spPr>
            <a:xfrm rot="16200000">
              <a:off x="9654404" y="2605236"/>
              <a:ext cx="454287" cy="990053"/>
            </a:xfrm>
            <a:prstGeom prst="triangl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783">
                <a:defRPr/>
              </a:pPr>
              <a:endParaRPr lang="vi-VN" sz="1350" dirty="0">
                <a:solidFill>
                  <a:prstClr val="white"/>
                </a:solidFill>
                <a:latin typeface="Calibri" panose="020F0502020204030204" pitchFamily="34" charset="0"/>
                <a:cs typeface="Calibri" panose="020F0502020204030204" pitchFamily="34" charset="0"/>
              </a:endParaRPr>
            </a:p>
          </p:txBody>
        </p:sp>
        <p:sp>
          <p:nvSpPr>
            <p:cNvPr id="28" name="Isosceles Triangle 27"/>
            <p:cNvSpPr/>
            <p:nvPr/>
          </p:nvSpPr>
          <p:spPr>
            <a:xfrm rot="16200000">
              <a:off x="9654404" y="2605236"/>
              <a:ext cx="454287" cy="990053"/>
            </a:xfrm>
            <a:prstGeom prst="triangl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783">
                <a:defRPr/>
              </a:pPr>
              <a:endParaRPr lang="vi-VN" sz="1350" dirty="0">
                <a:solidFill>
                  <a:prstClr val="white"/>
                </a:solidFill>
                <a:latin typeface="Calibri" panose="020F0502020204030204" pitchFamily="34" charset="0"/>
                <a:cs typeface="Calibri" panose="020F0502020204030204" pitchFamily="34" charset="0"/>
              </a:endParaRPr>
            </a:p>
          </p:txBody>
        </p:sp>
        <p:sp>
          <p:nvSpPr>
            <p:cNvPr id="29" name="Isosceles Triangle 28"/>
            <p:cNvSpPr/>
            <p:nvPr/>
          </p:nvSpPr>
          <p:spPr>
            <a:xfrm rot="16200000">
              <a:off x="9654404" y="2605236"/>
              <a:ext cx="454287" cy="990053"/>
            </a:xfrm>
            <a:prstGeom prst="triangl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783">
                <a:defRPr/>
              </a:pPr>
              <a:endParaRPr lang="vi-VN" sz="1350" dirty="0">
                <a:solidFill>
                  <a:prstClr val="white"/>
                </a:solidFill>
                <a:latin typeface="Calibri" panose="020F0502020204030204" pitchFamily="34" charset="0"/>
                <a:cs typeface="Calibri" panose="020F0502020204030204" pitchFamily="34" charset="0"/>
              </a:endParaRPr>
            </a:p>
          </p:txBody>
        </p:sp>
        <p:sp>
          <p:nvSpPr>
            <p:cNvPr id="30" name="Isosceles Triangle 29"/>
            <p:cNvSpPr/>
            <p:nvPr/>
          </p:nvSpPr>
          <p:spPr>
            <a:xfrm rot="16200000">
              <a:off x="9654404" y="2605236"/>
              <a:ext cx="454287" cy="990053"/>
            </a:xfrm>
            <a:prstGeom prst="triangl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783">
                <a:defRPr/>
              </a:pPr>
              <a:endParaRPr lang="vi-VN" sz="1350" dirty="0">
                <a:solidFill>
                  <a:prstClr val="white"/>
                </a:solidFill>
                <a:latin typeface="Calibri" panose="020F0502020204030204" pitchFamily="34" charset="0"/>
                <a:cs typeface="Calibri" panose="020F0502020204030204" pitchFamily="34" charset="0"/>
              </a:endParaRPr>
            </a:p>
          </p:txBody>
        </p:sp>
        <p:sp>
          <p:nvSpPr>
            <p:cNvPr id="31" name="Isosceles Triangle 30"/>
            <p:cNvSpPr/>
            <p:nvPr/>
          </p:nvSpPr>
          <p:spPr>
            <a:xfrm rot="16200000">
              <a:off x="9654404" y="2605236"/>
              <a:ext cx="454287" cy="990053"/>
            </a:xfrm>
            <a:prstGeom prst="triangl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783">
                <a:defRPr/>
              </a:pPr>
              <a:endParaRPr lang="vi-VN" sz="1350" dirty="0">
                <a:solidFill>
                  <a:prstClr val="white"/>
                </a:solidFill>
                <a:latin typeface="Calibri" panose="020F0502020204030204" pitchFamily="34" charset="0"/>
                <a:cs typeface="Calibri" panose="020F0502020204030204" pitchFamily="34" charset="0"/>
              </a:endParaRPr>
            </a:p>
          </p:txBody>
        </p:sp>
        <p:sp>
          <p:nvSpPr>
            <p:cNvPr id="32" name="Isosceles Triangle 31"/>
            <p:cNvSpPr/>
            <p:nvPr/>
          </p:nvSpPr>
          <p:spPr>
            <a:xfrm rot="16200000">
              <a:off x="9654404" y="2605236"/>
              <a:ext cx="454287" cy="990053"/>
            </a:xfrm>
            <a:prstGeom prst="triangl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783">
                <a:defRPr/>
              </a:pPr>
              <a:endParaRPr lang="vi-VN" sz="1350" dirty="0">
                <a:solidFill>
                  <a:prstClr val="white"/>
                </a:solidFill>
                <a:latin typeface="Calibri" panose="020F0502020204030204" pitchFamily="34" charset="0"/>
                <a:cs typeface="Calibri" panose="020F0502020204030204" pitchFamily="34" charset="0"/>
              </a:endParaRPr>
            </a:p>
          </p:txBody>
        </p:sp>
        <p:sp>
          <p:nvSpPr>
            <p:cNvPr id="33" name="Isosceles Triangle 32"/>
            <p:cNvSpPr/>
            <p:nvPr/>
          </p:nvSpPr>
          <p:spPr>
            <a:xfrm rot="16200000">
              <a:off x="9654404" y="2605236"/>
              <a:ext cx="454287" cy="990053"/>
            </a:xfrm>
            <a:prstGeom prst="triangl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783">
                <a:defRPr/>
              </a:pPr>
              <a:endParaRPr lang="vi-VN" sz="1350" dirty="0">
                <a:solidFill>
                  <a:prstClr val="white"/>
                </a:solidFill>
                <a:latin typeface="Calibri" panose="020F0502020204030204" pitchFamily="34" charset="0"/>
                <a:cs typeface="Calibri" panose="020F0502020204030204" pitchFamily="34" charset="0"/>
              </a:endParaRPr>
            </a:p>
          </p:txBody>
        </p:sp>
        <p:sp>
          <p:nvSpPr>
            <p:cNvPr id="34" name="Isosceles Triangle 33"/>
            <p:cNvSpPr/>
            <p:nvPr/>
          </p:nvSpPr>
          <p:spPr>
            <a:xfrm rot="16200000">
              <a:off x="9654404" y="2605236"/>
              <a:ext cx="454287" cy="990053"/>
            </a:xfrm>
            <a:prstGeom prst="triangl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783">
                <a:defRPr/>
              </a:pPr>
              <a:endParaRPr lang="vi-VN" sz="1350" dirty="0">
                <a:solidFill>
                  <a:prstClr val="white"/>
                </a:solidFill>
                <a:latin typeface="Calibri" panose="020F0502020204030204" pitchFamily="34" charset="0"/>
                <a:cs typeface="Calibri" panose="020F0502020204030204" pitchFamily="34" charset="0"/>
              </a:endParaRPr>
            </a:p>
          </p:txBody>
        </p:sp>
        <p:sp>
          <p:nvSpPr>
            <p:cNvPr id="35" name="Isosceles Triangle 34"/>
            <p:cNvSpPr/>
            <p:nvPr/>
          </p:nvSpPr>
          <p:spPr>
            <a:xfrm rot="16200000">
              <a:off x="9654404" y="2605236"/>
              <a:ext cx="454287" cy="990053"/>
            </a:xfrm>
            <a:prstGeom prst="triangl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783">
                <a:defRPr/>
              </a:pPr>
              <a:endParaRPr lang="vi-VN" sz="1350" dirty="0">
                <a:solidFill>
                  <a:prstClr val="white"/>
                </a:solidFill>
                <a:latin typeface="Calibri" panose="020F0502020204030204" pitchFamily="34" charset="0"/>
                <a:cs typeface="Calibri" panose="020F0502020204030204" pitchFamily="34" charset="0"/>
              </a:endParaRPr>
            </a:p>
          </p:txBody>
        </p:sp>
        <p:sp>
          <p:nvSpPr>
            <p:cNvPr id="36" name="Isosceles Triangle 35"/>
            <p:cNvSpPr/>
            <p:nvPr/>
          </p:nvSpPr>
          <p:spPr>
            <a:xfrm rot="16200000">
              <a:off x="9654404" y="2605236"/>
              <a:ext cx="454287" cy="990053"/>
            </a:xfrm>
            <a:prstGeom prst="triangl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783">
                <a:defRPr/>
              </a:pPr>
              <a:endParaRPr lang="vi-VN" sz="1350" dirty="0">
                <a:solidFill>
                  <a:prstClr val="white"/>
                </a:solidFill>
                <a:latin typeface="Calibri" panose="020F0502020204030204" pitchFamily="34" charset="0"/>
                <a:cs typeface="Calibri" panose="020F0502020204030204" pitchFamily="34" charset="0"/>
              </a:endParaRPr>
            </a:p>
          </p:txBody>
        </p:sp>
        <p:sp>
          <p:nvSpPr>
            <p:cNvPr id="37" name="Isosceles Triangle 36"/>
            <p:cNvSpPr/>
            <p:nvPr/>
          </p:nvSpPr>
          <p:spPr>
            <a:xfrm rot="16200000">
              <a:off x="9654404" y="2605236"/>
              <a:ext cx="454287" cy="990053"/>
            </a:xfrm>
            <a:prstGeom prst="triangl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783">
                <a:defRPr/>
              </a:pPr>
              <a:endParaRPr lang="vi-VN" sz="1350" dirty="0">
                <a:solidFill>
                  <a:prstClr val="white"/>
                </a:solidFill>
                <a:latin typeface="Calibri" panose="020F0502020204030204" pitchFamily="34" charset="0"/>
                <a:cs typeface="Calibri" panose="020F0502020204030204" pitchFamily="34" charset="0"/>
              </a:endParaRPr>
            </a:p>
          </p:txBody>
        </p:sp>
        <p:sp>
          <p:nvSpPr>
            <p:cNvPr id="38" name="Isosceles Triangle 37"/>
            <p:cNvSpPr/>
            <p:nvPr/>
          </p:nvSpPr>
          <p:spPr>
            <a:xfrm rot="16200000">
              <a:off x="9654404" y="2605236"/>
              <a:ext cx="454287" cy="990053"/>
            </a:xfrm>
            <a:prstGeom prst="triangl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783">
                <a:defRPr/>
              </a:pPr>
              <a:endParaRPr lang="vi-VN" sz="1350" dirty="0">
                <a:solidFill>
                  <a:prstClr val="white"/>
                </a:solidFill>
                <a:latin typeface="Calibri" panose="020F0502020204030204" pitchFamily="34" charset="0"/>
                <a:cs typeface="Calibri" panose="020F0502020204030204" pitchFamily="34" charset="0"/>
              </a:endParaRPr>
            </a:p>
          </p:txBody>
        </p:sp>
        <p:sp>
          <p:nvSpPr>
            <p:cNvPr id="39" name="Isosceles Triangle 38"/>
            <p:cNvSpPr/>
            <p:nvPr/>
          </p:nvSpPr>
          <p:spPr>
            <a:xfrm rot="16200000">
              <a:off x="9654404" y="2605236"/>
              <a:ext cx="454287" cy="990053"/>
            </a:xfrm>
            <a:prstGeom prst="triangl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783">
                <a:defRPr/>
              </a:pPr>
              <a:endParaRPr lang="vi-VN" sz="1350" dirty="0">
                <a:solidFill>
                  <a:prstClr val="white"/>
                </a:solidFill>
                <a:latin typeface="Calibri" panose="020F0502020204030204" pitchFamily="34" charset="0"/>
                <a:cs typeface="Calibri" panose="020F0502020204030204" pitchFamily="34" charset="0"/>
              </a:endParaRPr>
            </a:p>
          </p:txBody>
        </p:sp>
        <p:sp>
          <p:nvSpPr>
            <p:cNvPr id="40" name="Isosceles Triangle 39"/>
            <p:cNvSpPr/>
            <p:nvPr/>
          </p:nvSpPr>
          <p:spPr>
            <a:xfrm rot="16200000">
              <a:off x="9654404" y="2605236"/>
              <a:ext cx="454287" cy="990053"/>
            </a:xfrm>
            <a:prstGeom prst="triangl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783">
                <a:defRPr/>
              </a:pPr>
              <a:endParaRPr lang="vi-VN" sz="1350" dirty="0">
                <a:solidFill>
                  <a:prstClr val="white"/>
                </a:solidFill>
                <a:latin typeface="Calibri" panose="020F0502020204030204" pitchFamily="34" charset="0"/>
                <a:cs typeface="Calibri" panose="020F0502020204030204" pitchFamily="34" charset="0"/>
              </a:endParaRPr>
            </a:p>
          </p:txBody>
        </p:sp>
        <p:sp>
          <p:nvSpPr>
            <p:cNvPr id="41" name="Heart 40">
              <a:hlinkClick r:id="" action="ppaction://noaction"/>
            </p:cNvPr>
            <p:cNvSpPr/>
            <p:nvPr/>
          </p:nvSpPr>
          <p:spPr>
            <a:xfrm rot="5400000">
              <a:off x="10037717" y="2797087"/>
              <a:ext cx="587829" cy="587828"/>
            </a:xfrm>
            <a:prstGeom prst="heart">
              <a:avLst/>
            </a:prstGeom>
            <a:solidFill>
              <a:srgbClr val="FFC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783">
                <a:defRPr/>
              </a:pPr>
              <a:endParaRPr lang="vi-VN" sz="1350" dirty="0">
                <a:solidFill>
                  <a:prstClr val="white"/>
                </a:solidFill>
                <a:latin typeface="Calibri" panose="020F0502020204030204" pitchFamily="34" charset="0"/>
                <a:cs typeface="Calibri" panose="020F0502020204030204" pitchFamily="34" charset="0"/>
              </a:endParaRPr>
            </a:p>
          </p:txBody>
        </p:sp>
      </p:grpSp>
      <p:grpSp>
        <p:nvGrpSpPr>
          <p:cNvPr id="45" name="Group 44"/>
          <p:cNvGrpSpPr/>
          <p:nvPr/>
        </p:nvGrpSpPr>
        <p:grpSpPr>
          <a:xfrm>
            <a:off x="112400" y="1445957"/>
            <a:ext cx="4218804" cy="3059430"/>
            <a:chOff x="144299" y="1438706"/>
            <a:chExt cx="4218804" cy="3504756"/>
          </a:xfrm>
        </p:grpSpPr>
        <p:sp>
          <p:nvSpPr>
            <p:cNvPr id="46" name="TextBox 45"/>
            <p:cNvSpPr txBox="1"/>
            <p:nvPr/>
          </p:nvSpPr>
          <p:spPr>
            <a:xfrm>
              <a:off x="314040" y="1530031"/>
              <a:ext cx="4009937" cy="3278957"/>
            </a:xfrm>
            <a:prstGeom prst="rect">
              <a:avLst/>
            </a:prstGeom>
            <a:noFill/>
          </p:spPr>
          <p:txBody>
            <a:bodyPr wrap="square" rtlCol="0">
              <a:spAutoFit/>
            </a:bodyPr>
            <a:lstStyle/>
            <a:p>
              <a:pPr algn="just"/>
              <a:r>
                <a:rPr lang="vi-VN" sz="2000" dirty="0">
                  <a:latin typeface="Calibri" panose="020F0502020204030204" pitchFamily="34" charset="0"/>
                  <a:ea typeface="#9Slide03 Roboto Mono" pitchFamily="2" charset="0"/>
                  <a:cs typeface="Calibri" panose="020F0502020204030204" pitchFamily="34" charset="0"/>
                </a:rPr>
                <a:t>Luật chơi:</a:t>
              </a:r>
            </a:p>
            <a:p>
              <a:pPr algn="just"/>
              <a:r>
                <a:rPr lang="vi-VN" sz="2000" dirty="0">
                  <a:latin typeface="Calibri" panose="020F0502020204030204" pitchFamily="34" charset="0"/>
                  <a:ea typeface="#9Slide03 Roboto Mono" pitchFamily="2" charset="0"/>
                  <a:cs typeface="Calibri" panose="020F0502020204030204" pitchFamily="34" charset="0"/>
                </a:rPr>
                <a:t>- Gồm 5 câu hỏi/ 5 học sinh được tham giam.</a:t>
              </a:r>
            </a:p>
            <a:p>
              <a:pPr algn="just"/>
              <a:r>
                <a:rPr lang="vi-VN" sz="2000" dirty="0">
                  <a:latin typeface="Calibri" panose="020F0502020204030204" pitchFamily="34" charset="0"/>
                  <a:ea typeface="#9Slide03 Roboto Mono" pitchFamily="2" charset="0"/>
                  <a:cs typeface="Calibri" panose="020F0502020204030204" pitchFamily="34" charset="0"/>
                </a:rPr>
                <a:t>- Mỗi câu trả lời đúng sẽ được 1 lần quay. Số điểm trên vòng quay là số điểm mà học sinh nhận được. </a:t>
              </a:r>
            </a:p>
            <a:p>
              <a:pPr algn="just"/>
              <a:r>
                <a:rPr lang="vi-VN" sz="2000" dirty="0">
                  <a:latin typeface="Calibri" panose="020F0502020204030204" pitchFamily="34" charset="0"/>
                  <a:ea typeface="#9Slide03 Roboto Mono" pitchFamily="2" charset="0"/>
                  <a:cs typeface="Calibri" panose="020F0502020204030204" pitchFamily="34" charset="0"/>
                </a:rPr>
                <a:t>- Hoàn thành 5 câu, học sinh điểm cao nhất sẽ được 1 phần quà đến từ cô giáo.</a:t>
              </a:r>
            </a:p>
          </p:txBody>
        </p:sp>
        <p:sp>
          <p:nvSpPr>
            <p:cNvPr id="47" name="Rounded Rectangle 46"/>
            <p:cNvSpPr/>
            <p:nvPr/>
          </p:nvSpPr>
          <p:spPr>
            <a:xfrm>
              <a:off x="144299" y="1438706"/>
              <a:ext cx="4218804" cy="3504756"/>
            </a:xfrm>
            <a:prstGeom prst="roundRect">
              <a:avLst/>
            </a:prstGeom>
            <a:noFill/>
            <a:ln>
              <a:solidFill>
                <a:srgbClr val="F2613F"/>
              </a:solidFill>
              <a:prstDash val="dash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Calibri" panose="020F0502020204030204" pitchFamily="34" charset="0"/>
                <a:cs typeface="Calibri" panose="020F0502020204030204" pitchFamily="34" charset="0"/>
              </a:endParaRPr>
            </a:p>
          </p:txBody>
        </p:sp>
      </p:grpSp>
    </p:spTree>
    <p:extLst>
      <p:ext uri="{BB962C8B-B14F-4D97-AF65-F5344CB8AC3E}">
        <p14:creationId xmlns:p14="http://schemas.microsoft.com/office/powerpoint/2010/main" val="3410283631"/>
      </p:ext>
    </p:extLst>
  </p:cSld>
  <p:clrMapOvr>
    <a:masterClrMapping/>
  </p:clrMapOvr>
  <p:transition spd="slow">
    <p:wheel spokes="1"/>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4" presetClass="emph" presetSubtype="0" repeatCount="indefinite" fill="hold" grpId="0" nodeType="withEffect">
                                  <p:stCondLst>
                                    <p:cond delay="0"/>
                                  </p:stCondLst>
                                  <p:iterate type="lt">
                                    <p:tmPct val="10000"/>
                                  </p:iterate>
                                  <p:childTnLst>
                                    <p:animMotion origin="layout" path="M 1.94444E-6 -2.46914E-6 L 1.94444E-6 -0.02407 " pathEditMode="relative" rAng="0" ptsTypes="AA">
                                      <p:cBhvr>
                                        <p:cTn id="6" dur="250" accel="50000" decel="50000" autoRev="1" fill="hold">
                                          <p:stCondLst>
                                            <p:cond delay="0"/>
                                          </p:stCondLst>
                                        </p:cTn>
                                        <p:tgtEl>
                                          <p:spTgt spid="15"/>
                                        </p:tgtEl>
                                        <p:attrNameLst>
                                          <p:attrName>ppt_x</p:attrName>
                                          <p:attrName>ppt_y</p:attrName>
                                        </p:attrNameLst>
                                      </p:cBhvr>
                                      <p:rCtr x="0" y="-1204"/>
                                    </p:animMotion>
                                    <p:animRot by="1500000">
                                      <p:cBhvr>
                                        <p:cTn id="7" dur="125" fill="hold">
                                          <p:stCondLst>
                                            <p:cond delay="0"/>
                                          </p:stCondLst>
                                        </p:cTn>
                                        <p:tgtEl>
                                          <p:spTgt spid="15"/>
                                        </p:tgtEl>
                                        <p:attrNameLst>
                                          <p:attrName>r</p:attrName>
                                        </p:attrNameLst>
                                      </p:cBhvr>
                                    </p:animRot>
                                    <p:animRot by="-1500000">
                                      <p:cBhvr>
                                        <p:cTn id="8" dur="125" fill="hold">
                                          <p:stCondLst>
                                            <p:cond delay="125"/>
                                          </p:stCondLst>
                                        </p:cTn>
                                        <p:tgtEl>
                                          <p:spTgt spid="15"/>
                                        </p:tgtEl>
                                        <p:attrNameLst>
                                          <p:attrName>r</p:attrName>
                                        </p:attrNameLst>
                                      </p:cBhvr>
                                    </p:animRot>
                                    <p:animRot by="-1500000">
                                      <p:cBhvr>
                                        <p:cTn id="9" dur="125" fill="hold">
                                          <p:stCondLst>
                                            <p:cond delay="250"/>
                                          </p:stCondLst>
                                        </p:cTn>
                                        <p:tgtEl>
                                          <p:spTgt spid="15"/>
                                        </p:tgtEl>
                                        <p:attrNameLst>
                                          <p:attrName>r</p:attrName>
                                        </p:attrNameLst>
                                      </p:cBhvr>
                                    </p:animRot>
                                    <p:animRot by="1500000">
                                      <p:cBhvr>
                                        <p:cTn id="10" dur="125" fill="hold">
                                          <p:stCondLst>
                                            <p:cond delay="375"/>
                                          </p:stCondLst>
                                        </p:cTn>
                                        <p:tgtEl>
                                          <p:spTgt spid="15"/>
                                        </p:tgtEl>
                                        <p:attrNameLst>
                                          <p:attrName>r</p:attrName>
                                        </p:attrNameLst>
                                      </p:cBhvr>
                                    </p:animRot>
                                  </p:childTnLst>
                                </p:cTn>
                              </p:par>
                              <p:par>
                                <p:cTn id="11" presetID="3" presetClass="mediacall" presetSubtype="0" fill="hold" nodeType="withEffect">
                                  <p:stCondLst>
                                    <p:cond delay="0"/>
                                  </p:stCondLst>
                                  <p:childTnLst>
                                    <p:cmd type="call" cmd="stop">
                                      <p:cBhvr>
                                        <p:cTn id="12" dur="1" fill="hold"/>
                                        <p:tgtEl>
                                          <p:spTgt spid="20"/>
                                        </p:tgtEl>
                                      </p:cBhvr>
                                    </p:cmd>
                                  </p:childTnLst>
                                </p:cTn>
                              </p:par>
                              <p:par>
                                <p:cTn id="13" presetID="3" presetClass="mediacall" presetSubtype="0" fill="hold" nodeType="withEffect">
                                  <p:stCondLst>
                                    <p:cond delay="0"/>
                                  </p:stCondLst>
                                  <p:childTnLst>
                                    <p:cmd type="call" cmd="stop">
                                      <p:cBhvr>
                                        <p:cTn id="14" dur="1" fill="hold"/>
                                        <p:tgtEl>
                                          <p:spTgt spid="20"/>
                                        </p:tgtEl>
                                      </p:cBhvr>
                                    </p:cmd>
                                  </p:childTnLst>
                                </p:cTn>
                              </p:par>
                              <p:par>
                                <p:cTn id="15" presetID="3" presetClass="mediacall" presetSubtype="0" fill="hold" nodeType="withEffect">
                                  <p:stCondLst>
                                    <p:cond delay="0"/>
                                  </p:stCondLst>
                                  <p:childTnLst>
                                    <p:cmd type="call" cmd="stop">
                                      <p:cBhvr>
                                        <p:cTn id="16" dur="1" fill="hold"/>
                                        <p:tgtEl>
                                          <p:spTgt spid="20"/>
                                        </p:tgtEl>
                                      </p:cBhvr>
                                    </p:cmd>
                                  </p:childTnLst>
                                </p:cTn>
                              </p:par>
                              <p:par>
                                <p:cTn id="17" presetID="3" presetClass="mediacall" presetSubtype="0" fill="hold" nodeType="withEffect">
                                  <p:stCondLst>
                                    <p:cond delay="0"/>
                                  </p:stCondLst>
                                  <p:childTnLst>
                                    <p:cmd type="call" cmd="stop">
                                      <p:cBhvr>
                                        <p:cTn id="18" dur="1" fill="hold"/>
                                        <p:tgtEl>
                                          <p:spTgt spid="20"/>
                                        </p:tgtEl>
                                      </p:cBhvr>
                                    </p:cmd>
                                  </p:childTnLst>
                                </p:cTn>
                              </p:par>
                              <p:par>
                                <p:cTn id="19" presetID="3" presetClass="mediacall" presetSubtype="0" fill="hold" nodeType="withEffect">
                                  <p:stCondLst>
                                    <p:cond delay="0"/>
                                  </p:stCondLst>
                                  <p:childTnLst>
                                    <p:cmd type="call" cmd="stop">
                                      <p:cBhvr>
                                        <p:cTn id="20" dur="1" fill="hold"/>
                                        <p:tgtEl>
                                          <p:spTgt spid="20"/>
                                        </p:tgtEl>
                                      </p:cBhvr>
                                    </p:cmd>
                                  </p:childTnLst>
                                </p:cTn>
                              </p:par>
                              <p:par>
                                <p:cTn id="21" presetID="3" presetClass="mediacall" presetSubtype="0" fill="hold" nodeType="withEffect">
                                  <p:stCondLst>
                                    <p:cond delay="0"/>
                                  </p:stCondLst>
                                  <p:childTnLst>
                                    <p:cmd type="call" cmd="stop">
                                      <p:cBhvr>
                                        <p:cTn id="22" dur="1" fill="hold"/>
                                        <p:tgtEl>
                                          <p:spTgt spid="20"/>
                                        </p:tgtEl>
                                      </p:cBhvr>
                                    </p:cmd>
                                  </p:childTnLst>
                                </p:cTn>
                              </p:par>
                              <p:par>
                                <p:cTn id="23" presetID="3" presetClass="mediacall" presetSubtype="0" fill="hold" nodeType="withEffect">
                                  <p:stCondLst>
                                    <p:cond delay="0"/>
                                  </p:stCondLst>
                                  <p:childTnLst>
                                    <p:cmd type="call" cmd="stop">
                                      <p:cBhvr>
                                        <p:cTn id="24" dur="1" fill="hold"/>
                                        <p:tgtEl>
                                          <p:spTgt spid="20"/>
                                        </p:tgtEl>
                                      </p:cBhvr>
                                    </p:cmd>
                                  </p:childTnLst>
                                </p:cTn>
                              </p:par>
                              <p:par>
                                <p:cTn id="25" presetID="3" presetClass="mediacall" presetSubtype="0" fill="hold" nodeType="withEffect">
                                  <p:stCondLst>
                                    <p:cond delay="0"/>
                                  </p:stCondLst>
                                  <p:childTnLst>
                                    <p:cmd type="call" cmd="stop">
                                      <p:cBhvr>
                                        <p:cTn id="26" dur="1" fill="hold"/>
                                        <p:tgtEl>
                                          <p:spTgt spid="20"/>
                                        </p:tgtEl>
                                      </p:cBhvr>
                                    </p:cmd>
                                  </p:childTnLst>
                                </p:cTn>
                              </p:par>
                              <p:par>
                                <p:cTn id="27" presetID="3" presetClass="mediacall" presetSubtype="0" fill="hold" nodeType="withEffect">
                                  <p:stCondLst>
                                    <p:cond delay="0"/>
                                  </p:stCondLst>
                                  <p:childTnLst>
                                    <p:cmd type="call" cmd="stop">
                                      <p:cBhvr>
                                        <p:cTn id="28" dur="1" fill="hold"/>
                                        <p:tgtEl>
                                          <p:spTgt spid="20"/>
                                        </p:tgtEl>
                                      </p:cBhvr>
                                    </p:cmd>
                                  </p:childTnLst>
                                </p:cTn>
                              </p:par>
                              <p:par>
                                <p:cTn id="29" presetID="3" presetClass="mediacall" presetSubtype="0" fill="hold" nodeType="withEffect">
                                  <p:stCondLst>
                                    <p:cond delay="0"/>
                                  </p:stCondLst>
                                  <p:childTnLst>
                                    <p:cmd type="call" cmd="stop">
                                      <p:cBhvr>
                                        <p:cTn id="30" dur="1" fill="hold"/>
                                        <p:tgtEl>
                                          <p:spTgt spid="20"/>
                                        </p:tgtEl>
                                      </p:cBhvr>
                                    </p:cmd>
                                  </p:childTnLst>
                                </p:cTn>
                              </p:par>
                              <p:par>
                                <p:cTn id="31" presetID="3" presetClass="mediacall" presetSubtype="0" fill="hold" nodeType="withEffect">
                                  <p:stCondLst>
                                    <p:cond delay="0"/>
                                  </p:stCondLst>
                                  <p:childTnLst>
                                    <p:cmd type="call" cmd="stop">
                                      <p:cBhvr>
                                        <p:cTn id="32" dur="1" fill="hold"/>
                                        <p:tgtEl>
                                          <p:spTgt spid="20"/>
                                        </p:tgtEl>
                                      </p:cBhvr>
                                    </p:cmd>
                                  </p:childTnLst>
                                </p:cTn>
                              </p:par>
                              <p:par>
                                <p:cTn id="33" presetID="3" presetClass="mediacall" presetSubtype="0" fill="hold" nodeType="withEffect">
                                  <p:stCondLst>
                                    <p:cond delay="0"/>
                                  </p:stCondLst>
                                  <p:childTnLst>
                                    <p:cmd type="call" cmd="stop">
                                      <p:cBhvr>
                                        <p:cTn id="34" dur="1" fill="hold"/>
                                        <p:tgtEl>
                                          <p:spTgt spid="20"/>
                                        </p:tgtEl>
                                      </p:cBhvr>
                                    </p:cmd>
                                  </p:childTnLst>
                                </p:cTn>
                              </p:par>
                              <p:par>
                                <p:cTn id="35" presetID="3" presetClass="mediacall" presetSubtype="0" fill="hold" nodeType="withEffect">
                                  <p:stCondLst>
                                    <p:cond delay="0"/>
                                  </p:stCondLst>
                                  <p:childTnLst>
                                    <p:cmd type="call" cmd="stop">
                                      <p:cBhvr>
                                        <p:cTn id="36" dur="1" fill="hold"/>
                                        <p:tgtEl>
                                          <p:spTgt spid="20"/>
                                        </p:tgtEl>
                                      </p:cBhvr>
                                    </p:cmd>
                                  </p:childTnLst>
                                </p:cTn>
                              </p:par>
                              <p:par>
                                <p:cTn id="37" presetID="3" presetClass="mediacall" presetSubtype="0" fill="hold" nodeType="withEffect">
                                  <p:stCondLst>
                                    <p:cond delay="0"/>
                                  </p:stCondLst>
                                  <p:childTnLst>
                                    <p:cmd type="call" cmd="stop">
                                      <p:cBhvr>
                                        <p:cTn id="38" dur="1" fill="hold"/>
                                        <p:tgtEl>
                                          <p:spTgt spid="20"/>
                                        </p:tgtEl>
                                      </p:cBhvr>
                                    </p:cmd>
                                  </p:childTnLst>
                                </p:cTn>
                              </p:par>
                              <p:par>
                                <p:cTn id="39" presetID="3" presetClass="mediacall" presetSubtype="0" fill="hold" nodeType="withEffect">
                                  <p:stCondLst>
                                    <p:cond delay="0"/>
                                  </p:stCondLst>
                                  <p:childTnLst>
                                    <p:cmd type="call" cmd="stop">
                                      <p:cBhvr>
                                        <p:cTn id="40" dur="1" fill="hold"/>
                                        <p:tgtEl>
                                          <p:spTgt spid="20"/>
                                        </p:tgtEl>
                                      </p:cBhvr>
                                    </p:cmd>
                                  </p:childTnLst>
                                </p:cTn>
                              </p:par>
                              <p:par>
                                <p:cTn id="41" presetID="3" presetClass="mediacall" presetSubtype="0" fill="hold" nodeType="withEffect">
                                  <p:stCondLst>
                                    <p:cond delay="0"/>
                                  </p:stCondLst>
                                  <p:childTnLst>
                                    <p:cmd type="call" cmd="stop">
                                      <p:cBhvr>
                                        <p:cTn id="42" dur="1" fill="hold"/>
                                        <p:tgtEl>
                                          <p:spTgt spid="20"/>
                                        </p:tgtEl>
                                      </p:cBhvr>
                                    </p:cmd>
                                  </p:childTnLst>
                                </p:cTn>
                              </p:par>
                              <p:par>
                                <p:cTn id="43" presetID="3" presetClass="mediacall" presetSubtype="0" fill="hold" nodeType="withEffect">
                                  <p:stCondLst>
                                    <p:cond delay="0"/>
                                  </p:stCondLst>
                                  <p:childTnLst>
                                    <p:cmd type="call" cmd="stop">
                                      <p:cBhvr>
                                        <p:cTn id="44" dur="1" fill="hold"/>
                                        <p:tgtEl>
                                          <p:spTgt spid="20"/>
                                        </p:tgtEl>
                                      </p:cBhvr>
                                    </p:cmd>
                                  </p:childTnLst>
                                </p:cTn>
                              </p:par>
                              <p:par>
                                <p:cTn id="45" presetID="3" presetClass="mediacall" presetSubtype="0" fill="hold" nodeType="withEffect">
                                  <p:stCondLst>
                                    <p:cond delay="0"/>
                                  </p:stCondLst>
                                  <p:childTnLst>
                                    <p:cmd type="call" cmd="stop">
                                      <p:cBhvr>
                                        <p:cTn id="46" dur="1" fill="hold"/>
                                        <p:tgtEl>
                                          <p:spTgt spid="20"/>
                                        </p:tgtEl>
                                      </p:cBhvr>
                                    </p:cmd>
                                  </p:childTnLst>
                                </p:cTn>
                              </p:par>
                              <p:par>
                                <p:cTn id="47" presetID="3" presetClass="mediacall" presetSubtype="0" fill="hold" nodeType="withEffect">
                                  <p:stCondLst>
                                    <p:cond delay="0"/>
                                  </p:stCondLst>
                                  <p:childTnLst>
                                    <p:cmd type="call" cmd="stop">
                                      <p:cBhvr>
                                        <p:cTn id="48" dur="1" fill="hold"/>
                                        <p:tgtEl>
                                          <p:spTgt spid="20"/>
                                        </p:tgtEl>
                                      </p:cBhvr>
                                    </p:cmd>
                                  </p:childTnLst>
                                </p:cTn>
                              </p:par>
                              <p:par>
                                <p:cTn id="49" presetID="3" presetClass="mediacall" presetSubtype="0" fill="hold" nodeType="withEffect">
                                  <p:stCondLst>
                                    <p:cond delay="0"/>
                                  </p:stCondLst>
                                  <p:childTnLst>
                                    <p:cmd type="call" cmd="stop">
                                      <p:cBhvr>
                                        <p:cTn id="50" dur="1" fill="hold"/>
                                        <p:tgtEl>
                                          <p:spTgt spid="20"/>
                                        </p:tgtEl>
                                      </p:cBhvr>
                                    </p:cmd>
                                  </p:childTnLst>
                                </p:cTn>
                              </p:par>
                            </p:childTnLst>
                          </p:cTn>
                        </p:par>
                      </p:childTnLst>
                    </p:cTn>
                  </p:par>
                  <p:par>
                    <p:cTn id="51" fill="hold">
                      <p:stCondLst>
                        <p:cond delay="indefinite"/>
                      </p:stCondLst>
                      <p:childTnLst>
                        <p:par>
                          <p:cTn id="52" fill="hold">
                            <p:stCondLst>
                              <p:cond delay="0"/>
                            </p:stCondLst>
                            <p:childTnLst>
                              <p:par>
                                <p:cTn id="53" presetID="2" presetClass="entr" presetSubtype="4" fill="hold" nodeType="clickEffect">
                                  <p:stCondLst>
                                    <p:cond delay="0"/>
                                  </p:stCondLst>
                                  <p:childTnLst>
                                    <p:set>
                                      <p:cBhvr>
                                        <p:cTn id="54" dur="1" fill="hold">
                                          <p:stCondLst>
                                            <p:cond delay="0"/>
                                          </p:stCondLst>
                                        </p:cTn>
                                        <p:tgtEl>
                                          <p:spTgt spid="45"/>
                                        </p:tgtEl>
                                        <p:attrNameLst>
                                          <p:attrName>style.visibility</p:attrName>
                                        </p:attrNameLst>
                                      </p:cBhvr>
                                      <p:to>
                                        <p:strVal val="visible"/>
                                      </p:to>
                                    </p:set>
                                    <p:anim calcmode="lin" valueType="num">
                                      <p:cBhvr additive="base">
                                        <p:cTn id="55" dur="500" fill="hold"/>
                                        <p:tgtEl>
                                          <p:spTgt spid="45"/>
                                        </p:tgtEl>
                                        <p:attrNameLst>
                                          <p:attrName>ppt_x</p:attrName>
                                        </p:attrNameLst>
                                      </p:cBhvr>
                                      <p:tavLst>
                                        <p:tav tm="0">
                                          <p:val>
                                            <p:strVal val="#ppt_x"/>
                                          </p:val>
                                        </p:tav>
                                        <p:tav tm="100000">
                                          <p:val>
                                            <p:strVal val="#ppt_x"/>
                                          </p:val>
                                        </p:tav>
                                      </p:tavLst>
                                    </p:anim>
                                    <p:anim calcmode="lin" valueType="num">
                                      <p:cBhvr additive="base">
                                        <p:cTn id="56" dur="500" fill="hold"/>
                                        <p:tgtEl>
                                          <p:spTgt spid="4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seq concurrent="1" nextAc="seek">
              <p:cTn id="57" restart="whenNotActive" fill="hold" evtFilter="cancelBubble" nodeType="interactiveSeq">
                <p:stCondLst>
                  <p:cond evt="onClick" delay="0">
                    <p:tgtEl>
                      <p:spTgt spid="14"/>
                    </p:tgtEl>
                  </p:cond>
                </p:stCondLst>
                <p:endSync evt="end" delay="0">
                  <p:rtn val="all"/>
                </p:endSync>
                <p:childTnLst>
                  <p:par>
                    <p:cTn id="58" fill="hold">
                      <p:stCondLst>
                        <p:cond delay="0"/>
                      </p:stCondLst>
                      <p:childTnLst>
                        <p:par>
                          <p:cTn id="59" fill="hold">
                            <p:stCondLst>
                              <p:cond delay="0"/>
                            </p:stCondLst>
                            <p:childTnLst>
                              <p:par>
                                <p:cTn id="60" presetID="8" presetClass="emph" presetSubtype="0" repeatCount="indefinite" fill="hold" nodeType="clickEffect">
                                  <p:stCondLst>
                                    <p:cond delay="0"/>
                                  </p:stCondLst>
                                  <p:childTnLst>
                                    <p:animRot by="21600000">
                                      <p:cBhvr>
                                        <p:cTn id="61" dur="500" fill="hold"/>
                                        <p:tgtEl>
                                          <p:spTgt spid="3"/>
                                        </p:tgtEl>
                                        <p:attrNameLst>
                                          <p:attrName>r</p:attrName>
                                        </p:attrNameLst>
                                      </p:cBhvr>
                                    </p:animRot>
                                  </p:childTnLst>
                                </p:cTn>
                              </p:par>
                              <p:par>
                                <p:cTn id="62" presetID="1" presetClass="mediacall" presetSubtype="0" fill="hold" nodeType="withEffect">
                                  <p:stCondLst>
                                    <p:cond delay="0"/>
                                  </p:stCondLst>
                                  <p:childTnLst>
                                    <p:cmd type="call" cmd="playFrom(0.0)">
                                      <p:cBhvr>
                                        <p:cTn id="63" dur="30406" fill="hold"/>
                                        <p:tgtEl>
                                          <p:spTgt spid="20"/>
                                        </p:tgtEl>
                                      </p:cBhvr>
                                    </p:cmd>
                                  </p:childTnLst>
                                </p:cTn>
                              </p:par>
                            </p:childTnLst>
                          </p:cTn>
                        </p:par>
                      </p:childTnLst>
                    </p:cTn>
                  </p:par>
                  <p:par>
                    <p:cTn id="64" fill="hold">
                      <p:stCondLst>
                        <p:cond delay="indefinite"/>
                      </p:stCondLst>
                      <p:childTnLst>
                        <p:par>
                          <p:cTn id="65" fill="hold">
                            <p:stCondLst>
                              <p:cond delay="0"/>
                            </p:stCondLst>
                            <p:childTnLst>
                              <p:par>
                                <p:cTn id="66" presetID="1" presetClass="entr" presetSubtype="0" fill="hold" nodeType="clickEffect">
                                  <p:stCondLst>
                                    <p:cond delay="0"/>
                                  </p:stCondLst>
                                  <p:childTnLst>
                                    <p:set>
                                      <p:cBhvr>
                                        <p:cTn id="67" dur="1" fill="hold">
                                          <p:stCondLst>
                                            <p:cond delay="0"/>
                                          </p:stCondLst>
                                        </p:cTn>
                                        <p:tgtEl>
                                          <p:spTgt spid="3"/>
                                        </p:tgtEl>
                                        <p:attrNameLst>
                                          <p:attrName>style.visibility</p:attrName>
                                        </p:attrNameLst>
                                      </p:cBhvr>
                                      <p:to>
                                        <p:strVal val="visible"/>
                                      </p:to>
                                    </p:set>
                                  </p:childTnLst>
                                </p:cTn>
                              </p:par>
                            </p:childTnLst>
                          </p:cTn>
                        </p:par>
                      </p:childTnLst>
                    </p:cTn>
                  </p:par>
                </p:childTnLst>
              </p:cTn>
              <p:nextCondLst>
                <p:cond evt="onClick" delay="0">
                  <p:tgtEl>
                    <p:spTgt spid="14"/>
                  </p:tgtEl>
                </p:cond>
              </p:nextCondLst>
            </p:seq>
            <p:audio>
              <p:cMediaNode vol="80000">
                <p:cTn id="68" fill="hold" display="0">
                  <p:stCondLst>
                    <p:cond delay="indefinite"/>
                  </p:stCondLst>
                  <p:endCondLst>
                    <p:cond evt="onStopAudio" delay="0">
                      <p:tgtEl>
                        <p:sldTgt/>
                      </p:tgtEl>
                    </p:cond>
                  </p:endCondLst>
                </p:cTn>
                <p:tgtEl>
                  <p:spTgt spid="20"/>
                </p:tgtEl>
              </p:cMediaNode>
            </p:audio>
          </p:childTnLst>
        </p:cTn>
      </p:par>
    </p:tnLst>
    <p:bldLst>
      <p:bldP spid="15" grpId="0"/>
    </p:bld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vong quay"/>
          <p:cNvGrpSpPr/>
          <p:nvPr/>
        </p:nvGrpSpPr>
        <p:grpSpPr>
          <a:xfrm>
            <a:off x="4465773" y="800322"/>
            <a:ext cx="3781594" cy="3777641"/>
            <a:chOff x="5425622" y="113954"/>
            <a:chExt cx="5834378" cy="5828280"/>
          </a:xfrm>
        </p:grpSpPr>
        <p:pic>
          <p:nvPicPr>
            <p:cNvPr id="4" name="Picture 3"/>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5425622" y="113954"/>
              <a:ext cx="5834378" cy="5828280"/>
            </a:xfrm>
            <a:prstGeom prst="rect">
              <a:avLst/>
            </a:prstGeom>
          </p:spPr>
        </p:pic>
        <p:sp>
          <p:nvSpPr>
            <p:cNvPr id="5" name="TextBox 4"/>
            <p:cNvSpPr txBox="1"/>
            <p:nvPr/>
          </p:nvSpPr>
          <p:spPr>
            <a:xfrm rot="14949661">
              <a:off x="6674685" y="1251479"/>
              <a:ext cx="2025648" cy="712273"/>
            </a:xfrm>
            <a:prstGeom prst="rect">
              <a:avLst/>
            </a:prstGeom>
            <a:noFill/>
          </p:spPr>
          <p:txBody>
            <a:bodyPr wrap="square" rtlCol="0">
              <a:spAutoFit/>
            </a:bodyPr>
            <a:lstStyle/>
            <a:p>
              <a:pPr algn="ctr" defTabSz="685783">
                <a:defRPr/>
              </a:pPr>
              <a:r>
                <a:rPr lang="en-GB" sz="2400" b="1" dirty="0">
                  <a:solidFill>
                    <a:prstClr val="black"/>
                  </a:solidFill>
                  <a:latin typeface="Calibri" panose="020F0502020204030204" pitchFamily="34" charset="0"/>
                  <a:ea typeface="Tahoma" panose="020B0604030504040204" pitchFamily="34" charset="0"/>
                  <a:cs typeface="Calibri" panose="020F0502020204030204" pitchFamily="34" charset="0"/>
                </a:rPr>
                <a:t>8</a:t>
              </a:r>
              <a:endParaRPr lang="vi-VN" sz="2400" b="1" dirty="0">
                <a:solidFill>
                  <a:prstClr val="black"/>
                </a:solidFill>
                <a:latin typeface="Calibri" panose="020F0502020204030204" pitchFamily="34" charset="0"/>
                <a:ea typeface="Tahoma" panose="020B0604030504040204" pitchFamily="34" charset="0"/>
                <a:cs typeface="Calibri" panose="020F0502020204030204" pitchFamily="34" charset="0"/>
              </a:endParaRPr>
            </a:p>
          </p:txBody>
        </p:sp>
        <p:sp>
          <p:nvSpPr>
            <p:cNvPr id="6" name="TextBox 5"/>
            <p:cNvSpPr txBox="1"/>
            <p:nvPr/>
          </p:nvSpPr>
          <p:spPr>
            <a:xfrm rot="12232592">
              <a:off x="5742638" y="2167064"/>
              <a:ext cx="2025648" cy="712273"/>
            </a:xfrm>
            <a:prstGeom prst="rect">
              <a:avLst/>
            </a:prstGeom>
            <a:noFill/>
          </p:spPr>
          <p:txBody>
            <a:bodyPr wrap="square" rtlCol="0">
              <a:spAutoFit/>
            </a:bodyPr>
            <a:lstStyle/>
            <a:p>
              <a:pPr algn="ctr" defTabSz="685783">
                <a:defRPr/>
              </a:pPr>
              <a:r>
                <a:rPr lang="en-GB" sz="2400" b="1" dirty="0">
                  <a:solidFill>
                    <a:prstClr val="white"/>
                  </a:solidFill>
                  <a:latin typeface="Calibri" panose="020F0502020204030204" pitchFamily="34" charset="0"/>
                  <a:ea typeface="Tahoma" panose="020B0604030504040204" pitchFamily="34" charset="0"/>
                  <a:cs typeface="Calibri" panose="020F0502020204030204" pitchFamily="34" charset="0"/>
                </a:rPr>
                <a:t>7</a:t>
              </a:r>
              <a:endParaRPr lang="vi-VN" sz="2400" b="1" dirty="0">
                <a:solidFill>
                  <a:prstClr val="white"/>
                </a:solidFill>
                <a:latin typeface="Calibri" panose="020F0502020204030204" pitchFamily="34" charset="0"/>
                <a:ea typeface="Tahoma" panose="020B0604030504040204" pitchFamily="34" charset="0"/>
                <a:cs typeface="Calibri" panose="020F0502020204030204" pitchFamily="34" charset="0"/>
              </a:endParaRPr>
            </a:p>
          </p:txBody>
        </p:sp>
        <p:sp>
          <p:nvSpPr>
            <p:cNvPr id="7" name="TextBox 6"/>
            <p:cNvSpPr txBox="1"/>
            <p:nvPr/>
          </p:nvSpPr>
          <p:spPr>
            <a:xfrm rot="17590276">
              <a:off x="8020995" y="1248554"/>
              <a:ext cx="2025648" cy="712273"/>
            </a:xfrm>
            <a:prstGeom prst="rect">
              <a:avLst/>
            </a:prstGeom>
            <a:noFill/>
          </p:spPr>
          <p:txBody>
            <a:bodyPr wrap="square" rtlCol="0">
              <a:spAutoFit/>
            </a:bodyPr>
            <a:lstStyle/>
            <a:p>
              <a:pPr algn="ctr" defTabSz="685783">
                <a:defRPr/>
              </a:pPr>
              <a:r>
                <a:rPr lang="en-GB" sz="2400" b="1" dirty="0">
                  <a:solidFill>
                    <a:prstClr val="white"/>
                  </a:solidFill>
                  <a:latin typeface="Calibri" panose="020F0502020204030204" pitchFamily="34" charset="0"/>
                  <a:ea typeface="Tahoma" panose="020B0604030504040204" pitchFamily="34" charset="0"/>
                  <a:cs typeface="Calibri" panose="020F0502020204030204" pitchFamily="34" charset="0"/>
                </a:rPr>
                <a:t>7</a:t>
              </a:r>
              <a:endParaRPr lang="vi-VN" sz="2400" b="1" dirty="0">
                <a:solidFill>
                  <a:prstClr val="white"/>
                </a:solidFill>
                <a:latin typeface="Calibri" panose="020F0502020204030204" pitchFamily="34" charset="0"/>
                <a:ea typeface="Tahoma" panose="020B0604030504040204" pitchFamily="34" charset="0"/>
                <a:cs typeface="Calibri" panose="020F0502020204030204" pitchFamily="34" charset="0"/>
              </a:endParaRPr>
            </a:p>
          </p:txBody>
        </p:sp>
        <p:sp>
          <p:nvSpPr>
            <p:cNvPr id="8" name="TextBox 7"/>
            <p:cNvSpPr txBox="1"/>
            <p:nvPr/>
          </p:nvSpPr>
          <p:spPr>
            <a:xfrm rot="20155085">
              <a:off x="8917980" y="2171670"/>
              <a:ext cx="2025648" cy="712273"/>
            </a:xfrm>
            <a:prstGeom prst="rect">
              <a:avLst/>
            </a:prstGeom>
            <a:noFill/>
          </p:spPr>
          <p:txBody>
            <a:bodyPr wrap="square" rtlCol="0">
              <a:spAutoFit/>
            </a:bodyPr>
            <a:lstStyle/>
            <a:p>
              <a:pPr algn="ctr" defTabSz="685783">
                <a:defRPr/>
              </a:pPr>
              <a:r>
                <a:rPr lang="en-GB" sz="2400" b="1" dirty="0">
                  <a:solidFill>
                    <a:prstClr val="black"/>
                  </a:solidFill>
                  <a:latin typeface="Calibri" panose="020F0502020204030204" pitchFamily="34" charset="0"/>
                  <a:ea typeface="Tahoma" panose="020B0604030504040204" pitchFamily="34" charset="0"/>
                  <a:cs typeface="Calibri" panose="020F0502020204030204" pitchFamily="34" charset="0"/>
                </a:rPr>
                <a:t>8</a:t>
              </a:r>
              <a:endParaRPr lang="vi-VN" sz="2400" b="1" dirty="0">
                <a:solidFill>
                  <a:prstClr val="black"/>
                </a:solidFill>
                <a:latin typeface="Calibri" panose="020F0502020204030204" pitchFamily="34" charset="0"/>
                <a:ea typeface="Tahoma" panose="020B0604030504040204" pitchFamily="34" charset="0"/>
                <a:cs typeface="Calibri" panose="020F0502020204030204" pitchFamily="34" charset="0"/>
              </a:endParaRPr>
            </a:p>
          </p:txBody>
        </p:sp>
        <p:sp>
          <p:nvSpPr>
            <p:cNvPr id="9" name="TextBox 8"/>
            <p:cNvSpPr txBox="1"/>
            <p:nvPr/>
          </p:nvSpPr>
          <p:spPr>
            <a:xfrm rot="9501114">
              <a:off x="5697322" y="3506858"/>
              <a:ext cx="2025648" cy="712273"/>
            </a:xfrm>
            <a:prstGeom prst="rect">
              <a:avLst/>
            </a:prstGeom>
            <a:noFill/>
          </p:spPr>
          <p:txBody>
            <a:bodyPr wrap="square" rtlCol="0">
              <a:spAutoFit/>
            </a:bodyPr>
            <a:lstStyle/>
            <a:p>
              <a:pPr algn="ctr" defTabSz="685783">
                <a:defRPr/>
              </a:pPr>
              <a:r>
                <a:rPr lang="en-GB" sz="2400" b="1" dirty="0">
                  <a:solidFill>
                    <a:prstClr val="black"/>
                  </a:solidFill>
                  <a:latin typeface="Calibri" panose="020F0502020204030204" pitchFamily="34" charset="0"/>
                  <a:ea typeface="Tahoma" panose="020B0604030504040204" pitchFamily="34" charset="0"/>
                  <a:cs typeface="Calibri" panose="020F0502020204030204" pitchFamily="34" charset="0"/>
                </a:rPr>
                <a:t>10</a:t>
              </a:r>
              <a:endParaRPr lang="vi-VN" sz="2400" b="1" dirty="0">
                <a:solidFill>
                  <a:prstClr val="black"/>
                </a:solidFill>
                <a:latin typeface="Calibri" panose="020F0502020204030204" pitchFamily="34" charset="0"/>
                <a:ea typeface="Tahoma" panose="020B0604030504040204" pitchFamily="34" charset="0"/>
                <a:cs typeface="Calibri" panose="020F0502020204030204" pitchFamily="34" charset="0"/>
              </a:endParaRPr>
            </a:p>
          </p:txBody>
        </p:sp>
        <p:sp>
          <p:nvSpPr>
            <p:cNvPr id="10" name="TextBox 9"/>
            <p:cNvSpPr txBox="1"/>
            <p:nvPr/>
          </p:nvSpPr>
          <p:spPr>
            <a:xfrm rot="6703311">
              <a:off x="6660978" y="4475188"/>
              <a:ext cx="2025648" cy="712273"/>
            </a:xfrm>
            <a:prstGeom prst="rect">
              <a:avLst/>
            </a:prstGeom>
            <a:noFill/>
          </p:spPr>
          <p:txBody>
            <a:bodyPr wrap="square" rtlCol="0">
              <a:spAutoFit/>
            </a:bodyPr>
            <a:lstStyle/>
            <a:p>
              <a:pPr algn="ctr" defTabSz="685783">
                <a:defRPr/>
              </a:pPr>
              <a:r>
                <a:rPr lang="en-GB" sz="2400" b="1" dirty="0">
                  <a:solidFill>
                    <a:prstClr val="white"/>
                  </a:solidFill>
                  <a:latin typeface="Calibri" panose="020F0502020204030204" pitchFamily="34" charset="0"/>
                  <a:ea typeface="Tahoma" panose="020B0604030504040204" pitchFamily="34" charset="0"/>
                  <a:cs typeface="Calibri" panose="020F0502020204030204" pitchFamily="34" charset="0"/>
                </a:rPr>
                <a:t>9</a:t>
              </a:r>
              <a:endParaRPr lang="vi-VN" sz="2400" b="1" dirty="0">
                <a:solidFill>
                  <a:prstClr val="white"/>
                </a:solidFill>
                <a:latin typeface="Calibri" panose="020F0502020204030204" pitchFamily="34" charset="0"/>
                <a:ea typeface="Tahoma" panose="020B0604030504040204" pitchFamily="34" charset="0"/>
                <a:cs typeface="Calibri" panose="020F0502020204030204" pitchFamily="34" charset="0"/>
              </a:endParaRPr>
            </a:p>
          </p:txBody>
        </p:sp>
        <p:sp>
          <p:nvSpPr>
            <p:cNvPr id="11" name="TextBox 10"/>
            <p:cNvSpPr txBox="1"/>
            <p:nvPr/>
          </p:nvSpPr>
          <p:spPr>
            <a:xfrm rot="3829829">
              <a:off x="8019635" y="4467285"/>
              <a:ext cx="2025648" cy="712273"/>
            </a:xfrm>
            <a:prstGeom prst="rect">
              <a:avLst/>
            </a:prstGeom>
            <a:noFill/>
          </p:spPr>
          <p:txBody>
            <a:bodyPr wrap="square" rtlCol="0">
              <a:spAutoFit/>
            </a:bodyPr>
            <a:lstStyle/>
            <a:p>
              <a:pPr algn="ctr" defTabSz="685783">
                <a:defRPr/>
              </a:pPr>
              <a:r>
                <a:rPr lang="en-GB" sz="2400" b="1" dirty="0">
                  <a:solidFill>
                    <a:prstClr val="black"/>
                  </a:solidFill>
                  <a:latin typeface="Calibri" panose="020F0502020204030204" pitchFamily="34" charset="0"/>
                  <a:ea typeface="Tahoma" panose="020B0604030504040204" pitchFamily="34" charset="0"/>
                  <a:cs typeface="Calibri" panose="020F0502020204030204" pitchFamily="34" charset="0"/>
                </a:rPr>
                <a:t>6</a:t>
              </a:r>
              <a:endParaRPr lang="vi-VN" sz="2400" b="1" dirty="0">
                <a:solidFill>
                  <a:prstClr val="black"/>
                </a:solidFill>
                <a:latin typeface="Calibri" panose="020F0502020204030204" pitchFamily="34" charset="0"/>
                <a:ea typeface="Tahoma" panose="020B0604030504040204" pitchFamily="34" charset="0"/>
                <a:cs typeface="Calibri" panose="020F0502020204030204" pitchFamily="34" charset="0"/>
              </a:endParaRPr>
            </a:p>
          </p:txBody>
        </p:sp>
        <p:sp>
          <p:nvSpPr>
            <p:cNvPr id="12" name="TextBox 11"/>
            <p:cNvSpPr txBox="1"/>
            <p:nvPr/>
          </p:nvSpPr>
          <p:spPr>
            <a:xfrm rot="1321648">
              <a:off x="8940448" y="3538368"/>
              <a:ext cx="2025648" cy="712273"/>
            </a:xfrm>
            <a:prstGeom prst="rect">
              <a:avLst/>
            </a:prstGeom>
            <a:noFill/>
          </p:spPr>
          <p:txBody>
            <a:bodyPr wrap="square" rtlCol="0">
              <a:spAutoFit/>
            </a:bodyPr>
            <a:lstStyle/>
            <a:p>
              <a:pPr algn="ctr" defTabSz="685783">
                <a:defRPr/>
              </a:pPr>
              <a:r>
                <a:rPr lang="en-GB" sz="2400" b="1" dirty="0">
                  <a:solidFill>
                    <a:prstClr val="white"/>
                  </a:solidFill>
                  <a:latin typeface="Calibri" panose="020F0502020204030204" pitchFamily="34" charset="0"/>
                  <a:ea typeface="Tahoma" panose="020B0604030504040204" pitchFamily="34" charset="0"/>
                  <a:cs typeface="Calibri" panose="020F0502020204030204" pitchFamily="34" charset="0"/>
                </a:rPr>
                <a:t>9</a:t>
              </a:r>
              <a:endParaRPr lang="vi-VN" sz="2400" b="1" dirty="0">
                <a:solidFill>
                  <a:prstClr val="white"/>
                </a:solidFill>
                <a:latin typeface="Calibri" panose="020F0502020204030204" pitchFamily="34" charset="0"/>
                <a:ea typeface="Tahoma" panose="020B0604030504040204" pitchFamily="34" charset="0"/>
                <a:cs typeface="Calibri" panose="020F0502020204030204" pitchFamily="34" charset="0"/>
              </a:endParaRPr>
            </a:p>
          </p:txBody>
        </p:sp>
      </p:grpSp>
      <p:sp>
        <p:nvSpPr>
          <p:cNvPr id="14" name="quay dung"/>
          <p:cNvSpPr/>
          <p:nvPr/>
        </p:nvSpPr>
        <p:spPr>
          <a:xfrm>
            <a:off x="4520417" y="4430703"/>
            <a:ext cx="1173929" cy="480941"/>
          </a:xfrm>
          <a:prstGeom prst="roundRect">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783">
              <a:defRPr/>
            </a:pPr>
            <a:r>
              <a:rPr lang="en-GB" sz="1600" b="1" dirty="0">
                <a:solidFill>
                  <a:prstClr val="white"/>
                </a:solidFill>
                <a:latin typeface="Calibri" panose="020F0502020204030204" pitchFamily="34" charset="0"/>
                <a:ea typeface="#9Slide03 Roboto Black" panose="02000000000000000000" pitchFamily="2" charset="0"/>
                <a:cs typeface="Calibri" panose="020F0502020204030204" pitchFamily="34" charset="0"/>
              </a:rPr>
              <a:t>PLAY</a:t>
            </a:r>
            <a:endParaRPr lang="vi-VN" sz="1600" b="1" dirty="0">
              <a:solidFill>
                <a:prstClr val="white"/>
              </a:solidFill>
              <a:latin typeface="Calibri" panose="020F0502020204030204" pitchFamily="34" charset="0"/>
              <a:ea typeface="#9Slide03 Roboto Black" panose="02000000000000000000" pitchFamily="2" charset="0"/>
              <a:cs typeface="Calibri" panose="020F0502020204030204" pitchFamily="34" charset="0"/>
            </a:endParaRPr>
          </a:p>
        </p:txBody>
      </p:sp>
      <p:sp>
        <p:nvSpPr>
          <p:cNvPr id="15" name="Rectangle 14"/>
          <p:cNvSpPr/>
          <p:nvPr/>
        </p:nvSpPr>
        <p:spPr>
          <a:xfrm>
            <a:off x="225925" y="224725"/>
            <a:ext cx="8186857" cy="761747"/>
          </a:xfrm>
          <a:prstGeom prst="rect">
            <a:avLst/>
          </a:prstGeom>
          <a:noFill/>
        </p:spPr>
        <p:txBody>
          <a:bodyPr wrap="square" lIns="68580" tIns="34290" rIns="68580" bIns="34290">
            <a:spAutoFit/>
          </a:bodyPr>
          <a:lstStyle/>
          <a:p>
            <a:pPr algn="ctr" defTabSz="685783">
              <a:defRPr/>
            </a:pPr>
            <a:r>
              <a:rPr lang="vi-VN" sz="4500" b="1" dirty="0">
                <a:ln w="6600">
                  <a:solidFill>
                    <a:srgbClr val="ED7D31"/>
                  </a:solidFill>
                  <a:prstDash val="solid"/>
                </a:ln>
                <a:solidFill>
                  <a:srgbClr val="FD5448"/>
                </a:solidFill>
                <a:latin typeface="Calibri" panose="020F0502020204030204" pitchFamily="34" charset="0"/>
                <a:ea typeface="#9Slide03 Roboto Black" panose="02000000000000000000" pitchFamily="2" charset="0"/>
                <a:cs typeface="Calibri" panose="020F0502020204030204" pitchFamily="34" charset="0"/>
              </a:rPr>
              <a:t>VÒNG QUAY MAY MẮN</a:t>
            </a:r>
            <a:endParaRPr lang="en-US" sz="4500" b="1" dirty="0">
              <a:ln w="6600">
                <a:solidFill>
                  <a:srgbClr val="ED7D31"/>
                </a:solidFill>
                <a:prstDash val="solid"/>
              </a:ln>
              <a:solidFill>
                <a:srgbClr val="FD5448"/>
              </a:solidFill>
              <a:latin typeface="Calibri" panose="020F0502020204030204" pitchFamily="34" charset="0"/>
              <a:ea typeface="#9Slide03 Roboto Black" panose="02000000000000000000" pitchFamily="2" charset="0"/>
              <a:cs typeface="Calibri" panose="020F0502020204030204" pitchFamily="34" charset="0"/>
            </a:endParaRPr>
          </a:p>
        </p:txBody>
      </p:sp>
      <p:pic>
        <p:nvPicPr>
          <p:cNvPr id="16" name="Picture 15"/>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3672392" y="2632781"/>
            <a:ext cx="371475" cy="328613"/>
          </a:xfrm>
          <a:prstGeom prst="rect">
            <a:avLst/>
          </a:prstGeom>
        </p:spPr>
      </p:pic>
      <p:pic>
        <p:nvPicPr>
          <p:cNvPr id="17" name="Picture 16"/>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2743202" y="3220611"/>
            <a:ext cx="371475" cy="328613"/>
          </a:xfrm>
          <a:prstGeom prst="rect">
            <a:avLst/>
          </a:prstGeom>
        </p:spPr>
      </p:pic>
      <p:pic>
        <p:nvPicPr>
          <p:cNvPr id="18" name="Picture 17"/>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5194841" y="2989043"/>
            <a:ext cx="371475" cy="328613"/>
          </a:xfrm>
          <a:prstGeom prst="rect">
            <a:avLst/>
          </a:prstGeom>
        </p:spPr>
      </p:pic>
      <p:pic>
        <p:nvPicPr>
          <p:cNvPr id="19" name="Picture 18"/>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5848741" y="2269119"/>
            <a:ext cx="1015661" cy="866298"/>
          </a:xfrm>
          <a:prstGeom prst="rect">
            <a:avLst/>
          </a:prstGeom>
        </p:spPr>
      </p:pic>
      <p:pic>
        <p:nvPicPr>
          <p:cNvPr id="20" name="vongquay">
            <a:hlinkClick r:id="" action="ppaction://media"/>
          </p:cNvPr>
          <p:cNvPicPr>
            <a:picLocks noChangeAspect="1"/>
          </p:cNvPicPr>
          <p:nvPr>
            <a:audioFile r:link="rId2"/>
            <p:extLst>
              <p:ext uri="{DAA4B4D4-6D71-4841-9C94-3DE7FCFB9230}">
                <p14:media xmlns:p14="http://schemas.microsoft.com/office/powerpoint/2010/main" r:embed="rId1"/>
              </p:ext>
            </p:extLst>
          </p:nvPr>
        </p:nvPicPr>
        <p:blipFill>
          <a:blip r:embed="rId7"/>
          <a:stretch>
            <a:fillRect/>
          </a:stretch>
        </p:blipFill>
        <p:spPr>
          <a:xfrm>
            <a:off x="9379722" y="635711"/>
            <a:ext cx="457200" cy="457200"/>
          </a:xfrm>
          <a:prstGeom prst="rect">
            <a:avLst/>
          </a:prstGeom>
        </p:spPr>
      </p:pic>
      <p:grpSp>
        <p:nvGrpSpPr>
          <p:cNvPr id="44" name="Group 43"/>
          <p:cNvGrpSpPr/>
          <p:nvPr/>
        </p:nvGrpSpPr>
        <p:grpSpPr>
          <a:xfrm>
            <a:off x="7858251" y="2385967"/>
            <a:ext cx="1239025" cy="587829"/>
            <a:chOff x="9386521" y="2797086"/>
            <a:chExt cx="1239025" cy="587829"/>
          </a:xfrm>
        </p:grpSpPr>
        <p:sp>
          <p:nvSpPr>
            <p:cNvPr id="13" name="Isosceles Triangle 12"/>
            <p:cNvSpPr/>
            <p:nvPr/>
          </p:nvSpPr>
          <p:spPr>
            <a:xfrm rot="16200000">
              <a:off x="9654404" y="2605236"/>
              <a:ext cx="454287" cy="990053"/>
            </a:xfrm>
            <a:prstGeom prst="triangl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783">
                <a:defRPr/>
              </a:pPr>
              <a:endParaRPr lang="vi-VN" sz="1350" dirty="0">
                <a:solidFill>
                  <a:prstClr val="white"/>
                </a:solidFill>
                <a:latin typeface="Calibri" panose="020F0502020204030204" pitchFamily="34" charset="0"/>
                <a:cs typeface="Calibri" panose="020F0502020204030204" pitchFamily="34" charset="0"/>
              </a:endParaRPr>
            </a:p>
          </p:txBody>
        </p:sp>
        <p:sp>
          <p:nvSpPr>
            <p:cNvPr id="21" name="Isosceles Triangle 20"/>
            <p:cNvSpPr/>
            <p:nvPr/>
          </p:nvSpPr>
          <p:spPr>
            <a:xfrm rot="16200000">
              <a:off x="9654404" y="2605236"/>
              <a:ext cx="454287" cy="990053"/>
            </a:xfrm>
            <a:prstGeom prst="triangl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783">
                <a:defRPr/>
              </a:pPr>
              <a:endParaRPr lang="vi-VN" sz="1350" dirty="0">
                <a:solidFill>
                  <a:prstClr val="white"/>
                </a:solidFill>
                <a:latin typeface="Calibri" panose="020F0502020204030204" pitchFamily="34" charset="0"/>
                <a:cs typeface="Calibri" panose="020F0502020204030204" pitchFamily="34" charset="0"/>
              </a:endParaRPr>
            </a:p>
          </p:txBody>
        </p:sp>
        <p:sp>
          <p:nvSpPr>
            <p:cNvPr id="22" name="Isosceles Triangle 21"/>
            <p:cNvSpPr/>
            <p:nvPr/>
          </p:nvSpPr>
          <p:spPr>
            <a:xfrm rot="16200000">
              <a:off x="9654404" y="2605236"/>
              <a:ext cx="454287" cy="990053"/>
            </a:xfrm>
            <a:prstGeom prst="triangl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783">
                <a:defRPr/>
              </a:pPr>
              <a:endParaRPr lang="vi-VN" sz="1350" dirty="0">
                <a:solidFill>
                  <a:prstClr val="white"/>
                </a:solidFill>
                <a:latin typeface="Calibri" panose="020F0502020204030204" pitchFamily="34" charset="0"/>
                <a:cs typeface="Calibri" panose="020F0502020204030204" pitchFamily="34" charset="0"/>
              </a:endParaRPr>
            </a:p>
          </p:txBody>
        </p:sp>
        <p:sp>
          <p:nvSpPr>
            <p:cNvPr id="23" name="Isosceles Triangle 22"/>
            <p:cNvSpPr/>
            <p:nvPr/>
          </p:nvSpPr>
          <p:spPr>
            <a:xfrm rot="16200000">
              <a:off x="9654404" y="2605236"/>
              <a:ext cx="454287" cy="990053"/>
            </a:xfrm>
            <a:prstGeom prst="triangl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783">
                <a:defRPr/>
              </a:pPr>
              <a:endParaRPr lang="vi-VN" sz="1350" dirty="0">
                <a:solidFill>
                  <a:prstClr val="white"/>
                </a:solidFill>
                <a:latin typeface="Calibri" panose="020F0502020204030204" pitchFamily="34" charset="0"/>
                <a:cs typeface="Calibri" panose="020F0502020204030204" pitchFamily="34" charset="0"/>
              </a:endParaRPr>
            </a:p>
          </p:txBody>
        </p:sp>
        <p:sp>
          <p:nvSpPr>
            <p:cNvPr id="24" name="Isosceles Triangle 23"/>
            <p:cNvSpPr/>
            <p:nvPr/>
          </p:nvSpPr>
          <p:spPr>
            <a:xfrm rot="16200000">
              <a:off x="9654404" y="2605236"/>
              <a:ext cx="454287" cy="990053"/>
            </a:xfrm>
            <a:prstGeom prst="triangl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783">
                <a:defRPr/>
              </a:pPr>
              <a:endParaRPr lang="vi-VN" sz="1350" dirty="0">
                <a:solidFill>
                  <a:prstClr val="white"/>
                </a:solidFill>
                <a:latin typeface="Calibri" panose="020F0502020204030204" pitchFamily="34" charset="0"/>
                <a:cs typeface="Calibri" panose="020F0502020204030204" pitchFamily="34" charset="0"/>
              </a:endParaRPr>
            </a:p>
          </p:txBody>
        </p:sp>
        <p:sp>
          <p:nvSpPr>
            <p:cNvPr id="25" name="Isosceles Triangle 24"/>
            <p:cNvSpPr/>
            <p:nvPr/>
          </p:nvSpPr>
          <p:spPr>
            <a:xfrm rot="16200000">
              <a:off x="9654404" y="2605236"/>
              <a:ext cx="454287" cy="990053"/>
            </a:xfrm>
            <a:prstGeom prst="triangl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783">
                <a:defRPr/>
              </a:pPr>
              <a:endParaRPr lang="vi-VN" sz="1350" dirty="0">
                <a:solidFill>
                  <a:prstClr val="white"/>
                </a:solidFill>
                <a:latin typeface="Calibri" panose="020F0502020204030204" pitchFamily="34" charset="0"/>
                <a:cs typeface="Calibri" panose="020F0502020204030204" pitchFamily="34" charset="0"/>
              </a:endParaRPr>
            </a:p>
          </p:txBody>
        </p:sp>
        <p:sp>
          <p:nvSpPr>
            <p:cNvPr id="26" name="Isosceles Triangle 25"/>
            <p:cNvSpPr/>
            <p:nvPr/>
          </p:nvSpPr>
          <p:spPr>
            <a:xfrm rot="16200000">
              <a:off x="9654404" y="2605236"/>
              <a:ext cx="454287" cy="990053"/>
            </a:xfrm>
            <a:prstGeom prst="triangl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783">
                <a:defRPr/>
              </a:pPr>
              <a:endParaRPr lang="vi-VN" sz="1350" dirty="0">
                <a:solidFill>
                  <a:prstClr val="white"/>
                </a:solidFill>
                <a:latin typeface="Calibri" panose="020F0502020204030204" pitchFamily="34" charset="0"/>
                <a:cs typeface="Calibri" panose="020F0502020204030204" pitchFamily="34" charset="0"/>
              </a:endParaRPr>
            </a:p>
          </p:txBody>
        </p:sp>
        <p:sp>
          <p:nvSpPr>
            <p:cNvPr id="27" name="Isosceles Triangle 26"/>
            <p:cNvSpPr/>
            <p:nvPr/>
          </p:nvSpPr>
          <p:spPr>
            <a:xfrm rot="16200000">
              <a:off x="9654404" y="2605236"/>
              <a:ext cx="454287" cy="990053"/>
            </a:xfrm>
            <a:prstGeom prst="triangl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783">
                <a:defRPr/>
              </a:pPr>
              <a:endParaRPr lang="vi-VN" sz="1350" dirty="0">
                <a:solidFill>
                  <a:prstClr val="white"/>
                </a:solidFill>
                <a:latin typeface="Calibri" panose="020F0502020204030204" pitchFamily="34" charset="0"/>
                <a:cs typeface="Calibri" panose="020F0502020204030204" pitchFamily="34" charset="0"/>
              </a:endParaRPr>
            </a:p>
          </p:txBody>
        </p:sp>
        <p:sp>
          <p:nvSpPr>
            <p:cNvPr id="28" name="Isosceles Triangle 27"/>
            <p:cNvSpPr/>
            <p:nvPr/>
          </p:nvSpPr>
          <p:spPr>
            <a:xfrm rot="16200000">
              <a:off x="9654404" y="2605236"/>
              <a:ext cx="454287" cy="990053"/>
            </a:xfrm>
            <a:prstGeom prst="triangl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783">
                <a:defRPr/>
              </a:pPr>
              <a:endParaRPr lang="vi-VN" sz="1350" dirty="0">
                <a:solidFill>
                  <a:prstClr val="white"/>
                </a:solidFill>
                <a:latin typeface="Calibri" panose="020F0502020204030204" pitchFamily="34" charset="0"/>
                <a:cs typeface="Calibri" panose="020F0502020204030204" pitchFamily="34" charset="0"/>
              </a:endParaRPr>
            </a:p>
          </p:txBody>
        </p:sp>
        <p:sp>
          <p:nvSpPr>
            <p:cNvPr id="29" name="Isosceles Triangle 28"/>
            <p:cNvSpPr/>
            <p:nvPr/>
          </p:nvSpPr>
          <p:spPr>
            <a:xfrm rot="16200000">
              <a:off x="9654404" y="2605236"/>
              <a:ext cx="454287" cy="990053"/>
            </a:xfrm>
            <a:prstGeom prst="triangl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783">
                <a:defRPr/>
              </a:pPr>
              <a:endParaRPr lang="vi-VN" sz="1350" dirty="0">
                <a:solidFill>
                  <a:prstClr val="white"/>
                </a:solidFill>
                <a:latin typeface="Calibri" panose="020F0502020204030204" pitchFamily="34" charset="0"/>
                <a:cs typeface="Calibri" panose="020F0502020204030204" pitchFamily="34" charset="0"/>
              </a:endParaRPr>
            </a:p>
          </p:txBody>
        </p:sp>
        <p:sp>
          <p:nvSpPr>
            <p:cNvPr id="30" name="Isosceles Triangle 29"/>
            <p:cNvSpPr/>
            <p:nvPr/>
          </p:nvSpPr>
          <p:spPr>
            <a:xfrm rot="16200000">
              <a:off x="9654404" y="2605236"/>
              <a:ext cx="454287" cy="990053"/>
            </a:xfrm>
            <a:prstGeom prst="triangl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783">
                <a:defRPr/>
              </a:pPr>
              <a:endParaRPr lang="vi-VN" sz="1350" dirty="0">
                <a:solidFill>
                  <a:prstClr val="white"/>
                </a:solidFill>
                <a:latin typeface="Calibri" panose="020F0502020204030204" pitchFamily="34" charset="0"/>
                <a:cs typeface="Calibri" panose="020F0502020204030204" pitchFamily="34" charset="0"/>
              </a:endParaRPr>
            </a:p>
          </p:txBody>
        </p:sp>
        <p:sp>
          <p:nvSpPr>
            <p:cNvPr id="31" name="Isosceles Triangle 30"/>
            <p:cNvSpPr/>
            <p:nvPr/>
          </p:nvSpPr>
          <p:spPr>
            <a:xfrm rot="16200000">
              <a:off x="9654404" y="2605236"/>
              <a:ext cx="454287" cy="990053"/>
            </a:xfrm>
            <a:prstGeom prst="triangl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783">
                <a:defRPr/>
              </a:pPr>
              <a:endParaRPr lang="vi-VN" sz="1350" dirty="0">
                <a:solidFill>
                  <a:prstClr val="white"/>
                </a:solidFill>
                <a:latin typeface="Calibri" panose="020F0502020204030204" pitchFamily="34" charset="0"/>
                <a:cs typeface="Calibri" panose="020F0502020204030204" pitchFamily="34" charset="0"/>
              </a:endParaRPr>
            </a:p>
          </p:txBody>
        </p:sp>
        <p:sp>
          <p:nvSpPr>
            <p:cNvPr id="32" name="Isosceles Triangle 31"/>
            <p:cNvSpPr/>
            <p:nvPr/>
          </p:nvSpPr>
          <p:spPr>
            <a:xfrm rot="16200000">
              <a:off x="9654404" y="2605236"/>
              <a:ext cx="454287" cy="990053"/>
            </a:xfrm>
            <a:prstGeom prst="triangl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783">
                <a:defRPr/>
              </a:pPr>
              <a:endParaRPr lang="vi-VN" sz="1350" dirty="0">
                <a:solidFill>
                  <a:prstClr val="white"/>
                </a:solidFill>
                <a:latin typeface="Calibri" panose="020F0502020204030204" pitchFamily="34" charset="0"/>
                <a:cs typeface="Calibri" panose="020F0502020204030204" pitchFamily="34" charset="0"/>
              </a:endParaRPr>
            </a:p>
          </p:txBody>
        </p:sp>
        <p:sp>
          <p:nvSpPr>
            <p:cNvPr id="33" name="Isosceles Triangle 32"/>
            <p:cNvSpPr/>
            <p:nvPr/>
          </p:nvSpPr>
          <p:spPr>
            <a:xfrm rot="16200000">
              <a:off x="9654404" y="2605236"/>
              <a:ext cx="454287" cy="990053"/>
            </a:xfrm>
            <a:prstGeom prst="triangl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783">
                <a:defRPr/>
              </a:pPr>
              <a:endParaRPr lang="vi-VN" sz="1350" dirty="0">
                <a:solidFill>
                  <a:prstClr val="white"/>
                </a:solidFill>
                <a:latin typeface="Calibri" panose="020F0502020204030204" pitchFamily="34" charset="0"/>
                <a:cs typeface="Calibri" panose="020F0502020204030204" pitchFamily="34" charset="0"/>
              </a:endParaRPr>
            </a:p>
          </p:txBody>
        </p:sp>
        <p:sp>
          <p:nvSpPr>
            <p:cNvPr id="34" name="Isosceles Triangle 33"/>
            <p:cNvSpPr/>
            <p:nvPr/>
          </p:nvSpPr>
          <p:spPr>
            <a:xfrm rot="16200000">
              <a:off x="9654404" y="2605236"/>
              <a:ext cx="454287" cy="990053"/>
            </a:xfrm>
            <a:prstGeom prst="triangl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783">
                <a:defRPr/>
              </a:pPr>
              <a:endParaRPr lang="vi-VN" sz="1350" dirty="0">
                <a:solidFill>
                  <a:prstClr val="white"/>
                </a:solidFill>
                <a:latin typeface="Calibri" panose="020F0502020204030204" pitchFamily="34" charset="0"/>
                <a:cs typeface="Calibri" panose="020F0502020204030204" pitchFamily="34" charset="0"/>
              </a:endParaRPr>
            </a:p>
          </p:txBody>
        </p:sp>
        <p:sp>
          <p:nvSpPr>
            <p:cNvPr id="35" name="Isosceles Triangle 34"/>
            <p:cNvSpPr/>
            <p:nvPr/>
          </p:nvSpPr>
          <p:spPr>
            <a:xfrm rot="16200000">
              <a:off x="9654404" y="2605236"/>
              <a:ext cx="454287" cy="990053"/>
            </a:xfrm>
            <a:prstGeom prst="triangl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783">
                <a:defRPr/>
              </a:pPr>
              <a:endParaRPr lang="vi-VN" sz="1350" dirty="0">
                <a:solidFill>
                  <a:prstClr val="white"/>
                </a:solidFill>
                <a:latin typeface="Calibri" panose="020F0502020204030204" pitchFamily="34" charset="0"/>
                <a:cs typeface="Calibri" panose="020F0502020204030204" pitchFamily="34" charset="0"/>
              </a:endParaRPr>
            </a:p>
          </p:txBody>
        </p:sp>
        <p:sp>
          <p:nvSpPr>
            <p:cNvPr id="36" name="Isosceles Triangle 35"/>
            <p:cNvSpPr/>
            <p:nvPr/>
          </p:nvSpPr>
          <p:spPr>
            <a:xfrm rot="16200000">
              <a:off x="9654404" y="2605236"/>
              <a:ext cx="454287" cy="990053"/>
            </a:xfrm>
            <a:prstGeom prst="triangl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783">
                <a:defRPr/>
              </a:pPr>
              <a:endParaRPr lang="vi-VN" sz="1350" dirty="0">
                <a:solidFill>
                  <a:prstClr val="white"/>
                </a:solidFill>
                <a:latin typeface="Calibri" panose="020F0502020204030204" pitchFamily="34" charset="0"/>
                <a:cs typeface="Calibri" panose="020F0502020204030204" pitchFamily="34" charset="0"/>
              </a:endParaRPr>
            </a:p>
          </p:txBody>
        </p:sp>
        <p:sp>
          <p:nvSpPr>
            <p:cNvPr id="37" name="Isosceles Triangle 36"/>
            <p:cNvSpPr/>
            <p:nvPr/>
          </p:nvSpPr>
          <p:spPr>
            <a:xfrm rot="16200000">
              <a:off x="9654404" y="2605236"/>
              <a:ext cx="454287" cy="990053"/>
            </a:xfrm>
            <a:prstGeom prst="triangl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783">
                <a:defRPr/>
              </a:pPr>
              <a:endParaRPr lang="vi-VN" sz="1350" dirty="0">
                <a:solidFill>
                  <a:prstClr val="white"/>
                </a:solidFill>
                <a:latin typeface="Calibri" panose="020F0502020204030204" pitchFamily="34" charset="0"/>
                <a:cs typeface="Calibri" panose="020F0502020204030204" pitchFamily="34" charset="0"/>
              </a:endParaRPr>
            </a:p>
          </p:txBody>
        </p:sp>
        <p:sp>
          <p:nvSpPr>
            <p:cNvPr id="38" name="Isosceles Triangle 37"/>
            <p:cNvSpPr/>
            <p:nvPr/>
          </p:nvSpPr>
          <p:spPr>
            <a:xfrm rot="16200000">
              <a:off x="9654404" y="2605236"/>
              <a:ext cx="454287" cy="990053"/>
            </a:xfrm>
            <a:prstGeom prst="triangl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783">
                <a:defRPr/>
              </a:pPr>
              <a:endParaRPr lang="vi-VN" sz="1350" dirty="0">
                <a:solidFill>
                  <a:prstClr val="white"/>
                </a:solidFill>
                <a:latin typeface="Calibri" panose="020F0502020204030204" pitchFamily="34" charset="0"/>
                <a:cs typeface="Calibri" panose="020F0502020204030204" pitchFamily="34" charset="0"/>
              </a:endParaRPr>
            </a:p>
          </p:txBody>
        </p:sp>
        <p:sp>
          <p:nvSpPr>
            <p:cNvPr id="39" name="Isosceles Triangle 38"/>
            <p:cNvSpPr/>
            <p:nvPr/>
          </p:nvSpPr>
          <p:spPr>
            <a:xfrm rot="16200000">
              <a:off x="9654404" y="2605236"/>
              <a:ext cx="454287" cy="990053"/>
            </a:xfrm>
            <a:prstGeom prst="triangl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783">
                <a:defRPr/>
              </a:pPr>
              <a:endParaRPr lang="vi-VN" sz="1350" dirty="0">
                <a:solidFill>
                  <a:prstClr val="white"/>
                </a:solidFill>
                <a:latin typeface="Calibri" panose="020F0502020204030204" pitchFamily="34" charset="0"/>
                <a:cs typeface="Calibri" panose="020F0502020204030204" pitchFamily="34" charset="0"/>
              </a:endParaRPr>
            </a:p>
          </p:txBody>
        </p:sp>
        <p:sp>
          <p:nvSpPr>
            <p:cNvPr id="40" name="Isosceles Triangle 39"/>
            <p:cNvSpPr/>
            <p:nvPr/>
          </p:nvSpPr>
          <p:spPr>
            <a:xfrm rot="16200000">
              <a:off x="9654404" y="2605236"/>
              <a:ext cx="454287" cy="990053"/>
            </a:xfrm>
            <a:prstGeom prst="triangl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783">
                <a:defRPr/>
              </a:pPr>
              <a:endParaRPr lang="vi-VN" sz="1350" dirty="0">
                <a:solidFill>
                  <a:prstClr val="white"/>
                </a:solidFill>
                <a:latin typeface="Calibri" panose="020F0502020204030204" pitchFamily="34" charset="0"/>
                <a:cs typeface="Calibri" panose="020F0502020204030204" pitchFamily="34" charset="0"/>
              </a:endParaRPr>
            </a:p>
          </p:txBody>
        </p:sp>
        <p:sp>
          <p:nvSpPr>
            <p:cNvPr id="41" name="Heart 40">
              <a:hlinkClick r:id="" action="ppaction://noaction"/>
            </p:cNvPr>
            <p:cNvSpPr/>
            <p:nvPr/>
          </p:nvSpPr>
          <p:spPr>
            <a:xfrm rot="5400000">
              <a:off x="10037717" y="2797087"/>
              <a:ext cx="587829" cy="587828"/>
            </a:xfrm>
            <a:prstGeom prst="heart">
              <a:avLst/>
            </a:prstGeom>
            <a:solidFill>
              <a:srgbClr val="FFC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783">
                <a:defRPr/>
              </a:pPr>
              <a:endParaRPr lang="vi-VN" sz="1350" dirty="0">
                <a:solidFill>
                  <a:prstClr val="white"/>
                </a:solidFill>
                <a:latin typeface="Calibri" panose="020F0502020204030204" pitchFamily="34" charset="0"/>
                <a:cs typeface="Calibri" panose="020F0502020204030204" pitchFamily="34" charset="0"/>
              </a:endParaRPr>
            </a:p>
          </p:txBody>
        </p:sp>
      </p:grpSp>
      <p:pic>
        <p:nvPicPr>
          <p:cNvPr id="1028" name="Picture 4" descr="拍手する女性イラスト - No: 191927／無料イラストなら「イラストAC」"/>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7852617" y="151609"/>
            <a:ext cx="1218136" cy="1036527"/>
          </a:xfrm>
          <a:prstGeom prst="rect">
            <a:avLst/>
          </a:prstGeom>
          <a:noFill/>
          <a:extLst>
            <a:ext uri="{909E8E84-426E-40DD-AFC4-6F175D3DCCD1}">
              <a14:hiddenFill xmlns:a14="http://schemas.microsoft.com/office/drawing/2010/main">
                <a:solidFill>
                  <a:srgbClr val="FFFFFF"/>
                </a:solidFill>
              </a14:hiddenFill>
            </a:ext>
          </a:extLst>
        </p:spPr>
      </p:pic>
      <p:sp>
        <p:nvSpPr>
          <p:cNvPr id="50" name="Rounded Rectangle 49">
            <a:hlinkClick r:id="rId9" action="ppaction://hlinksldjump"/>
          </p:cNvPr>
          <p:cNvSpPr/>
          <p:nvPr/>
        </p:nvSpPr>
        <p:spPr>
          <a:xfrm>
            <a:off x="225924" y="1492026"/>
            <a:ext cx="990094" cy="959974"/>
          </a:xfrm>
          <a:prstGeom prst="roundRect">
            <a:avLst/>
          </a:prstGeom>
          <a:solidFill>
            <a:schemeClr val="accent4">
              <a:lumMod val="60000"/>
              <a:lumOff val="40000"/>
            </a:schemeClr>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8">
              <a:buClrTx/>
              <a:defRPr/>
            </a:pPr>
            <a:r>
              <a:rPr lang="en-GB" sz="3600" b="1" kern="1200" dirty="0">
                <a:solidFill>
                  <a:schemeClr val="tx2">
                    <a:lumMod val="10000"/>
                  </a:schemeClr>
                </a:solidFill>
                <a:latin typeface="Calibri" panose="020F0502020204030204" pitchFamily="34" charset="0"/>
                <a:ea typeface="#9Slide03 Roboto Slab Bold" pitchFamily="2" charset="0"/>
                <a:cs typeface="Calibri" panose="020F0502020204030204" pitchFamily="34" charset="0"/>
              </a:rPr>
              <a:t>1</a:t>
            </a:r>
            <a:endParaRPr lang="vi-VN" sz="3600" b="1" kern="1200" dirty="0">
              <a:solidFill>
                <a:schemeClr val="tx2">
                  <a:lumMod val="10000"/>
                </a:schemeClr>
              </a:solidFill>
              <a:latin typeface="Calibri" panose="020F0502020204030204" pitchFamily="34" charset="0"/>
              <a:ea typeface="#9Slide03 Roboto Slab Bold" pitchFamily="2" charset="0"/>
              <a:cs typeface="Calibri" panose="020F0502020204030204" pitchFamily="34" charset="0"/>
            </a:endParaRPr>
          </a:p>
        </p:txBody>
      </p:sp>
      <p:sp>
        <p:nvSpPr>
          <p:cNvPr id="51" name="Rounded Rectangle 50">
            <a:hlinkClick r:id="rId10" action="ppaction://hlinksldjump"/>
          </p:cNvPr>
          <p:cNvSpPr/>
          <p:nvPr/>
        </p:nvSpPr>
        <p:spPr>
          <a:xfrm>
            <a:off x="1607004" y="1473018"/>
            <a:ext cx="990094" cy="959974"/>
          </a:xfrm>
          <a:prstGeom prst="roundRect">
            <a:avLst/>
          </a:prstGeom>
          <a:solidFill>
            <a:schemeClr val="accent4">
              <a:lumMod val="60000"/>
              <a:lumOff val="40000"/>
            </a:schemeClr>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8">
              <a:buClrTx/>
              <a:defRPr/>
            </a:pPr>
            <a:r>
              <a:rPr lang="en-GB" sz="3600" b="1" kern="1200" dirty="0">
                <a:solidFill>
                  <a:schemeClr val="tx2">
                    <a:lumMod val="10000"/>
                  </a:schemeClr>
                </a:solidFill>
                <a:latin typeface="Calibri" panose="020F0502020204030204" pitchFamily="34" charset="0"/>
                <a:ea typeface="#9Slide03 Roboto Slab Bold" pitchFamily="2" charset="0"/>
                <a:cs typeface="Calibri" panose="020F0502020204030204" pitchFamily="34" charset="0"/>
              </a:rPr>
              <a:t>2</a:t>
            </a:r>
            <a:endParaRPr lang="vi-VN" sz="3600" b="1" kern="1200" dirty="0">
              <a:solidFill>
                <a:schemeClr val="tx2">
                  <a:lumMod val="10000"/>
                </a:schemeClr>
              </a:solidFill>
              <a:latin typeface="Calibri" panose="020F0502020204030204" pitchFamily="34" charset="0"/>
              <a:ea typeface="#9Slide03 Roboto Slab Bold" pitchFamily="2" charset="0"/>
              <a:cs typeface="Calibri" panose="020F0502020204030204" pitchFamily="34" charset="0"/>
            </a:endParaRPr>
          </a:p>
        </p:txBody>
      </p:sp>
      <p:sp>
        <p:nvSpPr>
          <p:cNvPr id="52" name="Rounded Rectangle 51">
            <a:hlinkClick r:id="rId11" action="ppaction://hlinksldjump"/>
          </p:cNvPr>
          <p:cNvSpPr/>
          <p:nvPr/>
        </p:nvSpPr>
        <p:spPr>
          <a:xfrm>
            <a:off x="2973026" y="1492026"/>
            <a:ext cx="990094" cy="959974"/>
          </a:xfrm>
          <a:prstGeom prst="roundRect">
            <a:avLst/>
          </a:prstGeom>
          <a:solidFill>
            <a:schemeClr val="accent4">
              <a:lumMod val="60000"/>
              <a:lumOff val="40000"/>
            </a:schemeClr>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8">
              <a:buClrTx/>
              <a:defRPr/>
            </a:pPr>
            <a:r>
              <a:rPr lang="en-GB" sz="3600" b="1" kern="1200" dirty="0">
                <a:solidFill>
                  <a:schemeClr val="tx2">
                    <a:lumMod val="10000"/>
                  </a:schemeClr>
                </a:solidFill>
                <a:latin typeface="Calibri" panose="020F0502020204030204" pitchFamily="34" charset="0"/>
                <a:ea typeface="#9Slide03 Roboto Slab Bold" pitchFamily="2" charset="0"/>
                <a:cs typeface="Calibri" panose="020F0502020204030204" pitchFamily="34" charset="0"/>
              </a:rPr>
              <a:t>3</a:t>
            </a:r>
            <a:endParaRPr lang="vi-VN" sz="3600" b="1" kern="1200" dirty="0">
              <a:solidFill>
                <a:schemeClr val="tx2">
                  <a:lumMod val="10000"/>
                </a:schemeClr>
              </a:solidFill>
              <a:latin typeface="Calibri" panose="020F0502020204030204" pitchFamily="34" charset="0"/>
              <a:ea typeface="#9Slide03 Roboto Slab Bold" pitchFamily="2" charset="0"/>
              <a:cs typeface="Calibri" panose="020F0502020204030204" pitchFamily="34" charset="0"/>
            </a:endParaRPr>
          </a:p>
        </p:txBody>
      </p:sp>
      <p:sp>
        <p:nvSpPr>
          <p:cNvPr id="53" name="Rounded Rectangle 52">
            <a:hlinkClick r:id="rId12" action="ppaction://hlinksldjump"/>
          </p:cNvPr>
          <p:cNvSpPr/>
          <p:nvPr/>
        </p:nvSpPr>
        <p:spPr>
          <a:xfrm>
            <a:off x="934311" y="2689143"/>
            <a:ext cx="990094" cy="959974"/>
          </a:xfrm>
          <a:prstGeom prst="roundRect">
            <a:avLst/>
          </a:prstGeom>
          <a:solidFill>
            <a:schemeClr val="accent4">
              <a:lumMod val="60000"/>
              <a:lumOff val="40000"/>
            </a:schemeClr>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8">
              <a:buClrTx/>
              <a:defRPr/>
            </a:pPr>
            <a:r>
              <a:rPr lang="en-GB" sz="3600" b="1" kern="1200" dirty="0">
                <a:solidFill>
                  <a:schemeClr val="tx2">
                    <a:lumMod val="10000"/>
                  </a:schemeClr>
                </a:solidFill>
                <a:latin typeface="Calibri" panose="020F0502020204030204" pitchFamily="34" charset="0"/>
                <a:ea typeface="#9Slide03 Roboto Slab Bold" pitchFamily="2" charset="0"/>
                <a:cs typeface="Calibri" panose="020F0502020204030204" pitchFamily="34" charset="0"/>
              </a:rPr>
              <a:t>4</a:t>
            </a:r>
            <a:endParaRPr lang="vi-VN" sz="3600" b="1" kern="1200" dirty="0">
              <a:solidFill>
                <a:schemeClr val="tx2">
                  <a:lumMod val="10000"/>
                </a:schemeClr>
              </a:solidFill>
              <a:latin typeface="Calibri" panose="020F0502020204030204" pitchFamily="34" charset="0"/>
              <a:ea typeface="#9Slide03 Roboto Slab Bold" pitchFamily="2" charset="0"/>
              <a:cs typeface="Calibri" panose="020F0502020204030204" pitchFamily="34" charset="0"/>
            </a:endParaRPr>
          </a:p>
        </p:txBody>
      </p:sp>
      <p:sp>
        <p:nvSpPr>
          <p:cNvPr id="54" name="Rounded Rectangle 53">
            <a:hlinkClick r:id="rId13" action="ppaction://hlinksldjump"/>
          </p:cNvPr>
          <p:cNvSpPr/>
          <p:nvPr/>
        </p:nvSpPr>
        <p:spPr>
          <a:xfrm>
            <a:off x="2270691" y="2702268"/>
            <a:ext cx="990094" cy="959974"/>
          </a:xfrm>
          <a:prstGeom prst="roundRect">
            <a:avLst/>
          </a:prstGeom>
          <a:solidFill>
            <a:schemeClr val="accent4">
              <a:lumMod val="60000"/>
              <a:lumOff val="40000"/>
            </a:schemeClr>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8">
              <a:buClrTx/>
              <a:defRPr/>
            </a:pPr>
            <a:r>
              <a:rPr lang="en-GB" sz="3600" b="1" kern="1200" dirty="0">
                <a:solidFill>
                  <a:schemeClr val="tx2">
                    <a:lumMod val="10000"/>
                  </a:schemeClr>
                </a:solidFill>
                <a:latin typeface="Calibri" panose="020F0502020204030204" pitchFamily="34" charset="0"/>
                <a:ea typeface="#9Slide03 Roboto Slab Bold" pitchFamily="2" charset="0"/>
                <a:cs typeface="Calibri" panose="020F0502020204030204" pitchFamily="34" charset="0"/>
              </a:rPr>
              <a:t>5</a:t>
            </a:r>
            <a:endParaRPr lang="vi-VN" sz="3600" b="1" kern="1200" dirty="0">
              <a:solidFill>
                <a:schemeClr val="tx2">
                  <a:lumMod val="10000"/>
                </a:schemeClr>
              </a:solidFill>
              <a:latin typeface="Calibri" panose="020F0502020204030204" pitchFamily="34" charset="0"/>
              <a:ea typeface="#9Slide03 Roboto Slab Bold" pitchFamily="2" charset="0"/>
              <a:cs typeface="Calibri" panose="020F0502020204030204" pitchFamily="34" charset="0"/>
            </a:endParaRPr>
          </a:p>
        </p:txBody>
      </p:sp>
    </p:spTree>
    <p:extLst>
      <p:ext uri="{BB962C8B-B14F-4D97-AF65-F5344CB8AC3E}">
        <p14:creationId xmlns:p14="http://schemas.microsoft.com/office/powerpoint/2010/main" val="749444215"/>
      </p:ext>
    </p:extLst>
  </p:cSld>
  <p:clrMapOvr>
    <a:masterClrMapping/>
  </p:clrMapOvr>
  <p:transition spd="slow">
    <p:wheel spokes="1"/>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4" presetClass="emph" presetSubtype="0" repeatCount="indefinite" fill="hold" grpId="0" nodeType="withEffect">
                                  <p:stCondLst>
                                    <p:cond delay="0"/>
                                  </p:stCondLst>
                                  <p:iterate type="lt">
                                    <p:tmPct val="10000"/>
                                  </p:iterate>
                                  <p:childTnLst>
                                    <p:animMotion origin="layout" path="M -2.22222E-6 -2.59259E-6 L -2.22222E-6 -0.02407 " pathEditMode="relative" rAng="0" ptsTypes="AA">
                                      <p:cBhvr>
                                        <p:cTn id="6" dur="250" accel="50000" decel="50000" autoRev="1" fill="hold">
                                          <p:stCondLst>
                                            <p:cond delay="0"/>
                                          </p:stCondLst>
                                        </p:cTn>
                                        <p:tgtEl>
                                          <p:spTgt spid="15"/>
                                        </p:tgtEl>
                                        <p:attrNameLst>
                                          <p:attrName>ppt_x</p:attrName>
                                          <p:attrName>ppt_y</p:attrName>
                                        </p:attrNameLst>
                                      </p:cBhvr>
                                      <p:rCtr x="0" y="-1204"/>
                                    </p:animMotion>
                                    <p:animRot by="1500000">
                                      <p:cBhvr>
                                        <p:cTn id="7" dur="125" fill="hold">
                                          <p:stCondLst>
                                            <p:cond delay="0"/>
                                          </p:stCondLst>
                                        </p:cTn>
                                        <p:tgtEl>
                                          <p:spTgt spid="15"/>
                                        </p:tgtEl>
                                        <p:attrNameLst>
                                          <p:attrName>r</p:attrName>
                                        </p:attrNameLst>
                                      </p:cBhvr>
                                    </p:animRot>
                                    <p:animRot by="-1500000">
                                      <p:cBhvr>
                                        <p:cTn id="8" dur="125" fill="hold">
                                          <p:stCondLst>
                                            <p:cond delay="125"/>
                                          </p:stCondLst>
                                        </p:cTn>
                                        <p:tgtEl>
                                          <p:spTgt spid="15"/>
                                        </p:tgtEl>
                                        <p:attrNameLst>
                                          <p:attrName>r</p:attrName>
                                        </p:attrNameLst>
                                      </p:cBhvr>
                                    </p:animRot>
                                    <p:animRot by="-1500000">
                                      <p:cBhvr>
                                        <p:cTn id="9" dur="125" fill="hold">
                                          <p:stCondLst>
                                            <p:cond delay="250"/>
                                          </p:stCondLst>
                                        </p:cTn>
                                        <p:tgtEl>
                                          <p:spTgt spid="15"/>
                                        </p:tgtEl>
                                        <p:attrNameLst>
                                          <p:attrName>r</p:attrName>
                                        </p:attrNameLst>
                                      </p:cBhvr>
                                    </p:animRot>
                                    <p:animRot by="1500000">
                                      <p:cBhvr>
                                        <p:cTn id="10" dur="125" fill="hold">
                                          <p:stCondLst>
                                            <p:cond delay="375"/>
                                          </p:stCondLst>
                                        </p:cTn>
                                        <p:tgtEl>
                                          <p:spTgt spid="15"/>
                                        </p:tgtEl>
                                        <p:attrNameLst>
                                          <p:attrName>r</p:attrName>
                                        </p:attrNameLst>
                                      </p:cBhvr>
                                    </p:animRot>
                                  </p:childTnLst>
                                </p:cTn>
                              </p:par>
                              <p:par>
                                <p:cTn id="11" presetID="3" presetClass="mediacall" presetSubtype="0" fill="hold" nodeType="withEffect">
                                  <p:stCondLst>
                                    <p:cond delay="0"/>
                                  </p:stCondLst>
                                  <p:childTnLst>
                                    <p:cmd type="call" cmd="stop">
                                      <p:cBhvr>
                                        <p:cTn id="12" dur="1" fill="hold"/>
                                        <p:tgtEl>
                                          <p:spTgt spid="20"/>
                                        </p:tgtEl>
                                      </p:cBhvr>
                                    </p:cmd>
                                  </p:childTnLst>
                                </p:cTn>
                              </p:par>
                              <p:par>
                                <p:cTn id="13" presetID="3" presetClass="mediacall" presetSubtype="0" fill="hold" nodeType="withEffect">
                                  <p:stCondLst>
                                    <p:cond delay="0"/>
                                  </p:stCondLst>
                                  <p:childTnLst>
                                    <p:cmd type="call" cmd="stop">
                                      <p:cBhvr>
                                        <p:cTn id="14" dur="1" fill="hold"/>
                                        <p:tgtEl>
                                          <p:spTgt spid="20"/>
                                        </p:tgtEl>
                                      </p:cBhvr>
                                    </p:cmd>
                                  </p:childTnLst>
                                </p:cTn>
                              </p:par>
                              <p:par>
                                <p:cTn id="15" presetID="3" presetClass="mediacall" presetSubtype="0" fill="hold" nodeType="withEffect">
                                  <p:stCondLst>
                                    <p:cond delay="0"/>
                                  </p:stCondLst>
                                  <p:childTnLst>
                                    <p:cmd type="call" cmd="stop">
                                      <p:cBhvr>
                                        <p:cTn id="16" dur="1" fill="hold"/>
                                        <p:tgtEl>
                                          <p:spTgt spid="20"/>
                                        </p:tgtEl>
                                      </p:cBhvr>
                                    </p:cmd>
                                  </p:childTnLst>
                                </p:cTn>
                              </p:par>
                              <p:par>
                                <p:cTn id="17" presetID="3" presetClass="mediacall" presetSubtype="0" fill="hold" nodeType="withEffect">
                                  <p:stCondLst>
                                    <p:cond delay="0"/>
                                  </p:stCondLst>
                                  <p:childTnLst>
                                    <p:cmd type="call" cmd="stop">
                                      <p:cBhvr>
                                        <p:cTn id="18" dur="1" fill="hold"/>
                                        <p:tgtEl>
                                          <p:spTgt spid="20"/>
                                        </p:tgtEl>
                                      </p:cBhvr>
                                    </p:cmd>
                                  </p:childTnLst>
                                </p:cTn>
                              </p:par>
                              <p:par>
                                <p:cTn id="19" presetID="3" presetClass="mediacall" presetSubtype="0" fill="hold" nodeType="withEffect">
                                  <p:stCondLst>
                                    <p:cond delay="0"/>
                                  </p:stCondLst>
                                  <p:childTnLst>
                                    <p:cmd type="call" cmd="stop">
                                      <p:cBhvr>
                                        <p:cTn id="20" dur="1" fill="hold"/>
                                        <p:tgtEl>
                                          <p:spTgt spid="20"/>
                                        </p:tgtEl>
                                      </p:cBhvr>
                                    </p:cmd>
                                  </p:childTnLst>
                                </p:cTn>
                              </p:par>
                              <p:par>
                                <p:cTn id="21" presetID="3" presetClass="mediacall" presetSubtype="0" fill="hold" nodeType="withEffect">
                                  <p:stCondLst>
                                    <p:cond delay="0"/>
                                  </p:stCondLst>
                                  <p:childTnLst>
                                    <p:cmd type="call" cmd="stop">
                                      <p:cBhvr>
                                        <p:cTn id="22" dur="1" fill="hold"/>
                                        <p:tgtEl>
                                          <p:spTgt spid="20"/>
                                        </p:tgtEl>
                                      </p:cBhvr>
                                    </p:cmd>
                                  </p:childTnLst>
                                </p:cTn>
                              </p:par>
                              <p:par>
                                <p:cTn id="23" presetID="3" presetClass="mediacall" presetSubtype="0" fill="hold" nodeType="withEffect">
                                  <p:stCondLst>
                                    <p:cond delay="0"/>
                                  </p:stCondLst>
                                  <p:childTnLst>
                                    <p:cmd type="call" cmd="stop">
                                      <p:cBhvr>
                                        <p:cTn id="24" dur="1" fill="hold"/>
                                        <p:tgtEl>
                                          <p:spTgt spid="20"/>
                                        </p:tgtEl>
                                      </p:cBhvr>
                                    </p:cmd>
                                  </p:childTnLst>
                                </p:cTn>
                              </p:par>
                              <p:par>
                                <p:cTn id="25" presetID="3" presetClass="mediacall" presetSubtype="0" fill="hold" nodeType="withEffect">
                                  <p:stCondLst>
                                    <p:cond delay="0"/>
                                  </p:stCondLst>
                                  <p:childTnLst>
                                    <p:cmd type="call" cmd="stop">
                                      <p:cBhvr>
                                        <p:cTn id="26" dur="1" fill="hold"/>
                                        <p:tgtEl>
                                          <p:spTgt spid="20"/>
                                        </p:tgtEl>
                                      </p:cBhvr>
                                    </p:cmd>
                                  </p:childTnLst>
                                </p:cTn>
                              </p:par>
                              <p:par>
                                <p:cTn id="27" presetID="3" presetClass="mediacall" presetSubtype="0" fill="hold" nodeType="withEffect">
                                  <p:stCondLst>
                                    <p:cond delay="0"/>
                                  </p:stCondLst>
                                  <p:childTnLst>
                                    <p:cmd type="call" cmd="stop">
                                      <p:cBhvr>
                                        <p:cTn id="28" dur="1" fill="hold"/>
                                        <p:tgtEl>
                                          <p:spTgt spid="20"/>
                                        </p:tgtEl>
                                      </p:cBhvr>
                                    </p:cmd>
                                  </p:childTnLst>
                                </p:cTn>
                              </p:par>
                              <p:par>
                                <p:cTn id="29" presetID="3" presetClass="mediacall" presetSubtype="0" fill="hold" nodeType="withEffect">
                                  <p:stCondLst>
                                    <p:cond delay="0"/>
                                  </p:stCondLst>
                                  <p:childTnLst>
                                    <p:cmd type="call" cmd="stop">
                                      <p:cBhvr>
                                        <p:cTn id="30" dur="1" fill="hold"/>
                                        <p:tgtEl>
                                          <p:spTgt spid="20"/>
                                        </p:tgtEl>
                                      </p:cBhvr>
                                    </p:cmd>
                                  </p:childTnLst>
                                </p:cTn>
                              </p:par>
                              <p:par>
                                <p:cTn id="31" presetID="3" presetClass="mediacall" presetSubtype="0" fill="hold" nodeType="withEffect">
                                  <p:stCondLst>
                                    <p:cond delay="0"/>
                                  </p:stCondLst>
                                  <p:childTnLst>
                                    <p:cmd type="call" cmd="stop">
                                      <p:cBhvr>
                                        <p:cTn id="32" dur="1" fill="hold"/>
                                        <p:tgtEl>
                                          <p:spTgt spid="20"/>
                                        </p:tgtEl>
                                      </p:cBhvr>
                                    </p:cmd>
                                  </p:childTnLst>
                                </p:cTn>
                              </p:par>
                              <p:par>
                                <p:cTn id="33" presetID="3" presetClass="mediacall" presetSubtype="0" fill="hold" nodeType="withEffect">
                                  <p:stCondLst>
                                    <p:cond delay="0"/>
                                  </p:stCondLst>
                                  <p:childTnLst>
                                    <p:cmd type="call" cmd="stop">
                                      <p:cBhvr>
                                        <p:cTn id="34" dur="1" fill="hold"/>
                                        <p:tgtEl>
                                          <p:spTgt spid="20"/>
                                        </p:tgtEl>
                                      </p:cBhvr>
                                    </p:cmd>
                                  </p:childTnLst>
                                </p:cTn>
                              </p:par>
                              <p:par>
                                <p:cTn id="35" presetID="3" presetClass="mediacall" presetSubtype="0" fill="hold" nodeType="withEffect">
                                  <p:stCondLst>
                                    <p:cond delay="0"/>
                                  </p:stCondLst>
                                  <p:childTnLst>
                                    <p:cmd type="call" cmd="stop">
                                      <p:cBhvr>
                                        <p:cTn id="36" dur="1" fill="hold"/>
                                        <p:tgtEl>
                                          <p:spTgt spid="20"/>
                                        </p:tgtEl>
                                      </p:cBhvr>
                                    </p:cmd>
                                  </p:childTnLst>
                                </p:cTn>
                              </p:par>
                              <p:par>
                                <p:cTn id="37" presetID="3" presetClass="mediacall" presetSubtype="0" fill="hold" nodeType="withEffect">
                                  <p:stCondLst>
                                    <p:cond delay="0"/>
                                  </p:stCondLst>
                                  <p:childTnLst>
                                    <p:cmd type="call" cmd="stop">
                                      <p:cBhvr>
                                        <p:cTn id="38" dur="1" fill="hold"/>
                                        <p:tgtEl>
                                          <p:spTgt spid="20"/>
                                        </p:tgtEl>
                                      </p:cBhvr>
                                    </p:cmd>
                                  </p:childTnLst>
                                </p:cTn>
                              </p:par>
                              <p:par>
                                <p:cTn id="39" presetID="3" presetClass="mediacall" presetSubtype="0" fill="hold" nodeType="withEffect">
                                  <p:stCondLst>
                                    <p:cond delay="0"/>
                                  </p:stCondLst>
                                  <p:childTnLst>
                                    <p:cmd type="call" cmd="stop">
                                      <p:cBhvr>
                                        <p:cTn id="40" dur="1" fill="hold"/>
                                        <p:tgtEl>
                                          <p:spTgt spid="20"/>
                                        </p:tgtEl>
                                      </p:cBhvr>
                                    </p:cmd>
                                  </p:childTnLst>
                                </p:cTn>
                              </p:par>
                              <p:par>
                                <p:cTn id="41" presetID="3" presetClass="mediacall" presetSubtype="0" fill="hold" nodeType="withEffect">
                                  <p:stCondLst>
                                    <p:cond delay="0"/>
                                  </p:stCondLst>
                                  <p:childTnLst>
                                    <p:cmd type="call" cmd="stop">
                                      <p:cBhvr>
                                        <p:cTn id="42" dur="1" fill="hold"/>
                                        <p:tgtEl>
                                          <p:spTgt spid="20"/>
                                        </p:tgtEl>
                                      </p:cBhvr>
                                    </p:cmd>
                                  </p:childTnLst>
                                </p:cTn>
                              </p:par>
                              <p:par>
                                <p:cTn id="43" presetID="3" presetClass="mediacall" presetSubtype="0" fill="hold" nodeType="withEffect">
                                  <p:stCondLst>
                                    <p:cond delay="0"/>
                                  </p:stCondLst>
                                  <p:childTnLst>
                                    <p:cmd type="call" cmd="stop">
                                      <p:cBhvr>
                                        <p:cTn id="44" dur="1" fill="hold"/>
                                        <p:tgtEl>
                                          <p:spTgt spid="20"/>
                                        </p:tgtEl>
                                      </p:cBhvr>
                                    </p:cmd>
                                  </p:childTnLst>
                                </p:cTn>
                              </p:par>
                              <p:par>
                                <p:cTn id="45" presetID="3" presetClass="mediacall" presetSubtype="0" fill="hold" nodeType="withEffect">
                                  <p:stCondLst>
                                    <p:cond delay="0"/>
                                  </p:stCondLst>
                                  <p:childTnLst>
                                    <p:cmd type="call" cmd="stop">
                                      <p:cBhvr>
                                        <p:cTn id="46" dur="1" fill="hold"/>
                                        <p:tgtEl>
                                          <p:spTgt spid="20"/>
                                        </p:tgtEl>
                                      </p:cBhvr>
                                    </p:cmd>
                                  </p:childTnLst>
                                </p:cTn>
                              </p:par>
                              <p:par>
                                <p:cTn id="47" presetID="3" presetClass="mediacall" presetSubtype="0" fill="hold" nodeType="withEffect">
                                  <p:stCondLst>
                                    <p:cond delay="0"/>
                                  </p:stCondLst>
                                  <p:childTnLst>
                                    <p:cmd type="call" cmd="stop">
                                      <p:cBhvr>
                                        <p:cTn id="48" dur="1" fill="hold"/>
                                        <p:tgtEl>
                                          <p:spTgt spid="20"/>
                                        </p:tgtEl>
                                      </p:cBhvr>
                                    </p:cmd>
                                  </p:childTnLst>
                                </p:cTn>
                              </p:par>
                              <p:par>
                                <p:cTn id="49" presetID="3" presetClass="mediacall" presetSubtype="0" fill="hold" nodeType="withEffect">
                                  <p:stCondLst>
                                    <p:cond delay="0"/>
                                  </p:stCondLst>
                                  <p:childTnLst>
                                    <p:cmd type="call" cmd="stop">
                                      <p:cBhvr>
                                        <p:cTn id="50" dur="1" fill="hold"/>
                                        <p:tgtEl>
                                          <p:spTgt spid="20"/>
                                        </p:tgtEl>
                                      </p:cBhvr>
                                    </p:cmd>
                                  </p:childTnLst>
                                </p:cTn>
                              </p:par>
                            </p:childTnLst>
                          </p:cTn>
                        </p:par>
                      </p:childTnLst>
                    </p:cTn>
                  </p:par>
                  <p:par>
                    <p:cTn id="51" fill="hold">
                      <p:stCondLst>
                        <p:cond delay="indefinite"/>
                      </p:stCondLst>
                      <p:childTnLst>
                        <p:par>
                          <p:cTn id="52" fill="hold">
                            <p:stCondLst>
                              <p:cond delay="0"/>
                            </p:stCondLst>
                            <p:childTnLst>
                              <p:par>
                                <p:cTn id="53" presetID="1" presetClass="entr" presetSubtype="0" fill="hold" nodeType="clickEffect">
                                  <p:stCondLst>
                                    <p:cond delay="0"/>
                                  </p:stCondLst>
                                  <p:childTnLst>
                                    <p:set>
                                      <p:cBhvr>
                                        <p:cTn id="54" dur="1" fill="hold">
                                          <p:stCondLst>
                                            <p:cond delay="0"/>
                                          </p:stCondLst>
                                        </p:cTn>
                                        <p:tgtEl>
                                          <p:spTgt spid="1028"/>
                                        </p:tgtEl>
                                        <p:attrNameLst>
                                          <p:attrName>style.visibility</p:attrName>
                                        </p:attrNameLst>
                                      </p:cBhvr>
                                      <p:to>
                                        <p:strVal val="visible"/>
                                      </p:to>
                                    </p:set>
                                  </p:childTnLst>
                                </p:cTn>
                              </p:par>
                              <p:par>
                                <p:cTn id="55" presetID="32" presetClass="emph" presetSubtype="0" repeatCount="indefinite" fill="hold" nodeType="withEffect">
                                  <p:stCondLst>
                                    <p:cond delay="0"/>
                                  </p:stCondLst>
                                  <p:childTnLst>
                                    <p:animRot by="120000">
                                      <p:cBhvr>
                                        <p:cTn id="56" dur="100" fill="hold">
                                          <p:stCondLst>
                                            <p:cond delay="0"/>
                                          </p:stCondLst>
                                        </p:cTn>
                                        <p:tgtEl>
                                          <p:spTgt spid="1028"/>
                                        </p:tgtEl>
                                        <p:attrNameLst>
                                          <p:attrName>r</p:attrName>
                                        </p:attrNameLst>
                                      </p:cBhvr>
                                    </p:animRot>
                                    <p:animRot by="-240000">
                                      <p:cBhvr>
                                        <p:cTn id="57" dur="200" fill="hold">
                                          <p:stCondLst>
                                            <p:cond delay="200"/>
                                          </p:stCondLst>
                                        </p:cTn>
                                        <p:tgtEl>
                                          <p:spTgt spid="1028"/>
                                        </p:tgtEl>
                                        <p:attrNameLst>
                                          <p:attrName>r</p:attrName>
                                        </p:attrNameLst>
                                      </p:cBhvr>
                                    </p:animRot>
                                    <p:animRot by="240000">
                                      <p:cBhvr>
                                        <p:cTn id="58" dur="200" fill="hold">
                                          <p:stCondLst>
                                            <p:cond delay="400"/>
                                          </p:stCondLst>
                                        </p:cTn>
                                        <p:tgtEl>
                                          <p:spTgt spid="1028"/>
                                        </p:tgtEl>
                                        <p:attrNameLst>
                                          <p:attrName>r</p:attrName>
                                        </p:attrNameLst>
                                      </p:cBhvr>
                                    </p:animRot>
                                    <p:animRot by="-240000">
                                      <p:cBhvr>
                                        <p:cTn id="59" dur="200" fill="hold">
                                          <p:stCondLst>
                                            <p:cond delay="600"/>
                                          </p:stCondLst>
                                        </p:cTn>
                                        <p:tgtEl>
                                          <p:spTgt spid="1028"/>
                                        </p:tgtEl>
                                        <p:attrNameLst>
                                          <p:attrName>r</p:attrName>
                                        </p:attrNameLst>
                                      </p:cBhvr>
                                    </p:animRot>
                                    <p:animRot by="120000">
                                      <p:cBhvr>
                                        <p:cTn id="60" dur="200" fill="hold">
                                          <p:stCondLst>
                                            <p:cond delay="800"/>
                                          </p:stCondLst>
                                        </p:cTn>
                                        <p:tgtEl>
                                          <p:spTgt spid="1028"/>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seq concurrent="1" nextAc="seek">
              <p:cTn id="61" restart="whenNotActive" fill="hold" evtFilter="cancelBubble" nodeType="interactiveSeq">
                <p:stCondLst>
                  <p:cond evt="onClick" delay="0">
                    <p:tgtEl>
                      <p:spTgt spid="14"/>
                    </p:tgtEl>
                  </p:cond>
                </p:stCondLst>
                <p:endSync evt="end" delay="0">
                  <p:rtn val="all"/>
                </p:endSync>
                <p:childTnLst>
                  <p:par>
                    <p:cTn id="62" fill="hold">
                      <p:stCondLst>
                        <p:cond delay="0"/>
                      </p:stCondLst>
                      <p:childTnLst>
                        <p:par>
                          <p:cTn id="63" fill="hold">
                            <p:stCondLst>
                              <p:cond delay="0"/>
                            </p:stCondLst>
                            <p:childTnLst>
                              <p:par>
                                <p:cTn id="64" presetID="8" presetClass="emph" presetSubtype="0" repeatCount="8400" fill="hold" nodeType="clickEffect">
                                  <p:stCondLst>
                                    <p:cond delay="0"/>
                                  </p:stCondLst>
                                  <p:childTnLst>
                                    <p:animRot by="21600000">
                                      <p:cBhvr>
                                        <p:cTn id="65" dur="500" fill="hold"/>
                                        <p:tgtEl>
                                          <p:spTgt spid="3"/>
                                        </p:tgtEl>
                                        <p:attrNameLst>
                                          <p:attrName>r</p:attrName>
                                        </p:attrNameLst>
                                      </p:cBhvr>
                                    </p:animRot>
                                  </p:childTnLst>
                                </p:cTn>
                              </p:par>
                              <p:par>
                                <p:cTn id="66" presetID="1" presetClass="mediacall" presetSubtype="0" fill="hold" nodeType="withEffect">
                                  <p:stCondLst>
                                    <p:cond delay="0"/>
                                  </p:stCondLst>
                                  <p:childTnLst>
                                    <p:cmd type="call" cmd="playFrom(0.0)">
                                      <p:cBhvr>
                                        <p:cTn id="67" dur="30406" fill="hold"/>
                                        <p:tgtEl>
                                          <p:spTgt spid="20"/>
                                        </p:tgtEl>
                                      </p:cBhvr>
                                    </p:cmd>
                                  </p:childTnLst>
                                </p:cTn>
                              </p:par>
                            </p:childTnLst>
                          </p:cTn>
                        </p:par>
                      </p:childTnLst>
                    </p:cTn>
                  </p:par>
                  <p:par>
                    <p:cTn id="68" fill="hold">
                      <p:stCondLst>
                        <p:cond delay="indefinite"/>
                      </p:stCondLst>
                      <p:childTnLst>
                        <p:par>
                          <p:cTn id="69" fill="hold">
                            <p:stCondLst>
                              <p:cond delay="0"/>
                            </p:stCondLst>
                            <p:childTnLst>
                              <p:par>
                                <p:cTn id="70" presetID="1" presetClass="entr" presetSubtype="0" fill="hold" nodeType="clickEffect">
                                  <p:stCondLst>
                                    <p:cond delay="0"/>
                                  </p:stCondLst>
                                  <p:childTnLst>
                                    <p:set>
                                      <p:cBhvr>
                                        <p:cTn id="71" dur="1" fill="hold">
                                          <p:stCondLst>
                                            <p:cond delay="0"/>
                                          </p:stCondLst>
                                        </p:cTn>
                                        <p:tgtEl>
                                          <p:spTgt spid="3"/>
                                        </p:tgtEl>
                                        <p:attrNameLst>
                                          <p:attrName>style.visibility</p:attrName>
                                        </p:attrNameLst>
                                      </p:cBhvr>
                                      <p:to>
                                        <p:strVal val="visible"/>
                                      </p:to>
                                    </p:set>
                                  </p:childTnLst>
                                </p:cTn>
                              </p:par>
                            </p:childTnLst>
                          </p:cTn>
                        </p:par>
                      </p:childTnLst>
                    </p:cTn>
                  </p:par>
                </p:childTnLst>
              </p:cTn>
              <p:nextCondLst>
                <p:cond evt="onClick" delay="0">
                  <p:tgtEl>
                    <p:spTgt spid="14"/>
                  </p:tgtEl>
                </p:cond>
              </p:nextCondLst>
            </p:seq>
            <p:audio>
              <p:cMediaNode vol="80000">
                <p:cTn id="72" fill="hold" display="0">
                  <p:stCondLst>
                    <p:cond delay="indefinite"/>
                  </p:stCondLst>
                  <p:endCondLst>
                    <p:cond evt="onStopAudio" delay="0">
                      <p:tgtEl>
                        <p:sldTgt/>
                      </p:tgtEl>
                    </p:cond>
                  </p:endCondLst>
                </p:cTn>
                <p:tgtEl>
                  <p:spTgt spid="20"/>
                </p:tgtEl>
              </p:cMediaNode>
            </p:audio>
            <p:seq concurrent="1" nextAc="seek">
              <p:cTn id="73" restart="whenNotActive" fill="hold" evtFilter="cancelBubble" nodeType="interactiveSeq">
                <p:stCondLst>
                  <p:cond evt="onClick" delay="0">
                    <p:tgtEl>
                      <p:spTgt spid="50"/>
                    </p:tgtEl>
                  </p:cond>
                </p:stCondLst>
                <p:endSync evt="end" delay="0">
                  <p:rtn val="all"/>
                </p:endSync>
                <p:childTnLst>
                  <p:par>
                    <p:cTn id="74" fill="hold">
                      <p:stCondLst>
                        <p:cond delay="0"/>
                      </p:stCondLst>
                      <p:childTnLst>
                        <p:par>
                          <p:cTn id="75" fill="hold">
                            <p:stCondLst>
                              <p:cond delay="0"/>
                            </p:stCondLst>
                            <p:childTnLst>
                              <p:par>
                                <p:cTn id="76" presetID="1" presetClass="emph" presetSubtype="2" fill="hold" nodeType="clickEffect">
                                  <p:stCondLst>
                                    <p:cond delay="0"/>
                                  </p:stCondLst>
                                  <p:childTnLst>
                                    <p:animClr clrSpc="rgb" dir="cw">
                                      <p:cBhvr>
                                        <p:cTn id="77" dur="500" fill="hold"/>
                                        <p:tgtEl>
                                          <p:spTgt spid="50"/>
                                        </p:tgtEl>
                                        <p:attrNameLst>
                                          <p:attrName>fillcolor</p:attrName>
                                        </p:attrNameLst>
                                      </p:cBhvr>
                                      <p:to>
                                        <a:srgbClr val="000000"/>
                                      </p:to>
                                    </p:animClr>
                                    <p:set>
                                      <p:cBhvr>
                                        <p:cTn id="78" dur="500" fill="hold"/>
                                        <p:tgtEl>
                                          <p:spTgt spid="50"/>
                                        </p:tgtEl>
                                        <p:attrNameLst>
                                          <p:attrName>fill.type</p:attrName>
                                        </p:attrNameLst>
                                      </p:cBhvr>
                                      <p:to>
                                        <p:strVal val="solid"/>
                                      </p:to>
                                    </p:set>
                                    <p:set>
                                      <p:cBhvr>
                                        <p:cTn id="79" dur="500" fill="hold"/>
                                        <p:tgtEl>
                                          <p:spTgt spid="50"/>
                                        </p:tgtEl>
                                        <p:attrNameLst>
                                          <p:attrName>fill.on</p:attrName>
                                        </p:attrNameLst>
                                      </p:cBhvr>
                                      <p:to>
                                        <p:strVal val="true"/>
                                      </p:to>
                                    </p:set>
                                  </p:childTnLst>
                                </p:cTn>
                              </p:par>
                            </p:childTnLst>
                          </p:cTn>
                        </p:par>
                      </p:childTnLst>
                    </p:cTn>
                  </p:par>
                </p:childTnLst>
              </p:cTn>
              <p:nextCondLst>
                <p:cond evt="onClick" delay="0">
                  <p:tgtEl>
                    <p:spTgt spid="50"/>
                  </p:tgtEl>
                </p:cond>
              </p:nextCondLst>
            </p:seq>
            <p:seq concurrent="1" nextAc="seek">
              <p:cTn id="80" restart="whenNotActive" fill="hold" evtFilter="cancelBubble" nodeType="interactiveSeq">
                <p:stCondLst>
                  <p:cond evt="onClick" delay="0">
                    <p:tgtEl>
                      <p:spTgt spid="51"/>
                    </p:tgtEl>
                  </p:cond>
                </p:stCondLst>
                <p:endSync evt="end" delay="0">
                  <p:rtn val="all"/>
                </p:endSync>
                <p:childTnLst>
                  <p:par>
                    <p:cTn id="81" fill="hold">
                      <p:stCondLst>
                        <p:cond delay="0"/>
                      </p:stCondLst>
                      <p:childTnLst>
                        <p:par>
                          <p:cTn id="82" fill="hold">
                            <p:stCondLst>
                              <p:cond delay="0"/>
                            </p:stCondLst>
                            <p:childTnLst>
                              <p:par>
                                <p:cTn id="83" presetID="1" presetClass="emph" presetSubtype="2" fill="hold" nodeType="clickEffect">
                                  <p:stCondLst>
                                    <p:cond delay="0"/>
                                  </p:stCondLst>
                                  <p:childTnLst>
                                    <p:animClr clrSpc="rgb" dir="cw">
                                      <p:cBhvr>
                                        <p:cTn id="84" dur="500" fill="hold"/>
                                        <p:tgtEl>
                                          <p:spTgt spid="51"/>
                                        </p:tgtEl>
                                        <p:attrNameLst>
                                          <p:attrName>fillcolor</p:attrName>
                                        </p:attrNameLst>
                                      </p:cBhvr>
                                      <p:to>
                                        <a:srgbClr val="000000"/>
                                      </p:to>
                                    </p:animClr>
                                    <p:set>
                                      <p:cBhvr>
                                        <p:cTn id="85" dur="500" fill="hold"/>
                                        <p:tgtEl>
                                          <p:spTgt spid="51"/>
                                        </p:tgtEl>
                                        <p:attrNameLst>
                                          <p:attrName>fill.type</p:attrName>
                                        </p:attrNameLst>
                                      </p:cBhvr>
                                      <p:to>
                                        <p:strVal val="solid"/>
                                      </p:to>
                                    </p:set>
                                    <p:set>
                                      <p:cBhvr>
                                        <p:cTn id="86" dur="500" fill="hold"/>
                                        <p:tgtEl>
                                          <p:spTgt spid="51"/>
                                        </p:tgtEl>
                                        <p:attrNameLst>
                                          <p:attrName>fill.on</p:attrName>
                                        </p:attrNameLst>
                                      </p:cBhvr>
                                      <p:to>
                                        <p:strVal val="true"/>
                                      </p:to>
                                    </p:set>
                                  </p:childTnLst>
                                </p:cTn>
                              </p:par>
                            </p:childTnLst>
                          </p:cTn>
                        </p:par>
                      </p:childTnLst>
                    </p:cTn>
                  </p:par>
                </p:childTnLst>
              </p:cTn>
              <p:nextCondLst>
                <p:cond evt="onClick" delay="0">
                  <p:tgtEl>
                    <p:spTgt spid="51"/>
                  </p:tgtEl>
                </p:cond>
              </p:nextCondLst>
            </p:seq>
            <p:seq concurrent="1" nextAc="seek">
              <p:cTn id="87" restart="whenNotActive" fill="hold" evtFilter="cancelBubble" nodeType="interactiveSeq">
                <p:stCondLst>
                  <p:cond evt="onClick" delay="0">
                    <p:tgtEl>
                      <p:spTgt spid="52"/>
                    </p:tgtEl>
                  </p:cond>
                </p:stCondLst>
                <p:endSync evt="end" delay="0">
                  <p:rtn val="all"/>
                </p:endSync>
                <p:childTnLst>
                  <p:par>
                    <p:cTn id="88" fill="hold">
                      <p:stCondLst>
                        <p:cond delay="0"/>
                      </p:stCondLst>
                      <p:childTnLst>
                        <p:par>
                          <p:cTn id="89" fill="hold">
                            <p:stCondLst>
                              <p:cond delay="0"/>
                            </p:stCondLst>
                            <p:childTnLst>
                              <p:par>
                                <p:cTn id="90" presetID="1" presetClass="emph" presetSubtype="2" fill="hold" nodeType="clickEffect">
                                  <p:stCondLst>
                                    <p:cond delay="0"/>
                                  </p:stCondLst>
                                  <p:childTnLst>
                                    <p:animClr clrSpc="rgb" dir="cw">
                                      <p:cBhvr>
                                        <p:cTn id="91" dur="500" fill="hold"/>
                                        <p:tgtEl>
                                          <p:spTgt spid="52"/>
                                        </p:tgtEl>
                                        <p:attrNameLst>
                                          <p:attrName>fillcolor</p:attrName>
                                        </p:attrNameLst>
                                      </p:cBhvr>
                                      <p:to>
                                        <a:srgbClr val="000000"/>
                                      </p:to>
                                    </p:animClr>
                                    <p:set>
                                      <p:cBhvr>
                                        <p:cTn id="92" dur="500" fill="hold"/>
                                        <p:tgtEl>
                                          <p:spTgt spid="52"/>
                                        </p:tgtEl>
                                        <p:attrNameLst>
                                          <p:attrName>fill.type</p:attrName>
                                        </p:attrNameLst>
                                      </p:cBhvr>
                                      <p:to>
                                        <p:strVal val="solid"/>
                                      </p:to>
                                    </p:set>
                                    <p:set>
                                      <p:cBhvr>
                                        <p:cTn id="93" dur="500" fill="hold"/>
                                        <p:tgtEl>
                                          <p:spTgt spid="52"/>
                                        </p:tgtEl>
                                        <p:attrNameLst>
                                          <p:attrName>fill.on</p:attrName>
                                        </p:attrNameLst>
                                      </p:cBhvr>
                                      <p:to>
                                        <p:strVal val="true"/>
                                      </p:to>
                                    </p:set>
                                  </p:childTnLst>
                                </p:cTn>
                              </p:par>
                            </p:childTnLst>
                          </p:cTn>
                        </p:par>
                      </p:childTnLst>
                    </p:cTn>
                  </p:par>
                </p:childTnLst>
              </p:cTn>
              <p:nextCondLst>
                <p:cond evt="onClick" delay="0">
                  <p:tgtEl>
                    <p:spTgt spid="52"/>
                  </p:tgtEl>
                </p:cond>
              </p:nextCondLst>
            </p:seq>
            <p:seq concurrent="1" nextAc="seek">
              <p:cTn id="94" restart="whenNotActive" fill="hold" evtFilter="cancelBubble" nodeType="interactiveSeq">
                <p:stCondLst>
                  <p:cond evt="onClick" delay="0">
                    <p:tgtEl>
                      <p:spTgt spid="53"/>
                    </p:tgtEl>
                  </p:cond>
                </p:stCondLst>
                <p:endSync evt="end" delay="0">
                  <p:rtn val="all"/>
                </p:endSync>
                <p:childTnLst>
                  <p:par>
                    <p:cTn id="95" fill="hold">
                      <p:stCondLst>
                        <p:cond delay="0"/>
                      </p:stCondLst>
                      <p:childTnLst>
                        <p:par>
                          <p:cTn id="96" fill="hold">
                            <p:stCondLst>
                              <p:cond delay="0"/>
                            </p:stCondLst>
                            <p:childTnLst>
                              <p:par>
                                <p:cTn id="97" presetID="1" presetClass="emph" presetSubtype="2" fill="hold" nodeType="clickEffect">
                                  <p:stCondLst>
                                    <p:cond delay="0"/>
                                  </p:stCondLst>
                                  <p:childTnLst>
                                    <p:animClr clrSpc="rgb" dir="cw">
                                      <p:cBhvr>
                                        <p:cTn id="98" dur="500" fill="hold"/>
                                        <p:tgtEl>
                                          <p:spTgt spid="53"/>
                                        </p:tgtEl>
                                        <p:attrNameLst>
                                          <p:attrName>fillcolor</p:attrName>
                                        </p:attrNameLst>
                                      </p:cBhvr>
                                      <p:to>
                                        <a:srgbClr val="000000"/>
                                      </p:to>
                                    </p:animClr>
                                    <p:set>
                                      <p:cBhvr>
                                        <p:cTn id="99" dur="500" fill="hold"/>
                                        <p:tgtEl>
                                          <p:spTgt spid="53"/>
                                        </p:tgtEl>
                                        <p:attrNameLst>
                                          <p:attrName>fill.type</p:attrName>
                                        </p:attrNameLst>
                                      </p:cBhvr>
                                      <p:to>
                                        <p:strVal val="solid"/>
                                      </p:to>
                                    </p:set>
                                    <p:set>
                                      <p:cBhvr>
                                        <p:cTn id="100" dur="500" fill="hold"/>
                                        <p:tgtEl>
                                          <p:spTgt spid="53"/>
                                        </p:tgtEl>
                                        <p:attrNameLst>
                                          <p:attrName>fill.on</p:attrName>
                                        </p:attrNameLst>
                                      </p:cBhvr>
                                      <p:to>
                                        <p:strVal val="true"/>
                                      </p:to>
                                    </p:set>
                                  </p:childTnLst>
                                </p:cTn>
                              </p:par>
                            </p:childTnLst>
                          </p:cTn>
                        </p:par>
                      </p:childTnLst>
                    </p:cTn>
                  </p:par>
                </p:childTnLst>
              </p:cTn>
              <p:nextCondLst>
                <p:cond evt="onClick" delay="0">
                  <p:tgtEl>
                    <p:spTgt spid="53"/>
                  </p:tgtEl>
                </p:cond>
              </p:nextCondLst>
            </p:seq>
            <p:seq concurrent="1" nextAc="seek">
              <p:cTn id="101" restart="whenNotActive" fill="hold" evtFilter="cancelBubble" nodeType="interactiveSeq">
                <p:stCondLst>
                  <p:cond evt="onClick" delay="0">
                    <p:tgtEl>
                      <p:spTgt spid="54"/>
                    </p:tgtEl>
                  </p:cond>
                </p:stCondLst>
                <p:endSync evt="end" delay="0">
                  <p:rtn val="all"/>
                </p:endSync>
                <p:childTnLst>
                  <p:par>
                    <p:cTn id="102" fill="hold">
                      <p:stCondLst>
                        <p:cond delay="0"/>
                      </p:stCondLst>
                      <p:childTnLst>
                        <p:par>
                          <p:cTn id="103" fill="hold">
                            <p:stCondLst>
                              <p:cond delay="0"/>
                            </p:stCondLst>
                            <p:childTnLst>
                              <p:par>
                                <p:cTn id="104" presetID="1" presetClass="emph" presetSubtype="2" fill="hold" nodeType="clickEffect">
                                  <p:stCondLst>
                                    <p:cond delay="0"/>
                                  </p:stCondLst>
                                  <p:childTnLst>
                                    <p:animClr clrSpc="rgb" dir="cw">
                                      <p:cBhvr>
                                        <p:cTn id="105" dur="500" fill="hold"/>
                                        <p:tgtEl>
                                          <p:spTgt spid="54"/>
                                        </p:tgtEl>
                                        <p:attrNameLst>
                                          <p:attrName>fillcolor</p:attrName>
                                        </p:attrNameLst>
                                      </p:cBhvr>
                                      <p:to>
                                        <a:srgbClr val="000000"/>
                                      </p:to>
                                    </p:animClr>
                                    <p:set>
                                      <p:cBhvr>
                                        <p:cTn id="106" dur="500" fill="hold"/>
                                        <p:tgtEl>
                                          <p:spTgt spid="54"/>
                                        </p:tgtEl>
                                        <p:attrNameLst>
                                          <p:attrName>fill.type</p:attrName>
                                        </p:attrNameLst>
                                      </p:cBhvr>
                                      <p:to>
                                        <p:strVal val="solid"/>
                                      </p:to>
                                    </p:set>
                                    <p:set>
                                      <p:cBhvr>
                                        <p:cTn id="107" dur="500" fill="hold"/>
                                        <p:tgtEl>
                                          <p:spTgt spid="54"/>
                                        </p:tgtEl>
                                        <p:attrNameLst>
                                          <p:attrName>fill.on</p:attrName>
                                        </p:attrNameLst>
                                      </p:cBhvr>
                                      <p:to>
                                        <p:strVal val="true"/>
                                      </p:to>
                                    </p:set>
                                  </p:childTnLst>
                                </p:cTn>
                              </p:par>
                            </p:childTnLst>
                          </p:cTn>
                        </p:par>
                      </p:childTnLst>
                    </p:cTn>
                  </p:par>
                </p:childTnLst>
              </p:cTn>
              <p:nextCondLst>
                <p:cond evt="onClick" delay="0">
                  <p:tgtEl>
                    <p:spTgt spid="54"/>
                  </p:tgtEl>
                </p:cond>
              </p:nextCondLst>
            </p:seq>
          </p:childTnLst>
        </p:cTn>
      </p:par>
    </p:tnLst>
    <p:bldLst>
      <p:bldP spid="15" grpId="0"/>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2233"/>
        <p:cNvGrpSpPr/>
        <p:nvPr/>
      </p:nvGrpSpPr>
      <p:grpSpPr>
        <a:xfrm>
          <a:off x="0" y="0"/>
          <a:ext cx="0" cy="0"/>
          <a:chOff x="0" y="0"/>
          <a:chExt cx="0" cy="0"/>
        </a:xfrm>
      </p:grpSpPr>
      <p:grpSp>
        <p:nvGrpSpPr>
          <p:cNvPr id="2" name="Group 1">
            <a:extLst>
              <a:ext uri="{FF2B5EF4-FFF2-40B4-BE49-F238E27FC236}">
                <a16:creationId xmlns:a16="http://schemas.microsoft.com/office/drawing/2014/main" id="{09ABB2DA-E4F0-F089-7BEB-F73911F8F06F}"/>
              </a:ext>
            </a:extLst>
          </p:cNvPr>
          <p:cNvGrpSpPr/>
          <p:nvPr/>
        </p:nvGrpSpPr>
        <p:grpSpPr>
          <a:xfrm>
            <a:off x="4075667" y="1143072"/>
            <a:ext cx="5068333" cy="2857356"/>
            <a:chOff x="4961760" y="1638681"/>
            <a:chExt cx="4047346" cy="2281758"/>
          </a:xfrm>
        </p:grpSpPr>
        <p:grpSp>
          <p:nvGrpSpPr>
            <p:cNvPr id="2234" name="Google Shape;2234;p39"/>
            <p:cNvGrpSpPr/>
            <p:nvPr/>
          </p:nvGrpSpPr>
          <p:grpSpPr>
            <a:xfrm>
              <a:off x="8074724" y="2469893"/>
              <a:ext cx="778765" cy="1339125"/>
              <a:chOff x="9217449" y="2469893"/>
              <a:chExt cx="778765" cy="1339125"/>
            </a:xfrm>
          </p:grpSpPr>
          <p:sp>
            <p:nvSpPr>
              <p:cNvPr id="2235" name="Google Shape;2235;p39"/>
              <p:cNvSpPr/>
              <p:nvPr/>
            </p:nvSpPr>
            <p:spPr>
              <a:xfrm>
                <a:off x="9720341" y="3244325"/>
                <a:ext cx="258905" cy="418908"/>
              </a:xfrm>
              <a:custGeom>
                <a:avLst/>
                <a:gdLst/>
                <a:ahLst/>
                <a:cxnLst/>
                <a:rect l="l" t="t" r="r" b="b"/>
                <a:pathLst>
                  <a:path w="9979" h="16146" extrusionOk="0">
                    <a:moveTo>
                      <a:pt x="4108" y="0"/>
                    </a:moveTo>
                    <a:lnTo>
                      <a:pt x="4108" y="4287"/>
                    </a:lnTo>
                    <a:cubicBezTo>
                      <a:pt x="4108" y="5894"/>
                      <a:pt x="2799" y="7204"/>
                      <a:pt x="1191" y="7204"/>
                    </a:cubicBezTo>
                    <a:lnTo>
                      <a:pt x="1" y="7204"/>
                    </a:lnTo>
                    <a:lnTo>
                      <a:pt x="1" y="9597"/>
                    </a:lnTo>
                    <a:lnTo>
                      <a:pt x="5632" y="16145"/>
                    </a:lnTo>
                    <a:lnTo>
                      <a:pt x="7954" y="12657"/>
                    </a:lnTo>
                    <a:cubicBezTo>
                      <a:pt x="9276" y="10668"/>
                      <a:pt x="9978" y="8335"/>
                      <a:pt x="9978" y="5954"/>
                    </a:cubicBezTo>
                    <a:lnTo>
                      <a:pt x="997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6" name="Google Shape;2236;p39"/>
              <p:cNvSpPr/>
              <p:nvPr/>
            </p:nvSpPr>
            <p:spPr>
              <a:xfrm>
                <a:off x="9665986" y="2813405"/>
                <a:ext cx="313571" cy="430635"/>
              </a:xfrm>
              <a:custGeom>
                <a:avLst/>
                <a:gdLst/>
                <a:ahLst/>
                <a:cxnLst/>
                <a:rect l="l" t="t" r="r" b="b"/>
                <a:pathLst>
                  <a:path w="12086" h="16598" extrusionOk="0">
                    <a:moveTo>
                      <a:pt x="0" y="0"/>
                    </a:moveTo>
                    <a:lnTo>
                      <a:pt x="0" y="11049"/>
                    </a:lnTo>
                    <a:lnTo>
                      <a:pt x="667" y="11049"/>
                    </a:lnTo>
                    <a:cubicBezTo>
                      <a:pt x="3739" y="11049"/>
                      <a:pt x="6227" y="13526"/>
                      <a:pt x="6227" y="16597"/>
                    </a:cubicBezTo>
                    <a:lnTo>
                      <a:pt x="12085" y="16597"/>
                    </a:lnTo>
                    <a:lnTo>
                      <a:pt x="12085" y="13645"/>
                    </a:lnTo>
                    <a:cubicBezTo>
                      <a:pt x="12085" y="10775"/>
                      <a:pt x="11049" y="7989"/>
                      <a:pt x="9168" y="5822"/>
                    </a:cubicBezTo>
                    <a:cubicBezTo>
                      <a:pt x="8216" y="4715"/>
                      <a:pt x="7073" y="3810"/>
                      <a:pt x="5787" y="3108"/>
                    </a:cubicBez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7" name="Google Shape;2237;p39"/>
              <p:cNvSpPr/>
              <p:nvPr/>
            </p:nvSpPr>
            <p:spPr>
              <a:xfrm>
                <a:off x="9217449" y="3735179"/>
                <a:ext cx="778765" cy="73839"/>
              </a:xfrm>
              <a:custGeom>
                <a:avLst/>
                <a:gdLst/>
                <a:ahLst/>
                <a:cxnLst/>
                <a:rect l="l" t="t" r="r" b="b"/>
                <a:pathLst>
                  <a:path w="30016" h="2846" extrusionOk="0">
                    <a:moveTo>
                      <a:pt x="1870" y="0"/>
                    </a:moveTo>
                    <a:lnTo>
                      <a:pt x="0" y="2846"/>
                    </a:lnTo>
                    <a:lnTo>
                      <a:pt x="30016" y="2846"/>
                    </a:lnTo>
                    <a:lnTo>
                      <a:pt x="28135"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8" name="Google Shape;2238;p39"/>
              <p:cNvSpPr/>
              <p:nvPr/>
            </p:nvSpPr>
            <p:spPr>
              <a:xfrm>
                <a:off x="9698106" y="3493294"/>
                <a:ext cx="208546" cy="242223"/>
              </a:xfrm>
              <a:custGeom>
                <a:avLst/>
                <a:gdLst/>
                <a:ahLst/>
                <a:cxnLst/>
                <a:rect l="l" t="t" r="r" b="b"/>
                <a:pathLst>
                  <a:path w="8038" h="9336" extrusionOk="0">
                    <a:moveTo>
                      <a:pt x="0" y="1"/>
                    </a:moveTo>
                    <a:lnTo>
                      <a:pt x="0" y="9323"/>
                    </a:lnTo>
                    <a:lnTo>
                      <a:pt x="0" y="9335"/>
                    </a:lnTo>
                    <a:lnTo>
                      <a:pt x="8037" y="9335"/>
                    </a:lnTo>
                    <a:lnTo>
                      <a:pt x="3858" y="1763"/>
                    </a:lnTo>
                    <a:cubicBezTo>
                      <a:pt x="3239" y="679"/>
                      <a:pt x="2108" y="1"/>
                      <a:pt x="88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9" name="Google Shape;2239;p39"/>
              <p:cNvSpPr/>
              <p:nvPr/>
            </p:nvSpPr>
            <p:spPr>
              <a:xfrm>
                <a:off x="9729007" y="3549490"/>
                <a:ext cx="52539" cy="49529"/>
              </a:xfrm>
              <a:custGeom>
                <a:avLst/>
                <a:gdLst/>
                <a:ahLst/>
                <a:cxnLst/>
                <a:rect l="l" t="t" r="r" b="b"/>
                <a:pathLst>
                  <a:path w="2025" h="1909" extrusionOk="0">
                    <a:moveTo>
                      <a:pt x="845" y="323"/>
                    </a:moveTo>
                    <a:cubicBezTo>
                      <a:pt x="1215" y="323"/>
                      <a:pt x="1512" y="597"/>
                      <a:pt x="1572" y="966"/>
                    </a:cubicBezTo>
                    <a:cubicBezTo>
                      <a:pt x="1625" y="1350"/>
                      <a:pt x="1325" y="1658"/>
                      <a:pt x="971" y="1658"/>
                    </a:cubicBezTo>
                    <a:cubicBezTo>
                      <a:pt x="930" y="1658"/>
                      <a:pt x="888" y="1653"/>
                      <a:pt x="845" y="1645"/>
                    </a:cubicBezTo>
                    <a:cubicBezTo>
                      <a:pt x="500" y="1597"/>
                      <a:pt x="60" y="1383"/>
                      <a:pt x="60" y="966"/>
                    </a:cubicBezTo>
                    <a:cubicBezTo>
                      <a:pt x="60" y="561"/>
                      <a:pt x="500" y="323"/>
                      <a:pt x="845" y="323"/>
                    </a:cubicBezTo>
                    <a:close/>
                    <a:moveTo>
                      <a:pt x="810" y="1"/>
                    </a:moveTo>
                    <a:cubicBezTo>
                      <a:pt x="307" y="1"/>
                      <a:pt x="1" y="501"/>
                      <a:pt x="24" y="966"/>
                    </a:cubicBezTo>
                    <a:cubicBezTo>
                      <a:pt x="16" y="1541"/>
                      <a:pt x="374" y="1909"/>
                      <a:pt x="789" y="1909"/>
                    </a:cubicBezTo>
                    <a:cubicBezTo>
                      <a:pt x="1009" y="1909"/>
                      <a:pt x="1246" y="1805"/>
                      <a:pt x="1453" y="1573"/>
                    </a:cubicBezTo>
                    <a:cubicBezTo>
                      <a:pt x="2024" y="990"/>
                      <a:pt x="1715" y="14"/>
                      <a:pt x="845" y="2"/>
                    </a:cubicBezTo>
                    <a:cubicBezTo>
                      <a:pt x="834" y="1"/>
                      <a:pt x="822" y="1"/>
                      <a:pt x="8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0" name="Google Shape;2240;p39"/>
              <p:cNvSpPr/>
              <p:nvPr/>
            </p:nvSpPr>
            <p:spPr>
              <a:xfrm>
                <a:off x="9676780" y="2885350"/>
                <a:ext cx="106608" cy="98928"/>
              </a:xfrm>
              <a:custGeom>
                <a:avLst/>
                <a:gdLst/>
                <a:ahLst/>
                <a:cxnLst/>
                <a:rect l="l" t="t" r="r" b="b"/>
                <a:pathLst>
                  <a:path w="4109" h="3813" extrusionOk="0">
                    <a:moveTo>
                      <a:pt x="2056" y="1"/>
                    </a:moveTo>
                    <a:cubicBezTo>
                      <a:pt x="1955" y="1"/>
                      <a:pt x="1854" y="9"/>
                      <a:pt x="1751" y="25"/>
                    </a:cubicBezTo>
                    <a:cubicBezTo>
                      <a:pt x="715" y="192"/>
                      <a:pt x="1" y="1168"/>
                      <a:pt x="180" y="2216"/>
                    </a:cubicBezTo>
                    <a:cubicBezTo>
                      <a:pt x="330" y="3149"/>
                      <a:pt x="1137" y="3812"/>
                      <a:pt x="2054" y="3812"/>
                    </a:cubicBezTo>
                    <a:cubicBezTo>
                      <a:pt x="2154" y="3812"/>
                      <a:pt x="2256" y="3804"/>
                      <a:pt x="2358" y="3788"/>
                    </a:cubicBezTo>
                    <a:cubicBezTo>
                      <a:pt x="3406" y="3621"/>
                      <a:pt x="4109" y="2633"/>
                      <a:pt x="3942" y="1597"/>
                    </a:cubicBezTo>
                    <a:cubicBezTo>
                      <a:pt x="3781" y="663"/>
                      <a:pt x="2972" y="1"/>
                      <a:pt x="205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1" name="Google Shape;2241;p39"/>
              <p:cNvSpPr/>
              <p:nvPr/>
            </p:nvSpPr>
            <p:spPr>
              <a:xfrm>
                <a:off x="9704904" y="2906080"/>
                <a:ext cx="60270" cy="56015"/>
              </a:xfrm>
              <a:custGeom>
                <a:avLst/>
                <a:gdLst/>
                <a:ahLst/>
                <a:cxnLst/>
                <a:rect l="l" t="t" r="r" b="b"/>
                <a:pathLst>
                  <a:path w="2323" h="2159" extrusionOk="0">
                    <a:moveTo>
                      <a:pt x="918" y="342"/>
                    </a:moveTo>
                    <a:cubicBezTo>
                      <a:pt x="942" y="342"/>
                      <a:pt x="965" y="343"/>
                      <a:pt x="989" y="345"/>
                    </a:cubicBezTo>
                    <a:cubicBezTo>
                      <a:pt x="996" y="345"/>
                      <a:pt x="1003" y="345"/>
                      <a:pt x="1011" y="345"/>
                    </a:cubicBezTo>
                    <a:cubicBezTo>
                      <a:pt x="1430" y="345"/>
                      <a:pt x="1775" y="674"/>
                      <a:pt x="1834" y="1107"/>
                    </a:cubicBezTo>
                    <a:cubicBezTo>
                      <a:pt x="1900" y="1556"/>
                      <a:pt x="1523" y="1914"/>
                      <a:pt x="1102" y="1914"/>
                    </a:cubicBezTo>
                    <a:cubicBezTo>
                      <a:pt x="1064" y="1914"/>
                      <a:pt x="1026" y="1911"/>
                      <a:pt x="989" y="1905"/>
                    </a:cubicBezTo>
                    <a:cubicBezTo>
                      <a:pt x="560" y="1857"/>
                      <a:pt x="60" y="1596"/>
                      <a:pt x="60" y="1107"/>
                    </a:cubicBezTo>
                    <a:cubicBezTo>
                      <a:pt x="60" y="634"/>
                      <a:pt x="507" y="342"/>
                      <a:pt x="918" y="342"/>
                    </a:cubicBezTo>
                    <a:close/>
                    <a:moveTo>
                      <a:pt x="989" y="0"/>
                    </a:moveTo>
                    <a:cubicBezTo>
                      <a:pt x="393" y="0"/>
                      <a:pt x="0" y="572"/>
                      <a:pt x="36" y="1107"/>
                    </a:cubicBezTo>
                    <a:cubicBezTo>
                      <a:pt x="13" y="1740"/>
                      <a:pt x="436" y="2158"/>
                      <a:pt x="924" y="2158"/>
                    </a:cubicBezTo>
                    <a:cubicBezTo>
                      <a:pt x="1180" y="2158"/>
                      <a:pt x="1454" y="2044"/>
                      <a:pt x="1691" y="1786"/>
                    </a:cubicBezTo>
                    <a:cubicBezTo>
                      <a:pt x="2322" y="1131"/>
                      <a:pt x="1953" y="12"/>
                      <a:pt x="98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2" name="Google Shape;2242;p39"/>
              <p:cNvSpPr/>
              <p:nvPr/>
            </p:nvSpPr>
            <p:spPr>
              <a:xfrm>
                <a:off x="9758039" y="2993800"/>
                <a:ext cx="70129" cy="70155"/>
              </a:xfrm>
              <a:custGeom>
                <a:avLst/>
                <a:gdLst/>
                <a:ahLst/>
                <a:cxnLst/>
                <a:rect l="l" t="t" r="r" b="b"/>
                <a:pathLst>
                  <a:path w="2703" h="2704" extrusionOk="0">
                    <a:moveTo>
                      <a:pt x="1346" y="0"/>
                    </a:moveTo>
                    <a:cubicBezTo>
                      <a:pt x="596" y="0"/>
                      <a:pt x="0" y="608"/>
                      <a:pt x="0" y="1358"/>
                    </a:cubicBezTo>
                    <a:cubicBezTo>
                      <a:pt x="0" y="2096"/>
                      <a:pt x="596" y="2703"/>
                      <a:pt x="1346" y="2703"/>
                    </a:cubicBezTo>
                    <a:cubicBezTo>
                      <a:pt x="2096" y="2703"/>
                      <a:pt x="2703" y="2096"/>
                      <a:pt x="2703" y="1358"/>
                    </a:cubicBezTo>
                    <a:cubicBezTo>
                      <a:pt x="2703" y="608"/>
                      <a:pt x="2096" y="0"/>
                      <a:pt x="13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3" name="Google Shape;2243;p39"/>
              <p:cNvSpPr/>
              <p:nvPr/>
            </p:nvSpPr>
            <p:spPr>
              <a:xfrm>
                <a:off x="9506269" y="2753783"/>
                <a:ext cx="167138" cy="374101"/>
              </a:xfrm>
              <a:custGeom>
                <a:avLst/>
                <a:gdLst/>
                <a:ahLst/>
                <a:cxnLst/>
                <a:rect l="l" t="t" r="r" b="b"/>
                <a:pathLst>
                  <a:path w="6442" h="14419" extrusionOk="0">
                    <a:moveTo>
                      <a:pt x="1" y="0"/>
                    </a:moveTo>
                    <a:lnTo>
                      <a:pt x="1" y="14419"/>
                    </a:lnTo>
                    <a:lnTo>
                      <a:pt x="6442" y="14419"/>
                    </a:lnTo>
                    <a:lnTo>
                      <a:pt x="644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4" name="Google Shape;2244;p39"/>
              <p:cNvSpPr/>
              <p:nvPr/>
            </p:nvSpPr>
            <p:spPr>
              <a:xfrm>
                <a:off x="9506269" y="3128170"/>
                <a:ext cx="167449" cy="29370"/>
              </a:xfrm>
              <a:custGeom>
                <a:avLst/>
                <a:gdLst/>
                <a:ahLst/>
                <a:cxnLst/>
                <a:rect l="l" t="t" r="r" b="b"/>
                <a:pathLst>
                  <a:path w="6454" h="1132" extrusionOk="0">
                    <a:moveTo>
                      <a:pt x="1" y="1"/>
                    </a:moveTo>
                    <a:lnTo>
                      <a:pt x="1" y="48"/>
                    </a:lnTo>
                    <a:cubicBezTo>
                      <a:pt x="1" y="644"/>
                      <a:pt x="489" y="1132"/>
                      <a:pt x="1084" y="1132"/>
                    </a:cubicBezTo>
                    <a:lnTo>
                      <a:pt x="5370" y="1132"/>
                    </a:lnTo>
                    <a:cubicBezTo>
                      <a:pt x="5966" y="1132"/>
                      <a:pt x="6454" y="644"/>
                      <a:pt x="6454" y="48"/>
                    </a:cubicBezTo>
                    <a:lnTo>
                      <a:pt x="6454"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5" name="Google Shape;2245;p39"/>
              <p:cNvSpPr/>
              <p:nvPr/>
            </p:nvSpPr>
            <p:spPr>
              <a:xfrm>
                <a:off x="9506580" y="3123785"/>
                <a:ext cx="166826" cy="8692"/>
              </a:xfrm>
              <a:custGeom>
                <a:avLst/>
                <a:gdLst/>
                <a:ahLst/>
                <a:cxnLst/>
                <a:rect l="l" t="t" r="r" b="b"/>
                <a:pathLst>
                  <a:path w="6430" h="335" extrusionOk="0">
                    <a:moveTo>
                      <a:pt x="4649" y="0"/>
                    </a:moveTo>
                    <a:cubicBezTo>
                      <a:pt x="3929" y="0"/>
                      <a:pt x="3217" y="123"/>
                      <a:pt x="2496" y="123"/>
                    </a:cubicBezTo>
                    <a:cubicBezTo>
                      <a:pt x="2466" y="123"/>
                      <a:pt x="2436" y="122"/>
                      <a:pt x="2406" y="122"/>
                    </a:cubicBezTo>
                    <a:cubicBezTo>
                      <a:pt x="1989" y="79"/>
                      <a:pt x="1569" y="41"/>
                      <a:pt x="1149" y="41"/>
                    </a:cubicBezTo>
                    <a:cubicBezTo>
                      <a:pt x="765" y="41"/>
                      <a:pt x="382" y="72"/>
                      <a:pt x="1" y="158"/>
                    </a:cubicBezTo>
                    <a:lnTo>
                      <a:pt x="1" y="193"/>
                    </a:lnTo>
                    <a:cubicBezTo>
                      <a:pt x="263" y="253"/>
                      <a:pt x="536" y="289"/>
                      <a:pt x="798" y="301"/>
                    </a:cubicBezTo>
                    <a:cubicBezTo>
                      <a:pt x="930" y="315"/>
                      <a:pt x="1062" y="321"/>
                      <a:pt x="1194" y="321"/>
                    </a:cubicBezTo>
                    <a:cubicBezTo>
                      <a:pt x="1598" y="321"/>
                      <a:pt x="2002" y="265"/>
                      <a:pt x="2406" y="229"/>
                    </a:cubicBezTo>
                    <a:cubicBezTo>
                      <a:pt x="2482" y="224"/>
                      <a:pt x="2558" y="222"/>
                      <a:pt x="2633" y="222"/>
                    </a:cubicBezTo>
                    <a:cubicBezTo>
                      <a:pt x="3093" y="222"/>
                      <a:pt x="3553" y="302"/>
                      <a:pt x="4013" y="313"/>
                    </a:cubicBezTo>
                    <a:cubicBezTo>
                      <a:pt x="4253" y="327"/>
                      <a:pt x="4492" y="335"/>
                      <a:pt x="4731" y="335"/>
                    </a:cubicBezTo>
                    <a:cubicBezTo>
                      <a:pt x="5297" y="335"/>
                      <a:pt x="5861" y="290"/>
                      <a:pt x="6430" y="182"/>
                    </a:cubicBezTo>
                    <a:lnTo>
                      <a:pt x="6430" y="158"/>
                    </a:lnTo>
                    <a:cubicBezTo>
                      <a:pt x="5894" y="51"/>
                      <a:pt x="5358" y="15"/>
                      <a:pt x="4823" y="3"/>
                    </a:cubicBezTo>
                    <a:cubicBezTo>
                      <a:pt x="4765" y="1"/>
                      <a:pt x="4707" y="0"/>
                      <a:pt x="4649" y="0"/>
                    </a:cubicBezTo>
                    <a:close/>
                  </a:path>
                </a:pathLst>
              </a:custGeom>
              <a:solidFill>
                <a:srgbClr val="1B2F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6" name="Google Shape;2246;p39"/>
              <p:cNvSpPr/>
              <p:nvPr/>
            </p:nvSpPr>
            <p:spPr>
              <a:xfrm>
                <a:off x="9491143" y="2721663"/>
                <a:ext cx="197727" cy="32146"/>
              </a:xfrm>
              <a:custGeom>
                <a:avLst/>
                <a:gdLst/>
                <a:ahLst/>
                <a:cxnLst/>
                <a:rect l="l" t="t" r="r" b="b"/>
                <a:pathLst>
                  <a:path w="7621" h="1239" extrusionOk="0">
                    <a:moveTo>
                      <a:pt x="0" y="0"/>
                    </a:moveTo>
                    <a:lnTo>
                      <a:pt x="0" y="1238"/>
                    </a:lnTo>
                    <a:lnTo>
                      <a:pt x="7620" y="1238"/>
                    </a:lnTo>
                    <a:lnTo>
                      <a:pt x="762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7" name="Google Shape;2247;p39"/>
              <p:cNvSpPr/>
              <p:nvPr/>
            </p:nvSpPr>
            <p:spPr>
              <a:xfrm>
                <a:off x="9506580" y="2753783"/>
                <a:ext cx="167138" cy="22883"/>
              </a:xfrm>
              <a:custGeom>
                <a:avLst/>
                <a:gdLst/>
                <a:ahLst/>
                <a:cxnLst/>
                <a:rect l="l" t="t" r="r" b="b"/>
                <a:pathLst>
                  <a:path w="6442" h="882" extrusionOk="0">
                    <a:moveTo>
                      <a:pt x="1" y="0"/>
                    </a:moveTo>
                    <a:lnTo>
                      <a:pt x="6442" y="881"/>
                    </a:lnTo>
                    <a:lnTo>
                      <a:pt x="6442"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8" name="Google Shape;2248;p39"/>
              <p:cNvSpPr/>
              <p:nvPr/>
            </p:nvSpPr>
            <p:spPr>
              <a:xfrm>
                <a:off x="9506269" y="2502013"/>
                <a:ext cx="167138" cy="219962"/>
              </a:xfrm>
              <a:custGeom>
                <a:avLst/>
                <a:gdLst/>
                <a:ahLst/>
                <a:cxnLst/>
                <a:rect l="l" t="t" r="r" b="b"/>
                <a:pathLst>
                  <a:path w="6442" h="8478" extrusionOk="0">
                    <a:moveTo>
                      <a:pt x="1" y="1"/>
                    </a:moveTo>
                    <a:lnTo>
                      <a:pt x="1" y="8478"/>
                    </a:lnTo>
                    <a:lnTo>
                      <a:pt x="6442" y="8478"/>
                    </a:lnTo>
                    <a:lnTo>
                      <a:pt x="644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9" name="Google Shape;2249;p39"/>
              <p:cNvSpPr/>
              <p:nvPr/>
            </p:nvSpPr>
            <p:spPr>
              <a:xfrm>
                <a:off x="9506580" y="2717512"/>
                <a:ext cx="166826" cy="8743"/>
              </a:xfrm>
              <a:custGeom>
                <a:avLst/>
                <a:gdLst/>
                <a:ahLst/>
                <a:cxnLst/>
                <a:rect l="l" t="t" r="r" b="b"/>
                <a:pathLst>
                  <a:path w="6430" h="337" extrusionOk="0">
                    <a:moveTo>
                      <a:pt x="4587" y="0"/>
                    </a:moveTo>
                    <a:cubicBezTo>
                      <a:pt x="3886" y="0"/>
                      <a:pt x="3192" y="125"/>
                      <a:pt x="2490" y="125"/>
                    </a:cubicBezTo>
                    <a:cubicBezTo>
                      <a:pt x="2462" y="125"/>
                      <a:pt x="2434" y="125"/>
                      <a:pt x="2406" y="124"/>
                    </a:cubicBezTo>
                    <a:cubicBezTo>
                      <a:pt x="1982" y="80"/>
                      <a:pt x="1554" y="39"/>
                      <a:pt x="1127" y="39"/>
                    </a:cubicBezTo>
                    <a:cubicBezTo>
                      <a:pt x="750" y="39"/>
                      <a:pt x="374" y="71"/>
                      <a:pt x="1" y="160"/>
                    </a:cubicBezTo>
                    <a:lnTo>
                      <a:pt x="1" y="196"/>
                    </a:lnTo>
                    <a:cubicBezTo>
                      <a:pt x="263" y="255"/>
                      <a:pt x="536" y="291"/>
                      <a:pt x="798" y="303"/>
                    </a:cubicBezTo>
                    <a:cubicBezTo>
                      <a:pt x="921" y="317"/>
                      <a:pt x="1043" y="322"/>
                      <a:pt x="1165" y="322"/>
                    </a:cubicBezTo>
                    <a:cubicBezTo>
                      <a:pt x="1579" y="322"/>
                      <a:pt x="1992" y="259"/>
                      <a:pt x="2406" y="232"/>
                    </a:cubicBezTo>
                    <a:cubicBezTo>
                      <a:pt x="2482" y="226"/>
                      <a:pt x="2558" y="224"/>
                      <a:pt x="2633" y="224"/>
                    </a:cubicBezTo>
                    <a:cubicBezTo>
                      <a:pt x="3093" y="224"/>
                      <a:pt x="3553" y="305"/>
                      <a:pt x="4013" y="315"/>
                    </a:cubicBezTo>
                    <a:cubicBezTo>
                      <a:pt x="4253" y="329"/>
                      <a:pt x="4492" y="337"/>
                      <a:pt x="4731" y="337"/>
                    </a:cubicBezTo>
                    <a:cubicBezTo>
                      <a:pt x="5297" y="337"/>
                      <a:pt x="5861" y="293"/>
                      <a:pt x="6430" y="184"/>
                    </a:cubicBezTo>
                    <a:lnTo>
                      <a:pt x="6430" y="160"/>
                    </a:lnTo>
                    <a:cubicBezTo>
                      <a:pt x="5894" y="53"/>
                      <a:pt x="5358" y="17"/>
                      <a:pt x="4823" y="5"/>
                    </a:cubicBezTo>
                    <a:cubicBezTo>
                      <a:pt x="4744" y="2"/>
                      <a:pt x="4665" y="0"/>
                      <a:pt x="458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0" name="Google Shape;2250;p39"/>
              <p:cNvSpPr/>
              <p:nvPr/>
            </p:nvSpPr>
            <p:spPr>
              <a:xfrm>
                <a:off x="9491143" y="2469893"/>
                <a:ext cx="197727" cy="32146"/>
              </a:xfrm>
              <a:custGeom>
                <a:avLst/>
                <a:gdLst/>
                <a:ahLst/>
                <a:cxnLst/>
                <a:rect l="l" t="t" r="r" b="b"/>
                <a:pathLst>
                  <a:path w="7621" h="1239" extrusionOk="0">
                    <a:moveTo>
                      <a:pt x="0" y="0"/>
                    </a:moveTo>
                    <a:lnTo>
                      <a:pt x="0" y="1239"/>
                    </a:lnTo>
                    <a:lnTo>
                      <a:pt x="7620" y="1239"/>
                    </a:lnTo>
                    <a:lnTo>
                      <a:pt x="762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1" name="Google Shape;2251;p39"/>
              <p:cNvSpPr/>
              <p:nvPr/>
            </p:nvSpPr>
            <p:spPr>
              <a:xfrm>
                <a:off x="9506580" y="2501702"/>
                <a:ext cx="167138" cy="19485"/>
              </a:xfrm>
              <a:custGeom>
                <a:avLst/>
                <a:gdLst/>
                <a:ahLst/>
                <a:cxnLst/>
                <a:rect l="l" t="t" r="r" b="b"/>
                <a:pathLst>
                  <a:path w="6442" h="751" extrusionOk="0">
                    <a:moveTo>
                      <a:pt x="1" y="1"/>
                    </a:moveTo>
                    <a:lnTo>
                      <a:pt x="6442" y="751"/>
                    </a:lnTo>
                    <a:lnTo>
                      <a:pt x="6442"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2" name="Google Shape;2252;p39"/>
              <p:cNvSpPr/>
              <p:nvPr/>
            </p:nvSpPr>
            <p:spPr>
              <a:xfrm>
                <a:off x="9333605" y="3415770"/>
                <a:ext cx="387073" cy="31835"/>
              </a:xfrm>
              <a:custGeom>
                <a:avLst/>
                <a:gdLst/>
                <a:ahLst/>
                <a:cxnLst/>
                <a:rect l="l" t="t" r="r" b="b"/>
                <a:pathLst>
                  <a:path w="14919" h="1227" extrusionOk="0">
                    <a:moveTo>
                      <a:pt x="0" y="0"/>
                    </a:moveTo>
                    <a:lnTo>
                      <a:pt x="0" y="1227"/>
                    </a:lnTo>
                    <a:lnTo>
                      <a:pt x="14919" y="1227"/>
                    </a:lnTo>
                    <a:lnTo>
                      <a:pt x="14919"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3" name="Google Shape;2253;p39"/>
              <p:cNvSpPr/>
              <p:nvPr/>
            </p:nvSpPr>
            <p:spPr>
              <a:xfrm>
                <a:off x="9404020" y="3125394"/>
                <a:ext cx="257660" cy="97631"/>
              </a:xfrm>
              <a:custGeom>
                <a:avLst/>
                <a:gdLst/>
                <a:ahLst/>
                <a:cxnLst/>
                <a:rect l="l" t="t" r="r" b="b"/>
                <a:pathLst>
                  <a:path w="9931" h="3763" extrusionOk="0">
                    <a:moveTo>
                      <a:pt x="322" y="1"/>
                    </a:moveTo>
                    <a:lnTo>
                      <a:pt x="1" y="1191"/>
                    </a:lnTo>
                    <a:lnTo>
                      <a:pt x="9609" y="3763"/>
                    </a:lnTo>
                    <a:lnTo>
                      <a:pt x="9931" y="2572"/>
                    </a:lnTo>
                    <a:lnTo>
                      <a:pt x="32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4" name="Google Shape;2254;p39"/>
              <p:cNvSpPr/>
              <p:nvPr/>
            </p:nvSpPr>
            <p:spPr>
              <a:xfrm>
                <a:off x="9535924" y="3200764"/>
                <a:ext cx="93324" cy="140570"/>
              </a:xfrm>
              <a:custGeom>
                <a:avLst/>
                <a:gdLst/>
                <a:ahLst/>
                <a:cxnLst/>
                <a:rect l="l" t="t" r="r" b="b"/>
                <a:pathLst>
                  <a:path w="3597" h="5418" extrusionOk="0">
                    <a:moveTo>
                      <a:pt x="1287" y="1"/>
                    </a:moveTo>
                    <a:lnTo>
                      <a:pt x="1" y="4799"/>
                    </a:lnTo>
                    <a:lnTo>
                      <a:pt x="2311" y="5418"/>
                    </a:lnTo>
                    <a:lnTo>
                      <a:pt x="3596" y="620"/>
                    </a:lnTo>
                    <a:lnTo>
                      <a:pt x="128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5" name="Google Shape;2255;p39"/>
              <p:cNvSpPr/>
              <p:nvPr/>
            </p:nvSpPr>
            <p:spPr>
              <a:xfrm>
                <a:off x="9539012" y="3328024"/>
                <a:ext cx="47298" cy="33080"/>
              </a:xfrm>
              <a:custGeom>
                <a:avLst/>
                <a:gdLst/>
                <a:ahLst/>
                <a:cxnLst/>
                <a:rect l="l" t="t" r="r" b="b"/>
                <a:pathLst>
                  <a:path w="1823" h="1275" extrusionOk="0">
                    <a:moveTo>
                      <a:pt x="227" y="1"/>
                    </a:moveTo>
                    <a:lnTo>
                      <a:pt x="1" y="846"/>
                    </a:lnTo>
                    <a:lnTo>
                      <a:pt x="1596" y="1275"/>
                    </a:lnTo>
                    <a:lnTo>
                      <a:pt x="1822" y="418"/>
                    </a:lnTo>
                    <a:lnTo>
                      <a:pt x="227"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6" name="Google Shape;2256;p39"/>
              <p:cNvSpPr/>
              <p:nvPr/>
            </p:nvSpPr>
            <p:spPr>
              <a:xfrm>
                <a:off x="9540568" y="3308565"/>
                <a:ext cx="59959" cy="15801"/>
              </a:xfrm>
              <a:custGeom>
                <a:avLst/>
                <a:gdLst/>
                <a:ahLst/>
                <a:cxnLst/>
                <a:rect l="l" t="t" r="r" b="b"/>
                <a:pathLst>
                  <a:path w="2311" h="609" extrusionOk="0">
                    <a:moveTo>
                      <a:pt x="0" y="1"/>
                    </a:moveTo>
                    <a:cubicBezTo>
                      <a:pt x="683" y="406"/>
                      <a:pt x="1445" y="609"/>
                      <a:pt x="2242" y="609"/>
                    </a:cubicBezTo>
                    <a:cubicBezTo>
                      <a:pt x="2264" y="609"/>
                      <a:pt x="2287" y="608"/>
                      <a:pt x="2310" y="608"/>
                    </a:cubicBezTo>
                    <a:cubicBezTo>
                      <a:pt x="1608" y="203"/>
                      <a:pt x="798" y="1"/>
                      <a:pt x="0" y="1"/>
                    </a:cubicBezTo>
                    <a:close/>
                  </a:path>
                </a:pathLst>
              </a:custGeom>
              <a:solidFill>
                <a:srgbClr val="1B2F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7" name="Google Shape;2257;p39"/>
              <p:cNvSpPr/>
              <p:nvPr/>
            </p:nvSpPr>
            <p:spPr>
              <a:xfrm>
                <a:off x="9473526" y="3180682"/>
                <a:ext cx="80663" cy="94258"/>
              </a:xfrm>
              <a:custGeom>
                <a:avLst/>
                <a:gdLst/>
                <a:ahLst/>
                <a:cxnLst/>
                <a:rect l="l" t="t" r="r" b="b"/>
                <a:pathLst>
                  <a:path w="3109" h="3633" extrusionOk="0">
                    <a:moveTo>
                      <a:pt x="810" y="1"/>
                    </a:moveTo>
                    <a:lnTo>
                      <a:pt x="1" y="3013"/>
                    </a:lnTo>
                    <a:lnTo>
                      <a:pt x="2299" y="3632"/>
                    </a:lnTo>
                    <a:lnTo>
                      <a:pt x="3108" y="620"/>
                    </a:lnTo>
                    <a:lnTo>
                      <a:pt x="81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8" name="Google Shape;2258;p39"/>
              <p:cNvSpPr/>
              <p:nvPr/>
            </p:nvSpPr>
            <p:spPr>
              <a:xfrm>
                <a:off x="9476925" y="3261319"/>
                <a:ext cx="47298" cy="33080"/>
              </a:xfrm>
              <a:custGeom>
                <a:avLst/>
                <a:gdLst/>
                <a:ahLst/>
                <a:cxnLst/>
                <a:rect l="l" t="t" r="r" b="b"/>
                <a:pathLst>
                  <a:path w="1823" h="1275" extrusionOk="0">
                    <a:moveTo>
                      <a:pt x="227" y="0"/>
                    </a:moveTo>
                    <a:lnTo>
                      <a:pt x="1" y="846"/>
                    </a:lnTo>
                    <a:lnTo>
                      <a:pt x="1596" y="1274"/>
                    </a:lnTo>
                    <a:lnTo>
                      <a:pt x="1822" y="429"/>
                    </a:lnTo>
                    <a:lnTo>
                      <a:pt x="22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9" name="Google Shape;2259;p39"/>
              <p:cNvSpPr/>
              <p:nvPr/>
            </p:nvSpPr>
            <p:spPr>
              <a:xfrm>
                <a:off x="9476303" y="3248347"/>
                <a:ext cx="59959" cy="15775"/>
              </a:xfrm>
              <a:custGeom>
                <a:avLst/>
                <a:gdLst/>
                <a:ahLst/>
                <a:cxnLst/>
                <a:rect l="l" t="t" r="r" b="b"/>
                <a:pathLst>
                  <a:path w="2311" h="608" extrusionOk="0">
                    <a:moveTo>
                      <a:pt x="1" y="0"/>
                    </a:moveTo>
                    <a:cubicBezTo>
                      <a:pt x="684" y="405"/>
                      <a:pt x="1445" y="608"/>
                      <a:pt x="2242" y="608"/>
                    </a:cubicBezTo>
                    <a:cubicBezTo>
                      <a:pt x="2265" y="608"/>
                      <a:pt x="2288" y="608"/>
                      <a:pt x="2311" y="607"/>
                    </a:cubicBezTo>
                    <a:cubicBezTo>
                      <a:pt x="1608" y="203"/>
                      <a:pt x="810" y="0"/>
                      <a:pt x="1" y="0"/>
                    </a:cubicBezTo>
                    <a:close/>
                  </a:path>
                </a:pathLst>
              </a:custGeom>
              <a:solidFill>
                <a:srgbClr val="1B2F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0" name="Google Shape;2260;p39"/>
              <p:cNvSpPr/>
              <p:nvPr/>
            </p:nvSpPr>
            <p:spPr>
              <a:xfrm>
                <a:off x="9392915" y="3160912"/>
                <a:ext cx="86501" cy="115870"/>
              </a:xfrm>
              <a:custGeom>
                <a:avLst/>
                <a:gdLst/>
                <a:ahLst/>
                <a:cxnLst/>
                <a:rect l="l" t="t" r="r" b="b"/>
                <a:pathLst>
                  <a:path w="3334" h="4466" extrusionOk="0">
                    <a:moveTo>
                      <a:pt x="1036" y="1"/>
                    </a:moveTo>
                    <a:lnTo>
                      <a:pt x="0" y="3846"/>
                    </a:lnTo>
                    <a:lnTo>
                      <a:pt x="2310" y="4466"/>
                    </a:lnTo>
                    <a:lnTo>
                      <a:pt x="3334" y="620"/>
                    </a:lnTo>
                    <a:lnTo>
                      <a:pt x="10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1" name="Google Shape;2261;p39"/>
              <p:cNvSpPr/>
              <p:nvPr/>
            </p:nvSpPr>
            <p:spPr>
              <a:xfrm>
                <a:off x="9396003" y="3262850"/>
                <a:ext cx="47272" cy="33391"/>
              </a:xfrm>
              <a:custGeom>
                <a:avLst/>
                <a:gdLst/>
                <a:ahLst/>
                <a:cxnLst/>
                <a:rect l="l" t="t" r="r" b="b"/>
                <a:pathLst>
                  <a:path w="1822" h="1287" extrusionOk="0">
                    <a:moveTo>
                      <a:pt x="226" y="1"/>
                    </a:moveTo>
                    <a:lnTo>
                      <a:pt x="0" y="858"/>
                    </a:lnTo>
                    <a:lnTo>
                      <a:pt x="1596" y="1287"/>
                    </a:lnTo>
                    <a:lnTo>
                      <a:pt x="1822" y="429"/>
                    </a:lnTo>
                    <a:lnTo>
                      <a:pt x="22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2" name="Google Shape;2262;p39"/>
              <p:cNvSpPr/>
              <p:nvPr/>
            </p:nvSpPr>
            <p:spPr>
              <a:xfrm>
                <a:off x="9396600" y="3247102"/>
                <a:ext cx="59648" cy="15801"/>
              </a:xfrm>
              <a:custGeom>
                <a:avLst/>
                <a:gdLst/>
                <a:ahLst/>
                <a:cxnLst/>
                <a:rect l="l" t="t" r="r" b="b"/>
                <a:pathLst>
                  <a:path w="2299" h="609" extrusionOk="0">
                    <a:moveTo>
                      <a:pt x="1" y="1"/>
                    </a:moveTo>
                    <a:cubicBezTo>
                      <a:pt x="661" y="406"/>
                      <a:pt x="1444" y="608"/>
                      <a:pt x="2231" y="608"/>
                    </a:cubicBezTo>
                    <a:cubicBezTo>
                      <a:pt x="2254" y="608"/>
                      <a:pt x="2276" y="608"/>
                      <a:pt x="2299" y="608"/>
                    </a:cubicBezTo>
                    <a:cubicBezTo>
                      <a:pt x="1608" y="203"/>
                      <a:pt x="799" y="1"/>
                      <a:pt x="1" y="1"/>
                    </a:cubicBezTo>
                    <a:close/>
                  </a:path>
                </a:pathLst>
              </a:custGeom>
              <a:solidFill>
                <a:srgbClr val="1B2F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3" name="Google Shape;2263;p39"/>
              <p:cNvSpPr/>
              <p:nvPr/>
            </p:nvSpPr>
            <p:spPr>
              <a:xfrm>
                <a:off x="9443249" y="3447890"/>
                <a:ext cx="167164" cy="80352"/>
              </a:xfrm>
              <a:custGeom>
                <a:avLst/>
                <a:gdLst/>
                <a:ahLst/>
                <a:cxnLst/>
                <a:rect l="l" t="t" r="r" b="b"/>
                <a:pathLst>
                  <a:path w="6443" h="3097" extrusionOk="0">
                    <a:moveTo>
                      <a:pt x="1" y="1"/>
                    </a:moveTo>
                    <a:lnTo>
                      <a:pt x="1" y="3096"/>
                    </a:lnTo>
                    <a:lnTo>
                      <a:pt x="6442" y="3096"/>
                    </a:lnTo>
                    <a:lnTo>
                      <a:pt x="644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4" name="Google Shape;2264;p39"/>
              <p:cNvSpPr/>
              <p:nvPr/>
            </p:nvSpPr>
            <p:spPr>
              <a:xfrm>
                <a:off x="9414839" y="3527904"/>
                <a:ext cx="224606" cy="31835"/>
              </a:xfrm>
              <a:custGeom>
                <a:avLst/>
                <a:gdLst/>
                <a:ahLst/>
                <a:cxnLst/>
                <a:rect l="l" t="t" r="r" b="b"/>
                <a:pathLst>
                  <a:path w="8657" h="1227" extrusionOk="0">
                    <a:moveTo>
                      <a:pt x="0" y="0"/>
                    </a:moveTo>
                    <a:lnTo>
                      <a:pt x="0" y="1227"/>
                    </a:lnTo>
                    <a:lnTo>
                      <a:pt x="8656" y="1227"/>
                    </a:lnTo>
                    <a:lnTo>
                      <a:pt x="865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5" name="Google Shape;2265;p39"/>
              <p:cNvSpPr/>
              <p:nvPr/>
            </p:nvSpPr>
            <p:spPr>
              <a:xfrm>
                <a:off x="9443249" y="3678333"/>
                <a:ext cx="167164" cy="56871"/>
              </a:xfrm>
              <a:custGeom>
                <a:avLst/>
                <a:gdLst/>
                <a:ahLst/>
                <a:cxnLst/>
                <a:rect l="l" t="t" r="r" b="b"/>
                <a:pathLst>
                  <a:path w="6443" h="2192" extrusionOk="0">
                    <a:moveTo>
                      <a:pt x="1" y="1"/>
                    </a:moveTo>
                    <a:lnTo>
                      <a:pt x="1" y="2191"/>
                    </a:lnTo>
                    <a:lnTo>
                      <a:pt x="6442" y="2191"/>
                    </a:lnTo>
                    <a:lnTo>
                      <a:pt x="644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6" name="Google Shape;2266;p39"/>
              <p:cNvSpPr/>
              <p:nvPr/>
            </p:nvSpPr>
            <p:spPr>
              <a:xfrm>
                <a:off x="9443560" y="3692473"/>
                <a:ext cx="166852" cy="8821"/>
              </a:xfrm>
              <a:custGeom>
                <a:avLst/>
                <a:gdLst/>
                <a:ahLst/>
                <a:cxnLst/>
                <a:rect l="l" t="t" r="r" b="b"/>
                <a:pathLst>
                  <a:path w="6431" h="340" extrusionOk="0">
                    <a:moveTo>
                      <a:pt x="4662" y="1"/>
                    </a:moveTo>
                    <a:cubicBezTo>
                      <a:pt x="3970" y="1"/>
                      <a:pt x="3270" y="125"/>
                      <a:pt x="2578" y="125"/>
                    </a:cubicBezTo>
                    <a:cubicBezTo>
                      <a:pt x="2525" y="125"/>
                      <a:pt x="2471" y="124"/>
                      <a:pt x="2418" y="122"/>
                    </a:cubicBezTo>
                    <a:cubicBezTo>
                      <a:pt x="1995" y="79"/>
                      <a:pt x="1575" y="42"/>
                      <a:pt x="1155" y="42"/>
                    </a:cubicBezTo>
                    <a:cubicBezTo>
                      <a:pt x="771" y="42"/>
                      <a:pt x="387" y="73"/>
                      <a:pt x="1" y="158"/>
                    </a:cubicBezTo>
                    <a:lnTo>
                      <a:pt x="1" y="206"/>
                    </a:lnTo>
                    <a:cubicBezTo>
                      <a:pt x="275" y="265"/>
                      <a:pt x="537" y="289"/>
                      <a:pt x="810" y="301"/>
                    </a:cubicBezTo>
                    <a:cubicBezTo>
                      <a:pt x="942" y="316"/>
                      <a:pt x="1074" y="322"/>
                      <a:pt x="1206" y="322"/>
                    </a:cubicBezTo>
                    <a:cubicBezTo>
                      <a:pt x="1610" y="322"/>
                      <a:pt x="2014" y="265"/>
                      <a:pt x="2418" y="230"/>
                    </a:cubicBezTo>
                    <a:cubicBezTo>
                      <a:pt x="2476" y="227"/>
                      <a:pt x="2535" y="226"/>
                      <a:pt x="2594" y="226"/>
                    </a:cubicBezTo>
                    <a:cubicBezTo>
                      <a:pt x="3071" y="226"/>
                      <a:pt x="3548" y="304"/>
                      <a:pt x="4025" y="325"/>
                    </a:cubicBezTo>
                    <a:cubicBezTo>
                      <a:pt x="4232" y="334"/>
                      <a:pt x="4440" y="339"/>
                      <a:pt x="4648" y="339"/>
                    </a:cubicBezTo>
                    <a:cubicBezTo>
                      <a:pt x="5242" y="339"/>
                      <a:pt x="5839" y="297"/>
                      <a:pt x="6430" y="182"/>
                    </a:cubicBezTo>
                    <a:lnTo>
                      <a:pt x="6430" y="158"/>
                    </a:lnTo>
                    <a:cubicBezTo>
                      <a:pt x="5894" y="51"/>
                      <a:pt x="5359" y="27"/>
                      <a:pt x="4823" y="3"/>
                    </a:cubicBezTo>
                    <a:cubicBezTo>
                      <a:pt x="4769" y="2"/>
                      <a:pt x="4716" y="1"/>
                      <a:pt x="46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7" name="Google Shape;2267;p39"/>
              <p:cNvSpPr/>
              <p:nvPr/>
            </p:nvSpPr>
            <p:spPr>
              <a:xfrm>
                <a:off x="9443560" y="3711880"/>
                <a:ext cx="166852" cy="8692"/>
              </a:xfrm>
              <a:custGeom>
                <a:avLst/>
                <a:gdLst/>
                <a:ahLst/>
                <a:cxnLst/>
                <a:rect l="l" t="t" r="r" b="b"/>
                <a:pathLst>
                  <a:path w="6431" h="335" extrusionOk="0">
                    <a:moveTo>
                      <a:pt x="4590" y="0"/>
                    </a:moveTo>
                    <a:cubicBezTo>
                      <a:pt x="3896" y="0"/>
                      <a:pt x="3194" y="125"/>
                      <a:pt x="2501" y="125"/>
                    </a:cubicBezTo>
                    <a:cubicBezTo>
                      <a:pt x="2473" y="125"/>
                      <a:pt x="2445" y="125"/>
                      <a:pt x="2418" y="124"/>
                    </a:cubicBezTo>
                    <a:cubicBezTo>
                      <a:pt x="1987" y="74"/>
                      <a:pt x="1560" y="33"/>
                      <a:pt x="1132" y="33"/>
                    </a:cubicBezTo>
                    <a:cubicBezTo>
                      <a:pt x="756" y="33"/>
                      <a:pt x="380" y="65"/>
                      <a:pt x="1" y="148"/>
                    </a:cubicBezTo>
                    <a:lnTo>
                      <a:pt x="1" y="196"/>
                    </a:lnTo>
                    <a:cubicBezTo>
                      <a:pt x="275" y="255"/>
                      <a:pt x="537" y="291"/>
                      <a:pt x="810" y="303"/>
                    </a:cubicBezTo>
                    <a:cubicBezTo>
                      <a:pt x="933" y="317"/>
                      <a:pt x="1055" y="322"/>
                      <a:pt x="1178" y="322"/>
                    </a:cubicBezTo>
                    <a:cubicBezTo>
                      <a:pt x="1591" y="322"/>
                      <a:pt x="2004" y="259"/>
                      <a:pt x="2418" y="232"/>
                    </a:cubicBezTo>
                    <a:cubicBezTo>
                      <a:pt x="2494" y="227"/>
                      <a:pt x="2570" y="224"/>
                      <a:pt x="2646" y="224"/>
                    </a:cubicBezTo>
                    <a:cubicBezTo>
                      <a:pt x="3105" y="224"/>
                      <a:pt x="3565" y="305"/>
                      <a:pt x="4025" y="315"/>
                    </a:cubicBezTo>
                    <a:cubicBezTo>
                      <a:pt x="4244" y="328"/>
                      <a:pt x="4465" y="335"/>
                      <a:pt x="4685" y="335"/>
                    </a:cubicBezTo>
                    <a:cubicBezTo>
                      <a:pt x="5267" y="335"/>
                      <a:pt x="5852" y="288"/>
                      <a:pt x="6430" y="184"/>
                    </a:cubicBezTo>
                    <a:lnTo>
                      <a:pt x="6430" y="148"/>
                    </a:lnTo>
                    <a:cubicBezTo>
                      <a:pt x="5894" y="53"/>
                      <a:pt x="5359" y="17"/>
                      <a:pt x="4823" y="5"/>
                    </a:cubicBezTo>
                    <a:cubicBezTo>
                      <a:pt x="4745" y="2"/>
                      <a:pt x="4668" y="0"/>
                      <a:pt x="45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8" name="Google Shape;2268;p39"/>
              <p:cNvSpPr/>
              <p:nvPr/>
            </p:nvSpPr>
            <p:spPr>
              <a:xfrm>
                <a:off x="9443560" y="3523442"/>
                <a:ext cx="166852" cy="8718"/>
              </a:xfrm>
              <a:custGeom>
                <a:avLst/>
                <a:gdLst/>
                <a:ahLst/>
                <a:cxnLst/>
                <a:rect l="l" t="t" r="r" b="b"/>
                <a:pathLst>
                  <a:path w="6431" h="336" extrusionOk="0">
                    <a:moveTo>
                      <a:pt x="4590" y="1"/>
                    </a:moveTo>
                    <a:cubicBezTo>
                      <a:pt x="3896" y="1"/>
                      <a:pt x="3194" y="125"/>
                      <a:pt x="2501" y="125"/>
                    </a:cubicBezTo>
                    <a:cubicBezTo>
                      <a:pt x="2473" y="125"/>
                      <a:pt x="2445" y="125"/>
                      <a:pt x="2418" y="125"/>
                    </a:cubicBezTo>
                    <a:cubicBezTo>
                      <a:pt x="1987" y="74"/>
                      <a:pt x="1560" y="33"/>
                      <a:pt x="1132" y="33"/>
                    </a:cubicBezTo>
                    <a:cubicBezTo>
                      <a:pt x="756" y="33"/>
                      <a:pt x="380" y="65"/>
                      <a:pt x="1" y="149"/>
                    </a:cubicBezTo>
                    <a:lnTo>
                      <a:pt x="1" y="196"/>
                    </a:lnTo>
                    <a:cubicBezTo>
                      <a:pt x="275" y="256"/>
                      <a:pt x="537" y="291"/>
                      <a:pt x="810" y="303"/>
                    </a:cubicBezTo>
                    <a:cubicBezTo>
                      <a:pt x="933" y="317"/>
                      <a:pt x="1055" y="322"/>
                      <a:pt x="1178" y="322"/>
                    </a:cubicBezTo>
                    <a:cubicBezTo>
                      <a:pt x="1591" y="322"/>
                      <a:pt x="2004" y="259"/>
                      <a:pt x="2418" y="232"/>
                    </a:cubicBezTo>
                    <a:cubicBezTo>
                      <a:pt x="2494" y="227"/>
                      <a:pt x="2570" y="225"/>
                      <a:pt x="2646" y="225"/>
                    </a:cubicBezTo>
                    <a:cubicBezTo>
                      <a:pt x="3105" y="225"/>
                      <a:pt x="3565" y="305"/>
                      <a:pt x="4025" y="315"/>
                    </a:cubicBezTo>
                    <a:cubicBezTo>
                      <a:pt x="4244" y="328"/>
                      <a:pt x="4465" y="335"/>
                      <a:pt x="4685" y="335"/>
                    </a:cubicBezTo>
                    <a:cubicBezTo>
                      <a:pt x="5267" y="335"/>
                      <a:pt x="5852" y="288"/>
                      <a:pt x="6430" y="184"/>
                    </a:cubicBezTo>
                    <a:lnTo>
                      <a:pt x="6430" y="149"/>
                    </a:lnTo>
                    <a:cubicBezTo>
                      <a:pt x="5894" y="53"/>
                      <a:pt x="5359" y="18"/>
                      <a:pt x="4823" y="6"/>
                    </a:cubicBezTo>
                    <a:cubicBezTo>
                      <a:pt x="4745" y="2"/>
                      <a:pt x="4668" y="1"/>
                      <a:pt x="45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271" name="Google Shape;2271;p39"/>
            <p:cNvSpPr/>
            <p:nvPr/>
          </p:nvSpPr>
          <p:spPr>
            <a:xfrm>
              <a:off x="5880142" y="2318538"/>
              <a:ext cx="725323" cy="913460"/>
            </a:xfrm>
            <a:custGeom>
              <a:avLst/>
              <a:gdLst/>
              <a:ahLst/>
              <a:cxnLst/>
              <a:rect l="l" t="t" r="r" b="b"/>
              <a:pathLst>
                <a:path w="25441" h="32040" extrusionOk="0">
                  <a:moveTo>
                    <a:pt x="12824" y="0"/>
                  </a:moveTo>
                  <a:lnTo>
                    <a:pt x="0" y="6863"/>
                  </a:lnTo>
                  <a:lnTo>
                    <a:pt x="9012" y="27173"/>
                  </a:lnTo>
                  <a:cubicBezTo>
                    <a:pt x="10436" y="30315"/>
                    <a:pt x="13481" y="32040"/>
                    <a:pt x="16555" y="32040"/>
                  </a:cubicBezTo>
                  <a:cubicBezTo>
                    <a:pt x="18567" y="32040"/>
                    <a:pt x="20592" y="31301"/>
                    <a:pt x="22182" y="29738"/>
                  </a:cubicBezTo>
                  <a:cubicBezTo>
                    <a:pt x="24816" y="27173"/>
                    <a:pt x="25440" y="23222"/>
                    <a:pt x="23707" y="20033"/>
                  </a:cubicBezTo>
                  <a:lnTo>
                    <a:pt x="1282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2" name="Google Shape;2272;p39"/>
            <p:cNvSpPr/>
            <p:nvPr/>
          </p:nvSpPr>
          <p:spPr>
            <a:xfrm>
              <a:off x="5984890" y="1952209"/>
              <a:ext cx="175907" cy="307053"/>
            </a:xfrm>
            <a:custGeom>
              <a:avLst/>
              <a:gdLst/>
              <a:ahLst/>
              <a:cxnLst/>
              <a:rect l="l" t="t" r="r" b="b"/>
              <a:pathLst>
                <a:path w="6170" h="10770" extrusionOk="0">
                  <a:moveTo>
                    <a:pt x="1700" y="1"/>
                  </a:moveTo>
                  <a:cubicBezTo>
                    <a:pt x="1513" y="1"/>
                    <a:pt x="1315" y="31"/>
                    <a:pt x="1109" y="95"/>
                  </a:cubicBezTo>
                  <a:cubicBezTo>
                    <a:pt x="347" y="372"/>
                    <a:pt x="0" y="1134"/>
                    <a:pt x="277" y="1897"/>
                  </a:cubicBezTo>
                  <a:lnTo>
                    <a:pt x="3397" y="10770"/>
                  </a:lnTo>
                  <a:lnTo>
                    <a:pt x="6169" y="9799"/>
                  </a:lnTo>
                  <a:lnTo>
                    <a:pt x="3050" y="996"/>
                  </a:lnTo>
                  <a:cubicBezTo>
                    <a:pt x="2836" y="354"/>
                    <a:pt x="2333" y="1"/>
                    <a:pt x="1700" y="1"/>
                  </a:cubicBezTo>
                  <a:close/>
                </a:path>
              </a:pathLst>
            </a:custGeom>
            <a:solidFill>
              <a:srgbClr val="D992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3" name="Google Shape;2273;p39"/>
            <p:cNvSpPr/>
            <p:nvPr/>
          </p:nvSpPr>
          <p:spPr>
            <a:xfrm>
              <a:off x="5814909" y="2099151"/>
              <a:ext cx="389361" cy="387394"/>
            </a:xfrm>
            <a:custGeom>
              <a:avLst/>
              <a:gdLst/>
              <a:ahLst/>
              <a:cxnLst/>
              <a:rect l="l" t="t" r="r" b="b"/>
              <a:pathLst>
                <a:path w="13657" h="13588" extrusionOk="0">
                  <a:moveTo>
                    <a:pt x="10468" y="1"/>
                  </a:moveTo>
                  <a:lnTo>
                    <a:pt x="1" y="3952"/>
                  </a:lnTo>
                  <a:lnTo>
                    <a:pt x="4021" y="13587"/>
                  </a:lnTo>
                  <a:lnTo>
                    <a:pt x="13656" y="8388"/>
                  </a:lnTo>
                  <a:lnTo>
                    <a:pt x="10468" y="1"/>
                  </a:lnTo>
                  <a:close/>
                </a:path>
              </a:pathLst>
            </a:custGeom>
            <a:solidFill>
              <a:srgbClr val="D992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4" name="Google Shape;2274;p39"/>
            <p:cNvSpPr/>
            <p:nvPr/>
          </p:nvSpPr>
          <p:spPr>
            <a:xfrm>
              <a:off x="5929551" y="2300748"/>
              <a:ext cx="274722" cy="185800"/>
            </a:xfrm>
            <a:custGeom>
              <a:avLst/>
              <a:gdLst/>
              <a:ahLst/>
              <a:cxnLst/>
              <a:rect l="l" t="t" r="r" b="b"/>
              <a:pathLst>
                <a:path w="9636" h="6517" extrusionOk="0">
                  <a:moveTo>
                    <a:pt x="9150" y="0"/>
                  </a:moveTo>
                  <a:lnTo>
                    <a:pt x="0" y="6516"/>
                  </a:lnTo>
                  <a:lnTo>
                    <a:pt x="9635" y="1317"/>
                  </a:lnTo>
                  <a:lnTo>
                    <a:pt x="915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5" name="Google Shape;2275;p39"/>
            <p:cNvSpPr/>
            <p:nvPr/>
          </p:nvSpPr>
          <p:spPr>
            <a:xfrm>
              <a:off x="5739812" y="1638681"/>
              <a:ext cx="385398" cy="594890"/>
            </a:xfrm>
            <a:custGeom>
              <a:avLst/>
              <a:gdLst/>
              <a:ahLst/>
              <a:cxnLst/>
              <a:rect l="l" t="t" r="r" b="b"/>
              <a:pathLst>
                <a:path w="13518" h="20866" extrusionOk="0">
                  <a:moveTo>
                    <a:pt x="1" y="1"/>
                  </a:moveTo>
                  <a:lnTo>
                    <a:pt x="12409" y="20866"/>
                  </a:lnTo>
                  <a:lnTo>
                    <a:pt x="13518" y="20172"/>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6" name="Google Shape;2276;p39"/>
            <p:cNvSpPr/>
            <p:nvPr/>
          </p:nvSpPr>
          <p:spPr>
            <a:xfrm>
              <a:off x="5826770" y="2051168"/>
              <a:ext cx="207553" cy="197774"/>
            </a:xfrm>
            <a:custGeom>
              <a:avLst/>
              <a:gdLst/>
              <a:ahLst/>
              <a:cxnLst/>
              <a:rect l="l" t="t" r="r" b="b"/>
              <a:pathLst>
                <a:path w="7280" h="6937" extrusionOk="0">
                  <a:moveTo>
                    <a:pt x="1786" y="1"/>
                  </a:moveTo>
                  <a:cubicBezTo>
                    <a:pt x="1399" y="1"/>
                    <a:pt x="976" y="183"/>
                    <a:pt x="694" y="505"/>
                  </a:cubicBezTo>
                  <a:cubicBezTo>
                    <a:pt x="70" y="1129"/>
                    <a:pt x="1" y="1892"/>
                    <a:pt x="417" y="2377"/>
                  </a:cubicBezTo>
                  <a:lnTo>
                    <a:pt x="4784" y="6675"/>
                  </a:lnTo>
                  <a:cubicBezTo>
                    <a:pt x="4957" y="6848"/>
                    <a:pt x="5190" y="6937"/>
                    <a:pt x="5448" y="6937"/>
                  </a:cubicBezTo>
                  <a:cubicBezTo>
                    <a:pt x="5810" y="6937"/>
                    <a:pt x="6222" y="6762"/>
                    <a:pt x="6586" y="6398"/>
                  </a:cubicBezTo>
                  <a:cubicBezTo>
                    <a:pt x="7210" y="5843"/>
                    <a:pt x="7279" y="5011"/>
                    <a:pt x="6863" y="4595"/>
                  </a:cubicBezTo>
                  <a:lnTo>
                    <a:pt x="2496" y="297"/>
                  </a:lnTo>
                  <a:cubicBezTo>
                    <a:pt x="2322" y="95"/>
                    <a:pt x="2064" y="1"/>
                    <a:pt x="1786" y="1"/>
                  </a:cubicBezTo>
                  <a:close/>
                </a:path>
              </a:pathLst>
            </a:custGeom>
            <a:solidFill>
              <a:srgbClr val="D992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7" name="Google Shape;2277;p39"/>
            <p:cNvSpPr/>
            <p:nvPr/>
          </p:nvSpPr>
          <p:spPr>
            <a:xfrm>
              <a:off x="5769463" y="2108617"/>
              <a:ext cx="207524" cy="197660"/>
            </a:xfrm>
            <a:custGeom>
              <a:avLst/>
              <a:gdLst/>
              <a:ahLst/>
              <a:cxnLst/>
              <a:rect l="l" t="t" r="r" b="b"/>
              <a:pathLst>
                <a:path w="7279" h="6933" extrusionOk="0">
                  <a:moveTo>
                    <a:pt x="1913" y="0"/>
                  </a:moveTo>
                  <a:cubicBezTo>
                    <a:pt x="1532" y="0"/>
                    <a:pt x="1086" y="196"/>
                    <a:pt x="694" y="501"/>
                  </a:cubicBezTo>
                  <a:cubicBezTo>
                    <a:pt x="70" y="1125"/>
                    <a:pt x="0" y="1887"/>
                    <a:pt x="416" y="2303"/>
                  </a:cubicBezTo>
                  <a:lnTo>
                    <a:pt x="4783" y="6670"/>
                  </a:lnTo>
                  <a:cubicBezTo>
                    <a:pt x="4956" y="6843"/>
                    <a:pt x="5190" y="6932"/>
                    <a:pt x="5448" y="6932"/>
                  </a:cubicBezTo>
                  <a:cubicBezTo>
                    <a:pt x="5810" y="6932"/>
                    <a:pt x="6221" y="6757"/>
                    <a:pt x="6586" y="6393"/>
                  </a:cubicBezTo>
                  <a:cubicBezTo>
                    <a:pt x="7210" y="5769"/>
                    <a:pt x="7279" y="5006"/>
                    <a:pt x="6863" y="4590"/>
                  </a:cubicBezTo>
                  <a:lnTo>
                    <a:pt x="2496" y="223"/>
                  </a:lnTo>
                  <a:cubicBezTo>
                    <a:pt x="2341" y="69"/>
                    <a:pt x="2139" y="0"/>
                    <a:pt x="1913" y="0"/>
                  </a:cubicBezTo>
                  <a:close/>
                </a:path>
              </a:pathLst>
            </a:custGeom>
            <a:solidFill>
              <a:srgbClr val="D992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8" name="Google Shape;2278;p39"/>
            <p:cNvSpPr/>
            <p:nvPr/>
          </p:nvSpPr>
          <p:spPr>
            <a:xfrm>
              <a:off x="5718087" y="2172309"/>
              <a:ext cx="187767" cy="179299"/>
            </a:xfrm>
            <a:custGeom>
              <a:avLst/>
              <a:gdLst/>
              <a:ahLst/>
              <a:cxnLst/>
              <a:rect l="l" t="t" r="r" b="b"/>
              <a:pathLst>
                <a:path w="6586" h="6289" extrusionOk="0">
                  <a:moveTo>
                    <a:pt x="1862" y="0"/>
                  </a:moveTo>
                  <a:cubicBezTo>
                    <a:pt x="1504" y="0"/>
                    <a:pt x="1073" y="174"/>
                    <a:pt x="693" y="554"/>
                  </a:cubicBezTo>
                  <a:cubicBezTo>
                    <a:pt x="69" y="1109"/>
                    <a:pt x="0" y="1941"/>
                    <a:pt x="347" y="2287"/>
                  </a:cubicBezTo>
                  <a:lnTo>
                    <a:pt x="4159" y="6100"/>
                  </a:lnTo>
                  <a:cubicBezTo>
                    <a:pt x="4312" y="6227"/>
                    <a:pt x="4502" y="6289"/>
                    <a:pt x="4712" y="6289"/>
                  </a:cubicBezTo>
                  <a:cubicBezTo>
                    <a:pt x="5074" y="6289"/>
                    <a:pt x="5497" y="6104"/>
                    <a:pt x="5892" y="5753"/>
                  </a:cubicBezTo>
                  <a:cubicBezTo>
                    <a:pt x="6516" y="5129"/>
                    <a:pt x="6585" y="4367"/>
                    <a:pt x="6239" y="4020"/>
                  </a:cubicBezTo>
                  <a:lnTo>
                    <a:pt x="2426" y="208"/>
                  </a:lnTo>
                  <a:cubicBezTo>
                    <a:pt x="2291" y="72"/>
                    <a:pt x="2091" y="0"/>
                    <a:pt x="1862" y="0"/>
                  </a:cubicBezTo>
                  <a:close/>
                </a:path>
              </a:pathLst>
            </a:custGeom>
            <a:solidFill>
              <a:srgbClr val="D992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9" name="Google Shape;2279;p39"/>
            <p:cNvSpPr/>
            <p:nvPr/>
          </p:nvSpPr>
          <p:spPr>
            <a:xfrm>
              <a:off x="5884076" y="1989500"/>
              <a:ext cx="207553" cy="198202"/>
            </a:xfrm>
            <a:custGeom>
              <a:avLst/>
              <a:gdLst/>
              <a:ahLst/>
              <a:cxnLst/>
              <a:rect l="l" t="t" r="r" b="b"/>
              <a:pathLst>
                <a:path w="7280" h="6952" extrusionOk="0">
                  <a:moveTo>
                    <a:pt x="1833" y="0"/>
                  </a:moveTo>
                  <a:cubicBezTo>
                    <a:pt x="1434" y="0"/>
                    <a:pt x="988" y="184"/>
                    <a:pt x="694" y="520"/>
                  </a:cubicBezTo>
                  <a:cubicBezTo>
                    <a:pt x="70" y="1143"/>
                    <a:pt x="1" y="1906"/>
                    <a:pt x="417" y="2322"/>
                  </a:cubicBezTo>
                  <a:lnTo>
                    <a:pt x="4715" y="6689"/>
                  </a:lnTo>
                  <a:cubicBezTo>
                    <a:pt x="4916" y="6862"/>
                    <a:pt x="5166" y="6951"/>
                    <a:pt x="5434" y="6951"/>
                  </a:cubicBezTo>
                  <a:cubicBezTo>
                    <a:pt x="5810" y="6951"/>
                    <a:pt x="6222" y="6776"/>
                    <a:pt x="6586" y="6412"/>
                  </a:cubicBezTo>
                  <a:cubicBezTo>
                    <a:pt x="7141" y="5788"/>
                    <a:pt x="7279" y="5025"/>
                    <a:pt x="6794" y="4609"/>
                  </a:cubicBezTo>
                  <a:lnTo>
                    <a:pt x="2496" y="242"/>
                  </a:lnTo>
                  <a:cubicBezTo>
                    <a:pt x="2332" y="78"/>
                    <a:pt x="2093" y="0"/>
                    <a:pt x="1833" y="0"/>
                  </a:cubicBezTo>
                  <a:close/>
                </a:path>
              </a:pathLst>
            </a:custGeom>
            <a:solidFill>
              <a:srgbClr val="D992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0" name="Google Shape;2280;p39"/>
            <p:cNvSpPr/>
            <p:nvPr/>
          </p:nvSpPr>
          <p:spPr>
            <a:xfrm>
              <a:off x="5868282" y="2055673"/>
              <a:ext cx="228251" cy="290545"/>
            </a:xfrm>
            <a:custGeom>
              <a:avLst/>
              <a:gdLst/>
              <a:ahLst/>
              <a:cxnLst/>
              <a:rect l="l" t="t" r="r" b="b"/>
              <a:pathLst>
                <a:path w="8006" h="10191" extrusionOk="0">
                  <a:moveTo>
                    <a:pt x="4853" y="1"/>
                  </a:moveTo>
                  <a:lnTo>
                    <a:pt x="4853" y="1"/>
                  </a:lnTo>
                  <a:cubicBezTo>
                    <a:pt x="5476" y="694"/>
                    <a:pt x="6170" y="1526"/>
                    <a:pt x="6794" y="2080"/>
                  </a:cubicBezTo>
                  <a:lnTo>
                    <a:pt x="7140" y="2427"/>
                  </a:lnTo>
                  <a:cubicBezTo>
                    <a:pt x="8006" y="3177"/>
                    <a:pt x="6950" y="4551"/>
                    <a:pt x="5972" y="4551"/>
                  </a:cubicBezTo>
                  <a:cubicBezTo>
                    <a:pt x="5775" y="4551"/>
                    <a:pt x="5581" y="4496"/>
                    <a:pt x="5407" y="4368"/>
                  </a:cubicBezTo>
                  <a:lnTo>
                    <a:pt x="5320" y="4426"/>
                  </a:lnTo>
                  <a:lnTo>
                    <a:pt x="5320" y="4426"/>
                  </a:lnTo>
                  <a:cubicBezTo>
                    <a:pt x="5304" y="4406"/>
                    <a:pt x="5286" y="4387"/>
                    <a:pt x="5269" y="4368"/>
                  </a:cubicBezTo>
                  <a:lnTo>
                    <a:pt x="5269" y="4368"/>
                  </a:lnTo>
                  <a:lnTo>
                    <a:pt x="5130" y="4507"/>
                  </a:lnTo>
                  <a:cubicBezTo>
                    <a:pt x="5191" y="4577"/>
                    <a:pt x="5260" y="4635"/>
                    <a:pt x="5333" y="4682"/>
                  </a:cubicBezTo>
                  <a:lnTo>
                    <a:pt x="5333" y="4682"/>
                  </a:lnTo>
                  <a:cubicBezTo>
                    <a:pt x="5864" y="5545"/>
                    <a:pt x="4942" y="6809"/>
                    <a:pt x="3960" y="6809"/>
                  </a:cubicBezTo>
                  <a:cubicBezTo>
                    <a:pt x="3819" y="6809"/>
                    <a:pt x="3676" y="6782"/>
                    <a:pt x="3536" y="6725"/>
                  </a:cubicBezTo>
                  <a:lnTo>
                    <a:pt x="3397" y="6586"/>
                  </a:lnTo>
                  <a:lnTo>
                    <a:pt x="3449" y="6742"/>
                  </a:lnTo>
                  <a:lnTo>
                    <a:pt x="3449" y="6742"/>
                  </a:lnTo>
                  <a:lnTo>
                    <a:pt x="3397" y="6794"/>
                  </a:lnTo>
                  <a:cubicBezTo>
                    <a:pt x="3425" y="6804"/>
                    <a:pt x="3453" y="6813"/>
                    <a:pt x="3480" y="6822"/>
                  </a:cubicBezTo>
                  <a:lnTo>
                    <a:pt x="3480" y="6822"/>
                  </a:lnTo>
                  <a:cubicBezTo>
                    <a:pt x="3911" y="7686"/>
                    <a:pt x="3026" y="8728"/>
                    <a:pt x="2122" y="8728"/>
                  </a:cubicBezTo>
                  <a:cubicBezTo>
                    <a:pt x="1944" y="8728"/>
                    <a:pt x="1765" y="8687"/>
                    <a:pt x="1595" y="8596"/>
                  </a:cubicBezTo>
                  <a:cubicBezTo>
                    <a:pt x="1317" y="8458"/>
                    <a:pt x="971" y="7972"/>
                    <a:pt x="693" y="7834"/>
                  </a:cubicBezTo>
                  <a:lnTo>
                    <a:pt x="693" y="7834"/>
                  </a:lnTo>
                  <a:lnTo>
                    <a:pt x="971" y="8319"/>
                  </a:lnTo>
                  <a:cubicBezTo>
                    <a:pt x="973" y="8327"/>
                    <a:pt x="975" y="8335"/>
                    <a:pt x="977" y="8344"/>
                  </a:cubicBezTo>
                  <a:lnTo>
                    <a:pt x="977" y="8344"/>
                  </a:lnTo>
                  <a:lnTo>
                    <a:pt x="901" y="8458"/>
                  </a:lnTo>
                  <a:cubicBezTo>
                    <a:pt x="938" y="8503"/>
                    <a:pt x="975" y="8545"/>
                    <a:pt x="1013" y="8584"/>
                  </a:cubicBezTo>
                  <a:lnTo>
                    <a:pt x="1013" y="8584"/>
                  </a:lnTo>
                  <a:cubicBezTo>
                    <a:pt x="1031" y="8995"/>
                    <a:pt x="840" y="9421"/>
                    <a:pt x="555" y="9705"/>
                  </a:cubicBezTo>
                  <a:cubicBezTo>
                    <a:pt x="416" y="9913"/>
                    <a:pt x="208" y="10052"/>
                    <a:pt x="0" y="10191"/>
                  </a:cubicBezTo>
                  <a:cubicBezTo>
                    <a:pt x="278" y="10191"/>
                    <a:pt x="416" y="9983"/>
                    <a:pt x="555" y="9913"/>
                  </a:cubicBezTo>
                  <a:cubicBezTo>
                    <a:pt x="870" y="9598"/>
                    <a:pt x="1146" y="9163"/>
                    <a:pt x="1140" y="8699"/>
                  </a:cubicBezTo>
                  <a:lnTo>
                    <a:pt x="1140" y="8699"/>
                  </a:lnTo>
                  <a:cubicBezTo>
                    <a:pt x="1389" y="8900"/>
                    <a:pt x="1672" y="8989"/>
                    <a:pt x="1955" y="8989"/>
                  </a:cubicBezTo>
                  <a:cubicBezTo>
                    <a:pt x="2633" y="8989"/>
                    <a:pt x="3313" y="8477"/>
                    <a:pt x="3536" y="7765"/>
                  </a:cubicBezTo>
                  <a:cubicBezTo>
                    <a:pt x="3660" y="7454"/>
                    <a:pt x="3673" y="7144"/>
                    <a:pt x="3525" y="6834"/>
                  </a:cubicBezTo>
                  <a:lnTo>
                    <a:pt x="3525" y="6834"/>
                  </a:lnTo>
                  <a:cubicBezTo>
                    <a:pt x="3635" y="6862"/>
                    <a:pt x="3746" y="6875"/>
                    <a:pt x="3856" y="6875"/>
                  </a:cubicBezTo>
                  <a:cubicBezTo>
                    <a:pt x="4889" y="6875"/>
                    <a:pt x="5888" y="5724"/>
                    <a:pt x="5529" y="4778"/>
                  </a:cubicBezTo>
                  <a:lnTo>
                    <a:pt x="5529" y="4778"/>
                  </a:lnTo>
                  <a:cubicBezTo>
                    <a:pt x="5654" y="4823"/>
                    <a:pt x="5787" y="4843"/>
                    <a:pt x="5923" y="4843"/>
                  </a:cubicBezTo>
                  <a:cubicBezTo>
                    <a:pt x="6315" y="4843"/>
                    <a:pt x="6725" y="4674"/>
                    <a:pt x="7001" y="4437"/>
                  </a:cubicBezTo>
                  <a:cubicBezTo>
                    <a:pt x="7556" y="3952"/>
                    <a:pt x="7972" y="3051"/>
                    <a:pt x="7487" y="2358"/>
                  </a:cubicBezTo>
                  <a:cubicBezTo>
                    <a:pt x="7001" y="2011"/>
                    <a:pt x="6586" y="1595"/>
                    <a:pt x="6239" y="1249"/>
                  </a:cubicBezTo>
                  <a:lnTo>
                    <a:pt x="5546" y="625"/>
                  </a:lnTo>
                  <a:cubicBezTo>
                    <a:pt x="5269" y="486"/>
                    <a:pt x="5130" y="209"/>
                    <a:pt x="485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1" name="Google Shape;2281;p39"/>
            <p:cNvSpPr/>
            <p:nvPr/>
          </p:nvSpPr>
          <p:spPr>
            <a:xfrm>
              <a:off x="5895937" y="2055673"/>
              <a:ext cx="128495" cy="128495"/>
            </a:xfrm>
            <a:custGeom>
              <a:avLst/>
              <a:gdLst/>
              <a:ahLst/>
              <a:cxnLst/>
              <a:rect l="l" t="t" r="r" b="b"/>
              <a:pathLst>
                <a:path w="4507" h="4507" extrusionOk="0">
                  <a:moveTo>
                    <a:pt x="1" y="1"/>
                  </a:moveTo>
                  <a:cubicBezTo>
                    <a:pt x="486" y="625"/>
                    <a:pt x="1664" y="1872"/>
                    <a:pt x="2150" y="2358"/>
                  </a:cubicBezTo>
                  <a:cubicBezTo>
                    <a:pt x="2843" y="3120"/>
                    <a:pt x="3605" y="3952"/>
                    <a:pt x="4506" y="4507"/>
                  </a:cubicBezTo>
                  <a:cubicBezTo>
                    <a:pt x="3883" y="3675"/>
                    <a:pt x="3120" y="2843"/>
                    <a:pt x="2358" y="2219"/>
                  </a:cubicBezTo>
                  <a:cubicBezTo>
                    <a:pt x="1803" y="1664"/>
                    <a:pt x="625" y="555"/>
                    <a:pt x="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2" name="Google Shape;2282;p39"/>
            <p:cNvSpPr/>
            <p:nvPr/>
          </p:nvSpPr>
          <p:spPr>
            <a:xfrm>
              <a:off x="5830733" y="2111040"/>
              <a:ext cx="138359" cy="138359"/>
            </a:xfrm>
            <a:custGeom>
              <a:avLst/>
              <a:gdLst/>
              <a:ahLst/>
              <a:cxnLst/>
              <a:rect l="l" t="t" r="r" b="b"/>
              <a:pathLst>
                <a:path w="4853" h="4853" extrusionOk="0">
                  <a:moveTo>
                    <a:pt x="1" y="0"/>
                  </a:moveTo>
                  <a:cubicBezTo>
                    <a:pt x="625" y="624"/>
                    <a:pt x="1872" y="1871"/>
                    <a:pt x="2357" y="2495"/>
                  </a:cubicBezTo>
                  <a:cubicBezTo>
                    <a:pt x="3120" y="3396"/>
                    <a:pt x="3951" y="4159"/>
                    <a:pt x="4853" y="4852"/>
                  </a:cubicBezTo>
                  <a:cubicBezTo>
                    <a:pt x="4159" y="3882"/>
                    <a:pt x="3397" y="3119"/>
                    <a:pt x="2565" y="2357"/>
                  </a:cubicBezTo>
                  <a:cubicBezTo>
                    <a:pt x="1941" y="1733"/>
                    <a:pt x="625" y="624"/>
                    <a:pt x="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3" name="Google Shape;2283;p39"/>
            <p:cNvSpPr/>
            <p:nvPr/>
          </p:nvSpPr>
          <p:spPr>
            <a:xfrm>
              <a:off x="5785258" y="2174248"/>
              <a:ext cx="114667" cy="116634"/>
            </a:xfrm>
            <a:custGeom>
              <a:avLst/>
              <a:gdLst/>
              <a:ahLst/>
              <a:cxnLst/>
              <a:rect l="l" t="t" r="r" b="b"/>
              <a:pathLst>
                <a:path w="4022" h="4091" extrusionOk="0">
                  <a:moveTo>
                    <a:pt x="1" y="1"/>
                  </a:moveTo>
                  <a:lnTo>
                    <a:pt x="1" y="1"/>
                  </a:lnTo>
                  <a:cubicBezTo>
                    <a:pt x="417" y="556"/>
                    <a:pt x="1387" y="1665"/>
                    <a:pt x="1942" y="2081"/>
                  </a:cubicBezTo>
                  <a:cubicBezTo>
                    <a:pt x="2566" y="2843"/>
                    <a:pt x="3259" y="3606"/>
                    <a:pt x="4021" y="4091"/>
                  </a:cubicBezTo>
                  <a:cubicBezTo>
                    <a:pt x="3467" y="3328"/>
                    <a:pt x="2774" y="2635"/>
                    <a:pt x="2080" y="2011"/>
                  </a:cubicBezTo>
                  <a:cubicBezTo>
                    <a:pt x="1526" y="1526"/>
                    <a:pt x="486" y="556"/>
                    <a:pt x="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4" name="Google Shape;2284;p39"/>
            <p:cNvSpPr/>
            <p:nvPr/>
          </p:nvSpPr>
          <p:spPr>
            <a:xfrm>
              <a:off x="6419678" y="2348161"/>
              <a:ext cx="365612" cy="555375"/>
            </a:xfrm>
            <a:custGeom>
              <a:avLst/>
              <a:gdLst/>
              <a:ahLst/>
              <a:cxnLst/>
              <a:rect l="l" t="t" r="r" b="b"/>
              <a:pathLst>
                <a:path w="12824" h="19480" extrusionOk="0">
                  <a:moveTo>
                    <a:pt x="11160" y="1"/>
                  </a:moveTo>
                  <a:cubicBezTo>
                    <a:pt x="8596" y="1"/>
                    <a:pt x="6169" y="1318"/>
                    <a:pt x="4644" y="3398"/>
                  </a:cubicBezTo>
                  <a:lnTo>
                    <a:pt x="0" y="10121"/>
                  </a:lnTo>
                  <a:lnTo>
                    <a:pt x="5060" y="19480"/>
                  </a:lnTo>
                  <a:lnTo>
                    <a:pt x="12824"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5" name="Google Shape;2285;p39"/>
            <p:cNvSpPr/>
            <p:nvPr/>
          </p:nvSpPr>
          <p:spPr>
            <a:xfrm>
              <a:off x="6346548" y="2441047"/>
              <a:ext cx="401193" cy="790554"/>
            </a:xfrm>
            <a:custGeom>
              <a:avLst/>
              <a:gdLst/>
              <a:ahLst/>
              <a:cxnLst/>
              <a:rect l="l" t="t" r="r" b="b"/>
              <a:pathLst>
                <a:path w="14072" h="27729" extrusionOk="0">
                  <a:moveTo>
                    <a:pt x="14072" y="1"/>
                  </a:moveTo>
                  <a:lnTo>
                    <a:pt x="6655" y="14558"/>
                  </a:lnTo>
                  <a:lnTo>
                    <a:pt x="0" y="27728"/>
                  </a:lnTo>
                  <a:lnTo>
                    <a:pt x="139" y="27728"/>
                  </a:lnTo>
                  <a:cubicBezTo>
                    <a:pt x="1248" y="27728"/>
                    <a:pt x="2288" y="27520"/>
                    <a:pt x="3328" y="27035"/>
                  </a:cubicBezTo>
                  <a:lnTo>
                    <a:pt x="7556" y="16291"/>
                  </a:lnTo>
                  <a:lnTo>
                    <a:pt x="14072"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6" name="Google Shape;2286;p39"/>
            <p:cNvSpPr/>
            <p:nvPr/>
          </p:nvSpPr>
          <p:spPr>
            <a:xfrm>
              <a:off x="6421646" y="2636714"/>
              <a:ext cx="86984" cy="160112"/>
            </a:xfrm>
            <a:custGeom>
              <a:avLst/>
              <a:gdLst/>
              <a:ahLst/>
              <a:cxnLst/>
              <a:rect l="l" t="t" r="r" b="b"/>
              <a:pathLst>
                <a:path w="3051" h="5616" extrusionOk="0">
                  <a:moveTo>
                    <a:pt x="0" y="0"/>
                  </a:moveTo>
                  <a:lnTo>
                    <a:pt x="0" y="0"/>
                  </a:lnTo>
                  <a:cubicBezTo>
                    <a:pt x="278" y="763"/>
                    <a:pt x="1040" y="2288"/>
                    <a:pt x="1387" y="2843"/>
                  </a:cubicBezTo>
                  <a:cubicBezTo>
                    <a:pt x="1941" y="3813"/>
                    <a:pt x="2357" y="4783"/>
                    <a:pt x="3050" y="5615"/>
                  </a:cubicBezTo>
                  <a:cubicBezTo>
                    <a:pt x="2704" y="4576"/>
                    <a:pt x="2149" y="3744"/>
                    <a:pt x="1664" y="2773"/>
                  </a:cubicBezTo>
                  <a:cubicBezTo>
                    <a:pt x="1248" y="2080"/>
                    <a:pt x="416" y="694"/>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7" name="Google Shape;2287;p39"/>
            <p:cNvSpPr/>
            <p:nvPr/>
          </p:nvSpPr>
          <p:spPr>
            <a:xfrm>
              <a:off x="7091618" y="2160420"/>
              <a:ext cx="276690" cy="377501"/>
            </a:xfrm>
            <a:custGeom>
              <a:avLst/>
              <a:gdLst/>
              <a:ahLst/>
              <a:cxnLst/>
              <a:rect l="l" t="t" r="r" b="b"/>
              <a:pathLst>
                <a:path w="9705" h="13241" extrusionOk="0">
                  <a:moveTo>
                    <a:pt x="8734" y="1"/>
                  </a:moveTo>
                  <a:lnTo>
                    <a:pt x="2773" y="2427"/>
                  </a:lnTo>
                  <a:lnTo>
                    <a:pt x="0" y="13241"/>
                  </a:lnTo>
                  <a:lnTo>
                    <a:pt x="9705" y="13241"/>
                  </a:lnTo>
                  <a:lnTo>
                    <a:pt x="8734" y="1"/>
                  </a:lnTo>
                  <a:close/>
                </a:path>
              </a:pathLst>
            </a:custGeom>
            <a:solidFill>
              <a:srgbClr val="D992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8" name="Google Shape;2288;p39"/>
            <p:cNvSpPr/>
            <p:nvPr/>
          </p:nvSpPr>
          <p:spPr>
            <a:xfrm>
              <a:off x="7152888" y="2160420"/>
              <a:ext cx="199627" cy="179870"/>
            </a:xfrm>
            <a:custGeom>
              <a:avLst/>
              <a:gdLst/>
              <a:ahLst/>
              <a:cxnLst/>
              <a:rect l="l" t="t" r="r" b="b"/>
              <a:pathLst>
                <a:path w="7002" h="6309" extrusionOk="0">
                  <a:moveTo>
                    <a:pt x="6585" y="1"/>
                  </a:moveTo>
                  <a:lnTo>
                    <a:pt x="347" y="3259"/>
                  </a:lnTo>
                  <a:lnTo>
                    <a:pt x="0" y="4853"/>
                  </a:lnTo>
                  <a:lnTo>
                    <a:pt x="7001" y="6309"/>
                  </a:lnTo>
                  <a:lnTo>
                    <a:pt x="65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9" name="Google Shape;2289;p39"/>
            <p:cNvSpPr/>
            <p:nvPr/>
          </p:nvSpPr>
          <p:spPr>
            <a:xfrm>
              <a:off x="7042209" y="1822487"/>
              <a:ext cx="355748" cy="430872"/>
            </a:xfrm>
            <a:custGeom>
              <a:avLst/>
              <a:gdLst/>
              <a:ahLst/>
              <a:cxnLst/>
              <a:rect l="l" t="t" r="r" b="b"/>
              <a:pathLst>
                <a:path w="12478" h="15113" extrusionOk="0">
                  <a:moveTo>
                    <a:pt x="832" y="0"/>
                  </a:moveTo>
                  <a:cubicBezTo>
                    <a:pt x="832" y="0"/>
                    <a:pt x="694" y="8804"/>
                    <a:pt x="624" y="10606"/>
                  </a:cubicBezTo>
                  <a:cubicBezTo>
                    <a:pt x="486" y="12478"/>
                    <a:pt x="0" y="15042"/>
                    <a:pt x="3744" y="15112"/>
                  </a:cubicBezTo>
                  <a:cubicBezTo>
                    <a:pt x="3778" y="15112"/>
                    <a:pt x="3813" y="15113"/>
                    <a:pt x="3848" y="15113"/>
                  </a:cubicBezTo>
                  <a:cubicBezTo>
                    <a:pt x="7508" y="15113"/>
                    <a:pt x="12201" y="11538"/>
                    <a:pt x="12270" y="7556"/>
                  </a:cubicBezTo>
                  <a:cubicBezTo>
                    <a:pt x="12408" y="3605"/>
                    <a:pt x="12478" y="347"/>
                    <a:pt x="12478" y="347"/>
                  </a:cubicBezTo>
                  <a:lnTo>
                    <a:pt x="832" y="0"/>
                  </a:lnTo>
                  <a:close/>
                </a:path>
              </a:pathLst>
            </a:custGeom>
            <a:solidFill>
              <a:srgbClr val="D992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0" name="Google Shape;2290;p39"/>
            <p:cNvSpPr/>
            <p:nvPr/>
          </p:nvSpPr>
          <p:spPr>
            <a:xfrm>
              <a:off x="7340631" y="1955972"/>
              <a:ext cx="156149" cy="144175"/>
            </a:xfrm>
            <a:custGeom>
              <a:avLst/>
              <a:gdLst/>
              <a:ahLst/>
              <a:cxnLst/>
              <a:rect l="l" t="t" r="r" b="b"/>
              <a:pathLst>
                <a:path w="5477" h="5057" extrusionOk="0">
                  <a:moveTo>
                    <a:pt x="2576" y="0"/>
                  </a:moveTo>
                  <a:cubicBezTo>
                    <a:pt x="2434" y="0"/>
                    <a:pt x="2292" y="11"/>
                    <a:pt x="2149" y="32"/>
                  </a:cubicBezTo>
                  <a:cubicBezTo>
                    <a:pt x="832" y="379"/>
                    <a:pt x="0" y="1696"/>
                    <a:pt x="278" y="3082"/>
                  </a:cubicBezTo>
                  <a:cubicBezTo>
                    <a:pt x="586" y="4317"/>
                    <a:pt x="1665" y="5057"/>
                    <a:pt x="2877" y="5057"/>
                  </a:cubicBezTo>
                  <a:cubicBezTo>
                    <a:pt x="3026" y="5057"/>
                    <a:pt x="3176" y="5046"/>
                    <a:pt x="3328" y="5023"/>
                  </a:cubicBezTo>
                  <a:cubicBezTo>
                    <a:pt x="4714" y="4607"/>
                    <a:pt x="5477" y="3359"/>
                    <a:pt x="5199" y="1973"/>
                  </a:cubicBezTo>
                  <a:cubicBezTo>
                    <a:pt x="4951" y="791"/>
                    <a:pt x="3809" y="0"/>
                    <a:pt x="2576" y="0"/>
                  </a:cubicBezTo>
                  <a:close/>
                </a:path>
              </a:pathLst>
            </a:custGeom>
            <a:solidFill>
              <a:srgbClr val="D992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1" name="Google Shape;2291;p39"/>
            <p:cNvSpPr/>
            <p:nvPr/>
          </p:nvSpPr>
          <p:spPr>
            <a:xfrm>
              <a:off x="7103479" y="1929315"/>
              <a:ext cx="71161" cy="175793"/>
            </a:xfrm>
            <a:custGeom>
              <a:avLst/>
              <a:gdLst/>
              <a:ahLst/>
              <a:cxnLst/>
              <a:rect l="l" t="t" r="r" b="b"/>
              <a:pathLst>
                <a:path w="2496" h="6166" extrusionOk="0">
                  <a:moveTo>
                    <a:pt x="1578" y="0"/>
                  </a:moveTo>
                  <a:cubicBezTo>
                    <a:pt x="1022" y="0"/>
                    <a:pt x="546" y="484"/>
                    <a:pt x="278" y="967"/>
                  </a:cubicBezTo>
                  <a:cubicBezTo>
                    <a:pt x="555" y="759"/>
                    <a:pt x="763" y="482"/>
                    <a:pt x="1109" y="482"/>
                  </a:cubicBezTo>
                  <a:cubicBezTo>
                    <a:pt x="1248" y="378"/>
                    <a:pt x="1421" y="308"/>
                    <a:pt x="1595" y="308"/>
                  </a:cubicBezTo>
                  <a:cubicBezTo>
                    <a:pt x="1768" y="308"/>
                    <a:pt x="1941" y="378"/>
                    <a:pt x="2080" y="551"/>
                  </a:cubicBezTo>
                  <a:cubicBezTo>
                    <a:pt x="2149" y="828"/>
                    <a:pt x="2149" y="967"/>
                    <a:pt x="2149" y="1244"/>
                  </a:cubicBezTo>
                  <a:cubicBezTo>
                    <a:pt x="2149" y="1521"/>
                    <a:pt x="2080" y="1868"/>
                    <a:pt x="2010" y="2215"/>
                  </a:cubicBezTo>
                  <a:cubicBezTo>
                    <a:pt x="1803" y="2769"/>
                    <a:pt x="1387" y="3393"/>
                    <a:pt x="1109" y="4017"/>
                  </a:cubicBezTo>
                  <a:cubicBezTo>
                    <a:pt x="763" y="4641"/>
                    <a:pt x="347" y="5473"/>
                    <a:pt x="0" y="6166"/>
                  </a:cubicBezTo>
                  <a:cubicBezTo>
                    <a:pt x="763" y="5819"/>
                    <a:pt x="1595" y="5473"/>
                    <a:pt x="2288" y="5057"/>
                  </a:cubicBezTo>
                  <a:lnTo>
                    <a:pt x="2288" y="5057"/>
                  </a:lnTo>
                  <a:cubicBezTo>
                    <a:pt x="1731" y="5168"/>
                    <a:pt x="1174" y="5369"/>
                    <a:pt x="653" y="5587"/>
                  </a:cubicBezTo>
                  <a:lnTo>
                    <a:pt x="653" y="5587"/>
                  </a:lnTo>
                  <a:cubicBezTo>
                    <a:pt x="754" y="5433"/>
                    <a:pt x="851" y="5257"/>
                    <a:pt x="971" y="5057"/>
                  </a:cubicBezTo>
                  <a:cubicBezTo>
                    <a:pt x="1387" y="4156"/>
                    <a:pt x="1733" y="3116"/>
                    <a:pt x="2080" y="2215"/>
                  </a:cubicBezTo>
                  <a:cubicBezTo>
                    <a:pt x="2288" y="1660"/>
                    <a:pt x="2496" y="1175"/>
                    <a:pt x="2426" y="620"/>
                  </a:cubicBezTo>
                  <a:cubicBezTo>
                    <a:pt x="2426" y="343"/>
                    <a:pt x="2288" y="204"/>
                    <a:pt x="2080" y="135"/>
                  </a:cubicBezTo>
                  <a:cubicBezTo>
                    <a:pt x="1908" y="41"/>
                    <a:pt x="1740" y="0"/>
                    <a:pt x="157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2" name="Google Shape;2292;p39"/>
            <p:cNvSpPr/>
            <p:nvPr/>
          </p:nvSpPr>
          <p:spPr>
            <a:xfrm>
              <a:off x="6725997" y="2348161"/>
              <a:ext cx="824139" cy="1458543"/>
            </a:xfrm>
            <a:custGeom>
              <a:avLst/>
              <a:gdLst/>
              <a:ahLst/>
              <a:cxnLst/>
              <a:rect l="l" t="t" r="r" b="b"/>
              <a:pathLst>
                <a:path w="28907" h="51159" extrusionOk="0">
                  <a:moveTo>
                    <a:pt x="9982" y="1"/>
                  </a:moveTo>
                  <a:lnTo>
                    <a:pt x="0" y="51158"/>
                  </a:lnTo>
                  <a:lnTo>
                    <a:pt x="28906" y="51158"/>
                  </a:lnTo>
                  <a:lnTo>
                    <a:pt x="25787" y="140"/>
                  </a:lnTo>
                  <a:lnTo>
                    <a:pt x="22113" y="694"/>
                  </a:lnTo>
                  <a:lnTo>
                    <a:pt x="14557"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3" name="Google Shape;2293;p39"/>
            <p:cNvSpPr/>
            <p:nvPr/>
          </p:nvSpPr>
          <p:spPr>
            <a:xfrm>
              <a:off x="6500706" y="3313379"/>
              <a:ext cx="1549404" cy="366068"/>
            </a:xfrm>
            <a:custGeom>
              <a:avLst/>
              <a:gdLst/>
              <a:ahLst/>
              <a:cxnLst/>
              <a:rect l="l" t="t" r="r" b="b"/>
              <a:pathLst>
                <a:path w="54346" h="12840" extrusionOk="0">
                  <a:moveTo>
                    <a:pt x="54346" y="805"/>
                  </a:moveTo>
                  <a:cubicBezTo>
                    <a:pt x="54169" y="845"/>
                    <a:pt x="53992" y="884"/>
                    <a:pt x="53816" y="920"/>
                  </a:cubicBezTo>
                  <a:lnTo>
                    <a:pt x="53816" y="920"/>
                  </a:lnTo>
                  <a:cubicBezTo>
                    <a:pt x="53986" y="890"/>
                    <a:pt x="54163" y="852"/>
                    <a:pt x="54346" y="805"/>
                  </a:cubicBezTo>
                  <a:close/>
                  <a:moveTo>
                    <a:pt x="47761" y="1"/>
                  </a:moveTo>
                  <a:cubicBezTo>
                    <a:pt x="47541" y="1"/>
                    <a:pt x="47310" y="14"/>
                    <a:pt x="47067" y="43"/>
                  </a:cubicBezTo>
                  <a:cubicBezTo>
                    <a:pt x="45889" y="112"/>
                    <a:pt x="44641" y="528"/>
                    <a:pt x="43601" y="1290"/>
                  </a:cubicBezTo>
                  <a:cubicBezTo>
                    <a:pt x="42631" y="2122"/>
                    <a:pt x="41938" y="3231"/>
                    <a:pt x="40898" y="3855"/>
                  </a:cubicBezTo>
                  <a:cubicBezTo>
                    <a:pt x="40274" y="4271"/>
                    <a:pt x="39512" y="4548"/>
                    <a:pt x="38818" y="4687"/>
                  </a:cubicBezTo>
                  <a:cubicBezTo>
                    <a:pt x="38299" y="4791"/>
                    <a:pt x="37779" y="4860"/>
                    <a:pt x="37259" y="4860"/>
                  </a:cubicBezTo>
                  <a:cubicBezTo>
                    <a:pt x="36739" y="4860"/>
                    <a:pt x="36219" y="4791"/>
                    <a:pt x="35699" y="4618"/>
                  </a:cubicBezTo>
                  <a:lnTo>
                    <a:pt x="33897" y="4063"/>
                  </a:lnTo>
                  <a:cubicBezTo>
                    <a:pt x="33449" y="3989"/>
                    <a:pt x="33001" y="3950"/>
                    <a:pt x="32553" y="3950"/>
                  </a:cubicBezTo>
                  <a:cubicBezTo>
                    <a:pt x="31753" y="3950"/>
                    <a:pt x="30954" y="4074"/>
                    <a:pt x="30154" y="4341"/>
                  </a:cubicBezTo>
                  <a:cubicBezTo>
                    <a:pt x="27433" y="5173"/>
                    <a:pt x="27114" y="7029"/>
                    <a:pt x="25100" y="8127"/>
                  </a:cubicBezTo>
                  <a:lnTo>
                    <a:pt x="25100" y="8127"/>
                  </a:lnTo>
                  <a:cubicBezTo>
                    <a:pt x="25353" y="8016"/>
                    <a:pt x="25611" y="7890"/>
                    <a:pt x="25856" y="7737"/>
                  </a:cubicBezTo>
                  <a:cubicBezTo>
                    <a:pt x="26896" y="7044"/>
                    <a:pt x="27589" y="5935"/>
                    <a:pt x="28629" y="5172"/>
                  </a:cubicBezTo>
                  <a:cubicBezTo>
                    <a:pt x="29183" y="4756"/>
                    <a:pt x="30015" y="4548"/>
                    <a:pt x="30708" y="4341"/>
                  </a:cubicBezTo>
                  <a:cubicBezTo>
                    <a:pt x="31292" y="4185"/>
                    <a:pt x="31876" y="4095"/>
                    <a:pt x="32460" y="4095"/>
                  </a:cubicBezTo>
                  <a:cubicBezTo>
                    <a:pt x="32916" y="4095"/>
                    <a:pt x="33372" y="4150"/>
                    <a:pt x="33827" y="4271"/>
                  </a:cubicBezTo>
                  <a:cubicBezTo>
                    <a:pt x="34938" y="4532"/>
                    <a:pt x="35986" y="5040"/>
                    <a:pt x="37205" y="5040"/>
                  </a:cubicBezTo>
                  <a:cubicBezTo>
                    <a:pt x="37280" y="5040"/>
                    <a:pt x="37356" y="5038"/>
                    <a:pt x="37432" y="5034"/>
                  </a:cubicBezTo>
                  <a:cubicBezTo>
                    <a:pt x="37848" y="5034"/>
                    <a:pt x="38402" y="4964"/>
                    <a:pt x="38818" y="4895"/>
                  </a:cubicBezTo>
                  <a:cubicBezTo>
                    <a:pt x="39581" y="4687"/>
                    <a:pt x="40274" y="4410"/>
                    <a:pt x="40967" y="3994"/>
                  </a:cubicBezTo>
                  <a:cubicBezTo>
                    <a:pt x="41522" y="3647"/>
                    <a:pt x="41938" y="3231"/>
                    <a:pt x="42354" y="2816"/>
                  </a:cubicBezTo>
                  <a:cubicBezTo>
                    <a:pt x="43671" y="1221"/>
                    <a:pt x="45057" y="459"/>
                    <a:pt x="47067" y="181"/>
                  </a:cubicBezTo>
                  <a:cubicBezTo>
                    <a:pt x="47691" y="181"/>
                    <a:pt x="48246" y="181"/>
                    <a:pt x="48870" y="251"/>
                  </a:cubicBezTo>
                  <a:cubicBezTo>
                    <a:pt x="50117" y="528"/>
                    <a:pt x="51296" y="1083"/>
                    <a:pt x="52543" y="1083"/>
                  </a:cubicBezTo>
                  <a:cubicBezTo>
                    <a:pt x="52941" y="1083"/>
                    <a:pt x="53373" y="1011"/>
                    <a:pt x="53816" y="920"/>
                  </a:cubicBezTo>
                  <a:lnTo>
                    <a:pt x="53816" y="920"/>
                  </a:lnTo>
                  <a:cubicBezTo>
                    <a:pt x="53443" y="986"/>
                    <a:pt x="53099" y="1014"/>
                    <a:pt x="52777" y="1014"/>
                  </a:cubicBezTo>
                  <a:cubicBezTo>
                    <a:pt x="50850" y="1014"/>
                    <a:pt x="49706" y="1"/>
                    <a:pt x="47761" y="1"/>
                  </a:cubicBezTo>
                  <a:close/>
                  <a:moveTo>
                    <a:pt x="17008" y="7929"/>
                  </a:moveTo>
                  <a:cubicBezTo>
                    <a:pt x="16453" y="7929"/>
                    <a:pt x="15834" y="8011"/>
                    <a:pt x="15112" y="8222"/>
                  </a:cubicBezTo>
                  <a:cubicBezTo>
                    <a:pt x="14934" y="8272"/>
                    <a:pt x="14763" y="8328"/>
                    <a:pt x="14596" y="8391"/>
                  </a:cubicBezTo>
                  <a:lnTo>
                    <a:pt x="14596" y="8391"/>
                  </a:lnTo>
                  <a:cubicBezTo>
                    <a:pt x="15249" y="8171"/>
                    <a:pt x="15965" y="8070"/>
                    <a:pt x="16637" y="8014"/>
                  </a:cubicBezTo>
                  <a:cubicBezTo>
                    <a:pt x="17330" y="8014"/>
                    <a:pt x="18023" y="8084"/>
                    <a:pt x="18716" y="8222"/>
                  </a:cubicBezTo>
                  <a:cubicBezTo>
                    <a:pt x="19340" y="8430"/>
                    <a:pt x="19964" y="8708"/>
                    <a:pt x="20449" y="8777"/>
                  </a:cubicBezTo>
                  <a:cubicBezTo>
                    <a:pt x="20900" y="8916"/>
                    <a:pt x="21350" y="8985"/>
                    <a:pt x="21809" y="8985"/>
                  </a:cubicBezTo>
                  <a:cubicBezTo>
                    <a:pt x="22269" y="8985"/>
                    <a:pt x="22737" y="8916"/>
                    <a:pt x="23222" y="8777"/>
                  </a:cubicBezTo>
                  <a:cubicBezTo>
                    <a:pt x="23994" y="8625"/>
                    <a:pt x="24599" y="8399"/>
                    <a:pt x="25100" y="8127"/>
                  </a:cubicBezTo>
                  <a:lnTo>
                    <a:pt x="25100" y="8127"/>
                  </a:lnTo>
                  <a:cubicBezTo>
                    <a:pt x="24778" y="8267"/>
                    <a:pt x="24464" y="8383"/>
                    <a:pt x="24192" y="8500"/>
                  </a:cubicBezTo>
                  <a:cubicBezTo>
                    <a:pt x="23326" y="8784"/>
                    <a:pt x="22602" y="8890"/>
                    <a:pt x="21964" y="8890"/>
                  </a:cubicBezTo>
                  <a:cubicBezTo>
                    <a:pt x="20048" y="8890"/>
                    <a:pt x="18908" y="7929"/>
                    <a:pt x="17008" y="7929"/>
                  </a:cubicBezTo>
                  <a:close/>
                  <a:moveTo>
                    <a:pt x="14596" y="8391"/>
                  </a:moveTo>
                  <a:lnTo>
                    <a:pt x="14596" y="8391"/>
                  </a:lnTo>
                  <a:cubicBezTo>
                    <a:pt x="14440" y="8443"/>
                    <a:pt x="14288" y="8502"/>
                    <a:pt x="14141" y="8569"/>
                  </a:cubicBezTo>
                  <a:cubicBezTo>
                    <a:pt x="13240" y="8916"/>
                    <a:pt x="12477" y="9539"/>
                    <a:pt x="11854" y="10233"/>
                  </a:cubicBezTo>
                  <a:cubicBezTo>
                    <a:pt x="11527" y="10559"/>
                    <a:pt x="11201" y="10970"/>
                    <a:pt x="10875" y="11300"/>
                  </a:cubicBezTo>
                  <a:lnTo>
                    <a:pt x="10875" y="11300"/>
                  </a:lnTo>
                  <a:cubicBezTo>
                    <a:pt x="11260" y="10965"/>
                    <a:pt x="11689" y="10536"/>
                    <a:pt x="12062" y="10163"/>
                  </a:cubicBezTo>
                  <a:cubicBezTo>
                    <a:pt x="12775" y="9390"/>
                    <a:pt x="13591" y="8770"/>
                    <a:pt x="14596" y="8391"/>
                  </a:cubicBezTo>
                  <a:close/>
                  <a:moveTo>
                    <a:pt x="961" y="12044"/>
                  </a:moveTo>
                  <a:cubicBezTo>
                    <a:pt x="641" y="12088"/>
                    <a:pt x="320" y="12154"/>
                    <a:pt x="0" y="12243"/>
                  </a:cubicBezTo>
                  <a:cubicBezTo>
                    <a:pt x="324" y="12171"/>
                    <a:pt x="647" y="12118"/>
                    <a:pt x="961" y="12044"/>
                  </a:cubicBezTo>
                  <a:close/>
                  <a:moveTo>
                    <a:pt x="10875" y="11300"/>
                  </a:moveTo>
                  <a:cubicBezTo>
                    <a:pt x="10831" y="11338"/>
                    <a:pt x="10787" y="11375"/>
                    <a:pt x="10744" y="11411"/>
                  </a:cubicBezTo>
                  <a:cubicBezTo>
                    <a:pt x="9634" y="12310"/>
                    <a:pt x="8161" y="12805"/>
                    <a:pt x="6725" y="12805"/>
                  </a:cubicBezTo>
                  <a:cubicBezTo>
                    <a:pt x="6278" y="12805"/>
                    <a:pt x="5835" y="12757"/>
                    <a:pt x="5407" y="12659"/>
                  </a:cubicBezTo>
                  <a:cubicBezTo>
                    <a:pt x="4159" y="12381"/>
                    <a:pt x="3050" y="11758"/>
                    <a:pt x="1802" y="11758"/>
                  </a:cubicBezTo>
                  <a:cubicBezTo>
                    <a:pt x="1535" y="11891"/>
                    <a:pt x="1252" y="11976"/>
                    <a:pt x="961" y="12044"/>
                  </a:cubicBezTo>
                  <a:lnTo>
                    <a:pt x="961" y="12044"/>
                  </a:lnTo>
                  <a:cubicBezTo>
                    <a:pt x="1264" y="12003"/>
                    <a:pt x="1568" y="11983"/>
                    <a:pt x="1872" y="11983"/>
                  </a:cubicBezTo>
                  <a:cubicBezTo>
                    <a:pt x="2496" y="11983"/>
                    <a:pt x="3119" y="12070"/>
                    <a:pt x="3743" y="12243"/>
                  </a:cubicBezTo>
                  <a:cubicBezTo>
                    <a:pt x="4367" y="12381"/>
                    <a:pt x="4922" y="12659"/>
                    <a:pt x="5476" y="12728"/>
                  </a:cubicBezTo>
                  <a:cubicBezTo>
                    <a:pt x="5851" y="12803"/>
                    <a:pt x="6238" y="12839"/>
                    <a:pt x="6630" y="12839"/>
                  </a:cubicBezTo>
                  <a:cubicBezTo>
                    <a:pt x="8049" y="12839"/>
                    <a:pt x="9519" y="12365"/>
                    <a:pt x="10606" y="11550"/>
                  </a:cubicBezTo>
                  <a:cubicBezTo>
                    <a:pt x="10696" y="11475"/>
                    <a:pt x="10785" y="11390"/>
                    <a:pt x="10875" y="1130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4" name="Google Shape;2294;p39"/>
            <p:cNvSpPr/>
            <p:nvPr/>
          </p:nvSpPr>
          <p:spPr>
            <a:xfrm>
              <a:off x="7283324" y="2316543"/>
              <a:ext cx="814246" cy="1490161"/>
            </a:xfrm>
            <a:custGeom>
              <a:avLst/>
              <a:gdLst/>
              <a:ahLst/>
              <a:cxnLst/>
              <a:rect l="l" t="t" r="r" b="b"/>
              <a:pathLst>
                <a:path w="28560" h="52268" extrusionOk="0">
                  <a:moveTo>
                    <a:pt x="19340" y="1"/>
                  </a:moveTo>
                  <a:lnTo>
                    <a:pt x="6239" y="1249"/>
                  </a:lnTo>
                  <a:lnTo>
                    <a:pt x="0" y="52267"/>
                  </a:lnTo>
                  <a:lnTo>
                    <a:pt x="28559" y="52267"/>
                  </a:lnTo>
                  <a:lnTo>
                    <a:pt x="1934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5" name="Google Shape;2295;p39"/>
            <p:cNvSpPr/>
            <p:nvPr/>
          </p:nvSpPr>
          <p:spPr>
            <a:xfrm>
              <a:off x="7372249" y="2346193"/>
              <a:ext cx="260895" cy="745080"/>
            </a:xfrm>
            <a:custGeom>
              <a:avLst/>
              <a:gdLst/>
              <a:ahLst/>
              <a:cxnLst/>
              <a:rect l="l" t="t" r="r" b="b"/>
              <a:pathLst>
                <a:path w="9151" h="26134" extrusionOk="0">
                  <a:moveTo>
                    <a:pt x="7764" y="1"/>
                  </a:moveTo>
                  <a:lnTo>
                    <a:pt x="7764" y="1"/>
                  </a:lnTo>
                  <a:cubicBezTo>
                    <a:pt x="7966" y="1746"/>
                    <a:pt x="8427" y="3556"/>
                    <a:pt x="8771" y="5368"/>
                  </a:cubicBezTo>
                  <a:lnTo>
                    <a:pt x="8771" y="5368"/>
                  </a:lnTo>
                  <a:cubicBezTo>
                    <a:pt x="8089" y="5984"/>
                    <a:pt x="7408" y="6665"/>
                    <a:pt x="6794" y="7279"/>
                  </a:cubicBezTo>
                  <a:lnTo>
                    <a:pt x="6863" y="7348"/>
                  </a:lnTo>
                  <a:cubicBezTo>
                    <a:pt x="7531" y="8084"/>
                    <a:pt x="8135" y="8948"/>
                    <a:pt x="8737" y="9692"/>
                  </a:cubicBezTo>
                  <a:lnTo>
                    <a:pt x="8737" y="9692"/>
                  </a:lnTo>
                  <a:cubicBezTo>
                    <a:pt x="8164" y="10766"/>
                    <a:pt x="7119" y="12726"/>
                    <a:pt x="6586" y="13726"/>
                  </a:cubicBezTo>
                  <a:cubicBezTo>
                    <a:pt x="5546" y="15805"/>
                    <a:pt x="4368" y="17816"/>
                    <a:pt x="3258" y="19895"/>
                  </a:cubicBezTo>
                  <a:cubicBezTo>
                    <a:pt x="2080" y="21905"/>
                    <a:pt x="1040" y="24054"/>
                    <a:pt x="1" y="26134"/>
                  </a:cubicBezTo>
                  <a:cubicBezTo>
                    <a:pt x="486" y="25510"/>
                    <a:pt x="832" y="24817"/>
                    <a:pt x="1179" y="24262"/>
                  </a:cubicBezTo>
                  <a:cubicBezTo>
                    <a:pt x="1526" y="23500"/>
                    <a:pt x="1941" y="22876"/>
                    <a:pt x="2288" y="22183"/>
                  </a:cubicBezTo>
                  <a:cubicBezTo>
                    <a:pt x="3813" y="19410"/>
                    <a:pt x="5130" y="16498"/>
                    <a:pt x="6724" y="13864"/>
                  </a:cubicBezTo>
                  <a:cubicBezTo>
                    <a:pt x="7279" y="12894"/>
                    <a:pt x="8457" y="10814"/>
                    <a:pt x="9012" y="9775"/>
                  </a:cubicBezTo>
                  <a:lnTo>
                    <a:pt x="9151" y="9705"/>
                  </a:lnTo>
                  <a:lnTo>
                    <a:pt x="9012" y="9567"/>
                  </a:lnTo>
                  <a:cubicBezTo>
                    <a:pt x="8496" y="8857"/>
                    <a:pt x="7920" y="8088"/>
                    <a:pt x="7340" y="7314"/>
                  </a:cubicBezTo>
                  <a:lnTo>
                    <a:pt x="7340" y="7314"/>
                  </a:lnTo>
                  <a:cubicBezTo>
                    <a:pt x="7628" y="7085"/>
                    <a:pt x="7878" y="6888"/>
                    <a:pt x="8180" y="6586"/>
                  </a:cubicBezTo>
                  <a:lnTo>
                    <a:pt x="9151" y="5615"/>
                  </a:lnTo>
                  <a:lnTo>
                    <a:pt x="9151" y="5546"/>
                  </a:lnTo>
                  <a:cubicBezTo>
                    <a:pt x="8873" y="4576"/>
                    <a:pt x="8665" y="3675"/>
                    <a:pt x="8457" y="2773"/>
                  </a:cubicBezTo>
                  <a:cubicBezTo>
                    <a:pt x="8180" y="1803"/>
                    <a:pt x="7972" y="902"/>
                    <a:pt x="776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6" name="Google Shape;2296;p39"/>
            <p:cNvSpPr/>
            <p:nvPr/>
          </p:nvSpPr>
          <p:spPr>
            <a:xfrm>
              <a:off x="7318877" y="2705880"/>
              <a:ext cx="466452" cy="482247"/>
            </a:xfrm>
            <a:custGeom>
              <a:avLst/>
              <a:gdLst/>
              <a:ahLst/>
              <a:cxnLst/>
              <a:rect l="l" t="t" r="r" b="b"/>
              <a:pathLst>
                <a:path w="16361" h="16915" extrusionOk="0">
                  <a:moveTo>
                    <a:pt x="16360" y="1"/>
                  </a:moveTo>
                  <a:lnTo>
                    <a:pt x="1" y="6170"/>
                  </a:lnTo>
                  <a:lnTo>
                    <a:pt x="1" y="16914"/>
                  </a:lnTo>
                  <a:lnTo>
                    <a:pt x="16360" y="10745"/>
                  </a:lnTo>
                  <a:lnTo>
                    <a:pt x="1636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7" name="Google Shape;2297;p39"/>
            <p:cNvSpPr/>
            <p:nvPr/>
          </p:nvSpPr>
          <p:spPr>
            <a:xfrm>
              <a:off x="6204251" y="2348161"/>
              <a:ext cx="835999" cy="1458543"/>
            </a:xfrm>
            <a:custGeom>
              <a:avLst/>
              <a:gdLst/>
              <a:ahLst/>
              <a:cxnLst/>
              <a:rect l="l" t="t" r="r" b="b"/>
              <a:pathLst>
                <a:path w="29323" h="51159" extrusionOk="0">
                  <a:moveTo>
                    <a:pt x="20380" y="1"/>
                  </a:moveTo>
                  <a:lnTo>
                    <a:pt x="0" y="51158"/>
                  </a:lnTo>
                  <a:lnTo>
                    <a:pt x="22252" y="51158"/>
                  </a:lnTo>
                  <a:lnTo>
                    <a:pt x="2932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8" name="Google Shape;2298;p39"/>
            <p:cNvSpPr/>
            <p:nvPr/>
          </p:nvSpPr>
          <p:spPr>
            <a:xfrm>
              <a:off x="6439436" y="3113008"/>
              <a:ext cx="179870" cy="49436"/>
            </a:xfrm>
            <a:custGeom>
              <a:avLst/>
              <a:gdLst/>
              <a:ahLst/>
              <a:cxnLst/>
              <a:rect l="l" t="t" r="r" b="b"/>
              <a:pathLst>
                <a:path w="6309" h="1734" extrusionOk="0">
                  <a:moveTo>
                    <a:pt x="0" y="0"/>
                  </a:moveTo>
                  <a:lnTo>
                    <a:pt x="0" y="1733"/>
                  </a:lnTo>
                  <a:lnTo>
                    <a:pt x="6308" y="1733"/>
                  </a:lnTo>
                  <a:lnTo>
                    <a:pt x="6308"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9" name="Google Shape;2299;p39"/>
            <p:cNvSpPr/>
            <p:nvPr/>
          </p:nvSpPr>
          <p:spPr>
            <a:xfrm>
              <a:off x="6469087" y="3162416"/>
              <a:ext cx="122536" cy="618581"/>
            </a:xfrm>
            <a:custGeom>
              <a:avLst/>
              <a:gdLst/>
              <a:ahLst/>
              <a:cxnLst/>
              <a:rect l="l" t="t" r="r" b="b"/>
              <a:pathLst>
                <a:path w="4298" h="21697" extrusionOk="0">
                  <a:moveTo>
                    <a:pt x="0" y="0"/>
                  </a:moveTo>
                  <a:lnTo>
                    <a:pt x="0" y="19548"/>
                  </a:lnTo>
                  <a:cubicBezTo>
                    <a:pt x="0" y="20726"/>
                    <a:pt x="971" y="21697"/>
                    <a:pt x="2149" y="21697"/>
                  </a:cubicBezTo>
                  <a:cubicBezTo>
                    <a:pt x="3397" y="21697"/>
                    <a:pt x="4298" y="20726"/>
                    <a:pt x="4298" y="19548"/>
                  </a:cubicBezTo>
                  <a:lnTo>
                    <a:pt x="429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0" name="Google Shape;2300;p39"/>
            <p:cNvSpPr/>
            <p:nvPr/>
          </p:nvSpPr>
          <p:spPr>
            <a:xfrm>
              <a:off x="6469087" y="3300749"/>
              <a:ext cx="122536" cy="480251"/>
            </a:xfrm>
            <a:custGeom>
              <a:avLst/>
              <a:gdLst/>
              <a:ahLst/>
              <a:cxnLst/>
              <a:rect l="l" t="t" r="r" b="b"/>
              <a:pathLst>
                <a:path w="4298" h="16845" extrusionOk="0">
                  <a:moveTo>
                    <a:pt x="0" y="1"/>
                  </a:moveTo>
                  <a:lnTo>
                    <a:pt x="0" y="14696"/>
                  </a:lnTo>
                  <a:cubicBezTo>
                    <a:pt x="0" y="15874"/>
                    <a:pt x="971" y="16845"/>
                    <a:pt x="2149" y="16845"/>
                  </a:cubicBezTo>
                  <a:cubicBezTo>
                    <a:pt x="2773" y="16845"/>
                    <a:pt x="3258" y="16637"/>
                    <a:pt x="3743" y="16221"/>
                  </a:cubicBezTo>
                  <a:cubicBezTo>
                    <a:pt x="4090" y="15805"/>
                    <a:pt x="4298" y="15251"/>
                    <a:pt x="4298" y="14696"/>
                  </a:cubicBezTo>
                  <a:lnTo>
                    <a:pt x="4298" y="5754"/>
                  </a:lnTo>
                  <a:cubicBezTo>
                    <a:pt x="3189" y="5615"/>
                    <a:pt x="2080" y="2565"/>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1" name="Google Shape;2301;p39"/>
            <p:cNvSpPr/>
            <p:nvPr/>
          </p:nvSpPr>
          <p:spPr>
            <a:xfrm>
              <a:off x="6524398" y="3220520"/>
              <a:ext cx="67227" cy="8439"/>
            </a:xfrm>
            <a:custGeom>
              <a:avLst/>
              <a:gdLst/>
              <a:ahLst/>
              <a:cxnLst/>
              <a:rect l="l" t="t" r="r" b="b"/>
              <a:pathLst>
                <a:path w="2358" h="296" extrusionOk="0">
                  <a:moveTo>
                    <a:pt x="744" y="0"/>
                  </a:moveTo>
                  <a:cubicBezTo>
                    <a:pt x="500" y="0"/>
                    <a:pt x="265" y="49"/>
                    <a:pt x="1" y="180"/>
                  </a:cubicBezTo>
                  <a:cubicBezTo>
                    <a:pt x="163" y="262"/>
                    <a:pt x="397" y="295"/>
                    <a:pt x="647" y="295"/>
                  </a:cubicBezTo>
                  <a:cubicBezTo>
                    <a:pt x="823" y="295"/>
                    <a:pt x="1007" y="278"/>
                    <a:pt x="1179" y="250"/>
                  </a:cubicBezTo>
                  <a:cubicBezTo>
                    <a:pt x="1526" y="250"/>
                    <a:pt x="2011" y="250"/>
                    <a:pt x="2358" y="180"/>
                  </a:cubicBezTo>
                  <a:cubicBezTo>
                    <a:pt x="2011" y="42"/>
                    <a:pt x="1526" y="42"/>
                    <a:pt x="1179" y="42"/>
                  </a:cubicBezTo>
                  <a:cubicBezTo>
                    <a:pt x="1027" y="16"/>
                    <a:pt x="884" y="0"/>
                    <a:pt x="74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2" name="Google Shape;2302;p39"/>
            <p:cNvSpPr/>
            <p:nvPr/>
          </p:nvSpPr>
          <p:spPr>
            <a:xfrm>
              <a:off x="6546152" y="3275745"/>
              <a:ext cx="45473" cy="9209"/>
            </a:xfrm>
            <a:custGeom>
              <a:avLst/>
              <a:gdLst/>
              <a:ahLst/>
              <a:cxnLst/>
              <a:rect l="l" t="t" r="r" b="b"/>
              <a:pathLst>
                <a:path w="1595" h="323" extrusionOk="0">
                  <a:moveTo>
                    <a:pt x="437" y="0"/>
                  </a:moveTo>
                  <a:cubicBezTo>
                    <a:pt x="268" y="0"/>
                    <a:pt x="122" y="34"/>
                    <a:pt x="0" y="115"/>
                  </a:cubicBezTo>
                  <a:cubicBezTo>
                    <a:pt x="139" y="184"/>
                    <a:pt x="208" y="323"/>
                    <a:pt x="416" y="323"/>
                  </a:cubicBezTo>
                  <a:cubicBezTo>
                    <a:pt x="763" y="323"/>
                    <a:pt x="1179" y="184"/>
                    <a:pt x="1595" y="115"/>
                  </a:cubicBezTo>
                  <a:cubicBezTo>
                    <a:pt x="1387" y="46"/>
                    <a:pt x="1110" y="46"/>
                    <a:pt x="832" y="46"/>
                  </a:cubicBezTo>
                  <a:cubicBezTo>
                    <a:pt x="689" y="17"/>
                    <a:pt x="557" y="0"/>
                    <a:pt x="43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3" name="Google Shape;2303;p39"/>
            <p:cNvSpPr/>
            <p:nvPr/>
          </p:nvSpPr>
          <p:spPr>
            <a:xfrm>
              <a:off x="6524398" y="3329202"/>
              <a:ext cx="67227" cy="8439"/>
            </a:xfrm>
            <a:custGeom>
              <a:avLst/>
              <a:gdLst/>
              <a:ahLst/>
              <a:cxnLst/>
              <a:rect l="l" t="t" r="r" b="b"/>
              <a:pathLst>
                <a:path w="2358" h="296" extrusionOk="0">
                  <a:moveTo>
                    <a:pt x="744" y="1"/>
                  </a:moveTo>
                  <a:cubicBezTo>
                    <a:pt x="500" y="1"/>
                    <a:pt x="265" y="49"/>
                    <a:pt x="1" y="181"/>
                  </a:cubicBezTo>
                  <a:cubicBezTo>
                    <a:pt x="163" y="262"/>
                    <a:pt x="397" y="296"/>
                    <a:pt x="647" y="296"/>
                  </a:cubicBezTo>
                  <a:cubicBezTo>
                    <a:pt x="823" y="296"/>
                    <a:pt x="1007" y="279"/>
                    <a:pt x="1179" y="250"/>
                  </a:cubicBezTo>
                  <a:cubicBezTo>
                    <a:pt x="1526" y="250"/>
                    <a:pt x="2011" y="250"/>
                    <a:pt x="2358" y="181"/>
                  </a:cubicBezTo>
                  <a:cubicBezTo>
                    <a:pt x="2011" y="42"/>
                    <a:pt x="1526" y="42"/>
                    <a:pt x="1179" y="42"/>
                  </a:cubicBezTo>
                  <a:cubicBezTo>
                    <a:pt x="1027" y="17"/>
                    <a:pt x="884" y="1"/>
                    <a:pt x="74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4" name="Google Shape;2304;p39"/>
            <p:cNvSpPr/>
            <p:nvPr/>
          </p:nvSpPr>
          <p:spPr>
            <a:xfrm>
              <a:off x="6546152" y="3384426"/>
              <a:ext cx="45473" cy="9237"/>
            </a:xfrm>
            <a:custGeom>
              <a:avLst/>
              <a:gdLst/>
              <a:ahLst/>
              <a:cxnLst/>
              <a:rect l="l" t="t" r="r" b="b"/>
              <a:pathLst>
                <a:path w="1595" h="324" extrusionOk="0">
                  <a:moveTo>
                    <a:pt x="437" y="1"/>
                  </a:moveTo>
                  <a:cubicBezTo>
                    <a:pt x="268" y="1"/>
                    <a:pt x="122" y="34"/>
                    <a:pt x="0" y="116"/>
                  </a:cubicBezTo>
                  <a:cubicBezTo>
                    <a:pt x="139" y="185"/>
                    <a:pt x="208" y="324"/>
                    <a:pt x="416" y="324"/>
                  </a:cubicBezTo>
                  <a:cubicBezTo>
                    <a:pt x="763" y="324"/>
                    <a:pt x="1179" y="185"/>
                    <a:pt x="1595" y="116"/>
                  </a:cubicBezTo>
                  <a:cubicBezTo>
                    <a:pt x="1387" y="46"/>
                    <a:pt x="1110" y="46"/>
                    <a:pt x="832" y="46"/>
                  </a:cubicBezTo>
                  <a:cubicBezTo>
                    <a:pt x="689" y="18"/>
                    <a:pt x="557" y="1"/>
                    <a:pt x="437" y="1"/>
                  </a:cubicBezTo>
                  <a:close/>
                </a:path>
              </a:pathLst>
            </a:custGeom>
            <a:solidFill>
              <a:srgbClr val="1B2F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5" name="Google Shape;2305;p39"/>
            <p:cNvSpPr/>
            <p:nvPr/>
          </p:nvSpPr>
          <p:spPr>
            <a:xfrm>
              <a:off x="6524398" y="3437912"/>
              <a:ext cx="67227" cy="8439"/>
            </a:xfrm>
            <a:custGeom>
              <a:avLst/>
              <a:gdLst/>
              <a:ahLst/>
              <a:cxnLst/>
              <a:rect l="l" t="t" r="r" b="b"/>
              <a:pathLst>
                <a:path w="2358" h="296" extrusionOk="0">
                  <a:moveTo>
                    <a:pt x="744" y="0"/>
                  </a:moveTo>
                  <a:cubicBezTo>
                    <a:pt x="500" y="0"/>
                    <a:pt x="265" y="49"/>
                    <a:pt x="1" y="180"/>
                  </a:cubicBezTo>
                  <a:cubicBezTo>
                    <a:pt x="163" y="262"/>
                    <a:pt x="397" y="295"/>
                    <a:pt x="647" y="295"/>
                  </a:cubicBezTo>
                  <a:cubicBezTo>
                    <a:pt x="823" y="295"/>
                    <a:pt x="1007" y="278"/>
                    <a:pt x="1179" y="250"/>
                  </a:cubicBezTo>
                  <a:cubicBezTo>
                    <a:pt x="1526" y="250"/>
                    <a:pt x="2011" y="250"/>
                    <a:pt x="2358" y="180"/>
                  </a:cubicBezTo>
                  <a:cubicBezTo>
                    <a:pt x="2011" y="42"/>
                    <a:pt x="1526" y="42"/>
                    <a:pt x="1179" y="42"/>
                  </a:cubicBezTo>
                  <a:cubicBezTo>
                    <a:pt x="1027" y="16"/>
                    <a:pt x="884" y="0"/>
                    <a:pt x="74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6" name="Google Shape;2306;p39"/>
            <p:cNvSpPr/>
            <p:nvPr/>
          </p:nvSpPr>
          <p:spPr>
            <a:xfrm>
              <a:off x="6546152" y="3493136"/>
              <a:ext cx="45473" cy="7242"/>
            </a:xfrm>
            <a:custGeom>
              <a:avLst/>
              <a:gdLst/>
              <a:ahLst/>
              <a:cxnLst/>
              <a:rect l="l" t="t" r="r" b="b"/>
              <a:pathLst>
                <a:path w="1595" h="254" extrusionOk="0">
                  <a:moveTo>
                    <a:pt x="437" y="0"/>
                  </a:moveTo>
                  <a:cubicBezTo>
                    <a:pt x="268" y="0"/>
                    <a:pt x="122" y="34"/>
                    <a:pt x="0" y="115"/>
                  </a:cubicBezTo>
                  <a:cubicBezTo>
                    <a:pt x="139" y="184"/>
                    <a:pt x="208" y="254"/>
                    <a:pt x="416" y="254"/>
                  </a:cubicBezTo>
                  <a:cubicBezTo>
                    <a:pt x="763" y="254"/>
                    <a:pt x="1179" y="184"/>
                    <a:pt x="1595" y="115"/>
                  </a:cubicBezTo>
                  <a:cubicBezTo>
                    <a:pt x="1448" y="66"/>
                    <a:pt x="1266" y="17"/>
                    <a:pt x="1074" y="17"/>
                  </a:cubicBezTo>
                  <a:cubicBezTo>
                    <a:pt x="995" y="17"/>
                    <a:pt x="914" y="25"/>
                    <a:pt x="832" y="46"/>
                  </a:cubicBezTo>
                  <a:cubicBezTo>
                    <a:pt x="689" y="17"/>
                    <a:pt x="557" y="0"/>
                    <a:pt x="43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7" name="Google Shape;2307;p39"/>
            <p:cNvSpPr/>
            <p:nvPr/>
          </p:nvSpPr>
          <p:spPr>
            <a:xfrm>
              <a:off x="6524398" y="3546593"/>
              <a:ext cx="67227" cy="8439"/>
            </a:xfrm>
            <a:custGeom>
              <a:avLst/>
              <a:gdLst/>
              <a:ahLst/>
              <a:cxnLst/>
              <a:rect l="l" t="t" r="r" b="b"/>
              <a:pathLst>
                <a:path w="2358" h="296" extrusionOk="0">
                  <a:moveTo>
                    <a:pt x="744" y="1"/>
                  </a:moveTo>
                  <a:cubicBezTo>
                    <a:pt x="500" y="1"/>
                    <a:pt x="265" y="49"/>
                    <a:pt x="1" y="181"/>
                  </a:cubicBezTo>
                  <a:cubicBezTo>
                    <a:pt x="163" y="262"/>
                    <a:pt x="397" y="296"/>
                    <a:pt x="647" y="296"/>
                  </a:cubicBezTo>
                  <a:cubicBezTo>
                    <a:pt x="823" y="296"/>
                    <a:pt x="1007" y="279"/>
                    <a:pt x="1179" y="250"/>
                  </a:cubicBezTo>
                  <a:cubicBezTo>
                    <a:pt x="1526" y="250"/>
                    <a:pt x="2011" y="250"/>
                    <a:pt x="2358" y="181"/>
                  </a:cubicBezTo>
                  <a:cubicBezTo>
                    <a:pt x="2104" y="79"/>
                    <a:pt x="1776" y="15"/>
                    <a:pt x="1483" y="15"/>
                  </a:cubicBezTo>
                  <a:cubicBezTo>
                    <a:pt x="1375" y="15"/>
                    <a:pt x="1272" y="24"/>
                    <a:pt x="1179" y="42"/>
                  </a:cubicBezTo>
                  <a:cubicBezTo>
                    <a:pt x="1027" y="17"/>
                    <a:pt x="884" y="1"/>
                    <a:pt x="74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8" name="Google Shape;2308;p39"/>
            <p:cNvSpPr/>
            <p:nvPr/>
          </p:nvSpPr>
          <p:spPr>
            <a:xfrm>
              <a:off x="6546152" y="3601818"/>
              <a:ext cx="45473" cy="7270"/>
            </a:xfrm>
            <a:custGeom>
              <a:avLst/>
              <a:gdLst/>
              <a:ahLst/>
              <a:cxnLst/>
              <a:rect l="l" t="t" r="r" b="b"/>
              <a:pathLst>
                <a:path w="1595" h="255" extrusionOk="0">
                  <a:moveTo>
                    <a:pt x="437" y="1"/>
                  </a:moveTo>
                  <a:cubicBezTo>
                    <a:pt x="268" y="1"/>
                    <a:pt x="122" y="34"/>
                    <a:pt x="0" y="116"/>
                  </a:cubicBezTo>
                  <a:cubicBezTo>
                    <a:pt x="139" y="185"/>
                    <a:pt x="208" y="254"/>
                    <a:pt x="416" y="254"/>
                  </a:cubicBezTo>
                  <a:cubicBezTo>
                    <a:pt x="763" y="254"/>
                    <a:pt x="1179" y="185"/>
                    <a:pt x="1595" y="116"/>
                  </a:cubicBezTo>
                  <a:cubicBezTo>
                    <a:pt x="1448" y="67"/>
                    <a:pt x="1266" y="18"/>
                    <a:pt x="1074" y="18"/>
                  </a:cubicBezTo>
                  <a:cubicBezTo>
                    <a:pt x="995" y="18"/>
                    <a:pt x="914" y="26"/>
                    <a:pt x="832" y="46"/>
                  </a:cubicBezTo>
                  <a:cubicBezTo>
                    <a:pt x="689" y="18"/>
                    <a:pt x="557" y="1"/>
                    <a:pt x="437" y="1"/>
                  </a:cubicBezTo>
                  <a:close/>
                </a:path>
              </a:pathLst>
            </a:custGeom>
            <a:solidFill>
              <a:srgbClr val="1B2F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9" name="Google Shape;2309;p39"/>
            <p:cNvSpPr/>
            <p:nvPr/>
          </p:nvSpPr>
          <p:spPr>
            <a:xfrm>
              <a:off x="6441403" y="3134248"/>
              <a:ext cx="179870" cy="10406"/>
            </a:xfrm>
            <a:custGeom>
              <a:avLst/>
              <a:gdLst/>
              <a:ahLst/>
              <a:cxnLst/>
              <a:rect l="l" t="t" r="r" b="b"/>
              <a:pathLst>
                <a:path w="6309" h="365" extrusionOk="0">
                  <a:moveTo>
                    <a:pt x="3155" y="0"/>
                  </a:moveTo>
                  <a:cubicBezTo>
                    <a:pt x="2097" y="0"/>
                    <a:pt x="1040" y="52"/>
                    <a:pt x="1" y="156"/>
                  </a:cubicBezTo>
                  <a:cubicBezTo>
                    <a:pt x="1040" y="295"/>
                    <a:pt x="2097" y="364"/>
                    <a:pt x="3155" y="364"/>
                  </a:cubicBezTo>
                  <a:cubicBezTo>
                    <a:pt x="4212" y="364"/>
                    <a:pt x="5269" y="295"/>
                    <a:pt x="6309" y="156"/>
                  </a:cubicBezTo>
                  <a:cubicBezTo>
                    <a:pt x="5269" y="52"/>
                    <a:pt x="4212" y="0"/>
                    <a:pt x="315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0" name="Google Shape;2310;p39"/>
            <p:cNvSpPr/>
            <p:nvPr/>
          </p:nvSpPr>
          <p:spPr>
            <a:xfrm>
              <a:off x="6724030" y="3113008"/>
              <a:ext cx="179870" cy="49436"/>
            </a:xfrm>
            <a:custGeom>
              <a:avLst/>
              <a:gdLst/>
              <a:ahLst/>
              <a:cxnLst/>
              <a:rect l="l" t="t" r="r" b="b"/>
              <a:pathLst>
                <a:path w="6309" h="1734" extrusionOk="0">
                  <a:moveTo>
                    <a:pt x="0" y="0"/>
                  </a:moveTo>
                  <a:lnTo>
                    <a:pt x="0" y="1733"/>
                  </a:lnTo>
                  <a:lnTo>
                    <a:pt x="6308" y="1733"/>
                  </a:lnTo>
                  <a:lnTo>
                    <a:pt x="6308"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1" name="Google Shape;2311;p39"/>
            <p:cNvSpPr/>
            <p:nvPr/>
          </p:nvSpPr>
          <p:spPr>
            <a:xfrm>
              <a:off x="6753653" y="3162416"/>
              <a:ext cx="122564" cy="618581"/>
            </a:xfrm>
            <a:custGeom>
              <a:avLst/>
              <a:gdLst/>
              <a:ahLst/>
              <a:cxnLst/>
              <a:rect l="l" t="t" r="r" b="b"/>
              <a:pathLst>
                <a:path w="4299" h="21697" extrusionOk="0">
                  <a:moveTo>
                    <a:pt x="1" y="0"/>
                  </a:moveTo>
                  <a:lnTo>
                    <a:pt x="1" y="19548"/>
                  </a:lnTo>
                  <a:cubicBezTo>
                    <a:pt x="1" y="20726"/>
                    <a:pt x="902" y="21697"/>
                    <a:pt x="2150" y="21697"/>
                  </a:cubicBezTo>
                  <a:cubicBezTo>
                    <a:pt x="3328" y="21697"/>
                    <a:pt x="4299" y="20726"/>
                    <a:pt x="4299" y="19548"/>
                  </a:cubicBezTo>
                  <a:lnTo>
                    <a:pt x="429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2" name="Google Shape;2312;p39"/>
            <p:cNvSpPr/>
            <p:nvPr/>
          </p:nvSpPr>
          <p:spPr>
            <a:xfrm>
              <a:off x="6753653" y="3300749"/>
              <a:ext cx="122564" cy="480251"/>
            </a:xfrm>
            <a:custGeom>
              <a:avLst/>
              <a:gdLst/>
              <a:ahLst/>
              <a:cxnLst/>
              <a:rect l="l" t="t" r="r" b="b"/>
              <a:pathLst>
                <a:path w="4299" h="16845" extrusionOk="0">
                  <a:moveTo>
                    <a:pt x="1" y="1"/>
                  </a:moveTo>
                  <a:lnTo>
                    <a:pt x="1" y="14696"/>
                  </a:lnTo>
                  <a:cubicBezTo>
                    <a:pt x="1" y="15874"/>
                    <a:pt x="902" y="16845"/>
                    <a:pt x="2150" y="16845"/>
                  </a:cubicBezTo>
                  <a:cubicBezTo>
                    <a:pt x="2774" y="16845"/>
                    <a:pt x="3259" y="16637"/>
                    <a:pt x="3675" y="16221"/>
                  </a:cubicBezTo>
                  <a:cubicBezTo>
                    <a:pt x="4021" y="15805"/>
                    <a:pt x="4299" y="15251"/>
                    <a:pt x="4299" y="14696"/>
                  </a:cubicBezTo>
                  <a:lnTo>
                    <a:pt x="4299" y="5754"/>
                  </a:lnTo>
                  <a:cubicBezTo>
                    <a:pt x="3120" y="5615"/>
                    <a:pt x="2080" y="2565"/>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3" name="Google Shape;2313;p39"/>
            <p:cNvSpPr/>
            <p:nvPr/>
          </p:nvSpPr>
          <p:spPr>
            <a:xfrm>
              <a:off x="6807025" y="3220520"/>
              <a:ext cx="69194" cy="8439"/>
            </a:xfrm>
            <a:custGeom>
              <a:avLst/>
              <a:gdLst/>
              <a:ahLst/>
              <a:cxnLst/>
              <a:rect l="l" t="t" r="r" b="b"/>
              <a:pathLst>
                <a:path w="2427" h="296" extrusionOk="0">
                  <a:moveTo>
                    <a:pt x="779" y="0"/>
                  </a:moveTo>
                  <a:cubicBezTo>
                    <a:pt x="532" y="0"/>
                    <a:pt x="308" y="49"/>
                    <a:pt x="0" y="180"/>
                  </a:cubicBezTo>
                  <a:cubicBezTo>
                    <a:pt x="204" y="262"/>
                    <a:pt x="430" y="295"/>
                    <a:pt x="681" y="295"/>
                  </a:cubicBezTo>
                  <a:cubicBezTo>
                    <a:pt x="858" y="295"/>
                    <a:pt x="1047" y="278"/>
                    <a:pt x="1248" y="250"/>
                  </a:cubicBezTo>
                  <a:cubicBezTo>
                    <a:pt x="1595" y="250"/>
                    <a:pt x="2080" y="250"/>
                    <a:pt x="2427" y="180"/>
                  </a:cubicBezTo>
                  <a:cubicBezTo>
                    <a:pt x="2080" y="42"/>
                    <a:pt x="1595" y="42"/>
                    <a:pt x="1248" y="42"/>
                  </a:cubicBezTo>
                  <a:cubicBezTo>
                    <a:pt x="1071" y="16"/>
                    <a:pt x="921" y="0"/>
                    <a:pt x="77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4" name="Google Shape;2314;p39"/>
            <p:cNvSpPr/>
            <p:nvPr/>
          </p:nvSpPr>
          <p:spPr>
            <a:xfrm>
              <a:off x="6828750" y="3275745"/>
              <a:ext cx="47469" cy="9209"/>
            </a:xfrm>
            <a:custGeom>
              <a:avLst/>
              <a:gdLst/>
              <a:ahLst/>
              <a:cxnLst/>
              <a:rect l="l" t="t" r="r" b="b"/>
              <a:pathLst>
                <a:path w="1665" h="323" extrusionOk="0">
                  <a:moveTo>
                    <a:pt x="502" y="0"/>
                  </a:moveTo>
                  <a:cubicBezTo>
                    <a:pt x="326" y="0"/>
                    <a:pt x="163" y="34"/>
                    <a:pt x="1" y="115"/>
                  </a:cubicBezTo>
                  <a:cubicBezTo>
                    <a:pt x="209" y="184"/>
                    <a:pt x="278" y="323"/>
                    <a:pt x="486" y="323"/>
                  </a:cubicBezTo>
                  <a:cubicBezTo>
                    <a:pt x="833" y="323"/>
                    <a:pt x="1249" y="184"/>
                    <a:pt x="1665" y="115"/>
                  </a:cubicBezTo>
                  <a:cubicBezTo>
                    <a:pt x="1387" y="46"/>
                    <a:pt x="1041" y="46"/>
                    <a:pt x="902" y="46"/>
                  </a:cubicBezTo>
                  <a:cubicBezTo>
                    <a:pt x="759" y="17"/>
                    <a:pt x="627" y="0"/>
                    <a:pt x="50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5" name="Google Shape;2315;p39"/>
            <p:cNvSpPr/>
            <p:nvPr/>
          </p:nvSpPr>
          <p:spPr>
            <a:xfrm>
              <a:off x="6807025" y="3329202"/>
              <a:ext cx="69194" cy="8439"/>
            </a:xfrm>
            <a:custGeom>
              <a:avLst/>
              <a:gdLst/>
              <a:ahLst/>
              <a:cxnLst/>
              <a:rect l="l" t="t" r="r" b="b"/>
              <a:pathLst>
                <a:path w="2427" h="296" extrusionOk="0">
                  <a:moveTo>
                    <a:pt x="779" y="1"/>
                  </a:moveTo>
                  <a:cubicBezTo>
                    <a:pt x="532" y="1"/>
                    <a:pt x="308" y="49"/>
                    <a:pt x="0" y="181"/>
                  </a:cubicBezTo>
                  <a:cubicBezTo>
                    <a:pt x="204" y="262"/>
                    <a:pt x="430" y="296"/>
                    <a:pt x="681" y="296"/>
                  </a:cubicBezTo>
                  <a:cubicBezTo>
                    <a:pt x="858" y="296"/>
                    <a:pt x="1047" y="279"/>
                    <a:pt x="1248" y="250"/>
                  </a:cubicBezTo>
                  <a:cubicBezTo>
                    <a:pt x="1595" y="250"/>
                    <a:pt x="2080" y="250"/>
                    <a:pt x="2427" y="181"/>
                  </a:cubicBezTo>
                  <a:cubicBezTo>
                    <a:pt x="2080" y="42"/>
                    <a:pt x="1595" y="42"/>
                    <a:pt x="1248" y="42"/>
                  </a:cubicBezTo>
                  <a:cubicBezTo>
                    <a:pt x="1071" y="17"/>
                    <a:pt x="921" y="1"/>
                    <a:pt x="77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6" name="Google Shape;2316;p39"/>
            <p:cNvSpPr/>
            <p:nvPr/>
          </p:nvSpPr>
          <p:spPr>
            <a:xfrm>
              <a:off x="6828750" y="3384426"/>
              <a:ext cx="47469" cy="9237"/>
            </a:xfrm>
            <a:custGeom>
              <a:avLst/>
              <a:gdLst/>
              <a:ahLst/>
              <a:cxnLst/>
              <a:rect l="l" t="t" r="r" b="b"/>
              <a:pathLst>
                <a:path w="1665" h="324" extrusionOk="0">
                  <a:moveTo>
                    <a:pt x="502" y="1"/>
                  </a:moveTo>
                  <a:cubicBezTo>
                    <a:pt x="326" y="1"/>
                    <a:pt x="163" y="34"/>
                    <a:pt x="1" y="116"/>
                  </a:cubicBezTo>
                  <a:cubicBezTo>
                    <a:pt x="209" y="185"/>
                    <a:pt x="278" y="324"/>
                    <a:pt x="486" y="324"/>
                  </a:cubicBezTo>
                  <a:cubicBezTo>
                    <a:pt x="833" y="324"/>
                    <a:pt x="1249" y="185"/>
                    <a:pt x="1665" y="116"/>
                  </a:cubicBezTo>
                  <a:cubicBezTo>
                    <a:pt x="1387" y="46"/>
                    <a:pt x="1041" y="46"/>
                    <a:pt x="902" y="46"/>
                  </a:cubicBezTo>
                  <a:cubicBezTo>
                    <a:pt x="759" y="18"/>
                    <a:pt x="627" y="1"/>
                    <a:pt x="502" y="1"/>
                  </a:cubicBezTo>
                  <a:close/>
                </a:path>
              </a:pathLst>
            </a:custGeom>
            <a:solidFill>
              <a:srgbClr val="1B2F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7" name="Google Shape;2317;p39"/>
            <p:cNvSpPr/>
            <p:nvPr/>
          </p:nvSpPr>
          <p:spPr>
            <a:xfrm>
              <a:off x="6807025" y="3437912"/>
              <a:ext cx="69194" cy="8439"/>
            </a:xfrm>
            <a:custGeom>
              <a:avLst/>
              <a:gdLst/>
              <a:ahLst/>
              <a:cxnLst/>
              <a:rect l="l" t="t" r="r" b="b"/>
              <a:pathLst>
                <a:path w="2427" h="296" extrusionOk="0">
                  <a:moveTo>
                    <a:pt x="779" y="0"/>
                  </a:moveTo>
                  <a:cubicBezTo>
                    <a:pt x="532" y="0"/>
                    <a:pt x="308" y="49"/>
                    <a:pt x="0" y="180"/>
                  </a:cubicBezTo>
                  <a:cubicBezTo>
                    <a:pt x="204" y="262"/>
                    <a:pt x="430" y="295"/>
                    <a:pt x="681" y="295"/>
                  </a:cubicBezTo>
                  <a:cubicBezTo>
                    <a:pt x="858" y="295"/>
                    <a:pt x="1047" y="278"/>
                    <a:pt x="1248" y="250"/>
                  </a:cubicBezTo>
                  <a:cubicBezTo>
                    <a:pt x="1595" y="250"/>
                    <a:pt x="2080" y="250"/>
                    <a:pt x="2427" y="180"/>
                  </a:cubicBezTo>
                  <a:cubicBezTo>
                    <a:pt x="2080" y="42"/>
                    <a:pt x="1595" y="42"/>
                    <a:pt x="1248" y="42"/>
                  </a:cubicBezTo>
                  <a:cubicBezTo>
                    <a:pt x="1071" y="16"/>
                    <a:pt x="921" y="0"/>
                    <a:pt x="77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8" name="Google Shape;2318;p39"/>
            <p:cNvSpPr/>
            <p:nvPr/>
          </p:nvSpPr>
          <p:spPr>
            <a:xfrm>
              <a:off x="6828750" y="3493136"/>
              <a:ext cx="47469" cy="7242"/>
            </a:xfrm>
            <a:custGeom>
              <a:avLst/>
              <a:gdLst/>
              <a:ahLst/>
              <a:cxnLst/>
              <a:rect l="l" t="t" r="r" b="b"/>
              <a:pathLst>
                <a:path w="1665" h="254" extrusionOk="0">
                  <a:moveTo>
                    <a:pt x="502" y="0"/>
                  </a:moveTo>
                  <a:cubicBezTo>
                    <a:pt x="326" y="0"/>
                    <a:pt x="163" y="34"/>
                    <a:pt x="1" y="115"/>
                  </a:cubicBezTo>
                  <a:cubicBezTo>
                    <a:pt x="209" y="184"/>
                    <a:pt x="278" y="254"/>
                    <a:pt x="486" y="254"/>
                  </a:cubicBezTo>
                  <a:cubicBezTo>
                    <a:pt x="833" y="254"/>
                    <a:pt x="1249" y="184"/>
                    <a:pt x="1665" y="115"/>
                  </a:cubicBezTo>
                  <a:cubicBezTo>
                    <a:pt x="1469" y="66"/>
                    <a:pt x="1307" y="17"/>
                    <a:pt x="1131" y="17"/>
                  </a:cubicBezTo>
                  <a:cubicBezTo>
                    <a:pt x="1059" y="17"/>
                    <a:pt x="983" y="25"/>
                    <a:pt x="902" y="46"/>
                  </a:cubicBezTo>
                  <a:cubicBezTo>
                    <a:pt x="759" y="17"/>
                    <a:pt x="627" y="0"/>
                    <a:pt x="50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9" name="Google Shape;2319;p39"/>
            <p:cNvSpPr/>
            <p:nvPr/>
          </p:nvSpPr>
          <p:spPr>
            <a:xfrm>
              <a:off x="6807025" y="3546593"/>
              <a:ext cx="69194" cy="8439"/>
            </a:xfrm>
            <a:custGeom>
              <a:avLst/>
              <a:gdLst/>
              <a:ahLst/>
              <a:cxnLst/>
              <a:rect l="l" t="t" r="r" b="b"/>
              <a:pathLst>
                <a:path w="2427" h="296" extrusionOk="0">
                  <a:moveTo>
                    <a:pt x="779" y="1"/>
                  </a:moveTo>
                  <a:cubicBezTo>
                    <a:pt x="532" y="1"/>
                    <a:pt x="308" y="49"/>
                    <a:pt x="0" y="181"/>
                  </a:cubicBezTo>
                  <a:cubicBezTo>
                    <a:pt x="204" y="262"/>
                    <a:pt x="430" y="296"/>
                    <a:pt x="681" y="296"/>
                  </a:cubicBezTo>
                  <a:cubicBezTo>
                    <a:pt x="858" y="296"/>
                    <a:pt x="1047" y="279"/>
                    <a:pt x="1248" y="250"/>
                  </a:cubicBezTo>
                  <a:cubicBezTo>
                    <a:pt x="1595" y="250"/>
                    <a:pt x="2080" y="250"/>
                    <a:pt x="2427" y="181"/>
                  </a:cubicBezTo>
                  <a:cubicBezTo>
                    <a:pt x="2173" y="79"/>
                    <a:pt x="1845" y="15"/>
                    <a:pt x="1551" y="15"/>
                  </a:cubicBezTo>
                  <a:cubicBezTo>
                    <a:pt x="1444" y="15"/>
                    <a:pt x="1341" y="24"/>
                    <a:pt x="1248" y="42"/>
                  </a:cubicBezTo>
                  <a:cubicBezTo>
                    <a:pt x="1071" y="17"/>
                    <a:pt x="921" y="1"/>
                    <a:pt x="77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0" name="Google Shape;2320;p39"/>
            <p:cNvSpPr/>
            <p:nvPr/>
          </p:nvSpPr>
          <p:spPr>
            <a:xfrm>
              <a:off x="6828750" y="3601818"/>
              <a:ext cx="47469" cy="7270"/>
            </a:xfrm>
            <a:custGeom>
              <a:avLst/>
              <a:gdLst/>
              <a:ahLst/>
              <a:cxnLst/>
              <a:rect l="l" t="t" r="r" b="b"/>
              <a:pathLst>
                <a:path w="1665" h="255" extrusionOk="0">
                  <a:moveTo>
                    <a:pt x="502" y="1"/>
                  </a:moveTo>
                  <a:cubicBezTo>
                    <a:pt x="326" y="1"/>
                    <a:pt x="163" y="34"/>
                    <a:pt x="1" y="116"/>
                  </a:cubicBezTo>
                  <a:cubicBezTo>
                    <a:pt x="209" y="185"/>
                    <a:pt x="278" y="254"/>
                    <a:pt x="486" y="254"/>
                  </a:cubicBezTo>
                  <a:cubicBezTo>
                    <a:pt x="833" y="254"/>
                    <a:pt x="1249" y="185"/>
                    <a:pt x="1665" y="116"/>
                  </a:cubicBezTo>
                  <a:cubicBezTo>
                    <a:pt x="1469" y="67"/>
                    <a:pt x="1307" y="18"/>
                    <a:pt x="1131" y="18"/>
                  </a:cubicBezTo>
                  <a:cubicBezTo>
                    <a:pt x="1059" y="18"/>
                    <a:pt x="983" y="26"/>
                    <a:pt x="902" y="46"/>
                  </a:cubicBezTo>
                  <a:cubicBezTo>
                    <a:pt x="759" y="18"/>
                    <a:pt x="627" y="1"/>
                    <a:pt x="502" y="1"/>
                  </a:cubicBezTo>
                  <a:close/>
                </a:path>
              </a:pathLst>
            </a:custGeom>
            <a:solidFill>
              <a:srgbClr val="1B2F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1" name="Google Shape;2321;p39"/>
            <p:cNvSpPr/>
            <p:nvPr/>
          </p:nvSpPr>
          <p:spPr>
            <a:xfrm>
              <a:off x="6724030" y="3134248"/>
              <a:ext cx="179870" cy="10406"/>
            </a:xfrm>
            <a:custGeom>
              <a:avLst/>
              <a:gdLst/>
              <a:ahLst/>
              <a:cxnLst/>
              <a:rect l="l" t="t" r="r" b="b"/>
              <a:pathLst>
                <a:path w="6309" h="365" extrusionOk="0">
                  <a:moveTo>
                    <a:pt x="3154" y="0"/>
                  </a:moveTo>
                  <a:cubicBezTo>
                    <a:pt x="2097" y="0"/>
                    <a:pt x="1040" y="52"/>
                    <a:pt x="0" y="156"/>
                  </a:cubicBezTo>
                  <a:cubicBezTo>
                    <a:pt x="1040" y="295"/>
                    <a:pt x="2097" y="364"/>
                    <a:pt x="3154" y="364"/>
                  </a:cubicBezTo>
                  <a:cubicBezTo>
                    <a:pt x="4211" y="364"/>
                    <a:pt x="5268" y="295"/>
                    <a:pt x="6308" y="156"/>
                  </a:cubicBezTo>
                  <a:cubicBezTo>
                    <a:pt x="5268" y="52"/>
                    <a:pt x="4211" y="0"/>
                    <a:pt x="315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2" name="Google Shape;2322;p39"/>
            <p:cNvSpPr/>
            <p:nvPr/>
          </p:nvSpPr>
          <p:spPr>
            <a:xfrm>
              <a:off x="6156810" y="3113008"/>
              <a:ext cx="181865" cy="49436"/>
            </a:xfrm>
            <a:custGeom>
              <a:avLst/>
              <a:gdLst/>
              <a:ahLst/>
              <a:cxnLst/>
              <a:rect l="l" t="t" r="r" b="b"/>
              <a:pathLst>
                <a:path w="6379" h="1734" extrusionOk="0">
                  <a:moveTo>
                    <a:pt x="1" y="0"/>
                  </a:moveTo>
                  <a:lnTo>
                    <a:pt x="70" y="1733"/>
                  </a:lnTo>
                  <a:lnTo>
                    <a:pt x="6378" y="1733"/>
                  </a:lnTo>
                  <a:lnTo>
                    <a:pt x="6378"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3" name="Google Shape;2323;p39"/>
            <p:cNvSpPr/>
            <p:nvPr/>
          </p:nvSpPr>
          <p:spPr>
            <a:xfrm>
              <a:off x="6186461" y="3162416"/>
              <a:ext cx="124532" cy="618581"/>
            </a:xfrm>
            <a:custGeom>
              <a:avLst/>
              <a:gdLst/>
              <a:ahLst/>
              <a:cxnLst/>
              <a:rect l="l" t="t" r="r" b="b"/>
              <a:pathLst>
                <a:path w="4368" h="21697" extrusionOk="0">
                  <a:moveTo>
                    <a:pt x="1" y="0"/>
                  </a:moveTo>
                  <a:lnTo>
                    <a:pt x="1" y="19548"/>
                  </a:lnTo>
                  <a:cubicBezTo>
                    <a:pt x="1" y="20726"/>
                    <a:pt x="971" y="21697"/>
                    <a:pt x="2219" y="21697"/>
                  </a:cubicBezTo>
                  <a:cubicBezTo>
                    <a:pt x="3397" y="21697"/>
                    <a:pt x="4368" y="20726"/>
                    <a:pt x="4368" y="19548"/>
                  </a:cubicBezTo>
                  <a:lnTo>
                    <a:pt x="436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4" name="Google Shape;2324;p39"/>
            <p:cNvSpPr/>
            <p:nvPr/>
          </p:nvSpPr>
          <p:spPr>
            <a:xfrm>
              <a:off x="6186461" y="3300749"/>
              <a:ext cx="124532" cy="480251"/>
            </a:xfrm>
            <a:custGeom>
              <a:avLst/>
              <a:gdLst/>
              <a:ahLst/>
              <a:cxnLst/>
              <a:rect l="l" t="t" r="r" b="b"/>
              <a:pathLst>
                <a:path w="4368" h="16845" extrusionOk="0">
                  <a:moveTo>
                    <a:pt x="1" y="1"/>
                  </a:moveTo>
                  <a:lnTo>
                    <a:pt x="1" y="14696"/>
                  </a:lnTo>
                  <a:cubicBezTo>
                    <a:pt x="1" y="15874"/>
                    <a:pt x="971" y="16845"/>
                    <a:pt x="2219" y="16845"/>
                  </a:cubicBezTo>
                  <a:cubicBezTo>
                    <a:pt x="2773" y="16845"/>
                    <a:pt x="3328" y="16637"/>
                    <a:pt x="3744" y="16221"/>
                  </a:cubicBezTo>
                  <a:cubicBezTo>
                    <a:pt x="4090" y="15805"/>
                    <a:pt x="4368" y="15251"/>
                    <a:pt x="4368" y="14696"/>
                  </a:cubicBezTo>
                  <a:lnTo>
                    <a:pt x="4368" y="5754"/>
                  </a:lnTo>
                  <a:cubicBezTo>
                    <a:pt x="3120" y="5615"/>
                    <a:pt x="2080" y="2565"/>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5" name="Google Shape;2325;p39"/>
            <p:cNvSpPr/>
            <p:nvPr/>
          </p:nvSpPr>
          <p:spPr>
            <a:xfrm>
              <a:off x="6241800" y="3220520"/>
              <a:ext cx="69194" cy="8439"/>
            </a:xfrm>
            <a:custGeom>
              <a:avLst/>
              <a:gdLst/>
              <a:ahLst/>
              <a:cxnLst/>
              <a:rect l="l" t="t" r="r" b="b"/>
              <a:pathLst>
                <a:path w="2427" h="296" extrusionOk="0">
                  <a:moveTo>
                    <a:pt x="761" y="0"/>
                  </a:moveTo>
                  <a:cubicBezTo>
                    <a:pt x="500" y="0"/>
                    <a:pt x="264" y="49"/>
                    <a:pt x="0" y="180"/>
                  </a:cubicBezTo>
                  <a:cubicBezTo>
                    <a:pt x="203" y="262"/>
                    <a:pt x="430" y="295"/>
                    <a:pt x="681" y="295"/>
                  </a:cubicBezTo>
                  <a:cubicBezTo>
                    <a:pt x="858" y="295"/>
                    <a:pt x="1047" y="278"/>
                    <a:pt x="1248" y="250"/>
                  </a:cubicBezTo>
                  <a:cubicBezTo>
                    <a:pt x="1525" y="250"/>
                    <a:pt x="2080" y="250"/>
                    <a:pt x="2427" y="180"/>
                  </a:cubicBezTo>
                  <a:cubicBezTo>
                    <a:pt x="2080" y="42"/>
                    <a:pt x="1525" y="42"/>
                    <a:pt x="1248" y="42"/>
                  </a:cubicBezTo>
                  <a:cubicBezTo>
                    <a:pt x="1071" y="16"/>
                    <a:pt x="912" y="0"/>
                    <a:pt x="76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6" name="Google Shape;2326;p39"/>
            <p:cNvSpPr/>
            <p:nvPr/>
          </p:nvSpPr>
          <p:spPr>
            <a:xfrm>
              <a:off x="6263525" y="3275745"/>
              <a:ext cx="47469" cy="9209"/>
            </a:xfrm>
            <a:custGeom>
              <a:avLst/>
              <a:gdLst/>
              <a:ahLst/>
              <a:cxnLst/>
              <a:rect l="l" t="t" r="r" b="b"/>
              <a:pathLst>
                <a:path w="1665" h="323" extrusionOk="0">
                  <a:moveTo>
                    <a:pt x="502" y="0"/>
                  </a:moveTo>
                  <a:cubicBezTo>
                    <a:pt x="326" y="0"/>
                    <a:pt x="163" y="34"/>
                    <a:pt x="1" y="115"/>
                  </a:cubicBezTo>
                  <a:cubicBezTo>
                    <a:pt x="209" y="184"/>
                    <a:pt x="278" y="323"/>
                    <a:pt x="486" y="323"/>
                  </a:cubicBezTo>
                  <a:cubicBezTo>
                    <a:pt x="763" y="323"/>
                    <a:pt x="1249" y="184"/>
                    <a:pt x="1665" y="115"/>
                  </a:cubicBezTo>
                  <a:cubicBezTo>
                    <a:pt x="1387" y="46"/>
                    <a:pt x="1110" y="46"/>
                    <a:pt x="902" y="46"/>
                  </a:cubicBezTo>
                  <a:cubicBezTo>
                    <a:pt x="759" y="17"/>
                    <a:pt x="627" y="0"/>
                    <a:pt x="50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7" name="Google Shape;2327;p39"/>
            <p:cNvSpPr/>
            <p:nvPr/>
          </p:nvSpPr>
          <p:spPr>
            <a:xfrm>
              <a:off x="6241800" y="3329202"/>
              <a:ext cx="69194" cy="8439"/>
            </a:xfrm>
            <a:custGeom>
              <a:avLst/>
              <a:gdLst/>
              <a:ahLst/>
              <a:cxnLst/>
              <a:rect l="l" t="t" r="r" b="b"/>
              <a:pathLst>
                <a:path w="2427" h="296" extrusionOk="0">
                  <a:moveTo>
                    <a:pt x="761" y="1"/>
                  </a:moveTo>
                  <a:cubicBezTo>
                    <a:pt x="500" y="1"/>
                    <a:pt x="264" y="49"/>
                    <a:pt x="0" y="181"/>
                  </a:cubicBezTo>
                  <a:cubicBezTo>
                    <a:pt x="203" y="262"/>
                    <a:pt x="430" y="296"/>
                    <a:pt x="681" y="296"/>
                  </a:cubicBezTo>
                  <a:cubicBezTo>
                    <a:pt x="858" y="296"/>
                    <a:pt x="1047" y="279"/>
                    <a:pt x="1248" y="250"/>
                  </a:cubicBezTo>
                  <a:cubicBezTo>
                    <a:pt x="1525" y="250"/>
                    <a:pt x="2080" y="250"/>
                    <a:pt x="2427" y="181"/>
                  </a:cubicBezTo>
                  <a:cubicBezTo>
                    <a:pt x="2080" y="42"/>
                    <a:pt x="1525" y="42"/>
                    <a:pt x="1248" y="42"/>
                  </a:cubicBezTo>
                  <a:cubicBezTo>
                    <a:pt x="1071" y="17"/>
                    <a:pt x="912" y="1"/>
                    <a:pt x="76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8" name="Google Shape;2328;p39"/>
            <p:cNvSpPr/>
            <p:nvPr/>
          </p:nvSpPr>
          <p:spPr>
            <a:xfrm>
              <a:off x="6263525" y="3384426"/>
              <a:ext cx="47469" cy="9237"/>
            </a:xfrm>
            <a:custGeom>
              <a:avLst/>
              <a:gdLst/>
              <a:ahLst/>
              <a:cxnLst/>
              <a:rect l="l" t="t" r="r" b="b"/>
              <a:pathLst>
                <a:path w="1665" h="324" extrusionOk="0">
                  <a:moveTo>
                    <a:pt x="502" y="1"/>
                  </a:moveTo>
                  <a:cubicBezTo>
                    <a:pt x="326" y="1"/>
                    <a:pt x="163" y="34"/>
                    <a:pt x="1" y="116"/>
                  </a:cubicBezTo>
                  <a:cubicBezTo>
                    <a:pt x="209" y="185"/>
                    <a:pt x="278" y="324"/>
                    <a:pt x="486" y="324"/>
                  </a:cubicBezTo>
                  <a:cubicBezTo>
                    <a:pt x="763" y="324"/>
                    <a:pt x="1249" y="185"/>
                    <a:pt x="1665" y="116"/>
                  </a:cubicBezTo>
                  <a:cubicBezTo>
                    <a:pt x="1387" y="46"/>
                    <a:pt x="1110" y="46"/>
                    <a:pt x="902" y="46"/>
                  </a:cubicBezTo>
                  <a:cubicBezTo>
                    <a:pt x="759" y="18"/>
                    <a:pt x="627" y="1"/>
                    <a:pt x="502" y="1"/>
                  </a:cubicBezTo>
                  <a:close/>
                </a:path>
              </a:pathLst>
            </a:custGeom>
            <a:solidFill>
              <a:srgbClr val="1B2F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9" name="Google Shape;2329;p39"/>
            <p:cNvSpPr/>
            <p:nvPr/>
          </p:nvSpPr>
          <p:spPr>
            <a:xfrm>
              <a:off x="6241800" y="3437912"/>
              <a:ext cx="69194" cy="8439"/>
            </a:xfrm>
            <a:custGeom>
              <a:avLst/>
              <a:gdLst/>
              <a:ahLst/>
              <a:cxnLst/>
              <a:rect l="l" t="t" r="r" b="b"/>
              <a:pathLst>
                <a:path w="2427" h="296" extrusionOk="0">
                  <a:moveTo>
                    <a:pt x="761" y="0"/>
                  </a:moveTo>
                  <a:cubicBezTo>
                    <a:pt x="500" y="0"/>
                    <a:pt x="264" y="49"/>
                    <a:pt x="0" y="180"/>
                  </a:cubicBezTo>
                  <a:cubicBezTo>
                    <a:pt x="203" y="262"/>
                    <a:pt x="430" y="295"/>
                    <a:pt x="681" y="295"/>
                  </a:cubicBezTo>
                  <a:cubicBezTo>
                    <a:pt x="858" y="295"/>
                    <a:pt x="1047" y="278"/>
                    <a:pt x="1248" y="250"/>
                  </a:cubicBezTo>
                  <a:cubicBezTo>
                    <a:pt x="1525" y="250"/>
                    <a:pt x="2080" y="250"/>
                    <a:pt x="2427" y="180"/>
                  </a:cubicBezTo>
                  <a:cubicBezTo>
                    <a:pt x="2080" y="42"/>
                    <a:pt x="1525" y="42"/>
                    <a:pt x="1248" y="42"/>
                  </a:cubicBezTo>
                  <a:cubicBezTo>
                    <a:pt x="1071" y="16"/>
                    <a:pt x="912" y="0"/>
                    <a:pt x="76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0" name="Google Shape;2330;p39"/>
            <p:cNvSpPr/>
            <p:nvPr/>
          </p:nvSpPr>
          <p:spPr>
            <a:xfrm>
              <a:off x="6263525" y="3493136"/>
              <a:ext cx="47469" cy="7242"/>
            </a:xfrm>
            <a:custGeom>
              <a:avLst/>
              <a:gdLst/>
              <a:ahLst/>
              <a:cxnLst/>
              <a:rect l="l" t="t" r="r" b="b"/>
              <a:pathLst>
                <a:path w="1665" h="254" extrusionOk="0">
                  <a:moveTo>
                    <a:pt x="502" y="0"/>
                  </a:moveTo>
                  <a:cubicBezTo>
                    <a:pt x="326" y="0"/>
                    <a:pt x="163" y="34"/>
                    <a:pt x="1" y="115"/>
                  </a:cubicBezTo>
                  <a:cubicBezTo>
                    <a:pt x="209" y="184"/>
                    <a:pt x="278" y="254"/>
                    <a:pt x="486" y="254"/>
                  </a:cubicBezTo>
                  <a:cubicBezTo>
                    <a:pt x="763" y="254"/>
                    <a:pt x="1249" y="184"/>
                    <a:pt x="1665" y="115"/>
                  </a:cubicBezTo>
                  <a:cubicBezTo>
                    <a:pt x="1469" y="66"/>
                    <a:pt x="1272" y="17"/>
                    <a:pt x="1101" y="17"/>
                  </a:cubicBezTo>
                  <a:cubicBezTo>
                    <a:pt x="1030" y="17"/>
                    <a:pt x="963" y="25"/>
                    <a:pt x="902" y="46"/>
                  </a:cubicBezTo>
                  <a:cubicBezTo>
                    <a:pt x="759" y="17"/>
                    <a:pt x="627" y="0"/>
                    <a:pt x="50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1" name="Google Shape;2331;p39"/>
            <p:cNvSpPr/>
            <p:nvPr/>
          </p:nvSpPr>
          <p:spPr>
            <a:xfrm>
              <a:off x="6241800" y="3546593"/>
              <a:ext cx="69194" cy="8439"/>
            </a:xfrm>
            <a:custGeom>
              <a:avLst/>
              <a:gdLst/>
              <a:ahLst/>
              <a:cxnLst/>
              <a:rect l="l" t="t" r="r" b="b"/>
              <a:pathLst>
                <a:path w="2427" h="296" extrusionOk="0">
                  <a:moveTo>
                    <a:pt x="761" y="1"/>
                  </a:moveTo>
                  <a:cubicBezTo>
                    <a:pt x="500" y="1"/>
                    <a:pt x="264" y="49"/>
                    <a:pt x="0" y="181"/>
                  </a:cubicBezTo>
                  <a:cubicBezTo>
                    <a:pt x="203" y="262"/>
                    <a:pt x="430" y="296"/>
                    <a:pt x="681" y="296"/>
                  </a:cubicBezTo>
                  <a:cubicBezTo>
                    <a:pt x="858" y="296"/>
                    <a:pt x="1047" y="279"/>
                    <a:pt x="1248" y="250"/>
                  </a:cubicBezTo>
                  <a:cubicBezTo>
                    <a:pt x="1525" y="250"/>
                    <a:pt x="2080" y="250"/>
                    <a:pt x="2427" y="181"/>
                  </a:cubicBezTo>
                  <a:cubicBezTo>
                    <a:pt x="2173" y="79"/>
                    <a:pt x="1808" y="15"/>
                    <a:pt x="1521" y="15"/>
                  </a:cubicBezTo>
                  <a:cubicBezTo>
                    <a:pt x="1417" y="15"/>
                    <a:pt x="1322" y="24"/>
                    <a:pt x="1248" y="42"/>
                  </a:cubicBezTo>
                  <a:cubicBezTo>
                    <a:pt x="1071" y="17"/>
                    <a:pt x="912" y="1"/>
                    <a:pt x="76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2" name="Google Shape;2332;p39"/>
            <p:cNvSpPr/>
            <p:nvPr/>
          </p:nvSpPr>
          <p:spPr>
            <a:xfrm>
              <a:off x="6263525" y="3601818"/>
              <a:ext cx="47469" cy="7270"/>
            </a:xfrm>
            <a:custGeom>
              <a:avLst/>
              <a:gdLst/>
              <a:ahLst/>
              <a:cxnLst/>
              <a:rect l="l" t="t" r="r" b="b"/>
              <a:pathLst>
                <a:path w="1665" h="255" extrusionOk="0">
                  <a:moveTo>
                    <a:pt x="502" y="1"/>
                  </a:moveTo>
                  <a:cubicBezTo>
                    <a:pt x="326" y="1"/>
                    <a:pt x="163" y="34"/>
                    <a:pt x="1" y="116"/>
                  </a:cubicBezTo>
                  <a:cubicBezTo>
                    <a:pt x="209" y="185"/>
                    <a:pt x="278" y="254"/>
                    <a:pt x="486" y="254"/>
                  </a:cubicBezTo>
                  <a:cubicBezTo>
                    <a:pt x="763" y="254"/>
                    <a:pt x="1249" y="185"/>
                    <a:pt x="1665" y="116"/>
                  </a:cubicBezTo>
                  <a:cubicBezTo>
                    <a:pt x="1469" y="67"/>
                    <a:pt x="1272" y="18"/>
                    <a:pt x="1101" y="18"/>
                  </a:cubicBezTo>
                  <a:cubicBezTo>
                    <a:pt x="1030" y="18"/>
                    <a:pt x="963" y="26"/>
                    <a:pt x="902" y="46"/>
                  </a:cubicBezTo>
                  <a:cubicBezTo>
                    <a:pt x="759" y="18"/>
                    <a:pt x="627" y="1"/>
                    <a:pt x="502" y="1"/>
                  </a:cubicBezTo>
                  <a:close/>
                </a:path>
              </a:pathLst>
            </a:custGeom>
            <a:solidFill>
              <a:srgbClr val="1B2F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3" name="Google Shape;2333;p39"/>
            <p:cNvSpPr/>
            <p:nvPr/>
          </p:nvSpPr>
          <p:spPr>
            <a:xfrm>
              <a:off x="6160773" y="3134248"/>
              <a:ext cx="179870" cy="10406"/>
            </a:xfrm>
            <a:custGeom>
              <a:avLst/>
              <a:gdLst/>
              <a:ahLst/>
              <a:cxnLst/>
              <a:rect l="l" t="t" r="r" b="b"/>
              <a:pathLst>
                <a:path w="6309" h="365" extrusionOk="0">
                  <a:moveTo>
                    <a:pt x="3076" y="0"/>
                  </a:moveTo>
                  <a:cubicBezTo>
                    <a:pt x="2011" y="0"/>
                    <a:pt x="971" y="52"/>
                    <a:pt x="0" y="156"/>
                  </a:cubicBezTo>
                  <a:cubicBezTo>
                    <a:pt x="1040" y="295"/>
                    <a:pt x="2097" y="364"/>
                    <a:pt x="3154" y="364"/>
                  </a:cubicBezTo>
                  <a:cubicBezTo>
                    <a:pt x="4212" y="364"/>
                    <a:pt x="5269" y="295"/>
                    <a:pt x="6308" y="156"/>
                  </a:cubicBezTo>
                  <a:cubicBezTo>
                    <a:pt x="5234" y="52"/>
                    <a:pt x="4142" y="0"/>
                    <a:pt x="307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4" name="Google Shape;2334;p39"/>
            <p:cNvSpPr/>
            <p:nvPr/>
          </p:nvSpPr>
          <p:spPr>
            <a:xfrm>
              <a:off x="6953284" y="3255303"/>
              <a:ext cx="92886" cy="551412"/>
            </a:xfrm>
            <a:custGeom>
              <a:avLst/>
              <a:gdLst/>
              <a:ahLst/>
              <a:cxnLst/>
              <a:rect l="l" t="t" r="r" b="b"/>
              <a:pathLst>
                <a:path w="3258" h="19341" extrusionOk="0">
                  <a:moveTo>
                    <a:pt x="1456" y="0"/>
                  </a:moveTo>
                  <a:lnTo>
                    <a:pt x="0" y="19340"/>
                  </a:lnTo>
                  <a:lnTo>
                    <a:pt x="3258" y="19340"/>
                  </a:lnTo>
                  <a:lnTo>
                    <a:pt x="3258"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5" name="Google Shape;2335;p39"/>
            <p:cNvSpPr/>
            <p:nvPr/>
          </p:nvSpPr>
          <p:spPr>
            <a:xfrm>
              <a:off x="6022439" y="3255303"/>
              <a:ext cx="90918" cy="551412"/>
            </a:xfrm>
            <a:custGeom>
              <a:avLst/>
              <a:gdLst/>
              <a:ahLst/>
              <a:cxnLst/>
              <a:rect l="l" t="t" r="r" b="b"/>
              <a:pathLst>
                <a:path w="3189" h="19341" extrusionOk="0">
                  <a:moveTo>
                    <a:pt x="0" y="0"/>
                  </a:moveTo>
                  <a:lnTo>
                    <a:pt x="0" y="19340"/>
                  </a:lnTo>
                  <a:lnTo>
                    <a:pt x="3189" y="19340"/>
                  </a:lnTo>
                  <a:lnTo>
                    <a:pt x="1733"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6" name="Google Shape;2336;p39"/>
            <p:cNvSpPr/>
            <p:nvPr/>
          </p:nvSpPr>
          <p:spPr>
            <a:xfrm>
              <a:off x="6026373" y="3375845"/>
              <a:ext cx="1005947" cy="55366"/>
            </a:xfrm>
            <a:custGeom>
              <a:avLst/>
              <a:gdLst/>
              <a:ahLst/>
              <a:cxnLst/>
              <a:rect l="l" t="t" r="r" b="b"/>
              <a:pathLst>
                <a:path w="35284" h="1942" extrusionOk="0">
                  <a:moveTo>
                    <a:pt x="1" y="1"/>
                  </a:moveTo>
                  <a:lnTo>
                    <a:pt x="1" y="1942"/>
                  </a:lnTo>
                  <a:lnTo>
                    <a:pt x="35284" y="1942"/>
                  </a:lnTo>
                  <a:lnTo>
                    <a:pt x="35284"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7" name="Google Shape;2337;p39"/>
            <p:cNvSpPr/>
            <p:nvPr/>
          </p:nvSpPr>
          <p:spPr>
            <a:xfrm>
              <a:off x="6026373" y="3603129"/>
              <a:ext cx="1005947" cy="55366"/>
            </a:xfrm>
            <a:custGeom>
              <a:avLst/>
              <a:gdLst/>
              <a:ahLst/>
              <a:cxnLst/>
              <a:rect l="l" t="t" r="r" b="b"/>
              <a:pathLst>
                <a:path w="35284" h="1942" extrusionOk="0">
                  <a:moveTo>
                    <a:pt x="1" y="0"/>
                  </a:moveTo>
                  <a:lnTo>
                    <a:pt x="1" y="1941"/>
                  </a:lnTo>
                  <a:lnTo>
                    <a:pt x="35284" y="1941"/>
                  </a:lnTo>
                  <a:lnTo>
                    <a:pt x="35284"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8" name="Google Shape;2338;p39"/>
            <p:cNvSpPr/>
            <p:nvPr/>
          </p:nvSpPr>
          <p:spPr>
            <a:xfrm>
              <a:off x="7063934" y="3237513"/>
              <a:ext cx="292513" cy="383431"/>
            </a:xfrm>
            <a:custGeom>
              <a:avLst/>
              <a:gdLst/>
              <a:ahLst/>
              <a:cxnLst/>
              <a:rect l="l" t="t" r="r" b="b"/>
              <a:pathLst>
                <a:path w="10260" h="13449" extrusionOk="0">
                  <a:moveTo>
                    <a:pt x="6794" y="0"/>
                  </a:moveTo>
                  <a:lnTo>
                    <a:pt x="1" y="2773"/>
                  </a:lnTo>
                  <a:lnTo>
                    <a:pt x="3883" y="13448"/>
                  </a:lnTo>
                  <a:lnTo>
                    <a:pt x="10260" y="11230"/>
                  </a:lnTo>
                  <a:lnTo>
                    <a:pt x="6794" y="0"/>
                  </a:lnTo>
                  <a:close/>
                </a:path>
              </a:pathLst>
            </a:custGeom>
            <a:solidFill>
              <a:srgbClr val="D992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9" name="Google Shape;2339;p39"/>
            <p:cNvSpPr/>
            <p:nvPr/>
          </p:nvSpPr>
          <p:spPr>
            <a:xfrm>
              <a:off x="6864331" y="3286921"/>
              <a:ext cx="310303" cy="172685"/>
            </a:xfrm>
            <a:custGeom>
              <a:avLst/>
              <a:gdLst/>
              <a:ahLst/>
              <a:cxnLst/>
              <a:rect l="l" t="t" r="r" b="b"/>
              <a:pathLst>
                <a:path w="10884" h="6057" extrusionOk="0">
                  <a:moveTo>
                    <a:pt x="9844" y="0"/>
                  </a:moveTo>
                  <a:lnTo>
                    <a:pt x="1110" y="3258"/>
                  </a:lnTo>
                  <a:cubicBezTo>
                    <a:pt x="347" y="3536"/>
                    <a:pt x="1" y="4437"/>
                    <a:pt x="278" y="5130"/>
                  </a:cubicBezTo>
                  <a:cubicBezTo>
                    <a:pt x="544" y="5716"/>
                    <a:pt x="1057" y="6057"/>
                    <a:pt x="1626" y="6057"/>
                  </a:cubicBezTo>
                  <a:cubicBezTo>
                    <a:pt x="1797" y="6057"/>
                    <a:pt x="1973" y="6026"/>
                    <a:pt x="2150" y="5962"/>
                  </a:cubicBezTo>
                  <a:lnTo>
                    <a:pt x="10884" y="2704"/>
                  </a:lnTo>
                  <a:lnTo>
                    <a:pt x="9844" y="0"/>
                  </a:lnTo>
                  <a:close/>
                </a:path>
              </a:pathLst>
            </a:custGeom>
            <a:solidFill>
              <a:srgbClr val="D992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0" name="Google Shape;2340;p39"/>
            <p:cNvSpPr/>
            <p:nvPr/>
          </p:nvSpPr>
          <p:spPr>
            <a:xfrm>
              <a:off x="7257636" y="3237513"/>
              <a:ext cx="98816" cy="335990"/>
            </a:xfrm>
            <a:custGeom>
              <a:avLst/>
              <a:gdLst/>
              <a:ahLst/>
              <a:cxnLst/>
              <a:rect l="l" t="t" r="r" b="b"/>
              <a:pathLst>
                <a:path w="3466" h="11785" extrusionOk="0">
                  <a:moveTo>
                    <a:pt x="0" y="0"/>
                  </a:moveTo>
                  <a:lnTo>
                    <a:pt x="1802" y="11784"/>
                  </a:lnTo>
                  <a:lnTo>
                    <a:pt x="3466" y="11230"/>
                  </a:lnTo>
                  <a:lnTo>
                    <a:pt x="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1" name="Google Shape;2341;p39"/>
            <p:cNvSpPr/>
            <p:nvPr/>
          </p:nvSpPr>
          <p:spPr>
            <a:xfrm>
              <a:off x="6858401" y="3377812"/>
              <a:ext cx="312299" cy="172714"/>
            </a:xfrm>
            <a:custGeom>
              <a:avLst/>
              <a:gdLst/>
              <a:ahLst/>
              <a:cxnLst/>
              <a:rect l="l" t="t" r="r" b="b"/>
              <a:pathLst>
                <a:path w="10954" h="6058" extrusionOk="0">
                  <a:moveTo>
                    <a:pt x="9913" y="1"/>
                  </a:moveTo>
                  <a:lnTo>
                    <a:pt x="1179" y="3328"/>
                  </a:lnTo>
                  <a:cubicBezTo>
                    <a:pt x="486" y="3536"/>
                    <a:pt x="1" y="4437"/>
                    <a:pt x="278" y="5131"/>
                  </a:cubicBezTo>
                  <a:cubicBezTo>
                    <a:pt x="545" y="5717"/>
                    <a:pt x="1057" y="6057"/>
                    <a:pt x="1658" y="6057"/>
                  </a:cubicBezTo>
                  <a:cubicBezTo>
                    <a:pt x="1838" y="6057"/>
                    <a:pt x="2027" y="6026"/>
                    <a:pt x="2219" y="5962"/>
                  </a:cubicBezTo>
                  <a:lnTo>
                    <a:pt x="10953" y="2704"/>
                  </a:lnTo>
                  <a:lnTo>
                    <a:pt x="9913" y="1"/>
                  </a:lnTo>
                  <a:close/>
                </a:path>
              </a:pathLst>
            </a:custGeom>
            <a:solidFill>
              <a:srgbClr val="D992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2" name="Google Shape;2342;p39"/>
            <p:cNvSpPr/>
            <p:nvPr/>
          </p:nvSpPr>
          <p:spPr>
            <a:xfrm>
              <a:off x="6917703" y="3445011"/>
              <a:ext cx="312270" cy="172714"/>
            </a:xfrm>
            <a:custGeom>
              <a:avLst/>
              <a:gdLst/>
              <a:ahLst/>
              <a:cxnLst/>
              <a:rect l="l" t="t" r="r" b="b"/>
              <a:pathLst>
                <a:path w="10953" h="6058" extrusionOk="0">
                  <a:moveTo>
                    <a:pt x="9913" y="1"/>
                  </a:moveTo>
                  <a:lnTo>
                    <a:pt x="1179" y="3259"/>
                  </a:lnTo>
                  <a:cubicBezTo>
                    <a:pt x="347" y="3536"/>
                    <a:pt x="0" y="4437"/>
                    <a:pt x="278" y="5130"/>
                  </a:cubicBezTo>
                  <a:cubicBezTo>
                    <a:pt x="544" y="5717"/>
                    <a:pt x="1056" y="6057"/>
                    <a:pt x="1657" y="6057"/>
                  </a:cubicBezTo>
                  <a:cubicBezTo>
                    <a:pt x="1838" y="6057"/>
                    <a:pt x="2026" y="6026"/>
                    <a:pt x="2218" y="5962"/>
                  </a:cubicBezTo>
                  <a:lnTo>
                    <a:pt x="10953" y="2704"/>
                  </a:lnTo>
                  <a:lnTo>
                    <a:pt x="9913" y="1"/>
                  </a:lnTo>
                  <a:close/>
                </a:path>
              </a:pathLst>
            </a:custGeom>
            <a:solidFill>
              <a:srgbClr val="D992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3" name="Google Shape;2343;p39"/>
            <p:cNvSpPr/>
            <p:nvPr/>
          </p:nvSpPr>
          <p:spPr>
            <a:xfrm>
              <a:off x="6982907" y="3498382"/>
              <a:ext cx="310303" cy="173654"/>
            </a:xfrm>
            <a:custGeom>
              <a:avLst/>
              <a:gdLst/>
              <a:ahLst/>
              <a:cxnLst/>
              <a:rect l="l" t="t" r="r" b="b"/>
              <a:pathLst>
                <a:path w="10884" h="6091" extrusionOk="0">
                  <a:moveTo>
                    <a:pt x="9913" y="0"/>
                  </a:moveTo>
                  <a:lnTo>
                    <a:pt x="1110" y="3328"/>
                  </a:lnTo>
                  <a:cubicBezTo>
                    <a:pt x="347" y="3674"/>
                    <a:pt x="1" y="4437"/>
                    <a:pt x="278" y="5130"/>
                  </a:cubicBezTo>
                  <a:cubicBezTo>
                    <a:pt x="558" y="5746"/>
                    <a:pt x="1110" y="6091"/>
                    <a:pt x="1713" y="6091"/>
                  </a:cubicBezTo>
                  <a:cubicBezTo>
                    <a:pt x="1857" y="6091"/>
                    <a:pt x="2003" y="6071"/>
                    <a:pt x="2150" y="6031"/>
                  </a:cubicBezTo>
                  <a:lnTo>
                    <a:pt x="10884" y="2704"/>
                  </a:lnTo>
                  <a:lnTo>
                    <a:pt x="9913" y="0"/>
                  </a:lnTo>
                  <a:close/>
                </a:path>
              </a:pathLst>
            </a:custGeom>
            <a:solidFill>
              <a:srgbClr val="D992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4" name="Google Shape;2344;p39"/>
            <p:cNvSpPr/>
            <p:nvPr/>
          </p:nvSpPr>
          <p:spPr>
            <a:xfrm>
              <a:off x="7046172" y="3255303"/>
              <a:ext cx="142293" cy="69194"/>
            </a:xfrm>
            <a:custGeom>
              <a:avLst/>
              <a:gdLst/>
              <a:ahLst/>
              <a:cxnLst/>
              <a:rect l="l" t="t" r="r" b="b"/>
              <a:pathLst>
                <a:path w="4991" h="2427" extrusionOk="0">
                  <a:moveTo>
                    <a:pt x="0" y="0"/>
                  </a:moveTo>
                  <a:lnTo>
                    <a:pt x="0" y="2426"/>
                  </a:lnTo>
                  <a:lnTo>
                    <a:pt x="4991" y="347"/>
                  </a:lnTo>
                  <a:lnTo>
                    <a:pt x="0" y="0"/>
                  </a:lnTo>
                  <a:close/>
                </a:path>
              </a:pathLst>
            </a:custGeom>
            <a:solidFill>
              <a:srgbClr val="D992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5" name="Google Shape;2345;p39"/>
            <p:cNvSpPr/>
            <p:nvPr/>
          </p:nvSpPr>
          <p:spPr>
            <a:xfrm>
              <a:off x="6923633" y="3393635"/>
              <a:ext cx="166014" cy="63264"/>
            </a:xfrm>
            <a:custGeom>
              <a:avLst/>
              <a:gdLst/>
              <a:ahLst/>
              <a:cxnLst/>
              <a:rect l="l" t="t" r="r" b="b"/>
              <a:pathLst>
                <a:path w="5823" h="2219" extrusionOk="0">
                  <a:moveTo>
                    <a:pt x="5823" y="1"/>
                  </a:moveTo>
                  <a:cubicBezTo>
                    <a:pt x="4783" y="208"/>
                    <a:pt x="3813" y="555"/>
                    <a:pt x="2842" y="1040"/>
                  </a:cubicBezTo>
                  <a:cubicBezTo>
                    <a:pt x="2149" y="1248"/>
                    <a:pt x="693" y="1872"/>
                    <a:pt x="0" y="2219"/>
                  </a:cubicBezTo>
                  <a:cubicBezTo>
                    <a:pt x="763" y="2080"/>
                    <a:pt x="2218" y="1526"/>
                    <a:pt x="2912" y="1179"/>
                  </a:cubicBezTo>
                  <a:cubicBezTo>
                    <a:pt x="3882" y="832"/>
                    <a:pt x="4853" y="486"/>
                    <a:pt x="58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6" name="Google Shape;2346;p39"/>
            <p:cNvSpPr/>
            <p:nvPr/>
          </p:nvSpPr>
          <p:spPr>
            <a:xfrm>
              <a:off x="6951289" y="3472695"/>
              <a:ext cx="164075" cy="63264"/>
            </a:xfrm>
            <a:custGeom>
              <a:avLst/>
              <a:gdLst/>
              <a:ahLst/>
              <a:cxnLst/>
              <a:rect l="l" t="t" r="r" b="b"/>
              <a:pathLst>
                <a:path w="5755" h="2219" extrusionOk="0">
                  <a:moveTo>
                    <a:pt x="5754" y="0"/>
                  </a:moveTo>
                  <a:lnTo>
                    <a:pt x="5754" y="0"/>
                  </a:lnTo>
                  <a:cubicBezTo>
                    <a:pt x="4714" y="208"/>
                    <a:pt x="3813" y="555"/>
                    <a:pt x="2843" y="971"/>
                  </a:cubicBezTo>
                  <a:cubicBezTo>
                    <a:pt x="2150" y="1248"/>
                    <a:pt x="694" y="1872"/>
                    <a:pt x="1" y="2218"/>
                  </a:cubicBezTo>
                  <a:cubicBezTo>
                    <a:pt x="763" y="2080"/>
                    <a:pt x="2219" y="1525"/>
                    <a:pt x="2912" y="1179"/>
                  </a:cubicBezTo>
                  <a:cubicBezTo>
                    <a:pt x="3883" y="832"/>
                    <a:pt x="4853" y="485"/>
                    <a:pt x="57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7" name="Google Shape;2347;p39"/>
            <p:cNvSpPr/>
            <p:nvPr/>
          </p:nvSpPr>
          <p:spPr>
            <a:xfrm>
              <a:off x="6994767" y="3545824"/>
              <a:ext cx="166042" cy="63264"/>
            </a:xfrm>
            <a:custGeom>
              <a:avLst/>
              <a:gdLst/>
              <a:ahLst/>
              <a:cxnLst/>
              <a:rect l="l" t="t" r="r" b="b"/>
              <a:pathLst>
                <a:path w="5824" h="2219" extrusionOk="0">
                  <a:moveTo>
                    <a:pt x="5823" y="0"/>
                  </a:moveTo>
                  <a:lnTo>
                    <a:pt x="5823" y="0"/>
                  </a:lnTo>
                  <a:cubicBezTo>
                    <a:pt x="4784" y="277"/>
                    <a:pt x="3813" y="624"/>
                    <a:pt x="2843" y="1040"/>
                  </a:cubicBezTo>
                  <a:cubicBezTo>
                    <a:pt x="2150" y="1317"/>
                    <a:pt x="694" y="1872"/>
                    <a:pt x="1" y="2218"/>
                  </a:cubicBezTo>
                  <a:cubicBezTo>
                    <a:pt x="763" y="2010"/>
                    <a:pt x="2288" y="1456"/>
                    <a:pt x="2981" y="1248"/>
                  </a:cubicBezTo>
                  <a:cubicBezTo>
                    <a:pt x="3883" y="901"/>
                    <a:pt x="4853" y="485"/>
                    <a:pt x="582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8" name="Google Shape;2348;p39"/>
            <p:cNvSpPr/>
            <p:nvPr/>
          </p:nvSpPr>
          <p:spPr>
            <a:xfrm>
              <a:off x="7243780" y="2316343"/>
              <a:ext cx="1183821" cy="1336207"/>
            </a:xfrm>
            <a:custGeom>
              <a:avLst/>
              <a:gdLst/>
              <a:ahLst/>
              <a:cxnLst/>
              <a:rect l="l" t="t" r="r" b="b"/>
              <a:pathLst>
                <a:path w="41523" h="46868" extrusionOk="0">
                  <a:moveTo>
                    <a:pt x="21052" y="1"/>
                  </a:moveTo>
                  <a:cubicBezTo>
                    <a:pt x="20944" y="1"/>
                    <a:pt x="20836" y="3"/>
                    <a:pt x="20727" y="8"/>
                  </a:cubicBezTo>
                  <a:lnTo>
                    <a:pt x="22183" y="23230"/>
                  </a:lnTo>
                  <a:lnTo>
                    <a:pt x="1" y="31548"/>
                  </a:lnTo>
                  <a:lnTo>
                    <a:pt x="3952" y="46867"/>
                  </a:lnTo>
                  <a:lnTo>
                    <a:pt x="35630" y="36816"/>
                  </a:lnTo>
                  <a:cubicBezTo>
                    <a:pt x="39651" y="35499"/>
                    <a:pt x="41522" y="30993"/>
                    <a:pt x="39651" y="27250"/>
                  </a:cubicBezTo>
                  <a:lnTo>
                    <a:pt x="27936" y="4514"/>
                  </a:lnTo>
                  <a:cubicBezTo>
                    <a:pt x="26665" y="1837"/>
                    <a:pt x="24038" y="1"/>
                    <a:pt x="2105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9" name="Google Shape;2349;p39"/>
            <p:cNvSpPr/>
            <p:nvPr/>
          </p:nvSpPr>
          <p:spPr>
            <a:xfrm>
              <a:off x="7785312" y="2415360"/>
              <a:ext cx="90918" cy="596885"/>
            </a:xfrm>
            <a:custGeom>
              <a:avLst/>
              <a:gdLst/>
              <a:ahLst/>
              <a:cxnLst/>
              <a:rect l="l" t="t" r="r" b="b"/>
              <a:pathLst>
                <a:path w="3189" h="20936" extrusionOk="0">
                  <a:moveTo>
                    <a:pt x="2010" y="1"/>
                  </a:moveTo>
                  <a:lnTo>
                    <a:pt x="0" y="20935"/>
                  </a:lnTo>
                  <a:lnTo>
                    <a:pt x="3189" y="19757"/>
                  </a:lnTo>
                  <a:lnTo>
                    <a:pt x="201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0" name="Google Shape;2350;p39"/>
            <p:cNvSpPr/>
            <p:nvPr/>
          </p:nvSpPr>
          <p:spPr>
            <a:xfrm>
              <a:off x="7332733" y="3443044"/>
              <a:ext cx="699607" cy="211487"/>
            </a:xfrm>
            <a:custGeom>
              <a:avLst/>
              <a:gdLst/>
              <a:ahLst/>
              <a:cxnLst/>
              <a:rect l="l" t="t" r="r" b="b"/>
              <a:pathLst>
                <a:path w="24539" h="7418" extrusionOk="0">
                  <a:moveTo>
                    <a:pt x="24539" y="0"/>
                  </a:moveTo>
                  <a:lnTo>
                    <a:pt x="24539" y="0"/>
                  </a:lnTo>
                  <a:cubicBezTo>
                    <a:pt x="18577" y="1595"/>
                    <a:pt x="12616" y="3466"/>
                    <a:pt x="6724" y="5338"/>
                  </a:cubicBezTo>
                  <a:cubicBezTo>
                    <a:pt x="5006" y="5888"/>
                    <a:pt x="2607" y="6642"/>
                    <a:pt x="877" y="7263"/>
                  </a:cubicBezTo>
                  <a:lnTo>
                    <a:pt x="877" y="7263"/>
                  </a:lnTo>
                  <a:cubicBezTo>
                    <a:pt x="604" y="6317"/>
                    <a:pt x="270" y="5308"/>
                    <a:pt x="0" y="4299"/>
                  </a:cubicBezTo>
                  <a:lnTo>
                    <a:pt x="0" y="4299"/>
                  </a:lnTo>
                  <a:cubicBezTo>
                    <a:pt x="278" y="5339"/>
                    <a:pt x="555" y="6378"/>
                    <a:pt x="693" y="7418"/>
                  </a:cubicBezTo>
                  <a:lnTo>
                    <a:pt x="832" y="7418"/>
                  </a:lnTo>
                  <a:cubicBezTo>
                    <a:pt x="2634" y="6932"/>
                    <a:pt x="5060" y="6100"/>
                    <a:pt x="6793" y="5615"/>
                  </a:cubicBezTo>
                  <a:cubicBezTo>
                    <a:pt x="12685" y="3882"/>
                    <a:pt x="18647" y="1941"/>
                    <a:pt x="2453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1" name="Google Shape;2351;p39"/>
            <p:cNvSpPr/>
            <p:nvPr/>
          </p:nvSpPr>
          <p:spPr>
            <a:xfrm>
              <a:off x="7362356" y="3012224"/>
              <a:ext cx="422974" cy="158116"/>
            </a:xfrm>
            <a:custGeom>
              <a:avLst/>
              <a:gdLst/>
              <a:ahLst/>
              <a:cxnLst/>
              <a:rect l="l" t="t" r="r" b="b"/>
              <a:pathLst>
                <a:path w="14836" h="5546" extrusionOk="0">
                  <a:moveTo>
                    <a:pt x="14835" y="0"/>
                  </a:moveTo>
                  <a:lnTo>
                    <a:pt x="14835" y="0"/>
                  </a:lnTo>
                  <a:cubicBezTo>
                    <a:pt x="9913" y="1456"/>
                    <a:pt x="4784" y="3743"/>
                    <a:pt x="1" y="5546"/>
                  </a:cubicBezTo>
                  <a:cubicBezTo>
                    <a:pt x="1873" y="4922"/>
                    <a:pt x="5685" y="3674"/>
                    <a:pt x="7487" y="2981"/>
                  </a:cubicBezTo>
                  <a:cubicBezTo>
                    <a:pt x="8735" y="2495"/>
                    <a:pt x="9983" y="2080"/>
                    <a:pt x="11230" y="1594"/>
                  </a:cubicBezTo>
                  <a:lnTo>
                    <a:pt x="14835"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2" name="Google Shape;2352;p39"/>
            <p:cNvSpPr/>
            <p:nvPr/>
          </p:nvSpPr>
          <p:spPr>
            <a:xfrm>
              <a:off x="6937781" y="1655775"/>
              <a:ext cx="642008" cy="596908"/>
            </a:xfrm>
            <a:custGeom>
              <a:avLst/>
              <a:gdLst/>
              <a:ahLst/>
              <a:cxnLst/>
              <a:rect l="l" t="t" r="r" b="b"/>
              <a:pathLst>
                <a:path w="22321" h="20753" extrusionOk="0">
                  <a:moveTo>
                    <a:pt x="3281" y="1"/>
                  </a:moveTo>
                  <a:cubicBezTo>
                    <a:pt x="3229" y="1"/>
                    <a:pt x="3175" y="8"/>
                    <a:pt x="3120" y="24"/>
                  </a:cubicBezTo>
                  <a:cubicBezTo>
                    <a:pt x="1872" y="371"/>
                    <a:pt x="2219" y="3144"/>
                    <a:pt x="2219" y="3144"/>
                  </a:cubicBezTo>
                  <a:cubicBezTo>
                    <a:pt x="2219" y="3144"/>
                    <a:pt x="1528" y="2108"/>
                    <a:pt x="975" y="2108"/>
                  </a:cubicBezTo>
                  <a:cubicBezTo>
                    <a:pt x="745" y="2108"/>
                    <a:pt x="539" y="2288"/>
                    <a:pt x="416" y="2797"/>
                  </a:cubicBezTo>
                  <a:cubicBezTo>
                    <a:pt x="0" y="4461"/>
                    <a:pt x="1803" y="7927"/>
                    <a:pt x="3813" y="8620"/>
                  </a:cubicBezTo>
                  <a:cubicBezTo>
                    <a:pt x="3952" y="8620"/>
                    <a:pt x="4160" y="8689"/>
                    <a:pt x="4298" y="8689"/>
                  </a:cubicBezTo>
                  <a:cubicBezTo>
                    <a:pt x="4510" y="8732"/>
                    <a:pt x="4713" y="8750"/>
                    <a:pt x="4906" y="8750"/>
                  </a:cubicBezTo>
                  <a:cubicBezTo>
                    <a:pt x="6301" y="8750"/>
                    <a:pt x="7210" y="7788"/>
                    <a:pt x="7210" y="7788"/>
                  </a:cubicBezTo>
                  <a:cubicBezTo>
                    <a:pt x="8382" y="9058"/>
                    <a:pt x="10213" y="9395"/>
                    <a:pt x="11824" y="9395"/>
                  </a:cubicBezTo>
                  <a:cubicBezTo>
                    <a:pt x="13642" y="9395"/>
                    <a:pt x="15181" y="8967"/>
                    <a:pt x="15181" y="8967"/>
                  </a:cubicBezTo>
                  <a:lnTo>
                    <a:pt x="15181" y="8967"/>
                  </a:lnTo>
                  <a:lnTo>
                    <a:pt x="14696" y="14373"/>
                  </a:lnTo>
                  <a:cubicBezTo>
                    <a:pt x="13906" y="14253"/>
                    <a:pt x="13156" y="14199"/>
                    <a:pt x="12448" y="14199"/>
                  </a:cubicBezTo>
                  <a:cubicBezTo>
                    <a:pt x="7068" y="14199"/>
                    <a:pt x="4090" y="17285"/>
                    <a:pt x="4090" y="17285"/>
                  </a:cubicBezTo>
                  <a:cubicBezTo>
                    <a:pt x="3952" y="18810"/>
                    <a:pt x="4160" y="20612"/>
                    <a:pt x="7279" y="20751"/>
                  </a:cubicBezTo>
                  <a:cubicBezTo>
                    <a:pt x="7319" y="20752"/>
                    <a:pt x="7359" y="20752"/>
                    <a:pt x="7400" y="20752"/>
                  </a:cubicBezTo>
                  <a:cubicBezTo>
                    <a:pt x="10496" y="20752"/>
                    <a:pt x="14226" y="18145"/>
                    <a:pt x="15389" y="14997"/>
                  </a:cubicBezTo>
                  <a:lnTo>
                    <a:pt x="15389" y="14928"/>
                  </a:lnTo>
                  <a:cubicBezTo>
                    <a:pt x="15528" y="14928"/>
                    <a:pt x="15528" y="14859"/>
                    <a:pt x="15528" y="14720"/>
                  </a:cubicBezTo>
                  <a:cubicBezTo>
                    <a:pt x="15597" y="14720"/>
                    <a:pt x="15597" y="14651"/>
                    <a:pt x="15597" y="14581"/>
                  </a:cubicBezTo>
                  <a:cubicBezTo>
                    <a:pt x="15666" y="14581"/>
                    <a:pt x="15666" y="14512"/>
                    <a:pt x="15666" y="14373"/>
                  </a:cubicBezTo>
                  <a:cubicBezTo>
                    <a:pt x="15736" y="14373"/>
                    <a:pt x="15736" y="14304"/>
                    <a:pt x="15736" y="14235"/>
                  </a:cubicBezTo>
                  <a:lnTo>
                    <a:pt x="15736" y="14027"/>
                  </a:lnTo>
                  <a:lnTo>
                    <a:pt x="15736" y="13888"/>
                  </a:lnTo>
                  <a:lnTo>
                    <a:pt x="15736" y="13819"/>
                  </a:lnTo>
                  <a:lnTo>
                    <a:pt x="15736" y="13611"/>
                  </a:lnTo>
                  <a:lnTo>
                    <a:pt x="15736" y="13403"/>
                  </a:lnTo>
                  <a:lnTo>
                    <a:pt x="15736" y="12848"/>
                  </a:lnTo>
                  <a:lnTo>
                    <a:pt x="15736" y="12640"/>
                  </a:lnTo>
                  <a:lnTo>
                    <a:pt x="15736" y="11947"/>
                  </a:lnTo>
                  <a:lnTo>
                    <a:pt x="15736" y="10630"/>
                  </a:lnTo>
                  <a:cubicBezTo>
                    <a:pt x="15874" y="10630"/>
                    <a:pt x="16013" y="10561"/>
                    <a:pt x="16082" y="10561"/>
                  </a:cubicBezTo>
                  <a:cubicBezTo>
                    <a:pt x="16284" y="10511"/>
                    <a:pt x="16485" y="10487"/>
                    <a:pt x="16683" y="10487"/>
                  </a:cubicBezTo>
                  <a:cubicBezTo>
                    <a:pt x="17848" y="10487"/>
                    <a:pt x="18895" y="11317"/>
                    <a:pt x="19132" y="12502"/>
                  </a:cubicBezTo>
                  <a:cubicBezTo>
                    <a:pt x="19132" y="12502"/>
                    <a:pt x="22321" y="9313"/>
                    <a:pt x="22321" y="6956"/>
                  </a:cubicBezTo>
                  <a:cubicBezTo>
                    <a:pt x="22321" y="6610"/>
                    <a:pt x="22252" y="6194"/>
                    <a:pt x="22113" y="5917"/>
                  </a:cubicBezTo>
                  <a:cubicBezTo>
                    <a:pt x="21496" y="4963"/>
                    <a:pt x="20754" y="4679"/>
                    <a:pt x="20089" y="4679"/>
                  </a:cubicBezTo>
                  <a:cubicBezTo>
                    <a:pt x="19111" y="4679"/>
                    <a:pt x="18300" y="5293"/>
                    <a:pt x="18300" y="5293"/>
                  </a:cubicBezTo>
                  <a:cubicBezTo>
                    <a:pt x="18300" y="5293"/>
                    <a:pt x="19063" y="2589"/>
                    <a:pt x="16706" y="1480"/>
                  </a:cubicBezTo>
                  <a:cubicBezTo>
                    <a:pt x="16294" y="1292"/>
                    <a:pt x="15844" y="1213"/>
                    <a:pt x="15367" y="1213"/>
                  </a:cubicBezTo>
                  <a:cubicBezTo>
                    <a:pt x="13035" y="1213"/>
                    <a:pt x="10054" y="3086"/>
                    <a:pt x="7695" y="3144"/>
                  </a:cubicBezTo>
                  <a:cubicBezTo>
                    <a:pt x="7667" y="3144"/>
                    <a:pt x="7640" y="3145"/>
                    <a:pt x="7613" y="3145"/>
                  </a:cubicBezTo>
                  <a:cubicBezTo>
                    <a:pt x="4973" y="3145"/>
                    <a:pt x="4344" y="1"/>
                    <a:pt x="328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3" name="Google Shape;2353;p39"/>
            <p:cNvSpPr/>
            <p:nvPr/>
          </p:nvSpPr>
          <p:spPr>
            <a:xfrm>
              <a:off x="7141027" y="2312608"/>
              <a:ext cx="215422" cy="55366"/>
            </a:xfrm>
            <a:custGeom>
              <a:avLst/>
              <a:gdLst/>
              <a:ahLst/>
              <a:cxnLst/>
              <a:rect l="l" t="t" r="r" b="b"/>
              <a:pathLst>
                <a:path w="7556" h="1942" extrusionOk="0">
                  <a:moveTo>
                    <a:pt x="139" y="0"/>
                  </a:moveTo>
                  <a:lnTo>
                    <a:pt x="0" y="1248"/>
                  </a:lnTo>
                  <a:lnTo>
                    <a:pt x="7556" y="1941"/>
                  </a:lnTo>
                  <a:lnTo>
                    <a:pt x="7556" y="1941"/>
                  </a:lnTo>
                  <a:lnTo>
                    <a:pt x="7417" y="971"/>
                  </a:lnTo>
                  <a:lnTo>
                    <a:pt x="139" y="0"/>
                  </a:lnTo>
                  <a:close/>
                </a:path>
              </a:pathLst>
            </a:custGeom>
            <a:solidFill>
              <a:srgbClr val="6B96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4" name="Google Shape;2354;p39"/>
            <p:cNvSpPr/>
            <p:nvPr/>
          </p:nvSpPr>
          <p:spPr>
            <a:xfrm>
              <a:off x="6945358" y="1822487"/>
              <a:ext cx="426909" cy="120084"/>
            </a:xfrm>
            <a:custGeom>
              <a:avLst/>
              <a:gdLst/>
              <a:ahLst/>
              <a:cxnLst/>
              <a:rect l="l" t="t" r="r" b="b"/>
              <a:pathLst>
                <a:path w="14974" h="4212" extrusionOk="0">
                  <a:moveTo>
                    <a:pt x="1" y="0"/>
                  </a:moveTo>
                  <a:cubicBezTo>
                    <a:pt x="417" y="624"/>
                    <a:pt x="763" y="1317"/>
                    <a:pt x="1318" y="1941"/>
                  </a:cubicBezTo>
                  <a:cubicBezTo>
                    <a:pt x="2011" y="2842"/>
                    <a:pt x="2704" y="3605"/>
                    <a:pt x="3744" y="3951"/>
                  </a:cubicBezTo>
                  <a:cubicBezTo>
                    <a:pt x="3906" y="3984"/>
                    <a:pt x="4068" y="3999"/>
                    <a:pt x="4228" y="3999"/>
                  </a:cubicBezTo>
                  <a:cubicBezTo>
                    <a:pt x="5350" y="3999"/>
                    <a:pt x="6381" y="3241"/>
                    <a:pt x="7011" y="2345"/>
                  </a:cubicBezTo>
                  <a:lnTo>
                    <a:pt x="7011" y="2345"/>
                  </a:lnTo>
                  <a:cubicBezTo>
                    <a:pt x="7625" y="3744"/>
                    <a:pt x="9046" y="4212"/>
                    <a:pt x="10594" y="4212"/>
                  </a:cubicBezTo>
                  <a:cubicBezTo>
                    <a:pt x="12157" y="4212"/>
                    <a:pt x="13850" y="3735"/>
                    <a:pt x="14974" y="3258"/>
                  </a:cubicBezTo>
                  <a:lnTo>
                    <a:pt x="14974" y="3258"/>
                  </a:lnTo>
                  <a:cubicBezTo>
                    <a:pt x="14280" y="3466"/>
                    <a:pt x="13587" y="3605"/>
                    <a:pt x="12755" y="3674"/>
                  </a:cubicBezTo>
                  <a:cubicBezTo>
                    <a:pt x="12033" y="3777"/>
                    <a:pt x="11157" y="3909"/>
                    <a:pt x="10303" y="3909"/>
                  </a:cubicBezTo>
                  <a:cubicBezTo>
                    <a:pt x="8936" y="3909"/>
                    <a:pt x="7624" y="3572"/>
                    <a:pt x="7083" y="2238"/>
                  </a:cubicBezTo>
                  <a:lnTo>
                    <a:pt x="7083" y="2238"/>
                  </a:lnTo>
                  <a:cubicBezTo>
                    <a:pt x="7103" y="2209"/>
                    <a:pt x="7122" y="2179"/>
                    <a:pt x="7141" y="2149"/>
                  </a:cubicBezTo>
                  <a:lnTo>
                    <a:pt x="7049" y="2149"/>
                  </a:lnTo>
                  <a:cubicBezTo>
                    <a:pt x="7033" y="2104"/>
                    <a:pt x="7017" y="2058"/>
                    <a:pt x="7002" y="2010"/>
                  </a:cubicBezTo>
                  <a:lnTo>
                    <a:pt x="7002" y="1872"/>
                  </a:lnTo>
                  <a:cubicBezTo>
                    <a:pt x="6794" y="2218"/>
                    <a:pt x="6517" y="2565"/>
                    <a:pt x="6170" y="2842"/>
                  </a:cubicBezTo>
                  <a:cubicBezTo>
                    <a:pt x="5603" y="3240"/>
                    <a:pt x="4896" y="3590"/>
                    <a:pt x="4201" y="3590"/>
                  </a:cubicBezTo>
                  <a:cubicBezTo>
                    <a:pt x="4048" y="3590"/>
                    <a:pt x="3895" y="3573"/>
                    <a:pt x="3744" y="3535"/>
                  </a:cubicBezTo>
                  <a:cubicBezTo>
                    <a:pt x="3259" y="3328"/>
                    <a:pt x="2704" y="2981"/>
                    <a:pt x="2288" y="2565"/>
                  </a:cubicBezTo>
                  <a:cubicBezTo>
                    <a:pt x="1387" y="1803"/>
                    <a:pt x="694" y="901"/>
                    <a:pt x="1" y="0"/>
                  </a:cubicBezTo>
                  <a:close/>
                </a:path>
              </a:pathLst>
            </a:custGeom>
            <a:solidFill>
              <a:srgbClr val="C657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5" name="Google Shape;2355;p39"/>
            <p:cNvSpPr/>
            <p:nvPr/>
          </p:nvSpPr>
          <p:spPr>
            <a:xfrm>
              <a:off x="6931531" y="1914917"/>
              <a:ext cx="196919" cy="182464"/>
            </a:xfrm>
            <a:custGeom>
              <a:avLst/>
              <a:gdLst/>
              <a:ahLst/>
              <a:cxnLst/>
              <a:rect l="l" t="t" r="r" b="b"/>
              <a:pathLst>
                <a:path w="6907" h="6400" extrusionOk="0">
                  <a:moveTo>
                    <a:pt x="3718" y="0"/>
                  </a:moveTo>
                  <a:cubicBezTo>
                    <a:pt x="3338" y="0"/>
                    <a:pt x="2948" y="71"/>
                    <a:pt x="2565" y="224"/>
                  </a:cubicBezTo>
                  <a:cubicBezTo>
                    <a:pt x="1" y="1333"/>
                    <a:pt x="70" y="4938"/>
                    <a:pt x="2565" y="6047"/>
                  </a:cubicBezTo>
                  <a:cubicBezTo>
                    <a:pt x="3020" y="6289"/>
                    <a:pt x="3477" y="6399"/>
                    <a:pt x="3915" y="6399"/>
                  </a:cubicBezTo>
                  <a:cubicBezTo>
                    <a:pt x="5481" y="6399"/>
                    <a:pt x="6793" y="4993"/>
                    <a:pt x="6794" y="3206"/>
                  </a:cubicBezTo>
                  <a:lnTo>
                    <a:pt x="6794" y="3206"/>
                  </a:lnTo>
                  <a:cubicBezTo>
                    <a:pt x="6793" y="4985"/>
                    <a:pt x="5275" y="6163"/>
                    <a:pt x="3712" y="6163"/>
                  </a:cubicBezTo>
                  <a:cubicBezTo>
                    <a:pt x="2962" y="6163"/>
                    <a:pt x="2202" y="5891"/>
                    <a:pt x="1595" y="5284"/>
                  </a:cubicBezTo>
                  <a:cubicBezTo>
                    <a:pt x="486" y="4175"/>
                    <a:pt x="555" y="2165"/>
                    <a:pt x="1733" y="1125"/>
                  </a:cubicBezTo>
                  <a:cubicBezTo>
                    <a:pt x="2300" y="580"/>
                    <a:pt x="3011" y="337"/>
                    <a:pt x="3719" y="337"/>
                  </a:cubicBezTo>
                  <a:cubicBezTo>
                    <a:pt x="5262" y="337"/>
                    <a:pt x="6794" y="1494"/>
                    <a:pt x="6794" y="3205"/>
                  </a:cubicBezTo>
                  <a:cubicBezTo>
                    <a:pt x="6907" y="1395"/>
                    <a:pt x="5405" y="0"/>
                    <a:pt x="37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6" name="Google Shape;2356;p39"/>
            <p:cNvSpPr/>
            <p:nvPr/>
          </p:nvSpPr>
          <p:spPr>
            <a:xfrm>
              <a:off x="7160785" y="1914917"/>
              <a:ext cx="195664" cy="182464"/>
            </a:xfrm>
            <a:custGeom>
              <a:avLst/>
              <a:gdLst/>
              <a:ahLst/>
              <a:cxnLst/>
              <a:rect l="l" t="t" r="r" b="b"/>
              <a:pathLst>
                <a:path w="6863" h="6400" extrusionOk="0">
                  <a:moveTo>
                    <a:pt x="3649" y="337"/>
                  </a:moveTo>
                  <a:cubicBezTo>
                    <a:pt x="5193" y="337"/>
                    <a:pt x="6724" y="1494"/>
                    <a:pt x="6724" y="3205"/>
                  </a:cubicBezTo>
                  <a:cubicBezTo>
                    <a:pt x="6724" y="4985"/>
                    <a:pt x="5237" y="6163"/>
                    <a:pt x="3674" y="6163"/>
                  </a:cubicBezTo>
                  <a:cubicBezTo>
                    <a:pt x="2923" y="6163"/>
                    <a:pt x="2155" y="5891"/>
                    <a:pt x="1525" y="5284"/>
                  </a:cubicBezTo>
                  <a:cubicBezTo>
                    <a:pt x="416" y="4175"/>
                    <a:pt x="486" y="2165"/>
                    <a:pt x="1664" y="1125"/>
                  </a:cubicBezTo>
                  <a:cubicBezTo>
                    <a:pt x="2231" y="580"/>
                    <a:pt x="2941" y="337"/>
                    <a:pt x="3649" y="337"/>
                  </a:cubicBezTo>
                  <a:close/>
                  <a:moveTo>
                    <a:pt x="3713" y="0"/>
                  </a:moveTo>
                  <a:cubicBezTo>
                    <a:pt x="3335" y="0"/>
                    <a:pt x="2948" y="71"/>
                    <a:pt x="2565" y="224"/>
                  </a:cubicBezTo>
                  <a:cubicBezTo>
                    <a:pt x="0" y="1333"/>
                    <a:pt x="70" y="4938"/>
                    <a:pt x="2565" y="6047"/>
                  </a:cubicBezTo>
                  <a:cubicBezTo>
                    <a:pt x="3020" y="6289"/>
                    <a:pt x="3481" y="6399"/>
                    <a:pt x="3924" y="6399"/>
                  </a:cubicBezTo>
                  <a:cubicBezTo>
                    <a:pt x="5508" y="6399"/>
                    <a:pt x="6863" y="4993"/>
                    <a:pt x="6863" y="3205"/>
                  </a:cubicBezTo>
                  <a:cubicBezTo>
                    <a:pt x="6863" y="1395"/>
                    <a:pt x="5386" y="0"/>
                    <a:pt x="37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7" name="Google Shape;2357;p39"/>
            <p:cNvSpPr/>
            <p:nvPr/>
          </p:nvSpPr>
          <p:spPr>
            <a:xfrm>
              <a:off x="7125204" y="2003299"/>
              <a:ext cx="55366" cy="8924"/>
            </a:xfrm>
            <a:custGeom>
              <a:avLst/>
              <a:gdLst/>
              <a:ahLst/>
              <a:cxnLst/>
              <a:rect l="l" t="t" r="r" b="b"/>
              <a:pathLst>
                <a:path w="1942" h="313" extrusionOk="0">
                  <a:moveTo>
                    <a:pt x="971" y="1"/>
                  </a:moveTo>
                  <a:cubicBezTo>
                    <a:pt x="642" y="1"/>
                    <a:pt x="313" y="36"/>
                    <a:pt x="1" y="105"/>
                  </a:cubicBezTo>
                  <a:cubicBezTo>
                    <a:pt x="313" y="244"/>
                    <a:pt x="642" y="313"/>
                    <a:pt x="971" y="313"/>
                  </a:cubicBezTo>
                  <a:cubicBezTo>
                    <a:pt x="1300" y="313"/>
                    <a:pt x="1630" y="244"/>
                    <a:pt x="1942" y="105"/>
                  </a:cubicBezTo>
                  <a:cubicBezTo>
                    <a:pt x="1630" y="36"/>
                    <a:pt x="1300" y="1"/>
                    <a:pt x="9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8" name="Google Shape;2358;p39"/>
            <p:cNvSpPr/>
            <p:nvPr/>
          </p:nvSpPr>
          <p:spPr>
            <a:xfrm>
              <a:off x="6779369" y="2346193"/>
              <a:ext cx="156149" cy="753006"/>
            </a:xfrm>
            <a:custGeom>
              <a:avLst/>
              <a:gdLst/>
              <a:ahLst/>
              <a:cxnLst/>
              <a:rect l="l" t="t" r="r" b="b"/>
              <a:pathLst>
                <a:path w="5477" h="26412" extrusionOk="0">
                  <a:moveTo>
                    <a:pt x="4575" y="1"/>
                  </a:moveTo>
                  <a:lnTo>
                    <a:pt x="4575" y="1"/>
                  </a:lnTo>
                  <a:cubicBezTo>
                    <a:pt x="4090" y="486"/>
                    <a:pt x="3743" y="902"/>
                    <a:pt x="3397" y="1456"/>
                  </a:cubicBezTo>
                  <a:lnTo>
                    <a:pt x="2288" y="2912"/>
                  </a:lnTo>
                  <a:cubicBezTo>
                    <a:pt x="1594" y="3813"/>
                    <a:pt x="693" y="5061"/>
                    <a:pt x="0" y="5962"/>
                  </a:cubicBezTo>
                  <a:lnTo>
                    <a:pt x="2516" y="7418"/>
                  </a:lnTo>
                  <a:lnTo>
                    <a:pt x="2516" y="7418"/>
                  </a:lnTo>
                  <a:cubicBezTo>
                    <a:pt x="1779" y="8280"/>
                    <a:pt x="931" y="9201"/>
                    <a:pt x="208" y="10121"/>
                  </a:cubicBezTo>
                  <a:lnTo>
                    <a:pt x="139" y="10190"/>
                  </a:lnTo>
                  <a:lnTo>
                    <a:pt x="139" y="10260"/>
                  </a:lnTo>
                  <a:cubicBezTo>
                    <a:pt x="485" y="11230"/>
                    <a:pt x="1178" y="13241"/>
                    <a:pt x="1525" y="14280"/>
                  </a:cubicBezTo>
                  <a:cubicBezTo>
                    <a:pt x="1584" y="14451"/>
                    <a:pt x="1642" y="14623"/>
                    <a:pt x="1699" y="14795"/>
                  </a:cubicBezTo>
                  <a:lnTo>
                    <a:pt x="1699" y="14795"/>
                  </a:lnTo>
                  <a:cubicBezTo>
                    <a:pt x="1639" y="14600"/>
                    <a:pt x="1581" y="14405"/>
                    <a:pt x="1525" y="14211"/>
                  </a:cubicBezTo>
                  <a:cubicBezTo>
                    <a:pt x="1257" y="13205"/>
                    <a:pt x="664" y="11290"/>
                    <a:pt x="312" y="10225"/>
                  </a:cubicBezTo>
                  <a:lnTo>
                    <a:pt x="312" y="10225"/>
                  </a:lnTo>
                  <a:cubicBezTo>
                    <a:pt x="1200" y="9334"/>
                    <a:pt x="2022" y="8375"/>
                    <a:pt x="2911" y="7348"/>
                  </a:cubicBezTo>
                  <a:lnTo>
                    <a:pt x="465" y="5868"/>
                  </a:lnTo>
                  <a:lnTo>
                    <a:pt x="1456" y="4506"/>
                  </a:lnTo>
                  <a:cubicBezTo>
                    <a:pt x="2495" y="2981"/>
                    <a:pt x="3605" y="1456"/>
                    <a:pt x="4575" y="1"/>
                  </a:cubicBezTo>
                  <a:close/>
                  <a:moveTo>
                    <a:pt x="1699" y="14795"/>
                  </a:moveTo>
                  <a:cubicBezTo>
                    <a:pt x="1824" y="15201"/>
                    <a:pt x="1955" y="15609"/>
                    <a:pt x="2091" y="16018"/>
                  </a:cubicBezTo>
                  <a:lnTo>
                    <a:pt x="2091" y="16018"/>
                  </a:lnTo>
                  <a:cubicBezTo>
                    <a:pt x="1964" y="15610"/>
                    <a:pt x="1834" y="15201"/>
                    <a:pt x="1699" y="14795"/>
                  </a:cubicBezTo>
                  <a:close/>
                  <a:moveTo>
                    <a:pt x="2091" y="16018"/>
                  </a:moveTo>
                  <a:cubicBezTo>
                    <a:pt x="2541" y="17469"/>
                    <a:pt x="2951" y="18926"/>
                    <a:pt x="3397" y="20311"/>
                  </a:cubicBezTo>
                  <a:cubicBezTo>
                    <a:pt x="4020" y="22391"/>
                    <a:pt x="4714" y="24401"/>
                    <a:pt x="5476" y="26411"/>
                  </a:cubicBezTo>
                  <a:cubicBezTo>
                    <a:pt x="5407" y="25718"/>
                    <a:pt x="5130" y="25025"/>
                    <a:pt x="4783" y="24262"/>
                  </a:cubicBezTo>
                  <a:cubicBezTo>
                    <a:pt x="4644" y="23638"/>
                    <a:pt x="4367" y="22945"/>
                    <a:pt x="4159" y="22252"/>
                  </a:cubicBezTo>
                  <a:cubicBezTo>
                    <a:pt x="3570" y="20163"/>
                    <a:pt x="2774" y="18075"/>
                    <a:pt x="2091" y="1601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9" name="Google Shape;2359;p39"/>
            <p:cNvSpPr/>
            <p:nvPr/>
          </p:nvSpPr>
          <p:spPr>
            <a:xfrm>
              <a:off x="7435486" y="2678225"/>
              <a:ext cx="229277" cy="239142"/>
            </a:xfrm>
            <a:custGeom>
              <a:avLst/>
              <a:gdLst/>
              <a:ahLst/>
              <a:cxnLst/>
              <a:rect l="l" t="t" r="r" b="b"/>
              <a:pathLst>
                <a:path w="8042" h="8388" extrusionOk="0">
                  <a:moveTo>
                    <a:pt x="7972" y="0"/>
                  </a:moveTo>
                  <a:lnTo>
                    <a:pt x="7972" y="0"/>
                  </a:lnTo>
                  <a:cubicBezTo>
                    <a:pt x="6031" y="693"/>
                    <a:pt x="3952" y="1664"/>
                    <a:pt x="2080" y="2357"/>
                  </a:cubicBezTo>
                  <a:cubicBezTo>
                    <a:pt x="1456" y="2634"/>
                    <a:pt x="763" y="2773"/>
                    <a:pt x="139" y="3050"/>
                  </a:cubicBezTo>
                  <a:lnTo>
                    <a:pt x="70" y="3050"/>
                  </a:lnTo>
                  <a:lnTo>
                    <a:pt x="70" y="3120"/>
                  </a:lnTo>
                  <a:cubicBezTo>
                    <a:pt x="1" y="3743"/>
                    <a:pt x="1" y="5060"/>
                    <a:pt x="1" y="5615"/>
                  </a:cubicBezTo>
                  <a:lnTo>
                    <a:pt x="1" y="8180"/>
                  </a:lnTo>
                  <a:lnTo>
                    <a:pt x="1" y="8388"/>
                  </a:lnTo>
                  <a:lnTo>
                    <a:pt x="209" y="8318"/>
                  </a:lnTo>
                  <a:cubicBezTo>
                    <a:pt x="291" y="8290"/>
                    <a:pt x="373" y="8262"/>
                    <a:pt x="455" y="8234"/>
                  </a:cubicBezTo>
                  <a:lnTo>
                    <a:pt x="455" y="8234"/>
                  </a:lnTo>
                  <a:lnTo>
                    <a:pt x="486" y="8249"/>
                  </a:lnTo>
                  <a:lnTo>
                    <a:pt x="486" y="8223"/>
                  </a:lnTo>
                  <a:lnTo>
                    <a:pt x="486" y="8223"/>
                  </a:lnTo>
                  <a:cubicBezTo>
                    <a:pt x="3018" y="7344"/>
                    <a:pt x="5426" y="6341"/>
                    <a:pt x="7834" y="5338"/>
                  </a:cubicBezTo>
                  <a:lnTo>
                    <a:pt x="7834" y="5338"/>
                  </a:lnTo>
                  <a:cubicBezTo>
                    <a:pt x="5361" y="6140"/>
                    <a:pt x="2954" y="7006"/>
                    <a:pt x="486" y="7998"/>
                  </a:cubicBezTo>
                  <a:lnTo>
                    <a:pt x="486" y="7998"/>
                  </a:lnTo>
                  <a:lnTo>
                    <a:pt x="486" y="5754"/>
                  </a:lnTo>
                  <a:cubicBezTo>
                    <a:pt x="486" y="5144"/>
                    <a:pt x="420" y="3872"/>
                    <a:pt x="417" y="3297"/>
                  </a:cubicBezTo>
                  <a:lnTo>
                    <a:pt x="417" y="3297"/>
                  </a:lnTo>
                  <a:cubicBezTo>
                    <a:pt x="1641" y="2755"/>
                    <a:pt x="2867" y="2280"/>
                    <a:pt x="4160" y="1872"/>
                  </a:cubicBezTo>
                  <a:cubicBezTo>
                    <a:pt x="5205" y="1415"/>
                    <a:pt x="6619" y="957"/>
                    <a:pt x="7764" y="558"/>
                  </a:cubicBezTo>
                  <a:lnTo>
                    <a:pt x="7764" y="558"/>
                  </a:lnTo>
                  <a:cubicBezTo>
                    <a:pt x="7765" y="2135"/>
                    <a:pt x="7768" y="3767"/>
                    <a:pt x="7834" y="5338"/>
                  </a:cubicBezTo>
                  <a:cubicBezTo>
                    <a:pt x="7972" y="3674"/>
                    <a:pt x="8042" y="1733"/>
                    <a:pt x="797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0" name="Google Shape;2360;p39"/>
            <p:cNvSpPr/>
            <p:nvPr/>
          </p:nvSpPr>
          <p:spPr>
            <a:xfrm>
              <a:off x="4961760" y="3793521"/>
              <a:ext cx="4047346" cy="126918"/>
            </a:xfrm>
            <a:custGeom>
              <a:avLst/>
              <a:gdLst/>
              <a:ahLst/>
              <a:cxnLst/>
              <a:rect l="l" t="t" r="r" b="b"/>
              <a:pathLst>
                <a:path w="137782" h="5526" extrusionOk="0">
                  <a:moveTo>
                    <a:pt x="68737" y="1"/>
                  </a:moveTo>
                  <a:cubicBezTo>
                    <a:pt x="56377" y="1"/>
                    <a:pt x="44044" y="8"/>
                    <a:pt x="34408" y="39"/>
                  </a:cubicBezTo>
                  <a:cubicBezTo>
                    <a:pt x="22980" y="130"/>
                    <a:pt x="11399" y="39"/>
                    <a:pt x="0" y="251"/>
                  </a:cubicBezTo>
                  <a:lnTo>
                    <a:pt x="0" y="5388"/>
                  </a:lnTo>
                  <a:lnTo>
                    <a:pt x="31" y="312"/>
                  </a:lnTo>
                  <a:lnTo>
                    <a:pt x="31" y="312"/>
                  </a:lnTo>
                  <a:cubicBezTo>
                    <a:pt x="24620" y="449"/>
                    <a:pt x="51822" y="517"/>
                    <a:pt x="77794" y="517"/>
                  </a:cubicBezTo>
                  <a:cubicBezTo>
                    <a:pt x="86455" y="517"/>
                    <a:pt x="94979" y="510"/>
                    <a:pt x="103224" y="495"/>
                  </a:cubicBezTo>
                  <a:cubicBezTo>
                    <a:pt x="103202" y="478"/>
                    <a:pt x="104369" y="472"/>
                    <a:pt x="106285" y="472"/>
                  </a:cubicBezTo>
                  <a:cubicBezTo>
                    <a:pt x="109837" y="472"/>
                    <a:pt x="115964" y="491"/>
                    <a:pt x="121860" y="491"/>
                  </a:cubicBezTo>
                  <a:cubicBezTo>
                    <a:pt x="129815" y="491"/>
                    <a:pt x="137349" y="457"/>
                    <a:pt x="137571" y="297"/>
                  </a:cubicBezTo>
                  <a:lnTo>
                    <a:pt x="137571" y="297"/>
                  </a:lnTo>
                  <a:lnTo>
                    <a:pt x="137571" y="5388"/>
                  </a:lnTo>
                  <a:cubicBezTo>
                    <a:pt x="116722" y="5271"/>
                    <a:pt x="94055" y="5217"/>
                    <a:pt x="71282" y="5217"/>
                  </a:cubicBezTo>
                  <a:cubicBezTo>
                    <a:pt x="46944" y="5217"/>
                    <a:pt x="22487" y="5278"/>
                    <a:pt x="0" y="5388"/>
                  </a:cubicBezTo>
                  <a:cubicBezTo>
                    <a:pt x="15123" y="5493"/>
                    <a:pt x="31017" y="5526"/>
                    <a:pt x="47149" y="5526"/>
                  </a:cubicBezTo>
                  <a:cubicBezTo>
                    <a:pt x="73249" y="5526"/>
                    <a:pt x="99969" y="5441"/>
                    <a:pt x="125034" y="5441"/>
                  </a:cubicBezTo>
                  <a:cubicBezTo>
                    <a:pt x="129316" y="5441"/>
                    <a:pt x="133550" y="5443"/>
                    <a:pt x="137723" y="5449"/>
                  </a:cubicBezTo>
                  <a:lnTo>
                    <a:pt x="137723" y="5327"/>
                  </a:lnTo>
                  <a:lnTo>
                    <a:pt x="137723" y="251"/>
                  </a:lnTo>
                  <a:cubicBezTo>
                    <a:pt x="137781" y="64"/>
                    <a:pt x="130030" y="27"/>
                    <a:pt x="121862" y="27"/>
                  </a:cubicBezTo>
                  <a:cubicBezTo>
                    <a:pt x="116566" y="27"/>
                    <a:pt x="111096" y="42"/>
                    <a:pt x="107463" y="42"/>
                  </a:cubicBezTo>
                  <a:cubicBezTo>
                    <a:pt x="104894" y="42"/>
                    <a:pt x="103244" y="35"/>
                    <a:pt x="103224" y="8"/>
                  </a:cubicBezTo>
                  <a:cubicBezTo>
                    <a:pt x="93482" y="8"/>
                    <a:pt x="81096" y="1"/>
                    <a:pt x="6873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361" name="Google Shape;2361;p39"/>
            <p:cNvGrpSpPr/>
            <p:nvPr/>
          </p:nvGrpSpPr>
          <p:grpSpPr>
            <a:xfrm>
              <a:off x="5289598" y="1676116"/>
              <a:ext cx="290561" cy="295861"/>
              <a:chOff x="5008948" y="1971991"/>
              <a:chExt cx="290561" cy="295861"/>
            </a:xfrm>
          </p:grpSpPr>
          <p:sp>
            <p:nvSpPr>
              <p:cNvPr id="2362" name="Google Shape;2362;p39"/>
              <p:cNvSpPr/>
              <p:nvPr/>
            </p:nvSpPr>
            <p:spPr>
              <a:xfrm>
                <a:off x="5075183" y="2047030"/>
                <a:ext cx="162499" cy="147542"/>
              </a:xfrm>
              <a:custGeom>
                <a:avLst/>
                <a:gdLst/>
                <a:ahLst/>
                <a:cxnLst/>
                <a:rect l="l" t="t" r="r" b="b"/>
                <a:pathLst>
                  <a:path w="12755" h="11581" extrusionOk="0">
                    <a:moveTo>
                      <a:pt x="6403" y="1"/>
                    </a:moveTo>
                    <a:cubicBezTo>
                      <a:pt x="5983" y="1"/>
                      <a:pt x="5556" y="46"/>
                      <a:pt x="5130" y="141"/>
                    </a:cubicBezTo>
                    <a:cubicBezTo>
                      <a:pt x="2011" y="834"/>
                      <a:pt x="0" y="3954"/>
                      <a:pt x="693" y="7073"/>
                    </a:cubicBezTo>
                    <a:cubicBezTo>
                      <a:pt x="1292" y="9766"/>
                      <a:pt x="3698" y="11580"/>
                      <a:pt x="6352" y="11580"/>
                    </a:cubicBezTo>
                    <a:cubicBezTo>
                      <a:pt x="6772" y="11580"/>
                      <a:pt x="7199" y="11535"/>
                      <a:pt x="7625" y="11440"/>
                    </a:cubicBezTo>
                    <a:cubicBezTo>
                      <a:pt x="10745" y="10747"/>
                      <a:pt x="12755" y="7627"/>
                      <a:pt x="12062" y="4508"/>
                    </a:cubicBezTo>
                    <a:cubicBezTo>
                      <a:pt x="11463" y="1815"/>
                      <a:pt x="9057" y="1"/>
                      <a:pt x="6403"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 name="Google Shape;2363;p39"/>
              <p:cNvSpPr/>
              <p:nvPr/>
            </p:nvSpPr>
            <p:spPr>
              <a:xfrm>
                <a:off x="5123748" y="1971991"/>
                <a:ext cx="31812" cy="148370"/>
              </a:xfrm>
              <a:custGeom>
                <a:avLst/>
                <a:gdLst/>
                <a:ahLst/>
                <a:cxnLst/>
                <a:rect l="l" t="t" r="r" b="b"/>
                <a:pathLst>
                  <a:path w="2497" h="11646" extrusionOk="0">
                    <a:moveTo>
                      <a:pt x="1" y="0"/>
                    </a:moveTo>
                    <a:cubicBezTo>
                      <a:pt x="625" y="3813"/>
                      <a:pt x="1664" y="7903"/>
                      <a:pt x="2496" y="11646"/>
                    </a:cubicBezTo>
                    <a:cubicBezTo>
                      <a:pt x="2219" y="10260"/>
                      <a:pt x="1664" y="7279"/>
                      <a:pt x="1318" y="5823"/>
                    </a:cubicBezTo>
                    <a:cubicBezTo>
                      <a:pt x="902" y="3813"/>
                      <a:pt x="486" y="1941"/>
                      <a:pt x="1"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 name="Google Shape;2364;p39"/>
              <p:cNvSpPr/>
              <p:nvPr/>
            </p:nvSpPr>
            <p:spPr>
              <a:xfrm>
                <a:off x="5012477" y="2076191"/>
                <a:ext cx="143083" cy="45061"/>
              </a:xfrm>
              <a:custGeom>
                <a:avLst/>
                <a:gdLst/>
                <a:ahLst/>
                <a:cxnLst/>
                <a:rect l="l" t="t" r="r" b="b"/>
                <a:pathLst>
                  <a:path w="11231" h="3537" extrusionOk="0">
                    <a:moveTo>
                      <a:pt x="1" y="1"/>
                    </a:moveTo>
                    <a:cubicBezTo>
                      <a:pt x="3536" y="1318"/>
                      <a:pt x="7626" y="2427"/>
                      <a:pt x="11230" y="3536"/>
                    </a:cubicBezTo>
                    <a:cubicBezTo>
                      <a:pt x="9913" y="3051"/>
                      <a:pt x="7002" y="2081"/>
                      <a:pt x="5615" y="1734"/>
                    </a:cubicBezTo>
                    <a:cubicBezTo>
                      <a:pt x="3813" y="1110"/>
                      <a:pt x="1872" y="486"/>
                      <a:pt x="1"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 name="Google Shape;2365;p39"/>
              <p:cNvSpPr/>
              <p:nvPr/>
            </p:nvSpPr>
            <p:spPr>
              <a:xfrm>
                <a:off x="5044276" y="2121240"/>
                <a:ext cx="111284" cy="101563"/>
              </a:xfrm>
              <a:custGeom>
                <a:avLst/>
                <a:gdLst/>
                <a:ahLst/>
                <a:cxnLst/>
                <a:rect l="l" t="t" r="r" b="b"/>
                <a:pathLst>
                  <a:path w="8735" h="7972" extrusionOk="0">
                    <a:moveTo>
                      <a:pt x="8734" y="0"/>
                    </a:moveTo>
                    <a:cubicBezTo>
                      <a:pt x="7625" y="901"/>
                      <a:pt x="5476" y="2981"/>
                      <a:pt x="4298" y="3882"/>
                    </a:cubicBezTo>
                    <a:cubicBezTo>
                      <a:pt x="2842" y="5199"/>
                      <a:pt x="1387" y="6585"/>
                      <a:pt x="0" y="7972"/>
                    </a:cubicBezTo>
                    <a:cubicBezTo>
                      <a:pt x="2912" y="5546"/>
                      <a:pt x="5892" y="2634"/>
                      <a:pt x="873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 name="Google Shape;2366;p39"/>
              <p:cNvSpPr/>
              <p:nvPr/>
            </p:nvSpPr>
            <p:spPr>
              <a:xfrm>
                <a:off x="5155547" y="2120348"/>
                <a:ext cx="31799" cy="147504"/>
              </a:xfrm>
              <a:custGeom>
                <a:avLst/>
                <a:gdLst/>
                <a:ahLst/>
                <a:cxnLst/>
                <a:rect l="l" t="t" r="r" b="b"/>
                <a:pathLst>
                  <a:path w="2496" h="11578" extrusionOk="0">
                    <a:moveTo>
                      <a:pt x="0" y="1"/>
                    </a:moveTo>
                    <a:lnTo>
                      <a:pt x="0" y="1"/>
                    </a:lnTo>
                    <a:cubicBezTo>
                      <a:pt x="278" y="1457"/>
                      <a:pt x="971" y="4437"/>
                      <a:pt x="1248" y="5824"/>
                    </a:cubicBezTo>
                    <a:cubicBezTo>
                      <a:pt x="1595" y="7765"/>
                      <a:pt x="2010" y="9705"/>
                      <a:pt x="2496" y="11577"/>
                    </a:cubicBezTo>
                    <a:cubicBezTo>
                      <a:pt x="1872" y="7765"/>
                      <a:pt x="901" y="3744"/>
                      <a:pt x="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 name="Google Shape;2367;p39"/>
              <p:cNvSpPr/>
              <p:nvPr/>
            </p:nvSpPr>
            <p:spPr>
              <a:xfrm>
                <a:off x="5155547" y="2120348"/>
                <a:ext cx="143962" cy="45061"/>
              </a:xfrm>
              <a:custGeom>
                <a:avLst/>
                <a:gdLst/>
                <a:ahLst/>
                <a:cxnLst/>
                <a:rect l="l" t="t" r="r" b="b"/>
                <a:pathLst>
                  <a:path w="11300" h="3537" extrusionOk="0">
                    <a:moveTo>
                      <a:pt x="0" y="1"/>
                    </a:moveTo>
                    <a:cubicBezTo>
                      <a:pt x="1317" y="486"/>
                      <a:pt x="4229" y="1457"/>
                      <a:pt x="5615" y="1803"/>
                    </a:cubicBezTo>
                    <a:cubicBezTo>
                      <a:pt x="7487" y="2427"/>
                      <a:pt x="9358" y="3051"/>
                      <a:pt x="11299" y="3536"/>
                    </a:cubicBezTo>
                    <a:cubicBezTo>
                      <a:pt x="7695" y="2219"/>
                      <a:pt x="3605" y="1110"/>
                      <a:pt x="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 name="Google Shape;2368;p39"/>
              <p:cNvSpPr/>
              <p:nvPr/>
            </p:nvSpPr>
            <p:spPr>
              <a:xfrm>
                <a:off x="5155547" y="2018798"/>
                <a:ext cx="111284" cy="101563"/>
              </a:xfrm>
              <a:custGeom>
                <a:avLst/>
                <a:gdLst/>
                <a:ahLst/>
                <a:cxnLst/>
                <a:rect l="l" t="t" r="r" b="b"/>
                <a:pathLst>
                  <a:path w="8735" h="7972" extrusionOk="0">
                    <a:moveTo>
                      <a:pt x="8734" y="0"/>
                    </a:moveTo>
                    <a:cubicBezTo>
                      <a:pt x="5823" y="2426"/>
                      <a:pt x="2842" y="5338"/>
                      <a:pt x="0" y="7972"/>
                    </a:cubicBezTo>
                    <a:cubicBezTo>
                      <a:pt x="1109" y="7071"/>
                      <a:pt x="3328" y="4991"/>
                      <a:pt x="4437" y="4090"/>
                    </a:cubicBezTo>
                    <a:cubicBezTo>
                      <a:pt x="5892" y="2773"/>
                      <a:pt x="7348" y="1387"/>
                      <a:pt x="873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 name="Google Shape;2369;p39"/>
              <p:cNvSpPr/>
              <p:nvPr/>
            </p:nvSpPr>
            <p:spPr>
              <a:xfrm>
                <a:off x="5063704" y="2020556"/>
                <a:ext cx="91855" cy="100697"/>
              </a:xfrm>
              <a:custGeom>
                <a:avLst/>
                <a:gdLst/>
                <a:ahLst/>
                <a:cxnLst/>
                <a:rect l="l" t="t" r="r" b="b"/>
                <a:pathLst>
                  <a:path w="7210" h="7904" extrusionOk="0">
                    <a:moveTo>
                      <a:pt x="0" y="1"/>
                    </a:moveTo>
                    <a:lnTo>
                      <a:pt x="0" y="1"/>
                    </a:lnTo>
                    <a:cubicBezTo>
                      <a:pt x="2149" y="2635"/>
                      <a:pt x="4852" y="5408"/>
                      <a:pt x="7209" y="7903"/>
                    </a:cubicBezTo>
                    <a:cubicBezTo>
                      <a:pt x="6377" y="6863"/>
                      <a:pt x="4506" y="4853"/>
                      <a:pt x="3674" y="3952"/>
                    </a:cubicBezTo>
                    <a:cubicBezTo>
                      <a:pt x="2565" y="2635"/>
                      <a:pt x="1317" y="1249"/>
                      <a:pt x="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 name="Google Shape;2370;p39"/>
              <p:cNvSpPr/>
              <p:nvPr/>
            </p:nvSpPr>
            <p:spPr>
              <a:xfrm>
                <a:off x="5045155" y="2004236"/>
                <a:ext cx="37991" cy="30461"/>
              </a:xfrm>
              <a:custGeom>
                <a:avLst/>
                <a:gdLst/>
                <a:ahLst/>
                <a:cxnLst/>
                <a:rect l="l" t="t" r="r" b="b"/>
                <a:pathLst>
                  <a:path w="2982" h="2391" extrusionOk="0">
                    <a:moveTo>
                      <a:pt x="2140" y="1"/>
                    </a:moveTo>
                    <a:cubicBezTo>
                      <a:pt x="1752" y="1"/>
                      <a:pt x="1267" y="200"/>
                      <a:pt x="902" y="519"/>
                    </a:cubicBezTo>
                    <a:cubicBezTo>
                      <a:pt x="278" y="1074"/>
                      <a:pt x="0" y="1836"/>
                      <a:pt x="347" y="2183"/>
                    </a:cubicBezTo>
                    <a:cubicBezTo>
                      <a:pt x="483" y="2319"/>
                      <a:pt x="682" y="2391"/>
                      <a:pt x="911" y="2391"/>
                    </a:cubicBezTo>
                    <a:cubicBezTo>
                      <a:pt x="1269" y="2391"/>
                      <a:pt x="1700" y="2216"/>
                      <a:pt x="2080" y="1836"/>
                    </a:cubicBezTo>
                    <a:cubicBezTo>
                      <a:pt x="2704" y="1282"/>
                      <a:pt x="2981" y="519"/>
                      <a:pt x="2635" y="173"/>
                    </a:cubicBezTo>
                    <a:cubicBezTo>
                      <a:pt x="2516" y="54"/>
                      <a:pt x="2341" y="1"/>
                      <a:pt x="214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 name="Google Shape;2371;p39"/>
              <p:cNvSpPr/>
              <p:nvPr/>
            </p:nvSpPr>
            <p:spPr>
              <a:xfrm>
                <a:off x="5022197" y="2121240"/>
                <a:ext cx="133362" cy="29149"/>
              </a:xfrm>
              <a:custGeom>
                <a:avLst/>
                <a:gdLst/>
                <a:ahLst/>
                <a:cxnLst/>
                <a:rect l="l" t="t" r="r" b="b"/>
                <a:pathLst>
                  <a:path w="10468" h="2288" extrusionOk="0">
                    <a:moveTo>
                      <a:pt x="10467" y="0"/>
                    </a:moveTo>
                    <a:lnTo>
                      <a:pt x="10467" y="0"/>
                    </a:lnTo>
                    <a:cubicBezTo>
                      <a:pt x="9150" y="208"/>
                      <a:pt x="6516" y="763"/>
                      <a:pt x="5199" y="1040"/>
                    </a:cubicBezTo>
                    <a:cubicBezTo>
                      <a:pt x="3466" y="1387"/>
                      <a:pt x="1733" y="1733"/>
                      <a:pt x="0" y="2288"/>
                    </a:cubicBezTo>
                    <a:cubicBezTo>
                      <a:pt x="3466" y="1733"/>
                      <a:pt x="7071" y="763"/>
                      <a:pt x="1046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 name="Google Shape;2372;p39"/>
              <p:cNvSpPr/>
              <p:nvPr/>
            </p:nvSpPr>
            <p:spPr>
              <a:xfrm>
                <a:off x="5008948" y="2130872"/>
                <a:ext cx="26499" cy="38144"/>
              </a:xfrm>
              <a:custGeom>
                <a:avLst/>
                <a:gdLst/>
                <a:ahLst/>
                <a:cxnLst/>
                <a:rect l="l" t="t" r="r" b="b"/>
                <a:pathLst>
                  <a:path w="2080" h="2994" extrusionOk="0">
                    <a:moveTo>
                      <a:pt x="776" y="1"/>
                    </a:moveTo>
                    <a:cubicBezTo>
                      <a:pt x="749" y="1"/>
                      <a:pt x="721" y="3"/>
                      <a:pt x="694" y="7"/>
                    </a:cubicBezTo>
                    <a:cubicBezTo>
                      <a:pt x="278" y="145"/>
                      <a:pt x="0" y="908"/>
                      <a:pt x="139" y="1670"/>
                    </a:cubicBezTo>
                    <a:cubicBezTo>
                      <a:pt x="334" y="2515"/>
                      <a:pt x="772" y="2994"/>
                      <a:pt x="1283" y="2994"/>
                    </a:cubicBezTo>
                    <a:cubicBezTo>
                      <a:pt x="1317" y="2994"/>
                      <a:pt x="1352" y="2992"/>
                      <a:pt x="1387" y="2987"/>
                    </a:cubicBezTo>
                    <a:cubicBezTo>
                      <a:pt x="1803" y="2918"/>
                      <a:pt x="2080" y="2086"/>
                      <a:pt x="1872" y="1324"/>
                    </a:cubicBezTo>
                    <a:cubicBezTo>
                      <a:pt x="1741" y="539"/>
                      <a:pt x="1240" y="1"/>
                      <a:pt x="77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 name="Google Shape;2373;p39"/>
              <p:cNvSpPr/>
              <p:nvPr/>
            </p:nvSpPr>
            <p:spPr>
              <a:xfrm>
                <a:off x="5113148" y="2120348"/>
                <a:ext cx="42411" cy="129833"/>
              </a:xfrm>
              <a:custGeom>
                <a:avLst/>
                <a:gdLst/>
                <a:ahLst/>
                <a:cxnLst/>
                <a:rect l="l" t="t" r="r" b="b"/>
                <a:pathLst>
                  <a:path w="3329" h="10191" extrusionOk="0">
                    <a:moveTo>
                      <a:pt x="3328" y="1"/>
                    </a:moveTo>
                    <a:cubicBezTo>
                      <a:pt x="3313" y="50"/>
                      <a:pt x="3297" y="98"/>
                      <a:pt x="3282" y="147"/>
                    </a:cubicBezTo>
                    <a:lnTo>
                      <a:pt x="3282" y="147"/>
                    </a:lnTo>
                    <a:cubicBezTo>
                      <a:pt x="3298" y="97"/>
                      <a:pt x="3313" y="48"/>
                      <a:pt x="3328" y="1"/>
                    </a:cubicBezTo>
                    <a:close/>
                    <a:moveTo>
                      <a:pt x="3282" y="147"/>
                    </a:moveTo>
                    <a:cubicBezTo>
                      <a:pt x="2848" y="1500"/>
                      <a:pt x="1996" y="3927"/>
                      <a:pt x="1595" y="5130"/>
                    </a:cubicBezTo>
                    <a:cubicBezTo>
                      <a:pt x="971" y="6725"/>
                      <a:pt x="486" y="8458"/>
                      <a:pt x="1" y="10191"/>
                    </a:cubicBezTo>
                    <a:cubicBezTo>
                      <a:pt x="1298" y="7050"/>
                      <a:pt x="2259" y="3371"/>
                      <a:pt x="3282" y="147"/>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 name="Google Shape;2374;p39"/>
              <p:cNvSpPr/>
              <p:nvPr/>
            </p:nvSpPr>
            <p:spPr>
              <a:xfrm>
                <a:off x="5093720" y="2238843"/>
                <a:ext cx="40641" cy="24435"/>
              </a:xfrm>
              <a:custGeom>
                <a:avLst/>
                <a:gdLst/>
                <a:ahLst/>
                <a:cxnLst/>
                <a:rect l="l" t="t" r="r" b="b"/>
                <a:pathLst>
                  <a:path w="3190" h="1918" extrusionOk="0">
                    <a:moveTo>
                      <a:pt x="1196" y="1"/>
                    </a:moveTo>
                    <a:cubicBezTo>
                      <a:pt x="693" y="1"/>
                      <a:pt x="304" y="188"/>
                      <a:pt x="209" y="474"/>
                    </a:cubicBezTo>
                    <a:cubicBezTo>
                      <a:pt x="1" y="890"/>
                      <a:pt x="556" y="1514"/>
                      <a:pt x="1387" y="1791"/>
                    </a:cubicBezTo>
                    <a:cubicBezTo>
                      <a:pt x="1627" y="1878"/>
                      <a:pt x="1873" y="1917"/>
                      <a:pt x="2102" y="1917"/>
                    </a:cubicBezTo>
                    <a:cubicBezTo>
                      <a:pt x="2604" y="1917"/>
                      <a:pt x="3025" y="1730"/>
                      <a:pt x="3120" y="1444"/>
                    </a:cubicBezTo>
                    <a:cubicBezTo>
                      <a:pt x="3190" y="1028"/>
                      <a:pt x="2704" y="404"/>
                      <a:pt x="1942" y="127"/>
                    </a:cubicBezTo>
                    <a:cubicBezTo>
                      <a:pt x="1681" y="40"/>
                      <a:pt x="1427" y="1"/>
                      <a:pt x="119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 name="Google Shape;2375;p39"/>
              <p:cNvSpPr/>
              <p:nvPr/>
            </p:nvSpPr>
            <p:spPr>
              <a:xfrm>
                <a:off x="5155547" y="2120348"/>
                <a:ext cx="91855" cy="100697"/>
              </a:xfrm>
              <a:custGeom>
                <a:avLst/>
                <a:gdLst/>
                <a:ahLst/>
                <a:cxnLst/>
                <a:rect l="l" t="t" r="r" b="b"/>
                <a:pathLst>
                  <a:path w="7210" h="7904" extrusionOk="0">
                    <a:moveTo>
                      <a:pt x="0" y="1"/>
                    </a:moveTo>
                    <a:lnTo>
                      <a:pt x="0" y="1"/>
                    </a:lnTo>
                    <a:cubicBezTo>
                      <a:pt x="901" y="1041"/>
                      <a:pt x="2704" y="3051"/>
                      <a:pt x="3535" y="3952"/>
                    </a:cubicBezTo>
                    <a:cubicBezTo>
                      <a:pt x="4714" y="5269"/>
                      <a:pt x="5892" y="6655"/>
                      <a:pt x="7209" y="7903"/>
                    </a:cubicBezTo>
                    <a:cubicBezTo>
                      <a:pt x="5060" y="5269"/>
                      <a:pt x="2357" y="2496"/>
                      <a:pt x="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 name="Google Shape;2376;p39"/>
              <p:cNvSpPr/>
              <p:nvPr/>
            </p:nvSpPr>
            <p:spPr>
              <a:xfrm>
                <a:off x="5228840" y="2206904"/>
                <a:ext cx="37099" cy="30461"/>
              </a:xfrm>
              <a:custGeom>
                <a:avLst/>
                <a:gdLst/>
                <a:ahLst/>
                <a:cxnLst/>
                <a:rect l="l" t="t" r="r" b="b"/>
                <a:pathLst>
                  <a:path w="2912" h="2391" extrusionOk="0">
                    <a:moveTo>
                      <a:pt x="2001" y="1"/>
                    </a:moveTo>
                    <a:cubicBezTo>
                      <a:pt x="1644" y="1"/>
                      <a:pt x="1212" y="175"/>
                      <a:pt x="832" y="555"/>
                    </a:cubicBezTo>
                    <a:cubicBezTo>
                      <a:pt x="209" y="1109"/>
                      <a:pt x="1" y="1872"/>
                      <a:pt x="347" y="2218"/>
                    </a:cubicBezTo>
                    <a:cubicBezTo>
                      <a:pt x="466" y="2337"/>
                      <a:pt x="633" y="2390"/>
                      <a:pt x="826" y="2390"/>
                    </a:cubicBezTo>
                    <a:cubicBezTo>
                      <a:pt x="1199" y="2390"/>
                      <a:pt x="1670" y="2191"/>
                      <a:pt x="2080" y="1872"/>
                    </a:cubicBezTo>
                    <a:cubicBezTo>
                      <a:pt x="2635" y="1317"/>
                      <a:pt x="2912" y="555"/>
                      <a:pt x="2565" y="208"/>
                    </a:cubicBezTo>
                    <a:cubicBezTo>
                      <a:pt x="2430" y="72"/>
                      <a:pt x="2231" y="1"/>
                      <a:pt x="2001"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 name="Google Shape;2377;p39"/>
              <p:cNvSpPr/>
              <p:nvPr/>
            </p:nvSpPr>
            <p:spPr>
              <a:xfrm>
                <a:off x="5155547" y="2091212"/>
                <a:ext cx="133362" cy="29149"/>
              </a:xfrm>
              <a:custGeom>
                <a:avLst/>
                <a:gdLst/>
                <a:ahLst/>
                <a:cxnLst/>
                <a:rect l="l" t="t" r="r" b="b"/>
                <a:pathLst>
                  <a:path w="10468" h="2288" extrusionOk="0">
                    <a:moveTo>
                      <a:pt x="10467" y="0"/>
                    </a:moveTo>
                    <a:lnTo>
                      <a:pt x="10467" y="0"/>
                    </a:lnTo>
                    <a:cubicBezTo>
                      <a:pt x="7001" y="555"/>
                      <a:pt x="3397" y="1525"/>
                      <a:pt x="0" y="2288"/>
                    </a:cubicBezTo>
                    <a:cubicBezTo>
                      <a:pt x="1317" y="2011"/>
                      <a:pt x="4021" y="1525"/>
                      <a:pt x="5268" y="1248"/>
                    </a:cubicBezTo>
                    <a:cubicBezTo>
                      <a:pt x="7001" y="902"/>
                      <a:pt x="8734" y="555"/>
                      <a:pt x="1046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8" name="Google Shape;2378;p39"/>
              <p:cNvSpPr/>
              <p:nvPr/>
            </p:nvSpPr>
            <p:spPr>
              <a:xfrm>
                <a:off x="5155547" y="1989649"/>
                <a:ext cx="42399" cy="130712"/>
              </a:xfrm>
              <a:custGeom>
                <a:avLst/>
                <a:gdLst/>
                <a:ahLst/>
                <a:cxnLst/>
                <a:rect l="l" t="t" r="r" b="b"/>
                <a:pathLst>
                  <a:path w="3328" h="10260" extrusionOk="0">
                    <a:moveTo>
                      <a:pt x="3328" y="1"/>
                    </a:moveTo>
                    <a:lnTo>
                      <a:pt x="3328" y="1"/>
                    </a:lnTo>
                    <a:cubicBezTo>
                      <a:pt x="2010" y="3259"/>
                      <a:pt x="1040" y="6933"/>
                      <a:pt x="0" y="10260"/>
                    </a:cubicBezTo>
                    <a:cubicBezTo>
                      <a:pt x="416" y="9012"/>
                      <a:pt x="1317" y="6447"/>
                      <a:pt x="1733" y="5130"/>
                    </a:cubicBezTo>
                    <a:cubicBezTo>
                      <a:pt x="2357" y="3467"/>
                      <a:pt x="2842" y="1734"/>
                      <a:pt x="332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9" name="Google Shape;2379;p39"/>
              <p:cNvSpPr/>
              <p:nvPr/>
            </p:nvSpPr>
            <p:spPr>
              <a:xfrm>
                <a:off x="5176733" y="1978323"/>
                <a:ext cx="40641" cy="24435"/>
              </a:xfrm>
              <a:custGeom>
                <a:avLst/>
                <a:gdLst/>
                <a:ahLst/>
                <a:cxnLst/>
                <a:rect l="l" t="t" r="r" b="b"/>
                <a:pathLst>
                  <a:path w="3190" h="1918" extrusionOk="0">
                    <a:moveTo>
                      <a:pt x="1088" y="1"/>
                    </a:moveTo>
                    <a:cubicBezTo>
                      <a:pt x="587" y="1"/>
                      <a:pt x="165" y="188"/>
                      <a:pt x="70" y="474"/>
                    </a:cubicBezTo>
                    <a:cubicBezTo>
                      <a:pt x="1" y="890"/>
                      <a:pt x="486" y="1514"/>
                      <a:pt x="1318" y="1791"/>
                    </a:cubicBezTo>
                    <a:cubicBezTo>
                      <a:pt x="1557" y="1878"/>
                      <a:pt x="1797" y="1917"/>
                      <a:pt x="2019" y="1917"/>
                    </a:cubicBezTo>
                    <a:cubicBezTo>
                      <a:pt x="2504" y="1917"/>
                      <a:pt x="2908" y="1730"/>
                      <a:pt x="3051" y="1444"/>
                    </a:cubicBezTo>
                    <a:cubicBezTo>
                      <a:pt x="3190" y="890"/>
                      <a:pt x="2704" y="405"/>
                      <a:pt x="1803" y="127"/>
                    </a:cubicBezTo>
                    <a:cubicBezTo>
                      <a:pt x="1564" y="40"/>
                      <a:pt x="1318" y="1"/>
                      <a:pt x="108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0" name="Google Shape;2380;p39"/>
              <p:cNvSpPr/>
              <p:nvPr/>
            </p:nvSpPr>
            <p:spPr>
              <a:xfrm>
                <a:off x="5112269" y="2085033"/>
                <a:ext cx="79498" cy="75956"/>
              </a:xfrm>
              <a:custGeom>
                <a:avLst/>
                <a:gdLst/>
                <a:ahLst/>
                <a:cxnLst/>
                <a:rect l="l" t="t" r="r" b="b"/>
                <a:pathLst>
                  <a:path w="6240" h="5962" extrusionOk="0">
                    <a:moveTo>
                      <a:pt x="4437" y="277"/>
                    </a:moveTo>
                    <a:lnTo>
                      <a:pt x="4409" y="438"/>
                    </a:lnTo>
                    <a:lnTo>
                      <a:pt x="4506" y="347"/>
                    </a:lnTo>
                    <a:lnTo>
                      <a:pt x="4437" y="277"/>
                    </a:lnTo>
                    <a:close/>
                    <a:moveTo>
                      <a:pt x="3647" y="1345"/>
                    </a:moveTo>
                    <a:lnTo>
                      <a:pt x="3605" y="1387"/>
                    </a:lnTo>
                    <a:lnTo>
                      <a:pt x="3675" y="1387"/>
                    </a:lnTo>
                    <a:cubicBezTo>
                      <a:pt x="3665" y="1373"/>
                      <a:pt x="3656" y="1359"/>
                      <a:pt x="3647" y="1345"/>
                    </a:cubicBezTo>
                    <a:close/>
                    <a:moveTo>
                      <a:pt x="2773" y="0"/>
                    </a:moveTo>
                    <a:cubicBezTo>
                      <a:pt x="2705" y="612"/>
                      <a:pt x="2637" y="1091"/>
                      <a:pt x="2438" y="1502"/>
                    </a:cubicBezTo>
                    <a:lnTo>
                      <a:pt x="2438" y="1502"/>
                    </a:lnTo>
                    <a:lnTo>
                      <a:pt x="971" y="901"/>
                    </a:lnTo>
                    <a:lnTo>
                      <a:pt x="763" y="832"/>
                    </a:lnTo>
                    <a:lnTo>
                      <a:pt x="763" y="832"/>
                    </a:lnTo>
                    <a:cubicBezTo>
                      <a:pt x="763" y="890"/>
                      <a:pt x="1439" y="1865"/>
                      <a:pt x="1703" y="2267"/>
                    </a:cubicBezTo>
                    <a:lnTo>
                      <a:pt x="1703" y="2267"/>
                    </a:lnTo>
                    <a:cubicBezTo>
                      <a:pt x="1174" y="2513"/>
                      <a:pt x="587" y="2651"/>
                      <a:pt x="1" y="2912"/>
                    </a:cubicBezTo>
                    <a:lnTo>
                      <a:pt x="278" y="2981"/>
                    </a:lnTo>
                    <a:lnTo>
                      <a:pt x="555" y="3069"/>
                    </a:lnTo>
                    <a:lnTo>
                      <a:pt x="555" y="3069"/>
                    </a:lnTo>
                    <a:lnTo>
                      <a:pt x="555" y="3119"/>
                    </a:lnTo>
                    <a:cubicBezTo>
                      <a:pt x="574" y="3109"/>
                      <a:pt x="593" y="3098"/>
                      <a:pt x="613" y="3087"/>
                    </a:cubicBezTo>
                    <a:lnTo>
                      <a:pt x="613" y="3087"/>
                    </a:lnTo>
                    <a:lnTo>
                      <a:pt x="1637" y="3413"/>
                    </a:lnTo>
                    <a:lnTo>
                      <a:pt x="1637" y="3413"/>
                    </a:lnTo>
                    <a:cubicBezTo>
                      <a:pt x="1405" y="3805"/>
                      <a:pt x="1215" y="4278"/>
                      <a:pt x="971" y="4644"/>
                    </a:cubicBezTo>
                    <a:lnTo>
                      <a:pt x="832" y="4922"/>
                    </a:lnTo>
                    <a:cubicBezTo>
                      <a:pt x="862" y="4922"/>
                      <a:pt x="1148" y="4794"/>
                      <a:pt x="1480" y="4643"/>
                    </a:cubicBezTo>
                    <a:lnTo>
                      <a:pt x="1480" y="4643"/>
                    </a:lnTo>
                    <a:cubicBezTo>
                      <a:pt x="1472" y="4657"/>
                      <a:pt x="1463" y="4671"/>
                      <a:pt x="1455" y="4685"/>
                    </a:cubicBezTo>
                    <a:lnTo>
                      <a:pt x="1455" y="4685"/>
                    </a:lnTo>
                    <a:lnTo>
                      <a:pt x="2465" y="4204"/>
                    </a:lnTo>
                    <a:lnTo>
                      <a:pt x="2464" y="4199"/>
                    </a:lnTo>
                    <a:lnTo>
                      <a:pt x="2464" y="4199"/>
                    </a:lnTo>
                    <a:cubicBezTo>
                      <a:pt x="2259" y="4285"/>
                      <a:pt x="1842" y="4478"/>
                      <a:pt x="1480" y="4643"/>
                    </a:cubicBezTo>
                    <a:lnTo>
                      <a:pt x="1480" y="4643"/>
                    </a:lnTo>
                    <a:cubicBezTo>
                      <a:pt x="1722" y="4231"/>
                      <a:pt x="1993" y="3791"/>
                      <a:pt x="2219" y="3397"/>
                    </a:cubicBezTo>
                    <a:lnTo>
                      <a:pt x="2080" y="3397"/>
                    </a:lnTo>
                    <a:lnTo>
                      <a:pt x="1744" y="3290"/>
                    </a:lnTo>
                    <a:lnTo>
                      <a:pt x="1744" y="3290"/>
                    </a:lnTo>
                    <a:lnTo>
                      <a:pt x="1734" y="3258"/>
                    </a:lnTo>
                    <a:cubicBezTo>
                      <a:pt x="1728" y="3266"/>
                      <a:pt x="1723" y="3274"/>
                      <a:pt x="1718" y="3282"/>
                    </a:cubicBezTo>
                    <a:lnTo>
                      <a:pt x="1718" y="3282"/>
                    </a:lnTo>
                    <a:lnTo>
                      <a:pt x="804" y="2991"/>
                    </a:lnTo>
                    <a:lnTo>
                      <a:pt x="804" y="2991"/>
                    </a:lnTo>
                    <a:cubicBezTo>
                      <a:pt x="1224" y="2794"/>
                      <a:pt x="1676" y="2669"/>
                      <a:pt x="2080" y="2496"/>
                    </a:cubicBezTo>
                    <a:lnTo>
                      <a:pt x="2219" y="2496"/>
                    </a:lnTo>
                    <a:lnTo>
                      <a:pt x="2080" y="2426"/>
                    </a:lnTo>
                    <a:lnTo>
                      <a:pt x="1285" y="1264"/>
                    </a:lnTo>
                    <a:lnTo>
                      <a:pt x="1285" y="1264"/>
                    </a:lnTo>
                    <a:lnTo>
                      <a:pt x="2635" y="1733"/>
                    </a:lnTo>
                    <a:lnTo>
                      <a:pt x="2704" y="1733"/>
                    </a:lnTo>
                    <a:cubicBezTo>
                      <a:pt x="2704" y="1179"/>
                      <a:pt x="2704" y="624"/>
                      <a:pt x="2773" y="69"/>
                    </a:cubicBezTo>
                    <a:cubicBezTo>
                      <a:pt x="3051" y="485"/>
                      <a:pt x="3328" y="1040"/>
                      <a:pt x="3259" y="1456"/>
                    </a:cubicBezTo>
                    <a:lnTo>
                      <a:pt x="3328" y="1456"/>
                    </a:lnTo>
                    <a:lnTo>
                      <a:pt x="3570" y="1228"/>
                    </a:lnTo>
                    <a:lnTo>
                      <a:pt x="3570" y="1228"/>
                    </a:lnTo>
                    <a:cubicBezTo>
                      <a:pt x="3596" y="1268"/>
                      <a:pt x="3622" y="1307"/>
                      <a:pt x="3647" y="1345"/>
                    </a:cubicBezTo>
                    <a:lnTo>
                      <a:pt x="3647" y="1345"/>
                    </a:lnTo>
                    <a:lnTo>
                      <a:pt x="4379" y="613"/>
                    </a:lnTo>
                    <a:lnTo>
                      <a:pt x="4379" y="613"/>
                    </a:lnTo>
                    <a:lnTo>
                      <a:pt x="4409" y="438"/>
                    </a:lnTo>
                    <a:lnTo>
                      <a:pt x="3570" y="1228"/>
                    </a:lnTo>
                    <a:lnTo>
                      <a:pt x="3570" y="1228"/>
                    </a:lnTo>
                    <a:cubicBezTo>
                      <a:pt x="3313" y="837"/>
                      <a:pt x="3017" y="365"/>
                      <a:pt x="2773" y="0"/>
                    </a:cubicBezTo>
                    <a:close/>
                    <a:moveTo>
                      <a:pt x="1455" y="4685"/>
                    </a:moveTo>
                    <a:lnTo>
                      <a:pt x="1248" y="4783"/>
                    </a:lnTo>
                    <a:lnTo>
                      <a:pt x="1318" y="4922"/>
                    </a:lnTo>
                    <a:cubicBezTo>
                      <a:pt x="1362" y="4844"/>
                      <a:pt x="1408" y="4765"/>
                      <a:pt x="1455" y="4685"/>
                    </a:cubicBezTo>
                    <a:close/>
                    <a:moveTo>
                      <a:pt x="4853" y="69"/>
                    </a:moveTo>
                    <a:lnTo>
                      <a:pt x="4714" y="277"/>
                    </a:lnTo>
                    <a:lnTo>
                      <a:pt x="4379" y="613"/>
                    </a:lnTo>
                    <a:lnTo>
                      <a:pt x="4379" y="613"/>
                    </a:lnTo>
                    <a:lnTo>
                      <a:pt x="4160" y="1872"/>
                    </a:lnTo>
                    <a:lnTo>
                      <a:pt x="4160" y="2010"/>
                    </a:lnTo>
                    <a:cubicBezTo>
                      <a:pt x="4298" y="2010"/>
                      <a:pt x="5061" y="1872"/>
                      <a:pt x="5130" y="1872"/>
                    </a:cubicBezTo>
                    <a:cubicBezTo>
                      <a:pt x="5301" y="1872"/>
                      <a:pt x="5473" y="1845"/>
                      <a:pt x="5628" y="1825"/>
                    </a:cubicBezTo>
                    <a:lnTo>
                      <a:pt x="5628" y="1825"/>
                    </a:lnTo>
                    <a:cubicBezTo>
                      <a:pt x="5333" y="2082"/>
                      <a:pt x="4922" y="2482"/>
                      <a:pt x="4645" y="2704"/>
                    </a:cubicBezTo>
                    <a:lnTo>
                      <a:pt x="4506" y="2773"/>
                    </a:lnTo>
                    <a:lnTo>
                      <a:pt x="4645" y="2842"/>
                    </a:lnTo>
                    <a:lnTo>
                      <a:pt x="5932" y="3743"/>
                    </a:lnTo>
                    <a:lnTo>
                      <a:pt x="4368" y="3743"/>
                    </a:lnTo>
                    <a:cubicBezTo>
                      <a:pt x="4499" y="4137"/>
                      <a:pt x="4692" y="4779"/>
                      <a:pt x="4771" y="5200"/>
                    </a:cubicBezTo>
                    <a:lnTo>
                      <a:pt x="4771" y="5200"/>
                    </a:lnTo>
                    <a:cubicBezTo>
                      <a:pt x="4383" y="4868"/>
                      <a:pt x="3994" y="4483"/>
                      <a:pt x="3605" y="4159"/>
                    </a:cubicBezTo>
                    <a:lnTo>
                      <a:pt x="3605" y="4229"/>
                    </a:lnTo>
                    <a:lnTo>
                      <a:pt x="3014" y="5471"/>
                    </a:lnTo>
                    <a:lnTo>
                      <a:pt x="2773" y="4090"/>
                    </a:lnTo>
                    <a:lnTo>
                      <a:pt x="2773" y="3951"/>
                    </a:lnTo>
                    <a:lnTo>
                      <a:pt x="2704" y="4090"/>
                    </a:lnTo>
                    <a:lnTo>
                      <a:pt x="2563" y="4157"/>
                    </a:lnTo>
                    <a:lnTo>
                      <a:pt x="2563" y="4157"/>
                    </a:lnTo>
                    <a:lnTo>
                      <a:pt x="2427" y="4021"/>
                    </a:lnTo>
                    <a:lnTo>
                      <a:pt x="2427" y="4021"/>
                    </a:lnTo>
                    <a:lnTo>
                      <a:pt x="2464" y="4199"/>
                    </a:lnTo>
                    <a:lnTo>
                      <a:pt x="2464" y="4199"/>
                    </a:lnTo>
                    <a:cubicBezTo>
                      <a:pt x="2492" y="4187"/>
                      <a:pt x="2517" y="4177"/>
                      <a:pt x="2536" y="4170"/>
                    </a:cubicBezTo>
                    <a:lnTo>
                      <a:pt x="2536" y="4170"/>
                    </a:lnTo>
                    <a:lnTo>
                      <a:pt x="2465" y="4204"/>
                    </a:lnTo>
                    <a:lnTo>
                      <a:pt x="2773" y="5684"/>
                    </a:lnTo>
                    <a:lnTo>
                      <a:pt x="2912" y="5962"/>
                    </a:lnTo>
                    <a:lnTo>
                      <a:pt x="2981" y="5754"/>
                    </a:lnTo>
                    <a:lnTo>
                      <a:pt x="3014" y="5684"/>
                    </a:lnTo>
                    <a:lnTo>
                      <a:pt x="3051" y="5684"/>
                    </a:lnTo>
                    <a:lnTo>
                      <a:pt x="3041" y="5628"/>
                    </a:lnTo>
                    <a:lnTo>
                      <a:pt x="3654" y="4340"/>
                    </a:lnTo>
                    <a:lnTo>
                      <a:pt x="3654" y="4340"/>
                    </a:lnTo>
                    <a:cubicBezTo>
                      <a:pt x="4119" y="4742"/>
                      <a:pt x="4523" y="5141"/>
                      <a:pt x="4992" y="5476"/>
                    </a:cubicBezTo>
                    <a:cubicBezTo>
                      <a:pt x="4992" y="5476"/>
                      <a:pt x="4714" y="4644"/>
                      <a:pt x="4714" y="4575"/>
                    </a:cubicBezTo>
                    <a:cubicBezTo>
                      <a:pt x="4714" y="4298"/>
                      <a:pt x="4645" y="4090"/>
                      <a:pt x="4506" y="3813"/>
                    </a:cubicBezTo>
                    <a:lnTo>
                      <a:pt x="6239" y="3813"/>
                    </a:lnTo>
                    <a:lnTo>
                      <a:pt x="6170" y="3743"/>
                    </a:lnTo>
                    <a:lnTo>
                      <a:pt x="4893" y="2803"/>
                    </a:lnTo>
                    <a:lnTo>
                      <a:pt x="4893" y="2803"/>
                    </a:lnTo>
                    <a:cubicBezTo>
                      <a:pt x="5187" y="2521"/>
                      <a:pt x="5770" y="2067"/>
                      <a:pt x="6101" y="1802"/>
                    </a:cubicBezTo>
                    <a:lnTo>
                      <a:pt x="6239" y="1664"/>
                    </a:lnTo>
                    <a:cubicBezTo>
                      <a:pt x="6105" y="1664"/>
                      <a:pt x="5970" y="1674"/>
                      <a:pt x="5835" y="1687"/>
                    </a:cubicBezTo>
                    <a:lnTo>
                      <a:pt x="5835" y="1687"/>
                    </a:lnTo>
                    <a:lnTo>
                      <a:pt x="5823" y="1664"/>
                    </a:lnTo>
                    <a:cubicBezTo>
                      <a:pt x="5812" y="1673"/>
                      <a:pt x="5800" y="1682"/>
                      <a:pt x="5787" y="1692"/>
                    </a:cubicBezTo>
                    <a:lnTo>
                      <a:pt x="5787" y="1692"/>
                    </a:lnTo>
                    <a:cubicBezTo>
                      <a:pt x="5591" y="1711"/>
                      <a:pt x="5395" y="1733"/>
                      <a:pt x="5200" y="1733"/>
                    </a:cubicBezTo>
                    <a:lnTo>
                      <a:pt x="4556" y="1792"/>
                    </a:lnTo>
                    <a:lnTo>
                      <a:pt x="4556" y="1792"/>
                    </a:lnTo>
                    <a:cubicBezTo>
                      <a:pt x="4689" y="1446"/>
                      <a:pt x="4853" y="131"/>
                      <a:pt x="4853" y="6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7" name="Google Shape;1934;p37">
            <a:extLst>
              <a:ext uri="{FF2B5EF4-FFF2-40B4-BE49-F238E27FC236}">
                <a16:creationId xmlns:a16="http://schemas.microsoft.com/office/drawing/2014/main" id="{F5C9FE29-6109-6E41-051F-8E9E639912EE}"/>
              </a:ext>
            </a:extLst>
          </p:cNvPr>
          <p:cNvSpPr txBox="1">
            <a:spLocks/>
          </p:cNvSpPr>
          <p:nvPr/>
        </p:nvSpPr>
        <p:spPr>
          <a:xfrm>
            <a:off x="609284" y="2564394"/>
            <a:ext cx="4151240" cy="1282906"/>
          </a:xfrm>
          <a:prstGeom prst="rect">
            <a:avLst/>
          </a:prstGeom>
          <a:noFill/>
          <a:ln>
            <a:noFill/>
          </a:ln>
        </p:spPr>
        <p:txBody>
          <a:bodyPr spcFirstLastPara="1" wrap="square" lIns="91425" tIns="91425" rIns="91425" bIns="91425" anchor="b" anchorCtr="0">
            <a:noAutofit/>
          </a:bodyPr>
          <a:lstStyle>
            <a:defPPr marR="0" lvl="0" algn="l" rtl="0">
              <a:lnSpc>
                <a:spcPct val="100000"/>
              </a:lnSpc>
              <a:spcBef>
                <a:spcPts val="0"/>
              </a:spcBef>
              <a:spcAft>
                <a:spcPts val="0"/>
              </a:spcAft>
              <a:defRPr/>
            </a:defPPr>
            <a:lvl1pPr algn="ctr">
              <a:buClr>
                <a:schemeClr val="lt1"/>
              </a:buClr>
              <a:buSzPts val="3000"/>
              <a:buFont typeface="Bodoni Moda SemiBold"/>
              <a:buNone/>
              <a:defRPr sz="4400">
                <a:solidFill>
                  <a:schemeClr val="lt1"/>
                </a:solidFill>
                <a:latin typeface="Fira Sans Condensed Black" panose="020B0A03050000020004" pitchFamily="34" charset="0"/>
                <a:ea typeface="Bodoni Moda SemiBold"/>
                <a:cs typeface="#9Slide03 Arima Madurai" panose="00000500000000000000" pitchFamily="2" charset="-93"/>
              </a:defRPr>
            </a:lvl1pPr>
            <a:lvl2pPr>
              <a:buClr>
                <a:schemeClr val="lt1"/>
              </a:buClr>
              <a:buSzPts val="3500"/>
              <a:buFont typeface="Bodoni Moda SemiBold"/>
              <a:buNone/>
              <a:defRPr sz="3500">
                <a:solidFill>
                  <a:schemeClr val="lt1"/>
                </a:solidFill>
                <a:latin typeface="Bodoni Moda SemiBold"/>
                <a:ea typeface="Bodoni Moda SemiBold"/>
                <a:cs typeface="Bodoni Moda SemiBold"/>
              </a:defRPr>
            </a:lvl2pPr>
            <a:lvl3pPr>
              <a:buClr>
                <a:schemeClr val="lt1"/>
              </a:buClr>
              <a:buSzPts val="3500"/>
              <a:buFont typeface="Bodoni Moda SemiBold"/>
              <a:buNone/>
              <a:defRPr sz="3500">
                <a:solidFill>
                  <a:schemeClr val="lt1"/>
                </a:solidFill>
                <a:latin typeface="Bodoni Moda SemiBold"/>
                <a:ea typeface="Bodoni Moda SemiBold"/>
                <a:cs typeface="Bodoni Moda SemiBold"/>
              </a:defRPr>
            </a:lvl3pPr>
            <a:lvl4pPr>
              <a:buClr>
                <a:schemeClr val="lt1"/>
              </a:buClr>
              <a:buSzPts val="3500"/>
              <a:buFont typeface="Bodoni Moda SemiBold"/>
              <a:buNone/>
              <a:defRPr sz="3500">
                <a:solidFill>
                  <a:schemeClr val="lt1"/>
                </a:solidFill>
                <a:latin typeface="Bodoni Moda SemiBold"/>
                <a:ea typeface="Bodoni Moda SemiBold"/>
                <a:cs typeface="Bodoni Moda SemiBold"/>
              </a:defRPr>
            </a:lvl4pPr>
            <a:lvl5pPr>
              <a:buClr>
                <a:schemeClr val="lt1"/>
              </a:buClr>
              <a:buSzPts val="3500"/>
              <a:buFont typeface="Bodoni Moda SemiBold"/>
              <a:buNone/>
              <a:defRPr sz="3500">
                <a:solidFill>
                  <a:schemeClr val="lt1"/>
                </a:solidFill>
                <a:latin typeface="Bodoni Moda SemiBold"/>
                <a:ea typeface="Bodoni Moda SemiBold"/>
                <a:cs typeface="Bodoni Moda SemiBold"/>
              </a:defRPr>
            </a:lvl5pPr>
            <a:lvl6pPr>
              <a:buClr>
                <a:schemeClr val="lt1"/>
              </a:buClr>
              <a:buSzPts val="3500"/>
              <a:buFont typeface="Bodoni Moda SemiBold"/>
              <a:buNone/>
              <a:defRPr sz="3500">
                <a:solidFill>
                  <a:schemeClr val="lt1"/>
                </a:solidFill>
                <a:latin typeface="Bodoni Moda SemiBold"/>
                <a:ea typeface="Bodoni Moda SemiBold"/>
                <a:cs typeface="Bodoni Moda SemiBold"/>
              </a:defRPr>
            </a:lvl6pPr>
            <a:lvl7pPr>
              <a:buClr>
                <a:schemeClr val="lt1"/>
              </a:buClr>
              <a:buSzPts val="3500"/>
              <a:buFont typeface="Bodoni Moda SemiBold"/>
              <a:buNone/>
              <a:defRPr sz="3500">
                <a:solidFill>
                  <a:schemeClr val="lt1"/>
                </a:solidFill>
                <a:latin typeface="Bodoni Moda SemiBold"/>
                <a:ea typeface="Bodoni Moda SemiBold"/>
                <a:cs typeface="Bodoni Moda SemiBold"/>
              </a:defRPr>
            </a:lvl7pPr>
            <a:lvl8pPr>
              <a:buClr>
                <a:schemeClr val="lt1"/>
              </a:buClr>
              <a:buSzPts val="3500"/>
              <a:buFont typeface="Bodoni Moda SemiBold"/>
              <a:buNone/>
              <a:defRPr sz="3500">
                <a:solidFill>
                  <a:schemeClr val="lt1"/>
                </a:solidFill>
                <a:latin typeface="Bodoni Moda SemiBold"/>
                <a:ea typeface="Bodoni Moda SemiBold"/>
                <a:cs typeface="Bodoni Moda SemiBold"/>
              </a:defRPr>
            </a:lvl8pPr>
            <a:lvl9pPr>
              <a:buClr>
                <a:schemeClr val="lt1"/>
              </a:buClr>
              <a:buSzPts val="3500"/>
              <a:buFont typeface="Bodoni Moda SemiBold"/>
              <a:buNone/>
              <a:defRPr sz="3500">
                <a:solidFill>
                  <a:schemeClr val="lt1"/>
                </a:solidFill>
                <a:latin typeface="Bodoni Moda SemiBold"/>
                <a:ea typeface="Bodoni Moda SemiBold"/>
                <a:cs typeface="Bodoni Moda SemiBold"/>
              </a:defRPr>
            </a:lvl9pPr>
          </a:lstStyle>
          <a:p>
            <a:pPr algn="l"/>
            <a:r>
              <a:rPr lang="en-US" sz="4000" dirty="0"/>
              <a:t>I. </a:t>
            </a:r>
            <a:r>
              <a:rPr lang="en-US" sz="4000" dirty="0" err="1"/>
              <a:t>Công</a:t>
            </a:r>
            <a:r>
              <a:rPr lang="en-US" sz="4000" dirty="0"/>
              <a:t> </a:t>
            </a:r>
            <a:r>
              <a:rPr lang="en-US" sz="4000" dirty="0" err="1"/>
              <a:t>Thức</a:t>
            </a:r>
            <a:r>
              <a:rPr lang="en-US" sz="4000" dirty="0"/>
              <a:t> </a:t>
            </a:r>
            <a:r>
              <a:rPr lang="en-US" sz="4000" dirty="0" err="1"/>
              <a:t>Và</a:t>
            </a:r>
            <a:r>
              <a:rPr lang="en-US" sz="4000" dirty="0"/>
              <a:t> </a:t>
            </a:r>
            <a:r>
              <a:rPr lang="en-US" sz="4000" dirty="0" err="1"/>
              <a:t>Đặc</a:t>
            </a:r>
            <a:r>
              <a:rPr lang="en-US" sz="4000" dirty="0"/>
              <a:t> </a:t>
            </a:r>
            <a:r>
              <a:rPr lang="en-US" sz="4000" dirty="0" err="1"/>
              <a:t>Điểm</a:t>
            </a:r>
            <a:r>
              <a:rPr lang="en-US" sz="4000" dirty="0"/>
              <a:t> </a:t>
            </a:r>
            <a:r>
              <a:rPr lang="en-US" sz="4000" dirty="0" err="1"/>
              <a:t>Cấu</a:t>
            </a:r>
            <a:r>
              <a:rPr lang="en-US" sz="4000" dirty="0"/>
              <a:t> </a:t>
            </a:r>
            <a:r>
              <a:rPr lang="en-US" sz="4000" dirty="0" err="1"/>
              <a:t>Tạo</a:t>
            </a:r>
            <a:endParaRPr lang="en-US" sz="4000" dirty="0"/>
          </a:p>
        </p:txBody>
      </p:sp>
      <p:grpSp>
        <p:nvGrpSpPr>
          <p:cNvPr id="8" name="Group 7">
            <a:extLst>
              <a:ext uri="{FF2B5EF4-FFF2-40B4-BE49-F238E27FC236}">
                <a16:creationId xmlns:a16="http://schemas.microsoft.com/office/drawing/2014/main" id="{8257EA3C-04E9-98A9-FADD-53F77C7ADC03}"/>
              </a:ext>
            </a:extLst>
          </p:cNvPr>
          <p:cNvGrpSpPr/>
          <p:nvPr/>
        </p:nvGrpSpPr>
        <p:grpSpPr>
          <a:xfrm>
            <a:off x="659888" y="1279877"/>
            <a:ext cx="1129990" cy="1129990"/>
            <a:chOff x="720000" y="554749"/>
            <a:chExt cx="1129990" cy="1129990"/>
          </a:xfrm>
        </p:grpSpPr>
        <p:sp>
          <p:nvSpPr>
            <p:cNvPr id="9" name="Oval 8">
              <a:extLst>
                <a:ext uri="{FF2B5EF4-FFF2-40B4-BE49-F238E27FC236}">
                  <a16:creationId xmlns:a16="http://schemas.microsoft.com/office/drawing/2014/main" id="{504091E0-FAF7-6472-BB20-1428E279EF0A}"/>
                </a:ext>
              </a:extLst>
            </p:cNvPr>
            <p:cNvSpPr/>
            <p:nvPr/>
          </p:nvSpPr>
          <p:spPr>
            <a:xfrm>
              <a:off x="720000" y="554749"/>
              <a:ext cx="1129990" cy="1129990"/>
            </a:xfrm>
            <a:prstGeom prst="ellipse">
              <a:avLst/>
            </a:prstGeom>
            <a:solidFill>
              <a:schemeClr val="accent6"/>
            </a:solidFill>
            <a:ln>
              <a:noFill/>
            </a:ln>
            <a:effectLst>
              <a:glow rad="63500">
                <a:schemeClr val="accent2">
                  <a:satMod val="175000"/>
                  <a:alpha val="40000"/>
                </a:schemeClr>
              </a:glo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0" name="Picture 2" descr="Atom ">
              <a:extLst>
                <a:ext uri="{FF2B5EF4-FFF2-40B4-BE49-F238E27FC236}">
                  <a16:creationId xmlns:a16="http://schemas.microsoft.com/office/drawing/2014/main" id="{CD558804-0075-B343-AD5D-1E14E03EEE1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39546" y="692709"/>
              <a:ext cx="890897" cy="890897"/>
            </a:xfrm>
            <a:prstGeom prst="rect">
              <a:avLst/>
            </a:prstGeom>
            <a:noFill/>
            <a:extLst>
              <a:ext uri="{909E8E84-426E-40DD-AFC4-6F175D3DCCD1}">
                <a14:hiddenFill xmlns:a14="http://schemas.microsoft.com/office/drawing/2010/main">
                  <a:solidFill>
                    <a:srgbClr val="FFFFFF"/>
                  </a:solidFill>
                </a14:hiddenFill>
              </a:ext>
            </a:extLst>
          </p:spPr>
        </p:pic>
      </p:gr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next">
            <a:hlinkClick r:id="rId5" action="ppaction://hlinksldjump"/>
          </p:cNvPr>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8446892" y="4496652"/>
            <a:ext cx="426667" cy="420863"/>
          </a:xfrm>
          <a:prstGeom prst="ellipse">
            <a:avLst/>
          </a:prstGeom>
        </p:spPr>
      </p:pic>
      <p:pic>
        <p:nvPicPr>
          <p:cNvPr id="4" name="Picture 3">
            <a:hlinkClick r:id="" action="ppaction://hlinkshowjump?jump=endshow"/>
          </p:cNvPr>
          <p:cNvPicPr>
            <a:picLocks noChangeAspect="1"/>
          </p:cNvPicPr>
          <p:nvPr/>
        </p:nvPicPr>
        <p:blipFill rotWithShape="1">
          <a:blip r:embed="rId7" cstate="print">
            <a:extLst>
              <a:ext uri="{28A0092B-C50C-407E-A947-70E740481C1C}">
                <a14:useLocalDpi xmlns:a14="http://schemas.microsoft.com/office/drawing/2010/main" val="0"/>
              </a:ext>
            </a:extLst>
          </a:blip>
          <a:srcRect l="56521" t="24219" r="8696" b="33045"/>
          <a:stretch/>
        </p:blipFill>
        <p:spPr>
          <a:xfrm>
            <a:off x="82447" y="4696489"/>
            <a:ext cx="357560" cy="342662"/>
          </a:xfrm>
          <a:prstGeom prst="ellipse">
            <a:avLst/>
          </a:prstGeom>
        </p:spPr>
      </p:pic>
      <p:pic>
        <p:nvPicPr>
          <p:cNvPr id="15" name="dung"/>
          <p:cNvPicPr>
            <a:picLocks noChangeAspect="1"/>
          </p:cNvPicPr>
          <p:nvPr/>
        </p:nvPicPr>
        <p:blipFill>
          <a:blip r:embed="rId8" cstate="print">
            <a:extLst>
              <a:ext uri="{28A0092B-C50C-407E-A947-70E740481C1C}">
                <a14:useLocalDpi xmlns:a14="http://schemas.microsoft.com/office/drawing/2010/main" val="0"/>
              </a:ext>
            </a:extLst>
          </a:blip>
          <a:stretch>
            <a:fillRect/>
          </a:stretch>
        </p:blipFill>
        <p:spPr>
          <a:xfrm>
            <a:off x="7805790" y="3210654"/>
            <a:ext cx="641102" cy="641102"/>
          </a:xfrm>
          <a:prstGeom prst="ellipse">
            <a:avLst/>
          </a:prstGeom>
        </p:spPr>
      </p:pic>
      <p:pic>
        <p:nvPicPr>
          <p:cNvPr id="16" name="sai2"/>
          <p:cNvPicPr>
            <a:picLocks noChangeAspect="1"/>
          </p:cNvPicPr>
          <p:nvPr/>
        </p:nvPicPr>
        <p:blipFill>
          <a:blip r:embed="rId9" cstate="print">
            <a:extLst>
              <a:ext uri="{28A0092B-C50C-407E-A947-70E740481C1C}">
                <a14:useLocalDpi xmlns:a14="http://schemas.microsoft.com/office/drawing/2010/main" val="0"/>
              </a:ext>
            </a:extLst>
          </a:blip>
          <a:stretch>
            <a:fillRect/>
          </a:stretch>
        </p:blipFill>
        <p:spPr>
          <a:xfrm>
            <a:off x="3330097" y="3106800"/>
            <a:ext cx="627968" cy="635356"/>
          </a:xfrm>
          <a:prstGeom prst="ellipse">
            <a:avLst/>
          </a:prstGeom>
        </p:spPr>
      </p:pic>
      <p:grpSp>
        <p:nvGrpSpPr>
          <p:cNvPr id="2" name="Group 1">
            <a:extLst>
              <a:ext uri="{FF2B5EF4-FFF2-40B4-BE49-F238E27FC236}">
                <a16:creationId xmlns:a16="http://schemas.microsoft.com/office/drawing/2014/main" id="{92D1A77A-FA83-49CD-8F8D-B28FF9EDC44A}"/>
              </a:ext>
            </a:extLst>
          </p:cNvPr>
          <p:cNvGrpSpPr/>
          <p:nvPr/>
        </p:nvGrpSpPr>
        <p:grpSpPr>
          <a:xfrm>
            <a:off x="324446" y="2053735"/>
            <a:ext cx="2728544" cy="1151399"/>
            <a:chOff x="1763745" y="1950466"/>
            <a:chExt cx="2357467" cy="1535198"/>
          </a:xfrm>
        </p:grpSpPr>
        <p:sp>
          <p:nvSpPr>
            <p:cNvPr id="9" name="Rectangle: Rounded Corners 8">
              <a:extLst>
                <a:ext uri="{FF2B5EF4-FFF2-40B4-BE49-F238E27FC236}">
                  <a16:creationId xmlns:a16="http://schemas.microsoft.com/office/drawing/2014/main" id="{E4A68D4E-D90C-43C7-B846-8214465FD71C}"/>
                </a:ext>
              </a:extLst>
            </p:cNvPr>
            <p:cNvSpPr/>
            <p:nvPr/>
          </p:nvSpPr>
          <p:spPr>
            <a:xfrm>
              <a:off x="1763745" y="1950466"/>
              <a:ext cx="2357467" cy="1041082"/>
            </a:xfrm>
            <a:prstGeom prst="roundRect">
              <a:avLst/>
            </a:prstGeom>
            <a:solidFill>
              <a:schemeClr val="bg1"/>
            </a:solidFill>
            <a:ln>
              <a:solidFill>
                <a:srgbClr val="89C5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schemeClr val="bg2"/>
                </a:solidFill>
                <a:latin typeface="Calibri" panose="020F0502020204030204" pitchFamily="34" charset="0"/>
                <a:cs typeface="Calibri" panose="020F0502020204030204" pitchFamily="34" charset="0"/>
              </a:endParaRPr>
            </a:p>
          </p:txBody>
        </p:sp>
        <p:sp>
          <p:nvSpPr>
            <p:cNvPr id="45" name="TextBox 44">
              <a:extLst>
                <a:ext uri="{FF2B5EF4-FFF2-40B4-BE49-F238E27FC236}">
                  <a16:creationId xmlns:a16="http://schemas.microsoft.com/office/drawing/2014/main" id="{BA7310D9-496C-4CD4-B381-DDEB374EA9CB}"/>
                </a:ext>
              </a:extLst>
            </p:cNvPr>
            <p:cNvSpPr txBox="1"/>
            <p:nvPr/>
          </p:nvSpPr>
          <p:spPr>
            <a:xfrm>
              <a:off x="2064414" y="2213522"/>
              <a:ext cx="1702280" cy="1272142"/>
            </a:xfrm>
            <a:prstGeom prst="rect">
              <a:avLst/>
            </a:prstGeom>
            <a:noFill/>
          </p:spPr>
          <p:txBody>
            <a:bodyPr wrap="square">
              <a:spAutoFit/>
            </a:bodyPr>
            <a:lstStyle/>
            <a:p>
              <a:pPr algn="ctr"/>
              <a:r>
                <a:rPr lang="vi-VN" sz="2800" dirty="0">
                  <a:solidFill>
                    <a:schemeClr val="bg2"/>
                  </a:solidFill>
                  <a:latin typeface="Calibri" panose="020F0502020204030204" pitchFamily="34" charset="0"/>
                  <a:ea typeface="Segoe UI" panose="020B0502040204020203" pitchFamily="34" charset="0"/>
                  <a:cs typeface="Calibri" panose="020F0502020204030204" pitchFamily="34" charset="0"/>
                </a:rPr>
                <a:t>A. </a:t>
              </a:r>
              <a:r>
                <a:rPr lang="en-US" sz="2400" dirty="0" err="1">
                  <a:solidFill>
                    <a:schemeClr val="bg2"/>
                  </a:solidFill>
                  <a:latin typeface="Calibri" panose="020F0502020204030204" pitchFamily="34" charset="0"/>
                  <a:ea typeface="Times New Roman" panose="02020603050405020304" pitchFamily="18" charset="0"/>
                  <a:cs typeface="Calibri" panose="020F0502020204030204" pitchFamily="34" charset="0"/>
                </a:rPr>
                <a:t>trên</a:t>
              </a:r>
              <a:r>
                <a:rPr lang="en-US" sz="2400" dirty="0">
                  <a:solidFill>
                    <a:schemeClr val="bg2"/>
                  </a:solidFill>
                  <a:latin typeface="Calibri" panose="020F0502020204030204" pitchFamily="34" charset="0"/>
                  <a:ea typeface="Times New Roman" panose="02020603050405020304" pitchFamily="18" charset="0"/>
                  <a:cs typeface="Calibri" panose="020F0502020204030204" pitchFamily="34" charset="0"/>
                </a:rPr>
                <a:t> 5%</a:t>
              </a:r>
              <a:r>
                <a:rPr lang="vi-VN" sz="2800" dirty="0">
                  <a:solidFill>
                    <a:schemeClr val="bg2"/>
                  </a:solidFill>
                  <a:latin typeface="Calibri" panose="020F0502020204030204" pitchFamily="34" charset="0"/>
                  <a:ea typeface="Segoe UI" panose="020B0502040204020203" pitchFamily="34" charset="0"/>
                  <a:cs typeface="Calibri" panose="020F0502020204030204" pitchFamily="34" charset="0"/>
                </a:rPr>
                <a:t>.	</a:t>
              </a:r>
            </a:p>
          </p:txBody>
        </p:sp>
      </p:grpSp>
      <p:grpSp>
        <p:nvGrpSpPr>
          <p:cNvPr id="3" name="Group 2">
            <a:extLst>
              <a:ext uri="{FF2B5EF4-FFF2-40B4-BE49-F238E27FC236}">
                <a16:creationId xmlns:a16="http://schemas.microsoft.com/office/drawing/2014/main" id="{E0A8A870-83B3-4244-8B4D-394A56F15498}"/>
              </a:ext>
            </a:extLst>
          </p:cNvPr>
          <p:cNvGrpSpPr/>
          <p:nvPr/>
        </p:nvGrpSpPr>
        <p:grpSpPr>
          <a:xfrm>
            <a:off x="324446" y="3035311"/>
            <a:ext cx="2728544" cy="1134470"/>
            <a:chOff x="1763745" y="3259235"/>
            <a:chExt cx="2357467" cy="1512626"/>
          </a:xfrm>
        </p:grpSpPr>
        <p:sp>
          <p:nvSpPr>
            <p:cNvPr id="42" name="Rectangle: Rounded Corners 41">
              <a:extLst>
                <a:ext uri="{FF2B5EF4-FFF2-40B4-BE49-F238E27FC236}">
                  <a16:creationId xmlns:a16="http://schemas.microsoft.com/office/drawing/2014/main" id="{1A0160A6-3583-46A5-B73B-DA000A4F2CAF}"/>
                </a:ext>
              </a:extLst>
            </p:cNvPr>
            <p:cNvSpPr/>
            <p:nvPr/>
          </p:nvSpPr>
          <p:spPr>
            <a:xfrm>
              <a:off x="1763745" y="3259235"/>
              <a:ext cx="2357467" cy="1041082"/>
            </a:xfrm>
            <a:prstGeom prst="roundRect">
              <a:avLst/>
            </a:prstGeom>
            <a:solidFill>
              <a:schemeClr val="bg1"/>
            </a:solidFill>
            <a:ln>
              <a:solidFill>
                <a:srgbClr val="89C5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schemeClr val="bg2"/>
                </a:solidFill>
                <a:latin typeface="Calibri" panose="020F0502020204030204" pitchFamily="34" charset="0"/>
                <a:cs typeface="Calibri" panose="020F0502020204030204" pitchFamily="34" charset="0"/>
              </a:endParaRPr>
            </a:p>
          </p:txBody>
        </p:sp>
        <p:sp>
          <p:nvSpPr>
            <p:cNvPr id="46" name="TextBox 45">
              <a:extLst>
                <a:ext uri="{FF2B5EF4-FFF2-40B4-BE49-F238E27FC236}">
                  <a16:creationId xmlns:a16="http://schemas.microsoft.com/office/drawing/2014/main" id="{4880C74B-5E11-43C2-BEB9-D71D51E95AAD}"/>
                </a:ext>
              </a:extLst>
            </p:cNvPr>
            <p:cNvSpPr txBox="1"/>
            <p:nvPr/>
          </p:nvSpPr>
          <p:spPr>
            <a:xfrm>
              <a:off x="2091338" y="3499719"/>
              <a:ext cx="1702280" cy="1272142"/>
            </a:xfrm>
            <a:prstGeom prst="rect">
              <a:avLst/>
            </a:prstGeom>
            <a:noFill/>
          </p:spPr>
          <p:txBody>
            <a:bodyPr wrap="square">
              <a:spAutoFit/>
            </a:bodyPr>
            <a:lstStyle/>
            <a:p>
              <a:pPr algn="ctr"/>
              <a:r>
                <a:rPr lang="vi-VN" sz="2800" dirty="0">
                  <a:solidFill>
                    <a:schemeClr val="bg2"/>
                  </a:solidFill>
                  <a:latin typeface="Calibri" panose="020F0502020204030204" pitchFamily="34" charset="0"/>
                  <a:ea typeface="Segoe UI" panose="020B0502040204020203" pitchFamily="34" charset="0"/>
                  <a:cs typeface="Calibri" panose="020F0502020204030204" pitchFamily="34" charset="0"/>
                </a:rPr>
                <a:t>B. </a:t>
              </a:r>
              <a:r>
                <a:rPr lang="en-US" sz="2400" dirty="0" err="1">
                  <a:solidFill>
                    <a:schemeClr val="bg2"/>
                  </a:solidFill>
                  <a:latin typeface="Calibri" panose="020F0502020204030204" pitchFamily="34" charset="0"/>
                  <a:ea typeface="Times New Roman" panose="02020603050405020304" pitchFamily="18" charset="0"/>
                  <a:cs typeface="Calibri" panose="020F0502020204030204" pitchFamily="34" charset="0"/>
                </a:rPr>
                <a:t>dưới</a:t>
              </a:r>
              <a:r>
                <a:rPr lang="en-US" sz="2400" dirty="0">
                  <a:solidFill>
                    <a:schemeClr val="bg2"/>
                  </a:solidFill>
                  <a:latin typeface="Calibri" panose="020F0502020204030204" pitchFamily="34" charset="0"/>
                  <a:ea typeface="Times New Roman" panose="02020603050405020304" pitchFamily="18" charset="0"/>
                  <a:cs typeface="Calibri" panose="020F0502020204030204" pitchFamily="34" charset="0"/>
                </a:rPr>
                <a:t> 2%.</a:t>
              </a:r>
              <a:r>
                <a:rPr lang="vi-VN" sz="2800" dirty="0">
                  <a:solidFill>
                    <a:schemeClr val="bg2"/>
                  </a:solidFill>
                  <a:latin typeface="Calibri" panose="020F0502020204030204" pitchFamily="34" charset="0"/>
                  <a:ea typeface="Segoe UI" panose="020B0502040204020203" pitchFamily="34" charset="0"/>
                  <a:cs typeface="Calibri" panose="020F0502020204030204" pitchFamily="34" charset="0"/>
                </a:rPr>
                <a:t>	</a:t>
              </a:r>
            </a:p>
          </p:txBody>
        </p:sp>
      </p:grpSp>
      <p:grpSp>
        <p:nvGrpSpPr>
          <p:cNvPr id="6" name="Group 5">
            <a:extLst>
              <a:ext uri="{FF2B5EF4-FFF2-40B4-BE49-F238E27FC236}">
                <a16:creationId xmlns:a16="http://schemas.microsoft.com/office/drawing/2014/main" id="{8E1E59F0-D9B6-4DAA-A6C0-DEADF83BA99B}"/>
              </a:ext>
            </a:extLst>
          </p:cNvPr>
          <p:cNvGrpSpPr/>
          <p:nvPr/>
        </p:nvGrpSpPr>
        <p:grpSpPr>
          <a:xfrm>
            <a:off x="4775292" y="2014829"/>
            <a:ext cx="2728544" cy="1155252"/>
            <a:chOff x="7643316" y="1898590"/>
            <a:chExt cx="2357467" cy="1540335"/>
          </a:xfrm>
        </p:grpSpPr>
        <p:sp>
          <p:nvSpPr>
            <p:cNvPr id="43" name="Rectangle: Rounded Corners 42">
              <a:extLst>
                <a:ext uri="{FF2B5EF4-FFF2-40B4-BE49-F238E27FC236}">
                  <a16:creationId xmlns:a16="http://schemas.microsoft.com/office/drawing/2014/main" id="{C1F5D437-05F8-47B3-8EFF-73061552500C}"/>
                </a:ext>
              </a:extLst>
            </p:cNvPr>
            <p:cNvSpPr/>
            <p:nvPr/>
          </p:nvSpPr>
          <p:spPr>
            <a:xfrm>
              <a:off x="7643316" y="1898590"/>
              <a:ext cx="2357467" cy="1041082"/>
            </a:xfrm>
            <a:prstGeom prst="roundRect">
              <a:avLst/>
            </a:prstGeom>
            <a:solidFill>
              <a:schemeClr val="bg1"/>
            </a:solidFill>
            <a:ln>
              <a:solidFill>
                <a:srgbClr val="89C5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schemeClr val="bg2"/>
                </a:solidFill>
                <a:latin typeface="Calibri" panose="020F0502020204030204" pitchFamily="34" charset="0"/>
                <a:cs typeface="Calibri" panose="020F0502020204030204" pitchFamily="34" charset="0"/>
              </a:endParaRPr>
            </a:p>
          </p:txBody>
        </p:sp>
        <p:sp>
          <p:nvSpPr>
            <p:cNvPr id="47" name="TextBox 46">
              <a:extLst>
                <a:ext uri="{FF2B5EF4-FFF2-40B4-BE49-F238E27FC236}">
                  <a16:creationId xmlns:a16="http://schemas.microsoft.com/office/drawing/2014/main" id="{FC9D24CF-97A9-4915-B55F-7B31ECF29FE7}"/>
                </a:ext>
              </a:extLst>
            </p:cNvPr>
            <p:cNvSpPr txBox="1"/>
            <p:nvPr/>
          </p:nvSpPr>
          <p:spPr>
            <a:xfrm>
              <a:off x="7723927" y="2166783"/>
              <a:ext cx="1931913" cy="1272142"/>
            </a:xfrm>
            <a:prstGeom prst="rect">
              <a:avLst/>
            </a:prstGeom>
            <a:noFill/>
          </p:spPr>
          <p:txBody>
            <a:bodyPr wrap="square">
              <a:spAutoFit/>
            </a:bodyPr>
            <a:lstStyle/>
            <a:p>
              <a:pPr algn="ctr"/>
              <a:r>
                <a:rPr lang="vi-VN" sz="2800" dirty="0">
                  <a:solidFill>
                    <a:schemeClr val="bg2"/>
                  </a:solidFill>
                  <a:latin typeface="Calibri" panose="020F0502020204030204" pitchFamily="34" charset="0"/>
                  <a:ea typeface="Segoe UI" panose="020B0502040204020203" pitchFamily="34" charset="0"/>
                  <a:cs typeface="Calibri" panose="020F0502020204030204" pitchFamily="34" charset="0"/>
                </a:rPr>
                <a:t>C. </a:t>
              </a:r>
              <a:r>
                <a:rPr lang="en-US" sz="2400" dirty="0">
                  <a:solidFill>
                    <a:schemeClr val="bg2"/>
                  </a:solidFill>
                  <a:latin typeface="Calibri" panose="020F0502020204030204" pitchFamily="34" charset="0"/>
                  <a:ea typeface="Times New Roman" panose="02020603050405020304" pitchFamily="18" charset="0"/>
                  <a:cs typeface="Calibri" panose="020F0502020204030204" pitchFamily="34" charset="0"/>
                </a:rPr>
                <a:t>từ 3% - 6%.</a:t>
              </a:r>
            </a:p>
            <a:p>
              <a:pPr algn="ctr"/>
              <a:r>
                <a:rPr lang="vi-VN" sz="2800" dirty="0">
                  <a:solidFill>
                    <a:schemeClr val="bg2"/>
                  </a:solidFill>
                  <a:latin typeface="Calibri" panose="020F0502020204030204" pitchFamily="34" charset="0"/>
                  <a:ea typeface="Segoe UI" panose="020B0502040204020203" pitchFamily="34" charset="0"/>
                  <a:cs typeface="Calibri" panose="020F0502020204030204" pitchFamily="34" charset="0"/>
                </a:rPr>
                <a:t>	</a:t>
              </a:r>
            </a:p>
          </p:txBody>
        </p:sp>
      </p:grpSp>
      <p:grpSp>
        <p:nvGrpSpPr>
          <p:cNvPr id="7" name="Group 6">
            <a:extLst>
              <a:ext uri="{FF2B5EF4-FFF2-40B4-BE49-F238E27FC236}">
                <a16:creationId xmlns:a16="http://schemas.microsoft.com/office/drawing/2014/main" id="{46C5D3B9-8DE4-49B9-9EE3-6826D3BE2720}"/>
              </a:ext>
            </a:extLst>
          </p:cNvPr>
          <p:cNvGrpSpPr/>
          <p:nvPr/>
        </p:nvGrpSpPr>
        <p:grpSpPr>
          <a:xfrm>
            <a:off x="4783895" y="2990001"/>
            <a:ext cx="2728544" cy="780812"/>
            <a:chOff x="7625967" y="3137899"/>
            <a:chExt cx="2357467" cy="1041082"/>
          </a:xfrm>
        </p:grpSpPr>
        <p:sp>
          <p:nvSpPr>
            <p:cNvPr id="44" name="Rectangle: Rounded Corners 43">
              <a:extLst>
                <a:ext uri="{FF2B5EF4-FFF2-40B4-BE49-F238E27FC236}">
                  <a16:creationId xmlns:a16="http://schemas.microsoft.com/office/drawing/2014/main" id="{FC32D206-293C-4155-9139-490550899133}"/>
                </a:ext>
              </a:extLst>
            </p:cNvPr>
            <p:cNvSpPr/>
            <p:nvPr/>
          </p:nvSpPr>
          <p:spPr>
            <a:xfrm>
              <a:off x="7625967" y="3137899"/>
              <a:ext cx="2357467" cy="1041082"/>
            </a:xfrm>
            <a:prstGeom prst="roundRect">
              <a:avLst/>
            </a:prstGeom>
            <a:solidFill>
              <a:schemeClr val="bg1"/>
            </a:solidFill>
            <a:ln>
              <a:solidFill>
                <a:srgbClr val="89C5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schemeClr val="bg2"/>
                </a:solidFill>
                <a:latin typeface="Calibri" panose="020F0502020204030204" pitchFamily="34" charset="0"/>
                <a:cs typeface="Calibri" panose="020F0502020204030204" pitchFamily="34" charset="0"/>
              </a:endParaRPr>
            </a:p>
          </p:txBody>
        </p:sp>
        <p:sp>
          <p:nvSpPr>
            <p:cNvPr id="48" name="TextBox 47">
              <a:extLst>
                <a:ext uri="{FF2B5EF4-FFF2-40B4-BE49-F238E27FC236}">
                  <a16:creationId xmlns:a16="http://schemas.microsoft.com/office/drawing/2014/main" id="{07B35C55-035A-466C-8867-B127549CA954}"/>
                </a:ext>
              </a:extLst>
            </p:cNvPr>
            <p:cNvSpPr txBox="1"/>
            <p:nvPr/>
          </p:nvSpPr>
          <p:spPr>
            <a:xfrm>
              <a:off x="7846464" y="3300634"/>
              <a:ext cx="1989651" cy="697626"/>
            </a:xfrm>
            <a:prstGeom prst="rect">
              <a:avLst/>
            </a:prstGeom>
            <a:noFill/>
          </p:spPr>
          <p:txBody>
            <a:bodyPr wrap="square">
              <a:spAutoFit/>
            </a:bodyPr>
            <a:lstStyle/>
            <a:p>
              <a:pPr algn="ctr"/>
              <a:r>
                <a:rPr lang="vi-VN" sz="2800" dirty="0">
                  <a:solidFill>
                    <a:schemeClr val="bg2"/>
                  </a:solidFill>
                  <a:latin typeface="Calibri" panose="020F0502020204030204" pitchFamily="34" charset="0"/>
                  <a:ea typeface="Segoe UI" panose="020B0502040204020203" pitchFamily="34" charset="0"/>
                  <a:cs typeface="Calibri" panose="020F0502020204030204" pitchFamily="34" charset="0"/>
                </a:rPr>
                <a:t>D. </a:t>
              </a:r>
              <a:r>
                <a:rPr lang="en-US" sz="2400" dirty="0" err="1">
                  <a:solidFill>
                    <a:schemeClr val="bg2"/>
                  </a:solidFill>
                  <a:latin typeface="Calibri" panose="020F0502020204030204" pitchFamily="34" charset="0"/>
                  <a:ea typeface="Times New Roman" panose="02020603050405020304" pitchFamily="18" charset="0"/>
                  <a:cs typeface="Calibri" panose="020F0502020204030204" pitchFamily="34" charset="0"/>
                </a:rPr>
                <a:t>từ</a:t>
              </a:r>
              <a:r>
                <a:rPr lang="en-US" sz="2400" dirty="0">
                  <a:solidFill>
                    <a:schemeClr val="bg2"/>
                  </a:solidFill>
                  <a:latin typeface="Calibri" panose="020F0502020204030204" pitchFamily="34" charset="0"/>
                  <a:ea typeface="Times New Roman" panose="02020603050405020304" pitchFamily="18" charset="0"/>
                  <a:cs typeface="Calibri" panose="020F0502020204030204" pitchFamily="34" charset="0"/>
                </a:rPr>
                <a:t> 2% - 5%</a:t>
              </a:r>
              <a:r>
                <a:rPr lang="vi-VN" sz="2800" dirty="0">
                  <a:solidFill>
                    <a:schemeClr val="bg2"/>
                  </a:solidFill>
                  <a:latin typeface="Calibri" panose="020F0502020204030204" pitchFamily="34" charset="0"/>
                  <a:ea typeface="Segoe UI" panose="020B0502040204020203" pitchFamily="34" charset="0"/>
                  <a:cs typeface="Calibri" panose="020F0502020204030204" pitchFamily="34" charset="0"/>
                </a:rPr>
                <a:t>.	</a:t>
              </a:r>
            </a:p>
          </p:txBody>
        </p:sp>
      </p:grpSp>
      <p:pic>
        <p:nvPicPr>
          <p:cNvPr id="49" name="sai1">
            <a:extLst>
              <a:ext uri="{FF2B5EF4-FFF2-40B4-BE49-F238E27FC236}">
                <a16:creationId xmlns:a16="http://schemas.microsoft.com/office/drawing/2014/main" id="{FF9C42A5-8338-41C6-A95D-3ADE43E84379}"/>
              </a:ext>
            </a:extLst>
          </p:cNvPr>
          <p:cNvPicPr>
            <a:picLocks noChangeAspect="1"/>
          </p:cNvPicPr>
          <p:nvPr/>
        </p:nvPicPr>
        <p:blipFill>
          <a:blip r:embed="rId9" cstate="print">
            <a:extLst>
              <a:ext uri="{28A0092B-C50C-407E-A947-70E740481C1C}">
                <a14:useLocalDpi xmlns:a14="http://schemas.microsoft.com/office/drawing/2010/main" val="0"/>
              </a:ext>
            </a:extLst>
          </a:blip>
          <a:stretch>
            <a:fillRect/>
          </a:stretch>
        </p:blipFill>
        <p:spPr>
          <a:xfrm>
            <a:off x="3368238" y="2126463"/>
            <a:ext cx="627968" cy="635356"/>
          </a:xfrm>
          <a:prstGeom prst="ellipse">
            <a:avLst/>
          </a:prstGeom>
        </p:spPr>
      </p:pic>
      <p:pic>
        <p:nvPicPr>
          <p:cNvPr id="50" name="sai3">
            <a:extLst>
              <a:ext uri="{FF2B5EF4-FFF2-40B4-BE49-F238E27FC236}">
                <a16:creationId xmlns:a16="http://schemas.microsoft.com/office/drawing/2014/main" id="{469A7581-6A6D-4FD0-B938-7E4C0A72CEBA}"/>
              </a:ext>
            </a:extLst>
          </p:cNvPr>
          <p:cNvPicPr>
            <a:picLocks noChangeAspect="1"/>
          </p:cNvPicPr>
          <p:nvPr/>
        </p:nvPicPr>
        <p:blipFill>
          <a:blip r:embed="rId9" cstate="print">
            <a:extLst>
              <a:ext uri="{28A0092B-C50C-407E-A947-70E740481C1C}">
                <a14:useLocalDpi xmlns:a14="http://schemas.microsoft.com/office/drawing/2010/main" val="0"/>
              </a:ext>
            </a:extLst>
          </a:blip>
          <a:stretch>
            <a:fillRect/>
          </a:stretch>
        </p:blipFill>
        <p:spPr>
          <a:xfrm>
            <a:off x="7786530" y="2131626"/>
            <a:ext cx="627968" cy="635356"/>
          </a:xfrm>
          <a:prstGeom prst="ellipse">
            <a:avLst/>
          </a:prstGeom>
        </p:spPr>
      </p:pic>
      <p:grpSp>
        <p:nvGrpSpPr>
          <p:cNvPr id="8" name="Group 7">
            <a:extLst>
              <a:ext uri="{FF2B5EF4-FFF2-40B4-BE49-F238E27FC236}">
                <a16:creationId xmlns:a16="http://schemas.microsoft.com/office/drawing/2014/main" id="{09492C3B-9588-43BA-95EB-6177F4DD07D7}"/>
              </a:ext>
            </a:extLst>
          </p:cNvPr>
          <p:cNvGrpSpPr/>
          <p:nvPr/>
        </p:nvGrpSpPr>
        <p:grpSpPr>
          <a:xfrm>
            <a:off x="234889" y="740686"/>
            <a:ext cx="9061902" cy="1280391"/>
            <a:chOff x="4031911" y="453877"/>
            <a:chExt cx="7829502" cy="1707188"/>
          </a:xfrm>
        </p:grpSpPr>
        <p:sp>
          <p:nvSpPr>
            <p:cNvPr id="21" name="Rectangle: Diagonal Corners Rounded 20">
              <a:extLst>
                <a:ext uri="{FF2B5EF4-FFF2-40B4-BE49-F238E27FC236}">
                  <a16:creationId xmlns:a16="http://schemas.microsoft.com/office/drawing/2014/main" id="{05FB9A41-FC10-402A-8CFD-8400722546BD}"/>
                </a:ext>
              </a:extLst>
            </p:cNvPr>
            <p:cNvSpPr/>
            <p:nvPr/>
          </p:nvSpPr>
          <p:spPr>
            <a:xfrm>
              <a:off x="4031911" y="453877"/>
              <a:ext cx="6467961" cy="1101260"/>
            </a:xfrm>
            <a:prstGeom prst="round2DiagRect">
              <a:avLst/>
            </a:prstGeom>
            <a:solidFill>
              <a:srgbClr val="F3D6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latin typeface="Calibri" panose="020F0502020204030204" pitchFamily="34" charset="0"/>
                <a:cs typeface="Calibri" panose="020F0502020204030204" pitchFamily="34" charset="0"/>
              </a:endParaRPr>
            </a:p>
          </p:txBody>
        </p:sp>
        <p:sp>
          <p:nvSpPr>
            <p:cNvPr id="51" name="TextBox 50">
              <a:extLst>
                <a:ext uri="{FF2B5EF4-FFF2-40B4-BE49-F238E27FC236}">
                  <a16:creationId xmlns:a16="http://schemas.microsoft.com/office/drawing/2014/main" id="{971DD89C-A137-4933-96D7-74FF01518F7C}"/>
                </a:ext>
              </a:extLst>
            </p:cNvPr>
            <p:cNvSpPr txBox="1"/>
            <p:nvPr/>
          </p:nvSpPr>
          <p:spPr>
            <a:xfrm>
              <a:off x="4180453" y="695365"/>
              <a:ext cx="7680960" cy="1465700"/>
            </a:xfrm>
            <a:prstGeom prst="rect">
              <a:avLst/>
            </a:prstGeom>
            <a:noFill/>
          </p:spPr>
          <p:txBody>
            <a:bodyPr wrap="square">
              <a:spAutoFit/>
            </a:bodyPr>
            <a:lstStyle/>
            <a:p>
              <a:pPr indent="190500">
                <a:lnSpc>
                  <a:spcPct val="115000"/>
                </a:lnSpc>
                <a:spcAft>
                  <a:spcPts val="375"/>
                </a:spcAft>
                <a:tabLst>
                  <a:tab pos="574358" algn="l"/>
                </a:tabLst>
              </a:pPr>
              <a:r>
                <a:rPr lang="vi-VN" sz="2800" b="1" dirty="0">
                  <a:solidFill>
                    <a:srgbClr val="C00000"/>
                  </a:solidFill>
                  <a:latin typeface="Calibri" panose="020F0502020204030204" pitchFamily="34" charset="0"/>
                  <a:ea typeface="Segoe UI" panose="020B0502040204020203" pitchFamily="34" charset="0"/>
                  <a:cs typeface="Calibri" panose="020F0502020204030204" pitchFamily="34" charset="0"/>
                </a:rPr>
                <a:t>Câu 1.</a:t>
              </a:r>
              <a:r>
                <a:rPr lang="vi-VN" sz="2800" dirty="0">
                  <a:solidFill>
                    <a:srgbClr val="C00000"/>
                  </a:solidFill>
                  <a:latin typeface="Calibri" panose="020F0502020204030204" pitchFamily="34" charset="0"/>
                  <a:ea typeface="Segoe UI" panose="020B0502040204020203" pitchFamily="34" charset="0"/>
                  <a:cs typeface="Calibri" panose="020F0502020204030204" pitchFamily="34" charset="0"/>
                </a:rPr>
                <a:t> </a:t>
              </a:r>
              <a:r>
                <a:rPr lang="en-US" sz="2400" dirty="0">
                  <a:latin typeface="Calibri" panose="020F0502020204030204" pitchFamily="34" charset="0"/>
                  <a:ea typeface="Times New Roman" panose="02020603050405020304" pitchFamily="18" charset="0"/>
                  <a:cs typeface="Calibri" panose="020F0502020204030204" pitchFamily="34" charset="0"/>
                </a:rPr>
                <a:t>Giấm ăn là dung dịch Acetic acid có nồng độ </a:t>
              </a:r>
              <a:endParaRPr lang="en-US" sz="2800" dirty="0">
                <a:latin typeface="Calibri" panose="020F0502020204030204" pitchFamily="34" charset="0"/>
                <a:ea typeface="Segoe UI" panose="020B0502040204020203" pitchFamily="34" charset="0"/>
                <a:cs typeface="Calibri" panose="020F0502020204030204" pitchFamily="34" charset="0"/>
              </a:endParaRPr>
            </a:p>
            <a:p>
              <a:pPr marL="135255" indent="190500">
                <a:lnSpc>
                  <a:spcPct val="115000"/>
                </a:lnSpc>
                <a:spcAft>
                  <a:spcPts val="375"/>
                </a:spcAft>
                <a:tabLst>
                  <a:tab pos="1396841" algn="l"/>
                  <a:tab pos="2473643" algn="l"/>
                  <a:tab pos="3554730" algn="l"/>
                </a:tabLst>
              </a:pPr>
              <a:endParaRPr lang="en-US" sz="2800" dirty="0">
                <a:latin typeface="Calibri" panose="020F0502020204030204" pitchFamily="34" charset="0"/>
                <a:ea typeface="Segoe UI" panose="020B0502040204020203" pitchFamily="34" charset="0"/>
                <a:cs typeface="Calibri" panose="020F0502020204030204" pitchFamily="34" charset="0"/>
              </a:endParaRPr>
            </a:p>
          </p:txBody>
        </p:sp>
      </p:grpSp>
      <p:pic>
        <p:nvPicPr>
          <p:cNvPr id="11" name="Picture 10" descr="Icon&#10;&#10;Description automatically generated">
            <a:extLst>
              <a:ext uri="{FF2B5EF4-FFF2-40B4-BE49-F238E27FC236}">
                <a16:creationId xmlns:a16="http://schemas.microsoft.com/office/drawing/2014/main" id="{CEF905DA-CF78-472E-9510-CFE19F2D0AD7}"/>
              </a:ext>
            </a:extLst>
          </p:cNvPr>
          <p:cNvPicPr>
            <a:picLocks noChangeAspect="1"/>
          </p:cNvPicPr>
          <p:nvPr/>
        </p:nvPicPr>
        <p:blipFill>
          <a:blip r:embed="rId10"/>
          <a:stretch>
            <a:fillRect/>
          </a:stretch>
        </p:blipFill>
        <p:spPr>
          <a:xfrm>
            <a:off x="7925764" y="49293"/>
            <a:ext cx="1218236" cy="1121039"/>
          </a:xfrm>
          <a:prstGeom prst="rect">
            <a:avLst/>
          </a:prstGeom>
        </p:spPr>
      </p:pic>
    </p:spTree>
    <p:extLst>
      <p:ext uri="{BB962C8B-B14F-4D97-AF65-F5344CB8AC3E}">
        <p14:creationId xmlns:p14="http://schemas.microsoft.com/office/powerpoint/2010/main" val="153101848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fade">
                                      <p:cBhvr>
                                        <p:cTn id="7" dur="1000"/>
                                        <p:tgtEl>
                                          <p:spTgt spid="8"/>
                                        </p:tgtEl>
                                      </p:cBhvr>
                                    </p:animEffect>
                                    <p:anim calcmode="lin" valueType="num">
                                      <p:cBhvr>
                                        <p:cTn id="8" dur="1000" fill="hold"/>
                                        <p:tgtEl>
                                          <p:spTgt spid="8"/>
                                        </p:tgtEl>
                                        <p:attrNameLst>
                                          <p:attrName>ppt_x</p:attrName>
                                        </p:attrNameLst>
                                      </p:cBhvr>
                                      <p:tavLst>
                                        <p:tav tm="0">
                                          <p:val>
                                            <p:strVal val="#ppt_x"/>
                                          </p:val>
                                        </p:tav>
                                        <p:tav tm="100000">
                                          <p:val>
                                            <p:strVal val="#ppt_x"/>
                                          </p:val>
                                        </p:tav>
                                      </p:tavLst>
                                    </p:anim>
                                    <p:anim calcmode="lin" valueType="num">
                                      <p:cBhvr>
                                        <p:cTn id="9" dur="1000" fill="hold"/>
                                        <p:tgtEl>
                                          <p:spTgt spid="8"/>
                                        </p:tgtEl>
                                        <p:attrNameLst>
                                          <p:attrName>ppt_y</p:attrName>
                                        </p:attrNameLst>
                                      </p:cBhvr>
                                      <p:tavLst>
                                        <p:tav tm="0">
                                          <p:val>
                                            <p:strVal val="#ppt_y+.1"/>
                                          </p:val>
                                        </p:tav>
                                        <p:tav tm="100000">
                                          <p:val>
                                            <p:strVal val="#ppt_y"/>
                                          </p:val>
                                        </p:tav>
                                      </p:tavLst>
                                    </p:anim>
                                  </p:childTnLst>
                                </p:cTn>
                              </p:par>
                              <p:par>
                                <p:cTn id="10" presetID="2" presetClass="entr" presetSubtype="4" fill="hold" nodeType="withEffect">
                                  <p:stCondLst>
                                    <p:cond delay="0"/>
                                  </p:stCondLst>
                                  <p:childTnLst>
                                    <p:set>
                                      <p:cBhvr>
                                        <p:cTn id="11" dur="1" fill="hold">
                                          <p:stCondLst>
                                            <p:cond delay="0"/>
                                          </p:stCondLst>
                                        </p:cTn>
                                        <p:tgtEl>
                                          <p:spTgt spid="2"/>
                                        </p:tgtEl>
                                        <p:attrNameLst>
                                          <p:attrName>style.visibility</p:attrName>
                                        </p:attrNameLst>
                                      </p:cBhvr>
                                      <p:to>
                                        <p:strVal val="visible"/>
                                      </p:to>
                                    </p:set>
                                    <p:anim calcmode="lin" valueType="num">
                                      <p:cBhvr additive="base">
                                        <p:cTn id="12" dur="500" fill="hold"/>
                                        <p:tgtEl>
                                          <p:spTgt spid="2"/>
                                        </p:tgtEl>
                                        <p:attrNameLst>
                                          <p:attrName>ppt_x</p:attrName>
                                        </p:attrNameLst>
                                      </p:cBhvr>
                                      <p:tavLst>
                                        <p:tav tm="0">
                                          <p:val>
                                            <p:strVal val="#ppt_x"/>
                                          </p:val>
                                        </p:tav>
                                        <p:tav tm="100000">
                                          <p:val>
                                            <p:strVal val="#ppt_x"/>
                                          </p:val>
                                        </p:tav>
                                      </p:tavLst>
                                    </p:anim>
                                    <p:anim calcmode="lin" valueType="num">
                                      <p:cBhvr additive="base">
                                        <p:cTn id="13" dur="500" fill="hold"/>
                                        <p:tgtEl>
                                          <p:spTgt spid="2"/>
                                        </p:tgtEl>
                                        <p:attrNameLst>
                                          <p:attrName>ppt_y</p:attrName>
                                        </p:attrNameLst>
                                      </p:cBhvr>
                                      <p:tavLst>
                                        <p:tav tm="0">
                                          <p:val>
                                            <p:strVal val="1+#ppt_h/2"/>
                                          </p:val>
                                        </p:tav>
                                        <p:tav tm="100000">
                                          <p:val>
                                            <p:strVal val="#ppt_y"/>
                                          </p:val>
                                        </p:tav>
                                      </p:tavLst>
                                    </p:anim>
                                  </p:childTnLst>
                                </p:cTn>
                              </p:par>
                              <p:par>
                                <p:cTn id="14" presetID="2" presetClass="entr" presetSubtype="4" fill="hold" nodeType="withEffect">
                                  <p:stCondLst>
                                    <p:cond delay="0"/>
                                  </p:stCondLst>
                                  <p:childTnLst>
                                    <p:set>
                                      <p:cBhvr>
                                        <p:cTn id="15" dur="1" fill="hold">
                                          <p:stCondLst>
                                            <p:cond delay="0"/>
                                          </p:stCondLst>
                                        </p:cTn>
                                        <p:tgtEl>
                                          <p:spTgt spid="3"/>
                                        </p:tgtEl>
                                        <p:attrNameLst>
                                          <p:attrName>style.visibility</p:attrName>
                                        </p:attrNameLst>
                                      </p:cBhvr>
                                      <p:to>
                                        <p:strVal val="visible"/>
                                      </p:to>
                                    </p:set>
                                    <p:anim calcmode="lin" valueType="num">
                                      <p:cBhvr additive="base">
                                        <p:cTn id="16" dur="500" fill="hold"/>
                                        <p:tgtEl>
                                          <p:spTgt spid="3"/>
                                        </p:tgtEl>
                                        <p:attrNameLst>
                                          <p:attrName>ppt_x</p:attrName>
                                        </p:attrNameLst>
                                      </p:cBhvr>
                                      <p:tavLst>
                                        <p:tav tm="0">
                                          <p:val>
                                            <p:strVal val="#ppt_x"/>
                                          </p:val>
                                        </p:tav>
                                        <p:tav tm="100000">
                                          <p:val>
                                            <p:strVal val="#ppt_x"/>
                                          </p:val>
                                        </p:tav>
                                      </p:tavLst>
                                    </p:anim>
                                    <p:anim calcmode="lin" valueType="num">
                                      <p:cBhvr additive="base">
                                        <p:cTn id="17" dur="500" fill="hold"/>
                                        <p:tgtEl>
                                          <p:spTgt spid="3"/>
                                        </p:tgtEl>
                                        <p:attrNameLst>
                                          <p:attrName>ppt_y</p:attrName>
                                        </p:attrNameLst>
                                      </p:cBhvr>
                                      <p:tavLst>
                                        <p:tav tm="0">
                                          <p:val>
                                            <p:strVal val="1+#ppt_h/2"/>
                                          </p:val>
                                        </p:tav>
                                        <p:tav tm="100000">
                                          <p:val>
                                            <p:strVal val="#ppt_y"/>
                                          </p:val>
                                        </p:tav>
                                      </p:tavLst>
                                    </p:anim>
                                  </p:childTnLst>
                                </p:cTn>
                              </p:par>
                              <p:par>
                                <p:cTn id="18" presetID="42" presetClass="entr" presetSubtype="0" fill="hold" nodeType="withEffect">
                                  <p:stCondLst>
                                    <p:cond delay="0"/>
                                  </p:stCondLst>
                                  <p:childTnLst>
                                    <p:set>
                                      <p:cBhvr>
                                        <p:cTn id="19" dur="1" fill="hold">
                                          <p:stCondLst>
                                            <p:cond delay="0"/>
                                          </p:stCondLst>
                                        </p:cTn>
                                        <p:tgtEl>
                                          <p:spTgt spid="6"/>
                                        </p:tgtEl>
                                        <p:attrNameLst>
                                          <p:attrName>style.visibility</p:attrName>
                                        </p:attrNameLst>
                                      </p:cBhvr>
                                      <p:to>
                                        <p:strVal val="visible"/>
                                      </p:to>
                                    </p:set>
                                    <p:animEffect transition="in" filter="fade">
                                      <p:cBhvr>
                                        <p:cTn id="20" dur="500"/>
                                        <p:tgtEl>
                                          <p:spTgt spid="6"/>
                                        </p:tgtEl>
                                      </p:cBhvr>
                                    </p:animEffect>
                                    <p:anim calcmode="lin" valueType="num">
                                      <p:cBhvr>
                                        <p:cTn id="21" dur="500" fill="hold"/>
                                        <p:tgtEl>
                                          <p:spTgt spid="6"/>
                                        </p:tgtEl>
                                        <p:attrNameLst>
                                          <p:attrName>ppt_x</p:attrName>
                                        </p:attrNameLst>
                                      </p:cBhvr>
                                      <p:tavLst>
                                        <p:tav tm="0">
                                          <p:val>
                                            <p:strVal val="#ppt_x"/>
                                          </p:val>
                                        </p:tav>
                                        <p:tav tm="100000">
                                          <p:val>
                                            <p:strVal val="#ppt_x"/>
                                          </p:val>
                                        </p:tav>
                                      </p:tavLst>
                                    </p:anim>
                                    <p:anim calcmode="lin" valueType="num">
                                      <p:cBhvr>
                                        <p:cTn id="22" dur="500" fill="hold"/>
                                        <p:tgtEl>
                                          <p:spTgt spid="6"/>
                                        </p:tgtEl>
                                        <p:attrNameLst>
                                          <p:attrName>ppt_y</p:attrName>
                                        </p:attrNameLst>
                                      </p:cBhvr>
                                      <p:tavLst>
                                        <p:tav tm="0">
                                          <p:val>
                                            <p:strVal val="#ppt_y+.1"/>
                                          </p:val>
                                        </p:tav>
                                        <p:tav tm="100000">
                                          <p:val>
                                            <p:strVal val="#ppt_y"/>
                                          </p:val>
                                        </p:tav>
                                      </p:tavLst>
                                    </p:anim>
                                  </p:childTnLst>
                                </p:cTn>
                              </p:par>
                              <p:par>
                                <p:cTn id="23" presetID="42" presetClass="entr" presetSubtype="0" fill="hold" nodeType="withEffect">
                                  <p:stCondLst>
                                    <p:cond delay="0"/>
                                  </p:stCondLst>
                                  <p:childTnLst>
                                    <p:set>
                                      <p:cBhvr>
                                        <p:cTn id="24" dur="1" fill="hold">
                                          <p:stCondLst>
                                            <p:cond delay="0"/>
                                          </p:stCondLst>
                                        </p:cTn>
                                        <p:tgtEl>
                                          <p:spTgt spid="7"/>
                                        </p:tgtEl>
                                        <p:attrNameLst>
                                          <p:attrName>style.visibility</p:attrName>
                                        </p:attrNameLst>
                                      </p:cBhvr>
                                      <p:to>
                                        <p:strVal val="visible"/>
                                      </p:to>
                                    </p:set>
                                    <p:animEffect transition="in" filter="fade">
                                      <p:cBhvr>
                                        <p:cTn id="25" dur="500"/>
                                        <p:tgtEl>
                                          <p:spTgt spid="7"/>
                                        </p:tgtEl>
                                      </p:cBhvr>
                                    </p:animEffect>
                                    <p:anim calcmode="lin" valueType="num">
                                      <p:cBhvr>
                                        <p:cTn id="26" dur="500" fill="hold"/>
                                        <p:tgtEl>
                                          <p:spTgt spid="7"/>
                                        </p:tgtEl>
                                        <p:attrNameLst>
                                          <p:attrName>ppt_x</p:attrName>
                                        </p:attrNameLst>
                                      </p:cBhvr>
                                      <p:tavLst>
                                        <p:tav tm="0">
                                          <p:val>
                                            <p:strVal val="#ppt_x"/>
                                          </p:val>
                                        </p:tav>
                                        <p:tav tm="100000">
                                          <p:val>
                                            <p:strVal val="#ppt_x"/>
                                          </p:val>
                                        </p:tav>
                                      </p:tavLst>
                                    </p:anim>
                                    <p:anim calcmode="lin" valueType="num">
                                      <p:cBhvr>
                                        <p:cTn id="27" dur="500" fill="hold"/>
                                        <p:tgtEl>
                                          <p:spTgt spid="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seq concurrent="1" nextAc="seek">
              <p:cTn id="28" restart="whenNotActive" fill="hold" evtFilter="cancelBubble" nodeType="interactiveSeq">
                <p:stCondLst>
                  <p:cond evt="onClick" delay="0">
                    <p:tgtEl>
                      <p:spTgt spid="2"/>
                    </p:tgtEl>
                  </p:cond>
                </p:stCondLst>
                <p:endSync evt="end" delay="0">
                  <p:rtn val="all"/>
                </p:endSync>
                <p:childTnLst>
                  <p:par>
                    <p:cTn id="29" fill="hold">
                      <p:stCondLst>
                        <p:cond delay="0"/>
                      </p:stCondLst>
                      <p:childTnLst>
                        <p:par>
                          <p:cTn id="30" fill="hold">
                            <p:stCondLst>
                              <p:cond delay="0"/>
                            </p:stCondLst>
                            <p:childTnLst>
                              <p:par>
                                <p:cTn id="31" presetID="26" presetClass="emph" presetSubtype="0" fill="hold" nodeType="clickEffect">
                                  <p:stCondLst>
                                    <p:cond delay="0"/>
                                  </p:stCondLst>
                                  <p:childTnLst>
                                    <p:animEffect transition="out" filter="fade">
                                      <p:cBhvr>
                                        <p:cTn id="32" dur="500" tmFilter="0, 0; .2, .5; .8, .5; 1, 0"/>
                                        <p:tgtEl>
                                          <p:spTgt spid="2"/>
                                        </p:tgtEl>
                                      </p:cBhvr>
                                    </p:animEffect>
                                    <p:animScale>
                                      <p:cBhvr>
                                        <p:cTn id="33" dur="250" autoRev="1" fill="hold"/>
                                        <p:tgtEl>
                                          <p:spTgt spid="2"/>
                                        </p:tgtEl>
                                      </p:cBhvr>
                                      <p:by x="105000" y="105000"/>
                                    </p:animScale>
                                  </p:childTnLst>
                                </p:cTn>
                              </p:par>
                              <p:par>
                                <p:cTn id="34" presetID="1" presetClass="entr" presetSubtype="0" fill="hold" nodeType="withEffect">
                                  <p:stCondLst>
                                    <p:cond delay="0"/>
                                  </p:stCondLst>
                                  <p:childTnLst>
                                    <p:set>
                                      <p:cBhvr>
                                        <p:cTn id="35" dur="1" fill="hold">
                                          <p:stCondLst>
                                            <p:cond delay="0"/>
                                          </p:stCondLst>
                                        </p:cTn>
                                        <p:tgtEl>
                                          <p:spTgt spid="49"/>
                                        </p:tgtEl>
                                        <p:attrNameLst>
                                          <p:attrName>style.visibility</p:attrName>
                                        </p:attrNameLst>
                                      </p:cBhvr>
                                      <p:to>
                                        <p:strVal val="visible"/>
                                      </p:to>
                                    </p:set>
                                  </p:childTnLst>
                                  <p:subTnLst>
                                    <p:audio>
                                      <p:cMediaNode vol="55000">
                                        <p:cTn display="0" masterRel="sameClick">
                                          <p:stCondLst>
                                            <p:cond evt="begin" delay="0">
                                              <p:tn val="34"/>
                                            </p:cond>
                                          </p:stCondLst>
                                          <p:endCondLst>
                                            <p:cond evt="onStopAudio" delay="0">
                                              <p:tgtEl>
                                                <p:sldTgt/>
                                              </p:tgtEl>
                                            </p:cond>
                                          </p:endCondLst>
                                        </p:cTn>
                                        <p:tgtEl>
                                          <p:sndTgt r:embed="rId3" name="incorrecWAV.wav"/>
                                        </p:tgtEl>
                                      </p:cMediaNode>
                                    </p:audio>
                                  </p:subTnLst>
                                </p:cTn>
                              </p:par>
                            </p:childTnLst>
                          </p:cTn>
                        </p:par>
                      </p:childTnLst>
                    </p:cTn>
                  </p:par>
                </p:childTnLst>
              </p:cTn>
              <p:nextCondLst>
                <p:cond evt="onClick" delay="0">
                  <p:tgtEl>
                    <p:spTgt spid="2"/>
                  </p:tgtEl>
                </p:cond>
              </p:nextCondLst>
            </p:seq>
            <p:seq concurrent="1" nextAc="seek">
              <p:cTn id="36" restart="whenNotActive" fill="hold" evtFilter="cancelBubble" nodeType="interactiveSeq">
                <p:stCondLst>
                  <p:cond evt="onClick" delay="0">
                    <p:tgtEl>
                      <p:spTgt spid="3"/>
                    </p:tgtEl>
                  </p:cond>
                </p:stCondLst>
                <p:endSync evt="end" delay="0">
                  <p:rtn val="all"/>
                </p:endSync>
                <p:childTnLst>
                  <p:par>
                    <p:cTn id="37" fill="hold">
                      <p:stCondLst>
                        <p:cond delay="0"/>
                      </p:stCondLst>
                      <p:childTnLst>
                        <p:par>
                          <p:cTn id="38" fill="hold">
                            <p:stCondLst>
                              <p:cond delay="0"/>
                            </p:stCondLst>
                            <p:childTnLst>
                              <p:par>
                                <p:cTn id="39" presetID="26" presetClass="emph" presetSubtype="0" fill="hold" nodeType="clickEffect">
                                  <p:stCondLst>
                                    <p:cond delay="0"/>
                                  </p:stCondLst>
                                  <p:childTnLst>
                                    <p:animEffect transition="out" filter="fade">
                                      <p:cBhvr>
                                        <p:cTn id="40" dur="500" tmFilter="0, 0; .2, .5; .8, .5; 1, 0"/>
                                        <p:tgtEl>
                                          <p:spTgt spid="3"/>
                                        </p:tgtEl>
                                      </p:cBhvr>
                                    </p:animEffect>
                                    <p:animScale>
                                      <p:cBhvr>
                                        <p:cTn id="41" dur="250" autoRev="1" fill="hold"/>
                                        <p:tgtEl>
                                          <p:spTgt spid="3"/>
                                        </p:tgtEl>
                                      </p:cBhvr>
                                      <p:by x="105000" y="105000"/>
                                    </p:animScale>
                                  </p:childTnLst>
                                </p:cTn>
                              </p:par>
                              <p:par>
                                <p:cTn id="42" presetID="1" presetClass="entr" presetSubtype="0" fill="hold" nodeType="withEffect">
                                  <p:stCondLst>
                                    <p:cond delay="0"/>
                                  </p:stCondLst>
                                  <p:childTnLst>
                                    <p:set>
                                      <p:cBhvr>
                                        <p:cTn id="43" dur="1" fill="hold">
                                          <p:stCondLst>
                                            <p:cond delay="0"/>
                                          </p:stCondLst>
                                        </p:cTn>
                                        <p:tgtEl>
                                          <p:spTgt spid="16"/>
                                        </p:tgtEl>
                                        <p:attrNameLst>
                                          <p:attrName>style.visibility</p:attrName>
                                        </p:attrNameLst>
                                      </p:cBhvr>
                                      <p:to>
                                        <p:strVal val="visible"/>
                                      </p:to>
                                    </p:set>
                                  </p:childTnLst>
                                  <p:subTnLst>
                                    <p:audio>
                                      <p:cMediaNode>
                                        <p:cTn display="0" masterRel="sameClick">
                                          <p:stCondLst>
                                            <p:cond evt="begin" delay="0">
                                              <p:tn val="42"/>
                                            </p:cond>
                                          </p:stCondLst>
                                          <p:endCondLst>
                                            <p:cond evt="onStopAudio" delay="0">
                                              <p:tgtEl>
                                                <p:sldTgt/>
                                              </p:tgtEl>
                                            </p:cond>
                                          </p:endCondLst>
                                        </p:cTn>
                                        <p:tgtEl>
                                          <p:sndTgt r:embed="rId3" name="incorrecWAV.wav"/>
                                        </p:tgtEl>
                                      </p:cMediaNode>
                                    </p:audio>
                                  </p:subTnLst>
                                </p:cTn>
                              </p:par>
                            </p:childTnLst>
                          </p:cTn>
                        </p:par>
                      </p:childTnLst>
                    </p:cTn>
                  </p:par>
                </p:childTnLst>
              </p:cTn>
              <p:nextCondLst>
                <p:cond evt="onClick" delay="0">
                  <p:tgtEl>
                    <p:spTgt spid="3"/>
                  </p:tgtEl>
                </p:cond>
              </p:nextCondLst>
            </p:seq>
            <p:seq concurrent="1" nextAc="seek">
              <p:cTn id="44" restart="whenNotActive" fill="hold" evtFilter="cancelBubble" nodeType="interactiveSeq">
                <p:stCondLst>
                  <p:cond evt="onClick" delay="0">
                    <p:tgtEl>
                      <p:spTgt spid="6"/>
                    </p:tgtEl>
                  </p:cond>
                </p:stCondLst>
                <p:endSync evt="end" delay="0">
                  <p:rtn val="all"/>
                </p:endSync>
                <p:childTnLst>
                  <p:par>
                    <p:cTn id="45" fill="hold">
                      <p:stCondLst>
                        <p:cond delay="0"/>
                      </p:stCondLst>
                      <p:childTnLst>
                        <p:par>
                          <p:cTn id="46" fill="hold">
                            <p:stCondLst>
                              <p:cond delay="0"/>
                            </p:stCondLst>
                            <p:childTnLst>
                              <p:par>
                                <p:cTn id="47" presetID="26" presetClass="emph" presetSubtype="0" fill="hold" nodeType="clickEffect">
                                  <p:stCondLst>
                                    <p:cond delay="0"/>
                                  </p:stCondLst>
                                  <p:childTnLst>
                                    <p:animEffect transition="out" filter="fade">
                                      <p:cBhvr>
                                        <p:cTn id="48" dur="500" tmFilter="0, 0; .2, .5; .8, .5; 1, 0"/>
                                        <p:tgtEl>
                                          <p:spTgt spid="6"/>
                                        </p:tgtEl>
                                      </p:cBhvr>
                                    </p:animEffect>
                                    <p:animScale>
                                      <p:cBhvr>
                                        <p:cTn id="49" dur="250" autoRev="1" fill="hold"/>
                                        <p:tgtEl>
                                          <p:spTgt spid="6"/>
                                        </p:tgtEl>
                                      </p:cBhvr>
                                      <p:by x="105000" y="105000"/>
                                    </p:animScale>
                                  </p:childTnLst>
                                </p:cTn>
                              </p:par>
                              <p:par>
                                <p:cTn id="50" presetID="1" presetClass="entr" presetSubtype="0" fill="hold" nodeType="withEffect">
                                  <p:stCondLst>
                                    <p:cond delay="0"/>
                                  </p:stCondLst>
                                  <p:childTnLst>
                                    <p:set>
                                      <p:cBhvr>
                                        <p:cTn id="51" dur="1" fill="hold">
                                          <p:stCondLst>
                                            <p:cond delay="0"/>
                                          </p:stCondLst>
                                        </p:cTn>
                                        <p:tgtEl>
                                          <p:spTgt spid="50"/>
                                        </p:tgtEl>
                                        <p:attrNameLst>
                                          <p:attrName>style.visibility</p:attrName>
                                        </p:attrNameLst>
                                      </p:cBhvr>
                                      <p:to>
                                        <p:strVal val="visible"/>
                                      </p:to>
                                    </p:set>
                                  </p:childTnLst>
                                  <p:subTnLst>
                                    <p:audio>
                                      <p:cMediaNode>
                                        <p:cTn display="0" masterRel="sameClick">
                                          <p:stCondLst>
                                            <p:cond evt="begin" delay="0">
                                              <p:tn val="50"/>
                                            </p:cond>
                                          </p:stCondLst>
                                          <p:endCondLst>
                                            <p:cond evt="onStopAudio" delay="0">
                                              <p:tgtEl>
                                                <p:sldTgt/>
                                              </p:tgtEl>
                                            </p:cond>
                                          </p:endCondLst>
                                        </p:cTn>
                                        <p:tgtEl>
                                          <p:sndTgt r:embed="rId3" name="incorrecWAV.wav"/>
                                        </p:tgtEl>
                                      </p:cMediaNode>
                                    </p:audio>
                                  </p:subTnLst>
                                </p:cTn>
                              </p:par>
                            </p:childTnLst>
                          </p:cTn>
                        </p:par>
                      </p:childTnLst>
                    </p:cTn>
                  </p:par>
                </p:childTnLst>
              </p:cTn>
              <p:nextCondLst>
                <p:cond evt="onClick" delay="0">
                  <p:tgtEl>
                    <p:spTgt spid="6"/>
                  </p:tgtEl>
                </p:cond>
              </p:nextCondLst>
            </p:seq>
            <p:seq concurrent="1" nextAc="seek">
              <p:cTn id="52" restart="whenNotActive" fill="hold" evtFilter="cancelBubble" nodeType="interactiveSeq">
                <p:stCondLst>
                  <p:cond evt="onClick" delay="0">
                    <p:tgtEl>
                      <p:spTgt spid="7"/>
                    </p:tgtEl>
                  </p:cond>
                </p:stCondLst>
                <p:endSync evt="end" delay="0">
                  <p:rtn val="all"/>
                </p:endSync>
                <p:childTnLst>
                  <p:par>
                    <p:cTn id="53" fill="hold">
                      <p:stCondLst>
                        <p:cond delay="0"/>
                      </p:stCondLst>
                      <p:childTnLst>
                        <p:par>
                          <p:cTn id="54" fill="hold">
                            <p:stCondLst>
                              <p:cond delay="0"/>
                            </p:stCondLst>
                            <p:childTnLst>
                              <p:par>
                                <p:cTn id="55" presetID="26" presetClass="emph" presetSubtype="0" fill="hold" nodeType="withEffect">
                                  <p:stCondLst>
                                    <p:cond delay="0"/>
                                  </p:stCondLst>
                                  <p:childTnLst>
                                    <p:animEffect transition="out" filter="fade">
                                      <p:cBhvr>
                                        <p:cTn id="56" dur="500" tmFilter="0, 0; .2, .5; .8, .5; 1, 0"/>
                                        <p:tgtEl>
                                          <p:spTgt spid="7"/>
                                        </p:tgtEl>
                                      </p:cBhvr>
                                    </p:animEffect>
                                    <p:animScale>
                                      <p:cBhvr>
                                        <p:cTn id="57" dur="250" autoRev="1" fill="hold"/>
                                        <p:tgtEl>
                                          <p:spTgt spid="7"/>
                                        </p:tgtEl>
                                      </p:cBhvr>
                                      <p:by x="105000" y="105000"/>
                                    </p:animScale>
                                  </p:childTnLst>
                                </p:cTn>
                              </p:par>
                              <p:par>
                                <p:cTn id="58" presetID="1" presetClass="entr" presetSubtype="0" fill="hold" nodeType="withEffect">
                                  <p:stCondLst>
                                    <p:cond delay="0"/>
                                  </p:stCondLst>
                                  <p:childTnLst>
                                    <p:set>
                                      <p:cBhvr>
                                        <p:cTn id="59" dur="1" fill="hold">
                                          <p:stCondLst>
                                            <p:cond delay="0"/>
                                          </p:stCondLst>
                                        </p:cTn>
                                        <p:tgtEl>
                                          <p:spTgt spid="15"/>
                                        </p:tgtEl>
                                        <p:attrNameLst>
                                          <p:attrName>style.visibility</p:attrName>
                                        </p:attrNameLst>
                                      </p:cBhvr>
                                      <p:to>
                                        <p:strVal val="visible"/>
                                      </p:to>
                                    </p:set>
                                  </p:childTnLst>
                                  <p:subTnLst>
                                    <p:audio>
                                      <p:cMediaNode>
                                        <p:cTn display="0" masterRel="sameClick">
                                          <p:stCondLst>
                                            <p:cond evt="begin" delay="0">
                                              <p:tn val="58"/>
                                            </p:cond>
                                          </p:stCondLst>
                                          <p:endCondLst>
                                            <p:cond evt="onStopAudio" delay="0">
                                              <p:tgtEl>
                                                <p:sldTgt/>
                                              </p:tgtEl>
                                            </p:cond>
                                          </p:endCondLst>
                                        </p:cTn>
                                        <p:tgtEl>
                                          <p:sndTgt r:embed="rId4" name="correctWAV.wav"/>
                                        </p:tgtEl>
                                      </p:cMediaNode>
                                    </p:audio>
                                  </p:subTnLst>
                                </p:cTn>
                              </p:par>
                            </p:childTnLst>
                          </p:cTn>
                        </p:par>
                      </p:childTnLst>
                    </p:cTn>
                  </p:par>
                </p:childTnLst>
              </p:cTn>
              <p:nextCondLst>
                <p:cond evt="onClick" delay="0">
                  <p:tgtEl>
                    <p:spTgt spid="7"/>
                  </p:tgtEl>
                </p:cond>
              </p:nextCondLst>
            </p:seq>
          </p:childTnLst>
        </p:cTn>
      </p:par>
    </p:tn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next">
            <a:hlinkClick r:id="rId5" action="ppaction://hlinksldjump"/>
          </p:cNvPr>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8446892" y="4496652"/>
            <a:ext cx="426667" cy="420863"/>
          </a:xfrm>
          <a:prstGeom prst="ellipse">
            <a:avLst/>
          </a:prstGeom>
        </p:spPr>
      </p:pic>
      <p:pic>
        <p:nvPicPr>
          <p:cNvPr id="4" name="Picture 3">
            <a:hlinkClick r:id="" action="ppaction://hlinkshowjump?jump=endshow"/>
          </p:cNvPr>
          <p:cNvPicPr>
            <a:picLocks noChangeAspect="1"/>
          </p:cNvPicPr>
          <p:nvPr/>
        </p:nvPicPr>
        <p:blipFill rotWithShape="1">
          <a:blip r:embed="rId7" cstate="print">
            <a:extLst>
              <a:ext uri="{28A0092B-C50C-407E-A947-70E740481C1C}">
                <a14:useLocalDpi xmlns:a14="http://schemas.microsoft.com/office/drawing/2010/main" val="0"/>
              </a:ext>
            </a:extLst>
          </a:blip>
          <a:srcRect l="56521" t="24219" r="8696" b="33045"/>
          <a:stretch/>
        </p:blipFill>
        <p:spPr>
          <a:xfrm>
            <a:off x="82447" y="4696489"/>
            <a:ext cx="357560" cy="342662"/>
          </a:xfrm>
          <a:prstGeom prst="ellipse">
            <a:avLst/>
          </a:prstGeom>
        </p:spPr>
      </p:pic>
      <p:pic>
        <p:nvPicPr>
          <p:cNvPr id="15" name="dung"/>
          <p:cNvPicPr>
            <a:picLocks noChangeAspect="1"/>
          </p:cNvPicPr>
          <p:nvPr/>
        </p:nvPicPr>
        <p:blipFill>
          <a:blip r:embed="rId8" cstate="print">
            <a:extLst>
              <a:ext uri="{28A0092B-C50C-407E-A947-70E740481C1C}">
                <a14:useLocalDpi xmlns:a14="http://schemas.microsoft.com/office/drawing/2010/main" val="0"/>
              </a:ext>
            </a:extLst>
          </a:blip>
          <a:stretch>
            <a:fillRect/>
          </a:stretch>
        </p:blipFill>
        <p:spPr>
          <a:xfrm>
            <a:off x="7677757" y="2072113"/>
            <a:ext cx="641102" cy="641102"/>
          </a:xfrm>
          <a:prstGeom prst="ellipse">
            <a:avLst/>
          </a:prstGeom>
        </p:spPr>
      </p:pic>
      <p:pic>
        <p:nvPicPr>
          <p:cNvPr id="16" name="sai2"/>
          <p:cNvPicPr>
            <a:picLocks noChangeAspect="1"/>
          </p:cNvPicPr>
          <p:nvPr/>
        </p:nvPicPr>
        <p:blipFill>
          <a:blip r:embed="rId9" cstate="print">
            <a:extLst>
              <a:ext uri="{28A0092B-C50C-407E-A947-70E740481C1C}">
                <a14:useLocalDpi xmlns:a14="http://schemas.microsoft.com/office/drawing/2010/main" val="0"/>
              </a:ext>
            </a:extLst>
          </a:blip>
          <a:stretch>
            <a:fillRect/>
          </a:stretch>
        </p:blipFill>
        <p:spPr>
          <a:xfrm>
            <a:off x="3761371" y="3297596"/>
            <a:ext cx="627968" cy="635356"/>
          </a:xfrm>
          <a:prstGeom prst="ellipse">
            <a:avLst/>
          </a:prstGeom>
        </p:spPr>
      </p:pic>
      <p:grpSp>
        <p:nvGrpSpPr>
          <p:cNvPr id="2" name="Group 1">
            <a:extLst>
              <a:ext uri="{FF2B5EF4-FFF2-40B4-BE49-F238E27FC236}">
                <a16:creationId xmlns:a16="http://schemas.microsoft.com/office/drawing/2014/main" id="{92D1A77A-FA83-49CD-8F8D-B28FF9EDC44A}"/>
              </a:ext>
            </a:extLst>
          </p:cNvPr>
          <p:cNvGrpSpPr/>
          <p:nvPr/>
        </p:nvGrpSpPr>
        <p:grpSpPr>
          <a:xfrm>
            <a:off x="511756" y="2115813"/>
            <a:ext cx="2803415" cy="688305"/>
            <a:chOff x="1763745" y="1950466"/>
            <a:chExt cx="2357467" cy="1041082"/>
          </a:xfrm>
        </p:grpSpPr>
        <p:sp>
          <p:nvSpPr>
            <p:cNvPr id="9" name="Rectangle: Rounded Corners 8">
              <a:extLst>
                <a:ext uri="{FF2B5EF4-FFF2-40B4-BE49-F238E27FC236}">
                  <a16:creationId xmlns:a16="http://schemas.microsoft.com/office/drawing/2014/main" id="{E4A68D4E-D90C-43C7-B846-8214465FD71C}"/>
                </a:ext>
              </a:extLst>
            </p:cNvPr>
            <p:cNvSpPr/>
            <p:nvPr/>
          </p:nvSpPr>
          <p:spPr>
            <a:xfrm>
              <a:off x="1763745" y="1950466"/>
              <a:ext cx="2357467" cy="1041082"/>
            </a:xfrm>
            <a:prstGeom prst="roundRect">
              <a:avLst/>
            </a:prstGeom>
            <a:solidFill>
              <a:schemeClr val="bg1"/>
            </a:solidFill>
            <a:ln>
              <a:solidFill>
                <a:srgbClr val="F3D68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bg2"/>
                </a:solidFill>
                <a:latin typeface="Calibri" panose="020F0502020204030204" pitchFamily="34" charset="0"/>
                <a:cs typeface="Calibri" panose="020F0502020204030204" pitchFamily="34" charset="0"/>
              </a:endParaRPr>
            </a:p>
          </p:txBody>
        </p:sp>
        <p:sp>
          <p:nvSpPr>
            <p:cNvPr id="45" name="TextBox 44">
              <a:extLst>
                <a:ext uri="{FF2B5EF4-FFF2-40B4-BE49-F238E27FC236}">
                  <a16:creationId xmlns:a16="http://schemas.microsoft.com/office/drawing/2014/main" id="{BA7310D9-496C-4CD4-B381-DDEB374EA9CB}"/>
                </a:ext>
              </a:extLst>
            </p:cNvPr>
            <p:cNvSpPr txBox="1"/>
            <p:nvPr/>
          </p:nvSpPr>
          <p:spPr>
            <a:xfrm>
              <a:off x="1795998" y="2122295"/>
              <a:ext cx="2325213" cy="605178"/>
            </a:xfrm>
            <a:prstGeom prst="rect">
              <a:avLst/>
            </a:prstGeom>
            <a:noFill/>
          </p:spPr>
          <p:txBody>
            <a:bodyPr wrap="square">
              <a:spAutoFit/>
            </a:bodyPr>
            <a:lstStyle/>
            <a:p>
              <a:pPr algn="ctr"/>
              <a:r>
                <a:rPr lang="vi-VN" sz="2000" dirty="0">
                  <a:solidFill>
                    <a:schemeClr val="bg2"/>
                  </a:solidFill>
                  <a:latin typeface="Calibri" panose="020F0502020204030204" pitchFamily="34" charset="0"/>
                  <a:ea typeface="Segoe UI" panose="020B0502040204020203" pitchFamily="34" charset="0"/>
                  <a:cs typeface="Calibri" panose="020F0502020204030204" pitchFamily="34" charset="0"/>
                </a:rPr>
                <a:t>A. </a:t>
              </a:r>
              <a:r>
                <a:rPr lang="en-US" sz="2000" dirty="0">
                  <a:solidFill>
                    <a:schemeClr val="bg2"/>
                  </a:solidFill>
                  <a:latin typeface="Calibri" panose="020F0502020204030204" pitchFamily="34" charset="0"/>
                  <a:ea typeface="Times New Roman" panose="02020603050405020304" pitchFamily="18" charset="0"/>
                  <a:cs typeface="Calibri" panose="020F0502020204030204" pitchFamily="34" charset="0"/>
                </a:rPr>
                <a:t>CH</a:t>
              </a:r>
              <a:r>
                <a:rPr lang="en-US" sz="2000" baseline="-25000" dirty="0">
                  <a:solidFill>
                    <a:schemeClr val="bg2"/>
                  </a:solidFill>
                  <a:latin typeface="Calibri" panose="020F0502020204030204" pitchFamily="34" charset="0"/>
                  <a:ea typeface="Times New Roman" panose="02020603050405020304" pitchFamily="18" charset="0"/>
                  <a:cs typeface="Calibri" panose="020F0502020204030204" pitchFamily="34" charset="0"/>
                </a:rPr>
                <a:t>3</a:t>
              </a:r>
              <a:r>
                <a:rPr lang="en-US" sz="2000" dirty="0">
                  <a:solidFill>
                    <a:schemeClr val="bg2"/>
                  </a:solidFill>
                  <a:latin typeface="Calibri" panose="020F0502020204030204" pitchFamily="34" charset="0"/>
                  <a:ea typeface="Times New Roman" panose="02020603050405020304" pitchFamily="18" charset="0"/>
                  <a:cs typeface="Calibri" panose="020F0502020204030204" pitchFamily="34" charset="0"/>
                </a:rPr>
                <a:t>COOH và NaOH.</a:t>
              </a:r>
              <a:endParaRPr lang="vi-VN" sz="2000" dirty="0">
                <a:solidFill>
                  <a:schemeClr val="bg2"/>
                </a:solidFill>
                <a:latin typeface="Calibri" panose="020F0502020204030204" pitchFamily="34" charset="0"/>
                <a:ea typeface="Segoe UI" panose="020B0502040204020203" pitchFamily="34" charset="0"/>
                <a:cs typeface="Calibri" panose="020F0502020204030204" pitchFamily="34" charset="0"/>
              </a:endParaRPr>
            </a:p>
          </p:txBody>
        </p:sp>
      </p:grpSp>
      <p:grpSp>
        <p:nvGrpSpPr>
          <p:cNvPr id="3" name="Group 2">
            <a:extLst>
              <a:ext uri="{FF2B5EF4-FFF2-40B4-BE49-F238E27FC236}">
                <a16:creationId xmlns:a16="http://schemas.microsoft.com/office/drawing/2014/main" id="{E0A8A870-83B3-4244-8B4D-394A56F15498}"/>
              </a:ext>
            </a:extLst>
          </p:cNvPr>
          <p:cNvGrpSpPr/>
          <p:nvPr/>
        </p:nvGrpSpPr>
        <p:grpSpPr>
          <a:xfrm>
            <a:off x="440007" y="3278340"/>
            <a:ext cx="2946912" cy="688306"/>
            <a:chOff x="1703409" y="3259235"/>
            <a:chExt cx="2478138" cy="1041082"/>
          </a:xfrm>
        </p:grpSpPr>
        <p:sp>
          <p:nvSpPr>
            <p:cNvPr id="42" name="Rectangle: Rounded Corners 41">
              <a:extLst>
                <a:ext uri="{FF2B5EF4-FFF2-40B4-BE49-F238E27FC236}">
                  <a16:creationId xmlns:a16="http://schemas.microsoft.com/office/drawing/2014/main" id="{1A0160A6-3583-46A5-B73B-DA000A4F2CAF}"/>
                </a:ext>
              </a:extLst>
            </p:cNvPr>
            <p:cNvSpPr/>
            <p:nvPr/>
          </p:nvSpPr>
          <p:spPr>
            <a:xfrm>
              <a:off x="1763745" y="3259235"/>
              <a:ext cx="2357467" cy="1041082"/>
            </a:xfrm>
            <a:prstGeom prst="roundRect">
              <a:avLst/>
            </a:prstGeom>
            <a:solidFill>
              <a:schemeClr val="bg1"/>
            </a:solidFill>
            <a:ln>
              <a:solidFill>
                <a:srgbClr val="F3D68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bg2"/>
                </a:solidFill>
                <a:latin typeface="Calibri" panose="020F0502020204030204" pitchFamily="34" charset="0"/>
                <a:cs typeface="Calibri" panose="020F0502020204030204" pitchFamily="34" charset="0"/>
              </a:endParaRPr>
            </a:p>
          </p:txBody>
        </p:sp>
        <p:sp>
          <p:nvSpPr>
            <p:cNvPr id="46" name="TextBox 45">
              <a:extLst>
                <a:ext uri="{FF2B5EF4-FFF2-40B4-BE49-F238E27FC236}">
                  <a16:creationId xmlns:a16="http://schemas.microsoft.com/office/drawing/2014/main" id="{4880C74B-5E11-43C2-BEB9-D71D51E95AAD}"/>
                </a:ext>
              </a:extLst>
            </p:cNvPr>
            <p:cNvSpPr txBox="1"/>
            <p:nvPr/>
          </p:nvSpPr>
          <p:spPr>
            <a:xfrm>
              <a:off x="1703409" y="3466268"/>
              <a:ext cx="2478138" cy="605178"/>
            </a:xfrm>
            <a:prstGeom prst="rect">
              <a:avLst/>
            </a:prstGeom>
            <a:noFill/>
          </p:spPr>
          <p:txBody>
            <a:bodyPr wrap="square">
              <a:spAutoFit/>
            </a:bodyPr>
            <a:lstStyle/>
            <a:p>
              <a:pPr algn="ctr"/>
              <a:r>
                <a:rPr lang="vi-VN" sz="2000" dirty="0">
                  <a:solidFill>
                    <a:schemeClr val="bg2"/>
                  </a:solidFill>
                  <a:latin typeface="Calibri" panose="020F0502020204030204" pitchFamily="34" charset="0"/>
                  <a:ea typeface="Segoe UI" panose="020B0502040204020203" pitchFamily="34" charset="0"/>
                  <a:cs typeface="Calibri" panose="020F0502020204030204" pitchFamily="34" charset="0"/>
                </a:rPr>
                <a:t>B. </a:t>
              </a:r>
              <a:r>
                <a:rPr lang="en-US" sz="2000" dirty="0">
                  <a:solidFill>
                    <a:schemeClr val="bg2"/>
                  </a:solidFill>
                  <a:latin typeface="Calibri" panose="020F0502020204030204" pitchFamily="34" charset="0"/>
                  <a:ea typeface="Times New Roman" panose="02020603050405020304" pitchFamily="18" charset="0"/>
                  <a:cs typeface="Calibri" panose="020F0502020204030204" pitchFamily="34" charset="0"/>
                </a:rPr>
                <a:t>CH</a:t>
              </a:r>
              <a:r>
                <a:rPr lang="en-US" sz="2000" baseline="-25000" dirty="0">
                  <a:solidFill>
                    <a:schemeClr val="bg2"/>
                  </a:solidFill>
                  <a:latin typeface="Calibri" panose="020F0502020204030204" pitchFamily="34" charset="0"/>
                  <a:ea typeface="Times New Roman" panose="02020603050405020304" pitchFamily="18" charset="0"/>
                  <a:cs typeface="Calibri" panose="020F0502020204030204" pitchFamily="34" charset="0"/>
                </a:rPr>
                <a:t>3</a:t>
              </a:r>
              <a:r>
                <a:rPr lang="en-US" sz="2000" dirty="0">
                  <a:solidFill>
                    <a:schemeClr val="bg2"/>
                  </a:solidFill>
                  <a:latin typeface="Calibri" panose="020F0502020204030204" pitchFamily="34" charset="0"/>
                  <a:ea typeface="Times New Roman" panose="02020603050405020304" pitchFamily="18" charset="0"/>
                  <a:cs typeface="Calibri" panose="020F0502020204030204" pitchFamily="34" charset="0"/>
                </a:rPr>
                <a:t>COOH và Na</a:t>
              </a:r>
              <a:r>
                <a:rPr lang="en-US" sz="2000" baseline="-25000" dirty="0">
                  <a:solidFill>
                    <a:schemeClr val="bg2"/>
                  </a:solidFill>
                  <a:latin typeface="Calibri" panose="020F0502020204030204" pitchFamily="34" charset="0"/>
                  <a:ea typeface="Times New Roman" panose="02020603050405020304" pitchFamily="18" charset="0"/>
                  <a:cs typeface="Calibri" panose="020F0502020204030204" pitchFamily="34" charset="0"/>
                </a:rPr>
                <a:t>2</a:t>
              </a:r>
              <a:r>
                <a:rPr lang="en-US" sz="2000" dirty="0">
                  <a:solidFill>
                    <a:schemeClr val="bg2"/>
                  </a:solidFill>
                  <a:latin typeface="Calibri" panose="020F0502020204030204" pitchFamily="34" charset="0"/>
                  <a:ea typeface="Times New Roman" panose="02020603050405020304" pitchFamily="18" charset="0"/>
                  <a:cs typeface="Calibri" panose="020F0502020204030204" pitchFamily="34" charset="0"/>
                </a:rPr>
                <a:t>CO</a:t>
              </a:r>
              <a:r>
                <a:rPr lang="en-US" sz="2000" baseline="-25000" dirty="0">
                  <a:solidFill>
                    <a:schemeClr val="bg2"/>
                  </a:solidFill>
                  <a:latin typeface="Calibri" panose="020F0502020204030204" pitchFamily="34" charset="0"/>
                  <a:ea typeface="Times New Roman" panose="02020603050405020304" pitchFamily="18" charset="0"/>
                  <a:cs typeface="Calibri" panose="020F0502020204030204" pitchFamily="34" charset="0"/>
                </a:rPr>
                <a:t>3</a:t>
              </a:r>
              <a:r>
                <a:rPr lang="en-US" sz="2000" dirty="0">
                  <a:solidFill>
                    <a:schemeClr val="bg2"/>
                  </a:solidFill>
                  <a:latin typeface="Calibri" panose="020F0502020204030204" pitchFamily="34" charset="0"/>
                  <a:ea typeface="Times New Roman" panose="02020603050405020304" pitchFamily="18" charset="0"/>
                  <a:cs typeface="Calibri" panose="020F0502020204030204" pitchFamily="34" charset="0"/>
                </a:rPr>
                <a:t>.</a:t>
              </a:r>
              <a:r>
                <a:rPr lang="vi-VN" sz="2000" dirty="0">
                  <a:solidFill>
                    <a:schemeClr val="bg2"/>
                  </a:solidFill>
                  <a:latin typeface="Calibri" panose="020F0502020204030204" pitchFamily="34" charset="0"/>
                  <a:ea typeface="Segoe UI" panose="020B0502040204020203" pitchFamily="34" charset="0"/>
                  <a:cs typeface="Calibri" panose="020F0502020204030204" pitchFamily="34" charset="0"/>
                </a:rPr>
                <a:t>	</a:t>
              </a:r>
            </a:p>
          </p:txBody>
        </p:sp>
      </p:grpSp>
      <p:grpSp>
        <p:nvGrpSpPr>
          <p:cNvPr id="6" name="Group 5">
            <a:extLst>
              <a:ext uri="{FF2B5EF4-FFF2-40B4-BE49-F238E27FC236}">
                <a16:creationId xmlns:a16="http://schemas.microsoft.com/office/drawing/2014/main" id="{8E1E59F0-D9B6-4DAA-A6C0-DEADF83BA99B}"/>
              </a:ext>
            </a:extLst>
          </p:cNvPr>
          <p:cNvGrpSpPr/>
          <p:nvPr/>
        </p:nvGrpSpPr>
        <p:grpSpPr>
          <a:xfrm>
            <a:off x="4592425" y="2104988"/>
            <a:ext cx="2859903" cy="827577"/>
            <a:chOff x="7633090" y="2061304"/>
            <a:chExt cx="2404969" cy="1251734"/>
          </a:xfrm>
        </p:grpSpPr>
        <p:sp>
          <p:nvSpPr>
            <p:cNvPr id="43" name="Rectangle: Rounded Corners 42">
              <a:extLst>
                <a:ext uri="{FF2B5EF4-FFF2-40B4-BE49-F238E27FC236}">
                  <a16:creationId xmlns:a16="http://schemas.microsoft.com/office/drawing/2014/main" id="{C1F5D437-05F8-47B3-8EFF-73061552500C}"/>
                </a:ext>
              </a:extLst>
            </p:cNvPr>
            <p:cNvSpPr/>
            <p:nvPr/>
          </p:nvSpPr>
          <p:spPr>
            <a:xfrm>
              <a:off x="7680592" y="2061304"/>
              <a:ext cx="2357467" cy="1041081"/>
            </a:xfrm>
            <a:prstGeom prst="roundRect">
              <a:avLst/>
            </a:prstGeom>
            <a:solidFill>
              <a:schemeClr val="bg1"/>
            </a:solidFill>
            <a:ln>
              <a:solidFill>
                <a:srgbClr val="F3D68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bg2"/>
                </a:solidFill>
                <a:latin typeface="Calibri" panose="020F0502020204030204" pitchFamily="34" charset="0"/>
                <a:cs typeface="Calibri" panose="020F0502020204030204" pitchFamily="34" charset="0"/>
              </a:endParaRPr>
            </a:p>
          </p:txBody>
        </p:sp>
        <p:sp>
          <p:nvSpPr>
            <p:cNvPr id="47" name="TextBox 46">
              <a:extLst>
                <a:ext uri="{FF2B5EF4-FFF2-40B4-BE49-F238E27FC236}">
                  <a16:creationId xmlns:a16="http://schemas.microsoft.com/office/drawing/2014/main" id="{FC9D24CF-97A9-4915-B55F-7B31ECF29FE7}"/>
                </a:ext>
              </a:extLst>
            </p:cNvPr>
            <p:cNvSpPr txBox="1"/>
            <p:nvPr/>
          </p:nvSpPr>
          <p:spPr>
            <a:xfrm>
              <a:off x="7633090" y="2242340"/>
              <a:ext cx="2385518" cy="1070698"/>
            </a:xfrm>
            <a:prstGeom prst="rect">
              <a:avLst/>
            </a:prstGeom>
            <a:noFill/>
          </p:spPr>
          <p:txBody>
            <a:bodyPr wrap="square">
              <a:spAutoFit/>
            </a:bodyPr>
            <a:lstStyle/>
            <a:p>
              <a:pPr algn="ctr"/>
              <a:r>
                <a:rPr lang="vi-VN" sz="2000" dirty="0">
                  <a:solidFill>
                    <a:schemeClr val="bg2"/>
                  </a:solidFill>
                  <a:latin typeface="Calibri" panose="020F0502020204030204" pitchFamily="34" charset="0"/>
                  <a:ea typeface="Segoe UI" panose="020B0502040204020203" pitchFamily="34" charset="0"/>
                  <a:cs typeface="Calibri" panose="020F0502020204030204" pitchFamily="34" charset="0"/>
                </a:rPr>
                <a:t>C. </a:t>
              </a:r>
              <a:r>
                <a:rPr lang="en-US" sz="2000" dirty="0">
                  <a:solidFill>
                    <a:schemeClr val="bg2"/>
                  </a:solidFill>
                  <a:latin typeface="Calibri" panose="020F0502020204030204" pitchFamily="34" charset="0"/>
                  <a:ea typeface="Times New Roman" panose="02020603050405020304" pitchFamily="18" charset="0"/>
                  <a:cs typeface="Calibri" panose="020F0502020204030204" pitchFamily="34" charset="0"/>
                </a:rPr>
                <a:t>CH</a:t>
              </a:r>
              <a:r>
                <a:rPr lang="en-US" sz="2000" baseline="-25000" dirty="0">
                  <a:solidFill>
                    <a:schemeClr val="bg2"/>
                  </a:solidFill>
                  <a:latin typeface="Calibri" panose="020F0502020204030204" pitchFamily="34" charset="0"/>
                  <a:ea typeface="Times New Roman" panose="02020603050405020304" pitchFamily="18" charset="0"/>
                  <a:cs typeface="Calibri" panose="020F0502020204030204" pitchFamily="34" charset="0"/>
                </a:rPr>
                <a:t>3</a:t>
              </a:r>
              <a:r>
                <a:rPr lang="en-US" sz="2000" dirty="0">
                  <a:solidFill>
                    <a:schemeClr val="bg2"/>
                  </a:solidFill>
                  <a:latin typeface="Calibri" panose="020F0502020204030204" pitchFamily="34" charset="0"/>
                  <a:ea typeface="Times New Roman" panose="02020603050405020304" pitchFamily="18" charset="0"/>
                  <a:cs typeface="Calibri" panose="020F0502020204030204" pitchFamily="34" charset="0"/>
                </a:rPr>
                <a:t>COOH và H</a:t>
              </a:r>
              <a:r>
                <a:rPr lang="en-US" sz="2000" baseline="-25000" dirty="0">
                  <a:solidFill>
                    <a:schemeClr val="bg2"/>
                  </a:solidFill>
                  <a:latin typeface="Calibri" panose="020F0502020204030204" pitchFamily="34" charset="0"/>
                  <a:ea typeface="Times New Roman" panose="02020603050405020304" pitchFamily="18" charset="0"/>
                  <a:cs typeface="Calibri" panose="020F0502020204030204" pitchFamily="34" charset="0"/>
                </a:rPr>
                <a:t>3</a:t>
              </a:r>
              <a:r>
                <a:rPr lang="en-US" sz="2000" dirty="0">
                  <a:solidFill>
                    <a:schemeClr val="bg2"/>
                  </a:solidFill>
                  <a:latin typeface="Calibri" panose="020F0502020204030204" pitchFamily="34" charset="0"/>
                  <a:ea typeface="Times New Roman" panose="02020603050405020304" pitchFamily="18" charset="0"/>
                  <a:cs typeface="Calibri" panose="020F0502020204030204" pitchFamily="34" charset="0"/>
                </a:rPr>
                <a:t>PO</a:t>
              </a:r>
              <a:r>
                <a:rPr lang="en-US" sz="2000" baseline="-25000" dirty="0">
                  <a:solidFill>
                    <a:schemeClr val="bg2"/>
                  </a:solidFill>
                  <a:latin typeface="Calibri" panose="020F0502020204030204" pitchFamily="34" charset="0"/>
                  <a:ea typeface="Times New Roman" panose="02020603050405020304" pitchFamily="18" charset="0"/>
                  <a:cs typeface="Calibri" panose="020F0502020204030204" pitchFamily="34" charset="0"/>
                </a:rPr>
                <a:t>4</a:t>
              </a:r>
              <a:r>
                <a:rPr lang="en-US" sz="2000" dirty="0">
                  <a:solidFill>
                    <a:schemeClr val="bg2"/>
                  </a:solidFill>
                  <a:latin typeface="Calibri" panose="020F0502020204030204" pitchFamily="34" charset="0"/>
                  <a:ea typeface="Times New Roman" panose="02020603050405020304" pitchFamily="18" charset="0"/>
                  <a:cs typeface="Calibri" panose="020F0502020204030204" pitchFamily="34" charset="0"/>
                </a:rPr>
                <a:t>.</a:t>
              </a:r>
              <a:r>
                <a:rPr lang="vi-VN" sz="2000" dirty="0">
                  <a:solidFill>
                    <a:schemeClr val="bg2"/>
                  </a:solidFill>
                  <a:latin typeface="Calibri" panose="020F0502020204030204" pitchFamily="34" charset="0"/>
                  <a:ea typeface="Segoe UI" panose="020B0502040204020203" pitchFamily="34" charset="0"/>
                  <a:cs typeface="Calibri" panose="020F0502020204030204" pitchFamily="34" charset="0"/>
                </a:rPr>
                <a:t>	</a:t>
              </a:r>
            </a:p>
          </p:txBody>
        </p:sp>
      </p:grpSp>
      <p:grpSp>
        <p:nvGrpSpPr>
          <p:cNvPr id="7" name="Group 6">
            <a:extLst>
              <a:ext uri="{FF2B5EF4-FFF2-40B4-BE49-F238E27FC236}">
                <a16:creationId xmlns:a16="http://schemas.microsoft.com/office/drawing/2014/main" id="{46C5D3B9-8DE4-49B9-9EE3-6826D3BE2720}"/>
              </a:ext>
            </a:extLst>
          </p:cNvPr>
          <p:cNvGrpSpPr/>
          <p:nvPr/>
        </p:nvGrpSpPr>
        <p:grpSpPr>
          <a:xfrm>
            <a:off x="4592423" y="3272938"/>
            <a:ext cx="3107761" cy="923042"/>
            <a:chOff x="7615740" y="3137899"/>
            <a:chExt cx="2613399" cy="1396128"/>
          </a:xfrm>
        </p:grpSpPr>
        <p:sp>
          <p:nvSpPr>
            <p:cNvPr id="44" name="Rectangle: Rounded Corners 43">
              <a:extLst>
                <a:ext uri="{FF2B5EF4-FFF2-40B4-BE49-F238E27FC236}">
                  <a16:creationId xmlns:a16="http://schemas.microsoft.com/office/drawing/2014/main" id="{FC32D206-293C-4155-9139-490550899133}"/>
                </a:ext>
              </a:extLst>
            </p:cNvPr>
            <p:cNvSpPr/>
            <p:nvPr/>
          </p:nvSpPr>
          <p:spPr>
            <a:xfrm>
              <a:off x="7625967" y="3137899"/>
              <a:ext cx="2357467" cy="1041082"/>
            </a:xfrm>
            <a:prstGeom prst="roundRect">
              <a:avLst/>
            </a:prstGeom>
            <a:solidFill>
              <a:schemeClr val="bg1"/>
            </a:solidFill>
            <a:ln>
              <a:solidFill>
                <a:srgbClr val="F3D68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latin typeface="Calibri" panose="020F0502020204030204" pitchFamily="34" charset="0"/>
                <a:cs typeface="Calibri" panose="020F0502020204030204" pitchFamily="34" charset="0"/>
              </a:endParaRPr>
            </a:p>
          </p:txBody>
        </p:sp>
        <p:sp>
          <p:nvSpPr>
            <p:cNvPr id="48" name="TextBox 47">
              <a:extLst>
                <a:ext uri="{FF2B5EF4-FFF2-40B4-BE49-F238E27FC236}">
                  <a16:creationId xmlns:a16="http://schemas.microsoft.com/office/drawing/2014/main" id="{07B35C55-035A-466C-8867-B127549CA954}"/>
                </a:ext>
              </a:extLst>
            </p:cNvPr>
            <p:cNvSpPr txBox="1"/>
            <p:nvPr/>
          </p:nvSpPr>
          <p:spPr>
            <a:xfrm>
              <a:off x="7615740" y="3463329"/>
              <a:ext cx="2613399" cy="1070698"/>
            </a:xfrm>
            <a:prstGeom prst="rect">
              <a:avLst/>
            </a:prstGeom>
            <a:noFill/>
          </p:spPr>
          <p:txBody>
            <a:bodyPr wrap="square">
              <a:spAutoFit/>
            </a:bodyPr>
            <a:lstStyle/>
            <a:p>
              <a:pPr algn="ctr"/>
              <a:r>
                <a:rPr lang="vi-VN" sz="2000" dirty="0">
                  <a:latin typeface="Calibri" panose="020F0502020204030204" pitchFamily="34" charset="0"/>
                  <a:ea typeface="Segoe UI" panose="020B0502040204020203" pitchFamily="34" charset="0"/>
                  <a:cs typeface="Calibri" panose="020F0502020204030204" pitchFamily="34" charset="0"/>
                </a:rPr>
                <a:t>D</a:t>
              </a:r>
              <a:r>
                <a:rPr lang="vi-VN" sz="2000" dirty="0">
                  <a:solidFill>
                    <a:schemeClr val="tx1"/>
                  </a:solidFill>
                  <a:latin typeface="Calibri" panose="020F0502020204030204" pitchFamily="34" charset="0"/>
                  <a:ea typeface="Segoe UI" panose="020B0502040204020203" pitchFamily="34" charset="0"/>
                  <a:cs typeface="Calibri" panose="020F0502020204030204" pitchFamily="34" charset="0"/>
                </a:rPr>
                <a:t>. </a:t>
              </a:r>
              <a:r>
                <a:rPr lang="en-US" sz="2000" dirty="0">
                  <a:latin typeface="Calibri" panose="020F0502020204030204" pitchFamily="34" charset="0"/>
                  <a:ea typeface="Times New Roman" panose="02020603050405020304" pitchFamily="18" charset="0"/>
                  <a:cs typeface="Calibri" panose="020F0502020204030204" pitchFamily="34" charset="0"/>
                </a:rPr>
                <a:t>CH</a:t>
              </a:r>
              <a:r>
                <a:rPr lang="en-US" sz="2000" baseline="-25000" dirty="0">
                  <a:latin typeface="Calibri" panose="020F0502020204030204" pitchFamily="34" charset="0"/>
                  <a:ea typeface="Times New Roman" panose="02020603050405020304" pitchFamily="18" charset="0"/>
                  <a:cs typeface="Calibri" panose="020F0502020204030204" pitchFamily="34" charset="0"/>
                </a:rPr>
                <a:t>3</a:t>
              </a:r>
              <a:r>
                <a:rPr lang="en-US" sz="2000" dirty="0">
                  <a:latin typeface="Calibri" panose="020F0502020204030204" pitchFamily="34" charset="0"/>
                  <a:ea typeface="Times New Roman" panose="02020603050405020304" pitchFamily="18" charset="0"/>
                  <a:cs typeface="Calibri" panose="020F0502020204030204" pitchFamily="34" charset="0"/>
                </a:rPr>
                <a:t>COOH và Ca(OH)</a:t>
              </a:r>
              <a:r>
                <a:rPr lang="en-US" sz="2000" baseline="-25000" dirty="0">
                  <a:latin typeface="Calibri" panose="020F0502020204030204" pitchFamily="34" charset="0"/>
                  <a:ea typeface="Times New Roman" panose="02020603050405020304" pitchFamily="18" charset="0"/>
                  <a:cs typeface="Calibri" panose="020F0502020204030204" pitchFamily="34" charset="0"/>
                </a:rPr>
                <a:t>2</a:t>
              </a:r>
              <a:r>
                <a:rPr lang="en-US" sz="2000" dirty="0">
                  <a:latin typeface="Calibri" panose="020F0502020204030204" pitchFamily="34" charset="0"/>
                  <a:ea typeface="Times New Roman" panose="02020603050405020304" pitchFamily="18" charset="0"/>
                  <a:cs typeface="Calibri" panose="020F0502020204030204" pitchFamily="34" charset="0"/>
                </a:rPr>
                <a:t>. 	</a:t>
              </a:r>
              <a:r>
                <a:rPr lang="vi-VN" sz="2000" dirty="0">
                  <a:solidFill>
                    <a:schemeClr val="tx1"/>
                  </a:solidFill>
                  <a:latin typeface="Calibri" panose="020F0502020204030204" pitchFamily="34" charset="0"/>
                  <a:ea typeface="Segoe UI" panose="020B0502040204020203" pitchFamily="34" charset="0"/>
                  <a:cs typeface="Calibri" panose="020F0502020204030204" pitchFamily="34" charset="0"/>
                </a:rPr>
                <a:t>	</a:t>
              </a:r>
            </a:p>
          </p:txBody>
        </p:sp>
      </p:grpSp>
      <p:pic>
        <p:nvPicPr>
          <p:cNvPr id="49" name="sai1">
            <a:extLst>
              <a:ext uri="{FF2B5EF4-FFF2-40B4-BE49-F238E27FC236}">
                <a16:creationId xmlns:a16="http://schemas.microsoft.com/office/drawing/2014/main" id="{FF9C42A5-8338-41C6-A95D-3ADE43E84379}"/>
              </a:ext>
            </a:extLst>
          </p:cNvPr>
          <p:cNvPicPr>
            <a:picLocks noChangeAspect="1"/>
          </p:cNvPicPr>
          <p:nvPr/>
        </p:nvPicPr>
        <p:blipFill>
          <a:blip r:embed="rId9" cstate="print">
            <a:extLst>
              <a:ext uri="{28A0092B-C50C-407E-A947-70E740481C1C}">
                <a14:useLocalDpi xmlns:a14="http://schemas.microsoft.com/office/drawing/2010/main" val="0"/>
              </a:ext>
            </a:extLst>
          </a:blip>
          <a:stretch>
            <a:fillRect/>
          </a:stretch>
        </p:blipFill>
        <p:spPr>
          <a:xfrm>
            <a:off x="3658630" y="2094975"/>
            <a:ext cx="627968" cy="635356"/>
          </a:xfrm>
          <a:prstGeom prst="ellipse">
            <a:avLst/>
          </a:prstGeom>
        </p:spPr>
      </p:pic>
      <p:pic>
        <p:nvPicPr>
          <p:cNvPr id="50" name="sai3">
            <a:extLst>
              <a:ext uri="{FF2B5EF4-FFF2-40B4-BE49-F238E27FC236}">
                <a16:creationId xmlns:a16="http://schemas.microsoft.com/office/drawing/2014/main" id="{469A7581-6A6D-4FD0-B938-7E4C0A72CEBA}"/>
              </a:ext>
            </a:extLst>
          </p:cNvPr>
          <p:cNvPicPr>
            <a:picLocks noChangeAspect="1"/>
          </p:cNvPicPr>
          <p:nvPr/>
        </p:nvPicPr>
        <p:blipFill>
          <a:blip r:embed="rId9" cstate="print">
            <a:extLst>
              <a:ext uri="{28A0092B-C50C-407E-A947-70E740481C1C}">
                <a14:useLocalDpi xmlns:a14="http://schemas.microsoft.com/office/drawing/2010/main" val="0"/>
              </a:ext>
            </a:extLst>
          </a:blip>
          <a:stretch>
            <a:fillRect/>
          </a:stretch>
        </p:blipFill>
        <p:spPr>
          <a:xfrm>
            <a:off x="7743119" y="3323512"/>
            <a:ext cx="627968" cy="635356"/>
          </a:xfrm>
          <a:prstGeom prst="ellipse">
            <a:avLst/>
          </a:prstGeom>
        </p:spPr>
      </p:pic>
      <p:grpSp>
        <p:nvGrpSpPr>
          <p:cNvPr id="8" name="Group 7">
            <a:extLst>
              <a:ext uri="{FF2B5EF4-FFF2-40B4-BE49-F238E27FC236}">
                <a16:creationId xmlns:a16="http://schemas.microsoft.com/office/drawing/2014/main" id="{09492C3B-9588-43BA-95EB-6177F4DD07D7}"/>
              </a:ext>
            </a:extLst>
          </p:cNvPr>
          <p:cNvGrpSpPr/>
          <p:nvPr/>
        </p:nvGrpSpPr>
        <p:grpSpPr>
          <a:xfrm>
            <a:off x="829536" y="860826"/>
            <a:ext cx="7316615" cy="1051495"/>
            <a:chOff x="1843390" y="379619"/>
            <a:chExt cx="8505218" cy="1401994"/>
          </a:xfrm>
        </p:grpSpPr>
        <p:sp>
          <p:nvSpPr>
            <p:cNvPr id="21" name="Rectangle: Diagonal Corners Rounded 20">
              <a:extLst>
                <a:ext uri="{FF2B5EF4-FFF2-40B4-BE49-F238E27FC236}">
                  <a16:creationId xmlns:a16="http://schemas.microsoft.com/office/drawing/2014/main" id="{05FB9A41-FC10-402A-8CFD-8400722546BD}"/>
                </a:ext>
              </a:extLst>
            </p:cNvPr>
            <p:cNvSpPr/>
            <p:nvPr/>
          </p:nvSpPr>
          <p:spPr>
            <a:xfrm>
              <a:off x="1843390" y="379619"/>
              <a:ext cx="8505218" cy="1101260"/>
            </a:xfrm>
            <a:prstGeom prst="round2DiagRect">
              <a:avLst/>
            </a:prstGeom>
            <a:solidFill>
              <a:srgbClr val="89C5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latin typeface="Calibri" panose="020F0502020204030204" pitchFamily="34" charset="0"/>
                <a:cs typeface="Calibri" panose="020F0502020204030204" pitchFamily="34" charset="0"/>
              </a:endParaRPr>
            </a:p>
          </p:txBody>
        </p:sp>
        <p:sp>
          <p:nvSpPr>
            <p:cNvPr id="51" name="TextBox 50">
              <a:extLst>
                <a:ext uri="{FF2B5EF4-FFF2-40B4-BE49-F238E27FC236}">
                  <a16:creationId xmlns:a16="http://schemas.microsoft.com/office/drawing/2014/main" id="{971DD89C-A137-4933-96D7-74FF01518F7C}"/>
                </a:ext>
              </a:extLst>
            </p:cNvPr>
            <p:cNvSpPr txBox="1"/>
            <p:nvPr/>
          </p:nvSpPr>
          <p:spPr>
            <a:xfrm>
              <a:off x="1988852" y="457490"/>
              <a:ext cx="7947627" cy="1324123"/>
            </a:xfrm>
            <a:prstGeom prst="rect">
              <a:avLst/>
            </a:prstGeom>
            <a:noFill/>
          </p:spPr>
          <p:txBody>
            <a:bodyPr wrap="square">
              <a:spAutoFit/>
            </a:bodyPr>
            <a:lstStyle/>
            <a:p>
              <a:pPr indent="190500">
                <a:lnSpc>
                  <a:spcPct val="115000"/>
                </a:lnSpc>
                <a:spcAft>
                  <a:spcPts val="375"/>
                </a:spcAft>
                <a:tabLst>
                  <a:tab pos="574358" algn="l"/>
                </a:tabLst>
              </a:pPr>
              <a:r>
                <a:rPr lang="vi-VN" sz="2400" b="1" dirty="0">
                  <a:solidFill>
                    <a:srgbClr val="C00000"/>
                  </a:solidFill>
                  <a:latin typeface="Calibri" panose="020F0502020204030204" pitchFamily="34" charset="0"/>
                  <a:ea typeface="Segoe UI" panose="020B0502040204020203" pitchFamily="34" charset="0"/>
                  <a:cs typeface="Calibri" panose="020F0502020204030204" pitchFamily="34" charset="0"/>
                </a:rPr>
                <a:t>Câu 2.</a:t>
              </a:r>
              <a:r>
                <a:rPr lang="vi-VN" sz="2400" dirty="0">
                  <a:solidFill>
                    <a:srgbClr val="C00000"/>
                  </a:solidFill>
                  <a:latin typeface="Calibri" panose="020F0502020204030204" pitchFamily="34" charset="0"/>
                  <a:ea typeface="Segoe UI" panose="020B0502040204020203" pitchFamily="34" charset="0"/>
                  <a:cs typeface="Calibri" panose="020F0502020204030204" pitchFamily="34" charset="0"/>
                </a:rPr>
                <a:t> </a:t>
              </a:r>
              <a:r>
                <a:rPr lang="en-US" sz="2400" dirty="0">
                  <a:latin typeface="Calibri" panose="020F0502020204030204" pitchFamily="34" charset="0"/>
                  <a:ea typeface="Times New Roman" panose="02020603050405020304" pitchFamily="18" charset="0"/>
                  <a:cs typeface="Calibri" panose="020F0502020204030204" pitchFamily="34" charset="0"/>
                </a:rPr>
                <a:t>Cặp chất tồn tại được trong một dung dịch là </a:t>
              </a:r>
              <a:endParaRPr lang="en-US" sz="2400" dirty="0">
                <a:latin typeface="Calibri" panose="020F0502020204030204" pitchFamily="34" charset="0"/>
                <a:ea typeface="Segoe UI" panose="020B0502040204020203" pitchFamily="34" charset="0"/>
                <a:cs typeface="Calibri" panose="020F0502020204030204" pitchFamily="34" charset="0"/>
              </a:endParaRPr>
            </a:p>
            <a:p>
              <a:pPr marL="135255" indent="190500">
                <a:lnSpc>
                  <a:spcPct val="115000"/>
                </a:lnSpc>
                <a:spcAft>
                  <a:spcPts val="375"/>
                </a:spcAft>
                <a:tabLst>
                  <a:tab pos="1396841" algn="l"/>
                  <a:tab pos="2473643" algn="l"/>
                  <a:tab pos="3554730" algn="l"/>
                </a:tabLst>
              </a:pPr>
              <a:endParaRPr lang="en-US" sz="2400" dirty="0">
                <a:latin typeface="Calibri" panose="020F0502020204030204" pitchFamily="34" charset="0"/>
                <a:ea typeface="Segoe UI" panose="020B0502040204020203" pitchFamily="34" charset="0"/>
                <a:cs typeface="Calibri" panose="020F0502020204030204" pitchFamily="34" charset="0"/>
              </a:endParaRPr>
            </a:p>
          </p:txBody>
        </p:sp>
      </p:grpSp>
      <p:pic>
        <p:nvPicPr>
          <p:cNvPr id="30" name="Picture 29" descr="Icon&#10;&#10;Description automatically generated">
            <a:extLst>
              <a:ext uri="{FF2B5EF4-FFF2-40B4-BE49-F238E27FC236}">
                <a16:creationId xmlns:a16="http://schemas.microsoft.com/office/drawing/2014/main" id="{454C1BD5-CDC1-459C-A765-C0AF1EDCBD40}"/>
              </a:ext>
            </a:extLst>
          </p:cNvPr>
          <p:cNvPicPr>
            <a:picLocks noChangeAspect="1"/>
          </p:cNvPicPr>
          <p:nvPr/>
        </p:nvPicPr>
        <p:blipFill>
          <a:blip r:embed="rId10"/>
          <a:stretch>
            <a:fillRect/>
          </a:stretch>
        </p:blipFill>
        <p:spPr>
          <a:xfrm>
            <a:off x="7925764" y="49293"/>
            <a:ext cx="1218236" cy="1121039"/>
          </a:xfrm>
          <a:prstGeom prst="rect">
            <a:avLst/>
          </a:prstGeom>
        </p:spPr>
      </p:pic>
    </p:spTree>
    <p:extLst>
      <p:ext uri="{BB962C8B-B14F-4D97-AF65-F5344CB8AC3E}">
        <p14:creationId xmlns:p14="http://schemas.microsoft.com/office/powerpoint/2010/main" val="84227543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fade">
                                      <p:cBhvr>
                                        <p:cTn id="7" dur="1000"/>
                                        <p:tgtEl>
                                          <p:spTgt spid="8"/>
                                        </p:tgtEl>
                                      </p:cBhvr>
                                    </p:animEffect>
                                    <p:anim calcmode="lin" valueType="num">
                                      <p:cBhvr>
                                        <p:cTn id="8" dur="1000" fill="hold"/>
                                        <p:tgtEl>
                                          <p:spTgt spid="8"/>
                                        </p:tgtEl>
                                        <p:attrNameLst>
                                          <p:attrName>ppt_x</p:attrName>
                                        </p:attrNameLst>
                                      </p:cBhvr>
                                      <p:tavLst>
                                        <p:tav tm="0">
                                          <p:val>
                                            <p:strVal val="#ppt_x"/>
                                          </p:val>
                                        </p:tav>
                                        <p:tav tm="100000">
                                          <p:val>
                                            <p:strVal val="#ppt_x"/>
                                          </p:val>
                                        </p:tav>
                                      </p:tavLst>
                                    </p:anim>
                                    <p:anim calcmode="lin" valueType="num">
                                      <p:cBhvr>
                                        <p:cTn id="9" dur="1000" fill="hold"/>
                                        <p:tgtEl>
                                          <p:spTgt spid="8"/>
                                        </p:tgtEl>
                                        <p:attrNameLst>
                                          <p:attrName>ppt_y</p:attrName>
                                        </p:attrNameLst>
                                      </p:cBhvr>
                                      <p:tavLst>
                                        <p:tav tm="0">
                                          <p:val>
                                            <p:strVal val="#ppt_y+.1"/>
                                          </p:val>
                                        </p:tav>
                                        <p:tav tm="100000">
                                          <p:val>
                                            <p:strVal val="#ppt_y"/>
                                          </p:val>
                                        </p:tav>
                                      </p:tavLst>
                                    </p:anim>
                                  </p:childTnLst>
                                </p:cTn>
                              </p:par>
                              <p:par>
                                <p:cTn id="10" presetID="2" presetClass="entr" presetSubtype="4" fill="hold" nodeType="withEffect">
                                  <p:stCondLst>
                                    <p:cond delay="0"/>
                                  </p:stCondLst>
                                  <p:childTnLst>
                                    <p:set>
                                      <p:cBhvr>
                                        <p:cTn id="11" dur="1" fill="hold">
                                          <p:stCondLst>
                                            <p:cond delay="0"/>
                                          </p:stCondLst>
                                        </p:cTn>
                                        <p:tgtEl>
                                          <p:spTgt spid="2"/>
                                        </p:tgtEl>
                                        <p:attrNameLst>
                                          <p:attrName>style.visibility</p:attrName>
                                        </p:attrNameLst>
                                      </p:cBhvr>
                                      <p:to>
                                        <p:strVal val="visible"/>
                                      </p:to>
                                    </p:set>
                                    <p:anim calcmode="lin" valueType="num">
                                      <p:cBhvr additive="base">
                                        <p:cTn id="12" dur="500" fill="hold"/>
                                        <p:tgtEl>
                                          <p:spTgt spid="2"/>
                                        </p:tgtEl>
                                        <p:attrNameLst>
                                          <p:attrName>ppt_x</p:attrName>
                                        </p:attrNameLst>
                                      </p:cBhvr>
                                      <p:tavLst>
                                        <p:tav tm="0">
                                          <p:val>
                                            <p:strVal val="#ppt_x"/>
                                          </p:val>
                                        </p:tav>
                                        <p:tav tm="100000">
                                          <p:val>
                                            <p:strVal val="#ppt_x"/>
                                          </p:val>
                                        </p:tav>
                                      </p:tavLst>
                                    </p:anim>
                                    <p:anim calcmode="lin" valueType="num">
                                      <p:cBhvr additive="base">
                                        <p:cTn id="13" dur="500" fill="hold"/>
                                        <p:tgtEl>
                                          <p:spTgt spid="2"/>
                                        </p:tgtEl>
                                        <p:attrNameLst>
                                          <p:attrName>ppt_y</p:attrName>
                                        </p:attrNameLst>
                                      </p:cBhvr>
                                      <p:tavLst>
                                        <p:tav tm="0">
                                          <p:val>
                                            <p:strVal val="1+#ppt_h/2"/>
                                          </p:val>
                                        </p:tav>
                                        <p:tav tm="100000">
                                          <p:val>
                                            <p:strVal val="#ppt_y"/>
                                          </p:val>
                                        </p:tav>
                                      </p:tavLst>
                                    </p:anim>
                                  </p:childTnLst>
                                </p:cTn>
                              </p:par>
                              <p:par>
                                <p:cTn id="14" presetID="2" presetClass="entr" presetSubtype="4" fill="hold" nodeType="withEffect">
                                  <p:stCondLst>
                                    <p:cond delay="0"/>
                                  </p:stCondLst>
                                  <p:childTnLst>
                                    <p:set>
                                      <p:cBhvr>
                                        <p:cTn id="15" dur="1" fill="hold">
                                          <p:stCondLst>
                                            <p:cond delay="0"/>
                                          </p:stCondLst>
                                        </p:cTn>
                                        <p:tgtEl>
                                          <p:spTgt spid="3"/>
                                        </p:tgtEl>
                                        <p:attrNameLst>
                                          <p:attrName>style.visibility</p:attrName>
                                        </p:attrNameLst>
                                      </p:cBhvr>
                                      <p:to>
                                        <p:strVal val="visible"/>
                                      </p:to>
                                    </p:set>
                                    <p:anim calcmode="lin" valueType="num">
                                      <p:cBhvr additive="base">
                                        <p:cTn id="16" dur="500" fill="hold"/>
                                        <p:tgtEl>
                                          <p:spTgt spid="3"/>
                                        </p:tgtEl>
                                        <p:attrNameLst>
                                          <p:attrName>ppt_x</p:attrName>
                                        </p:attrNameLst>
                                      </p:cBhvr>
                                      <p:tavLst>
                                        <p:tav tm="0">
                                          <p:val>
                                            <p:strVal val="#ppt_x"/>
                                          </p:val>
                                        </p:tav>
                                        <p:tav tm="100000">
                                          <p:val>
                                            <p:strVal val="#ppt_x"/>
                                          </p:val>
                                        </p:tav>
                                      </p:tavLst>
                                    </p:anim>
                                    <p:anim calcmode="lin" valueType="num">
                                      <p:cBhvr additive="base">
                                        <p:cTn id="17" dur="500" fill="hold"/>
                                        <p:tgtEl>
                                          <p:spTgt spid="3"/>
                                        </p:tgtEl>
                                        <p:attrNameLst>
                                          <p:attrName>ppt_y</p:attrName>
                                        </p:attrNameLst>
                                      </p:cBhvr>
                                      <p:tavLst>
                                        <p:tav tm="0">
                                          <p:val>
                                            <p:strVal val="1+#ppt_h/2"/>
                                          </p:val>
                                        </p:tav>
                                        <p:tav tm="100000">
                                          <p:val>
                                            <p:strVal val="#ppt_y"/>
                                          </p:val>
                                        </p:tav>
                                      </p:tavLst>
                                    </p:anim>
                                  </p:childTnLst>
                                </p:cTn>
                              </p:par>
                              <p:par>
                                <p:cTn id="18" presetID="42" presetClass="entr" presetSubtype="0" fill="hold" nodeType="withEffect">
                                  <p:stCondLst>
                                    <p:cond delay="0"/>
                                  </p:stCondLst>
                                  <p:childTnLst>
                                    <p:set>
                                      <p:cBhvr>
                                        <p:cTn id="19" dur="1" fill="hold">
                                          <p:stCondLst>
                                            <p:cond delay="0"/>
                                          </p:stCondLst>
                                        </p:cTn>
                                        <p:tgtEl>
                                          <p:spTgt spid="6"/>
                                        </p:tgtEl>
                                        <p:attrNameLst>
                                          <p:attrName>style.visibility</p:attrName>
                                        </p:attrNameLst>
                                      </p:cBhvr>
                                      <p:to>
                                        <p:strVal val="visible"/>
                                      </p:to>
                                    </p:set>
                                    <p:animEffect transition="in" filter="fade">
                                      <p:cBhvr>
                                        <p:cTn id="20" dur="500"/>
                                        <p:tgtEl>
                                          <p:spTgt spid="6"/>
                                        </p:tgtEl>
                                      </p:cBhvr>
                                    </p:animEffect>
                                    <p:anim calcmode="lin" valueType="num">
                                      <p:cBhvr>
                                        <p:cTn id="21" dur="500" fill="hold"/>
                                        <p:tgtEl>
                                          <p:spTgt spid="6"/>
                                        </p:tgtEl>
                                        <p:attrNameLst>
                                          <p:attrName>ppt_x</p:attrName>
                                        </p:attrNameLst>
                                      </p:cBhvr>
                                      <p:tavLst>
                                        <p:tav tm="0">
                                          <p:val>
                                            <p:strVal val="#ppt_x"/>
                                          </p:val>
                                        </p:tav>
                                        <p:tav tm="100000">
                                          <p:val>
                                            <p:strVal val="#ppt_x"/>
                                          </p:val>
                                        </p:tav>
                                      </p:tavLst>
                                    </p:anim>
                                    <p:anim calcmode="lin" valueType="num">
                                      <p:cBhvr>
                                        <p:cTn id="22" dur="500" fill="hold"/>
                                        <p:tgtEl>
                                          <p:spTgt spid="6"/>
                                        </p:tgtEl>
                                        <p:attrNameLst>
                                          <p:attrName>ppt_y</p:attrName>
                                        </p:attrNameLst>
                                      </p:cBhvr>
                                      <p:tavLst>
                                        <p:tav tm="0">
                                          <p:val>
                                            <p:strVal val="#ppt_y+.1"/>
                                          </p:val>
                                        </p:tav>
                                        <p:tav tm="100000">
                                          <p:val>
                                            <p:strVal val="#ppt_y"/>
                                          </p:val>
                                        </p:tav>
                                      </p:tavLst>
                                    </p:anim>
                                  </p:childTnLst>
                                </p:cTn>
                              </p:par>
                              <p:par>
                                <p:cTn id="23" presetID="42" presetClass="entr" presetSubtype="0" fill="hold" nodeType="withEffect">
                                  <p:stCondLst>
                                    <p:cond delay="0"/>
                                  </p:stCondLst>
                                  <p:childTnLst>
                                    <p:set>
                                      <p:cBhvr>
                                        <p:cTn id="24" dur="1" fill="hold">
                                          <p:stCondLst>
                                            <p:cond delay="0"/>
                                          </p:stCondLst>
                                        </p:cTn>
                                        <p:tgtEl>
                                          <p:spTgt spid="7"/>
                                        </p:tgtEl>
                                        <p:attrNameLst>
                                          <p:attrName>style.visibility</p:attrName>
                                        </p:attrNameLst>
                                      </p:cBhvr>
                                      <p:to>
                                        <p:strVal val="visible"/>
                                      </p:to>
                                    </p:set>
                                    <p:animEffect transition="in" filter="fade">
                                      <p:cBhvr>
                                        <p:cTn id="25" dur="500"/>
                                        <p:tgtEl>
                                          <p:spTgt spid="7"/>
                                        </p:tgtEl>
                                      </p:cBhvr>
                                    </p:animEffect>
                                    <p:anim calcmode="lin" valueType="num">
                                      <p:cBhvr>
                                        <p:cTn id="26" dur="500" fill="hold"/>
                                        <p:tgtEl>
                                          <p:spTgt spid="7"/>
                                        </p:tgtEl>
                                        <p:attrNameLst>
                                          <p:attrName>ppt_x</p:attrName>
                                        </p:attrNameLst>
                                      </p:cBhvr>
                                      <p:tavLst>
                                        <p:tav tm="0">
                                          <p:val>
                                            <p:strVal val="#ppt_x"/>
                                          </p:val>
                                        </p:tav>
                                        <p:tav tm="100000">
                                          <p:val>
                                            <p:strVal val="#ppt_x"/>
                                          </p:val>
                                        </p:tav>
                                      </p:tavLst>
                                    </p:anim>
                                    <p:anim calcmode="lin" valueType="num">
                                      <p:cBhvr>
                                        <p:cTn id="27" dur="500" fill="hold"/>
                                        <p:tgtEl>
                                          <p:spTgt spid="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seq concurrent="1" nextAc="seek">
              <p:cTn id="28" restart="whenNotActive" fill="hold" evtFilter="cancelBubble" nodeType="interactiveSeq">
                <p:stCondLst>
                  <p:cond evt="onClick" delay="0">
                    <p:tgtEl>
                      <p:spTgt spid="2"/>
                    </p:tgtEl>
                  </p:cond>
                </p:stCondLst>
                <p:endSync evt="end" delay="0">
                  <p:rtn val="all"/>
                </p:endSync>
                <p:childTnLst>
                  <p:par>
                    <p:cTn id="29" fill="hold">
                      <p:stCondLst>
                        <p:cond delay="0"/>
                      </p:stCondLst>
                      <p:childTnLst>
                        <p:par>
                          <p:cTn id="30" fill="hold">
                            <p:stCondLst>
                              <p:cond delay="0"/>
                            </p:stCondLst>
                            <p:childTnLst>
                              <p:par>
                                <p:cTn id="31" presetID="26" presetClass="emph" presetSubtype="0" fill="hold" nodeType="clickEffect">
                                  <p:stCondLst>
                                    <p:cond delay="0"/>
                                  </p:stCondLst>
                                  <p:childTnLst>
                                    <p:animEffect transition="out" filter="fade">
                                      <p:cBhvr>
                                        <p:cTn id="32" dur="500" tmFilter="0, 0; .2, .5; .8, .5; 1, 0"/>
                                        <p:tgtEl>
                                          <p:spTgt spid="2"/>
                                        </p:tgtEl>
                                      </p:cBhvr>
                                    </p:animEffect>
                                    <p:animScale>
                                      <p:cBhvr>
                                        <p:cTn id="33" dur="250" autoRev="1" fill="hold"/>
                                        <p:tgtEl>
                                          <p:spTgt spid="2"/>
                                        </p:tgtEl>
                                      </p:cBhvr>
                                      <p:by x="105000" y="105000"/>
                                    </p:animScale>
                                  </p:childTnLst>
                                </p:cTn>
                              </p:par>
                              <p:par>
                                <p:cTn id="34" presetID="1" presetClass="entr" presetSubtype="0" fill="hold" nodeType="withEffect">
                                  <p:stCondLst>
                                    <p:cond delay="0"/>
                                  </p:stCondLst>
                                  <p:childTnLst>
                                    <p:set>
                                      <p:cBhvr>
                                        <p:cTn id="35" dur="1" fill="hold">
                                          <p:stCondLst>
                                            <p:cond delay="0"/>
                                          </p:stCondLst>
                                        </p:cTn>
                                        <p:tgtEl>
                                          <p:spTgt spid="49"/>
                                        </p:tgtEl>
                                        <p:attrNameLst>
                                          <p:attrName>style.visibility</p:attrName>
                                        </p:attrNameLst>
                                      </p:cBhvr>
                                      <p:to>
                                        <p:strVal val="visible"/>
                                      </p:to>
                                    </p:set>
                                  </p:childTnLst>
                                  <p:subTnLst>
                                    <p:audio>
                                      <p:cMediaNode vol="55000">
                                        <p:cTn display="0" masterRel="sameClick">
                                          <p:stCondLst>
                                            <p:cond evt="begin" delay="0">
                                              <p:tn val="34"/>
                                            </p:cond>
                                          </p:stCondLst>
                                          <p:endCondLst>
                                            <p:cond evt="onStopAudio" delay="0">
                                              <p:tgtEl>
                                                <p:sldTgt/>
                                              </p:tgtEl>
                                            </p:cond>
                                          </p:endCondLst>
                                        </p:cTn>
                                        <p:tgtEl>
                                          <p:sndTgt r:embed="rId3" name="incorrecWAV.wav"/>
                                        </p:tgtEl>
                                      </p:cMediaNode>
                                    </p:audio>
                                  </p:subTnLst>
                                </p:cTn>
                              </p:par>
                            </p:childTnLst>
                          </p:cTn>
                        </p:par>
                      </p:childTnLst>
                    </p:cTn>
                  </p:par>
                </p:childTnLst>
              </p:cTn>
              <p:nextCondLst>
                <p:cond evt="onClick" delay="0">
                  <p:tgtEl>
                    <p:spTgt spid="2"/>
                  </p:tgtEl>
                </p:cond>
              </p:nextCondLst>
            </p:seq>
            <p:seq concurrent="1" nextAc="seek">
              <p:cTn id="36" restart="whenNotActive" fill="hold" evtFilter="cancelBubble" nodeType="interactiveSeq">
                <p:stCondLst>
                  <p:cond evt="onClick" delay="0">
                    <p:tgtEl>
                      <p:spTgt spid="3"/>
                    </p:tgtEl>
                  </p:cond>
                </p:stCondLst>
                <p:endSync evt="end" delay="0">
                  <p:rtn val="all"/>
                </p:endSync>
                <p:childTnLst>
                  <p:par>
                    <p:cTn id="37" fill="hold">
                      <p:stCondLst>
                        <p:cond delay="0"/>
                      </p:stCondLst>
                      <p:childTnLst>
                        <p:par>
                          <p:cTn id="38" fill="hold">
                            <p:stCondLst>
                              <p:cond delay="0"/>
                            </p:stCondLst>
                            <p:childTnLst>
                              <p:par>
                                <p:cTn id="39" presetID="26" presetClass="emph" presetSubtype="0" fill="hold" nodeType="clickEffect">
                                  <p:stCondLst>
                                    <p:cond delay="0"/>
                                  </p:stCondLst>
                                  <p:childTnLst>
                                    <p:animEffect transition="out" filter="fade">
                                      <p:cBhvr>
                                        <p:cTn id="40" dur="500" tmFilter="0, 0; .2, .5; .8, .5; 1, 0"/>
                                        <p:tgtEl>
                                          <p:spTgt spid="3"/>
                                        </p:tgtEl>
                                      </p:cBhvr>
                                    </p:animEffect>
                                    <p:animScale>
                                      <p:cBhvr>
                                        <p:cTn id="41" dur="250" autoRev="1" fill="hold"/>
                                        <p:tgtEl>
                                          <p:spTgt spid="3"/>
                                        </p:tgtEl>
                                      </p:cBhvr>
                                      <p:by x="105000" y="105000"/>
                                    </p:animScale>
                                  </p:childTnLst>
                                </p:cTn>
                              </p:par>
                              <p:par>
                                <p:cTn id="42" presetID="1" presetClass="entr" presetSubtype="0" fill="hold" nodeType="withEffect">
                                  <p:stCondLst>
                                    <p:cond delay="0"/>
                                  </p:stCondLst>
                                  <p:childTnLst>
                                    <p:set>
                                      <p:cBhvr>
                                        <p:cTn id="43" dur="1" fill="hold">
                                          <p:stCondLst>
                                            <p:cond delay="0"/>
                                          </p:stCondLst>
                                        </p:cTn>
                                        <p:tgtEl>
                                          <p:spTgt spid="16"/>
                                        </p:tgtEl>
                                        <p:attrNameLst>
                                          <p:attrName>style.visibility</p:attrName>
                                        </p:attrNameLst>
                                      </p:cBhvr>
                                      <p:to>
                                        <p:strVal val="visible"/>
                                      </p:to>
                                    </p:set>
                                  </p:childTnLst>
                                  <p:subTnLst>
                                    <p:audio>
                                      <p:cMediaNode>
                                        <p:cTn display="0" masterRel="sameClick">
                                          <p:stCondLst>
                                            <p:cond evt="begin" delay="0">
                                              <p:tn val="42"/>
                                            </p:cond>
                                          </p:stCondLst>
                                          <p:endCondLst>
                                            <p:cond evt="onStopAudio" delay="0">
                                              <p:tgtEl>
                                                <p:sldTgt/>
                                              </p:tgtEl>
                                            </p:cond>
                                          </p:endCondLst>
                                        </p:cTn>
                                        <p:tgtEl>
                                          <p:sndTgt r:embed="rId3" name="incorrecWAV.wav"/>
                                        </p:tgtEl>
                                      </p:cMediaNode>
                                    </p:audio>
                                  </p:subTnLst>
                                </p:cTn>
                              </p:par>
                            </p:childTnLst>
                          </p:cTn>
                        </p:par>
                      </p:childTnLst>
                    </p:cTn>
                  </p:par>
                </p:childTnLst>
              </p:cTn>
              <p:nextCondLst>
                <p:cond evt="onClick" delay="0">
                  <p:tgtEl>
                    <p:spTgt spid="3"/>
                  </p:tgtEl>
                </p:cond>
              </p:nextCondLst>
            </p:seq>
            <p:seq concurrent="1" nextAc="seek">
              <p:cTn id="44" restart="whenNotActive" fill="hold" evtFilter="cancelBubble" nodeType="interactiveSeq">
                <p:stCondLst>
                  <p:cond evt="onClick" delay="0">
                    <p:tgtEl>
                      <p:spTgt spid="6"/>
                    </p:tgtEl>
                  </p:cond>
                </p:stCondLst>
                <p:endSync evt="end" delay="0">
                  <p:rtn val="all"/>
                </p:endSync>
                <p:childTnLst>
                  <p:par>
                    <p:cTn id="45" fill="hold">
                      <p:stCondLst>
                        <p:cond delay="0"/>
                      </p:stCondLst>
                      <p:childTnLst>
                        <p:par>
                          <p:cTn id="46" fill="hold">
                            <p:stCondLst>
                              <p:cond delay="0"/>
                            </p:stCondLst>
                            <p:childTnLst>
                              <p:par>
                                <p:cTn id="47" presetID="26" presetClass="emph" presetSubtype="0" fill="hold" nodeType="clickEffect">
                                  <p:stCondLst>
                                    <p:cond delay="0"/>
                                  </p:stCondLst>
                                  <p:childTnLst>
                                    <p:animEffect transition="out" filter="fade">
                                      <p:cBhvr>
                                        <p:cTn id="48" dur="500" tmFilter="0, 0; .2, .5; .8, .5; 1, 0"/>
                                        <p:tgtEl>
                                          <p:spTgt spid="6"/>
                                        </p:tgtEl>
                                      </p:cBhvr>
                                    </p:animEffect>
                                    <p:animScale>
                                      <p:cBhvr>
                                        <p:cTn id="49" dur="250" autoRev="1" fill="hold"/>
                                        <p:tgtEl>
                                          <p:spTgt spid="6"/>
                                        </p:tgtEl>
                                      </p:cBhvr>
                                      <p:by x="105000" y="105000"/>
                                    </p:animScale>
                                  </p:childTnLst>
                                </p:cTn>
                              </p:par>
                              <p:par>
                                <p:cTn id="50" presetID="1" presetClass="entr" presetSubtype="0" fill="hold" nodeType="withEffect">
                                  <p:stCondLst>
                                    <p:cond delay="0"/>
                                  </p:stCondLst>
                                  <p:childTnLst>
                                    <p:set>
                                      <p:cBhvr>
                                        <p:cTn id="51" dur="1" fill="hold">
                                          <p:stCondLst>
                                            <p:cond delay="0"/>
                                          </p:stCondLst>
                                        </p:cTn>
                                        <p:tgtEl>
                                          <p:spTgt spid="15"/>
                                        </p:tgtEl>
                                        <p:attrNameLst>
                                          <p:attrName>style.visibility</p:attrName>
                                        </p:attrNameLst>
                                      </p:cBhvr>
                                      <p:to>
                                        <p:strVal val="visible"/>
                                      </p:to>
                                    </p:set>
                                  </p:childTnLst>
                                  <p:subTnLst>
                                    <p:audio>
                                      <p:cMediaNode>
                                        <p:cTn display="0" masterRel="sameClick">
                                          <p:stCondLst>
                                            <p:cond evt="begin" delay="0">
                                              <p:tn val="50"/>
                                            </p:cond>
                                          </p:stCondLst>
                                          <p:endCondLst>
                                            <p:cond evt="onStopAudio" delay="0">
                                              <p:tgtEl>
                                                <p:sldTgt/>
                                              </p:tgtEl>
                                            </p:cond>
                                          </p:endCondLst>
                                        </p:cTn>
                                        <p:tgtEl>
                                          <p:sndTgt r:embed="rId4" name="correctWAV.wav"/>
                                        </p:tgtEl>
                                      </p:cMediaNode>
                                    </p:audio>
                                  </p:subTnLst>
                                </p:cTn>
                              </p:par>
                            </p:childTnLst>
                          </p:cTn>
                        </p:par>
                      </p:childTnLst>
                    </p:cTn>
                  </p:par>
                </p:childTnLst>
              </p:cTn>
              <p:nextCondLst>
                <p:cond evt="onClick" delay="0">
                  <p:tgtEl>
                    <p:spTgt spid="6"/>
                  </p:tgtEl>
                </p:cond>
              </p:nextCondLst>
            </p:seq>
            <p:seq concurrent="1" nextAc="seek">
              <p:cTn id="52" restart="whenNotActive" fill="hold" evtFilter="cancelBubble" nodeType="interactiveSeq">
                <p:stCondLst>
                  <p:cond evt="onClick" delay="0">
                    <p:tgtEl>
                      <p:spTgt spid="7"/>
                    </p:tgtEl>
                  </p:cond>
                </p:stCondLst>
                <p:endSync evt="end" delay="0">
                  <p:rtn val="all"/>
                </p:endSync>
                <p:childTnLst>
                  <p:par>
                    <p:cTn id="53" fill="hold">
                      <p:stCondLst>
                        <p:cond delay="0"/>
                      </p:stCondLst>
                      <p:childTnLst>
                        <p:par>
                          <p:cTn id="54" fill="hold">
                            <p:stCondLst>
                              <p:cond delay="0"/>
                            </p:stCondLst>
                            <p:childTnLst>
                              <p:par>
                                <p:cTn id="55" presetID="26" presetClass="emph" presetSubtype="0" fill="hold" nodeType="withEffect">
                                  <p:stCondLst>
                                    <p:cond delay="0"/>
                                  </p:stCondLst>
                                  <p:childTnLst>
                                    <p:animEffect transition="out" filter="fade">
                                      <p:cBhvr>
                                        <p:cTn id="56" dur="500" tmFilter="0, 0; .2, .5; .8, .5; 1, 0"/>
                                        <p:tgtEl>
                                          <p:spTgt spid="7"/>
                                        </p:tgtEl>
                                      </p:cBhvr>
                                    </p:animEffect>
                                    <p:animScale>
                                      <p:cBhvr>
                                        <p:cTn id="57" dur="250" autoRev="1" fill="hold"/>
                                        <p:tgtEl>
                                          <p:spTgt spid="7"/>
                                        </p:tgtEl>
                                      </p:cBhvr>
                                      <p:by x="105000" y="105000"/>
                                    </p:animScale>
                                  </p:childTnLst>
                                </p:cTn>
                              </p:par>
                              <p:par>
                                <p:cTn id="58" presetID="1" presetClass="entr" presetSubtype="0" fill="hold" nodeType="withEffect">
                                  <p:stCondLst>
                                    <p:cond delay="0"/>
                                  </p:stCondLst>
                                  <p:childTnLst>
                                    <p:set>
                                      <p:cBhvr>
                                        <p:cTn id="59" dur="1" fill="hold">
                                          <p:stCondLst>
                                            <p:cond delay="0"/>
                                          </p:stCondLst>
                                        </p:cTn>
                                        <p:tgtEl>
                                          <p:spTgt spid="50"/>
                                        </p:tgtEl>
                                        <p:attrNameLst>
                                          <p:attrName>style.visibility</p:attrName>
                                        </p:attrNameLst>
                                      </p:cBhvr>
                                      <p:to>
                                        <p:strVal val="visible"/>
                                      </p:to>
                                    </p:set>
                                  </p:childTnLst>
                                  <p:subTnLst>
                                    <p:audio>
                                      <p:cMediaNode>
                                        <p:cTn display="0" masterRel="sameClick">
                                          <p:stCondLst>
                                            <p:cond evt="begin" delay="0">
                                              <p:tn val="58"/>
                                            </p:cond>
                                          </p:stCondLst>
                                          <p:endCondLst>
                                            <p:cond evt="onStopAudio" delay="0">
                                              <p:tgtEl>
                                                <p:sldTgt/>
                                              </p:tgtEl>
                                            </p:cond>
                                          </p:endCondLst>
                                        </p:cTn>
                                        <p:tgtEl>
                                          <p:sndTgt r:embed="rId3" name="incorrecWAV.wav"/>
                                        </p:tgtEl>
                                      </p:cMediaNode>
                                    </p:audio>
                                  </p:subTnLst>
                                </p:cTn>
                              </p:par>
                            </p:childTnLst>
                          </p:cTn>
                        </p:par>
                      </p:childTnLst>
                    </p:cTn>
                  </p:par>
                </p:childTnLst>
              </p:cTn>
              <p:nextCondLst>
                <p:cond evt="onClick" delay="0">
                  <p:tgtEl>
                    <p:spTgt spid="7"/>
                  </p:tgtEl>
                </p:cond>
              </p:nextCondLst>
            </p:seq>
          </p:childTnLst>
        </p:cTn>
      </p:par>
    </p:tn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next">
            <a:hlinkClick r:id="rId5" action="ppaction://hlinksldjump"/>
          </p:cNvPr>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8446892" y="4496652"/>
            <a:ext cx="426667" cy="420863"/>
          </a:xfrm>
          <a:prstGeom prst="ellipse">
            <a:avLst/>
          </a:prstGeom>
        </p:spPr>
      </p:pic>
      <p:pic>
        <p:nvPicPr>
          <p:cNvPr id="4" name="Picture 3">
            <a:hlinkClick r:id="" action="ppaction://hlinkshowjump?jump=endshow"/>
          </p:cNvPr>
          <p:cNvPicPr>
            <a:picLocks noChangeAspect="1"/>
          </p:cNvPicPr>
          <p:nvPr/>
        </p:nvPicPr>
        <p:blipFill rotWithShape="1">
          <a:blip r:embed="rId7" cstate="print">
            <a:extLst>
              <a:ext uri="{28A0092B-C50C-407E-A947-70E740481C1C}">
                <a14:useLocalDpi xmlns:a14="http://schemas.microsoft.com/office/drawing/2010/main" val="0"/>
              </a:ext>
            </a:extLst>
          </a:blip>
          <a:srcRect l="56521" t="24219" r="8696" b="33045"/>
          <a:stretch/>
        </p:blipFill>
        <p:spPr>
          <a:xfrm>
            <a:off x="82447" y="4696489"/>
            <a:ext cx="357560" cy="342662"/>
          </a:xfrm>
          <a:prstGeom prst="ellipse">
            <a:avLst/>
          </a:prstGeom>
        </p:spPr>
      </p:pic>
      <p:pic>
        <p:nvPicPr>
          <p:cNvPr id="15" name="dung"/>
          <p:cNvPicPr>
            <a:picLocks noChangeAspect="1"/>
          </p:cNvPicPr>
          <p:nvPr/>
        </p:nvPicPr>
        <p:blipFill>
          <a:blip r:embed="rId8" cstate="print">
            <a:extLst>
              <a:ext uri="{28A0092B-C50C-407E-A947-70E740481C1C}">
                <a14:useLocalDpi xmlns:a14="http://schemas.microsoft.com/office/drawing/2010/main" val="0"/>
              </a:ext>
            </a:extLst>
          </a:blip>
          <a:stretch>
            <a:fillRect/>
          </a:stretch>
        </p:blipFill>
        <p:spPr>
          <a:xfrm>
            <a:off x="3263358" y="3345441"/>
            <a:ext cx="641102" cy="641102"/>
          </a:xfrm>
          <a:prstGeom prst="ellipse">
            <a:avLst/>
          </a:prstGeom>
        </p:spPr>
      </p:pic>
      <p:pic>
        <p:nvPicPr>
          <p:cNvPr id="16" name="sai2"/>
          <p:cNvPicPr>
            <a:picLocks noChangeAspect="1"/>
          </p:cNvPicPr>
          <p:nvPr/>
        </p:nvPicPr>
        <p:blipFill>
          <a:blip r:embed="rId9" cstate="print">
            <a:extLst>
              <a:ext uri="{28A0092B-C50C-407E-A947-70E740481C1C}">
                <a14:useLocalDpi xmlns:a14="http://schemas.microsoft.com/office/drawing/2010/main" val="0"/>
              </a:ext>
            </a:extLst>
          </a:blip>
          <a:stretch>
            <a:fillRect/>
          </a:stretch>
        </p:blipFill>
        <p:spPr>
          <a:xfrm>
            <a:off x="7426746" y="3405184"/>
            <a:ext cx="627968" cy="635356"/>
          </a:xfrm>
          <a:prstGeom prst="ellipse">
            <a:avLst/>
          </a:prstGeom>
        </p:spPr>
      </p:pic>
      <p:grpSp>
        <p:nvGrpSpPr>
          <p:cNvPr id="2" name="Group 1">
            <a:extLst>
              <a:ext uri="{FF2B5EF4-FFF2-40B4-BE49-F238E27FC236}">
                <a16:creationId xmlns:a16="http://schemas.microsoft.com/office/drawing/2014/main" id="{92D1A77A-FA83-49CD-8F8D-B28FF9EDC44A}"/>
              </a:ext>
            </a:extLst>
          </p:cNvPr>
          <p:cNvGrpSpPr/>
          <p:nvPr/>
        </p:nvGrpSpPr>
        <p:grpSpPr>
          <a:xfrm>
            <a:off x="996888" y="2323461"/>
            <a:ext cx="1771292" cy="905178"/>
            <a:chOff x="1759489" y="1950466"/>
            <a:chExt cx="2361723" cy="1206903"/>
          </a:xfrm>
        </p:grpSpPr>
        <p:sp>
          <p:nvSpPr>
            <p:cNvPr id="9" name="Rectangle: Rounded Corners 8">
              <a:extLst>
                <a:ext uri="{FF2B5EF4-FFF2-40B4-BE49-F238E27FC236}">
                  <a16:creationId xmlns:a16="http://schemas.microsoft.com/office/drawing/2014/main" id="{E4A68D4E-D90C-43C7-B846-8214465FD71C}"/>
                </a:ext>
              </a:extLst>
            </p:cNvPr>
            <p:cNvSpPr/>
            <p:nvPr/>
          </p:nvSpPr>
          <p:spPr>
            <a:xfrm>
              <a:off x="1763745" y="1950466"/>
              <a:ext cx="2357467" cy="1041082"/>
            </a:xfrm>
            <a:prstGeom prst="roundRect">
              <a:avLst/>
            </a:prstGeom>
            <a:solidFill>
              <a:schemeClr val="bg1"/>
            </a:solidFill>
            <a:ln>
              <a:solidFill>
                <a:srgbClr val="89C5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bg2"/>
                </a:solidFill>
                <a:latin typeface="Calibri" panose="020F0502020204030204" pitchFamily="34" charset="0"/>
                <a:cs typeface="Calibri" panose="020F0502020204030204" pitchFamily="34" charset="0"/>
              </a:endParaRPr>
            </a:p>
          </p:txBody>
        </p:sp>
        <p:sp>
          <p:nvSpPr>
            <p:cNvPr id="45" name="TextBox 44">
              <a:extLst>
                <a:ext uri="{FF2B5EF4-FFF2-40B4-BE49-F238E27FC236}">
                  <a16:creationId xmlns:a16="http://schemas.microsoft.com/office/drawing/2014/main" id="{BA7310D9-496C-4CD4-B381-DDEB374EA9CB}"/>
                </a:ext>
              </a:extLst>
            </p:cNvPr>
            <p:cNvSpPr txBox="1"/>
            <p:nvPr/>
          </p:nvSpPr>
          <p:spPr>
            <a:xfrm>
              <a:off x="1759489" y="2213522"/>
              <a:ext cx="2361723" cy="943847"/>
            </a:xfrm>
            <a:prstGeom prst="rect">
              <a:avLst/>
            </a:prstGeom>
            <a:noFill/>
          </p:spPr>
          <p:txBody>
            <a:bodyPr wrap="square">
              <a:spAutoFit/>
            </a:bodyPr>
            <a:lstStyle/>
            <a:p>
              <a:pPr algn="ctr"/>
              <a:r>
                <a:rPr lang="vi-VN" sz="2000" dirty="0">
                  <a:solidFill>
                    <a:schemeClr val="bg2"/>
                  </a:solidFill>
                  <a:latin typeface="Calibri" panose="020F0502020204030204" pitchFamily="34" charset="0"/>
                  <a:ea typeface="Segoe UI" panose="020B0502040204020203" pitchFamily="34" charset="0"/>
                  <a:cs typeface="Calibri" panose="020F0502020204030204" pitchFamily="34" charset="0"/>
                </a:rPr>
                <a:t>A. </a:t>
              </a:r>
              <a:r>
                <a:rPr lang="en-US" sz="2000" dirty="0">
                  <a:solidFill>
                    <a:schemeClr val="bg2"/>
                  </a:solidFill>
                  <a:latin typeface="Calibri" panose="020F0502020204030204" pitchFamily="34" charset="0"/>
                  <a:ea typeface="Times New Roman" panose="02020603050405020304" pitchFamily="18" charset="0"/>
                  <a:cs typeface="Calibri" panose="020F0502020204030204" pitchFamily="34" charset="0"/>
                </a:rPr>
                <a:t>0,61975 lít.</a:t>
              </a:r>
              <a:r>
                <a:rPr lang="vi-VN" sz="2000" dirty="0">
                  <a:solidFill>
                    <a:schemeClr val="bg2"/>
                  </a:solidFill>
                  <a:latin typeface="Calibri" panose="020F0502020204030204" pitchFamily="34" charset="0"/>
                  <a:ea typeface="Segoe UI" panose="020B0502040204020203" pitchFamily="34" charset="0"/>
                  <a:cs typeface="Calibri" panose="020F0502020204030204" pitchFamily="34" charset="0"/>
                </a:rPr>
                <a:t>	</a:t>
              </a:r>
            </a:p>
          </p:txBody>
        </p:sp>
      </p:grpSp>
      <p:grpSp>
        <p:nvGrpSpPr>
          <p:cNvPr id="3" name="Group 2">
            <a:extLst>
              <a:ext uri="{FF2B5EF4-FFF2-40B4-BE49-F238E27FC236}">
                <a16:creationId xmlns:a16="http://schemas.microsoft.com/office/drawing/2014/main" id="{E0A8A870-83B3-4244-8B4D-394A56F15498}"/>
              </a:ext>
            </a:extLst>
          </p:cNvPr>
          <p:cNvGrpSpPr/>
          <p:nvPr/>
        </p:nvGrpSpPr>
        <p:grpSpPr>
          <a:xfrm>
            <a:off x="1000080" y="3305039"/>
            <a:ext cx="1768100" cy="888249"/>
            <a:chOff x="1763745" y="3259235"/>
            <a:chExt cx="2357467" cy="1184331"/>
          </a:xfrm>
        </p:grpSpPr>
        <p:sp>
          <p:nvSpPr>
            <p:cNvPr id="42" name="Rectangle: Rounded Corners 41">
              <a:extLst>
                <a:ext uri="{FF2B5EF4-FFF2-40B4-BE49-F238E27FC236}">
                  <a16:creationId xmlns:a16="http://schemas.microsoft.com/office/drawing/2014/main" id="{1A0160A6-3583-46A5-B73B-DA000A4F2CAF}"/>
                </a:ext>
              </a:extLst>
            </p:cNvPr>
            <p:cNvSpPr/>
            <p:nvPr/>
          </p:nvSpPr>
          <p:spPr>
            <a:xfrm>
              <a:off x="1763745" y="3259235"/>
              <a:ext cx="2357467" cy="1041082"/>
            </a:xfrm>
            <a:prstGeom prst="roundRect">
              <a:avLst/>
            </a:prstGeom>
            <a:solidFill>
              <a:schemeClr val="bg1"/>
            </a:solidFill>
            <a:ln>
              <a:solidFill>
                <a:srgbClr val="89C5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bg2"/>
                </a:solidFill>
                <a:latin typeface="Calibri" panose="020F0502020204030204" pitchFamily="34" charset="0"/>
                <a:cs typeface="Calibri" panose="020F0502020204030204" pitchFamily="34" charset="0"/>
              </a:endParaRPr>
            </a:p>
          </p:txBody>
        </p:sp>
        <p:sp>
          <p:nvSpPr>
            <p:cNvPr id="46" name="TextBox 45">
              <a:extLst>
                <a:ext uri="{FF2B5EF4-FFF2-40B4-BE49-F238E27FC236}">
                  <a16:creationId xmlns:a16="http://schemas.microsoft.com/office/drawing/2014/main" id="{4880C74B-5E11-43C2-BEB9-D71D51E95AAD}"/>
                </a:ext>
              </a:extLst>
            </p:cNvPr>
            <p:cNvSpPr txBox="1"/>
            <p:nvPr/>
          </p:nvSpPr>
          <p:spPr>
            <a:xfrm>
              <a:off x="2091338" y="3499719"/>
              <a:ext cx="1702280" cy="943847"/>
            </a:xfrm>
            <a:prstGeom prst="rect">
              <a:avLst/>
            </a:prstGeom>
            <a:noFill/>
          </p:spPr>
          <p:txBody>
            <a:bodyPr wrap="square">
              <a:spAutoFit/>
            </a:bodyPr>
            <a:lstStyle/>
            <a:p>
              <a:pPr algn="ctr"/>
              <a:r>
                <a:rPr lang="vi-VN" sz="2000" dirty="0">
                  <a:solidFill>
                    <a:schemeClr val="bg2"/>
                  </a:solidFill>
                  <a:latin typeface="Calibri" panose="020F0502020204030204" pitchFamily="34" charset="0"/>
                  <a:ea typeface="Segoe UI" panose="020B0502040204020203" pitchFamily="34" charset="0"/>
                  <a:cs typeface="Calibri" panose="020F0502020204030204" pitchFamily="34" charset="0"/>
                </a:rPr>
                <a:t>B. </a:t>
              </a:r>
              <a:r>
                <a:rPr lang="en-US" sz="2000" dirty="0">
                  <a:solidFill>
                    <a:schemeClr val="bg2"/>
                  </a:solidFill>
                  <a:latin typeface="Calibri" panose="020F0502020204030204" pitchFamily="34" charset="0"/>
                  <a:ea typeface="Times New Roman" panose="02020603050405020304" pitchFamily="18" charset="0"/>
                  <a:cs typeface="Calibri" panose="020F0502020204030204" pitchFamily="34" charset="0"/>
                </a:rPr>
                <a:t>2,79 lít.</a:t>
              </a:r>
              <a:r>
                <a:rPr lang="vi-VN" sz="2000" dirty="0">
                  <a:solidFill>
                    <a:schemeClr val="bg2"/>
                  </a:solidFill>
                  <a:latin typeface="Calibri" panose="020F0502020204030204" pitchFamily="34" charset="0"/>
                  <a:ea typeface="Segoe UI" panose="020B0502040204020203" pitchFamily="34" charset="0"/>
                  <a:cs typeface="Calibri" panose="020F0502020204030204" pitchFamily="34" charset="0"/>
                </a:rPr>
                <a:t>	</a:t>
              </a:r>
            </a:p>
          </p:txBody>
        </p:sp>
      </p:grpSp>
      <p:grpSp>
        <p:nvGrpSpPr>
          <p:cNvPr id="6" name="Group 5">
            <a:extLst>
              <a:ext uri="{FF2B5EF4-FFF2-40B4-BE49-F238E27FC236}">
                <a16:creationId xmlns:a16="http://schemas.microsoft.com/office/drawing/2014/main" id="{8E1E59F0-D9B6-4DAA-A6C0-DEADF83BA99B}"/>
              </a:ext>
            </a:extLst>
          </p:cNvPr>
          <p:cNvGrpSpPr/>
          <p:nvPr/>
        </p:nvGrpSpPr>
        <p:grpSpPr>
          <a:xfrm>
            <a:off x="5409759" y="2284554"/>
            <a:ext cx="1768100" cy="909031"/>
            <a:chOff x="7643316" y="1898590"/>
            <a:chExt cx="2357467" cy="1212040"/>
          </a:xfrm>
        </p:grpSpPr>
        <p:sp>
          <p:nvSpPr>
            <p:cNvPr id="43" name="Rectangle: Rounded Corners 42">
              <a:extLst>
                <a:ext uri="{FF2B5EF4-FFF2-40B4-BE49-F238E27FC236}">
                  <a16:creationId xmlns:a16="http://schemas.microsoft.com/office/drawing/2014/main" id="{C1F5D437-05F8-47B3-8EFF-73061552500C}"/>
                </a:ext>
              </a:extLst>
            </p:cNvPr>
            <p:cNvSpPr/>
            <p:nvPr/>
          </p:nvSpPr>
          <p:spPr>
            <a:xfrm>
              <a:off x="7643316" y="1898590"/>
              <a:ext cx="2357467" cy="1041082"/>
            </a:xfrm>
            <a:prstGeom prst="roundRect">
              <a:avLst/>
            </a:prstGeom>
            <a:solidFill>
              <a:schemeClr val="bg1"/>
            </a:solidFill>
            <a:ln>
              <a:solidFill>
                <a:srgbClr val="89C5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bg2"/>
                </a:solidFill>
                <a:latin typeface="Calibri" panose="020F0502020204030204" pitchFamily="34" charset="0"/>
                <a:cs typeface="Calibri" panose="020F0502020204030204" pitchFamily="34" charset="0"/>
              </a:endParaRPr>
            </a:p>
          </p:txBody>
        </p:sp>
        <p:sp>
          <p:nvSpPr>
            <p:cNvPr id="47" name="TextBox 46">
              <a:extLst>
                <a:ext uri="{FF2B5EF4-FFF2-40B4-BE49-F238E27FC236}">
                  <a16:creationId xmlns:a16="http://schemas.microsoft.com/office/drawing/2014/main" id="{FC9D24CF-97A9-4915-B55F-7B31ECF29FE7}"/>
                </a:ext>
              </a:extLst>
            </p:cNvPr>
            <p:cNvSpPr txBox="1"/>
            <p:nvPr/>
          </p:nvSpPr>
          <p:spPr>
            <a:xfrm>
              <a:off x="7654785" y="2166783"/>
              <a:ext cx="2001055" cy="943847"/>
            </a:xfrm>
            <a:prstGeom prst="rect">
              <a:avLst/>
            </a:prstGeom>
            <a:noFill/>
          </p:spPr>
          <p:txBody>
            <a:bodyPr wrap="square">
              <a:spAutoFit/>
            </a:bodyPr>
            <a:lstStyle/>
            <a:p>
              <a:pPr algn="ctr"/>
              <a:r>
                <a:rPr lang="vi-VN" sz="2000" dirty="0">
                  <a:solidFill>
                    <a:schemeClr val="bg2"/>
                  </a:solidFill>
                  <a:latin typeface="Calibri" panose="020F0502020204030204" pitchFamily="34" charset="0"/>
                  <a:ea typeface="Segoe UI" panose="020B0502040204020203" pitchFamily="34" charset="0"/>
                  <a:cs typeface="Calibri" panose="020F0502020204030204" pitchFamily="34" charset="0"/>
                </a:rPr>
                <a:t>C. </a:t>
              </a:r>
              <a:r>
                <a:rPr lang="en-US" sz="2000" dirty="0">
                  <a:solidFill>
                    <a:schemeClr val="bg2"/>
                  </a:solidFill>
                  <a:latin typeface="Calibri" panose="020F0502020204030204" pitchFamily="34" charset="0"/>
                  <a:ea typeface="Times New Roman" panose="02020603050405020304" pitchFamily="18" charset="0"/>
                  <a:cs typeface="Calibri" panose="020F0502020204030204" pitchFamily="34" charset="0"/>
                </a:rPr>
                <a:t>1,395 lít.</a:t>
              </a:r>
              <a:r>
                <a:rPr lang="vi-VN" sz="2000" dirty="0">
                  <a:solidFill>
                    <a:schemeClr val="bg2"/>
                  </a:solidFill>
                  <a:latin typeface="Calibri" panose="020F0502020204030204" pitchFamily="34" charset="0"/>
                  <a:ea typeface="Segoe UI" panose="020B0502040204020203" pitchFamily="34" charset="0"/>
                  <a:cs typeface="Calibri" panose="020F0502020204030204" pitchFamily="34" charset="0"/>
                </a:rPr>
                <a:t>	</a:t>
              </a:r>
            </a:p>
          </p:txBody>
        </p:sp>
      </p:grpSp>
      <p:grpSp>
        <p:nvGrpSpPr>
          <p:cNvPr id="7" name="Group 6">
            <a:extLst>
              <a:ext uri="{FF2B5EF4-FFF2-40B4-BE49-F238E27FC236}">
                <a16:creationId xmlns:a16="http://schemas.microsoft.com/office/drawing/2014/main" id="{46C5D3B9-8DE4-49B9-9EE3-6826D3BE2720}"/>
              </a:ext>
            </a:extLst>
          </p:cNvPr>
          <p:cNvGrpSpPr/>
          <p:nvPr/>
        </p:nvGrpSpPr>
        <p:grpSpPr>
          <a:xfrm>
            <a:off x="5325037" y="3259728"/>
            <a:ext cx="1861425" cy="829937"/>
            <a:chOff x="7501534" y="3137899"/>
            <a:chExt cx="2481900" cy="1106582"/>
          </a:xfrm>
        </p:grpSpPr>
        <p:sp>
          <p:nvSpPr>
            <p:cNvPr id="44" name="Rectangle: Rounded Corners 43">
              <a:extLst>
                <a:ext uri="{FF2B5EF4-FFF2-40B4-BE49-F238E27FC236}">
                  <a16:creationId xmlns:a16="http://schemas.microsoft.com/office/drawing/2014/main" id="{FC32D206-293C-4155-9139-490550899133}"/>
                </a:ext>
              </a:extLst>
            </p:cNvPr>
            <p:cNvSpPr/>
            <p:nvPr/>
          </p:nvSpPr>
          <p:spPr>
            <a:xfrm>
              <a:off x="7625967" y="3137899"/>
              <a:ext cx="2357467" cy="1041082"/>
            </a:xfrm>
            <a:prstGeom prst="roundRect">
              <a:avLst/>
            </a:prstGeom>
            <a:solidFill>
              <a:schemeClr val="bg1"/>
            </a:solidFill>
            <a:ln>
              <a:solidFill>
                <a:srgbClr val="89C5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bg2"/>
                </a:solidFill>
                <a:latin typeface="Calibri" panose="020F0502020204030204" pitchFamily="34" charset="0"/>
                <a:cs typeface="Calibri" panose="020F0502020204030204" pitchFamily="34" charset="0"/>
              </a:endParaRPr>
            </a:p>
          </p:txBody>
        </p:sp>
        <p:sp>
          <p:nvSpPr>
            <p:cNvPr id="48" name="TextBox 47">
              <a:extLst>
                <a:ext uri="{FF2B5EF4-FFF2-40B4-BE49-F238E27FC236}">
                  <a16:creationId xmlns:a16="http://schemas.microsoft.com/office/drawing/2014/main" id="{07B35C55-035A-466C-8867-B127549CA954}"/>
                </a:ext>
              </a:extLst>
            </p:cNvPr>
            <p:cNvSpPr txBox="1"/>
            <p:nvPr/>
          </p:nvSpPr>
          <p:spPr>
            <a:xfrm>
              <a:off x="7501534" y="3300634"/>
              <a:ext cx="2470429" cy="943847"/>
            </a:xfrm>
            <a:prstGeom prst="rect">
              <a:avLst/>
            </a:prstGeom>
            <a:noFill/>
          </p:spPr>
          <p:txBody>
            <a:bodyPr wrap="square">
              <a:spAutoFit/>
            </a:bodyPr>
            <a:lstStyle/>
            <a:p>
              <a:pPr algn="ctr"/>
              <a:r>
                <a:rPr lang="vi-VN" sz="2000" dirty="0">
                  <a:solidFill>
                    <a:schemeClr val="bg2"/>
                  </a:solidFill>
                  <a:latin typeface="Calibri" panose="020F0502020204030204" pitchFamily="34" charset="0"/>
                  <a:ea typeface="Segoe UI" panose="020B0502040204020203" pitchFamily="34" charset="0"/>
                  <a:cs typeface="Calibri" panose="020F0502020204030204" pitchFamily="34" charset="0"/>
                </a:rPr>
                <a:t>D. </a:t>
              </a:r>
              <a:r>
                <a:rPr lang="en-US" sz="2000" dirty="0">
                  <a:solidFill>
                    <a:schemeClr val="bg2"/>
                  </a:solidFill>
                  <a:latin typeface="Calibri" panose="020F0502020204030204" pitchFamily="34" charset="0"/>
                  <a:ea typeface="Times New Roman" panose="02020603050405020304" pitchFamily="18" charset="0"/>
                  <a:cs typeface="Calibri" panose="020F0502020204030204" pitchFamily="34" charset="0"/>
                </a:rPr>
                <a:t>3,7185 lít.</a:t>
              </a:r>
              <a:r>
                <a:rPr lang="vi-VN" sz="2000" dirty="0">
                  <a:solidFill>
                    <a:schemeClr val="bg2"/>
                  </a:solidFill>
                  <a:latin typeface="Calibri" panose="020F0502020204030204" pitchFamily="34" charset="0"/>
                  <a:ea typeface="Segoe UI" panose="020B0502040204020203" pitchFamily="34" charset="0"/>
                  <a:cs typeface="Calibri" panose="020F0502020204030204" pitchFamily="34" charset="0"/>
                </a:rPr>
                <a:t>	</a:t>
              </a:r>
            </a:p>
          </p:txBody>
        </p:sp>
      </p:grpSp>
      <p:pic>
        <p:nvPicPr>
          <p:cNvPr id="49" name="sai1">
            <a:extLst>
              <a:ext uri="{FF2B5EF4-FFF2-40B4-BE49-F238E27FC236}">
                <a16:creationId xmlns:a16="http://schemas.microsoft.com/office/drawing/2014/main" id="{FF9C42A5-8338-41C6-A95D-3ADE43E84379}"/>
              </a:ext>
            </a:extLst>
          </p:cNvPr>
          <p:cNvPicPr>
            <a:picLocks noChangeAspect="1"/>
          </p:cNvPicPr>
          <p:nvPr/>
        </p:nvPicPr>
        <p:blipFill>
          <a:blip r:embed="rId9" cstate="print">
            <a:extLst>
              <a:ext uri="{28A0092B-C50C-407E-A947-70E740481C1C}">
                <a14:useLocalDpi xmlns:a14="http://schemas.microsoft.com/office/drawing/2010/main" val="0"/>
              </a:ext>
            </a:extLst>
          </a:blip>
          <a:stretch>
            <a:fillRect/>
          </a:stretch>
        </p:blipFill>
        <p:spPr>
          <a:xfrm>
            <a:off x="3263358" y="2396189"/>
            <a:ext cx="627968" cy="635356"/>
          </a:xfrm>
          <a:prstGeom prst="ellipse">
            <a:avLst/>
          </a:prstGeom>
        </p:spPr>
      </p:pic>
      <p:pic>
        <p:nvPicPr>
          <p:cNvPr id="50" name="sai3">
            <a:extLst>
              <a:ext uri="{FF2B5EF4-FFF2-40B4-BE49-F238E27FC236}">
                <a16:creationId xmlns:a16="http://schemas.microsoft.com/office/drawing/2014/main" id="{469A7581-6A6D-4FD0-B938-7E4C0A72CEBA}"/>
              </a:ext>
            </a:extLst>
          </p:cNvPr>
          <p:cNvPicPr>
            <a:picLocks noChangeAspect="1"/>
          </p:cNvPicPr>
          <p:nvPr/>
        </p:nvPicPr>
        <p:blipFill>
          <a:blip r:embed="rId9" cstate="print">
            <a:extLst>
              <a:ext uri="{28A0092B-C50C-407E-A947-70E740481C1C}">
                <a14:useLocalDpi xmlns:a14="http://schemas.microsoft.com/office/drawing/2010/main" val="0"/>
              </a:ext>
            </a:extLst>
          </a:blip>
          <a:stretch>
            <a:fillRect/>
          </a:stretch>
        </p:blipFill>
        <p:spPr>
          <a:xfrm>
            <a:off x="7330220" y="2375589"/>
            <a:ext cx="627968" cy="635356"/>
          </a:xfrm>
          <a:prstGeom prst="ellipse">
            <a:avLst/>
          </a:prstGeom>
        </p:spPr>
      </p:pic>
      <p:grpSp>
        <p:nvGrpSpPr>
          <p:cNvPr id="8" name="Group 7">
            <a:extLst>
              <a:ext uri="{FF2B5EF4-FFF2-40B4-BE49-F238E27FC236}">
                <a16:creationId xmlns:a16="http://schemas.microsoft.com/office/drawing/2014/main" id="{09492C3B-9588-43BA-95EB-6177F4DD07D7}"/>
              </a:ext>
            </a:extLst>
          </p:cNvPr>
          <p:cNvGrpSpPr/>
          <p:nvPr/>
        </p:nvGrpSpPr>
        <p:grpSpPr>
          <a:xfrm>
            <a:off x="807546" y="991627"/>
            <a:ext cx="7432811" cy="1417824"/>
            <a:chOff x="1843390" y="357208"/>
            <a:chExt cx="8505218" cy="1890431"/>
          </a:xfrm>
        </p:grpSpPr>
        <p:sp>
          <p:nvSpPr>
            <p:cNvPr id="21" name="Rectangle: Diagonal Corners Rounded 20">
              <a:extLst>
                <a:ext uri="{FF2B5EF4-FFF2-40B4-BE49-F238E27FC236}">
                  <a16:creationId xmlns:a16="http://schemas.microsoft.com/office/drawing/2014/main" id="{05FB9A41-FC10-402A-8CFD-8400722546BD}"/>
                </a:ext>
              </a:extLst>
            </p:cNvPr>
            <p:cNvSpPr/>
            <p:nvPr/>
          </p:nvSpPr>
          <p:spPr>
            <a:xfrm>
              <a:off x="1843390" y="379619"/>
              <a:ext cx="8505218" cy="1101260"/>
            </a:xfrm>
            <a:prstGeom prst="round2DiagRect">
              <a:avLst/>
            </a:prstGeom>
            <a:solidFill>
              <a:srgbClr val="F3D6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latin typeface="Calibri" panose="020F0502020204030204" pitchFamily="34" charset="0"/>
                <a:cs typeface="Calibri" panose="020F0502020204030204" pitchFamily="34" charset="0"/>
              </a:endParaRPr>
            </a:p>
          </p:txBody>
        </p:sp>
        <p:sp>
          <p:nvSpPr>
            <p:cNvPr id="51" name="TextBox 50">
              <a:extLst>
                <a:ext uri="{FF2B5EF4-FFF2-40B4-BE49-F238E27FC236}">
                  <a16:creationId xmlns:a16="http://schemas.microsoft.com/office/drawing/2014/main" id="{971DD89C-A137-4933-96D7-74FF01518F7C}"/>
                </a:ext>
              </a:extLst>
            </p:cNvPr>
            <p:cNvSpPr txBox="1"/>
            <p:nvPr/>
          </p:nvSpPr>
          <p:spPr>
            <a:xfrm>
              <a:off x="2255519" y="357208"/>
              <a:ext cx="7680959" cy="1890431"/>
            </a:xfrm>
            <a:prstGeom prst="rect">
              <a:avLst/>
            </a:prstGeom>
            <a:noFill/>
          </p:spPr>
          <p:txBody>
            <a:bodyPr wrap="square">
              <a:spAutoFit/>
            </a:bodyPr>
            <a:lstStyle/>
            <a:p>
              <a:pPr indent="190500">
                <a:lnSpc>
                  <a:spcPct val="115000"/>
                </a:lnSpc>
                <a:spcAft>
                  <a:spcPts val="375"/>
                </a:spcAft>
                <a:tabLst>
                  <a:tab pos="574358" algn="l"/>
                </a:tabLst>
              </a:pPr>
              <a:r>
                <a:rPr lang="vi-VN" sz="2400" b="1" dirty="0">
                  <a:solidFill>
                    <a:srgbClr val="C00000"/>
                  </a:solidFill>
                  <a:latin typeface="Calibri" panose="020F0502020204030204" pitchFamily="34" charset="0"/>
                  <a:ea typeface="Segoe UI" panose="020B0502040204020203" pitchFamily="34" charset="0"/>
                  <a:cs typeface="Calibri" panose="020F0502020204030204" pitchFamily="34" charset="0"/>
                </a:rPr>
                <a:t>Câu 3.</a:t>
              </a:r>
              <a:r>
                <a:rPr lang="vi-VN" sz="2400" dirty="0">
                  <a:solidFill>
                    <a:srgbClr val="C00000"/>
                  </a:solidFill>
                  <a:latin typeface="Calibri" panose="020F0502020204030204" pitchFamily="34" charset="0"/>
                  <a:ea typeface="Segoe UI" panose="020B0502040204020203" pitchFamily="34" charset="0"/>
                  <a:cs typeface="Calibri" panose="020F0502020204030204" pitchFamily="34" charset="0"/>
                </a:rPr>
                <a:t> </a:t>
              </a:r>
              <a:r>
                <a:rPr lang="en-US" sz="2400" dirty="0">
                  <a:latin typeface="Calibri" panose="020F0502020204030204" pitchFamily="34" charset="0"/>
                  <a:ea typeface="Times New Roman" panose="02020603050405020304" pitchFamily="18" charset="0"/>
                  <a:cs typeface="Calibri" panose="020F0502020204030204" pitchFamily="34" charset="0"/>
                </a:rPr>
                <a:t>Hòa tan hoàn toàn 6,5 gam Zn vào dung dịch CH</a:t>
              </a:r>
              <a:r>
                <a:rPr lang="en-US" sz="2400" baseline="-25000" dirty="0">
                  <a:latin typeface="Calibri" panose="020F0502020204030204" pitchFamily="34" charset="0"/>
                  <a:ea typeface="Times New Roman" panose="02020603050405020304" pitchFamily="18" charset="0"/>
                  <a:cs typeface="Calibri" panose="020F0502020204030204" pitchFamily="34" charset="0"/>
                </a:rPr>
                <a:t>3</a:t>
              </a:r>
              <a:r>
                <a:rPr lang="en-US" sz="2400" dirty="0">
                  <a:latin typeface="Calibri" panose="020F0502020204030204" pitchFamily="34" charset="0"/>
                  <a:ea typeface="Times New Roman" panose="02020603050405020304" pitchFamily="18" charset="0"/>
                  <a:cs typeface="Calibri" panose="020F0502020204030204" pitchFamily="34" charset="0"/>
                </a:rPr>
                <a:t>COOH. Thể tích khí H</a:t>
              </a:r>
              <a:r>
                <a:rPr lang="en-US" sz="2400" baseline="-25000" dirty="0">
                  <a:latin typeface="Calibri" panose="020F0502020204030204" pitchFamily="34" charset="0"/>
                  <a:ea typeface="Times New Roman" panose="02020603050405020304" pitchFamily="18" charset="0"/>
                  <a:cs typeface="Calibri" panose="020F0502020204030204" pitchFamily="34" charset="0"/>
                </a:rPr>
                <a:t>2</a:t>
              </a:r>
              <a:r>
                <a:rPr lang="en-US" sz="2400" dirty="0">
                  <a:latin typeface="Calibri" panose="020F0502020204030204" pitchFamily="34" charset="0"/>
                  <a:ea typeface="Times New Roman" panose="02020603050405020304" pitchFamily="18" charset="0"/>
                  <a:cs typeface="Calibri" panose="020F0502020204030204" pitchFamily="34" charset="0"/>
                </a:rPr>
                <a:t> thoát ra (đkc) là</a:t>
              </a:r>
              <a:endParaRPr lang="en-US" sz="2400" dirty="0">
                <a:latin typeface="Calibri" panose="020F0502020204030204" pitchFamily="34" charset="0"/>
                <a:ea typeface="Segoe UI" panose="020B0502040204020203" pitchFamily="34" charset="0"/>
                <a:cs typeface="Calibri" panose="020F0502020204030204" pitchFamily="34" charset="0"/>
              </a:endParaRPr>
            </a:p>
            <a:p>
              <a:pPr marL="135255" indent="190500">
                <a:lnSpc>
                  <a:spcPct val="115000"/>
                </a:lnSpc>
                <a:spcAft>
                  <a:spcPts val="375"/>
                </a:spcAft>
                <a:tabLst>
                  <a:tab pos="1396841" algn="l"/>
                  <a:tab pos="2473643" algn="l"/>
                  <a:tab pos="3554730" algn="l"/>
                </a:tabLst>
              </a:pPr>
              <a:endParaRPr lang="en-US" sz="2400" dirty="0">
                <a:latin typeface="Calibri" panose="020F0502020204030204" pitchFamily="34" charset="0"/>
                <a:ea typeface="Segoe UI" panose="020B0502040204020203" pitchFamily="34" charset="0"/>
                <a:cs typeface="Calibri" panose="020F0502020204030204" pitchFamily="34" charset="0"/>
              </a:endParaRPr>
            </a:p>
          </p:txBody>
        </p:sp>
      </p:grpSp>
      <p:pic>
        <p:nvPicPr>
          <p:cNvPr id="30" name="Picture 29" descr="Icon&#10;&#10;Description automatically generated">
            <a:extLst>
              <a:ext uri="{FF2B5EF4-FFF2-40B4-BE49-F238E27FC236}">
                <a16:creationId xmlns:a16="http://schemas.microsoft.com/office/drawing/2014/main" id="{D4650CD8-F28F-4D3A-9BC3-6605ECAF810D}"/>
              </a:ext>
            </a:extLst>
          </p:cNvPr>
          <p:cNvPicPr>
            <a:picLocks noChangeAspect="1"/>
          </p:cNvPicPr>
          <p:nvPr/>
        </p:nvPicPr>
        <p:blipFill>
          <a:blip r:embed="rId10"/>
          <a:stretch>
            <a:fillRect/>
          </a:stretch>
        </p:blipFill>
        <p:spPr>
          <a:xfrm>
            <a:off x="7925764" y="49293"/>
            <a:ext cx="1218236" cy="1121039"/>
          </a:xfrm>
          <a:prstGeom prst="rect">
            <a:avLst/>
          </a:prstGeom>
        </p:spPr>
      </p:pic>
    </p:spTree>
    <p:extLst>
      <p:ext uri="{BB962C8B-B14F-4D97-AF65-F5344CB8AC3E}">
        <p14:creationId xmlns:p14="http://schemas.microsoft.com/office/powerpoint/2010/main" val="165353921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fade">
                                      <p:cBhvr>
                                        <p:cTn id="7" dur="1000"/>
                                        <p:tgtEl>
                                          <p:spTgt spid="8"/>
                                        </p:tgtEl>
                                      </p:cBhvr>
                                    </p:animEffect>
                                    <p:anim calcmode="lin" valueType="num">
                                      <p:cBhvr>
                                        <p:cTn id="8" dur="1000" fill="hold"/>
                                        <p:tgtEl>
                                          <p:spTgt spid="8"/>
                                        </p:tgtEl>
                                        <p:attrNameLst>
                                          <p:attrName>ppt_x</p:attrName>
                                        </p:attrNameLst>
                                      </p:cBhvr>
                                      <p:tavLst>
                                        <p:tav tm="0">
                                          <p:val>
                                            <p:strVal val="#ppt_x"/>
                                          </p:val>
                                        </p:tav>
                                        <p:tav tm="100000">
                                          <p:val>
                                            <p:strVal val="#ppt_x"/>
                                          </p:val>
                                        </p:tav>
                                      </p:tavLst>
                                    </p:anim>
                                    <p:anim calcmode="lin" valueType="num">
                                      <p:cBhvr>
                                        <p:cTn id="9" dur="1000" fill="hold"/>
                                        <p:tgtEl>
                                          <p:spTgt spid="8"/>
                                        </p:tgtEl>
                                        <p:attrNameLst>
                                          <p:attrName>ppt_y</p:attrName>
                                        </p:attrNameLst>
                                      </p:cBhvr>
                                      <p:tavLst>
                                        <p:tav tm="0">
                                          <p:val>
                                            <p:strVal val="#ppt_y+.1"/>
                                          </p:val>
                                        </p:tav>
                                        <p:tav tm="100000">
                                          <p:val>
                                            <p:strVal val="#ppt_y"/>
                                          </p:val>
                                        </p:tav>
                                      </p:tavLst>
                                    </p:anim>
                                  </p:childTnLst>
                                </p:cTn>
                              </p:par>
                              <p:par>
                                <p:cTn id="10" presetID="2" presetClass="entr" presetSubtype="4" fill="hold" nodeType="withEffect">
                                  <p:stCondLst>
                                    <p:cond delay="0"/>
                                  </p:stCondLst>
                                  <p:childTnLst>
                                    <p:set>
                                      <p:cBhvr>
                                        <p:cTn id="11" dur="1" fill="hold">
                                          <p:stCondLst>
                                            <p:cond delay="0"/>
                                          </p:stCondLst>
                                        </p:cTn>
                                        <p:tgtEl>
                                          <p:spTgt spid="2"/>
                                        </p:tgtEl>
                                        <p:attrNameLst>
                                          <p:attrName>style.visibility</p:attrName>
                                        </p:attrNameLst>
                                      </p:cBhvr>
                                      <p:to>
                                        <p:strVal val="visible"/>
                                      </p:to>
                                    </p:set>
                                    <p:anim calcmode="lin" valueType="num">
                                      <p:cBhvr additive="base">
                                        <p:cTn id="12" dur="500" fill="hold"/>
                                        <p:tgtEl>
                                          <p:spTgt spid="2"/>
                                        </p:tgtEl>
                                        <p:attrNameLst>
                                          <p:attrName>ppt_x</p:attrName>
                                        </p:attrNameLst>
                                      </p:cBhvr>
                                      <p:tavLst>
                                        <p:tav tm="0">
                                          <p:val>
                                            <p:strVal val="#ppt_x"/>
                                          </p:val>
                                        </p:tav>
                                        <p:tav tm="100000">
                                          <p:val>
                                            <p:strVal val="#ppt_x"/>
                                          </p:val>
                                        </p:tav>
                                      </p:tavLst>
                                    </p:anim>
                                    <p:anim calcmode="lin" valueType="num">
                                      <p:cBhvr additive="base">
                                        <p:cTn id="13" dur="500" fill="hold"/>
                                        <p:tgtEl>
                                          <p:spTgt spid="2"/>
                                        </p:tgtEl>
                                        <p:attrNameLst>
                                          <p:attrName>ppt_y</p:attrName>
                                        </p:attrNameLst>
                                      </p:cBhvr>
                                      <p:tavLst>
                                        <p:tav tm="0">
                                          <p:val>
                                            <p:strVal val="1+#ppt_h/2"/>
                                          </p:val>
                                        </p:tav>
                                        <p:tav tm="100000">
                                          <p:val>
                                            <p:strVal val="#ppt_y"/>
                                          </p:val>
                                        </p:tav>
                                      </p:tavLst>
                                    </p:anim>
                                  </p:childTnLst>
                                </p:cTn>
                              </p:par>
                              <p:par>
                                <p:cTn id="14" presetID="2" presetClass="entr" presetSubtype="4" fill="hold" nodeType="withEffect">
                                  <p:stCondLst>
                                    <p:cond delay="0"/>
                                  </p:stCondLst>
                                  <p:childTnLst>
                                    <p:set>
                                      <p:cBhvr>
                                        <p:cTn id="15" dur="1" fill="hold">
                                          <p:stCondLst>
                                            <p:cond delay="0"/>
                                          </p:stCondLst>
                                        </p:cTn>
                                        <p:tgtEl>
                                          <p:spTgt spid="3"/>
                                        </p:tgtEl>
                                        <p:attrNameLst>
                                          <p:attrName>style.visibility</p:attrName>
                                        </p:attrNameLst>
                                      </p:cBhvr>
                                      <p:to>
                                        <p:strVal val="visible"/>
                                      </p:to>
                                    </p:set>
                                    <p:anim calcmode="lin" valueType="num">
                                      <p:cBhvr additive="base">
                                        <p:cTn id="16" dur="500" fill="hold"/>
                                        <p:tgtEl>
                                          <p:spTgt spid="3"/>
                                        </p:tgtEl>
                                        <p:attrNameLst>
                                          <p:attrName>ppt_x</p:attrName>
                                        </p:attrNameLst>
                                      </p:cBhvr>
                                      <p:tavLst>
                                        <p:tav tm="0">
                                          <p:val>
                                            <p:strVal val="#ppt_x"/>
                                          </p:val>
                                        </p:tav>
                                        <p:tav tm="100000">
                                          <p:val>
                                            <p:strVal val="#ppt_x"/>
                                          </p:val>
                                        </p:tav>
                                      </p:tavLst>
                                    </p:anim>
                                    <p:anim calcmode="lin" valueType="num">
                                      <p:cBhvr additive="base">
                                        <p:cTn id="17" dur="500" fill="hold"/>
                                        <p:tgtEl>
                                          <p:spTgt spid="3"/>
                                        </p:tgtEl>
                                        <p:attrNameLst>
                                          <p:attrName>ppt_y</p:attrName>
                                        </p:attrNameLst>
                                      </p:cBhvr>
                                      <p:tavLst>
                                        <p:tav tm="0">
                                          <p:val>
                                            <p:strVal val="1+#ppt_h/2"/>
                                          </p:val>
                                        </p:tav>
                                        <p:tav tm="100000">
                                          <p:val>
                                            <p:strVal val="#ppt_y"/>
                                          </p:val>
                                        </p:tav>
                                      </p:tavLst>
                                    </p:anim>
                                  </p:childTnLst>
                                </p:cTn>
                              </p:par>
                              <p:par>
                                <p:cTn id="18" presetID="42" presetClass="entr" presetSubtype="0" fill="hold" nodeType="withEffect">
                                  <p:stCondLst>
                                    <p:cond delay="0"/>
                                  </p:stCondLst>
                                  <p:childTnLst>
                                    <p:set>
                                      <p:cBhvr>
                                        <p:cTn id="19" dur="1" fill="hold">
                                          <p:stCondLst>
                                            <p:cond delay="0"/>
                                          </p:stCondLst>
                                        </p:cTn>
                                        <p:tgtEl>
                                          <p:spTgt spid="6"/>
                                        </p:tgtEl>
                                        <p:attrNameLst>
                                          <p:attrName>style.visibility</p:attrName>
                                        </p:attrNameLst>
                                      </p:cBhvr>
                                      <p:to>
                                        <p:strVal val="visible"/>
                                      </p:to>
                                    </p:set>
                                    <p:animEffect transition="in" filter="fade">
                                      <p:cBhvr>
                                        <p:cTn id="20" dur="500"/>
                                        <p:tgtEl>
                                          <p:spTgt spid="6"/>
                                        </p:tgtEl>
                                      </p:cBhvr>
                                    </p:animEffect>
                                    <p:anim calcmode="lin" valueType="num">
                                      <p:cBhvr>
                                        <p:cTn id="21" dur="500" fill="hold"/>
                                        <p:tgtEl>
                                          <p:spTgt spid="6"/>
                                        </p:tgtEl>
                                        <p:attrNameLst>
                                          <p:attrName>ppt_x</p:attrName>
                                        </p:attrNameLst>
                                      </p:cBhvr>
                                      <p:tavLst>
                                        <p:tav tm="0">
                                          <p:val>
                                            <p:strVal val="#ppt_x"/>
                                          </p:val>
                                        </p:tav>
                                        <p:tav tm="100000">
                                          <p:val>
                                            <p:strVal val="#ppt_x"/>
                                          </p:val>
                                        </p:tav>
                                      </p:tavLst>
                                    </p:anim>
                                    <p:anim calcmode="lin" valueType="num">
                                      <p:cBhvr>
                                        <p:cTn id="22" dur="500" fill="hold"/>
                                        <p:tgtEl>
                                          <p:spTgt spid="6"/>
                                        </p:tgtEl>
                                        <p:attrNameLst>
                                          <p:attrName>ppt_y</p:attrName>
                                        </p:attrNameLst>
                                      </p:cBhvr>
                                      <p:tavLst>
                                        <p:tav tm="0">
                                          <p:val>
                                            <p:strVal val="#ppt_y+.1"/>
                                          </p:val>
                                        </p:tav>
                                        <p:tav tm="100000">
                                          <p:val>
                                            <p:strVal val="#ppt_y"/>
                                          </p:val>
                                        </p:tav>
                                      </p:tavLst>
                                    </p:anim>
                                  </p:childTnLst>
                                </p:cTn>
                              </p:par>
                              <p:par>
                                <p:cTn id="23" presetID="42" presetClass="entr" presetSubtype="0" fill="hold" nodeType="withEffect">
                                  <p:stCondLst>
                                    <p:cond delay="0"/>
                                  </p:stCondLst>
                                  <p:childTnLst>
                                    <p:set>
                                      <p:cBhvr>
                                        <p:cTn id="24" dur="1" fill="hold">
                                          <p:stCondLst>
                                            <p:cond delay="0"/>
                                          </p:stCondLst>
                                        </p:cTn>
                                        <p:tgtEl>
                                          <p:spTgt spid="7"/>
                                        </p:tgtEl>
                                        <p:attrNameLst>
                                          <p:attrName>style.visibility</p:attrName>
                                        </p:attrNameLst>
                                      </p:cBhvr>
                                      <p:to>
                                        <p:strVal val="visible"/>
                                      </p:to>
                                    </p:set>
                                    <p:animEffect transition="in" filter="fade">
                                      <p:cBhvr>
                                        <p:cTn id="25" dur="500"/>
                                        <p:tgtEl>
                                          <p:spTgt spid="7"/>
                                        </p:tgtEl>
                                      </p:cBhvr>
                                    </p:animEffect>
                                    <p:anim calcmode="lin" valueType="num">
                                      <p:cBhvr>
                                        <p:cTn id="26" dur="500" fill="hold"/>
                                        <p:tgtEl>
                                          <p:spTgt spid="7"/>
                                        </p:tgtEl>
                                        <p:attrNameLst>
                                          <p:attrName>ppt_x</p:attrName>
                                        </p:attrNameLst>
                                      </p:cBhvr>
                                      <p:tavLst>
                                        <p:tav tm="0">
                                          <p:val>
                                            <p:strVal val="#ppt_x"/>
                                          </p:val>
                                        </p:tav>
                                        <p:tav tm="100000">
                                          <p:val>
                                            <p:strVal val="#ppt_x"/>
                                          </p:val>
                                        </p:tav>
                                      </p:tavLst>
                                    </p:anim>
                                    <p:anim calcmode="lin" valueType="num">
                                      <p:cBhvr>
                                        <p:cTn id="27" dur="500" fill="hold"/>
                                        <p:tgtEl>
                                          <p:spTgt spid="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seq concurrent="1" nextAc="seek">
              <p:cTn id="28" restart="whenNotActive" fill="hold" evtFilter="cancelBubble" nodeType="interactiveSeq">
                <p:stCondLst>
                  <p:cond evt="onClick" delay="0">
                    <p:tgtEl>
                      <p:spTgt spid="2"/>
                    </p:tgtEl>
                  </p:cond>
                </p:stCondLst>
                <p:endSync evt="end" delay="0">
                  <p:rtn val="all"/>
                </p:endSync>
                <p:childTnLst>
                  <p:par>
                    <p:cTn id="29" fill="hold">
                      <p:stCondLst>
                        <p:cond delay="0"/>
                      </p:stCondLst>
                      <p:childTnLst>
                        <p:par>
                          <p:cTn id="30" fill="hold">
                            <p:stCondLst>
                              <p:cond delay="0"/>
                            </p:stCondLst>
                            <p:childTnLst>
                              <p:par>
                                <p:cTn id="31" presetID="26" presetClass="emph" presetSubtype="0" fill="hold" nodeType="clickEffect">
                                  <p:stCondLst>
                                    <p:cond delay="0"/>
                                  </p:stCondLst>
                                  <p:childTnLst>
                                    <p:animEffect transition="out" filter="fade">
                                      <p:cBhvr>
                                        <p:cTn id="32" dur="500" tmFilter="0, 0; .2, .5; .8, .5; 1, 0"/>
                                        <p:tgtEl>
                                          <p:spTgt spid="2"/>
                                        </p:tgtEl>
                                      </p:cBhvr>
                                    </p:animEffect>
                                    <p:animScale>
                                      <p:cBhvr>
                                        <p:cTn id="33" dur="250" autoRev="1" fill="hold"/>
                                        <p:tgtEl>
                                          <p:spTgt spid="2"/>
                                        </p:tgtEl>
                                      </p:cBhvr>
                                      <p:by x="105000" y="105000"/>
                                    </p:animScale>
                                  </p:childTnLst>
                                </p:cTn>
                              </p:par>
                              <p:par>
                                <p:cTn id="34" presetID="1" presetClass="entr" presetSubtype="0" fill="hold" nodeType="withEffect">
                                  <p:stCondLst>
                                    <p:cond delay="0"/>
                                  </p:stCondLst>
                                  <p:childTnLst>
                                    <p:set>
                                      <p:cBhvr>
                                        <p:cTn id="35" dur="1" fill="hold">
                                          <p:stCondLst>
                                            <p:cond delay="0"/>
                                          </p:stCondLst>
                                        </p:cTn>
                                        <p:tgtEl>
                                          <p:spTgt spid="49"/>
                                        </p:tgtEl>
                                        <p:attrNameLst>
                                          <p:attrName>style.visibility</p:attrName>
                                        </p:attrNameLst>
                                      </p:cBhvr>
                                      <p:to>
                                        <p:strVal val="visible"/>
                                      </p:to>
                                    </p:set>
                                  </p:childTnLst>
                                  <p:subTnLst>
                                    <p:audio>
                                      <p:cMediaNode vol="55000">
                                        <p:cTn display="0" masterRel="sameClick">
                                          <p:stCondLst>
                                            <p:cond evt="begin" delay="0">
                                              <p:tn val="34"/>
                                            </p:cond>
                                          </p:stCondLst>
                                          <p:endCondLst>
                                            <p:cond evt="onStopAudio" delay="0">
                                              <p:tgtEl>
                                                <p:sldTgt/>
                                              </p:tgtEl>
                                            </p:cond>
                                          </p:endCondLst>
                                        </p:cTn>
                                        <p:tgtEl>
                                          <p:sndTgt r:embed="rId3" name="incorrecWAV.wav"/>
                                        </p:tgtEl>
                                      </p:cMediaNode>
                                    </p:audio>
                                  </p:subTnLst>
                                </p:cTn>
                              </p:par>
                            </p:childTnLst>
                          </p:cTn>
                        </p:par>
                      </p:childTnLst>
                    </p:cTn>
                  </p:par>
                </p:childTnLst>
              </p:cTn>
              <p:nextCondLst>
                <p:cond evt="onClick" delay="0">
                  <p:tgtEl>
                    <p:spTgt spid="2"/>
                  </p:tgtEl>
                </p:cond>
              </p:nextCondLst>
            </p:seq>
            <p:seq concurrent="1" nextAc="seek">
              <p:cTn id="36" restart="whenNotActive" fill="hold" evtFilter="cancelBubble" nodeType="interactiveSeq">
                <p:stCondLst>
                  <p:cond evt="onClick" delay="0">
                    <p:tgtEl>
                      <p:spTgt spid="3"/>
                    </p:tgtEl>
                  </p:cond>
                </p:stCondLst>
                <p:endSync evt="end" delay="0">
                  <p:rtn val="all"/>
                </p:endSync>
                <p:childTnLst>
                  <p:par>
                    <p:cTn id="37" fill="hold">
                      <p:stCondLst>
                        <p:cond delay="0"/>
                      </p:stCondLst>
                      <p:childTnLst>
                        <p:par>
                          <p:cTn id="38" fill="hold">
                            <p:stCondLst>
                              <p:cond delay="0"/>
                            </p:stCondLst>
                            <p:childTnLst>
                              <p:par>
                                <p:cTn id="39" presetID="26" presetClass="emph" presetSubtype="0" fill="hold" nodeType="clickEffect">
                                  <p:stCondLst>
                                    <p:cond delay="0"/>
                                  </p:stCondLst>
                                  <p:childTnLst>
                                    <p:animEffect transition="out" filter="fade">
                                      <p:cBhvr>
                                        <p:cTn id="40" dur="500" tmFilter="0, 0; .2, .5; .8, .5; 1, 0"/>
                                        <p:tgtEl>
                                          <p:spTgt spid="3"/>
                                        </p:tgtEl>
                                      </p:cBhvr>
                                    </p:animEffect>
                                    <p:animScale>
                                      <p:cBhvr>
                                        <p:cTn id="41" dur="250" autoRev="1" fill="hold"/>
                                        <p:tgtEl>
                                          <p:spTgt spid="3"/>
                                        </p:tgtEl>
                                      </p:cBhvr>
                                      <p:by x="105000" y="105000"/>
                                    </p:animScale>
                                  </p:childTnLst>
                                </p:cTn>
                              </p:par>
                              <p:par>
                                <p:cTn id="42" presetID="1" presetClass="entr" presetSubtype="0" fill="hold" nodeType="withEffect">
                                  <p:stCondLst>
                                    <p:cond delay="0"/>
                                  </p:stCondLst>
                                  <p:childTnLst>
                                    <p:set>
                                      <p:cBhvr>
                                        <p:cTn id="43" dur="1" fill="hold">
                                          <p:stCondLst>
                                            <p:cond delay="0"/>
                                          </p:stCondLst>
                                        </p:cTn>
                                        <p:tgtEl>
                                          <p:spTgt spid="15"/>
                                        </p:tgtEl>
                                        <p:attrNameLst>
                                          <p:attrName>style.visibility</p:attrName>
                                        </p:attrNameLst>
                                      </p:cBhvr>
                                      <p:to>
                                        <p:strVal val="visible"/>
                                      </p:to>
                                    </p:set>
                                  </p:childTnLst>
                                  <p:subTnLst>
                                    <p:audio>
                                      <p:cMediaNode>
                                        <p:cTn display="0" masterRel="sameClick">
                                          <p:stCondLst>
                                            <p:cond evt="begin" delay="0">
                                              <p:tn val="42"/>
                                            </p:cond>
                                          </p:stCondLst>
                                          <p:endCondLst>
                                            <p:cond evt="onStopAudio" delay="0">
                                              <p:tgtEl>
                                                <p:sldTgt/>
                                              </p:tgtEl>
                                            </p:cond>
                                          </p:endCondLst>
                                        </p:cTn>
                                        <p:tgtEl>
                                          <p:sndTgt r:embed="rId4" name="correctWAV.wav"/>
                                        </p:tgtEl>
                                      </p:cMediaNode>
                                    </p:audio>
                                  </p:subTnLst>
                                </p:cTn>
                              </p:par>
                            </p:childTnLst>
                          </p:cTn>
                        </p:par>
                      </p:childTnLst>
                    </p:cTn>
                  </p:par>
                </p:childTnLst>
              </p:cTn>
              <p:nextCondLst>
                <p:cond evt="onClick" delay="0">
                  <p:tgtEl>
                    <p:spTgt spid="3"/>
                  </p:tgtEl>
                </p:cond>
              </p:nextCondLst>
            </p:seq>
            <p:seq concurrent="1" nextAc="seek">
              <p:cTn id="44" restart="whenNotActive" fill="hold" evtFilter="cancelBubble" nodeType="interactiveSeq">
                <p:stCondLst>
                  <p:cond evt="onClick" delay="0">
                    <p:tgtEl>
                      <p:spTgt spid="6"/>
                    </p:tgtEl>
                  </p:cond>
                </p:stCondLst>
                <p:endSync evt="end" delay="0">
                  <p:rtn val="all"/>
                </p:endSync>
                <p:childTnLst>
                  <p:par>
                    <p:cTn id="45" fill="hold">
                      <p:stCondLst>
                        <p:cond delay="0"/>
                      </p:stCondLst>
                      <p:childTnLst>
                        <p:par>
                          <p:cTn id="46" fill="hold">
                            <p:stCondLst>
                              <p:cond delay="0"/>
                            </p:stCondLst>
                            <p:childTnLst>
                              <p:par>
                                <p:cTn id="47" presetID="26" presetClass="emph" presetSubtype="0" fill="hold" nodeType="clickEffect">
                                  <p:stCondLst>
                                    <p:cond delay="0"/>
                                  </p:stCondLst>
                                  <p:childTnLst>
                                    <p:animEffect transition="out" filter="fade">
                                      <p:cBhvr>
                                        <p:cTn id="48" dur="500" tmFilter="0, 0; .2, .5; .8, .5; 1, 0"/>
                                        <p:tgtEl>
                                          <p:spTgt spid="6"/>
                                        </p:tgtEl>
                                      </p:cBhvr>
                                    </p:animEffect>
                                    <p:animScale>
                                      <p:cBhvr>
                                        <p:cTn id="49" dur="250" autoRev="1" fill="hold"/>
                                        <p:tgtEl>
                                          <p:spTgt spid="6"/>
                                        </p:tgtEl>
                                      </p:cBhvr>
                                      <p:by x="105000" y="105000"/>
                                    </p:animScale>
                                  </p:childTnLst>
                                </p:cTn>
                              </p:par>
                              <p:par>
                                <p:cTn id="50" presetID="1" presetClass="entr" presetSubtype="0" fill="hold" nodeType="withEffect">
                                  <p:stCondLst>
                                    <p:cond delay="0"/>
                                  </p:stCondLst>
                                  <p:childTnLst>
                                    <p:set>
                                      <p:cBhvr>
                                        <p:cTn id="51" dur="1" fill="hold">
                                          <p:stCondLst>
                                            <p:cond delay="0"/>
                                          </p:stCondLst>
                                        </p:cTn>
                                        <p:tgtEl>
                                          <p:spTgt spid="50"/>
                                        </p:tgtEl>
                                        <p:attrNameLst>
                                          <p:attrName>style.visibility</p:attrName>
                                        </p:attrNameLst>
                                      </p:cBhvr>
                                      <p:to>
                                        <p:strVal val="visible"/>
                                      </p:to>
                                    </p:set>
                                  </p:childTnLst>
                                  <p:subTnLst>
                                    <p:audio>
                                      <p:cMediaNode>
                                        <p:cTn display="0" masterRel="sameClick">
                                          <p:stCondLst>
                                            <p:cond evt="begin" delay="0">
                                              <p:tn val="50"/>
                                            </p:cond>
                                          </p:stCondLst>
                                          <p:endCondLst>
                                            <p:cond evt="onStopAudio" delay="0">
                                              <p:tgtEl>
                                                <p:sldTgt/>
                                              </p:tgtEl>
                                            </p:cond>
                                          </p:endCondLst>
                                        </p:cTn>
                                        <p:tgtEl>
                                          <p:sndTgt r:embed="rId3" name="incorrecWAV.wav"/>
                                        </p:tgtEl>
                                      </p:cMediaNode>
                                    </p:audio>
                                  </p:subTnLst>
                                </p:cTn>
                              </p:par>
                            </p:childTnLst>
                          </p:cTn>
                        </p:par>
                      </p:childTnLst>
                    </p:cTn>
                  </p:par>
                </p:childTnLst>
              </p:cTn>
              <p:nextCondLst>
                <p:cond evt="onClick" delay="0">
                  <p:tgtEl>
                    <p:spTgt spid="6"/>
                  </p:tgtEl>
                </p:cond>
              </p:nextCondLst>
            </p:seq>
            <p:seq concurrent="1" nextAc="seek">
              <p:cTn id="52" restart="whenNotActive" fill="hold" evtFilter="cancelBubble" nodeType="interactiveSeq">
                <p:stCondLst>
                  <p:cond evt="onClick" delay="0">
                    <p:tgtEl>
                      <p:spTgt spid="7"/>
                    </p:tgtEl>
                  </p:cond>
                </p:stCondLst>
                <p:endSync evt="end" delay="0">
                  <p:rtn val="all"/>
                </p:endSync>
                <p:childTnLst>
                  <p:par>
                    <p:cTn id="53" fill="hold">
                      <p:stCondLst>
                        <p:cond delay="0"/>
                      </p:stCondLst>
                      <p:childTnLst>
                        <p:par>
                          <p:cTn id="54" fill="hold">
                            <p:stCondLst>
                              <p:cond delay="0"/>
                            </p:stCondLst>
                            <p:childTnLst>
                              <p:par>
                                <p:cTn id="55" presetID="26" presetClass="emph" presetSubtype="0" fill="hold" nodeType="withEffect">
                                  <p:stCondLst>
                                    <p:cond delay="0"/>
                                  </p:stCondLst>
                                  <p:childTnLst>
                                    <p:animEffect transition="out" filter="fade">
                                      <p:cBhvr>
                                        <p:cTn id="56" dur="500" tmFilter="0, 0; .2, .5; .8, .5; 1, 0"/>
                                        <p:tgtEl>
                                          <p:spTgt spid="7"/>
                                        </p:tgtEl>
                                      </p:cBhvr>
                                    </p:animEffect>
                                    <p:animScale>
                                      <p:cBhvr>
                                        <p:cTn id="57" dur="250" autoRev="1" fill="hold"/>
                                        <p:tgtEl>
                                          <p:spTgt spid="7"/>
                                        </p:tgtEl>
                                      </p:cBhvr>
                                      <p:by x="105000" y="105000"/>
                                    </p:animScale>
                                  </p:childTnLst>
                                </p:cTn>
                              </p:par>
                              <p:par>
                                <p:cTn id="58" presetID="1" presetClass="entr" presetSubtype="0" fill="hold" nodeType="withEffect">
                                  <p:stCondLst>
                                    <p:cond delay="0"/>
                                  </p:stCondLst>
                                  <p:childTnLst>
                                    <p:set>
                                      <p:cBhvr>
                                        <p:cTn id="59" dur="1" fill="hold">
                                          <p:stCondLst>
                                            <p:cond delay="0"/>
                                          </p:stCondLst>
                                        </p:cTn>
                                        <p:tgtEl>
                                          <p:spTgt spid="16"/>
                                        </p:tgtEl>
                                        <p:attrNameLst>
                                          <p:attrName>style.visibility</p:attrName>
                                        </p:attrNameLst>
                                      </p:cBhvr>
                                      <p:to>
                                        <p:strVal val="visible"/>
                                      </p:to>
                                    </p:set>
                                  </p:childTnLst>
                                  <p:subTnLst>
                                    <p:audio>
                                      <p:cMediaNode>
                                        <p:cTn display="0" masterRel="sameClick">
                                          <p:stCondLst>
                                            <p:cond evt="begin" delay="0">
                                              <p:tn val="58"/>
                                            </p:cond>
                                          </p:stCondLst>
                                          <p:endCondLst>
                                            <p:cond evt="onStopAudio" delay="0">
                                              <p:tgtEl>
                                                <p:sldTgt/>
                                              </p:tgtEl>
                                            </p:cond>
                                          </p:endCondLst>
                                        </p:cTn>
                                        <p:tgtEl>
                                          <p:sndTgt r:embed="rId3" name="incorrecWAV.wav"/>
                                        </p:tgtEl>
                                      </p:cMediaNode>
                                    </p:audio>
                                  </p:subTnLst>
                                </p:cTn>
                              </p:par>
                            </p:childTnLst>
                          </p:cTn>
                        </p:par>
                      </p:childTnLst>
                    </p:cTn>
                  </p:par>
                </p:childTnLst>
              </p:cTn>
              <p:nextCondLst>
                <p:cond evt="onClick" delay="0">
                  <p:tgtEl>
                    <p:spTgt spid="7"/>
                  </p:tgtEl>
                </p:cond>
              </p:nextCondLst>
            </p:seq>
          </p:childTnLst>
        </p:cTn>
      </p:par>
    </p:tn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next">
            <a:hlinkClick r:id="rId5" action="ppaction://hlinksldjump"/>
          </p:cNvPr>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8446892" y="4496652"/>
            <a:ext cx="426667" cy="420863"/>
          </a:xfrm>
          <a:prstGeom prst="ellipse">
            <a:avLst/>
          </a:prstGeom>
        </p:spPr>
      </p:pic>
      <p:pic>
        <p:nvPicPr>
          <p:cNvPr id="4" name="Picture 3">
            <a:hlinkClick r:id="" action="ppaction://hlinkshowjump?jump=endshow"/>
          </p:cNvPr>
          <p:cNvPicPr>
            <a:picLocks noChangeAspect="1"/>
          </p:cNvPicPr>
          <p:nvPr/>
        </p:nvPicPr>
        <p:blipFill rotWithShape="1">
          <a:blip r:embed="rId7" cstate="print">
            <a:extLst>
              <a:ext uri="{28A0092B-C50C-407E-A947-70E740481C1C}">
                <a14:useLocalDpi xmlns:a14="http://schemas.microsoft.com/office/drawing/2010/main" val="0"/>
              </a:ext>
            </a:extLst>
          </a:blip>
          <a:srcRect l="56521" t="24219" r="8696" b="33045"/>
          <a:stretch/>
        </p:blipFill>
        <p:spPr>
          <a:xfrm>
            <a:off x="82447" y="4696489"/>
            <a:ext cx="357560" cy="342662"/>
          </a:xfrm>
          <a:prstGeom prst="ellipse">
            <a:avLst/>
          </a:prstGeom>
        </p:spPr>
      </p:pic>
      <p:pic>
        <p:nvPicPr>
          <p:cNvPr id="15" name="dung"/>
          <p:cNvPicPr>
            <a:picLocks noChangeAspect="1"/>
          </p:cNvPicPr>
          <p:nvPr/>
        </p:nvPicPr>
        <p:blipFill>
          <a:blip r:embed="rId8" cstate="print">
            <a:extLst>
              <a:ext uri="{28A0092B-C50C-407E-A947-70E740481C1C}">
                <a14:useLocalDpi xmlns:a14="http://schemas.microsoft.com/office/drawing/2010/main" val="0"/>
              </a:ext>
            </a:extLst>
          </a:blip>
          <a:stretch>
            <a:fillRect/>
          </a:stretch>
        </p:blipFill>
        <p:spPr>
          <a:xfrm>
            <a:off x="7995835" y="3151778"/>
            <a:ext cx="641102" cy="641102"/>
          </a:xfrm>
          <a:prstGeom prst="ellipse">
            <a:avLst/>
          </a:prstGeom>
        </p:spPr>
      </p:pic>
      <p:pic>
        <p:nvPicPr>
          <p:cNvPr id="16" name="sai2"/>
          <p:cNvPicPr>
            <a:picLocks noChangeAspect="1"/>
          </p:cNvPicPr>
          <p:nvPr/>
        </p:nvPicPr>
        <p:blipFill>
          <a:blip r:embed="rId9" cstate="print">
            <a:extLst>
              <a:ext uri="{28A0092B-C50C-407E-A947-70E740481C1C}">
                <a14:useLocalDpi xmlns:a14="http://schemas.microsoft.com/office/drawing/2010/main" val="0"/>
              </a:ext>
            </a:extLst>
          </a:blip>
          <a:stretch>
            <a:fillRect/>
          </a:stretch>
        </p:blipFill>
        <p:spPr>
          <a:xfrm>
            <a:off x="3731560" y="3166449"/>
            <a:ext cx="627968" cy="635356"/>
          </a:xfrm>
          <a:prstGeom prst="ellipse">
            <a:avLst/>
          </a:prstGeom>
        </p:spPr>
      </p:pic>
      <p:grpSp>
        <p:nvGrpSpPr>
          <p:cNvPr id="2" name="Group 1">
            <a:extLst>
              <a:ext uri="{FF2B5EF4-FFF2-40B4-BE49-F238E27FC236}">
                <a16:creationId xmlns:a16="http://schemas.microsoft.com/office/drawing/2014/main" id="{92D1A77A-FA83-49CD-8F8D-B28FF9EDC44A}"/>
              </a:ext>
            </a:extLst>
          </p:cNvPr>
          <p:cNvGrpSpPr/>
          <p:nvPr/>
        </p:nvGrpSpPr>
        <p:grpSpPr>
          <a:xfrm>
            <a:off x="299193" y="2204207"/>
            <a:ext cx="2937190" cy="806756"/>
            <a:chOff x="1763745" y="1950466"/>
            <a:chExt cx="2357467" cy="1075674"/>
          </a:xfrm>
        </p:grpSpPr>
        <p:sp>
          <p:nvSpPr>
            <p:cNvPr id="9" name="Rectangle: Rounded Corners 8">
              <a:extLst>
                <a:ext uri="{FF2B5EF4-FFF2-40B4-BE49-F238E27FC236}">
                  <a16:creationId xmlns:a16="http://schemas.microsoft.com/office/drawing/2014/main" id="{E4A68D4E-D90C-43C7-B846-8214465FD71C}"/>
                </a:ext>
              </a:extLst>
            </p:cNvPr>
            <p:cNvSpPr/>
            <p:nvPr/>
          </p:nvSpPr>
          <p:spPr>
            <a:xfrm>
              <a:off x="1763745" y="1950466"/>
              <a:ext cx="2357467" cy="1041082"/>
            </a:xfrm>
            <a:prstGeom prst="roundRect">
              <a:avLst/>
            </a:prstGeom>
            <a:solidFill>
              <a:schemeClr val="bg1"/>
            </a:solidFill>
            <a:ln>
              <a:solidFill>
                <a:srgbClr val="F3D68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bg2"/>
                </a:solidFill>
                <a:latin typeface="Calibri" panose="020F0502020204030204" pitchFamily="34" charset="0"/>
                <a:cs typeface="Calibri" panose="020F0502020204030204" pitchFamily="34" charset="0"/>
              </a:endParaRPr>
            </a:p>
          </p:txBody>
        </p:sp>
        <p:sp>
          <p:nvSpPr>
            <p:cNvPr id="45" name="TextBox 44">
              <a:extLst>
                <a:ext uri="{FF2B5EF4-FFF2-40B4-BE49-F238E27FC236}">
                  <a16:creationId xmlns:a16="http://schemas.microsoft.com/office/drawing/2014/main" id="{BA7310D9-496C-4CD4-B381-DDEB374EA9CB}"/>
                </a:ext>
              </a:extLst>
            </p:cNvPr>
            <p:cNvSpPr txBox="1"/>
            <p:nvPr/>
          </p:nvSpPr>
          <p:spPr>
            <a:xfrm>
              <a:off x="1981089" y="2123330"/>
              <a:ext cx="1922777" cy="902810"/>
            </a:xfrm>
            <a:prstGeom prst="rect">
              <a:avLst/>
            </a:prstGeom>
            <a:noFill/>
          </p:spPr>
          <p:txBody>
            <a:bodyPr wrap="square">
              <a:spAutoFit/>
            </a:bodyPr>
            <a:lstStyle/>
            <a:p>
              <a:pPr algn="ctr"/>
              <a:r>
                <a:rPr lang="vi-VN" sz="2000" dirty="0">
                  <a:solidFill>
                    <a:schemeClr val="bg2"/>
                  </a:solidFill>
                  <a:latin typeface="Calibri" panose="020F0502020204030204" pitchFamily="34" charset="0"/>
                  <a:ea typeface="Segoe UI" panose="020B0502040204020203" pitchFamily="34" charset="0"/>
                  <a:cs typeface="Calibri" panose="020F0502020204030204" pitchFamily="34" charset="0"/>
                </a:rPr>
                <a:t>A. </a:t>
              </a:r>
              <a:r>
                <a:rPr lang="en-US" sz="1800" dirty="0">
                  <a:solidFill>
                    <a:schemeClr val="bg2"/>
                  </a:solidFill>
                  <a:latin typeface="Calibri" panose="020F0502020204030204" pitchFamily="34" charset="0"/>
                  <a:cs typeface="Calibri" panose="020F0502020204030204" pitchFamily="34" charset="0"/>
                </a:rPr>
                <a:t>C</a:t>
              </a:r>
              <a:r>
                <a:rPr lang="en-US" sz="1800" baseline="-25000" dirty="0">
                  <a:solidFill>
                    <a:schemeClr val="bg2"/>
                  </a:solidFill>
                  <a:latin typeface="Calibri" panose="020F0502020204030204" pitchFamily="34" charset="0"/>
                  <a:cs typeface="Calibri" panose="020F0502020204030204" pitchFamily="34" charset="0"/>
                </a:rPr>
                <a:t>2</a:t>
              </a:r>
              <a:r>
                <a:rPr lang="en-US" sz="1800" dirty="0">
                  <a:solidFill>
                    <a:schemeClr val="bg2"/>
                  </a:solidFill>
                  <a:latin typeface="Calibri" panose="020F0502020204030204" pitchFamily="34" charset="0"/>
                  <a:cs typeface="Calibri" panose="020F0502020204030204" pitchFamily="34" charset="0"/>
                </a:rPr>
                <a:t>H</a:t>
              </a:r>
              <a:r>
                <a:rPr lang="en-US" sz="1800" baseline="-25000" dirty="0">
                  <a:solidFill>
                    <a:schemeClr val="bg2"/>
                  </a:solidFill>
                  <a:latin typeface="Calibri" panose="020F0502020204030204" pitchFamily="34" charset="0"/>
                  <a:cs typeface="Calibri" panose="020F0502020204030204" pitchFamily="34" charset="0"/>
                </a:rPr>
                <a:t>4</a:t>
              </a:r>
              <a:r>
                <a:rPr lang="en-US" sz="1800" dirty="0">
                  <a:solidFill>
                    <a:schemeClr val="bg2"/>
                  </a:solidFill>
                  <a:latin typeface="Calibri" panose="020F0502020204030204" pitchFamily="34" charset="0"/>
                  <a:cs typeface="Calibri" panose="020F0502020204030204" pitchFamily="34" charset="0"/>
                </a:rPr>
                <a:t>; Na; CH</a:t>
              </a:r>
              <a:r>
                <a:rPr lang="en-US" sz="1800" baseline="-25000" dirty="0">
                  <a:solidFill>
                    <a:schemeClr val="bg2"/>
                  </a:solidFill>
                  <a:latin typeface="Calibri" panose="020F0502020204030204" pitchFamily="34" charset="0"/>
                  <a:cs typeface="Calibri" panose="020F0502020204030204" pitchFamily="34" charset="0"/>
                </a:rPr>
                <a:t>3</a:t>
              </a:r>
              <a:r>
                <a:rPr lang="en-US" sz="1800" dirty="0">
                  <a:solidFill>
                    <a:schemeClr val="bg2"/>
                  </a:solidFill>
                  <a:latin typeface="Calibri" panose="020F0502020204030204" pitchFamily="34" charset="0"/>
                  <a:cs typeface="Calibri" panose="020F0502020204030204" pitchFamily="34" charset="0"/>
                </a:rPr>
                <a:t>COOH; O</a:t>
              </a:r>
              <a:r>
                <a:rPr lang="en-US" sz="1800" baseline="-25000" dirty="0">
                  <a:solidFill>
                    <a:schemeClr val="bg2"/>
                  </a:solidFill>
                  <a:latin typeface="Calibri" panose="020F0502020204030204" pitchFamily="34" charset="0"/>
                  <a:cs typeface="Calibri" panose="020F0502020204030204" pitchFamily="34" charset="0"/>
                </a:rPr>
                <a:t>2</a:t>
              </a:r>
              <a:r>
                <a:rPr lang="en-US" sz="1800" dirty="0">
                  <a:solidFill>
                    <a:schemeClr val="bg2"/>
                  </a:solidFill>
                  <a:latin typeface="Calibri" panose="020F0502020204030204" pitchFamily="34" charset="0"/>
                  <a:cs typeface="Calibri" panose="020F0502020204030204" pitchFamily="34" charset="0"/>
                </a:rPr>
                <a:t>.</a:t>
              </a:r>
              <a:endParaRPr lang="vi-VN" sz="2000" dirty="0">
                <a:solidFill>
                  <a:schemeClr val="bg2"/>
                </a:solidFill>
                <a:latin typeface="Calibri" panose="020F0502020204030204" pitchFamily="34" charset="0"/>
                <a:ea typeface="Segoe UI" panose="020B0502040204020203" pitchFamily="34" charset="0"/>
                <a:cs typeface="Calibri" panose="020F0502020204030204" pitchFamily="34" charset="0"/>
              </a:endParaRPr>
            </a:p>
          </p:txBody>
        </p:sp>
      </p:grpSp>
      <p:grpSp>
        <p:nvGrpSpPr>
          <p:cNvPr id="3" name="Group 2">
            <a:extLst>
              <a:ext uri="{FF2B5EF4-FFF2-40B4-BE49-F238E27FC236}">
                <a16:creationId xmlns:a16="http://schemas.microsoft.com/office/drawing/2014/main" id="{E0A8A870-83B3-4244-8B4D-394A56F15498}"/>
              </a:ext>
            </a:extLst>
          </p:cNvPr>
          <p:cNvGrpSpPr/>
          <p:nvPr/>
        </p:nvGrpSpPr>
        <p:grpSpPr>
          <a:xfrm>
            <a:off x="299193" y="3185784"/>
            <a:ext cx="2937190" cy="861765"/>
            <a:chOff x="1763745" y="3259235"/>
            <a:chExt cx="2357467" cy="1149019"/>
          </a:xfrm>
        </p:grpSpPr>
        <p:sp>
          <p:nvSpPr>
            <p:cNvPr id="42" name="Rectangle: Rounded Corners 41">
              <a:extLst>
                <a:ext uri="{FF2B5EF4-FFF2-40B4-BE49-F238E27FC236}">
                  <a16:creationId xmlns:a16="http://schemas.microsoft.com/office/drawing/2014/main" id="{1A0160A6-3583-46A5-B73B-DA000A4F2CAF}"/>
                </a:ext>
              </a:extLst>
            </p:cNvPr>
            <p:cNvSpPr/>
            <p:nvPr/>
          </p:nvSpPr>
          <p:spPr>
            <a:xfrm>
              <a:off x="1763745" y="3259235"/>
              <a:ext cx="2357467" cy="1041082"/>
            </a:xfrm>
            <a:prstGeom prst="roundRect">
              <a:avLst/>
            </a:prstGeom>
            <a:solidFill>
              <a:schemeClr val="bg1"/>
            </a:solidFill>
            <a:ln>
              <a:solidFill>
                <a:srgbClr val="F3D68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bg2"/>
                </a:solidFill>
                <a:latin typeface="Calibri" panose="020F0502020204030204" pitchFamily="34" charset="0"/>
                <a:cs typeface="Calibri" panose="020F0502020204030204" pitchFamily="34" charset="0"/>
              </a:endParaRPr>
            </a:p>
          </p:txBody>
        </p:sp>
        <p:sp>
          <p:nvSpPr>
            <p:cNvPr id="46" name="TextBox 45">
              <a:extLst>
                <a:ext uri="{FF2B5EF4-FFF2-40B4-BE49-F238E27FC236}">
                  <a16:creationId xmlns:a16="http://schemas.microsoft.com/office/drawing/2014/main" id="{4880C74B-5E11-43C2-BEB9-D71D51E95AAD}"/>
                </a:ext>
              </a:extLst>
            </p:cNvPr>
            <p:cNvSpPr txBox="1"/>
            <p:nvPr/>
          </p:nvSpPr>
          <p:spPr>
            <a:xfrm>
              <a:off x="1993527" y="3464406"/>
              <a:ext cx="1887838" cy="943848"/>
            </a:xfrm>
            <a:prstGeom prst="rect">
              <a:avLst/>
            </a:prstGeom>
            <a:noFill/>
          </p:spPr>
          <p:txBody>
            <a:bodyPr wrap="square">
              <a:spAutoFit/>
            </a:bodyPr>
            <a:lstStyle/>
            <a:p>
              <a:pPr algn="ctr"/>
              <a:r>
                <a:rPr lang="vi-VN" sz="2000" dirty="0">
                  <a:solidFill>
                    <a:schemeClr val="bg2"/>
                  </a:solidFill>
                  <a:latin typeface="Calibri" panose="020F0502020204030204" pitchFamily="34" charset="0"/>
                  <a:ea typeface="Segoe UI" panose="020B0502040204020203" pitchFamily="34" charset="0"/>
                  <a:cs typeface="Calibri" panose="020F0502020204030204" pitchFamily="34" charset="0"/>
                </a:rPr>
                <a:t>B. </a:t>
              </a:r>
              <a:r>
                <a:rPr lang="en-US" sz="1800" dirty="0">
                  <a:solidFill>
                    <a:schemeClr val="bg2"/>
                  </a:solidFill>
                  <a:latin typeface="Calibri" panose="020F0502020204030204" pitchFamily="34" charset="0"/>
                  <a:cs typeface="Calibri" panose="020F0502020204030204" pitchFamily="34" charset="0"/>
                </a:rPr>
                <a:t>Ca(OH)</a:t>
              </a:r>
              <a:r>
                <a:rPr lang="en-US" sz="1800" baseline="-25000" dirty="0">
                  <a:solidFill>
                    <a:schemeClr val="bg2"/>
                  </a:solidFill>
                  <a:latin typeface="Calibri" panose="020F0502020204030204" pitchFamily="34" charset="0"/>
                  <a:cs typeface="Calibri" panose="020F0502020204030204" pitchFamily="34" charset="0"/>
                </a:rPr>
                <a:t>2</a:t>
              </a:r>
              <a:r>
                <a:rPr lang="en-US" sz="1800" dirty="0">
                  <a:solidFill>
                    <a:schemeClr val="bg2"/>
                  </a:solidFill>
                  <a:latin typeface="Calibri" panose="020F0502020204030204" pitchFamily="34" charset="0"/>
                  <a:cs typeface="Calibri" panose="020F0502020204030204" pitchFamily="34" charset="0"/>
                </a:rPr>
                <a:t>; K; CH</a:t>
              </a:r>
              <a:r>
                <a:rPr lang="en-US" sz="1800" baseline="-25000" dirty="0">
                  <a:solidFill>
                    <a:schemeClr val="bg2"/>
                  </a:solidFill>
                  <a:latin typeface="Calibri" panose="020F0502020204030204" pitchFamily="34" charset="0"/>
                  <a:cs typeface="Calibri" panose="020F0502020204030204" pitchFamily="34" charset="0"/>
                </a:rPr>
                <a:t>3</a:t>
              </a:r>
              <a:r>
                <a:rPr lang="en-US" sz="1800" dirty="0">
                  <a:solidFill>
                    <a:schemeClr val="bg2"/>
                  </a:solidFill>
                  <a:latin typeface="Calibri" panose="020F0502020204030204" pitchFamily="34" charset="0"/>
                  <a:cs typeface="Calibri" panose="020F0502020204030204" pitchFamily="34" charset="0"/>
                </a:rPr>
                <a:t>COOH; O</a:t>
              </a:r>
              <a:r>
                <a:rPr lang="en-US" sz="1800" baseline="-25000" dirty="0">
                  <a:solidFill>
                    <a:schemeClr val="bg2"/>
                  </a:solidFill>
                  <a:latin typeface="Calibri" panose="020F0502020204030204" pitchFamily="34" charset="0"/>
                  <a:cs typeface="Calibri" panose="020F0502020204030204" pitchFamily="34" charset="0"/>
                </a:rPr>
                <a:t>2</a:t>
              </a:r>
              <a:r>
                <a:rPr lang="en-US" sz="1800" dirty="0">
                  <a:solidFill>
                    <a:schemeClr val="bg2"/>
                  </a:solidFill>
                  <a:latin typeface="Calibri" panose="020F0502020204030204" pitchFamily="34" charset="0"/>
                  <a:cs typeface="Calibri" panose="020F0502020204030204" pitchFamily="34" charset="0"/>
                </a:rPr>
                <a:t>. </a:t>
              </a:r>
              <a:r>
                <a:rPr lang="vi-VN" sz="2000" dirty="0">
                  <a:solidFill>
                    <a:schemeClr val="bg2"/>
                  </a:solidFill>
                  <a:latin typeface="Calibri" panose="020F0502020204030204" pitchFamily="34" charset="0"/>
                  <a:ea typeface="Segoe UI" panose="020B0502040204020203" pitchFamily="34" charset="0"/>
                  <a:cs typeface="Calibri" panose="020F0502020204030204" pitchFamily="34" charset="0"/>
                </a:rPr>
                <a:t>	</a:t>
              </a:r>
            </a:p>
          </p:txBody>
        </p:sp>
      </p:grpSp>
      <p:grpSp>
        <p:nvGrpSpPr>
          <p:cNvPr id="6" name="Group 5">
            <a:extLst>
              <a:ext uri="{FF2B5EF4-FFF2-40B4-BE49-F238E27FC236}">
                <a16:creationId xmlns:a16="http://schemas.microsoft.com/office/drawing/2014/main" id="{8E1E59F0-D9B6-4DAA-A6C0-DEADF83BA99B}"/>
              </a:ext>
            </a:extLst>
          </p:cNvPr>
          <p:cNvGrpSpPr/>
          <p:nvPr/>
        </p:nvGrpSpPr>
        <p:grpSpPr>
          <a:xfrm>
            <a:off x="4708871" y="2165300"/>
            <a:ext cx="2937190" cy="909031"/>
            <a:chOff x="7643316" y="1898590"/>
            <a:chExt cx="2357467" cy="1212040"/>
          </a:xfrm>
        </p:grpSpPr>
        <p:sp>
          <p:nvSpPr>
            <p:cNvPr id="43" name="Rectangle: Rounded Corners 42">
              <a:extLst>
                <a:ext uri="{FF2B5EF4-FFF2-40B4-BE49-F238E27FC236}">
                  <a16:creationId xmlns:a16="http://schemas.microsoft.com/office/drawing/2014/main" id="{C1F5D437-05F8-47B3-8EFF-73061552500C}"/>
                </a:ext>
              </a:extLst>
            </p:cNvPr>
            <p:cNvSpPr/>
            <p:nvPr/>
          </p:nvSpPr>
          <p:spPr>
            <a:xfrm>
              <a:off x="7643316" y="1898590"/>
              <a:ext cx="2357467" cy="1041082"/>
            </a:xfrm>
            <a:prstGeom prst="roundRect">
              <a:avLst/>
            </a:prstGeom>
            <a:solidFill>
              <a:schemeClr val="bg1"/>
            </a:solidFill>
            <a:ln>
              <a:solidFill>
                <a:srgbClr val="F3D68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bg2"/>
                </a:solidFill>
                <a:latin typeface="Calibri" panose="020F0502020204030204" pitchFamily="34" charset="0"/>
                <a:cs typeface="Calibri" panose="020F0502020204030204" pitchFamily="34" charset="0"/>
              </a:endParaRPr>
            </a:p>
          </p:txBody>
        </p:sp>
        <p:sp>
          <p:nvSpPr>
            <p:cNvPr id="47" name="TextBox 46">
              <a:extLst>
                <a:ext uri="{FF2B5EF4-FFF2-40B4-BE49-F238E27FC236}">
                  <a16:creationId xmlns:a16="http://schemas.microsoft.com/office/drawing/2014/main" id="{FC9D24CF-97A9-4915-B55F-7B31ECF29FE7}"/>
                </a:ext>
              </a:extLst>
            </p:cNvPr>
            <p:cNvSpPr txBox="1"/>
            <p:nvPr/>
          </p:nvSpPr>
          <p:spPr>
            <a:xfrm>
              <a:off x="7953560" y="2166783"/>
              <a:ext cx="1922777" cy="943847"/>
            </a:xfrm>
            <a:prstGeom prst="rect">
              <a:avLst/>
            </a:prstGeom>
            <a:noFill/>
          </p:spPr>
          <p:txBody>
            <a:bodyPr wrap="square">
              <a:spAutoFit/>
            </a:bodyPr>
            <a:lstStyle/>
            <a:p>
              <a:pPr algn="ctr"/>
              <a:r>
                <a:rPr lang="vi-VN" sz="2000" dirty="0">
                  <a:solidFill>
                    <a:schemeClr val="bg2"/>
                  </a:solidFill>
                  <a:latin typeface="Calibri" panose="020F0502020204030204" pitchFamily="34" charset="0"/>
                  <a:ea typeface="Segoe UI" panose="020B0502040204020203" pitchFamily="34" charset="0"/>
                  <a:cs typeface="Calibri" panose="020F0502020204030204" pitchFamily="34" charset="0"/>
                </a:rPr>
                <a:t>C. </a:t>
              </a:r>
              <a:r>
                <a:rPr lang="en-US" sz="1800" dirty="0">
                  <a:solidFill>
                    <a:schemeClr val="bg2"/>
                  </a:solidFill>
                  <a:latin typeface="Calibri" panose="020F0502020204030204" pitchFamily="34" charset="0"/>
                  <a:cs typeface="Calibri" panose="020F0502020204030204" pitchFamily="34" charset="0"/>
                </a:rPr>
                <a:t>Na; K; CH</a:t>
              </a:r>
              <a:r>
                <a:rPr lang="en-US" sz="1800" baseline="-25000" dirty="0">
                  <a:solidFill>
                    <a:schemeClr val="bg2"/>
                  </a:solidFill>
                  <a:latin typeface="Calibri" panose="020F0502020204030204" pitchFamily="34" charset="0"/>
                  <a:cs typeface="Calibri" panose="020F0502020204030204" pitchFamily="34" charset="0"/>
                </a:rPr>
                <a:t>3</a:t>
              </a:r>
              <a:r>
                <a:rPr lang="en-US" sz="1800" dirty="0">
                  <a:solidFill>
                    <a:schemeClr val="bg2"/>
                  </a:solidFill>
                  <a:latin typeface="Calibri" panose="020F0502020204030204" pitchFamily="34" charset="0"/>
                  <a:cs typeface="Calibri" panose="020F0502020204030204" pitchFamily="34" charset="0"/>
                </a:rPr>
                <a:t>COOH; O</a:t>
              </a:r>
              <a:r>
                <a:rPr lang="en-US" sz="1800" baseline="-25000" dirty="0">
                  <a:solidFill>
                    <a:schemeClr val="bg2"/>
                  </a:solidFill>
                  <a:latin typeface="Calibri" panose="020F0502020204030204" pitchFamily="34" charset="0"/>
                  <a:cs typeface="Calibri" panose="020F0502020204030204" pitchFamily="34" charset="0"/>
                </a:rPr>
                <a:t>2</a:t>
              </a:r>
              <a:r>
                <a:rPr lang="en-US" sz="1800" dirty="0">
                  <a:solidFill>
                    <a:schemeClr val="bg2"/>
                  </a:solidFill>
                  <a:latin typeface="Calibri" panose="020F0502020204030204" pitchFamily="34" charset="0"/>
                  <a:cs typeface="Calibri" panose="020F0502020204030204" pitchFamily="34" charset="0"/>
                </a:rPr>
                <a:t>.</a:t>
              </a:r>
              <a:r>
                <a:rPr lang="vi-VN" sz="2000" dirty="0">
                  <a:solidFill>
                    <a:schemeClr val="bg2"/>
                  </a:solidFill>
                  <a:latin typeface="Calibri" panose="020F0502020204030204" pitchFamily="34" charset="0"/>
                  <a:ea typeface="Segoe UI" panose="020B0502040204020203" pitchFamily="34" charset="0"/>
                  <a:cs typeface="Calibri" panose="020F0502020204030204" pitchFamily="34" charset="0"/>
                </a:rPr>
                <a:t>	</a:t>
              </a:r>
            </a:p>
          </p:txBody>
        </p:sp>
      </p:grpSp>
      <p:grpSp>
        <p:nvGrpSpPr>
          <p:cNvPr id="7" name="Group 6">
            <a:extLst>
              <a:ext uri="{FF2B5EF4-FFF2-40B4-BE49-F238E27FC236}">
                <a16:creationId xmlns:a16="http://schemas.microsoft.com/office/drawing/2014/main" id="{46C5D3B9-8DE4-49B9-9EE3-6826D3BE2720}"/>
              </a:ext>
            </a:extLst>
          </p:cNvPr>
          <p:cNvGrpSpPr/>
          <p:nvPr/>
        </p:nvGrpSpPr>
        <p:grpSpPr>
          <a:xfrm>
            <a:off x="4717473" y="3140474"/>
            <a:ext cx="2937190" cy="829937"/>
            <a:chOff x="7625967" y="3137899"/>
            <a:chExt cx="2357467" cy="1106582"/>
          </a:xfrm>
        </p:grpSpPr>
        <p:sp>
          <p:nvSpPr>
            <p:cNvPr id="44" name="Rectangle: Rounded Corners 43">
              <a:extLst>
                <a:ext uri="{FF2B5EF4-FFF2-40B4-BE49-F238E27FC236}">
                  <a16:creationId xmlns:a16="http://schemas.microsoft.com/office/drawing/2014/main" id="{FC32D206-293C-4155-9139-490550899133}"/>
                </a:ext>
              </a:extLst>
            </p:cNvPr>
            <p:cNvSpPr/>
            <p:nvPr/>
          </p:nvSpPr>
          <p:spPr>
            <a:xfrm>
              <a:off x="7625967" y="3137899"/>
              <a:ext cx="2357467" cy="1041082"/>
            </a:xfrm>
            <a:prstGeom prst="roundRect">
              <a:avLst/>
            </a:prstGeom>
            <a:solidFill>
              <a:schemeClr val="bg1"/>
            </a:solidFill>
            <a:ln>
              <a:solidFill>
                <a:srgbClr val="F3D68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bg2"/>
                </a:solidFill>
                <a:latin typeface="Calibri" panose="020F0502020204030204" pitchFamily="34" charset="0"/>
                <a:cs typeface="Calibri" panose="020F0502020204030204" pitchFamily="34" charset="0"/>
              </a:endParaRPr>
            </a:p>
          </p:txBody>
        </p:sp>
        <p:sp>
          <p:nvSpPr>
            <p:cNvPr id="48" name="TextBox 47">
              <a:extLst>
                <a:ext uri="{FF2B5EF4-FFF2-40B4-BE49-F238E27FC236}">
                  <a16:creationId xmlns:a16="http://schemas.microsoft.com/office/drawing/2014/main" id="{07B35C55-035A-466C-8867-B127549CA954}"/>
                </a:ext>
              </a:extLst>
            </p:cNvPr>
            <p:cNvSpPr txBox="1"/>
            <p:nvPr/>
          </p:nvSpPr>
          <p:spPr>
            <a:xfrm>
              <a:off x="7846464" y="3300634"/>
              <a:ext cx="1989651" cy="943847"/>
            </a:xfrm>
            <a:prstGeom prst="rect">
              <a:avLst/>
            </a:prstGeom>
            <a:noFill/>
          </p:spPr>
          <p:txBody>
            <a:bodyPr wrap="square">
              <a:spAutoFit/>
            </a:bodyPr>
            <a:lstStyle/>
            <a:p>
              <a:pPr algn="ctr"/>
              <a:r>
                <a:rPr lang="vi-VN" sz="2000" dirty="0">
                  <a:solidFill>
                    <a:schemeClr val="bg2"/>
                  </a:solidFill>
                  <a:latin typeface="Calibri" panose="020F0502020204030204" pitchFamily="34" charset="0"/>
                  <a:ea typeface="Segoe UI" panose="020B0502040204020203" pitchFamily="34" charset="0"/>
                  <a:cs typeface="Calibri" panose="020F0502020204030204" pitchFamily="34" charset="0"/>
                </a:rPr>
                <a:t>D. </a:t>
              </a:r>
              <a:r>
                <a:rPr lang="en-US" sz="2000" dirty="0">
                  <a:solidFill>
                    <a:schemeClr val="bg2"/>
                  </a:solidFill>
                  <a:latin typeface="Calibri" panose="020F0502020204030204" pitchFamily="34" charset="0"/>
                  <a:ea typeface="Times New Roman" panose="02020603050405020304" pitchFamily="18" charset="0"/>
                  <a:cs typeface="Calibri" panose="020F0502020204030204" pitchFamily="34" charset="0"/>
                </a:rPr>
                <a:t>NaOH; K; C</a:t>
              </a:r>
              <a:r>
                <a:rPr lang="en-US" sz="2000" baseline="-25000" dirty="0">
                  <a:solidFill>
                    <a:schemeClr val="bg2"/>
                  </a:solidFill>
                  <a:latin typeface="Calibri" panose="020F0502020204030204" pitchFamily="34" charset="0"/>
                  <a:ea typeface="Times New Roman" panose="02020603050405020304" pitchFamily="18" charset="0"/>
                  <a:cs typeface="Calibri" panose="020F0502020204030204" pitchFamily="34" charset="0"/>
                </a:rPr>
                <a:t>2</a:t>
              </a:r>
              <a:r>
                <a:rPr lang="en-US" sz="2000" dirty="0">
                  <a:solidFill>
                    <a:schemeClr val="bg2"/>
                  </a:solidFill>
                  <a:latin typeface="Calibri" panose="020F0502020204030204" pitchFamily="34" charset="0"/>
                  <a:ea typeface="Times New Roman" panose="02020603050405020304" pitchFamily="18" charset="0"/>
                  <a:cs typeface="Calibri" panose="020F0502020204030204" pitchFamily="34" charset="0"/>
                </a:rPr>
                <a:t>H</a:t>
              </a:r>
              <a:r>
                <a:rPr lang="en-US" sz="2000" baseline="-25000" dirty="0">
                  <a:solidFill>
                    <a:schemeClr val="bg2"/>
                  </a:solidFill>
                  <a:latin typeface="Calibri" panose="020F0502020204030204" pitchFamily="34" charset="0"/>
                  <a:ea typeface="Times New Roman" panose="02020603050405020304" pitchFamily="18" charset="0"/>
                  <a:cs typeface="Calibri" panose="020F0502020204030204" pitchFamily="34" charset="0"/>
                </a:rPr>
                <a:t>5</a:t>
              </a:r>
              <a:r>
                <a:rPr lang="en-US" sz="2000" dirty="0">
                  <a:solidFill>
                    <a:schemeClr val="bg2"/>
                  </a:solidFill>
                  <a:latin typeface="Calibri" panose="020F0502020204030204" pitchFamily="34" charset="0"/>
                  <a:ea typeface="Times New Roman" panose="02020603050405020304" pitchFamily="18" charset="0"/>
                  <a:cs typeface="Calibri" panose="020F0502020204030204" pitchFamily="34" charset="0"/>
                </a:rPr>
                <a:t>OH; O</a:t>
              </a:r>
              <a:r>
                <a:rPr lang="en-US" sz="2000" baseline="-25000" dirty="0">
                  <a:solidFill>
                    <a:schemeClr val="bg2"/>
                  </a:solidFill>
                  <a:latin typeface="Calibri" panose="020F0502020204030204" pitchFamily="34" charset="0"/>
                  <a:ea typeface="Times New Roman" panose="02020603050405020304" pitchFamily="18" charset="0"/>
                  <a:cs typeface="Calibri" panose="020F0502020204030204" pitchFamily="34" charset="0"/>
                </a:rPr>
                <a:t>2</a:t>
              </a:r>
              <a:r>
                <a:rPr lang="en-US" sz="2000" dirty="0">
                  <a:solidFill>
                    <a:schemeClr val="bg2"/>
                  </a:solidFill>
                  <a:latin typeface="Calibri" panose="020F0502020204030204" pitchFamily="34" charset="0"/>
                  <a:ea typeface="Times New Roman" panose="02020603050405020304" pitchFamily="18" charset="0"/>
                  <a:cs typeface="Calibri" panose="020F0502020204030204" pitchFamily="34" charset="0"/>
                </a:rPr>
                <a:t>.</a:t>
              </a:r>
              <a:r>
                <a:rPr lang="vi-VN" sz="2000" dirty="0">
                  <a:solidFill>
                    <a:schemeClr val="bg2"/>
                  </a:solidFill>
                  <a:latin typeface="Calibri" panose="020F0502020204030204" pitchFamily="34" charset="0"/>
                  <a:ea typeface="Segoe UI" panose="020B0502040204020203" pitchFamily="34" charset="0"/>
                  <a:cs typeface="Calibri" panose="020F0502020204030204" pitchFamily="34" charset="0"/>
                </a:rPr>
                <a:t>	</a:t>
              </a:r>
            </a:p>
          </p:txBody>
        </p:sp>
      </p:grpSp>
      <p:pic>
        <p:nvPicPr>
          <p:cNvPr id="49" name="sai1">
            <a:extLst>
              <a:ext uri="{FF2B5EF4-FFF2-40B4-BE49-F238E27FC236}">
                <a16:creationId xmlns:a16="http://schemas.microsoft.com/office/drawing/2014/main" id="{FF9C42A5-8338-41C6-A95D-3ADE43E84379}"/>
              </a:ext>
            </a:extLst>
          </p:cNvPr>
          <p:cNvPicPr>
            <a:picLocks noChangeAspect="1"/>
          </p:cNvPicPr>
          <p:nvPr/>
        </p:nvPicPr>
        <p:blipFill>
          <a:blip r:embed="rId9" cstate="print">
            <a:extLst>
              <a:ext uri="{28A0092B-C50C-407E-A947-70E740481C1C}">
                <a14:useLocalDpi xmlns:a14="http://schemas.microsoft.com/office/drawing/2010/main" val="0"/>
              </a:ext>
            </a:extLst>
          </a:blip>
          <a:stretch>
            <a:fillRect/>
          </a:stretch>
        </p:blipFill>
        <p:spPr>
          <a:xfrm>
            <a:off x="3731560" y="2127859"/>
            <a:ext cx="627968" cy="635356"/>
          </a:xfrm>
          <a:prstGeom prst="ellipse">
            <a:avLst/>
          </a:prstGeom>
        </p:spPr>
      </p:pic>
      <p:pic>
        <p:nvPicPr>
          <p:cNvPr id="50" name="sai3">
            <a:extLst>
              <a:ext uri="{FF2B5EF4-FFF2-40B4-BE49-F238E27FC236}">
                <a16:creationId xmlns:a16="http://schemas.microsoft.com/office/drawing/2014/main" id="{469A7581-6A6D-4FD0-B938-7E4C0A72CEBA}"/>
              </a:ext>
            </a:extLst>
          </p:cNvPr>
          <p:cNvPicPr>
            <a:picLocks noChangeAspect="1"/>
          </p:cNvPicPr>
          <p:nvPr/>
        </p:nvPicPr>
        <p:blipFill>
          <a:blip r:embed="rId9" cstate="print">
            <a:extLst>
              <a:ext uri="{28A0092B-C50C-407E-A947-70E740481C1C}">
                <a14:useLocalDpi xmlns:a14="http://schemas.microsoft.com/office/drawing/2010/main" val="0"/>
              </a:ext>
            </a:extLst>
          </a:blip>
          <a:stretch>
            <a:fillRect/>
          </a:stretch>
        </p:blipFill>
        <p:spPr>
          <a:xfrm>
            <a:off x="7798422" y="2107259"/>
            <a:ext cx="627968" cy="635356"/>
          </a:xfrm>
          <a:prstGeom prst="ellipse">
            <a:avLst/>
          </a:prstGeom>
        </p:spPr>
      </p:pic>
      <p:grpSp>
        <p:nvGrpSpPr>
          <p:cNvPr id="8" name="Group 7">
            <a:extLst>
              <a:ext uri="{FF2B5EF4-FFF2-40B4-BE49-F238E27FC236}">
                <a16:creationId xmlns:a16="http://schemas.microsoft.com/office/drawing/2014/main" id="{09492C3B-9588-43BA-95EB-6177F4DD07D7}"/>
              </a:ext>
            </a:extLst>
          </p:cNvPr>
          <p:cNvGrpSpPr/>
          <p:nvPr/>
        </p:nvGrpSpPr>
        <p:grpSpPr>
          <a:xfrm>
            <a:off x="440007" y="875093"/>
            <a:ext cx="7555828" cy="1383778"/>
            <a:chOff x="729067" y="361127"/>
            <a:chExt cx="10074437" cy="1845035"/>
          </a:xfrm>
        </p:grpSpPr>
        <p:sp>
          <p:nvSpPr>
            <p:cNvPr id="21" name="Rectangle: Diagonal Corners Rounded 20">
              <a:extLst>
                <a:ext uri="{FF2B5EF4-FFF2-40B4-BE49-F238E27FC236}">
                  <a16:creationId xmlns:a16="http://schemas.microsoft.com/office/drawing/2014/main" id="{05FB9A41-FC10-402A-8CFD-8400722546BD}"/>
                </a:ext>
              </a:extLst>
            </p:cNvPr>
            <p:cNvSpPr/>
            <p:nvPr/>
          </p:nvSpPr>
          <p:spPr>
            <a:xfrm>
              <a:off x="729067" y="379619"/>
              <a:ext cx="10074437" cy="1101260"/>
            </a:xfrm>
            <a:prstGeom prst="round2DiagRect">
              <a:avLst/>
            </a:prstGeom>
            <a:solidFill>
              <a:srgbClr val="89C5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dirty="0">
                <a:latin typeface="Calibri" panose="020F0502020204030204" pitchFamily="34" charset="0"/>
                <a:cs typeface="Calibri" panose="020F0502020204030204" pitchFamily="34" charset="0"/>
              </a:endParaRPr>
            </a:p>
          </p:txBody>
        </p:sp>
        <p:sp>
          <p:nvSpPr>
            <p:cNvPr id="51" name="TextBox 50">
              <a:extLst>
                <a:ext uri="{FF2B5EF4-FFF2-40B4-BE49-F238E27FC236}">
                  <a16:creationId xmlns:a16="http://schemas.microsoft.com/office/drawing/2014/main" id="{971DD89C-A137-4933-96D7-74FF01518F7C}"/>
                </a:ext>
              </a:extLst>
            </p:cNvPr>
            <p:cNvSpPr txBox="1"/>
            <p:nvPr/>
          </p:nvSpPr>
          <p:spPr>
            <a:xfrm>
              <a:off x="729067" y="361127"/>
              <a:ext cx="10074437" cy="1845035"/>
            </a:xfrm>
            <a:prstGeom prst="rect">
              <a:avLst/>
            </a:prstGeom>
            <a:noFill/>
          </p:spPr>
          <p:txBody>
            <a:bodyPr wrap="square">
              <a:spAutoFit/>
            </a:bodyPr>
            <a:lstStyle/>
            <a:p>
              <a:pPr indent="190500">
                <a:lnSpc>
                  <a:spcPct val="115000"/>
                </a:lnSpc>
                <a:spcAft>
                  <a:spcPts val="375"/>
                </a:spcAft>
                <a:tabLst>
                  <a:tab pos="574358" algn="l"/>
                </a:tabLst>
              </a:pPr>
              <a:r>
                <a:rPr lang="vi-VN" sz="2400" b="1" dirty="0">
                  <a:solidFill>
                    <a:srgbClr val="C00000"/>
                  </a:solidFill>
                  <a:latin typeface="Calibri" panose="020F0502020204030204" pitchFamily="34" charset="0"/>
                  <a:ea typeface="Segoe UI" panose="020B0502040204020203" pitchFamily="34" charset="0"/>
                  <a:cs typeface="Calibri" panose="020F0502020204030204" pitchFamily="34" charset="0"/>
                </a:rPr>
                <a:t>Câu 4. </a:t>
              </a:r>
              <a:r>
                <a:rPr lang="vi-VN" sz="2400" dirty="0">
                  <a:latin typeface="Calibri" panose="020F0502020204030204" pitchFamily="34" charset="0"/>
                  <a:ea typeface="Times New Roman" panose="02020603050405020304" pitchFamily="18" charset="0"/>
                  <a:cs typeface="Calibri" panose="020F0502020204030204" pitchFamily="34" charset="0"/>
                </a:rPr>
                <a:t>Acetic acid (CH</a:t>
              </a:r>
              <a:r>
                <a:rPr lang="vi-VN" sz="2400" baseline="-25000" dirty="0">
                  <a:latin typeface="Calibri" panose="020F0502020204030204" pitchFamily="34" charset="0"/>
                  <a:ea typeface="Times New Roman" panose="02020603050405020304" pitchFamily="18" charset="0"/>
                  <a:cs typeface="Calibri" panose="020F0502020204030204" pitchFamily="34" charset="0"/>
                </a:rPr>
                <a:t>3</a:t>
              </a:r>
              <a:r>
                <a:rPr lang="vi-VN" sz="2400" dirty="0">
                  <a:latin typeface="Calibri" panose="020F0502020204030204" pitchFamily="34" charset="0"/>
                  <a:ea typeface="Times New Roman" panose="02020603050405020304" pitchFamily="18" charset="0"/>
                  <a:cs typeface="Calibri" panose="020F0502020204030204" pitchFamily="34" charset="0"/>
                </a:rPr>
                <a:t>COOH) tác dụng được với tất cả các chất trong dãy là</a:t>
              </a:r>
              <a:endParaRPr lang="en-US" sz="2400" dirty="0">
                <a:latin typeface="Calibri" panose="020F0502020204030204" pitchFamily="34" charset="0"/>
                <a:ea typeface="Segoe UI" panose="020B0502040204020203" pitchFamily="34" charset="0"/>
                <a:cs typeface="Calibri" panose="020F0502020204030204" pitchFamily="34" charset="0"/>
              </a:endParaRPr>
            </a:p>
            <a:p>
              <a:pPr marL="135255" indent="190500">
                <a:lnSpc>
                  <a:spcPct val="115000"/>
                </a:lnSpc>
                <a:spcAft>
                  <a:spcPts val="375"/>
                </a:spcAft>
                <a:tabLst>
                  <a:tab pos="1396841" algn="l"/>
                  <a:tab pos="2473643" algn="l"/>
                  <a:tab pos="3554730" algn="l"/>
                </a:tabLst>
              </a:pPr>
              <a:endParaRPr lang="en-US" sz="2400" dirty="0">
                <a:latin typeface="Calibri" panose="020F0502020204030204" pitchFamily="34" charset="0"/>
                <a:ea typeface="Segoe UI" panose="020B0502040204020203" pitchFamily="34" charset="0"/>
                <a:cs typeface="Calibri" panose="020F0502020204030204" pitchFamily="34" charset="0"/>
              </a:endParaRPr>
            </a:p>
          </p:txBody>
        </p:sp>
      </p:grpSp>
      <p:pic>
        <p:nvPicPr>
          <p:cNvPr id="30" name="Picture 29" descr="Icon&#10;&#10;Description automatically generated">
            <a:extLst>
              <a:ext uri="{FF2B5EF4-FFF2-40B4-BE49-F238E27FC236}">
                <a16:creationId xmlns:a16="http://schemas.microsoft.com/office/drawing/2014/main" id="{EFF551A2-CB55-4B57-9678-CDC0C1DB51A5}"/>
              </a:ext>
            </a:extLst>
          </p:cNvPr>
          <p:cNvPicPr>
            <a:picLocks noChangeAspect="1"/>
          </p:cNvPicPr>
          <p:nvPr/>
        </p:nvPicPr>
        <p:blipFill>
          <a:blip r:embed="rId10"/>
          <a:stretch>
            <a:fillRect/>
          </a:stretch>
        </p:blipFill>
        <p:spPr>
          <a:xfrm>
            <a:off x="7925764" y="49293"/>
            <a:ext cx="1218236" cy="1121039"/>
          </a:xfrm>
          <a:prstGeom prst="rect">
            <a:avLst/>
          </a:prstGeom>
        </p:spPr>
      </p:pic>
    </p:spTree>
    <p:extLst>
      <p:ext uri="{BB962C8B-B14F-4D97-AF65-F5344CB8AC3E}">
        <p14:creationId xmlns:p14="http://schemas.microsoft.com/office/powerpoint/2010/main" val="226793172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fade">
                                      <p:cBhvr>
                                        <p:cTn id="7" dur="1000"/>
                                        <p:tgtEl>
                                          <p:spTgt spid="8"/>
                                        </p:tgtEl>
                                      </p:cBhvr>
                                    </p:animEffect>
                                    <p:anim calcmode="lin" valueType="num">
                                      <p:cBhvr>
                                        <p:cTn id="8" dur="1000" fill="hold"/>
                                        <p:tgtEl>
                                          <p:spTgt spid="8"/>
                                        </p:tgtEl>
                                        <p:attrNameLst>
                                          <p:attrName>ppt_x</p:attrName>
                                        </p:attrNameLst>
                                      </p:cBhvr>
                                      <p:tavLst>
                                        <p:tav tm="0">
                                          <p:val>
                                            <p:strVal val="#ppt_x"/>
                                          </p:val>
                                        </p:tav>
                                        <p:tav tm="100000">
                                          <p:val>
                                            <p:strVal val="#ppt_x"/>
                                          </p:val>
                                        </p:tav>
                                      </p:tavLst>
                                    </p:anim>
                                    <p:anim calcmode="lin" valueType="num">
                                      <p:cBhvr>
                                        <p:cTn id="9" dur="1000" fill="hold"/>
                                        <p:tgtEl>
                                          <p:spTgt spid="8"/>
                                        </p:tgtEl>
                                        <p:attrNameLst>
                                          <p:attrName>ppt_y</p:attrName>
                                        </p:attrNameLst>
                                      </p:cBhvr>
                                      <p:tavLst>
                                        <p:tav tm="0">
                                          <p:val>
                                            <p:strVal val="#ppt_y+.1"/>
                                          </p:val>
                                        </p:tav>
                                        <p:tav tm="100000">
                                          <p:val>
                                            <p:strVal val="#ppt_y"/>
                                          </p:val>
                                        </p:tav>
                                      </p:tavLst>
                                    </p:anim>
                                  </p:childTnLst>
                                </p:cTn>
                              </p:par>
                              <p:par>
                                <p:cTn id="10" presetID="2" presetClass="entr" presetSubtype="4" fill="hold" nodeType="withEffect">
                                  <p:stCondLst>
                                    <p:cond delay="0"/>
                                  </p:stCondLst>
                                  <p:childTnLst>
                                    <p:set>
                                      <p:cBhvr>
                                        <p:cTn id="11" dur="1" fill="hold">
                                          <p:stCondLst>
                                            <p:cond delay="0"/>
                                          </p:stCondLst>
                                        </p:cTn>
                                        <p:tgtEl>
                                          <p:spTgt spid="2"/>
                                        </p:tgtEl>
                                        <p:attrNameLst>
                                          <p:attrName>style.visibility</p:attrName>
                                        </p:attrNameLst>
                                      </p:cBhvr>
                                      <p:to>
                                        <p:strVal val="visible"/>
                                      </p:to>
                                    </p:set>
                                    <p:anim calcmode="lin" valueType="num">
                                      <p:cBhvr additive="base">
                                        <p:cTn id="12" dur="500" fill="hold"/>
                                        <p:tgtEl>
                                          <p:spTgt spid="2"/>
                                        </p:tgtEl>
                                        <p:attrNameLst>
                                          <p:attrName>ppt_x</p:attrName>
                                        </p:attrNameLst>
                                      </p:cBhvr>
                                      <p:tavLst>
                                        <p:tav tm="0">
                                          <p:val>
                                            <p:strVal val="#ppt_x"/>
                                          </p:val>
                                        </p:tav>
                                        <p:tav tm="100000">
                                          <p:val>
                                            <p:strVal val="#ppt_x"/>
                                          </p:val>
                                        </p:tav>
                                      </p:tavLst>
                                    </p:anim>
                                    <p:anim calcmode="lin" valueType="num">
                                      <p:cBhvr additive="base">
                                        <p:cTn id="13" dur="500" fill="hold"/>
                                        <p:tgtEl>
                                          <p:spTgt spid="2"/>
                                        </p:tgtEl>
                                        <p:attrNameLst>
                                          <p:attrName>ppt_y</p:attrName>
                                        </p:attrNameLst>
                                      </p:cBhvr>
                                      <p:tavLst>
                                        <p:tav tm="0">
                                          <p:val>
                                            <p:strVal val="1+#ppt_h/2"/>
                                          </p:val>
                                        </p:tav>
                                        <p:tav tm="100000">
                                          <p:val>
                                            <p:strVal val="#ppt_y"/>
                                          </p:val>
                                        </p:tav>
                                      </p:tavLst>
                                    </p:anim>
                                  </p:childTnLst>
                                </p:cTn>
                              </p:par>
                              <p:par>
                                <p:cTn id="14" presetID="2" presetClass="entr" presetSubtype="4" fill="hold" nodeType="withEffect">
                                  <p:stCondLst>
                                    <p:cond delay="0"/>
                                  </p:stCondLst>
                                  <p:childTnLst>
                                    <p:set>
                                      <p:cBhvr>
                                        <p:cTn id="15" dur="1" fill="hold">
                                          <p:stCondLst>
                                            <p:cond delay="0"/>
                                          </p:stCondLst>
                                        </p:cTn>
                                        <p:tgtEl>
                                          <p:spTgt spid="3"/>
                                        </p:tgtEl>
                                        <p:attrNameLst>
                                          <p:attrName>style.visibility</p:attrName>
                                        </p:attrNameLst>
                                      </p:cBhvr>
                                      <p:to>
                                        <p:strVal val="visible"/>
                                      </p:to>
                                    </p:set>
                                    <p:anim calcmode="lin" valueType="num">
                                      <p:cBhvr additive="base">
                                        <p:cTn id="16" dur="500" fill="hold"/>
                                        <p:tgtEl>
                                          <p:spTgt spid="3"/>
                                        </p:tgtEl>
                                        <p:attrNameLst>
                                          <p:attrName>ppt_x</p:attrName>
                                        </p:attrNameLst>
                                      </p:cBhvr>
                                      <p:tavLst>
                                        <p:tav tm="0">
                                          <p:val>
                                            <p:strVal val="#ppt_x"/>
                                          </p:val>
                                        </p:tav>
                                        <p:tav tm="100000">
                                          <p:val>
                                            <p:strVal val="#ppt_x"/>
                                          </p:val>
                                        </p:tav>
                                      </p:tavLst>
                                    </p:anim>
                                    <p:anim calcmode="lin" valueType="num">
                                      <p:cBhvr additive="base">
                                        <p:cTn id="17" dur="500" fill="hold"/>
                                        <p:tgtEl>
                                          <p:spTgt spid="3"/>
                                        </p:tgtEl>
                                        <p:attrNameLst>
                                          <p:attrName>ppt_y</p:attrName>
                                        </p:attrNameLst>
                                      </p:cBhvr>
                                      <p:tavLst>
                                        <p:tav tm="0">
                                          <p:val>
                                            <p:strVal val="1+#ppt_h/2"/>
                                          </p:val>
                                        </p:tav>
                                        <p:tav tm="100000">
                                          <p:val>
                                            <p:strVal val="#ppt_y"/>
                                          </p:val>
                                        </p:tav>
                                      </p:tavLst>
                                    </p:anim>
                                  </p:childTnLst>
                                </p:cTn>
                              </p:par>
                              <p:par>
                                <p:cTn id="18" presetID="42" presetClass="entr" presetSubtype="0" fill="hold" nodeType="withEffect">
                                  <p:stCondLst>
                                    <p:cond delay="0"/>
                                  </p:stCondLst>
                                  <p:childTnLst>
                                    <p:set>
                                      <p:cBhvr>
                                        <p:cTn id="19" dur="1" fill="hold">
                                          <p:stCondLst>
                                            <p:cond delay="0"/>
                                          </p:stCondLst>
                                        </p:cTn>
                                        <p:tgtEl>
                                          <p:spTgt spid="6"/>
                                        </p:tgtEl>
                                        <p:attrNameLst>
                                          <p:attrName>style.visibility</p:attrName>
                                        </p:attrNameLst>
                                      </p:cBhvr>
                                      <p:to>
                                        <p:strVal val="visible"/>
                                      </p:to>
                                    </p:set>
                                    <p:animEffect transition="in" filter="fade">
                                      <p:cBhvr>
                                        <p:cTn id="20" dur="500"/>
                                        <p:tgtEl>
                                          <p:spTgt spid="6"/>
                                        </p:tgtEl>
                                      </p:cBhvr>
                                    </p:animEffect>
                                    <p:anim calcmode="lin" valueType="num">
                                      <p:cBhvr>
                                        <p:cTn id="21" dur="500" fill="hold"/>
                                        <p:tgtEl>
                                          <p:spTgt spid="6"/>
                                        </p:tgtEl>
                                        <p:attrNameLst>
                                          <p:attrName>ppt_x</p:attrName>
                                        </p:attrNameLst>
                                      </p:cBhvr>
                                      <p:tavLst>
                                        <p:tav tm="0">
                                          <p:val>
                                            <p:strVal val="#ppt_x"/>
                                          </p:val>
                                        </p:tav>
                                        <p:tav tm="100000">
                                          <p:val>
                                            <p:strVal val="#ppt_x"/>
                                          </p:val>
                                        </p:tav>
                                      </p:tavLst>
                                    </p:anim>
                                    <p:anim calcmode="lin" valueType="num">
                                      <p:cBhvr>
                                        <p:cTn id="22" dur="500" fill="hold"/>
                                        <p:tgtEl>
                                          <p:spTgt spid="6"/>
                                        </p:tgtEl>
                                        <p:attrNameLst>
                                          <p:attrName>ppt_y</p:attrName>
                                        </p:attrNameLst>
                                      </p:cBhvr>
                                      <p:tavLst>
                                        <p:tav tm="0">
                                          <p:val>
                                            <p:strVal val="#ppt_y+.1"/>
                                          </p:val>
                                        </p:tav>
                                        <p:tav tm="100000">
                                          <p:val>
                                            <p:strVal val="#ppt_y"/>
                                          </p:val>
                                        </p:tav>
                                      </p:tavLst>
                                    </p:anim>
                                  </p:childTnLst>
                                </p:cTn>
                              </p:par>
                              <p:par>
                                <p:cTn id="23" presetID="42" presetClass="entr" presetSubtype="0" fill="hold" nodeType="withEffect">
                                  <p:stCondLst>
                                    <p:cond delay="0"/>
                                  </p:stCondLst>
                                  <p:childTnLst>
                                    <p:set>
                                      <p:cBhvr>
                                        <p:cTn id="24" dur="1" fill="hold">
                                          <p:stCondLst>
                                            <p:cond delay="0"/>
                                          </p:stCondLst>
                                        </p:cTn>
                                        <p:tgtEl>
                                          <p:spTgt spid="7"/>
                                        </p:tgtEl>
                                        <p:attrNameLst>
                                          <p:attrName>style.visibility</p:attrName>
                                        </p:attrNameLst>
                                      </p:cBhvr>
                                      <p:to>
                                        <p:strVal val="visible"/>
                                      </p:to>
                                    </p:set>
                                    <p:animEffect transition="in" filter="fade">
                                      <p:cBhvr>
                                        <p:cTn id="25" dur="500"/>
                                        <p:tgtEl>
                                          <p:spTgt spid="7"/>
                                        </p:tgtEl>
                                      </p:cBhvr>
                                    </p:animEffect>
                                    <p:anim calcmode="lin" valueType="num">
                                      <p:cBhvr>
                                        <p:cTn id="26" dur="500" fill="hold"/>
                                        <p:tgtEl>
                                          <p:spTgt spid="7"/>
                                        </p:tgtEl>
                                        <p:attrNameLst>
                                          <p:attrName>ppt_x</p:attrName>
                                        </p:attrNameLst>
                                      </p:cBhvr>
                                      <p:tavLst>
                                        <p:tav tm="0">
                                          <p:val>
                                            <p:strVal val="#ppt_x"/>
                                          </p:val>
                                        </p:tav>
                                        <p:tav tm="100000">
                                          <p:val>
                                            <p:strVal val="#ppt_x"/>
                                          </p:val>
                                        </p:tav>
                                      </p:tavLst>
                                    </p:anim>
                                    <p:anim calcmode="lin" valueType="num">
                                      <p:cBhvr>
                                        <p:cTn id="27" dur="500" fill="hold"/>
                                        <p:tgtEl>
                                          <p:spTgt spid="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seq concurrent="1" nextAc="seek">
              <p:cTn id="28" restart="whenNotActive" fill="hold" evtFilter="cancelBubble" nodeType="interactiveSeq">
                <p:stCondLst>
                  <p:cond evt="onClick" delay="0">
                    <p:tgtEl>
                      <p:spTgt spid="2"/>
                    </p:tgtEl>
                  </p:cond>
                </p:stCondLst>
                <p:endSync evt="end" delay="0">
                  <p:rtn val="all"/>
                </p:endSync>
                <p:childTnLst>
                  <p:par>
                    <p:cTn id="29" fill="hold">
                      <p:stCondLst>
                        <p:cond delay="0"/>
                      </p:stCondLst>
                      <p:childTnLst>
                        <p:par>
                          <p:cTn id="30" fill="hold">
                            <p:stCondLst>
                              <p:cond delay="0"/>
                            </p:stCondLst>
                            <p:childTnLst>
                              <p:par>
                                <p:cTn id="31" presetID="26" presetClass="emph" presetSubtype="0" fill="hold" nodeType="clickEffect">
                                  <p:stCondLst>
                                    <p:cond delay="0"/>
                                  </p:stCondLst>
                                  <p:childTnLst>
                                    <p:animEffect transition="out" filter="fade">
                                      <p:cBhvr>
                                        <p:cTn id="32" dur="500" tmFilter="0, 0; .2, .5; .8, .5; 1, 0"/>
                                        <p:tgtEl>
                                          <p:spTgt spid="2"/>
                                        </p:tgtEl>
                                      </p:cBhvr>
                                    </p:animEffect>
                                    <p:animScale>
                                      <p:cBhvr>
                                        <p:cTn id="33" dur="250" autoRev="1" fill="hold"/>
                                        <p:tgtEl>
                                          <p:spTgt spid="2"/>
                                        </p:tgtEl>
                                      </p:cBhvr>
                                      <p:by x="105000" y="105000"/>
                                    </p:animScale>
                                  </p:childTnLst>
                                </p:cTn>
                              </p:par>
                              <p:par>
                                <p:cTn id="34" presetID="1" presetClass="entr" presetSubtype="0" fill="hold" nodeType="withEffect">
                                  <p:stCondLst>
                                    <p:cond delay="0"/>
                                  </p:stCondLst>
                                  <p:childTnLst>
                                    <p:set>
                                      <p:cBhvr>
                                        <p:cTn id="35" dur="1" fill="hold">
                                          <p:stCondLst>
                                            <p:cond delay="0"/>
                                          </p:stCondLst>
                                        </p:cTn>
                                        <p:tgtEl>
                                          <p:spTgt spid="49"/>
                                        </p:tgtEl>
                                        <p:attrNameLst>
                                          <p:attrName>style.visibility</p:attrName>
                                        </p:attrNameLst>
                                      </p:cBhvr>
                                      <p:to>
                                        <p:strVal val="visible"/>
                                      </p:to>
                                    </p:set>
                                  </p:childTnLst>
                                  <p:subTnLst>
                                    <p:audio>
                                      <p:cMediaNode vol="55000">
                                        <p:cTn display="0" masterRel="sameClick">
                                          <p:stCondLst>
                                            <p:cond evt="begin" delay="0">
                                              <p:tn val="34"/>
                                            </p:cond>
                                          </p:stCondLst>
                                          <p:endCondLst>
                                            <p:cond evt="onStopAudio" delay="0">
                                              <p:tgtEl>
                                                <p:sldTgt/>
                                              </p:tgtEl>
                                            </p:cond>
                                          </p:endCondLst>
                                        </p:cTn>
                                        <p:tgtEl>
                                          <p:sndTgt r:embed="rId3" name="incorrecWAV.wav"/>
                                        </p:tgtEl>
                                      </p:cMediaNode>
                                    </p:audio>
                                  </p:subTnLst>
                                </p:cTn>
                              </p:par>
                            </p:childTnLst>
                          </p:cTn>
                        </p:par>
                      </p:childTnLst>
                    </p:cTn>
                  </p:par>
                </p:childTnLst>
              </p:cTn>
              <p:nextCondLst>
                <p:cond evt="onClick" delay="0">
                  <p:tgtEl>
                    <p:spTgt spid="2"/>
                  </p:tgtEl>
                </p:cond>
              </p:nextCondLst>
            </p:seq>
            <p:seq concurrent="1" nextAc="seek">
              <p:cTn id="36" restart="whenNotActive" fill="hold" evtFilter="cancelBubble" nodeType="interactiveSeq">
                <p:stCondLst>
                  <p:cond evt="onClick" delay="0">
                    <p:tgtEl>
                      <p:spTgt spid="3"/>
                    </p:tgtEl>
                  </p:cond>
                </p:stCondLst>
                <p:endSync evt="end" delay="0">
                  <p:rtn val="all"/>
                </p:endSync>
                <p:childTnLst>
                  <p:par>
                    <p:cTn id="37" fill="hold">
                      <p:stCondLst>
                        <p:cond delay="0"/>
                      </p:stCondLst>
                      <p:childTnLst>
                        <p:par>
                          <p:cTn id="38" fill="hold">
                            <p:stCondLst>
                              <p:cond delay="0"/>
                            </p:stCondLst>
                            <p:childTnLst>
                              <p:par>
                                <p:cTn id="39" presetID="26" presetClass="emph" presetSubtype="0" fill="hold" nodeType="clickEffect">
                                  <p:stCondLst>
                                    <p:cond delay="0"/>
                                  </p:stCondLst>
                                  <p:childTnLst>
                                    <p:animEffect transition="out" filter="fade">
                                      <p:cBhvr>
                                        <p:cTn id="40" dur="500" tmFilter="0, 0; .2, .5; .8, .5; 1, 0"/>
                                        <p:tgtEl>
                                          <p:spTgt spid="3"/>
                                        </p:tgtEl>
                                      </p:cBhvr>
                                    </p:animEffect>
                                    <p:animScale>
                                      <p:cBhvr>
                                        <p:cTn id="41" dur="250" autoRev="1" fill="hold"/>
                                        <p:tgtEl>
                                          <p:spTgt spid="3"/>
                                        </p:tgtEl>
                                      </p:cBhvr>
                                      <p:by x="105000" y="105000"/>
                                    </p:animScale>
                                  </p:childTnLst>
                                </p:cTn>
                              </p:par>
                              <p:par>
                                <p:cTn id="42" presetID="1" presetClass="entr" presetSubtype="0" fill="hold" nodeType="withEffect">
                                  <p:stCondLst>
                                    <p:cond delay="0"/>
                                  </p:stCondLst>
                                  <p:childTnLst>
                                    <p:set>
                                      <p:cBhvr>
                                        <p:cTn id="43" dur="1" fill="hold">
                                          <p:stCondLst>
                                            <p:cond delay="0"/>
                                          </p:stCondLst>
                                        </p:cTn>
                                        <p:tgtEl>
                                          <p:spTgt spid="16"/>
                                        </p:tgtEl>
                                        <p:attrNameLst>
                                          <p:attrName>style.visibility</p:attrName>
                                        </p:attrNameLst>
                                      </p:cBhvr>
                                      <p:to>
                                        <p:strVal val="visible"/>
                                      </p:to>
                                    </p:set>
                                  </p:childTnLst>
                                  <p:subTnLst>
                                    <p:audio>
                                      <p:cMediaNode>
                                        <p:cTn display="0" masterRel="sameClick">
                                          <p:stCondLst>
                                            <p:cond evt="begin" delay="0">
                                              <p:tn val="42"/>
                                            </p:cond>
                                          </p:stCondLst>
                                          <p:endCondLst>
                                            <p:cond evt="onStopAudio" delay="0">
                                              <p:tgtEl>
                                                <p:sldTgt/>
                                              </p:tgtEl>
                                            </p:cond>
                                          </p:endCondLst>
                                        </p:cTn>
                                        <p:tgtEl>
                                          <p:sndTgt r:embed="rId3" name="incorrecWAV.wav"/>
                                        </p:tgtEl>
                                      </p:cMediaNode>
                                    </p:audio>
                                  </p:subTnLst>
                                </p:cTn>
                              </p:par>
                            </p:childTnLst>
                          </p:cTn>
                        </p:par>
                      </p:childTnLst>
                    </p:cTn>
                  </p:par>
                </p:childTnLst>
              </p:cTn>
              <p:nextCondLst>
                <p:cond evt="onClick" delay="0">
                  <p:tgtEl>
                    <p:spTgt spid="3"/>
                  </p:tgtEl>
                </p:cond>
              </p:nextCondLst>
            </p:seq>
            <p:seq concurrent="1" nextAc="seek">
              <p:cTn id="44" restart="whenNotActive" fill="hold" evtFilter="cancelBubble" nodeType="interactiveSeq">
                <p:stCondLst>
                  <p:cond evt="onClick" delay="0">
                    <p:tgtEl>
                      <p:spTgt spid="6"/>
                    </p:tgtEl>
                  </p:cond>
                </p:stCondLst>
                <p:endSync evt="end" delay="0">
                  <p:rtn val="all"/>
                </p:endSync>
                <p:childTnLst>
                  <p:par>
                    <p:cTn id="45" fill="hold">
                      <p:stCondLst>
                        <p:cond delay="0"/>
                      </p:stCondLst>
                      <p:childTnLst>
                        <p:par>
                          <p:cTn id="46" fill="hold">
                            <p:stCondLst>
                              <p:cond delay="0"/>
                            </p:stCondLst>
                            <p:childTnLst>
                              <p:par>
                                <p:cTn id="47" presetID="26" presetClass="emph" presetSubtype="0" fill="hold" nodeType="clickEffect">
                                  <p:stCondLst>
                                    <p:cond delay="0"/>
                                  </p:stCondLst>
                                  <p:childTnLst>
                                    <p:animEffect transition="out" filter="fade">
                                      <p:cBhvr>
                                        <p:cTn id="48" dur="500" tmFilter="0, 0; .2, .5; .8, .5; 1, 0"/>
                                        <p:tgtEl>
                                          <p:spTgt spid="6"/>
                                        </p:tgtEl>
                                      </p:cBhvr>
                                    </p:animEffect>
                                    <p:animScale>
                                      <p:cBhvr>
                                        <p:cTn id="49" dur="250" autoRev="1" fill="hold"/>
                                        <p:tgtEl>
                                          <p:spTgt spid="6"/>
                                        </p:tgtEl>
                                      </p:cBhvr>
                                      <p:by x="105000" y="105000"/>
                                    </p:animScale>
                                  </p:childTnLst>
                                </p:cTn>
                              </p:par>
                              <p:par>
                                <p:cTn id="50" presetID="1" presetClass="entr" presetSubtype="0" fill="hold" nodeType="withEffect">
                                  <p:stCondLst>
                                    <p:cond delay="0"/>
                                  </p:stCondLst>
                                  <p:childTnLst>
                                    <p:set>
                                      <p:cBhvr>
                                        <p:cTn id="51" dur="1" fill="hold">
                                          <p:stCondLst>
                                            <p:cond delay="0"/>
                                          </p:stCondLst>
                                        </p:cTn>
                                        <p:tgtEl>
                                          <p:spTgt spid="50"/>
                                        </p:tgtEl>
                                        <p:attrNameLst>
                                          <p:attrName>style.visibility</p:attrName>
                                        </p:attrNameLst>
                                      </p:cBhvr>
                                      <p:to>
                                        <p:strVal val="visible"/>
                                      </p:to>
                                    </p:set>
                                  </p:childTnLst>
                                  <p:subTnLst>
                                    <p:audio>
                                      <p:cMediaNode>
                                        <p:cTn display="0" masterRel="sameClick">
                                          <p:stCondLst>
                                            <p:cond evt="begin" delay="0">
                                              <p:tn val="50"/>
                                            </p:cond>
                                          </p:stCondLst>
                                          <p:endCondLst>
                                            <p:cond evt="onStopAudio" delay="0">
                                              <p:tgtEl>
                                                <p:sldTgt/>
                                              </p:tgtEl>
                                            </p:cond>
                                          </p:endCondLst>
                                        </p:cTn>
                                        <p:tgtEl>
                                          <p:sndTgt r:embed="rId3" name="incorrecWAV.wav"/>
                                        </p:tgtEl>
                                      </p:cMediaNode>
                                    </p:audio>
                                  </p:subTnLst>
                                </p:cTn>
                              </p:par>
                            </p:childTnLst>
                          </p:cTn>
                        </p:par>
                      </p:childTnLst>
                    </p:cTn>
                  </p:par>
                </p:childTnLst>
              </p:cTn>
              <p:nextCondLst>
                <p:cond evt="onClick" delay="0">
                  <p:tgtEl>
                    <p:spTgt spid="6"/>
                  </p:tgtEl>
                </p:cond>
              </p:nextCondLst>
            </p:seq>
            <p:seq concurrent="1" nextAc="seek">
              <p:cTn id="52" restart="whenNotActive" fill="hold" evtFilter="cancelBubble" nodeType="interactiveSeq">
                <p:stCondLst>
                  <p:cond evt="onClick" delay="0">
                    <p:tgtEl>
                      <p:spTgt spid="7"/>
                    </p:tgtEl>
                  </p:cond>
                </p:stCondLst>
                <p:endSync evt="end" delay="0">
                  <p:rtn val="all"/>
                </p:endSync>
                <p:childTnLst>
                  <p:par>
                    <p:cTn id="53" fill="hold">
                      <p:stCondLst>
                        <p:cond delay="0"/>
                      </p:stCondLst>
                      <p:childTnLst>
                        <p:par>
                          <p:cTn id="54" fill="hold">
                            <p:stCondLst>
                              <p:cond delay="0"/>
                            </p:stCondLst>
                            <p:childTnLst>
                              <p:par>
                                <p:cTn id="55" presetID="26" presetClass="emph" presetSubtype="0" fill="hold" nodeType="withEffect">
                                  <p:stCondLst>
                                    <p:cond delay="0"/>
                                  </p:stCondLst>
                                  <p:childTnLst>
                                    <p:animEffect transition="out" filter="fade">
                                      <p:cBhvr>
                                        <p:cTn id="56" dur="500" tmFilter="0, 0; .2, .5; .8, .5; 1, 0"/>
                                        <p:tgtEl>
                                          <p:spTgt spid="7"/>
                                        </p:tgtEl>
                                      </p:cBhvr>
                                    </p:animEffect>
                                    <p:animScale>
                                      <p:cBhvr>
                                        <p:cTn id="57" dur="250" autoRev="1" fill="hold"/>
                                        <p:tgtEl>
                                          <p:spTgt spid="7"/>
                                        </p:tgtEl>
                                      </p:cBhvr>
                                      <p:by x="105000" y="105000"/>
                                    </p:animScale>
                                  </p:childTnLst>
                                </p:cTn>
                              </p:par>
                              <p:par>
                                <p:cTn id="58" presetID="1" presetClass="entr" presetSubtype="0" fill="hold" nodeType="withEffect">
                                  <p:stCondLst>
                                    <p:cond delay="0"/>
                                  </p:stCondLst>
                                  <p:childTnLst>
                                    <p:set>
                                      <p:cBhvr>
                                        <p:cTn id="59" dur="1" fill="hold">
                                          <p:stCondLst>
                                            <p:cond delay="0"/>
                                          </p:stCondLst>
                                        </p:cTn>
                                        <p:tgtEl>
                                          <p:spTgt spid="15"/>
                                        </p:tgtEl>
                                        <p:attrNameLst>
                                          <p:attrName>style.visibility</p:attrName>
                                        </p:attrNameLst>
                                      </p:cBhvr>
                                      <p:to>
                                        <p:strVal val="visible"/>
                                      </p:to>
                                    </p:set>
                                  </p:childTnLst>
                                  <p:subTnLst>
                                    <p:audio>
                                      <p:cMediaNode>
                                        <p:cTn display="0" masterRel="sameClick">
                                          <p:stCondLst>
                                            <p:cond evt="begin" delay="0">
                                              <p:tn val="58"/>
                                            </p:cond>
                                          </p:stCondLst>
                                          <p:endCondLst>
                                            <p:cond evt="onStopAudio" delay="0">
                                              <p:tgtEl>
                                                <p:sldTgt/>
                                              </p:tgtEl>
                                            </p:cond>
                                          </p:endCondLst>
                                        </p:cTn>
                                        <p:tgtEl>
                                          <p:sndTgt r:embed="rId4" name="correctWAV.wav"/>
                                        </p:tgtEl>
                                      </p:cMediaNode>
                                    </p:audio>
                                  </p:subTnLst>
                                </p:cTn>
                              </p:par>
                            </p:childTnLst>
                          </p:cTn>
                        </p:par>
                      </p:childTnLst>
                    </p:cTn>
                  </p:par>
                </p:childTnLst>
              </p:cTn>
              <p:nextCondLst>
                <p:cond evt="onClick" delay="0">
                  <p:tgtEl>
                    <p:spTgt spid="7"/>
                  </p:tgtEl>
                </p:cond>
              </p:nextCondLst>
            </p:seq>
          </p:childTnLst>
        </p:cTn>
      </p:par>
    </p:tn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next">
            <a:hlinkClick r:id="rId5" action="ppaction://hlinksldjump"/>
          </p:cNvPr>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8446892" y="4496652"/>
            <a:ext cx="426667" cy="420863"/>
          </a:xfrm>
          <a:prstGeom prst="ellipse">
            <a:avLst/>
          </a:prstGeom>
        </p:spPr>
      </p:pic>
      <p:pic>
        <p:nvPicPr>
          <p:cNvPr id="4" name="Picture 3">
            <a:hlinkClick r:id="" action="ppaction://hlinkshowjump?jump=endshow"/>
          </p:cNvPr>
          <p:cNvPicPr>
            <a:picLocks noChangeAspect="1"/>
          </p:cNvPicPr>
          <p:nvPr/>
        </p:nvPicPr>
        <p:blipFill rotWithShape="1">
          <a:blip r:embed="rId7" cstate="print">
            <a:extLst>
              <a:ext uri="{28A0092B-C50C-407E-A947-70E740481C1C}">
                <a14:useLocalDpi xmlns:a14="http://schemas.microsoft.com/office/drawing/2010/main" val="0"/>
              </a:ext>
            </a:extLst>
          </a:blip>
          <a:srcRect l="56521" t="24219" r="8696" b="33045"/>
          <a:stretch/>
        </p:blipFill>
        <p:spPr>
          <a:xfrm>
            <a:off x="82447" y="4696489"/>
            <a:ext cx="357560" cy="342662"/>
          </a:xfrm>
          <a:prstGeom prst="ellipse">
            <a:avLst/>
          </a:prstGeom>
        </p:spPr>
      </p:pic>
      <p:pic>
        <p:nvPicPr>
          <p:cNvPr id="15" name="dung"/>
          <p:cNvPicPr>
            <a:picLocks noChangeAspect="1"/>
          </p:cNvPicPr>
          <p:nvPr/>
        </p:nvPicPr>
        <p:blipFill>
          <a:blip r:embed="rId8" cstate="print">
            <a:extLst>
              <a:ext uri="{28A0092B-C50C-407E-A947-70E740481C1C}">
                <a14:useLocalDpi xmlns:a14="http://schemas.microsoft.com/office/drawing/2010/main" val="0"/>
              </a:ext>
            </a:extLst>
          </a:blip>
          <a:stretch>
            <a:fillRect/>
          </a:stretch>
        </p:blipFill>
        <p:spPr>
          <a:xfrm>
            <a:off x="3531167" y="2310888"/>
            <a:ext cx="641102" cy="641102"/>
          </a:xfrm>
          <a:prstGeom prst="ellipse">
            <a:avLst/>
          </a:prstGeom>
        </p:spPr>
      </p:pic>
      <p:pic>
        <p:nvPicPr>
          <p:cNvPr id="16" name="sai2"/>
          <p:cNvPicPr>
            <a:picLocks noChangeAspect="1"/>
          </p:cNvPicPr>
          <p:nvPr/>
        </p:nvPicPr>
        <p:blipFill>
          <a:blip r:embed="rId9" cstate="print">
            <a:extLst>
              <a:ext uri="{28A0092B-C50C-407E-A947-70E740481C1C}">
                <a14:useLocalDpi xmlns:a14="http://schemas.microsoft.com/office/drawing/2010/main" val="0"/>
              </a:ext>
            </a:extLst>
          </a:blip>
          <a:stretch>
            <a:fillRect/>
          </a:stretch>
        </p:blipFill>
        <p:spPr>
          <a:xfrm>
            <a:off x="3705740" y="3259967"/>
            <a:ext cx="627968" cy="635356"/>
          </a:xfrm>
          <a:prstGeom prst="ellipse">
            <a:avLst/>
          </a:prstGeom>
        </p:spPr>
      </p:pic>
      <p:grpSp>
        <p:nvGrpSpPr>
          <p:cNvPr id="2" name="Group 1">
            <a:extLst>
              <a:ext uri="{FF2B5EF4-FFF2-40B4-BE49-F238E27FC236}">
                <a16:creationId xmlns:a16="http://schemas.microsoft.com/office/drawing/2014/main" id="{92D1A77A-FA83-49CD-8F8D-B28FF9EDC44A}"/>
              </a:ext>
            </a:extLst>
          </p:cNvPr>
          <p:cNvGrpSpPr/>
          <p:nvPr/>
        </p:nvGrpSpPr>
        <p:grpSpPr>
          <a:xfrm>
            <a:off x="631319" y="2148649"/>
            <a:ext cx="2579243" cy="780812"/>
            <a:chOff x="1763745" y="1950466"/>
            <a:chExt cx="2357467" cy="1041082"/>
          </a:xfrm>
        </p:grpSpPr>
        <p:sp>
          <p:nvSpPr>
            <p:cNvPr id="9" name="Rectangle: Rounded Corners 8">
              <a:extLst>
                <a:ext uri="{FF2B5EF4-FFF2-40B4-BE49-F238E27FC236}">
                  <a16:creationId xmlns:a16="http://schemas.microsoft.com/office/drawing/2014/main" id="{E4A68D4E-D90C-43C7-B846-8214465FD71C}"/>
                </a:ext>
              </a:extLst>
            </p:cNvPr>
            <p:cNvSpPr/>
            <p:nvPr/>
          </p:nvSpPr>
          <p:spPr>
            <a:xfrm>
              <a:off x="1763745" y="1950466"/>
              <a:ext cx="2357467" cy="1041082"/>
            </a:xfrm>
            <a:prstGeom prst="roundRect">
              <a:avLst/>
            </a:prstGeom>
            <a:solidFill>
              <a:schemeClr val="bg1"/>
            </a:solidFill>
            <a:ln>
              <a:solidFill>
                <a:srgbClr val="89C5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bg2"/>
                </a:solidFill>
                <a:latin typeface="Calibri" panose="020F0502020204030204" pitchFamily="34" charset="0"/>
                <a:cs typeface="Calibri" panose="020F0502020204030204" pitchFamily="34" charset="0"/>
              </a:endParaRPr>
            </a:p>
          </p:txBody>
        </p:sp>
        <p:sp>
          <p:nvSpPr>
            <p:cNvPr id="45" name="TextBox 44">
              <a:extLst>
                <a:ext uri="{FF2B5EF4-FFF2-40B4-BE49-F238E27FC236}">
                  <a16:creationId xmlns:a16="http://schemas.microsoft.com/office/drawing/2014/main" id="{BA7310D9-496C-4CD4-B381-DDEB374EA9CB}"/>
                </a:ext>
              </a:extLst>
            </p:cNvPr>
            <p:cNvSpPr txBox="1"/>
            <p:nvPr/>
          </p:nvSpPr>
          <p:spPr>
            <a:xfrm>
              <a:off x="1763745" y="2213522"/>
              <a:ext cx="2002949" cy="533480"/>
            </a:xfrm>
            <a:prstGeom prst="rect">
              <a:avLst/>
            </a:prstGeom>
            <a:noFill/>
          </p:spPr>
          <p:txBody>
            <a:bodyPr wrap="square">
              <a:spAutoFit/>
            </a:bodyPr>
            <a:lstStyle/>
            <a:p>
              <a:pPr algn="ctr"/>
              <a:r>
                <a:rPr lang="vi-VN" sz="2000" dirty="0">
                  <a:solidFill>
                    <a:schemeClr val="bg2"/>
                  </a:solidFill>
                  <a:latin typeface="Calibri" panose="020F0502020204030204" pitchFamily="34" charset="0"/>
                  <a:ea typeface="Segoe UI" panose="020B0502040204020203" pitchFamily="34" charset="0"/>
                  <a:cs typeface="Calibri" panose="020F0502020204030204" pitchFamily="34" charset="0"/>
                </a:rPr>
                <a:t>A. </a:t>
              </a:r>
              <a:r>
                <a:rPr lang="en-US" sz="2000" dirty="0">
                  <a:solidFill>
                    <a:schemeClr val="bg2"/>
                  </a:solidFill>
                  <a:latin typeface="Calibri" panose="020F0502020204030204" pitchFamily="34" charset="0"/>
                  <a:ea typeface="Times New Roman" panose="02020603050405020304" pitchFamily="18" charset="0"/>
                  <a:cs typeface="Calibri" panose="020F0502020204030204" pitchFamily="34" charset="0"/>
                </a:rPr>
                <a:t>carbon dioxide</a:t>
              </a:r>
              <a:r>
                <a:rPr lang="vi-VN" sz="2000" dirty="0">
                  <a:solidFill>
                    <a:schemeClr val="bg2"/>
                  </a:solidFill>
                  <a:latin typeface="Calibri" panose="020F0502020204030204" pitchFamily="34" charset="0"/>
                  <a:ea typeface="Segoe UI" panose="020B0502040204020203" pitchFamily="34" charset="0"/>
                  <a:cs typeface="Calibri" panose="020F0502020204030204" pitchFamily="34" charset="0"/>
                </a:rPr>
                <a:t>	</a:t>
              </a:r>
            </a:p>
          </p:txBody>
        </p:sp>
      </p:grpSp>
      <p:grpSp>
        <p:nvGrpSpPr>
          <p:cNvPr id="3" name="Group 2">
            <a:extLst>
              <a:ext uri="{FF2B5EF4-FFF2-40B4-BE49-F238E27FC236}">
                <a16:creationId xmlns:a16="http://schemas.microsoft.com/office/drawing/2014/main" id="{E0A8A870-83B3-4244-8B4D-394A56F15498}"/>
              </a:ext>
            </a:extLst>
          </p:cNvPr>
          <p:cNvGrpSpPr/>
          <p:nvPr/>
        </p:nvGrpSpPr>
        <p:grpSpPr>
          <a:xfrm>
            <a:off x="631319" y="3130226"/>
            <a:ext cx="2579243" cy="780812"/>
            <a:chOff x="1763745" y="3259235"/>
            <a:chExt cx="2357467" cy="1041082"/>
          </a:xfrm>
        </p:grpSpPr>
        <p:sp>
          <p:nvSpPr>
            <p:cNvPr id="42" name="Rectangle: Rounded Corners 41">
              <a:extLst>
                <a:ext uri="{FF2B5EF4-FFF2-40B4-BE49-F238E27FC236}">
                  <a16:creationId xmlns:a16="http://schemas.microsoft.com/office/drawing/2014/main" id="{1A0160A6-3583-46A5-B73B-DA000A4F2CAF}"/>
                </a:ext>
              </a:extLst>
            </p:cNvPr>
            <p:cNvSpPr/>
            <p:nvPr/>
          </p:nvSpPr>
          <p:spPr>
            <a:xfrm>
              <a:off x="1763745" y="3259235"/>
              <a:ext cx="2357467" cy="1041082"/>
            </a:xfrm>
            <a:prstGeom prst="roundRect">
              <a:avLst/>
            </a:prstGeom>
            <a:solidFill>
              <a:schemeClr val="bg1"/>
            </a:solidFill>
            <a:ln>
              <a:solidFill>
                <a:srgbClr val="89C5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bg2"/>
                </a:solidFill>
                <a:latin typeface="Calibri" panose="020F0502020204030204" pitchFamily="34" charset="0"/>
                <a:cs typeface="Calibri" panose="020F0502020204030204" pitchFamily="34" charset="0"/>
              </a:endParaRPr>
            </a:p>
          </p:txBody>
        </p:sp>
        <p:sp>
          <p:nvSpPr>
            <p:cNvPr id="46" name="TextBox 45">
              <a:extLst>
                <a:ext uri="{FF2B5EF4-FFF2-40B4-BE49-F238E27FC236}">
                  <a16:creationId xmlns:a16="http://schemas.microsoft.com/office/drawing/2014/main" id="{4880C74B-5E11-43C2-BEB9-D71D51E95AAD}"/>
                </a:ext>
              </a:extLst>
            </p:cNvPr>
            <p:cNvSpPr txBox="1"/>
            <p:nvPr/>
          </p:nvSpPr>
          <p:spPr>
            <a:xfrm>
              <a:off x="1867509" y="3429000"/>
              <a:ext cx="2165995" cy="533479"/>
            </a:xfrm>
            <a:prstGeom prst="rect">
              <a:avLst/>
            </a:prstGeom>
            <a:noFill/>
          </p:spPr>
          <p:txBody>
            <a:bodyPr wrap="square">
              <a:spAutoFit/>
            </a:bodyPr>
            <a:lstStyle/>
            <a:p>
              <a:pPr algn="ctr"/>
              <a:r>
                <a:rPr lang="vi-VN" sz="2000" dirty="0">
                  <a:solidFill>
                    <a:schemeClr val="bg2"/>
                  </a:solidFill>
                  <a:latin typeface="Calibri" panose="020F0502020204030204" pitchFamily="34" charset="0"/>
                  <a:ea typeface="Segoe UI" panose="020B0502040204020203" pitchFamily="34" charset="0"/>
                  <a:cs typeface="Calibri" panose="020F0502020204030204" pitchFamily="34" charset="0"/>
                </a:rPr>
                <a:t>B. </a:t>
              </a:r>
              <a:r>
                <a:rPr lang="en-US" sz="2000" dirty="0">
                  <a:solidFill>
                    <a:schemeClr val="bg2"/>
                  </a:solidFill>
                  <a:latin typeface="Calibri" panose="020F0502020204030204" pitchFamily="34" charset="0"/>
                  <a:ea typeface="Times New Roman" panose="02020603050405020304" pitchFamily="18" charset="0"/>
                  <a:cs typeface="Calibri" panose="020F0502020204030204" pitchFamily="34" charset="0"/>
                </a:rPr>
                <a:t>sulfur dioxide.</a:t>
              </a:r>
              <a:r>
                <a:rPr lang="vi-VN" sz="2000" dirty="0">
                  <a:solidFill>
                    <a:schemeClr val="bg2"/>
                  </a:solidFill>
                  <a:latin typeface="Calibri" panose="020F0502020204030204" pitchFamily="34" charset="0"/>
                  <a:ea typeface="Segoe UI" panose="020B0502040204020203" pitchFamily="34" charset="0"/>
                  <a:cs typeface="Calibri" panose="020F0502020204030204" pitchFamily="34" charset="0"/>
                </a:rPr>
                <a:t>	</a:t>
              </a:r>
            </a:p>
          </p:txBody>
        </p:sp>
      </p:grpSp>
      <p:grpSp>
        <p:nvGrpSpPr>
          <p:cNvPr id="6" name="Group 5">
            <a:extLst>
              <a:ext uri="{FF2B5EF4-FFF2-40B4-BE49-F238E27FC236}">
                <a16:creationId xmlns:a16="http://schemas.microsoft.com/office/drawing/2014/main" id="{8E1E59F0-D9B6-4DAA-A6C0-DEADF83BA99B}"/>
              </a:ext>
            </a:extLst>
          </p:cNvPr>
          <p:cNvGrpSpPr/>
          <p:nvPr/>
        </p:nvGrpSpPr>
        <p:grpSpPr>
          <a:xfrm>
            <a:off x="5040998" y="2109742"/>
            <a:ext cx="2579243" cy="780812"/>
            <a:chOff x="7643316" y="1898590"/>
            <a:chExt cx="2357467" cy="1041082"/>
          </a:xfrm>
        </p:grpSpPr>
        <p:sp>
          <p:nvSpPr>
            <p:cNvPr id="43" name="Rectangle: Rounded Corners 42">
              <a:extLst>
                <a:ext uri="{FF2B5EF4-FFF2-40B4-BE49-F238E27FC236}">
                  <a16:creationId xmlns:a16="http://schemas.microsoft.com/office/drawing/2014/main" id="{C1F5D437-05F8-47B3-8EFF-73061552500C}"/>
                </a:ext>
              </a:extLst>
            </p:cNvPr>
            <p:cNvSpPr/>
            <p:nvPr/>
          </p:nvSpPr>
          <p:spPr>
            <a:xfrm>
              <a:off x="7643316" y="1898590"/>
              <a:ext cx="2357467" cy="1041082"/>
            </a:xfrm>
            <a:prstGeom prst="roundRect">
              <a:avLst/>
            </a:prstGeom>
            <a:solidFill>
              <a:schemeClr val="bg1"/>
            </a:solidFill>
            <a:ln>
              <a:solidFill>
                <a:srgbClr val="89C5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bg2"/>
                </a:solidFill>
                <a:latin typeface="Calibri" panose="020F0502020204030204" pitchFamily="34" charset="0"/>
                <a:cs typeface="Calibri" panose="020F0502020204030204" pitchFamily="34" charset="0"/>
              </a:endParaRPr>
            </a:p>
          </p:txBody>
        </p:sp>
        <p:sp>
          <p:nvSpPr>
            <p:cNvPr id="47" name="TextBox 46">
              <a:extLst>
                <a:ext uri="{FF2B5EF4-FFF2-40B4-BE49-F238E27FC236}">
                  <a16:creationId xmlns:a16="http://schemas.microsoft.com/office/drawing/2014/main" id="{FC9D24CF-97A9-4915-B55F-7B31ECF29FE7}"/>
                </a:ext>
              </a:extLst>
            </p:cNvPr>
            <p:cNvSpPr txBox="1"/>
            <p:nvPr/>
          </p:nvSpPr>
          <p:spPr>
            <a:xfrm>
              <a:off x="7798736" y="2079002"/>
              <a:ext cx="2202047" cy="533480"/>
            </a:xfrm>
            <a:prstGeom prst="rect">
              <a:avLst/>
            </a:prstGeom>
            <a:noFill/>
          </p:spPr>
          <p:txBody>
            <a:bodyPr wrap="square">
              <a:spAutoFit/>
            </a:bodyPr>
            <a:lstStyle/>
            <a:p>
              <a:pPr algn="ctr"/>
              <a:r>
                <a:rPr lang="vi-VN" sz="2000" dirty="0">
                  <a:solidFill>
                    <a:schemeClr val="bg2"/>
                  </a:solidFill>
                  <a:latin typeface="Calibri" panose="020F0502020204030204" pitchFamily="34" charset="0"/>
                  <a:ea typeface="Segoe UI" panose="020B0502040204020203" pitchFamily="34" charset="0"/>
                  <a:cs typeface="Calibri" panose="020F0502020204030204" pitchFamily="34" charset="0"/>
                </a:rPr>
                <a:t>C. </a:t>
              </a:r>
              <a:r>
                <a:rPr lang="en-US" sz="2000" dirty="0">
                  <a:solidFill>
                    <a:schemeClr val="bg2"/>
                  </a:solidFill>
                  <a:latin typeface="Calibri" panose="020F0502020204030204" pitchFamily="34" charset="0"/>
                  <a:ea typeface="Times New Roman" panose="02020603050405020304" pitchFamily="18" charset="0"/>
                  <a:cs typeface="Calibri" panose="020F0502020204030204" pitchFamily="34" charset="0"/>
                </a:rPr>
                <a:t>sulfur trioxide.</a:t>
              </a:r>
              <a:r>
                <a:rPr lang="vi-VN" sz="2000" dirty="0">
                  <a:solidFill>
                    <a:schemeClr val="bg2"/>
                  </a:solidFill>
                  <a:latin typeface="Calibri" panose="020F0502020204030204" pitchFamily="34" charset="0"/>
                  <a:ea typeface="Segoe UI" panose="020B0502040204020203" pitchFamily="34" charset="0"/>
                  <a:cs typeface="Calibri" panose="020F0502020204030204" pitchFamily="34" charset="0"/>
                </a:rPr>
                <a:t>	</a:t>
              </a:r>
            </a:p>
          </p:txBody>
        </p:sp>
      </p:grpSp>
      <p:grpSp>
        <p:nvGrpSpPr>
          <p:cNvPr id="7" name="Group 6">
            <a:extLst>
              <a:ext uri="{FF2B5EF4-FFF2-40B4-BE49-F238E27FC236}">
                <a16:creationId xmlns:a16="http://schemas.microsoft.com/office/drawing/2014/main" id="{46C5D3B9-8DE4-49B9-9EE3-6826D3BE2720}"/>
              </a:ext>
            </a:extLst>
          </p:cNvPr>
          <p:cNvGrpSpPr/>
          <p:nvPr/>
        </p:nvGrpSpPr>
        <p:grpSpPr>
          <a:xfrm>
            <a:off x="5049599" y="3084918"/>
            <a:ext cx="2723003" cy="865450"/>
            <a:chOff x="7625967" y="3137899"/>
            <a:chExt cx="2488866" cy="1153932"/>
          </a:xfrm>
        </p:grpSpPr>
        <p:sp>
          <p:nvSpPr>
            <p:cNvPr id="44" name="Rectangle: Rounded Corners 43">
              <a:extLst>
                <a:ext uri="{FF2B5EF4-FFF2-40B4-BE49-F238E27FC236}">
                  <a16:creationId xmlns:a16="http://schemas.microsoft.com/office/drawing/2014/main" id="{FC32D206-293C-4155-9139-490550899133}"/>
                </a:ext>
              </a:extLst>
            </p:cNvPr>
            <p:cNvSpPr/>
            <p:nvPr/>
          </p:nvSpPr>
          <p:spPr>
            <a:xfrm>
              <a:off x="7625967" y="3137899"/>
              <a:ext cx="2357467" cy="1041082"/>
            </a:xfrm>
            <a:prstGeom prst="roundRect">
              <a:avLst/>
            </a:prstGeom>
            <a:solidFill>
              <a:schemeClr val="bg1"/>
            </a:solidFill>
            <a:ln>
              <a:solidFill>
                <a:srgbClr val="89C5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bg2"/>
                </a:solidFill>
                <a:latin typeface="Calibri" panose="020F0502020204030204" pitchFamily="34" charset="0"/>
                <a:cs typeface="Calibri" panose="020F0502020204030204" pitchFamily="34" charset="0"/>
              </a:endParaRPr>
            </a:p>
          </p:txBody>
        </p:sp>
        <p:sp>
          <p:nvSpPr>
            <p:cNvPr id="48" name="TextBox 47">
              <a:extLst>
                <a:ext uri="{FF2B5EF4-FFF2-40B4-BE49-F238E27FC236}">
                  <a16:creationId xmlns:a16="http://schemas.microsoft.com/office/drawing/2014/main" id="{07B35C55-035A-466C-8867-B127549CA954}"/>
                </a:ext>
              </a:extLst>
            </p:cNvPr>
            <p:cNvSpPr txBox="1"/>
            <p:nvPr/>
          </p:nvSpPr>
          <p:spPr>
            <a:xfrm>
              <a:off x="7643013" y="3347984"/>
              <a:ext cx="2471820" cy="943847"/>
            </a:xfrm>
            <a:prstGeom prst="rect">
              <a:avLst/>
            </a:prstGeom>
            <a:noFill/>
          </p:spPr>
          <p:txBody>
            <a:bodyPr wrap="square">
              <a:spAutoFit/>
            </a:bodyPr>
            <a:lstStyle/>
            <a:p>
              <a:pPr algn="ctr"/>
              <a:r>
                <a:rPr lang="vi-VN" sz="2000" dirty="0">
                  <a:solidFill>
                    <a:schemeClr val="bg2"/>
                  </a:solidFill>
                  <a:latin typeface="Calibri" panose="020F0502020204030204" pitchFamily="34" charset="0"/>
                  <a:ea typeface="Segoe UI" panose="020B0502040204020203" pitchFamily="34" charset="0"/>
                  <a:cs typeface="Calibri" panose="020F0502020204030204" pitchFamily="34" charset="0"/>
                </a:rPr>
                <a:t>D. </a:t>
              </a:r>
              <a:r>
                <a:rPr lang="en-US" sz="2000" dirty="0">
                  <a:solidFill>
                    <a:schemeClr val="bg2"/>
                  </a:solidFill>
                  <a:latin typeface="Calibri" panose="020F0502020204030204" pitchFamily="34" charset="0"/>
                  <a:ea typeface="Segoe UI" panose="020B0502040204020203" pitchFamily="34" charset="0"/>
                  <a:cs typeface="Calibri" panose="020F0502020204030204" pitchFamily="34" charset="0"/>
                </a:rPr>
                <a:t>c</a:t>
              </a:r>
              <a:r>
                <a:rPr lang="en-US" sz="2000" dirty="0">
                  <a:solidFill>
                    <a:schemeClr val="bg2"/>
                  </a:solidFill>
                  <a:latin typeface="Calibri" panose="020F0502020204030204" pitchFamily="34" charset="0"/>
                  <a:ea typeface="Times New Roman" panose="02020603050405020304" pitchFamily="18" charset="0"/>
                  <a:cs typeface="Calibri" panose="020F0502020204030204" pitchFamily="34" charset="0"/>
                </a:rPr>
                <a:t>arbon monoxide.</a:t>
              </a:r>
              <a:r>
                <a:rPr lang="vi-VN" sz="2000" dirty="0">
                  <a:solidFill>
                    <a:schemeClr val="bg2"/>
                  </a:solidFill>
                  <a:latin typeface="Calibri" panose="020F0502020204030204" pitchFamily="34" charset="0"/>
                  <a:ea typeface="Segoe UI" panose="020B0502040204020203" pitchFamily="34" charset="0"/>
                  <a:cs typeface="Calibri" panose="020F0502020204030204" pitchFamily="34" charset="0"/>
                </a:rPr>
                <a:t>	</a:t>
              </a:r>
            </a:p>
          </p:txBody>
        </p:sp>
      </p:grpSp>
      <p:pic>
        <p:nvPicPr>
          <p:cNvPr id="49" name="sai1">
            <a:extLst>
              <a:ext uri="{FF2B5EF4-FFF2-40B4-BE49-F238E27FC236}">
                <a16:creationId xmlns:a16="http://schemas.microsoft.com/office/drawing/2014/main" id="{FF9C42A5-8338-41C6-A95D-3ADE43E84379}"/>
              </a:ext>
            </a:extLst>
          </p:cNvPr>
          <p:cNvPicPr>
            <a:picLocks noChangeAspect="1"/>
          </p:cNvPicPr>
          <p:nvPr/>
        </p:nvPicPr>
        <p:blipFill>
          <a:blip r:embed="rId9" cstate="print">
            <a:extLst>
              <a:ext uri="{28A0092B-C50C-407E-A947-70E740481C1C}">
                <a14:useLocalDpi xmlns:a14="http://schemas.microsoft.com/office/drawing/2010/main" val="0"/>
              </a:ext>
            </a:extLst>
          </a:blip>
          <a:stretch>
            <a:fillRect/>
          </a:stretch>
        </p:blipFill>
        <p:spPr>
          <a:xfrm>
            <a:off x="7818924" y="3157644"/>
            <a:ext cx="627968" cy="635356"/>
          </a:xfrm>
          <a:prstGeom prst="ellipse">
            <a:avLst/>
          </a:prstGeom>
        </p:spPr>
      </p:pic>
      <p:pic>
        <p:nvPicPr>
          <p:cNvPr id="50" name="sai3">
            <a:extLst>
              <a:ext uri="{FF2B5EF4-FFF2-40B4-BE49-F238E27FC236}">
                <a16:creationId xmlns:a16="http://schemas.microsoft.com/office/drawing/2014/main" id="{469A7581-6A6D-4FD0-B938-7E4C0A72CEBA}"/>
              </a:ext>
            </a:extLst>
          </p:cNvPr>
          <p:cNvPicPr>
            <a:picLocks noChangeAspect="1"/>
          </p:cNvPicPr>
          <p:nvPr/>
        </p:nvPicPr>
        <p:blipFill>
          <a:blip r:embed="rId9" cstate="print">
            <a:extLst>
              <a:ext uri="{28A0092B-C50C-407E-A947-70E740481C1C}">
                <a14:useLocalDpi xmlns:a14="http://schemas.microsoft.com/office/drawing/2010/main" val="0"/>
              </a:ext>
            </a:extLst>
          </a:blip>
          <a:stretch>
            <a:fillRect/>
          </a:stretch>
        </p:blipFill>
        <p:spPr>
          <a:xfrm>
            <a:off x="7772602" y="2200777"/>
            <a:ext cx="627968" cy="635356"/>
          </a:xfrm>
          <a:prstGeom prst="ellipse">
            <a:avLst/>
          </a:prstGeom>
        </p:spPr>
      </p:pic>
      <p:grpSp>
        <p:nvGrpSpPr>
          <p:cNvPr id="8" name="Group 7">
            <a:extLst>
              <a:ext uri="{FF2B5EF4-FFF2-40B4-BE49-F238E27FC236}">
                <a16:creationId xmlns:a16="http://schemas.microsoft.com/office/drawing/2014/main" id="{09492C3B-9588-43BA-95EB-6177F4DD07D7}"/>
              </a:ext>
            </a:extLst>
          </p:cNvPr>
          <p:cNvGrpSpPr/>
          <p:nvPr/>
        </p:nvGrpSpPr>
        <p:grpSpPr>
          <a:xfrm>
            <a:off x="744844" y="1043363"/>
            <a:ext cx="7500500" cy="996061"/>
            <a:chOff x="1843390" y="379619"/>
            <a:chExt cx="8505218" cy="1328080"/>
          </a:xfrm>
        </p:grpSpPr>
        <p:sp>
          <p:nvSpPr>
            <p:cNvPr id="21" name="Rectangle: Diagonal Corners Rounded 20">
              <a:extLst>
                <a:ext uri="{FF2B5EF4-FFF2-40B4-BE49-F238E27FC236}">
                  <a16:creationId xmlns:a16="http://schemas.microsoft.com/office/drawing/2014/main" id="{05FB9A41-FC10-402A-8CFD-8400722546BD}"/>
                </a:ext>
              </a:extLst>
            </p:cNvPr>
            <p:cNvSpPr/>
            <p:nvPr/>
          </p:nvSpPr>
          <p:spPr>
            <a:xfrm>
              <a:off x="1843390" y="379619"/>
              <a:ext cx="8505218" cy="1101260"/>
            </a:xfrm>
            <a:prstGeom prst="round2DiagRect">
              <a:avLst/>
            </a:prstGeom>
            <a:solidFill>
              <a:srgbClr val="F3D6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latin typeface="Calibri" panose="020F0502020204030204" pitchFamily="34" charset="0"/>
                <a:cs typeface="Calibri" panose="020F0502020204030204" pitchFamily="34" charset="0"/>
              </a:endParaRPr>
            </a:p>
          </p:txBody>
        </p:sp>
        <p:sp>
          <p:nvSpPr>
            <p:cNvPr id="51" name="TextBox 50">
              <a:extLst>
                <a:ext uri="{FF2B5EF4-FFF2-40B4-BE49-F238E27FC236}">
                  <a16:creationId xmlns:a16="http://schemas.microsoft.com/office/drawing/2014/main" id="{971DD89C-A137-4933-96D7-74FF01518F7C}"/>
                </a:ext>
              </a:extLst>
            </p:cNvPr>
            <p:cNvSpPr txBox="1"/>
            <p:nvPr/>
          </p:nvSpPr>
          <p:spPr>
            <a:xfrm>
              <a:off x="1843390" y="451972"/>
              <a:ext cx="8093087" cy="1255727"/>
            </a:xfrm>
            <a:prstGeom prst="rect">
              <a:avLst/>
            </a:prstGeom>
            <a:noFill/>
          </p:spPr>
          <p:txBody>
            <a:bodyPr wrap="square">
              <a:spAutoFit/>
            </a:bodyPr>
            <a:lstStyle/>
            <a:p>
              <a:pPr indent="190500">
                <a:lnSpc>
                  <a:spcPct val="115000"/>
                </a:lnSpc>
                <a:spcAft>
                  <a:spcPts val="375"/>
                </a:spcAft>
                <a:tabLst>
                  <a:tab pos="574358" algn="l"/>
                </a:tabLst>
              </a:pPr>
              <a:r>
                <a:rPr lang="vi-VN" sz="2400" b="1" dirty="0">
                  <a:solidFill>
                    <a:srgbClr val="C00000"/>
                  </a:solidFill>
                  <a:latin typeface="Calibri" panose="020F0502020204030204" pitchFamily="34" charset="0"/>
                  <a:ea typeface="Segoe UI" panose="020B0502040204020203" pitchFamily="34" charset="0"/>
                  <a:cs typeface="Calibri" panose="020F0502020204030204" pitchFamily="34" charset="0"/>
                </a:rPr>
                <a:t>Câu 5.</a:t>
              </a:r>
              <a:r>
                <a:rPr lang="vi-VN" sz="2400" dirty="0">
                  <a:solidFill>
                    <a:srgbClr val="C00000"/>
                  </a:solidFill>
                  <a:latin typeface="Calibri" panose="020F0502020204030204" pitchFamily="34" charset="0"/>
                  <a:ea typeface="Segoe UI" panose="020B0502040204020203" pitchFamily="34" charset="0"/>
                  <a:cs typeface="Calibri" panose="020F0502020204030204" pitchFamily="34" charset="0"/>
                </a:rPr>
                <a:t> </a:t>
              </a:r>
              <a:r>
                <a:rPr lang="vi-VN" sz="2400" dirty="0">
                  <a:latin typeface="Calibri" panose="020F0502020204030204" pitchFamily="34" charset="0"/>
                  <a:cs typeface="Calibri" panose="020F0502020204030204" pitchFamily="34" charset="0"/>
                </a:rPr>
                <a:t>Acetic acid </a:t>
              </a:r>
              <a:r>
                <a:rPr lang="en-US" sz="2400" dirty="0">
                  <a:latin typeface="Calibri" panose="020F0502020204030204" pitchFamily="34" charset="0"/>
                  <a:ea typeface="Times New Roman" panose="02020603050405020304" pitchFamily="18" charset="0"/>
                  <a:cs typeface="Calibri" panose="020F0502020204030204" pitchFamily="34" charset="0"/>
                </a:rPr>
                <a:t>tác dụng với muối carbonate giải phóng khí</a:t>
              </a:r>
              <a:endParaRPr lang="en-US" sz="2400" dirty="0">
                <a:latin typeface="Calibri" panose="020F0502020204030204" pitchFamily="34" charset="0"/>
                <a:ea typeface="Segoe UI" panose="020B0502040204020203" pitchFamily="34" charset="0"/>
                <a:cs typeface="Calibri" panose="020F0502020204030204" pitchFamily="34" charset="0"/>
              </a:endParaRPr>
            </a:p>
          </p:txBody>
        </p:sp>
      </p:grpSp>
      <p:pic>
        <p:nvPicPr>
          <p:cNvPr id="30" name="Picture 29" descr="Icon&#10;&#10;Description automatically generated">
            <a:extLst>
              <a:ext uri="{FF2B5EF4-FFF2-40B4-BE49-F238E27FC236}">
                <a16:creationId xmlns:a16="http://schemas.microsoft.com/office/drawing/2014/main" id="{B4668714-CA71-4922-B0B8-57336DB6403A}"/>
              </a:ext>
            </a:extLst>
          </p:cNvPr>
          <p:cNvPicPr>
            <a:picLocks noChangeAspect="1"/>
          </p:cNvPicPr>
          <p:nvPr/>
        </p:nvPicPr>
        <p:blipFill>
          <a:blip r:embed="rId10"/>
          <a:stretch>
            <a:fillRect/>
          </a:stretch>
        </p:blipFill>
        <p:spPr>
          <a:xfrm>
            <a:off x="7925764" y="49293"/>
            <a:ext cx="1218236" cy="1121039"/>
          </a:xfrm>
          <a:prstGeom prst="rect">
            <a:avLst/>
          </a:prstGeom>
        </p:spPr>
      </p:pic>
    </p:spTree>
    <p:extLst>
      <p:ext uri="{BB962C8B-B14F-4D97-AF65-F5344CB8AC3E}">
        <p14:creationId xmlns:p14="http://schemas.microsoft.com/office/powerpoint/2010/main" val="96120314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fade">
                                      <p:cBhvr>
                                        <p:cTn id="7" dur="1000"/>
                                        <p:tgtEl>
                                          <p:spTgt spid="8"/>
                                        </p:tgtEl>
                                      </p:cBhvr>
                                    </p:animEffect>
                                    <p:anim calcmode="lin" valueType="num">
                                      <p:cBhvr>
                                        <p:cTn id="8" dur="1000" fill="hold"/>
                                        <p:tgtEl>
                                          <p:spTgt spid="8"/>
                                        </p:tgtEl>
                                        <p:attrNameLst>
                                          <p:attrName>ppt_x</p:attrName>
                                        </p:attrNameLst>
                                      </p:cBhvr>
                                      <p:tavLst>
                                        <p:tav tm="0">
                                          <p:val>
                                            <p:strVal val="#ppt_x"/>
                                          </p:val>
                                        </p:tav>
                                        <p:tav tm="100000">
                                          <p:val>
                                            <p:strVal val="#ppt_x"/>
                                          </p:val>
                                        </p:tav>
                                      </p:tavLst>
                                    </p:anim>
                                    <p:anim calcmode="lin" valueType="num">
                                      <p:cBhvr>
                                        <p:cTn id="9" dur="1000" fill="hold"/>
                                        <p:tgtEl>
                                          <p:spTgt spid="8"/>
                                        </p:tgtEl>
                                        <p:attrNameLst>
                                          <p:attrName>ppt_y</p:attrName>
                                        </p:attrNameLst>
                                      </p:cBhvr>
                                      <p:tavLst>
                                        <p:tav tm="0">
                                          <p:val>
                                            <p:strVal val="#ppt_y+.1"/>
                                          </p:val>
                                        </p:tav>
                                        <p:tav tm="100000">
                                          <p:val>
                                            <p:strVal val="#ppt_y"/>
                                          </p:val>
                                        </p:tav>
                                      </p:tavLst>
                                    </p:anim>
                                  </p:childTnLst>
                                </p:cTn>
                              </p:par>
                              <p:par>
                                <p:cTn id="10" presetID="2" presetClass="entr" presetSubtype="4" fill="hold" nodeType="withEffect">
                                  <p:stCondLst>
                                    <p:cond delay="0"/>
                                  </p:stCondLst>
                                  <p:childTnLst>
                                    <p:set>
                                      <p:cBhvr>
                                        <p:cTn id="11" dur="1" fill="hold">
                                          <p:stCondLst>
                                            <p:cond delay="0"/>
                                          </p:stCondLst>
                                        </p:cTn>
                                        <p:tgtEl>
                                          <p:spTgt spid="2"/>
                                        </p:tgtEl>
                                        <p:attrNameLst>
                                          <p:attrName>style.visibility</p:attrName>
                                        </p:attrNameLst>
                                      </p:cBhvr>
                                      <p:to>
                                        <p:strVal val="visible"/>
                                      </p:to>
                                    </p:set>
                                    <p:anim calcmode="lin" valueType="num">
                                      <p:cBhvr additive="base">
                                        <p:cTn id="12" dur="500" fill="hold"/>
                                        <p:tgtEl>
                                          <p:spTgt spid="2"/>
                                        </p:tgtEl>
                                        <p:attrNameLst>
                                          <p:attrName>ppt_x</p:attrName>
                                        </p:attrNameLst>
                                      </p:cBhvr>
                                      <p:tavLst>
                                        <p:tav tm="0">
                                          <p:val>
                                            <p:strVal val="#ppt_x"/>
                                          </p:val>
                                        </p:tav>
                                        <p:tav tm="100000">
                                          <p:val>
                                            <p:strVal val="#ppt_x"/>
                                          </p:val>
                                        </p:tav>
                                      </p:tavLst>
                                    </p:anim>
                                    <p:anim calcmode="lin" valueType="num">
                                      <p:cBhvr additive="base">
                                        <p:cTn id="13" dur="500" fill="hold"/>
                                        <p:tgtEl>
                                          <p:spTgt spid="2"/>
                                        </p:tgtEl>
                                        <p:attrNameLst>
                                          <p:attrName>ppt_y</p:attrName>
                                        </p:attrNameLst>
                                      </p:cBhvr>
                                      <p:tavLst>
                                        <p:tav tm="0">
                                          <p:val>
                                            <p:strVal val="1+#ppt_h/2"/>
                                          </p:val>
                                        </p:tav>
                                        <p:tav tm="100000">
                                          <p:val>
                                            <p:strVal val="#ppt_y"/>
                                          </p:val>
                                        </p:tav>
                                      </p:tavLst>
                                    </p:anim>
                                  </p:childTnLst>
                                </p:cTn>
                              </p:par>
                              <p:par>
                                <p:cTn id="14" presetID="2" presetClass="entr" presetSubtype="4" fill="hold" nodeType="withEffect">
                                  <p:stCondLst>
                                    <p:cond delay="0"/>
                                  </p:stCondLst>
                                  <p:childTnLst>
                                    <p:set>
                                      <p:cBhvr>
                                        <p:cTn id="15" dur="1" fill="hold">
                                          <p:stCondLst>
                                            <p:cond delay="0"/>
                                          </p:stCondLst>
                                        </p:cTn>
                                        <p:tgtEl>
                                          <p:spTgt spid="3"/>
                                        </p:tgtEl>
                                        <p:attrNameLst>
                                          <p:attrName>style.visibility</p:attrName>
                                        </p:attrNameLst>
                                      </p:cBhvr>
                                      <p:to>
                                        <p:strVal val="visible"/>
                                      </p:to>
                                    </p:set>
                                    <p:anim calcmode="lin" valueType="num">
                                      <p:cBhvr additive="base">
                                        <p:cTn id="16" dur="500" fill="hold"/>
                                        <p:tgtEl>
                                          <p:spTgt spid="3"/>
                                        </p:tgtEl>
                                        <p:attrNameLst>
                                          <p:attrName>ppt_x</p:attrName>
                                        </p:attrNameLst>
                                      </p:cBhvr>
                                      <p:tavLst>
                                        <p:tav tm="0">
                                          <p:val>
                                            <p:strVal val="#ppt_x"/>
                                          </p:val>
                                        </p:tav>
                                        <p:tav tm="100000">
                                          <p:val>
                                            <p:strVal val="#ppt_x"/>
                                          </p:val>
                                        </p:tav>
                                      </p:tavLst>
                                    </p:anim>
                                    <p:anim calcmode="lin" valueType="num">
                                      <p:cBhvr additive="base">
                                        <p:cTn id="17" dur="500" fill="hold"/>
                                        <p:tgtEl>
                                          <p:spTgt spid="3"/>
                                        </p:tgtEl>
                                        <p:attrNameLst>
                                          <p:attrName>ppt_y</p:attrName>
                                        </p:attrNameLst>
                                      </p:cBhvr>
                                      <p:tavLst>
                                        <p:tav tm="0">
                                          <p:val>
                                            <p:strVal val="1+#ppt_h/2"/>
                                          </p:val>
                                        </p:tav>
                                        <p:tav tm="100000">
                                          <p:val>
                                            <p:strVal val="#ppt_y"/>
                                          </p:val>
                                        </p:tav>
                                      </p:tavLst>
                                    </p:anim>
                                  </p:childTnLst>
                                </p:cTn>
                              </p:par>
                              <p:par>
                                <p:cTn id="18" presetID="42" presetClass="entr" presetSubtype="0" fill="hold" nodeType="withEffect">
                                  <p:stCondLst>
                                    <p:cond delay="0"/>
                                  </p:stCondLst>
                                  <p:childTnLst>
                                    <p:set>
                                      <p:cBhvr>
                                        <p:cTn id="19" dur="1" fill="hold">
                                          <p:stCondLst>
                                            <p:cond delay="0"/>
                                          </p:stCondLst>
                                        </p:cTn>
                                        <p:tgtEl>
                                          <p:spTgt spid="6"/>
                                        </p:tgtEl>
                                        <p:attrNameLst>
                                          <p:attrName>style.visibility</p:attrName>
                                        </p:attrNameLst>
                                      </p:cBhvr>
                                      <p:to>
                                        <p:strVal val="visible"/>
                                      </p:to>
                                    </p:set>
                                    <p:animEffect transition="in" filter="fade">
                                      <p:cBhvr>
                                        <p:cTn id="20" dur="500"/>
                                        <p:tgtEl>
                                          <p:spTgt spid="6"/>
                                        </p:tgtEl>
                                      </p:cBhvr>
                                    </p:animEffect>
                                    <p:anim calcmode="lin" valueType="num">
                                      <p:cBhvr>
                                        <p:cTn id="21" dur="500" fill="hold"/>
                                        <p:tgtEl>
                                          <p:spTgt spid="6"/>
                                        </p:tgtEl>
                                        <p:attrNameLst>
                                          <p:attrName>ppt_x</p:attrName>
                                        </p:attrNameLst>
                                      </p:cBhvr>
                                      <p:tavLst>
                                        <p:tav tm="0">
                                          <p:val>
                                            <p:strVal val="#ppt_x"/>
                                          </p:val>
                                        </p:tav>
                                        <p:tav tm="100000">
                                          <p:val>
                                            <p:strVal val="#ppt_x"/>
                                          </p:val>
                                        </p:tav>
                                      </p:tavLst>
                                    </p:anim>
                                    <p:anim calcmode="lin" valueType="num">
                                      <p:cBhvr>
                                        <p:cTn id="22" dur="500" fill="hold"/>
                                        <p:tgtEl>
                                          <p:spTgt spid="6"/>
                                        </p:tgtEl>
                                        <p:attrNameLst>
                                          <p:attrName>ppt_y</p:attrName>
                                        </p:attrNameLst>
                                      </p:cBhvr>
                                      <p:tavLst>
                                        <p:tav tm="0">
                                          <p:val>
                                            <p:strVal val="#ppt_y+.1"/>
                                          </p:val>
                                        </p:tav>
                                        <p:tav tm="100000">
                                          <p:val>
                                            <p:strVal val="#ppt_y"/>
                                          </p:val>
                                        </p:tav>
                                      </p:tavLst>
                                    </p:anim>
                                  </p:childTnLst>
                                </p:cTn>
                              </p:par>
                              <p:par>
                                <p:cTn id="23" presetID="42" presetClass="entr" presetSubtype="0" fill="hold" nodeType="withEffect">
                                  <p:stCondLst>
                                    <p:cond delay="0"/>
                                  </p:stCondLst>
                                  <p:childTnLst>
                                    <p:set>
                                      <p:cBhvr>
                                        <p:cTn id="24" dur="1" fill="hold">
                                          <p:stCondLst>
                                            <p:cond delay="0"/>
                                          </p:stCondLst>
                                        </p:cTn>
                                        <p:tgtEl>
                                          <p:spTgt spid="7"/>
                                        </p:tgtEl>
                                        <p:attrNameLst>
                                          <p:attrName>style.visibility</p:attrName>
                                        </p:attrNameLst>
                                      </p:cBhvr>
                                      <p:to>
                                        <p:strVal val="visible"/>
                                      </p:to>
                                    </p:set>
                                    <p:animEffect transition="in" filter="fade">
                                      <p:cBhvr>
                                        <p:cTn id="25" dur="500"/>
                                        <p:tgtEl>
                                          <p:spTgt spid="7"/>
                                        </p:tgtEl>
                                      </p:cBhvr>
                                    </p:animEffect>
                                    <p:anim calcmode="lin" valueType="num">
                                      <p:cBhvr>
                                        <p:cTn id="26" dur="500" fill="hold"/>
                                        <p:tgtEl>
                                          <p:spTgt spid="7"/>
                                        </p:tgtEl>
                                        <p:attrNameLst>
                                          <p:attrName>ppt_x</p:attrName>
                                        </p:attrNameLst>
                                      </p:cBhvr>
                                      <p:tavLst>
                                        <p:tav tm="0">
                                          <p:val>
                                            <p:strVal val="#ppt_x"/>
                                          </p:val>
                                        </p:tav>
                                        <p:tav tm="100000">
                                          <p:val>
                                            <p:strVal val="#ppt_x"/>
                                          </p:val>
                                        </p:tav>
                                      </p:tavLst>
                                    </p:anim>
                                    <p:anim calcmode="lin" valueType="num">
                                      <p:cBhvr>
                                        <p:cTn id="27" dur="500" fill="hold"/>
                                        <p:tgtEl>
                                          <p:spTgt spid="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seq concurrent="1" nextAc="seek">
              <p:cTn id="28" restart="whenNotActive" fill="hold" evtFilter="cancelBubble" nodeType="interactiveSeq">
                <p:stCondLst>
                  <p:cond evt="onClick" delay="0">
                    <p:tgtEl>
                      <p:spTgt spid="2"/>
                    </p:tgtEl>
                  </p:cond>
                </p:stCondLst>
                <p:endSync evt="end" delay="0">
                  <p:rtn val="all"/>
                </p:endSync>
                <p:childTnLst>
                  <p:par>
                    <p:cTn id="29" fill="hold">
                      <p:stCondLst>
                        <p:cond delay="0"/>
                      </p:stCondLst>
                      <p:childTnLst>
                        <p:par>
                          <p:cTn id="30" fill="hold">
                            <p:stCondLst>
                              <p:cond delay="0"/>
                            </p:stCondLst>
                            <p:childTnLst>
                              <p:par>
                                <p:cTn id="31" presetID="26" presetClass="emph" presetSubtype="0" fill="hold" nodeType="clickEffect">
                                  <p:stCondLst>
                                    <p:cond delay="0"/>
                                  </p:stCondLst>
                                  <p:childTnLst>
                                    <p:animEffect transition="out" filter="fade">
                                      <p:cBhvr>
                                        <p:cTn id="32" dur="500" tmFilter="0, 0; .2, .5; .8, .5; 1, 0"/>
                                        <p:tgtEl>
                                          <p:spTgt spid="2"/>
                                        </p:tgtEl>
                                      </p:cBhvr>
                                    </p:animEffect>
                                    <p:animScale>
                                      <p:cBhvr>
                                        <p:cTn id="33" dur="250" autoRev="1" fill="hold"/>
                                        <p:tgtEl>
                                          <p:spTgt spid="2"/>
                                        </p:tgtEl>
                                      </p:cBhvr>
                                      <p:by x="105000" y="105000"/>
                                    </p:animScale>
                                  </p:childTnLst>
                                </p:cTn>
                              </p:par>
                              <p:par>
                                <p:cTn id="34" presetID="1" presetClass="entr" presetSubtype="0" fill="hold" nodeType="withEffect">
                                  <p:stCondLst>
                                    <p:cond delay="0"/>
                                  </p:stCondLst>
                                  <p:childTnLst>
                                    <p:set>
                                      <p:cBhvr>
                                        <p:cTn id="35" dur="1" fill="hold">
                                          <p:stCondLst>
                                            <p:cond delay="0"/>
                                          </p:stCondLst>
                                        </p:cTn>
                                        <p:tgtEl>
                                          <p:spTgt spid="15"/>
                                        </p:tgtEl>
                                        <p:attrNameLst>
                                          <p:attrName>style.visibility</p:attrName>
                                        </p:attrNameLst>
                                      </p:cBhvr>
                                      <p:to>
                                        <p:strVal val="visible"/>
                                      </p:to>
                                    </p:set>
                                  </p:childTnLst>
                                  <p:subTnLst>
                                    <p:audio>
                                      <p:cMediaNode>
                                        <p:cTn display="0" masterRel="sameClick">
                                          <p:stCondLst>
                                            <p:cond evt="begin" delay="0">
                                              <p:tn val="34"/>
                                            </p:cond>
                                          </p:stCondLst>
                                          <p:endCondLst>
                                            <p:cond evt="onStopAudio" delay="0">
                                              <p:tgtEl>
                                                <p:sldTgt/>
                                              </p:tgtEl>
                                            </p:cond>
                                          </p:endCondLst>
                                        </p:cTn>
                                        <p:tgtEl>
                                          <p:sndTgt r:embed="rId3" name="correctWAV.wav"/>
                                        </p:tgtEl>
                                      </p:cMediaNode>
                                    </p:audio>
                                  </p:subTnLst>
                                </p:cTn>
                              </p:par>
                            </p:childTnLst>
                          </p:cTn>
                        </p:par>
                      </p:childTnLst>
                    </p:cTn>
                  </p:par>
                </p:childTnLst>
              </p:cTn>
              <p:nextCondLst>
                <p:cond evt="onClick" delay="0">
                  <p:tgtEl>
                    <p:spTgt spid="2"/>
                  </p:tgtEl>
                </p:cond>
              </p:nextCondLst>
            </p:seq>
            <p:seq concurrent="1" nextAc="seek">
              <p:cTn id="36" restart="whenNotActive" fill="hold" evtFilter="cancelBubble" nodeType="interactiveSeq">
                <p:stCondLst>
                  <p:cond evt="onClick" delay="0">
                    <p:tgtEl>
                      <p:spTgt spid="3"/>
                    </p:tgtEl>
                  </p:cond>
                </p:stCondLst>
                <p:endSync evt="end" delay="0">
                  <p:rtn val="all"/>
                </p:endSync>
                <p:childTnLst>
                  <p:par>
                    <p:cTn id="37" fill="hold">
                      <p:stCondLst>
                        <p:cond delay="0"/>
                      </p:stCondLst>
                      <p:childTnLst>
                        <p:par>
                          <p:cTn id="38" fill="hold">
                            <p:stCondLst>
                              <p:cond delay="0"/>
                            </p:stCondLst>
                            <p:childTnLst>
                              <p:par>
                                <p:cTn id="39" presetID="26" presetClass="emph" presetSubtype="0" fill="hold" nodeType="clickEffect">
                                  <p:stCondLst>
                                    <p:cond delay="0"/>
                                  </p:stCondLst>
                                  <p:childTnLst>
                                    <p:animEffect transition="out" filter="fade">
                                      <p:cBhvr>
                                        <p:cTn id="40" dur="500" tmFilter="0, 0; .2, .5; .8, .5; 1, 0"/>
                                        <p:tgtEl>
                                          <p:spTgt spid="3"/>
                                        </p:tgtEl>
                                      </p:cBhvr>
                                    </p:animEffect>
                                    <p:animScale>
                                      <p:cBhvr>
                                        <p:cTn id="41" dur="250" autoRev="1" fill="hold"/>
                                        <p:tgtEl>
                                          <p:spTgt spid="3"/>
                                        </p:tgtEl>
                                      </p:cBhvr>
                                      <p:by x="105000" y="105000"/>
                                    </p:animScale>
                                  </p:childTnLst>
                                </p:cTn>
                              </p:par>
                              <p:par>
                                <p:cTn id="42" presetID="1" presetClass="entr" presetSubtype="0" fill="hold" nodeType="withEffect">
                                  <p:stCondLst>
                                    <p:cond delay="0"/>
                                  </p:stCondLst>
                                  <p:childTnLst>
                                    <p:set>
                                      <p:cBhvr>
                                        <p:cTn id="43" dur="1" fill="hold">
                                          <p:stCondLst>
                                            <p:cond delay="0"/>
                                          </p:stCondLst>
                                        </p:cTn>
                                        <p:tgtEl>
                                          <p:spTgt spid="16"/>
                                        </p:tgtEl>
                                        <p:attrNameLst>
                                          <p:attrName>style.visibility</p:attrName>
                                        </p:attrNameLst>
                                      </p:cBhvr>
                                      <p:to>
                                        <p:strVal val="visible"/>
                                      </p:to>
                                    </p:set>
                                  </p:childTnLst>
                                  <p:subTnLst>
                                    <p:audio>
                                      <p:cMediaNode>
                                        <p:cTn display="0" masterRel="sameClick">
                                          <p:stCondLst>
                                            <p:cond evt="begin" delay="0">
                                              <p:tn val="42"/>
                                            </p:cond>
                                          </p:stCondLst>
                                          <p:endCondLst>
                                            <p:cond evt="onStopAudio" delay="0">
                                              <p:tgtEl>
                                                <p:sldTgt/>
                                              </p:tgtEl>
                                            </p:cond>
                                          </p:endCondLst>
                                        </p:cTn>
                                        <p:tgtEl>
                                          <p:sndTgt r:embed="rId4" name="incorrecWAV.wav"/>
                                        </p:tgtEl>
                                      </p:cMediaNode>
                                    </p:audio>
                                  </p:subTnLst>
                                </p:cTn>
                              </p:par>
                            </p:childTnLst>
                          </p:cTn>
                        </p:par>
                      </p:childTnLst>
                    </p:cTn>
                  </p:par>
                </p:childTnLst>
              </p:cTn>
              <p:nextCondLst>
                <p:cond evt="onClick" delay="0">
                  <p:tgtEl>
                    <p:spTgt spid="3"/>
                  </p:tgtEl>
                </p:cond>
              </p:nextCondLst>
            </p:seq>
            <p:seq concurrent="1" nextAc="seek">
              <p:cTn id="44" restart="whenNotActive" fill="hold" evtFilter="cancelBubble" nodeType="interactiveSeq">
                <p:stCondLst>
                  <p:cond evt="onClick" delay="0">
                    <p:tgtEl>
                      <p:spTgt spid="6"/>
                    </p:tgtEl>
                  </p:cond>
                </p:stCondLst>
                <p:endSync evt="end" delay="0">
                  <p:rtn val="all"/>
                </p:endSync>
                <p:childTnLst>
                  <p:par>
                    <p:cTn id="45" fill="hold">
                      <p:stCondLst>
                        <p:cond delay="0"/>
                      </p:stCondLst>
                      <p:childTnLst>
                        <p:par>
                          <p:cTn id="46" fill="hold">
                            <p:stCondLst>
                              <p:cond delay="0"/>
                            </p:stCondLst>
                            <p:childTnLst>
                              <p:par>
                                <p:cTn id="47" presetID="26" presetClass="emph" presetSubtype="0" fill="hold" nodeType="clickEffect">
                                  <p:stCondLst>
                                    <p:cond delay="0"/>
                                  </p:stCondLst>
                                  <p:childTnLst>
                                    <p:animEffect transition="out" filter="fade">
                                      <p:cBhvr>
                                        <p:cTn id="48" dur="500" tmFilter="0, 0; .2, .5; .8, .5; 1, 0"/>
                                        <p:tgtEl>
                                          <p:spTgt spid="6"/>
                                        </p:tgtEl>
                                      </p:cBhvr>
                                    </p:animEffect>
                                    <p:animScale>
                                      <p:cBhvr>
                                        <p:cTn id="49" dur="250" autoRev="1" fill="hold"/>
                                        <p:tgtEl>
                                          <p:spTgt spid="6"/>
                                        </p:tgtEl>
                                      </p:cBhvr>
                                      <p:by x="105000" y="105000"/>
                                    </p:animScale>
                                  </p:childTnLst>
                                </p:cTn>
                              </p:par>
                              <p:par>
                                <p:cTn id="50" presetID="1" presetClass="entr" presetSubtype="0" fill="hold" nodeType="withEffect">
                                  <p:stCondLst>
                                    <p:cond delay="0"/>
                                  </p:stCondLst>
                                  <p:childTnLst>
                                    <p:set>
                                      <p:cBhvr>
                                        <p:cTn id="51" dur="1" fill="hold">
                                          <p:stCondLst>
                                            <p:cond delay="0"/>
                                          </p:stCondLst>
                                        </p:cTn>
                                        <p:tgtEl>
                                          <p:spTgt spid="50"/>
                                        </p:tgtEl>
                                        <p:attrNameLst>
                                          <p:attrName>style.visibility</p:attrName>
                                        </p:attrNameLst>
                                      </p:cBhvr>
                                      <p:to>
                                        <p:strVal val="visible"/>
                                      </p:to>
                                    </p:set>
                                  </p:childTnLst>
                                  <p:subTnLst>
                                    <p:audio>
                                      <p:cMediaNode>
                                        <p:cTn display="0" masterRel="sameClick">
                                          <p:stCondLst>
                                            <p:cond evt="begin" delay="0">
                                              <p:tn val="50"/>
                                            </p:cond>
                                          </p:stCondLst>
                                          <p:endCondLst>
                                            <p:cond evt="onStopAudio" delay="0">
                                              <p:tgtEl>
                                                <p:sldTgt/>
                                              </p:tgtEl>
                                            </p:cond>
                                          </p:endCondLst>
                                        </p:cTn>
                                        <p:tgtEl>
                                          <p:sndTgt r:embed="rId4" name="incorrecWAV.wav"/>
                                        </p:tgtEl>
                                      </p:cMediaNode>
                                    </p:audio>
                                  </p:subTnLst>
                                </p:cTn>
                              </p:par>
                            </p:childTnLst>
                          </p:cTn>
                        </p:par>
                      </p:childTnLst>
                    </p:cTn>
                  </p:par>
                </p:childTnLst>
              </p:cTn>
              <p:nextCondLst>
                <p:cond evt="onClick" delay="0">
                  <p:tgtEl>
                    <p:spTgt spid="6"/>
                  </p:tgtEl>
                </p:cond>
              </p:nextCondLst>
            </p:seq>
            <p:seq concurrent="1" nextAc="seek">
              <p:cTn id="52" restart="whenNotActive" fill="hold" evtFilter="cancelBubble" nodeType="interactiveSeq">
                <p:stCondLst>
                  <p:cond evt="onClick" delay="0">
                    <p:tgtEl>
                      <p:spTgt spid="7"/>
                    </p:tgtEl>
                  </p:cond>
                </p:stCondLst>
                <p:endSync evt="end" delay="0">
                  <p:rtn val="all"/>
                </p:endSync>
                <p:childTnLst>
                  <p:par>
                    <p:cTn id="53" fill="hold">
                      <p:stCondLst>
                        <p:cond delay="0"/>
                      </p:stCondLst>
                      <p:childTnLst>
                        <p:par>
                          <p:cTn id="54" fill="hold">
                            <p:stCondLst>
                              <p:cond delay="0"/>
                            </p:stCondLst>
                            <p:childTnLst>
                              <p:par>
                                <p:cTn id="55" presetID="26" presetClass="emph" presetSubtype="0" fill="hold" nodeType="withEffect">
                                  <p:stCondLst>
                                    <p:cond delay="0"/>
                                  </p:stCondLst>
                                  <p:childTnLst>
                                    <p:animEffect transition="out" filter="fade">
                                      <p:cBhvr>
                                        <p:cTn id="56" dur="500" tmFilter="0, 0; .2, .5; .8, .5; 1, 0"/>
                                        <p:tgtEl>
                                          <p:spTgt spid="7"/>
                                        </p:tgtEl>
                                      </p:cBhvr>
                                    </p:animEffect>
                                    <p:animScale>
                                      <p:cBhvr>
                                        <p:cTn id="57" dur="250" autoRev="1" fill="hold"/>
                                        <p:tgtEl>
                                          <p:spTgt spid="7"/>
                                        </p:tgtEl>
                                      </p:cBhvr>
                                      <p:by x="105000" y="105000"/>
                                    </p:animScale>
                                  </p:childTnLst>
                                </p:cTn>
                              </p:par>
                              <p:par>
                                <p:cTn id="58" presetID="1" presetClass="entr" presetSubtype="0" fill="hold" nodeType="withEffect">
                                  <p:stCondLst>
                                    <p:cond delay="0"/>
                                  </p:stCondLst>
                                  <p:childTnLst>
                                    <p:set>
                                      <p:cBhvr>
                                        <p:cTn id="59" dur="1" fill="hold">
                                          <p:stCondLst>
                                            <p:cond delay="0"/>
                                          </p:stCondLst>
                                        </p:cTn>
                                        <p:tgtEl>
                                          <p:spTgt spid="49"/>
                                        </p:tgtEl>
                                        <p:attrNameLst>
                                          <p:attrName>style.visibility</p:attrName>
                                        </p:attrNameLst>
                                      </p:cBhvr>
                                      <p:to>
                                        <p:strVal val="visible"/>
                                      </p:to>
                                    </p:set>
                                  </p:childTnLst>
                                  <p:subTnLst>
                                    <p:audio>
                                      <p:cMediaNode vol="55000">
                                        <p:cTn display="0" masterRel="sameClick">
                                          <p:stCondLst>
                                            <p:cond evt="begin" delay="0">
                                              <p:tn val="58"/>
                                            </p:cond>
                                          </p:stCondLst>
                                          <p:endCondLst>
                                            <p:cond evt="onStopAudio" delay="0">
                                              <p:tgtEl>
                                                <p:sldTgt/>
                                              </p:tgtEl>
                                            </p:cond>
                                          </p:endCondLst>
                                        </p:cTn>
                                        <p:tgtEl>
                                          <p:sndTgt r:embed="rId4" name="incorrecWAV.wav"/>
                                        </p:tgtEl>
                                      </p:cMediaNode>
                                    </p:audio>
                                  </p:subTnLst>
                                </p:cTn>
                              </p:par>
                            </p:childTnLst>
                          </p:cTn>
                        </p:par>
                      </p:childTnLst>
                    </p:cTn>
                  </p:par>
                </p:childTnLst>
              </p:cTn>
              <p:nextCondLst>
                <p:cond evt="onClick" delay="0">
                  <p:tgtEl>
                    <p:spTgt spid="7"/>
                  </p:tgtEl>
                </p:cond>
              </p:nextCondLst>
            </p:seq>
          </p:childTnLst>
        </p:cTn>
      </p:par>
    </p:tn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30921A54-DAF9-E6C8-2A6A-602ED96C5131}"/>
              </a:ext>
            </a:extLst>
          </p:cNvPr>
          <p:cNvPicPr>
            <a:picLocks noChangeAspect="1"/>
          </p:cNvPicPr>
          <p:nvPr/>
        </p:nvPicPr>
        <p:blipFill>
          <a:blip r:embed="rId2"/>
          <a:stretch>
            <a:fillRect/>
          </a:stretch>
        </p:blipFill>
        <p:spPr>
          <a:xfrm>
            <a:off x="2000249" y="892097"/>
            <a:ext cx="5143500" cy="5143500"/>
          </a:xfrm>
          <a:prstGeom prst="rect">
            <a:avLst/>
          </a:prstGeom>
        </p:spPr>
      </p:pic>
      <p:sp>
        <p:nvSpPr>
          <p:cNvPr id="5" name="Google Shape;1854;p35">
            <a:extLst>
              <a:ext uri="{FF2B5EF4-FFF2-40B4-BE49-F238E27FC236}">
                <a16:creationId xmlns:a16="http://schemas.microsoft.com/office/drawing/2014/main" id="{D076DA0B-4744-AFD3-07DE-4C5A46E164E8}"/>
              </a:ext>
            </a:extLst>
          </p:cNvPr>
          <p:cNvSpPr txBox="1">
            <a:spLocks/>
          </p:cNvSpPr>
          <p:nvPr/>
        </p:nvSpPr>
        <p:spPr>
          <a:xfrm>
            <a:off x="1263805" y="0"/>
            <a:ext cx="6616389" cy="1900944"/>
          </a:xfrm>
          <a:prstGeom prst="rect">
            <a:avLst/>
          </a:prstGeom>
          <a:noFill/>
          <a:ln>
            <a:noFill/>
          </a:ln>
        </p:spPr>
        <p:txBody>
          <a:bodyPr spcFirstLastPara="1" wrap="square" lIns="91425" tIns="91425" rIns="91425" bIns="91425" anchor="b" anchorCtr="0">
            <a:noAutofit/>
          </a:bodyPr>
          <a:lstStyle>
            <a:defPPr marR="0" lvl="0" algn="l" rtl="0">
              <a:lnSpc>
                <a:spcPct val="100000"/>
              </a:lnSpc>
              <a:spcBef>
                <a:spcPts val="0"/>
              </a:spcBef>
              <a:spcAft>
                <a:spcPts val="0"/>
              </a:spcAft>
              <a:defRPr/>
            </a:defPPr>
            <a:lvl1pPr algn="ctr">
              <a:buClr>
                <a:schemeClr val="lt1"/>
              </a:buClr>
              <a:buSzPts val="3000"/>
              <a:buFont typeface="Bodoni Moda SemiBold"/>
              <a:buNone/>
              <a:defRPr sz="6000">
                <a:solidFill>
                  <a:schemeClr val="lt1"/>
                </a:solidFill>
                <a:latin typeface="Fira Sans Condensed Black" panose="020B0A03050000020004" pitchFamily="34" charset="0"/>
                <a:ea typeface="Bodoni Moda SemiBold"/>
                <a:cs typeface="#9Slide03 Arima Madurai" panose="00000500000000000000" pitchFamily="2" charset="-93"/>
              </a:defRPr>
            </a:lvl1pPr>
            <a:lvl2pPr>
              <a:buClr>
                <a:schemeClr val="lt1"/>
              </a:buClr>
              <a:buSzPts val="3500"/>
              <a:buFont typeface="Bodoni Moda SemiBold"/>
              <a:buNone/>
              <a:defRPr sz="3500">
                <a:solidFill>
                  <a:schemeClr val="lt1"/>
                </a:solidFill>
                <a:latin typeface="Bodoni Moda SemiBold"/>
                <a:ea typeface="Bodoni Moda SemiBold"/>
                <a:cs typeface="Bodoni Moda SemiBold"/>
              </a:defRPr>
            </a:lvl2pPr>
            <a:lvl3pPr>
              <a:buClr>
                <a:schemeClr val="lt1"/>
              </a:buClr>
              <a:buSzPts val="3500"/>
              <a:buFont typeface="Bodoni Moda SemiBold"/>
              <a:buNone/>
              <a:defRPr sz="3500">
                <a:solidFill>
                  <a:schemeClr val="lt1"/>
                </a:solidFill>
                <a:latin typeface="Bodoni Moda SemiBold"/>
                <a:ea typeface="Bodoni Moda SemiBold"/>
                <a:cs typeface="Bodoni Moda SemiBold"/>
              </a:defRPr>
            </a:lvl3pPr>
            <a:lvl4pPr>
              <a:buClr>
                <a:schemeClr val="lt1"/>
              </a:buClr>
              <a:buSzPts val="3500"/>
              <a:buFont typeface="Bodoni Moda SemiBold"/>
              <a:buNone/>
              <a:defRPr sz="3500">
                <a:solidFill>
                  <a:schemeClr val="lt1"/>
                </a:solidFill>
                <a:latin typeface="Bodoni Moda SemiBold"/>
                <a:ea typeface="Bodoni Moda SemiBold"/>
                <a:cs typeface="Bodoni Moda SemiBold"/>
              </a:defRPr>
            </a:lvl4pPr>
            <a:lvl5pPr>
              <a:buClr>
                <a:schemeClr val="lt1"/>
              </a:buClr>
              <a:buSzPts val="3500"/>
              <a:buFont typeface="Bodoni Moda SemiBold"/>
              <a:buNone/>
              <a:defRPr sz="3500">
                <a:solidFill>
                  <a:schemeClr val="lt1"/>
                </a:solidFill>
                <a:latin typeface="Bodoni Moda SemiBold"/>
                <a:ea typeface="Bodoni Moda SemiBold"/>
                <a:cs typeface="Bodoni Moda SemiBold"/>
              </a:defRPr>
            </a:lvl5pPr>
            <a:lvl6pPr>
              <a:buClr>
                <a:schemeClr val="lt1"/>
              </a:buClr>
              <a:buSzPts val="3500"/>
              <a:buFont typeface="Bodoni Moda SemiBold"/>
              <a:buNone/>
              <a:defRPr sz="3500">
                <a:solidFill>
                  <a:schemeClr val="lt1"/>
                </a:solidFill>
                <a:latin typeface="Bodoni Moda SemiBold"/>
                <a:ea typeface="Bodoni Moda SemiBold"/>
                <a:cs typeface="Bodoni Moda SemiBold"/>
              </a:defRPr>
            </a:lvl6pPr>
            <a:lvl7pPr>
              <a:buClr>
                <a:schemeClr val="lt1"/>
              </a:buClr>
              <a:buSzPts val="3500"/>
              <a:buFont typeface="Bodoni Moda SemiBold"/>
              <a:buNone/>
              <a:defRPr sz="3500">
                <a:solidFill>
                  <a:schemeClr val="lt1"/>
                </a:solidFill>
                <a:latin typeface="Bodoni Moda SemiBold"/>
                <a:ea typeface="Bodoni Moda SemiBold"/>
                <a:cs typeface="Bodoni Moda SemiBold"/>
              </a:defRPr>
            </a:lvl7pPr>
            <a:lvl8pPr>
              <a:buClr>
                <a:schemeClr val="lt1"/>
              </a:buClr>
              <a:buSzPts val="3500"/>
              <a:buFont typeface="Bodoni Moda SemiBold"/>
              <a:buNone/>
              <a:defRPr sz="3500">
                <a:solidFill>
                  <a:schemeClr val="lt1"/>
                </a:solidFill>
                <a:latin typeface="Bodoni Moda SemiBold"/>
                <a:ea typeface="Bodoni Moda SemiBold"/>
                <a:cs typeface="Bodoni Moda SemiBold"/>
              </a:defRPr>
            </a:lvl8pPr>
            <a:lvl9pPr>
              <a:buClr>
                <a:schemeClr val="lt1"/>
              </a:buClr>
              <a:buSzPts val="3500"/>
              <a:buFont typeface="Bodoni Moda SemiBold"/>
              <a:buNone/>
              <a:defRPr sz="3500">
                <a:solidFill>
                  <a:schemeClr val="lt1"/>
                </a:solidFill>
                <a:latin typeface="Bodoni Moda SemiBold"/>
                <a:ea typeface="Bodoni Moda SemiBold"/>
                <a:cs typeface="Bodoni Moda SemiBold"/>
              </a:defRPr>
            </a:lvl9pPr>
          </a:lstStyle>
          <a:p>
            <a:pPr marL="0" marR="0" lvl="0" indent="0" algn="ctr" defTabSz="914400" rtl="0" eaLnBrk="1" fontAlgn="auto" latinLnBrk="0" hangingPunct="1">
              <a:lnSpc>
                <a:spcPct val="100000"/>
              </a:lnSpc>
              <a:spcBef>
                <a:spcPts val="0"/>
              </a:spcBef>
              <a:spcAft>
                <a:spcPts val="0"/>
              </a:spcAft>
              <a:buClr>
                <a:srgbClr val="0E4655"/>
              </a:buClr>
              <a:buSzPts val="3000"/>
              <a:buFont typeface="Bodoni Moda SemiBold"/>
              <a:buNone/>
              <a:tabLst/>
              <a:defRPr/>
            </a:pPr>
            <a:r>
              <a:rPr kumimoji="0" lang="en-US" sz="4400" b="0" i="0" u="none" strike="noStrike" kern="0" cap="none" spc="0" normalizeH="0" baseline="0" noProof="0">
                <a:ln>
                  <a:noFill/>
                </a:ln>
                <a:solidFill>
                  <a:srgbClr val="0E4655"/>
                </a:solidFill>
                <a:effectLst/>
                <a:uLnTx/>
                <a:uFillTx/>
                <a:latin typeface="Fira Sans Condensed Black" panose="020B0A03050000020004" pitchFamily="34" charset="0"/>
                <a:cs typeface="#9Slide03 Arima Madurai" panose="00000500000000000000" pitchFamily="2" charset="-93"/>
                <a:sym typeface="Arial"/>
              </a:rPr>
              <a:t>CẢM ƠN QUÝ </a:t>
            </a:r>
            <a:r>
              <a:rPr kumimoji="0" lang="en-US" sz="4400" b="0" i="0" u="none" strike="noStrike" kern="0" cap="none" spc="0" normalizeH="0" baseline="0" noProof="0" dirty="0">
                <a:ln>
                  <a:noFill/>
                </a:ln>
                <a:solidFill>
                  <a:srgbClr val="0E4655"/>
                </a:solidFill>
                <a:effectLst/>
                <a:uLnTx/>
                <a:uFillTx/>
                <a:latin typeface="Fira Sans Condensed Black" panose="020B0A03050000020004" pitchFamily="34" charset="0"/>
                <a:cs typeface="#9Slide03 Arima Madurai" panose="00000500000000000000" pitchFamily="2" charset="-93"/>
                <a:sym typeface="Arial"/>
              </a:rPr>
              <a:t>THẦY CÔ VÀ CÁC EM HỌC SINH</a:t>
            </a:r>
          </a:p>
        </p:txBody>
      </p:sp>
    </p:spTree>
    <p:extLst>
      <p:ext uri="{BB962C8B-B14F-4D97-AF65-F5344CB8AC3E}">
        <p14:creationId xmlns:p14="http://schemas.microsoft.com/office/powerpoint/2010/main" val="3814208166"/>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2384"/>
        <p:cNvGrpSpPr/>
        <p:nvPr/>
      </p:nvGrpSpPr>
      <p:grpSpPr>
        <a:xfrm>
          <a:off x="0" y="0"/>
          <a:ext cx="0" cy="0"/>
          <a:chOff x="0" y="0"/>
          <a:chExt cx="0" cy="0"/>
        </a:xfrm>
      </p:grpSpPr>
      <p:sp>
        <p:nvSpPr>
          <p:cNvPr id="21" name="Rectangle: Rounded Corners 20">
            <a:extLst>
              <a:ext uri="{FF2B5EF4-FFF2-40B4-BE49-F238E27FC236}">
                <a16:creationId xmlns:a16="http://schemas.microsoft.com/office/drawing/2014/main" id="{2BF56A6F-AC3A-714B-9073-A66C5F755FF0}"/>
              </a:ext>
            </a:extLst>
          </p:cNvPr>
          <p:cNvSpPr/>
          <p:nvPr/>
        </p:nvSpPr>
        <p:spPr>
          <a:xfrm>
            <a:off x="1018128" y="3240970"/>
            <a:ext cx="7739296" cy="1650380"/>
          </a:xfrm>
          <a:prstGeom prst="roundRect">
            <a:avLst>
              <a:gd name="adj" fmla="val 9460"/>
            </a:avLst>
          </a:prstGeom>
          <a:noFill/>
          <a:ln>
            <a:solidFill>
              <a:srgbClr val="9BA144"/>
            </a:solidFill>
            <a:prstDash val="sysDo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Google Shape;1934;p37">
            <a:extLst>
              <a:ext uri="{FF2B5EF4-FFF2-40B4-BE49-F238E27FC236}">
                <a16:creationId xmlns:a16="http://schemas.microsoft.com/office/drawing/2014/main" id="{3EB82F21-266C-B460-940C-AE19FE15386C}"/>
              </a:ext>
            </a:extLst>
          </p:cNvPr>
          <p:cNvSpPr txBox="1">
            <a:spLocks/>
          </p:cNvSpPr>
          <p:nvPr/>
        </p:nvSpPr>
        <p:spPr>
          <a:xfrm>
            <a:off x="983409" y="7090"/>
            <a:ext cx="5852476" cy="521706"/>
          </a:xfrm>
          <a:prstGeom prst="rect">
            <a:avLst/>
          </a:prstGeom>
          <a:noFill/>
          <a:ln>
            <a:noFill/>
          </a:ln>
        </p:spPr>
        <p:txBody>
          <a:bodyPr spcFirstLastPara="1" wrap="square" lIns="91425" tIns="91425" rIns="91425" bIns="91425" anchor="b" anchorCtr="0">
            <a:noAutofit/>
          </a:bodyPr>
          <a:lstStyle>
            <a:defPPr marR="0" lvl="0" algn="l" rtl="0">
              <a:lnSpc>
                <a:spcPct val="100000"/>
              </a:lnSpc>
              <a:spcBef>
                <a:spcPts val="0"/>
              </a:spcBef>
              <a:spcAft>
                <a:spcPts val="0"/>
              </a:spcAft>
              <a:defRPr/>
            </a:defPPr>
            <a:lvl1pPr algn="ctr">
              <a:buClr>
                <a:schemeClr val="lt1"/>
              </a:buClr>
              <a:buSzPts val="3000"/>
              <a:buFont typeface="Bodoni Moda SemiBold"/>
              <a:buNone/>
              <a:defRPr sz="4400">
                <a:solidFill>
                  <a:schemeClr val="lt1"/>
                </a:solidFill>
                <a:latin typeface="Fira Sans Condensed Black" panose="020B0A03050000020004" pitchFamily="34" charset="0"/>
                <a:ea typeface="Bodoni Moda SemiBold"/>
                <a:cs typeface="#9Slide03 Arima Madurai" panose="00000500000000000000" pitchFamily="2" charset="-93"/>
              </a:defRPr>
            </a:lvl1pPr>
            <a:lvl2pPr>
              <a:buClr>
                <a:schemeClr val="lt1"/>
              </a:buClr>
              <a:buSzPts val="3500"/>
              <a:buFont typeface="Bodoni Moda SemiBold"/>
              <a:buNone/>
              <a:defRPr sz="3500">
                <a:solidFill>
                  <a:schemeClr val="lt1"/>
                </a:solidFill>
                <a:latin typeface="Bodoni Moda SemiBold"/>
                <a:ea typeface="Bodoni Moda SemiBold"/>
                <a:cs typeface="Bodoni Moda SemiBold"/>
              </a:defRPr>
            </a:lvl2pPr>
            <a:lvl3pPr>
              <a:buClr>
                <a:schemeClr val="lt1"/>
              </a:buClr>
              <a:buSzPts val="3500"/>
              <a:buFont typeface="Bodoni Moda SemiBold"/>
              <a:buNone/>
              <a:defRPr sz="3500">
                <a:solidFill>
                  <a:schemeClr val="lt1"/>
                </a:solidFill>
                <a:latin typeface="Bodoni Moda SemiBold"/>
                <a:ea typeface="Bodoni Moda SemiBold"/>
                <a:cs typeface="Bodoni Moda SemiBold"/>
              </a:defRPr>
            </a:lvl3pPr>
            <a:lvl4pPr>
              <a:buClr>
                <a:schemeClr val="lt1"/>
              </a:buClr>
              <a:buSzPts val="3500"/>
              <a:buFont typeface="Bodoni Moda SemiBold"/>
              <a:buNone/>
              <a:defRPr sz="3500">
                <a:solidFill>
                  <a:schemeClr val="lt1"/>
                </a:solidFill>
                <a:latin typeface="Bodoni Moda SemiBold"/>
                <a:ea typeface="Bodoni Moda SemiBold"/>
                <a:cs typeface="Bodoni Moda SemiBold"/>
              </a:defRPr>
            </a:lvl4pPr>
            <a:lvl5pPr>
              <a:buClr>
                <a:schemeClr val="lt1"/>
              </a:buClr>
              <a:buSzPts val="3500"/>
              <a:buFont typeface="Bodoni Moda SemiBold"/>
              <a:buNone/>
              <a:defRPr sz="3500">
                <a:solidFill>
                  <a:schemeClr val="lt1"/>
                </a:solidFill>
                <a:latin typeface="Bodoni Moda SemiBold"/>
                <a:ea typeface="Bodoni Moda SemiBold"/>
                <a:cs typeface="Bodoni Moda SemiBold"/>
              </a:defRPr>
            </a:lvl5pPr>
            <a:lvl6pPr>
              <a:buClr>
                <a:schemeClr val="lt1"/>
              </a:buClr>
              <a:buSzPts val="3500"/>
              <a:buFont typeface="Bodoni Moda SemiBold"/>
              <a:buNone/>
              <a:defRPr sz="3500">
                <a:solidFill>
                  <a:schemeClr val="lt1"/>
                </a:solidFill>
                <a:latin typeface="Bodoni Moda SemiBold"/>
                <a:ea typeface="Bodoni Moda SemiBold"/>
                <a:cs typeface="Bodoni Moda SemiBold"/>
              </a:defRPr>
            </a:lvl6pPr>
            <a:lvl7pPr>
              <a:buClr>
                <a:schemeClr val="lt1"/>
              </a:buClr>
              <a:buSzPts val="3500"/>
              <a:buFont typeface="Bodoni Moda SemiBold"/>
              <a:buNone/>
              <a:defRPr sz="3500">
                <a:solidFill>
                  <a:schemeClr val="lt1"/>
                </a:solidFill>
                <a:latin typeface="Bodoni Moda SemiBold"/>
                <a:ea typeface="Bodoni Moda SemiBold"/>
                <a:cs typeface="Bodoni Moda SemiBold"/>
              </a:defRPr>
            </a:lvl7pPr>
            <a:lvl8pPr>
              <a:buClr>
                <a:schemeClr val="lt1"/>
              </a:buClr>
              <a:buSzPts val="3500"/>
              <a:buFont typeface="Bodoni Moda SemiBold"/>
              <a:buNone/>
              <a:defRPr sz="3500">
                <a:solidFill>
                  <a:schemeClr val="lt1"/>
                </a:solidFill>
                <a:latin typeface="Bodoni Moda SemiBold"/>
                <a:ea typeface="Bodoni Moda SemiBold"/>
                <a:cs typeface="Bodoni Moda SemiBold"/>
              </a:defRPr>
            </a:lvl8pPr>
            <a:lvl9pPr>
              <a:buClr>
                <a:schemeClr val="lt1"/>
              </a:buClr>
              <a:buSzPts val="3500"/>
              <a:buFont typeface="Bodoni Moda SemiBold"/>
              <a:buNone/>
              <a:defRPr sz="3500">
                <a:solidFill>
                  <a:schemeClr val="lt1"/>
                </a:solidFill>
                <a:latin typeface="Bodoni Moda SemiBold"/>
                <a:ea typeface="Bodoni Moda SemiBold"/>
                <a:cs typeface="Bodoni Moda SemiBold"/>
              </a:defRPr>
            </a:lvl9pPr>
          </a:lstStyle>
          <a:p>
            <a:pPr algn="l"/>
            <a:r>
              <a:rPr lang="en-US" sz="2000" dirty="0"/>
              <a:t>I. </a:t>
            </a:r>
            <a:r>
              <a:rPr lang="en-US" sz="2000" dirty="0" err="1"/>
              <a:t>Công</a:t>
            </a:r>
            <a:r>
              <a:rPr lang="en-US" sz="2000" dirty="0"/>
              <a:t> </a:t>
            </a:r>
            <a:r>
              <a:rPr lang="en-US" sz="2000" dirty="0" err="1"/>
              <a:t>Thức</a:t>
            </a:r>
            <a:r>
              <a:rPr lang="en-US" sz="2000" dirty="0"/>
              <a:t> </a:t>
            </a:r>
            <a:r>
              <a:rPr lang="en-US" sz="2000" dirty="0" err="1"/>
              <a:t>Và</a:t>
            </a:r>
            <a:r>
              <a:rPr lang="en-US" sz="2000" dirty="0"/>
              <a:t> </a:t>
            </a:r>
            <a:r>
              <a:rPr lang="en-US" sz="2000" dirty="0" err="1"/>
              <a:t>Đặc</a:t>
            </a:r>
            <a:r>
              <a:rPr lang="en-US" sz="2000" dirty="0"/>
              <a:t> </a:t>
            </a:r>
            <a:r>
              <a:rPr lang="en-US" sz="2000" dirty="0" err="1"/>
              <a:t>Điểm</a:t>
            </a:r>
            <a:r>
              <a:rPr lang="en-US" sz="2000" dirty="0"/>
              <a:t> </a:t>
            </a:r>
            <a:r>
              <a:rPr lang="en-US" sz="2000" dirty="0" err="1"/>
              <a:t>Cấu</a:t>
            </a:r>
            <a:r>
              <a:rPr lang="en-US" sz="2000" dirty="0"/>
              <a:t> </a:t>
            </a:r>
            <a:r>
              <a:rPr lang="en-US" sz="2000" dirty="0" err="1"/>
              <a:t>Tạo</a:t>
            </a:r>
            <a:endParaRPr lang="en-US" sz="2000" dirty="0"/>
          </a:p>
        </p:txBody>
      </p:sp>
      <p:grpSp>
        <p:nvGrpSpPr>
          <p:cNvPr id="9" name="Group 8">
            <a:extLst>
              <a:ext uri="{FF2B5EF4-FFF2-40B4-BE49-F238E27FC236}">
                <a16:creationId xmlns:a16="http://schemas.microsoft.com/office/drawing/2014/main" id="{17FD70E3-904A-918E-8B1B-348226DD4A68}"/>
              </a:ext>
            </a:extLst>
          </p:cNvPr>
          <p:cNvGrpSpPr/>
          <p:nvPr/>
        </p:nvGrpSpPr>
        <p:grpSpPr>
          <a:xfrm>
            <a:off x="609284" y="98777"/>
            <a:ext cx="338332" cy="338332"/>
            <a:chOff x="720000" y="554749"/>
            <a:chExt cx="1129990" cy="1129990"/>
          </a:xfrm>
        </p:grpSpPr>
        <p:sp>
          <p:nvSpPr>
            <p:cNvPr id="10" name="Oval 9">
              <a:extLst>
                <a:ext uri="{FF2B5EF4-FFF2-40B4-BE49-F238E27FC236}">
                  <a16:creationId xmlns:a16="http://schemas.microsoft.com/office/drawing/2014/main" id="{75F357DF-F8C6-038E-8E62-FB52887435C6}"/>
                </a:ext>
              </a:extLst>
            </p:cNvPr>
            <p:cNvSpPr/>
            <p:nvPr/>
          </p:nvSpPr>
          <p:spPr>
            <a:xfrm>
              <a:off x="720000" y="554749"/>
              <a:ext cx="1129990" cy="1129990"/>
            </a:xfrm>
            <a:prstGeom prst="ellipse">
              <a:avLst/>
            </a:prstGeom>
            <a:solidFill>
              <a:schemeClr val="accent6"/>
            </a:solidFill>
            <a:ln>
              <a:noFill/>
            </a:ln>
            <a:effectLst>
              <a:glow rad="63500">
                <a:schemeClr val="accent2">
                  <a:satMod val="175000"/>
                  <a:alpha val="40000"/>
                </a:schemeClr>
              </a:glo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1" name="Picture 2" descr="Atom ">
              <a:extLst>
                <a:ext uri="{FF2B5EF4-FFF2-40B4-BE49-F238E27FC236}">
                  <a16:creationId xmlns:a16="http://schemas.microsoft.com/office/drawing/2014/main" id="{0D94FD9C-6C17-8912-EC4A-6EB27A8E8AF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39546" y="692709"/>
              <a:ext cx="890897" cy="890897"/>
            </a:xfrm>
            <a:prstGeom prst="rect">
              <a:avLst/>
            </a:prstGeom>
            <a:noFill/>
            <a:extLst>
              <a:ext uri="{909E8E84-426E-40DD-AFC4-6F175D3DCCD1}">
                <a14:hiddenFill xmlns:a14="http://schemas.microsoft.com/office/drawing/2010/main">
                  <a:solidFill>
                    <a:srgbClr val="FFFFFF"/>
                  </a:solidFill>
                </a14:hiddenFill>
              </a:ext>
            </a:extLst>
          </p:spPr>
        </p:pic>
      </p:grpSp>
      <p:pic>
        <p:nvPicPr>
          <p:cNvPr id="12" name="Picture 104">
            <a:hlinkClick r:id="rId4" action="ppaction://hlinkfile"/>
            <a:extLst>
              <a:ext uri="{FF2B5EF4-FFF2-40B4-BE49-F238E27FC236}">
                <a16:creationId xmlns:a16="http://schemas.microsoft.com/office/drawing/2014/main" id="{64038882-A08D-79C0-B657-F00933E808C9}"/>
              </a:ext>
            </a:extLst>
          </p:cNvPr>
          <p:cNvPicPr>
            <a:picLocks noChangeAspect="1" noChangeArrowheads="1"/>
          </p:cNvPicPr>
          <p:nvPr/>
        </p:nvPicPr>
        <p:blipFill>
          <a:blip r:embed="rId5">
            <a:clrChange>
              <a:clrFrom>
                <a:srgbClr val="FEFEFE"/>
              </a:clrFrom>
              <a:clrTo>
                <a:srgbClr val="FEFEFE">
                  <a:alpha val="0"/>
                </a:srgbClr>
              </a:clrTo>
            </a:clrChange>
            <a:extLst>
              <a:ext uri="{28A0092B-C50C-407E-A947-70E740481C1C}">
                <a14:useLocalDpi xmlns:a14="http://schemas.microsoft.com/office/drawing/2010/main" val="0"/>
              </a:ext>
            </a:extLst>
          </a:blip>
          <a:srcRect/>
          <a:stretch>
            <a:fillRect/>
          </a:stretch>
        </p:blipFill>
        <p:spPr bwMode="auto">
          <a:xfrm>
            <a:off x="1321500" y="495639"/>
            <a:ext cx="3576195" cy="26758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 name="Oval 12">
            <a:extLst>
              <a:ext uri="{FF2B5EF4-FFF2-40B4-BE49-F238E27FC236}">
                <a16:creationId xmlns:a16="http://schemas.microsoft.com/office/drawing/2014/main" id="{71A66454-85F4-5F20-B374-44560F2A9750}"/>
              </a:ext>
            </a:extLst>
          </p:cNvPr>
          <p:cNvSpPr/>
          <p:nvPr/>
        </p:nvSpPr>
        <p:spPr>
          <a:xfrm>
            <a:off x="5220181" y="833072"/>
            <a:ext cx="521706" cy="521706"/>
          </a:xfrm>
          <a:prstGeom prst="ellipse">
            <a:avLst/>
          </a:prstGeom>
          <a:solidFill>
            <a:srgbClr val="9E9E9E"/>
          </a:solidFill>
          <a:ln>
            <a:noFill/>
          </a:ln>
          <a:effectLst>
            <a:innerShdw blurRad="330200" dist="165100" dir="2100000">
              <a:prstClr val="black">
                <a:alpha val="50000"/>
              </a:prstClr>
            </a:innerShdw>
            <a:reflection endPos="0" dist="50800" dir="5400000" sy="-100000" algn="bl" rotWithShape="0"/>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Google Shape;1934;p37">
            <a:extLst>
              <a:ext uri="{FF2B5EF4-FFF2-40B4-BE49-F238E27FC236}">
                <a16:creationId xmlns:a16="http://schemas.microsoft.com/office/drawing/2014/main" id="{174E33C4-6689-16E8-5466-6E61A437262A}"/>
              </a:ext>
            </a:extLst>
          </p:cNvPr>
          <p:cNvSpPr txBox="1">
            <a:spLocks noGrp="1"/>
          </p:cNvSpPr>
          <p:nvPr>
            <p:ph type="subTitle" idx="1"/>
          </p:nvPr>
        </p:nvSpPr>
        <p:spPr>
          <a:xfrm>
            <a:off x="5741887" y="857606"/>
            <a:ext cx="2880002" cy="497172"/>
          </a:xfrm>
          <a:prstGeom prst="rect">
            <a:avLst/>
          </a:prstGeom>
        </p:spPr>
        <p:txBody>
          <a:bodyPr spcFirstLastPara="1" wrap="square" lIns="91425" tIns="91425" rIns="91425" bIns="91425" anchor="b" anchorCtr="0">
            <a:noAutofit/>
          </a:bodyPr>
          <a:lstStyle/>
          <a:p>
            <a:pPr marL="0" lvl="0" indent="0" rtl="0">
              <a:spcBef>
                <a:spcPts val="0"/>
              </a:spcBef>
              <a:spcAft>
                <a:spcPts val="0"/>
              </a:spcAft>
              <a:buNone/>
            </a:pPr>
            <a:r>
              <a:rPr lang="en-US" sz="2400" dirty="0" err="1">
                <a:solidFill>
                  <a:schemeClr val="accent5">
                    <a:lumMod val="10000"/>
                  </a:schemeClr>
                </a:solidFill>
                <a:latin typeface="Fira Sans Condensed" panose="020B0503050000020004" pitchFamily="34" charset="0"/>
              </a:rPr>
              <a:t>Nguyên</a:t>
            </a:r>
            <a:r>
              <a:rPr lang="en-US" sz="2400" dirty="0">
                <a:solidFill>
                  <a:schemeClr val="accent5">
                    <a:lumMod val="10000"/>
                  </a:schemeClr>
                </a:solidFill>
                <a:latin typeface="Fira Sans Condensed" panose="020B0503050000020004" pitchFamily="34" charset="0"/>
              </a:rPr>
              <a:t> </a:t>
            </a:r>
            <a:r>
              <a:rPr lang="en-US" sz="2400" dirty="0" err="1">
                <a:solidFill>
                  <a:schemeClr val="accent5">
                    <a:lumMod val="10000"/>
                  </a:schemeClr>
                </a:solidFill>
                <a:latin typeface="Fira Sans Condensed" panose="020B0503050000020004" pitchFamily="34" charset="0"/>
              </a:rPr>
              <a:t>tử</a:t>
            </a:r>
            <a:r>
              <a:rPr lang="en-US" sz="2400" dirty="0">
                <a:solidFill>
                  <a:schemeClr val="accent5">
                    <a:lumMod val="10000"/>
                  </a:schemeClr>
                </a:solidFill>
                <a:latin typeface="Fira Sans Condensed" panose="020B0503050000020004" pitchFamily="34" charset="0"/>
              </a:rPr>
              <a:t> C</a:t>
            </a:r>
          </a:p>
        </p:txBody>
      </p:sp>
      <p:sp>
        <p:nvSpPr>
          <p:cNvPr id="15" name="Oval 14">
            <a:extLst>
              <a:ext uri="{FF2B5EF4-FFF2-40B4-BE49-F238E27FC236}">
                <a16:creationId xmlns:a16="http://schemas.microsoft.com/office/drawing/2014/main" id="{7E3AA200-321A-8883-CEB0-A232AEE987D0}"/>
              </a:ext>
            </a:extLst>
          </p:cNvPr>
          <p:cNvSpPr/>
          <p:nvPr/>
        </p:nvSpPr>
        <p:spPr>
          <a:xfrm>
            <a:off x="5220181" y="1506700"/>
            <a:ext cx="521706" cy="521706"/>
          </a:xfrm>
          <a:prstGeom prst="ellipse">
            <a:avLst/>
          </a:prstGeom>
          <a:solidFill>
            <a:srgbClr val="9E9E9E"/>
          </a:solidFill>
          <a:ln>
            <a:noFill/>
          </a:ln>
          <a:effectLst>
            <a:innerShdw blurRad="800100" dist="355600" dir="12360000">
              <a:schemeClr val="bg2"/>
            </a:innerShdw>
            <a:reflection endPos="0" dist="50800" dir="5400000" sy="-100000" algn="bl" rotWithShape="0"/>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Google Shape;1934;p37">
            <a:extLst>
              <a:ext uri="{FF2B5EF4-FFF2-40B4-BE49-F238E27FC236}">
                <a16:creationId xmlns:a16="http://schemas.microsoft.com/office/drawing/2014/main" id="{EBE3B0D8-0C7D-3367-55C9-C6D9C47EDD1B}"/>
              </a:ext>
            </a:extLst>
          </p:cNvPr>
          <p:cNvSpPr txBox="1">
            <a:spLocks/>
          </p:cNvSpPr>
          <p:nvPr/>
        </p:nvSpPr>
        <p:spPr>
          <a:xfrm>
            <a:off x="5741887" y="1531234"/>
            <a:ext cx="2880002" cy="497172"/>
          </a:xfrm>
          <a:prstGeom prst="rect">
            <a:avLst/>
          </a:prstGeom>
          <a:noFill/>
          <a:ln>
            <a:noFill/>
          </a:ln>
        </p:spPr>
        <p:txBody>
          <a:bodyPr spcFirstLastPara="1" wrap="square" lIns="91425" tIns="91425" rIns="91425" bIns="91425" anchor="b" anchorCtr="0">
            <a:noAutofit/>
          </a:bodyPr>
          <a:lstStyle>
            <a:defPPr marR="0" lvl="0" algn="l" rtl="0">
              <a:lnSpc>
                <a:spcPct val="100000"/>
              </a:lnSpc>
              <a:spcBef>
                <a:spcPts val="0"/>
              </a:spcBef>
              <a:spcAft>
                <a:spcPts val="0"/>
              </a:spcAft>
            </a:defPPr>
            <a:lvl1pPr marL="457200" marR="0" lvl="0" indent="-304800" algn="l" rtl="0">
              <a:lnSpc>
                <a:spcPct val="100000"/>
              </a:lnSpc>
              <a:spcBef>
                <a:spcPts val="0"/>
              </a:spcBef>
              <a:spcAft>
                <a:spcPts val="0"/>
              </a:spcAft>
              <a:buClr>
                <a:schemeClr val="lt1"/>
              </a:buClr>
              <a:buSzPts val="1200"/>
              <a:buFont typeface="Montserrat"/>
              <a:buNone/>
              <a:defRPr sz="1200" b="0" i="0" u="none" strike="noStrike" cap="none">
                <a:solidFill>
                  <a:schemeClr val="lt1"/>
                </a:solidFill>
                <a:latin typeface="Calibri" panose="020F0502020204030204" pitchFamily="34" charset="0"/>
                <a:ea typeface="Calibri" panose="020F0502020204030204" pitchFamily="34" charset="0"/>
                <a:cs typeface="Calibri" panose="020F0502020204030204" pitchFamily="34" charset="0"/>
                <a:sym typeface="Montserrat Medium"/>
              </a:defRPr>
            </a:lvl1pPr>
            <a:lvl2pPr marL="914400" marR="0" lvl="1" indent="-304800" algn="ctr" rtl="0">
              <a:lnSpc>
                <a:spcPct val="100000"/>
              </a:lnSpc>
              <a:spcBef>
                <a:spcPts val="0"/>
              </a:spcBef>
              <a:spcAft>
                <a:spcPts val="0"/>
              </a:spcAft>
              <a:buClr>
                <a:schemeClr val="lt1"/>
              </a:buClr>
              <a:buSzPts val="1200"/>
              <a:buFont typeface="Montserrat"/>
              <a:buNone/>
              <a:defRPr sz="1200" b="0" i="0" u="none" strike="noStrike" cap="none">
                <a:solidFill>
                  <a:schemeClr val="lt1"/>
                </a:solidFill>
                <a:latin typeface="Montserrat"/>
                <a:ea typeface="Montserrat"/>
                <a:cs typeface="Montserrat"/>
                <a:sym typeface="Montserrat"/>
              </a:defRPr>
            </a:lvl2pPr>
            <a:lvl3pPr marL="1371600" marR="0" lvl="2" indent="-304800" algn="ctr" rtl="0">
              <a:lnSpc>
                <a:spcPct val="100000"/>
              </a:lnSpc>
              <a:spcBef>
                <a:spcPts val="0"/>
              </a:spcBef>
              <a:spcAft>
                <a:spcPts val="0"/>
              </a:spcAft>
              <a:buClr>
                <a:schemeClr val="lt1"/>
              </a:buClr>
              <a:buSzPts val="1200"/>
              <a:buFont typeface="Montserrat"/>
              <a:buNone/>
              <a:defRPr sz="1200" b="0" i="0" u="none" strike="noStrike" cap="none">
                <a:solidFill>
                  <a:schemeClr val="lt1"/>
                </a:solidFill>
                <a:latin typeface="Montserrat"/>
                <a:ea typeface="Montserrat"/>
                <a:cs typeface="Montserrat"/>
                <a:sym typeface="Montserrat"/>
              </a:defRPr>
            </a:lvl3pPr>
            <a:lvl4pPr marL="1828800" marR="0" lvl="3" indent="-304800" algn="ctr" rtl="0">
              <a:lnSpc>
                <a:spcPct val="100000"/>
              </a:lnSpc>
              <a:spcBef>
                <a:spcPts val="0"/>
              </a:spcBef>
              <a:spcAft>
                <a:spcPts val="0"/>
              </a:spcAft>
              <a:buClr>
                <a:schemeClr val="lt1"/>
              </a:buClr>
              <a:buSzPts val="1200"/>
              <a:buFont typeface="Montserrat"/>
              <a:buNone/>
              <a:defRPr sz="1200" b="0" i="0" u="none" strike="noStrike" cap="none">
                <a:solidFill>
                  <a:schemeClr val="lt1"/>
                </a:solidFill>
                <a:latin typeface="Montserrat"/>
                <a:ea typeface="Montserrat"/>
                <a:cs typeface="Montserrat"/>
                <a:sym typeface="Montserrat"/>
              </a:defRPr>
            </a:lvl4pPr>
            <a:lvl5pPr marL="2286000" marR="0" lvl="4" indent="-304800" algn="ctr" rtl="0">
              <a:lnSpc>
                <a:spcPct val="100000"/>
              </a:lnSpc>
              <a:spcBef>
                <a:spcPts val="0"/>
              </a:spcBef>
              <a:spcAft>
                <a:spcPts val="0"/>
              </a:spcAft>
              <a:buClr>
                <a:schemeClr val="lt1"/>
              </a:buClr>
              <a:buSzPts val="1200"/>
              <a:buFont typeface="Montserrat"/>
              <a:buNone/>
              <a:defRPr sz="1200" b="0" i="0" u="none" strike="noStrike" cap="none">
                <a:solidFill>
                  <a:schemeClr val="lt1"/>
                </a:solidFill>
                <a:latin typeface="Montserrat"/>
                <a:ea typeface="Montserrat"/>
                <a:cs typeface="Montserrat"/>
                <a:sym typeface="Montserrat"/>
              </a:defRPr>
            </a:lvl5pPr>
            <a:lvl6pPr marL="2743200" marR="0" lvl="5" indent="-304800" algn="ctr" rtl="0">
              <a:lnSpc>
                <a:spcPct val="100000"/>
              </a:lnSpc>
              <a:spcBef>
                <a:spcPts val="0"/>
              </a:spcBef>
              <a:spcAft>
                <a:spcPts val="0"/>
              </a:spcAft>
              <a:buClr>
                <a:schemeClr val="lt1"/>
              </a:buClr>
              <a:buSzPts val="1200"/>
              <a:buFont typeface="Montserrat"/>
              <a:buNone/>
              <a:defRPr sz="1200" b="0" i="0" u="none" strike="noStrike" cap="none">
                <a:solidFill>
                  <a:schemeClr val="lt1"/>
                </a:solidFill>
                <a:latin typeface="Montserrat"/>
                <a:ea typeface="Montserrat"/>
                <a:cs typeface="Montserrat"/>
                <a:sym typeface="Montserrat"/>
              </a:defRPr>
            </a:lvl6pPr>
            <a:lvl7pPr marL="3200400" marR="0" lvl="6" indent="-304800" algn="ctr" rtl="0">
              <a:lnSpc>
                <a:spcPct val="100000"/>
              </a:lnSpc>
              <a:spcBef>
                <a:spcPts val="0"/>
              </a:spcBef>
              <a:spcAft>
                <a:spcPts val="0"/>
              </a:spcAft>
              <a:buClr>
                <a:schemeClr val="lt1"/>
              </a:buClr>
              <a:buSzPts val="1200"/>
              <a:buFont typeface="Montserrat"/>
              <a:buNone/>
              <a:defRPr sz="1200" b="0" i="0" u="none" strike="noStrike" cap="none">
                <a:solidFill>
                  <a:schemeClr val="lt1"/>
                </a:solidFill>
                <a:latin typeface="Montserrat"/>
                <a:ea typeface="Montserrat"/>
                <a:cs typeface="Montserrat"/>
                <a:sym typeface="Montserrat"/>
              </a:defRPr>
            </a:lvl7pPr>
            <a:lvl8pPr marL="3657600" marR="0" lvl="7" indent="-304800" algn="ctr" rtl="0">
              <a:lnSpc>
                <a:spcPct val="100000"/>
              </a:lnSpc>
              <a:spcBef>
                <a:spcPts val="0"/>
              </a:spcBef>
              <a:spcAft>
                <a:spcPts val="0"/>
              </a:spcAft>
              <a:buClr>
                <a:schemeClr val="lt1"/>
              </a:buClr>
              <a:buSzPts val="1200"/>
              <a:buFont typeface="Montserrat"/>
              <a:buNone/>
              <a:defRPr sz="1200" b="0" i="0" u="none" strike="noStrike" cap="none">
                <a:solidFill>
                  <a:schemeClr val="lt1"/>
                </a:solidFill>
                <a:latin typeface="Montserrat"/>
                <a:ea typeface="Montserrat"/>
                <a:cs typeface="Montserrat"/>
                <a:sym typeface="Montserrat"/>
              </a:defRPr>
            </a:lvl8pPr>
            <a:lvl9pPr marL="4114800" marR="0" lvl="8" indent="-304800" algn="ctr" rtl="0">
              <a:lnSpc>
                <a:spcPct val="100000"/>
              </a:lnSpc>
              <a:spcBef>
                <a:spcPts val="0"/>
              </a:spcBef>
              <a:spcAft>
                <a:spcPts val="0"/>
              </a:spcAft>
              <a:buClr>
                <a:schemeClr val="lt1"/>
              </a:buClr>
              <a:buSzPts val="1200"/>
              <a:buFont typeface="Montserrat"/>
              <a:buNone/>
              <a:defRPr sz="1200" b="0" i="0" u="none" strike="noStrike" cap="none">
                <a:solidFill>
                  <a:schemeClr val="lt1"/>
                </a:solidFill>
                <a:latin typeface="Montserrat"/>
                <a:ea typeface="Montserrat"/>
                <a:cs typeface="Montserrat"/>
                <a:sym typeface="Montserrat"/>
              </a:defRPr>
            </a:lvl9pPr>
          </a:lstStyle>
          <a:p>
            <a:pPr marL="0" indent="0"/>
            <a:r>
              <a:rPr lang="en-US" sz="2400" dirty="0" err="1">
                <a:solidFill>
                  <a:schemeClr val="accent5">
                    <a:lumMod val="10000"/>
                  </a:schemeClr>
                </a:solidFill>
                <a:latin typeface="Fira Sans Condensed" panose="020B0503050000020004" pitchFamily="34" charset="0"/>
              </a:rPr>
              <a:t>Nguyên</a:t>
            </a:r>
            <a:r>
              <a:rPr lang="en-US" sz="2400" dirty="0">
                <a:solidFill>
                  <a:schemeClr val="accent5">
                    <a:lumMod val="10000"/>
                  </a:schemeClr>
                </a:solidFill>
                <a:latin typeface="Fira Sans Condensed" panose="020B0503050000020004" pitchFamily="34" charset="0"/>
              </a:rPr>
              <a:t> </a:t>
            </a:r>
            <a:r>
              <a:rPr lang="en-US" sz="2400" dirty="0" err="1">
                <a:solidFill>
                  <a:schemeClr val="accent5">
                    <a:lumMod val="10000"/>
                  </a:schemeClr>
                </a:solidFill>
                <a:latin typeface="Fira Sans Condensed" panose="020B0503050000020004" pitchFamily="34" charset="0"/>
              </a:rPr>
              <a:t>tử</a:t>
            </a:r>
            <a:r>
              <a:rPr lang="en-US" sz="2400" dirty="0">
                <a:solidFill>
                  <a:schemeClr val="accent5">
                    <a:lumMod val="10000"/>
                  </a:schemeClr>
                </a:solidFill>
                <a:latin typeface="Fira Sans Condensed" panose="020B0503050000020004" pitchFamily="34" charset="0"/>
              </a:rPr>
              <a:t> H</a:t>
            </a:r>
          </a:p>
        </p:txBody>
      </p:sp>
      <p:sp>
        <p:nvSpPr>
          <p:cNvPr id="17" name="Oval 16">
            <a:extLst>
              <a:ext uri="{FF2B5EF4-FFF2-40B4-BE49-F238E27FC236}">
                <a16:creationId xmlns:a16="http://schemas.microsoft.com/office/drawing/2014/main" id="{7863A0E2-663B-3458-9914-8D200CBDE0A1}"/>
              </a:ext>
            </a:extLst>
          </p:cNvPr>
          <p:cNvSpPr/>
          <p:nvPr/>
        </p:nvSpPr>
        <p:spPr>
          <a:xfrm>
            <a:off x="5220181" y="2193974"/>
            <a:ext cx="521706" cy="521706"/>
          </a:xfrm>
          <a:prstGeom prst="ellipse">
            <a:avLst/>
          </a:prstGeom>
          <a:solidFill>
            <a:srgbClr val="9E9E9E"/>
          </a:solidFill>
          <a:ln>
            <a:noFill/>
          </a:ln>
          <a:effectLst>
            <a:innerShdw blurRad="838200" dist="469900">
              <a:srgbClr val="FF0000">
                <a:alpha val="93000"/>
              </a:srgbClr>
            </a:innerShdw>
            <a:reflection endPos="0" dist="50800" dir="5400000" sy="-100000" algn="bl" rotWithShape="0"/>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Google Shape;1934;p37">
            <a:extLst>
              <a:ext uri="{FF2B5EF4-FFF2-40B4-BE49-F238E27FC236}">
                <a16:creationId xmlns:a16="http://schemas.microsoft.com/office/drawing/2014/main" id="{2DA9F52E-363D-EB58-A333-920AF4966FB3}"/>
              </a:ext>
            </a:extLst>
          </p:cNvPr>
          <p:cNvSpPr txBox="1">
            <a:spLocks/>
          </p:cNvSpPr>
          <p:nvPr/>
        </p:nvSpPr>
        <p:spPr>
          <a:xfrm>
            <a:off x="5741887" y="2218508"/>
            <a:ext cx="2880002" cy="497172"/>
          </a:xfrm>
          <a:prstGeom prst="rect">
            <a:avLst/>
          </a:prstGeom>
          <a:noFill/>
          <a:ln>
            <a:noFill/>
          </a:ln>
        </p:spPr>
        <p:txBody>
          <a:bodyPr spcFirstLastPara="1" wrap="square" lIns="91425" tIns="91425" rIns="91425" bIns="91425" anchor="b" anchorCtr="0">
            <a:noAutofit/>
          </a:bodyPr>
          <a:lstStyle>
            <a:defPPr marR="0" lvl="0" algn="l" rtl="0">
              <a:lnSpc>
                <a:spcPct val="100000"/>
              </a:lnSpc>
              <a:spcBef>
                <a:spcPts val="0"/>
              </a:spcBef>
              <a:spcAft>
                <a:spcPts val="0"/>
              </a:spcAft>
            </a:defPPr>
            <a:lvl1pPr marL="457200" marR="0" lvl="0" indent="-304800" algn="l" rtl="0">
              <a:lnSpc>
                <a:spcPct val="100000"/>
              </a:lnSpc>
              <a:spcBef>
                <a:spcPts val="0"/>
              </a:spcBef>
              <a:spcAft>
                <a:spcPts val="0"/>
              </a:spcAft>
              <a:buClr>
                <a:schemeClr val="lt1"/>
              </a:buClr>
              <a:buSzPts val="1200"/>
              <a:buFont typeface="Montserrat"/>
              <a:buNone/>
              <a:defRPr sz="1200" b="0" i="0" u="none" strike="noStrike" cap="none">
                <a:solidFill>
                  <a:schemeClr val="lt1"/>
                </a:solidFill>
                <a:latin typeface="Calibri" panose="020F0502020204030204" pitchFamily="34" charset="0"/>
                <a:ea typeface="Calibri" panose="020F0502020204030204" pitchFamily="34" charset="0"/>
                <a:cs typeface="Calibri" panose="020F0502020204030204" pitchFamily="34" charset="0"/>
                <a:sym typeface="Montserrat Medium"/>
              </a:defRPr>
            </a:lvl1pPr>
            <a:lvl2pPr marL="914400" marR="0" lvl="1" indent="-304800" algn="ctr" rtl="0">
              <a:lnSpc>
                <a:spcPct val="100000"/>
              </a:lnSpc>
              <a:spcBef>
                <a:spcPts val="0"/>
              </a:spcBef>
              <a:spcAft>
                <a:spcPts val="0"/>
              </a:spcAft>
              <a:buClr>
                <a:schemeClr val="lt1"/>
              </a:buClr>
              <a:buSzPts val="1200"/>
              <a:buFont typeface="Montserrat"/>
              <a:buNone/>
              <a:defRPr sz="1200" b="0" i="0" u="none" strike="noStrike" cap="none">
                <a:solidFill>
                  <a:schemeClr val="lt1"/>
                </a:solidFill>
                <a:latin typeface="Montserrat"/>
                <a:ea typeface="Montserrat"/>
                <a:cs typeface="Montserrat"/>
                <a:sym typeface="Montserrat"/>
              </a:defRPr>
            </a:lvl2pPr>
            <a:lvl3pPr marL="1371600" marR="0" lvl="2" indent="-304800" algn="ctr" rtl="0">
              <a:lnSpc>
                <a:spcPct val="100000"/>
              </a:lnSpc>
              <a:spcBef>
                <a:spcPts val="0"/>
              </a:spcBef>
              <a:spcAft>
                <a:spcPts val="0"/>
              </a:spcAft>
              <a:buClr>
                <a:schemeClr val="lt1"/>
              </a:buClr>
              <a:buSzPts val="1200"/>
              <a:buFont typeface="Montserrat"/>
              <a:buNone/>
              <a:defRPr sz="1200" b="0" i="0" u="none" strike="noStrike" cap="none">
                <a:solidFill>
                  <a:schemeClr val="lt1"/>
                </a:solidFill>
                <a:latin typeface="Montserrat"/>
                <a:ea typeface="Montserrat"/>
                <a:cs typeface="Montserrat"/>
                <a:sym typeface="Montserrat"/>
              </a:defRPr>
            </a:lvl3pPr>
            <a:lvl4pPr marL="1828800" marR="0" lvl="3" indent="-304800" algn="ctr" rtl="0">
              <a:lnSpc>
                <a:spcPct val="100000"/>
              </a:lnSpc>
              <a:spcBef>
                <a:spcPts val="0"/>
              </a:spcBef>
              <a:spcAft>
                <a:spcPts val="0"/>
              </a:spcAft>
              <a:buClr>
                <a:schemeClr val="lt1"/>
              </a:buClr>
              <a:buSzPts val="1200"/>
              <a:buFont typeface="Montserrat"/>
              <a:buNone/>
              <a:defRPr sz="1200" b="0" i="0" u="none" strike="noStrike" cap="none">
                <a:solidFill>
                  <a:schemeClr val="lt1"/>
                </a:solidFill>
                <a:latin typeface="Montserrat"/>
                <a:ea typeface="Montserrat"/>
                <a:cs typeface="Montserrat"/>
                <a:sym typeface="Montserrat"/>
              </a:defRPr>
            </a:lvl4pPr>
            <a:lvl5pPr marL="2286000" marR="0" lvl="4" indent="-304800" algn="ctr" rtl="0">
              <a:lnSpc>
                <a:spcPct val="100000"/>
              </a:lnSpc>
              <a:spcBef>
                <a:spcPts val="0"/>
              </a:spcBef>
              <a:spcAft>
                <a:spcPts val="0"/>
              </a:spcAft>
              <a:buClr>
                <a:schemeClr val="lt1"/>
              </a:buClr>
              <a:buSzPts val="1200"/>
              <a:buFont typeface="Montserrat"/>
              <a:buNone/>
              <a:defRPr sz="1200" b="0" i="0" u="none" strike="noStrike" cap="none">
                <a:solidFill>
                  <a:schemeClr val="lt1"/>
                </a:solidFill>
                <a:latin typeface="Montserrat"/>
                <a:ea typeface="Montserrat"/>
                <a:cs typeface="Montserrat"/>
                <a:sym typeface="Montserrat"/>
              </a:defRPr>
            </a:lvl5pPr>
            <a:lvl6pPr marL="2743200" marR="0" lvl="5" indent="-304800" algn="ctr" rtl="0">
              <a:lnSpc>
                <a:spcPct val="100000"/>
              </a:lnSpc>
              <a:spcBef>
                <a:spcPts val="0"/>
              </a:spcBef>
              <a:spcAft>
                <a:spcPts val="0"/>
              </a:spcAft>
              <a:buClr>
                <a:schemeClr val="lt1"/>
              </a:buClr>
              <a:buSzPts val="1200"/>
              <a:buFont typeface="Montserrat"/>
              <a:buNone/>
              <a:defRPr sz="1200" b="0" i="0" u="none" strike="noStrike" cap="none">
                <a:solidFill>
                  <a:schemeClr val="lt1"/>
                </a:solidFill>
                <a:latin typeface="Montserrat"/>
                <a:ea typeface="Montserrat"/>
                <a:cs typeface="Montserrat"/>
                <a:sym typeface="Montserrat"/>
              </a:defRPr>
            </a:lvl6pPr>
            <a:lvl7pPr marL="3200400" marR="0" lvl="6" indent="-304800" algn="ctr" rtl="0">
              <a:lnSpc>
                <a:spcPct val="100000"/>
              </a:lnSpc>
              <a:spcBef>
                <a:spcPts val="0"/>
              </a:spcBef>
              <a:spcAft>
                <a:spcPts val="0"/>
              </a:spcAft>
              <a:buClr>
                <a:schemeClr val="lt1"/>
              </a:buClr>
              <a:buSzPts val="1200"/>
              <a:buFont typeface="Montserrat"/>
              <a:buNone/>
              <a:defRPr sz="1200" b="0" i="0" u="none" strike="noStrike" cap="none">
                <a:solidFill>
                  <a:schemeClr val="lt1"/>
                </a:solidFill>
                <a:latin typeface="Montserrat"/>
                <a:ea typeface="Montserrat"/>
                <a:cs typeface="Montserrat"/>
                <a:sym typeface="Montserrat"/>
              </a:defRPr>
            </a:lvl7pPr>
            <a:lvl8pPr marL="3657600" marR="0" lvl="7" indent="-304800" algn="ctr" rtl="0">
              <a:lnSpc>
                <a:spcPct val="100000"/>
              </a:lnSpc>
              <a:spcBef>
                <a:spcPts val="0"/>
              </a:spcBef>
              <a:spcAft>
                <a:spcPts val="0"/>
              </a:spcAft>
              <a:buClr>
                <a:schemeClr val="lt1"/>
              </a:buClr>
              <a:buSzPts val="1200"/>
              <a:buFont typeface="Montserrat"/>
              <a:buNone/>
              <a:defRPr sz="1200" b="0" i="0" u="none" strike="noStrike" cap="none">
                <a:solidFill>
                  <a:schemeClr val="lt1"/>
                </a:solidFill>
                <a:latin typeface="Montserrat"/>
                <a:ea typeface="Montserrat"/>
                <a:cs typeface="Montserrat"/>
                <a:sym typeface="Montserrat"/>
              </a:defRPr>
            </a:lvl8pPr>
            <a:lvl9pPr marL="4114800" marR="0" lvl="8" indent="-304800" algn="ctr" rtl="0">
              <a:lnSpc>
                <a:spcPct val="100000"/>
              </a:lnSpc>
              <a:spcBef>
                <a:spcPts val="0"/>
              </a:spcBef>
              <a:spcAft>
                <a:spcPts val="0"/>
              </a:spcAft>
              <a:buClr>
                <a:schemeClr val="lt1"/>
              </a:buClr>
              <a:buSzPts val="1200"/>
              <a:buFont typeface="Montserrat"/>
              <a:buNone/>
              <a:defRPr sz="1200" b="0" i="0" u="none" strike="noStrike" cap="none">
                <a:solidFill>
                  <a:schemeClr val="lt1"/>
                </a:solidFill>
                <a:latin typeface="Montserrat"/>
                <a:ea typeface="Montserrat"/>
                <a:cs typeface="Montserrat"/>
                <a:sym typeface="Montserrat"/>
              </a:defRPr>
            </a:lvl9pPr>
          </a:lstStyle>
          <a:p>
            <a:pPr marL="0" indent="0"/>
            <a:r>
              <a:rPr lang="en-US" sz="2400" dirty="0" err="1">
                <a:solidFill>
                  <a:schemeClr val="accent5">
                    <a:lumMod val="10000"/>
                  </a:schemeClr>
                </a:solidFill>
                <a:latin typeface="Fira Sans Condensed" panose="020B0503050000020004" pitchFamily="34" charset="0"/>
              </a:rPr>
              <a:t>Nguyên</a:t>
            </a:r>
            <a:r>
              <a:rPr lang="en-US" sz="2400" dirty="0">
                <a:solidFill>
                  <a:schemeClr val="accent5">
                    <a:lumMod val="10000"/>
                  </a:schemeClr>
                </a:solidFill>
                <a:latin typeface="Fira Sans Condensed" panose="020B0503050000020004" pitchFamily="34" charset="0"/>
              </a:rPr>
              <a:t> </a:t>
            </a:r>
            <a:r>
              <a:rPr lang="en-US" sz="2400" dirty="0" err="1">
                <a:solidFill>
                  <a:schemeClr val="accent5">
                    <a:lumMod val="10000"/>
                  </a:schemeClr>
                </a:solidFill>
                <a:latin typeface="Fira Sans Condensed" panose="020B0503050000020004" pitchFamily="34" charset="0"/>
              </a:rPr>
              <a:t>tử</a:t>
            </a:r>
            <a:r>
              <a:rPr lang="en-US" sz="2400" dirty="0">
                <a:solidFill>
                  <a:schemeClr val="accent5">
                    <a:lumMod val="10000"/>
                  </a:schemeClr>
                </a:solidFill>
                <a:latin typeface="Fira Sans Condensed" panose="020B0503050000020004" pitchFamily="34" charset="0"/>
              </a:rPr>
              <a:t> O</a:t>
            </a:r>
          </a:p>
        </p:txBody>
      </p:sp>
      <p:pic>
        <p:nvPicPr>
          <p:cNvPr id="20" name="Picture 19">
            <a:extLst>
              <a:ext uri="{FF2B5EF4-FFF2-40B4-BE49-F238E27FC236}">
                <a16:creationId xmlns:a16="http://schemas.microsoft.com/office/drawing/2014/main" id="{FAF4879B-114F-9718-9961-A77CEF2285FD}"/>
              </a:ext>
            </a:extLst>
          </p:cNvPr>
          <p:cNvPicPr>
            <a:picLocks noChangeAspect="1"/>
          </p:cNvPicPr>
          <p:nvPr/>
        </p:nvPicPr>
        <p:blipFill>
          <a:blip r:embed="rId6"/>
          <a:stretch>
            <a:fillRect/>
          </a:stretch>
        </p:blipFill>
        <p:spPr>
          <a:xfrm>
            <a:off x="0" y="3043199"/>
            <a:ext cx="2036256" cy="2036256"/>
          </a:xfrm>
          <a:prstGeom prst="rect">
            <a:avLst/>
          </a:prstGeom>
        </p:spPr>
      </p:pic>
      <p:sp>
        <p:nvSpPr>
          <p:cNvPr id="22" name="TextBox 21">
            <a:extLst>
              <a:ext uri="{FF2B5EF4-FFF2-40B4-BE49-F238E27FC236}">
                <a16:creationId xmlns:a16="http://schemas.microsoft.com/office/drawing/2014/main" id="{A5CB182A-66C5-5B91-3C98-411258D97D52}"/>
              </a:ext>
            </a:extLst>
          </p:cNvPr>
          <p:cNvSpPr txBox="1"/>
          <p:nvPr/>
        </p:nvSpPr>
        <p:spPr>
          <a:xfrm>
            <a:off x="1751794" y="3275139"/>
            <a:ext cx="6636591" cy="1621926"/>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0" indent="0" algn="ctr">
              <a:buClr>
                <a:schemeClr val="lt1"/>
              </a:buClr>
              <a:buSzPts val="1200"/>
              <a:buFont typeface="Montserrat"/>
              <a:buNone/>
              <a:defRPr sz="1600">
                <a:solidFill>
                  <a:schemeClr val="lt1"/>
                </a:solidFill>
                <a:latin typeface="Calibri" panose="020F0502020204030204" pitchFamily="34" charset="0"/>
                <a:ea typeface="Calibri" panose="020F0502020204030204" pitchFamily="34" charset="0"/>
                <a:cs typeface="Calibri" panose="020F0502020204030204" pitchFamily="34" charset="0"/>
                <a:sym typeface="Montserrat Medium"/>
              </a:defRPr>
            </a:lvl1pPr>
            <a:lvl2pPr marL="914400" indent="-304800" algn="ctr">
              <a:buClr>
                <a:schemeClr val="lt1"/>
              </a:buClr>
              <a:buSzPts val="1200"/>
              <a:buFont typeface="Montserrat"/>
              <a:buNone/>
              <a:defRPr sz="1200">
                <a:solidFill>
                  <a:schemeClr val="lt1"/>
                </a:solidFill>
                <a:latin typeface="Montserrat"/>
                <a:ea typeface="Montserrat"/>
                <a:cs typeface="Montserrat"/>
                <a:sym typeface="Montserrat"/>
              </a:defRPr>
            </a:lvl2pPr>
            <a:lvl3pPr marL="1371600" indent="-304800" algn="ctr">
              <a:buClr>
                <a:schemeClr val="lt1"/>
              </a:buClr>
              <a:buSzPts val="1200"/>
              <a:buFont typeface="Montserrat"/>
              <a:buNone/>
              <a:defRPr sz="1200">
                <a:solidFill>
                  <a:schemeClr val="lt1"/>
                </a:solidFill>
                <a:latin typeface="Montserrat"/>
                <a:ea typeface="Montserrat"/>
                <a:cs typeface="Montserrat"/>
                <a:sym typeface="Montserrat"/>
              </a:defRPr>
            </a:lvl3pPr>
            <a:lvl4pPr marL="1828800" indent="-304800" algn="ctr">
              <a:buClr>
                <a:schemeClr val="lt1"/>
              </a:buClr>
              <a:buSzPts val="1200"/>
              <a:buFont typeface="Montserrat"/>
              <a:buNone/>
              <a:defRPr sz="1200">
                <a:solidFill>
                  <a:schemeClr val="lt1"/>
                </a:solidFill>
                <a:latin typeface="Montserrat"/>
                <a:ea typeface="Montserrat"/>
                <a:cs typeface="Montserrat"/>
                <a:sym typeface="Montserrat"/>
              </a:defRPr>
            </a:lvl4pPr>
            <a:lvl5pPr marL="2286000" indent="-304800" algn="ctr">
              <a:buClr>
                <a:schemeClr val="lt1"/>
              </a:buClr>
              <a:buSzPts val="1200"/>
              <a:buFont typeface="Montserrat"/>
              <a:buNone/>
              <a:defRPr sz="1200">
                <a:solidFill>
                  <a:schemeClr val="lt1"/>
                </a:solidFill>
                <a:latin typeface="Montserrat"/>
                <a:ea typeface="Montserrat"/>
                <a:cs typeface="Montserrat"/>
                <a:sym typeface="Montserrat"/>
              </a:defRPr>
            </a:lvl5pPr>
            <a:lvl6pPr marL="2743200" indent="-304800" algn="ctr">
              <a:buClr>
                <a:schemeClr val="lt1"/>
              </a:buClr>
              <a:buSzPts val="1200"/>
              <a:buFont typeface="Montserrat"/>
              <a:buNone/>
              <a:defRPr sz="1200">
                <a:solidFill>
                  <a:schemeClr val="lt1"/>
                </a:solidFill>
                <a:latin typeface="Montserrat"/>
                <a:ea typeface="Montserrat"/>
                <a:cs typeface="Montserrat"/>
                <a:sym typeface="Montserrat"/>
              </a:defRPr>
            </a:lvl6pPr>
            <a:lvl7pPr marL="3200400" indent="-304800" algn="ctr">
              <a:buClr>
                <a:schemeClr val="lt1"/>
              </a:buClr>
              <a:buSzPts val="1200"/>
              <a:buFont typeface="Montserrat"/>
              <a:buNone/>
              <a:defRPr sz="1200">
                <a:solidFill>
                  <a:schemeClr val="lt1"/>
                </a:solidFill>
                <a:latin typeface="Montserrat"/>
                <a:ea typeface="Montserrat"/>
                <a:cs typeface="Montserrat"/>
                <a:sym typeface="Montserrat"/>
              </a:defRPr>
            </a:lvl7pPr>
            <a:lvl8pPr marL="3657600" indent="-304800" algn="ctr">
              <a:buClr>
                <a:schemeClr val="lt1"/>
              </a:buClr>
              <a:buSzPts val="1200"/>
              <a:buFont typeface="Montserrat"/>
              <a:buNone/>
              <a:defRPr sz="1200">
                <a:solidFill>
                  <a:schemeClr val="lt1"/>
                </a:solidFill>
                <a:latin typeface="Montserrat"/>
                <a:ea typeface="Montserrat"/>
                <a:cs typeface="Montserrat"/>
                <a:sym typeface="Montserrat"/>
              </a:defRPr>
            </a:lvl8pPr>
            <a:lvl9pPr marL="4114800" indent="-304800" algn="ctr">
              <a:buClr>
                <a:schemeClr val="lt1"/>
              </a:buClr>
              <a:buSzPts val="1200"/>
              <a:buFont typeface="Montserrat"/>
              <a:buNone/>
              <a:defRPr sz="1200">
                <a:solidFill>
                  <a:schemeClr val="lt1"/>
                </a:solidFill>
                <a:latin typeface="Montserrat"/>
                <a:ea typeface="Montserrat"/>
                <a:cs typeface="Montserrat"/>
                <a:sym typeface="Montserrat"/>
              </a:defRPr>
            </a:lvl9pPr>
          </a:lstStyle>
          <a:p>
            <a:r>
              <a:rPr lang="en-US" sz="2400" dirty="0">
                <a:solidFill>
                  <a:schemeClr val="accent5">
                    <a:lumMod val="10000"/>
                  </a:schemeClr>
                </a:solidFill>
              </a:rPr>
              <a:t>H</a:t>
            </a:r>
            <a:r>
              <a:rPr lang="vi-VN" sz="2400" dirty="0">
                <a:solidFill>
                  <a:schemeClr val="accent5">
                    <a:lumMod val="10000"/>
                  </a:schemeClr>
                </a:solidFill>
              </a:rPr>
              <a:t>ãy viết công thức phân tử, công thức cấu tạo của acetic acid và so sánh với alkane cùng số nguyên tử carbon về thành phần nguyên tố, nhóm nguyên tử liên kết trực tiếp với nguyên tử carbon.</a:t>
            </a:r>
            <a:r>
              <a:rPr lang="en-US" sz="2400" dirty="0">
                <a:solidFill>
                  <a:schemeClr val="accent5">
                    <a:lumMod val="10000"/>
                  </a:schemeClr>
                </a:solidFill>
              </a:rPr>
              <a:t> </a:t>
            </a:r>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fade">
                                      <p:cBhvr>
                                        <p:cTn id="7" dur="500"/>
                                        <p:tgtEl>
                                          <p:spTgt spid="12"/>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14">
                                            <p:txEl>
                                              <p:pRg st="0" end="0"/>
                                            </p:txEl>
                                          </p:spTgt>
                                        </p:tgtEl>
                                        <p:attrNameLst>
                                          <p:attrName>style.visibility</p:attrName>
                                        </p:attrNameLst>
                                      </p:cBhvr>
                                      <p:to>
                                        <p:strVal val="visible"/>
                                      </p:to>
                                    </p:set>
                                    <p:animEffect transition="in" filter="fade">
                                      <p:cBhvr>
                                        <p:cTn id="10" dur="500"/>
                                        <p:tgtEl>
                                          <p:spTgt spid="14">
                                            <p:txEl>
                                              <p:pRg st="0" end="0"/>
                                            </p:txEl>
                                          </p:spTgt>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16"/>
                                        </p:tgtEl>
                                        <p:attrNameLst>
                                          <p:attrName>style.visibility</p:attrName>
                                        </p:attrNameLst>
                                      </p:cBhvr>
                                      <p:to>
                                        <p:strVal val="visible"/>
                                      </p:to>
                                    </p:set>
                                    <p:animEffect transition="in" filter="fade">
                                      <p:cBhvr>
                                        <p:cTn id="13" dur="500"/>
                                        <p:tgtEl>
                                          <p:spTgt spid="16"/>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18"/>
                                        </p:tgtEl>
                                        <p:attrNameLst>
                                          <p:attrName>style.visibility</p:attrName>
                                        </p:attrNameLst>
                                      </p:cBhvr>
                                      <p:to>
                                        <p:strVal val="visible"/>
                                      </p:to>
                                    </p:set>
                                    <p:animEffect transition="in" filter="fade">
                                      <p:cBhvr>
                                        <p:cTn id="16" dur="500"/>
                                        <p:tgtEl>
                                          <p:spTgt spid="18"/>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13"/>
                                        </p:tgtEl>
                                        <p:attrNameLst>
                                          <p:attrName>style.visibility</p:attrName>
                                        </p:attrNameLst>
                                      </p:cBhvr>
                                      <p:to>
                                        <p:strVal val="visible"/>
                                      </p:to>
                                    </p:set>
                                    <p:animEffect transition="in" filter="fade">
                                      <p:cBhvr>
                                        <p:cTn id="19" dur="500"/>
                                        <p:tgtEl>
                                          <p:spTgt spid="13"/>
                                        </p:tgtEl>
                                      </p:cBhvr>
                                    </p:animEffect>
                                  </p:childTnLst>
                                </p:cTn>
                              </p:par>
                              <p:par>
                                <p:cTn id="20" presetID="10" presetClass="entr" presetSubtype="0" fill="hold" grpId="0" nodeType="withEffect">
                                  <p:stCondLst>
                                    <p:cond delay="0"/>
                                  </p:stCondLst>
                                  <p:childTnLst>
                                    <p:set>
                                      <p:cBhvr>
                                        <p:cTn id="21" dur="1" fill="hold">
                                          <p:stCondLst>
                                            <p:cond delay="0"/>
                                          </p:stCondLst>
                                        </p:cTn>
                                        <p:tgtEl>
                                          <p:spTgt spid="15"/>
                                        </p:tgtEl>
                                        <p:attrNameLst>
                                          <p:attrName>style.visibility</p:attrName>
                                        </p:attrNameLst>
                                      </p:cBhvr>
                                      <p:to>
                                        <p:strVal val="visible"/>
                                      </p:to>
                                    </p:set>
                                    <p:animEffect transition="in" filter="fade">
                                      <p:cBhvr>
                                        <p:cTn id="22" dur="500"/>
                                        <p:tgtEl>
                                          <p:spTgt spid="15"/>
                                        </p:tgtEl>
                                      </p:cBhvr>
                                    </p:animEffect>
                                  </p:childTnLst>
                                </p:cTn>
                              </p:par>
                              <p:par>
                                <p:cTn id="23" presetID="10" presetClass="entr" presetSubtype="0" fill="hold" grpId="0" nodeType="withEffect">
                                  <p:stCondLst>
                                    <p:cond delay="0"/>
                                  </p:stCondLst>
                                  <p:childTnLst>
                                    <p:set>
                                      <p:cBhvr>
                                        <p:cTn id="24" dur="1" fill="hold">
                                          <p:stCondLst>
                                            <p:cond delay="0"/>
                                          </p:stCondLst>
                                        </p:cTn>
                                        <p:tgtEl>
                                          <p:spTgt spid="17"/>
                                        </p:tgtEl>
                                        <p:attrNameLst>
                                          <p:attrName>style.visibility</p:attrName>
                                        </p:attrNameLst>
                                      </p:cBhvr>
                                      <p:to>
                                        <p:strVal val="visible"/>
                                      </p:to>
                                    </p:set>
                                    <p:animEffect transition="in" filter="fade">
                                      <p:cBhvr>
                                        <p:cTn id="25" dur="500"/>
                                        <p:tgtEl>
                                          <p:spTgt spid="17"/>
                                        </p:tgtEl>
                                      </p:cBhvr>
                                    </p:animEffect>
                                  </p:childTnLst>
                                </p:cTn>
                              </p:par>
                            </p:childTnLst>
                          </p:cTn>
                        </p:par>
                      </p:childTnLst>
                    </p:cTn>
                  </p:par>
                  <p:par>
                    <p:cTn id="26" fill="hold">
                      <p:stCondLst>
                        <p:cond delay="indefinite"/>
                      </p:stCondLst>
                      <p:childTnLst>
                        <p:par>
                          <p:cTn id="27" fill="hold">
                            <p:stCondLst>
                              <p:cond delay="0"/>
                            </p:stCondLst>
                            <p:childTnLst>
                              <p:par>
                                <p:cTn id="28" presetID="53" presetClass="entr" presetSubtype="16" fill="hold" nodeType="clickEffect">
                                  <p:stCondLst>
                                    <p:cond delay="0"/>
                                  </p:stCondLst>
                                  <p:childTnLst>
                                    <p:set>
                                      <p:cBhvr>
                                        <p:cTn id="29" dur="1" fill="hold">
                                          <p:stCondLst>
                                            <p:cond delay="0"/>
                                          </p:stCondLst>
                                        </p:cTn>
                                        <p:tgtEl>
                                          <p:spTgt spid="20"/>
                                        </p:tgtEl>
                                        <p:attrNameLst>
                                          <p:attrName>style.visibility</p:attrName>
                                        </p:attrNameLst>
                                      </p:cBhvr>
                                      <p:to>
                                        <p:strVal val="visible"/>
                                      </p:to>
                                    </p:set>
                                    <p:anim calcmode="lin" valueType="num">
                                      <p:cBhvr>
                                        <p:cTn id="30" dur="500" fill="hold"/>
                                        <p:tgtEl>
                                          <p:spTgt spid="20"/>
                                        </p:tgtEl>
                                        <p:attrNameLst>
                                          <p:attrName>ppt_w</p:attrName>
                                        </p:attrNameLst>
                                      </p:cBhvr>
                                      <p:tavLst>
                                        <p:tav tm="0">
                                          <p:val>
                                            <p:fltVal val="0"/>
                                          </p:val>
                                        </p:tav>
                                        <p:tav tm="100000">
                                          <p:val>
                                            <p:strVal val="#ppt_w"/>
                                          </p:val>
                                        </p:tav>
                                      </p:tavLst>
                                    </p:anim>
                                    <p:anim calcmode="lin" valueType="num">
                                      <p:cBhvr>
                                        <p:cTn id="31" dur="500" fill="hold"/>
                                        <p:tgtEl>
                                          <p:spTgt spid="20"/>
                                        </p:tgtEl>
                                        <p:attrNameLst>
                                          <p:attrName>ppt_h</p:attrName>
                                        </p:attrNameLst>
                                      </p:cBhvr>
                                      <p:tavLst>
                                        <p:tav tm="0">
                                          <p:val>
                                            <p:fltVal val="0"/>
                                          </p:val>
                                        </p:tav>
                                        <p:tav tm="100000">
                                          <p:val>
                                            <p:strVal val="#ppt_h"/>
                                          </p:val>
                                        </p:tav>
                                      </p:tavLst>
                                    </p:anim>
                                    <p:animEffect transition="in" filter="fade">
                                      <p:cBhvr>
                                        <p:cTn id="32" dur="500"/>
                                        <p:tgtEl>
                                          <p:spTgt spid="20"/>
                                        </p:tgtEl>
                                      </p:cBhvr>
                                    </p:animEffect>
                                  </p:childTnLst>
                                </p:cTn>
                              </p:par>
                            </p:childTnLst>
                          </p:cTn>
                        </p:par>
                        <p:par>
                          <p:cTn id="33" fill="hold">
                            <p:stCondLst>
                              <p:cond delay="500"/>
                            </p:stCondLst>
                            <p:childTnLst>
                              <p:par>
                                <p:cTn id="34" presetID="22" presetClass="entr" presetSubtype="8" fill="hold" grpId="0" nodeType="afterEffect">
                                  <p:stCondLst>
                                    <p:cond delay="0"/>
                                  </p:stCondLst>
                                  <p:childTnLst>
                                    <p:set>
                                      <p:cBhvr>
                                        <p:cTn id="35" dur="1" fill="hold">
                                          <p:stCondLst>
                                            <p:cond delay="0"/>
                                          </p:stCondLst>
                                        </p:cTn>
                                        <p:tgtEl>
                                          <p:spTgt spid="21"/>
                                        </p:tgtEl>
                                        <p:attrNameLst>
                                          <p:attrName>style.visibility</p:attrName>
                                        </p:attrNameLst>
                                      </p:cBhvr>
                                      <p:to>
                                        <p:strVal val="visible"/>
                                      </p:to>
                                    </p:set>
                                    <p:animEffect transition="in" filter="wipe(left)">
                                      <p:cBhvr>
                                        <p:cTn id="36" dur="500"/>
                                        <p:tgtEl>
                                          <p:spTgt spid="21"/>
                                        </p:tgtEl>
                                      </p:cBhvr>
                                    </p:animEffect>
                                  </p:childTnLst>
                                </p:cTn>
                              </p:par>
                            </p:childTnLst>
                          </p:cTn>
                        </p:par>
                      </p:childTnLst>
                    </p:cTn>
                  </p:par>
                  <p:par>
                    <p:cTn id="37" fill="hold">
                      <p:stCondLst>
                        <p:cond delay="indefinite"/>
                      </p:stCondLst>
                      <p:childTnLst>
                        <p:par>
                          <p:cTn id="38" fill="hold">
                            <p:stCondLst>
                              <p:cond delay="0"/>
                            </p:stCondLst>
                            <p:childTnLst>
                              <p:par>
                                <p:cTn id="39" presetID="22" presetClass="entr" presetSubtype="8" fill="hold" grpId="0" nodeType="clickEffect">
                                  <p:stCondLst>
                                    <p:cond delay="0"/>
                                  </p:stCondLst>
                                  <p:iterate type="lt">
                                    <p:tmPct val="6000"/>
                                  </p:iterate>
                                  <p:childTnLst>
                                    <p:set>
                                      <p:cBhvr>
                                        <p:cTn id="40" dur="1" fill="hold">
                                          <p:stCondLst>
                                            <p:cond delay="0"/>
                                          </p:stCondLst>
                                        </p:cTn>
                                        <p:tgtEl>
                                          <p:spTgt spid="22"/>
                                        </p:tgtEl>
                                        <p:attrNameLst>
                                          <p:attrName>style.visibility</p:attrName>
                                        </p:attrNameLst>
                                      </p:cBhvr>
                                      <p:to>
                                        <p:strVal val="visible"/>
                                      </p:to>
                                    </p:set>
                                    <p:animEffect transition="in" filter="wipe(left)">
                                      <p:cBhvr>
                                        <p:cTn id="41" dur="500"/>
                                        <p:tgtEl>
                                          <p:spTgt spid="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animBg="1"/>
      <p:bldP spid="13" grpId="0" animBg="1"/>
      <p:bldP spid="14" grpId="0" build="p"/>
      <p:bldP spid="15" grpId="0" animBg="1"/>
      <p:bldP spid="16" grpId="0"/>
      <p:bldP spid="17" grpId="0" animBg="1"/>
      <p:bldP spid="18" grpId="0"/>
      <p:bldP spid="22" grpId="0"/>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2481"/>
        <p:cNvGrpSpPr/>
        <p:nvPr/>
      </p:nvGrpSpPr>
      <p:grpSpPr>
        <a:xfrm>
          <a:off x="0" y="0"/>
          <a:ext cx="0" cy="0"/>
          <a:chOff x="0" y="0"/>
          <a:chExt cx="0" cy="0"/>
        </a:xfrm>
      </p:grpSpPr>
      <p:sp>
        <p:nvSpPr>
          <p:cNvPr id="2556" name="Rectangle: Rounded Corners 2555">
            <a:extLst>
              <a:ext uri="{FF2B5EF4-FFF2-40B4-BE49-F238E27FC236}">
                <a16:creationId xmlns:a16="http://schemas.microsoft.com/office/drawing/2014/main" id="{B39F0A52-BEA7-1728-0125-D7D62885F996}"/>
              </a:ext>
            </a:extLst>
          </p:cNvPr>
          <p:cNvSpPr/>
          <p:nvPr/>
        </p:nvSpPr>
        <p:spPr>
          <a:xfrm>
            <a:off x="356474" y="957837"/>
            <a:ext cx="7911528" cy="3527440"/>
          </a:xfrm>
          <a:prstGeom prst="roundRect">
            <a:avLst>
              <a:gd name="adj" fmla="val 12237"/>
            </a:avLst>
          </a:prstGeom>
          <a:noFill/>
          <a:ln>
            <a:solidFill>
              <a:srgbClr val="9BA144"/>
            </a:solidFill>
            <a:prstDash val="dashDo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6" name="Google Shape;1286;p34">
            <a:extLst>
              <a:ext uri="{FF2B5EF4-FFF2-40B4-BE49-F238E27FC236}">
                <a16:creationId xmlns:a16="http://schemas.microsoft.com/office/drawing/2014/main" id="{41170158-258F-B850-75F5-CDF3A3AC50A2}"/>
              </a:ext>
            </a:extLst>
          </p:cNvPr>
          <p:cNvGrpSpPr/>
          <p:nvPr/>
        </p:nvGrpSpPr>
        <p:grpSpPr>
          <a:xfrm flipH="1">
            <a:off x="6805804" y="1206563"/>
            <a:ext cx="2223124" cy="5381035"/>
            <a:chOff x="-457200" y="2304788"/>
            <a:chExt cx="2267513" cy="5488478"/>
          </a:xfrm>
        </p:grpSpPr>
        <p:sp>
          <p:nvSpPr>
            <p:cNvPr id="17" name="Google Shape;1287;p34">
              <a:extLst>
                <a:ext uri="{FF2B5EF4-FFF2-40B4-BE49-F238E27FC236}">
                  <a16:creationId xmlns:a16="http://schemas.microsoft.com/office/drawing/2014/main" id="{FBCDB73D-2F46-895D-081F-C4069BBF4393}"/>
                </a:ext>
              </a:extLst>
            </p:cNvPr>
            <p:cNvSpPr/>
            <p:nvPr/>
          </p:nvSpPr>
          <p:spPr>
            <a:xfrm>
              <a:off x="1203195" y="2473995"/>
              <a:ext cx="173951" cy="289740"/>
            </a:xfrm>
            <a:custGeom>
              <a:avLst/>
              <a:gdLst/>
              <a:ahLst/>
              <a:cxnLst/>
              <a:rect l="l" t="t" r="r" b="b"/>
              <a:pathLst>
                <a:path w="4217" h="7024" extrusionOk="0">
                  <a:moveTo>
                    <a:pt x="163" y="1"/>
                  </a:moveTo>
                  <a:cubicBezTo>
                    <a:pt x="73" y="1"/>
                    <a:pt x="1" y="74"/>
                    <a:pt x="1" y="164"/>
                  </a:cubicBezTo>
                  <a:lnTo>
                    <a:pt x="1" y="4628"/>
                  </a:lnTo>
                  <a:cubicBezTo>
                    <a:pt x="1" y="4686"/>
                    <a:pt x="30" y="4741"/>
                    <a:pt x="83" y="4771"/>
                  </a:cubicBezTo>
                  <a:lnTo>
                    <a:pt x="3950" y="7001"/>
                  </a:lnTo>
                  <a:cubicBezTo>
                    <a:pt x="3975" y="7016"/>
                    <a:pt x="4003" y="7023"/>
                    <a:pt x="4031" y="7023"/>
                  </a:cubicBezTo>
                  <a:cubicBezTo>
                    <a:pt x="4087" y="7023"/>
                    <a:pt x="4140" y="6994"/>
                    <a:pt x="4170" y="6943"/>
                  </a:cubicBezTo>
                  <a:cubicBezTo>
                    <a:pt x="4216" y="6866"/>
                    <a:pt x="4189" y="6766"/>
                    <a:pt x="4112" y="6719"/>
                  </a:cubicBezTo>
                  <a:lnTo>
                    <a:pt x="329" y="4535"/>
                  </a:lnTo>
                  <a:lnTo>
                    <a:pt x="329" y="164"/>
                  </a:lnTo>
                  <a:cubicBezTo>
                    <a:pt x="329" y="74"/>
                    <a:pt x="256" y="1"/>
                    <a:pt x="167" y="1"/>
                  </a:cubicBezTo>
                  <a:close/>
                </a:path>
              </a:pathLst>
            </a:custGeom>
            <a:solidFill>
              <a:srgbClr val="B6DE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18" name="Google Shape;1288;p34">
              <a:extLst>
                <a:ext uri="{FF2B5EF4-FFF2-40B4-BE49-F238E27FC236}">
                  <a16:creationId xmlns:a16="http://schemas.microsoft.com/office/drawing/2014/main" id="{F3401BEF-A9FB-EC80-D4C0-029905A8F965}"/>
                </a:ext>
              </a:extLst>
            </p:cNvPr>
            <p:cNvSpPr/>
            <p:nvPr/>
          </p:nvSpPr>
          <p:spPr>
            <a:xfrm>
              <a:off x="1042815" y="2658218"/>
              <a:ext cx="174817" cy="105435"/>
            </a:xfrm>
            <a:custGeom>
              <a:avLst/>
              <a:gdLst/>
              <a:ahLst/>
              <a:cxnLst/>
              <a:rect l="l" t="t" r="r" b="b"/>
              <a:pathLst>
                <a:path w="4238" h="2556" extrusionOk="0">
                  <a:moveTo>
                    <a:pt x="4054" y="0"/>
                  </a:moveTo>
                  <a:cubicBezTo>
                    <a:pt x="4026" y="0"/>
                    <a:pt x="3997" y="7"/>
                    <a:pt x="3971" y="23"/>
                  </a:cubicBezTo>
                  <a:lnTo>
                    <a:pt x="105" y="2252"/>
                  </a:lnTo>
                  <a:cubicBezTo>
                    <a:pt x="27" y="2298"/>
                    <a:pt x="0" y="2397"/>
                    <a:pt x="46" y="2475"/>
                  </a:cubicBezTo>
                  <a:cubicBezTo>
                    <a:pt x="77" y="2527"/>
                    <a:pt x="132" y="2555"/>
                    <a:pt x="188" y="2555"/>
                  </a:cubicBezTo>
                  <a:cubicBezTo>
                    <a:pt x="215" y="2555"/>
                    <a:pt x="243" y="2548"/>
                    <a:pt x="269" y="2534"/>
                  </a:cubicBezTo>
                  <a:lnTo>
                    <a:pt x="4131" y="303"/>
                  </a:lnTo>
                  <a:cubicBezTo>
                    <a:pt x="4210" y="260"/>
                    <a:pt x="4237" y="161"/>
                    <a:pt x="4193" y="80"/>
                  </a:cubicBezTo>
                  <a:lnTo>
                    <a:pt x="4193" y="79"/>
                  </a:lnTo>
                  <a:cubicBezTo>
                    <a:pt x="4163" y="28"/>
                    <a:pt x="4110" y="0"/>
                    <a:pt x="4054" y="0"/>
                  </a:cubicBezTo>
                  <a:close/>
                </a:path>
              </a:pathLst>
            </a:custGeom>
            <a:solidFill>
              <a:srgbClr val="B6DE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19" name="Google Shape;1289;p34">
              <a:extLst>
                <a:ext uri="{FF2B5EF4-FFF2-40B4-BE49-F238E27FC236}">
                  <a16:creationId xmlns:a16="http://schemas.microsoft.com/office/drawing/2014/main" id="{0021F9D8-6DAE-7157-7D84-C930B0CB05B1}"/>
                </a:ext>
              </a:extLst>
            </p:cNvPr>
            <p:cNvSpPr/>
            <p:nvPr/>
          </p:nvSpPr>
          <p:spPr>
            <a:xfrm>
              <a:off x="1000575" y="2450689"/>
              <a:ext cx="173910" cy="289658"/>
            </a:xfrm>
            <a:custGeom>
              <a:avLst/>
              <a:gdLst/>
              <a:ahLst/>
              <a:cxnLst/>
              <a:rect l="l" t="t" r="r" b="b"/>
              <a:pathLst>
                <a:path w="4216" h="7022" extrusionOk="0">
                  <a:moveTo>
                    <a:pt x="4054" y="0"/>
                  </a:moveTo>
                  <a:cubicBezTo>
                    <a:pt x="3965" y="0"/>
                    <a:pt x="3890" y="72"/>
                    <a:pt x="3890" y="162"/>
                  </a:cubicBezTo>
                  <a:lnTo>
                    <a:pt x="3890" y="164"/>
                  </a:lnTo>
                  <a:lnTo>
                    <a:pt x="3890" y="4533"/>
                  </a:lnTo>
                  <a:lnTo>
                    <a:pt x="106" y="6717"/>
                  </a:lnTo>
                  <a:cubicBezTo>
                    <a:pt x="26" y="6761"/>
                    <a:pt x="0" y="6860"/>
                    <a:pt x="44" y="6939"/>
                  </a:cubicBezTo>
                  <a:lnTo>
                    <a:pt x="44" y="6941"/>
                  </a:lnTo>
                  <a:cubicBezTo>
                    <a:pt x="74" y="6993"/>
                    <a:pt x="128" y="7021"/>
                    <a:pt x="183" y="7021"/>
                  </a:cubicBezTo>
                  <a:cubicBezTo>
                    <a:pt x="211" y="7021"/>
                    <a:pt x="239" y="7014"/>
                    <a:pt x="265" y="6999"/>
                  </a:cubicBezTo>
                  <a:lnTo>
                    <a:pt x="4134" y="4766"/>
                  </a:lnTo>
                  <a:cubicBezTo>
                    <a:pt x="4183" y="4736"/>
                    <a:pt x="4214" y="4684"/>
                    <a:pt x="4214" y="4628"/>
                  </a:cubicBezTo>
                  <a:lnTo>
                    <a:pt x="4214" y="164"/>
                  </a:lnTo>
                  <a:cubicBezTo>
                    <a:pt x="4216" y="73"/>
                    <a:pt x="4144" y="0"/>
                    <a:pt x="4054" y="0"/>
                  </a:cubicBezTo>
                  <a:close/>
                </a:path>
              </a:pathLst>
            </a:custGeom>
            <a:solidFill>
              <a:srgbClr val="B6DE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0" name="Google Shape;1290;p34">
              <a:extLst>
                <a:ext uri="{FF2B5EF4-FFF2-40B4-BE49-F238E27FC236}">
                  <a16:creationId xmlns:a16="http://schemas.microsoft.com/office/drawing/2014/main" id="{E3EE19F5-9C67-36F2-4EC7-760319C378A1}"/>
                </a:ext>
              </a:extLst>
            </p:cNvPr>
            <p:cNvSpPr/>
            <p:nvPr/>
          </p:nvSpPr>
          <p:spPr>
            <a:xfrm>
              <a:off x="724200" y="6155021"/>
              <a:ext cx="516285" cy="1437274"/>
            </a:xfrm>
            <a:custGeom>
              <a:avLst/>
              <a:gdLst/>
              <a:ahLst/>
              <a:cxnLst/>
              <a:rect l="l" t="t" r="r" b="b"/>
              <a:pathLst>
                <a:path w="12516" h="34843" extrusionOk="0">
                  <a:moveTo>
                    <a:pt x="12516" y="0"/>
                  </a:moveTo>
                  <a:lnTo>
                    <a:pt x="1671" y="1434"/>
                  </a:lnTo>
                  <a:cubicBezTo>
                    <a:pt x="1671" y="1434"/>
                    <a:pt x="1885" y="6438"/>
                    <a:pt x="1837" y="13294"/>
                  </a:cubicBezTo>
                  <a:cubicBezTo>
                    <a:pt x="1791" y="20151"/>
                    <a:pt x="0" y="33720"/>
                    <a:pt x="0" y="33720"/>
                  </a:cubicBezTo>
                  <a:cubicBezTo>
                    <a:pt x="0" y="33720"/>
                    <a:pt x="574" y="34391"/>
                    <a:pt x="2217" y="34700"/>
                  </a:cubicBezTo>
                  <a:cubicBezTo>
                    <a:pt x="2794" y="34807"/>
                    <a:pt x="3267" y="34842"/>
                    <a:pt x="3638" y="34842"/>
                  </a:cubicBezTo>
                  <a:cubicBezTo>
                    <a:pt x="4321" y="34842"/>
                    <a:pt x="4656" y="34724"/>
                    <a:pt x="4656" y="34724"/>
                  </a:cubicBezTo>
                  <a:cubicBezTo>
                    <a:pt x="4656" y="34724"/>
                    <a:pt x="10003" y="16742"/>
                    <a:pt x="12516" y="0"/>
                  </a:cubicBezTo>
                  <a:close/>
                </a:path>
              </a:pathLst>
            </a:custGeom>
            <a:solidFill>
              <a:srgbClr val="FFC8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1" name="Google Shape;1291;p34">
              <a:extLst>
                <a:ext uri="{FF2B5EF4-FFF2-40B4-BE49-F238E27FC236}">
                  <a16:creationId xmlns:a16="http://schemas.microsoft.com/office/drawing/2014/main" id="{BB70CEE9-E4CB-463D-696F-AE36C67FA63E}"/>
                </a:ext>
              </a:extLst>
            </p:cNvPr>
            <p:cNvSpPr/>
            <p:nvPr/>
          </p:nvSpPr>
          <p:spPr>
            <a:xfrm>
              <a:off x="724241" y="6155021"/>
              <a:ext cx="516244" cy="1429560"/>
            </a:xfrm>
            <a:custGeom>
              <a:avLst/>
              <a:gdLst/>
              <a:ahLst/>
              <a:cxnLst/>
              <a:rect l="l" t="t" r="r" b="b"/>
              <a:pathLst>
                <a:path w="12515" h="34656" extrusionOk="0">
                  <a:moveTo>
                    <a:pt x="12515" y="0"/>
                  </a:moveTo>
                  <a:lnTo>
                    <a:pt x="1671" y="1436"/>
                  </a:lnTo>
                  <a:cubicBezTo>
                    <a:pt x="1671" y="1436"/>
                    <a:pt x="1885" y="6439"/>
                    <a:pt x="1839" y="13296"/>
                  </a:cubicBezTo>
                  <a:cubicBezTo>
                    <a:pt x="1791" y="20152"/>
                    <a:pt x="1" y="33723"/>
                    <a:pt x="1" y="33723"/>
                  </a:cubicBezTo>
                  <a:cubicBezTo>
                    <a:pt x="1" y="33723"/>
                    <a:pt x="527" y="34333"/>
                    <a:pt x="2003" y="34656"/>
                  </a:cubicBezTo>
                  <a:cubicBezTo>
                    <a:pt x="1792" y="34163"/>
                    <a:pt x="1025" y="32843"/>
                    <a:pt x="1107" y="32429"/>
                  </a:cubicBezTo>
                  <a:cubicBezTo>
                    <a:pt x="1861" y="28627"/>
                    <a:pt x="2914" y="16006"/>
                    <a:pt x="2914" y="16006"/>
                  </a:cubicBezTo>
                  <a:cubicBezTo>
                    <a:pt x="2914" y="16006"/>
                    <a:pt x="4697" y="13244"/>
                    <a:pt x="5332" y="10263"/>
                  </a:cubicBezTo>
                  <a:cubicBezTo>
                    <a:pt x="6057" y="5960"/>
                    <a:pt x="6229" y="3767"/>
                    <a:pt x="6229" y="3767"/>
                  </a:cubicBezTo>
                  <a:cubicBezTo>
                    <a:pt x="6229" y="3767"/>
                    <a:pt x="10094" y="3172"/>
                    <a:pt x="12111" y="2552"/>
                  </a:cubicBezTo>
                  <a:cubicBezTo>
                    <a:pt x="12252" y="1699"/>
                    <a:pt x="12388" y="848"/>
                    <a:pt x="12515" y="0"/>
                  </a:cubicBezTo>
                  <a:close/>
                </a:path>
              </a:pathLst>
            </a:custGeom>
            <a:solidFill>
              <a:srgbClr val="F69D9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2" name="Google Shape;1292;p34">
              <a:extLst>
                <a:ext uri="{FF2B5EF4-FFF2-40B4-BE49-F238E27FC236}">
                  <a16:creationId xmlns:a16="http://schemas.microsoft.com/office/drawing/2014/main" id="{141BA363-D520-F70F-61B3-A7A597D82437}"/>
                </a:ext>
              </a:extLst>
            </p:cNvPr>
            <p:cNvSpPr/>
            <p:nvPr/>
          </p:nvSpPr>
          <p:spPr>
            <a:xfrm>
              <a:off x="1164791" y="4193831"/>
              <a:ext cx="296752" cy="1701563"/>
            </a:xfrm>
            <a:custGeom>
              <a:avLst/>
              <a:gdLst/>
              <a:ahLst/>
              <a:cxnLst/>
              <a:rect l="l" t="t" r="r" b="b"/>
              <a:pathLst>
                <a:path w="7194" h="41250" extrusionOk="0">
                  <a:moveTo>
                    <a:pt x="1553" y="1"/>
                  </a:moveTo>
                  <a:lnTo>
                    <a:pt x="1" y="2319"/>
                  </a:lnTo>
                  <a:lnTo>
                    <a:pt x="2312" y="41249"/>
                  </a:lnTo>
                  <a:cubicBezTo>
                    <a:pt x="2312" y="41249"/>
                    <a:pt x="6876" y="40484"/>
                    <a:pt x="7193" y="40363"/>
                  </a:cubicBezTo>
                  <a:cubicBezTo>
                    <a:pt x="7193" y="40363"/>
                    <a:pt x="7004" y="37230"/>
                    <a:pt x="6822" y="34872"/>
                  </a:cubicBezTo>
                  <a:cubicBezTo>
                    <a:pt x="6640" y="32513"/>
                    <a:pt x="4143" y="8175"/>
                    <a:pt x="3962" y="6660"/>
                  </a:cubicBezTo>
                  <a:cubicBezTo>
                    <a:pt x="3780" y="5146"/>
                    <a:pt x="1553" y="1"/>
                    <a:pt x="1553"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3" name="Google Shape;1293;p34">
              <a:extLst>
                <a:ext uri="{FF2B5EF4-FFF2-40B4-BE49-F238E27FC236}">
                  <a16:creationId xmlns:a16="http://schemas.microsoft.com/office/drawing/2014/main" id="{928541E8-456D-0283-8640-D97468B4C559}"/>
                </a:ext>
              </a:extLst>
            </p:cNvPr>
            <p:cNvSpPr/>
            <p:nvPr/>
          </p:nvSpPr>
          <p:spPr>
            <a:xfrm>
              <a:off x="1164791" y="4193831"/>
              <a:ext cx="296752" cy="1701563"/>
            </a:xfrm>
            <a:custGeom>
              <a:avLst/>
              <a:gdLst/>
              <a:ahLst/>
              <a:cxnLst/>
              <a:rect l="l" t="t" r="r" b="b"/>
              <a:pathLst>
                <a:path w="7194" h="41250" extrusionOk="0">
                  <a:moveTo>
                    <a:pt x="1553" y="1"/>
                  </a:moveTo>
                  <a:lnTo>
                    <a:pt x="1" y="2319"/>
                  </a:lnTo>
                  <a:lnTo>
                    <a:pt x="2312" y="41249"/>
                  </a:lnTo>
                  <a:cubicBezTo>
                    <a:pt x="2312" y="41249"/>
                    <a:pt x="6876" y="40484"/>
                    <a:pt x="7193" y="40363"/>
                  </a:cubicBezTo>
                  <a:cubicBezTo>
                    <a:pt x="7193" y="40363"/>
                    <a:pt x="7004" y="37230"/>
                    <a:pt x="6822" y="34872"/>
                  </a:cubicBezTo>
                  <a:cubicBezTo>
                    <a:pt x="6640" y="32513"/>
                    <a:pt x="4143" y="8175"/>
                    <a:pt x="3962" y="6660"/>
                  </a:cubicBezTo>
                  <a:cubicBezTo>
                    <a:pt x="3780" y="5146"/>
                    <a:pt x="1553" y="1"/>
                    <a:pt x="1553" y="1"/>
                  </a:cubicBezTo>
                  <a:close/>
                </a:path>
              </a:pathLst>
            </a:custGeom>
            <a:solidFill>
              <a:srgbClr val="274590">
                <a:alpha val="1488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4" name="Google Shape;1294;p34">
              <a:extLst>
                <a:ext uri="{FF2B5EF4-FFF2-40B4-BE49-F238E27FC236}">
                  <a16:creationId xmlns:a16="http://schemas.microsoft.com/office/drawing/2014/main" id="{8CFD1B19-69CB-A717-2794-B58E007FE5C1}"/>
                </a:ext>
              </a:extLst>
            </p:cNvPr>
            <p:cNvSpPr/>
            <p:nvPr/>
          </p:nvSpPr>
          <p:spPr>
            <a:xfrm>
              <a:off x="-457200" y="6202995"/>
              <a:ext cx="520328" cy="299599"/>
            </a:xfrm>
            <a:custGeom>
              <a:avLst/>
              <a:gdLst/>
              <a:ahLst/>
              <a:cxnLst/>
              <a:rect l="l" t="t" r="r" b="b"/>
              <a:pathLst>
                <a:path w="12614" h="7263" extrusionOk="0">
                  <a:moveTo>
                    <a:pt x="9377" y="1"/>
                  </a:moveTo>
                  <a:cubicBezTo>
                    <a:pt x="9079" y="1"/>
                    <a:pt x="8746" y="66"/>
                    <a:pt x="8383" y="234"/>
                  </a:cubicBezTo>
                  <a:cubicBezTo>
                    <a:pt x="7117" y="819"/>
                    <a:pt x="5826" y="2050"/>
                    <a:pt x="4522" y="2685"/>
                  </a:cubicBezTo>
                  <a:cubicBezTo>
                    <a:pt x="3218" y="3319"/>
                    <a:pt x="2080" y="3882"/>
                    <a:pt x="1432" y="4084"/>
                  </a:cubicBezTo>
                  <a:cubicBezTo>
                    <a:pt x="785" y="4284"/>
                    <a:pt x="168" y="4678"/>
                    <a:pt x="226" y="4974"/>
                  </a:cubicBezTo>
                  <a:cubicBezTo>
                    <a:pt x="0" y="6430"/>
                    <a:pt x="785" y="7026"/>
                    <a:pt x="1518" y="7117"/>
                  </a:cubicBezTo>
                  <a:cubicBezTo>
                    <a:pt x="1594" y="7121"/>
                    <a:pt x="1666" y="7123"/>
                    <a:pt x="1735" y="7123"/>
                  </a:cubicBezTo>
                  <a:cubicBezTo>
                    <a:pt x="2501" y="7123"/>
                    <a:pt x="2896" y="6911"/>
                    <a:pt x="3780" y="6734"/>
                  </a:cubicBezTo>
                  <a:cubicBezTo>
                    <a:pt x="4049" y="6680"/>
                    <a:pt x="4377" y="6649"/>
                    <a:pt x="4721" y="6649"/>
                  </a:cubicBezTo>
                  <a:cubicBezTo>
                    <a:pt x="5320" y="6649"/>
                    <a:pt x="5964" y="6741"/>
                    <a:pt x="6422" y="6958"/>
                  </a:cubicBezTo>
                  <a:cubicBezTo>
                    <a:pt x="6885" y="7176"/>
                    <a:pt x="7288" y="7262"/>
                    <a:pt x="7722" y="7262"/>
                  </a:cubicBezTo>
                  <a:cubicBezTo>
                    <a:pt x="7965" y="7262"/>
                    <a:pt x="8217" y="7235"/>
                    <a:pt x="8495" y="7189"/>
                  </a:cubicBezTo>
                  <a:cubicBezTo>
                    <a:pt x="9268" y="7061"/>
                    <a:pt x="12001" y="5255"/>
                    <a:pt x="12001" y="5255"/>
                  </a:cubicBezTo>
                  <a:lnTo>
                    <a:pt x="12069" y="5010"/>
                  </a:lnTo>
                  <a:cubicBezTo>
                    <a:pt x="12466" y="4686"/>
                    <a:pt x="12613" y="4588"/>
                    <a:pt x="12537" y="3810"/>
                  </a:cubicBezTo>
                  <a:cubicBezTo>
                    <a:pt x="12459" y="3033"/>
                    <a:pt x="11222" y="969"/>
                    <a:pt x="10888" y="643"/>
                  </a:cubicBezTo>
                  <a:cubicBezTo>
                    <a:pt x="10650" y="408"/>
                    <a:pt x="10121" y="1"/>
                    <a:pt x="9377" y="1"/>
                  </a:cubicBezTo>
                  <a:close/>
                </a:path>
              </a:pathLst>
            </a:custGeom>
            <a:solidFill>
              <a:srgbClr val="2745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 name="Google Shape;1295;p34">
              <a:extLst>
                <a:ext uri="{FF2B5EF4-FFF2-40B4-BE49-F238E27FC236}">
                  <a16:creationId xmlns:a16="http://schemas.microsoft.com/office/drawing/2014/main" id="{A6B40EA1-46C5-A8BE-883D-0E32DDFA5926}"/>
                </a:ext>
              </a:extLst>
            </p:cNvPr>
            <p:cNvSpPr/>
            <p:nvPr/>
          </p:nvSpPr>
          <p:spPr>
            <a:xfrm>
              <a:off x="-446310" y="6373481"/>
              <a:ext cx="391916" cy="129071"/>
            </a:xfrm>
            <a:custGeom>
              <a:avLst/>
              <a:gdLst/>
              <a:ahLst/>
              <a:cxnLst/>
              <a:rect l="l" t="t" r="r" b="b"/>
              <a:pathLst>
                <a:path w="9501" h="3129" extrusionOk="0">
                  <a:moveTo>
                    <a:pt x="6889" y="0"/>
                  </a:moveTo>
                  <a:cubicBezTo>
                    <a:pt x="6887" y="0"/>
                    <a:pt x="6885" y="0"/>
                    <a:pt x="6882" y="0"/>
                  </a:cubicBezTo>
                  <a:cubicBezTo>
                    <a:pt x="6627" y="2"/>
                    <a:pt x="6356" y="27"/>
                    <a:pt x="6077" y="65"/>
                  </a:cubicBezTo>
                  <a:cubicBezTo>
                    <a:pt x="4969" y="226"/>
                    <a:pt x="3523" y="1205"/>
                    <a:pt x="2154" y="1621"/>
                  </a:cubicBezTo>
                  <a:cubicBezTo>
                    <a:pt x="1347" y="1866"/>
                    <a:pt x="788" y="1999"/>
                    <a:pt x="401" y="1999"/>
                  </a:cubicBezTo>
                  <a:cubicBezTo>
                    <a:pt x="239" y="1999"/>
                    <a:pt x="107" y="1975"/>
                    <a:pt x="0" y="1928"/>
                  </a:cubicBezTo>
                  <a:lnTo>
                    <a:pt x="0" y="1928"/>
                  </a:lnTo>
                  <a:cubicBezTo>
                    <a:pt x="200" y="2606"/>
                    <a:pt x="738" y="2918"/>
                    <a:pt x="1252" y="2982"/>
                  </a:cubicBezTo>
                  <a:cubicBezTo>
                    <a:pt x="1329" y="2985"/>
                    <a:pt x="1402" y="2987"/>
                    <a:pt x="1473" y="2987"/>
                  </a:cubicBezTo>
                  <a:cubicBezTo>
                    <a:pt x="2235" y="2987"/>
                    <a:pt x="2631" y="2775"/>
                    <a:pt x="3512" y="2599"/>
                  </a:cubicBezTo>
                  <a:cubicBezTo>
                    <a:pt x="3781" y="2545"/>
                    <a:pt x="4109" y="2515"/>
                    <a:pt x="4452" y="2515"/>
                  </a:cubicBezTo>
                  <a:cubicBezTo>
                    <a:pt x="5051" y="2515"/>
                    <a:pt x="5697" y="2607"/>
                    <a:pt x="6156" y="2823"/>
                  </a:cubicBezTo>
                  <a:cubicBezTo>
                    <a:pt x="6617" y="3042"/>
                    <a:pt x="7020" y="3128"/>
                    <a:pt x="7454" y="3128"/>
                  </a:cubicBezTo>
                  <a:cubicBezTo>
                    <a:pt x="7697" y="3128"/>
                    <a:pt x="7950" y="3101"/>
                    <a:pt x="8228" y="3055"/>
                  </a:cubicBezTo>
                  <a:cubicBezTo>
                    <a:pt x="8489" y="3010"/>
                    <a:pt x="8973" y="2776"/>
                    <a:pt x="9501" y="2483"/>
                  </a:cubicBezTo>
                  <a:cubicBezTo>
                    <a:pt x="9381" y="1995"/>
                    <a:pt x="8760" y="926"/>
                    <a:pt x="8760" y="926"/>
                  </a:cubicBezTo>
                  <a:cubicBezTo>
                    <a:pt x="8317" y="221"/>
                    <a:pt x="7657" y="0"/>
                    <a:pt x="6889" y="0"/>
                  </a:cubicBezTo>
                  <a:close/>
                </a:path>
              </a:pathLst>
            </a:custGeom>
            <a:solidFill>
              <a:srgbClr val="000000">
                <a:alpha val="3155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6" name="Google Shape;1296;p34">
              <a:extLst>
                <a:ext uri="{FF2B5EF4-FFF2-40B4-BE49-F238E27FC236}">
                  <a16:creationId xmlns:a16="http://schemas.microsoft.com/office/drawing/2014/main" id="{2C402DDD-4E6C-9B5B-C4A7-0FE8550AE8E4}"/>
                </a:ext>
              </a:extLst>
            </p:cNvPr>
            <p:cNvSpPr/>
            <p:nvPr/>
          </p:nvSpPr>
          <p:spPr>
            <a:xfrm>
              <a:off x="-134336" y="6174780"/>
              <a:ext cx="1070644" cy="837210"/>
            </a:xfrm>
            <a:custGeom>
              <a:avLst/>
              <a:gdLst/>
              <a:ahLst/>
              <a:cxnLst/>
              <a:rect l="l" t="t" r="r" b="b"/>
              <a:pathLst>
                <a:path w="25955" h="20296" extrusionOk="0">
                  <a:moveTo>
                    <a:pt x="25954" y="1"/>
                  </a:moveTo>
                  <a:lnTo>
                    <a:pt x="14268" y="837"/>
                  </a:lnTo>
                  <a:cubicBezTo>
                    <a:pt x="14268" y="837"/>
                    <a:pt x="14734" y="6355"/>
                    <a:pt x="14147" y="8378"/>
                  </a:cubicBezTo>
                  <a:cubicBezTo>
                    <a:pt x="13710" y="9883"/>
                    <a:pt x="12481" y="11298"/>
                    <a:pt x="10812" y="11298"/>
                  </a:cubicBezTo>
                  <a:cubicBezTo>
                    <a:pt x="10239" y="11298"/>
                    <a:pt x="9614" y="11132"/>
                    <a:pt x="8951" y="10744"/>
                  </a:cubicBezTo>
                  <a:cubicBezTo>
                    <a:pt x="6359" y="9229"/>
                    <a:pt x="4182" y="4816"/>
                    <a:pt x="4182" y="4816"/>
                  </a:cubicBezTo>
                  <a:cubicBezTo>
                    <a:pt x="4182" y="4816"/>
                    <a:pt x="3549" y="4623"/>
                    <a:pt x="2787" y="4623"/>
                  </a:cubicBezTo>
                  <a:cubicBezTo>
                    <a:pt x="2260" y="4623"/>
                    <a:pt x="1670" y="4716"/>
                    <a:pt x="1186" y="5029"/>
                  </a:cubicBezTo>
                  <a:cubicBezTo>
                    <a:pt x="1" y="5794"/>
                    <a:pt x="373" y="7337"/>
                    <a:pt x="373" y="7337"/>
                  </a:cubicBezTo>
                  <a:cubicBezTo>
                    <a:pt x="373" y="7337"/>
                    <a:pt x="3883" y="17597"/>
                    <a:pt x="10888" y="19724"/>
                  </a:cubicBezTo>
                  <a:cubicBezTo>
                    <a:pt x="12179" y="20116"/>
                    <a:pt x="13367" y="20296"/>
                    <a:pt x="14458" y="20296"/>
                  </a:cubicBezTo>
                  <a:cubicBezTo>
                    <a:pt x="19288" y="20296"/>
                    <a:pt x="22224" y="16785"/>
                    <a:pt x="23832" y="12674"/>
                  </a:cubicBezTo>
                  <a:cubicBezTo>
                    <a:pt x="25803" y="7633"/>
                    <a:pt x="25954" y="1"/>
                    <a:pt x="25954" y="1"/>
                  </a:cubicBezTo>
                  <a:close/>
                </a:path>
              </a:pathLst>
            </a:custGeom>
            <a:solidFill>
              <a:srgbClr val="FFC8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7" name="Google Shape;1297;p34">
              <a:extLst>
                <a:ext uri="{FF2B5EF4-FFF2-40B4-BE49-F238E27FC236}">
                  <a16:creationId xmlns:a16="http://schemas.microsoft.com/office/drawing/2014/main" id="{A588D26F-BC0D-CDE4-B5B9-759DBCDBA894}"/>
                </a:ext>
              </a:extLst>
            </p:cNvPr>
            <p:cNvSpPr/>
            <p:nvPr/>
          </p:nvSpPr>
          <p:spPr>
            <a:xfrm>
              <a:off x="-134212" y="6174780"/>
              <a:ext cx="1070520" cy="803179"/>
            </a:xfrm>
            <a:custGeom>
              <a:avLst/>
              <a:gdLst/>
              <a:ahLst/>
              <a:cxnLst/>
              <a:rect l="l" t="t" r="r" b="b"/>
              <a:pathLst>
                <a:path w="25952" h="19471" extrusionOk="0">
                  <a:moveTo>
                    <a:pt x="25951" y="1"/>
                  </a:moveTo>
                  <a:lnTo>
                    <a:pt x="14264" y="837"/>
                  </a:lnTo>
                  <a:cubicBezTo>
                    <a:pt x="14264" y="837"/>
                    <a:pt x="14728" y="6355"/>
                    <a:pt x="14140" y="8378"/>
                  </a:cubicBezTo>
                  <a:cubicBezTo>
                    <a:pt x="13796" y="9565"/>
                    <a:pt x="12959" y="10695"/>
                    <a:pt x="11802" y="11120"/>
                  </a:cubicBezTo>
                  <a:cubicBezTo>
                    <a:pt x="12034" y="11153"/>
                    <a:pt x="12272" y="11172"/>
                    <a:pt x="12518" y="11172"/>
                  </a:cubicBezTo>
                  <a:cubicBezTo>
                    <a:pt x="12575" y="11172"/>
                    <a:pt x="12632" y="11171"/>
                    <a:pt x="12689" y="11169"/>
                  </a:cubicBezTo>
                  <a:cubicBezTo>
                    <a:pt x="15558" y="11069"/>
                    <a:pt x="17474" y="5430"/>
                    <a:pt x="17474" y="5430"/>
                  </a:cubicBezTo>
                  <a:cubicBezTo>
                    <a:pt x="17474" y="5430"/>
                    <a:pt x="20528" y="4322"/>
                    <a:pt x="25292" y="4322"/>
                  </a:cubicBezTo>
                  <a:cubicBezTo>
                    <a:pt x="25408" y="4322"/>
                    <a:pt x="25525" y="4322"/>
                    <a:pt x="25642" y="4324"/>
                  </a:cubicBezTo>
                  <a:cubicBezTo>
                    <a:pt x="25913" y="1849"/>
                    <a:pt x="25951" y="1"/>
                    <a:pt x="25951" y="1"/>
                  </a:cubicBezTo>
                  <a:close/>
                  <a:moveTo>
                    <a:pt x="1849" y="4696"/>
                  </a:moveTo>
                  <a:lnTo>
                    <a:pt x="1849" y="4696"/>
                  </a:lnTo>
                  <a:cubicBezTo>
                    <a:pt x="1624" y="4781"/>
                    <a:pt x="1400" y="4888"/>
                    <a:pt x="1185" y="5025"/>
                  </a:cubicBezTo>
                  <a:cubicBezTo>
                    <a:pt x="0" y="5791"/>
                    <a:pt x="371" y="7334"/>
                    <a:pt x="371" y="7334"/>
                  </a:cubicBezTo>
                  <a:cubicBezTo>
                    <a:pt x="371" y="7334"/>
                    <a:pt x="3642" y="16890"/>
                    <a:pt x="10167" y="19470"/>
                  </a:cubicBezTo>
                  <a:cubicBezTo>
                    <a:pt x="9047" y="18532"/>
                    <a:pt x="7695" y="17271"/>
                    <a:pt x="6108" y="15581"/>
                  </a:cubicBezTo>
                  <a:cubicBezTo>
                    <a:pt x="1849" y="11042"/>
                    <a:pt x="1734" y="6344"/>
                    <a:pt x="1849" y="4696"/>
                  </a:cubicBezTo>
                  <a:close/>
                </a:path>
              </a:pathLst>
            </a:custGeom>
            <a:solidFill>
              <a:srgbClr val="F69D9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8" name="Google Shape;1298;p34">
              <a:extLst>
                <a:ext uri="{FF2B5EF4-FFF2-40B4-BE49-F238E27FC236}">
                  <a16:creationId xmlns:a16="http://schemas.microsoft.com/office/drawing/2014/main" id="{899DFEF2-73BF-3DC5-FAAB-D6EB26B7959F}"/>
                </a:ext>
              </a:extLst>
            </p:cNvPr>
            <p:cNvSpPr/>
            <p:nvPr/>
          </p:nvSpPr>
          <p:spPr>
            <a:xfrm>
              <a:off x="388095" y="5010293"/>
              <a:ext cx="957371" cy="1273841"/>
            </a:xfrm>
            <a:custGeom>
              <a:avLst/>
              <a:gdLst/>
              <a:ahLst/>
              <a:cxnLst/>
              <a:rect l="l" t="t" r="r" b="b"/>
              <a:pathLst>
                <a:path w="23209" h="30881" extrusionOk="0">
                  <a:moveTo>
                    <a:pt x="5319" y="0"/>
                  </a:moveTo>
                  <a:cubicBezTo>
                    <a:pt x="5319" y="0"/>
                    <a:pt x="2113" y="7785"/>
                    <a:pt x="1516" y="13636"/>
                  </a:cubicBezTo>
                  <a:cubicBezTo>
                    <a:pt x="918" y="19487"/>
                    <a:pt x="1" y="29783"/>
                    <a:pt x="751" y="30035"/>
                  </a:cubicBezTo>
                  <a:cubicBezTo>
                    <a:pt x="1462" y="30274"/>
                    <a:pt x="4351" y="30881"/>
                    <a:pt x="8594" y="30881"/>
                  </a:cubicBezTo>
                  <a:cubicBezTo>
                    <a:pt x="8840" y="30881"/>
                    <a:pt x="9089" y="30879"/>
                    <a:pt x="9343" y="30875"/>
                  </a:cubicBezTo>
                  <a:cubicBezTo>
                    <a:pt x="9347" y="30875"/>
                    <a:pt x="9350" y="30875"/>
                    <a:pt x="9353" y="30875"/>
                  </a:cubicBezTo>
                  <a:cubicBezTo>
                    <a:pt x="12926" y="30875"/>
                    <a:pt x="17031" y="30126"/>
                    <a:pt x="17031" y="30126"/>
                  </a:cubicBezTo>
                  <a:cubicBezTo>
                    <a:pt x="17031" y="30126"/>
                    <a:pt x="21094" y="29400"/>
                    <a:pt x="22008" y="29170"/>
                  </a:cubicBezTo>
                  <a:cubicBezTo>
                    <a:pt x="22921" y="28942"/>
                    <a:pt x="23209" y="23605"/>
                    <a:pt x="22633" y="12444"/>
                  </a:cubicBezTo>
                  <a:cubicBezTo>
                    <a:pt x="22059" y="1283"/>
                    <a:pt x="21433" y="150"/>
                    <a:pt x="21433" y="150"/>
                  </a:cubicBezTo>
                  <a:lnTo>
                    <a:pt x="5319" y="0"/>
                  </a:lnTo>
                  <a:close/>
                </a:path>
              </a:pathLst>
            </a:custGeom>
            <a:solidFill>
              <a:srgbClr val="2745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9" name="Google Shape;1299;p34">
              <a:extLst>
                <a:ext uri="{FF2B5EF4-FFF2-40B4-BE49-F238E27FC236}">
                  <a16:creationId xmlns:a16="http://schemas.microsoft.com/office/drawing/2014/main" id="{027CA28F-5312-7D66-F9FB-D65A467B9694}"/>
                </a:ext>
              </a:extLst>
            </p:cNvPr>
            <p:cNvSpPr/>
            <p:nvPr/>
          </p:nvSpPr>
          <p:spPr>
            <a:xfrm>
              <a:off x="903720" y="5516925"/>
              <a:ext cx="347325" cy="138064"/>
            </a:xfrm>
            <a:custGeom>
              <a:avLst/>
              <a:gdLst/>
              <a:ahLst/>
              <a:cxnLst/>
              <a:rect l="l" t="t" r="r" b="b"/>
              <a:pathLst>
                <a:path w="8420" h="3347" extrusionOk="0">
                  <a:moveTo>
                    <a:pt x="1" y="1"/>
                  </a:moveTo>
                  <a:lnTo>
                    <a:pt x="1" y="1"/>
                  </a:lnTo>
                  <a:cubicBezTo>
                    <a:pt x="1" y="1"/>
                    <a:pt x="959" y="3188"/>
                    <a:pt x="3618" y="3340"/>
                  </a:cubicBezTo>
                  <a:cubicBezTo>
                    <a:pt x="3689" y="3344"/>
                    <a:pt x="3760" y="3346"/>
                    <a:pt x="3830" y="3346"/>
                  </a:cubicBezTo>
                  <a:cubicBezTo>
                    <a:pt x="6390" y="3346"/>
                    <a:pt x="8419" y="718"/>
                    <a:pt x="8419" y="718"/>
                  </a:cubicBezTo>
                  <a:lnTo>
                    <a:pt x="8419" y="718"/>
                  </a:lnTo>
                  <a:cubicBezTo>
                    <a:pt x="7690" y="1039"/>
                    <a:pt x="6815" y="1160"/>
                    <a:pt x="5908" y="1160"/>
                  </a:cubicBezTo>
                  <a:cubicBezTo>
                    <a:pt x="3105" y="1160"/>
                    <a:pt x="1" y="1"/>
                    <a:pt x="1" y="1"/>
                  </a:cubicBezTo>
                  <a:close/>
                </a:path>
              </a:pathLst>
            </a:custGeom>
            <a:solidFill>
              <a:srgbClr val="000000">
                <a:alpha val="3155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30" name="Google Shape;1300;p34">
              <a:extLst>
                <a:ext uri="{FF2B5EF4-FFF2-40B4-BE49-F238E27FC236}">
                  <a16:creationId xmlns:a16="http://schemas.microsoft.com/office/drawing/2014/main" id="{29419E54-7E44-6F02-6E35-39F3C2E621A5}"/>
                </a:ext>
              </a:extLst>
            </p:cNvPr>
            <p:cNvSpPr/>
            <p:nvPr/>
          </p:nvSpPr>
          <p:spPr>
            <a:xfrm>
              <a:off x="998636" y="5379109"/>
              <a:ext cx="217594" cy="131216"/>
            </a:xfrm>
            <a:custGeom>
              <a:avLst/>
              <a:gdLst/>
              <a:ahLst/>
              <a:cxnLst/>
              <a:rect l="l" t="t" r="r" b="b"/>
              <a:pathLst>
                <a:path w="5275" h="3181" extrusionOk="0">
                  <a:moveTo>
                    <a:pt x="5274" y="1"/>
                  </a:moveTo>
                  <a:lnTo>
                    <a:pt x="5274" y="1"/>
                  </a:lnTo>
                  <a:cubicBezTo>
                    <a:pt x="2707" y="2364"/>
                    <a:pt x="1" y="2493"/>
                    <a:pt x="1" y="2493"/>
                  </a:cubicBezTo>
                  <a:cubicBezTo>
                    <a:pt x="1" y="2493"/>
                    <a:pt x="857" y="3181"/>
                    <a:pt x="2208" y="3181"/>
                  </a:cubicBezTo>
                  <a:cubicBezTo>
                    <a:pt x="2418" y="3181"/>
                    <a:pt x="2640" y="3164"/>
                    <a:pt x="2872" y="3126"/>
                  </a:cubicBezTo>
                  <a:cubicBezTo>
                    <a:pt x="4604" y="2840"/>
                    <a:pt x="5274" y="1"/>
                    <a:pt x="5274" y="1"/>
                  </a:cubicBezTo>
                  <a:close/>
                </a:path>
              </a:pathLst>
            </a:custGeom>
            <a:solidFill>
              <a:srgbClr val="000000">
                <a:alpha val="3155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31" name="Google Shape;1301;p34">
              <a:extLst>
                <a:ext uri="{FF2B5EF4-FFF2-40B4-BE49-F238E27FC236}">
                  <a16:creationId xmlns:a16="http://schemas.microsoft.com/office/drawing/2014/main" id="{B9F9D757-984B-8747-6260-7E6E405D7480}"/>
                </a:ext>
              </a:extLst>
            </p:cNvPr>
            <p:cNvSpPr/>
            <p:nvPr/>
          </p:nvSpPr>
          <p:spPr>
            <a:xfrm>
              <a:off x="387971" y="5010293"/>
              <a:ext cx="906716" cy="1273470"/>
            </a:xfrm>
            <a:custGeom>
              <a:avLst/>
              <a:gdLst/>
              <a:ahLst/>
              <a:cxnLst/>
              <a:rect l="l" t="t" r="r" b="b"/>
              <a:pathLst>
                <a:path w="21981" h="30872" extrusionOk="0">
                  <a:moveTo>
                    <a:pt x="5322" y="0"/>
                  </a:moveTo>
                  <a:cubicBezTo>
                    <a:pt x="5322" y="0"/>
                    <a:pt x="2116" y="7785"/>
                    <a:pt x="1516" y="13634"/>
                  </a:cubicBezTo>
                  <a:cubicBezTo>
                    <a:pt x="918" y="19485"/>
                    <a:pt x="1" y="29781"/>
                    <a:pt x="753" y="30032"/>
                  </a:cubicBezTo>
                  <a:cubicBezTo>
                    <a:pt x="1423" y="30260"/>
                    <a:pt x="4029" y="30808"/>
                    <a:pt x="7883" y="30872"/>
                  </a:cubicBezTo>
                  <a:cubicBezTo>
                    <a:pt x="8374" y="29358"/>
                    <a:pt x="9410" y="26718"/>
                    <a:pt x="10679" y="26670"/>
                  </a:cubicBezTo>
                  <a:cubicBezTo>
                    <a:pt x="12458" y="26601"/>
                    <a:pt x="14240" y="26134"/>
                    <a:pt x="14973" y="24987"/>
                  </a:cubicBezTo>
                  <a:cubicBezTo>
                    <a:pt x="15703" y="23842"/>
                    <a:pt x="16852" y="4076"/>
                    <a:pt x="16852" y="4076"/>
                  </a:cubicBezTo>
                  <a:cubicBezTo>
                    <a:pt x="16852" y="4076"/>
                    <a:pt x="19943" y="3927"/>
                    <a:pt x="21980" y="3444"/>
                  </a:cubicBezTo>
                  <a:cubicBezTo>
                    <a:pt x="21668" y="586"/>
                    <a:pt x="21436" y="150"/>
                    <a:pt x="21436" y="150"/>
                  </a:cubicBezTo>
                  <a:lnTo>
                    <a:pt x="5322" y="0"/>
                  </a:lnTo>
                  <a:close/>
                </a:path>
              </a:pathLst>
            </a:custGeom>
            <a:solidFill>
              <a:srgbClr val="2745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464" name="Google Shape;1302;p34">
              <a:extLst>
                <a:ext uri="{FF2B5EF4-FFF2-40B4-BE49-F238E27FC236}">
                  <a16:creationId xmlns:a16="http://schemas.microsoft.com/office/drawing/2014/main" id="{F65DAE51-D11C-29A8-2432-50B17C85AC19}"/>
                </a:ext>
              </a:extLst>
            </p:cNvPr>
            <p:cNvSpPr/>
            <p:nvPr/>
          </p:nvSpPr>
          <p:spPr>
            <a:xfrm>
              <a:off x="387971" y="5010293"/>
              <a:ext cx="906716" cy="1273470"/>
            </a:xfrm>
            <a:custGeom>
              <a:avLst/>
              <a:gdLst/>
              <a:ahLst/>
              <a:cxnLst/>
              <a:rect l="l" t="t" r="r" b="b"/>
              <a:pathLst>
                <a:path w="21981" h="30872" extrusionOk="0">
                  <a:moveTo>
                    <a:pt x="5322" y="0"/>
                  </a:moveTo>
                  <a:cubicBezTo>
                    <a:pt x="5322" y="0"/>
                    <a:pt x="2116" y="7785"/>
                    <a:pt x="1516" y="13634"/>
                  </a:cubicBezTo>
                  <a:cubicBezTo>
                    <a:pt x="918" y="19485"/>
                    <a:pt x="1" y="29781"/>
                    <a:pt x="753" y="30032"/>
                  </a:cubicBezTo>
                  <a:cubicBezTo>
                    <a:pt x="1423" y="30260"/>
                    <a:pt x="4029" y="30808"/>
                    <a:pt x="7883" y="30872"/>
                  </a:cubicBezTo>
                  <a:cubicBezTo>
                    <a:pt x="8374" y="29358"/>
                    <a:pt x="9410" y="26718"/>
                    <a:pt x="10679" y="26670"/>
                  </a:cubicBezTo>
                  <a:cubicBezTo>
                    <a:pt x="12458" y="26601"/>
                    <a:pt x="14240" y="26134"/>
                    <a:pt x="14973" y="24987"/>
                  </a:cubicBezTo>
                  <a:cubicBezTo>
                    <a:pt x="15703" y="23842"/>
                    <a:pt x="16852" y="4076"/>
                    <a:pt x="16852" y="4076"/>
                  </a:cubicBezTo>
                  <a:cubicBezTo>
                    <a:pt x="16852" y="4076"/>
                    <a:pt x="19943" y="3927"/>
                    <a:pt x="21980" y="3444"/>
                  </a:cubicBezTo>
                  <a:cubicBezTo>
                    <a:pt x="21668" y="586"/>
                    <a:pt x="21436" y="150"/>
                    <a:pt x="21436" y="150"/>
                  </a:cubicBezTo>
                  <a:lnTo>
                    <a:pt x="5322" y="0"/>
                  </a:lnTo>
                  <a:close/>
                </a:path>
              </a:pathLst>
            </a:custGeom>
            <a:solidFill>
              <a:srgbClr val="000000">
                <a:alpha val="3155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465" name="Google Shape;1303;p34">
              <a:extLst>
                <a:ext uri="{FF2B5EF4-FFF2-40B4-BE49-F238E27FC236}">
                  <a16:creationId xmlns:a16="http://schemas.microsoft.com/office/drawing/2014/main" id="{2FD92763-2D98-F91F-549C-874610077DC9}"/>
                </a:ext>
              </a:extLst>
            </p:cNvPr>
            <p:cNvSpPr/>
            <p:nvPr/>
          </p:nvSpPr>
          <p:spPr>
            <a:xfrm>
              <a:off x="706380" y="7537804"/>
              <a:ext cx="396536" cy="255461"/>
            </a:xfrm>
            <a:custGeom>
              <a:avLst/>
              <a:gdLst/>
              <a:ahLst/>
              <a:cxnLst/>
              <a:rect l="l" t="t" r="r" b="b"/>
              <a:pathLst>
                <a:path w="9613" h="6193" extrusionOk="0">
                  <a:moveTo>
                    <a:pt x="549" y="0"/>
                  </a:moveTo>
                  <a:cubicBezTo>
                    <a:pt x="516" y="0"/>
                    <a:pt x="488" y="9"/>
                    <a:pt x="463" y="29"/>
                  </a:cubicBezTo>
                  <a:cubicBezTo>
                    <a:pt x="254" y="203"/>
                    <a:pt x="0" y="2591"/>
                    <a:pt x="24" y="3085"/>
                  </a:cubicBezTo>
                  <a:cubicBezTo>
                    <a:pt x="50" y="3582"/>
                    <a:pt x="1359" y="4029"/>
                    <a:pt x="1640" y="4060"/>
                  </a:cubicBezTo>
                  <a:cubicBezTo>
                    <a:pt x="1921" y="4089"/>
                    <a:pt x="3171" y="5045"/>
                    <a:pt x="4517" y="5747"/>
                  </a:cubicBezTo>
                  <a:cubicBezTo>
                    <a:pt x="5179" y="6092"/>
                    <a:pt x="6135" y="6192"/>
                    <a:pt x="6975" y="6192"/>
                  </a:cubicBezTo>
                  <a:cubicBezTo>
                    <a:pt x="7843" y="6192"/>
                    <a:pt x="8587" y="6085"/>
                    <a:pt x="8749" y="6029"/>
                  </a:cubicBezTo>
                  <a:cubicBezTo>
                    <a:pt x="9068" y="5919"/>
                    <a:pt x="9433" y="5472"/>
                    <a:pt x="9524" y="4872"/>
                  </a:cubicBezTo>
                  <a:cubicBezTo>
                    <a:pt x="9612" y="4273"/>
                    <a:pt x="9454" y="3789"/>
                    <a:pt x="9098" y="3610"/>
                  </a:cubicBezTo>
                  <a:cubicBezTo>
                    <a:pt x="8742" y="3432"/>
                    <a:pt x="7259" y="2988"/>
                    <a:pt x="6521" y="2159"/>
                  </a:cubicBezTo>
                  <a:cubicBezTo>
                    <a:pt x="5786" y="1337"/>
                    <a:pt x="5425" y="668"/>
                    <a:pt x="5425" y="668"/>
                  </a:cubicBezTo>
                  <a:cubicBezTo>
                    <a:pt x="5126" y="490"/>
                    <a:pt x="4835" y="422"/>
                    <a:pt x="4573" y="422"/>
                  </a:cubicBezTo>
                  <a:cubicBezTo>
                    <a:pt x="4050" y="422"/>
                    <a:pt x="3635" y="689"/>
                    <a:pt x="3473" y="878"/>
                  </a:cubicBezTo>
                  <a:cubicBezTo>
                    <a:pt x="3388" y="977"/>
                    <a:pt x="3222" y="1016"/>
                    <a:pt x="3018" y="1016"/>
                  </a:cubicBezTo>
                  <a:cubicBezTo>
                    <a:pt x="2633" y="1016"/>
                    <a:pt x="2112" y="875"/>
                    <a:pt x="1751" y="726"/>
                  </a:cubicBezTo>
                  <a:cubicBezTo>
                    <a:pt x="1265" y="525"/>
                    <a:pt x="796" y="0"/>
                    <a:pt x="549" y="0"/>
                  </a:cubicBezTo>
                  <a:close/>
                </a:path>
              </a:pathLst>
            </a:custGeom>
            <a:solidFill>
              <a:srgbClr val="2745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466" name="Google Shape;1304;p34">
              <a:extLst>
                <a:ext uri="{FF2B5EF4-FFF2-40B4-BE49-F238E27FC236}">
                  <a16:creationId xmlns:a16="http://schemas.microsoft.com/office/drawing/2014/main" id="{11330BC1-8DC3-3A84-4130-42AF7BE6C7F9}"/>
                </a:ext>
              </a:extLst>
            </p:cNvPr>
            <p:cNvSpPr/>
            <p:nvPr/>
          </p:nvSpPr>
          <p:spPr>
            <a:xfrm>
              <a:off x="1238175" y="5152564"/>
              <a:ext cx="107291" cy="1073036"/>
            </a:xfrm>
            <a:custGeom>
              <a:avLst/>
              <a:gdLst/>
              <a:ahLst/>
              <a:cxnLst/>
              <a:rect l="l" t="t" r="r" b="b"/>
              <a:pathLst>
                <a:path w="2601" h="26013" extrusionOk="0">
                  <a:moveTo>
                    <a:pt x="1371" y="1"/>
                  </a:moveTo>
                  <a:cubicBezTo>
                    <a:pt x="455" y="382"/>
                    <a:pt x="585" y="1434"/>
                    <a:pt x="533" y="2158"/>
                  </a:cubicBezTo>
                  <a:cubicBezTo>
                    <a:pt x="478" y="2922"/>
                    <a:pt x="1031" y="11853"/>
                    <a:pt x="1118" y="18174"/>
                  </a:cubicBezTo>
                  <a:cubicBezTo>
                    <a:pt x="1172" y="22214"/>
                    <a:pt x="497" y="24725"/>
                    <a:pt x="1" y="26012"/>
                  </a:cubicBezTo>
                  <a:cubicBezTo>
                    <a:pt x="607" y="25895"/>
                    <a:pt x="1139" y="25788"/>
                    <a:pt x="1400" y="25721"/>
                  </a:cubicBezTo>
                  <a:cubicBezTo>
                    <a:pt x="2313" y="25493"/>
                    <a:pt x="2601" y="20156"/>
                    <a:pt x="2025" y="8995"/>
                  </a:cubicBezTo>
                  <a:cubicBezTo>
                    <a:pt x="1801" y="4644"/>
                    <a:pt x="1571" y="1832"/>
                    <a:pt x="1371" y="1"/>
                  </a:cubicBezTo>
                  <a:close/>
                </a:path>
              </a:pathLst>
            </a:custGeom>
            <a:solidFill>
              <a:srgbClr val="FFFFFF">
                <a:alpha val="1488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467" name="Google Shape;1305;p34">
              <a:extLst>
                <a:ext uri="{FF2B5EF4-FFF2-40B4-BE49-F238E27FC236}">
                  <a16:creationId xmlns:a16="http://schemas.microsoft.com/office/drawing/2014/main" id="{CA4C18E0-A11B-5971-89C8-204CBCBE6209}"/>
                </a:ext>
              </a:extLst>
            </p:cNvPr>
            <p:cNvSpPr/>
            <p:nvPr/>
          </p:nvSpPr>
          <p:spPr>
            <a:xfrm>
              <a:off x="923355" y="6279720"/>
              <a:ext cx="297289" cy="1259775"/>
            </a:xfrm>
            <a:custGeom>
              <a:avLst/>
              <a:gdLst/>
              <a:ahLst/>
              <a:cxnLst/>
              <a:rect l="l" t="t" r="r" b="b"/>
              <a:pathLst>
                <a:path w="7207" h="30540" extrusionOk="0">
                  <a:moveTo>
                    <a:pt x="7207" y="1"/>
                  </a:moveTo>
                  <a:cubicBezTo>
                    <a:pt x="6933" y="609"/>
                    <a:pt x="6599" y="1478"/>
                    <a:pt x="6559" y="2182"/>
                  </a:cubicBezTo>
                  <a:cubicBezTo>
                    <a:pt x="6493" y="3387"/>
                    <a:pt x="4224" y="14493"/>
                    <a:pt x="2571" y="20355"/>
                  </a:cubicBezTo>
                  <a:cubicBezTo>
                    <a:pt x="916" y="26217"/>
                    <a:pt x="148" y="29313"/>
                    <a:pt x="34" y="29992"/>
                  </a:cubicBezTo>
                  <a:cubicBezTo>
                    <a:pt x="0" y="30192"/>
                    <a:pt x="62" y="30377"/>
                    <a:pt x="165" y="30539"/>
                  </a:cubicBezTo>
                  <a:cubicBezTo>
                    <a:pt x="1275" y="26655"/>
                    <a:pt x="4970" y="13322"/>
                    <a:pt x="7207" y="1"/>
                  </a:cubicBezTo>
                  <a:close/>
                </a:path>
              </a:pathLst>
            </a:custGeom>
            <a:solidFill>
              <a:srgbClr val="FFE3D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468" name="Google Shape;1306;p34">
              <a:extLst>
                <a:ext uri="{FF2B5EF4-FFF2-40B4-BE49-F238E27FC236}">
                  <a16:creationId xmlns:a16="http://schemas.microsoft.com/office/drawing/2014/main" id="{ED8A5AA7-BCBA-FD05-149E-AA1251C34955}"/>
                </a:ext>
              </a:extLst>
            </p:cNvPr>
            <p:cNvSpPr/>
            <p:nvPr/>
          </p:nvSpPr>
          <p:spPr>
            <a:xfrm>
              <a:off x="269089" y="6344070"/>
              <a:ext cx="654761" cy="667920"/>
            </a:xfrm>
            <a:custGeom>
              <a:avLst/>
              <a:gdLst/>
              <a:ahLst/>
              <a:cxnLst/>
              <a:rect l="l" t="t" r="r" b="b"/>
              <a:pathLst>
                <a:path w="15873" h="16192" extrusionOk="0">
                  <a:moveTo>
                    <a:pt x="15671" y="1"/>
                  </a:moveTo>
                  <a:cubicBezTo>
                    <a:pt x="15671" y="1"/>
                    <a:pt x="14895" y="10658"/>
                    <a:pt x="9368" y="13576"/>
                  </a:cubicBezTo>
                  <a:cubicBezTo>
                    <a:pt x="6464" y="15110"/>
                    <a:pt x="4026" y="15474"/>
                    <a:pt x="2366" y="15474"/>
                  </a:cubicBezTo>
                  <a:cubicBezTo>
                    <a:pt x="866" y="15474"/>
                    <a:pt x="1" y="15177"/>
                    <a:pt x="0" y="15177"/>
                  </a:cubicBezTo>
                  <a:lnTo>
                    <a:pt x="0" y="15177"/>
                  </a:lnTo>
                  <a:cubicBezTo>
                    <a:pt x="0" y="15177"/>
                    <a:pt x="13" y="15205"/>
                    <a:pt x="16" y="15211"/>
                  </a:cubicBezTo>
                  <a:cubicBezTo>
                    <a:pt x="370" y="15368"/>
                    <a:pt x="734" y="15507"/>
                    <a:pt x="1108" y="15620"/>
                  </a:cubicBezTo>
                  <a:cubicBezTo>
                    <a:pt x="2399" y="16012"/>
                    <a:pt x="3587" y="16192"/>
                    <a:pt x="4678" y="16192"/>
                  </a:cubicBezTo>
                  <a:cubicBezTo>
                    <a:pt x="9508" y="16192"/>
                    <a:pt x="12444" y="12681"/>
                    <a:pt x="14052" y="8570"/>
                  </a:cubicBezTo>
                  <a:cubicBezTo>
                    <a:pt x="15064" y="5981"/>
                    <a:pt x="15593" y="2711"/>
                    <a:pt x="15872" y="141"/>
                  </a:cubicBezTo>
                  <a:cubicBezTo>
                    <a:pt x="15752" y="53"/>
                    <a:pt x="15671" y="1"/>
                    <a:pt x="15671" y="1"/>
                  </a:cubicBezTo>
                  <a:close/>
                </a:path>
              </a:pathLst>
            </a:custGeom>
            <a:solidFill>
              <a:srgbClr val="FFE3D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469" name="Google Shape;1307;p34">
              <a:extLst>
                <a:ext uri="{FF2B5EF4-FFF2-40B4-BE49-F238E27FC236}">
                  <a16:creationId xmlns:a16="http://schemas.microsoft.com/office/drawing/2014/main" id="{9895FD28-68B6-D8BC-EFFC-D557F00EA743}"/>
                </a:ext>
              </a:extLst>
            </p:cNvPr>
            <p:cNvSpPr/>
            <p:nvPr/>
          </p:nvSpPr>
          <p:spPr>
            <a:xfrm>
              <a:off x="706421" y="7537804"/>
              <a:ext cx="250717" cy="201960"/>
            </a:xfrm>
            <a:custGeom>
              <a:avLst/>
              <a:gdLst/>
              <a:ahLst/>
              <a:cxnLst/>
              <a:rect l="l" t="t" r="r" b="b"/>
              <a:pathLst>
                <a:path w="6078" h="4896" extrusionOk="0">
                  <a:moveTo>
                    <a:pt x="551" y="1"/>
                  </a:moveTo>
                  <a:cubicBezTo>
                    <a:pt x="517" y="1"/>
                    <a:pt x="487" y="10"/>
                    <a:pt x="465" y="36"/>
                  </a:cubicBezTo>
                  <a:cubicBezTo>
                    <a:pt x="255" y="210"/>
                    <a:pt x="1" y="2597"/>
                    <a:pt x="25" y="3093"/>
                  </a:cubicBezTo>
                  <a:cubicBezTo>
                    <a:pt x="35" y="3263"/>
                    <a:pt x="194" y="3428"/>
                    <a:pt x="413" y="3573"/>
                  </a:cubicBezTo>
                  <a:cubicBezTo>
                    <a:pt x="416" y="3538"/>
                    <a:pt x="417" y="3500"/>
                    <a:pt x="423" y="3463"/>
                  </a:cubicBezTo>
                  <a:cubicBezTo>
                    <a:pt x="441" y="3323"/>
                    <a:pt x="557" y="3258"/>
                    <a:pt x="709" y="3258"/>
                  </a:cubicBezTo>
                  <a:cubicBezTo>
                    <a:pt x="802" y="3258"/>
                    <a:pt x="909" y="3283"/>
                    <a:pt x="1015" y="3329"/>
                  </a:cubicBezTo>
                  <a:cubicBezTo>
                    <a:pt x="1292" y="3450"/>
                    <a:pt x="1619" y="3462"/>
                    <a:pt x="2330" y="3958"/>
                  </a:cubicBezTo>
                  <a:cubicBezTo>
                    <a:pt x="2626" y="4166"/>
                    <a:pt x="2981" y="4363"/>
                    <a:pt x="3295" y="4523"/>
                  </a:cubicBezTo>
                  <a:cubicBezTo>
                    <a:pt x="3249" y="4493"/>
                    <a:pt x="3202" y="4465"/>
                    <a:pt x="3157" y="4434"/>
                  </a:cubicBezTo>
                  <a:cubicBezTo>
                    <a:pt x="2766" y="4153"/>
                    <a:pt x="2237" y="3759"/>
                    <a:pt x="2006" y="3569"/>
                  </a:cubicBezTo>
                  <a:cubicBezTo>
                    <a:pt x="1777" y="3378"/>
                    <a:pt x="713" y="3016"/>
                    <a:pt x="622" y="2885"/>
                  </a:cubicBezTo>
                  <a:cubicBezTo>
                    <a:pt x="530" y="2752"/>
                    <a:pt x="567" y="2349"/>
                    <a:pt x="768" y="1670"/>
                  </a:cubicBezTo>
                  <a:cubicBezTo>
                    <a:pt x="908" y="1199"/>
                    <a:pt x="1219" y="1056"/>
                    <a:pt x="1522" y="1056"/>
                  </a:cubicBezTo>
                  <a:cubicBezTo>
                    <a:pt x="1658" y="1056"/>
                    <a:pt x="1792" y="1084"/>
                    <a:pt x="1908" y="1125"/>
                  </a:cubicBezTo>
                  <a:cubicBezTo>
                    <a:pt x="2286" y="1257"/>
                    <a:pt x="2902" y="1281"/>
                    <a:pt x="3029" y="1573"/>
                  </a:cubicBezTo>
                  <a:cubicBezTo>
                    <a:pt x="3155" y="1866"/>
                    <a:pt x="3529" y="2494"/>
                    <a:pt x="4087" y="2971"/>
                  </a:cubicBezTo>
                  <a:cubicBezTo>
                    <a:pt x="4644" y="3448"/>
                    <a:pt x="6077" y="4137"/>
                    <a:pt x="6077" y="4137"/>
                  </a:cubicBezTo>
                  <a:cubicBezTo>
                    <a:pt x="6077" y="4137"/>
                    <a:pt x="5361" y="3624"/>
                    <a:pt x="4758" y="3086"/>
                  </a:cubicBezTo>
                  <a:cubicBezTo>
                    <a:pt x="4156" y="2546"/>
                    <a:pt x="3683" y="1746"/>
                    <a:pt x="3780" y="1340"/>
                  </a:cubicBezTo>
                  <a:cubicBezTo>
                    <a:pt x="3860" y="1008"/>
                    <a:pt x="3998" y="618"/>
                    <a:pt x="4881" y="618"/>
                  </a:cubicBezTo>
                  <a:cubicBezTo>
                    <a:pt x="5030" y="618"/>
                    <a:pt x="5199" y="629"/>
                    <a:pt x="5393" y="653"/>
                  </a:cubicBezTo>
                  <a:cubicBezTo>
                    <a:pt x="5104" y="487"/>
                    <a:pt x="4825" y="424"/>
                    <a:pt x="4571" y="424"/>
                  </a:cubicBezTo>
                  <a:cubicBezTo>
                    <a:pt x="4049" y="424"/>
                    <a:pt x="3635" y="690"/>
                    <a:pt x="3473" y="880"/>
                  </a:cubicBezTo>
                  <a:cubicBezTo>
                    <a:pt x="3388" y="978"/>
                    <a:pt x="3222" y="1017"/>
                    <a:pt x="3017" y="1017"/>
                  </a:cubicBezTo>
                  <a:cubicBezTo>
                    <a:pt x="2632" y="1017"/>
                    <a:pt x="2112" y="877"/>
                    <a:pt x="1752" y="727"/>
                  </a:cubicBezTo>
                  <a:cubicBezTo>
                    <a:pt x="1272" y="529"/>
                    <a:pt x="808" y="12"/>
                    <a:pt x="558" y="1"/>
                  </a:cubicBezTo>
                  <a:cubicBezTo>
                    <a:pt x="556" y="1"/>
                    <a:pt x="553" y="1"/>
                    <a:pt x="551" y="1"/>
                  </a:cubicBezTo>
                  <a:close/>
                  <a:moveTo>
                    <a:pt x="3295" y="4518"/>
                  </a:moveTo>
                  <a:lnTo>
                    <a:pt x="3295" y="4518"/>
                  </a:lnTo>
                  <a:cubicBezTo>
                    <a:pt x="3665" y="4746"/>
                    <a:pt x="4091" y="4895"/>
                    <a:pt x="4091" y="4895"/>
                  </a:cubicBezTo>
                  <a:cubicBezTo>
                    <a:pt x="4091" y="4895"/>
                    <a:pt x="3734" y="4741"/>
                    <a:pt x="3295" y="4518"/>
                  </a:cubicBezTo>
                  <a:close/>
                </a:path>
              </a:pathLst>
            </a:custGeom>
            <a:solidFill>
              <a:srgbClr val="000000">
                <a:alpha val="3155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470" name="Google Shape;1308;p34">
              <a:extLst>
                <a:ext uri="{FF2B5EF4-FFF2-40B4-BE49-F238E27FC236}">
                  <a16:creationId xmlns:a16="http://schemas.microsoft.com/office/drawing/2014/main" id="{83BC5B6B-874A-D110-8EFE-6BD7C8F73C9F}"/>
                </a:ext>
              </a:extLst>
            </p:cNvPr>
            <p:cNvSpPr/>
            <p:nvPr/>
          </p:nvSpPr>
          <p:spPr>
            <a:xfrm>
              <a:off x="-210979" y="2304788"/>
              <a:ext cx="1938049" cy="1883475"/>
            </a:xfrm>
            <a:custGeom>
              <a:avLst/>
              <a:gdLst/>
              <a:ahLst/>
              <a:cxnLst/>
              <a:rect l="l" t="t" r="r" b="b"/>
              <a:pathLst>
                <a:path w="46983" h="45660" extrusionOk="0">
                  <a:moveTo>
                    <a:pt x="20166" y="1"/>
                  </a:moveTo>
                  <a:cubicBezTo>
                    <a:pt x="19732" y="1"/>
                    <a:pt x="19298" y="37"/>
                    <a:pt x="18883" y="126"/>
                  </a:cubicBezTo>
                  <a:lnTo>
                    <a:pt x="17682" y="381"/>
                  </a:lnTo>
                  <a:cubicBezTo>
                    <a:pt x="16018" y="738"/>
                    <a:pt x="14610" y="1496"/>
                    <a:pt x="11905" y="3619"/>
                  </a:cubicBezTo>
                  <a:cubicBezTo>
                    <a:pt x="7151" y="7349"/>
                    <a:pt x="7635" y="14707"/>
                    <a:pt x="7567" y="21342"/>
                  </a:cubicBezTo>
                  <a:cubicBezTo>
                    <a:pt x="7498" y="27975"/>
                    <a:pt x="4129" y="31958"/>
                    <a:pt x="2271" y="34640"/>
                  </a:cubicBezTo>
                  <a:cubicBezTo>
                    <a:pt x="410" y="37322"/>
                    <a:pt x="1" y="39742"/>
                    <a:pt x="3279" y="41962"/>
                  </a:cubicBezTo>
                  <a:cubicBezTo>
                    <a:pt x="4399" y="42721"/>
                    <a:pt x="5377" y="42970"/>
                    <a:pt x="6179" y="42970"/>
                  </a:cubicBezTo>
                  <a:cubicBezTo>
                    <a:pt x="7727" y="42970"/>
                    <a:pt x="8622" y="42042"/>
                    <a:pt x="8622" y="42041"/>
                  </a:cubicBezTo>
                  <a:lnTo>
                    <a:pt x="8622" y="42041"/>
                  </a:lnTo>
                  <a:cubicBezTo>
                    <a:pt x="8622" y="42042"/>
                    <a:pt x="8416" y="44038"/>
                    <a:pt x="10850" y="44846"/>
                  </a:cubicBezTo>
                  <a:cubicBezTo>
                    <a:pt x="11589" y="45092"/>
                    <a:pt x="12292" y="45177"/>
                    <a:pt x="12911" y="45177"/>
                  </a:cubicBezTo>
                  <a:cubicBezTo>
                    <a:pt x="14330" y="45177"/>
                    <a:pt x="15315" y="44729"/>
                    <a:pt x="15315" y="44729"/>
                  </a:cubicBezTo>
                  <a:lnTo>
                    <a:pt x="34989" y="43897"/>
                  </a:lnTo>
                  <a:cubicBezTo>
                    <a:pt x="34989" y="43897"/>
                    <a:pt x="37134" y="45660"/>
                    <a:pt x="39847" y="45660"/>
                  </a:cubicBezTo>
                  <a:cubicBezTo>
                    <a:pt x="40262" y="45660"/>
                    <a:pt x="40690" y="45618"/>
                    <a:pt x="41126" y="45523"/>
                  </a:cubicBezTo>
                  <a:cubicBezTo>
                    <a:pt x="44412" y="44805"/>
                    <a:pt x="45930" y="40183"/>
                    <a:pt x="43474" y="37808"/>
                  </a:cubicBezTo>
                  <a:cubicBezTo>
                    <a:pt x="45675" y="36899"/>
                    <a:pt x="46983" y="34709"/>
                    <a:pt x="46221" y="31030"/>
                  </a:cubicBezTo>
                  <a:cubicBezTo>
                    <a:pt x="45459" y="27352"/>
                    <a:pt x="41389" y="25789"/>
                    <a:pt x="39550" y="22778"/>
                  </a:cubicBezTo>
                  <a:cubicBezTo>
                    <a:pt x="37711" y="19769"/>
                    <a:pt x="38694" y="16682"/>
                    <a:pt x="38694" y="16682"/>
                  </a:cubicBezTo>
                  <a:cubicBezTo>
                    <a:pt x="38694" y="16682"/>
                    <a:pt x="40604" y="14976"/>
                    <a:pt x="40905" y="12356"/>
                  </a:cubicBezTo>
                  <a:cubicBezTo>
                    <a:pt x="41204" y="9738"/>
                    <a:pt x="41400" y="5528"/>
                    <a:pt x="36723" y="2799"/>
                  </a:cubicBezTo>
                  <a:cubicBezTo>
                    <a:pt x="33372" y="843"/>
                    <a:pt x="29305" y="566"/>
                    <a:pt x="27271" y="566"/>
                  </a:cubicBezTo>
                  <a:cubicBezTo>
                    <a:pt x="26467" y="566"/>
                    <a:pt x="25981" y="610"/>
                    <a:pt x="25981" y="610"/>
                  </a:cubicBezTo>
                  <a:cubicBezTo>
                    <a:pt x="25981" y="610"/>
                    <a:pt x="25822" y="617"/>
                    <a:pt x="25558" y="617"/>
                  </a:cubicBezTo>
                  <a:cubicBezTo>
                    <a:pt x="24956" y="617"/>
                    <a:pt x="23810" y="579"/>
                    <a:pt x="22747" y="334"/>
                  </a:cubicBezTo>
                  <a:cubicBezTo>
                    <a:pt x="22002" y="163"/>
                    <a:pt x="21084" y="1"/>
                    <a:pt x="20166" y="1"/>
                  </a:cubicBezTo>
                  <a:close/>
                </a:path>
              </a:pathLst>
            </a:custGeom>
            <a:solidFill>
              <a:srgbClr val="65289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471" name="Google Shape;1309;p34">
              <a:extLst>
                <a:ext uri="{FF2B5EF4-FFF2-40B4-BE49-F238E27FC236}">
                  <a16:creationId xmlns:a16="http://schemas.microsoft.com/office/drawing/2014/main" id="{B57CE7EA-D542-BCEE-F219-FD967E186CA8}"/>
                </a:ext>
              </a:extLst>
            </p:cNvPr>
            <p:cNvSpPr/>
            <p:nvPr/>
          </p:nvSpPr>
          <p:spPr>
            <a:xfrm>
              <a:off x="1231534" y="2443965"/>
              <a:ext cx="168754" cy="137734"/>
            </a:xfrm>
            <a:custGeom>
              <a:avLst/>
              <a:gdLst/>
              <a:ahLst/>
              <a:cxnLst/>
              <a:rect l="l" t="t" r="r" b="b"/>
              <a:pathLst>
                <a:path w="4091" h="3339" extrusionOk="0">
                  <a:moveTo>
                    <a:pt x="141" y="0"/>
                  </a:moveTo>
                  <a:cubicBezTo>
                    <a:pt x="1" y="0"/>
                    <a:pt x="26" y="94"/>
                    <a:pt x="335" y="332"/>
                  </a:cubicBezTo>
                  <a:cubicBezTo>
                    <a:pt x="1347" y="1111"/>
                    <a:pt x="2262" y="2190"/>
                    <a:pt x="2652" y="2751"/>
                  </a:cubicBezTo>
                  <a:cubicBezTo>
                    <a:pt x="2907" y="3117"/>
                    <a:pt x="3110" y="3339"/>
                    <a:pt x="3328" y="3339"/>
                  </a:cubicBezTo>
                  <a:cubicBezTo>
                    <a:pt x="3445" y="3339"/>
                    <a:pt x="3566" y="3276"/>
                    <a:pt x="3701" y="3137"/>
                  </a:cubicBezTo>
                  <a:cubicBezTo>
                    <a:pt x="4091" y="2741"/>
                    <a:pt x="3916" y="2217"/>
                    <a:pt x="2296" y="877"/>
                  </a:cubicBezTo>
                  <a:cubicBezTo>
                    <a:pt x="1642" y="489"/>
                    <a:pt x="461" y="0"/>
                    <a:pt x="141" y="0"/>
                  </a:cubicBezTo>
                  <a:close/>
                </a:path>
              </a:pathLst>
            </a:custGeom>
            <a:solidFill>
              <a:srgbClr val="FFFFFF">
                <a:alpha val="1488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472" name="Google Shape;1310;p34">
              <a:extLst>
                <a:ext uri="{FF2B5EF4-FFF2-40B4-BE49-F238E27FC236}">
                  <a16:creationId xmlns:a16="http://schemas.microsoft.com/office/drawing/2014/main" id="{28ADF65C-BAC9-728C-9D01-419951C327E1}"/>
                </a:ext>
              </a:extLst>
            </p:cNvPr>
            <p:cNvSpPr/>
            <p:nvPr/>
          </p:nvSpPr>
          <p:spPr>
            <a:xfrm>
              <a:off x="1391460" y="2705160"/>
              <a:ext cx="74827" cy="221925"/>
            </a:xfrm>
            <a:custGeom>
              <a:avLst/>
              <a:gdLst/>
              <a:ahLst/>
              <a:cxnLst/>
              <a:rect l="l" t="t" r="r" b="b"/>
              <a:pathLst>
                <a:path w="1814" h="5380" extrusionOk="0">
                  <a:moveTo>
                    <a:pt x="1088" y="0"/>
                  </a:moveTo>
                  <a:cubicBezTo>
                    <a:pt x="1031" y="0"/>
                    <a:pt x="993" y="71"/>
                    <a:pt x="988" y="216"/>
                  </a:cubicBezTo>
                  <a:cubicBezTo>
                    <a:pt x="974" y="703"/>
                    <a:pt x="962" y="819"/>
                    <a:pt x="883" y="1774"/>
                  </a:cubicBezTo>
                  <a:cubicBezTo>
                    <a:pt x="804" y="2728"/>
                    <a:pt x="92" y="4198"/>
                    <a:pt x="33" y="4833"/>
                  </a:cubicBezTo>
                  <a:cubicBezTo>
                    <a:pt x="1" y="5174"/>
                    <a:pt x="118" y="5380"/>
                    <a:pt x="301" y="5380"/>
                  </a:cubicBezTo>
                  <a:cubicBezTo>
                    <a:pt x="459" y="5380"/>
                    <a:pt x="666" y="5225"/>
                    <a:pt x="867" y="4868"/>
                  </a:cubicBezTo>
                  <a:cubicBezTo>
                    <a:pt x="1300" y="4103"/>
                    <a:pt x="1814" y="2691"/>
                    <a:pt x="1636" y="1078"/>
                  </a:cubicBezTo>
                  <a:cubicBezTo>
                    <a:pt x="1463" y="381"/>
                    <a:pt x="1222" y="0"/>
                    <a:pt x="1088" y="0"/>
                  </a:cubicBezTo>
                  <a:close/>
                </a:path>
              </a:pathLst>
            </a:custGeom>
            <a:solidFill>
              <a:srgbClr val="FFFFFF">
                <a:alpha val="1488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473" name="Google Shape;1311;p34">
              <a:extLst>
                <a:ext uri="{FF2B5EF4-FFF2-40B4-BE49-F238E27FC236}">
                  <a16:creationId xmlns:a16="http://schemas.microsoft.com/office/drawing/2014/main" id="{8FE0F1B9-BA4B-0424-9612-926A4105DF7A}"/>
                </a:ext>
              </a:extLst>
            </p:cNvPr>
            <p:cNvSpPr/>
            <p:nvPr/>
          </p:nvSpPr>
          <p:spPr>
            <a:xfrm>
              <a:off x="1577869" y="3461932"/>
              <a:ext cx="119419" cy="372529"/>
            </a:xfrm>
            <a:custGeom>
              <a:avLst/>
              <a:gdLst/>
              <a:ahLst/>
              <a:cxnLst/>
              <a:rect l="l" t="t" r="r" b="b"/>
              <a:pathLst>
                <a:path w="2895" h="9031" extrusionOk="0">
                  <a:moveTo>
                    <a:pt x="102" y="1"/>
                  </a:moveTo>
                  <a:cubicBezTo>
                    <a:pt x="6" y="1"/>
                    <a:pt x="210" y="335"/>
                    <a:pt x="463" y="839"/>
                  </a:cubicBezTo>
                  <a:cubicBezTo>
                    <a:pt x="1881" y="2673"/>
                    <a:pt x="2049" y="5258"/>
                    <a:pt x="1498" y="6781"/>
                  </a:cubicBezTo>
                  <a:cubicBezTo>
                    <a:pt x="946" y="8305"/>
                    <a:pt x="1" y="8580"/>
                    <a:pt x="214" y="8860"/>
                  </a:cubicBezTo>
                  <a:cubicBezTo>
                    <a:pt x="295" y="8965"/>
                    <a:pt x="435" y="9031"/>
                    <a:pt x="612" y="9031"/>
                  </a:cubicBezTo>
                  <a:cubicBezTo>
                    <a:pt x="898" y="9031"/>
                    <a:pt x="1277" y="8859"/>
                    <a:pt x="1647" y="8408"/>
                  </a:cubicBezTo>
                  <a:cubicBezTo>
                    <a:pt x="2245" y="7677"/>
                    <a:pt x="2894" y="6173"/>
                    <a:pt x="2684" y="4267"/>
                  </a:cubicBezTo>
                  <a:cubicBezTo>
                    <a:pt x="2474" y="2360"/>
                    <a:pt x="1074" y="733"/>
                    <a:pt x="452" y="231"/>
                  </a:cubicBezTo>
                  <a:cubicBezTo>
                    <a:pt x="255" y="72"/>
                    <a:pt x="147" y="1"/>
                    <a:pt x="102" y="1"/>
                  </a:cubicBezTo>
                  <a:close/>
                </a:path>
              </a:pathLst>
            </a:custGeom>
            <a:solidFill>
              <a:srgbClr val="FFFFFF">
                <a:alpha val="1488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474" name="Google Shape;1312;p34">
              <a:extLst>
                <a:ext uri="{FF2B5EF4-FFF2-40B4-BE49-F238E27FC236}">
                  <a16:creationId xmlns:a16="http://schemas.microsoft.com/office/drawing/2014/main" id="{A2349130-A1E5-5CF0-3494-E38ED3779806}"/>
                </a:ext>
              </a:extLst>
            </p:cNvPr>
            <p:cNvSpPr/>
            <p:nvPr/>
          </p:nvSpPr>
          <p:spPr>
            <a:xfrm>
              <a:off x="1517025" y="3882765"/>
              <a:ext cx="102795" cy="252574"/>
            </a:xfrm>
            <a:custGeom>
              <a:avLst/>
              <a:gdLst/>
              <a:ahLst/>
              <a:cxnLst/>
              <a:rect l="l" t="t" r="r" b="b"/>
              <a:pathLst>
                <a:path w="2492" h="6123" extrusionOk="0">
                  <a:moveTo>
                    <a:pt x="653" y="1"/>
                  </a:moveTo>
                  <a:cubicBezTo>
                    <a:pt x="1385" y="1712"/>
                    <a:pt x="1570" y="3462"/>
                    <a:pt x="657" y="4755"/>
                  </a:cubicBezTo>
                  <a:cubicBezTo>
                    <a:pt x="1" y="5685"/>
                    <a:pt x="82" y="6122"/>
                    <a:pt x="478" y="6122"/>
                  </a:cubicBezTo>
                  <a:cubicBezTo>
                    <a:pt x="633" y="6122"/>
                    <a:pt x="837" y="6055"/>
                    <a:pt x="1064" y="5923"/>
                  </a:cubicBezTo>
                  <a:cubicBezTo>
                    <a:pt x="1868" y="5459"/>
                    <a:pt x="2491" y="3596"/>
                    <a:pt x="2317" y="2199"/>
                  </a:cubicBezTo>
                  <a:cubicBezTo>
                    <a:pt x="2142" y="804"/>
                    <a:pt x="653" y="1"/>
                    <a:pt x="653" y="1"/>
                  </a:cubicBezTo>
                  <a:close/>
                </a:path>
              </a:pathLst>
            </a:custGeom>
            <a:solidFill>
              <a:srgbClr val="FFFFFF">
                <a:alpha val="1488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475" name="Google Shape;1313;p34">
              <a:extLst>
                <a:ext uri="{FF2B5EF4-FFF2-40B4-BE49-F238E27FC236}">
                  <a16:creationId xmlns:a16="http://schemas.microsoft.com/office/drawing/2014/main" id="{3AC1C06E-E6C9-3A05-5209-0AFCCECC0C30}"/>
                </a:ext>
              </a:extLst>
            </p:cNvPr>
            <p:cNvSpPr/>
            <p:nvPr/>
          </p:nvSpPr>
          <p:spPr>
            <a:xfrm>
              <a:off x="603998" y="2533890"/>
              <a:ext cx="283511" cy="163020"/>
            </a:xfrm>
            <a:custGeom>
              <a:avLst/>
              <a:gdLst/>
              <a:ahLst/>
              <a:cxnLst/>
              <a:rect l="l" t="t" r="r" b="b"/>
              <a:pathLst>
                <a:path w="6873" h="3952" extrusionOk="0">
                  <a:moveTo>
                    <a:pt x="6873" y="1"/>
                  </a:moveTo>
                  <a:cubicBezTo>
                    <a:pt x="6873" y="1"/>
                    <a:pt x="5837" y="1084"/>
                    <a:pt x="4623" y="1892"/>
                  </a:cubicBezTo>
                  <a:cubicBezTo>
                    <a:pt x="3940" y="2344"/>
                    <a:pt x="3282" y="2481"/>
                    <a:pt x="2674" y="2481"/>
                  </a:cubicBezTo>
                  <a:cubicBezTo>
                    <a:pt x="2198" y="2481"/>
                    <a:pt x="1753" y="2397"/>
                    <a:pt x="1351" y="2316"/>
                  </a:cubicBezTo>
                  <a:cubicBezTo>
                    <a:pt x="1145" y="2273"/>
                    <a:pt x="969" y="2252"/>
                    <a:pt x="820" y="2252"/>
                  </a:cubicBezTo>
                  <a:cubicBezTo>
                    <a:pt x="311" y="2252"/>
                    <a:pt x="115" y="2498"/>
                    <a:pt x="59" y="2952"/>
                  </a:cubicBezTo>
                  <a:cubicBezTo>
                    <a:pt x="0" y="3417"/>
                    <a:pt x="626" y="3952"/>
                    <a:pt x="1760" y="3952"/>
                  </a:cubicBezTo>
                  <a:cubicBezTo>
                    <a:pt x="2055" y="3952"/>
                    <a:pt x="2384" y="3915"/>
                    <a:pt x="2745" y="3832"/>
                  </a:cubicBezTo>
                  <a:cubicBezTo>
                    <a:pt x="4493" y="3430"/>
                    <a:pt x="5922" y="1866"/>
                    <a:pt x="6873" y="1"/>
                  </a:cubicBezTo>
                  <a:close/>
                </a:path>
              </a:pathLst>
            </a:custGeom>
            <a:solidFill>
              <a:srgbClr val="FFFFFF">
                <a:alpha val="1488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476" name="Google Shape;1314;p34">
              <a:extLst>
                <a:ext uri="{FF2B5EF4-FFF2-40B4-BE49-F238E27FC236}">
                  <a16:creationId xmlns:a16="http://schemas.microsoft.com/office/drawing/2014/main" id="{B697928A-F3F0-4D85-B5BE-32F10DDFCA7B}"/>
                </a:ext>
              </a:extLst>
            </p:cNvPr>
            <p:cNvSpPr/>
            <p:nvPr/>
          </p:nvSpPr>
          <p:spPr>
            <a:xfrm>
              <a:off x="333109" y="2646214"/>
              <a:ext cx="155265" cy="167434"/>
            </a:xfrm>
            <a:custGeom>
              <a:avLst/>
              <a:gdLst/>
              <a:ahLst/>
              <a:cxnLst/>
              <a:rect l="l" t="t" r="r" b="b"/>
              <a:pathLst>
                <a:path w="3764" h="4059" extrusionOk="0">
                  <a:moveTo>
                    <a:pt x="3763" y="0"/>
                  </a:moveTo>
                  <a:cubicBezTo>
                    <a:pt x="3763" y="1"/>
                    <a:pt x="1255" y="2254"/>
                    <a:pt x="624" y="2942"/>
                  </a:cubicBezTo>
                  <a:cubicBezTo>
                    <a:pt x="1" y="3624"/>
                    <a:pt x="349" y="4058"/>
                    <a:pt x="712" y="4058"/>
                  </a:cubicBezTo>
                  <a:cubicBezTo>
                    <a:pt x="716" y="4058"/>
                    <a:pt x="719" y="4058"/>
                    <a:pt x="723" y="4058"/>
                  </a:cubicBezTo>
                  <a:cubicBezTo>
                    <a:pt x="1090" y="4050"/>
                    <a:pt x="2804" y="2283"/>
                    <a:pt x="3763" y="0"/>
                  </a:cubicBezTo>
                  <a:close/>
                </a:path>
              </a:pathLst>
            </a:custGeom>
            <a:solidFill>
              <a:srgbClr val="FFFFFF">
                <a:alpha val="1488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477" name="Google Shape;1315;p34">
              <a:extLst>
                <a:ext uri="{FF2B5EF4-FFF2-40B4-BE49-F238E27FC236}">
                  <a16:creationId xmlns:a16="http://schemas.microsoft.com/office/drawing/2014/main" id="{2FE57F69-64E5-4650-DB9E-1ABAD79BC09E}"/>
                </a:ext>
              </a:extLst>
            </p:cNvPr>
            <p:cNvSpPr/>
            <p:nvPr/>
          </p:nvSpPr>
          <p:spPr>
            <a:xfrm>
              <a:off x="101490" y="2327021"/>
              <a:ext cx="1266210" cy="889969"/>
            </a:xfrm>
            <a:custGeom>
              <a:avLst/>
              <a:gdLst/>
              <a:ahLst/>
              <a:cxnLst/>
              <a:rect l="l" t="t" r="r" b="b"/>
              <a:pathLst>
                <a:path w="30696" h="21575" extrusionOk="0">
                  <a:moveTo>
                    <a:pt x="9487" y="0"/>
                  </a:moveTo>
                  <a:cubicBezTo>
                    <a:pt x="8065" y="412"/>
                    <a:pt x="6693" y="1225"/>
                    <a:pt x="4332" y="3077"/>
                  </a:cubicBezTo>
                  <a:cubicBezTo>
                    <a:pt x="4257" y="3135"/>
                    <a:pt x="4185" y="3196"/>
                    <a:pt x="4113" y="3255"/>
                  </a:cubicBezTo>
                  <a:cubicBezTo>
                    <a:pt x="4045" y="3311"/>
                    <a:pt x="3979" y="3368"/>
                    <a:pt x="3915" y="3424"/>
                  </a:cubicBezTo>
                  <a:cubicBezTo>
                    <a:pt x="3910" y="3430"/>
                    <a:pt x="3904" y="3433"/>
                    <a:pt x="3898" y="3438"/>
                  </a:cubicBezTo>
                  <a:cubicBezTo>
                    <a:pt x="3891" y="3444"/>
                    <a:pt x="3887" y="3450"/>
                    <a:pt x="3881" y="3454"/>
                  </a:cubicBezTo>
                  <a:cubicBezTo>
                    <a:pt x="3749" y="3574"/>
                    <a:pt x="3622" y="3694"/>
                    <a:pt x="3499" y="3819"/>
                  </a:cubicBezTo>
                  <a:cubicBezTo>
                    <a:pt x="3376" y="3940"/>
                    <a:pt x="3262" y="4066"/>
                    <a:pt x="3149" y="4193"/>
                  </a:cubicBezTo>
                  <a:cubicBezTo>
                    <a:pt x="3135" y="4209"/>
                    <a:pt x="3122" y="4223"/>
                    <a:pt x="3108" y="4240"/>
                  </a:cubicBezTo>
                  <a:cubicBezTo>
                    <a:pt x="2994" y="4369"/>
                    <a:pt x="2885" y="4503"/>
                    <a:pt x="2780" y="4639"/>
                  </a:cubicBezTo>
                  <a:cubicBezTo>
                    <a:pt x="2677" y="4771"/>
                    <a:pt x="2578" y="4907"/>
                    <a:pt x="2483" y="5045"/>
                  </a:cubicBezTo>
                  <a:cubicBezTo>
                    <a:pt x="2479" y="5051"/>
                    <a:pt x="2478" y="5054"/>
                    <a:pt x="2473" y="5059"/>
                  </a:cubicBezTo>
                  <a:cubicBezTo>
                    <a:pt x="2464" y="5076"/>
                    <a:pt x="2452" y="5093"/>
                    <a:pt x="2441" y="5110"/>
                  </a:cubicBezTo>
                  <a:cubicBezTo>
                    <a:pt x="2349" y="5246"/>
                    <a:pt x="2259" y="5384"/>
                    <a:pt x="2174" y="5523"/>
                  </a:cubicBezTo>
                  <a:cubicBezTo>
                    <a:pt x="2173" y="5526"/>
                    <a:pt x="2170" y="5528"/>
                    <a:pt x="2169" y="5532"/>
                  </a:cubicBezTo>
                  <a:cubicBezTo>
                    <a:pt x="2167" y="5538"/>
                    <a:pt x="2163" y="5542"/>
                    <a:pt x="2162" y="5546"/>
                  </a:cubicBezTo>
                  <a:cubicBezTo>
                    <a:pt x="2077" y="5686"/>
                    <a:pt x="1998" y="5827"/>
                    <a:pt x="1920" y="5969"/>
                  </a:cubicBezTo>
                  <a:cubicBezTo>
                    <a:pt x="1908" y="5992"/>
                    <a:pt x="1895" y="6013"/>
                    <a:pt x="1884" y="6036"/>
                  </a:cubicBezTo>
                  <a:cubicBezTo>
                    <a:pt x="1803" y="6187"/>
                    <a:pt x="1729" y="6337"/>
                    <a:pt x="1655" y="6491"/>
                  </a:cubicBezTo>
                  <a:cubicBezTo>
                    <a:pt x="1580" y="6649"/>
                    <a:pt x="1510" y="6810"/>
                    <a:pt x="1441" y="6972"/>
                  </a:cubicBezTo>
                  <a:cubicBezTo>
                    <a:pt x="1436" y="6979"/>
                    <a:pt x="1434" y="6985"/>
                    <a:pt x="1432" y="6992"/>
                  </a:cubicBezTo>
                  <a:cubicBezTo>
                    <a:pt x="1415" y="7030"/>
                    <a:pt x="1401" y="7071"/>
                    <a:pt x="1386" y="7111"/>
                  </a:cubicBezTo>
                  <a:cubicBezTo>
                    <a:pt x="1335" y="7232"/>
                    <a:pt x="1286" y="7355"/>
                    <a:pt x="1239" y="7480"/>
                  </a:cubicBezTo>
                  <a:cubicBezTo>
                    <a:pt x="1223" y="7523"/>
                    <a:pt x="1209" y="7566"/>
                    <a:pt x="1194" y="7611"/>
                  </a:cubicBezTo>
                  <a:cubicBezTo>
                    <a:pt x="1147" y="7740"/>
                    <a:pt x="1102" y="7868"/>
                    <a:pt x="1060" y="7999"/>
                  </a:cubicBezTo>
                  <a:cubicBezTo>
                    <a:pt x="1044" y="8052"/>
                    <a:pt x="1027" y="8107"/>
                    <a:pt x="1010" y="8159"/>
                  </a:cubicBezTo>
                  <a:cubicBezTo>
                    <a:pt x="977" y="8265"/>
                    <a:pt x="946" y="8371"/>
                    <a:pt x="913" y="8479"/>
                  </a:cubicBezTo>
                  <a:cubicBezTo>
                    <a:pt x="889" y="8565"/>
                    <a:pt x="864" y="8655"/>
                    <a:pt x="841" y="8743"/>
                  </a:cubicBezTo>
                  <a:lnTo>
                    <a:pt x="772" y="9008"/>
                  </a:lnTo>
                  <a:cubicBezTo>
                    <a:pt x="752" y="9083"/>
                    <a:pt x="735" y="9159"/>
                    <a:pt x="716" y="9237"/>
                  </a:cubicBezTo>
                  <a:cubicBezTo>
                    <a:pt x="687" y="9355"/>
                    <a:pt x="661" y="9474"/>
                    <a:pt x="635" y="9594"/>
                  </a:cubicBezTo>
                  <a:cubicBezTo>
                    <a:pt x="622" y="9650"/>
                    <a:pt x="610" y="9707"/>
                    <a:pt x="597" y="9764"/>
                  </a:cubicBezTo>
                  <a:cubicBezTo>
                    <a:pt x="567" y="9911"/>
                    <a:pt x="539" y="10056"/>
                    <a:pt x="512" y="10205"/>
                  </a:cubicBezTo>
                  <a:cubicBezTo>
                    <a:pt x="508" y="10229"/>
                    <a:pt x="503" y="10250"/>
                    <a:pt x="498" y="10272"/>
                  </a:cubicBezTo>
                  <a:cubicBezTo>
                    <a:pt x="497" y="10279"/>
                    <a:pt x="497" y="10288"/>
                    <a:pt x="495" y="10296"/>
                  </a:cubicBezTo>
                  <a:cubicBezTo>
                    <a:pt x="470" y="10440"/>
                    <a:pt x="446" y="10584"/>
                    <a:pt x="424" y="10731"/>
                  </a:cubicBezTo>
                  <a:cubicBezTo>
                    <a:pt x="414" y="10786"/>
                    <a:pt x="404" y="10839"/>
                    <a:pt x="395" y="10896"/>
                  </a:cubicBezTo>
                  <a:cubicBezTo>
                    <a:pt x="370" y="11051"/>
                    <a:pt x="349" y="11210"/>
                    <a:pt x="328" y="11367"/>
                  </a:cubicBezTo>
                  <a:cubicBezTo>
                    <a:pt x="325" y="11392"/>
                    <a:pt x="319" y="11418"/>
                    <a:pt x="315" y="11445"/>
                  </a:cubicBezTo>
                  <a:cubicBezTo>
                    <a:pt x="315" y="11450"/>
                    <a:pt x="313" y="11453"/>
                    <a:pt x="313" y="11459"/>
                  </a:cubicBezTo>
                  <a:cubicBezTo>
                    <a:pt x="287" y="11654"/>
                    <a:pt x="266" y="11848"/>
                    <a:pt x="244" y="12044"/>
                  </a:cubicBezTo>
                  <a:cubicBezTo>
                    <a:pt x="223" y="12242"/>
                    <a:pt x="205" y="12441"/>
                    <a:pt x="186" y="12642"/>
                  </a:cubicBezTo>
                  <a:lnTo>
                    <a:pt x="186" y="12651"/>
                  </a:lnTo>
                  <a:cubicBezTo>
                    <a:pt x="185" y="12669"/>
                    <a:pt x="185" y="12685"/>
                    <a:pt x="184" y="12702"/>
                  </a:cubicBezTo>
                  <a:cubicBezTo>
                    <a:pt x="171" y="12857"/>
                    <a:pt x="158" y="13015"/>
                    <a:pt x="146" y="13172"/>
                  </a:cubicBezTo>
                  <a:cubicBezTo>
                    <a:pt x="139" y="13266"/>
                    <a:pt x="133" y="13361"/>
                    <a:pt x="127" y="13455"/>
                  </a:cubicBezTo>
                  <a:cubicBezTo>
                    <a:pt x="120" y="13569"/>
                    <a:pt x="113" y="13685"/>
                    <a:pt x="106" y="13801"/>
                  </a:cubicBezTo>
                  <a:cubicBezTo>
                    <a:pt x="102" y="13859"/>
                    <a:pt x="100" y="13918"/>
                    <a:pt x="98" y="13976"/>
                  </a:cubicBezTo>
                  <a:cubicBezTo>
                    <a:pt x="91" y="14120"/>
                    <a:pt x="84" y="14265"/>
                    <a:pt x="76" y="14412"/>
                  </a:cubicBezTo>
                  <a:cubicBezTo>
                    <a:pt x="74" y="14458"/>
                    <a:pt x="71" y="14508"/>
                    <a:pt x="69" y="14556"/>
                  </a:cubicBezTo>
                  <a:cubicBezTo>
                    <a:pt x="54" y="14901"/>
                    <a:pt x="44" y="15250"/>
                    <a:pt x="36" y="15600"/>
                  </a:cubicBezTo>
                  <a:lnTo>
                    <a:pt x="24" y="16044"/>
                  </a:lnTo>
                  <a:cubicBezTo>
                    <a:pt x="17" y="16321"/>
                    <a:pt x="14" y="16597"/>
                    <a:pt x="10" y="16876"/>
                  </a:cubicBezTo>
                  <a:cubicBezTo>
                    <a:pt x="9" y="16984"/>
                    <a:pt x="9" y="17094"/>
                    <a:pt x="7" y="17202"/>
                  </a:cubicBezTo>
                  <a:cubicBezTo>
                    <a:pt x="3" y="17566"/>
                    <a:pt x="2" y="17927"/>
                    <a:pt x="2" y="18290"/>
                  </a:cubicBezTo>
                  <a:cubicBezTo>
                    <a:pt x="2" y="18427"/>
                    <a:pt x="0" y="18558"/>
                    <a:pt x="0" y="18692"/>
                  </a:cubicBezTo>
                  <a:lnTo>
                    <a:pt x="0" y="18716"/>
                  </a:lnTo>
                  <a:cubicBezTo>
                    <a:pt x="1369" y="20230"/>
                    <a:pt x="3448" y="20952"/>
                    <a:pt x="4817" y="21470"/>
                  </a:cubicBezTo>
                  <a:cubicBezTo>
                    <a:pt x="5006" y="21542"/>
                    <a:pt x="5387" y="21574"/>
                    <a:pt x="5919" y="21574"/>
                  </a:cubicBezTo>
                  <a:cubicBezTo>
                    <a:pt x="10384" y="21574"/>
                    <a:pt x="25492" y="19277"/>
                    <a:pt x="27066" y="18495"/>
                  </a:cubicBezTo>
                  <a:cubicBezTo>
                    <a:pt x="28825" y="17620"/>
                    <a:pt x="30696" y="15641"/>
                    <a:pt x="30196" y="14271"/>
                  </a:cubicBezTo>
                  <a:cubicBezTo>
                    <a:pt x="29698" y="12899"/>
                    <a:pt x="30670" y="8179"/>
                    <a:pt x="30670" y="8179"/>
                  </a:cubicBezTo>
                  <a:lnTo>
                    <a:pt x="30670" y="8179"/>
                  </a:lnTo>
                  <a:cubicBezTo>
                    <a:pt x="30670" y="8179"/>
                    <a:pt x="29471" y="8900"/>
                    <a:pt x="27386" y="8900"/>
                  </a:cubicBezTo>
                  <a:cubicBezTo>
                    <a:pt x="27011" y="8900"/>
                    <a:pt x="26609" y="8877"/>
                    <a:pt x="26180" y="8822"/>
                  </a:cubicBezTo>
                  <a:cubicBezTo>
                    <a:pt x="23357" y="8462"/>
                    <a:pt x="19976" y="4897"/>
                    <a:pt x="19976" y="4897"/>
                  </a:cubicBezTo>
                  <a:cubicBezTo>
                    <a:pt x="19976" y="4897"/>
                    <a:pt x="17531" y="9010"/>
                    <a:pt x="14430" y="9588"/>
                  </a:cubicBezTo>
                  <a:cubicBezTo>
                    <a:pt x="14144" y="9641"/>
                    <a:pt x="13874" y="9666"/>
                    <a:pt x="13618" y="9666"/>
                  </a:cubicBezTo>
                  <a:cubicBezTo>
                    <a:pt x="11100" y="9666"/>
                    <a:pt x="10021" y="7319"/>
                    <a:pt x="10021" y="7319"/>
                  </a:cubicBezTo>
                  <a:cubicBezTo>
                    <a:pt x="10021" y="7319"/>
                    <a:pt x="9379" y="9110"/>
                    <a:pt x="8135" y="10866"/>
                  </a:cubicBezTo>
                  <a:cubicBezTo>
                    <a:pt x="6891" y="12621"/>
                    <a:pt x="4931" y="13376"/>
                    <a:pt x="4931" y="13376"/>
                  </a:cubicBezTo>
                  <a:cubicBezTo>
                    <a:pt x="4931" y="13376"/>
                    <a:pt x="3968" y="4925"/>
                    <a:pt x="9487" y="0"/>
                  </a:cubicBezTo>
                  <a:close/>
                </a:path>
              </a:pathLst>
            </a:custGeom>
            <a:solidFill>
              <a:srgbClr val="000000">
                <a:alpha val="3155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478" name="Google Shape;1316;p34">
              <a:extLst>
                <a:ext uri="{FF2B5EF4-FFF2-40B4-BE49-F238E27FC236}">
                  <a16:creationId xmlns:a16="http://schemas.microsoft.com/office/drawing/2014/main" id="{53FF483F-229E-890A-D19E-6B4F1CAF2502}"/>
                </a:ext>
              </a:extLst>
            </p:cNvPr>
            <p:cNvSpPr/>
            <p:nvPr/>
          </p:nvSpPr>
          <p:spPr>
            <a:xfrm>
              <a:off x="-75266" y="3034046"/>
              <a:ext cx="1735470" cy="1083472"/>
            </a:xfrm>
            <a:custGeom>
              <a:avLst/>
              <a:gdLst/>
              <a:ahLst/>
              <a:cxnLst/>
              <a:rect l="l" t="t" r="r" b="b"/>
              <a:pathLst>
                <a:path w="42072" h="26266" extrusionOk="0">
                  <a:moveTo>
                    <a:pt x="29171" y="0"/>
                  </a:moveTo>
                  <a:cubicBezTo>
                    <a:pt x="28192" y="0"/>
                    <a:pt x="27136" y="113"/>
                    <a:pt x="26077" y="422"/>
                  </a:cubicBezTo>
                  <a:cubicBezTo>
                    <a:pt x="22128" y="1570"/>
                    <a:pt x="19076" y="2691"/>
                    <a:pt x="13992" y="3237"/>
                  </a:cubicBezTo>
                  <a:cubicBezTo>
                    <a:pt x="12536" y="3393"/>
                    <a:pt x="11293" y="3449"/>
                    <a:pt x="10259" y="3449"/>
                  </a:cubicBezTo>
                  <a:cubicBezTo>
                    <a:pt x="7678" y="3449"/>
                    <a:pt x="6403" y="3101"/>
                    <a:pt x="6403" y="3101"/>
                  </a:cubicBezTo>
                  <a:cubicBezTo>
                    <a:pt x="6403" y="3101"/>
                    <a:pt x="6229" y="4971"/>
                    <a:pt x="5266" y="8227"/>
                  </a:cubicBezTo>
                  <a:cubicBezTo>
                    <a:pt x="4299" y="11482"/>
                    <a:pt x="995" y="15924"/>
                    <a:pt x="540" y="17969"/>
                  </a:cubicBezTo>
                  <a:cubicBezTo>
                    <a:pt x="82" y="20010"/>
                    <a:pt x="1" y="22442"/>
                    <a:pt x="2149" y="23544"/>
                  </a:cubicBezTo>
                  <a:cubicBezTo>
                    <a:pt x="2567" y="23759"/>
                    <a:pt x="3002" y="23845"/>
                    <a:pt x="3432" y="23845"/>
                  </a:cubicBezTo>
                  <a:cubicBezTo>
                    <a:pt x="5212" y="23845"/>
                    <a:pt x="6904" y="22366"/>
                    <a:pt x="6904" y="22366"/>
                  </a:cubicBezTo>
                  <a:cubicBezTo>
                    <a:pt x="6904" y="22366"/>
                    <a:pt x="7860" y="25199"/>
                    <a:pt x="9819" y="25594"/>
                  </a:cubicBezTo>
                  <a:cubicBezTo>
                    <a:pt x="10015" y="25634"/>
                    <a:pt x="10225" y="25651"/>
                    <a:pt x="10445" y="25651"/>
                  </a:cubicBezTo>
                  <a:cubicBezTo>
                    <a:pt x="12420" y="25651"/>
                    <a:pt x="15151" y="24213"/>
                    <a:pt x="15151" y="24213"/>
                  </a:cubicBezTo>
                  <a:lnTo>
                    <a:pt x="29196" y="25223"/>
                  </a:lnTo>
                  <a:cubicBezTo>
                    <a:pt x="29196" y="25223"/>
                    <a:pt x="31924" y="26265"/>
                    <a:pt x="34634" y="26265"/>
                  </a:cubicBezTo>
                  <a:cubicBezTo>
                    <a:pt x="35102" y="26265"/>
                    <a:pt x="35569" y="26234"/>
                    <a:pt x="36022" y="26161"/>
                  </a:cubicBezTo>
                  <a:cubicBezTo>
                    <a:pt x="39096" y="25665"/>
                    <a:pt x="40363" y="22795"/>
                    <a:pt x="38124" y="19453"/>
                  </a:cubicBezTo>
                  <a:cubicBezTo>
                    <a:pt x="40871" y="18739"/>
                    <a:pt x="42072" y="16322"/>
                    <a:pt x="40716" y="12868"/>
                  </a:cubicBezTo>
                  <a:cubicBezTo>
                    <a:pt x="39360" y="9413"/>
                    <a:pt x="33673" y="7609"/>
                    <a:pt x="33923" y="838"/>
                  </a:cubicBezTo>
                  <a:cubicBezTo>
                    <a:pt x="33923" y="838"/>
                    <a:pt x="31835" y="0"/>
                    <a:pt x="29171" y="0"/>
                  </a:cubicBezTo>
                  <a:close/>
                </a:path>
              </a:pathLst>
            </a:custGeom>
            <a:solidFill>
              <a:srgbClr val="000000">
                <a:alpha val="3155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479" name="Google Shape;1317;p34">
              <a:extLst>
                <a:ext uri="{FF2B5EF4-FFF2-40B4-BE49-F238E27FC236}">
                  <a16:creationId xmlns:a16="http://schemas.microsoft.com/office/drawing/2014/main" id="{4097528E-39E6-EE9F-EC5A-CDEF1E892C8B}"/>
                </a:ext>
              </a:extLst>
            </p:cNvPr>
            <p:cNvSpPr/>
            <p:nvPr/>
          </p:nvSpPr>
          <p:spPr>
            <a:xfrm>
              <a:off x="16474" y="2557361"/>
              <a:ext cx="1362240" cy="1150710"/>
            </a:xfrm>
            <a:custGeom>
              <a:avLst/>
              <a:gdLst/>
              <a:ahLst/>
              <a:cxnLst/>
              <a:rect l="l" t="t" r="r" b="b"/>
              <a:pathLst>
                <a:path w="33024" h="27896" extrusionOk="0">
                  <a:moveTo>
                    <a:pt x="22238" y="0"/>
                  </a:moveTo>
                  <a:cubicBezTo>
                    <a:pt x="22238" y="0"/>
                    <a:pt x="22202" y="4804"/>
                    <a:pt x="18149" y="6586"/>
                  </a:cubicBezTo>
                  <a:cubicBezTo>
                    <a:pt x="17220" y="6994"/>
                    <a:pt x="16441" y="7152"/>
                    <a:pt x="15793" y="7152"/>
                  </a:cubicBezTo>
                  <a:cubicBezTo>
                    <a:pt x="13617" y="7152"/>
                    <a:pt x="12914" y="5376"/>
                    <a:pt x="12913" y="5375"/>
                  </a:cubicBezTo>
                  <a:lnTo>
                    <a:pt x="12913" y="5375"/>
                  </a:lnTo>
                  <a:cubicBezTo>
                    <a:pt x="12913" y="5376"/>
                    <a:pt x="13634" y="8864"/>
                    <a:pt x="11130" y="11360"/>
                  </a:cubicBezTo>
                  <a:cubicBezTo>
                    <a:pt x="9492" y="12990"/>
                    <a:pt x="8052" y="13272"/>
                    <a:pt x="7251" y="13272"/>
                  </a:cubicBezTo>
                  <a:cubicBezTo>
                    <a:pt x="6827" y="13272"/>
                    <a:pt x="6582" y="13193"/>
                    <a:pt x="6582" y="13193"/>
                  </a:cubicBezTo>
                  <a:cubicBezTo>
                    <a:pt x="6582" y="13193"/>
                    <a:pt x="5595" y="11430"/>
                    <a:pt x="3626" y="11430"/>
                  </a:cubicBezTo>
                  <a:cubicBezTo>
                    <a:pt x="3441" y="11430"/>
                    <a:pt x="3246" y="11446"/>
                    <a:pt x="3043" y="11480"/>
                  </a:cubicBezTo>
                  <a:cubicBezTo>
                    <a:pt x="684" y="11876"/>
                    <a:pt x="200" y="13725"/>
                    <a:pt x="100" y="15052"/>
                  </a:cubicBezTo>
                  <a:cubicBezTo>
                    <a:pt x="0" y="16380"/>
                    <a:pt x="856" y="18119"/>
                    <a:pt x="2850" y="18389"/>
                  </a:cubicBezTo>
                  <a:cubicBezTo>
                    <a:pt x="3086" y="18421"/>
                    <a:pt x="3307" y="18435"/>
                    <a:pt x="3514" y="18435"/>
                  </a:cubicBezTo>
                  <a:cubicBezTo>
                    <a:pt x="5060" y="18435"/>
                    <a:pt x="5822" y="17654"/>
                    <a:pt x="5823" y="17654"/>
                  </a:cubicBezTo>
                  <a:lnTo>
                    <a:pt x="5823" y="17654"/>
                  </a:lnTo>
                  <a:cubicBezTo>
                    <a:pt x="5823" y="17654"/>
                    <a:pt x="5806" y="21156"/>
                    <a:pt x="7562" y="23208"/>
                  </a:cubicBezTo>
                  <a:cubicBezTo>
                    <a:pt x="9319" y="25260"/>
                    <a:pt x="11872" y="26768"/>
                    <a:pt x="15717" y="27353"/>
                  </a:cubicBezTo>
                  <a:cubicBezTo>
                    <a:pt x="17713" y="27657"/>
                    <a:pt x="19462" y="27895"/>
                    <a:pt x="21168" y="27895"/>
                  </a:cubicBezTo>
                  <a:cubicBezTo>
                    <a:pt x="23264" y="27895"/>
                    <a:pt x="25296" y="27535"/>
                    <a:pt x="27647" y="26494"/>
                  </a:cubicBezTo>
                  <a:cubicBezTo>
                    <a:pt x="32058" y="24540"/>
                    <a:pt x="32745" y="20429"/>
                    <a:pt x="32884" y="18296"/>
                  </a:cubicBezTo>
                  <a:cubicBezTo>
                    <a:pt x="33023" y="16161"/>
                    <a:pt x="31854" y="13345"/>
                    <a:pt x="32310" y="10240"/>
                  </a:cubicBezTo>
                  <a:cubicBezTo>
                    <a:pt x="31819" y="8696"/>
                    <a:pt x="30480" y="5126"/>
                    <a:pt x="30480" y="5126"/>
                  </a:cubicBezTo>
                  <a:cubicBezTo>
                    <a:pt x="30480" y="5126"/>
                    <a:pt x="27937" y="5065"/>
                    <a:pt x="25468" y="3369"/>
                  </a:cubicBezTo>
                  <a:cubicBezTo>
                    <a:pt x="22999" y="1672"/>
                    <a:pt x="22238" y="0"/>
                    <a:pt x="22238" y="0"/>
                  </a:cubicBezTo>
                  <a:close/>
                </a:path>
              </a:pathLst>
            </a:custGeom>
            <a:solidFill>
              <a:srgbClr val="FFC8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480" name="Google Shape;1318;p34">
              <a:extLst>
                <a:ext uri="{FF2B5EF4-FFF2-40B4-BE49-F238E27FC236}">
                  <a16:creationId xmlns:a16="http://schemas.microsoft.com/office/drawing/2014/main" id="{B4DC4997-F96D-04B1-805A-047E6A86D255}"/>
                </a:ext>
              </a:extLst>
            </p:cNvPr>
            <p:cNvSpPr/>
            <p:nvPr/>
          </p:nvSpPr>
          <p:spPr>
            <a:xfrm>
              <a:off x="16268" y="2557361"/>
              <a:ext cx="1325775" cy="1117627"/>
            </a:xfrm>
            <a:custGeom>
              <a:avLst/>
              <a:gdLst/>
              <a:ahLst/>
              <a:cxnLst/>
              <a:rect l="l" t="t" r="r" b="b"/>
              <a:pathLst>
                <a:path w="32140" h="27094" extrusionOk="0">
                  <a:moveTo>
                    <a:pt x="22240" y="0"/>
                  </a:moveTo>
                  <a:cubicBezTo>
                    <a:pt x="22240" y="0"/>
                    <a:pt x="22234" y="374"/>
                    <a:pt x="22142" y="943"/>
                  </a:cubicBezTo>
                  <a:cubicBezTo>
                    <a:pt x="22638" y="1649"/>
                    <a:pt x="24181" y="3720"/>
                    <a:pt x="25804" y="4549"/>
                  </a:cubicBezTo>
                  <a:cubicBezTo>
                    <a:pt x="27769" y="5552"/>
                    <a:pt x="30146" y="5745"/>
                    <a:pt x="30146" y="5745"/>
                  </a:cubicBezTo>
                  <a:cubicBezTo>
                    <a:pt x="30146" y="5745"/>
                    <a:pt x="30977" y="8328"/>
                    <a:pt x="32140" y="9724"/>
                  </a:cubicBezTo>
                  <a:cubicBezTo>
                    <a:pt x="31568" y="8021"/>
                    <a:pt x="30482" y="5126"/>
                    <a:pt x="30482" y="5126"/>
                  </a:cubicBezTo>
                  <a:cubicBezTo>
                    <a:pt x="30482" y="5126"/>
                    <a:pt x="27940" y="5065"/>
                    <a:pt x="25471" y="3369"/>
                  </a:cubicBezTo>
                  <a:cubicBezTo>
                    <a:pt x="23002" y="1672"/>
                    <a:pt x="22240" y="0"/>
                    <a:pt x="22240" y="0"/>
                  </a:cubicBezTo>
                  <a:close/>
                  <a:moveTo>
                    <a:pt x="21128" y="3891"/>
                  </a:moveTo>
                  <a:cubicBezTo>
                    <a:pt x="20526" y="4937"/>
                    <a:pt x="19594" y="5952"/>
                    <a:pt x="18151" y="6587"/>
                  </a:cubicBezTo>
                  <a:cubicBezTo>
                    <a:pt x="17222" y="6996"/>
                    <a:pt x="16443" y="7154"/>
                    <a:pt x="15795" y="7154"/>
                  </a:cubicBezTo>
                  <a:cubicBezTo>
                    <a:pt x="13619" y="7154"/>
                    <a:pt x="12916" y="5378"/>
                    <a:pt x="12916" y="5378"/>
                  </a:cubicBezTo>
                  <a:lnTo>
                    <a:pt x="12916" y="5378"/>
                  </a:lnTo>
                  <a:cubicBezTo>
                    <a:pt x="12916" y="5379"/>
                    <a:pt x="13636" y="8866"/>
                    <a:pt x="11132" y="11362"/>
                  </a:cubicBezTo>
                  <a:cubicBezTo>
                    <a:pt x="9494" y="12992"/>
                    <a:pt x="8054" y="13274"/>
                    <a:pt x="7254" y="13274"/>
                  </a:cubicBezTo>
                  <a:cubicBezTo>
                    <a:pt x="6831" y="13274"/>
                    <a:pt x="6587" y="13196"/>
                    <a:pt x="6587" y="13196"/>
                  </a:cubicBezTo>
                  <a:cubicBezTo>
                    <a:pt x="6587" y="13196"/>
                    <a:pt x="5600" y="11432"/>
                    <a:pt x="3628" y="11432"/>
                  </a:cubicBezTo>
                  <a:cubicBezTo>
                    <a:pt x="3443" y="11432"/>
                    <a:pt x="3249" y="11447"/>
                    <a:pt x="3047" y="11481"/>
                  </a:cubicBezTo>
                  <a:cubicBezTo>
                    <a:pt x="686" y="11878"/>
                    <a:pt x="204" y="13726"/>
                    <a:pt x="104" y="15054"/>
                  </a:cubicBezTo>
                  <a:cubicBezTo>
                    <a:pt x="1" y="16383"/>
                    <a:pt x="859" y="18121"/>
                    <a:pt x="2851" y="18390"/>
                  </a:cubicBezTo>
                  <a:cubicBezTo>
                    <a:pt x="3087" y="18422"/>
                    <a:pt x="3310" y="18437"/>
                    <a:pt x="3518" y="18437"/>
                  </a:cubicBezTo>
                  <a:cubicBezTo>
                    <a:pt x="5063" y="18437"/>
                    <a:pt x="5825" y="17655"/>
                    <a:pt x="5825" y="17655"/>
                  </a:cubicBezTo>
                  <a:lnTo>
                    <a:pt x="5825" y="17655"/>
                  </a:lnTo>
                  <a:cubicBezTo>
                    <a:pt x="5825" y="17655"/>
                    <a:pt x="5806" y="21160"/>
                    <a:pt x="7563" y="23211"/>
                  </a:cubicBezTo>
                  <a:cubicBezTo>
                    <a:pt x="9101" y="25006"/>
                    <a:pt x="11251" y="26387"/>
                    <a:pt x="14343" y="27094"/>
                  </a:cubicBezTo>
                  <a:cubicBezTo>
                    <a:pt x="12453" y="26311"/>
                    <a:pt x="9006" y="24341"/>
                    <a:pt x="7986" y="21195"/>
                  </a:cubicBezTo>
                  <a:cubicBezTo>
                    <a:pt x="6944" y="17977"/>
                    <a:pt x="7571" y="14303"/>
                    <a:pt x="7571" y="14303"/>
                  </a:cubicBezTo>
                  <a:lnTo>
                    <a:pt x="7571" y="14303"/>
                  </a:lnTo>
                  <a:cubicBezTo>
                    <a:pt x="7571" y="14303"/>
                    <a:pt x="7583" y="14304"/>
                    <a:pt x="7606" y="14304"/>
                  </a:cubicBezTo>
                  <a:cubicBezTo>
                    <a:pt x="7864" y="14304"/>
                    <a:pt x="9531" y="14239"/>
                    <a:pt x="11550" y="12662"/>
                  </a:cubicBezTo>
                  <a:cubicBezTo>
                    <a:pt x="13749" y="10945"/>
                    <a:pt x="13854" y="7533"/>
                    <a:pt x="13854" y="7533"/>
                  </a:cubicBezTo>
                  <a:cubicBezTo>
                    <a:pt x="13854" y="7533"/>
                    <a:pt x="14419" y="7817"/>
                    <a:pt x="15432" y="7817"/>
                  </a:cubicBezTo>
                  <a:cubicBezTo>
                    <a:pt x="16215" y="7817"/>
                    <a:pt x="17267" y="7647"/>
                    <a:pt x="18532" y="7043"/>
                  </a:cubicBezTo>
                  <a:cubicBezTo>
                    <a:pt x="19796" y="6438"/>
                    <a:pt x="20612" y="5150"/>
                    <a:pt x="21128" y="3891"/>
                  </a:cubicBezTo>
                  <a:close/>
                </a:path>
              </a:pathLst>
            </a:custGeom>
            <a:solidFill>
              <a:srgbClr val="F69D9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481" name="Google Shape;1319;p34">
              <a:extLst>
                <a:ext uri="{FF2B5EF4-FFF2-40B4-BE49-F238E27FC236}">
                  <a16:creationId xmlns:a16="http://schemas.microsoft.com/office/drawing/2014/main" id="{1EB45D2A-F13D-0982-FA21-C4EFDD2F8EC4}"/>
                </a:ext>
              </a:extLst>
            </p:cNvPr>
            <p:cNvSpPr/>
            <p:nvPr/>
          </p:nvSpPr>
          <p:spPr>
            <a:xfrm>
              <a:off x="921705" y="3138863"/>
              <a:ext cx="453874" cy="568507"/>
            </a:xfrm>
            <a:custGeom>
              <a:avLst/>
              <a:gdLst/>
              <a:ahLst/>
              <a:cxnLst/>
              <a:rect l="l" t="t" r="r" b="b"/>
              <a:pathLst>
                <a:path w="11003" h="13782" extrusionOk="0">
                  <a:moveTo>
                    <a:pt x="10424" y="0"/>
                  </a:moveTo>
                  <a:lnTo>
                    <a:pt x="10424" y="0"/>
                  </a:lnTo>
                  <a:cubicBezTo>
                    <a:pt x="10463" y="174"/>
                    <a:pt x="10499" y="354"/>
                    <a:pt x="10534" y="536"/>
                  </a:cubicBezTo>
                  <a:cubicBezTo>
                    <a:pt x="10506" y="364"/>
                    <a:pt x="10477" y="192"/>
                    <a:pt x="10452" y="16"/>
                  </a:cubicBezTo>
                  <a:cubicBezTo>
                    <a:pt x="10444" y="11"/>
                    <a:pt x="10424" y="0"/>
                    <a:pt x="10424" y="0"/>
                  </a:cubicBezTo>
                  <a:close/>
                  <a:moveTo>
                    <a:pt x="3233" y="12991"/>
                  </a:moveTo>
                  <a:cubicBezTo>
                    <a:pt x="3221" y="12995"/>
                    <a:pt x="3205" y="13002"/>
                    <a:pt x="3199" y="13005"/>
                  </a:cubicBezTo>
                  <a:cubicBezTo>
                    <a:pt x="3188" y="13008"/>
                    <a:pt x="3183" y="13010"/>
                    <a:pt x="3182" y="13010"/>
                  </a:cubicBezTo>
                  <a:cubicBezTo>
                    <a:pt x="3179" y="13010"/>
                    <a:pt x="3202" y="13001"/>
                    <a:pt x="3233" y="12991"/>
                  </a:cubicBezTo>
                  <a:close/>
                  <a:moveTo>
                    <a:pt x="10570" y="772"/>
                  </a:moveTo>
                  <a:lnTo>
                    <a:pt x="10570" y="772"/>
                  </a:lnTo>
                  <a:cubicBezTo>
                    <a:pt x="10943" y="3115"/>
                    <a:pt x="10705" y="5951"/>
                    <a:pt x="9165" y="8420"/>
                  </a:cubicBezTo>
                  <a:cubicBezTo>
                    <a:pt x="7546" y="11013"/>
                    <a:pt x="3854" y="12741"/>
                    <a:pt x="3271" y="12977"/>
                  </a:cubicBezTo>
                  <a:cubicBezTo>
                    <a:pt x="3175" y="13009"/>
                    <a:pt x="3353" y="12950"/>
                    <a:pt x="2984" y="13069"/>
                  </a:cubicBezTo>
                  <a:cubicBezTo>
                    <a:pt x="1512" y="13540"/>
                    <a:pt x="273" y="13740"/>
                    <a:pt x="1" y="13781"/>
                  </a:cubicBezTo>
                  <a:cubicBezTo>
                    <a:pt x="1828" y="13698"/>
                    <a:pt x="3642" y="13310"/>
                    <a:pt x="5700" y="12398"/>
                  </a:cubicBezTo>
                  <a:cubicBezTo>
                    <a:pt x="10111" y="10444"/>
                    <a:pt x="10798" y="6333"/>
                    <a:pt x="10937" y="4200"/>
                  </a:cubicBezTo>
                  <a:cubicBezTo>
                    <a:pt x="11002" y="3194"/>
                    <a:pt x="10779" y="2036"/>
                    <a:pt x="10570" y="772"/>
                  </a:cubicBezTo>
                  <a:close/>
                </a:path>
              </a:pathLst>
            </a:custGeom>
            <a:solidFill>
              <a:srgbClr val="FFE3D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489" name="Google Shape;1320;p34">
              <a:extLst>
                <a:ext uri="{FF2B5EF4-FFF2-40B4-BE49-F238E27FC236}">
                  <a16:creationId xmlns:a16="http://schemas.microsoft.com/office/drawing/2014/main" id="{48F51969-F40B-E629-5C78-5931AE993367}"/>
                </a:ext>
              </a:extLst>
            </p:cNvPr>
            <p:cNvSpPr/>
            <p:nvPr/>
          </p:nvSpPr>
          <p:spPr>
            <a:xfrm>
              <a:off x="1015796" y="2904645"/>
              <a:ext cx="354338" cy="411221"/>
            </a:xfrm>
            <a:custGeom>
              <a:avLst/>
              <a:gdLst/>
              <a:ahLst/>
              <a:cxnLst/>
              <a:rect l="l" t="t" r="r" b="b"/>
              <a:pathLst>
                <a:path w="8590" h="9969" extrusionOk="0">
                  <a:moveTo>
                    <a:pt x="4294" y="533"/>
                  </a:moveTo>
                  <a:cubicBezTo>
                    <a:pt x="6350" y="533"/>
                    <a:pt x="8057" y="2501"/>
                    <a:pt x="8057" y="4984"/>
                  </a:cubicBezTo>
                  <a:cubicBezTo>
                    <a:pt x="8057" y="7467"/>
                    <a:pt x="6350" y="9435"/>
                    <a:pt x="4294" y="9435"/>
                  </a:cubicBezTo>
                  <a:cubicBezTo>
                    <a:pt x="2237" y="9435"/>
                    <a:pt x="534" y="7467"/>
                    <a:pt x="534" y="4984"/>
                  </a:cubicBezTo>
                  <a:cubicBezTo>
                    <a:pt x="534" y="2501"/>
                    <a:pt x="2237" y="533"/>
                    <a:pt x="4294" y="533"/>
                  </a:cubicBezTo>
                  <a:close/>
                  <a:moveTo>
                    <a:pt x="4294" y="1"/>
                  </a:moveTo>
                  <a:cubicBezTo>
                    <a:pt x="1900" y="1"/>
                    <a:pt x="1" y="2257"/>
                    <a:pt x="1" y="4984"/>
                  </a:cubicBezTo>
                  <a:cubicBezTo>
                    <a:pt x="1" y="7713"/>
                    <a:pt x="1900" y="9968"/>
                    <a:pt x="4294" y="9968"/>
                  </a:cubicBezTo>
                  <a:cubicBezTo>
                    <a:pt x="6687" y="9968"/>
                    <a:pt x="8590" y="7713"/>
                    <a:pt x="8590" y="4984"/>
                  </a:cubicBezTo>
                  <a:cubicBezTo>
                    <a:pt x="8590" y="2257"/>
                    <a:pt x="6687" y="1"/>
                    <a:pt x="4294" y="1"/>
                  </a:cubicBezTo>
                  <a:close/>
                </a:path>
              </a:pathLst>
            </a:custGeom>
            <a:solidFill>
              <a:srgbClr val="6889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490" name="Google Shape;1321;p34">
              <a:extLst>
                <a:ext uri="{FF2B5EF4-FFF2-40B4-BE49-F238E27FC236}">
                  <a16:creationId xmlns:a16="http://schemas.microsoft.com/office/drawing/2014/main" id="{B371CF7A-70B7-A64E-C0BF-6C7428FB12C2}"/>
                </a:ext>
              </a:extLst>
            </p:cNvPr>
            <p:cNvSpPr/>
            <p:nvPr/>
          </p:nvSpPr>
          <p:spPr>
            <a:xfrm>
              <a:off x="511433" y="2892435"/>
              <a:ext cx="417285" cy="423431"/>
            </a:xfrm>
            <a:custGeom>
              <a:avLst/>
              <a:gdLst/>
              <a:ahLst/>
              <a:cxnLst/>
              <a:rect l="l" t="t" r="r" b="b"/>
              <a:pathLst>
                <a:path w="10116" h="10265" extrusionOk="0">
                  <a:moveTo>
                    <a:pt x="5058" y="533"/>
                  </a:moveTo>
                  <a:cubicBezTo>
                    <a:pt x="7558" y="533"/>
                    <a:pt x="9584" y="2588"/>
                    <a:pt x="9583" y="5135"/>
                  </a:cubicBezTo>
                  <a:cubicBezTo>
                    <a:pt x="9583" y="7680"/>
                    <a:pt x="7557" y="9731"/>
                    <a:pt x="5058" y="9731"/>
                  </a:cubicBezTo>
                  <a:cubicBezTo>
                    <a:pt x="2558" y="9731"/>
                    <a:pt x="532" y="7678"/>
                    <a:pt x="532" y="5135"/>
                  </a:cubicBezTo>
                  <a:cubicBezTo>
                    <a:pt x="532" y="2590"/>
                    <a:pt x="2557" y="533"/>
                    <a:pt x="5058" y="533"/>
                  </a:cubicBezTo>
                  <a:close/>
                  <a:moveTo>
                    <a:pt x="5058" y="1"/>
                  </a:moveTo>
                  <a:cubicBezTo>
                    <a:pt x="2266" y="1"/>
                    <a:pt x="0" y="2306"/>
                    <a:pt x="0" y="5135"/>
                  </a:cubicBezTo>
                  <a:cubicBezTo>
                    <a:pt x="0" y="7962"/>
                    <a:pt x="2265" y="10264"/>
                    <a:pt x="5058" y="10264"/>
                  </a:cubicBezTo>
                  <a:cubicBezTo>
                    <a:pt x="7849" y="10264"/>
                    <a:pt x="10116" y="7962"/>
                    <a:pt x="10116" y="5135"/>
                  </a:cubicBezTo>
                  <a:cubicBezTo>
                    <a:pt x="10116" y="2306"/>
                    <a:pt x="7851" y="1"/>
                    <a:pt x="5058" y="1"/>
                  </a:cubicBezTo>
                  <a:close/>
                </a:path>
              </a:pathLst>
            </a:custGeom>
            <a:solidFill>
              <a:srgbClr val="6889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491" name="Google Shape;1322;p34">
              <a:extLst>
                <a:ext uri="{FF2B5EF4-FFF2-40B4-BE49-F238E27FC236}">
                  <a16:creationId xmlns:a16="http://schemas.microsoft.com/office/drawing/2014/main" id="{A86BC61E-4BCE-FA91-1F1F-F5FABBFA7518}"/>
                </a:ext>
              </a:extLst>
            </p:cNvPr>
            <p:cNvSpPr/>
            <p:nvPr/>
          </p:nvSpPr>
          <p:spPr>
            <a:xfrm>
              <a:off x="903431" y="3030623"/>
              <a:ext cx="142148" cy="53006"/>
            </a:xfrm>
            <a:custGeom>
              <a:avLst/>
              <a:gdLst/>
              <a:ahLst/>
              <a:cxnLst/>
              <a:rect l="l" t="t" r="r" b="b"/>
              <a:pathLst>
                <a:path w="3446" h="1285" extrusionOk="0">
                  <a:moveTo>
                    <a:pt x="1769" y="1"/>
                  </a:moveTo>
                  <a:cubicBezTo>
                    <a:pt x="1413" y="1"/>
                    <a:pt x="1080" y="109"/>
                    <a:pt x="805" y="255"/>
                  </a:cubicBezTo>
                  <a:cubicBezTo>
                    <a:pt x="473" y="432"/>
                    <a:pt x="219" y="646"/>
                    <a:pt x="78" y="878"/>
                  </a:cubicBezTo>
                  <a:lnTo>
                    <a:pt x="77" y="879"/>
                  </a:lnTo>
                  <a:cubicBezTo>
                    <a:pt x="1" y="1006"/>
                    <a:pt x="41" y="1171"/>
                    <a:pt x="168" y="1246"/>
                  </a:cubicBezTo>
                  <a:cubicBezTo>
                    <a:pt x="211" y="1272"/>
                    <a:pt x="258" y="1284"/>
                    <a:pt x="305" y="1284"/>
                  </a:cubicBezTo>
                  <a:cubicBezTo>
                    <a:pt x="395" y="1284"/>
                    <a:pt x="483" y="1239"/>
                    <a:pt x="532" y="1157"/>
                  </a:cubicBezTo>
                  <a:cubicBezTo>
                    <a:pt x="592" y="1061"/>
                    <a:pt x="798" y="865"/>
                    <a:pt x="1054" y="728"/>
                  </a:cubicBezTo>
                  <a:cubicBezTo>
                    <a:pt x="1273" y="614"/>
                    <a:pt x="1526" y="534"/>
                    <a:pt x="1776" y="534"/>
                  </a:cubicBezTo>
                  <a:cubicBezTo>
                    <a:pt x="1823" y="534"/>
                    <a:pt x="1871" y="537"/>
                    <a:pt x="1918" y="543"/>
                  </a:cubicBezTo>
                  <a:cubicBezTo>
                    <a:pt x="2513" y="617"/>
                    <a:pt x="2934" y="1151"/>
                    <a:pt x="2934" y="1151"/>
                  </a:cubicBezTo>
                  <a:cubicBezTo>
                    <a:pt x="2986" y="1220"/>
                    <a:pt x="3065" y="1257"/>
                    <a:pt x="3146" y="1257"/>
                  </a:cubicBezTo>
                  <a:cubicBezTo>
                    <a:pt x="3201" y="1257"/>
                    <a:pt x="3257" y="1240"/>
                    <a:pt x="3305" y="1203"/>
                  </a:cubicBezTo>
                  <a:cubicBezTo>
                    <a:pt x="3422" y="1116"/>
                    <a:pt x="3446" y="949"/>
                    <a:pt x="3358" y="832"/>
                  </a:cubicBezTo>
                  <a:cubicBezTo>
                    <a:pt x="3358" y="832"/>
                    <a:pt x="2850" y="121"/>
                    <a:pt x="1984" y="14"/>
                  </a:cubicBezTo>
                  <a:cubicBezTo>
                    <a:pt x="1912" y="5"/>
                    <a:pt x="1840" y="1"/>
                    <a:pt x="1769" y="1"/>
                  </a:cubicBezTo>
                  <a:close/>
                </a:path>
              </a:pathLst>
            </a:custGeom>
            <a:solidFill>
              <a:srgbClr val="6889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492" name="Google Shape;1323;p34">
              <a:extLst>
                <a:ext uri="{FF2B5EF4-FFF2-40B4-BE49-F238E27FC236}">
                  <a16:creationId xmlns:a16="http://schemas.microsoft.com/office/drawing/2014/main" id="{6B7C7A46-9476-86D4-C325-0C69C04484F7}"/>
                </a:ext>
              </a:extLst>
            </p:cNvPr>
            <p:cNvSpPr/>
            <p:nvPr/>
          </p:nvSpPr>
          <p:spPr>
            <a:xfrm>
              <a:off x="1078249" y="3000098"/>
              <a:ext cx="225844" cy="244695"/>
            </a:xfrm>
            <a:custGeom>
              <a:avLst/>
              <a:gdLst/>
              <a:ahLst/>
              <a:cxnLst/>
              <a:rect l="l" t="t" r="r" b="b"/>
              <a:pathLst>
                <a:path w="5475" h="5932" extrusionOk="0">
                  <a:moveTo>
                    <a:pt x="2422" y="1"/>
                  </a:moveTo>
                  <a:cubicBezTo>
                    <a:pt x="936" y="1"/>
                    <a:pt x="1" y="1043"/>
                    <a:pt x="1" y="3216"/>
                  </a:cubicBezTo>
                  <a:cubicBezTo>
                    <a:pt x="1" y="5387"/>
                    <a:pt x="1362" y="5932"/>
                    <a:pt x="2653" y="5932"/>
                  </a:cubicBezTo>
                  <a:cubicBezTo>
                    <a:pt x="3945" y="5932"/>
                    <a:pt x="5166" y="5421"/>
                    <a:pt x="5318" y="3456"/>
                  </a:cubicBezTo>
                  <a:cubicBezTo>
                    <a:pt x="5475" y="1491"/>
                    <a:pt x="4346" y="1"/>
                    <a:pt x="2422"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493" name="Google Shape;1324;p34">
              <a:extLst>
                <a:ext uri="{FF2B5EF4-FFF2-40B4-BE49-F238E27FC236}">
                  <a16:creationId xmlns:a16="http://schemas.microsoft.com/office/drawing/2014/main" id="{AF753260-76DE-EB7F-6C42-A36425E97276}"/>
                </a:ext>
              </a:extLst>
            </p:cNvPr>
            <p:cNvSpPr/>
            <p:nvPr/>
          </p:nvSpPr>
          <p:spPr>
            <a:xfrm>
              <a:off x="607256" y="2989331"/>
              <a:ext cx="253481" cy="244654"/>
            </a:xfrm>
            <a:custGeom>
              <a:avLst/>
              <a:gdLst/>
              <a:ahLst/>
              <a:cxnLst/>
              <a:rect l="l" t="t" r="r" b="b"/>
              <a:pathLst>
                <a:path w="6145" h="5931" extrusionOk="0">
                  <a:moveTo>
                    <a:pt x="2718" y="1"/>
                  </a:moveTo>
                  <a:cubicBezTo>
                    <a:pt x="1052" y="1"/>
                    <a:pt x="2" y="1043"/>
                    <a:pt x="1" y="3215"/>
                  </a:cubicBezTo>
                  <a:cubicBezTo>
                    <a:pt x="1" y="5387"/>
                    <a:pt x="1530" y="5930"/>
                    <a:pt x="2979" y="5930"/>
                  </a:cubicBezTo>
                  <a:cubicBezTo>
                    <a:pt x="4429" y="5930"/>
                    <a:pt x="5799" y="5421"/>
                    <a:pt x="5973" y="3456"/>
                  </a:cubicBezTo>
                  <a:cubicBezTo>
                    <a:pt x="6145" y="1491"/>
                    <a:pt x="4879" y="1"/>
                    <a:pt x="2718"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494" name="Google Shape;1325;p34">
              <a:extLst>
                <a:ext uri="{FF2B5EF4-FFF2-40B4-BE49-F238E27FC236}">
                  <a16:creationId xmlns:a16="http://schemas.microsoft.com/office/drawing/2014/main" id="{3AEBFB08-19A6-8130-10C5-8102127615F9}"/>
                </a:ext>
              </a:extLst>
            </p:cNvPr>
            <p:cNvSpPr/>
            <p:nvPr/>
          </p:nvSpPr>
          <p:spPr>
            <a:xfrm>
              <a:off x="1155015" y="3040523"/>
              <a:ext cx="148252" cy="193875"/>
            </a:xfrm>
            <a:custGeom>
              <a:avLst/>
              <a:gdLst/>
              <a:ahLst/>
              <a:cxnLst/>
              <a:rect l="l" t="t" r="r" b="b"/>
              <a:pathLst>
                <a:path w="3594" h="4700" extrusionOk="0">
                  <a:moveTo>
                    <a:pt x="1769" y="0"/>
                  </a:moveTo>
                  <a:cubicBezTo>
                    <a:pt x="1430" y="0"/>
                    <a:pt x="268" y="364"/>
                    <a:pt x="137" y="2129"/>
                  </a:cubicBezTo>
                  <a:cubicBezTo>
                    <a:pt x="1" y="3946"/>
                    <a:pt x="1088" y="4667"/>
                    <a:pt x="1568" y="4696"/>
                  </a:cubicBezTo>
                  <a:cubicBezTo>
                    <a:pt x="1601" y="4699"/>
                    <a:pt x="1634" y="4700"/>
                    <a:pt x="1667" y="4700"/>
                  </a:cubicBezTo>
                  <a:cubicBezTo>
                    <a:pt x="2126" y="4700"/>
                    <a:pt x="2654" y="4496"/>
                    <a:pt x="3001" y="3932"/>
                  </a:cubicBezTo>
                  <a:cubicBezTo>
                    <a:pt x="3374" y="3327"/>
                    <a:pt x="3594" y="2092"/>
                    <a:pt x="3398" y="1279"/>
                  </a:cubicBezTo>
                  <a:cubicBezTo>
                    <a:pt x="3203" y="474"/>
                    <a:pt x="2772" y="1"/>
                    <a:pt x="1821" y="1"/>
                  </a:cubicBezTo>
                  <a:cubicBezTo>
                    <a:pt x="1812" y="1"/>
                    <a:pt x="1804" y="1"/>
                    <a:pt x="1795" y="1"/>
                  </a:cubicBezTo>
                  <a:cubicBezTo>
                    <a:pt x="1787" y="1"/>
                    <a:pt x="1778" y="0"/>
                    <a:pt x="1769" y="0"/>
                  </a:cubicBezTo>
                  <a:close/>
                </a:path>
              </a:pathLst>
            </a:custGeom>
            <a:solidFill>
              <a:srgbClr val="2745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495" name="Google Shape;1326;p34">
              <a:extLst>
                <a:ext uri="{FF2B5EF4-FFF2-40B4-BE49-F238E27FC236}">
                  <a16:creationId xmlns:a16="http://schemas.microsoft.com/office/drawing/2014/main" id="{006E4128-A954-EB98-8E12-81BAB2BD8B6A}"/>
                </a:ext>
              </a:extLst>
            </p:cNvPr>
            <p:cNvSpPr/>
            <p:nvPr/>
          </p:nvSpPr>
          <p:spPr>
            <a:xfrm>
              <a:off x="693593" y="3029756"/>
              <a:ext cx="166237" cy="193875"/>
            </a:xfrm>
            <a:custGeom>
              <a:avLst/>
              <a:gdLst/>
              <a:ahLst/>
              <a:cxnLst/>
              <a:rect l="l" t="t" r="r" b="b"/>
              <a:pathLst>
                <a:path w="4030" h="4700" extrusionOk="0">
                  <a:moveTo>
                    <a:pt x="1983" y="0"/>
                  </a:moveTo>
                  <a:cubicBezTo>
                    <a:pt x="1604" y="0"/>
                    <a:pt x="299" y="366"/>
                    <a:pt x="151" y="2129"/>
                  </a:cubicBezTo>
                  <a:cubicBezTo>
                    <a:pt x="0" y="3946"/>
                    <a:pt x="1220" y="4667"/>
                    <a:pt x="1758" y="4696"/>
                  </a:cubicBezTo>
                  <a:cubicBezTo>
                    <a:pt x="1795" y="4699"/>
                    <a:pt x="1832" y="4700"/>
                    <a:pt x="1869" y="4700"/>
                  </a:cubicBezTo>
                  <a:cubicBezTo>
                    <a:pt x="2383" y="4700"/>
                    <a:pt x="2977" y="4496"/>
                    <a:pt x="3366" y="3932"/>
                  </a:cubicBezTo>
                  <a:cubicBezTo>
                    <a:pt x="3783" y="3327"/>
                    <a:pt x="4029" y="2092"/>
                    <a:pt x="3811" y="1279"/>
                  </a:cubicBezTo>
                  <a:cubicBezTo>
                    <a:pt x="3594" y="474"/>
                    <a:pt x="3108" y="1"/>
                    <a:pt x="2040" y="1"/>
                  </a:cubicBezTo>
                  <a:cubicBezTo>
                    <a:pt x="2031" y="1"/>
                    <a:pt x="2021" y="1"/>
                    <a:pt x="2012" y="1"/>
                  </a:cubicBezTo>
                  <a:cubicBezTo>
                    <a:pt x="2003" y="1"/>
                    <a:pt x="1993" y="0"/>
                    <a:pt x="1983" y="0"/>
                  </a:cubicBezTo>
                  <a:close/>
                </a:path>
              </a:pathLst>
            </a:custGeom>
            <a:solidFill>
              <a:srgbClr val="2745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496" name="Google Shape;1327;p34">
              <a:extLst>
                <a:ext uri="{FF2B5EF4-FFF2-40B4-BE49-F238E27FC236}">
                  <a16:creationId xmlns:a16="http://schemas.microsoft.com/office/drawing/2014/main" id="{D982B7D4-F0D2-4048-735D-6250D4F424C9}"/>
                </a:ext>
              </a:extLst>
            </p:cNvPr>
            <p:cNvSpPr/>
            <p:nvPr/>
          </p:nvSpPr>
          <p:spPr>
            <a:xfrm>
              <a:off x="687694" y="3043328"/>
              <a:ext cx="78086" cy="91369"/>
            </a:xfrm>
            <a:custGeom>
              <a:avLst/>
              <a:gdLst/>
              <a:ahLst/>
              <a:cxnLst/>
              <a:rect l="l" t="t" r="r" b="b"/>
              <a:pathLst>
                <a:path w="1893" h="2215" extrusionOk="0">
                  <a:moveTo>
                    <a:pt x="933" y="1"/>
                  </a:moveTo>
                  <a:cubicBezTo>
                    <a:pt x="754" y="1"/>
                    <a:pt x="144" y="174"/>
                    <a:pt x="74" y="1005"/>
                  </a:cubicBezTo>
                  <a:cubicBezTo>
                    <a:pt x="1" y="1859"/>
                    <a:pt x="575" y="2199"/>
                    <a:pt x="827" y="2213"/>
                  </a:cubicBezTo>
                  <a:cubicBezTo>
                    <a:pt x="844" y="2214"/>
                    <a:pt x="861" y="2215"/>
                    <a:pt x="878" y="2215"/>
                  </a:cubicBezTo>
                  <a:cubicBezTo>
                    <a:pt x="1118" y="2215"/>
                    <a:pt x="1399" y="2118"/>
                    <a:pt x="1582" y="1853"/>
                  </a:cubicBezTo>
                  <a:cubicBezTo>
                    <a:pt x="1777" y="1570"/>
                    <a:pt x="1893" y="987"/>
                    <a:pt x="1790" y="605"/>
                  </a:cubicBezTo>
                  <a:cubicBezTo>
                    <a:pt x="1689" y="222"/>
                    <a:pt x="1459" y="1"/>
                    <a:pt x="957" y="1"/>
                  </a:cubicBezTo>
                  <a:cubicBezTo>
                    <a:pt x="954" y="1"/>
                    <a:pt x="950" y="1"/>
                    <a:pt x="947" y="1"/>
                  </a:cubicBezTo>
                  <a:cubicBezTo>
                    <a:pt x="943" y="1"/>
                    <a:pt x="938" y="1"/>
                    <a:pt x="933"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497" name="Google Shape;1328;p34">
              <a:extLst>
                <a:ext uri="{FF2B5EF4-FFF2-40B4-BE49-F238E27FC236}">
                  <a16:creationId xmlns:a16="http://schemas.microsoft.com/office/drawing/2014/main" id="{DC7D1A18-925A-381A-990F-774810EBCFD8}"/>
                </a:ext>
              </a:extLst>
            </p:cNvPr>
            <p:cNvSpPr/>
            <p:nvPr/>
          </p:nvSpPr>
          <p:spPr>
            <a:xfrm>
              <a:off x="935771" y="3108173"/>
              <a:ext cx="121399" cy="222296"/>
            </a:xfrm>
            <a:custGeom>
              <a:avLst/>
              <a:gdLst/>
              <a:ahLst/>
              <a:cxnLst/>
              <a:rect l="l" t="t" r="r" b="b"/>
              <a:pathLst>
                <a:path w="2943" h="5389" extrusionOk="0">
                  <a:moveTo>
                    <a:pt x="1619" y="1"/>
                  </a:moveTo>
                  <a:cubicBezTo>
                    <a:pt x="1533" y="1"/>
                    <a:pt x="1456" y="58"/>
                    <a:pt x="1432" y="145"/>
                  </a:cubicBezTo>
                  <a:cubicBezTo>
                    <a:pt x="1317" y="576"/>
                    <a:pt x="1235" y="1070"/>
                    <a:pt x="1257" y="1514"/>
                  </a:cubicBezTo>
                  <a:cubicBezTo>
                    <a:pt x="1278" y="1959"/>
                    <a:pt x="1406" y="2385"/>
                    <a:pt x="1776" y="2588"/>
                  </a:cubicBezTo>
                  <a:cubicBezTo>
                    <a:pt x="2033" y="2729"/>
                    <a:pt x="2244" y="2913"/>
                    <a:pt x="2370" y="3138"/>
                  </a:cubicBezTo>
                  <a:cubicBezTo>
                    <a:pt x="2497" y="3364"/>
                    <a:pt x="2546" y="3631"/>
                    <a:pt x="2463" y="3972"/>
                  </a:cubicBezTo>
                  <a:cubicBezTo>
                    <a:pt x="2384" y="4308"/>
                    <a:pt x="2165" y="4641"/>
                    <a:pt x="1812" y="4831"/>
                  </a:cubicBezTo>
                  <a:cubicBezTo>
                    <a:pt x="1621" y="4935"/>
                    <a:pt x="1386" y="5001"/>
                    <a:pt x="1103" y="5001"/>
                  </a:cubicBezTo>
                  <a:cubicBezTo>
                    <a:pt x="865" y="5001"/>
                    <a:pt x="593" y="4954"/>
                    <a:pt x="285" y="4843"/>
                  </a:cubicBezTo>
                  <a:cubicBezTo>
                    <a:pt x="263" y="4835"/>
                    <a:pt x="241" y="4831"/>
                    <a:pt x="219" y="4831"/>
                  </a:cubicBezTo>
                  <a:cubicBezTo>
                    <a:pt x="141" y="4831"/>
                    <a:pt x="68" y="4879"/>
                    <a:pt x="38" y="4957"/>
                  </a:cubicBezTo>
                  <a:lnTo>
                    <a:pt x="38" y="4958"/>
                  </a:lnTo>
                  <a:cubicBezTo>
                    <a:pt x="1" y="5058"/>
                    <a:pt x="52" y="5170"/>
                    <a:pt x="153" y="5207"/>
                  </a:cubicBezTo>
                  <a:cubicBezTo>
                    <a:pt x="499" y="5332"/>
                    <a:pt x="819" y="5388"/>
                    <a:pt x="1108" y="5388"/>
                  </a:cubicBezTo>
                  <a:cubicBezTo>
                    <a:pt x="1449" y="5388"/>
                    <a:pt x="1747" y="5310"/>
                    <a:pt x="1996" y="5176"/>
                  </a:cubicBezTo>
                  <a:cubicBezTo>
                    <a:pt x="2456" y="4927"/>
                    <a:pt x="2737" y="4497"/>
                    <a:pt x="2841" y="4062"/>
                  </a:cubicBezTo>
                  <a:cubicBezTo>
                    <a:pt x="2943" y="3638"/>
                    <a:pt x="2882" y="3257"/>
                    <a:pt x="2711" y="2949"/>
                  </a:cubicBezTo>
                  <a:cubicBezTo>
                    <a:pt x="2540" y="2643"/>
                    <a:pt x="2267" y="2415"/>
                    <a:pt x="1963" y="2248"/>
                  </a:cubicBezTo>
                  <a:cubicBezTo>
                    <a:pt x="1770" y="2142"/>
                    <a:pt x="1664" y="1877"/>
                    <a:pt x="1645" y="1496"/>
                  </a:cubicBezTo>
                  <a:cubicBezTo>
                    <a:pt x="1625" y="1115"/>
                    <a:pt x="1698" y="648"/>
                    <a:pt x="1805" y="245"/>
                  </a:cubicBezTo>
                  <a:cubicBezTo>
                    <a:pt x="1832" y="142"/>
                    <a:pt x="1772" y="36"/>
                    <a:pt x="1670" y="8"/>
                  </a:cubicBezTo>
                  <a:cubicBezTo>
                    <a:pt x="1653" y="3"/>
                    <a:pt x="1636" y="1"/>
                    <a:pt x="1619" y="1"/>
                  </a:cubicBezTo>
                  <a:close/>
                </a:path>
              </a:pathLst>
            </a:custGeom>
            <a:solidFill>
              <a:srgbClr val="2745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498" name="Google Shape;1329;p34">
              <a:extLst>
                <a:ext uri="{FF2B5EF4-FFF2-40B4-BE49-F238E27FC236}">
                  <a16:creationId xmlns:a16="http://schemas.microsoft.com/office/drawing/2014/main" id="{21961DED-7449-A903-F903-64078BA3E91A}"/>
                </a:ext>
              </a:extLst>
            </p:cNvPr>
            <p:cNvSpPr/>
            <p:nvPr/>
          </p:nvSpPr>
          <p:spPr>
            <a:xfrm>
              <a:off x="804555" y="3323910"/>
              <a:ext cx="208931" cy="117728"/>
            </a:xfrm>
            <a:custGeom>
              <a:avLst/>
              <a:gdLst/>
              <a:ahLst/>
              <a:cxnLst/>
              <a:rect l="l" t="t" r="r" b="b"/>
              <a:pathLst>
                <a:path w="5065" h="2854" extrusionOk="0">
                  <a:moveTo>
                    <a:pt x="223" y="1"/>
                  </a:moveTo>
                  <a:cubicBezTo>
                    <a:pt x="190" y="1"/>
                    <a:pt x="158" y="10"/>
                    <a:pt x="128" y="27"/>
                  </a:cubicBezTo>
                  <a:cubicBezTo>
                    <a:pt x="34" y="80"/>
                    <a:pt x="1" y="195"/>
                    <a:pt x="51" y="288"/>
                  </a:cubicBezTo>
                  <a:cubicBezTo>
                    <a:pt x="410" y="947"/>
                    <a:pt x="839" y="1588"/>
                    <a:pt x="1339" y="2067"/>
                  </a:cubicBezTo>
                  <a:cubicBezTo>
                    <a:pt x="1827" y="2532"/>
                    <a:pt x="2391" y="2854"/>
                    <a:pt x="3012" y="2854"/>
                  </a:cubicBezTo>
                  <a:cubicBezTo>
                    <a:pt x="3029" y="2854"/>
                    <a:pt x="3046" y="2854"/>
                    <a:pt x="3063" y="2853"/>
                  </a:cubicBezTo>
                  <a:cubicBezTo>
                    <a:pt x="4291" y="2819"/>
                    <a:pt x="4992" y="2005"/>
                    <a:pt x="4992" y="2005"/>
                  </a:cubicBezTo>
                  <a:lnTo>
                    <a:pt x="4993" y="2003"/>
                  </a:lnTo>
                  <a:cubicBezTo>
                    <a:pt x="5064" y="1922"/>
                    <a:pt x="5056" y="1801"/>
                    <a:pt x="4974" y="1730"/>
                  </a:cubicBezTo>
                  <a:lnTo>
                    <a:pt x="4972" y="1727"/>
                  </a:lnTo>
                  <a:cubicBezTo>
                    <a:pt x="4936" y="1697"/>
                    <a:pt x="4892" y="1683"/>
                    <a:pt x="4848" y="1683"/>
                  </a:cubicBezTo>
                  <a:cubicBezTo>
                    <a:pt x="4792" y="1683"/>
                    <a:pt x="4737" y="1706"/>
                    <a:pt x="4699" y="1751"/>
                  </a:cubicBezTo>
                  <a:cubicBezTo>
                    <a:pt x="4699" y="1751"/>
                    <a:pt x="4117" y="2437"/>
                    <a:pt x="3054" y="2467"/>
                  </a:cubicBezTo>
                  <a:cubicBezTo>
                    <a:pt x="3041" y="2467"/>
                    <a:pt x="3027" y="2467"/>
                    <a:pt x="3014" y="2467"/>
                  </a:cubicBezTo>
                  <a:cubicBezTo>
                    <a:pt x="2526" y="2467"/>
                    <a:pt x="2054" y="2211"/>
                    <a:pt x="1609" y="1785"/>
                  </a:cubicBezTo>
                  <a:cubicBezTo>
                    <a:pt x="1152" y="1348"/>
                    <a:pt x="738" y="737"/>
                    <a:pt x="393" y="102"/>
                  </a:cubicBezTo>
                  <a:cubicBezTo>
                    <a:pt x="367" y="57"/>
                    <a:pt x="326" y="23"/>
                    <a:pt x="277" y="9"/>
                  </a:cubicBezTo>
                  <a:cubicBezTo>
                    <a:pt x="259" y="4"/>
                    <a:pt x="241" y="1"/>
                    <a:pt x="223" y="1"/>
                  </a:cubicBezTo>
                  <a:close/>
                </a:path>
              </a:pathLst>
            </a:custGeom>
            <a:solidFill>
              <a:srgbClr val="2745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499" name="Google Shape;1330;p34">
              <a:extLst>
                <a:ext uri="{FF2B5EF4-FFF2-40B4-BE49-F238E27FC236}">
                  <a16:creationId xmlns:a16="http://schemas.microsoft.com/office/drawing/2014/main" id="{B6327614-3136-31D4-8A47-038CBB387B2D}"/>
                </a:ext>
              </a:extLst>
            </p:cNvPr>
            <p:cNvSpPr/>
            <p:nvPr/>
          </p:nvSpPr>
          <p:spPr>
            <a:xfrm>
              <a:off x="1072103" y="2782545"/>
              <a:ext cx="195855" cy="111334"/>
            </a:xfrm>
            <a:custGeom>
              <a:avLst/>
              <a:gdLst/>
              <a:ahLst/>
              <a:cxnLst/>
              <a:rect l="l" t="t" r="r" b="b"/>
              <a:pathLst>
                <a:path w="4748" h="2699" extrusionOk="0">
                  <a:moveTo>
                    <a:pt x="2281" y="0"/>
                  </a:moveTo>
                  <a:cubicBezTo>
                    <a:pt x="2237" y="0"/>
                    <a:pt x="2193" y="2"/>
                    <a:pt x="2150" y="5"/>
                  </a:cubicBezTo>
                  <a:cubicBezTo>
                    <a:pt x="879" y="60"/>
                    <a:pt x="195" y="685"/>
                    <a:pt x="97" y="857"/>
                  </a:cubicBezTo>
                  <a:cubicBezTo>
                    <a:pt x="0" y="1028"/>
                    <a:pt x="18" y="1386"/>
                    <a:pt x="69" y="2042"/>
                  </a:cubicBezTo>
                  <a:cubicBezTo>
                    <a:pt x="120" y="2699"/>
                    <a:pt x="279" y="2635"/>
                    <a:pt x="470" y="2644"/>
                  </a:cubicBezTo>
                  <a:cubicBezTo>
                    <a:pt x="472" y="2644"/>
                    <a:pt x="473" y="2644"/>
                    <a:pt x="475" y="2644"/>
                  </a:cubicBezTo>
                  <a:cubicBezTo>
                    <a:pt x="667" y="2644"/>
                    <a:pt x="1505" y="2209"/>
                    <a:pt x="2297" y="2209"/>
                  </a:cubicBezTo>
                  <a:cubicBezTo>
                    <a:pt x="2335" y="2209"/>
                    <a:pt x="2373" y="2210"/>
                    <a:pt x="2411" y="2212"/>
                  </a:cubicBezTo>
                  <a:cubicBezTo>
                    <a:pt x="3242" y="2258"/>
                    <a:pt x="3983" y="2604"/>
                    <a:pt x="4193" y="2656"/>
                  </a:cubicBezTo>
                  <a:cubicBezTo>
                    <a:pt x="4246" y="2669"/>
                    <a:pt x="4289" y="2675"/>
                    <a:pt x="4326" y="2675"/>
                  </a:cubicBezTo>
                  <a:cubicBezTo>
                    <a:pt x="4432" y="2675"/>
                    <a:pt x="4479" y="2624"/>
                    <a:pt x="4543" y="2545"/>
                  </a:cubicBezTo>
                  <a:cubicBezTo>
                    <a:pt x="4630" y="2439"/>
                    <a:pt x="4704" y="1873"/>
                    <a:pt x="4745" y="1409"/>
                  </a:cubicBezTo>
                  <a:cubicBezTo>
                    <a:pt x="4748" y="1109"/>
                    <a:pt x="4742" y="787"/>
                    <a:pt x="4616" y="649"/>
                  </a:cubicBezTo>
                  <a:cubicBezTo>
                    <a:pt x="4496" y="516"/>
                    <a:pt x="3839" y="28"/>
                    <a:pt x="2325" y="1"/>
                  </a:cubicBezTo>
                  <a:cubicBezTo>
                    <a:pt x="2311" y="1"/>
                    <a:pt x="2296" y="0"/>
                    <a:pt x="2281" y="0"/>
                  </a:cubicBezTo>
                  <a:close/>
                </a:path>
              </a:pathLst>
            </a:custGeom>
            <a:solidFill>
              <a:srgbClr val="2745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00" name="Google Shape;1331;p34">
              <a:extLst>
                <a:ext uri="{FF2B5EF4-FFF2-40B4-BE49-F238E27FC236}">
                  <a16:creationId xmlns:a16="http://schemas.microsoft.com/office/drawing/2014/main" id="{6D56E461-7E29-7815-534B-87616A492FC5}"/>
                </a:ext>
              </a:extLst>
            </p:cNvPr>
            <p:cNvSpPr/>
            <p:nvPr/>
          </p:nvSpPr>
          <p:spPr>
            <a:xfrm>
              <a:off x="623798" y="2783411"/>
              <a:ext cx="215614" cy="111334"/>
            </a:xfrm>
            <a:custGeom>
              <a:avLst/>
              <a:gdLst/>
              <a:ahLst/>
              <a:cxnLst/>
              <a:rect l="l" t="t" r="r" b="b"/>
              <a:pathLst>
                <a:path w="5227" h="2699" extrusionOk="0">
                  <a:moveTo>
                    <a:pt x="2719" y="1"/>
                  </a:moveTo>
                  <a:cubicBezTo>
                    <a:pt x="2702" y="1"/>
                    <a:pt x="2684" y="1"/>
                    <a:pt x="2667" y="1"/>
                  </a:cubicBezTo>
                  <a:cubicBezTo>
                    <a:pt x="1002" y="28"/>
                    <a:pt x="278" y="516"/>
                    <a:pt x="147" y="649"/>
                  </a:cubicBezTo>
                  <a:cubicBezTo>
                    <a:pt x="9" y="787"/>
                    <a:pt x="0" y="1109"/>
                    <a:pt x="6" y="1409"/>
                  </a:cubicBezTo>
                  <a:cubicBezTo>
                    <a:pt x="50" y="1873"/>
                    <a:pt x="133" y="2439"/>
                    <a:pt x="228" y="2545"/>
                  </a:cubicBezTo>
                  <a:cubicBezTo>
                    <a:pt x="299" y="2624"/>
                    <a:pt x="350" y="2675"/>
                    <a:pt x="468" y="2675"/>
                  </a:cubicBezTo>
                  <a:cubicBezTo>
                    <a:pt x="508" y="2675"/>
                    <a:pt x="555" y="2669"/>
                    <a:pt x="614" y="2656"/>
                  </a:cubicBezTo>
                  <a:cubicBezTo>
                    <a:pt x="846" y="2604"/>
                    <a:pt x="1658" y="2259"/>
                    <a:pt x="2574" y="2212"/>
                  </a:cubicBezTo>
                  <a:cubicBezTo>
                    <a:pt x="2616" y="2210"/>
                    <a:pt x="2657" y="2209"/>
                    <a:pt x="2699" y="2209"/>
                  </a:cubicBezTo>
                  <a:cubicBezTo>
                    <a:pt x="3570" y="2209"/>
                    <a:pt x="4492" y="2644"/>
                    <a:pt x="4703" y="2644"/>
                  </a:cubicBezTo>
                  <a:cubicBezTo>
                    <a:pt x="4705" y="2644"/>
                    <a:pt x="4707" y="2644"/>
                    <a:pt x="4708" y="2644"/>
                  </a:cubicBezTo>
                  <a:cubicBezTo>
                    <a:pt x="4919" y="2635"/>
                    <a:pt x="5094" y="2699"/>
                    <a:pt x="5150" y="2043"/>
                  </a:cubicBezTo>
                  <a:cubicBezTo>
                    <a:pt x="5206" y="1387"/>
                    <a:pt x="5226" y="1028"/>
                    <a:pt x="5120" y="858"/>
                  </a:cubicBezTo>
                  <a:cubicBezTo>
                    <a:pt x="5015" y="685"/>
                    <a:pt x="4260" y="60"/>
                    <a:pt x="2863" y="4"/>
                  </a:cubicBezTo>
                  <a:cubicBezTo>
                    <a:pt x="2813" y="2"/>
                    <a:pt x="2766" y="1"/>
                    <a:pt x="2719" y="1"/>
                  </a:cubicBezTo>
                  <a:close/>
                </a:path>
              </a:pathLst>
            </a:custGeom>
            <a:solidFill>
              <a:srgbClr val="2745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01" name="Google Shape;1332;p34">
              <a:extLst>
                <a:ext uri="{FF2B5EF4-FFF2-40B4-BE49-F238E27FC236}">
                  <a16:creationId xmlns:a16="http://schemas.microsoft.com/office/drawing/2014/main" id="{F0EDDBDF-7BB1-EAE3-BCB3-B3CF21158073}"/>
                </a:ext>
              </a:extLst>
            </p:cNvPr>
            <p:cNvSpPr/>
            <p:nvPr/>
          </p:nvSpPr>
          <p:spPr>
            <a:xfrm>
              <a:off x="90353" y="3106069"/>
              <a:ext cx="154688" cy="132578"/>
            </a:xfrm>
            <a:custGeom>
              <a:avLst/>
              <a:gdLst/>
              <a:ahLst/>
              <a:cxnLst/>
              <a:rect l="l" t="t" r="r" b="b"/>
              <a:pathLst>
                <a:path w="3750" h="3214" extrusionOk="0">
                  <a:moveTo>
                    <a:pt x="1440" y="0"/>
                  </a:moveTo>
                  <a:cubicBezTo>
                    <a:pt x="1283" y="0"/>
                    <a:pt x="1132" y="19"/>
                    <a:pt x="994" y="49"/>
                  </a:cubicBezTo>
                  <a:cubicBezTo>
                    <a:pt x="485" y="157"/>
                    <a:pt x="111" y="409"/>
                    <a:pt x="114" y="409"/>
                  </a:cubicBezTo>
                  <a:cubicBezTo>
                    <a:pt x="23" y="468"/>
                    <a:pt x="1" y="588"/>
                    <a:pt x="59" y="677"/>
                  </a:cubicBezTo>
                  <a:cubicBezTo>
                    <a:pt x="96" y="733"/>
                    <a:pt x="157" y="763"/>
                    <a:pt x="219" y="763"/>
                  </a:cubicBezTo>
                  <a:cubicBezTo>
                    <a:pt x="256" y="763"/>
                    <a:pt x="293" y="753"/>
                    <a:pt x="327" y="732"/>
                  </a:cubicBezTo>
                  <a:cubicBezTo>
                    <a:pt x="327" y="732"/>
                    <a:pt x="650" y="520"/>
                    <a:pt x="1077" y="428"/>
                  </a:cubicBezTo>
                  <a:cubicBezTo>
                    <a:pt x="1202" y="402"/>
                    <a:pt x="1333" y="384"/>
                    <a:pt x="1466" y="384"/>
                  </a:cubicBezTo>
                  <a:cubicBezTo>
                    <a:pt x="1790" y="384"/>
                    <a:pt x="2128" y="488"/>
                    <a:pt x="2430" y="821"/>
                  </a:cubicBezTo>
                  <a:cubicBezTo>
                    <a:pt x="3311" y="1786"/>
                    <a:pt x="2827" y="2947"/>
                    <a:pt x="2827" y="2947"/>
                  </a:cubicBezTo>
                  <a:lnTo>
                    <a:pt x="2827" y="2948"/>
                  </a:lnTo>
                  <a:cubicBezTo>
                    <a:pt x="2787" y="3048"/>
                    <a:pt x="2837" y="3161"/>
                    <a:pt x="2935" y="3201"/>
                  </a:cubicBezTo>
                  <a:cubicBezTo>
                    <a:pt x="2958" y="3209"/>
                    <a:pt x="2982" y="3214"/>
                    <a:pt x="3005" y="3214"/>
                  </a:cubicBezTo>
                  <a:cubicBezTo>
                    <a:pt x="3081" y="3214"/>
                    <a:pt x="3154" y="3168"/>
                    <a:pt x="3185" y="3092"/>
                  </a:cubicBezTo>
                  <a:cubicBezTo>
                    <a:pt x="3185" y="3092"/>
                    <a:pt x="3749" y="1692"/>
                    <a:pt x="2717" y="560"/>
                  </a:cubicBezTo>
                  <a:cubicBezTo>
                    <a:pt x="2330" y="136"/>
                    <a:pt x="1862" y="0"/>
                    <a:pt x="1440" y="0"/>
                  </a:cubicBezTo>
                  <a:close/>
                </a:path>
              </a:pathLst>
            </a:custGeom>
            <a:solidFill>
              <a:srgbClr val="2745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02" name="Google Shape;1333;p34">
              <a:extLst>
                <a:ext uri="{FF2B5EF4-FFF2-40B4-BE49-F238E27FC236}">
                  <a16:creationId xmlns:a16="http://schemas.microsoft.com/office/drawing/2014/main" id="{C4626260-727B-BC9F-62E1-70E71C302B7C}"/>
                </a:ext>
              </a:extLst>
            </p:cNvPr>
            <p:cNvSpPr/>
            <p:nvPr/>
          </p:nvSpPr>
          <p:spPr>
            <a:xfrm>
              <a:off x="114938" y="3125745"/>
              <a:ext cx="90172" cy="63113"/>
            </a:xfrm>
            <a:custGeom>
              <a:avLst/>
              <a:gdLst/>
              <a:ahLst/>
              <a:cxnLst/>
              <a:rect l="l" t="t" r="r" b="b"/>
              <a:pathLst>
                <a:path w="2186" h="1530" extrusionOk="0">
                  <a:moveTo>
                    <a:pt x="1530" y="0"/>
                  </a:moveTo>
                  <a:cubicBezTo>
                    <a:pt x="652" y="0"/>
                    <a:pt x="65" y="652"/>
                    <a:pt x="7" y="1321"/>
                  </a:cubicBezTo>
                  <a:cubicBezTo>
                    <a:pt x="0" y="1428"/>
                    <a:pt x="79" y="1522"/>
                    <a:pt x="186" y="1529"/>
                  </a:cubicBezTo>
                  <a:cubicBezTo>
                    <a:pt x="192" y="1529"/>
                    <a:pt x="197" y="1529"/>
                    <a:pt x="202" y="1529"/>
                  </a:cubicBezTo>
                  <a:cubicBezTo>
                    <a:pt x="301" y="1529"/>
                    <a:pt x="386" y="1454"/>
                    <a:pt x="395" y="1354"/>
                  </a:cubicBezTo>
                  <a:cubicBezTo>
                    <a:pt x="434" y="883"/>
                    <a:pt x="813" y="383"/>
                    <a:pt x="1503" y="383"/>
                  </a:cubicBezTo>
                  <a:cubicBezTo>
                    <a:pt x="1632" y="383"/>
                    <a:pt x="1772" y="401"/>
                    <a:pt x="1923" y="439"/>
                  </a:cubicBezTo>
                  <a:cubicBezTo>
                    <a:pt x="1939" y="443"/>
                    <a:pt x="1955" y="445"/>
                    <a:pt x="1970" y="445"/>
                  </a:cubicBezTo>
                  <a:cubicBezTo>
                    <a:pt x="2057" y="445"/>
                    <a:pt x="2136" y="388"/>
                    <a:pt x="2159" y="300"/>
                  </a:cubicBezTo>
                  <a:cubicBezTo>
                    <a:pt x="2186" y="195"/>
                    <a:pt x="2123" y="90"/>
                    <a:pt x="2019" y="64"/>
                  </a:cubicBezTo>
                  <a:cubicBezTo>
                    <a:pt x="1848" y="21"/>
                    <a:pt x="1685" y="0"/>
                    <a:pt x="1530" y="0"/>
                  </a:cubicBezTo>
                  <a:close/>
                </a:path>
              </a:pathLst>
            </a:custGeom>
            <a:solidFill>
              <a:srgbClr val="2745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03" name="Google Shape;1334;p34">
              <a:extLst>
                <a:ext uri="{FF2B5EF4-FFF2-40B4-BE49-F238E27FC236}">
                  <a16:creationId xmlns:a16="http://schemas.microsoft.com/office/drawing/2014/main" id="{D034043E-3079-4EDF-9317-6DEB2C4A5B43}"/>
                </a:ext>
              </a:extLst>
            </p:cNvPr>
            <p:cNvSpPr/>
            <p:nvPr/>
          </p:nvSpPr>
          <p:spPr>
            <a:xfrm>
              <a:off x="1079321" y="2994694"/>
              <a:ext cx="221348" cy="113396"/>
            </a:xfrm>
            <a:custGeom>
              <a:avLst/>
              <a:gdLst/>
              <a:ahLst/>
              <a:cxnLst/>
              <a:rect l="l" t="t" r="r" b="b"/>
              <a:pathLst>
                <a:path w="5366" h="2749" extrusionOk="0">
                  <a:moveTo>
                    <a:pt x="2408" y="0"/>
                  </a:moveTo>
                  <a:cubicBezTo>
                    <a:pt x="2346" y="0"/>
                    <a:pt x="2283" y="2"/>
                    <a:pt x="2219" y="5"/>
                  </a:cubicBezTo>
                  <a:cubicBezTo>
                    <a:pt x="1092" y="57"/>
                    <a:pt x="713" y="613"/>
                    <a:pt x="380" y="1047"/>
                  </a:cubicBezTo>
                  <a:cubicBezTo>
                    <a:pt x="48" y="1479"/>
                    <a:pt x="0" y="2613"/>
                    <a:pt x="0" y="2613"/>
                  </a:cubicBezTo>
                  <a:cubicBezTo>
                    <a:pt x="0" y="2613"/>
                    <a:pt x="406" y="469"/>
                    <a:pt x="1975" y="290"/>
                  </a:cubicBezTo>
                  <a:cubicBezTo>
                    <a:pt x="2133" y="272"/>
                    <a:pt x="2283" y="264"/>
                    <a:pt x="2426" y="264"/>
                  </a:cubicBezTo>
                  <a:cubicBezTo>
                    <a:pt x="3705" y="264"/>
                    <a:pt x="4396" y="927"/>
                    <a:pt x="4718" y="1327"/>
                  </a:cubicBezTo>
                  <a:cubicBezTo>
                    <a:pt x="5076" y="1771"/>
                    <a:pt x="5260" y="2749"/>
                    <a:pt x="5260" y="2749"/>
                  </a:cubicBezTo>
                  <a:cubicBezTo>
                    <a:pt x="5260" y="2749"/>
                    <a:pt x="5365" y="1922"/>
                    <a:pt x="4817" y="1149"/>
                  </a:cubicBezTo>
                  <a:cubicBezTo>
                    <a:pt x="4299" y="421"/>
                    <a:pt x="3450" y="0"/>
                    <a:pt x="2408" y="0"/>
                  </a:cubicBezTo>
                  <a:close/>
                </a:path>
              </a:pathLst>
            </a:custGeom>
            <a:solidFill>
              <a:srgbClr val="2745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04" name="Google Shape;1335;p34">
              <a:extLst>
                <a:ext uri="{FF2B5EF4-FFF2-40B4-BE49-F238E27FC236}">
                  <a16:creationId xmlns:a16="http://schemas.microsoft.com/office/drawing/2014/main" id="{42452DDD-FE02-CD99-FAE2-EB707D9EBD67}"/>
                </a:ext>
              </a:extLst>
            </p:cNvPr>
            <p:cNvSpPr/>
            <p:nvPr/>
          </p:nvSpPr>
          <p:spPr>
            <a:xfrm>
              <a:off x="603296" y="2981329"/>
              <a:ext cx="250841" cy="126720"/>
            </a:xfrm>
            <a:custGeom>
              <a:avLst/>
              <a:gdLst/>
              <a:ahLst/>
              <a:cxnLst/>
              <a:rect l="l" t="t" r="r" b="b"/>
              <a:pathLst>
                <a:path w="6081" h="3072" extrusionOk="0">
                  <a:moveTo>
                    <a:pt x="2745" y="1"/>
                  </a:moveTo>
                  <a:cubicBezTo>
                    <a:pt x="1437" y="1"/>
                    <a:pt x="651" y="760"/>
                    <a:pt x="349" y="1510"/>
                  </a:cubicBezTo>
                  <a:cubicBezTo>
                    <a:pt x="1" y="2370"/>
                    <a:pt x="131" y="3071"/>
                    <a:pt x="131" y="3071"/>
                  </a:cubicBezTo>
                  <a:cubicBezTo>
                    <a:pt x="131" y="3071"/>
                    <a:pt x="181" y="2651"/>
                    <a:pt x="232" y="2420"/>
                  </a:cubicBezTo>
                  <a:cubicBezTo>
                    <a:pt x="284" y="2190"/>
                    <a:pt x="496" y="1354"/>
                    <a:pt x="1106" y="969"/>
                  </a:cubicBezTo>
                  <a:cubicBezTo>
                    <a:pt x="1513" y="710"/>
                    <a:pt x="2169" y="402"/>
                    <a:pt x="2973" y="402"/>
                  </a:cubicBezTo>
                  <a:cubicBezTo>
                    <a:pt x="3369" y="402"/>
                    <a:pt x="3800" y="477"/>
                    <a:pt x="4256" y="669"/>
                  </a:cubicBezTo>
                  <a:cubicBezTo>
                    <a:pt x="5634" y="1251"/>
                    <a:pt x="6055" y="2736"/>
                    <a:pt x="6055" y="2736"/>
                  </a:cubicBezTo>
                  <a:cubicBezTo>
                    <a:pt x="6055" y="2736"/>
                    <a:pt x="6080" y="2119"/>
                    <a:pt x="5921" y="1735"/>
                  </a:cubicBezTo>
                  <a:cubicBezTo>
                    <a:pt x="5758" y="1354"/>
                    <a:pt x="5057" y="339"/>
                    <a:pt x="3371" y="55"/>
                  </a:cubicBezTo>
                  <a:cubicBezTo>
                    <a:pt x="3151" y="18"/>
                    <a:pt x="2942" y="1"/>
                    <a:pt x="2745" y="1"/>
                  </a:cubicBezTo>
                  <a:close/>
                </a:path>
              </a:pathLst>
            </a:custGeom>
            <a:solidFill>
              <a:srgbClr val="2745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05" name="Google Shape;1336;p34">
              <a:extLst>
                <a:ext uri="{FF2B5EF4-FFF2-40B4-BE49-F238E27FC236}">
                  <a16:creationId xmlns:a16="http://schemas.microsoft.com/office/drawing/2014/main" id="{29A250C0-D207-13E5-5822-BF0C7C2CEBF5}"/>
                </a:ext>
              </a:extLst>
            </p:cNvPr>
            <p:cNvSpPr/>
            <p:nvPr/>
          </p:nvSpPr>
          <p:spPr>
            <a:xfrm>
              <a:off x="1144991" y="3069274"/>
              <a:ext cx="78004" cy="91328"/>
            </a:xfrm>
            <a:custGeom>
              <a:avLst/>
              <a:gdLst/>
              <a:ahLst/>
              <a:cxnLst/>
              <a:rect l="l" t="t" r="r" b="b"/>
              <a:pathLst>
                <a:path w="1891" h="2214" extrusionOk="0">
                  <a:moveTo>
                    <a:pt x="930" y="1"/>
                  </a:moveTo>
                  <a:cubicBezTo>
                    <a:pt x="752" y="1"/>
                    <a:pt x="141" y="172"/>
                    <a:pt x="71" y="1004"/>
                  </a:cubicBezTo>
                  <a:cubicBezTo>
                    <a:pt x="1" y="1858"/>
                    <a:pt x="572" y="2198"/>
                    <a:pt x="825" y="2212"/>
                  </a:cubicBezTo>
                  <a:cubicBezTo>
                    <a:pt x="842" y="2213"/>
                    <a:pt x="859" y="2213"/>
                    <a:pt x="876" y="2213"/>
                  </a:cubicBezTo>
                  <a:cubicBezTo>
                    <a:pt x="1118" y="2213"/>
                    <a:pt x="1397" y="2119"/>
                    <a:pt x="1580" y="1852"/>
                  </a:cubicBezTo>
                  <a:cubicBezTo>
                    <a:pt x="1776" y="1569"/>
                    <a:pt x="1890" y="986"/>
                    <a:pt x="1787" y="604"/>
                  </a:cubicBezTo>
                  <a:cubicBezTo>
                    <a:pt x="1686" y="222"/>
                    <a:pt x="1458" y="1"/>
                    <a:pt x="959" y="1"/>
                  </a:cubicBezTo>
                  <a:cubicBezTo>
                    <a:pt x="954" y="1"/>
                    <a:pt x="950" y="1"/>
                    <a:pt x="945" y="1"/>
                  </a:cubicBezTo>
                  <a:cubicBezTo>
                    <a:pt x="940" y="1"/>
                    <a:pt x="935" y="1"/>
                    <a:pt x="930"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06" name="Google Shape;1337;p34">
              <a:extLst>
                <a:ext uri="{FF2B5EF4-FFF2-40B4-BE49-F238E27FC236}">
                  <a16:creationId xmlns:a16="http://schemas.microsoft.com/office/drawing/2014/main" id="{54493274-39AA-31A9-41EA-4A67C78831E4}"/>
                </a:ext>
              </a:extLst>
            </p:cNvPr>
            <p:cNvSpPr/>
            <p:nvPr/>
          </p:nvSpPr>
          <p:spPr>
            <a:xfrm>
              <a:off x="1100359" y="3932141"/>
              <a:ext cx="471157" cy="974078"/>
            </a:xfrm>
            <a:custGeom>
              <a:avLst/>
              <a:gdLst/>
              <a:ahLst/>
              <a:cxnLst/>
              <a:rect l="l" t="t" r="r" b="b"/>
              <a:pathLst>
                <a:path w="11422" h="23614" extrusionOk="0">
                  <a:moveTo>
                    <a:pt x="1197" y="0"/>
                  </a:moveTo>
                  <a:cubicBezTo>
                    <a:pt x="1197" y="0"/>
                    <a:pt x="122" y="2033"/>
                    <a:pt x="60" y="2901"/>
                  </a:cubicBezTo>
                  <a:cubicBezTo>
                    <a:pt x="1" y="3767"/>
                    <a:pt x="372" y="4594"/>
                    <a:pt x="757" y="7091"/>
                  </a:cubicBezTo>
                  <a:cubicBezTo>
                    <a:pt x="794" y="7336"/>
                    <a:pt x="830" y="7592"/>
                    <a:pt x="868" y="7857"/>
                  </a:cubicBezTo>
                  <a:lnTo>
                    <a:pt x="894" y="7825"/>
                  </a:lnTo>
                  <a:cubicBezTo>
                    <a:pt x="1331" y="7353"/>
                    <a:pt x="1793" y="7122"/>
                    <a:pt x="2248" y="7122"/>
                  </a:cubicBezTo>
                  <a:cubicBezTo>
                    <a:pt x="3252" y="7122"/>
                    <a:pt x="4219" y="8246"/>
                    <a:pt x="4793" y="10392"/>
                  </a:cubicBezTo>
                  <a:cubicBezTo>
                    <a:pt x="5390" y="12616"/>
                    <a:pt x="5943" y="19704"/>
                    <a:pt x="6213" y="23602"/>
                  </a:cubicBezTo>
                  <a:cubicBezTo>
                    <a:pt x="6292" y="23610"/>
                    <a:pt x="6371" y="23614"/>
                    <a:pt x="6451" y="23614"/>
                  </a:cubicBezTo>
                  <a:cubicBezTo>
                    <a:pt x="6798" y="23614"/>
                    <a:pt x="7154" y="23540"/>
                    <a:pt x="7518" y="23416"/>
                  </a:cubicBezTo>
                  <a:cubicBezTo>
                    <a:pt x="9367" y="22786"/>
                    <a:pt x="11421" y="19031"/>
                    <a:pt x="10684" y="17346"/>
                  </a:cubicBezTo>
                  <a:cubicBezTo>
                    <a:pt x="9949" y="15660"/>
                    <a:pt x="6852" y="3155"/>
                    <a:pt x="6509" y="2401"/>
                  </a:cubicBezTo>
                  <a:cubicBezTo>
                    <a:pt x="6168" y="1649"/>
                    <a:pt x="3299" y="143"/>
                    <a:pt x="1197"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07" name="Google Shape;1338;p34">
              <a:extLst>
                <a:ext uri="{FF2B5EF4-FFF2-40B4-BE49-F238E27FC236}">
                  <a16:creationId xmlns:a16="http://schemas.microsoft.com/office/drawing/2014/main" id="{4708A9B8-D69B-BC3A-E6CE-5FE9E4221ED6}"/>
                </a:ext>
              </a:extLst>
            </p:cNvPr>
            <p:cNvSpPr/>
            <p:nvPr/>
          </p:nvSpPr>
          <p:spPr>
            <a:xfrm>
              <a:off x="903720" y="3824561"/>
              <a:ext cx="659464" cy="2184188"/>
            </a:xfrm>
            <a:custGeom>
              <a:avLst/>
              <a:gdLst/>
              <a:ahLst/>
              <a:cxnLst/>
              <a:rect l="l" t="t" r="r" b="b"/>
              <a:pathLst>
                <a:path w="15987" h="52950" extrusionOk="0">
                  <a:moveTo>
                    <a:pt x="517" y="0"/>
                  </a:moveTo>
                  <a:cubicBezTo>
                    <a:pt x="331" y="0"/>
                    <a:pt x="230" y="55"/>
                    <a:pt x="143" y="220"/>
                  </a:cubicBezTo>
                  <a:cubicBezTo>
                    <a:pt x="1" y="498"/>
                    <a:pt x="389" y="1077"/>
                    <a:pt x="389" y="1077"/>
                  </a:cubicBezTo>
                  <a:cubicBezTo>
                    <a:pt x="389" y="1077"/>
                    <a:pt x="6166" y="7223"/>
                    <a:pt x="7628" y="11248"/>
                  </a:cubicBezTo>
                  <a:cubicBezTo>
                    <a:pt x="9089" y="15272"/>
                    <a:pt x="11021" y="33040"/>
                    <a:pt x="11277" y="39243"/>
                  </a:cubicBezTo>
                  <a:cubicBezTo>
                    <a:pt x="11536" y="45448"/>
                    <a:pt x="11301" y="52656"/>
                    <a:pt x="11703" y="52855"/>
                  </a:cubicBezTo>
                  <a:cubicBezTo>
                    <a:pt x="11836" y="52920"/>
                    <a:pt x="12195" y="52949"/>
                    <a:pt x="12638" y="52949"/>
                  </a:cubicBezTo>
                  <a:cubicBezTo>
                    <a:pt x="13544" y="52949"/>
                    <a:pt x="14801" y="52828"/>
                    <a:pt x="15191" y="52650"/>
                  </a:cubicBezTo>
                  <a:cubicBezTo>
                    <a:pt x="15774" y="52384"/>
                    <a:pt x="15987" y="52457"/>
                    <a:pt x="15731" y="50961"/>
                  </a:cubicBezTo>
                  <a:cubicBezTo>
                    <a:pt x="15476" y="49466"/>
                    <a:pt x="11956" y="21481"/>
                    <a:pt x="11713" y="18450"/>
                  </a:cubicBezTo>
                  <a:cubicBezTo>
                    <a:pt x="11472" y="15418"/>
                    <a:pt x="11339" y="12244"/>
                    <a:pt x="11084" y="11230"/>
                  </a:cubicBezTo>
                  <a:cubicBezTo>
                    <a:pt x="10829" y="10215"/>
                    <a:pt x="7882" y="4238"/>
                    <a:pt x="7168" y="3397"/>
                  </a:cubicBezTo>
                  <a:cubicBezTo>
                    <a:pt x="6454" y="2555"/>
                    <a:pt x="6313" y="2667"/>
                    <a:pt x="5710" y="2236"/>
                  </a:cubicBezTo>
                  <a:cubicBezTo>
                    <a:pt x="5109" y="1803"/>
                    <a:pt x="1593" y="139"/>
                    <a:pt x="1033" y="57"/>
                  </a:cubicBezTo>
                  <a:cubicBezTo>
                    <a:pt x="808" y="25"/>
                    <a:pt x="643" y="0"/>
                    <a:pt x="517"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08" name="Google Shape;1339;p34">
              <a:extLst>
                <a:ext uri="{FF2B5EF4-FFF2-40B4-BE49-F238E27FC236}">
                  <a16:creationId xmlns:a16="http://schemas.microsoft.com/office/drawing/2014/main" id="{4785C4C0-C68D-1ECC-A20A-6F9C07631E77}"/>
                </a:ext>
              </a:extLst>
            </p:cNvPr>
            <p:cNvSpPr/>
            <p:nvPr/>
          </p:nvSpPr>
          <p:spPr>
            <a:xfrm>
              <a:off x="310421" y="3914363"/>
              <a:ext cx="1023949" cy="1113874"/>
            </a:xfrm>
            <a:custGeom>
              <a:avLst/>
              <a:gdLst/>
              <a:ahLst/>
              <a:cxnLst/>
              <a:rect l="l" t="t" r="r" b="b"/>
              <a:pathLst>
                <a:path w="24823" h="27003" extrusionOk="0">
                  <a:moveTo>
                    <a:pt x="17424" y="1"/>
                  </a:moveTo>
                  <a:cubicBezTo>
                    <a:pt x="17424" y="1"/>
                    <a:pt x="4001" y="22"/>
                    <a:pt x="1999" y="1378"/>
                  </a:cubicBezTo>
                  <a:cubicBezTo>
                    <a:pt x="0" y="2736"/>
                    <a:pt x="676" y="3943"/>
                    <a:pt x="1173" y="5417"/>
                  </a:cubicBezTo>
                  <a:cubicBezTo>
                    <a:pt x="1668" y="6888"/>
                    <a:pt x="6806" y="14230"/>
                    <a:pt x="7535" y="15417"/>
                  </a:cubicBezTo>
                  <a:cubicBezTo>
                    <a:pt x="8266" y="16605"/>
                    <a:pt x="9272" y="27003"/>
                    <a:pt x="9272" y="27003"/>
                  </a:cubicBezTo>
                  <a:lnTo>
                    <a:pt x="22871" y="27003"/>
                  </a:lnTo>
                  <a:cubicBezTo>
                    <a:pt x="22871" y="27003"/>
                    <a:pt x="21977" y="23604"/>
                    <a:pt x="22801" y="18223"/>
                  </a:cubicBezTo>
                  <a:cubicBezTo>
                    <a:pt x="23230" y="15430"/>
                    <a:pt x="24822" y="9793"/>
                    <a:pt x="23658" y="7275"/>
                  </a:cubicBezTo>
                  <a:cubicBezTo>
                    <a:pt x="22494" y="4755"/>
                    <a:pt x="17424" y="1"/>
                    <a:pt x="17424" y="1"/>
                  </a:cubicBezTo>
                  <a:close/>
                </a:path>
              </a:pathLst>
            </a:custGeom>
            <a:solidFill>
              <a:srgbClr val="01B8C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09" name="Google Shape;1340;p34">
              <a:extLst>
                <a:ext uri="{FF2B5EF4-FFF2-40B4-BE49-F238E27FC236}">
                  <a16:creationId xmlns:a16="http://schemas.microsoft.com/office/drawing/2014/main" id="{D49E4330-EED3-6D62-AC80-4B485BEA566A}"/>
                </a:ext>
              </a:extLst>
            </p:cNvPr>
            <p:cNvSpPr/>
            <p:nvPr/>
          </p:nvSpPr>
          <p:spPr>
            <a:xfrm>
              <a:off x="1047229" y="4020829"/>
              <a:ext cx="321461" cy="830899"/>
            </a:xfrm>
            <a:custGeom>
              <a:avLst/>
              <a:gdLst/>
              <a:ahLst/>
              <a:cxnLst/>
              <a:rect l="l" t="t" r="r" b="b"/>
              <a:pathLst>
                <a:path w="7793" h="20143" extrusionOk="0">
                  <a:moveTo>
                    <a:pt x="928" y="1"/>
                  </a:moveTo>
                  <a:cubicBezTo>
                    <a:pt x="454" y="1"/>
                    <a:pt x="1" y="548"/>
                    <a:pt x="1" y="548"/>
                  </a:cubicBezTo>
                  <a:cubicBezTo>
                    <a:pt x="1" y="548"/>
                    <a:pt x="2845" y="5478"/>
                    <a:pt x="3495" y="7043"/>
                  </a:cubicBezTo>
                  <a:cubicBezTo>
                    <a:pt x="4146" y="8606"/>
                    <a:pt x="4092" y="8540"/>
                    <a:pt x="4043" y="9447"/>
                  </a:cubicBezTo>
                  <a:cubicBezTo>
                    <a:pt x="3995" y="10353"/>
                    <a:pt x="2884" y="12179"/>
                    <a:pt x="2659" y="12373"/>
                  </a:cubicBezTo>
                  <a:cubicBezTo>
                    <a:pt x="2433" y="12566"/>
                    <a:pt x="3366" y="13163"/>
                    <a:pt x="3198" y="13424"/>
                  </a:cubicBezTo>
                  <a:cubicBezTo>
                    <a:pt x="3028" y="13685"/>
                    <a:pt x="3415" y="20143"/>
                    <a:pt x="3415" y="20143"/>
                  </a:cubicBezTo>
                  <a:lnTo>
                    <a:pt x="7793" y="16735"/>
                  </a:lnTo>
                  <a:cubicBezTo>
                    <a:pt x="7793" y="16735"/>
                    <a:pt x="5293" y="6089"/>
                    <a:pt x="3851" y="3170"/>
                  </a:cubicBezTo>
                  <a:cubicBezTo>
                    <a:pt x="2408" y="250"/>
                    <a:pt x="1815" y="473"/>
                    <a:pt x="1251" y="99"/>
                  </a:cubicBezTo>
                  <a:cubicBezTo>
                    <a:pt x="1146" y="29"/>
                    <a:pt x="1036" y="1"/>
                    <a:pt x="928" y="1"/>
                  </a:cubicBezTo>
                  <a:close/>
                </a:path>
              </a:pathLst>
            </a:custGeom>
            <a:solidFill>
              <a:srgbClr val="0193A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10" name="Google Shape;1341;p34">
              <a:extLst>
                <a:ext uri="{FF2B5EF4-FFF2-40B4-BE49-F238E27FC236}">
                  <a16:creationId xmlns:a16="http://schemas.microsoft.com/office/drawing/2014/main" id="{5064598D-36A7-C30F-7741-7C6F7901E935}"/>
                </a:ext>
              </a:extLst>
            </p:cNvPr>
            <p:cNvSpPr/>
            <p:nvPr/>
          </p:nvSpPr>
          <p:spPr>
            <a:xfrm>
              <a:off x="875794" y="3930450"/>
              <a:ext cx="241849" cy="1105706"/>
            </a:xfrm>
            <a:custGeom>
              <a:avLst/>
              <a:gdLst/>
              <a:ahLst/>
              <a:cxnLst/>
              <a:rect l="l" t="t" r="r" b="b"/>
              <a:pathLst>
                <a:path w="5863" h="26805" extrusionOk="0">
                  <a:moveTo>
                    <a:pt x="913" y="0"/>
                  </a:moveTo>
                  <a:lnTo>
                    <a:pt x="0" y="258"/>
                  </a:lnTo>
                  <a:cubicBezTo>
                    <a:pt x="0" y="258"/>
                    <a:pt x="3111" y="5892"/>
                    <a:pt x="4233" y="9217"/>
                  </a:cubicBezTo>
                  <a:cubicBezTo>
                    <a:pt x="5356" y="12538"/>
                    <a:pt x="4325" y="26805"/>
                    <a:pt x="4325" y="26805"/>
                  </a:cubicBezTo>
                  <a:lnTo>
                    <a:pt x="5363" y="26656"/>
                  </a:lnTo>
                  <a:cubicBezTo>
                    <a:pt x="5363" y="26656"/>
                    <a:pt x="5862" y="14156"/>
                    <a:pt x="5750" y="11862"/>
                  </a:cubicBezTo>
                  <a:cubicBezTo>
                    <a:pt x="5637" y="9567"/>
                    <a:pt x="913" y="0"/>
                    <a:pt x="913" y="0"/>
                  </a:cubicBezTo>
                  <a:close/>
                </a:path>
              </a:pathLst>
            </a:custGeom>
            <a:solidFill>
              <a:srgbClr val="0193A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11" name="Google Shape;1342;p34">
              <a:extLst>
                <a:ext uri="{FF2B5EF4-FFF2-40B4-BE49-F238E27FC236}">
                  <a16:creationId xmlns:a16="http://schemas.microsoft.com/office/drawing/2014/main" id="{B23A1888-5CF8-A384-B6AE-2B4CFBAC2C66}"/>
                </a:ext>
              </a:extLst>
            </p:cNvPr>
            <p:cNvSpPr/>
            <p:nvPr/>
          </p:nvSpPr>
          <p:spPr>
            <a:xfrm>
              <a:off x="601523" y="5009921"/>
              <a:ext cx="675056" cy="62947"/>
            </a:xfrm>
            <a:custGeom>
              <a:avLst/>
              <a:gdLst/>
              <a:ahLst/>
              <a:cxnLst/>
              <a:rect l="l" t="t" r="r" b="b"/>
              <a:pathLst>
                <a:path w="16365" h="1526" extrusionOk="0">
                  <a:moveTo>
                    <a:pt x="309" y="1"/>
                  </a:moveTo>
                  <a:cubicBezTo>
                    <a:pt x="140" y="1"/>
                    <a:pt x="0" y="138"/>
                    <a:pt x="0" y="310"/>
                  </a:cubicBezTo>
                  <a:lnTo>
                    <a:pt x="0" y="1217"/>
                  </a:lnTo>
                  <a:cubicBezTo>
                    <a:pt x="0" y="1386"/>
                    <a:pt x="138" y="1526"/>
                    <a:pt x="309" y="1526"/>
                  </a:cubicBezTo>
                  <a:lnTo>
                    <a:pt x="16055" y="1526"/>
                  </a:lnTo>
                  <a:cubicBezTo>
                    <a:pt x="16225" y="1526"/>
                    <a:pt x="16364" y="1389"/>
                    <a:pt x="16364" y="1217"/>
                  </a:cubicBezTo>
                  <a:lnTo>
                    <a:pt x="16364" y="310"/>
                  </a:lnTo>
                  <a:cubicBezTo>
                    <a:pt x="16364" y="138"/>
                    <a:pt x="16225" y="1"/>
                    <a:pt x="16055"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12" name="Google Shape;1343;p34">
              <a:extLst>
                <a:ext uri="{FF2B5EF4-FFF2-40B4-BE49-F238E27FC236}">
                  <a16:creationId xmlns:a16="http://schemas.microsoft.com/office/drawing/2014/main" id="{9BEE3AA9-79EC-15B5-EBA8-AC0BFE058A47}"/>
                </a:ext>
              </a:extLst>
            </p:cNvPr>
            <p:cNvSpPr/>
            <p:nvPr/>
          </p:nvSpPr>
          <p:spPr>
            <a:xfrm>
              <a:off x="111473" y="3827531"/>
              <a:ext cx="885349" cy="2275721"/>
            </a:xfrm>
            <a:custGeom>
              <a:avLst/>
              <a:gdLst/>
              <a:ahLst/>
              <a:cxnLst/>
              <a:rect l="l" t="t" r="r" b="b"/>
              <a:pathLst>
                <a:path w="21463" h="55169" extrusionOk="0">
                  <a:moveTo>
                    <a:pt x="12014" y="1"/>
                  </a:moveTo>
                  <a:cubicBezTo>
                    <a:pt x="11866" y="1"/>
                    <a:pt x="11701" y="33"/>
                    <a:pt x="11533" y="125"/>
                  </a:cubicBezTo>
                  <a:cubicBezTo>
                    <a:pt x="10996" y="421"/>
                    <a:pt x="6156" y="3378"/>
                    <a:pt x="5440" y="3838"/>
                  </a:cubicBezTo>
                  <a:cubicBezTo>
                    <a:pt x="4724" y="4300"/>
                    <a:pt x="4499" y="5046"/>
                    <a:pt x="4819" y="6137"/>
                  </a:cubicBezTo>
                  <a:cubicBezTo>
                    <a:pt x="5142" y="7230"/>
                    <a:pt x="10953" y="15949"/>
                    <a:pt x="11340" y="17003"/>
                  </a:cubicBezTo>
                  <a:cubicBezTo>
                    <a:pt x="11725" y="18055"/>
                    <a:pt x="11671" y="18184"/>
                    <a:pt x="10792" y="22536"/>
                  </a:cubicBezTo>
                  <a:cubicBezTo>
                    <a:pt x="9915" y="26888"/>
                    <a:pt x="1049" y="49616"/>
                    <a:pt x="526" y="50806"/>
                  </a:cubicBezTo>
                  <a:cubicBezTo>
                    <a:pt x="1" y="51994"/>
                    <a:pt x="2600" y="54774"/>
                    <a:pt x="9932" y="55123"/>
                  </a:cubicBezTo>
                  <a:cubicBezTo>
                    <a:pt x="10582" y="55154"/>
                    <a:pt x="11194" y="55168"/>
                    <a:pt x="11768" y="55168"/>
                  </a:cubicBezTo>
                  <a:cubicBezTo>
                    <a:pt x="17678" y="55168"/>
                    <a:pt x="19708" y="53669"/>
                    <a:pt x="19915" y="53392"/>
                  </a:cubicBezTo>
                  <a:cubicBezTo>
                    <a:pt x="20143" y="53089"/>
                    <a:pt x="20503" y="43232"/>
                    <a:pt x="20983" y="35771"/>
                  </a:cubicBezTo>
                  <a:cubicBezTo>
                    <a:pt x="21463" y="28312"/>
                    <a:pt x="21142" y="15565"/>
                    <a:pt x="21056" y="14795"/>
                  </a:cubicBezTo>
                  <a:cubicBezTo>
                    <a:pt x="20970" y="14023"/>
                    <a:pt x="20385" y="11800"/>
                    <a:pt x="19548" y="10273"/>
                  </a:cubicBezTo>
                  <a:cubicBezTo>
                    <a:pt x="18713" y="8745"/>
                    <a:pt x="13608" y="2220"/>
                    <a:pt x="13608" y="2220"/>
                  </a:cubicBezTo>
                  <a:lnTo>
                    <a:pt x="12586" y="156"/>
                  </a:lnTo>
                  <a:cubicBezTo>
                    <a:pt x="12586" y="156"/>
                    <a:pt x="12342" y="1"/>
                    <a:pt x="12014"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13" name="Google Shape;1344;p34">
              <a:extLst>
                <a:ext uri="{FF2B5EF4-FFF2-40B4-BE49-F238E27FC236}">
                  <a16:creationId xmlns:a16="http://schemas.microsoft.com/office/drawing/2014/main" id="{CFAD423D-C48A-32A3-16CD-E6056CD82AED}"/>
                </a:ext>
              </a:extLst>
            </p:cNvPr>
            <p:cNvSpPr/>
            <p:nvPr/>
          </p:nvSpPr>
          <p:spPr>
            <a:xfrm>
              <a:off x="115102" y="4033905"/>
              <a:ext cx="803674" cy="2052806"/>
            </a:xfrm>
            <a:custGeom>
              <a:avLst/>
              <a:gdLst/>
              <a:ahLst/>
              <a:cxnLst/>
              <a:rect l="l" t="t" r="r" b="b"/>
              <a:pathLst>
                <a:path w="19483" h="49765" extrusionOk="0">
                  <a:moveTo>
                    <a:pt x="6318" y="1"/>
                  </a:moveTo>
                  <a:cubicBezTo>
                    <a:pt x="6318" y="1"/>
                    <a:pt x="5559" y="242"/>
                    <a:pt x="4659" y="833"/>
                  </a:cubicBezTo>
                  <a:cubicBezTo>
                    <a:pt x="4680" y="932"/>
                    <a:pt x="4706" y="1031"/>
                    <a:pt x="4735" y="1134"/>
                  </a:cubicBezTo>
                  <a:cubicBezTo>
                    <a:pt x="5055" y="2227"/>
                    <a:pt x="10867" y="10946"/>
                    <a:pt x="11253" y="12000"/>
                  </a:cubicBezTo>
                  <a:cubicBezTo>
                    <a:pt x="11640" y="13052"/>
                    <a:pt x="11585" y="13181"/>
                    <a:pt x="10706" y="17533"/>
                  </a:cubicBezTo>
                  <a:cubicBezTo>
                    <a:pt x="9828" y="21885"/>
                    <a:pt x="963" y="44614"/>
                    <a:pt x="439" y="45803"/>
                  </a:cubicBezTo>
                  <a:cubicBezTo>
                    <a:pt x="0" y="46795"/>
                    <a:pt x="1743" y="48896"/>
                    <a:pt x="6596" y="49765"/>
                  </a:cubicBezTo>
                  <a:cubicBezTo>
                    <a:pt x="6456" y="49256"/>
                    <a:pt x="6394" y="48669"/>
                    <a:pt x="6507" y="48034"/>
                  </a:cubicBezTo>
                  <a:cubicBezTo>
                    <a:pt x="6881" y="45944"/>
                    <a:pt x="13024" y="22560"/>
                    <a:pt x="13024" y="22560"/>
                  </a:cubicBezTo>
                  <a:cubicBezTo>
                    <a:pt x="13024" y="22560"/>
                    <a:pt x="13391" y="18780"/>
                    <a:pt x="14738" y="18780"/>
                  </a:cubicBezTo>
                  <a:cubicBezTo>
                    <a:pt x="16082" y="18780"/>
                    <a:pt x="19483" y="18614"/>
                    <a:pt x="19483" y="18614"/>
                  </a:cubicBezTo>
                  <a:lnTo>
                    <a:pt x="14169" y="17154"/>
                  </a:lnTo>
                  <a:lnTo>
                    <a:pt x="14686" y="15578"/>
                  </a:lnTo>
                  <a:lnTo>
                    <a:pt x="18324" y="14984"/>
                  </a:lnTo>
                  <a:lnTo>
                    <a:pt x="14085" y="14710"/>
                  </a:lnTo>
                  <a:cubicBezTo>
                    <a:pt x="14085" y="14710"/>
                    <a:pt x="13642" y="12924"/>
                    <a:pt x="13388" y="11615"/>
                  </a:cubicBezTo>
                  <a:cubicBezTo>
                    <a:pt x="13132" y="10307"/>
                    <a:pt x="10268" y="3579"/>
                    <a:pt x="6092" y="318"/>
                  </a:cubicBezTo>
                  <a:lnTo>
                    <a:pt x="6318" y="1"/>
                  </a:lnTo>
                  <a:close/>
                </a:path>
              </a:pathLst>
            </a:custGeom>
            <a:solidFill>
              <a:srgbClr val="274590">
                <a:alpha val="1488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14" name="Google Shape;1345;p34">
              <a:extLst>
                <a:ext uri="{FF2B5EF4-FFF2-40B4-BE49-F238E27FC236}">
                  <a16:creationId xmlns:a16="http://schemas.microsoft.com/office/drawing/2014/main" id="{8D332B8D-5796-346F-B24A-8E5F3D6467C8}"/>
                </a:ext>
              </a:extLst>
            </p:cNvPr>
            <p:cNvSpPr/>
            <p:nvPr/>
          </p:nvSpPr>
          <p:spPr>
            <a:xfrm>
              <a:off x="431861" y="3785168"/>
              <a:ext cx="551100" cy="977543"/>
            </a:xfrm>
            <a:custGeom>
              <a:avLst/>
              <a:gdLst/>
              <a:ahLst/>
              <a:cxnLst/>
              <a:rect l="l" t="t" r="r" b="b"/>
              <a:pathLst>
                <a:path w="13360" h="23698" extrusionOk="0">
                  <a:moveTo>
                    <a:pt x="5957" y="1"/>
                  </a:moveTo>
                  <a:cubicBezTo>
                    <a:pt x="5957" y="1"/>
                    <a:pt x="4606" y="624"/>
                    <a:pt x="3068" y="1424"/>
                  </a:cubicBezTo>
                  <a:cubicBezTo>
                    <a:pt x="1531" y="2223"/>
                    <a:pt x="1" y="3085"/>
                    <a:pt x="10" y="3460"/>
                  </a:cubicBezTo>
                  <a:cubicBezTo>
                    <a:pt x="19" y="3837"/>
                    <a:pt x="6073" y="11117"/>
                    <a:pt x="6431" y="11513"/>
                  </a:cubicBezTo>
                  <a:cubicBezTo>
                    <a:pt x="6525" y="11617"/>
                    <a:pt x="6653" y="11654"/>
                    <a:pt x="6799" y="11654"/>
                  </a:cubicBezTo>
                  <a:cubicBezTo>
                    <a:pt x="7183" y="11654"/>
                    <a:pt x="7692" y="11395"/>
                    <a:pt x="8022" y="11395"/>
                  </a:cubicBezTo>
                  <a:cubicBezTo>
                    <a:pt x="8048" y="11395"/>
                    <a:pt x="8072" y="11397"/>
                    <a:pt x="8096" y="11400"/>
                  </a:cubicBezTo>
                  <a:cubicBezTo>
                    <a:pt x="8535" y="11464"/>
                    <a:pt x="8244" y="12094"/>
                    <a:pt x="7925" y="12432"/>
                  </a:cubicBezTo>
                  <a:cubicBezTo>
                    <a:pt x="7605" y="12767"/>
                    <a:pt x="7577" y="13291"/>
                    <a:pt x="7736" y="13854"/>
                  </a:cubicBezTo>
                  <a:cubicBezTo>
                    <a:pt x="7893" y="14415"/>
                    <a:pt x="11170" y="19290"/>
                    <a:pt x="12210" y="21426"/>
                  </a:cubicBezTo>
                  <a:cubicBezTo>
                    <a:pt x="13248" y="23557"/>
                    <a:pt x="13298" y="23697"/>
                    <a:pt x="13298" y="23697"/>
                  </a:cubicBezTo>
                  <a:cubicBezTo>
                    <a:pt x="13298" y="23697"/>
                    <a:pt x="13360" y="17741"/>
                    <a:pt x="13354" y="16167"/>
                  </a:cubicBezTo>
                  <a:cubicBezTo>
                    <a:pt x="13350" y="14594"/>
                    <a:pt x="12479" y="12433"/>
                    <a:pt x="11809" y="11018"/>
                  </a:cubicBezTo>
                  <a:cubicBezTo>
                    <a:pt x="11139" y="9601"/>
                    <a:pt x="8113" y="5377"/>
                    <a:pt x="7221" y="4247"/>
                  </a:cubicBezTo>
                  <a:cubicBezTo>
                    <a:pt x="6328" y="3114"/>
                    <a:pt x="5957" y="1"/>
                    <a:pt x="5957"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15" name="Google Shape;1346;p34">
              <a:extLst>
                <a:ext uri="{FF2B5EF4-FFF2-40B4-BE49-F238E27FC236}">
                  <a16:creationId xmlns:a16="http://schemas.microsoft.com/office/drawing/2014/main" id="{771390F4-25DF-2DCA-C72B-F08280E50086}"/>
                </a:ext>
              </a:extLst>
            </p:cNvPr>
            <p:cNvSpPr/>
            <p:nvPr/>
          </p:nvSpPr>
          <p:spPr>
            <a:xfrm>
              <a:off x="431861" y="3785168"/>
              <a:ext cx="551100" cy="977543"/>
            </a:xfrm>
            <a:custGeom>
              <a:avLst/>
              <a:gdLst/>
              <a:ahLst/>
              <a:cxnLst/>
              <a:rect l="l" t="t" r="r" b="b"/>
              <a:pathLst>
                <a:path w="13360" h="23698" extrusionOk="0">
                  <a:moveTo>
                    <a:pt x="5957" y="1"/>
                  </a:moveTo>
                  <a:cubicBezTo>
                    <a:pt x="5957" y="1"/>
                    <a:pt x="4606" y="624"/>
                    <a:pt x="3068" y="1424"/>
                  </a:cubicBezTo>
                  <a:cubicBezTo>
                    <a:pt x="1531" y="2223"/>
                    <a:pt x="1" y="3085"/>
                    <a:pt x="10" y="3460"/>
                  </a:cubicBezTo>
                  <a:cubicBezTo>
                    <a:pt x="19" y="3837"/>
                    <a:pt x="6073" y="11117"/>
                    <a:pt x="6431" y="11513"/>
                  </a:cubicBezTo>
                  <a:cubicBezTo>
                    <a:pt x="6525" y="11617"/>
                    <a:pt x="6653" y="11654"/>
                    <a:pt x="6799" y="11654"/>
                  </a:cubicBezTo>
                  <a:cubicBezTo>
                    <a:pt x="7183" y="11654"/>
                    <a:pt x="7692" y="11395"/>
                    <a:pt x="8022" y="11395"/>
                  </a:cubicBezTo>
                  <a:cubicBezTo>
                    <a:pt x="8048" y="11395"/>
                    <a:pt x="8072" y="11397"/>
                    <a:pt x="8096" y="11400"/>
                  </a:cubicBezTo>
                  <a:cubicBezTo>
                    <a:pt x="8535" y="11464"/>
                    <a:pt x="8244" y="12094"/>
                    <a:pt x="7925" y="12432"/>
                  </a:cubicBezTo>
                  <a:cubicBezTo>
                    <a:pt x="7605" y="12767"/>
                    <a:pt x="7577" y="13291"/>
                    <a:pt x="7736" y="13854"/>
                  </a:cubicBezTo>
                  <a:cubicBezTo>
                    <a:pt x="7893" y="14415"/>
                    <a:pt x="11170" y="19290"/>
                    <a:pt x="12210" y="21426"/>
                  </a:cubicBezTo>
                  <a:cubicBezTo>
                    <a:pt x="13248" y="23557"/>
                    <a:pt x="13298" y="23697"/>
                    <a:pt x="13298" y="23697"/>
                  </a:cubicBezTo>
                  <a:cubicBezTo>
                    <a:pt x="13298" y="23697"/>
                    <a:pt x="13360" y="17741"/>
                    <a:pt x="13354" y="16167"/>
                  </a:cubicBezTo>
                  <a:cubicBezTo>
                    <a:pt x="13350" y="14594"/>
                    <a:pt x="12479" y="12433"/>
                    <a:pt x="11809" y="11018"/>
                  </a:cubicBezTo>
                  <a:cubicBezTo>
                    <a:pt x="11139" y="9601"/>
                    <a:pt x="8113" y="5377"/>
                    <a:pt x="7221" y="4247"/>
                  </a:cubicBezTo>
                  <a:cubicBezTo>
                    <a:pt x="6328" y="3114"/>
                    <a:pt x="5957" y="1"/>
                    <a:pt x="5957" y="1"/>
                  </a:cubicBezTo>
                  <a:close/>
                </a:path>
              </a:pathLst>
            </a:custGeom>
            <a:solidFill>
              <a:srgbClr val="274590">
                <a:alpha val="1488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16" name="Google Shape;1347;p34">
              <a:extLst>
                <a:ext uri="{FF2B5EF4-FFF2-40B4-BE49-F238E27FC236}">
                  <a16:creationId xmlns:a16="http://schemas.microsoft.com/office/drawing/2014/main" id="{1250A79D-83A7-D9FE-E2D9-FB9A64FCFCDB}"/>
                </a:ext>
              </a:extLst>
            </p:cNvPr>
            <p:cNvSpPr/>
            <p:nvPr/>
          </p:nvSpPr>
          <p:spPr>
            <a:xfrm>
              <a:off x="898729" y="3831780"/>
              <a:ext cx="461876" cy="936746"/>
            </a:xfrm>
            <a:custGeom>
              <a:avLst/>
              <a:gdLst/>
              <a:ahLst/>
              <a:cxnLst/>
              <a:rect l="l" t="t" r="r" b="b"/>
              <a:pathLst>
                <a:path w="11197" h="22709" extrusionOk="0">
                  <a:moveTo>
                    <a:pt x="0" y="1"/>
                  </a:moveTo>
                  <a:cubicBezTo>
                    <a:pt x="0" y="1"/>
                    <a:pt x="692" y="1952"/>
                    <a:pt x="1133" y="2361"/>
                  </a:cubicBezTo>
                  <a:cubicBezTo>
                    <a:pt x="1576" y="2770"/>
                    <a:pt x="4172" y="5236"/>
                    <a:pt x="6339" y="8882"/>
                  </a:cubicBezTo>
                  <a:cubicBezTo>
                    <a:pt x="8510" y="12528"/>
                    <a:pt x="9878" y="22708"/>
                    <a:pt x="9878" y="22708"/>
                  </a:cubicBezTo>
                  <a:cubicBezTo>
                    <a:pt x="10381" y="20506"/>
                    <a:pt x="11197" y="12416"/>
                    <a:pt x="11112" y="11824"/>
                  </a:cubicBezTo>
                  <a:cubicBezTo>
                    <a:pt x="11027" y="11231"/>
                    <a:pt x="9855" y="10476"/>
                    <a:pt x="9690" y="10156"/>
                  </a:cubicBezTo>
                  <a:cubicBezTo>
                    <a:pt x="9528" y="9836"/>
                    <a:pt x="10507" y="9537"/>
                    <a:pt x="10711" y="8816"/>
                  </a:cubicBezTo>
                  <a:cubicBezTo>
                    <a:pt x="10916" y="8093"/>
                    <a:pt x="9264" y="5221"/>
                    <a:pt x="7895" y="3621"/>
                  </a:cubicBezTo>
                  <a:cubicBezTo>
                    <a:pt x="6527" y="2023"/>
                    <a:pt x="5251" y="1747"/>
                    <a:pt x="3572" y="876"/>
                  </a:cubicBezTo>
                  <a:cubicBezTo>
                    <a:pt x="1894" y="5"/>
                    <a:pt x="0" y="1"/>
                    <a:pt x="0"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17" name="Google Shape;1348;p34">
              <a:extLst>
                <a:ext uri="{FF2B5EF4-FFF2-40B4-BE49-F238E27FC236}">
                  <a16:creationId xmlns:a16="http://schemas.microsoft.com/office/drawing/2014/main" id="{E46F7572-86E3-784B-B5CD-5C16041B2B61}"/>
                </a:ext>
              </a:extLst>
            </p:cNvPr>
            <p:cNvSpPr/>
            <p:nvPr/>
          </p:nvSpPr>
          <p:spPr>
            <a:xfrm>
              <a:off x="898729" y="3831780"/>
              <a:ext cx="461876" cy="936746"/>
            </a:xfrm>
            <a:custGeom>
              <a:avLst/>
              <a:gdLst/>
              <a:ahLst/>
              <a:cxnLst/>
              <a:rect l="l" t="t" r="r" b="b"/>
              <a:pathLst>
                <a:path w="11197" h="22709" extrusionOk="0">
                  <a:moveTo>
                    <a:pt x="0" y="1"/>
                  </a:moveTo>
                  <a:cubicBezTo>
                    <a:pt x="0" y="1"/>
                    <a:pt x="692" y="1952"/>
                    <a:pt x="1133" y="2361"/>
                  </a:cubicBezTo>
                  <a:cubicBezTo>
                    <a:pt x="1576" y="2770"/>
                    <a:pt x="4172" y="5236"/>
                    <a:pt x="6339" y="8882"/>
                  </a:cubicBezTo>
                  <a:cubicBezTo>
                    <a:pt x="8510" y="12528"/>
                    <a:pt x="9878" y="22708"/>
                    <a:pt x="9878" y="22708"/>
                  </a:cubicBezTo>
                  <a:cubicBezTo>
                    <a:pt x="10381" y="20506"/>
                    <a:pt x="11197" y="12416"/>
                    <a:pt x="11112" y="11824"/>
                  </a:cubicBezTo>
                  <a:cubicBezTo>
                    <a:pt x="11027" y="11231"/>
                    <a:pt x="9855" y="10476"/>
                    <a:pt x="9690" y="10156"/>
                  </a:cubicBezTo>
                  <a:cubicBezTo>
                    <a:pt x="9528" y="9836"/>
                    <a:pt x="10507" y="9537"/>
                    <a:pt x="10711" y="8816"/>
                  </a:cubicBezTo>
                  <a:cubicBezTo>
                    <a:pt x="10916" y="8093"/>
                    <a:pt x="9264" y="5221"/>
                    <a:pt x="7895" y="3621"/>
                  </a:cubicBezTo>
                  <a:cubicBezTo>
                    <a:pt x="6527" y="2023"/>
                    <a:pt x="5251" y="1747"/>
                    <a:pt x="3572" y="876"/>
                  </a:cubicBezTo>
                  <a:cubicBezTo>
                    <a:pt x="1894" y="5"/>
                    <a:pt x="0" y="1"/>
                    <a:pt x="0" y="1"/>
                  </a:cubicBezTo>
                  <a:close/>
                </a:path>
              </a:pathLst>
            </a:custGeom>
            <a:solidFill>
              <a:srgbClr val="274590">
                <a:alpha val="1488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18" name="Google Shape;1349;p34">
              <a:extLst>
                <a:ext uri="{FF2B5EF4-FFF2-40B4-BE49-F238E27FC236}">
                  <a16:creationId xmlns:a16="http://schemas.microsoft.com/office/drawing/2014/main" id="{55E39B3B-968F-95FD-04AE-DB33537995F0}"/>
                </a:ext>
              </a:extLst>
            </p:cNvPr>
            <p:cNvSpPr/>
            <p:nvPr/>
          </p:nvSpPr>
          <p:spPr>
            <a:xfrm>
              <a:off x="627056" y="3758438"/>
              <a:ext cx="427680" cy="341055"/>
            </a:xfrm>
            <a:custGeom>
              <a:avLst/>
              <a:gdLst/>
              <a:ahLst/>
              <a:cxnLst/>
              <a:rect l="l" t="t" r="r" b="b"/>
              <a:pathLst>
                <a:path w="10368" h="8268" extrusionOk="0">
                  <a:moveTo>
                    <a:pt x="4586" y="1"/>
                  </a:moveTo>
                  <a:cubicBezTo>
                    <a:pt x="3242" y="1"/>
                    <a:pt x="1601" y="340"/>
                    <a:pt x="910" y="939"/>
                  </a:cubicBezTo>
                  <a:cubicBezTo>
                    <a:pt x="0" y="1731"/>
                    <a:pt x="143" y="3597"/>
                    <a:pt x="1025" y="5084"/>
                  </a:cubicBezTo>
                  <a:cubicBezTo>
                    <a:pt x="1779" y="6463"/>
                    <a:pt x="3712" y="8268"/>
                    <a:pt x="4089" y="8268"/>
                  </a:cubicBezTo>
                  <a:cubicBezTo>
                    <a:pt x="4092" y="8268"/>
                    <a:pt x="4095" y="8268"/>
                    <a:pt x="4098" y="8267"/>
                  </a:cubicBezTo>
                  <a:cubicBezTo>
                    <a:pt x="4452" y="8238"/>
                    <a:pt x="5360" y="6206"/>
                    <a:pt x="5758" y="5645"/>
                  </a:cubicBezTo>
                  <a:cubicBezTo>
                    <a:pt x="6157" y="5087"/>
                    <a:pt x="6667" y="4735"/>
                    <a:pt x="6667" y="4735"/>
                  </a:cubicBezTo>
                  <a:cubicBezTo>
                    <a:pt x="6735" y="4720"/>
                    <a:pt x="6804" y="4713"/>
                    <a:pt x="6875" y="4713"/>
                  </a:cubicBezTo>
                  <a:cubicBezTo>
                    <a:pt x="8184" y="4713"/>
                    <a:pt x="9787" y="7140"/>
                    <a:pt x="10036" y="7140"/>
                  </a:cubicBezTo>
                  <a:cubicBezTo>
                    <a:pt x="10041" y="7140"/>
                    <a:pt x="10046" y="7139"/>
                    <a:pt x="10050" y="7137"/>
                  </a:cubicBezTo>
                  <a:cubicBezTo>
                    <a:pt x="10257" y="7029"/>
                    <a:pt x="10367" y="5244"/>
                    <a:pt x="9481" y="3435"/>
                  </a:cubicBezTo>
                  <a:cubicBezTo>
                    <a:pt x="8697" y="1830"/>
                    <a:pt x="7098" y="403"/>
                    <a:pt x="5743" y="107"/>
                  </a:cubicBezTo>
                  <a:cubicBezTo>
                    <a:pt x="5414" y="35"/>
                    <a:pt x="5015" y="1"/>
                    <a:pt x="4586" y="1"/>
                  </a:cubicBezTo>
                  <a:close/>
                </a:path>
              </a:pathLst>
            </a:custGeom>
            <a:solidFill>
              <a:srgbClr val="0193A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19" name="Google Shape;1350;p34">
              <a:extLst>
                <a:ext uri="{FF2B5EF4-FFF2-40B4-BE49-F238E27FC236}">
                  <a16:creationId xmlns:a16="http://schemas.microsoft.com/office/drawing/2014/main" id="{F6C827D1-4624-42C3-36BF-3392FCB8B54B}"/>
                </a:ext>
              </a:extLst>
            </p:cNvPr>
            <p:cNvSpPr/>
            <p:nvPr/>
          </p:nvSpPr>
          <p:spPr>
            <a:xfrm>
              <a:off x="664470" y="3687488"/>
              <a:ext cx="279840" cy="266970"/>
            </a:xfrm>
            <a:custGeom>
              <a:avLst/>
              <a:gdLst/>
              <a:ahLst/>
              <a:cxnLst/>
              <a:rect l="l" t="t" r="r" b="b"/>
              <a:pathLst>
                <a:path w="6784" h="6472" extrusionOk="0">
                  <a:moveTo>
                    <a:pt x="307" y="0"/>
                  </a:moveTo>
                  <a:lnTo>
                    <a:pt x="307" y="0"/>
                  </a:lnTo>
                  <a:cubicBezTo>
                    <a:pt x="308" y="344"/>
                    <a:pt x="314" y="799"/>
                    <a:pt x="328" y="1361"/>
                  </a:cubicBezTo>
                  <a:cubicBezTo>
                    <a:pt x="355" y="2435"/>
                    <a:pt x="1" y="3152"/>
                    <a:pt x="1" y="3152"/>
                  </a:cubicBezTo>
                  <a:cubicBezTo>
                    <a:pt x="1" y="3152"/>
                    <a:pt x="241" y="3767"/>
                    <a:pt x="1641" y="5059"/>
                  </a:cubicBezTo>
                  <a:cubicBezTo>
                    <a:pt x="2944" y="6262"/>
                    <a:pt x="4612" y="6472"/>
                    <a:pt x="5375" y="6472"/>
                  </a:cubicBezTo>
                  <a:cubicBezTo>
                    <a:pt x="5434" y="6472"/>
                    <a:pt x="5487" y="6471"/>
                    <a:pt x="5534" y="6469"/>
                  </a:cubicBezTo>
                  <a:cubicBezTo>
                    <a:pt x="6198" y="6440"/>
                    <a:pt x="6784" y="5918"/>
                    <a:pt x="6784" y="5918"/>
                  </a:cubicBezTo>
                  <a:cubicBezTo>
                    <a:pt x="6784" y="5918"/>
                    <a:pt x="6763" y="5645"/>
                    <a:pt x="6723" y="4056"/>
                  </a:cubicBezTo>
                  <a:cubicBezTo>
                    <a:pt x="6695" y="2977"/>
                    <a:pt x="6728" y="1376"/>
                    <a:pt x="6753" y="449"/>
                  </a:cubicBezTo>
                  <a:lnTo>
                    <a:pt x="6753" y="449"/>
                  </a:lnTo>
                  <a:cubicBezTo>
                    <a:pt x="6323" y="482"/>
                    <a:pt x="5893" y="498"/>
                    <a:pt x="5460" y="498"/>
                  </a:cubicBezTo>
                  <a:cubicBezTo>
                    <a:pt x="3839" y="498"/>
                    <a:pt x="2179" y="282"/>
                    <a:pt x="307" y="0"/>
                  </a:cubicBezTo>
                  <a:close/>
                </a:path>
              </a:pathLst>
            </a:custGeom>
            <a:solidFill>
              <a:srgbClr val="FFC8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20" name="Google Shape;1351;p34">
              <a:extLst>
                <a:ext uri="{FF2B5EF4-FFF2-40B4-BE49-F238E27FC236}">
                  <a16:creationId xmlns:a16="http://schemas.microsoft.com/office/drawing/2014/main" id="{B5B73D4F-A80F-14CE-70AE-83F20D3B9AB3}"/>
                </a:ext>
              </a:extLst>
            </p:cNvPr>
            <p:cNvSpPr/>
            <p:nvPr/>
          </p:nvSpPr>
          <p:spPr>
            <a:xfrm>
              <a:off x="677092" y="3687488"/>
              <a:ext cx="265939" cy="157328"/>
            </a:xfrm>
            <a:custGeom>
              <a:avLst/>
              <a:gdLst/>
              <a:ahLst/>
              <a:cxnLst/>
              <a:rect l="l" t="t" r="r" b="b"/>
              <a:pathLst>
                <a:path w="6447" h="3814" extrusionOk="0">
                  <a:moveTo>
                    <a:pt x="1" y="0"/>
                  </a:moveTo>
                  <a:cubicBezTo>
                    <a:pt x="1" y="189"/>
                    <a:pt x="5" y="413"/>
                    <a:pt x="6" y="666"/>
                  </a:cubicBezTo>
                  <a:cubicBezTo>
                    <a:pt x="259" y="975"/>
                    <a:pt x="595" y="1350"/>
                    <a:pt x="1036" y="1783"/>
                  </a:cubicBezTo>
                  <a:cubicBezTo>
                    <a:pt x="2117" y="2840"/>
                    <a:pt x="3800" y="3814"/>
                    <a:pt x="5120" y="3814"/>
                  </a:cubicBezTo>
                  <a:cubicBezTo>
                    <a:pt x="5329" y="3814"/>
                    <a:pt x="5528" y="3789"/>
                    <a:pt x="5715" y="3737"/>
                  </a:cubicBezTo>
                  <a:cubicBezTo>
                    <a:pt x="6017" y="3653"/>
                    <a:pt x="6241" y="3521"/>
                    <a:pt x="6406" y="3369"/>
                  </a:cubicBezTo>
                  <a:cubicBezTo>
                    <a:pt x="6403" y="2372"/>
                    <a:pt x="6427" y="1194"/>
                    <a:pt x="6447" y="449"/>
                  </a:cubicBezTo>
                  <a:lnTo>
                    <a:pt x="6447" y="449"/>
                  </a:lnTo>
                  <a:cubicBezTo>
                    <a:pt x="6017" y="482"/>
                    <a:pt x="5587" y="498"/>
                    <a:pt x="5154" y="498"/>
                  </a:cubicBezTo>
                  <a:cubicBezTo>
                    <a:pt x="3533" y="498"/>
                    <a:pt x="1873" y="282"/>
                    <a:pt x="1" y="0"/>
                  </a:cubicBezTo>
                  <a:close/>
                </a:path>
              </a:pathLst>
            </a:custGeom>
            <a:solidFill>
              <a:srgbClr val="F69D9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21" name="Google Shape;1352;p34">
              <a:extLst>
                <a:ext uri="{FF2B5EF4-FFF2-40B4-BE49-F238E27FC236}">
                  <a16:creationId xmlns:a16="http://schemas.microsoft.com/office/drawing/2014/main" id="{F353069B-0366-86BD-088E-DAA04EDA799D}"/>
                </a:ext>
              </a:extLst>
            </p:cNvPr>
            <p:cNvSpPr/>
            <p:nvPr/>
          </p:nvSpPr>
          <p:spPr>
            <a:xfrm>
              <a:off x="919684" y="4516984"/>
              <a:ext cx="304260" cy="65010"/>
            </a:xfrm>
            <a:custGeom>
              <a:avLst/>
              <a:gdLst/>
              <a:ahLst/>
              <a:cxnLst/>
              <a:rect l="l" t="t" r="r" b="b"/>
              <a:pathLst>
                <a:path w="7376" h="1576" extrusionOk="0">
                  <a:moveTo>
                    <a:pt x="4824" y="1"/>
                  </a:moveTo>
                  <a:cubicBezTo>
                    <a:pt x="4745" y="1"/>
                    <a:pt x="4664" y="2"/>
                    <a:pt x="4581" y="4"/>
                  </a:cubicBezTo>
                  <a:cubicBezTo>
                    <a:pt x="2564" y="59"/>
                    <a:pt x="0" y="1575"/>
                    <a:pt x="0" y="1575"/>
                  </a:cubicBezTo>
                  <a:cubicBezTo>
                    <a:pt x="0" y="1575"/>
                    <a:pt x="3105" y="917"/>
                    <a:pt x="7376" y="575"/>
                  </a:cubicBezTo>
                  <a:cubicBezTo>
                    <a:pt x="7376" y="575"/>
                    <a:pt x="6663" y="1"/>
                    <a:pt x="4824" y="1"/>
                  </a:cubicBezTo>
                  <a:close/>
                </a:path>
              </a:pathLst>
            </a:custGeom>
            <a:solidFill>
              <a:srgbClr val="0193A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22" name="Google Shape;1353;p34">
              <a:extLst>
                <a:ext uri="{FF2B5EF4-FFF2-40B4-BE49-F238E27FC236}">
                  <a16:creationId xmlns:a16="http://schemas.microsoft.com/office/drawing/2014/main" id="{18BB41CD-4519-9B77-219E-E7F1E56C9C4A}"/>
                </a:ext>
              </a:extLst>
            </p:cNvPr>
            <p:cNvSpPr/>
            <p:nvPr/>
          </p:nvSpPr>
          <p:spPr>
            <a:xfrm>
              <a:off x="541091" y="5571334"/>
              <a:ext cx="391463" cy="514594"/>
            </a:xfrm>
            <a:custGeom>
              <a:avLst/>
              <a:gdLst/>
              <a:ahLst/>
              <a:cxnLst/>
              <a:rect l="l" t="t" r="r" b="b"/>
              <a:pathLst>
                <a:path w="9490" h="12475" extrusionOk="0">
                  <a:moveTo>
                    <a:pt x="9490" y="1"/>
                  </a:moveTo>
                  <a:cubicBezTo>
                    <a:pt x="9490" y="1"/>
                    <a:pt x="8940" y="1550"/>
                    <a:pt x="8659" y="4085"/>
                  </a:cubicBezTo>
                  <a:cubicBezTo>
                    <a:pt x="8378" y="6619"/>
                    <a:pt x="8130" y="9153"/>
                    <a:pt x="7289" y="10581"/>
                  </a:cubicBezTo>
                  <a:cubicBezTo>
                    <a:pt x="6450" y="12010"/>
                    <a:pt x="1" y="12474"/>
                    <a:pt x="1" y="12474"/>
                  </a:cubicBezTo>
                  <a:cubicBezTo>
                    <a:pt x="1" y="12474"/>
                    <a:pt x="4024" y="12339"/>
                    <a:pt x="5736" y="12097"/>
                  </a:cubicBezTo>
                  <a:cubicBezTo>
                    <a:pt x="7446" y="11856"/>
                    <a:pt x="8865" y="11341"/>
                    <a:pt x="8828" y="10046"/>
                  </a:cubicBezTo>
                  <a:cubicBezTo>
                    <a:pt x="8792" y="8752"/>
                    <a:pt x="9490" y="2"/>
                    <a:pt x="9490" y="1"/>
                  </a:cubicBezTo>
                  <a:close/>
                </a:path>
              </a:pathLst>
            </a:custGeom>
            <a:solidFill>
              <a:srgbClr val="274590">
                <a:alpha val="1488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23" name="Google Shape;1354;p34">
              <a:extLst>
                <a:ext uri="{FF2B5EF4-FFF2-40B4-BE49-F238E27FC236}">
                  <a16:creationId xmlns:a16="http://schemas.microsoft.com/office/drawing/2014/main" id="{5422BF50-D02A-493E-ADD3-F8847AD00C62}"/>
                </a:ext>
              </a:extLst>
            </p:cNvPr>
            <p:cNvSpPr/>
            <p:nvPr/>
          </p:nvSpPr>
          <p:spPr>
            <a:xfrm>
              <a:off x="100417" y="4002555"/>
              <a:ext cx="471158" cy="1041769"/>
            </a:xfrm>
            <a:custGeom>
              <a:avLst/>
              <a:gdLst/>
              <a:ahLst/>
              <a:cxnLst/>
              <a:rect l="l" t="t" r="r" b="b"/>
              <a:pathLst>
                <a:path w="11422" h="25255" extrusionOk="0">
                  <a:moveTo>
                    <a:pt x="5207" y="0"/>
                  </a:moveTo>
                  <a:cubicBezTo>
                    <a:pt x="5207" y="0"/>
                    <a:pt x="4682" y="683"/>
                    <a:pt x="4366" y="1788"/>
                  </a:cubicBezTo>
                  <a:cubicBezTo>
                    <a:pt x="4053" y="2894"/>
                    <a:pt x="579" y="19104"/>
                    <a:pt x="290" y="20621"/>
                  </a:cubicBezTo>
                  <a:cubicBezTo>
                    <a:pt x="1" y="22138"/>
                    <a:pt x="354" y="23588"/>
                    <a:pt x="1248" y="24298"/>
                  </a:cubicBezTo>
                  <a:cubicBezTo>
                    <a:pt x="2120" y="24990"/>
                    <a:pt x="3386" y="25255"/>
                    <a:pt x="4336" y="25255"/>
                  </a:cubicBezTo>
                  <a:cubicBezTo>
                    <a:pt x="4361" y="25255"/>
                    <a:pt x="4385" y="25254"/>
                    <a:pt x="4410" y="25254"/>
                  </a:cubicBezTo>
                  <a:cubicBezTo>
                    <a:pt x="5368" y="25240"/>
                    <a:pt x="7001" y="24121"/>
                    <a:pt x="7398" y="23491"/>
                  </a:cubicBezTo>
                  <a:cubicBezTo>
                    <a:pt x="7793" y="22858"/>
                    <a:pt x="11386" y="12373"/>
                    <a:pt x="11405" y="11934"/>
                  </a:cubicBezTo>
                  <a:cubicBezTo>
                    <a:pt x="11422" y="11494"/>
                    <a:pt x="11210" y="9715"/>
                    <a:pt x="10507" y="6915"/>
                  </a:cubicBezTo>
                  <a:cubicBezTo>
                    <a:pt x="9805" y="4114"/>
                    <a:pt x="7159" y="686"/>
                    <a:pt x="5207"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24" name="Google Shape;1355;p34">
              <a:extLst>
                <a:ext uri="{FF2B5EF4-FFF2-40B4-BE49-F238E27FC236}">
                  <a16:creationId xmlns:a16="http://schemas.microsoft.com/office/drawing/2014/main" id="{04C73406-FA93-1350-AFA1-C53BDD20DEF3}"/>
                </a:ext>
              </a:extLst>
            </p:cNvPr>
            <p:cNvSpPr/>
            <p:nvPr/>
          </p:nvSpPr>
          <p:spPr>
            <a:xfrm>
              <a:off x="106646" y="4002555"/>
              <a:ext cx="424669" cy="935179"/>
            </a:xfrm>
            <a:custGeom>
              <a:avLst/>
              <a:gdLst/>
              <a:ahLst/>
              <a:cxnLst/>
              <a:rect l="l" t="t" r="r" b="b"/>
              <a:pathLst>
                <a:path w="10295" h="22671" extrusionOk="0">
                  <a:moveTo>
                    <a:pt x="5056" y="0"/>
                  </a:moveTo>
                  <a:cubicBezTo>
                    <a:pt x="5056" y="0"/>
                    <a:pt x="4527" y="680"/>
                    <a:pt x="4214" y="1786"/>
                  </a:cubicBezTo>
                  <a:cubicBezTo>
                    <a:pt x="3899" y="2892"/>
                    <a:pt x="427" y="19103"/>
                    <a:pt x="138" y="20620"/>
                  </a:cubicBezTo>
                  <a:cubicBezTo>
                    <a:pt x="1" y="21342"/>
                    <a:pt x="9" y="22050"/>
                    <a:pt x="152" y="22671"/>
                  </a:cubicBezTo>
                  <a:lnTo>
                    <a:pt x="6591" y="16669"/>
                  </a:lnTo>
                  <a:cubicBezTo>
                    <a:pt x="6591" y="16669"/>
                    <a:pt x="4603" y="16366"/>
                    <a:pt x="4805" y="15395"/>
                  </a:cubicBezTo>
                  <a:cubicBezTo>
                    <a:pt x="5005" y="14426"/>
                    <a:pt x="6192" y="7808"/>
                    <a:pt x="6657" y="6425"/>
                  </a:cubicBezTo>
                  <a:cubicBezTo>
                    <a:pt x="6885" y="5752"/>
                    <a:pt x="7402" y="5294"/>
                    <a:pt x="8080" y="5294"/>
                  </a:cubicBezTo>
                  <a:cubicBezTo>
                    <a:pt x="8712" y="5294"/>
                    <a:pt x="9484" y="5691"/>
                    <a:pt x="10294" y="6681"/>
                  </a:cubicBezTo>
                  <a:cubicBezTo>
                    <a:pt x="9507" y="3928"/>
                    <a:pt x="6953" y="668"/>
                    <a:pt x="5056" y="0"/>
                  </a:cubicBezTo>
                  <a:close/>
                </a:path>
              </a:pathLst>
            </a:custGeom>
            <a:solidFill>
              <a:srgbClr val="274590">
                <a:alpha val="1488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25" name="Google Shape;1356;p34">
              <a:extLst>
                <a:ext uri="{FF2B5EF4-FFF2-40B4-BE49-F238E27FC236}">
                  <a16:creationId xmlns:a16="http://schemas.microsoft.com/office/drawing/2014/main" id="{735D5F7B-D34A-2017-67D6-1333D2738629}"/>
                </a:ext>
              </a:extLst>
            </p:cNvPr>
            <p:cNvSpPr/>
            <p:nvPr/>
          </p:nvSpPr>
          <p:spPr>
            <a:xfrm>
              <a:off x="643598" y="4479240"/>
              <a:ext cx="319605" cy="312221"/>
            </a:xfrm>
            <a:custGeom>
              <a:avLst/>
              <a:gdLst/>
              <a:ahLst/>
              <a:cxnLst/>
              <a:rect l="l" t="t" r="r" b="b"/>
              <a:pathLst>
                <a:path w="7748" h="7569" extrusionOk="0">
                  <a:moveTo>
                    <a:pt x="5670" y="0"/>
                  </a:moveTo>
                  <a:cubicBezTo>
                    <a:pt x="5185" y="0"/>
                    <a:pt x="4653" y="110"/>
                    <a:pt x="4292" y="240"/>
                  </a:cubicBezTo>
                  <a:cubicBezTo>
                    <a:pt x="3649" y="473"/>
                    <a:pt x="292" y="3152"/>
                    <a:pt x="292" y="3152"/>
                  </a:cubicBezTo>
                  <a:cubicBezTo>
                    <a:pt x="292" y="3152"/>
                    <a:pt x="0" y="4305"/>
                    <a:pt x="500" y="5555"/>
                  </a:cubicBezTo>
                  <a:cubicBezTo>
                    <a:pt x="998" y="6803"/>
                    <a:pt x="1424" y="7481"/>
                    <a:pt x="1997" y="7565"/>
                  </a:cubicBezTo>
                  <a:cubicBezTo>
                    <a:pt x="2011" y="7567"/>
                    <a:pt x="2027" y="7568"/>
                    <a:pt x="2042" y="7568"/>
                  </a:cubicBezTo>
                  <a:cubicBezTo>
                    <a:pt x="2631" y="7568"/>
                    <a:pt x="3765" y="6046"/>
                    <a:pt x="4485" y="5473"/>
                  </a:cubicBezTo>
                  <a:cubicBezTo>
                    <a:pt x="5223" y="4883"/>
                    <a:pt x="6362" y="4206"/>
                    <a:pt x="6795" y="3973"/>
                  </a:cubicBezTo>
                  <a:cubicBezTo>
                    <a:pt x="7226" y="3740"/>
                    <a:pt x="7747" y="2596"/>
                    <a:pt x="7744" y="2016"/>
                  </a:cubicBezTo>
                  <a:cubicBezTo>
                    <a:pt x="7739" y="1434"/>
                    <a:pt x="7099" y="658"/>
                    <a:pt x="6617" y="249"/>
                  </a:cubicBezTo>
                  <a:cubicBezTo>
                    <a:pt x="6403" y="68"/>
                    <a:pt x="6051" y="0"/>
                    <a:pt x="5670" y="0"/>
                  </a:cubicBezTo>
                  <a:close/>
                </a:path>
              </a:pathLst>
            </a:custGeom>
            <a:solidFill>
              <a:srgbClr val="FFC8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26" name="Google Shape;1357;p34">
              <a:extLst>
                <a:ext uri="{FF2B5EF4-FFF2-40B4-BE49-F238E27FC236}">
                  <a16:creationId xmlns:a16="http://schemas.microsoft.com/office/drawing/2014/main" id="{F97B5553-DD85-ED2F-F96B-8404DA297F19}"/>
                </a:ext>
              </a:extLst>
            </p:cNvPr>
            <p:cNvSpPr/>
            <p:nvPr/>
          </p:nvSpPr>
          <p:spPr>
            <a:xfrm>
              <a:off x="858345" y="4476518"/>
              <a:ext cx="210169" cy="225968"/>
            </a:xfrm>
            <a:custGeom>
              <a:avLst/>
              <a:gdLst/>
              <a:ahLst/>
              <a:cxnLst/>
              <a:rect l="l" t="t" r="r" b="b"/>
              <a:pathLst>
                <a:path w="5095" h="5478" extrusionOk="0">
                  <a:moveTo>
                    <a:pt x="1133" y="1"/>
                  </a:moveTo>
                  <a:cubicBezTo>
                    <a:pt x="860" y="1"/>
                    <a:pt x="599" y="13"/>
                    <a:pt x="401" y="28"/>
                  </a:cubicBezTo>
                  <a:cubicBezTo>
                    <a:pt x="401" y="28"/>
                    <a:pt x="0" y="878"/>
                    <a:pt x="50" y="1281"/>
                  </a:cubicBezTo>
                  <a:cubicBezTo>
                    <a:pt x="97" y="1686"/>
                    <a:pt x="436" y="1817"/>
                    <a:pt x="691" y="2050"/>
                  </a:cubicBezTo>
                  <a:cubicBezTo>
                    <a:pt x="947" y="2286"/>
                    <a:pt x="1709" y="2889"/>
                    <a:pt x="2095" y="3012"/>
                  </a:cubicBezTo>
                  <a:cubicBezTo>
                    <a:pt x="2482" y="3132"/>
                    <a:pt x="2993" y="3651"/>
                    <a:pt x="3217" y="4348"/>
                  </a:cubicBezTo>
                  <a:cubicBezTo>
                    <a:pt x="3440" y="5044"/>
                    <a:pt x="3783" y="5389"/>
                    <a:pt x="4151" y="5470"/>
                  </a:cubicBezTo>
                  <a:cubicBezTo>
                    <a:pt x="4174" y="5475"/>
                    <a:pt x="4199" y="5478"/>
                    <a:pt x="4224" y="5478"/>
                  </a:cubicBezTo>
                  <a:cubicBezTo>
                    <a:pt x="4593" y="5478"/>
                    <a:pt x="5095" y="4923"/>
                    <a:pt x="4868" y="4477"/>
                  </a:cubicBezTo>
                  <a:cubicBezTo>
                    <a:pt x="4626" y="4001"/>
                    <a:pt x="4426" y="2549"/>
                    <a:pt x="4116" y="1971"/>
                  </a:cubicBezTo>
                  <a:cubicBezTo>
                    <a:pt x="3804" y="1393"/>
                    <a:pt x="2864" y="405"/>
                    <a:pt x="2465" y="186"/>
                  </a:cubicBezTo>
                  <a:cubicBezTo>
                    <a:pt x="2205" y="43"/>
                    <a:pt x="1648" y="1"/>
                    <a:pt x="1133" y="1"/>
                  </a:cubicBezTo>
                  <a:close/>
                </a:path>
              </a:pathLst>
            </a:custGeom>
            <a:solidFill>
              <a:srgbClr val="FFC8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27" name="Google Shape;1358;p34">
              <a:extLst>
                <a:ext uri="{FF2B5EF4-FFF2-40B4-BE49-F238E27FC236}">
                  <a16:creationId xmlns:a16="http://schemas.microsoft.com/office/drawing/2014/main" id="{43F7476A-21B4-A47F-070E-80556B34C9AA}"/>
                </a:ext>
              </a:extLst>
            </p:cNvPr>
            <p:cNvSpPr/>
            <p:nvPr/>
          </p:nvSpPr>
          <p:spPr>
            <a:xfrm>
              <a:off x="1018271" y="4826441"/>
              <a:ext cx="76436" cy="83449"/>
            </a:xfrm>
            <a:custGeom>
              <a:avLst/>
              <a:gdLst/>
              <a:ahLst/>
              <a:cxnLst/>
              <a:rect l="l" t="t" r="r" b="b"/>
              <a:pathLst>
                <a:path w="1853" h="2023" extrusionOk="0">
                  <a:moveTo>
                    <a:pt x="1306" y="1"/>
                  </a:moveTo>
                  <a:cubicBezTo>
                    <a:pt x="1234" y="1"/>
                    <a:pt x="1158" y="8"/>
                    <a:pt x="1078" y="26"/>
                  </a:cubicBezTo>
                  <a:cubicBezTo>
                    <a:pt x="703" y="109"/>
                    <a:pt x="0" y="589"/>
                    <a:pt x="89" y="734"/>
                  </a:cubicBezTo>
                  <a:cubicBezTo>
                    <a:pt x="175" y="877"/>
                    <a:pt x="1552" y="2022"/>
                    <a:pt x="1724" y="2022"/>
                  </a:cubicBezTo>
                  <a:cubicBezTo>
                    <a:pt x="1728" y="2022"/>
                    <a:pt x="1731" y="2022"/>
                    <a:pt x="1734" y="2021"/>
                  </a:cubicBezTo>
                  <a:cubicBezTo>
                    <a:pt x="1853" y="1967"/>
                    <a:pt x="1751" y="95"/>
                    <a:pt x="1751" y="95"/>
                  </a:cubicBezTo>
                  <a:cubicBezTo>
                    <a:pt x="1751" y="95"/>
                    <a:pt x="1566" y="1"/>
                    <a:pt x="1306"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28" name="Google Shape;1359;p34">
              <a:extLst>
                <a:ext uri="{FF2B5EF4-FFF2-40B4-BE49-F238E27FC236}">
                  <a16:creationId xmlns:a16="http://schemas.microsoft.com/office/drawing/2014/main" id="{653D8AE2-1AF6-79A7-D742-05529F9739BA}"/>
                </a:ext>
              </a:extLst>
            </p:cNvPr>
            <p:cNvSpPr/>
            <p:nvPr/>
          </p:nvSpPr>
          <p:spPr>
            <a:xfrm>
              <a:off x="810041" y="4352809"/>
              <a:ext cx="280459" cy="509396"/>
            </a:xfrm>
            <a:custGeom>
              <a:avLst/>
              <a:gdLst/>
              <a:ahLst/>
              <a:cxnLst/>
              <a:rect l="l" t="t" r="r" b="b"/>
              <a:pathLst>
                <a:path w="6799" h="12349" extrusionOk="0">
                  <a:moveTo>
                    <a:pt x="1081" y="1"/>
                  </a:moveTo>
                  <a:cubicBezTo>
                    <a:pt x="956" y="1"/>
                    <a:pt x="800" y="25"/>
                    <a:pt x="627" y="107"/>
                  </a:cubicBezTo>
                  <a:cubicBezTo>
                    <a:pt x="196" y="309"/>
                    <a:pt x="0" y="773"/>
                    <a:pt x="0" y="773"/>
                  </a:cubicBezTo>
                  <a:lnTo>
                    <a:pt x="5145" y="12184"/>
                  </a:lnTo>
                  <a:cubicBezTo>
                    <a:pt x="5145" y="12184"/>
                    <a:pt x="5349" y="12348"/>
                    <a:pt x="5657" y="12348"/>
                  </a:cubicBezTo>
                  <a:cubicBezTo>
                    <a:pt x="5800" y="12348"/>
                    <a:pt x="5966" y="12313"/>
                    <a:pt x="6144" y="12209"/>
                  </a:cubicBezTo>
                  <a:cubicBezTo>
                    <a:pt x="6634" y="12047"/>
                    <a:pt x="6799" y="11577"/>
                    <a:pt x="6799" y="11577"/>
                  </a:cubicBezTo>
                  <a:lnTo>
                    <a:pt x="1383" y="55"/>
                  </a:lnTo>
                  <a:cubicBezTo>
                    <a:pt x="1383" y="55"/>
                    <a:pt x="1266" y="1"/>
                    <a:pt x="1081" y="1"/>
                  </a:cubicBezTo>
                  <a:close/>
                </a:path>
              </a:pathLst>
            </a:custGeom>
            <a:solidFill>
              <a:srgbClr val="FEBF7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29" name="Google Shape;1360;p34">
              <a:extLst>
                <a:ext uri="{FF2B5EF4-FFF2-40B4-BE49-F238E27FC236}">
                  <a16:creationId xmlns:a16="http://schemas.microsoft.com/office/drawing/2014/main" id="{AF842AEF-A493-2E13-BAFD-AB51DFC089DB}"/>
                </a:ext>
              </a:extLst>
            </p:cNvPr>
            <p:cNvSpPr/>
            <p:nvPr/>
          </p:nvSpPr>
          <p:spPr>
            <a:xfrm>
              <a:off x="834008" y="4518180"/>
              <a:ext cx="165536" cy="248779"/>
            </a:xfrm>
            <a:custGeom>
              <a:avLst/>
              <a:gdLst/>
              <a:ahLst/>
              <a:cxnLst/>
              <a:rect l="l" t="t" r="r" b="b"/>
              <a:pathLst>
                <a:path w="4013" h="6031" extrusionOk="0">
                  <a:moveTo>
                    <a:pt x="634" y="0"/>
                  </a:moveTo>
                  <a:cubicBezTo>
                    <a:pt x="634" y="0"/>
                    <a:pt x="246" y="672"/>
                    <a:pt x="147" y="954"/>
                  </a:cubicBezTo>
                  <a:cubicBezTo>
                    <a:pt x="50" y="1236"/>
                    <a:pt x="0" y="1528"/>
                    <a:pt x="198" y="1680"/>
                  </a:cubicBezTo>
                  <a:cubicBezTo>
                    <a:pt x="395" y="1833"/>
                    <a:pt x="1142" y="2774"/>
                    <a:pt x="1432" y="3217"/>
                  </a:cubicBezTo>
                  <a:cubicBezTo>
                    <a:pt x="1724" y="3660"/>
                    <a:pt x="2349" y="6030"/>
                    <a:pt x="2515" y="6030"/>
                  </a:cubicBezTo>
                  <a:cubicBezTo>
                    <a:pt x="2515" y="6030"/>
                    <a:pt x="2516" y="6030"/>
                    <a:pt x="2516" y="6030"/>
                  </a:cubicBezTo>
                  <a:cubicBezTo>
                    <a:pt x="2681" y="6017"/>
                    <a:pt x="3320" y="5597"/>
                    <a:pt x="3461" y="5096"/>
                  </a:cubicBezTo>
                  <a:cubicBezTo>
                    <a:pt x="3604" y="4595"/>
                    <a:pt x="4013" y="3255"/>
                    <a:pt x="3777" y="2715"/>
                  </a:cubicBezTo>
                  <a:cubicBezTo>
                    <a:pt x="3539" y="2173"/>
                    <a:pt x="2939" y="1219"/>
                    <a:pt x="2491" y="864"/>
                  </a:cubicBezTo>
                  <a:cubicBezTo>
                    <a:pt x="2043" y="511"/>
                    <a:pt x="1379" y="361"/>
                    <a:pt x="634" y="0"/>
                  </a:cubicBezTo>
                  <a:close/>
                </a:path>
              </a:pathLst>
            </a:custGeom>
            <a:solidFill>
              <a:srgbClr val="FFC8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30" name="Google Shape;1361;p34">
              <a:extLst>
                <a:ext uri="{FF2B5EF4-FFF2-40B4-BE49-F238E27FC236}">
                  <a16:creationId xmlns:a16="http://schemas.microsoft.com/office/drawing/2014/main" id="{2528D5CE-B724-0230-D5FE-9673905561BE}"/>
                </a:ext>
              </a:extLst>
            </p:cNvPr>
            <p:cNvSpPr/>
            <p:nvPr/>
          </p:nvSpPr>
          <p:spPr>
            <a:xfrm>
              <a:off x="795810" y="4568753"/>
              <a:ext cx="163474" cy="250057"/>
            </a:xfrm>
            <a:custGeom>
              <a:avLst/>
              <a:gdLst/>
              <a:ahLst/>
              <a:cxnLst/>
              <a:rect l="l" t="t" r="r" b="b"/>
              <a:pathLst>
                <a:path w="3963" h="6062" extrusionOk="0">
                  <a:moveTo>
                    <a:pt x="966" y="0"/>
                  </a:moveTo>
                  <a:cubicBezTo>
                    <a:pt x="745" y="0"/>
                    <a:pt x="494" y="25"/>
                    <a:pt x="225" y="75"/>
                  </a:cubicBezTo>
                  <a:cubicBezTo>
                    <a:pt x="225" y="75"/>
                    <a:pt x="1" y="1017"/>
                    <a:pt x="35" y="1259"/>
                  </a:cubicBezTo>
                  <a:cubicBezTo>
                    <a:pt x="71" y="1498"/>
                    <a:pt x="475" y="1758"/>
                    <a:pt x="698" y="1944"/>
                  </a:cubicBezTo>
                  <a:cubicBezTo>
                    <a:pt x="919" y="2132"/>
                    <a:pt x="2079" y="3440"/>
                    <a:pt x="2138" y="3627"/>
                  </a:cubicBezTo>
                  <a:cubicBezTo>
                    <a:pt x="2200" y="3814"/>
                    <a:pt x="2305" y="5020"/>
                    <a:pt x="2483" y="5406"/>
                  </a:cubicBezTo>
                  <a:cubicBezTo>
                    <a:pt x="2660" y="5792"/>
                    <a:pt x="2880" y="5984"/>
                    <a:pt x="3174" y="6048"/>
                  </a:cubicBezTo>
                  <a:cubicBezTo>
                    <a:pt x="3214" y="6057"/>
                    <a:pt x="3256" y="6062"/>
                    <a:pt x="3298" y="6062"/>
                  </a:cubicBezTo>
                  <a:cubicBezTo>
                    <a:pt x="3562" y="6062"/>
                    <a:pt x="3842" y="5893"/>
                    <a:pt x="3865" y="5634"/>
                  </a:cubicBezTo>
                  <a:cubicBezTo>
                    <a:pt x="3893" y="5335"/>
                    <a:pt x="3733" y="4945"/>
                    <a:pt x="3731" y="4583"/>
                  </a:cubicBezTo>
                  <a:cubicBezTo>
                    <a:pt x="3730" y="4221"/>
                    <a:pt x="3963" y="2469"/>
                    <a:pt x="3613" y="1923"/>
                  </a:cubicBezTo>
                  <a:cubicBezTo>
                    <a:pt x="3261" y="1380"/>
                    <a:pt x="1927" y="264"/>
                    <a:pt x="1645" y="122"/>
                  </a:cubicBezTo>
                  <a:cubicBezTo>
                    <a:pt x="1485" y="41"/>
                    <a:pt x="1250" y="0"/>
                    <a:pt x="966" y="0"/>
                  </a:cubicBezTo>
                  <a:close/>
                </a:path>
              </a:pathLst>
            </a:custGeom>
            <a:solidFill>
              <a:srgbClr val="FFC8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31" name="Google Shape;1362;p34">
              <a:extLst>
                <a:ext uri="{FF2B5EF4-FFF2-40B4-BE49-F238E27FC236}">
                  <a16:creationId xmlns:a16="http://schemas.microsoft.com/office/drawing/2014/main" id="{82E06496-A996-FC42-5207-EBFB5DC1F829}"/>
                </a:ext>
              </a:extLst>
            </p:cNvPr>
            <p:cNvSpPr/>
            <p:nvPr/>
          </p:nvSpPr>
          <p:spPr>
            <a:xfrm>
              <a:off x="97365" y="4556708"/>
              <a:ext cx="687803" cy="526309"/>
            </a:xfrm>
            <a:custGeom>
              <a:avLst/>
              <a:gdLst/>
              <a:ahLst/>
              <a:cxnLst/>
              <a:rect l="l" t="t" r="r" b="b"/>
              <a:pathLst>
                <a:path w="16674" h="12759" extrusionOk="0">
                  <a:moveTo>
                    <a:pt x="12729" y="0"/>
                  </a:moveTo>
                  <a:cubicBezTo>
                    <a:pt x="11946" y="0"/>
                    <a:pt x="1844" y="5357"/>
                    <a:pt x="1844" y="5357"/>
                  </a:cubicBezTo>
                  <a:cubicBezTo>
                    <a:pt x="364" y="6600"/>
                    <a:pt x="0" y="9000"/>
                    <a:pt x="413" y="10353"/>
                  </a:cubicBezTo>
                  <a:cubicBezTo>
                    <a:pt x="824" y="11689"/>
                    <a:pt x="1638" y="12759"/>
                    <a:pt x="3214" y="12759"/>
                  </a:cubicBezTo>
                  <a:cubicBezTo>
                    <a:pt x="3235" y="12759"/>
                    <a:pt x="3255" y="12759"/>
                    <a:pt x="3276" y="12758"/>
                  </a:cubicBezTo>
                  <a:cubicBezTo>
                    <a:pt x="4893" y="12731"/>
                    <a:pt x="15755" y="8167"/>
                    <a:pt x="16031" y="7918"/>
                  </a:cubicBezTo>
                  <a:cubicBezTo>
                    <a:pt x="16309" y="7667"/>
                    <a:pt x="16673" y="6058"/>
                    <a:pt x="15682" y="3462"/>
                  </a:cubicBezTo>
                  <a:cubicBezTo>
                    <a:pt x="14690" y="868"/>
                    <a:pt x="13512" y="0"/>
                    <a:pt x="12729"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32" name="Google Shape;1363;p34">
              <a:extLst>
                <a:ext uri="{FF2B5EF4-FFF2-40B4-BE49-F238E27FC236}">
                  <a16:creationId xmlns:a16="http://schemas.microsoft.com/office/drawing/2014/main" id="{2F55BC8C-3BE3-C310-835A-AE5B81332A23}"/>
                </a:ext>
              </a:extLst>
            </p:cNvPr>
            <p:cNvSpPr/>
            <p:nvPr/>
          </p:nvSpPr>
          <p:spPr>
            <a:xfrm>
              <a:off x="776629" y="4613344"/>
              <a:ext cx="143839" cy="192844"/>
            </a:xfrm>
            <a:custGeom>
              <a:avLst/>
              <a:gdLst/>
              <a:ahLst/>
              <a:cxnLst/>
              <a:rect l="l" t="t" r="r" b="b"/>
              <a:pathLst>
                <a:path w="3487" h="4675" extrusionOk="0">
                  <a:moveTo>
                    <a:pt x="951" y="0"/>
                  </a:moveTo>
                  <a:cubicBezTo>
                    <a:pt x="710" y="0"/>
                    <a:pt x="465" y="25"/>
                    <a:pt x="350" y="86"/>
                  </a:cubicBezTo>
                  <a:cubicBezTo>
                    <a:pt x="105" y="217"/>
                    <a:pt x="0" y="1296"/>
                    <a:pt x="628" y="1857"/>
                  </a:cubicBezTo>
                  <a:cubicBezTo>
                    <a:pt x="628" y="1857"/>
                    <a:pt x="960" y="2019"/>
                    <a:pt x="1152" y="2089"/>
                  </a:cubicBezTo>
                  <a:cubicBezTo>
                    <a:pt x="1342" y="2161"/>
                    <a:pt x="1702" y="2627"/>
                    <a:pt x="1757" y="2857"/>
                  </a:cubicBezTo>
                  <a:cubicBezTo>
                    <a:pt x="1812" y="3085"/>
                    <a:pt x="1734" y="4014"/>
                    <a:pt x="2009" y="4320"/>
                  </a:cubicBezTo>
                  <a:cubicBezTo>
                    <a:pt x="2235" y="4573"/>
                    <a:pt x="2474" y="4675"/>
                    <a:pt x="2708" y="4675"/>
                  </a:cubicBezTo>
                  <a:cubicBezTo>
                    <a:pt x="2757" y="4675"/>
                    <a:pt x="2807" y="4670"/>
                    <a:pt x="2856" y="4661"/>
                  </a:cubicBezTo>
                  <a:cubicBezTo>
                    <a:pt x="3134" y="4612"/>
                    <a:pt x="3190" y="4278"/>
                    <a:pt x="3183" y="3963"/>
                  </a:cubicBezTo>
                  <a:cubicBezTo>
                    <a:pt x="3176" y="3647"/>
                    <a:pt x="3487" y="1948"/>
                    <a:pt x="3265" y="1672"/>
                  </a:cubicBezTo>
                  <a:cubicBezTo>
                    <a:pt x="3042" y="1395"/>
                    <a:pt x="1693" y="165"/>
                    <a:pt x="1561" y="77"/>
                  </a:cubicBezTo>
                  <a:cubicBezTo>
                    <a:pt x="1491" y="32"/>
                    <a:pt x="1223" y="0"/>
                    <a:pt x="951" y="0"/>
                  </a:cubicBezTo>
                  <a:close/>
                </a:path>
              </a:pathLst>
            </a:custGeom>
            <a:solidFill>
              <a:srgbClr val="FFC8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33" name="Google Shape;1364;p34">
              <a:extLst>
                <a:ext uri="{FF2B5EF4-FFF2-40B4-BE49-F238E27FC236}">
                  <a16:creationId xmlns:a16="http://schemas.microsoft.com/office/drawing/2014/main" id="{D36AF811-32BE-8B65-F583-2662EF60710D}"/>
                </a:ext>
              </a:extLst>
            </p:cNvPr>
            <p:cNvSpPr/>
            <p:nvPr/>
          </p:nvSpPr>
          <p:spPr>
            <a:xfrm>
              <a:off x="833636" y="4613715"/>
              <a:ext cx="81469" cy="172590"/>
            </a:xfrm>
            <a:custGeom>
              <a:avLst/>
              <a:gdLst/>
              <a:ahLst/>
              <a:cxnLst/>
              <a:rect l="l" t="t" r="r" b="b"/>
              <a:pathLst>
                <a:path w="1975" h="4184" extrusionOk="0">
                  <a:moveTo>
                    <a:pt x="3" y="0"/>
                  </a:moveTo>
                  <a:cubicBezTo>
                    <a:pt x="2" y="0"/>
                    <a:pt x="2" y="1"/>
                    <a:pt x="2" y="1"/>
                  </a:cubicBezTo>
                  <a:cubicBezTo>
                    <a:pt x="1" y="4"/>
                    <a:pt x="2" y="4"/>
                    <a:pt x="2" y="4"/>
                  </a:cubicBezTo>
                  <a:cubicBezTo>
                    <a:pt x="142" y="36"/>
                    <a:pt x="338" y="191"/>
                    <a:pt x="564" y="372"/>
                  </a:cubicBezTo>
                  <a:cubicBezTo>
                    <a:pt x="651" y="441"/>
                    <a:pt x="742" y="513"/>
                    <a:pt x="838" y="585"/>
                  </a:cubicBezTo>
                  <a:cubicBezTo>
                    <a:pt x="925" y="653"/>
                    <a:pt x="1235" y="894"/>
                    <a:pt x="1509" y="1199"/>
                  </a:cubicBezTo>
                  <a:cubicBezTo>
                    <a:pt x="1635" y="1338"/>
                    <a:pt x="1733" y="1471"/>
                    <a:pt x="1804" y="1594"/>
                  </a:cubicBezTo>
                  <a:cubicBezTo>
                    <a:pt x="1886" y="1736"/>
                    <a:pt x="1932" y="1867"/>
                    <a:pt x="1939" y="1982"/>
                  </a:cubicBezTo>
                  <a:cubicBezTo>
                    <a:pt x="1970" y="2468"/>
                    <a:pt x="1724" y="4167"/>
                    <a:pt x="1722" y="4184"/>
                  </a:cubicBezTo>
                  <a:cubicBezTo>
                    <a:pt x="1726" y="4166"/>
                    <a:pt x="1975" y="2468"/>
                    <a:pt x="1941" y="1982"/>
                  </a:cubicBezTo>
                  <a:cubicBezTo>
                    <a:pt x="1934" y="1866"/>
                    <a:pt x="1889" y="1735"/>
                    <a:pt x="1805" y="1592"/>
                  </a:cubicBezTo>
                  <a:cubicBezTo>
                    <a:pt x="1735" y="1468"/>
                    <a:pt x="1635" y="1337"/>
                    <a:pt x="1511" y="1197"/>
                  </a:cubicBezTo>
                  <a:cubicBezTo>
                    <a:pt x="1237" y="892"/>
                    <a:pt x="926" y="650"/>
                    <a:pt x="839" y="583"/>
                  </a:cubicBezTo>
                  <a:cubicBezTo>
                    <a:pt x="742" y="511"/>
                    <a:pt x="651" y="438"/>
                    <a:pt x="565" y="370"/>
                  </a:cubicBezTo>
                  <a:cubicBezTo>
                    <a:pt x="340" y="190"/>
                    <a:pt x="143" y="35"/>
                    <a:pt x="5" y="1"/>
                  </a:cubicBezTo>
                  <a:cubicBezTo>
                    <a:pt x="4" y="0"/>
                    <a:pt x="4" y="0"/>
                    <a:pt x="3" y="0"/>
                  </a:cubicBezTo>
                  <a:close/>
                  <a:moveTo>
                    <a:pt x="1723" y="4183"/>
                  </a:moveTo>
                  <a:cubicBezTo>
                    <a:pt x="1723" y="4183"/>
                    <a:pt x="1723" y="4183"/>
                    <a:pt x="1722" y="4184"/>
                  </a:cubicBezTo>
                  <a:cubicBezTo>
                    <a:pt x="1723" y="4184"/>
                    <a:pt x="1723" y="4183"/>
                    <a:pt x="1723" y="4183"/>
                  </a:cubicBezTo>
                  <a:close/>
                </a:path>
              </a:pathLst>
            </a:custGeom>
            <a:solidFill>
              <a:srgbClr val="862F3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34" name="Google Shape;1365;p34">
              <a:extLst>
                <a:ext uri="{FF2B5EF4-FFF2-40B4-BE49-F238E27FC236}">
                  <a16:creationId xmlns:a16="http://schemas.microsoft.com/office/drawing/2014/main" id="{A0BC3020-F1FF-7D6A-C860-4C65C5F0E01E}"/>
                </a:ext>
              </a:extLst>
            </p:cNvPr>
            <p:cNvSpPr/>
            <p:nvPr/>
          </p:nvSpPr>
          <p:spPr>
            <a:xfrm>
              <a:off x="104089" y="4726493"/>
              <a:ext cx="678439" cy="356606"/>
            </a:xfrm>
            <a:custGeom>
              <a:avLst/>
              <a:gdLst/>
              <a:ahLst/>
              <a:cxnLst/>
              <a:rect l="l" t="t" r="r" b="b"/>
              <a:pathLst>
                <a:path w="16447" h="8645" extrusionOk="0">
                  <a:moveTo>
                    <a:pt x="15747" y="1"/>
                  </a:moveTo>
                  <a:cubicBezTo>
                    <a:pt x="14562" y="512"/>
                    <a:pt x="3985" y="5060"/>
                    <a:pt x="2601" y="5198"/>
                  </a:cubicBezTo>
                  <a:cubicBezTo>
                    <a:pt x="2435" y="5215"/>
                    <a:pt x="2273" y="5224"/>
                    <a:pt x="2118" y="5224"/>
                  </a:cubicBezTo>
                  <a:cubicBezTo>
                    <a:pt x="1079" y="5224"/>
                    <a:pt x="325" y="4798"/>
                    <a:pt x="442" y="3085"/>
                  </a:cubicBezTo>
                  <a:lnTo>
                    <a:pt x="442" y="3085"/>
                  </a:lnTo>
                  <a:cubicBezTo>
                    <a:pt x="37" y="4191"/>
                    <a:pt x="1" y="5410"/>
                    <a:pt x="255" y="6238"/>
                  </a:cubicBezTo>
                  <a:cubicBezTo>
                    <a:pt x="666" y="7574"/>
                    <a:pt x="1478" y="8644"/>
                    <a:pt x="3054" y="8644"/>
                  </a:cubicBezTo>
                  <a:cubicBezTo>
                    <a:pt x="3075" y="8644"/>
                    <a:pt x="3095" y="8644"/>
                    <a:pt x="3116" y="8644"/>
                  </a:cubicBezTo>
                  <a:cubicBezTo>
                    <a:pt x="4734" y="8615"/>
                    <a:pt x="15593" y="4053"/>
                    <a:pt x="15871" y="3803"/>
                  </a:cubicBezTo>
                  <a:cubicBezTo>
                    <a:pt x="16122" y="3573"/>
                    <a:pt x="16447" y="2212"/>
                    <a:pt x="15747" y="1"/>
                  </a:cubicBezTo>
                  <a:close/>
                </a:path>
              </a:pathLst>
            </a:custGeom>
            <a:solidFill>
              <a:srgbClr val="D9E6F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35" name="Google Shape;1366;p34">
              <a:extLst>
                <a:ext uri="{FF2B5EF4-FFF2-40B4-BE49-F238E27FC236}">
                  <a16:creationId xmlns:a16="http://schemas.microsoft.com/office/drawing/2014/main" id="{CA984EB1-F0BC-AEA8-CEA2-C4C76FE78EC4}"/>
                </a:ext>
              </a:extLst>
            </p:cNvPr>
            <p:cNvSpPr/>
            <p:nvPr/>
          </p:nvSpPr>
          <p:spPr>
            <a:xfrm>
              <a:off x="370358" y="4025243"/>
              <a:ext cx="206704" cy="435930"/>
            </a:xfrm>
            <a:custGeom>
              <a:avLst/>
              <a:gdLst/>
              <a:ahLst/>
              <a:cxnLst/>
              <a:rect l="l" t="t" r="r" b="b"/>
              <a:pathLst>
                <a:path w="5011" h="10568" extrusionOk="0">
                  <a:moveTo>
                    <a:pt x="0" y="0"/>
                  </a:moveTo>
                  <a:cubicBezTo>
                    <a:pt x="0" y="1"/>
                    <a:pt x="964" y="1321"/>
                    <a:pt x="1781" y="2450"/>
                  </a:cubicBezTo>
                  <a:cubicBezTo>
                    <a:pt x="2598" y="3580"/>
                    <a:pt x="4777" y="6070"/>
                    <a:pt x="4982" y="10568"/>
                  </a:cubicBezTo>
                  <a:cubicBezTo>
                    <a:pt x="4982" y="10568"/>
                    <a:pt x="5010" y="7007"/>
                    <a:pt x="4083" y="5202"/>
                  </a:cubicBezTo>
                  <a:cubicBezTo>
                    <a:pt x="3159" y="3401"/>
                    <a:pt x="1" y="1"/>
                    <a:pt x="0" y="0"/>
                  </a:cubicBezTo>
                  <a:close/>
                </a:path>
              </a:pathLst>
            </a:custGeom>
            <a:solidFill>
              <a:srgbClr val="274590">
                <a:alpha val="1488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36" name="Google Shape;1367;p34">
              <a:extLst>
                <a:ext uri="{FF2B5EF4-FFF2-40B4-BE49-F238E27FC236}">
                  <a16:creationId xmlns:a16="http://schemas.microsoft.com/office/drawing/2014/main" id="{F42E4CDC-F9DD-DF17-35ED-E48E4B98EB40}"/>
                </a:ext>
              </a:extLst>
            </p:cNvPr>
            <p:cNvSpPr/>
            <p:nvPr/>
          </p:nvSpPr>
          <p:spPr>
            <a:xfrm>
              <a:off x="102109" y="4678313"/>
              <a:ext cx="284584" cy="179314"/>
            </a:xfrm>
            <a:custGeom>
              <a:avLst/>
              <a:gdLst/>
              <a:ahLst/>
              <a:cxnLst/>
              <a:rect l="l" t="t" r="r" b="b"/>
              <a:pathLst>
                <a:path w="6899" h="4347" extrusionOk="0">
                  <a:moveTo>
                    <a:pt x="6898" y="1"/>
                  </a:moveTo>
                  <a:lnTo>
                    <a:pt x="6898" y="1"/>
                  </a:lnTo>
                  <a:cubicBezTo>
                    <a:pt x="6898" y="1"/>
                    <a:pt x="2728" y="1368"/>
                    <a:pt x="1364" y="2031"/>
                  </a:cubicBezTo>
                  <a:cubicBezTo>
                    <a:pt x="1" y="2695"/>
                    <a:pt x="442" y="4346"/>
                    <a:pt x="442" y="4346"/>
                  </a:cubicBezTo>
                  <a:cubicBezTo>
                    <a:pt x="442" y="4346"/>
                    <a:pt x="788" y="3280"/>
                    <a:pt x="1341" y="2892"/>
                  </a:cubicBezTo>
                  <a:cubicBezTo>
                    <a:pt x="1896" y="2505"/>
                    <a:pt x="4185" y="1087"/>
                    <a:pt x="6898" y="1"/>
                  </a:cubicBezTo>
                  <a:close/>
                </a:path>
              </a:pathLst>
            </a:custGeom>
            <a:solidFill>
              <a:srgbClr val="274590">
                <a:alpha val="1488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37" name="Google Shape;1368;p34">
              <a:extLst>
                <a:ext uri="{FF2B5EF4-FFF2-40B4-BE49-F238E27FC236}">
                  <a16:creationId xmlns:a16="http://schemas.microsoft.com/office/drawing/2014/main" id="{E0B0A8F2-2A82-0F6C-4053-40ADEA1CB9BE}"/>
                </a:ext>
              </a:extLst>
            </p:cNvPr>
            <p:cNvSpPr/>
            <p:nvPr/>
          </p:nvSpPr>
          <p:spPr>
            <a:xfrm>
              <a:off x="466883" y="4887244"/>
              <a:ext cx="473261" cy="131794"/>
            </a:xfrm>
            <a:custGeom>
              <a:avLst/>
              <a:gdLst/>
              <a:ahLst/>
              <a:cxnLst/>
              <a:rect l="l" t="t" r="r" b="b"/>
              <a:pathLst>
                <a:path w="11473" h="3195" extrusionOk="0">
                  <a:moveTo>
                    <a:pt x="11472" y="1"/>
                  </a:moveTo>
                  <a:lnTo>
                    <a:pt x="11472" y="1"/>
                  </a:lnTo>
                  <a:cubicBezTo>
                    <a:pt x="11472" y="1"/>
                    <a:pt x="11252" y="100"/>
                    <a:pt x="10902" y="249"/>
                  </a:cubicBezTo>
                  <a:lnTo>
                    <a:pt x="10902" y="249"/>
                  </a:lnTo>
                  <a:cubicBezTo>
                    <a:pt x="11294" y="98"/>
                    <a:pt x="11472" y="1"/>
                    <a:pt x="11472" y="1"/>
                  </a:cubicBezTo>
                  <a:close/>
                  <a:moveTo>
                    <a:pt x="10902" y="249"/>
                  </a:moveTo>
                  <a:lnTo>
                    <a:pt x="10902" y="249"/>
                  </a:lnTo>
                  <a:cubicBezTo>
                    <a:pt x="10531" y="392"/>
                    <a:pt x="9969" y="583"/>
                    <a:pt x="9187" y="788"/>
                  </a:cubicBezTo>
                  <a:cubicBezTo>
                    <a:pt x="7984" y="1101"/>
                    <a:pt x="5936" y="1141"/>
                    <a:pt x="4981" y="1141"/>
                  </a:cubicBezTo>
                  <a:cubicBezTo>
                    <a:pt x="4660" y="1141"/>
                    <a:pt x="4462" y="1136"/>
                    <a:pt x="4462" y="1136"/>
                  </a:cubicBezTo>
                  <a:cubicBezTo>
                    <a:pt x="4462" y="1136"/>
                    <a:pt x="1522" y="2567"/>
                    <a:pt x="1" y="3181"/>
                  </a:cubicBezTo>
                  <a:cubicBezTo>
                    <a:pt x="1" y="3181"/>
                    <a:pt x="137" y="3194"/>
                    <a:pt x="365" y="3194"/>
                  </a:cubicBezTo>
                  <a:cubicBezTo>
                    <a:pt x="774" y="3194"/>
                    <a:pt x="1477" y="3150"/>
                    <a:pt x="2226" y="2904"/>
                  </a:cubicBezTo>
                  <a:cubicBezTo>
                    <a:pt x="3395" y="2523"/>
                    <a:pt x="4462" y="1938"/>
                    <a:pt x="4462" y="1938"/>
                  </a:cubicBezTo>
                  <a:cubicBezTo>
                    <a:pt x="4462" y="1938"/>
                    <a:pt x="6000" y="1809"/>
                    <a:pt x="7530" y="1447"/>
                  </a:cubicBezTo>
                  <a:cubicBezTo>
                    <a:pt x="8598" y="1196"/>
                    <a:pt x="10094" y="591"/>
                    <a:pt x="10902" y="249"/>
                  </a:cubicBezTo>
                  <a:close/>
                </a:path>
              </a:pathLst>
            </a:custGeom>
            <a:solidFill>
              <a:srgbClr val="274590">
                <a:alpha val="1488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38" name="Google Shape;1369;p34">
              <a:extLst>
                <a:ext uri="{FF2B5EF4-FFF2-40B4-BE49-F238E27FC236}">
                  <a16:creationId xmlns:a16="http://schemas.microsoft.com/office/drawing/2014/main" id="{2375DB74-8BBA-F00D-9EF6-8CDBF76162E7}"/>
                </a:ext>
              </a:extLst>
            </p:cNvPr>
            <p:cNvSpPr/>
            <p:nvPr/>
          </p:nvSpPr>
          <p:spPr>
            <a:xfrm>
              <a:off x="1219571" y="3977516"/>
              <a:ext cx="144952" cy="242138"/>
            </a:xfrm>
            <a:custGeom>
              <a:avLst/>
              <a:gdLst/>
              <a:ahLst/>
              <a:cxnLst/>
              <a:rect l="l" t="t" r="r" b="b"/>
              <a:pathLst>
                <a:path w="3514" h="5870" extrusionOk="0">
                  <a:moveTo>
                    <a:pt x="0" y="1"/>
                  </a:moveTo>
                  <a:lnTo>
                    <a:pt x="0" y="1"/>
                  </a:lnTo>
                  <a:cubicBezTo>
                    <a:pt x="1965" y="2620"/>
                    <a:pt x="2754" y="4433"/>
                    <a:pt x="2796" y="4953"/>
                  </a:cubicBezTo>
                  <a:cubicBezTo>
                    <a:pt x="2840" y="5470"/>
                    <a:pt x="2630" y="5870"/>
                    <a:pt x="2630" y="5870"/>
                  </a:cubicBezTo>
                  <a:cubicBezTo>
                    <a:pt x="2630" y="5870"/>
                    <a:pt x="3513" y="5576"/>
                    <a:pt x="3206" y="4419"/>
                  </a:cubicBezTo>
                  <a:cubicBezTo>
                    <a:pt x="2899" y="3263"/>
                    <a:pt x="1" y="1"/>
                    <a:pt x="0" y="1"/>
                  </a:cubicBezTo>
                  <a:close/>
                </a:path>
              </a:pathLst>
            </a:custGeom>
            <a:solidFill>
              <a:srgbClr val="274590">
                <a:alpha val="1488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39" name="Google Shape;1370;p34">
              <a:extLst>
                <a:ext uri="{FF2B5EF4-FFF2-40B4-BE49-F238E27FC236}">
                  <a16:creationId xmlns:a16="http://schemas.microsoft.com/office/drawing/2014/main" id="{C62E74F5-9475-E988-A40A-B120327F21BD}"/>
                </a:ext>
              </a:extLst>
            </p:cNvPr>
            <p:cNvSpPr/>
            <p:nvPr/>
          </p:nvSpPr>
          <p:spPr>
            <a:xfrm>
              <a:off x="200201" y="4641971"/>
              <a:ext cx="167846" cy="39518"/>
            </a:xfrm>
            <a:custGeom>
              <a:avLst/>
              <a:gdLst/>
              <a:ahLst/>
              <a:cxnLst/>
              <a:rect l="l" t="t" r="r" b="b"/>
              <a:pathLst>
                <a:path w="4069" h="958" extrusionOk="0">
                  <a:moveTo>
                    <a:pt x="1673" y="1"/>
                  </a:moveTo>
                  <a:cubicBezTo>
                    <a:pt x="1633" y="1"/>
                    <a:pt x="1593" y="2"/>
                    <a:pt x="1553" y="4"/>
                  </a:cubicBezTo>
                  <a:cubicBezTo>
                    <a:pt x="332" y="75"/>
                    <a:pt x="0" y="720"/>
                    <a:pt x="0" y="720"/>
                  </a:cubicBezTo>
                  <a:cubicBezTo>
                    <a:pt x="0" y="720"/>
                    <a:pt x="767" y="507"/>
                    <a:pt x="1779" y="507"/>
                  </a:cubicBezTo>
                  <a:cubicBezTo>
                    <a:pt x="2483" y="507"/>
                    <a:pt x="3305" y="610"/>
                    <a:pt x="4069" y="958"/>
                  </a:cubicBezTo>
                  <a:cubicBezTo>
                    <a:pt x="4069" y="958"/>
                    <a:pt x="2860" y="1"/>
                    <a:pt x="1673" y="1"/>
                  </a:cubicBezTo>
                  <a:close/>
                </a:path>
              </a:pathLst>
            </a:custGeom>
            <a:solidFill>
              <a:srgbClr val="274590">
                <a:alpha val="1488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40" name="Google Shape;1371;p34">
              <a:extLst>
                <a:ext uri="{FF2B5EF4-FFF2-40B4-BE49-F238E27FC236}">
                  <a16:creationId xmlns:a16="http://schemas.microsoft.com/office/drawing/2014/main" id="{249F400E-29B8-0198-89D8-1B4554E3DF84}"/>
                </a:ext>
              </a:extLst>
            </p:cNvPr>
            <p:cNvSpPr/>
            <p:nvPr/>
          </p:nvSpPr>
          <p:spPr>
            <a:xfrm>
              <a:off x="853973" y="4569660"/>
              <a:ext cx="99619" cy="186697"/>
            </a:xfrm>
            <a:custGeom>
              <a:avLst/>
              <a:gdLst/>
              <a:ahLst/>
              <a:cxnLst/>
              <a:rect l="l" t="t" r="r" b="b"/>
              <a:pathLst>
                <a:path w="2415" h="4526" extrusionOk="0">
                  <a:moveTo>
                    <a:pt x="2" y="1"/>
                  </a:moveTo>
                  <a:cubicBezTo>
                    <a:pt x="0" y="1"/>
                    <a:pt x="0" y="2"/>
                    <a:pt x="0" y="2"/>
                  </a:cubicBezTo>
                  <a:cubicBezTo>
                    <a:pt x="0" y="4"/>
                    <a:pt x="2" y="4"/>
                    <a:pt x="2" y="4"/>
                  </a:cubicBezTo>
                  <a:cubicBezTo>
                    <a:pt x="178" y="29"/>
                    <a:pt x="672" y="361"/>
                    <a:pt x="1177" y="789"/>
                  </a:cubicBezTo>
                  <a:cubicBezTo>
                    <a:pt x="1438" y="1011"/>
                    <a:pt x="1675" y="1238"/>
                    <a:pt x="1863" y="1443"/>
                  </a:cubicBezTo>
                  <a:cubicBezTo>
                    <a:pt x="2077" y="1678"/>
                    <a:pt x="2218" y="1877"/>
                    <a:pt x="2282" y="2034"/>
                  </a:cubicBezTo>
                  <a:cubicBezTo>
                    <a:pt x="2344" y="2186"/>
                    <a:pt x="2383" y="2412"/>
                    <a:pt x="2399" y="2704"/>
                  </a:cubicBezTo>
                  <a:cubicBezTo>
                    <a:pt x="2411" y="2938"/>
                    <a:pt x="2409" y="3216"/>
                    <a:pt x="2392" y="3529"/>
                  </a:cubicBezTo>
                  <a:cubicBezTo>
                    <a:pt x="2362" y="4063"/>
                    <a:pt x="2299" y="4521"/>
                    <a:pt x="2299" y="4525"/>
                  </a:cubicBezTo>
                  <a:cubicBezTo>
                    <a:pt x="2300" y="4521"/>
                    <a:pt x="2363" y="4064"/>
                    <a:pt x="2395" y="3531"/>
                  </a:cubicBezTo>
                  <a:cubicBezTo>
                    <a:pt x="2413" y="3217"/>
                    <a:pt x="2414" y="2941"/>
                    <a:pt x="2402" y="2705"/>
                  </a:cubicBezTo>
                  <a:cubicBezTo>
                    <a:pt x="2387" y="2413"/>
                    <a:pt x="2348" y="2186"/>
                    <a:pt x="2286" y="2034"/>
                  </a:cubicBezTo>
                  <a:cubicBezTo>
                    <a:pt x="2221" y="1877"/>
                    <a:pt x="2080" y="1678"/>
                    <a:pt x="1864" y="1441"/>
                  </a:cubicBezTo>
                  <a:cubicBezTo>
                    <a:pt x="1678" y="1237"/>
                    <a:pt x="1441" y="1010"/>
                    <a:pt x="1178" y="787"/>
                  </a:cubicBezTo>
                  <a:cubicBezTo>
                    <a:pt x="673" y="356"/>
                    <a:pt x="178" y="26"/>
                    <a:pt x="2" y="1"/>
                  </a:cubicBezTo>
                  <a:close/>
                </a:path>
              </a:pathLst>
            </a:custGeom>
            <a:solidFill>
              <a:srgbClr val="862F3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41" name="Google Shape;1372;p34">
              <a:extLst>
                <a:ext uri="{FF2B5EF4-FFF2-40B4-BE49-F238E27FC236}">
                  <a16:creationId xmlns:a16="http://schemas.microsoft.com/office/drawing/2014/main" id="{2D68C803-5CBD-F0B5-4120-331D29E675B3}"/>
                </a:ext>
              </a:extLst>
            </p:cNvPr>
            <p:cNvSpPr/>
            <p:nvPr/>
          </p:nvSpPr>
          <p:spPr>
            <a:xfrm>
              <a:off x="1405361" y="4320098"/>
              <a:ext cx="178530" cy="113726"/>
            </a:xfrm>
            <a:custGeom>
              <a:avLst/>
              <a:gdLst/>
              <a:ahLst/>
              <a:cxnLst/>
              <a:rect l="l" t="t" r="r" b="b"/>
              <a:pathLst>
                <a:path w="4328" h="2757" extrusionOk="0">
                  <a:moveTo>
                    <a:pt x="2414" y="0"/>
                  </a:moveTo>
                  <a:cubicBezTo>
                    <a:pt x="1905" y="0"/>
                    <a:pt x="1419" y="246"/>
                    <a:pt x="1087" y="654"/>
                  </a:cubicBezTo>
                  <a:cubicBezTo>
                    <a:pt x="516" y="1358"/>
                    <a:pt x="1" y="2601"/>
                    <a:pt x="1" y="2601"/>
                  </a:cubicBezTo>
                  <a:lnTo>
                    <a:pt x="3477" y="2756"/>
                  </a:lnTo>
                  <a:cubicBezTo>
                    <a:pt x="3477" y="2756"/>
                    <a:pt x="4328" y="1111"/>
                    <a:pt x="3510" y="420"/>
                  </a:cubicBezTo>
                  <a:cubicBezTo>
                    <a:pt x="3166" y="130"/>
                    <a:pt x="2784" y="0"/>
                    <a:pt x="2414" y="0"/>
                  </a:cubicBezTo>
                  <a:close/>
                </a:path>
              </a:pathLst>
            </a:custGeom>
            <a:solidFill>
              <a:srgbClr val="F0508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42" name="Google Shape;1373;p34">
              <a:extLst>
                <a:ext uri="{FF2B5EF4-FFF2-40B4-BE49-F238E27FC236}">
                  <a16:creationId xmlns:a16="http://schemas.microsoft.com/office/drawing/2014/main" id="{BB75E058-25B8-F34B-B11D-CCE459314BA3}"/>
                </a:ext>
              </a:extLst>
            </p:cNvPr>
            <p:cNvSpPr/>
            <p:nvPr/>
          </p:nvSpPr>
          <p:spPr>
            <a:xfrm>
              <a:off x="930367" y="4380570"/>
              <a:ext cx="868395" cy="704426"/>
            </a:xfrm>
            <a:custGeom>
              <a:avLst/>
              <a:gdLst/>
              <a:ahLst/>
              <a:cxnLst/>
              <a:rect l="l" t="t" r="r" b="b"/>
              <a:pathLst>
                <a:path w="21052" h="17077" extrusionOk="0">
                  <a:moveTo>
                    <a:pt x="8659" y="1"/>
                  </a:moveTo>
                  <a:lnTo>
                    <a:pt x="1" y="17076"/>
                  </a:lnTo>
                  <a:lnTo>
                    <a:pt x="12633" y="16903"/>
                  </a:lnTo>
                  <a:lnTo>
                    <a:pt x="21052" y="1061"/>
                  </a:lnTo>
                  <a:lnTo>
                    <a:pt x="8659"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43" name="Google Shape;1374;p34">
              <a:extLst>
                <a:ext uri="{FF2B5EF4-FFF2-40B4-BE49-F238E27FC236}">
                  <a16:creationId xmlns:a16="http://schemas.microsoft.com/office/drawing/2014/main" id="{9C60AFB9-695B-F225-27C4-D93DEEC7E2B8}"/>
                </a:ext>
              </a:extLst>
            </p:cNvPr>
            <p:cNvSpPr/>
            <p:nvPr/>
          </p:nvSpPr>
          <p:spPr>
            <a:xfrm>
              <a:off x="941959" y="4397194"/>
              <a:ext cx="868354" cy="704426"/>
            </a:xfrm>
            <a:custGeom>
              <a:avLst/>
              <a:gdLst/>
              <a:ahLst/>
              <a:cxnLst/>
              <a:rect l="l" t="t" r="r" b="b"/>
              <a:pathLst>
                <a:path w="21051" h="17077" extrusionOk="0">
                  <a:moveTo>
                    <a:pt x="8657" y="0"/>
                  </a:moveTo>
                  <a:lnTo>
                    <a:pt x="1" y="17077"/>
                  </a:lnTo>
                  <a:lnTo>
                    <a:pt x="1" y="17077"/>
                  </a:lnTo>
                  <a:lnTo>
                    <a:pt x="12633" y="16902"/>
                  </a:lnTo>
                  <a:lnTo>
                    <a:pt x="21050" y="1058"/>
                  </a:lnTo>
                  <a:lnTo>
                    <a:pt x="8657" y="0"/>
                  </a:lnTo>
                  <a:close/>
                </a:path>
              </a:pathLst>
            </a:custGeom>
            <a:solidFill>
              <a:srgbClr val="FEBF7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44" name="Google Shape;1375;p34">
              <a:extLst>
                <a:ext uri="{FF2B5EF4-FFF2-40B4-BE49-F238E27FC236}">
                  <a16:creationId xmlns:a16="http://schemas.microsoft.com/office/drawing/2014/main" id="{FB97F914-6400-F379-7323-FA13C6C4155D}"/>
                </a:ext>
              </a:extLst>
            </p:cNvPr>
            <p:cNvSpPr/>
            <p:nvPr/>
          </p:nvSpPr>
          <p:spPr>
            <a:xfrm>
              <a:off x="930450" y="4380653"/>
              <a:ext cx="368651" cy="720967"/>
            </a:xfrm>
            <a:custGeom>
              <a:avLst/>
              <a:gdLst/>
              <a:ahLst/>
              <a:cxnLst/>
              <a:rect l="l" t="t" r="r" b="b"/>
              <a:pathLst>
                <a:path w="8937" h="17478" extrusionOk="0">
                  <a:moveTo>
                    <a:pt x="8657" y="0"/>
                  </a:moveTo>
                  <a:lnTo>
                    <a:pt x="0" y="17076"/>
                  </a:lnTo>
                  <a:lnTo>
                    <a:pt x="280" y="17478"/>
                  </a:lnTo>
                  <a:lnTo>
                    <a:pt x="8936" y="402"/>
                  </a:lnTo>
                  <a:lnTo>
                    <a:pt x="8657" y="0"/>
                  </a:lnTo>
                  <a:close/>
                </a:path>
              </a:pathLst>
            </a:custGeom>
            <a:solidFill>
              <a:srgbClr val="FEBF7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45" name="Google Shape;1376;p34">
              <a:extLst>
                <a:ext uri="{FF2B5EF4-FFF2-40B4-BE49-F238E27FC236}">
                  <a16:creationId xmlns:a16="http://schemas.microsoft.com/office/drawing/2014/main" id="{0FC165C5-92BA-F24F-D69E-BE3ED3F8EF62}"/>
                </a:ext>
              </a:extLst>
            </p:cNvPr>
            <p:cNvSpPr/>
            <p:nvPr/>
          </p:nvSpPr>
          <p:spPr>
            <a:xfrm>
              <a:off x="1488068" y="4342661"/>
              <a:ext cx="40508" cy="40466"/>
            </a:xfrm>
            <a:custGeom>
              <a:avLst/>
              <a:gdLst/>
              <a:ahLst/>
              <a:cxnLst/>
              <a:rect l="l" t="t" r="r" b="b"/>
              <a:pathLst>
                <a:path w="982" h="981" extrusionOk="0">
                  <a:moveTo>
                    <a:pt x="492" y="0"/>
                  </a:moveTo>
                  <a:cubicBezTo>
                    <a:pt x="219" y="0"/>
                    <a:pt x="1" y="217"/>
                    <a:pt x="1" y="490"/>
                  </a:cubicBezTo>
                  <a:cubicBezTo>
                    <a:pt x="1" y="762"/>
                    <a:pt x="221" y="981"/>
                    <a:pt x="492" y="981"/>
                  </a:cubicBezTo>
                  <a:cubicBezTo>
                    <a:pt x="763" y="981"/>
                    <a:pt x="981" y="759"/>
                    <a:pt x="981" y="490"/>
                  </a:cubicBezTo>
                  <a:cubicBezTo>
                    <a:pt x="981" y="220"/>
                    <a:pt x="763" y="0"/>
                    <a:pt x="492"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46" name="Google Shape;1377;p34">
              <a:extLst>
                <a:ext uri="{FF2B5EF4-FFF2-40B4-BE49-F238E27FC236}">
                  <a16:creationId xmlns:a16="http://schemas.microsoft.com/office/drawing/2014/main" id="{2F5CA45F-6067-CD6C-1EDC-25387E8DC337}"/>
                </a:ext>
              </a:extLst>
            </p:cNvPr>
            <p:cNvSpPr/>
            <p:nvPr/>
          </p:nvSpPr>
          <p:spPr>
            <a:xfrm>
              <a:off x="1579478" y="4596844"/>
              <a:ext cx="146685" cy="151470"/>
            </a:xfrm>
            <a:custGeom>
              <a:avLst/>
              <a:gdLst/>
              <a:ahLst/>
              <a:cxnLst/>
              <a:rect l="l" t="t" r="r" b="b"/>
              <a:pathLst>
                <a:path w="3556" h="3672" extrusionOk="0">
                  <a:moveTo>
                    <a:pt x="504" y="1"/>
                  </a:moveTo>
                  <a:cubicBezTo>
                    <a:pt x="196" y="1"/>
                    <a:pt x="0" y="584"/>
                    <a:pt x="107" y="874"/>
                  </a:cubicBezTo>
                  <a:cubicBezTo>
                    <a:pt x="226" y="1191"/>
                    <a:pt x="676" y="1340"/>
                    <a:pt x="1174" y="1712"/>
                  </a:cubicBezTo>
                  <a:cubicBezTo>
                    <a:pt x="1674" y="2084"/>
                    <a:pt x="1896" y="2327"/>
                    <a:pt x="1914" y="2700"/>
                  </a:cubicBezTo>
                  <a:cubicBezTo>
                    <a:pt x="1934" y="3072"/>
                    <a:pt x="2171" y="3552"/>
                    <a:pt x="2323" y="3610"/>
                  </a:cubicBezTo>
                  <a:cubicBezTo>
                    <a:pt x="2481" y="3666"/>
                    <a:pt x="2679" y="3672"/>
                    <a:pt x="2679" y="3672"/>
                  </a:cubicBezTo>
                  <a:cubicBezTo>
                    <a:pt x="3235" y="3432"/>
                    <a:pt x="3476" y="3119"/>
                    <a:pt x="3517" y="2670"/>
                  </a:cubicBezTo>
                  <a:cubicBezTo>
                    <a:pt x="3555" y="2218"/>
                    <a:pt x="3365" y="1522"/>
                    <a:pt x="3232" y="1163"/>
                  </a:cubicBezTo>
                  <a:cubicBezTo>
                    <a:pt x="3102" y="805"/>
                    <a:pt x="2747" y="523"/>
                    <a:pt x="2407" y="370"/>
                  </a:cubicBezTo>
                  <a:cubicBezTo>
                    <a:pt x="2067" y="216"/>
                    <a:pt x="958" y="147"/>
                    <a:pt x="595" y="18"/>
                  </a:cubicBezTo>
                  <a:cubicBezTo>
                    <a:pt x="564" y="6"/>
                    <a:pt x="533" y="1"/>
                    <a:pt x="504" y="1"/>
                  </a:cubicBezTo>
                  <a:close/>
                </a:path>
              </a:pathLst>
            </a:custGeom>
            <a:solidFill>
              <a:srgbClr val="FFC8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47" name="Google Shape;1378;p34">
              <a:extLst>
                <a:ext uri="{FF2B5EF4-FFF2-40B4-BE49-F238E27FC236}">
                  <a16:creationId xmlns:a16="http://schemas.microsoft.com/office/drawing/2014/main" id="{B5B6B13D-027C-ABB0-6E77-520672B5A7EC}"/>
                </a:ext>
              </a:extLst>
            </p:cNvPr>
            <p:cNvSpPr/>
            <p:nvPr/>
          </p:nvSpPr>
          <p:spPr>
            <a:xfrm>
              <a:off x="1534350" y="4687429"/>
              <a:ext cx="162401" cy="105270"/>
            </a:xfrm>
            <a:custGeom>
              <a:avLst/>
              <a:gdLst/>
              <a:ahLst/>
              <a:cxnLst/>
              <a:rect l="l" t="t" r="r" b="b"/>
              <a:pathLst>
                <a:path w="3937" h="2552" extrusionOk="0">
                  <a:moveTo>
                    <a:pt x="2076" y="1"/>
                  </a:moveTo>
                  <a:cubicBezTo>
                    <a:pt x="1618" y="1"/>
                    <a:pt x="1042" y="105"/>
                    <a:pt x="710" y="105"/>
                  </a:cubicBezTo>
                  <a:cubicBezTo>
                    <a:pt x="693" y="105"/>
                    <a:pt x="676" y="105"/>
                    <a:pt x="661" y="104"/>
                  </a:cubicBezTo>
                  <a:cubicBezTo>
                    <a:pt x="655" y="104"/>
                    <a:pt x="649" y="104"/>
                    <a:pt x="643" y="104"/>
                  </a:cubicBezTo>
                  <a:cubicBezTo>
                    <a:pt x="194" y="104"/>
                    <a:pt x="1" y="729"/>
                    <a:pt x="136" y="1006"/>
                  </a:cubicBezTo>
                  <a:cubicBezTo>
                    <a:pt x="275" y="1287"/>
                    <a:pt x="926" y="1512"/>
                    <a:pt x="1221" y="1525"/>
                  </a:cubicBezTo>
                  <a:cubicBezTo>
                    <a:pt x="1516" y="1539"/>
                    <a:pt x="2136" y="1842"/>
                    <a:pt x="2361" y="2037"/>
                  </a:cubicBezTo>
                  <a:cubicBezTo>
                    <a:pt x="2557" y="2210"/>
                    <a:pt x="2978" y="2551"/>
                    <a:pt x="3210" y="2551"/>
                  </a:cubicBezTo>
                  <a:cubicBezTo>
                    <a:pt x="3243" y="2551"/>
                    <a:pt x="3272" y="2544"/>
                    <a:pt x="3296" y="2529"/>
                  </a:cubicBezTo>
                  <a:cubicBezTo>
                    <a:pt x="3755" y="2177"/>
                    <a:pt x="3937" y="1514"/>
                    <a:pt x="3901" y="1281"/>
                  </a:cubicBezTo>
                  <a:cubicBezTo>
                    <a:pt x="3866" y="1048"/>
                    <a:pt x="3014" y="291"/>
                    <a:pt x="2591" y="83"/>
                  </a:cubicBezTo>
                  <a:cubicBezTo>
                    <a:pt x="2465" y="22"/>
                    <a:pt x="2282" y="1"/>
                    <a:pt x="2076" y="1"/>
                  </a:cubicBezTo>
                  <a:close/>
                </a:path>
              </a:pathLst>
            </a:custGeom>
            <a:solidFill>
              <a:srgbClr val="FFC8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48" name="Google Shape;1379;p34">
              <a:extLst>
                <a:ext uri="{FF2B5EF4-FFF2-40B4-BE49-F238E27FC236}">
                  <a16:creationId xmlns:a16="http://schemas.microsoft.com/office/drawing/2014/main" id="{689F0D42-9ADC-E6C3-99FB-A1E0F97677F4}"/>
                </a:ext>
              </a:extLst>
            </p:cNvPr>
            <p:cNvSpPr/>
            <p:nvPr/>
          </p:nvSpPr>
          <p:spPr>
            <a:xfrm>
              <a:off x="1489181" y="4778880"/>
              <a:ext cx="149366" cy="87203"/>
            </a:xfrm>
            <a:custGeom>
              <a:avLst/>
              <a:gdLst/>
              <a:ahLst/>
              <a:cxnLst/>
              <a:rect l="l" t="t" r="r" b="b"/>
              <a:pathLst>
                <a:path w="3621" h="2114" extrusionOk="0">
                  <a:moveTo>
                    <a:pt x="920" y="1"/>
                  </a:moveTo>
                  <a:cubicBezTo>
                    <a:pt x="636" y="1"/>
                    <a:pt x="246" y="429"/>
                    <a:pt x="130" y="846"/>
                  </a:cubicBezTo>
                  <a:cubicBezTo>
                    <a:pt x="1" y="1316"/>
                    <a:pt x="628" y="1665"/>
                    <a:pt x="1035" y="1784"/>
                  </a:cubicBezTo>
                  <a:cubicBezTo>
                    <a:pt x="1369" y="1880"/>
                    <a:pt x="2223" y="2114"/>
                    <a:pt x="2710" y="2114"/>
                  </a:cubicBezTo>
                  <a:cubicBezTo>
                    <a:pt x="2817" y="2114"/>
                    <a:pt x="2907" y="2102"/>
                    <a:pt x="2969" y="2076"/>
                  </a:cubicBezTo>
                  <a:cubicBezTo>
                    <a:pt x="3312" y="1929"/>
                    <a:pt x="3621" y="1114"/>
                    <a:pt x="3526" y="695"/>
                  </a:cubicBezTo>
                  <a:cubicBezTo>
                    <a:pt x="3526" y="695"/>
                    <a:pt x="1308" y="157"/>
                    <a:pt x="1025" y="23"/>
                  </a:cubicBezTo>
                  <a:cubicBezTo>
                    <a:pt x="992" y="8"/>
                    <a:pt x="957" y="1"/>
                    <a:pt x="920" y="1"/>
                  </a:cubicBezTo>
                  <a:close/>
                </a:path>
              </a:pathLst>
            </a:custGeom>
            <a:solidFill>
              <a:srgbClr val="FFC8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49" name="Google Shape;1380;p34">
              <a:extLst>
                <a:ext uri="{FF2B5EF4-FFF2-40B4-BE49-F238E27FC236}">
                  <a16:creationId xmlns:a16="http://schemas.microsoft.com/office/drawing/2014/main" id="{E398603C-C5DE-AD70-61A6-C656F6A82D31}"/>
                </a:ext>
              </a:extLst>
            </p:cNvPr>
            <p:cNvSpPr/>
            <p:nvPr/>
          </p:nvSpPr>
          <p:spPr>
            <a:xfrm>
              <a:off x="1516076" y="4733835"/>
              <a:ext cx="162236" cy="87203"/>
            </a:xfrm>
            <a:custGeom>
              <a:avLst/>
              <a:gdLst/>
              <a:ahLst/>
              <a:cxnLst/>
              <a:rect l="l" t="t" r="r" b="b"/>
              <a:pathLst>
                <a:path w="3933" h="2114" extrusionOk="0">
                  <a:moveTo>
                    <a:pt x="722" y="0"/>
                  </a:moveTo>
                  <a:cubicBezTo>
                    <a:pt x="429" y="0"/>
                    <a:pt x="56" y="481"/>
                    <a:pt x="29" y="734"/>
                  </a:cubicBezTo>
                  <a:cubicBezTo>
                    <a:pt x="0" y="997"/>
                    <a:pt x="593" y="1599"/>
                    <a:pt x="936" y="1730"/>
                  </a:cubicBezTo>
                  <a:cubicBezTo>
                    <a:pt x="1242" y="1850"/>
                    <a:pt x="2393" y="2113"/>
                    <a:pt x="2957" y="2113"/>
                  </a:cubicBezTo>
                  <a:cubicBezTo>
                    <a:pt x="3019" y="2113"/>
                    <a:pt x="3075" y="2110"/>
                    <a:pt x="3121" y="2103"/>
                  </a:cubicBezTo>
                  <a:cubicBezTo>
                    <a:pt x="3582" y="2031"/>
                    <a:pt x="3932" y="1129"/>
                    <a:pt x="3777" y="753"/>
                  </a:cubicBezTo>
                  <a:cubicBezTo>
                    <a:pt x="3777" y="753"/>
                    <a:pt x="2080" y="418"/>
                    <a:pt x="1741" y="324"/>
                  </a:cubicBezTo>
                  <a:cubicBezTo>
                    <a:pt x="1401" y="226"/>
                    <a:pt x="1051" y="40"/>
                    <a:pt x="754" y="2"/>
                  </a:cubicBezTo>
                  <a:cubicBezTo>
                    <a:pt x="743" y="1"/>
                    <a:pt x="733" y="0"/>
                    <a:pt x="722" y="0"/>
                  </a:cubicBezTo>
                  <a:close/>
                </a:path>
              </a:pathLst>
            </a:custGeom>
            <a:solidFill>
              <a:srgbClr val="FFC8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50" name="Google Shape;1381;p34">
              <a:extLst>
                <a:ext uri="{FF2B5EF4-FFF2-40B4-BE49-F238E27FC236}">
                  <a16:creationId xmlns:a16="http://schemas.microsoft.com/office/drawing/2014/main" id="{F67A328E-3B78-2254-9267-E83414FEB56F}"/>
                </a:ext>
              </a:extLst>
            </p:cNvPr>
            <p:cNvSpPr/>
            <p:nvPr/>
          </p:nvSpPr>
          <p:spPr>
            <a:xfrm>
              <a:off x="1545364" y="4731154"/>
              <a:ext cx="124699" cy="57214"/>
            </a:xfrm>
            <a:custGeom>
              <a:avLst/>
              <a:gdLst/>
              <a:ahLst/>
              <a:cxnLst/>
              <a:rect l="l" t="t" r="r" b="b"/>
              <a:pathLst>
                <a:path w="3023" h="1387" extrusionOk="0">
                  <a:moveTo>
                    <a:pt x="1" y="1"/>
                  </a:moveTo>
                  <a:cubicBezTo>
                    <a:pt x="0" y="1"/>
                    <a:pt x="0" y="1"/>
                    <a:pt x="0" y="2"/>
                  </a:cubicBezTo>
                  <a:cubicBezTo>
                    <a:pt x="0" y="4"/>
                    <a:pt x="1" y="4"/>
                    <a:pt x="1" y="4"/>
                  </a:cubicBezTo>
                  <a:cubicBezTo>
                    <a:pt x="14" y="4"/>
                    <a:pt x="1385" y="6"/>
                    <a:pt x="1735" y="22"/>
                  </a:cubicBezTo>
                  <a:cubicBezTo>
                    <a:pt x="2112" y="39"/>
                    <a:pt x="2702" y="617"/>
                    <a:pt x="2816" y="734"/>
                  </a:cubicBezTo>
                  <a:cubicBezTo>
                    <a:pt x="2898" y="815"/>
                    <a:pt x="2954" y="928"/>
                    <a:pt x="2987" y="1072"/>
                  </a:cubicBezTo>
                  <a:cubicBezTo>
                    <a:pt x="3011" y="1163"/>
                    <a:pt x="3021" y="1271"/>
                    <a:pt x="3022" y="1386"/>
                  </a:cubicBezTo>
                  <a:cubicBezTo>
                    <a:pt x="3022" y="1271"/>
                    <a:pt x="3012" y="1165"/>
                    <a:pt x="2988" y="1069"/>
                  </a:cubicBezTo>
                  <a:cubicBezTo>
                    <a:pt x="2956" y="926"/>
                    <a:pt x="2899" y="812"/>
                    <a:pt x="2817" y="730"/>
                  </a:cubicBezTo>
                  <a:cubicBezTo>
                    <a:pt x="2703" y="615"/>
                    <a:pt x="2112" y="36"/>
                    <a:pt x="1735" y="18"/>
                  </a:cubicBezTo>
                  <a:cubicBezTo>
                    <a:pt x="1385" y="1"/>
                    <a:pt x="16" y="1"/>
                    <a:pt x="1" y="1"/>
                  </a:cubicBezTo>
                  <a:close/>
                </a:path>
              </a:pathLst>
            </a:custGeom>
            <a:solidFill>
              <a:srgbClr val="2745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51" name="Google Shape;1382;p34">
              <a:extLst>
                <a:ext uri="{FF2B5EF4-FFF2-40B4-BE49-F238E27FC236}">
                  <a16:creationId xmlns:a16="http://schemas.microsoft.com/office/drawing/2014/main" id="{C63D6BB7-F372-586F-B938-7F464AFA5171}"/>
                </a:ext>
              </a:extLst>
            </p:cNvPr>
            <p:cNvSpPr/>
            <p:nvPr/>
          </p:nvSpPr>
          <p:spPr>
            <a:xfrm>
              <a:off x="1522470" y="4781396"/>
              <a:ext cx="110633" cy="38197"/>
            </a:xfrm>
            <a:custGeom>
              <a:avLst/>
              <a:gdLst/>
              <a:ahLst/>
              <a:cxnLst/>
              <a:rect l="l" t="t" r="r" b="b"/>
              <a:pathLst>
                <a:path w="2682" h="926" extrusionOk="0">
                  <a:moveTo>
                    <a:pt x="2" y="0"/>
                  </a:moveTo>
                  <a:cubicBezTo>
                    <a:pt x="1" y="0"/>
                    <a:pt x="1" y="3"/>
                    <a:pt x="1" y="3"/>
                  </a:cubicBezTo>
                  <a:cubicBezTo>
                    <a:pt x="1" y="5"/>
                    <a:pt x="2" y="5"/>
                    <a:pt x="2" y="5"/>
                  </a:cubicBezTo>
                  <a:cubicBezTo>
                    <a:pt x="15" y="5"/>
                    <a:pt x="1204" y="38"/>
                    <a:pt x="1531" y="102"/>
                  </a:cubicBezTo>
                  <a:cubicBezTo>
                    <a:pt x="1866" y="167"/>
                    <a:pt x="2223" y="380"/>
                    <a:pt x="2371" y="500"/>
                  </a:cubicBezTo>
                  <a:cubicBezTo>
                    <a:pt x="2517" y="618"/>
                    <a:pt x="2644" y="841"/>
                    <a:pt x="2681" y="926"/>
                  </a:cubicBezTo>
                  <a:cubicBezTo>
                    <a:pt x="2649" y="838"/>
                    <a:pt x="2519" y="617"/>
                    <a:pt x="2372" y="497"/>
                  </a:cubicBezTo>
                  <a:cubicBezTo>
                    <a:pt x="2224" y="377"/>
                    <a:pt x="1864" y="163"/>
                    <a:pt x="1531" y="98"/>
                  </a:cubicBezTo>
                  <a:cubicBezTo>
                    <a:pt x="1204" y="34"/>
                    <a:pt x="15" y="0"/>
                    <a:pt x="2" y="0"/>
                  </a:cubicBezTo>
                  <a:close/>
                </a:path>
              </a:pathLst>
            </a:custGeom>
            <a:solidFill>
              <a:srgbClr val="2745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52" name="Google Shape;1383;p34">
              <a:extLst>
                <a:ext uri="{FF2B5EF4-FFF2-40B4-BE49-F238E27FC236}">
                  <a16:creationId xmlns:a16="http://schemas.microsoft.com/office/drawing/2014/main" id="{433A898B-8937-0FB2-6E82-89E95B0DA0F8}"/>
                </a:ext>
              </a:extLst>
            </p:cNvPr>
            <p:cNvSpPr/>
            <p:nvPr/>
          </p:nvSpPr>
          <p:spPr>
            <a:xfrm>
              <a:off x="1287551" y="4380653"/>
              <a:ext cx="522761" cy="60266"/>
            </a:xfrm>
            <a:custGeom>
              <a:avLst/>
              <a:gdLst/>
              <a:ahLst/>
              <a:cxnLst/>
              <a:rect l="l" t="t" r="r" b="b"/>
              <a:pathLst>
                <a:path w="12673" h="1461" extrusionOk="0">
                  <a:moveTo>
                    <a:pt x="0" y="0"/>
                  </a:moveTo>
                  <a:lnTo>
                    <a:pt x="279" y="402"/>
                  </a:lnTo>
                  <a:lnTo>
                    <a:pt x="12672" y="1461"/>
                  </a:lnTo>
                  <a:lnTo>
                    <a:pt x="12393" y="1059"/>
                  </a:lnTo>
                  <a:lnTo>
                    <a:pt x="0" y="0"/>
                  </a:lnTo>
                  <a:close/>
                </a:path>
              </a:pathLst>
            </a:custGeom>
            <a:solidFill>
              <a:srgbClr val="FEBF7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53" name="Google Shape;1384;p34">
              <a:extLst>
                <a:ext uri="{FF2B5EF4-FFF2-40B4-BE49-F238E27FC236}">
                  <a16:creationId xmlns:a16="http://schemas.microsoft.com/office/drawing/2014/main" id="{A8BCE565-50E1-1CD7-5340-FA09EF919483}"/>
                </a:ext>
              </a:extLst>
            </p:cNvPr>
            <p:cNvSpPr/>
            <p:nvPr/>
          </p:nvSpPr>
          <p:spPr>
            <a:xfrm>
              <a:off x="930450" y="4380653"/>
              <a:ext cx="368651" cy="720967"/>
            </a:xfrm>
            <a:custGeom>
              <a:avLst/>
              <a:gdLst/>
              <a:ahLst/>
              <a:cxnLst/>
              <a:rect l="l" t="t" r="r" b="b"/>
              <a:pathLst>
                <a:path w="8937" h="17478" extrusionOk="0">
                  <a:moveTo>
                    <a:pt x="8657" y="0"/>
                  </a:moveTo>
                  <a:lnTo>
                    <a:pt x="0" y="17076"/>
                  </a:lnTo>
                  <a:lnTo>
                    <a:pt x="280" y="17478"/>
                  </a:lnTo>
                  <a:lnTo>
                    <a:pt x="8936" y="402"/>
                  </a:lnTo>
                  <a:lnTo>
                    <a:pt x="8657" y="0"/>
                  </a:lnTo>
                  <a:close/>
                </a:path>
              </a:pathLst>
            </a:custGeom>
            <a:solidFill>
              <a:srgbClr val="FFFFFF">
                <a:alpha val="3155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54" name="Google Shape;1385;p34">
              <a:extLst>
                <a:ext uri="{FF2B5EF4-FFF2-40B4-BE49-F238E27FC236}">
                  <a16:creationId xmlns:a16="http://schemas.microsoft.com/office/drawing/2014/main" id="{F513D4BE-5D57-30ED-43B7-83D408D51036}"/>
                </a:ext>
              </a:extLst>
            </p:cNvPr>
            <p:cNvSpPr/>
            <p:nvPr/>
          </p:nvSpPr>
          <p:spPr>
            <a:xfrm>
              <a:off x="1287551" y="4380653"/>
              <a:ext cx="522761" cy="60266"/>
            </a:xfrm>
            <a:custGeom>
              <a:avLst/>
              <a:gdLst/>
              <a:ahLst/>
              <a:cxnLst/>
              <a:rect l="l" t="t" r="r" b="b"/>
              <a:pathLst>
                <a:path w="12673" h="1461" extrusionOk="0">
                  <a:moveTo>
                    <a:pt x="0" y="0"/>
                  </a:moveTo>
                  <a:lnTo>
                    <a:pt x="279" y="402"/>
                  </a:lnTo>
                  <a:lnTo>
                    <a:pt x="12672" y="1461"/>
                  </a:lnTo>
                  <a:lnTo>
                    <a:pt x="12393" y="1059"/>
                  </a:lnTo>
                  <a:lnTo>
                    <a:pt x="0" y="0"/>
                  </a:lnTo>
                  <a:close/>
                </a:path>
              </a:pathLst>
            </a:custGeom>
            <a:solidFill>
              <a:srgbClr val="FFFFFF">
                <a:alpha val="3155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55" name="Google Shape;1386;p34">
              <a:extLst>
                <a:ext uri="{FF2B5EF4-FFF2-40B4-BE49-F238E27FC236}">
                  <a16:creationId xmlns:a16="http://schemas.microsoft.com/office/drawing/2014/main" id="{A6F9B31F-2DCD-8548-CDFF-51D9A5DA0832}"/>
                </a:ext>
              </a:extLst>
            </p:cNvPr>
            <p:cNvSpPr/>
            <p:nvPr/>
          </p:nvSpPr>
          <p:spPr>
            <a:xfrm>
              <a:off x="1659420" y="4700711"/>
              <a:ext cx="36176" cy="43931"/>
            </a:xfrm>
            <a:custGeom>
              <a:avLst/>
              <a:gdLst/>
              <a:ahLst/>
              <a:cxnLst/>
              <a:rect l="l" t="t" r="r" b="b"/>
              <a:pathLst>
                <a:path w="877" h="1065" extrusionOk="0">
                  <a:moveTo>
                    <a:pt x="2" y="0"/>
                  </a:moveTo>
                  <a:cubicBezTo>
                    <a:pt x="2" y="0"/>
                    <a:pt x="2" y="1"/>
                    <a:pt x="2" y="1"/>
                  </a:cubicBezTo>
                  <a:cubicBezTo>
                    <a:pt x="0" y="4"/>
                    <a:pt x="2" y="4"/>
                    <a:pt x="2" y="4"/>
                  </a:cubicBezTo>
                  <a:cubicBezTo>
                    <a:pt x="3" y="4"/>
                    <a:pt x="107" y="39"/>
                    <a:pt x="242" y="100"/>
                  </a:cubicBezTo>
                  <a:cubicBezTo>
                    <a:pt x="466" y="203"/>
                    <a:pt x="594" y="296"/>
                    <a:pt x="665" y="356"/>
                  </a:cubicBezTo>
                  <a:cubicBezTo>
                    <a:pt x="765" y="443"/>
                    <a:pt x="828" y="565"/>
                    <a:pt x="854" y="723"/>
                  </a:cubicBezTo>
                  <a:cubicBezTo>
                    <a:pt x="874" y="853"/>
                    <a:pt x="864" y="972"/>
                    <a:pt x="858" y="1044"/>
                  </a:cubicBezTo>
                  <a:lnTo>
                    <a:pt x="858" y="1065"/>
                  </a:lnTo>
                  <a:cubicBezTo>
                    <a:pt x="861" y="1058"/>
                    <a:pt x="861" y="1051"/>
                    <a:pt x="862" y="1044"/>
                  </a:cubicBezTo>
                  <a:cubicBezTo>
                    <a:pt x="868" y="972"/>
                    <a:pt x="876" y="852"/>
                    <a:pt x="855" y="723"/>
                  </a:cubicBezTo>
                  <a:cubicBezTo>
                    <a:pt x="831" y="564"/>
                    <a:pt x="768" y="441"/>
                    <a:pt x="666" y="354"/>
                  </a:cubicBezTo>
                  <a:cubicBezTo>
                    <a:pt x="539" y="245"/>
                    <a:pt x="367" y="155"/>
                    <a:pt x="243" y="98"/>
                  </a:cubicBezTo>
                  <a:cubicBezTo>
                    <a:pt x="109" y="36"/>
                    <a:pt x="6" y="1"/>
                    <a:pt x="3" y="1"/>
                  </a:cubicBezTo>
                  <a:cubicBezTo>
                    <a:pt x="3" y="0"/>
                    <a:pt x="2" y="0"/>
                    <a:pt x="2" y="0"/>
                  </a:cubicBezTo>
                  <a:close/>
                </a:path>
              </a:pathLst>
            </a:custGeom>
            <a:solidFill>
              <a:srgbClr val="2745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grpSp>
      <p:pic>
        <p:nvPicPr>
          <p:cNvPr id="2557" name="Picture 104">
            <a:hlinkClick r:id="rId3" action="ppaction://hlinkfile"/>
            <a:extLst>
              <a:ext uri="{FF2B5EF4-FFF2-40B4-BE49-F238E27FC236}">
                <a16:creationId xmlns:a16="http://schemas.microsoft.com/office/drawing/2014/main" id="{5C9EDDFA-E0DD-13A6-493C-5958A0C29969}"/>
              </a:ext>
            </a:extLst>
          </p:cNvPr>
          <p:cNvPicPr>
            <a:picLocks noChangeAspect="1" noChangeArrowheads="1"/>
          </p:cNvPicPr>
          <p:nvPr/>
        </p:nvPicPr>
        <p:blipFill>
          <a:blip r:embed="rId4">
            <a:clrChange>
              <a:clrFrom>
                <a:srgbClr val="FEFEFE"/>
              </a:clrFrom>
              <a:clrTo>
                <a:srgbClr val="FEFEFE">
                  <a:alpha val="0"/>
                </a:srgbClr>
              </a:clrTo>
            </a:clrChange>
            <a:extLst>
              <a:ext uri="{28A0092B-C50C-407E-A947-70E740481C1C}">
                <a14:useLocalDpi xmlns:a14="http://schemas.microsoft.com/office/drawing/2010/main" val="0"/>
              </a:ext>
            </a:extLst>
          </a:blip>
          <a:srcRect/>
          <a:stretch>
            <a:fillRect/>
          </a:stretch>
        </p:blipFill>
        <p:spPr bwMode="auto">
          <a:xfrm>
            <a:off x="235798" y="1722623"/>
            <a:ext cx="2854830" cy="21361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558" name="TextBox 2557">
            <a:extLst>
              <a:ext uri="{FF2B5EF4-FFF2-40B4-BE49-F238E27FC236}">
                <a16:creationId xmlns:a16="http://schemas.microsoft.com/office/drawing/2014/main" id="{3BB39BB8-E604-1C8C-5E91-548814B31417}"/>
              </a:ext>
            </a:extLst>
          </p:cNvPr>
          <p:cNvSpPr txBox="1"/>
          <p:nvPr/>
        </p:nvSpPr>
        <p:spPr>
          <a:xfrm>
            <a:off x="3328497" y="1301397"/>
            <a:ext cx="3328155" cy="430887"/>
          </a:xfrm>
          <a:prstGeom prst="rect">
            <a:avLst/>
          </a:prstGeom>
          <a:noFill/>
          <a:ln w="9525">
            <a:noFill/>
          </a:ln>
        </p:spPr>
        <p:txBody>
          <a:bodyPr wrap="none">
            <a:spAutoFit/>
          </a:bodyPr>
          <a:lstStyle>
            <a:defPPr>
              <a:defRPr lang="en-US"/>
            </a:defPPr>
            <a:lvl1pPr>
              <a:buNone/>
              <a:defRPr sz="2400" b="1">
                <a:solidFill>
                  <a:srgbClr val="01937C"/>
                </a:solidFill>
                <a:latin typeface="#9Slide03 Arima Madurai Black" panose="00000A00000000000000" pitchFamily="2" charset="0"/>
                <a:ea typeface="PMingLiU" pitchFamily="18" charset="-120"/>
                <a:cs typeface="#9Slide03 Arima Madurai Black" panose="00000A00000000000000" pitchFamily="2" charset="0"/>
              </a:defRPr>
            </a:lvl1pPr>
          </a:lstStyle>
          <a:p>
            <a:pPr defTabSz="685800">
              <a:buClrTx/>
              <a:defRPr/>
            </a:pPr>
            <a:r>
              <a:rPr sz="2200" dirty="0">
                <a:solidFill>
                  <a:srgbClr val="1B2F3C"/>
                </a:solidFill>
                <a:latin typeface="Calibri" panose="020F0502020204030204" pitchFamily="34" charset="0"/>
                <a:cs typeface="Calibri" panose="020F0502020204030204" pitchFamily="34" charset="0"/>
              </a:rPr>
              <a:t>Công </a:t>
            </a:r>
            <a:r>
              <a:rPr sz="2200" dirty="0" err="1">
                <a:solidFill>
                  <a:srgbClr val="1B2F3C"/>
                </a:solidFill>
                <a:latin typeface="Calibri" panose="020F0502020204030204" pitchFamily="34" charset="0"/>
                <a:cs typeface="Calibri" panose="020F0502020204030204" pitchFamily="34" charset="0"/>
              </a:rPr>
              <a:t>thức</a:t>
            </a:r>
            <a:r>
              <a:rPr sz="2200" dirty="0">
                <a:solidFill>
                  <a:srgbClr val="1B2F3C"/>
                </a:solidFill>
                <a:latin typeface="Calibri" panose="020F0502020204030204" pitchFamily="34" charset="0"/>
                <a:cs typeface="Calibri" panose="020F0502020204030204" pitchFamily="34" charset="0"/>
              </a:rPr>
              <a:t> </a:t>
            </a:r>
            <a:r>
              <a:rPr lang="en-US" sz="2200" dirty="0" err="1">
                <a:solidFill>
                  <a:srgbClr val="1B2F3C"/>
                </a:solidFill>
                <a:latin typeface="Calibri" panose="020F0502020204030204" pitchFamily="34" charset="0"/>
                <a:cs typeface="Calibri" panose="020F0502020204030204" pitchFamily="34" charset="0"/>
              </a:rPr>
              <a:t>phân</a:t>
            </a:r>
            <a:r>
              <a:rPr lang="en-US" sz="2200" dirty="0">
                <a:solidFill>
                  <a:srgbClr val="1B2F3C"/>
                </a:solidFill>
                <a:latin typeface="Calibri" panose="020F0502020204030204" pitchFamily="34" charset="0"/>
                <a:cs typeface="Calibri" panose="020F0502020204030204" pitchFamily="34" charset="0"/>
              </a:rPr>
              <a:t> </a:t>
            </a:r>
            <a:r>
              <a:rPr lang="en-US" sz="2200" dirty="0" err="1">
                <a:solidFill>
                  <a:srgbClr val="1B2F3C"/>
                </a:solidFill>
                <a:latin typeface="Calibri" panose="020F0502020204030204" pitchFamily="34" charset="0"/>
                <a:cs typeface="Calibri" panose="020F0502020204030204" pitchFamily="34" charset="0"/>
              </a:rPr>
              <a:t>tử</a:t>
            </a:r>
            <a:r>
              <a:rPr sz="2200" dirty="0">
                <a:solidFill>
                  <a:srgbClr val="1B2F3C"/>
                </a:solidFill>
                <a:latin typeface="Calibri" panose="020F0502020204030204" pitchFamily="34" charset="0"/>
                <a:cs typeface="Calibri" panose="020F0502020204030204" pitchFamily="34" charset="0"/>
              </a:rPr>
              <a:t>:</a:t>
            </a:r>
            <a:r>
              <a:rPr lang="en-US" sz="2200" dirty="0">
                <a:solidFill>
                  <a:srgbClr val="1B2F3C"/>
                </a:solidFill>
                <a:latin typeface="Calibri" panose="020F0502020204030204" pitchFamily="34" charset="0"/>
                <a:cs typeface="Calibri" panose="020F0502020204030204" pitchFamily="34" charset="0"/>
              </a:rPr>
              <a:t> </a:t>
            </a:r>
            <a:r>
              <a:rPr lang="en-US" altLang="zh-TW" sz="2200" kern="1200" dirty="0">
                <a:solidFill>
                  <a:srgbClr val="70AD47">
                    <a:lumMod val="50000"/>
                  </a:srgbClr>
                </a:solidFill>
                <a:latin typeface="Calibri" panose="020F0502020204030204" pitchFamily="34" charset="0"/>
                <a:ea typeface="新細明體" panose="02020500000000000000" pitchFamily="18" charset="-120"/>
                <a:cs typeface="Calibri" panose="020F0502020204030204" pitchFamily="34" charset="0"/>
                <a:sym typeface="+mn-ea"/>
              </a:rPr>
              <a:t>C</a:t>
            </a:r>
            <a:r>
              <a:rPr lang="en-US" altLang="zh-TW" sz="2200" kern="1200" baseline="-25000" dirty="0">
                <a:solidFill>
                  <a:srgbClr val="70AD47">
                    <a:lumMod val="50000"/>
                  </a:srgbClr>
                </a:solidFill>
                <a:latin typeface="Calibri" panose="020F0502020204030204" pitchFamily="34" charset="0"/>
                <a:ea typeface="新細明體" panose="02020500000000000000" pitchFamily="18" charset="-120"/>
                <a:cs typeface="Calibri" panose="020F0502020204030204" pitchFamily="34" charset="0"/>
                <a:sym typeface="+mn-ea"/>
              </a:rPr>
              <a:t>2</a:t>
            </a:r>
            <a:r>
              <a:rPr lang="en-US" altLang="zh-TW" sz="2200" kern="1200" dirty="0">
                <a:solidFill>
                  <a:srgbClr val="70AD47">
                    <a:lumMod val="50000"/>
                  </a:srgbClr>
                </a:solidFill>
                <a:latin typeface="Calibri" panose="020F0502020204030204" pitchFamily="34" charset="0"/>
                <a:ea typeface="新細明體" panose="02020500000000000000" pitchFamily="18" charset="-120"/>
                <a:cs typeface="Calibri" panose="020F0502020204030204" pitchFamily="34" charset="0"/>
                <a:sym typeface="+mn-ea"/>
              </a:rPr>
              <a:t>H</a:t>
            </a:r>
            <a:r>
              <a:rPr lang="en-US" altLang="zh-TW" sz="2200" kern="1200" baseline="-25000" dirty="0">
                <a:solidFill>
                  <a:srgbClr val="70AD47">
                    <a:lumMod val="50000"/>
                  </a:srgbClr>
                </a:solidFill>
                <a:latin typeface="Calibri" panose="020F0502020204030204" pitchFamily="34" charset="0"/>
                <a:ea typeface="新細明體" panose="02020500000000000000" pitchFamily="18" charset="-120"/>
                <a:cs typeface="Calibri" panose="020F0502020204030204" pitchFamily="34" charset="0"/>
                <a:sym typeface="+mn-ea"/>
              </a:rPr>
              <a:t>4</a:t>
            </a:r>
            <a:r>
              <a:rPr lang="en-US" altLang="zh-TW" sz="2200" kern="1200" dirty="0">
                <a:solidFill>
                  <a:srgbClr val="70AD47">
                    <a:lumMod val="50000"/>
                  </a:srgbClr>
                </a:solidFill>
                <a:latin typeface="Calibri" panose="020F0502020204030204" pitchFamily="34" charset="0"/>
                <a:ea typeface="新細明體" panose="02020500000000000000" pitchFamily="18" charset="-120"/>
                <a:cs typeface="Calibri" panose="020F0502020204030204" pitchFamily="34" charset="0"/>
                <a:sym typeface="+mn-ea"/>
              </a:rPr>
              <a:t>O</a:t>
            </a:r>
            <a:r>
              <a:rPr lang="en-US" altLang="zh-TW" sz="2200" kern="1200" baseline="-25000" dirty="0">
                <a:solidFill>
                  <a:srgbClr val="70AD47">
                    <a:lumMod val="50000"/>
                  </a:srgbClr>
                </a:solidFill>
                <a:latin typeface="Calibri" panose="020F0502020204030204" pitchFamily="34" charset="0"/>
                <a:ea typeface="新細明體" panose="02020500000000000000" pitchFamily="18" charset="-120"/>
                <a:cs typeface="Calibri" panose="020F0502020204030204" pitchFamily="34" charset="0"/>
                <a:sym typeface="+mn-ea"/>
              </a:rPr>
              <a:t>2</a:t>
            </a:r>
            <a:endParaRPr sz="2200" dirty="0">
              <a:solidFill>
                <a:srgbClr val="1B2F3C"/>
              </a:solidFill>
              <a:latin typeface="Calibri" panose="020F0502020204030204" pitchFamily="34" charset="0"/>
              <a:cs typeface="Calibri" panose="020F0502020204030204" pitchFamily="34" charset="0"/>
            </a:endParaRPr>
          </a:p>
        </p:txBody>
      </p:sp>
      <p:grpSp>
        <p:nvGrpSpPr>
          <p:cNvPr id="2559" name="Group 47">
            <a:extLst>
              <a:ext uri="{FF2B5EF4-FFF2-40B4-BE49-F238E27FC236}">
                <a16:creationId xmlns:a16="http://schemas.microsoft.com/office/drawing/2014/main" id="{D42FF187-67DA-B696-5796-51257A480F04}"/>
              </a:ext>
            </a:extLst>
          </p:cNvPr>
          <p:cNvGrpSpPr/>
          <p:nvPr/>
        </p:nvGrpSpPr>
        <p:grpSpPr>
          <a:xfrm>
            <a:off x="4060141" y="2698206"/>
            <a:ext cx="2337955" cy="1511086"/>
            <a:chOff x="169" y="1920"/>
            <a:chExt cx="2086" cy="1300"/>
          </a:xfrm>
        </p:grpSpPr>
        <p:grpSp>
          <p:nvGrpSpPr>
            <p:cNvPr id="2560" name="Group 48">
              <a:extLst>
                <a:ext uri="{FF2B5EF4-FFF2-40B4-BE49-F238E27FC236}">
                  <a16:creationId xmlns:a16="http://schemas.microsoft.com/office/drawing/2014/main" id="{FFDF49E6-6746-09CE-B622-316B40DA4EF5}"/>
                </a:ext>
              </a:extLst>
            </p:cNvPr>
            <p:cNvGrpSpPr/>
            <p:nvPr/>
          </p:nvGrpSpPr>
          <p:grpSpPr>
            <a:xfrm>
              <a:off x="624" y="2256"/>
              <a:ext cx="969" cy="611"/>
              <a:chOff x="624" y="2256"/>
              <a:chExt cx="969" cy="611"/>
            </a:xfrm>
          </p:grpSpPr>
          <p:sp>
            <p:nvSpPr>
              <p:cNvPr id="2573" name="Text Box 49">
                <a:extLst>
                  <a:ext uri="{FF2B5EF4-FFF2-40B4-BE49-F238E27FC236}">
                    <a16:creationId xmlns:a16="http://schemas.microsoft.com/office/drawing/2014/main" id="{2E39F782-B85A-EBF1-4D88-A90C3CEFE354}"/>
                  </a:ext>
                </a:extLst>
              </p:cNvPr>
              <p:cNvSpPr txBox="1"/>
              <p:nvPr/>
            </p:nvSpPr>
            <p:spPr>
              <a:xfrm>
                <a:off x="1058" y="2419"/>
                <a:ext cx="528" cy="368"/>
              </a:xfrm>
              <a:prstGeom prst="rect">
                <a:avLst/>
              </a:prstGeom>
              <a:noFill/>
              <a:ln w="9525">
                <a:noFill/>
              </a:ln>
            </p:spPr>
            <p:txBody>
              <a:bodyPr>
                <a:spAutoFit/>
              </a:bodyPr>
              <a:lstStyle/>
              <a:p>
                <a:pPr defTabSz="685800">
                  <a:spcBef>
                    <a:spcPct val="50000"/>
                  </a:spcBef>
                  <a:buClrTx/>
                </a:pPr>
                <a:r>
                  <a:rPr lang="en-US" altLang="zh-TW" sz="2183" b="1" kern="1200" dirty="0">
                    <a:solidFill>
                      <a:prstClr val="black"/>
                    </a:solidFill>
                    <a:latin typeface="Times New Roman" panose="02020603050405020304" pitchFamily="18" charset="0"/>
                    <a:ea typeface="新細明體" panose="02020500000000000000" pitchFamily="18" charset="-120"/>
                    <a:cs typeface="+mn-cs"/>
                  </a:rPr>
                  <a:t>C</a:t>
                </a:r>
              </a:p>
            </p:txBody>
          </p:sp>
          <p:sp>
            <p:nvSpPr>
              <p:cNvPr id="2574" name="Text Box 50">
                <a:extLst>
                  <a:ext uri="{FF2B5EF4-FFF2-40B4-BE49-F238E27FC236}">
                    <a16:creationId xmlns:a16="http://schemas.microsoft.com/office/drawing/2014/main" id="{6529A155-A85D-2344-5596-67EA5B64F6FB}"/>
                  </a:ext>
                </a:extLst>
              </p:cNvPr>
              <p:cNvSpPr txBox="1"/>
              <p:nvPr/>
            </p:nvSpPr>
            <p:spPr>
              <a:xfrm>
                <a:off x="624" y="2400"/>
                <a:ext cx="384" cy="368"/>
              </a:xfrm>
              <a:prstGeom prst="rect">
                <a:avLst/>
              </a:prstGeom>
              <a:noFill/>
              <a:ln w="9525">
                <a:noFill/>
              </a:ln>
            </p:spPr>
            <p:txBody>
              <a:bodyPr>
                <a:spAutoFit/>
              </a:bodyPr>
              <a:lstStyle/>
              <a:p>
                <a:pPr defTabSz="685800">
                  <a:spcBef>
                    <a:spcPct val="50000"/>
                  </a:spcBef>
                  <a:buClrTx/>
                </a:pPr>
                <a:r>
                  <a:rPr lang="en-US" altLang="zh-TW" sz="2183" b="1" kern="1200" dirty="0">
                    <a:solidFill>
                      <a:prstClr val="black"/>
                    </a:solidFill>
                    <a:latin typeface="Times New Roman" panose="02020603050405020304" pitchFamily="18" charset="0"/>
                    <a:ea typeface="新細明體" panose="02020500000000000000" pitchFamily="18" charset="-120"/>
                    <a:cs typeface="+mn-cs"/>
                  </a:rPr>
                  <a:t>C</a:t>
                </a:r>
              </a:p>
            </p:txBody>
          </p:sp>
          <p:sp>
            <p:nvSpPr>
              <p:cNvPr id="2575" name="Text Box 51">
                <a:extLst>
                  <a:ext uri="{FF2B5EF4-FFF2-40B4-BE49-F238E27FC236}">
                    <a16:creationId xmlns:a16="http://schemas.microsoft.com/office/drawing/2014/main" id="{5F495F81-1486-94AD-5306-3787A41A9D86}"/>
                  </a:ext>
                </a:extLst>
              </p:cNvPr>
              <p:cNvSpPr txBox="1"/>
              <p:nvPr/>
            </p:nvSpPr>
            <p:spPr>
              <a:xfrm>
                <a:off x="855" y="2256"/>
                <a:ext cx="288" cy="368"/>
              </a:xfrm>
              <a:prstGeom prst="rect">
                <a:avLst/>
              </a:prstGeom>
              <a:noFill/>
              <a:ln w="9525">
                <a:noFill/>
              </a:ln>
            </p:spPr>
            <p:txBody>
              <a:bodyPr>
                <a:spAutoFit/>
                <a:scene3d>
                  <a:camera prst="orthographicFront"/>
                  <a:lightRig rig="threePt" dir="t"/>
                </a:scene3d>
              </a:bodyPr>
              <a:lstStyle/>
              <a:p>
                <a:pPr defTabSz="685800">
                  <a:spcBef>
                    <a:spcPct val="50000"/>
                  </a:spcBef>
                  <a:buClrTx/>
                </a:pPr>
                <a:r>
                  <a:rPr lang="en-US" altLang="zh-TW" sz="2183" b="1" kern="1200" dirty="0">
                    <a:solidFill>
                      <a:prstClr val="black"/>
                    </a:solidFill>
                    <a:effectLst>
                      <a:outerShdw blurRad="38100" dist="19050" dir="2700000" algn="tl" rotWithShape="0">
                        <a:prstClr val="black">
                          <a:alpha val="40000"/>
                        </a:prstClr>
                      </a:outerShdw>
                    </a:effectLst>
                    <a:latin typeface="Times New Roman" panose="02020603050405020304" pitchFamily="18" charset="0"/>
                    <a:ea typeface="新細明體" panose="02020500000000000000" pitchFamily="18" charset="-120"/>
                    <a:cs typeface="+mn-cs"/>
                  </a:rPr>
                  <a:t>_</a:t>
                </a:r>
              </a:p>
            </p:txBody>
          </p:sp>
          <p:sp>
            <p:nvSpPr>
              <p:cNvPr id="2576" name="Text Box 52">
                <a:extLst>
                  <a:ext uri="{FF2B5EF4-FFF2-40B4-BE49-F238E27FC236}">
                    <a16:creationId xmlns:a16="http://schemas.microsoft.com/office/drawing/2014/main" id="{E5DD43CC-07EC-672B-AD4D-2A644A7549A7}"/>
                  </a:ext>
                </a:extLst>
              </p:cNvPr>
              <p:cNvSpPr txBox="1"/>
              <p:nvPr/>
            </p:nvSpPr>
            <p:spPr>
              <a:xfrm rot="2620968">
                <a:off x="1305" y="2499"/>
                <a:ext cx="288" cy="368"/>
              </a:xfrm>
              <a:prstGeom prst="rect">
                <a:avLst/>
              </a:prstGeom>
              <a:noFill/>
              <a:ln w="9525">
                <a:noFill/>
              </a:ln>
            </p:spPr>
            <p:txBody>
              <a:bodyPr>
                <a:spAutoFit/>
              </a:bodyPr>
              <a:lstStyle/>
              <a:p>
                <a:pPr defTabSz="685800">
                  <a:spcBef>
                    <a:spcPct val="50000"/>
                  </a:spcBef>
                  <a:buClrTx/>
                </a:pPr>
                <a:r>
                  <a:rPr lang="en-US" altLang="zh-TW" sz="2183" b="1" kern="1200" dirty="0">
                    <a:solidFill>
                      <a:srgbClr val="FF0000"/>
                    </a:solidFill>
                    <a:latin typeface="Times New Roman" panose="02020603050405020304" pitchFamily="18" charset="0"/>
                    <a:ea typeface="新細明體" panose="02020500000000000000" pitchFamily="18" charset="-120"/>
                    <a:cs typeface="+mn-cs"/>
                  </a:rPr>
                  <a:t>_</a:t>
                </a:r>
              </a:p>
            </p:txBody>
          </p:sp>
        </p:grpSp>
        <p:grpSp>
          <p:nvGrpSpPr>
            <p:cNvPr id="2561" name="Group 53">
              <a:extLst>
                <a:ext uri="{FF2B5EF4-FFF2-40B4-BE49-F238E27FC236}">
                  <a16:creationId xmlns:a16="http://schemas.microsoft.com/office/drawing/2014/main" id="{ED9335FC-D41A-E703-8290-BE0DA817D82F}"/>
                </a:ext>
              </a:extLst>
            </p:cNvPr>
            <p:cNvGrpSpPr/>
            <p:nvPr/>
          </p:nvGrpSpPr>
          <p:grpSpPr>
            <a:xfrm>
              <a:off x="169" y="1920"/>
              <a:ext cx="2086" cy="1300"/>
              <a:chOff x="170" y="1919"/>
              <a:chExt cx="2086" cy="1300"/>
            </a:xfrm>
          </p:grpSpPr>
          <p:sp>
            <p:nvSpPr>
              <p:cNvPr id="2562" name="Text Box 54">
                <a:extLst>
                  <a:ext uri="{FF2B5EF4-FFF2-40B4-BE49-F238E27FC236}">
                    <a16:creationId xmlns:a16="http://schemas.microsoft.com/office/drawing/2014/main" id="{D0C07B9B-B1F0-3246-9EC4-8CA099778B8D}"/>
                  </a:ext>
                </a:extLst>
              </p:cNvPr>
              <p:cNvSpPr txBox="1"/>
              <p:nvPr/>
            </p:nvSpPr>
            <p:spPr>
              <a:xfrm>
                <a:off x="1314" y="2099"/>
                <a:ext cx="384" cy="368"/>
              </a:xfrm>
              <a:prstGeom prst="rect">
                <a:avLst/>
              </a:prstGeom>
              <a:noFill/>
              <a:ln w="9525">
                <a:noFill/>
              </a:ln>
            </p:spPr>
            <p:txBody>
              <a:bodyPr>
                <a:spAutoFit/>
              </a:bodyPr>
              <a:lstStyle/>
              <a:p>
                <a:pPr defTabSz="685800">
                  <a:spcBef>
                    <a:spcPct val="50000"/>
                  </a:spcBef>
                  <a:buClrTx/>
                </a:pPr>
                <a:r>
                  <a:rPr lang="en-US" altLang="zh-TW" sz="2183" b="1" kern="1200" dirty="0">
                    <a:solidFill>
                      <a:srgbClr val="FF0000"/>
                    </a:solidFill>
                    <a:latin typeface="Times New Roman" panose="02020603050405020304" pitchFamily="18" charset="0"/>
                    <a:ea typeface="新細明體" panose="02020500000000000000" pitchFamily="18" charset="-120"/>
                    <a:cs typeface="+mn-cs"/>
                  </a:rPr>
                  <a:t>O</a:t>
                </a:r>
              </a:p>
            </p:txBody>
          </p:sp>
          <p:sp>
            <p:nvSpPr>
              <p:cNvPr id="2563" name="Text Box 55">
                <a:extLst>
                  <a:ext uri="{FF2B5EF4-FFF2-40B4-BE49-F238E27FC236}">
                    <a16:creationId xmlns:a16="http://schemas.microsoft.com/office/drawing/2014/main" id="{48DC643C-8283-659E-90F7-99B589C8B603}"/>
                  </a:ext>
                </a:extLst>
              </p:cNvPr>
              <p:cNvSpPr txBox="1"/>
              <p:nvPr/>
            </p:nvSpPr>
            <p:spPr>
              <a:xfrm>
                <a:off x="1344" y="2751"/>
                <a:ext cx="528" cy="368"/>
              </a:xfrm>
              <a:prstGeom prst="rect">
                <a:avLst/>
              </a:prstGeom>
              <a:noFill/>
              <a:ln w="9525">
                <a:noFill/>
              </a:ln>
            </p:spPr>
            <p:txBody>
              <a:bodyPr>
                <a:spAutoFit/>
              </a:bodyPr>
              <a:lstStyle/>
              <a:p>
                <a:pPr defTabSz="685800">
                  <a:spcBef>
                    <a:spcPct val="50000"/>
                  </a:spcBef>
                  <a:buClrTx/>
                </a:pPr>
                <a:r>
                  <a:rPr lang="en-US" altLang="zh-TW" sz="2183" b="1" kern="1200" dirty="0">
                    <a:solidFill>
                      <a:srgbClr val="FF0000"/>
                    </a:solidFill>
                    <a:latin typeface="Times New Roman" panose="02020603050405020304" pitchFamily="18" charset="0"/>
                    <a:ea typeface="新細明體" panose="02020500000000000000" pitchFamily="18" charset="-120"/>
                    <a:cs typeface="+mn-cs"/>
                  </a:rPr>
                  <a:t>O</a:t>
                </a:r>
              </a:p>
            </p:txBody>
          </p:sp>
          <p:sp>
            <p:nvSpPr>
              <p:cNvPr id="2564" name="Text Box 56">
                <a:extLst>
                  <a:ext uri="{FF2B5EF4-FFF2-40B4-BE49-F238E27FC236}">
                    <a16:creationId xmlns:a16="http://schemas.microsoft.com/office/drawing/2014/main" id="{5BCEA382-205D-3AA4-96DC-6264F739015D}"/>
                  </a:ext>
                </a:extLst>
              </p:cNvPr>
              <p:cNvSpPr txBox="1"/>
              <p:nvPr/>
            </p:nvSpPr>
            <p:spPr>
              <a:xfrm>
                <a:off x="170" y="2391"/>
                <a:ext cx="528" cy="368"/>
              </a:xfrm>
              <a:prstGeom prst="rect">
                <a:avLst/>
              </a:prstGeom>
              <a:noFill/>
              <a:ln w="9525">
                <a:noFill/>
              </a:ln>
            </p:spPr>
            <p:txBody>
              <a:bodyPr>
                <a:spAutoFit/>
              </a:bodyPr>
              <a:lstStyle/>
              <a:p>
                <a:pPr defTabSz="685800">
                  <a:spcBef>
                    <a:spcPct val="50000"/>
                  </a:spcBef>
                  <a:buClrTx/>
                </a:pPr>
                <a:r>
                  <a:rPr lang="en-US" altLang="zh-TW" sz="2183" b="1" kern="1200" dirty="0">
                    <a:solidFill>
                      <a:srgbClr val="0033CC"/>
                    </a:solidFill>
                    <a:latin typeface="Times New Roman" panose="02020603050405020304" pitchFamily="18" charset="0"/>
                    <a:ea typeface="新細明體" panose="02020500000000000000" pitchFamily="18" charset="-120"/>
                    <a:cs typeface="+mn-cs"/>
                  </a:rPr>
                  <a:t>H</a:t>
                </a:r>
              </a:p>
            </p:txBody>
          </p:sp>
          <p:sp>
            <p:nvSpPr>
              <p:cNvPr id="2565" name="Text Box 57">
                <a:extLst>
                  <a:ext uri="{FF2B5EF4-FFF2-40B4-BE49-F238E27FC236}">
                    <a16:creationId xmlns:a16="http://schemas.microsoft.com/office/drawing/2014/main" id="{F8637BA0-2E7C-A522-B0C3-22B79EA5BB71}"/>
                  </a:ext>
                </a:extLst>
              </p:cNvPr>
              <p:cNvSpPr txBox="1"/>
              <p:nvPr/>
            </p:nvSpPr>
            <p:spPr>
              <a:xfrm rot="5400000">
                <a:off x="777" y="2143"/>
                <a:ext cx="288" cy="382"/>
              </a:xfrm>
              <a:prstGeom prst="rect">
                <a:avLst/>
              </a:prstGeom>
              <a:noFill/>
              <a:ln w="9525">
                <a:noFill/>
              </a:ln>
            </p:spPr>
            <p:txBody>
              <a:bodyPr>
                <a:spAutoFit/>
                <a:scene3d>
                  <a:camera prst="orthographicFront"/>
                  <a:lightRig rig="threePt" dir="t"/>
                </a:scene3d>
              </a:bodyPr>
              <a:lstStyle/>
              <a:p>
                <a:pPr defTabSz="685800">
                  <a:spcBef>
                    <a:spcPct val="50000"/>
                  </a:spcBef>
                  <a:buClrTx/>
                </a:pPr>
                <a:r>
                  <a:rPr lang="en-US" altLang="zh-TW" sz="2183" b="1" kern="1200" dirty="0">
                    <a:solidFill>
                      <a:prstClr val="black"/>
                    </a:solidFill>
                    <a:effectLst>
                      <a:outerShdw blurRad="38100" dist="19050" dir="2700000" algn="tl" rotWithShape="0">
                        <a:prstClr val="black">
                          <a:alpha val="40000"/>
                        </a:prstClr>
                      </a:outerShdw>
                    </a:effectLst>
                    <a:latin typeface="Times New Roman" panose="02020603050405020304" pitchFamily="18" charset="0"/>
                    <a:ea typeface="新細明體" panose="02020500000000000000" pitchFamily="18" charset="-120"/>
                    <a:cs typeface="+mn-cs"/>
                  </a:rPr>
                  <a:t>_</a:t>
                </a:r>
              </a:p>
            </p:txBody>
          </p:sp>
          <p:sp>
            <p:nvSpPr>
              <p:cNvPr id="2566" name="Text Box 58">
                <a:extLst>
                  <a:ext uri="{FF2B5EF4-FFF2-40B4-BE49-F238E27FC236}">
                    <a16:creationId xmlns:a16="http://schemas.microsoft.com/office/drawing/2014/main" id="{5C24AA2D-969C-7D5D-1256-DD1E0D270781}"/>
                  </a:ext>
                </a:extLst>
              </p:cNvPr>
              <p:cNvSpPr txBox="1"/>
              <p:nvPr/>
            </p:nvSpPr>
            <p:spPr>
              <a:xfrm>
                <a:off x="645" y="1919"/>
                <a:ext cx="315" cy="368"/>
              </a:xfrm>
              <a:prstGeom prst="rect">
                <a:avLst/>
              </a:prstGeom>
              <a:noFill/>
              <a:ln w="9525">
                <a:noFill/>
              </a:ln>
            </p:spPr>
            <p:txBody>
              <a:bodyPr>
                <a:spAutoFit/>
              </a:bodyPr>
              <a:lstStyle/>
              <a:p>
                <a:pPr defTabSz="685800">
                  <a:spcBef>
                    <a:spcPct val="50000"/>
                  </a:spcBef>
                  <a:buClrTx/>
                </a:pPr>
                <a:r>
                  <a:rPr lang="en-US" altLang="zh-TW" sz="2183" b="1" kern="1200" dirty="0">
                    <a:solidFill>
                      <a:srgbClr val="0033CC"/>
                    </a:solidFill>
                    <a:latin typeface="Times New Roman" panose="02020603050405020304" pitchFamily="18" charset="0"/>
                    <a:ea typeface="新細明體" panose="02020500000000000000" pitchFamily="18" charset="-120"/>
                    <a:cs typeface="+mn-cs"/>
                  </a:rPr>
                  <a:t>H</a:t>
                </a:r>
              </a:p>
            </p:txBody>
          </p:sp>
          <p:sp>
            <p:nvSpPr>
              <p:cNvPr id="2567" name="Text Box 59">
                <a:extLst>
                  <a:ext uri="{FF2B5EF4-FFF2-40B4-BE49-F238E27FC236}">
                    <a16:creationId xmlns:a16="http://schemas.microsoft.com/office/drawing/2014/main" id="{6464E871-49BB-A2AF-9899-A84105991D2B}"/>
                  </a:ext>
                </a:extLst>
              </p:cNvPr>
              <p:cNvSpPr txBox="1"/>
              <p:nvPr/>
            </p:nvSpPr>
            <p:spPr>
              <a:xfrm>
                <a:off x="645" y="2851"/>
                <a:ext cx="528" cy="368"/>
              </a:xfrm>
              <a:prstGeom prst="rect">
                <a:avLst/>
              </a:prstGeom>
              <a:noFill/>
              <a:ln w="9525">
                <a:noFill/>
              </a:ln>
            </p:spPr>
            <p:txBody>
              <a:bodyPr>
                <a:spAutoFit/>
              </a:bodyPr>
              <a:lstStyle/>
              <a:p>
                <a:pPr defTabSz="685800">
                  <a:spcBef>
                    <a:spcPct val="50000"/>
                  </a:spcBef>
                  <a:buClrTx/>
                </a:pPr>
                <a:r>
                  <a:rPr lang="en-US" altLang="zh-TW" sz="2183" b="1" kern="1200" dirty="0">
                    <a:solidFill>
                      <a:srgbClr val="0033CC"/>
                    </a:solidFill>
                    <a:latin typeface="Times New Roman" panose="02020603050405020304" pitchFamily="18" charset="0"/>
                    <a:ea typeface="新細明體" panose="02020500000000000000" pitchFamily="18" charset="-120"/>
                    <a:cs typeface="+mn-cs"/>
                  </a:rPr>
                  <a:t>H</a:t>
                </a:r>
              </a:p>
            </p:txBody>
          </p:sp>
          <p:sp>
            <p:nvSpPr>
              <p:cNvPr id="2568" name="Text Box 60">
                <a:extLst>
                  <a:ext uri="{FF2B5EF4-FFF2-40B4-BE49-F238E27FC236}">
                    <a16:creationId xmlns:a16="http://schemas.microsoft.com/office/drawing/2014/main" id="{9B0F76A5-693E-84DB-1827-717B863641E9}"/>
                  </a:ext>
                </a:extLst>
              </p:cNvPr>
              <p:cNvSpPr txBox="1"/>
              <p:nvPr/>
            </p:nvSpPr>
            <p:spPr>
              <a:xfrm>
                <a:off x="1827" y="2758"/>
                <a:ext cx="429" cy="368"/>
              </a:xfrm>
              <a:prstGeom prst="rect">
                <a:avLst/>
              </a:prstGeom>
              <a:noFill/>
              <a:ln w="9525">
                <a:noFill/>
              </a:ln>
            </p:spPr>
            <p:txBody>
              <a:bodyPr>
                <a:spAutoFit/>
              </a:bodyPr>
              <a:lstStyle/>
              <a:p>
                <a:pPr defTabSz="685800">
                  <a:spcBef>
                    <a:spcPct val="50000"/>
                  </a:spcBef>
                  <a:buClrTx/>
                </a:pPr>
                <a:r>
                  <a:rPr lang="en-US" altLang="zh-TW" sz="2183" b="1" kern="1200" dirty="0">
                    <a:solidFill>
                      <a:srgbClr val="FF0000"/>
                    </a:solidFill>
                    <a:latin typeface="Times New Roman" panose="02020603050405020304" pitchFamily="18" charset="0"/>
                    <a:ea typeface="新細明體" panose="02020500000000000000" pitchFamily="18" charset="-120"/>
                    <a:cs typeface="+mn-cs"/>
                  </a:rPr>
                  <a:t>H</a:t>
                </a:r>
              </a:p>
            </p:txBody>
          </p:sp>
          <p:sp>
            <p:nvSpPr>
              <p:cNvPr id="2569" name="Text Box 61">
                <a:extLst>
                  <a:ext uri="{FF2B5EF4-FFF2-40B4-BE49-F238E27FC236}">
                    <a16:creationId xmlns:a16="http://schemas.microsoft.com/office/drawing/2014/main" id="{7A861F1B-0BD6-6674-5604-442B94F7FFE2}"/>
                  </a:ext>
                </a:extLst>
              </p:cNvPr>
              <p:cNvSpPr txBox="1"/>
              <p:nvPr/>
            </p:nvSpPr>
            <p:spPr>
              <a:xfrm>
                <a:off x="1615" y="2611"/>
                <a:ext cx="288" cy="368"/>
              </a:xfrm>
              <a:prstGeom prst="rect">
                <a:avLst/>
              </a:prstGeom>
              <a:noFill/>
              <a:ln w="9525">
                <a:noFill/>
              </a:ln>
            </p:spPr>
            <p:txBody>
              <a:bodyPr>
                <a:spAutoFit/>
              </a:bodyPr>
              <a:lstStyle/>
              <a:p>
                <a:pPr defTabSz="685800">
                  <a:spcBef>
                    <a:spcPct val="50000"/>
                  </a:spcBef>
                  <a:buClrTx/>
                </a:pPr>
                <a:r>
                  <a:rPr lang="en-US" altLang="zh-TW" sz="2183" b="1" kern="1200" dirty="0">
                    <a:solidFill>
                      <a:srgbClr val="FF0000"/>
                    </a:solidFill>
                    <a:latin typeface="Times New Roman" panose="02020603050405020304" pitchFamily="18" charset="0"/>
                    <a:ea typeface="新細明體" panose="02020500000000000000" pitchFamily="18" charset="-120"/>
                    <a:cs typeface="+mn-cs"/>
                  </a:rPr>
                  <a:t>_</a:t>
                </a:r>
              </a:p>
            </p:txBody>
          </p:sp>
          <p:sp>
            <p:nvSpPr>
              <p:cNvPr id="2570" name="Text Box 62">
                <a:extLst>
                  <a:ext uri="{FF2B5EF4-FFF2-40B4-BE49-F238E27FC236}">
                    <a16:creationId xmlns:a16="http://schemas.microsoft.com/office/drawing/2014/main" id="{8BDE30D6-464D-10DA-2C18-CCEDBBC258E8}"/>
                  </a:ext>
                </a:extLst>
              </p:cNvPr>
              <p:cNvSpPr txBox="1"/>
              <p:nvPr/>
            </p:nvSpPr>
            <p:spPr>
              <a:xfrm rot="18949072">
                <a:off x="1179" y="2207"/>
                <a:ext cx="288" cy="368"/>
              </a:xfrm>
              <a:prstGeom prst="rect">
                <a:avLst/>
              </a:prstGeom>
              <a:noFill/>
              <a:ln w="9525">
                <a:noFill/>
              </a:ln>
            </p:spPr>
            <p:txBody>
              <a:bodyPr>
                <a:spAutoFit/>
              </a:bodyPr>
              <a:lstStyle/>
              <a:p>
                <a:pPr defTabSz="685800">
                  <a:spcBef>
                    <a:spcPct val="50000"/>
                  </a:spcBef>
                  <a:buClrTx/>
                </a:pPr>
                <a:r>
                  <a:rPr lang="en-US" altLang="zh-TW" sz="2183" b="1" kern="1200" dirty="0">
                    <a:solidFill>
                      <a:srgbClr val="FF0000"/>
                    </a:solidFill>
                    <a:latin typeface="Times New Roman" panose="02020603050405020304" pitchFamily="18" charset="0"/>
                    <a:ea typeface="新細明體" panose="02020500000000000000" pitchFamily="18" charset="-120"/>
                    <a:cs typeface="+mn-cs"/>
                  </a:rPr>
                  <a:t>=</a:t>
                </a:r>
              </a:p>
            </p:txBody>
          </p:sp>
          <p:sp>
            <p:nvSpPr>
              <p:cNvPr id="2571" name="Text Box 63">
                <a:extLst>
                  <a:ext uri="{FF2B5EF4-FFF2-40B4-BE49-F238E27FC236}">
                    <a16:creationId xmlns:a16="http://schemas.microsoft.com/office/drawing/2014/main" id="{15E220C5-E1C4-4B20-7737-3DDCA645A644}"/>
                  </a:ext>
                </a:extLst>
              </p:cNvPr>
              <p:cNvSpPr txBox="1"/>
              <p:nvPr/>
            </p:nvSpPr>
            <p:spPr>
              <a:xfrm rot="5400000">
                <a:off x="769" y="2641"/>
                <a:ext cx="288" cy="382"/>
              </a:xfrm>
              <a:prstGeom prst="rect">
                <a:avLst/>
              </a:prstGeom>
              <a:noFill/>
              <a:ln w="9525">
                <a:noFill/>
              </a:ln>
            </p:spPr>
            <p:txBody>
              <a:bodyPr>
                <a:spAutoFit/>
                <a:scene3d>
                  <a:camera prst="orthographicFront"/>
                  <a:lightRig rig="threePt" dir="t"/>
                </a:scene3d>
              </a:bodyPr>
              <a:lstStyle/>
              <a:p>
                <a:pPr defTabSz="685800">
                  <a:spcBef>
                    <a:spcPct val="50000"/>
                  </a:spcBef>
                  <a:buClrTx/>
                </a:pPr>
                <a:r>
                  <a:rPr lang="en-US" altLang="zh-TW" sz="2183" b="1" kern="1200" dirty="0">
                    <a:solidFill>
                      <a:prstClr val="black"/>
                    </a:solidFill>
                    <a:effectLst>
                      <a:outerShdw blurRad="38100" dist="19050" dir="2700000" algn="tl" rotWithShape="0">
                        <a:prstClr val="black">
                          <a:alpha val="40000"/>
                        </a:prstClr>
                      </a:outerShdw>
                    </a:effectLst>
                    <a:latin typeface="Times New Roman" panose="02020603050405020304" pitchFamily="18" charset="0"/>
                    <a:ea typeface="新細明體" panose="02020500000000000000" pitchFamily="18" charset="-120"/>
                    <a:cs typeface="+mn-cs"/>
                  </a:rPr>
                  <a:t>_</a:t>
                </a:r>
              </a:p>
            </p:txBody>
          </p:sp>
          <p:sp>
            <p:nvSpPr>
              <p:cNvPr id="2572" name="Text Box 64">
                <a:extLst>
                  <a:ext uri="{FF2B5EF4-FFF2-40B4-BE49-F238E27FC236}">
                    <a16:creationId xmlns:a16="http://schemas.microsoft.com/office/drawing/2014/main" id="{E4E0E7EF-375C-6A0C-EB18-FF7D5C8E2912}"/>
                  </a:ext>
                </a:extLst>
              </p:cNvPr>
              <p:cNvSpPr txBox="1"/>
              <p:nvPr/>
            </p:nvSpPr>
            <p:spPr>
              <a:xfrm>
                <a:off x="384" y="2256"/>
                <a:ext cx="288" cy="368"/>
              </a:xfrm>
              <a:prstGeom prst="rect">
                <a:avLst/>
              </a:prstGeom>
              <a:noFill/>
              <a:ln w="9525">
                <a:noFill/>
              </a:ln>
            </p:spPr>
            <p:txBody>
              <a:bodyPr>
                <a:spAutoFit/>
                <a:scene3d>
                  <a:camera prst="orthographicFront"/>
                  <a:lightRig rig="threePt" dir="t"/>
                </a:scene3d>
              </a:bodyPr>
              <a:lstStyle/>
              <a:p>
                <a:pPr defTabSz="685800">
                  <a:spcBef>
                    <a:spcPct val="50000"/>
                  </a:spcBef>
                  <a:buClrTx/>
                </a:pPr>
                <a:r>
                  <a:rPr lang="en-US" altLang="zh-TW" sz="2183" b="1" kern="1200" dirty="0">
                    <a:solidFill>
                      <a:prstClr val="black"/>
                    </a:solidFill>
                    <a:effectLst>
                      <a:outerShdw blurRad="38100" dist="19050" dir="2700000" algn="tl" rotWithShape="0">
                        <a:prstClr val="black">
                          <a:alpha val="40000"/>
                        </a:prstClr>
                      </a:outerShdw>
                    </a:effectLst>
                    <a:latin typeface="Times New Roman" panose="02020603050405020304" pitchFamily="18" charset="0"/>
                    <a:ea typeface="新細明體" panose="02020500000000000000" pitchFamily="18" charset="-120"/>
                    <a:cs typeface="+mn-cs"/>
                  </a:rPr>
                  <a:t>_</a:t>
                </a:r>
              </a:p>
            </p:txBody>
          </p:sp>
        </p:grpSp>
      </p:grpSp>
      <p:pic>
        <p:nvPicPr>
          <p:cNvPr id="2577" name="Graphic 2576" descr="Arrow Slight curve">
            <a:extLst>
              <a:ext uri="{FF2B5EF4-FFF2-40B4-BE49-F238E27FC236}">
                <a16:creationId xmlns:a16="http://schemas.microsoft.com/office/drawing/2014/main" id="{C1141BC8-B6E8-D20A-83B2-30438EC1106D}"/>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2620314" y="2321170"/>
            <a:ext cx="685800" cy="685800"/>
          </a:xfrm>
          <a:prstGeom prst="rect">
            <a:avLst/>
          </a:prstGeom>
        </p:spPr>
      </p:pic>
      <p:sp>
        <p:nvSpPr>
          <p:cNvPr id="2578" name="TextBox 2577">
            <a:extLst>
              <a:ext uri="{FF2B5EF4-FFF2-40B4-BE49-F238E27FC236}">
                <a16:creationId xmlns:a16="http://schemas.microsoft.com/office/drawing/2014/main" id="{AA452D72-7E1C-7107-0008-4DEF73AD8F42}"/>
              </a:ext>
            </a:extLst>
          </p:cNvPr>
          <p:cNvSpPr txBox="1"/>
          <p:nvPr/>
        </p:nvSpPr>
        <p:spPr>
          <a:xfrm>
            <a:off x="3316984" y="2018284"/>
            <a:ext cx="2388795" cy="430887"/>
          </a:xfrm>
          <a:prstGeom prst="rect">
            <a:avLst/>
          </a:prstGeom>
          <a:noFill/>
          <a:ln w="9525">
            <a:noFill/>
          </a:ln>
        </p:spPr>
        <p:txBody>
          <a:bodyPr wrap="none">
            <a:spAutoFit/>
          </a:bodyPr>
          <a:lstStyle>
            <a:defPPr>
              <a:defRPr lang="en-US"/>
            </a:defPPr>
            <a:lvl1pPr>
              <a:buNone/>
              <a:defRPr sz="2400" b="1">
                <a:solidFill>
                  <a:srgbClr val="01937C"/>
                </a:solidFill>
                <a:latin typeface="#9Slide03 Arima Madurai Black" panose="00000A00000000000000" pitchFamily="2" charset="0"/>
                <a:ea typeface="PMingLiU" pitchFamily="18" charset="-120"/>
                <a:cs typeface="#9Slide03 Arima Madurai Black" panose="00000A00000000000000" pitchFamily="2" charset="0"/>
              </a:defRPr>
            </a:lvl1pPr>
          </a:lstStyle>
          <a:p>
            <a:pPr defTabSz="685800">
              <a:buClrTx/>
              <a:defRPr/>
            </a:pPr>
            <a:r>
              <a:rPr sz="2200" dirty="0">
                <a:solidFill>
                  <a:srgbClr val="1B2F3C"/>
                </a:solidFill>
                <a:latin typeface="Calibri" panose="020F0502020204030204" pitchFamily="34" charset="0"/>
                <a:cs typeface="Calibri" panose="020F0502020204030204" pitchFamily="34" charset="0"/>
              </a:rPr>
              <a:t>Công thức cấu tạo:</a:t>
            </a:r>
          </a:p>
        </p:txBody>
      </p:sp>
      <p:sp>
        <p:nvSpPr>
          <p:cNvPr id="2" name="Google Shape;1934;p37">
            <a:extLst>
              <a:ext uri="{FF2B5EF4-FFF2-40B4-BE49-F238E27FC236}">
                <a16:creationId xmlns:a16="http://schemas.microsoft.com/office/drawing/2014/main" id="{C4F9DD07-7BFA-5C77-6BCE-DB898CA00DA5}"/>
              </a:ext>
            </a:extLst>
          </p:cNvPr>
          <p:cNvSpPr txBox="1">
            <a:spLocks/>
          </p:cNvSpPr>
          <p:nvPr/>
        </p:nvSpPr>
        <p:spPr>
          <a:xfrm>
            <a:off x="953328" y="292722"/>
            <a:ext cx="3800207" cy="521706"/>
          </a:xfrm>
          <a:prstGeom prst="rect">
            <a:avLst/>
          </a:prstGeom>
          <a:noFill/>
          <a:ln>
            <a:noFill/>
          </a:ln>
        </p:spPr>
        <p:txBody>
          <a:bodyPr spcFirstLastPara="1" wrap="square" lIns="91425" tIns="91425" rIns="91425" bIns="91425" anchor="b" anchorCtr="0">
            <a:noAutofit/>
          </a:bodyPr>
          <a:lstStyle>
            <a:defPPr marR="0" lvl="0" algn="l" rtl="0">
              <a:lnSpc>
                <a:spcPct val="100000"/>
              </a:lnSpc>
              <a:spcBef>
                <a:spcPts val="0"/>
              </a:spcBef>
              <a:spcAft>
                <a:spcPts val="0"/>
              </a:spcAft>
              <a:defRPr/>
            </a:defPPr>
            <a:lvl1pPr algn="ctr">
              <a:buClr>
                <a:schemeClr val="lt1"/>
              </a:buClr>
              <a:buSzPts val="3000"/>
              <a:buFont typeface="Bodoni Moda SemiBold"/>
              <a:buNone/>
              <a:defRPr sz="4400">
                <a:solidFill>
                  <a:schemeClr val="lt1"/>
                </a:solidFill>
                <a:latin typeface="Fira Sans Condensed Black" panose="020B0A03050000020004" pitchFamily="34" charset="0"/>
                <a:ea typeface="Bodoni Moda SemiBold"/>
                <a:cs typeface="#9Slide03 Arima Madurai" panose="00000500000000000000" pitchFamily="2" charset="-93"/>
              </a:defRPr>
            </a:lvl1pPr>
            <a:lvl2pPr>
              <a:buClr>
                <a:schemeClr val="lt1"/>
              </a:buClr>
              <a:buSzPts val="3500"/>
              <a:buFont typeface="Bodoni Moda SemiBold"/>
              <a:buNone/>
              <a:defRPr sz="3500">
                <a:solidFill>
                  <a:schemeClr val="lt1"/>
                </a:solidFill>
                <a:latin typeface="Bodoni Moda SemiBold"/>
                <a:ea typeface="Bodoni Moda SemiBold"/>
                <a:cs typeface="Bodoni Moda SemiBold"/>
              </a:defRPr>
            </a:lvl2pPr>
            <a:lvl3pPr>
              <a:buClr>
                <a:schemeClr val="lt1"/>
              </a:buClr>
              <a:buSzPts val="3500"/>
              <a:buFont typeface="Bodoni Moda SemiBold"/>
              <a:buNone/>
              <a:defRPr sz="3500">
                <a:solidFill>
                  <a:schemeClr val="lt1"/>
                </a:solidFill>
                <a:latin typeface="Bodoni Moda SemiBold"/>
                <a:ea typeface="Bodoni Moda SemiBold"/>
                <a:cs typeface="Bodoni Moda SemiBold"/>
              </a:defRPr>
            </a:lvl3pPr>
            <a:lvl4pPr>
              <a:buClr>
                <a:schemeClr val="lt1"/>
              </a:buClr>
              <a:buSzPts val="3500"/>
              <a:buFont typeface="Bodoni Moda SemiBold"/>
              <a:buNone/>
              <a:defRPr sz="3500">
                <a:solidFill>
                  <a:schemeClr val="lt1"/>
                </a:solidFill>
                <a:latin typeface="Bodoni Moda SemiBold"/>
                <a:ea typeface="Bodoni Moda SemiBold"/>
                <a:cs typeface="Bodoni Moda SemiBold"/>
              </a:defRPr>
            </a:lvl4pPr>
            <a:lvl5pPr>
              <a:buClr>
                <a:schemeClr val="lt1"/>
              </a:buClr>
              <a:buSzPts val="3500"/>
              <a:buFont typeface="Bodoni Moda SemiBold"/>
              <a:buNone/>
              <a:defRPr sz="3500">
                <a:solidFill>
                  <a:schemeClr val="lt1"/>
                </a:solidFill>
                <a:latin typeface="Bodoni Moda SemiBold"/>
                <a:ea typeface="Bodoni Moda SemiBold"/>
                <a:cs typeface="Bodoni Moda SemiBold"/>
              </a:defRPr>
            </a:lvl5pPr>
            <a:lvl6pPr>
              <a:buClr>
                <a:schemeClr val="lt1"/>
              </a:buClr>
              <a:buSzPts val="3500"/>
              <a:buFont typeface="Bodoni Moda SemiBold"/>
              <a:buNone/>
              <a:defRPr sz="3500">
                <a:solidFill>
                  <a:schemeClr val="lt1"/>
                </a:solidFill>
                <a:latin typeface="Bodoni Moda SemiBold"/>
                <a:ea typeface="Bodoni Moda SemiBold"/>
                <a:cs typeface="Bodoni Moda SemiBold"/>
              </a:defRPr>
            </a:lvl6pPr>
            <a:lvl7pPr>
              <a:buClr>
                <a:schemeClr val="lt1"/>
              </a:buClr>
              <a:buSzPts val="3500"/>
              <a:buFont typeface="Bodoni Moda SemiBold"/>
              <a:buNone/>
              <a:defRPr sz="3500">
                <a:solidFill>
                  <a:schemeClr val="lt1"/>
                </a:solidFill>
                <a:latin typeface="Bodoni Moda SemiBold"/>
                <a:ea typeface="Bodoni Moda SemiBold"/>
                <a:cs typeface="Bodoni Moda SemiBold"/>
              </a:defRPr>
            </a:lvl7pPr>
            <a:lvl8pPr>
              <a:buClr>
                <a:schemeClr val="lt1"/>
              </a:buClr>
              <a:buSzPts val="3500"/>
              <a:buFont typeface="Bodoni Moda SemiBold"/>
              <a:buNone/>
              <a:defRPr sz="3500">
                <a:solidFill>
                  <a:schemeClr val="lt1"/>
                </a:solidFill>
                <a:latin typeface="Bodoni Moda SemiBold"/>
                <a:ea typeface="Bodoni Moda SemiBold"/>
                <a:cs typeface="Bodoni Moda SemiBold"/>
              </a:defRPr>
            </a:lvl8pPr>
            <a:lvl9pPr>
              <a:buClr>
                <a:schemeClr val="lt1"/>
              </a:buClr>
              <a:buSzPts val="3500"/>
              <a:buFont typeface="Bodoni Moda SemiBold"/>
              <a:buNone/>
              <a:defRPr sz="3500">
                <a:solidFill>
                  <a:schemeClr val="lt1"/>
                </a:solidFill>
                <a:latin typeface="Bodoni Moda SemiBold"/>
                <a:ea typeface="Bodoni Moda SemiBold"/>
                <a:cs typeface="Bodoni Moda SemiBold"/>
              </a:defRPr>
            </a:lvl9pPr>
          </a:lstStyle>
          <a:p>
            <a:pPr algn="l"/>
            <a:r>
              <a:rPr lang="en-US" sz="2000" dirty="0"/>
              <a:t>I. </a:t>
            </a:r>
            <a:r>
              <a:rPr lang="en-US" sz="2000" dirty="0" err="1"/>
              <a:t>Công</a:t>
            </a:r>
            <a:r>
              <a:rPr lang="en-US" sz="2000" dirty="0"/>
              <a:t> </a:t>
            </a:r>
            <a:r>
              <a:rPr lang="en-US" sz="2000" dirty="0" err="1"/>
              <a:t>Thức</a:t>
            </a:r>
            <a:r>
              <a:rPr lang="en-US" sz="2000" dirty="0"/>
              <a:t> </a:t>
            </a:r>
            <a:r>
              <a:rPr lang="en-US" sz="2000" dirty="0" err="1"/>
              <a:t>Và</a:t>
            </a:r>
            <a:r>
              <a:rPr lang="en-US" sz="2000" dirty="0"/>
              <a:t> </a:t>
            </a:r>
            <a:r>
              <a:rPr lang="en-US" sz="2000" dirty="0" err="1"/>
              <a:t>Đặc</a:t>
            </a:r>
            <a:r>
              <a:rPr lang="en-US" sz="2000" dirty="0"/>
              <a:t> </a:t>
            </a:r>
            <a:r>
              <a:rPr lang="en-US" sz="2000" dirty="0" err="1"/>
              <a:t>Điểm</a:t>
            </a:r>
            <a:r>
              <a:rPr lang="en-US" sz="2000" dirty="0"/>
              <a:t> </a:t>
            </a:r>
            <a:r>
              <a:rPr lang="en-US" sz="2000" dirty="0" err="1"/>
              <a:t>Cấu</a:t>
            </a:r>
            <a:r>
              <a:rPr lang="en-US" sz="2000" dirty="0"/>
              <a:t> </a:t>
            </a:r>
            <a:r>
              <a:rPr lang="en-US" sz="2000" dirty="0" err="1"/>
              <a:t>Tạo</a:t>
            </a:r>
            <a:endParaRPr lang="en-US" sz="2000" dirty="0"/>
          </a:p>
        </p:txBody>
      </p:sp>
      <p:grpSp>
        <p:nvGrpSpPr>
          <p:cNvPr id="3" name="Group 2">
            <a:extLst>
              <a:ext uri="{FF2B5EF4-FFF2-40B4-BE49-F238E27FC236}">
                <a16:creationId xmlns:a16="http://schemas.microsoft.com/office/drawing/2014/main" id="{F8CAA88E-A928-7108-EDC5-A39794D401EC}"/>
              </a:ext>
            </a:extLst>
          </p:cNvPr>
          <p:cNvGrpSpPr/>
          <p:nvPr/>
        </p:nvGrpSpPr>
        <p:grpSpPr>
          <a:xfrm>
            <a:off x="579203" y="384409"/>
            <a:ext cx="338332" cy="338332"/>
            <a:chOff x="720000" y="554749"/>
            <a:chExt cx="1129990" cy="1129990"/>
          </a:xfrm>
        </p:grpSpPr>
        <p:sp>
          <p:nvSpPr>
            <p:cNvPr id="4" name="Oval 3">
              <a:extLst>
                <a:ext uri="{FF2B5EF4-FFF2-40B4-BE49-F238E27FC236}">
                  <a16:creationId xmlns:a16="http://schemas.microsoft.com/office/drawing/2014/main" id="{95903DA1-32D5-769C-E157-EE29CF4D559D}"/>
                </a:ext>
              </a:extLst>
            </p:cNvPr>
            <p:cNvSpPr/>
            <p:nvPr/>
          </p:nvSpPr>
          <p:spPr>
            <a:xfrm>
              <a:off x="720000" y="554749"/>
              <a:ext cx="1129990" cy="1129990"/>
            </a:xfrm>
            <a:prstGeom prst="ellipse">
              <a:avLst/>
            </a:prstGeom>
            <a:solidFill>
              <a:schemeClr val="accent6"/>
            </a:solidFill>
            <a:ln>
              <a:noFill/>
            </a:ln>
            <a:effectLst>
              <a:glow rad="63500">
                <a:schemeClr val="accent2">
                  <a:satMod val="175000"/>
                  <a:alpha val="40000"/>
                </a:schemeClr>
              </a:glo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5" name="Picture 2" descr="Atom ">
              <a:extLst>
                <a:ext uri="{FF2B5EF4-FFF2-40B4-BE49-F238E27FC236}">
                  <a16:creationId xmlns:a16="http://schemas.microsoft.com/office/drawing/2014/main" id="{8991AA44-92BD-10F2-C870-131A5C24770C}"/>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839546" y="692709"/>
              <a:ext cx="890897" cy="890897"/>
            </a:xfrm>
            <a:prstGeom prst="rect">
              <a:avLst/>
            </a:prstGeom>
            <a:noFill/>
            <a:extLst>
              <a:ext uri="{909E8E84-426E-40DD-AFC4-6F175D3DCCD1}">
                <a14:hiddenFill xmlns:a14="http://schemas.microsoft.com/office/drawing/2010/main">
                  <a:solidFill>
                    <a:srgbClr val="FFFFFF"/>
                  </a:solidFill>
                </a14:hiddenFill>
              </a:ext>
            </a:extLst>
          </p:spPr>
        </p:pic>
      </p:gr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2557"/>
                                        </p:tgtEl>
                                        <p:attrNameLst>
                                          <p:attrName>style.visibility</p:attrName>
                                        </p:attrNameLst>
                                      </p:cBhvr>
                                      <p:to>
                                        <p:strVal val="visible"/>
                                      </p:to>
                                    </p:set>
                                    <p:animEffect transition="in" filter="fade">
                                      <p:cBhvr>
                                        <p:cTn id="7" dur="500"/>
                                        <p:tgtEl>
                                          <p:spTgt spid="2557"/>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nodeType="clickEffect">
                                  <p:stCondLst>
                                    <p:cond delay="0"/>
                                  </p:stCondLst>
                                  <p:childTnLst>
                                    <p:set>
                                      <p:cBhvr>
                                        <p:cTn id="11" dur="1" fill="hold">
                                          <p:stCondLst>
                                            <p:cond delay="0"/>
                                          </p:stCondLst>
                                        </p:cTn>
                                        <p:tgtEl>
                                          <p:spTgt spid="2577"/>
                                        </p:tgtEl>
                                        <p:attrNameLst>
                                          <p:attrName>style.visibility</p:attrName>
                                        </p:attrNameLst>
                                      </p:cBhvr>
                                      <p:to>
                                        <p:strVal val="visible"/>
                                      </p:to>
                                    </p:set>
                                    <p:animEffect transition="in" filter="wipe(left)">
                                      <p:cBhvr>
                                        <p:cTn id="12" dur="500"/>
                                        <p:tgtEl>
                                          <p:spTgt spid="2577"/>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grpId="0" nodeType="clickEffect">
                                  <p:stCondLst>
                                    <p:cond delay="0"/>
                                  </p:stCondLst>
                                  <p:iterate type="lt">
                                    <p:tmPct val="6000"/>
                                  </p:iterate>
                                  <p:childTnLst>
                                    <p:set>
                                      <p:cBhvr>
                                        <p:cTn id="16" dur="1" fill="hold">
                                          <p:stCondLst>
                                            <p:cond delay="0"/>
                                          </p:stCondLst>
                                        </p:cTn>
                                        <p:tgtEl>
                                          <p:spTgt spid="2558"/>
                                        </p:tgtEl>
                                        <p:attrNameLst>
                                          <p:attrName>style.visibility</p:attrName>
                                        </p:attrNameLst>
                                      </p:cBhvr>
                                      <p:to>
                                        <p:strVal val="visible"/>
                                      </p:to>
                                    </p:set>
                                    <p:animEffect transition="in" filter="wipe(left)">
                                      <p:cBhvr>
                                        <p:cTn id="17" dur="500"/>
                                        <p:tgtEl>
                                          <p:spTgt spid="2558"/>
                                        </p:tgtEl>
                                      </p:cBhvr>
                                    </p:animEffect>
                                  </p:childTnLst>
                                </p:cTn>
                              </p:par>
                            </p:childTnLst>
                          </p:cTn>
                        </p:par>
                      </p:childTnLst>
                    </p:cTn>
                  </p:par>
                  <p:par>
                    <p:cTn id="18" fill="hold">
                      <p:stCondLst>
                        <p:cond delay="indefinite"/>
                      </p:stCondLst>
                      <p:childTnLst>
                        <p:par>
                          <p:cTn id="19" fill="hold">
                            <p:stCondLst>
                              <p:cond delay="0"/>
                            </p:stCondLst>
                            <p:childTnLst>
                              <p:par>
                                <p:cTn id="20" presetID="53" presetClass="entr" presetSubtype="16" fill="hold" nodeType="clickEffect">
                                  <p:stCondLst>
                                    <p:cond delay="0"/>
                                  </p:stCondLst>
                                  <p:childTnLst>
                                    <p:set>
                                      <p:cBhvr>
                                        <p:cTn id="21" dur="1" fill="hold">
                                          <p:stCondLst>
                                            <p:cond delay="0"/>
                                          </p:stCondLst>
                                        </p:cTn>
                                        <p:tgtEl>
                                          <p:spTgt spid="2559"/>
                                        </p:tgtEl>
                                        <p:attrNameLst>
                                          <p:attrName>style.visibility</p:attrName>
                                        </p:attrNameLst>
                                      </p:cBhvr>
                                      <p:to>
                                        <p:strVal val="visible"/>
                                      </p:to>
                                    </p:set>
                                    <p:anim calcmode="lin" valueType="num">
                                      <p:cBhvr>
                                        <p:cTn id="22" dur="500" fill="hold"/>
                                        <p:tgtEl>
                                          <p:spTgt spid="2559"/>
                                        </p:tgtEl>
                                        <p:attrNameLst>
                                          <p:attrName>ppt_w</p:attrName>
                                        </p:attrNameLst>
                                      </p:cBhvr>
                                      <p:tavLst>
                                        <p:tav tm="0">
                                          <p:val>
                                            <p:fltVal val="0"/>
                                          </p:val>
                                        </p:tav>
                                        <p:tav tm="100000">
                                          <p:val>
                                            <p:strVal val="#ppt_w"/>
                                          </p:val>
                                        </p:tav>
                                      </p:tavLst>
                                    </p:anim>
                                    <p:anim calcmode="lin" valueType="num">
                                      <p:cBhvr>
                                        <p:cTn id="23" dur="500" fill="hold"/>
                                        <p:tgtEl>
                                          <p:spTgt spid="2559"/>
                                        </p:tgtEl>
                                        <p:attrNameLst>
                                          <p:attrName>ppt_h</p:attrName>
                                        </p:attrNameLst>
                                      </p:cBhvr>
                                      <p:tavLst>
                                        <p:tav tm="0">
                                          <p:val>
                                            <p:fltVal val="0"/>
                                          </p:val>
                                        </p:tav>
                                        <p:tav tm="100000">
                                          <p:val>
                                            <p:strVal val="#ppt_h"/>
                                          </p:val>
                                        </p:tav>
                                      </p:tavLst>
                                    </p:anim>
                                    <p:animEffect transition="in" filter="fade">
                                      <p:cBhvr>
                                        <p:cTn id="24" dur="500"/>
                                        <p:tgtEl>
                                          <p:spTgt spid="2559"/>
                                        </p:tgtEl>
                                      </p:cBhvr>
                                    </p:animEffect>
                                  </p:childTnLst>
                                </p:cTn>
                              </p:par>
                            </p:childTnLst>
                          </p:cTn>
                        </p:par>
                      </p:childTnLst>
                    </p:cTn>
                  </p:par>
                  <p:par>
                    <p:cTn id="25" fill="hold">
                      <p:stCondLst>
                        <p:cond delay="indefinite"/>
                      </p:stCondLst>
                      <p:childTnLst>
                        <p:par>
                          <p:cTn id="26" fill="hold">
                            <p:stCondLst>
                              <p:cond delay="0"/>
                            </p:stCondLst>
                            <p:childTnLst>
                              <p:par>
                                <p:cTn id="27" presetID="22" presetClass="entr" presetSubtype="8" fill="hold" grpId="0" nodeType="clickEffect">
                                  <p:stCondLst>
                                    <p:cond delay="0"/>
                                  </p:stCondLst>
                                  <p:iterate type="lt">
                                    <p:tmPct val="6000"/>
                                  </p:iterate>
                                  <p:childTnLst>
                                    <p:set>
                                      <p:cBhvr>
                                        <p:cTn id="28" dur="1" fill="hold">
                                          <p:stCondLst>
                                            <p:cond delay="0"/>
                                          </p:stCondLst>
                                        </p:cTn>
                                        <p:tgtEl>
                                          <p:spTgt spid="2578"/>
                                        </p:tgtEl>
                                        <p:attrNameLst>
                                          <p:attrName>style.visibility</p:attrName>
                                        </p:attrNameLst>
                                      </p:cBhvr>
                                      <p:to>
                                        <p:strVal val="visible"/>
                                      </p:to>
                                    </p:set>
                                    <p:animEffect transition="in" filter="wipe(left)">
                                      <p:cBhvr>
                                        <p:cTn id="29" dur="500"/>
                                        <p:tgtEl>
                                          <p:spTgt spid="257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58" grpId="0"/>
      <p:bldP spid="2578" grpId="0"/>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2492"/>
        <p:cNvGrpSpPr/>
        <p:nvPr/>
      </p:nvGrpSpPr>
      <p:grpSpPr>
        <a:xfrm>
          <a:off x="0" y="0"/>
          <a:ext cx="0" cy="0"/>
          <a:chOff x="0" y="0"/>
          <a:chExt cx="0" cy="0"/>
        </a:xfrm>
      </p:grpSpPr>
      <p:sp>
        <p:nvSpPr>
          <p:cNvPr id="20" name="Google Shape;1934;p37">
            <a:extLst>
              <a:ext uri="{FF2B5EF4-FFF2-40B4-BE49-F238E27FC236}">
                <a16:creationId xmlns:a16="http://schemas.microsoft.com/office/drawing/2014/main" id="{6B58666A-3718-9E53-A95C-60FB2BCEDC5A}"/>
              </a:ext>
            </a:extLst>
          </p:cNvPr>
          <p:cNvSpPr txBox="1">
            <a:spLocks/>
          </p:cNvSpPr>
          <p:nvPr/>
        </p:nvSpPr>
        <p:spPr>
          <a:xfrm>
            <a:off x="939881" y="67235"/>
            <a:ext cx="3800207" cy="521706"/>
          </a:xfrm>
          <a:prstGeom prst="rect">
            <a:avLst/>
          </a:prstGeom>
          <a:noFill/>
          <a:ln>
            <a:noFill/>
          </a:ln>
        </p:spPr>
        <p:txBody>
          <a:bodyPr spcFirstLastPara="1" wrap="square" lIns="91425" tIns="91425" rIns="91425" bIns="91425" anchor="b" anchorCtr="0">
            <a:noAutofit/>
          </a:bodyPr>
          <a:lstStyle>
            <a:defPPr marR="0" lvl="0" algn="l" rtl="0">
              <a:lnSpc>
                <a:spcPct val="100000"/>
              </a:lnSpc>
              <a:spcBef>
                <a:spcPts val="0"/>
              </a:spcBef>
              <a:spcAft>
                <a:spcPts val="0"/>
              </a:spcAft>
              <a:defRPr/>
            </a:defPPr>
            <a:lvl1pPr algn="ctr">
              <a:buClr>
                <a:schemeClr val="lt1"/>
              </a:buClr>
              <a:buSzPts val="3000"/>
              <a:buFont typeface="Bodoni Moda SemiBold"/>
              <a:buNone/>
              <a:defRPr sz="4400">
                <a:solidFill>
                  <a:schemeClr val="lt1"/>
                </a:solidFill>
                <a:latin typeface="Fira Sans Condensed Black" panose="020B0A03050000020004" pitchFamily="34" charset="0"/>
                <a:ea typeface="Bodoni Moda SemiBold"/>
                <a:cs typeface="#9Slide03 Arima Madurai" panose="00000500000000000000" pitchFamily="2" charset="-93"/>
              </a:defRPr>
            </a:lvl1pPr>
            <a:lvl2pPr>
              <a:buClr>
                <a:schemeClr val="lt1"/>
              </a:buClr>
              <a:buSzPts val="3500"/>
              <a:buFont typeface="Bodoni Moda SemiBold"/>
              <a:buNone/>
              <a:defRPr sz="3500">
                <a:solidFill>
                  <a:schemeClr val="lt1"/>
                </a:solidFill>
                <a:latin typeface="Bodoni Moda SemiBold"/>
                <a:ea typeface="Bodoni Moda SemiBold"/>
                <a:cs typeface="Bodoni Moda SemiBold"/>
              </a:defRPr>
            </a:lvl2pPr>
            <a:lvl3pPr>
              <a:buClr>
                <a:schemeClr val="lt1"/>
              </a:buClr>
              <a:buSzPts val="3500"/>
              <a:buFont typeface="Bodoni Moda SemiBold"/>
              <a:buNone/>
              <a:defRPr sz="3500">
                <a:solidFill>
                  <a:schemeClr val="lt1"/>
                </a:solidFill>
                <a:latin typeface="Bodoni Moda SemiBold"/>
                <a:ea typeface="Bodoni Moda SemiBold"/>
                <a:cs typeface="Bodoni Moda SemiBold"/>
              </a:defRPr>
            </a:lvl3pPr>
            <a:lvl4pPr>
              <a:buClr>
                <a:schemeClr val="lt1"/>
              </a:buClr>
              <a:buSzPts val="3500"/>
              <a:buFont typeface="Bodoni Moda SemiBold"/>
              <a:buNone/>
              <a:defRPr sz="3500">
                <a:solidFill>
                  <a:schemeClr val="lt1"/>
                </a:solidFill>
                <a:latin typeface="Bodoni Moda SemiBold"/>
                <a:ea typeface="Bodoni Moda SemiBold"/>
                <a:cs typeface="Bodoni Moda SemiBold"/>
              </a:defRPr>
            </a:lvl4pPr>
            <a:lvl5pPr>
              <a:buClr>
                <a:schemeClr val="lt1"/>
              </a:buClr>
              <a:buSzPts val="3500"/>
              <a:buFont typeface="Bodoni Moda SemiBold"/>
              <a:buNone/>
              <a:defRPr sz="3500">
                <a:solidFill>
                  <a:schemeClr val="lt1"/>
                </a:solidFill>
                <a:latin typeface="Bodoni Moda SemiBold"/>
                <a:ea typeface="Bodoni Moda SemiBold"/>
                <a:cs typeface="Bodoni Moda SemiBold"/>
              </a:defRPr>
            </a:lvl5pPr>
            <a:lvl6pPr>
              <a:buClr>
                <a:schemeClr val="lt1"/>
              </a:buClr>
              <a:buSzPts val="3500"/>
              <a:buFont typeface="Bodoni Moda SemiBold"/>
              <a:buNone/>
              <a:defRPr sz="3500">
                <a:solidFill>
                  <a:schemeClr val="lt1"/>
                </a:solidFill>
                <a:latin typeface="Bodoni Moda SemiBold"/>
                <a:ea typeface="Bodoni Moda SemiBold"/>
                <a:cs typeface="Bodoni Moda SemiBold"/>
              </a:defRPr>
            </a:lvl6pPr>
            <a:lvl7pPr>
              <a:buClr>
                <a:schemeClr val="lt1"/>
              </a:buClr>
              <a:buSzPts val="3500"/>
              <a:buFont typeface="Bodoni Moda SemiBold"/>
              <a:buNone/>
              <a:defRPr sz="3500">
                <a:solidFill>
                  <a:schemeClr val="lt1"/>
                </a:solidFill>
                <a:latin typeface="Bodoni Moda SemiBold"/>
                <a:ea typeface="Bodoni Moda SemiBold"/>
                <a:cs typeface="Bodoni Moda SemiBold"/>
              </a:defRPr>
            </a:lvl7pPr>
            <a:lvl8pPr>
              <a:buClr>
                <a:schemeClr val="lt1"/>
              </a:buClr>
              <a:buSzPts val="3500"/>
              <a:buFont typeface="Bodoni Moda SemiBold"/>
              <a:buNone/>
              <a:defRPr sz="3500">
                <a:solidFill>
                  <a:schemeClr val="lt1"/>
                </a:solidFill>
                <a:latin typeface="Bodoni Moda SemiBold"/>
                <a:ea typeface="Bodoni Moda SemiBold"/>
                <a:cs typeface="Bodoni Moda SemiBold"/>
              </a:defRPr>
            </a:lvl8pPr>
            <a:lvl9pPr>
              <a:buClr>
                <a:schemeClr val="lt1"/>
              </a:buClr>
              <a:buSzPts val="3500"/>
              <a:buFont typeface="Bodoni Moda SemiBold"/>
              <a:buNone/>
              <a:defRPr sz="3500">
                <a:solidFill>
                  <a:schemeClr val="lt1"/>
                </a:solidFill>
                <a:latin typeface="Bodoni Moda SemiBold"/>
                <a:ea typeface="Bodoni Moda SemiBold"/>
                <a:cs typeface="Bodoni Moda SemiBold"/>
              </a:defRPr>
            </a:lvl9pPr>
          </a:lstStyle>
          <a:p>
            <a:pPr algn="l"/>
            <a:r>
              <a:rPr lang="en-US" sz="2000" dirty="0"/>
              <a:t>I. </a:t>
            </a:r>
            <a:r>
              <a:rPr lang="en-US" sz="2000" dirty="0" err="1"/>
              <a:t>Công</a:t>
            </a:r>
            <a:r>
              <a:rPr lang="en-US" sz="2000" dirty="0"/>
              <a:t> </a:t>
            </a:r>
            <a:r>
              <a:rPr lang="en-US" sz="2000" dirty="0" err="1"/>
              <a:t>Thức</a:t>
            </a:r>
            <a:r>
              <a:rPr lang="en-US" sz="2000" dirty="0"/>
              <a:t> </a:t>
            </a:r>
            <a:r>
              <a:rPr lang="en-US" sz="2000" dirty="0" err="1"/>
              <a:t>Và</a:t>
            </a:r>
            <a:r>
              <a:rPr lang="en-US" sz="2000" dirty="0"/>
              <a:t> </a:t>
            </a:r>
            <a:r>
              <a:rPr lang="en-US" sz="2000" dirty="0" err="1"/>
              <a:t>Đặc</a:t>
            </a:r>
            <a:r>
              <a:rPr lang="en-US" sz="2000" dirty="0"/>
              <a:t> </a:t>
            </a:r>
            <a:r>
              <a:rPr lang="en-US" sz="2000" dirty="0" err="1"/>
              <a:t>Điểm</a:t>
            </a:r>
            <a:r>
              <a:rPr lang="en-US" sz="2000" dirty="0"/>
              <a:t> </a:t>
            </a:r>
            <a:r>
              <a:rPr lang="en-US" sz="2000" dirty="0" err="1"/>
              <a:t>Cấu</a:t>
            </a:r>
            <a:r>
              <a:rPr lang="en-US" sz="2000" dirty="0"/>
              <a:t> </a:t>
            </a:r>
            <a:r>
              <a:rPr lang="en-US" sz="2000" dirty="0" err="1"/>
              <a:t>Tạo</a:t>
            </a:r>
            <a:endParaRPr lang="en-US" sz="2000" dirty="0"/>
          </a:p>
        </p:txBody>
      </p:sp>
      <p:grpSp>
        <p:nvGrpSpPr>
          <p:cNvPr id="21" name="Group 20">
            <a:extLst>
              <a:ext uri="{FF2B5EF4-FFF2-40B4-BE49-F238E27FC236}">
                <a16:creationId xmlns:a16="http://schemas.microsoft.com/office/drawing/2014/main" id="{1A4D5C65-7626-478E-6E21-7E8D2A31D26A}"/>
              </a:ext>
            </a:extLst>
          </p:cNvPr>
          <p:cNvGrpSpPr/>
          <p:nvPr/>
        </p:nvGrpSpPr>
        <p:grpSpPr>
          <a:xfrm>
            <a:off x="565756" y="158922"/>
            <a:ext cx="338332" cy="338332"/>
            <a:chOff x="720000" y="554749"/>
            <a:chExt cx="1129990" cy="1129990"/>
          </a:xfrm>
        </p:grpSpPr>
        <p:sp>
          <p:nvSpPr>
            <p:cNvPr id="22" name="Oval 21">
              <a:extLst>
                <a:ext uri="{FF2B5EF4-FFF2-40B4-BE49-F238E27FC236}">
                  <a16:creationId xmlns:a16="http://schemas.microsoft.com/office/drawing/2014/main" id="{01DC2499-CEBE-04DC-CD4F-D174A3122459}"/>
                </a:ext>
              </a:extLst>
            </p:cNvPr>
            <p:cNvSpPr/>
            <p:nvPr/>
          </p:nvSpPr>
          <p:spPr>
            <a:xfrm>
              <a:off x="720000" y="554749"/>
              <a:ext cx="1129990" cy="1129990"/>
            </a:xfrm>
            <a:prstGeom prst="ellipse">
              <a:avLst/>
            </a:prstGeom>
            <a:solidFill>
              <a:schemeClr val="accent6"/>
            </a:solidFill>
            <a:ln>
              <a:noFill/>
            </a:ln>
            <a:effectLst>
              <a:glow rad="63500">
                <a:schemeClr val="accent2">
                  <a:satMod val="175000"/>
                  <a:alpha val="40000"/>
                </a:schemeClr>
              </a:glo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3" name="Picture 2" descr="Atom ">
              <a:extLst>
                <a:ext uri="{FF2B5EF4-FFF2-40B4-BE49-F238E27FC236}">
                  <a16:creationId xmlns:a16="http://schemas.microsoft.com/office/drawing/2014/main" id="{6CF8A16C-C8CE-9718-9833-4774AEC7301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39546" y="692709"/>
              <a:ext cx="890897" cy="890897"/>
            </a:xfrm>
            <a:prstGeom prst="rect">
              <a:avLst/>
            </a:prstGeom>
            <a:noFill/>
            <a:extLst>
              <a:ext uri="{909E8E84-426E-40DD-AFC4-6F175D3DCCD1}">
                <a14:hiddenFill xmlns:a14="http://schemas.microsoft.com/office/drawing/2010/main">
                  <a:solidFill>
                    <a:srgbClr val="FFFFFF"/>
                  </a:solidFill>
                </a14:hiddenFill>
              </a:ext>
            </a:extLst>
          </p:spPr>
        </p:pic>
      </p:grpSp>
      <p:sp>
        <p:nvSpPr>
          <p:cNvPr id="24" name="Text Box 23">
            <a:extLst>
              <a:ext uri="{FF2B5EF4-FFF2-40B4-BE49-F238E27FC236}">
                <a16:creationId xmlns:a16="http://schemas.microsoft.com/office/drawing/2014/main" id="{D78E91C4-83C3-1A7B-794F-8B88C6A20DC2}"/>
              </a:ext>
            </a:extLst>
          </p:cNvPr>
          <p:cNvSpPr txBox="1">
            <a:spLocks noChangeArrowheads="1"/>
          </p:cNvSpPr>
          <p:nvPr/>
        </p:nvSpPr>
        <p:spPr bwMode="auto">
          <a:xfrm>
            <a:off x="1506043" y="2432612"/>
            <a:ext cx="6939196" cy="1143070"/>
          </a:xfrm>
          <a:prstGeom prst="rect">
            <a:avLst/>
          </a:prstGeom>
          <a:noFill/>
        </p:spPr>
        <p:txBody>
          <a:bodyPr wrap="square" rtlCol="0" anchor="t">
            <a:spAutoFit/>
          </a:bodyPr>
          <a:lstStyle>
            <a:defPPr>
              <a:defRPr lang="en-US"/>
            </a:defPPr>
            <a:lvl1pPr>
              <a:spcBef>
                <a:spcPct val="50000"/>
              </a:spcBef>
              <a:buNone/>
              <a:defRPr sz="3200" b="1">
                <a:solidFill>
                  <a:schemeClr val="accent6">
                    <a:lumMod val="50000"/>
                  </a:schemeClr>
                </a:solidFill>
                <a:latin typeface="#9Slide03 Arima Madurai Black" panose="00000A00000000000000" pitchFamily="2" charset="0"/>
                <a:cs typeface="#9Slide03 Arima Madurai Black" panose="00000A00000000000000" pitchFamily="2"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defTabSz="685800">
              <a:lnSpc>
                <a:spcPct val="150000"/>
              </a:lnSpc>
              <a:buClrTx/>
              <a:defRPr/>
            </a:pPr>
            <a:r>
              <a:rPr lang="vi-VN" altLang="en-US" sz="2400" dirty="0">
                <a:solidFill>
                  <a:schemeClr val="accent5">
                    <a:lumMod val="10000"/>
                  </a:schemeClr>
                </a:solidFill>
                <a:latin typeface="Calibri" panose="020F0502020204030204" pitchFamily="34" charset="0"/>
                <a:ea typeface="+mn-ea"/>
                <a:cs typeface="Calibri" panose="020F0502020204030204" pitchFamily="34" charset="0"/>
              </a:rPr>
              <a:t>Ta thấy trong phân tử axit, </a:t>
            </a:r>
            <a:r>
              <a:rPr lang="en-US" altLang="zh-TW" sz="2400" dirty="0" err="1">
                <a:solidFill>
                  <a:schemeClr val="accent5">
                    <a:lumMod val="10000"/>
                  </a:schemeClr>
                </a:solidFill>
                <a:latin typeface="Calibri" panose="020F0502020204030204" pitchFamily="34" charset="0"/>
                <a:ea typeface="新細明體" panose="02020500000000000000" pitchFamily="18" charset="-120"/>
                <a:cs typeface="Calibri" panose="020F0502020204030204" pitchFamily="34" charset="0"/>
              </a:rPr>
              <a:t>nhóm</a:t>
            </a:r>
            <a:r>
              <a:rPr lang="vi-VN" altLang="en-US" sz="2400" dirty="0">
                <a:solidFill>
                  <a:schemeClr val="accent5">
                    <a:lumMod val="10000"/>
                  </a:schemeClr>
                </a:solidFill>
                <a:latin typeface="Calibri" panose="020F0502020204030204" pitchFamily="34" charset="0"/>
                <a:ea typeface="+mn-ea"/>
                <a:cs typeface="Calibri" panose="020F0502020204030204" pitchFamily="34" charset="0"/>
              </a:rPr>
              <a:t> </a:t>
            </a:r>
            <a:r>
              <a:rPr lang="en-US" altLang="zh-TW" sz="2400" dirty="0">
                <a:solidFill>
                  <a:schemeClr val="accent5">
                    <a:lumMod val="10000"/>
                  </a:schemeClr>
                </a:solidFill>
                <a:latin typeface="Calibri" panose="020F0502020204030204" pitchFamily="34" charset="0"/>
                <a:ea typeface="新細明體" panose="02020500000000000000" pitchFamily="18" charset="-120"/>
                <a:cs typeface="Calibri" panose="020F0502020204030204" pitchFamily="34" charset="0"/>
                <a:sym typeface="+mn-ea"/>
              </a:rPr>
              <a:t>– OH</a:t>
            </a:r>
            <a:r>
              <a:rPr lang="vi-VN" altLang="en-US" sz="2400" dirty="0">
                <a:solidFill>
                  <a:schemeClr val="accent5">
                    <a:lumMod val="10000"/>
                  </a:schemeClr>
                </a:solidFill>
                <a:latin typeface="Calibri" panose="020F0502020204030204" pitchFamily="34" charset="0"/>
                <a:ea typeface="+mn-ea"/>
                <a:cs typeface="Calibri" panose="020F0502020204030204" pitchFamily="34" charset="0"/>
                <a:sym typeface="+mn-ea"/>
              </a:rPr>
              <a:t> </a:t>
            </a:r>
            <a:r>
              <a:rPr lang="en-US" altLang="zh-TW" sz="2400" dirty="0" err="1">
                <a:solidFill>
                  <a:schemeClr val="accent5">
                    <a:lumMod val="10000"/>
                  </a:schemeClr>
                </a:solidFill>
                <a:latin typeface="Calibri" panose="020F0502020204030204" pitchFamily="34" charset="0"/>
                <a:ea typeface="新細明體" panose="02020500000000000000" pitchFamily="18" charset="-120"/>
                <a:cs typeface="Calibri" panose="020F0502020204030204" pitchFamily="34" charset="0"/>
                <a:sym typeface="+mn-ea"/>
              </a:rPr>
              <a:t>liên</a:t>
            </a:r>
            <a:r>
              <a:rPr lang="en-US" altLang="zh-TW" sz="2400" dirty="0">
                <a:solidFill>
                  <a:schemeClr val="accent5">
                    <a:lumMod val="10000"/>
                  </a:schemeClr>
                </a:solidFill>
                <a:latin typeface="Calibri" panose="020F0502020204030204" pitchFamily="34" charset="0"/>
                <a:ea typeface="新細明體" panose="02020500000000000000" pitchFamily="18" charset="-120"/>
                <a:cs typeface="Calibri" panose="020F0502020204030204" pitchFamily="34" charset="0"/>
                <a:sym typeface="+mn-ea"/>
              </a:rPr>
              <a:t> </a:t>
            </a:r>
            <a:r>
              <a:rPr lang="en-US" altLang="zh-TW" sz="2400" dirty="0" err="1">
                <a:solidFill>
                  <a:schemeClr val="accent5">
                    <a:lumMod val="10000"/>
                  </a:schemeClr>
                </a:solidFill>
                <a:latin typeface="Calibri" panose="020F0502020204030204" pitchFamily="34" charset="0"/>
                <a:ea typeface="新細明體" panose="02020500000000000000" pitchFamily="18" charset="-120"/>
                <a:cs typeface="Calibri" panose="020F0502020204030204" pitchFamily="34" charset="0"/>
                <a:sym typeface="+mn-ea"/>
              </a:rPr>
              <a:t>kết</a:t>
            </a:r>
            <a:r>
              <a:rPr lang="en-US" altLang="zh-TW" sz="2400" dirty="0">
                <a:solidFill>
                  <a:schemeClr val="accent5">
                    <a:lumMod val="10000"/>
                  </a:schemeClr>
                </a:solidFill>
                <a:latin typeface="Calibri" panose="020F0502020204030204" pitchFamily="34" charset="0"/>
                <a:ea typeface="新細明體" panose="02020500000000000000" pitchFamily="18" charset="-120"/>
                <a:cs typeface="Calibri" panose="020F0502020204030204" pitchFamily="34" charset="0"/>
                <a:sym typeface="+mn-ea"/>
              </a:rPr>
              <a:t> </a:t>
            </a:r>
            <a:r>
              <a:rPr lang="en-US" altLang="zh-TW" sz="2400" dirty="0" err="1">
                <a:solidFill>
                  <a:schemeClr val="accent5">
                    <a:lumMod val="10000"/>
                  </a:schemeClr>
                </a:solidFill>
                <a:latin typeface="Calibri" panose="020F0502020204030204" pitchFamily="34" charset="0"/>
                <a:ea typeface="新細明體" panose="02020500000000000000" pitchFamily="18" charset="-120"/>
                <a:cs typeface="Calibri" panose="020F0502020204030204" pitchFamily="34" charset="0"/>
                <a:sym typeface="+mn-ea"/>
              </a:rPr>
              <a:t>với</a:t>
            </a:r>
            <a:r>
              <a:rPr lang="en-US" altLang="zh-TW" sz="2400" dirty="0">
                <a:solidFill>
                  <a:schemeClr val="accent5">
                    <a:lumMod val="10000"/>
                  </a:schemeClr>
                </a:solidFill>
                <a:latin typeface="Calibri" panose="020F0502020204030204" pitchFamily="34" charset="0"/>
                <a:ea typeface="新細明體" panose="02020500000000000000" pitchFamily="18" charset="-120"/>
                <a:cs typeface="Calibri" panose="020F0502020204030204" pitchFamily="34" charset="0"/>
                <a:sym typeface="+mn-ea"/>
              </a:rPr>
              <a:t> </a:t>
            </a:r>
            <a:r>
              <a:rPr lang="en-US" altLang="zh-TW" sz="2400" dirty="0" err="1">
                <a:solidFill>
                  <a:schemeClr val="accent5">
                    <a:lumMod val="10000"/>
                  </a:schemeClr>
                </a:solidFill>
                <a:latin typeface="Calibri" panose="020F0502020204030204" pitchFamily="34" charset="0"/>
                <a:ea typeface="新細明體" panose="02020500000000000000" pitchFamily="18" charset="-120"/>
                <a:cs typeface="Calibri" panose="020F0502020204030204" pitchFamily="34" charset="0"/>
                <a:sym typeface="+mn-ea"/>
              </a:rPr>
              <a:t>nhóm</a:t>
            </a:r>
            <a:r>
              <a:rPr lang="en-US" altLang="zh-TW" sz="2400" dirty="0">
                <a:solidFill>
                  <a:schemeClr val="accent5">
                    <a:lumMod val="10000"/>
                  </a:schemeClr>
                </a:solidFill>
                <a:latin typeface="Calibri" panose="020F0502020204030204" pitchFamily="34" charset="0"/>
                <a:ea typeface="新細明體" panose="02020500000000000000" pitchFamily="18" charset="-120"/>
                <a:cs typeface="Calibri" panose="020F0502020204030204" pitchFamily="34" charset="0"/>
              </a:rPr>
              <a:t>  </a:t>
            </a:r>
          </a:p>
        </p:txBody>
      </p:sp>
      <p:grpSp>
        <p:nvGrpSpPr>
          <p:cNvPr id="25" name="Group 24">
            <a:extLst>
              <a:ext uri="{FF2B5EF4-FFF2-40B4-BE49-F238E27FC236}">
                <a16:creationId xmlns:a16="http://schemas.microsoft.com/office/drawing/2014/main" id="{41ECBA9A-73B1-C6F1-FD67-FD177080FCA8}"/>
              </a:ext>
            </a:extLst>
          </p:cNvPr>
          <p:cNvGrpSpPr/>
          <p:nvPr/>
        </p:nvGrpSpPr>
        <p:grpSpPr>
          <a:xfrm>
            <a:off x="2370992" y="2834438"/>
            <a:ext cx="1352517" cy="755174"/>
            <a:chOff x="3540" y="2505"/>
            <a:chExt cx="1256" cy="706"/>
          </a:xfrm>
        </p:grpSpPr>
        <p:sp>
          <p:nvSpPr>
            <p:cNvPr id="26" name="Text Box 25">
              <a:extLst>
                <a:ext uri="{FF2B5EF4-FFF2-40B4-BE49-F238E27FC236}">
                  <a16:creationId xmlns:a16="http://schemas.microsoft.com/office/drawing/2014/main" id="{2FAF930D-2D5B-0FF4-C850-F163927C98BC}"/>
                </a:ext>
              </a:extLst>
            </p:cNvPr>
            <p:cNvSpPr txBox="1"/>
            <p:nvPr/>
          </p:nvSpPr>
          <p:spPr>
            <a:xfrm>
              <a:off x="4268" y="2775"/>
              <a:ext cx="528" cy="432"/>
            </a:xfrm>
            <a:prstGeom prst="rect">
              <a:avLst/>
            </a:prstGeom>
            <a:noFill/>
            <a:ln w="9525">
              <a:noFill/>
            </a:ln>
          </p:spPr>
          <p:txBody>
            <a:bodyPr>
              <a:spAutoFit/>
            </a:bodyPr>
            <a:lstStyle/>
            <a:p>
              <a:pPr defTabSz="685800">
                <a:spcBef>
                  <a:spcPct val="50000"/>
                </a:spcBef>
                <a:buClrTx/>
              </a:pPr>
              <a:r>
                <a:rPr lang="en-US" altLang="zh-TW" sz="2400" b="1" kern="1200" dirty="0">
                  <a:solidFill>
                    <a:srgbClr val="FF0000"/>
                  </a:solidFill>
                  <a:latin typeface="Calibri" panose="020F0502020204030204" pitchFamily="34" charset="0"/>
                  <a:ea typeface="新細明體" panose="02020500000000000000" pitchFamily="18" charset="-120"/>
                  <a:cs typeface="Calibri" panose="020F0502020204030204" pitchFamily="34" charset="0"/>
                </a:rPr>
                <a:t>O</a:t>
              </a:r>
            </a:p>
          </p:txBody>
        </p:sp>
        <p:sp>
          <p:nvSpPr>
            <p:cNvPr id="27" name="Text Box 26">
              <a:extLst>
                <a:ext uri="{FF2B5EF4-FFF2-40B4-BE49-F238E27FC236}">
                  <a16:creationId xmlns:a16="http://schemas.microsoft.com/office/drawing/2014/main" id="{0713E540-0624-81D3-036C-617B69A081F0}"/>
                </a:ext>
              </a:extLst>
            </p:cNvPr>
            <p:cNvSpPr txBox="1"/>
            <p:nvPr/>
          </p:nvSpPr>
          <p:spPr>
            <a:xfrm rot="13412884" flipV="1">
              <a:off x="3773" y="2505"/>
              <a:ext cx="288" cy="432"/>
            </a:xfrm>
            <a:prstGeom prst="rect">
              <a:avLst/>
            </a:prstGeom>
            <a:noFill/>
            <a:ln w="9525">
              <a:noFill/>
            </a:ln>
          </p:spPr>
          <p:txBody>
            <a:bodyPr>
              <a:spAutoFit/>
            </a:bodyPr>
            <a:lstStyle/>
            <a:p>
              <a:pPr defTabSz="685800">
                <a:spcBef>
                  <a:spcPct val="50000"/>
                </a:spcBef>
                <a:buClrTx/>
              </a:pPr>
              <a:r>
                <a:rPr lang="en-US" altLang="zh-TW" sz="2400" b="1" kern="1200" dirty="0">
                  <a:solidFill>
                    <a:srgbClr val="FF0000"/>
                  </a:solidFill>
                  <a:latin typeface="Calibri" panose="020F0502020204030204" pitchFamily="34" charset="0"/>
                  <a:ea typeface="新細明體" panose="02020500000000000000" pitchFamily="18" charset="-120"/>
                  <a:cs typeface="Calibri" panose="020F0502020204030204" pitchFamily="34" charset="0"/>
                </a:rPr>
                <a:t>_</a:t>
              </a:r>
            </a:p>
          </p:txBody>
        </p:sp>
        <p:sp>
          <p:nvSpPr>
            <p:cNvPr id="28" name="Text Box 27">
              <a:extLst>
                <a:ext uri="{FF2B5EF4-FFF2-40B4-BE49-F238E27FC236}">
                  <a16:creationId xmlns:a16="http://schemas.microsoft.com/office/drawing/2014/main" id="{59F6A677-011E-7FE6-3F34-F9B589D90790}"/>
                </a:ext>
              </a:extLst>
            </p:cNvPr>
            <p:cNvSpPr txBox="1"/>
            <p:nvPr/>
          </p:nvSpPr>
          <p:spPr>
            <a:xfrm>
              <a:off x="4054" y="2779"/>
              <a:ext cx="288" cy="432"/>
            </a:xfrm>
            <a:prstGeom prst="rect">
              <a:avLst/>
            </a:prstGeom>
            <a:noFill/>
            <a:ln w="9525">
              <a:noFill/>
            </a:ln>
          </p:spPr>
          <p:txBody>
            <a:bodyPr>
              <a:spAutoFit/>
            </a:bodyPr>
            <a:lstStyle/>
            <a:p>
              <a:pPr defTabSz="685800">
                <a:spcBef>
                  <a:spcPct val="50000"/>
                </a:spcBef>
                <a:buClrTx/>
              </a:pPr>
              <a:r>
                <a:rPr lang="en-US" altLang="zh-TW" sz="2400" b="1" kern="1200" dirty="0">
                  <a:solidFill>
                    <a:srgbClr val="FF0000"/>
                  </a:solidFill>
                  <a:latin typeface="Calibri" panose="020F0502020204030204" pitchFamily="34" charset="0"/>
                  <a:ea typeface="新細明體" panose="02020500000000000000" pitchFamily="18" charset="-120"/>
                  <a:cs typeface="Calibri" panose="020F0502020204030204" pitchFamily="34" charset="0"/>
                </a:rPr>
                <a:t>=</a:t>
              </a:r>
            </a:p>
          </p:txBody>
        </p:sp>
        <p:sp>
          <p:nvSpPr>
            <p:cNvPr id="29" name="Text Box 28">
              <a:extLst>
                <a:ext uri="{FF2B5EF4-FFF2-40B4-BE49-F238E27FC236}">
                  <a16:creationId xmlns:a16="http://schemas.microsoft.com/office/drawing/2014/main" id="{7FA8ABDF-512D-896C-F2E8-13975A882B80}"/>
                </a:ext>
              </a:extLst>
            </p:cNvPr>
            <p:cNvSpPr txBox="1"/>
            <p:nvPr/>
          </p:nvSpPr>
          <p:spPr>
            <a:xfrm rot="18821250">
              <a:off x="3563" y="2802"/>
              <a:ext cx="384" cy="429"/>
            </a:xfrm>
            <a:prstGeom prst="rect">
              <a:avLst/>
            </a:prstGeom>
            <a:noFill/>
            <a:ln w="9525">
              <a:noFill/>
            </a:ln>
          </p:spPr>
          <p:txBody>
            <a:bodyPr>
              <a:spAutoFit/>
            </a:bodyPr>
            <a:lstStyle/>
            <a:p>
              <a:pPr defTabSz="685800">
                <a:spcBef>
                  <a:spcPct val="50000"/>
                </a:spcBef>
                <a:buClrTx/>
              </a:pPr>
              <a:r>
                <a:rPr lang="en-US" altLang="zh-TW" sz="2400" b="1" kern="1200" dirty="0">
                  <a:solidFill>
                    <a:srgbClr val="FF0000"/>
                  </a:solidFill>
                  <a:latin typeface="Calibri" panose="020F0502020204030204" pitchFamily="34" charset="0"/>
                  <a:ea typeface="新細明體" panose="02020500000000000000" pitchFamily="18" charset="-120"/>
                  <a:cs typeface="Calibri" panose="020F0502020204030204" pitchFamily="34" charset="0"/>
                </a:rPr>
                <a:t>_</a:t>
              </a:r>
            </a:p>
          </p:txBody>
        </p:sp>
        <p:sp>
          <p:nvSpPr>
            <p:cNvPr id="30" name="Text Box 29">
              <a:extLst>
                <a:ext uri="{FF2B5EF4-FFF2-40B4-BE49-F238E27FC236}">
                  <a16:creationId xmlns:a16="http://schemas.microsoft.com/office/drawing/2014/main" id="{F20F2131-B80F-B90C-1BDB-935E3D9EB8D1}"/>
                </a:ext>
              </a:extLst>
            </p:cNvPr>
            <p:cNvSpPr txBox="1"/>
            <p:nvPr/>
          </p:nvSpPr>
          <p:spPr>
            <a:xfrm>
              <a:off x="3825" y="2775"/>
              <a:ext cx="336" cy="432"/>
            </a:xfrm>
            <a:prstGeom prst="rect">
              <a:avLst/>
            </a:prstGeom>
            <a:noFill/>
            <a:ln w="9525">
              <a:noFill/>
            </a:ln>
          </p:spPr>
          <p:txBody>
            <a:bodyPr>
              <a:spAutoFit/>
            </a:bodyPr>
            <a:lstStyle/>
            <a:p>
              <a:pPr defTabSz="685800">
                <a:spcBef>
                  <a:spcPct val="50000"/>
                </a:spcBef>
                <a:buClrTx/>
              </a:pPr>
              <a:r>
                <a:rPr lang="en-US" altLang="zh-TW" sz="2400" b="1" kern="1200" dirty="0">
                  <a:solidFill>
                    <a:srgbClr val="FF0000"/>
                  </a:solidFill>
                  <a:latin typeface="Calibri" panose="020F0502020204030204" pitchFamily="34" charset="0"/>
                  <a:ea typeface="新細明體" panose="02020500000000000000" pitchFamily="18" charset="-120"/>
                  <a:cs typeface="Calibri" panose="020F0502020204030204" pitchFamily="34" charset="0"/>
                </a:rPr>
                <a:t>C</a:t>
              </a:r>
            </a:p>
          </p:txBody>
        </p:sp>
      </p:grpSp>
      <p:grpSp>
        <p:nvGrpSpPr>
          <p:cNvPr id="31" name="Group 34">
            <a:extLst>
              <a:ext uri="{FF2B5EF4-FFF2-40B4-BE49-F238E27FC236}">
                <a16:creationId xmlns:a16="http://schemas.microsoft.com/office/drawing/2014/main" id="{AF51D51D-782E-9C84-8DC2-6A1214899F54}"/>
              </a:ext>
            </a:extLst>
          </p:cNvPr>
          <p:cNvGrpSpPr/>
          <p:nvPr/>
        </p:nvGrpSpPr>
        <p:grpSpPr>
          <a:xfrm>
            <a:off x="5989468" y="2883536"/>
            <a:ext cx="1342561" cy="912484"/>
            <a:chOff x="3552" y="1206"/>
            <a:chExt cx="998" cy="1375"/>
          </a:xfrm>
        </p:grpSpPr>
        <p:grpSp>
          <p:nvGrpSpPr>
            <p:cNvPr id="2464" name="Group 35">
              <a:extLst>
                <a:ext uri="{FF2B5EF4-FFF2-40B4-BE49-F238E27FC236}">
                  <a16:creationId xmlns:a16="http://schemas.microsoft.com/office/drawing/2014/main" id="{47AB9465-3F89-38F0-3DD2-EB70B949CA42}"/>
                </a:ext>
              </a:extLst>
            </p:cNvPr>
            <p:cNvGrpSpPr/>
            <p:nvPr/>
          </p:nvGrpSpPr>
          <p:grpSpPr>
            <a:xfrm>
              <a:off x="3552" y="1206"/>
              <a:ext cx="998" cy="1375"/>
              <a:chOff x="1008" y="2441"/>
              <a:chExt cx="998" cy="1375"/>
            </a:xfrm>
          </p:grpSpPr>
          <p:sp>
            <p:nvSpPr>
              <p:cNvPr id="2466" name="Text Box 36">
                <a:extLst>
                  <a:ext uri="{FF2B5EF4-FFF2-40B4-BE49-F238E27FC236}">
                    <a16:creationId xmlns:a16="http://schemas.microsoft.com/office/drawing/2014/main" id="{D391DA68-8C11-1A66-823F-E03DEEC6CBCF}"/>
                  </a:ext>
                </a:extLst>
              </p:cNvPr>
              <p:cNvSpPr txBox="1"/>
              <p:nvPr/>
            </p:nvSpPr>
            <p:spPr>
              <a:xfrm>
                <a:off x="1008" y="2640"/>
                <a:ext cx="288" cy="696"/>
              </a:xfrm>
              <a:prstGeom prst="rect">
                <a:avLst/>
              </a:prstGeom>
              <a:noFill/>
              <a:ln w="9525">
                <a:noFill/>
              </a:ln>
            </p:spPr>
            <p:txBody>
              <a:bodyPr>
                <a:spAutoFit/>
              </a:bodyPr>
              <a:lstStyle/>
              <a:p>
                <a:pPr defTabSz="685800">
                  <a:spcBef>
                    <a:spcPct val="50000"/>
                  </a:spcBef>
                  <a:buClrTx/>
                </a:pPr>
                <a:r>
                  <a:rPr lang="en-US" altLang="zh-TW" sz="2400" b="1" kern="1200" dirty="0">
                    <a:solidFill>
                      <a:srgbClr val="FF0000"/>
                    </a:solidFill>
                    <a:latin typeface="Calibri" panose="020F0502020204030204" pitchFamily="34" charset="0"/>
                    <a:ea typeface="新細明體" panose="02020500000000000000" pitchFamily="18" charset="-120"/>
                    <a:cs typeface="Calibri" panose="020F0502020204030204" pitchFamily="34" charset="0"/>
                  </a:rPr>
                  <a:t>_</a:t>
                </a:r>
              </a:p>
            </p:txBody>
          </p:sp>
          <p:sp>
            <p:nvSpPr>
              <p:cNvPr id="2467" name="Text Box 37">
                <a:extLst>
                  <a:ext uri="{FF2B5EF4-FFF2-40B4-BE49-F238E27FC236}">
                    <a16:creationId xmlns:a16="http://schemas.microsoft.com/office/drawing/2014/main" id="{8C5223C5-4BD8-895E-D1BE-4E7992C44FF7}"/>
                  </a:ext>
                </a:extLst>
              </p:cNvPr>
              <p:cNvSpPr txBox="1"/>
              <p:nvPr/>
            </p:nvSpPr>
            <p:spPr>
              <a:xfrm rot="2620968">
                <a:off x="1383" y="2890"/>
                <a:ext cx="288" cy="696"/>
              </a:xfrm>
              <a:prstGeom prst="rect">
                <a:avLst/>
              </a:prstGeom>
              <a:noFill/>
              <a:ln w="9525">
                <a:noFill/>
              </a:ln>
            </p:spPr>
            <p:txBody>
              <a:bodyPr>
                <a:spAutoFit/>
              </a:bodyPr>
              <a:lstStyle/>
              <a:p>
                <a:pPr defTabSz="685800">
                  <a:spcBef>
                    <a:spcPct val="50000"/>
                  </a:spcBef>
                  <a:buClrTx/>
                </a:pPr>
                <a:r>
                  <a:rPr lang="en-US" altLang="zh-TW" sz="2400" b="1" kern="1200" dirty="0">
                    <a:solidFill>
                      <a:srgbClr val="FF0000"/>
                    </a:solidFill>
                    <a:latin typeface="Calibri" panose="020F0502020204030204" pitchFamily="34" charset="0"/>
                    <a:ea typeface="新細明體" panose="02020500000000000000" pitchFamily="18" charset="-120"/>
                    <a:cs typeface="Calibri" panose="020F0502020204030204" pitchFamily="34" charset="0"/>
                  </a:rPr>
                  <a:t>_</a:t>
                </a:r>
              </a:p>
            </p:txBody>
          </p:sp>
          <p:sp>
            <p:nvSpPr>
              <p:cNvPr id="2468" name="Text Box 38">
                <a:extLst>
                  <a:ext uri="{FF2B5EF4-FFF2-40B4-BE49-F238E27FC236}">
                    <a16:creationId xmlns:a16="http://schemas.microsoft.com/office/drawing/2014/main" id="{474FABA7-8110-C53C-8C0E-4A1DB05E2533}"/>
                  </a:ext>
                </a:extLst>
              </p:cNvPr>
              <p:cNvSpPr txBox="1"/>
              <p:nvPr/>
            </p:nvSpPr>
            <p:spPr>
              <a:xfrm>
                <a:off x="1509" y="2441"/>
                <a:ext cx="262" cy="696"/>
              </a:xfrm>
              <a:prstGeom prst="rect">
                <a:avLst/>
              </a:prstGeom>
              <a:noFill/>
              <a:ln w="9525">
                <a:noFill/>
              </a:ln>
            </p:spPr>
            <p:txBody>
              <a:bodyPr wrap="square">
                <a:spAutoFit/>
              </a:bodyPr>
              <a:lstStyle/>
              <a:p>
                <a:pPr algn="ctr" defTabSz="685800">
                  <a:spcBef>
                    <a:spcPct val="50000"/>
                  </a:spcBef>
                  <a:buClrTx/>
                </a:pPr>
                <a:r>
                  <a:rPr lang="en-US" altLang="zh-TW" sz="2400" b="1" kern="1200" dirty="0">
                    <a:solidFill>
                      <a:srgbClr val="FF0000"/>
                    </a:solidFill>
                    <a:latin typeface="Calibri" panose="020F0502020204030204" pitchFamily="34" charset="0"/>
                    <a:ea typeface="新細明體" panose="02020500000000000000" pitchFamily="18" charset="-120"/>
                    <a:cs typeface="Calibri" panose="020F0502020204030204" pitchFamily="34" charset="0"/>
                  </a:rPr>
                  <a:t>O</a:t>
                </a:r>
              </a:p>
            </p:txBody>
          </p:sp>
          <p:sp>
            <p:nvSpPr>
              <p:cNvPr id="2469" name="Text Box 39">
                <a:extLst>
                  <a:ext uri="{FF2B5EF4-FFF2-40B4-BE49-F238E27FC236}">
                    <a16:creationId xmlns:a16="http://schemas.microsoft.com/office/drawing/2014/main" id="{A3D62992-D518-784E-2F14-4BFEBC1A9148}"/>
                  </a:ext>
                </a:extLst>
              </p:cNvPr>
              <p:cNvSpPr txBox="1"/>
              <p:nvPr/>
            </p:nvSpPr>
            <p:spPr>
              <a:xfrm>
                <a:off x="1478" y="3120"/>
                <a:ext cx="528" cy="696"/>
              </a:xfrm>
              <a:prstGeom prst="rect">
                <a:avLst/>
              </a:prstGeom>
              <a:noFill/>
              <a:ln w="9525">
                <a:noFill/>
              </a:ln>
            </p:spPr>
            <p:txBody>
              <a:bodyPr>
                <a:spAutoFit/>
              </a:bodyPr>
              <a:lstStyle/>
              <a:p>
                <a:pPr defTabSz="685800">
                  <a:spcBef>
                    <a:spcPct val="50000"/>
                  </a:spcBef>
                  <a:buClrTx/>
                </a:pPr>
                <a:r>
                  <a:rPr lang="en-US" altLang="zh-TW" sz="2400" b="1" kern="1200" dirty="0">
                    <a:solidFill>
                      <a:srgbClr val="FF0000"/>
                    </a:solidFill>
                    <a:latin typeface="Calibri" panose="020F0502020204030204" pitchFamily="34" charset="0"/>
                    <a:ea typeface="新細明體" panose="02020500000000000000" pitchFamily="18" charset="-120"/>
                    <a:cs typeface="Calibri" panose="020F0502020204030204" pitchFamily="34" charset="0"/>
                  </a:rPr>
                  <a:t>OH</a:t>
                </a:r>
              </a:p>
            </p:txBody>
          </p:sp>
          <p:sp>
            <p:nvSpPr>
              <p:cNvPr id="2470" name="Text Box 40">
                <a:extLst>
                  <a:ext uri="{FF2B5EF4-FFF2-40B4-BE49-F238E27FC236}">
                    <a16:creationId xmlns:a16="http://schemas.microsoft.com/office/drawing/2014/main" id="{416F2A16-66E1-5209-4FFA-EA32CFA8A04E}"/>
                  </a:ext>
                </a:extLst>
              </p:cNvPr>
              <p:cNvSpPr txBox="1"/>
              <p:nvPr/>
            </p:nvSpPr>
            <p:spPr>
              <a:xfrm rot="18949072">
                <a:off x="1309" y="2529"/>
                <a:ext cx="288" cy="696"/>
              </a:xfrm>
              <a:prstGeom prst="rect">
                <a:avLst/>
              </a:prstGeom>
              <a:noFill/>
              <a:ln w="9525">
                <a:noFill/>
              </a:ln>
            </p:spPr>
            <p:txBody>
              <a:bodyPr>
                <a:spAutoFit/>
              </a:bodyPr>
              <a:lstStyle/>
              <a:p>
                <a:pPr defTabSz="685800">
                  <a:spcBef>
                    <a:spcPct val="50000"/>
                  </a:spcBef>
                  <a:buClrTx/>
                </a:pPr>
                <a:r>
                  <a:rPr lang="en-US" altLang="zh-TW" sz="2400" b="1" kern="1200" dirty="0">
                    <a:solidFill>
                      <a:srgbClr val="FF0000"/>
                    </a:solidFill>
                    <a:latin typeface="Calibri" panose="020F0502020204030204" pitchFamily="34" charset="0"/>
                    <a:ea typeface="新細明體" panose="02020500000000000000" pitchFamily="18" charset="-120"/>
                    <a:cs typeface="Calibri" panose="020F0502020204030204" pitchFamily="34" charset="0"/>
                  </a:rPr>
                  <a:t>=</a:t>
                </a:r>
              </a:p>
            </p:txBody>
          </p:sp>
        </p:grpSp>
        <p:sp>
          <p:nvSpPr>
            <p:cNvPr id="2465" name="Text Box 41">
              <a:extLst>
                <a:ext uri="{FF2B5EF4-FFF2-40B4-BE49-F238E27FC236}">
                  <a16:creationId xmlns:a16="http://schemas.microsoft.com/office/drawing/2014/main" id="{564A55F8-CC4D-CE57-8583-D338D36037BF}"/>
                </a:ext>
              </a:extLst>
            </p:cNvPr>
            <p:cNvSpPr txBox="1"/>
            <p:nvPr/>
          </p:nvSpPr>
          <p:spPr>
            <a:xfrm>
              <a:off x="3708" y="1592"/>
              <a:ext cx="271" cy="696"/>
            </a:xfrm>
            <a:prstGeom prst="rect">
              <a:avLst/>
            </a:prstGeom>
            <a:noFill/>
            <a:ln w="9525">
              <a:noFill/>
            </a:ln>
          </p:spPr>
          <p:txBody>
            <a:bodyPr wrap="square">
              <a:spAutoFit/>
            </a:bodyPr>
            <a:lstStyle/>
            <a:p>
              <a:pPr defTabSz="685800">
                <a:spcBef>
                  <a:spcPct val="50000"/>
                </a:spcBef>
                <a:buClrTx/>
              </a:pPr>
              <a:r>
                <a:rPr lang="en-US" altLang="zh-TW" sz="2400" b="1" kern="1200" dirty="0">
                  <a:solidFill>
                    <a:srgbClr val="FF0000"/>
                  </a:solidFill>
                  <a:latin typeface="Calibri" panose="020F0502020204030204" pitchFamily="34" charset="0"/>
                  <a:ea typeface="新細明體" panose="02020500000000000000" pitchFamily="18" charset="-120"/>
                  <a:cs typeface="Calibri" panose="020F0502020204030204" pitchFamily="34" charset="0"/>
                </a:rPr>
                <a:t>C</a:t>
              </a:r>
            </a:p>
          </p:txBody>
        </p:sp>
      </p:grpSp>
      <p:sp>
        <p:nvSpPr>
          <p:cNvPr id="2471" name="Text Box 44">
            <a:extLst>
              <a:ext uri="{FF2B5EF4-FFF2-40B4-BE49-F238E27FC236}">
                <a16:creationId xmlns:a16="http://schemas.microsoft.com/office/drawing/2014/main" id="{347652F7-2C65-C6CF-4D0D-360EEFE1344A}"/>
              </a:ext>
            </a:extLst>
          </p:cNvPr>
          <p:cNvSpPr txBox="1">
            <a:spLocks noChangeArrowheads="1"/>
          </p:cNvSpPr>
          <p:nvPr/>
        </p:nvSpPr>
        <p:spPr bwMode="auto">
          <a:xfrm>
            <a:off x="3629897" y="2965807"/>
            <a:ext cx="2418143" cy="589072"/>
          </a:xfrm>
          <a:prstGeom prst="rect">
            <a:avLst/>
          </a:prstGeom>
          <a:noFill/>
        </p:spPr>
        <p:txBody>
          <a:bodyPr wrap="square" rtlCol="0" anchor="t">
            <a:spAutoFit/>
          </a:bodyPr>
          <a:lstStyle>
            <a:defPPr>
              <a:defRPr lang="en-US"/>
            </a:defPPr>
            <a:lvl1pPr>
              <a:lnSpc>
                <a:spcPct val="150000"/>
              </a:lnSpc>
              <a:spcBef>
                <a:spcPct val="50000"/>
              </a:spcBef>
              <a:buNone/>
              <a:defRPr sz="3200" b="1">
                <a:solidFill>
                  <a:schemeClr val="accent6">
                    <a:lumMod val="50000"/>
                  </a:schemeClr>
                </a:solidFill>
                <a:latin typeface="#9Slide03 Arima Madurai Black" panose="00000A00000000000000" pitchFamily="2" charset="0"/>
                <a:cs typeface="#9Slide03 Arima Madurai Black" panose="00000A00000000000000" pitchFamily="2" charset="0"/>
              </a:defRPr>
            </a:lvl1pPr>
            <a:lvl2pPr marL="742950" indent="-285750" eaLnBrk="0" hangingPunct="0">
              <a:defRPr>
                <a:latin typeface="Arial" panose="020B0604020202020204" pitchFamily="34" charset="0"/>
                <a:cs typeface="Arial" panose="020B0604020202020204" pitchFamily="34" charset="0"/>
              </a:defRPr>
            </a:lvl2pPr>
            <a:lvl3pPr marL="1143000" indent="-228600" eaLnBrk="0" hangingPunct="0">
              <a:defRPr>
                <a:latin typeface="Arial" panose="020B0604020202020204" pitchFamily="34" charset="0"/>
                <a:cs typeface="Arial" panose="020B0604020202020204" pitchFamily="34" charset="0"/>
              </a:defRPr>
            </a:lvl3pPr>
            <a:lvl4pPr marL="1600200" indent="-228600" eaLnBrk="0" hangingPunct="0">
              <a:defRPr>
                <a:latin typeface="Arial" panose="020B0604020202020204" pitchFamily="34" charset="0"/>
                <a:cs typeface="Arial" panose="020B0604020202020204" pitchFamily="34" charset="0"/>
              </a:defRPr>
            </a:lvl4pPr>
            <a:lvl5pPr marL="2057400" indent="-228600" eaLnBrk="0" hangingPunct="0">
              <a:defRPr>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latin typeface="Arial" panose="020B0604020202020204" pitchFamily="34" charset="0"/>
                <a:cs typeface="Arial" panose="020B0604020202020204" pitchFamily="34" charset="0"/>
              </a:defRPr>
            </a:lvl9pPr>
          </a:lstStyle>
          <a:p>
            <a:pPr defTabSz="685800">
              <a:buClrTx/>
              <a:defRPr/>
            </a:pPr>
            <a:r>
              <a:rPr lang="en-US" altLang="zh-TW" sz="2400" dirty="0" err="1">
                <a:solidFill>
                  <a:schemeClr val="accent5">
                    <a:lumMod val="10000"/>
                  </a:schemeClr>
                </a:solidFill>
                <a:latin typeface="Calibri" panose="020F0502020204030204" pitchFamily="34" charset="0"/>
                <a:ea typeface="新細明體" panose="02020500000000000000" pitchFamily="18" charset="-120"/>
                <a:cs typeface="Calibri" panose="020F0502020204030204" pitchFamily="34" charset="0"/>
              </a:rPr>
              <a:t>tạo</a:t>
            </a:r>
            <a:r>
              <a:rPr lang="en-US" altLang="zh-TW" sz="2400" dirty="0">
                <a:solidFill>
                  <a:schemeClr val="accent5">
                    <a:lumMod val="10000"/>
                  </a:schemeClr>
                </a:solidFill>
                <a:latin typeface="Calibri" panose="020F0502020204030204" pitchFamily="34" charset="0"/>
                <a:ea typeface="新細明體" panose="02020500000000000000" pitchFamily="18" charset="-120"/>
                <a:cs typeface="Calibri" panose="020F0502020204030204" pitchFamily="34" charset="0"/>
              </a:rPr>
              <a:t> </a:t>
            </a:r>
            <a:r>
              <a:rPr lang="en-US" altLang="zh-TW" sz="2400" dirty="0" err="1">
                <a:solidFill>
                  <a:schemeClr val="accent5">
                    <a:lumMod val="10000"/>
                  </a:schemeClr>
                </a:solidFill>
                <a:latin typeface="Calibri" panose="020F0502020204030204" pitchFamily="34" charset="0"/>
                <a:ea typeface="新細明體" panose="02020500000000000000" pitchFamily="18" charset="-120"/>
                <a:cs typeface="Calibri" panose="020F0502020204030204" pitchFamily="34" charset="0"/>
              </a:rPr>
              <a:t>thành</a:t>
            </a:r>
            <a:r>
              <a:rPr lang="en-US" altLang="zh-TW" sz="2400" dirty="0">
                <a:solidFill>
                  <a:schemeClr val="accent5">
                    <a:lumMod val="10000"/>
                  </a:schemeClr>
                </a:solidFill>
                <a:latin typeface="Calibri" panose="020F0502020204030204" pitchFamily="34" charset="0"/>
                <a:ea typeface="新細明體" panose="02020500000000000000" pitchFamily="18" charset="-120"/>
                <a:cs typeface="Calibri" panose="020F0502020204030204" pitchFamily="34" charset="0"/>
              </a:rPr>
              <a:t> </a:t>
            </a:r>
            <a:r>
              <a:rPr lang="en-US" altLang="zh-TW" sz="2400" dirty="0" err="1">
                <a:solidFill>
                  <a:schemeClr val="accent5">
                    <a:lumMod val="10000"/>
                  </a:schemeClr>
                </a:solidFill>
                <a:latin typeface="Calibri" panose="020F0502020204030204" pitchFamily="34" charset="0"/>
                <a:ea typeface="新細明體" panose="02020500000000000000" pitchFamily="18" charset="-120"/>
                <a:cs typeface="Calibri" panose="020F0502020204030204" pitchFamily="34" charset="0"/>
              </a:rPr>
              <a:t>nhóm</a:t>
            </a:r>
            <a:endParaRPr lang="en-US" altLang="zh-TW" sz="2400" dirty="0">
              <a:solidFill>
                <a:schemeClr val="accent5">
                  <a:lumMod val="10000"/>
                </a:schemeClr>
              </a:solidFill>
              <a:latin typeface="Calibri" panose="020F0502020204030204" pitchFamily="34" charset="0"/>
              <a:ea typeface="新細明體" panose="02020500000000000000" pitchFamily="18" charset="-120"/>
              <a:cs typeface="Calibri" panose="020F0502020204030204" pitchFamily="34" charset="0"/>
            </a:endParaRPr>
          </a:p>
        </p:txBody>
      </p:sp>
      <p:grpSp>
        <p:nvGrpSpPr>
          <p:cNvPr id="2473" name="Group 47">
            <a:extLst>
              <a:ext uri="{FF2B5EF4-FFF2-40B4-BE49-F238E27FC236}">
                <a16:creationId xmlns:a16="http://schemas.microsoft.com/office/drawing/2014/main" id="{7F0AD864-9F69-7C08-CB73-2BAFDDA0F0A8}"/>
              </a:ext>
            </a:extLst>
          </p:cNvPr>
          <p:cNvGrpSpPr/>
          <p:nvPr/>
        </p:nvGrpSpPr>
        <p:grpSpPr>
          <a:xfrm>
            <a:off x="2386685" y="856383"/>
            <a:ext cx="2337955" cy="1544795"/>
            <a:chOff x="169" y="1920"/>
            <a:chExt cx="2086" cy="1329"/>
          </a:xfrm>
        </p:grpSpPr>
        <p:grpSp>
          <p:nvGrpSpPr>
            <p:cNvPr id="2474" name="Group 48">
              <a:extLst>
                <a:ext uri="{FF2B5EF4-FFF2-40B4-BE49-F238E27FC236}">
                  <a16:creationId xmlns:a16="http://schemas.microsoft.com/office/drawing/2014/main" id="{35CAFE5A-7714-A40B-C66B-6D499E13F53F}"/>
                </a:ext>
              </a:extLst>
            </p:cNvPr>
            <p:cNvGrpSpPr/>
            <p:nvPr/>
          </p:nvGrpSpPr>
          <p:grpSpPr>
            <a:xfrm>
              <a:off x="660" y="2256"/>
              <a:ext cx="933" cy="625"/>
              <a:chOff x="660" y="2256"/>
              <a:chExt cx="933" cy="625"/>
            </a:xfrm>
          </p:grpSpPr>
          <p:sp>
            <p:nvSpPr>
              <p:cNvPr id="2487" name="Text Box 49">
                <a:extLst>
                  <a:ext uri="{FF2B5EF4-FFF2-40B4-BE49-F238E27FC236}">
                    <a16:creationId xmlns:a16="http://schemas.microsoft.com/office/drawing/2014/main" id="{DBA9B56E-A6D4-F82C-DD69-A47799C10B19}"/>
                  </a:ext>
                </a:extLst>
              </p:cNvPr>
              <p:cNvSpPr txBox="1"/>
              <p:nvPr/>
            </p:nvSpPr>
            <p:spPr>
              <a:xfrm>
                <a:off x="1036" y="2378"/>
                <a:ext cx="528" cy="397"/>
              </a:xfrm>
              <a:prstGeom prst="rect">
                <a:avLst/>
              </a:prstGeom>
              <a:noFill/>
              <a:ln w="9525">
                <a:noFill/>
              </a:ln>
            </p:spPr>
            <p:txBody>
              <a:bodyPr>
                <a:spAutoFit/>
              </a:bodyPr>
              <a:lstStyle/>
              <a:p>
                <a:pPr defTabSz="685800">
                  <a:spcBef>
                    <a:spcPct val="50000"/>
                  </a:spcBef>
                  <a:buClrTx/>
                </a:pPr>
                <a:r>
                  <a:rPr lang="en-US" altLang="zh-TW" sz="2400" b="1" kern="1200" dirty="0">
                    <a:solidFill>
                      <a:srgbClr val="FF0000"/>
                    </a:solidFill>
                    <a:latin typeface="Calibri" panose="020F0502020204030204" pitchFamily="34" charset="0"/>
                    <a:ea typeface="新細明體" panose="02020500000000000000" pitchFamily="18" charset="-120"/>
                    <a:cs typeface="Calibri" panose="020F0502020204030204" pitchFamily="34" charset="0"/>
                  </a:rPr>
                  <a:t>C</a:t>
                </a:r>
              </a:p>
            </p:txBody>
          </p:sp>
          <p:sp>
            <p:nvSpPr>
              <p:cNvPr id="2488" name="Text Box 50">
                <a:extLst>
                  <a:ext uri="{FF2B5EF4-FFF2-40B4-BE49-F238E27FC236}">
                    <a16:creationId xmlns:a16="http://schemas.microsoft.com/office/drawing/2014/main" id="{6723BAC3-FC6B-8856-FD8B-549DE5A00330}"/>
                  </a:ext>
                </a:extLst>
              </p:cNvPr>
              <p:cNvSpPr txBox="1"/>
              <p:nvPr/>
            </p:nvSpPr>
            <p:spPr>
              <a:xfrm>
                <a:off x="660" y="2382"/>
                <a:ext cx="323" cy="397"/>
              </a:xfrm>
              <a:prstGeom prst="rect">
                <a:avLst/>
              </a:prstGeom>
              <a:noFill/>
              <a:ln w="9525">
                <a:noFill/>
              </a:ln>
            </p:spPr>
            <p:txBody>
              <a:bodyPr wrap="square">
                <a:spAutoFit/>
              </a:bodyPr>
              <a:lstStyle/>
              <a:p>
                <a:pPr defTabSz="685800">
                  <a:spcBef>
                    <a:spcPct val="50000"/>
                  </a:spcBef>
                  <a:buClrTx/>
                </a:pPr>
                <a:r>
                  <a:rPr lang="en-US" altLang="zh-TW" sz="2400" b="1" kern="1200" dirty="0">
                    <a:solidFill>
                      <a:srgbClr val="0033CC"/>
                    </a:solidFill>
                    <a:latin typeface="Calibri" panose="020F0502020204030204" pitchFamily="34" charset="0"/>
                    <a:ea typeface="新細明體" panose="02020500000000000000" pitchFamily="18" charset="-120"/>
                    <a:cs typeface="Calibri" panose="020F0502020204030204" pitchFamily="34" charset="0"/>
                  </a:rPr>
                  <a:t>C</a:t>
                </a:r>
              </a:p>
            </p:txBody>
          </p:sp>
          <p:sp>
            <p:nvSpPr>
              <p:cNvPr id="2489" name="Text Box 51">
                <a:extLst>
                  <a:ext uri="{FF2B5EF4-FFF2-40B4-BE49-F238E27FC236}">
                    <a16:creationId xmlns:a16="http://schemas.microsoft.com/office/drawing/2014/main" id="{DAE2D1BE-44DA-932F-F0CC-74BB45E803F3}"/>
                  </a:ext>
                </a:extLst>
              </p:cNvPr>
              <p:cNvSpPr txBox="1"/>
              <p:nvPr/>
            </p:nvSpPr>
            <p:spPr>
              <a:xfrm>
                <a:off x="855" y="2256"/>
                <a:ext cx="288" cy="397"/>
              </a:xfrm>
              <a:prstGeom prst="rect">
                <a:avLst/>
              </a:prstGeom>
              <a:noFill/>
              <a:ln w="9525">
                <a:noFill/>
              </a:ln>
            </p:spPr>
            <p:txBody>
              <a:bodyPr>
                <a:spAutoFit/>
              </a:bodyPr>
              <a:lstStyle/>
              <a:p>
                <a:pPr defTabSz="685800">
                  <a:spcBef>
                    <a:spcPct val="50000"/>
                  </a:spcBef>
                  <a:buClrTx/>
                </a:pPr>
                <a:r>
                  <a:rPr lang="en-US" altLang="zh-TW" sz="2400" b="1" kern="1200" dirty="0">
                    <a:solidFill>
                      <a:srgbClr val="0033CC"/>
                    </a:solidFill>
                    <a:latin typeface="Calibri" panose="020F0502020204030204" pitchFamily="34" charset="0"/>
                    <a:ea typeface="新細明體" panose="02020500000000000000" pitchFamily="18" charset="-120"/>
                    <a:cs typeface="Calibri" panose="020F0502020204030204" pitchFamily="34" charset="0"/>
                  </a:rPr>
                  <a:t>_</a:t>
                </a:r>
              </a:p>
            </p:txBody>
          </p:sp>
          <p:sp>
            <p:nvSpPr>
              <p:cNvPr id="2490" name="Text Box 52">
                <a:extLst>
                  <a:ext uri="{FF2B5EF4-FFF2-40B4-BE49-F238E27FC236}">
                    <a16:creationId xmlns:a16="http://schemas.microsoft.com/office/drawing/2014/main" id="{A56F2CAA-1C68-5FDC-6FFB-4CD9DBE23B27}"/>
                  </a:ext>
                </a:extLst>
              </p:cNvPr>
              <p:cNvSpPr txBox="1"/>
              <p:nvPr/>
            </p:nvSpPr>
            <p:spPr>
              <a:xfrm rot="2620968">
                <a:off x="1305" y="2484"/>
                <a:ext cx="288" cy="397"/>
              </a:xfrm>
              <a:prstGeom prst="rect">
                <a:avLst/>
              </a:prstGeom>
              <a:noFill/>
              <a:ln w="9525">
                <a:noFill/>
              </a:ln>
            </p:spPr>
            <p:txBody>
              <a:bodyPr>
                <a:spAutoFit/>
              </a:bodyPr>
              <a:lstStyle/>
              <a:p>
                <a:pPr defTabSz="685800">
                  <a:spcBef>
                    <a:spcPct val="50000"/>
                  </a:spcBef>
                  <a:buClrTx/>
                </a:pPr>
                <a:r>
                  <a:rPr lang="en-US" altLang="zh-TW" sz="2400" b="1" kern="1200" dirty="0">
                    <a:solidFill>
                      <a:srgbClr val="FF0000"/>
                    </a:solidFill>
                    <a:latin typeface="Calibri" panose="020F0502020204030204" pitchFamily="34" charset="0"/>
                    <a:ea typeface="新細明體" panose="02020500000000000000" pitchFamily="18" charset="-120"/>
                    <a:cs typeface="Calibri" panose="020F0502020204030204" pitchFamily="34" charset="0"/>
                  </a:rPr>
                  <a:t>_</a:t>
                </a:r>
              </a:p>
            </p:txBody>
          </p:sp>
        </p:grpSp>
        <p:grpSp>
          <p:nvGrpSpPr>
            <p:cNvPr id="2475" name="Group 53">
              <a:extLst>
                <a:ext uri="{FF2B5EF4-FFF2-40B4-BE49-F238E27FC236}">
                  <a16:creationId xmlns:a16="http://schemas.microsoft.com/office/drawing/2014/main" id="{159F56B7-82D5-FF23-0B45-759BF9F7D5E2}"/>
                </a:ext>
              </a:extLst>
            </p:cNvPr>
            <p:cNvGrpSpPr/>
            <p:nvPr/>
          </p:nvGrpSpPr>
          <p:grpSpPr>
            <a:xfrm>
              <a:off x="169" y="1920"/>
              <a:ext cx="2086" cy="1329"/>
              <a:chOff x="170" y="1919"/>
              <a:chExt cx="2086" cy="1329"/>
            </a:xfrm>
          </p:grpSpPr>
          <p:sp>
            <p:nvSpPr>
              <p:cNvPr id="2476" name="Text Box 54">
                <a:extLst>
                  <a:ext uri="{FF2B5EF4-FFF2-40B4-BE49-F238E27FC236}">
                    <a16:creationId xmlns:a16="http://schemas.microsoft.com/office/drawing/2014/main" id="{AAD0528E-40C4-0A55-D9B7-77A7082D8B78}"/>
                  </a:ext>
                </a:extLst>
              </p:cNvPr>
              <p:cNvSpPr txBox="1"/>
              <p:nvPr/>
            </p:nvSpPr>
            <p:spPr>
              <a:xfrm>
                <a:off x="1314" y="2099"/>
                <a:ext cx="384" cy="397"/>
              </a:xfrm>
              <a:prstGeom prst="rect">
                <a:avLst/>
              </a:prstGeom>
              <a:noFill/>
              <a:ln w="9525">
                <a:noFill/>
              </a:ln>
            </p:spPr>
            <p:txBody>
              <a:bodyPr>
                <a:spAutoFit/>
              </a:bodyPr>
              <a:lstStyle/>
              <a:p>
                <a:pPr defTabSz="685800">
                  <a:spcBef>
                    <a:spcPct val="50000"/>
                  </a:spcBef>
                  <a:buClrTx/>
                </a:pPr>
                <a:r>
                  <a:rPr lang="en-US" altLang="zh-TW" sz="2400" b="1" kern="1200" dirty="0">
                    <a:solidFill>
                      <a:srgbClr val="FF0000"/>
                    </a:solidFill>
                    <a:latin typeface="Calibri" panose="020F0502020204030204" pitchFamily="34" charset="0"/>
                    <a:ea typeface="新細明體" panose="02020500000000000000" pitchFamily="18" charset="-120"/>
                    <a:cs typeface="Calibri" panose="020F0502020204030204" pitchFamily="34" charset="0"/>
                  </a:rPr>
                  <a:t>O</a:t>
                </a:r>
              </a:p>
            </p:txBody>
          </p:sp>
          <p:sp>
            <p:nvSpPr>
              <p:cNvPr id="2477" name="Text Box 55">
                <a:extLst>
                  <a:ext uri="{FF2B5EF4-FFF2-40B4-BE49-F238E27FC236}">
                    <a16:creationId xmlns:a16="http://schemas.microsoft.com/office/drawing/2014/main" id="{FD68DDE0-2C9B-D08F-14A4-29AA1A32E139}"/>
                  </a:ext>
                </a:extLst>
              </p:cNvPr>
              <p:cNvSpPr txBox="1"/>
              <p:nvPr/>
            </p:nvSpPr>
            <p:spPr>
              <a:xfrm>
                <a:off x="1344" y="2751"/>
                <a:ext cx="528" cy="397"/>
              </a:xfrm>
              <a:prstGeom prst="rect">
                <a:avLst/>
              </a:prstGeom>
              <a:noFill/>
              <a:ln w="9525">
                <a:noFill/>
              </a:ln>
            </p:spPr>
            <p:txBody>
              <a:bodyPr>
                <a:spAutoFit/>
              </a:bodyPr>
              <a:lstStyle/>
              <a:p>
                <a:pPr defTabSz="685800">
                  <a:spcBef>
                    <a:spcPct val="50000"/>
                  </a:spcBef>
                  <a:buClrTx/>
                </a:pPr>
                <a:r>
                  <a:rPr lang="en-US" altLang="zh-TW" sz="2400" b="1" kern="1200" dirty="0">
                    <a:solidFill>
                      <a:srgbClr val="FF0000"/>
                    </a:solidFill>
                    <a:latin typeface="Calibri" panose="020F0502020204030204" pitchFamily="34" charset="0"/>
                    <a:ea typeface="新細明體" panose="02020500000000000000" pitchFamily="18" charset="-120"/>
                    <a:cs typeface="Calibri" panose="020F0502020204030204" pitchFamily="34" charset="0"/>
                  </a:rPr>
                  <a:t>O</a:t>
                </a:r>
              </a:p>
            </p:txBody>
          </p:sp>
          <p:sp>
            <p:nvSpPr>
              <p:cNvPr id="2478" name="Text Box 56">
                <a:extLst>
                  <a:ext uri="{FF2B5EF4-FFF2-40B4-BE49-F238E27FC236}">
                    <a16:creationId xmlns:a16="http://schemas.microsoft.com/office/drawing/2014/main" id="{6C5E2529-06C9-8D2B-290E-8AF72CE64EBE}"/>
                  </a:ext>
                </a:extLst>
              </p:cNvPr>
              <p:cNvSpPr txBox="1"/>
              <p:nvPr/>
            </p:nvSpPr>
            <p:spPr>
              <a:xfrm>
                <a:off x="170" y="2391"/>
                <a:ext cx="528" cy="397"/>
              </a:xfrm>
              <a:prstGeom prst="rect">
                <a:avLst/>
              </a:prstGeom>
              <a:noFill/>
              <a:ln w="9525">
                <a:noFill/>
              </a:ln>
            </p:spPr>
            <p:txBody>
              <a:bodyPr>
                <a:spAutoFit/>
              </a:bodyPr>
              <a:lstStyle/>
              <a:p>
                <a:pPr defTabSz="685800">
                  <a:spcBef>
                    <a:spcPct val="50000"/>
                  </a:spcBef>
                  <a:buClrTx/>
                </a:pPr>
                <a:r>
                  <a:rPr lang="en-US" altLang="zh-TW" sz="2400" b="1" kern="1200" dirty="0">
                    <a:solidFill>
                      <a:srgbClr val="0033CC"/>
                    </a:solidFill>
                    <a:latin typeface="Calibri" panose="020F0502020204030204" pitchFamily="34" charset="0"/>
                    <a:ea typeface="新細明體" panose="02020500000000000000" pitchFamily="18" charset="-120"/>
                    <a:cs typeface="Calibri" panose="020F0502020204030204" pitchFamily="34" charset="0"/>
                  </a:rPr>
                  <a:t>H</a:t>
                </a:r>
              </a:p>
            </p:txBody>
          </p:sp>
          <p:sp>
            <p:nvSpPr>
              <p:cNvPr id="2479" name="Text Box 57">
                <a:extLst>
                  <a:ext uri="{FF2B5EF4-FFF2-40B4-BE49-F238E27FC236}">
                    <a16:creationId xmlns:a16="http://schemas.microsoft.com/office/drawing/2014/main" id="{337F3448-3DCB-1635-6F37-D2A5F39E62A5}"/>
                  </a:ext>
                </a:extLst>
              </p:cNvPr>
              <p:cNvSpPr txBox="1"/>
              <p:nvPr/>
            </p:nvSpPr>
            <p:spPr>
              <a:xfrm rot="5400000">
                <a:off x="777" y="2129"/>
                <a:ext cx="288" cy="412"/>
              </a:xfrm>
              <a:prstGeom prst="rect">
                <a:avLst/>
              </a:prstGeom>
              <a:noFill/>
              <a:ln w="9525">
                <a:noFill/>
              </a:ln>
            </p:spPr>
            <p:txBody>
              <a:bodyPr>
                <a:spAutoFit/>
              </a:bodyPr>
              <a:lstStyle/>
              <a:p>
                <a:pPr defTabSz="685800">
                  <a:spcBef>
                    <a:spcPct val="50000"/>
                  </a:spcBef>
                  <a:buClrTx/>
                </a:pPr>
                <a:r>
                  <a:rPr lang="en-US" altLang="zh-TW" sz="2400" b="1" kern="1200" dirty="0">
                    <a:solidFill>
                      <a:srgbClr val="0033CC"/>
                    </a:solidFill>
                    <a:latin typeface="Calibri" panose="020F0502020204030204" pitchFamily="34" charset="0"/>
                    <a:ea typeface="新細明體" panose="02020500000000000000" pitchFamily="18" charset="-120"/>
                    <a:cs typeface="Calibri" panose="020F0502020204030204" pitchFamily="34" charset="0"/>
                  </a:rPr>
                  <a:t>_</a:t>
                </a:r>
              </a:p>
            </p:txBody>
          </p:sp>
          <p:sp>
            <p:nvSpPr>
              <p:cNvPr id="2480" name="Text Box 58">
                <a:extLst>
                  <a:ext uri="{FF2B5EF4-FFF2-40B4-BE49-F238E27FC236}">
                    <a16:creationId xmlns:a16="http://schemas.microsoft.com/office/drawing/2014/main" id="{243ECA12-0BFF-A185-2EA3-AD496608BBB1}"/>
                  </a:ext>
                </a:extLst>
              </p:cNvPr>
              <p:cNvSpPr txBox="1"/>
              <p:nvPr/>
            </p:nvSpPr>
            <p:spPr>
              <a:xfrm>
                <a:off x="645" y="1919"/>
                <a:ext cx="315" cy="397"/>
              </a:xfrm>
              <a:prstGeom prst="rect">
                <a:avLst/>
              </a:prstGeom>
              <a:noFill/>
              <a:ln w="9525">
                <a:noFill/>
              </a:ln>
            </p:spPr>
            <p:txBody>
              <a:bodyPr>
                <a:spAutoFit/>
              </a:bodyPr>
              <a:lstStyle/>
              <a:p>
                <a:pPr defTabSz="685800">
                  <a:spcBef>
                    <a:spcPct val="50000"/>
                  </a:spcBef>
                  <a:buClrTx/>
                </a:pPr>
                <a:r>
                  <a:rPr lang="en-US" altLang="zh-TW" sz="2400" b="1" kern="1200" dirty="0">
                    <a:solidFill>
                      <a:srgbClr val="0033CC"/>
                    </a:solidFill>
                    <a:latin typeface="Calibri" panose="020F0502020204030204" pitchFamily="34" charset="0"/>
                    <a:ea typeface="新細明體" panose="02020500000000000000" pitchFamily="18" charset="-120"/>
                    <a:cs typeface="Calibri" panose="020F0502020204030204" pitchFamily="34" charset="0"/>
                  </a:rPr>
                  <a:t>H</a:t>
                </a:r>
              </a:p>
            </p:txBody>
          </p:sp>
          <p:sp>
            <p:nvSpPr>
              <p:cNvPr id="2481" name="Text Box 59">
                <a:extLst>
                  <a:ext uri="{FF2B5EF4-FFF2-40B4-BE49-F238E27FC236}">
                    <a16:creationId xmlns:a16="http://schemas.microsoft.com/office/drawing/2014/main" id="{D432F508-39B3-5742-367E-4313FC3B31F0}"/>
                  </a:ext>
                </a:extLst>
              </p:cNvPr>
              <p:cNvSpPr txBox="1"/>
              <p:nvPr/>
            </p:nvSpPr>
            <p:spPr>
              <a:xfrm>
                <a:off x="645" y="2851"/>
                <a:ext cx="528" cy="397"/>
              </a:xfrm>
              <a:prstGeom prst="rect">
                <a:avLst/>
              </a:prstGeom>
              <a:noFill/>
              <a:ln w="9525">
                <a:noFill/>
              </a:ln>
            </p:spPr>
            <p:txBody>
              <a:bodyPr>
                <a:spAutoFit/>
              </a:bodyPr>
              <a:lstStyle/>
              <a:p>
                <a:pPr defTabSz="685800">
                  <a:spcBef>
                    <a:spcPct val="50000"/>
                  </a:spcBef>
                  <a:buClrTx/>
                </a:pPr>
                <a:r>
                  <a:rPr lang="en-US" altLang="zh-TW" sz="2400" b="1" kern="1200" dirty="0">
                    <a:solidFill>
                      <a:srgbClr val="0033CC"/>
                    </a:solidFill>
                    <a:latin typeface="Calibri" panose="020F0502020204030204" pitchFamily="34" charset="0"/>
                    <a:ea typeface="新細明體" panose="02020500000000000000" pitchFamily="18" charset="-120"/>
                    <a:cs typeface="Calibri" panose="020F0502020204030204" pitchFamily="34" charset="0"/>
                  </a:rPr>
                  <a:t>H</a:t>
                </a:r>
              </a:p>
            </p:txBody>
          </p:sp>
          <p:sp>
            <p:nvSpPr>
              <p:cNvPr id="2482" name="Text Box 60">
                <a:extLst>
                  <a:ext uri="{FF2B5EF4-FFF2-40B4-BE49-F238E27FC236}">
                    <a16:creationId xmlns:a16="http://schemas.microsoft.com/office/drawing/2014/main" id="{0E0A48FB-2ACA-3994-B2CF-4B1906E8FBC6}"/>
                  </a:ext>
                </a:extLst>
              </p:cNvPr>
              <p:cNvSpPr txBox="1"/>
              <p:nvPr/>
            </p:nvSpPr>
            <p:spPr>
              <a:xfrm>
                <a:off x="1827" y="2758"/>
                <a:ext cx="429" cy="397"/>
              </a:xfrm>
              <a:prstGeom prst="rect">
                <a:avLst/>
              </a:prstGeom>
              <a:noFill/>
              <a:ln w="9525">
                <a:noFill/>
              </a:ln>
            </p:spPr>
            <p:txBody>
              <a:bodyPr>
                <a:spAutoFit/>
              </a:bodyPr>
              <a:lstStyle/>
              <a:p>
                <a:pPr defTabSz="685800">
                  <a:spcBef>
                    <a:spcPct val="50000"/>
                  </a:spcBef>
                  <a:buClrTx/>
                </a:pPr>
                <a:r>
                  <a:rPr lang="en-US" altLang="zh-TW" sz="2400" b="1" kern="1200" dirty="0">
                    <a:solidFill>
                      <a:srgbClr val="FF0000"/>
                    </a:solidFill>
                    <a:latin typeface="Calibri" panose="020F0502020204030204" pitchFamily="34" charset="0"/>
                    <a:ea typeface="新細明體" panose="02020500000000000000" pitchFamily="18" charset="-120"/>
                    <a:cs typeface="Calibri" panose="020F0502020204030204" pitchFamily="34" charset="0"/>
                  </a:rPr>
                  <a:t>H</a:t>
                </a:r>
              </a:p>
            </p:txBody>
          </p:sp>
          <p:sp>
            <p:nvSpPr>
              <p:cNvPr id="2483" name="Text Box 61">
                <a:extLst>
                  <a:ext uri="{FF2B5EF4-FFF2-40B4-BE49-F238E27FC236}">
                    <a16:creationId xmlns:a16="http://schemas.microsoft.com/office/drawing/2014/main" id="{85928FC1-B1B7-B7ED-62EE-3F9422198772}"/>
                  </a:ext>
                </a:extLst>
              </p:cNvPr>
              <p:cNvSpPr txBox="1"/>
              <p:nvPr/>
            </p:nvSpPr>
            <p:spPr>
              <a:xfrm>
                <a:off x="1615" y="2611"/>
                <a:ext cx="288" cy="397"/>
              </a:xfrm>
              <a:prstGeom prst="rect">
                <a:avLst/>
              </a:prstGeom>
              <a:noFill/>
              <a:ln w="9525">
                <a:noFill/>
              </a:ln>
            </p:spPr>
            <p:txBody>
              <a:bodyPr>
                <a:spAutoFit/>
              </a:bodyPr>
              <a:lstStyle/>
              <a:p>
                <a:pPr defTabSz="685800">
                  <a:spcBef>
                    <a:spcPct val="50000"/>
                  </a:spcBef>
                  <a:buClrTx/>
                </a:pPr>
                <a:r>
                  <a:rPr lang="en-US" altLang="zh-TW" sz="2400" b="1" kern="1200" dirty="0">
                    <a:solidFill>
                      <a:srgbClr val="FF0000"/>
                    </a:solidFill>
                    <a:latin typeface="Calibri" panose="020F0502020204030204" pitchFamily="34" charset="0"/>
                    <a:ea typeface="新細明體" panose="02020500000000000000" pitchFamily="18" charset="-120"/>
                    <a:cs typeface="Calibri" panose="020F0502020204030204" pitchFamily="34" charset="0"/>
                  </a:rPr>
                  <a:t>_</a:t>
                </a:r>
              </a:p>
            </p:txBody>
          </p:sp>
          <p:sp>
            <p:nvSpPr>
              <p:cNvPr id="2484" name="Text Box 62">
                <a:extLst>
                  <a:ext uri="{FF2B5EF4-FFF2-40B4-BE49-F238E27FC236}">
                    <a16:creationId xmlns:a16="http://schemas.microsoft.com/office/drawing/2014/main" id="{7422F35B-D3B5-C48A-B02C-7FE58B469D64}"/>
                  </a:ext>
                </a:extLst>
              </p:cNvPr>
              <p:cNvSpPr txBox="1"/>
              <p:nvPr/>
            </p:nvSpPr>
            <p:spPr>
              <a:xfrm rot="18949072">
                <a:off x="1179" y="2192"/>
                <a:ext cx="288" cy="397"/>
              </a:xfrm>
              <a:prstGeom prst="rect">
                <a:avLst/>
              </a:prstGeom>
              <a:noFill/>
              <a:ln w="9525">
                <a:noFill/>
              </a:ln>
            </p:spPr>
            <p:txBody>
              <a:bodyPr>
                <a:spAutoFit/>
              </a:bodyPr>
              <a:lstStyle/>
              <a:p>
                <a:pPr defTabSz="685800">
                  <a:spcBef>
                    <a:spcPct val="50000"/>
                  </a:spcBef>
                  <a:buClrTx/>
                </a:pPr>
                <a:r>
                  <a:rPr lang="en-US" altLang="zh-TW" sz="2400" b="1" kern="1200" dirty="0">
                    <a:solidFill>
                      <a:srgbClr val="FF0000"/>
                    </a:solidFill>
                    <a:latin typeface="Calibri" panose="020F0502020204030204" pitchFamily="34" charset="0"/>
                    <a:ea typeface="新細明體" panose="02020500000000000000" pitchFamily="18" charset="-120"/>
                    <a:cs typeface="Calibri" panose="020F0502020204030204" pitchFamily="34" charset="0"/>
                  </a:rPr>
                  <a:t>=</a:t>
                </a:r>
              </a:p>
            </p:txBody>
          </p:sp>
          <p:sp>
            <p:nvSpPr>
              <p:cNvPr id="2485" name="Text Box 63">
                <a:extLst>
                  <a:ext uri="{FF2B5EF4-FFF2-40B4-BE49-F238E27FC236}">
                    <a16:creationId xmlns:a16="http://schemas.microsoft.com/office/drawing/2014/main" id="{71430793-ED4B-237D-2F0F-BA2AB8BFAD23}"/>
                  </a:ext>
                </a:extLst>
              </p:cNvPr>
              <p:cNvSpPr txBox="1"/>
              <p:nvPr/>
            </p:nvSpPr>
            <p:spPr>
              <a:xfrm rot="5400000">
                <a:off x="769" y="2627"/>
                <a:ext cx="288" cy="412"/>
              </a:xfrm>
              <a:prstGeom prst="rect">
                <a:avLst/>
              </a:prstGeom>
              <a:noFill/>
              <a:ln w="9525">
                <a:noFill/>
              </a:ln>
            </p:spPr>
            <p:txBody>
              <a:bodyPr>
                <a:spAutoFit/>
              </a:bodyPr>
              <a:lstStyle/>
              <a:p>
                <a:pPr defTabSz="685800">
                  <a:spcBef>
                    <a:spcPct val="50000"/>
                  </a:spcBef>
                  <a:buClrTx/>
                </a:pPr>
                <a:r>
                  <a:rPr lang="en-US" altLang="zh-TW" sz="2400" b="1" kern="1200" dirty="0">
                    <a:solidFill>
                      <a:srgbClr val="0033CC"/>
                    </a:solidFill>
                    <a:latin typeface="Calibri" panose="020F0502020204030204" pitchFamily="34" charset="0"/>
                    <a:ea typeface="新細明體" panose="02020500000000000000" pitchFamily="18" charset="-120"/>
                    <a:cs typeface="Calibri" panose="020F0502020204030204" pitchFamily="34" charset="0"/>
                  </a:rPr>
                  <a:t>_</a:t>
                </a:r>
              </a:p>
            </p:txBody>
          </p:sp>
          <p:sp>
            <p:nvSpPr>
              <p:cNvPr id="2486" name="Text Box 64">
                <a:extLst>
                  <a:ext uri="{FF2B5EF4-FFF2-40B4-BE49-F238E27FC236}">
                    <a16:creationId xmlns:a16="http://schemas.microsoft.com/office/drawing/2014/main" id="{899221EB-BC3E-3929-6300-AFB38C579D41}"/>
                  </a:ext>
                </a:extLst>
              </p:cNvPr>
              <p:cNvSpPr txBox="1"/>
              <p:nvPr/>
            </p:nvSpPr>
            <p:spPr>
              <a:xfrm>
                <a:off x="420" y="2256"/>
                <a:ext cx="288" cy="397"/>
              </a:xfrm>
              <a:prstGeom prst="rect">
                <a:avLst/>
              </a:prstGeom>
              <a:noFill/>
              <a:ln w="9525">
                <a:noFill/>
              </a:ln>
            </p:spPr>
            <p:txBody>
              <a:bodyPr>
                <a:spAutoFit/>
              </a:bodyPr>
              <a:lstStyle/>
              <a:p>
                <a:pPr defTabSz="685800">
                  <a:spcBef>
                    <a:spcPct val="50000"/>
                  </a:spcBef>
                  <a:buClrTx/>
                </a:pPr>
                <a:r>
                  <a:rPr lang="en-US" altLang="zh-TW" sz="2400" b="1" kern="1200" dirty="0">
                    <a:solidFill>
                      <a:srgbClr val="0033CC"/>
                    </a:solidFill>
                    <a:latin typeface="Calibri" panose="020F0502020204030204" pitchFamily="34" charset="0"/>
                    <a:ea typeface="新細明體" panose="02020500000000000000" pitchFamily="18" charset="-120"/>
                    <a:cs typeface="Calibri" panose="020F0502020204030204" pitchFamily="34" charset="0"/>
                  </a:rPr>
                  <a:t>_</a:t>
                </a:r>
              </a:p>
            </p:txBody>
          </p:sp>
        </p:grpSp>
      </p:grpSp>
      <p:sp>
        <p:nvSpPr>
          <p:cNvPr id="2491" name="Text Box 66">
            <a:extLst>
              <a:ext uri="{FF2B5EF4-FFF2-40B4-BE49-F238E27FC236}">
                <a16:creationId xmlns:a16="http://schemas.microsoft.com/office/drawing/2014/main" id="{1A764EE9-794C-8F18-4A8D-EFA31B767545}"/>
              </a:ext>
            </a:extLst>
          </p:cNvPr>
          <p:cNvSpPr txBox="1"/>
          <p:nvPr/>
        </p:nvSpPr>
        <p:spPr>
          <a:xfrm>
            <a:off x="6230213" y="1748777"/>
            <a:ext cx="1418337" cy="461665"/>
          </a:xfrm>
          <a:prstGeom prst="rect">
            <a:avLst/>
          </a:prstGeom>
          <a:noFill/>
          <a:ln w="9525">
            <a:noFill/>
          </a:ln>
        </p:spPr>
        <p:txBody>
          <a:bodyPr wrap="none">
            <a:spAutoFit/>
          </a:bodyPr>
          <a:lstStyle/>
          <a:p>
            <a:pPr defTabSz="685800">
              <a:buClrTx/>
            </a:pPr>
            <a:r>
              <a:rPr lang="en-US" altLang="zh-TW" sz="2400" b="1" kern="1200" dirty="0">
                <a:solidFill>
                  <a:srgbClr val="FF0000"/>
                </a:solidFill>
                <a:latin typeface="Calibri" panose="020F0502020204030204" pitchFamily="34" charset="0"/>
                <a:ea typeface="新細明體" panose="02020500000000000000" pitchFamily="18" charset="-120"/>
                <a:cs typeface="Calibri" panose="020F0502020204030204" pitchFamily="34" charset="0"/>
              </a:rPr>
              <a:t>CH</a:t>
            </a:r>
            <a:r>
              <a:rPr lang="en-US" altLang="zh-TW" sz="2400" b="1" kern="1200" baseline="-25000" dirty="0">
                <a:solidFill>
                  <a:srgbClr val="FF0000"/>
                </a:solidFill>
                <a:latin typeface="Calibri" panose="020F0502020204030204" pitchFamily="34" charset="0"/>
                <a:ea typeface="新細明體" panose="02020500000000000000" pitchFamily="18" charset="-120"/>
                <a:cs typeface="Calibri" panose="020F0502020204030204" pitchFamily="34" charset="0"/>
              </a:rPr>
              <a:t>3</a:t>
            </a:r>
            <a:r>
              <a:rPr lang="en-US" altLang="zh-TW" sz="2400" b="1" kern="1200" dirty="0">
                <a:solidFill>
                  <a:srgbClr val="FF0000"/>
                </a:solidFill>
                <a:latin typeface="Calibri" panose="020F0502020204030204" pitchFamily="34" charset="0"/>
                <a:ea typeface="新細明體" panose="02020500000000000000" pitchFamily="18" charset="-120"/>
                <a:cs typeface="Calibri" panose="020F0502020204030204" pitchFamily="34" charset="0"/>
              </a:rPr>
              <a:t>COOH</a:t>
            </a:r>
          </a:p>
        </p:txBody>
      </p:sp>
      <p:sp>
        <p:nvSpPr>
          <p:cNvPr id="2492" name="Text Box 67">
            <a:extLst>
              <a:ext uri="{FF2B5EF4-FFF2-40B4-BE49-F238E27FC236}">
                <a16:creationId xmlns:a16="http://schemas.microsoft.com/office/drawing/2014/main" id="{D143509F-BA94-AC20-7F55-218D2D432C69}"/>
              </a:ext>
            </a:extLst>
          </p:cNvPr>
          <p:cNvSpPr txBox="1"/>
          <p:nvPr/>
        </p:nvSpPr>
        <p:spPr>
          <a:xfrm>
            <a:off x="4995938" y="1752411"/>
            <a:ext cx="1335622" cy="461665"/>
          </a:xfrm>
          <a:prstGeom prst="rect">
            <a:avLst/>
          </a:prstGeom>
          <a:noFill/>
        </p:spPr>
        <p:txBody>
          <a:bodyPr wrap="none" rtlCol="0" anchor="t">
            <a:spAutoFit/>
          </a:bodyPr>
          <a:lstStyle>
            <a:defPPr>
              <a:defRPr lang="en-US"/>
            </a:defPPr>
            <a:lvl1pPr>
              <a:spcBef>
                <a:spcPct val="50000"/>
              </a:spcBef>
              <a:buNone/>
              <a:defRPr sz="3200" b="1">
                <a:latin typeface="#9Slide03 Arima Madurai Black" panose="00000A00000000000000" pitchFamily="2" charset="0"/>
                <a:cs typeface="#9Slide03 Arima Madurai Black" panose="00000A00000000000000" pitchFamily="2" charset="0"/>
              </a:defRPr>
            </a:lvl1pPr>
          </a:lstStyle>
          <a:p>
            <a:pPr defTabSz="685800">
              <a:buClrTx/>
              <a:defRPr/>
            </a:pPr>
            <a:r>
              <a:rPr lang="en-US" altLang="zh-TW" sz="2400" dirty="0">
                <a:solidFill>
                  <a:schemeClr val="accent5">
                    <a:lumMod val="10000"/>
                  </a:schemeClr>
                </a:solidFill>
                <a:latin typeface="Calibri" panose="020F0502020204030204" pitchFamily="34" charset="0"/>
                <a:ea typeface="新細明體" panose="02020500000000000000" pitchFamily="18" charset="-120"/>
                <a:cs typeface="Calibri" panose="020F0502020204030204" pitchFamily="34" charset="0"/>
              </a:rPr>
              <a:t>Viết gọn:</a:t>
            </a:r>
          </a:p>
        </p:txBody>
      </p:sp>
      <p:sp>
        <p:nvSpPr>
          <p:cNvPr id="2503" name="TextBox 2502">
            <a:extLst>
              <a:ext uri="{FF2B5EF4-FFF2-40B4-BE49-F238E27FC236}">
                <a16:creationId xmlns:a16="http://schemas.microsoft.com/office/drawing/2014/main" id="{9AF9F74B-96DC-8BF3-C013-CE185BF3BCA8}"/>
              </a:ext>
            </a:extLst>
          </p:cNvPr>
          <p:cNvSpPr txBox="1"/>
          <p:nvPr/>
        </p:nvSpPr>
        <p:spPr>
          <a:xfrm>
            <a:off x="3719500" y="1845278"/>
            <a:ext cx="927605" cy="386131"/>
          </a:xfrm>
          <a:prstGeom prst="rect">
            <a:avLst/>
          </a:prstGeom>
          <a:noFill/>
          <a:ln w="44450" cap="flat" cmpd="sng">
            <a:solidFill>
              <a:srgbClr val="01937C"/>
            </a:solidFill>
            <a:prstDash val="solid"/>
            <a:miter/>
            <a:headEnd type="none" w="med" len="med"/>
            <a:tailEnd type="none" w="med" len="med"/>
          </a:ln>
        </p:spPr>
        <p:txBody>
          <a:bodyPr>
            <a:spAutoFit/>
          </a:bodyPr>
          <a:lstStyle/>
          <a:p>
            <a:pPr defTabSz="685800">
              <a:buClrTx/>
            </a:pPr>
            <a:endParaRPr sz="1909" kern="1200" dirty="0">
              <a:solidFill>
                <a:srgbClr val="FF0000"/>
              </a:solidFill>
              <a:latin typeface="Times New Roman" panose="02020603050405020304" pitchFamily="18" charset="0"/>
              <a:ea typeface="Times New Roman" panose="02020603050405020304" pitchFamily="18" charset="0"/>
              <a:cs typeface="+mn-cs"/>
            </a:endParaRPr>
          </a:p>
        </p:txBody>
      </p:sp>
      <p:sp>
        <p:nvSpPr>
          <p:cNvPr id="2504" name="TextBox 2503">
            <a:extLst>
              <a:ext uri="{FF2B5EF4-FFF2-40B4-BE49-F238E27FC236}">
                <a16:creationId xmlns:a16="http://schemas.microsoft.com/office/drawing/2014/main" id="{A74FE95D-8027-220E-C280-51015F5B826F}"/>
              </a:ext>
            </a:extLst>
          </p:cNvPr>
          <p:cNvSpPr txBox="1"/>
          <p:nvPr/>
        </p:nvSpPr>
        <p:spPr>
          <a:xfrm rot="18915040">
            <a:off x="3285266" y="1224786"/>
            <a:ext cx="803131" cy="386131"/>
          </a:xfrm>
          <a:prstGeom prst="rect">
            <a:avLst/>
          </a:prstGeom>
          <a:noFill/>
          <a:ln w="31750" cap="flat" cmpd="sng">
            <a:solidFill>
              <a:srgbClr val="01937C"/>
            </a:solidFill>
            <a:prstDash val="solid"/>
            <a:miter/>
            <a:headEnd type="none" w="med" len="med"/>
            <a:tailEnd type="none" w="med" len="med"/>
          </a:ln>
        </p:spPr>
        <p:txBody>
          <a:bodyPr wrap="square">
            <a:spAutoFit/>
          </a:bodyPr>
          <a:lstStyle/>
          <a:p>
            <a:pPr defTabSz="685800">
              <a:buClrTx/>
            </a:pPr>
            <a:endParaRPr sz="1909" kern="1200" dirty="0">
              <a:ln>
                <a:solidFill>
                  <a:prstClr val="black"/>
                </a:solidFill>
              </a:ln>
              <a:solidFill>
                <a:prstClr val="black"/>
              </a:solidFill>
              <a:latin typeface="Times New Roman" panose="02020603050405020304" pitchFamily="18" charset="0"/>
              <a:ea typeface="Times New Roman" panose="02020603050405020304" pitchFamily="18" charset="0"/>
              <a:cs typeface="+mn-cs"/>
            </a:endParaRPr>
          </a:p>
        </p:txBody>
      </p:sp>
      <p:sp>
        <p:nvSpPr>
          <p:cNvPr id="2505" name="Rectangle 2504">
            <a:extLst>
              <a:ext uri="{FF2B5EF4-FFF2-40B4-BE49-F238E27FC236}">
                <a16:creationId xmlns:a16="http://schemas.microsoft.com/office/drawing/2014/main" id="{79E96AA5-6CE8-213A-9135-EDD81B731D6A}"/>
              </a:ext>
            </a:extLst>
          </p:cNvPr>
          <p:cNvSpPr/>
          <p:nvPr/>
        </p:nvSpPr>
        <p:spPr>
          <a:xfrm>
            <a:off x="7344545" y="3289651"/>
            <a:ext cx="255198" cy="428259"/>
          </a:xfrm>
          <a:prstGeom prst="rect">
            <a:avLst/>
          </a:prstGeom>
        </p:spPr>
        <p:txBody>
          <a:bodyPr wrap="none">
            <a:spAutoFit/>
          </a:bodyPr>
          <a:lstStyle/>
          <a:p>
            <a:pPr defTabSz="623411" eaLnBrk="0" fontAlgn="base" hangingPunct="0">
              <a:spcBef>
                <a:spcPct val="0"/>
              </a:spcBef>
              <a:spcAft>
                <a:spcPct val="0"/>
              </a:spcAft>
              <a:buClrTx/>
              <a:defRPr/>
            </a:pPr>
            <a:r>
              <a:rPr lang="en-US" altLang="zh-TW" sz="2183" kern="1200">
                <a:solidFill>
                  <a:srgbClr val="010189"/>
                </a:solidFill>
                <a:effectLst>
                  <a:outerShdw blurRad="38100" dist="38100" dir="2700000" algn="tl">
                    <a:srgbClr val="C0C0C0"/>
                  </a:outerShdw>
                </a:effectLst>
                <a:latin typeface="Times New Roman" panose="02020603050405020304" pitchFamily="18" charset="0"/>
                <a:ea typeface="新細明體" panose="02020500000000000000" pitchFamily="18" charset="-120"/>
                <a:cs typeface="Times New Roman" panose="02020603050405020304" pitchFamily="18" charset="0"/>
              </a:rPr>
              <a:t> </a:t>
            </a:r>
            <a:endParaRPr lang="en-US" sz="2183" kern="1200">
              <a:solidFill>
                <a:prstClr val="black"/>
              </a:solidFill>
              <a:latin typeface="Calibri" panose="020F0502020204030204" charset="0"/>
              <a:ea typeface="PMingLiU" pitchFamily="18" charset="-120"/>
              <a:cs typeface="Arial" panose="020B0604020202020204" pitchFamily="34" charset="0"/>
            </a:endParaRPr>
          </a:p>
        </p:txBody>
      </p:sp>
      <p:sp>
        <p:nvSpPr>
          <p:cNvPr id="2506" name="Text Box 10">
            <a:extLst>
              <a:ext uri="{FF2B5EF4-FFF2-40B4-BE49-F238E27FC236}">
                <a16:creationId xmlns:a16="http://schemas.microsoft.com/office/drawing/2014/main" id="{9FE71883-954C-1B27-C33C-489FC0520FE5}"/>
              </a:ext>
            </a:extLst>
          </p:cNvPr>
          <p:cNvSpPr txBox="1"/>
          <p:nvPr/>
        </p:nvSpPr>
        <p:spPr>
          <a:xfrm>
            <a:off x="4963033" y="1243803"/>
            <a:ext cx="2781531" cy="461665"/>
          </a:xfrm>
          <a:prstGeom prst="rect">
            <a:avLst/>
          </a:prstGeom>
          <a:noFill/>
        </p:spPr>
        <p:txBody>
          <a:bodyPr wrap="none" rtlCol="0" anchor="t">
            <a:spAutoFit/>
          </a:bodyPr>
          <a:lstStyle>
            <a:defPPr>
              <a:defRPr lang="en-US"/>
            </a:defPPr>
            <a:lvl1pPr>
              <a:spcBef>
                <a:spcPct val="50000"/>
              </a:spcBef>
              <a:buNone/>
              <a:defRPr sz="3200" b="1">
                <a:latin typeface="#9Slide03 Arima Madurai Black" panose="00000A00000000000000" pitchFamily="2" charset="0"/>
                <a:cs typeface="#9Slide03 Arima Madurai Black" panose="00000A00000000000000" pitchFamily="2" charset="0"/>
              </a:defRPr>
            </a:lvl1pPr>
          </a:lstStyle>
          <a:p>
            <a:pPr defTabSz="685800">
              <a:buClrTx/>
              <a:defRPr/>
            </a:pPr>
            <a:r>
              <a:rPr lang="vi-VN" altLang="en-US" sz="2400" dirty="0">
                <a:solidFill>
                  <a:schemeClr val="accent5">
                    <a:lumMod val="10000"/>
                  </a:schemeClr>
                </a:solidFill>
                <a:latin typeface="Calibri" panose="020F0502020204030204" pitchFamily="34" charset="0"/>
                <a:ea typeface="+mn-ea"/>
                <a:cs typeface="Calibri" panose="020F0502020204030204" pitchFamily="34" charset="0"/>
                <a:sym typeface="+mn-ea"/>
              </a:rPr>
              <a:t>Giấm ăn </a:t>
            </a:r>
            <a:r>
              <a:rPr lang="en-US" altLang="vi-VN" sz="2400" dirty="0">
                <a:solidFill>
                  <a:schemeClr val="accent5">
                    <a:lumMod val="10000"/>
                  </a:schemeClr>
                </a:solidFill>
                <a:latin typeface="Calibri" panose="020F0502020204030204" pitchFamily="34" charset="0"/>
                <a:ea typeface="+mn-ea"/>
                <a:cs typeface="Calibri" panose="020F0502020204030204" pitchFamily="34" charset="0"/>
                <a:sym typeface="+mn-ea"/>
              </a:rPr>
              <a:t>- axit axetic</a:t>
            </a:r>
          </a:p>
        </p:txBody>
      </p:sp>
      <p:sp>
        <p:nvSpPr>
          <p:cNvPr id="2508" name="Rectangle: Rounded Corners 2507">
            <a:extLst>
              <a:ext uri="{FF2B5EF4-FFF2-40B4-BE49-F238E27FC236}">
                <a16:creationId xmlns:a16="http://schemas.microsoft.com/office/drawing/2014/main" id="{A9BC6551-F58F-EF39-8A2E-8723A6D4ACC3}"/>
              </a:ext>
            </a:extLst>
          </p:cNvPr>
          <p:cNvSpPr/>
          <p:nvPr/>
        </p:nvSpPr>
        <p:spPr>
          <a:xfrm>
            <a:off x="580486" y="702567"/>
            <a:ext cx="8230981" cy="3782710"/>
          </a:xfrm>
          <a:prstGeom prst="roundRect">
            <a:avLst>
              <a:gd name="adj" fmla="val 12237"/>
            </a:avLst>
          </a:prstGeom>
          <a:noFill/>
          <a:ln>
            <a:solidFill>
              <a:srgbClr val="9BA144"/>
            </a:solidFill>
            <a:prstDash val="dashDo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509" name="Google Shape;1286;p34">
            <a:extLst>
              <a:ext uri="{FF2B5EF4-FFF2-40B4-BE49-F238E27FC236}">
                <a16:creationId xmlns:a16="http://schemas.microsoft.com/office/drawing/2014/main" id="{DC94D2F9-87C1-CACA-3193-91E2896BBA2D}"/>
              </a:ext>
            </a:extLst>
          </p:cNvPr>
          <p:cNvGrpSpPr/>
          <p:nvPr/>
        </p:nvGrpSpPr>
        <p:grpSpPr>
          <a:xfrm>
            <a:off x="-195211" y="2122208"/>
            <a:ext cx="1521934" cy="3683817"/>
            <a:chOff x="-457200" y="2304788"/>
            <a:chExt cx="2267513" cy="5488478"/>
          </a:xfrm>
        </p:grpSpPr>
        <p:sp>
          <p:nvSpPr>
            <p:cNvPr id="2510" name="Google Shape;1287;p34">
              <a:extLst>
                <a:ext uri="{FF2B5EF4-FFF2-40B4-BE49-F238E27FC236}">
                  <a16:creationId xmlns:a16="http://schemas.microsoft.com/office/drawing/2014/main" id="{E7054D3E-0C0D-A2FA-91B9-EDA9B9D164FE}"/>
                </a:ext>
              </a:extLst>
            </p:cNvPr>
            <p:cNvSpPr/>
            <p:nvPr/>
          </p:nvSpPr>
          <p:spPr>
            <a:xfrm>
              <a:off x="1203195" y="2473995"/>
              <a:ext cx="173951" cy="289740"/>
            </a:xfrm>
            <a:custGeom>
              <a:avLst/>
              <a:gdLst/>
              <a:ahLst/>
              <a:cxnLst/>
              <a:rect l="l" t="t" r="r" b="b"/>
              <a:pathLst>
                <a:path w="4217" h="7024" extrusionOk="0">
                  <a:moveTo>
                    <a:pt x="163" y="1"/>
                  </a:moveTo>
                  <a:cubicBezTo>
                    <a:pt x="73" y="1"/>
                    <a:pt x="1" y="74"/>
                    <a:pt x="1" y="164"/>
                  </a:cubicBezTo>
                  <a:lnTo>
                    <a:pt x="1" y="4628"/>
                  </a:lnTo>
                  <a:cubicBezTo>
                    <a:pt x="1" y="4686"/>
                    <a:pt x="30" y="4741"/>
                    <a:pt x="83" y="4771"/>
                  </a:cubicBezTo>
                  <a:lnTo>
                    <a:pt x="3950" y="7001"/>
                  </a:lnTo>
                  <a:cubicBezTo>
                    <a:pt x="3975" y="7016"/>
                    <a:pt x="4003" y="7023"/>
                    <a:pt x="4031" y="7023"/>
                  </a:cubicBezTo>
                  <a:cubicBezTo>
                    <a:pt x="4087" y="7023"/>
                    <a:pt x="4140" y="6994"/>
                    <a:pt x="4170" y="6943"/>
                  </a:cubicBezTo>
                  <a:cubicBezTo>
                    <a:pt x="4216" y="6866"/>
                    <a:pt x="4189" y="6766"/>
                    <a:pt x="4112" y="6719"/>
                  </a:cubicBezTo>
                  <a:lnTo>
                    <a:pt x="329" y="4535"/>
                  </a:lnTo>
                  <a:lnTo>
                    <a:pt x="329" y="164"/>
                  </a:lnTo>
                  <a:cubicBezTo>
                    <a:pt x="329" y="74"/>
                    <a:pt x="256" y="1"/>
                    <a:pt x="167" y="1"/>
                  </a:cubicBezTo>
                  <a:close/>
                </a:path>
              </a:pathLst>
            </a:custGeom>
            <a:solidFill>
              <a:srgbClr val="B6DE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11" name="Google Shape;1288;p34">
              <a:extLst>
                <a:ext uri="{FF2B5EF4-FFF2-40B4-BE49-F238E27FC236}">
                  <a16:creationId xmlns:a16="http://schemas.microsoft.com/office/drawing/2014/main" id="{537A185F-7AA9-4555-218D-C518D834A73E}"/>
                </a:ext>
              </a:extLst>
            </p:cNvPr>
            <p:cNvSpPr/>
            <p:nvPr/>
          </p:nvSpPr>
          <p:spPr>
            <a:xfrm>
              <a:off x="1042815" y="2658218"/>
              <a:ext cx="174817" cy="105435"/>
            </a:xfrm>
            <a:custGeom>
              <a:avLst/>
              <a:gdLst/>
              <a:ahLst/>
              <a:cxnLst/>
              <a:rect l="l" t="t" r="r" b="b"/>
              <a:pathLst>
                <a:path w="4238" h="2556" extrusionOk="0">
                  <a:moveTo>
                    <a:pt x="4054" y="0"/>
                  </a:moveTo>
                  <a:cubicBezTo>
                    <a:pt x="4026" y="0"/>
                    <a:pt x="3997" y="7"/>
                    <a:pt x="3971" y="23"/>
                  </a:cubicBezTo>
                  <a:lnTo>
                    <a:pt x="105" y="2252"/>
                  </a:lnTo>
                  <a:cubicBezTo>
                    <a:pt x="27" y="2298"/>
                    <a:pt x="0" y="2397"/>
                    <a:pt x="46" y="2475"/>
                  </a:cubicBezTo>
                  <a:cubicBezTo>
                    <a:pt x="77" y="2527"/>
                    <a:pt x="132" y="2555"/>
                    <a:pt x="188" y="2555"/>
                  </a:cubicBezTo>
                  <a:cubicBezTo>
                    <a:pt x="215" y="2555"/>
                    <a:pt x="243" y="2548"/>
                    <a:pt x="269" y="2534"/>
                  </a:cubicBezTo>
                  <a:lnTo>
                    <a:pt x="4131" y="303"/>
                  </a:lnTo>
                  <a:cubicBezTo>
                    <a:pt x="4210" y="260"/>
                    <a:pt x="4237" y="161"/>
                    <a:pt x="4193" y="80"/>
                  </a:cubicBezTo>
                  <a:lnTo>
                    <a:pt x="4193" y="79"/>
                  </a:lnTo>
                  <a:cubicBezTo>
                    <a:pt x="4163" y="28"/>
                    <a:pt x="4110" y="0"/>
                    <a:pt x="4054" y="0"/>
                  </a:cubicBezTo>
                  <a:close/>
                </a:path>
              </a:pathLst>
            </a:custGeom>
            <a:solidFill>
              <a:srgbClr val="B6DE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12" name="Google Shape;1289;p34">
              <a:extLst>
                <a:ext uri="{FF2B5EF4-FFF2-40B4-BE49-F238E27FC236}">
                  <a16:creationId xmlns:a16="http://schemas.microsoft.com/office/drawing/2014/main" id="{D7AED8F8-33A2-FEB2-BB71-9C9DA8208592}"/>
                </a:ext>
              </a:extLst>
            </p:cNvPr>
            <p:cNvSpPr/>
            <p:nvPr/>
          </p:nvSpPr>
          <p:spPr>
            <a:xfrm>
              <a:off x="1000575" y="2450689"/>
              <a:ext cx="173910" cy="289658"/>
            </a:xfrm>
            <a:custGeom>
              <a:avLst/>
              <a:gdLst/>
              <a:ahLst/>
              <a:cxnLst/>
              <a:rect l="l" t="t" r="r" b="b"/>
              <a:pathLst>
                <a:path w="4216" h="7022" extrusionOk="0">
                  <a:moveTo>
                    <a:pt x="4054" y="0"/>
                  </a:moveTo>
                  <a:cubicBezTo>
                    <a:pt x="3965" y="0"/>
                    <a:pt x="3890" y="72"/>
                    <a:pt x="3890" y="162"/>
                  </a:cubicBezTo>
                  <a:lnTo>
                    <a:pt x="3890" y="164"/>
                  </a:lnTo>
                  <a:lnTo>
                    <a:pt x="3890" y="4533"/>
                  </a:lnTo>
                  <a:lnTo>
                    <a:pt x="106" y="6717"/>
                  </a:lnTo>
                  <a:cubicBezTo>
                    <a:pt x="26" y="6761"/>
                    <a:pt x="0" y="6860"/>
                    <a:pt x="44" y="6939"/>
                  </a:cubicBezTo>
                  <a:lnTo>
                    <a:pt x="44" y="6941"/>
                  </a:lnTo>
                  <a:cubicBezTo>
                    <a:pt x="74" y="6993"/>
                    <a:pt x="128" y="7021"/>
                    <a:pt x="183" y="7021"/>
                  </a:cubicBezTo>
                  <a:cubicBezTo>
                    <a:pt x="211" y="7021"/>
                    <a:pt x="239" y="7014"/>
                    <a:pt x="265" y="6999"/>
                  </a:cubicBezTo>
                  <a:lnTo>
                    <a:pt x="4134" y="4766"/>
                  </a:lnTo>
                  <a:cubicBezTo>
                    <a:pt x="4183" y="4736"/>
                    <a:pt x="4214" y="4684"/>
                    <a:pt x="4214" y="4628"/>
                  </a:cubicBezTo>
                  <a:lnTo>
                    <a:pt x="4214" y="164"/>
                  </a:lnTo>
                  <a:cubicBezTo>
                    <a:pt x="4216" y="73"/>
                    <a:pt x="4144" y="0"/>
                    <a:pt x="4054" y="0"/>
                  </a:cubicBezTo>
                  <a:close/>
                </a:path>
              </a:pathLst>
            </a:custGeom>
            <a:solidFill>
              <a:srgbClr val="B6DE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13" name="Google Shape;1290;p34">
              <a:extLst>
                <a:ext uri="{FF2B5EF4-FFF2-40B4-BE49-F238E27FC236}">
                  <a16:creationId xmlns:a16="http://schemas.microsoft.com/office/drawing/2014/main" id="{261B9E4E-A661-FF7E-8107-658628DE4B95}"/>
                </a:ext>
              </a:extLst>
            </p:cNvPr>
            <p:cNvSpPr/>
            <p:nvPr/>
          </p:nvSpPr>
          <p:spPr>
            <a:xfrm>
              <a:off x="724200" y="6155021"/>
              <a:ext cx="516285" cy="1437274"/>
            </a:xfrm>
            <a:custGeom>
              <a:avLst/>
              <a:gdLst/>
              <a:ahLst/>
              <a:cxnLst/>
              <a:rect l="l" t="t" r="r" b="b"/>
              <a:pathLst>
                <a:path w="12516" h="34843" extrusionOk="0">
                  <a:moveTo>
                    <a:pt x="12516" y="0"/>
                  </a:moveTo>
                  <a:lnTo>
                    <a:pt x="1671" y="1434"/>
                  </a:lnTo>
                  <a:cubicBezTo>
                    <a:pt x="1671" y="1434"/>
                    <a:pt x="1885" y="6438"/>
                    <a:pt x="1837" y="13294"/>
                  </a:cubicBezTo>
                  <a:cubicBezTo>
                    <a:pt x="1791" y="20151"/>
                    <a:pt x="0" y="33720"/>
                    <a:pt x="0" y="33720"/>
                  </a:cubicBezTo>
                  <a:cubicBezTo>
                    <a:pt x="0" y="33720"/>
                    <a:pt x="574" y="34391"/>
                    <a:pt x="2217" y="34700"/>
                  </a:cubicBezTo>
                  <a:cubicBezTo>
                    <a:pt x="2794" y="34807"/>
                    <a:pt x="3267" y="34842"/>
                    <a:pt x="3638" y="34842"/>
                  </a:cubicBezTo>
                  <a:cubicBezTo>
                    <a:pt x="4321" y="34842"/>
                    <a:pt x="4656" y="34724"/>
                    <a:pt x="4656" y="34724"/>
                  </a:cubicBezTo>
                  <a:cubicBezTo>
                    <a:pt x="4656" y="34724"/>
                    <a:pt x="10003" y="16742"/>
                    <a:pt x="12516" y="0"/>
                  </a:cubicBezTo>
                  <a:close/>
                </a:path>
              </a:pathLst>
            </a:custGeom>
            <a:solidFill>
              <a:srgbClr val="FFC8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14" name="Google Shape;1291;p34">
              <a:extLst>
                <a:ext uri="{FF2B5EF4-FFF2-40B4-BE49-F238E27FC236}">
                  <a16:creationId xmlns:a16="http://schemas.microsoft.com/office/drawing/2014/main" id="{5C8D93E0-669B-8BCF-E5C2-45C1C1660468}"/>
                </a:ext>
              </a:extLst>
            </p:cNvPr>
            <p:cNvSpPr/>
            <p:nvPr/>
          </p:nvSpPr>
          <p:spPr>
            <a:xfrm>
              <a:off x="724241" y="6155021"/>
              <a:ext cx="516244" cy="1429560"/>
            </a:xfrm>
            <a:custGeom>
              <a:avLst/>
              <a:gdLst/>
              <a:ahLst/>
              <a:cxnLst/>
              <a:rect l="l" t="t" r="r" b="b"/>
              <a:pathLst>
                <a:path w="12515" h="34656" extrusionOk="0">
                  <a:moveTo>
                    <a:pt x="12515" y="0"/>
                  </a:moveTo>
                  <a:lnTo>
                    <a:pt x="1671" y="1436"/>
                  </a:lnTo>
                  <a:cubicBezTo>
                    <a:pt x="1671" y="1436"/>
                    <a:pt x="1885" y="6439"/>
                    <a:pt x="1839" y="13296"/>
                  </a:cubicBezTo>
                  <a:cubicBezTo>
                    <a:pt x="1791" y="20152"/>
                    <a:pt x="1" y="33723"/>
                    <a:pt x="1" y="33723"/>
                  </a:cubicBezTo>
                  <a:cubicBezTo>
                    <a:pt x="1" y="33723"/>
                    <a:pt x="527" y="34333"/>
                    <a:pt x="2003" y="34656"/>
                  </a:cubicBezTo>
                  <a:cubicBezTo>
                    <a:pt x="1792" y="34163"/>
                    <a:pt x="1025" y="32843"/>
                    <a:pt x="1107" y="32429"/>
                  </a:cubicBezTo>
                  <a:cubicBezTo>
                    <a:pt x="1861" y="28627"/>
                    <a:pt x="2914" y="16006"/>
                    <a:pt x="2914" y="16006"/>
                  </a:cubicBezTo>
                  <a:cubicBezTo>
                    <a:pt x="2914" y="16006"/>
                    <a:pt x="4697" y="13244"/>
                    <a:pt x="5332" y="10263"/>
                  </a:cubicBezTo>
                  <a:cubicBezTo>
                    <a:pt x="6057" y="5960"/>
                    <a:pt x="6229" y="3767"/>
                    <a:pt x="6229" y="3767"/>
                  </a:cubicBezTo>
                  <a:cubicBezTo>
                    <a:pt x="6229" y="3767"/>
                    <a:pt x="10094" y="3172"/>
                    <a:pt x="12111" y="2552"/>
                  </a:cubicBezTo>
                  <a:cubicBezTo>
                    <a:pt x="12252" y="1699"/>
                    <a:pt x="12388" y="848"/>
                    <a:pt x="12515" y="0"/>
                  </a:cubicBezTo>
                  <a:close/>
                </a:path>
              </a:pathLst>
            </a:custGeom>
            <a:solidFill>
              <a:srgbClr val="F69D9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15" name="Google Shape;1292;p34">
              <a:extLst>
                <a:ext uri="{FF2B5EF4-FFF2-40B4-BE49-F238E27FC236}">
                  <a16:creationId xmlns:a16="http://schemas.microsoft.com/office/drawing/2014/main" id="{772DC839-D42E-13BE-DACC-C32004FB39B1}"/>
                </a:ext>
              </a:extLst>
            </p:cNvPr>
            <p:cNvSpPr/>
            <p:nvPr/>
          </p:nvSpPr>
          <p:spPr>
            <a:xfrm>
              <a:off x="1164791" y="4193831"/>
              <a:ext cx="296752" cy="1701563"/>
            </a:xfrm>
            <a:custGeom>
              <a:avLst/>
              <a:gdLst/>
              <a:ahLst/>
              <a:cxnLst/>
              <a:rect l="l" t="t" r="r" b="b"/>
              <a:pathLst>
                <a:path w="7194" h="41250" extrusionOk="0">
                  <a:moveTo>
                    <a:pt x="1553" y="1"/>
                  </a:moveTo>
                  <a:lnTo>
                    <a:pt x="1" y="2319"/>
                  </a:lnTo>
                  <a:lnTo>
                    <a:pt x="2312" y="41249"/>
                  </a:lnTo>
                  <a:cubicBezTo>
                    <a:pt x="2312" y="41249"/>
                    <a:pt x="6876" y="40484"/>
                    <a:pt x="7193" y="40363"/>
                  </a:cubicBezTo>
                  <a:cubicBezTo>
                    <a:pt x="7193" y="40363"/>
                    <a:pt x="7004" y="37230"/>
                    <a:pt x="6822" y="34872"/>
                  </a:cubicBezTo>
                  <a:cubicBezTo>
                    <a:pt x="6640" y="32513"/>
                    <a:pt x="4143" y="8175"/>
                    <a:pt x="3962" y="6660"/>
                  </a:cubicBezTo>
                  <a:cubicBezTo>
                    <a:pt x="3780" y="5146"/>
                    <a:pt x="1553" y="1"/>
                    <a:pt x="1553"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16" name="Google Shape;1293;p34">
              <a:extLst>
                <a:ext uri="{FF2B5EF4-FFF2-40B4-BE49-F238E27FC236}">
                  <a16:creationId xmlns:a16="http://schemas.microsoft.com/office/drawing/2014/main" id="{53447AF3-8EDA-7EE1-82CB-6D9E81620422}"/>
                </a:ext>
              </a:extLst>
            </p:cNvPr>
            <p:cNvSpPr/>
            <p:nvPr/>
          </p:nvSpPr>
          <p:spPr>
            <a:xfrm>
              <a:off x="1164791" y="4193831"/>
              <a:ext cx="296752" cy="1701563"/>
            </a:xfrm>
            <a:custGeom>
              <a:avLst/>
              <a:gdLst/>
              <a:ahLst/>
              <a:cxnLst/>
              <a:rect l="l" t="t" r="r" b="b"/>
              <a:pathLst>
                <a:path w="7194" h="41250" extrusionOk="0">
                  <a:moveTo>
                    <a:pt x="1553" y="1"/>
                  </a:moveTo>
                  <a:lnTo>
                    <a:pt x="1" y="2319"/>
                  </a:lnTo>
                  <a:lnTo>
                    <a:pt x="2312" y="41249"/>
                  </a:lnTo>
                  <a:cubicBezTo>
                    <a:pt x="2312" y="41249"/>
                    <a:pt x="6876" y="40484"/>
                    <a:pt x="7193" y="40363"/>
                  </a:cubicBezTo>
                  <a:cubicBezTo>
                    <a:pt x="7193" y="40363"/>
                    <a:pt x="7004" y="37230"/>
                    <a:pt x="6822" y="34872"/>
                  </a:cubicBezTo>
                  <a:cubicBezTo>
                    <a:pt x="6640" y="32513"/>
                    <a:pt x="4143" y="8175"/>
                    <a:pt x="3962" y="6660"/>
                  </a:cubicBezTo>
                  <a:cubicBezTo>
                    <a:pt x="3780" y="5146"/>
                    <a:pt x="1553" y="1"/>
                    <a:pt x="1553" y="1"/>
                  </a:cubicBezTo>
                  <a:close/>
                </a:path>
              </a:pathLst>
            </a:custGeom>
            <a:solidFill>
              <a:srgbClr val="274590">
                <a:alpha val="1488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17" name="Google Shape;1294;p34">
              <a:extLst>
                <a:ext uri="{FF2B5EF4-FFF2-40B4-BE49-F238E27FC236}">
                  <a16:creationId xmlns:a16="http://schemas.microsoft.com/office/drawing/2014/main" id="{BA378DB1-E40A-ED77-D0BA-5D2F94D7901E}"/>
                </a:ext>
              </a:extLst>
            </p:cNvPr>
            <p:cNvSpPr/>
            <p:nvPr/>
          </p:nvSpPr>
          <p:spPr>
            <a:xfrm>
              <a:off x="-457200" y="6202995"/>
              <a:ext cx="520328" cy="299599"/>
            </a:xfrm>
            <a:custGeom>
              <a:avLst/>
              <a:gdLst/>
              <a:ahLst/>
              <a:cxnLst/>
              <a:rect l="l" t="t" r="r" b="b"/>
              <a:pathLst>
                <a:path w="12614" h="7263" extrusionOk="0">
                  <a:moveTo>
                    <a:pt x="9377" y="1"/>
                  </a:moveTo>
                  <a:cubicBezTo>
                    <a:pt x="9079" y="1"/>
                    <a:pt x="8746" y="66"/>
                    <a:pt x="8383" y="234"/>
                  </a:cubicBezTo>
                  <a:cubicBezTo>
                    <a:pt x="7117" y="819"/>
                    <a:pt x="5826" y="2050"/>
                    <a:pt x="4522" y="2685"/>
                  </a:cubicBezTo>
                  <a:cubicBezTo>
                    <a:pt x="3218" y="3319"/>
                    <a:pt x="2080" y="3882"/>
                    <a:pt x="1432" y="4084"/>
                  </a:cubicBezTo>
                  <a:cubicBezTo>
                    <a:pt x="785" y="4284"/>
                    <a:pt x="168" y="4678"/>
                    <a:pt x="226" y="4974"/>
                  </a:cubicBezTo>
                  <a:cubicBezTo>
                    <a:pt x="0" y="6430"/>
                    <a:pt x="785" y="7026"/>
                    <a:pt x="1518" y="7117"/>
                  </a:cubicBezTo>
                  <a:cubicBezTo>
                    <a:pt x="1594" y="7121"/>
                    <a:pt x="1666" y="7123"/>
                    <a:pt x="1735" y="7123"/>
                  </a:cubicBezTo>
                  <a:cubicBezTo>
                    <a:pt x="2501" y="7123"/>
                    <a:pt x="2896" y="6911"/>
                    <a:pt x="3780" y="6734"/>
                  </a:cubicBezTo>
                  <a:cubicBezTo>
                    <a:pt x="4049" y="6680"/>
                    <a:pt x="4377" y="6649"/>
                    <a:pt x="4721" y="6649"/>
                  </a:cubicBezTo>
                  <a:cubicBezTo>
                    <a:pt x="5320" y="6649"/>
                    <a:pt x="5964" y="6741"/>
                    <a:pt x="6422" y="6958"/>
                  </a:cubicBezTo>
                  <a:cubicBezTo>
                    <a:pt x="6885" y="7176"/>
                    <a:pt x="7288" y="7262"/>
                    <a:pt x="7722" y="7262"/>
                  </a:cubicBezTo>
                  <a:cubicBezTo>
                    <a:pt x="7965" y="7262"/>
                    <a:pt x="8217" y="7235"/>
                    <a:pt x="8495" y="7189"/>
                  </a:cubicBezTo>
                  <a:cubicBezTo>
                    <a:pt x="9268" y="7061"/>
                    <a:pt x="12001" y="5255"/>
                    <a:pt x="12001" y="5255"/>
                  </a:cubicBezTo>
                  <a:lnTo>
                    <a:pt x="12069" y="5010"/>
                  </a:lnTo>
                  <a:cubicBezTo>
                    <a:pt x="12466" y="4686"/>
                    <a:pt x="12613" y="4588"/>
                    <a:pt x="12537" y="3810"/>
                  </a:cubicBezTo>
                  <a:cubicBezTo>
                    <a:pt x="12459" y="3033"/>
                    <a:pt x="11222" y="969"/>
                    <a:pt x="10888" y="643"/>
                  </a:cubicBezTo>
                  <a:cubicBezTo>
                    <a:pt x="10650" y="408"/>
                    <a:pt x="10121" y="1"/>
                    <a:pt x="9377" y="1"/>
                  </a:cubicBezTo>
                  <a:close/>
                </a:path>
              </a:pathLst>
            </a:custGeom>
            <a:solidFill>
              <a:srgbClr val="2745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18" name="Google Shape;1295;p34">
              <a:extLst>
                <a:ext uri="{FF2B5EF4-FFF2-40B4-BE49-F238E27FC236}">
                  <a16:creationId xmlns:a16="http://schemas.microsoft.com/office/drawing/2014/main" id="{BCD9890C-34FA-622A-5E99-67AC50211F1B}"/>
                </a:ext>
              </a:extLst>
            </p:cNvPr>
            <p:cNvSpPr/>
            <p:nvPr/>
          </p:nvSpPr>
          <p:spPr>
            <a:xfrm>
              <a:off x="-446310" y="6373481"/>
              <a:ext cx="391916" cy="129071"/>
            </a:xfrm>
            <a:custGeom>
              <a:avLst/>
              <a:gdLst/>
              <a:ahLst/>
              <a:cxnLst/>
              <a:rect l="l" t="t" r="r" b="b"/>
              <a:pathLst>
                <a:path w="9501" h="3129" extrusionOk="0">
                  <a:moveTo>
                    <a:pt x="6889" y="0"/>
                  </a:moveTo>
                  <a:cubicBezTo>
                    <a:pt x="6887" y="0"/>
                    <a:pt x="6885" y="0"/>
                    <a:pt x="6882" y="0"/>
                  </a:cubicBezTo>
                  <a:cubicBezTo>
                    <a:pt x="6627" y="2"/>
                    <a:pt x="6356" y="27"/>
                    <a:pt x="6077" y="65"/>
                  </a:cubicBezTo>
                  <a:cubicBezTo>
                    <a:pt x="4969" y="226"/>
                    <a:pt x="3523" y="1205"/>
                    <a:pt x="2154" y="1621"/>
                  </a:cubicBezTo>
                  <a:cubicBezTo>
                    <a:pt x="1347" y="1866"/>
                    <a:pt x="788" y="1999"/>
                    <a:pt x="401" y="1999"/>
                  </a:cubicBezTo>
                  <a:cubicBezTo>
                    <a:pt x="239" y="1999"/>
                    <a:pt x="107" y="1975"/>
                    <a:pt x="0" y="1928"/>
                  </a:cubicBezTo>
                  <a:lnTo>
                    <a:pt x="0" y="1928"/>
                  </a:lnTo>
                  <a:cubicBezTo>
                    <a:pt x="200" y="2606"/>
                    <a:pt x="738" y="2918"/>
                    <a:pt x="1252" y="2982"/>
                  </a:cubicBezTo>
                  <a:cubicBezTo>
                    <a:pt x="1329" y="2985"/>
                    <a:pt x="1402" y="2987"/>
                    <a:pt x="1473" y="2987"/>
                  </a:cubicBezTo>
                  <a:cubicBezTo>
                    <a:pt x="2235" y="2987"/>
                    <a:pt x="2631" y="2775"/>
                    <a:pt x="3512" y="2599"/>
                  </a:cubicBezTo>
                  <a:cubicBezTo>
                    <a:pt x="3781" y="2545"/>
                    <a:pt x="4109" y="2515"/>
                    <a:pt x="4452" y="2515"/>
                  </a:cubicBezTo>
                  <a:cubicBezTo>
                    <a:pt x="5051" y="2515"/>
                    <a:pt x="5697" y="2607"/>
                    <a:pt x="6156" y="2823"/>
                  </a:cubicBezTo>
                  <a:cubicBezTo>
                    <a:pt x="6617" y="3042"/>
                    <a:pt x="7020" y="3128"/>
                    <a:pt x="7454" y="3128"/>
                  </a:cubicBezTo>
                  <a:cubicBezTo>
                    <a:pt x="7697" y="3128"/>
                    <a:pt x="7950" y="3101"/>
                    <a:pt x="8228" y="3055"/>
                  </a:cubicBezTo>
                  <a:cubicBezTo>
                    <a:pt x="8489" y="3010"/>
                    <a:pt x="8973" y="2776"/>
                    <a:pt x="9501" y="2483"/>
                  </a:cubicBezTo>
                  <a:cubicBezTo>
                    <a:pt x="9381" y="1995"/>
                    <a:pt x="8760" y="926"/>
                    <a:pt x="8760" y="926"/>
                  </a:cubicBezTo>
                  <a:cubicBezTo>
                    <a:pt x="8317" y="221"/>
                    <a:pt x="7657" y="0"/>
                    <a:pt x="6889" y="0"/>
                  </a:cubicBezTo>
                  <a:close/>
                </a:path>
              </a:pathLst>
            </a:custGeom>
            <a:solidFill>
              <a:srgbClr val="000000">
                <a:alpha val="3155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19" name="Google Shape;1296;p34">
              <a:extLst>
                <a:ext uri="{FF2B5EF4-FFF2-40B4-BE49-F238E27FC236}">
                  <a16:creationId xmlns:a16="http://schemas.microsoft.com/office/drawing/2014/main" id="{7482AC18-8096-81A1-BE19-55C600860FCD}"/>
                </a:ext>
              </a:extLst>
            </p:cNvPr>
            <p:cNvSpPr/>
            <p:nvPr/>
          </p:nvSpPr>
          <p:spPr>
            <a:xfrm>
              <a:off x="-134336" y="6174780"/>
              <a:ext cx="1070644" cy="837210"/>
            </a:xfrm>
            <a:custGeom>
              <a:avLst/>
              <a:gdLst/>
              <a:ahLst/>
              <a:cxnLst/>
              <a:rect l="l" t="t" r="r" b="b"/>
              <a:pathLst>
                <a:path w="25955" h="20296" extrusionOk="0">
                  <a:moveTo>
                    <a:pt x="25954" y="1"/>
                  </a:moveTo>
                  <a:lnTo>
                    <a:pt x="14268" y="837"/>
                  </a:lnTo>
                  <a:cubicBezTo>
                    <a:pt x="14268" y="837"/>
                    <a:pt x="14734" y="6355"/>
                    <a:pt x="14147" y="8378"/>
                  </a:cubicBezTo>
                  <a:cubicBezTo>
                    <a:pt x="13710" y="9883"/>
                    <a:pt x="12481" y="11298"/>
                    <a:pt x="10812" y="11298"/>
                  </a:cubicBezTo>
                  <a:cubicBezTo>
                    <a:pt x="10239" y="11298"/>
                    <a:pt x="9614" y="11132"/>
                    <a:pt x="8951" y="10744"/>
                  </a:cubicBezTo>
                  <a:cubicBezTo>
                    <a:pt x="6359" y="9229"/>
                    <a:pt x="4182" y="4816"/>
                    <a:pt x="4182" y="4816"/>
                  </a:cubicBezTo>
                  <a:cubicBezTo>
                    <a:pt x="4182" y="4816"/>
                    <a:pt x="3549" y="4623"/>
                    <a:pt x="2787" y="4623"/>
                  </a:cubicBezTo>
                  <a:cubicBezTo>
                    <a:pt x="2260" y="4623"/>
                    <a:pt x="1670" y="4716"/>
                    <a:pt x="1186" y="5029"/>
                  </a:cubicBezTo>
                  <a:cubicBezTo>
                    <a:pt x="1" y="5794"/>
                    <a:pt x="373" y="7337"/>
                    <a:pt x="373" y="7337"/>
                  </a:cubicBezTo>
                  <a:cubicBezTo>
                    <a:pt x="373" y="7337"/>
                    <a:pt x="3883" y="17597"/>
                    <a:pt x="10888" y="19724"/>
                  </a:cubicBezTo>
                  <a:cubicBezTo>
                    <a:pt x="12179" y="20116"/>
                    <a:pt x="13367" y="20296"/>
                    <a:pt x="14458" y="20296"/>
                  </a:cubicBezTo>
                  <a:cubicBezTo>
                    <a:pt x="19288" y="20296"/>
                    <a:pt x="22224" y="16785"/>
                    <a:pt x="23832" y="12674"/>
                  </a:cubicBezTo>
                  <a:cubicBezTo>
                    <a:pt x="25803" y="7633"/>
                    <a:pt x="25954" y="1"/>
                    <a:pt x="25954" y="1"/>
                  </a:cubicBezTo>
                  <a:close/>
                </a:path>
              </a:pathLst>
            </a:custGeom>
            <a:solidFill>
              <a:srgbClr val="FFC8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20" name="Google Shape;1297;p34">
              <a:extLst>
                <a:ext uri="{FF2B5EF4-FFF2-40B4-BE49-F238E27FC236}">
                  <a16:creationId xmlns:a16="http://schemas.microsoft.com/office/drawing/2014/main" id="{C5DB3E9C-F842-9B9F-0EF0-D9CF15A79211}"/>
                </a:ext>
              </a:extLst>
            </p:cNvPr>
            <p:cNvSpPr/>
            <p:nvPr/>
          </p:nvSpPr>
          <p:spPr>
            <a:xfrm>
              <a:off x="-134212" y="6174780"/>
              <a:ext cx="1070520" cy="803179"/>
            </a:xfrm>
            <a:custGeom>
              <a:avLst/>
              <a:gdLst/>
              <a:ahLst/>
              <a:cxnLst/>
              <a:rect l="l" t="t" r="r" b="b"/>
              <a:pathLst>
                <a:path w="25952" h="19471" extrusionOk="0">
                  <a:moveTo>
                    <a:pt x="25951" y="1"/>
                  </a:moveTo>
                  <a:lnTo>
                    <a:pt x="14264" y="837"/>
                  </a:lnTo>
                  <a:cubicBezTo>
                    <a:pt x="14264" y="837"/>
                    <a:pt x="14728" y="6355"/>
                    <a:pt x="14140" y="8378"/>
                  </a:cubicBezTo>
                  <a:cubicBezTo>
                    <a:pt x="13796" y="9565"/>
                    <a:pt x="12959" y="10695"/>
                    <a:pt x="11802" y="11120"/>
                  </a:cubicBezTo>
                  <a:cubicBezTo>
                    <a:pt x="12034" y="11153"/>
                    <a:pt x="12272" y="11172"/>
                    <a:pt x="12518" y="11172"/>
                  </a:cubicBezTo>
                  <a:cubicBezTo>
                    <a:pt x="12575" y="11172"/>
                    <a:pt x="12632" y="11171"/>
                    <a:pt x="12689" y="11169"/>
                  </a:cubicBezTo>
                  <a:cubicBezTo>
                    <a:pt x="15558" y="11069"/>
                    <a:pt x="17474" y="5430"/>
                    <a:pt x="17474" y="5430"/>
                  </a:cubicBezTo>
                  <a:cubicBezTo>
                    <a:pt x="17474" y="5430"/>
                    <a:pt x="20528" y="4322"/>
                    <a:pt x="25292" y="4322"/>
                  </a:cubicBezTo>
                  <a:cubicBezTo>
                    <a:pt x="25408" y="4322"/>
                    <a:pt x="25525" y="4322"/>
                    <a:pt x="25642" y="4324"/>
                  </a:cubicBezTo>
                  <a:cubicBezTo>
                    <a:pt x="25913" y="1849"/>
                    <a:pt x="25951" y="1"/>
                    <a:pt x="25951" y="1"/>
                  </a:cubicBezTo>
                  <a:close/>
                  <a:moveTo>
                    <a:pt x="1849" y="4696"/>
                  </a:moveTo>
                  <a:lnTo>
                    <a:pt x="1849" y="4696"/>
                  </a:lnTo>
                  <a:cubicBezTo>
                    <a:pt x="1624" y="4781"/>
                    <a:pt x="1400" y="4888"/>
                    <a:pt x="1185" y="5025"/>
                  </a:cubicBezTo>
                  <a:cubicBezTo>
                    <a:pt x="0" y="5791"/>
                    <a:pt x="371" y="7334"/>
                    <a:pt x="371" y="7334"/>
                  </a:cubicBezTo>
                  <a:cubicBezTo>
                    <a:pt x="371" y="7334"/>
                    <a:pt x="3642" y="16890"/>
                    <a:pt x="10167" y="19470"/>
                  </a:cubicBezTo>
                  <a:cubicBezTo>
                    <a:pt x="9047" y="18532"/>
                    <a:pt x="7695" y="17271"/>
                    <a:pt x="6108" y="15581"/>
                  </a:cubicBezTo>
                  <a:cubicBezTo>
                    <a:pt x="1849" y="11042"/>
                    <a:pt x="1734" y="6344"/>
                    <a:pt x="1849" y="4696"/>
                  </a:cubicBezTo>
                  <a:close/>
                </a:path>
              </a:pathLst>
            </a:custGeom>
            <a:solidFill>
              <a:srgbClr val="F69D9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21" name="Google Shape;1298;p34">
              <a:extLst>
                <a:ext uri="{FF2B5EF4-FFF2-40B4-BE49-F238E27FC236}">
                  <a16:creationId xmlns:a16="http://schemas.microsoft.com/office/drawing/2014/main" id="{5644F3C8-6784-A166-C5FD-6DDA5714B788}"/>
                </a:ext>
              </a:extLst>
            </p:cNvPr>
            <p:cNvSpPr/>
            <p:nvPr/>
          </p:nvSpPr>
          <p:spPr>
            <a:xfrm>
              <a:off x="388095" y="5010293"/>
              <a:ext cx="957371" cy="1273841"/>
            </a:xfrm>
            <a:custGeom>
              <a:avLst/>
              <a:gdLst/>
              <a:ahLst/>
              <a:cxnLst/>
              <a:rect l="l" t="t" r="r" b="b"/>
              <a:pathLst>
                <a:path w="23209" h="30881" extrusionOk="0">
                  <a:moveTo>
                    <a:pt x="5319" y="0"/>
                  </a:moveTo>
                  <a:cubicBezTo>
                    <a:pt x="5319" y="0"/>
                    <a:pt x="2113" y="7785"/>
                    <a:pt x="1516" y="13636"/>
                  </a:cubicBezTo>
                  <a:cubicBezTo>
                    <a:pt x="918" y="19487"/>
                    <a:pt x="1" y="29783"/>
                    <a:pt x="751" y="30035"/>
                  </a:cubicBezTo>
                  <a:cubicBezTo>
                    <a:pt x="1462" y="30274"/>
                    <a:pt x="4351" y="30881"/>
                    <a:pt x="8594" y="30881"/>
                  </a:cubicBezTo>
                  <a:cubicBezTo>
                    <a:pt x="8840" y="30881"/>
                    <a:pt x="9089" y="30879"/>
                    <a:pt x="9343" y="30875"/>
                  </a:cubicBezTo>
                  <a:cubicBezTo>
                    <a:pt x="9347" y="30875"/>
                    <a:pt x="9350" y="30875"/>
                    <a:pt x="9353" y="30875"/>
                  </a:cubicBezTo>
                  <a:cubicBezTo>
                    <a:pt x="12926" y="30875"/>
                    <a:pt x="17031" y="30126"/>
                    <a:pt x="17031" y="30126"/>
                  </a:cubicBezTo>
                  <a:cubicBezTo>
                    <a:pt x="17031" y="30126"/>
                    <a:pt x="21094" y="29400"/>
                    <a:pt x="22008" y="29170"/>
                  </a:cubicBezTo>
                  <a:cubicBezTo>
                    <a:pt x="22921" y="28942"/>
                    <a:pt x="23209" y="23605"/>
                    <a:pt x="22633" y="12444"/>
                  </a:cubicBezTo>
                  <a:cubicBezTo>
                    <a:pt x="22059" y="1283"/>
                    <a:pt x="21433" y="150"/>
                    <a:pt x="21433" y="150"/>
                  </a:cubicBezTo>
                  <a:lnTo>
                    <a:pt x="5319" y="0"/>
                  </a:lnTo>
                  <a:close/>
                </a:path>
              </a:pathLst>
            </a:custGeom>
            <a:solidFill>
              <a:srgbClr val="2745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22" name="Google Shape;1299;p34">
              <a:extLst>
                <a:ext uri="{FF2B5EF4-FFF2-40B4-BE49-F238E27FC236}">
                  <a16:creationId xmlns:a16="http://schemas.microsoft.com/office/drawing/2014/main" id="{66F10C59-9FF7-6789-5645-2DAE2A23623B}"/>
                </a:ext>
              </a:extLst>
            </p:cNvPr>
            <p:cNvSpPr/>
            <p:nvPr/>
          </p:nvSpPr>
          <p:spPr>
            <a:xfrm>
              <a:off x="903720" y="5516925"/>
              <a:ext cx="347325" cy="138064"/>
            </a:xfrm>
            <a:custGeom>
              <a:avLst/>
              <a:gdLst/>
              <a:ahLst/>
              <a:cxnLst/>
              <a:rect l="l" t="t" r="r" b="b"/>
              <a:pathLst>
                <a:path w="8420" h="3347" extrusionOk="0">
                  <a:moveTo>
                    <a:pt x="1" y="1"/>
                  </a:moveTo>
                  <a:lnTo>
                    <a:pt x="1" y="1"/>
                  </a:lnTo>
                  <a:cubicBezTo>
                    <a:pt x="1" y="1"/>
                    <a:pt x="959" y="3188"/>
                    <a:pt x="3618" y="3340"/>
                  </a:cubicBezTo>
                  <a:cubicBezTo>
                    <a:pt x="3689" y="3344"/>
                    <a:pt x="3760" y="3346"/>
                    <a:pt x="3830" y="3346"/>
                  </a:cubicBezTo>
                  <a:cubicBezTo>
                    <a:pt x="6390" y="3346"/>
                    <a:pt x="8419" y="718"/>
                    <a:pt x="8419" y="718"/>
                  </a:cubicBezTo>
                  <a:lnTo>
                    <a:pt x="8419" y="718"/>
                  </a:lnTo>
                  <a:cubicBezTo>
                    <a:pt x="7690" y="1039"/>
                    <a:pt x="6815" y="1160"/>
                    <a:pt x="5908" y="1160"/>
                  </a:cubicBezTo>
                  <a:cubicBezTo>
                    <a:pt x="3105" y="1160"/>
                    <a:pt x="1" y="1"/>
                    <a:pt x="1" y="1"/>
                  </a:cubicBezTo>
                  <a:close/>
                </a:path>
              </a:pathLst>
            </a:custGeom>
            <a:solidFill>
              <a:srgbClr val="000000">
                <a:alpha val="3155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23" name="Google Shape;1300;p34">
              <a:extLst>
                <a:ext uri="{FF2B5EF4-FFF2-40B4-BE49-F238E27FC236}">
                  <a16:creationId xmlns:a16="http://schemas.microsoft.com/office/drawing/2014/main" id="{85619CF6-572B-1ABE-DFE0-45AF378B3AAA}"/>
                </a:ext>
              </a:extLst>
            </p:cNvPr>
            <p:cNvSpPr/>
            <p:nvPr/>
          </p:nvSpPr>
          <p:spPr>
            <a:xfrm>
              <a:off x="998636" y="5379109"/>
              <a:ext cx="217594" cy="131216"/>
            </a:xfrm>
            <a:custGeom>
              <a:avLst/>
              <a:gdLst/>
              <a:ahLst/>
              <a:cxnLst/>
              <a:rect l="l" t="t" r="r" b="b"/>
              <a:pathLst>
                <a:path w="5275" h="3181" extrusionOk="0">
                  <a:moveTo>
                    <a:pt x="5274" y="1"/>
                  </a:moveTo>
                  <a:lnTo>
                    <a:pt x="5274" y="1"/>
                  </a:lnTo>
                  <a:cubicBezTo>
                    <a:pt x="2707" y="2364"/>
                    <a:pt x="1" y="2493"/>
                    <a:pt x="1" y="2493"/>
                  </a:cubicBezTo>
                  <a:cubicBezTo>
                    <a:pt x="1" y="2493"/>
                    <a:pt x="857" y="3181"/>
                    <a:pt x="2208" y="3181"/>
                  </a:cubicBezTo>
                  <a:cubicBezTo>
                    <a:pt x="2418" y="3181"/>
                    <a:pt x="2640" y="3164"/>
                    <a:pt x="2872" y="3126"/>
                  </a:cubicBezTo>
                  <a:cubicBezTo>
                    <a:pt x="4604" y="2840"/>
                    <a:pt x="5274" y="1"/>
                    <a:pt x="5274" y="1"/>
                  </a:cubicBezTo>
                  <a:close/>
                </a:path>
              </a:pathLst>
            </a:custGeom>
            <a:solidFill>
              <a:srgbClr val="000000">
                <a:alpha val="3155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24" name="Google Shape;1301;p34">
              <a:extLst>
                <a:ext uri="{FF2B5EF4-FFF2-40B4-BE49-F238E27FC236}">
                  <a16:creationId xmlns:a16="http://schemas.microsoft.com/office/drawing/2014/main" id="{834AB7A5-D52A-0539-3411-7CAE28461666}"/>
                </a:ext>
              </a:extLst>
            </p:cNvPr>
            <p:cNvSpPr/>
            <p:nvPr/>
          </p:nvSpPr>
          <p:spPr>
            <a:xfrm>
              <a:off x="387971" y="5010293"/>
              <a:ext cx="906716" cy="1273470"/>
            </a:xfrm>
            <a:custGeom>
              <a:avLst/>
              <a:gdLst/>
              <a:ahLst/>
              <a:cxnLst/>
              <a:rect l="l" t="t" r="r" b="b"/>
              <a:pathLst>
                <a:path w="21981" h="30872" extrusionOk="0">
                  <a:moveTo>
                    <a:pt x="5322" y="0"/>
                  </a:moveTo>
                  <a:cubicBezTo>
                    <a:pt x="5322" y="0"/>
                    <a:pt x="2116" y="7785"/>
                    <a:pt x="1516" y="13634"/>
                  </a:cubicBezTo>
                  <a:cubicBezTo>
                    <a:pt x="918" y="19485"/>
                    <a:pt x="1" y="29781"/>
                    <a:pt x="753" y="30032"/>
                  </a:cubicBezTo>
                  <a:cubicBezTo>
                    <a:pt x="1423" y="30260"/>
                    <a:pt x="4029" y="30808"/>
                    <a:pt x="7883" y="30872"/>
                  </a:cubicBezTo>
                  <a:cubicBezTo>
                    <a:pt x="8374" y="29358"/>
                    <a:pt x="9410" y="26718"/>
                    <a:pt x="10679" y="26670"/>
                  </a:cubicBezTo>
                  <a:cubicBezTo>
                    <a:pt x="12458" y="26601"/>
                    <a:pt x="14240" y="26134"/>
                    <a:pt x="14973" y="24987"/>
                  </a:cubicBezTo>
                  <a:cubicBezTo>
                    <a:pt x="15703" y="23842"/>
                    <a:pt x="16852" y="4076"/>
                    <a:pt x="16852" y="4076"/>
                  </a:cubicBezTo>
                  <a:cubicBezTo>
                    <a:pt x="16852" y="4076"/>
                    <a:pt x="19943" y="3927"/>
                    <a:pt x="21980" y="3444"/>
                  </a:cubicBezTo>
                  <a:cubicBezTo>
                    <a:pt x="21668" y="586"/>
                    <a:pt x="21436" y="150"/>
                    <a:pt x="21436" y="150"/>
                  </a:cubicBezTo>
                  <a:lnTo>
                    <a:pt x="5322" y="0"/>
                  </a:lnTo>
                  <a:close/>
                </a:path>
              </a:pathLst>
            </a:custGeom>
            <a:solidFill>
              <a:srgbClr val="2745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25" name="Google Shape;1302;p34">
              <a:extLst>
                <a:ext uri="{FF2B5EF4-FFF2-40B4-BE49-F238E27FC236}">
                  <a16:creationId xmlns:a16="http://schemas.microsoft.com/office/drawing/2014/main" id="{E8F5DA69-B026-3835-E319-059417D0889A}"/>
                </a:ext>
              </a:extLst>
            </p:cNvPr>
            <p:cNvSpPr/>
            <p:nvPr/>
          </p:nvSpPr>
          <p:spPr>
            <a:xfrm>
              <a:off x="387971" y="5010293"/>
              <a:ext cx="906716" cy="1273470"/>
            </a:xfrm>
            <a:custGeom>
              <a:avLst/>
              <a:gdLst/>
              <a:ahLst/>
              <a:cxnLst/>
              <a:rect l="l" t="t" r="r" b="b"/>
              <a:pathLst>
                <a:path w="21981" h="30872" extrusionOk="0">
                  <a:moveTo>
                    <a:pt x="5322" y="0"/>
                  </a:moveTo>
                  <a:cubicBezTo>
                    <a:pt x="5322" y="0"/>
                    <a:pt x="2116" y="7785"/>
                    <a:pt x="1516" y="13634"/>
                  </a:cubicBezTo>
                  <a:cubicBezTo>
                    <a:pt x="918" y="19485"/>
                    <a:pt x="1" y="29781"/>
                    <a:pt x="753" y="30032"/>
                  </a:cubicBezTo>
                  <a:cubicBezTo>
                    <a:pt x="1423" y="30260"/>
                    <a:pt x="4029" y="30808"/>
                    <a:pt x="7883" y="30872"/>
                  </a:cubicBezTo>
                  <a:cubicBezTo>
                    <a:pt x="8374" y="29358"/>
                    <a:pt x="9410" y="26718"/>
                    <a:pt x="10679" y="26670"/>
                  </a:cubicBezTo>
                  <a:cubicBezTo>
                    <a:pt x="12458" y="26601"/>
                    <a:pt x="14240" y="26134"/>
                    <a:pt x="14973" y="24987"/>
                  </a:cubicBezTo>
                  <a:cubicBezTo>
                    <a:pt x="15703" y="23842"/>
                    <a:pt x="16852" y="4076"/>
                    <a:pt x="16852" y="4076"/>
                  </a:cubicBezTo>
                  <a:cubicBezTo>
                    <a:pt x="16852" y="4076"/>
                    <a:pt x="19943" y="3927"/>
                    <a:pt x="21980" y="3444"/>
                  </a:cubicBezTo>
                  <a:cubicBezTo>
                    <a:pt x="21668" y="586"/>
                    <a:pt x="21436" y="150"/>
                    <a:pt x="21436" y="150"/>
                  </a:cubicBezTo>
                  <a:lnTo>
                    <a:pt x="5322" y="0"/>
                  </a:lnTo>
                  <a:close/>
                </a:path>
              </a:pathLst>
            </a:custGeom>
            <a:solidFill>
              <a:srgbClr val="000000">
                <a:alpha val="3155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26" name="Google Shape;1303;p34">
              <a:extLst>
                <a:ext uri="{FF2B5EF4-FFF2-40B4-BE49-F238E27FC236}">
                  <a16:creationId xmlns:a16="http://schemas.microsoft.com/office/drawing/2014/main" id="{A71D37C8-AA81-1319-99B8-647515CA178A}"/>
                </a:ext>
              </a:extLst>
            </p:cNvPr>
            <p:cNvSpPr/>
            <p:nvPr/>
          </p:nvSpPr>
          <p:spPr>
            <a:xfrm>
              <a:off x="706380" y="7537804"/>
              <a:ext cx="396536" cy="255461"/>
            </a:xfrm>
            <a:custGeom>
              <a:avLst/>
              <a:gdLst/>
              <a:ahLst/>
              <a:cxnLst/>
              <a:rect l="l" t="t" r="r" b="b"/>
              <a:pathLst>
                <a:path w="9613" h="6193" extrusionOk="0">
                  <a:moveTo>
                    <a:pt x="549" y="0"/>
                  </a:moveTo>
                  <a:cubicBezTo>
                    <a:pt x="516" y="0"/>
                    <a:pt x="488" y="9"/>
                    <a:pt x="463" y="29"/>
                  </a:cubicBezTo>
                  <a:cubicBezTo>
                    <a:pt x="254" y="203"/>
                    <a:pt x="0" y="2591"/>
                    <a:pt x="24" y="3085"/>
                  </a:cubicBezTo>
                  <a:cubicBezTo>
                    <a:pt x="50" y="3582"/>
                    <a:pt x="1359" y="4029"/>
                    <a:pt x="1640" y="4060"/>
                  </a:cubicBezTo>
                  <a:cubicBezTo>
                    <a:pt x="1921" y="4089"/>
                    <a:pt x="3171" y="5045"/>
                    <a:pt x="4517" y="5747"/>
                  </a:cubicBezTo>
                  <a:cubicBezTo>
                    <a:pt x="5179" y="6092"/>
                    <a:pt x="6135" y="6192"/>
                    <a:pt x="6975" y="6192"/>
                  </a:cubicBezTo>
                  <a:cubicBezTo>
                    <a:pt x="7843" y="6192"/>
                    <a:pt x="8587" y="6085"/>
                    <a:pt x="8749" y="6029"/>
                  </a:cubicBezTo>
                  <a:cubicBezTo>
                    <a:pt x="9068" y="5919"/>
                    <a:pt x="9433" y="5472"/>
                    <a:pt x="9524" y="4872"/>
                  </a:cubicBezTo>
                  <a:cubicBezTo>
                    <a:pt x="9612" y="4273"/>
                    <a:pt x="9454" y="3789"/>
                    <a:pt x="9098" y="3610"/>
                  </a:cubicBezTo>
                  <a:cubicBezTo>
                    <a:pt x="8742" y="3432"/>
                    <a:pt x="7259" y="2988"/>
                    <a:pt x="6521" y="2159"/>
                  </a:cubicBezTo>
                  <a:cubicBezTo>
                    <a:pt x="5786" y="1337"/>
                    <a:pt x="5425" y="668"/>
                    <a:pt x="5425" y="668"/>
                  </a:cubicBezTo>
                  <a:cubicBezTo>
                    <a:pt x="5126" y="490"/>
                    <a:pt x="4835" y="422"/>
                    <a:pt x="4573" y="422"/>
                  </a:cubicBezTo>
                  <a:cubicBezTo>
                    <a:pt x="4050" y="422"/>
                    <a:pt x="3635" y="689"/>
                    <a:pt x="3473" y="878"/>
                  </a:cubicBezTo>
                  <a:cubicBezTo>
                    <a:pt x="3388" y="977"/>
                    <a:pt x="3222" y="1016"/>
                    <a:pt x="3018" y="1016"/>
                  </a:cubicBezTo>
                  <a:cubicBezTo>
                    <a:pt x="2633" y="1016"/>
                    <a:pt x="2112" y="875"/>
                    <a:pt x="1751" y="726"/>
                  </a:cubicBezTo>
                  <a:cubicBezTo>
                    <a:pt x="1265" y="525"/>
                    <a:pt x="796" y="0"/>
                    <a:pt x="549" y="0"/>
                  </a:cubicBezTo>
                  <a:close/>
                </a:path>
              </a:pathLst>
            </a:custGeom>
            <a:solidFill>
              <a:srgbClr val="2745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27" name="Google Shape;1304;p34">
              <a:extLst>
                <a:ext uri="{FF2B5EF4-FFF2-40B4-BE49-F238E27FC236}">
                  <a16:creationId xmlns:a16="http://schemas.microsoft.com/office/drawing/2014/main" id="{0C1CBC3F-5B75-51F4-D92A-4B25441B014B}"/>
                </a:ext>
              </a:extLst>
            </p:cNvPr>
            <p:cNvSpPr/>
            <p:nvPr/>
          </p:nvSpPr>
          <p:spPr>
            <a:xfrm>
              <a:off x="1238175" y="5152564"/>
              <a:ext cx="107291" cy="1073036"/>
            </a:xfrm>
            <a:custGeom>
              <a:avLst/>
              <a:gdLst/>
              <a:ahLst/>
              <a:cxnLst/>
              <a:rect l="l" t="t" r="r" b="b"/>
              <a:pathLst>
                <a:path w="2601" h="26013" extrusionOk="0">
                  <a:moveTo>
                    <a:pt x="1371" y="1"/>
                  </a:moveTo>
                  <a:cubicBezTo>
                    <a:pt x="455" y="382"/>
                    <a:pt x="585" y="1434"/>
                    <a:pt x="533" y="2158"/>
                  </a:cubicBezTo>
                  <a:cubicBezTo>
                    <a:pt x="478" y="2922"/>
                    <a:pt x="1031" y="11853"/>
                    <a:pt x="1118" y="18174"/>
                  </a:cubicBezTo>
                  <a:cubicBezTo>
                    <a:pt x="1172" y="22214"/>
                    <a:pt x="497" y="24725"/>
                    <a:pt x="1" y="26012"/>
                  </a:cubicBezTo>
                  <a:cubicBezTo>
                    <a:pt x="607" y="25895"/>
                    <a:pt x="1139" y="25788"/>
                    <a:pt x="1400" y="25721"/>
                  </a:cubicBezTo>
                  <a:cubicBezTo>
                    <a:pt x="2313" y="25493"/>
                    <a:pt x="2601" y="20156"/>
                    <a:pt x="2025" y="8995"/>
                  </a:cubicBezTo>
                  <a:cubicBezTo>
                    <a:pt x="1801" y="4644"/>
                    <a:pt x="1571" y="1832"/>
                    <a:pt x="1371" y="1"/>
                  </a:cubicBezTo>
                  <a:close/>
                </a:path>
              </a:pathLst>
            </a:custGeom>
            <a:solidFill>
              <a:srgbClr val="FFFFFF">
                <a:alpha val="1488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28" name="Google Shape;1305;p34">
              <a:extLst>
                <a:ext uri="{FF2B5EF4-FFF2-40B4-BE49-F238E27FC236}">
                  <a16:creationId xmlns:a16="http://schemas.microsoft.com/office/drawing/2014/main" id="{79952D51-0B43-E3C0-7C83-46EA0FFB09F1}"/>
                </a:ext>
              </a:extLst>
            </p:cNvPr>
            <p:cNvSpPr/>
            <p:nvPr/>
          </p:nvSpPr>
          <p:spPr>
            <a:xfrm>
              <a:off x="923355" y="6279720"/>
              <a:ext cx="297289" cy="1259775"/>
            </a:xfrm>
            <a:custGeom>
              <a:avLst/>
              <a:gdLst/>
              <a:ahLst/>
              <a:cxnLst/>
              <a:rect l="l" t="t" r="r" b="b"/>
              <a:pathLst>
                <a:path w="7207" h="30540" extrusionOk="0">
                  <a:moveTo>
                    <a:pt x="7207" y="1"/>
                  </a:moveTo>
                  <a:cubicBezTo>
                    <a:pt x="6933" y="609"/>
                    <a:pt x="6599" y="1478"/>
                    <a:pt x="6559" y="2182"/>
                  </a:cubicBezTo>
                  <a:cubicBezTo>
                    <a:pt x="6493" y="3387"/>
                    <a:pt x="4224" y="14493"/>
                    <a:pt x="2571" y="20355"/>
                  </a:cubicBezTo>
                  <a:cubicBezTo>
                    <a:pt x="916" y="26217"/>
                    <a:pt x="148" y="29313"/>
                    <a:pt x="34" y="29992"/>
                  </a:cubicBezTo>
                  <a:cubicBezTo>
                    <a:pt x="0" y="30192"/>
                    <a:pt x="62" y="30377"/>
                    <a:pt x="165" y="30539"/>
                  </a:cubicBezTo>
                  <a:cubicBezTo>
                    <a:pt x="1275" y="26655"/>
                    <a:pt x="4970" y="13322"/>
                    <a:pt x="7207" y="1"/>
                  </a:cubicBezTo>
                  <a:close/>
                </a:path>
              </a:pathLst>
            </a:custGeom>
            <a:solidFill>
              <a:srgbClr val="FFE3D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29" name="Google Shape;1306;p34">
              <a:extLst>
                <a:ext uri="{FF2B5EF4-FFF2-40B4-BE49-F238E27FC236}">
                  <a16:creationId xmlns:a16="http://schemas.microsoft.com/office/drawing/2014/main" id="{CB8DFBD1-9DC2-2B36-B521-B45B2DA33850}"/>
                </a:ext>
              </a:extLst>
            </p:cNvPr>
            <p:cNvSpPr/>
            <p:nvPr/>
          </p:nvSpPr>
          <p:spPr>
            <a:xfrm>
              <a:off x="269089" y="6344070"/>
              <a:ext cx="654761" cy="667920"/>
            </a:xfrm>
            <a:custGeom>
              <a:avLst/>
              <a:gdLst/>
              <a:ahLst/>
              <a:cxnLst/>
              <a:rect l="l" t="t" r="r" b="b"/>
              <a:pathLst>
                <a:path w="15873" h="16192" extrusionOk="0">
                  <a:moveTo>
                    <a:pt x="15671" y="1"/>
                  </a:moveTo>
                  <a:cubicBezTo>
                    <a:pt x="15671" y="1"/>
                    <a:pt x="14895" y="10658"/>
                    <a:pt x="9368" y="13576"/>
                  </a:cubicBezTo>
                  <a:cubicBezTo>
                    <a:pt x="6464" y="15110"/>
                    <a:pt x="4026" y="15474"/>
                    <a:pt x="2366" y="15474"/>
                  </a:cubicBezTo>
                  <a:cubicBezTo>
                    <a:pt x="866" y="15474"/>
                    <a:pt x="1" y="15177"/>
                    <a:pt x="0" y="15177"/>
                  </a:cubicBezTo>
                  <a:lnTo>
                    <a:pt x="0" y="15177"/>
                  </a:lnTo>
                  <a:cubicBezTo>
                    <a:pt x="0" y="15177"/>
                    <a:pt x="13" y="15205"/>
                    <a:pt x="16" y="15211"/>
                  </a:cubicBezTo>
                  <a:cubicBezTo>
                    <a:pt x="370" y="15368"/>
                    <a:pt x="734" y="15507"/>
                    <a:pt x="1108" y="15620"/>
                  </a:cubicBezTo>
                  <a:cubicBezTo>
                    <a:pt x="2399" y="16012"/>
                    <a:pt x="3587" y="16192"/>
                    <a:pt x="4678" y="16192"/>
                  </a:cubicBezTo>
                  <a:cubicBezTo>
                    <a:pt x="9508" y="16192"/>
                    <a:pt x="12444" y="12681"/>
                    <a:pt x="14052" y="8570"/>
                  </a:cubicBezTo>
                  <a:cubicBezTo>
                    <a:pt x="15064" y="5981"/>
                    <a:pt x="15593" y="2711"/>
                    <a:pt x="15872" y="141"/>
                  </a:cubicBezTo>
                  <a:cubicBezTo>
                    <a:pt x="15752" y="53"/>
                    <a:pt x="15671" y="1"/>
                    <a:pt x="15671" y="1"/>
                  </a:cubicBezTo>
                  <a:close/>
                </a:path>
              </a:pathLst>
            </a:custGeom>
            <a:solidFill>
              <a:srgbClr val="FFE3D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30" name="Google Shape;1307;p34">
              <a:extLst>
                <a:ext uri="{FF2B5EF4-FFF2-40B4-BE49-F238E27FC236}">
                  <a16:creationId xmlns:a16="http://schemas.microsoft.com/office/drawing/2014/main" id="{490CC1C8-0C47-025F-DEB2-489304C722AA}"/>
                </a:ext>
              </a:extLst>
            </p:cNvPr>
            <p:cNvSpPr/>
            <p:nvPr/>
          </p:nvSpPr>
          <p:spPr>
            <a:xfrm>
              <a:off x="706421" y="7537804"/>
              <a:ext cx="250717" cy="201960"/>
            </a:xfrm>
            <a:custGeom>
              <a:avLst/>
              <a:gdLst/>
              <a:ahLst/>
              <a:cxnLst/>
              <a:rect l="l" t="t" r="r" b="b"/>
              <a:pathLst>
                <a:path w="6078" h="4896" extrusionOk="0">
                  <a:moveTo>
                    <a:pt x="551" y="1"/>
                  </a:moveTo>
                  <a:cubicBezTo>
                    <a:pt x="517" y="1"/>
                    <a:pt x="487" y="10"/>
                    <a:pt x="465" y="36"/>
                  </a:cubicBezTo>
                  <a:cubicBezTo>
                    <a:pt x="255" y="210"/>
                    <a:pt x="1" y="2597"/>
                    <a:pt x="25" y="3093"/>
                  </a:cubicBezTo>
                  <a:cubicBezTo>
                    <a:pt x="35" y="3263"/>
                    <a:pt x="194" y="3428"/>
                    <a:pt x="413" y="3573"/>
                  </a:cubicBezTo>
                  <a:cubicBezTo>
                    <a:pt x="416" y="3538"/>
                    <a:pt x="417" y="3500"/>
                    <a:pt x="423" y="3463"/>
                  </a:cubicBezTo>
                  <a:cubicBezTo>
                    <a:pt x="441" y="3323"/>
                    <a:pt x="557" y="3258"/>
                    <a:pt x="709" y="3258"/>
                  </a:cubicBezTo>
                  <a:cubicBezTo>
                    <a:pt x="802" y="3258"/>
                    <a:pt x="909" y="3283"/>
                    <a:pt x="1015" y="3329"/>
                  </a:cubicBezTo>
                  <a:cubicBezTo>
                    <a:pt x="1292" y="3450"/>
                    <a:pt x="1619" y="3462"/>
                    <a:pt x="2330" y="3958"/>
                  </a:cubicBezTo>
                  <a:cubicBezTo>
                    <a:pt x="2626" y="4166"/>
                    <a:pt x="2981" y="4363"/>
                    <a:pt x="3295" y="4523"/>
                  </a:cubicBezTo>
                  <a:cubicBezTo>
                    <a:pt x="3249" y="4493"/>
                    <a:pt x="3202" y="4465"/>
                    <a:pt x="3157" y="4434"/>
                  </a:cubicBezTo>
                  <a:cubicBezTo>
                    <a:pt x="2766" y="4153"/>
                    <a:pt x="2237" y="3759"/>
                    <a:pt x="2006" y="3569"/>
                  </a:cubicBezTo>
                  <a:cubicBezTo>
                    <a:pt x="1777" y="3378"/>
                    <a:pt x="713" y="3016"/>
                    <a:pt x="622" y="2885"/>
                  </a:cubicBezTo>
                  <a:cubicBezTo>
                    <a:pt x="530" y="2752"/>
                    <a:pt x="567" y="2349"/>
                    <a:pt x="768" y="1670"/>
                  </a:cubicBezTo>
                  <a:cubicBezTo>
                    <a:pt x="908" y="1199"/>
                    <a:pt x="1219" y="1056"/>
                    <a:pt x="1522" y="1056"/>
                  </a:cubicBezTo>
                  <a:cubicBezTo>
                    <a:pt x="1658" y="1056"/>
                    <a:pt x="1792" y="1084"/>
                    <a:pt x="1908" y="1125"/>
                  </a:cubicBezTo>
                  <a:cubicBezTo>
                    <a:pt x="2286" y="1257"/>
                    <a:pt x="2902" y="1281"/>
                    <a:pt x="3029" y="1573"/>
                  </a:cubicBezTo>
                  <a:cubicBezTo>
                    <a:pt x="3155" y="1866"/>
                    <a:pt x="3529" y="2494"/>
                    <a:pt x="4087" y="2971"/>
                  </a:cubicBezTo>
                  <a:cubicBezTo>
                    <a:pt x="4644" y="3448"/>
                    <a:pt x="6077" y="4137"/>
                    <a:pt x="6077" y="4137"/>
                  </a:cubicBezTo>
                  <a:cubicBezTo>
                    <a:pt x="6077" y="4137"/>
                    <a:pt x="5361" y="3624"/>
                    <a:pt x="4758" y="3086"/>
                  </a:cubicBezTo>
                  <a:cubicBezTo>
                    <a:pt x="4156" y="2546"/>
                    <a:pt x="3683" y="1746"/>
                    <a:pt x="3780" y="1340"/>
                  </a:cubicBezTo>
                  <a:cubicBezTo>
                    <a:pt x="3860" y="1008"/>
                    <a:pt x="3998" y="618"/>
                    <a:pt x="4881" y="618"/>
                  </a:cubicBezTo>
                  <a:cubicBezTo>
                    <a:pt x="5030" y="618"/>
                    <a:pt x="5199" y="629"/>
                    <a:pt x="5393" y="653"/>
                  </a:cubicBezTo>
                  <a:cubicBezTo>
                    <a:pt x="5104" y="487"/>
                    <a:pt x="4825" y="424"/>
                    <a:pt x="4571" y="424"/>
                  </a:cubicBezTo>
                  <a:cubicBezTo>
                    <a:pt x="4049" y="424"/>
                    <a:pt x="3635" y="690"/>
                    <a:pt x="3473" y="880"/>
                  </a:cubicBezTo>
                  <a:cubicBezTo>
                    <a:pt x="3388" y="978"/>
                    <a:pt x="3222" y="1017"/>
                    <a:pt x="3017" y="1017"/>
                  </a:cubicBezTo>
                  <a:cubicBezTo>
                    <a:pt x="2632" y="1017"/>
                    <a:pt x="2112" y="877"/>
                    <a:pt x="1752" y="727"/>
                  </a:cubicBezTo>
                  <a:cubicBezTo>
                    <a:pt x="1272" y="529"/>
                    <a:pt x="808" y="12"/>
                    <a:pt x="558" y="1"/>
                  </a:cubicBezTo>
                  <a:cubicBezTo>
                    <a:pt x="556" y="1"/>
                    <a:pt x="553" y="1"/>
                    <a:pt x="551" y="1"/>
                  </a:cubicBezTo>
                  <a:close/>
                  <a:moveTo>
                    <a:pt x="3295" y="4518"/>
                  </a:moveTo>
                  <a:lnTo>
                    <a:pt x="3295" y="4518"/>
                  </a:lnTo>
                  <a:cubicBezTo>
                    <a:pt x="3665" y="4746"/>
                    <a:pt x="4091" y="4895"/>
                    <a:pt x="4091" y="4895"/>
                  </a:cubicBezTo>
                  <a:cubicBezTo>
                    <a:pt x="4091" y="4895"/>
                    <a:pt x="3734" y="4741"/>
                    <a:pt x="3295" y="4518"/>
                  </a:cubicBezTo>
                  <a:close/>
                </a:path>
              </a:pathLst>
            </a:custGeom>
            <a:solidFill>
              <a:srgbClr val="000000">
                <a:alpha val="3155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31" name="Google Shape;1308;p34">
              <a:extLst>
                <a:ext uri="{FF2B5EF4-FFF2-40B4-BE49-F238E27FC236}">
                  <a16:creationId xmlns:a16="http://schemas.microsoft.com/office/drawing/2014/main" id="{396B5EAF-ED7A-0672-72D6-798B342F18DB}"/>
                </a:ext>
              </a:extLst>
            </p:cNvPr>
            <p:cNvSpPr/>
            <p:nvPr/>
          </p:nvSpPr>
          <p:spPr>
            <a:xfrm>
              <a:off x="-210979" y="2304788"/>
              <a:ext cx="1938049" cy="1883475"/>
            </a:xfrm>
            <a:custGeom>
              <a:avLst/>
              <a:gdLst/>
              <a:ahLst/>
              <a:cxnLst/>
              <a:rect l="l" t="t" r="r" b="b"/>
              <a:pathLst>
                <a:path w="46983" h="45660" extrusionOk="0">
                  <a:moveTo>
                    <a:pt x="20166" y="1"/>
                  </a:moveTo>
                  <a:cubicBezTo>
                    <a:pt x="19732" y="1"/>
                    <a:pt x="19298" y="37"/>
                    <a:pt x="18883" y="126"/>
                  </a:cubicBezTo>
                  <a:lnTo>
                    <a:pt x="17682" y="381"/>
                  </a:lnTo>
                  <a:cubicBezTo>
                    <a:pt x="16018" y="738"/>
                    <a:pt x="14610" y="1496"/>
                    <a:pt x="11905" y="3619"/>
                  </a:cubicBezTo>
                  <a:cubicBezTo>
                    <a:pt x="7151" y="7349"/>
                    <a:pt x="7635" y="14707"/>
                    <a:pt x="7567" y="21342"/>
                  </a:cubicBezTo>
                  <a:cubicBezTo>
                    <a:pt x="7498" y="27975"/>
                    <a:pt x="4129" y="31958"/>
                    <a:pt x="2271" y="34640"/>
                  </a:cubicBezTo>
                  <a:cubicBezTo>
                    <a:pt x="410" y="37322"/>
                    <a:pt x="1" y="39742"/>
                    <a:pt x="3279" y="41962"/>
                  </a:cubicBezTo>
                  <a:cubicBezTo>
                    <a:pt x="4399" y="42721"/>
                    <a:pt x="5377" y="42970"/>
                    <a:pt x="6179" y="42970"/>
                  </a:cubicBezTo>
                  <a:cubicBezTo>
                    <a:pt x="7727" y="42970"/>
                    <a:pt x="8622" y="42042"/>
                    <a:pt x="8622" y="42041"/>
                  </a:cubicBezTo>
                  <a:lnTo>
                    <a:pt x="8622" y="42041"/>
                  </a:lnTo>
                  <a:cubicBezTo>
                    <a:pt x="8622" y="42042"/>
                    <a:pt x="8416" y="44038"/>
                    <a:pt x="10850" y="44846"/>
                  </a:cubicBezTo>
                  <a:cubicBezTo>
                    <a:pt x="11589" y="45092"/>
                    <a:pt x="12292" y="45177"/>
                    <a:pt x="12911" y="45177"/>
                  </a:cubicBezTo>
                  <a:cubicBezTo>
                    <a:pt x="14330" y="45177"/>
                    <a:pt x="15315" y="44729"/>
                    <a:pt x="15315" y="44729"/>
                  </a:cubicBezTo>
                  <a:lnTo>
                    <a:pt x="34989" y="43897"/>
                  </a:lnTo>
                  <a:cubicBezTo>
                    <a:pt x="34989" y="43897"/>
                    <a:pt x="37134" y="45660"/>
                    <a:pt x="39847" y="45660"/>
                  </a:cubicBezTo>
                  <a:cubicBezTo>
                    <a:pt x="40262" y="45660"/>
                    <a:pt x="40690" y="45618"/>
                    <a:pt x="41126" y="45523"/>
                  </a:cubicBezTo>
                  <a:cubicBezTo>
                    <a:pt x="44412" y="44805"/>
                    <a:pt x="45930" y="40183"/>
                    <a:pt x="43474" y="37808"/>
                  </a:cubicBezTo>
                  <a:cubicBezTo>
                    <a:pt x="45675" y="36899"/>
                    <a:pt x="46983" y="34709"/>
                    <a:pt x="46221" y="31030"/>
                  </a:cubicBezTo>
                  <a:cubicBezTo>
                    <a:pt x="45459" y="27352"/>
                    <a:pt x="41389" y="25789"/>
                    <a:pt x="39550" y="22778"/>
                  </a:cubicBezTo>
                  <a:cubicBezTo>
                    <a:pt x="37711" y="19769"/>
                    <a:pt x="38694" y="16682"/>
                    <a:pt x="38694" y="16682"/>
                  </a:cubicBezTo>
                  <a:cubicBezTo>
                    <a:pt x="38694" y="16682"/>
                    <a:pt x="40604" y="14976"/>
                    <a:pt x="40905" y="12356"/>
                  </a:cubicBezTo>
                  <a:cubicBezTo>
                    <a:pt x="41204" y="9738"/>
                    <a:pt x="41400" y="5528"/>
                    <a:pt x="36723" y="2799"/>
                  </a:cubicBezTo>
                  <a:cubicBezTo>
                    <a:pt x="33372" y="843"/>
                    <a:pt x="29305" y="566"/>
                    <a:pt x="27271" y="566"/>
                  </a:cubicBezTo>
                  <a:cubicBezTo>
                    <a:pt x="26467" y="566"/>
                    <a:pt x="25981" y="610"/>
                    <a:pt x="25981" y="610"/>
                  </a:cubicBezTo>
                  <a:cubicBezTo>
                    <a:pt x="25981" y="610"/>
                    <a:pt x="25822" y="617"/>
                    <a:pt x="25558" y="617"/>
                  </a:cubicBezTo>
                  <a:cubicBezTo>
                    <a:pt x="24956" y="617"/>
                    <a:pt x="23810" y="579"/>
                    <a:pt x="22747" y="334"/>
                  </a:cubicBezTo>
                  <a:cubicBezTo>
                    <a:pt x="22002" y="163"/>
                    <a:pt x="21084" y="1"/>
                    <a:pt x="20166" y="1"/>
                  </a:cubicBezTo>
                  <a:close/>
                </a:path>
              </a:pathLst>
            </a:custGeom>
            <a:solidFill>
              <a:srgbClr val="65289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32" name="Google Shape;1309;p34">
              <a:extLst>
                <a:ext uri="{FF2B5EF4-FFF2-40B4-BE49-F238E27FC236}">
                  <a16:creationId xmlns:a16="http://schemas.microsoft.com/office/drawing/2014/main" id="{93084E41-9B76-BAAC-BDD4-9BAF49903DF9}"/>
                </a:ext>
              </a:extLst>
            </p:cNvPr>
            <p:cNvSpPr/>
            <p:nvPr/>
          </p:nvSpPr>
          <p:spPr>
            <a:xfrm>
              <a:off x="1231534" y="2443965"/>
              <a:ext cx="168754" cy="137734"/>
            </a:xfrm>
            <a:custGeom>
              <a:avLst/>
              <a:gdLst/>
              <a:ahLst/>
              <a:cxnLst/>
              <a:rect l="l" t="t" r="r" b="b"/>
              <a:pathLst>
                <a:path w="4091" h="3339" extrusionOk="0">
                  <a:moveTo>
                    <a:pt x="141" y="0"/>
                  </a:moveTo>
                  <a:cubicBezTo>
                    <a:pt x="1" y="0"/>
                    <a:pt x="26" y="94"/>
                    <a:pt x="335" y="332"/>
                  </a:cubicBezTo>
                  <a:cubicBezTo>
                    <a:pt x="1347" y="1111"/>
                    <a:pt x="2262" y="2190"/>
                    <a:pt x="2652" y="2751"/>
                  </a:cubicBezTo>
                  <a:cubicBezTo>
                    <a:pt x="2907" y="3117"/>
                    <a:pt x="3110" y="3339"/>
                    <a:pt x="3328" y="3339"/>
                  </a:cubicBezTo>
                  <a:cubicBezTo>
                    <a:pt x="3445" y="3339"/>
                    <a:pt x="3566" y="3276"/>
                    <a:pt x="3701" y="3137"/>
                  </a:cubicBezTo>
                  <a:cubicBezTo>
                    <a:pt x="4091" y="2741"/>
                    <a:pt x="3916" y="2217"/>
                    <a:pt x="2296" y="877"/>
                  </a:cubicBezTo>
                  <a:cubicBezTo>
                    <a:pt x="1642" y="489"/>
                    <a:pt x="461" y="0"/>
                    <a:pt x="141" y="0"/>
                  </a:cubicBezTo>
                  <a:close/>
                </a:path>
              </a:pathLst>
            </a:custGeom>
            <a:solidFill>
              <a:srgbClr val="FFFFFF">
                <a:alpha val="1488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33" name="Google Shape;1310;p34">
              <a:extLst>
                <a:ext uri="{FF2B5EF4-FFF2-40B4-BE49-F238E27FC236}">
                  <a16:creationId xmlns:a16="http://schemas.microsoft.com/office/drawing/2014/main" id="{B488C0C6-58BD-C822-91F3-A8ECAC314ED6}"/>
                </a:ext>
              </a:extLst>
            </p:cNvPr>
            <p:cNvSpPr/>
            <p:nvPr/>
          </p:nvSpPr>
          <p:spPr>
            <a:xfrm>
              <a:off x="1391460" y="2705160"/>
              <a:ext cx="74827" cy="221925"/>
            </a:xfrm>
            <a:custGeom>
              <a:avLst/>
              <a:gdLst/>
              <a:ahLst/>
              <a:cxnLst/>
              <a:rect l="l" t="t" r="r" b="b"/>
              <a:pathLst>
                <a:path w="1814" h="5380" extrusionOk="0">
                  <a:moveTo>
                    <a:pt x="1088" y="0"/>
                  </a:moveTo>
                  <a:cubicBezTo>
                    <a:pt x="1031" y="0"/>
                    <a:pt x="993" y="71"/>
                    <a:pt x="988" y="216"/>
                  </a:cubicBezTo>
                  <a:cubicBezTo>
                    <a:pt x="974" y="703"/>
                    <a:pt x="962" y="819"/>
                    <a:pt x="883" y="1774"/>
                  </a:cubicBezTo>
                  <a:cubicBezTo>
                    <a:pt x="804" y="2728"/>
                    <a:pt x="92" y="4198"/>
                    <a:pt x="33" y="4833"/>
                  </a:cubicBezTo>
                  <a:cubicBezTo>
                    <a:pt x="1" y="5174"/>
                    <a:pt x="118" y="5380"/>
                    <a:pt x="301" y="5380"/>
                  </a:cubicBezTo>
                  <a:cubicBezTo>
                    <a:pt x="459" y="5380"/>
                    <a:pt x="666" y="5225"/>
                    <a:pt x="867" y="4868"/>
                  </a:cubicBezTo>
                  <a:cubicBezTo>
                    <a:pt x="1300" y="4103"/>
                    <a:pt x="1814" y="2691"/>
                    <a:pt x="1636" y="1078"/>
                  </a:cubicBezTo>
                  <a:cubicBezTo>
                    <a:pt x="1463" y="381"/>
                    <a:pt x="1222" y="0"/>
                    <a:pt x="1088" y="0"/>
                  </a:cubicBezTo>
                  <a:close/>
                </a:path>
              </a:pathLst>
            </a:custGeom>
            <a:solidFill>
              <a:srgbClr val="FFFFFF">
                <a:alpha val="1488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34" name="Google Shape;1311;p34">
              <a:extLst>
                <a:ext uri="{FF2B5EF4-FFF2-40B4-BE49-F238E27FC236}">
                  <a16:creationId xmlns:a16="http://schemas.microsoft.com/office/drawing/2014/main" id="{D9D33B36-C083-8CFC-C45D-DB8047380C4A}"/>
                </a:ext>
              </a:extLst>
            </p:cNvPr>
            <p:cNvSpPr/>
            <p:nvPr/>
          </p:nvSpPr>
          <p:spPr>
            <a:xfrm>
              <a:off x="1577869" y="3461932"/>
              <a:ext cx="119419" cy="372529"/>
            </a:xfrm>
            <a:custGeom>
              <a:avLst/>
              <a:gdLst/>
              <a:ahLst/>
              <a:cxnLst/>
              <a:rect l="l" t="t" r="r" b="b"/>
              <a:pathLst>
                <a:path w="2895" h="9031" extrusionOk="0">
                  <a:moveTo>
                    <a:pt x="102" y="1"/>
                  </a:moveTo>
                  <a:cubicBezTo>
                    <a:pt x="6" y="1"/>
                    <a:pt x="210" y="335"/>
                    <a:pt x="463" y="839"/>
                  </a:cubicBezTo>
                  <a:cubicBezTo>
                    <a:pt x="1881" y="2673"/>
                    <a:pt x="2049" y="5258"/>
                    <a:pt x="1498" y="6781"/>
                  </a:cubicBezTo>
                  <a:cubicBezTo>
                    <a:pt x="946" y="8305"/>
                    <a:pt x="1" y="8580"/>
                    <a:pt x="214" y="8860"/>
                  </a:cubicBezTo>
                  <a:cubicBezTo>
                    <a:pt x="295" y="8965"/>
                    <a:pt x="435" y="9031"/>
                    <a:pt x="612" y="9031"/>
                  </a:cubicBezTo>
                  <a:cubicBezTo>
                    <a:pt x="898" y="9031"/>
                    <a:pt x="1277" y="8859"/>
                    <a:pt x="1647" y="8408"/>
                  </a:cubicBezTo>
                  <a:cubicBezTo>
                    <a:pt x="2245" y="7677"/>
                    <a:pt x="2894" y="6173"/>
                    <a:pt x="2684" y="4267"/>
                  </a:cubicBezTo>
                  <a:cubicBezTo>
                    <a:pt x="2474" y="2360"/>
                    <a:pt x="1074" y="733"/>
                    <a:pt x="452" y="231"/>
                  </a:cubicBezTo>
                  <a:cubicBezTo>
                    <a:pt x="255" y="72"/>
                    <a:pt x="147" y="1"/>
                    <a:pt x="102" y="1"/>
                  </a:cubicBezTo>
                  <a:close/>
                </a:path>
              </a:pathLst>
            </a:custGeom>
            <a:solidFill>
              <a:srgbClr val="FFFFFF">
                <a:alpha val="1488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35" name="Google Shape;1312;p34">
              <a:extLst>
                <a:ext uri="{FF2B5EF4-FFF2-40B4-BE49-F238E27FC236}">
                  <a16:creationId xmlns:a16="http://schemas.microsoft.com/office/drawing/2014/main" id="{8B608646-61FE-F137-BE12-725EF173C8F8}"/>
                </a:ext>
              </a:extLst>
            </p:cNvPr>
            <p:cNvSpPr/>
            <p:nvPr/>
          </p:nvSpPr>
          <p:spPr>
            <a:xfrm>
              <a:off x="1517025" y="3882765"/>
              <a:ext cx="102795" cy="252574"/>
            </a:xfrm>
            <a:custGeom>
              <a:avLst/>
              <a:gdLst/>
              <a:ahLst/>
              <a:cxnLst/>
              <a:rect l="l" t="t" r="r" b="b"/>
              <a:pathLst>
                <a:path w="2492" h="6123" extrusionOk="0">
                  <a:moveTo>
                    <a:pt x="653" y="1"/>
                  </a:moveTo>
                  <a:cubicBezTo>
                    <a:pt x="1385" y="1712"/>
                    <a:pt x="1570" y="3462"/>
                    <a:pt x="657" y="4755"/>
                  </a:cubicBezTo>
                  <a:cubicBezTo>
                    <a:pt x="1" y="5685"/>
                    <a:pt x="82" y="6122"/>
                    <a:pt x="478" y="6122"/>
                  </a:cubicBezTo>
                  <a:cubicBezTo>
                    <a:pt x="633" y="6122"/>
                    <a:pt x="837" y="6055"/>
                    <a:pt x="1064" y="5923"/>
                  </a:cubicBezTo>
                  <a:cubicBezTo>
                    <a:pt x="1868" y="5459"/>
                    <a:pt x="2491" y="3596"/>
                    <a:pt x="2317" y="2199"/>
                  </a:cubicBezTo>
                  <a:cubicBezTo>
                    <a:pt x="2142" y="804"/>
                    <a:pt x="653" y="1"/>
                    <a:pt x="653" y="1"/>
                  </a:cubicBezTo>
                  <a:close/>
                </a:path>
              </a:pathLst>
            </a:custGeom>
            <a:solidFill>
              <a:srgbClr val="FFFFFF">
                <a:alpha val="1488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36" name="Google Shape;1313;p34">
              <a:extLst>
                <a:ext uri="{FF2B5EF4-FFF2-40B4-BE49-F238E27FC236}">
                  <a16:creationId xmlns:a16="http://schemas.microsoft.com/office/drawing/2014/main" id="{5D41C182-4A15-07A2-4CAE-B7C763966FB9}"/>
                </a:ext>
              </a:extLst>
            </p:cNvPr>
            <p:cNvSpPr/>
            <p:nvPr/>
          </p:nvSpPr>
          <p:spPr>
            <a:xfrm>
              <a:off x="603998" y="2533890"/>
              <a:ext cx="283511" cy="163020"/>
            </a:xfrm>
            <a:custGeom>
              <a:avLst/>
              <a:gdLst/>
              <a:ahLst/>
              <a:cxnLst/>
              <a:rect l="l" t="t" r="r" b="b"/>
              <a:pathLst>
                <a:path w="6873" h="3952" extrusionOk="0">
                  <a:moveTo>
                    <a:pt x="6873" y="1"/>
                  </a:moveTo>
                  <a:cubicBezTo>
                    <a:pt x="6873" y="1"/>
                    <a:pt x="5837" y="1084"/>
                    <a:pt x="4623" y="1892"/>
                  </a:cubicBezTo>
                  <a:cubicBezTo>
                    <a:pt x="3940" y="2344"/>
                    <a:pt x="3282" y="2481"/>
                    <a:pt x="2674" y="2481"/>
                  </a:cubicBezTo>
                  <a:cubicBezTo>
                    <a:pt x="2198" y="2481"/>
                    <a:pt x="1753" y="2397"/>
                    <a:pt x="1351" y="2316"/>
                  </a:cubicBezTo>
                  <a:cubicBezTo>
                    <a:pt x="1145" y="2273"/>
                    <a:pt x="969" y="2252"/>
                    <a:pt x="820" y="2252"/>
                  </a:cubicBezTo>
                  <a:cubicBezTo>
                    <a:pt x="311" y="2252"/>
                    <a:pt x="115" y="2498"/>
                    <a:pt x="59" y="2952"/>
                  </a:cubicBezTo>
                  <a:cubicBezTo>
                    <a:pt x="0" y="3417"/>
                    <a:pt x="626" y="3952"/>
                    <a:pt x="1760" y="3952"/>
                  </a:cubicBezTo>
                  <a:cubicBezTo>
                    <a:pt x="2055" y="3952"/>
                    <a:pt x="2384" y="3915"/>
                    <a:pt x="2745" y="3832"/>
                  </a:cubicBezTo>
                  <a:cubicBezTo>
                    <a:pt x="4493" y="3430"/>
                    <a:pt x="5922" y="1866"/>
                    <a:pt x="6873" y="1"/>
                  </a:cubicBezTo>
                  <a:close/>
                </a:path>
              </a:pathLst>
            </a:custGeom>
            <a:solidFill>
              <a:srgbClr val="FFFFFF">
                <a:alpha val="1488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37" name="Google Shape;1314;p34">
              <a:extLst>
                <a:ext uri="{FF2B5EF4-FFF2-40B4-BE49-F238E27FC236}">
                  <a16:creationId xmlns:a16="http://schemas.microsoft.com/office/drawing/2014/main" id="{75635951-2405-A672-804B-051D9374CBE8}"/>
                </a:ext>
              </a:extLst>
            </p:cNvPr>
            <p:cNvSpPr/>
            <p:nvPr/>
          </p:nvSpPr>
          <p:spPr>
            <a:xfrm>
              <a:off x="333109" y="2646214"/>
              <a:ext cx="155265" cy="167434"/>
            </a:xfrm>
            <a:custGeom>
              <a:avLst/>
              <a:gdLst/>
              <a:ahLst/>
              <a:cxnLst/>
              <a:rect l="l" t="t" r="r" b="b"/>
              <a:pathLst>
                <a:path w="3764" h="4059" extrusionOk="0">
                  <a:moveTo>
                    <a:pt x="3763" y="0"/>
                  </a:moveTo>
                  <a:cubicBezTo>
                    <a:pt x="3763" y="1"/>
                    <a:pt x="1255" y="2254"/>
                    <a:pt x="624" y="2942"/>
                  </a:cubicBezTo>
                  <a:cubicBezTo>
                    <a:pt x="1" y="3624"/>
                    <a:pt x="349" y="4058"/>
                    <a:pt x="712" y="4058"/>
                  </a:cubicBezTo>
                  <a:cubicBezTo>
                    <a:pt x="716" y="4058"/>
                    <a:pt x="719" y="4058"/>
                    <a:pt x="723" y="4058"/>
                  </a:cubicBezTo>
                  <a:cubicBezTo>
                    <a:pt x="1090" y="4050"/>
                    <a:pt x="2804" y="2283"/>
                    <a:pt x="3763" y="0"/>
                  </a:cubicBezTo>
                  <a:close/>
                </a:path>
              </a:pathLst>
            </a:custGeom>
            <a:solidFill>
              <a:srgbClr val="FFFFFF">
                <a:alpha val="1488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38" name="Google Shape;1315;p34">
              <a:extLst>
                <a:ext uri="{FF2B5EF4-FFF2-40B4-BE49-F238E27FC236}">
                  <a16:creationId xmlns:a16="http://schemas.microsoft.com/office/drawing/2014/main" id="{6E167611-DD93-86F7-A738-00725E18DF4C}"/>
                </a:ext>
              </a:extLst>
            </p:cNvPr>
            <p:cNvSpPr/>
            <p:nvPr/>
          </p:nvSpPr>
          <p:spPr>
            <a:xfrm>
              <a:off x="101490" y="2327021"/>
              <a:ext cx="1266210" cy="889969"/>
            </a:xfrm>
            <a:custGeom>
              <a:avLst/>
              <a:gdLst/>
              <a:ahLst/>
              <a:cxnLst/>
              <a:rect l="l" t="t" r="r" b="b"/>
              <a:pathLst>
                <a:path w="30696" h="21575" extrusionOk="0">
                  <a:moveTo>
                    <a:pt x="9487" y="0"/>
                  </a:moveTo>
                  <a:cubicBezTo>
                    <a:pt x="8065" y="412"/>
                    <a:pt x="6693" y="1225"/>
                    <a:pt x="4332" y="3077"/>
                  </a:cubicBezTo>
                  <a:cubicBezTo>
                    <a:pt x="4257" y="3135"/>
                    <a:pt x="4185" y="3196"/>
                    <a:pt x="4113" y="3255"/>
                  </a:cubicBezTo>
                  <a:cubicBezTo>
                    <a:pt x="4045" y="3311"/>
                    <a:pt x="3979" y="3368"/>
                    <a:pt x="3915" y="3424"/>
                  </a:cubicBezTo>
                  <a:cubicBezTo>
                    <a:pt x="3910" y="3430"/>
                    <a:pt x="3904" y="3433"/>
                    <a:pt x="3898" y="3438"/>
                  </a:cubicBezTo>
                  <a:cubicBezTo>
                    <a:pt x="3891" y="3444"/>
                    <a:pt x="3887" y="3450"/>
                    <a:pt x="3881" y="3454"/>
                  </a:cubicBezTo>
                  <a:cubicBezTo>
                    <a:pt x="3749" y="3574"/>
                    <a:pt x="3622" y="3694"/>
                    <a:pt x="3499" y="3819"/>
                  </a:cubicBezTo>
                  <a:cubicBezTo>
                    <a:pt x="3376" y="3940"/>
                    <a:pt x="3262" y="4066"/>
                    <a:pt x="3149" y="4193"/>
                  </a:cubicBezTo>
                  <a:cubicBezTo>
                    <a:pt x="3135" y="4209"/>
                    <a:pt x="3122" y="4223"/>
                    <a:pt x="3108" y="4240"/>
                  </a:cubicBezTo>
                  <a:cubicBezTo>
                    <a:pt x="2994" y="4369"/>
                    <a:pt x="2885" y="4503"/>
                    <a:pt x="2780" y="4639"/>
                  </a:cubicBezTo>
                  <a:cubicBezTo>
                    <a:pt x="2677" y="4771"/>
                    <a:pt x="2578" y="4907"/>
                    <a:pt x="2483" y="5045"/>
                  </a:cubicBezTo>
                  <a:cubicBezTo>
                    <a:pt x="2479" y="5051"/>
                    <a:pt x="2478" y="5054"/>
                    <a:pt x="2473" y="5059"/>
                  </a:cubicBezTo>
                  <a:cubicBezTo>
                    <a:pt x="2464" y="5076"/>
                    <a:pt x="2452" y="5093"/>
                    <a:pt x="2441" y="5110"/>
                  </a:cubicBezTo>
                  <a:cubicBezTo>
                    <a:pt x="2349" y="5246"/>
                    <a:pt x="2259" y="5384"/>
                    <a:pt x="2174" y="5523"/>
                  </a:cubicBezTo>
                  <a:cubicBezTo>
                    <a:pt x="2173" y="5526"/>
                    <a:pt x="2170" y="5528"/>
                    <a:pt x="2169" y="5532"/>
                  </a:cubicBezTo>
                  <a:cubicBezTo>
                    <a:pt x="2167" y="5538"/>
                    <a:pt x="2163" y="5542"/>
                    <a:pt x="2162" y="5546"/>
                  </a:cubicBezTo>
                  <a:cubicBezTo>
                    <a:pt x="2077" y="5686"/>
                    <a:pt x="1998" y="5827"/>
                    <a:pt x="1920" y="5969"/>
                  </a:cubicBezTo>
                  <a:cubicBezTo>
                    <a:pt x="1908" y="5992"/>
                    <a:pt x="1895" y="6013"/>
                    <a:pt x="1884" y="6036"/>
                  </a:cubicBezTo>
                  <a:cubicBezTo>
                    <a:pt x="1803" y="6187"/>
                    <a:pt x="1729" y="6337"/>
                    <a:pt x="1655" y="6491"/>
                  </a:cubicBezTo>
                  <a:cubicBezTo>
                    <a:pt x="1580" y="6649"/>
                    <a:pt x="1510" y="6810"/>
                    <a:pt x="1441" y="6972"/>
                  </a:cubicBezTo>
                  <a:cubicBezTo>
                    <a:pt x="1436" y="6979"/>
                    <a:pt x="1434" y="6985"/>
                    <a:pt x="1432" y="6992"/>
                  </a:cubicBezTo>
                  <a:cubicBezTo>
                    <a:pt x="1415" y="7030"/>
                    <a:pt x="1401" y="7071"/>
                    <a:pt x="1386" y="7111"/>
                  </a:cubicBezTo>
                  <a:cubicBezTo>
                    <a:pt x="1335" y="7232"/>
                    <a:pt x="1286" y="7355"/>
                    <a:pt x="1239" y="7480"/>
                  </a:cubicBezTo>
                  <a:cubicBezTo>
                    <a:pt x="1223" y="7523"/>
                    <a:pt x="1209" y="7566"/>
                    <a:pt x="1194" y="7611"/>
                  </a:cubicBezTo>
                  <a:cubicBezTo>
                    <a:pt x="1147" y="7740"/>
                    <a:pt x="1102" y="7868"/>
                    <a:pt x="1060" y="7999"/>
                  </a:cubicBezTo>
                  <a:cubicBezTo>
                    <a:pt x="1044" y="8052"/>
                    <a:pt x="1027" y="8107"/>
                    <a:pt x="1010" y="8159"/>
                  </a:cubicBezTo>
                  <a:cubicBezTo>
                    <a:pt x="977" y="8265"/>
                    <a:pt x="946" y="8371"/>
                    <a:pt x="913" y="8479"/>
                  </a:cubicBezTo>
                  <a:cubicBezTo>
                    <a:pt x="889" y="8565"/>
                    <a:pt x="864" y="8655"/>
                    <a:pt x="841" y="8743"/>
                  </a:cubicBezTo>
                  <a:lnTo>
                    <a:pt x="772" y="9008"/>
                  </a:lnTo>
                  <a:cubicBezTo>
                    <a:pt x="752" y="9083"/>
                    <a:pt x="735" y="9159"/>
                    <a:pt x="716" y="9237"/>
                  </a:cubicBezTo>
                  <a:cubicBezTo>
                    <a:pt x="687" y="9355"/>
                    <a:pt x="661" y="9474"/>
                    <a:pt x="635" y="9594"/>
                  </a:cubicBezTo>
                  <a:cubicBezTo>
                    <a:pt x="622" y="9650"/>
                    <a:pt x="610" y="9707"/>
                    <a:pt x="597" y="9764"/>
                  </a:cubicBezTo>
                  <a:cubicBezTo>
                    <a:pt x="567" y="9911"/>
                    <a:pt x="539" y="10056"/>
                    <a:pt x="512" y="10205"/>
                  </a:cubicBezTo>
                  <a:cubicBezTo>
                    <a:pt x="508" y="10229"/>
                    <a:pt x="503" y="10250"/>
                    <a:pt x="498" y="10272"/>
                  </a:cubicBezTo>
                  <a:cubicBezTo>
                    <a:pt x="497" y="10279"/>
                    <a:pt x="497" y="10288"/>
                    <a:pt x="495" y="10296"/>
                  </a:cubicBezTo>
                  <a:cubicBezTo>
                    <a:pt x="470" y="10440"/>
                    <a:pt x="446" y="10584"/>
                    <a:pt x="424" y="10731"/>
                  </a:cubicBezTo>
                  <a:cubicBezTo>
                    <a:pt x="414" y="10786"/>
                    <a:pt x="404" y="10839"/>
                    <a:pt x="395" y="10896"/>
                  </a:cubicBezTo>
                  <a:cubicBezTo>
                    <a:pt x="370" y="11051"/>
                    <a:pt x="349" y="11210"/>
                    <a:pt x="328" y="11367"/>
                  </a:cubicBezTo>
                  <a:cubicBezTo>
                    <a:pt x="325" y="11392"/>
                    <a:pt x="319" y="11418"/>
                    <a:pt x="315" y="11445"/>
                  </a:cubicBezTo>
                  <a:cubicBezTo>
                    <a:pt x="315" y="11450"/>
                    <a:pt x="313" y="11453"/>
                    <a:pt x="313" y="11459"/>
                  </a:cubicBezTo>
                  <a:cubicBezTo>
                    <a:pt x="287" y="11654"/>
                    <a:pt x="266" y="11848"/>
                    <a:pt x="244" y="12044"/>
                  </a:cubicBezTo>
                  <a:cubicBezTo>
                    <a:pt x="223" y="12242"/>
                    <a:pt x="205" y="12441"/>
                    <a:pt x="186" y="12642"/>
                  </a:cubicBezTo>
                  <a:lnTo>
                    <a:pt x="186" y="12651"/>
                  </a:lnTo>
                  <a:cubicBezTo>
                    <a:pt x="185" y="12669"/>
                    <a:pt x="185" y="12685"/>
                    <a:pt x="184" y="12702"/>
                  </a:cubicBezTo>
                  <a:cubicBezTo>
                    <a:pt x="171" y="12857"/>
                    <a:pt x="158" y="13015"/>
                    <a:pt x="146" y="13172"/>
                  </a:cubicBezTo>
                  <a:cubicBezTo>
                    <a:pt x="139" y="13266"/>
                    <a:pt x="133" y="13361"/>
                    <a:pt x="127" y="13455"/>
                  </a:cubicBezTo>
                  <a:cubicBezTo>
                    <a:pt x="120" y="13569"/>
                    <a:pt x="113" y="13685"/>
                    <a:pt x="106" y="13801"/>
                  </a:cubicBezTo>
                  <a:cubicBezTo>
                    <a:pt x="102" y="13859"/>
                    <a:pt x="100" y="13918"/>
                    <a:pt x="98" y="13976"/>
                  </a:cubicBezTo>
                  <a:cubicBezTo>
                    <a:pt x="91" y="14120"/>
                    <a:pt x="84" y="14265"/>
                    <a:pt x="76" y="14412"/>
                  </a:cubicBezTo>
                  <a:cubicBezTo>
                    <a:pt x="74" y="14458"/>
                    <a:pt x="71" y="14508"/>
                    <a:pt x="69" y="14556"/>
                  </a:cubicBezTo>
                  <a:cubicBezTo>
                    <a:pt x="54" y="14901"/>
                    <a:pt x="44" y="15250"/>
                    <a:pt x="36" y="15600"/>
                  </a:cubicBezTo>
                  <a:lnTo>
                    <a:pt x="24" y="16044"/>
                  </a:lnTo>
                  <a:cubicBezTo>
                    <a:pt x="17" y="16321"/>
                    <a:pt x="14" y="16597"/>
                    <a:pt x="10" y="16876"/>
                  </a:cubicBezTo>
                  <a:cubicBezTo>
                    <a:pt x="9" y="16984"/>
                    <a:pt x="9" y="17094"/>
                    <a:pt x="7" y="17202"/>
                  </a:cubicBezTo>
                  <a:cubicBezTo>
                    <a:pt x="3" y="17566"/>
                    <a:pt x="2" y="17927"/>
                    <a:pt x="2" y="18290"/>
                  </a:cubicBezTo>
                  <a:cubicBezTo>
                    <a:pt x="2" y="18427"/>
                    <a:pt x="0" y="18558"/>
                    <a:pt x="0" y="18692"/>
                  </a:cubicBezTo>
                  <a:lnTo>
                    <a:pt x="0" y="18716"/>
                  </a:lnTo>
                  <a:cubicBezTo>
                    <a:pt x="1369" y="20230"/>
                    <a:pt x="3448" y="20952"/>
                    <a:pt x="4817" y="21470"/>
                  </a:cubicBezTo>
                  <a:cubicBezTo>
                    <a:pt x="5006" y="21542"/>
                    <a:pt x="5387" y="21574"/>
                    <a:pt x="5919" y="21574"/>
                  </a:cubicBezTo>
                  <a:cubicBezTo>
                    <a:pt x="10384" y="21574"/>
                    <a:pt x="25492" y="19277"/>
                    <a:pt x="27066" y="18495"/>
                  </a:cubicBezTo>
                  <a:cubicBezTo>
                    <a:pt x="28825" y="17620"/>
                    <a:pt x="30696" y="15641"/>
                    <a:pt x="30196" y="14271"/>
                  </a:cubicBezTo>
                  <a:cubicBezTo>
                    <a:pt x="29698" y="12899"/>
                    <a:pt x="30670" y="8179"/>
                    <a:pt x="30670" y="8179"/>
                  </a:cubicBezTo>
                  <a:lnTo>
                    <a:pt x="30670" y="8179"/>
                  </a:lnTo>
                  <a:cubicBezTo>
                    <a:pt x="30670" y="8179"/>
                    <a:pt x="29471" y="8900"/>
                    <a:pt x="27386" y="8900"/>
                  </a:cubicBezTo>
                  <a:cubicBezTo>
                    <a:pt x="27011" y="8900"/>
                    <a:pt x="26609" y="8877"/>
                    <a:pt x="26180" y="8822"/>
                  </a:cubicBezTo>
                  <a:cubicBezTo>
                    <a:pt x="23357" y="8462"/>
                    <a:pt x="19976" y="4897"/>
                    <a:pt x="19976" y="4897"/>
                  </a:cubicBezTo>
                  <a:cubicBezTo>
                    <a:pt x="19976" y="4897"/>
                    <a:pt x="17531" y="9010"/>
                    <a:pt x="14430" y="9588"/>
                  </a:cubicBezTo>
                  <a:cubicBezTo>
                    <a:pt x="14144" y="9641"/>
                    <a:pt x="13874" y="9666"/>
                    <a:pt x="13618" y="9666"/>
                  </a:cubicBezTo>
                  <a:cubicBezTo>
                    <a:pt x="11100" y="9666"/>
                    <a:pt x="10021" y="7319"/>
                    <a:pt x="10021" y="7319"/>
                  </a:cubicBezTo>
                  <a:cubicBezTo>
                    <a:pt x="10021" y="7319"/>
                    <a:pt x="9379" y="9110"/>
                    <a:pt x="8135" y="10866"/>
                  </a:cubicBezTo>
                  <a:cubicBezTo>
                    <a:pt x="6891" y="12621"/>
                    <a:pt x="4931" y="13376"/>
                    <a:pt x="4931" y="13376"/>
                  </a:cubicBezTo>
                  <a:cubicBezTo>
                    <a:pt x="4931" y="13376"/>
                    <a:pt x="3968" y="4925"/>
                    <a:pt x="9487" y="0"/>
                  </a:cubicBezTo>
                  <a:close/>
                </a:path>
              </a:pathLst>
            </a:custGeom>
            <a:solidFill>
              <a:srgbClr val="000000">
                <a:alpha val="3155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39" name="Google Shape;1316;p34">
              <a:extLst>
                <a:ext uri="{FF2B5EF4-FFF2-40B4-BE49-F238E27FC236}">
                  <a16:creationId xmlns:a16="http://schemas.microsoft.com/office/drawing/2014/main" id="{F196CED0-D7BA-AA56-65AC-1CAFC49E0240}"/>
                </a:ext>
              </a:extLst>
            </p:cNvPr>
            <p:cNvSpPr/>
            <p:nvPr/>
          </p:nvSpPr>
          <p:spPr>
            <a:xfrm>
              <a:off x="-75266" y="3034046"/>
              <a:ext cx="1735470" cy="1083472"/>
            </a:xfrm>
            <a:custGeom>
              <a:avLst/>
              <a:gdLst/>
              <a:ahLst/>
              <a:cxnLst/>
              <a:rect l="l" t="t" r="r" b="b"/>
              <a:pathLst>
                <a:path w="42072" h="26266" extrusionOk="0">
                  <a:moveTo>
                    <a:pt x="29171" y="0"/>
                  </a:moveTo>
                  <a:cubicBezTo>
                    <a:pt x="28192" y="0"/>
                    <a:pt x="27136" y="113"/>
                    <a:pt x="26077" y="422"/>
                  </a:cubicBezTo>
                  <a:cubicBezTo>
                    <a:pt x="22128" y="1570"/>
                    <a:pt x="19076" y="2691"/>
                    <a:pt x="13992" y="3237"/>
                  </a:cubicBezTo>
                  <a:cubicBezTo>
                    <a:pt x="12536" y="3393"/>
                    <a:pt x="11293" y="3449"/>
                    <a:pt x="10259" y="3449"/>
                  </a:cubicBezTo>
                  <a:cubicBezTo>
                    <a:pt x="7678" y="3449"/>
                    <a:pt x="6403" y="3101"/>
                    <a:pt x="6403" y="3101"/>
                  </a:cubicBezTo>
                  <a:cubicBezTo>
                    <a:pt x="6403" y="3101"/>
                    <a:pt x="6229" y="4971"/>
                    <a:pt x="5266" y="8227"/>
                  </a:cubicBezTo>
                  <a:cubicBezTo>
                    <a:pt x="4299" y="11482"/>
                    <a:pt x="995" y="15924"/>
                    <a:pt x="540" y="17969"/>
                  </a:cubicBezTo>
                  <a:cubicBezTo>
                    <a:pt x="82" y="20010"/>
                    <a:pt x="1" y="22442"/>
                    <a:pt x="2149" y="23544"/>
                  </a:cubicBezTo>
                  <a:cubicBezTo>
                    <a:pt x="2567" y="23759"/>
                    <a:pt x="3002" y="23845"/>
                    <a:pt x="3432" y="23845"/>
                  </a:cubicBezTo>
                  <a:cubicBezTo>
                    <a:pt x="5212" y="23845"/>
                    <a:pt x="6904" y="22366"/>
                    <a:pt x="6904" y="22366"/>
                  </a:cubicBezTo>
                  <a:cubicBezTo>
                    <a:pt x="6904" y="22366"/>
                    <a:pt x="7860" y="25199"/>
                    <a:pt x="9819" y="25594"/>
                  </a:cubicBezTo>
                  <a:cubicBezTo>
                    <a:pt x="10015" y="25634"/>
                    <a:pt x="10225" y="25651"/>
                    <a:pt x="10445" y="25651"/>
                  </a:cubicBezTo>
                  <a:cubicBezTo>
                    <a:pt x="12420" y="25651"/>
                    <a:pt x="15151" y="24213"/>
                    <a:pt x="15151" y="24213"/>
                  </a:cubicBezTo>
                  <a:lnTo>
                    <a:pt x="29196" y="25223"/>
                  </a:lnTo>
                  <a:cubicBezTo>
                    <a:pt x="29196" y="25223"/>
                    <a:pt x="31924" y="26265"/>
                    <a:pt x="34634" y="26265"/>
                  </a:cubicBezTo>
                  <a:cubicBezTo>
                    <a:pt x="35102" y="26265"/>
                    <a:pt x="35569" y="26234"/>
                    <a:pt x="36022" y="26161"/>
                  </a:cubicBezTo>
                  <a:cubicBezTo>
                    <a:pt x="39096" y="25665"/>
                    <a:pt x="40363" y="22795"/>
                    <a:pt x="38124" y="19453"/>
                  </a:cubicBezTo>
                  <a:cubicBezTo>
                    <a:pt x="40871" y="18739"/>
                    <a:pt x="42072" y="16322"/>
                    <a:pt x="40716" y="12868"/>
                  </a:cubicBezTo>
                  <a:cubicBezTo>
                    <a:pt x="39360" y="9413"/>
                    <a:pt x="33673" y="7609"/>
                    <a:pt x="33923" y="838"/>
                  </a:cubicBezTo>
                  <a:cubicBezTo>
                    <a:pt x="33923" y="838"/>
                    <a:pt x="31835" y="0"/>
                    <a:pt x="29171" y="0"/>
                  </a:cubicBezTo>
                  <a:close/>
                </a:path>
              </a:pathLst>
            </a:custGeom>
            <a:solidFill>
              <a:srgbClr val="000000">
                <a:alpha val="3155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40" name="Google Shape;1317;p34">
              <a:extLst>
                <a:ext uri="{FF2B5EF4-FFF2-40B4-BE49-F238E27FC236}">
                  <a16:creationId xmlns:a16="http://schemas.microsoft.com/office/drawing/2014/main" id="{B5DAA7E9-37DC-5D21-EEF3-0648DC55AE26}"/>
                </a:ext>
              </a:extLst>
            </p:cNvPr>
            <p:cNvSpPr/>
            <p:nvPr/>
          </p:nvSpPr>
          <p:spPr>
            <a:xfrm>
              <a:off x="16474" y="2557361"/>
              <a:ext cx="1362240" cy="1150710"/>
            </a:xfrm>
            <a:custGeom>
              <a:avLst/>
              <a:gdLst/>
              <a:ahLst/>
              <a:cxnLst/>
              <a:rect l="l" t="t" r="r" b="b"/>
              <a:pathLst>
                <a:path w="33024" h="27896" extrusionOk="0">
                  <a:moveTo>
                    <a:pt x="22238" y="0"/>
                  </a:moveTo>
                  <a:cubicBezTo>
                    <a:pt x="22238" y="0"/>
                    <a:pt x="22202" y="4804"/>
                    <a:pt x="18149" y="6586"/>
                  </a:cubicBezTo>
                  <a:cubicBezTo>
                    <a:pt x="17220" y="6994"/>
                    <a:pt x="16441" y="7152"/>
                    <a:pt x="15793" y="7152"/>
                  </a:cubicBezTo>
                  <a:cubicBezTo>
                    <a:pt x="13617" y="7152"/>
                    <a:pt x="12914" y="5376"/>
                    <a:pt x="12913" y="5375"/>
                  </a:cubicBezTo>
                  <a:lnTo>
                    <a:pt x="12913" y="5375"/>
                  </a:lnTo>
                  <a:cubicBezTo>
                    <a:pt x="12913" y="5376"/>
                    <a:pt x="13634" y="8864"/>
                    <a:pt x="11130" y="11360"/>
                  </a:cubicBezTo>
                  <a:cubicBezTo>
                    <a:pt x="9492" y="12990"/>
                    <a:pt x="8052" y="13272"/>
                    <a:pt x="7251" y="13272"/>
                  </a:cubicBezTo>
                  <a:cubicBezTo>
                    <a:pt x="6827" y="13272"/>
                    <a:pt x="6582" y="13193"/>
                    <a:pt x="6582" y="13193"/>
                  </a:cubicBezTo>
                  <a:cubicBezTo>
                    <a:pt x="6582" y="13193"/>
                    <a:pt x="5595" y="11430"/>
                    <a:pt x="3626" y="11430"/>
                  </a:cubicBezTo>
                  <a:cubicBezTo>
                    <a:pt x="3441" y="11430"/>
                    <a:pt x="3246" y="11446"/>
                    <a:pt x="3043" y="11480"/>
                  </a:cubicBezTo>
                  <a:cubicBezTo>
                    <a:pt x="684" y="11876"/>
                    <a:pt x="200" y="13725"/>
                    <a:pt x="100" y="15052"/>
                  </a:cubicBezTo>
                  <a:cubicBezTo>
                    <a:pt x="0" y="16380"/>
                    <a:pt x="856" y="18119"/>
                    <a:pt x="2850" y="18389"/>
                  </a:cubicBezTo>
                  <a:cubicBezTo>
                    <a:pt x="3086" y="18421"/>
                    <a:pt x="3307" y="18435"/>
                    <a:pt x="3514" y="18435"/>
                  </a:cubicBezTo>
                  <a:cubicBezTo>
                    <a:pt x="5060" y="18435"/>
                    <a:pt x="5822" y="17654"/>
                    <a:pt x="5823" y="17654"/>
                  </a:cubicBezTo>
                  <a:lnTo>
                    <a:pt x="5823" y="17654"/>
                  </a:lnTo>
                  <a:cubicBezTo>
                    <a:pt x="5823" y="17654"/>
                    <a:pt x="5806" y="21156"/>
                    <a:pt x="7562" y="23208"/>
                  </a:cubicBezTo>
                  <a:cubicBezTo>
                    <a:pt x="9319" y="25260"/>
                    <a:pt x="11872" y="26768"/>
                    <a:pt x="15717" y="27353"/>
                  </a:cubicBezTo>
                  <a:cubicBezTo>
                    <a:pt x="17713" y="27657"/>
                    <a:pt x="19462" y="27895"/>
                    <a:pt x="21168" y="27895"/>
                  </a:cubicBezTo>
                  <a:cubicBezTo>
                    <a:pt x="23264" y="27895"/>
                    <a:pt x="25296" y="27535"/>
                    <a:pt x="27647" y="26494"/>
                  </a:cubicBezTo>
                  <a:cubicBezTo>
                    <a:pt x="32058" y="24540"/>
                    <a:pt x="32745" y="20429"/>
                    <a:pt x="32884" y="18296"/>
                  </a:cubicBezTo>
                  <a:cubicBezTo>
                    <a:pt x="33023" y="16161"/>
                    <a:pt x="31854" y="13345"/>
                    <a:pt x="32310" y="10240"/>
                  </a:cubicBezTo>
                  <a:cubicBezTo>
                    <a:pt x="31819" y="8696"/>
                    <a:pt x="30480" y="5126"/>
                    <a:pt x="30480" y="5126"/>
                  </a:cubicBezTo>
                  <a:cubicBezTo>
                    <a:pt x="30480" y="5126"/>
                    <a:pt x="27937" y="5065"/>
                    <a:pt x="25468" y="3369"/>
                  </a:cubicBezTo>
                  <a:cubicBezTo>
                    <a:pt x="22999" y="1672"/>
                    <a:pt x="22238" y="0"/>
                    <a:pt x="22238" y="0"/>
                  </a:cubicBezTo>
                  <a:close/>
                </a:path>
              </a:pathLst>
            </a:custGeom>
            <a:solidFill>
              <a:srgbClr val="FFC8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41" name="Google Shape;1318;p34">
              <a:extLst>
                <a:ext uri="{FF2B5EF4-FFF2-40B4-BE49-F238E27FC236}">
                  <a16:creationId xmlns:a16="http://schemas.microsoft.com/office/drawing/2014/main" id="{C2ECEDE2-6ACB-5B96-B52F-0635DEA3FF5F}"/>
                </a:ext>
              </a:extLst>
            </p:cNvPr>
            <p:cNvSpPr/>
            <p:nvPr/>
          </p:nvSpPr>
          <p:spPr>
            <a:xfrm>
              <a:off x="16268" y="2557361"/>
              <a:ext cx="1325775" cy="1117627"/>
            </a:xfrm>
            <a:custGeom>
              <a:avLst/>
              <a:gdLst/>
              <a:ahLst/>
              <a:cxnLst/>
              <a:rect l="l" t="t" r="r" b="b"/>
              <a:pathLst>
                <a:path w="32140" h="27094" extrusionOk="0">
                  <a:moveTo>
                    <a:pt x="22240" y="0"/>
                  </a:moveTo>
                  <a:cubicBezTo>
                    <a:pt x="22240" y="0"/>
                    <a:pt x="22234" y="374"/>
                    <a:pt x="22142" y="943"/>
                  </a:cubicBezTo>
                  <a:cubicBezTo>
                    <a:pt x="22638" y="1649"/>
                    <a:pt x="24181" y="3720"/>
                    <a:pt x="25804" y="4549"/>
                  </a:cubicBezTo>
                  <a:cubicBezTo>
                    <a:pt x="27769" y="5552"/>
                    <a:pt x="30146" y="5745"/>
                    <a:pt x="30146" y="5745"/>
                  </a:cubicBezTo>
                  <a:cubicBezTo>
                    <a:pt x="30146" y="5745"/>
                    <a:pt x="30977" y="8328"/>
                    <a:pt x="32140" y="9724"/>
                  </a:cubicBezTo>
                  <a:cubicBezTo>
                    <a:pt x="31568" y="8021"/>
                    <a:pt x="30482" y="5126"/>
                    <a:pt x="30482" y="5126"/>
                  </a:cubicBezTo>
                  <a:cubicBezTo>
                    <a:pt x="30482" y="5126"/>
                    <a:pt x="27940" y="5065"/>
                    <a:pt x="25471" y="3369"/>
                  </a:cubicBezTo>
                  <a:cubicBezTo>
                    <a:pt x="23002" y="1672"/>
                    <a:pt x="22240" y="0"/>
                    <a:pt x="22240" y="0"/>
                  </a:cubicBezTo>
                  <a:close/>
                  <a:moveTo>
                    <a:pt x="21128" y="3891"/>
                  </a:moveTo>
                  <a:cubicBezTo>
                    <a:pt x="20526" y="4937"/>
                    <a:pt x="19594" y="5952"/>
                    <a:pt x="18151" y="6587"/>
                  </a:cubicBezTo>
                  <a:cubicBezTo>
                    <a:pt x="17222" y="6996"/>
                    <a:pt x="16443" y="7154"/>
                    <a:pt x="15795" y="7154"/>
                  </a:cubicBezTo>
                  <a:cubicBezTo>
                    <a:pt x="13619" y="7154"/>
                    <a:pt x="12916" y="5378"/>
                    <a:pt x="12916" y="5378"/>
                  </a:cubicBezTo>
                  <a:lnTo>
                    <a:pt x="12916" y="5378"/>
                  </a:lnTo>
                  <a:cubicBezTo>
                    <a:pt x="12916" y="5379"/>
                    <a:pt x="13636" y="8866"/>
                    <a:pt x="11132" y="11362"/>
                  </a:cubicBezTo>
                  <a:cubicBezTo>
                    <a:pt x="9494" y="12992"/>
                    <a:pt x="8054" y="13274"/>
                    <a:pt x="7254" y="13274"/>
                  </a:cubicBezTo>
                  <a:cubicBezTo>
                    <a:pt x="6831" y="13274"/>
                    <a:pt x="6587" y="13196"/>
                    <a:pt x="6587" y="13196"/>
                  </a:cubicBezTo>
                  <a:cubicBezTo>
                    <a:pt x="6587" y="13196"/>
                    <a:pt x="5600" y="11432"/>
                    <a:pt x="3628" y="11432"/>
                  </a:cubicBezTo>
                  <a:cubicBezTo>
                    <a:pt x="3443" y="11432"/>
                    <a:pt x="3249" y="11447"/>
                    <a:pt x="3047" y="11481"/>
                  </a:cubicBezTo>
                  <a:cubicBezTo>
                    <a:pt x="686" y="11878"/>
                    <a:pt x="204" y="13726"/>
                    <a:pt x="104" y="15054"/>
                  </a:cubicBezTo>
                  <a:cubicBezTo>
                    <a:pt x="1" y="16383"/>
                    <a:pt x="859" y="18121"/>
                    <a:pt x="2851" y="18390"/>
                  </a:cubicBezTo>
                  <a:cubicBezTo>
                    <a:pt x="3087" y="18422"/>
                    <a:pt x="3310" y="18437"/>
                    <a:pt x="3518" y="18437"/>
                  </a:cubicBezTo>
                  <a:cubicBezTo>
                    <a:pt x="5063" y="18437"/>
                    <a:pt x="5825" y="17655"/>
                    <a:pt x="5825" y="17655"/>
                  </a:cubicBezTo>
                  <a:lnTo>
                    <a:pt x="5825" y="17655"/>
                  </a:lnTo>
                  <a:cubicBezTo>
                    <a:pt x="5825" y="17655"/>
                    <a:pt x="5806" y="21160"/>
                    <a:pt x="7563" y="23211"/>
                  </a:cubicBezTo>
                  <a:cubicBezTo>
                    <a:pt x="9101" y="25006"/>
                    <a:pt x="11251" y="26387"/>
                    <a:pt x="14343" y="27094"/>
                  </a:cubicBezTo>
                  <a:cubicBezTo>
                    <a:pt x="12453" y="26311"/>
                    <a:pt x="9006" y="24341"/>
                    <a:pt x="7986" y="21195"/>
                  </a:cubicBezTo>
                  <a:cubicBezTo>
                    <a:pt x="6944" y="17977"/>
                    <a:pt x="7571" y="14303"/>
                    <a:pt x="7571" y="14303"/>
                  </a:cubicBezTo>
                  <a:lnTo>
                    <a:pt x="7571" y="14303"/>
                  </a:lnTo>
                  <a:cubicBezTo>
                    <a:pt x="7571" y="14303"/>
                    <a:pt x="7583" y="14304"/>
                    <a:pt x="7606" y="14304"/>
                  </a:cubicBezTo>
                  <a:cubicBezTo>
                    <a:pt x="7864" y="14304"/>
                    <a:pt x="9531" y="14239"/>
                    <a:pt x="11550" y="12662"/>
                  </a:cubicBezTo>
                  <a:cubicBezTo>
                    <a:pt x="13749" y="10945"/>
                    <a:pt x="13854" y="7533"/>
                    <a:pt x="13854" y="7533"/>
                  </a:cubicBezTo>
                  <a:cubicBezTo>
                    <a:pt x="13854" y="7533"/>
                    <a:pt x="14419" y="7817"/>
                    <a:pt x="15432" y="7817"/>
                  </a:cubicBezTo>
                  <a:cubicBezTo>
                    <a:pt x="16215" y="7817"/>
                    <a:pt x="17267" y="7647"/>
                    <a:pt x="18532" y="7043"/>
                  </a:cubicBezTo>
                  <a:cubicBezTo>
                    <a:pt x="19796" y="6438"/>
                    <a:pt x="20612" y="5150"/>
                    <a:pt x="21128" y="3891"/>
                  </a:cubicBezTo>
                  <a:close/>
                </a:path>
              </a:pathLst>
            </a:custGeom>
            <a:solidFill>
              <a:srgbClr val="F69D9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42" name="Google Shape;1319;p34">
              <a:extLst>
                <a:ext uri="{FF2B5EF4-FFF2-40B4-BE49-F238E27FC236}">
                  <a16:creationId xmlns:a16="http://schemas.microsoft.com/office/drawing/2014/main" id="{3E2E2D81-18F4-4E11-8AEB-FA524B33E8E3}"/>
                </a:ext>
              </a:extLst>
            </p:cNvPr>
            <p:cNvSpPr/>
            <p:nvPr/>
          </p:nvSpPr>
          <p:spPr>
            <a:xfrm>
              <a:off x="921705" y="3138863"/>
              <a:ext cx="453874" cy="568507"/>
            </a:xfrm>
            <a:custGeom>
              <a:avLst/>
              <a:gdLst/>
              <a:ahLst/>
              <a:cxnLst/>
              <a:rect l="l" t="t" r="r" b="b"/>
              <a:pathLst>
                <a:path w="11003" h="13782" extrusionOk="0">
                  <a:moveTo>
                    <a:pt x="10424" y="0"/>
                  </a:moveTo>
                  <a:lnTo>
                    <a:pt x="10424" y="0"/>
                  </a:lnTo>
                  <a:cubicBezTo>
                    <a:pt x="10463" y="174"/>
                    <a:pt x="10499" y="354"/>
                    <a:pt x="10534" y="536"/>
                  </a:cubicBezTo>
                  <a:cubicBezTo>
                    <a:pt x="10506" y="364"/>
                    <a:pt x="10477" y="192"/>
                    <a:pt x="10452" y="16"/>
                  </a:cubicBezTo>
                  <a:cubicBezTo>
                    <a:pt x="10444" y="11"/>
                    <a:pt x="10424" y="0"/>
                    <a:pt x="10424" y="0"/>
                  </a:cubicBezTo>
                  <a:close/>
                  <a:moveTo>
                    <a:pt x="3233" y="12991"/>
                  </a:moveTo>
                  <a:cubicBezTo>
                    <a:pt x="3221" y="12995"/>
                    <a:pt x="3205" y="13002"/>
                    <a:pt x="3199" y="13005"/>
                  </a:cubicBezTo>
                  <a:cubicBezTo>
                    <a:pt x="3188" y="13008"/>
                    <a:pt x="3183" y="13010"/>
                    <a:pt x="3182" y="13010"/>
                  </a:cubicBezTo>
                  <a:cubicBezTo>
                    <a:pt x="3179" y="13010"/>
                    <a:pt x="3202" y="13001"/>
                    <a:pt x="3233" y="12991"/>
                  </a:cubicBezTo>
                  <a:close/>
                  <a:moveTo>
                    <a:pt x="10570" y="772"/>
                  </a:moveTo>
                  <a:lnTo>
                    <a:pt x="10570" y="772"/>
                  </a:lnTo>
                  <a:cubicBezTo>
                    <a:pt x="10943" y="3115"/>
                    <a:pt x="10705" y="5951"/>
                    <a:pt x="9165" y="8420"/>
                  </a:cubicBezTo>
                  <a:cubicBezTo>
                    <a:pt x="7546" y="11013"/>
                    <a:pt x="3854" y="12741"/>
                    <a:pt x="3271" y="12977"/>
                  </a:cubicBezTo>
                  <a:cubicBezTo>
                    <a:pt x="3175" y="13009"/>
                    <a:pt x="3353" y="12950"/>
                    <a:pt x="2984" y="13069"/>
                  </a:cubicBezTo>
                  <a:cubicBezTo>
                    <a:pt x="1512" y="13540"/>
                    <a:pt x="273" y="13740"/>
                    <a:pt x="1" y="13781"/>
                  </a:cubicBezTo>
                  <a:cubicBezTo>
                    <a:pt x="1828" y="13698"/>
                    <a:pt x="3642" y="13310"/>
                    <a:pt x="5700" y="12398"/>
                  </a:cubicBezTo>
                  <a:cubicBezTo>
                    <a:pt x="10111" y="10444"/>
                    <a:pt x="10798" y="6333"/>
                    <a:pt x="10937" y="4200"/>
                  </a:cubicBezTo>
                  <a:cubicBezTo>
                    <a:pt x="11002" y="3194"/>
                    <a:pt x="10779" y="2036"/>
                    <a:pt x="10570" y="772"/>
                  </a:cubicBezTo>
                  <a:close/>
                </a:path>
              </a:pathLst>
            </a:custGeom>
            <a:solidFill>
              <a:srgbClr val="FFE3D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43" name="Google Shape;1320;p34">
              <a:extLst>
                <a:ext uri="{FF2B5EF4-FFF2-40B4-BE49-F238E27FC236}">
                  <a16:creationId xmlns:a16="http://schemas.microsoft.com/office/drawing/2014/main" id="{65437759-FFF6-1748-C291-01767C53C38B}"/>
                </a:ext>
              </a:extLst>
            </p:cNvPr>
            <p:cNvSpPr/>
            <p:nvPr/>
          </p:nvSpPr>
          <p:spPr>
            <a:xfrm>
              <a:off x="1015796" y="2904645"/>
              <a:ext cx="354338" cy="411221"/>
            </a:xfrm>
            <a:custGeom>
              <a:avLst/>
              <a:gdLst/>
              <a:ahLst/>
              <a:cxnLst/>
              <a:rect l="l" t="t" r="r" b="b"/>
              <a:pathLst>
                <a:path w="8590" h="9969" extrusionOk="0">
                  <a:moveTo>
                    <a:pt x="4294" y="533"/>
                  </a:moveTo>
                  <a:cubicBezTo>
                    <a:pt x="6350" y="533"/>
                    <a:pt x="8057" y="2501"/>
                    <a:pt x="8057" y="4984"/>
                  </a:cubicBezTo>
                  <a:cubicBezTo>
                    <a:pt x="8057" y="7467"/>
                    <a:pt x="6350" y="9435"/>
                    <a:pt x="4294" y="9435"/>
                  </a:cubicBezTo>
                  <a:cubicBezTo>
                    <a:pt x="2237" y="9435"/>
                    <a:pt x="534" y="7467"/>
                    <a:pt x="534" y="4984"/>
                  </a:cubicBezTo>
                  <a:cubicBezTo>
                    <a:pt x="534" y="2501"/>
                    <a:pt x="2237" y="533"/>
                    <a:pt x="4294" y="533"/>
                  </a:cubicBezTo>
                  <a:close/>
                  <a:moveTo>
                    <a:pt x="4294" y="1"/>
                  </a:moveTo>
                  <a:cubicBezTo>
                    <a:pt x="1900" y="1"/>
                    <a:pt x="1" y="2257"/>
                    <a:pt x="1" y="4984"/>
                  </a:cubicBezTo>
                  <a:cubicBezTo>
                    <a:pt x="1" y="7713"/>
                    <a:pt x="1900" y="9968"/>
                    <a:pt x="4294" y="9968"/>
                  </a:cubicBezTo>
                  <a:cubicBezTo>
                    <a:pt x="6687" y="9968"/>
                    <a:pt x="8590" y="7713"/>
                    <a:pt x="8590" y="4984"/>
                  </a:cubicBezTo>
                  <a:cubicBezTo>
                    <a:pt x="8590" y="2257"/>
                    <a:pt x="6687" y="1"/>
                    <a:pt x="4294" y="1"/>
                  </a:cubicBezTo>
                  <a:close/>
                </a:path>
              </a:pathLst>
            </a:custGeom>
            <a:solidFill>
              <a:srgbClr val="6889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44" name="Google Shape;1321;p34">
              <a:extLst>
                <a:ext uri="{FF2B5EF4-FFF2-40B4-BE49-F238E27FC236}">
                  <a16:creationId xmlns:a16="http://schemas.microsoft.com/office/drawing/2014/main" id="{5C742DD6-BE7B-51E2-9CE6-A1882ADB471A}"/>
                </a:ext>
              </a:extLst>
            </p:cNvPr>
            <p:cNvSpPr/>
            <p:nvPr/>
          </p:nvSpPr>
          <p:spPr>
            <a:xfrm>
              <a:off x="511433" y="2892435"/>
              <a:ext cx="417285" cy="423431"/>
            </a:xfrm>
            <a:custGeom>
              <a:avLst/>
              <a:gdLst/>
              <a:ahLst/>
              <a:cxnLst/>
              <a:rect l="l" t="t" r="r" b="b"/>
              <a:pathLst>
                <a:path w="10116" h="10265" extrusionOk="0">
                  <a:moveTo>
                    <a:pt x="5058" y="533"/>
                  </a:moveTo>
                  <a:cubicBezTo>
                    <a:pt x="7558" y="533"/>
                    <a:pt x="9584" y="2588"/>
                    <a:pt x="9583" y="5135"/>
                  </a:cubicBezTo>
                  <a:cubicBezTo>
                    <a:pt x="9583" y="7680"/>
                    <a:pt x="7557" y="9731"/>
                    <a:pt x="5058" y="9731"/>
                  </a:cubicBezTo>
                  <a:cubicBezTo>
                    <a:pt x="2558" y="9731"/>
                    <a:pt x="532" y="7678"/>
                    <a:pt x="532" y="5135"/>
                  </a:cubicBezTo>
                  <a:cubicBezTo>
                    <a:pt x="532" y="2590"/>
                    <a:pt x="2557" y="533"/>
                    <a:pt x="5058" y="533"/>
                  </a:cubicBezTo>
                  <a:close/>
                  <a:moveTo>
                    <a:pt x="5058" y="1"/>
                  </a:moveTo>
                  <a:cubicBezTo>
                    <a:pt x="2266" y="1"/>
                    <a:pt x="0" y="2306"/>
                    <a:pt x="0" y="5135"/>
                  </a:cubicBezTo>
                  <a:cubicBezTo>
                    <a:pt x="0" y="7962"/>
                    <a:pt x="2265" y="10264"/>
                    <a:pt x="5058" y="10264"/>
                  </a:cubicBezTo>
                  <a:cubicBezTo>
                    <a:pt x="7849" y="10264"/>
                    <a:pt x="10116" y="7962"/>
                    <a:pt x="10116" y="5135"/>
                  </a:cubicBezTo>
                  <a:cubicBezTo>
                    <a:pt x="10116" y="2306"/>
                    <a:pt x="7851" y="1"/>
                    <a:pt x="5058" y="1"/>
                  </a:cubicBezTo>
                  <a:close/>
                </a:path>
              </a:pathLst>
            </a:custGeom>
            <a:solidFill>
              <a:srgbClr val="6889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45" name="Google Shape;1322;p34">
              <a:extLst>
                <a:ext uri="{FF2B5EF4-FFF2-40B4-BE49-F238E27FC236}">
                  <a16:creationId xmlns:a16="http://schemas.microsoft.com/office/drawing/2014/main" id="{F79B1F4E-D965-3ADF-EBA0-0CB3D1C33EE7}"/>
                </a:ext>
              </a:extLst>
            </p:cNvPr>
            <p:cNvSpPr/>
            <p:nvPr/>
          </p:nvSpPr>
          <p:spPr>
            <a:xfrm>
              <a:off x="903431" y="3030623"/>
              <a:ext cx="142148" cy="53006"/>
            </a:xfrm>
            <a:custGeom>
              <a:avLst/>
              <a:gdLst/>
              <a:ahLst/>
              <a:cxnLst/>
              <a:rect l="l" t="t" r="r" b="b"/>
              <a:pathLst>
                <a:path w="3446" h="1285" extrusionOk="0">
                  <a:moveTo>
                    <a:pt x="1769" y="1"/>
                  </a:moveTo>
                  <a:cubicBezTo>
                    <a:pt x="1413" y="1"/>
                    <a:pt x="1080" y="109"/>
                    <a:pt x="805" y="255"/>
                  </a:cubicBezTo>
                  <a:cubicBezTo>
                    <a:pt x="473" y="432"/>
                    <a:pt x="219" y="646"/>
                    <a:pt x="78" y="878"/>
                  </a:cubicBezTo>
                  <a:lnTo>
                    <a:pt x="77" y="879"/>
                  </a:lnTo>
                  <a:cubicBezTo>
                    <a:pt x="1" y="1006"/>
                    <a:pt x="41" y="1171"/>
                    <a:pt x="168" y="1246"/>
                  </a:cubicBezTo>
                  <a:cubicBezTo>
                    <a:pt x="211" y="1272"/>
                    <a:pt x="258" y="1284"/>
                    <a:pt x="305" y="1284"/>
                  </a:cubicBezTo>
                  <a:cubicBezTo>
                    <a:pt x="395" y="1284"/>
                    <a:pt x="483" y="1239"/>
                    <a:pt x="532" y="1157"/>
                  </a:cubicBezTo>
                  <a:cubicBezTo>
                    <a:pt x="592" y="1061"/>
                    <a:pt x="798" y="865"/>
                    <a:pt x="1054" y="728"/>
                  </a:cubicBezTo>
                  <a:cubicBezTo>
                    <a:pt x="1273" y="614"/>
                    <a:pt x="1526" y="534"/>
                    <a:pt x="1776" y="534"/>
                  </a:cubicBezTo>
                  <a:cubicBezTo>
                    <a:pt x="1823" y="534"/>
                    <a:pt x="1871" y="537"/>
                    <a:pt x="1918" y="543"/>
                  </a:cubicBezTo>
                  <a:cubicBezTo>
                    <a:pt x="2513" y="617"/>
                    <a:pt x="2934" y="1151"/>
                    <a:pt x="2934" y="1151"/>
                  </a:cubicBezTo>
                  <a:cubicBezTo>
                    <a:pt x="2986" y="1220"/>
                    <a:pt x="3065" y="1257"/>
                    <a:pt x="3146" y="1257"/>
                  </a:cubicBezTo>
                  <a:cubicBezTo>
                    <a:pt x="3201" y="1257"/>
                    <a:pt x="3257" y="1240"/>
                    <a:pt x="3305" y="1203"/>
                  </a:cubicBezTo>
                  <a:cubicBezTo>
                    <a:pt x="3422" y="1116"/>
                    <a:pt x="3446" y="949"/>
                    <a:pt x="3358" y="832"/>
                  </a:cubicBezTo>
                  <a:cubicBezTo>
                    <a:pt x="3358" y="832"/>
                    <a:pt x="2850" y="121"/>
                    <a:pt x="1984" y="14"/>
                  </a:cubicBezTo>
                  <a:cubicBezTo>
                    <a:pt x="1912" y="5"/>
                    <a:pt x="1840" y="1"/>
                    <a:pt x="1769" y="1"/>
                  </a:cubicBezTo>
                  <a:close/>
                </a:path>
              </a:pathLst>
            </a:custGeom>
            <a:solidFill>
              <a:srgbClr val="6889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46" name="Google Shape;1323;p34">
              <a:extLst>
                <a:ext uri="{FF2B5EF4-FFF2-40B4-BE49-F238E27FC236}">
                  <a16:creationId xmlns:a16="http://schemas.microsoft.com/office/drawing/2014/main" id="{8908B7D5-7991-ACB8-B778-331BF6D5AB9B}"/>
                </a:ext>
              </a:extLst>
            </p:cNvPr>
            <p:cNvSpPr/>
            <p:nvPr/>
          </p:nvSpPr>
          <p:spPr>
            <a:xfrm>
              <a:off x="1078249" y="3000098"/>
              <a:ext cx="225844" cy="244695"/>
            </a:xfrm>
            <a:custGeom>
              <a:avLst/>
              <a:gdLst/>
              <a:ahLst/>
              <a:cxnLst/>
              <a:rect l="l" t="t" r="r" b="b"/>
              <a:pathLst>
                <a:path w="5475" h="5932" extrusionOk="0">
                  <a:moveTo>
                    <a:pt x="2422" y="1"/>
                  </a:moveTo>
                  <a:cubicBezTo>
                    <a:pt x="936" y="1"/>
                    <a:pt x="1" y="1043"/>
                    <a:pt x="1" y="3216"/>
                  </a:cubicBezTo>
                  <a:cubicBezTo>
                    <a:pt x="1" y="5387"/>
                    <a:pt x="1362" y="5932"/>
                    <a:pt x="2653" y="5932"/>
                  </a:cubicBezTo>
                  <a:cubicBezTo>
                    <a:pt x="3945" y="5932"/>
                    <a:pt x="5166" y="5421"/>
                    <a:pt x="5318" y="3456"/>
                  </a:cubicBezTo>
                  <a:cubicBezTo>
                    <a:pt x="5475" y="1491"/>
                    <a:pt x="4346" y="1"/>
                    <a:pt x="2422"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47" name="Google Shape;1324;p34">
              <a:extLst>
                <a:ext uri="{FF2B5EF4-FFF2-40B4-BE49-F238E27FC236}">
                  <a16:creationId xmlns:a16="http://schemas.microsoft.com/office/drawing/2014/main" id="{C4206880-166D-9F92-901A-8ECCCCD0AAD9}"/>
                </a:ext>
              </a:extLst>
            </p:cNvPr>
            <p:cNvSpPr/>
            <p:nvPr/>
          </p:nvSpPr>
          <p:spPr>
            <a:xfrm>
              <a:off x="607256" y="2989331"/>
              <a:ext cx="253481" cy="244654"/>
            </a:xfrm>
            <a:custGeom>
              <a:avLst/>
              <a:gdLst/>
              <a:ahLst/>
              <a:cxnLst/>
              <a:rect l="l" t="t" r="r" b="b"/>
              <a:pathLst>
                <a:path w="6145" h="5931" extrusionOk="0">
                  <a:moveTo>
                    <a:pt x="2718" y="1"/>
                  </a:moveTo>
                  <a:cubicBezTo>
                    <a:pt x="1052" y="1"/>
                    <a:pt x="2" y="1043"/>
                    <a:pt x="1" y="3215"/>
                  </a:cubicBezTo>
                  <a:cubicBezTo>
                    <a:pt x="1" y="5387"/>
                    <a:pt x="1530" y="5930"/>
                    <a:pt x="2979" y="5930"/>
                  </a:cubicBezTo>
                  <a:cubicBezTo>
                    <a:pt x="4429" y="5930"/>
                    <a:pt x="5799" y="5421"/>
                    <a:pt x="5973" y="3456"/>
                  </a:cubicBezTo>
                  <a:cubicBezTo>
                    <a:pt x="6145" y="1491"/>
                    <a:pt x="4879" y="1"/>
                    <a:pt x="2718"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48" name="Google Shape;1325;p34">
              <a:extLst>
                <a:ext uri="{FF2B5EF4-FFF2-40B4-BE49-F238E27FC236}">
                  <a16:creationId xmlns:a16="http://schemas.microsoft.com/office/drawing/2014/main" id="{8BC2DB00-E1D0-4C4E-16D7-413B49718800}"/>
                </a:ext>
              </a:extLst>
            </p:cNvPr>
            <p:cNvSpPr/>
            <p:nvPr/>
          </p:nvSpPr>
          <p:spPr>
            <a:xfrm>
              <a:off x="1155015" y="3040523"/>
              <a:ext cx="148252" cy="193875"/>
            </a:xfrm>
            <a:custGeom>
              <a:avLst/>
              <a:gdLst/>
              <a:ahLst/>
              <a:cxnLst/>
              <a:rect l="l" t="t" r="r" b="b"/>
              <a:pathLst>
                <a:path w="3594" h="4700" extrusionOk="0">
                  <a:moveTo>
                    <a:pt x="1769" y="0"/>
                  </a:moveTo>
                  <a:cubicBezTo>
                    <a:pt x="1430" y="0"/>
                    <a:pt x="268" y="364"/>
                    <a:pt x="137" y="2129"/>
                  </a:cubicBezTo>
                  <a:cubicBezTo>
                    <a:pt x="1" y="3946"/>
                    <a:pt x="1088" y="4667"/>
                    <a:pt x="1568" y="4696"/>
                  </a:cubicBezTo>
                  <a:cubicBezTo>
                    <a:pt x="1601" y="4699"/>
                    <a:pt x="1634" y="4700"/>
                    <a:pt x="1667" y="4700"/>
                  </a:cubicBezTo>
                  <a:cubicBezTo>
                    <a:pt x="2126" y="4700"/>
                    <a:pt x="2654" y="4496"/>
                    <a:pt x="3001" y="3932"/>
                  </a:cubicBezTo>
                  <a:cubicBezTo>
                    <a:pt x="3374" y="3327"/>
                    <a:pt x="3594" y="2092"/>
                    <a:pt x="3398" y="1279"/>
                  </a:cubicBezTo>
                  <a:cubicBezTo>
                    <a:pt x="3203" y="474"/>
                    <a:pt x="2772" y="1"/>
                    <a:pt x="1821" y="1"/>
                  </a:cubicBezTo>
                  <a:cubicBezTo>
                    <a:pt x="1812" y="1"/>
                    <a:pt x="1804" y="1"/>
                    <a:pt x="1795" y="1"/>
                  </a:cubicBezTo>
                  <a:cubicBezTo>
                    <a:pt x="1787" y="1"/>
                    <a:pt x="1778" y="0"/>
                    <a:pt x="1769" y="0"/>
                  </a:cubicBezTo>
                  <a:close/>
                </a:path>
              </a:pathLst>
            </a:custGeom>
            <a:solidFill>
              <a:srgbClr val="2745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49" name="Google Shape;1326;p34">
              <a:extLst>
                <a:ext uri="{FF2B5EF4-FFF2-40B4-BE49-F238E27FC236}">
                  <a16:creationId xmlns:a16="http://schemas.microsoft.com/office/drawing/2014/main" id="{4ADFFAAE-51A0-58B8-70ED-52F0E3260CA7}"/>
                </a:ext>
              </a:extLst>
            </p:cNvPr>
            <p:cNvSpPr/>
            <p:nvPr/>
          </p:nvSpPr>
          <p:spPr>
            <a:xfrm>
              <a:off x="693593" y="3029756"/>
              <a:ext cx="166237" cy="193875"/>
            </a:xfrm>
            <a:custGeom>
              <a:avLst/>
              <a:gdLst/>
              <a:ahLst/>
              <a:cxnLst/>
              <a:rect l="l" t="t" r="r" b="b"/>
              <a:pathLst>
                <a:path w="4030" h="4700" extrusionOk="0">
                  <a:moveTo>
                    <a:pt x="1983" y="0"/>
                  </a:moveTo>
                  <a:cubicBezTo>
                    <a:pt x="1604" y="0"/>
                    <a:pt x="299" y="366"/>
                    <a:pt x="151" y="2129"/>
                  </a:cubicBezTo>
                  <a:cubicBezTo>
                    <a:pt x="0" y="3946"/>
                    <a:pt x="1220" y="4667"/>
                    <a:pt x="1758" y="4696"/>
                  </a:cubicBezTo>
                  <a:cubicBezTo>
                    <a:pt x="1795" y="4699"/>
                    <a:pt x="1832" y="4700"/>
                    <a:pt x="1869" y="4700"/>
                  </a:cubicBezTo>
                  <a:cubicBezTo>
                    <a:pt x="2383" y="4700"/>
                    <a:pt x="2977" y="4496"/>
                    <a:pt x="3366" y="3932"/>
                  </a:cubicBezTo>
                  <a:cubicBezTo>
                    <a:pt x="3783" y="3327"/>
                    <a:pt x="4029" y="2092"/>
                    <a:pt x="3811" y="1279"/>
                  </a:cubicBezTo>
                  <a:cubicBezTo>
                    <a:pt x="3594" y="474"/>
                    <a:pt x="3108" y="1"/>
                    <a:pt x="2040" y="1"/>
                  </a:cubicBezTo>
                  <a:cubicBezTo>
                    <a:pt x="2031" y="1"/>
                    <a:pt x="2021" y="1"/>
                    <a:pt x="2012" y="1"/>
                  </a:cubicBezTo>
                  <a:cubicBezTo>
                    <a:pt x="2003" y="1"/>
                    <a:pt x="1993" y="0"/>
                    <a:pt x="1983" y="0"/>
                  </a:cubicBezTo>
                  <a:close/>
                </a:path>
              </a:pathLst>
            </a:custGeom>
            <a:solidFill>
              <a:srgbClr val="2745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50" name="Google Shape;1327;p34">
              <a:extLst>
                <a:ext uri="{FF2B5EF4-FFF2-40B4-BE49-F238E27FC236}">
                  <a16:creationId xmlns:a16="http://schemas.microsoft.com/office/drawing/2014/main" id="{7B895FA9-B4DD-FCF4-D2DD-7715E39375A8}"/>
                </a:ext>
              </a:extLst>
            </p:cNvPr>
            <p:cNvSpPr/>
            <p:nvPr/>
          </p:nvSpPr>
          <p:spPr>
            <a:xfrm>
              <a:off x="687694" y="3043328"/>
              <a:ext cx="78086" cy="91369"/>
            </a:xfrm>
            <a:custGeom>
              <a:avLst/>
              <a:gdLst/>
              <a:ahLst/>
              <a:cxnLst/>
              <a:rect l="l" t="t" r="r" b="b"/>
              <a:pathLst>
                <a:path w="1893" h="2215" extrusionOk="0">
                  <a:moveTo>
                    <a:pt x="933" y="1"/>
                  </a:moveTo>
                  <a:cubicBezTo>
                    <a:pt x="754" y="1"/>
                    <a:pt x="144" y="174"/>
                    <a:pt x="74" y="1005"/>
                  </a:cubicBezTo>
                  <a:cubicBezTo>
                    <a:pt x="1" y="1859"/>
                    <a:pt x="575" y="2199"/>
                    <a:pt x="827" y="2213"/>
                  </a:cubicBezTo>
                  <a:cubicBezTo>
                    <a:pt x="844" y="2214"/>
                    <a:pt x="861" y="2215"/>
                    <a:pt x="878" y="2215"/>
                  </a:cubicBezTo>
                  <a:cubicBezTo>
                    <a:pt x="1118" y="2215"/>
                    <a:pt x="1399" y="2118"/>
                    <a:pt x="1582" y="1853"/>
                  </a:cubicBezTo>
                  <a:cubicBezTo>
                    <a:pt x="1777" y="1570"/>
                    <a:pt x="1893" y="987"/>
                    <a:pt x="1790" y="605"/>
                  </a:cubicBezTo>
                  <a:cubicBezTo>
                    <a:pt x="1689" y="222"/>
                    <a:pt x="1459" y="1"/>
                    <a:pt x="957" y="1"/>
                  </a:cubicBezTo>
                  <a:cubicBezTo>
                    <a:pt x="954" y="1"/>
                    <a:pt x="950" y="1"/>
                    <a:pt x="947" y="1"/>
                  </a:cubicBezTo>
                  <a:cubicBezTo>
                    <a:pt x="943" y="1"/>
                    <a:pt x="938" y="1"/>
                    <a:pt x="933"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51" name="Google Shape;1328;p34">
              <a:extLst>
                <a:ext uri="{FF2B5EF4-FFF2-40B4-BE49-F238E27FC236}">
                  <a16:creationId xmlns:a16="http://schemas.microsoft.com/office/drawing/2014/main" id="{F585EE8C-1813-7DD8-13D6-601AB1F48B7A}"/>
                </a:ext>
              </a:extLst>
            </p:cNvPr>
            <p:cNvSpPr/>
            <p:nvPr/>
          </p:nvSpPr>
          <p:spPr>
            <a:xfrm>
              <a:off x="935771" y="3108173"/>
              <a:ext cx="121399" cy="222296"/>
            </a:xfrm>
            <a:custGeom>
              <a:avLst/>
              <a:gdLst/>
              <a:ahLst/>
              <a:cxnLst/>
              <a:rect l="l" t="t" r="r" b="b"/>
              <a:pathLst>
                <a:path w="2943" h="5389" extrusionOk="0">
                  <a:moveTo>
                    <a:pt x="1619" y="1"/>
                  </a:moveTo>
                  <a:cubicBezTo>
                    <a:pt x="1533" y="1"/>
                    <a:pt x="1456" y="58"/>
                    <a:pt x="1432" y="145"/>
                  </a:cubicBezTo>
                  <a:cubicBezTo>
                    <a:pt x="1317" y="576"/>
                    <a:pt x="1235" y="1070"/>
                    <a:pt x="1257" y="1514"/>
                  </a:cubicBezTo>
                  <a:cubicBezTo>
                    <a:pt x="1278" y="1959"/>
                    <a:pt x="1406" y="2385"/>
                    <a:pt x="1776" y="2588"/>
                  </a:cubicBezTo>
                  <a:cubicBezTo>
                    <a:pt x="2033" y="2729"/>
                    <a:pt x="2244" y="2913"/>
                    <a:pt x="2370" y="3138"/>
                  </a:cubicBezTo>
                  <a:cubicBezTo>
                    <a:pt x="2497" y="3364"/>
                    <a:pt x="2546" y="3631"/>
                    <a:pt x="2463" y="3972"/>
                  </a:cubicBezTo>
                  <a:cubicBezTo>
                    <a:pt x="2384" y="4308"/>
                    <a:pt x="2165" y="4641"/>
                    <a:pt x="1812" y="4831"/>
                  </a:cubicBezTo>
                  <a:cubicBezTo>
                    <a:pt x="1621" y="4935"/>
                    <a:pt x="1386" y="5001"/>
                    <a:pt x="1103" y="5001"/>
                  </a:cubicBezTo>
                  <a:cubicBezTo>
                    <a:pt x="865" y="5001"/>
                    <a:pt x="593" y="4954"/>
                    <a:pt x="285" y="4843"/>
                  </a:cubicBezTo>
                  <a:cubicBezTo>
                    <a:pt x="263" y="4835"/>
                    <a:pt x="241" y="4831"/>
                    <a:pt x="219" y="4831"/>
                  </a:cubicBezTo>
                  <a:cubicBezTo>
                    <a:pt x="141" y="4831"/>
                    <a:pt x="68" y="4879"/>
                    <a:pt x="38" y="4957"/>
                  </a:cubicBezTo>
                  <a:lnTo>
                    <a:pt x="38" y="4958"/>
                  </a:lnTo>
                  <a:cubicBezTo>
                    <a:pt x="1" y="5058"/>
                    <a:pt x="52" y="5170"/>
                    <a:pt x="153" y="5207"/>
                  </a:cubicBezTo>
                  <a:cubicBezTo>
                    <a:pt x="499" y="5332"/>
                    <a:pt x="819" y="5388"/>
                    <a:pt x="1108" y="5388"/>
                  </a:cubicBezTo>
                  <a:cubicBezTo>
                    <a:pt x="1449" y="5388"/>
                    <a:pt x="1747" y="5310"/>
                    <a:pt x="1996" y="5176"/>
                  </a:cubicBezTo>
                  <a:cubicBezTo>
                    <a:pt x="2456" y="4927"/>
                    <a:pt x="2737" y="4497"/>
                    <a:pt x="2841" y="4062"/>
                  </a:cubicBezTo>
                  <a:cubicBezTo>
                    <a:pt x="2943" y="3638"/>
                    <a:pt x="2882" y="3257"/>
                    <a:pt x="2711" y="2949"/>
                  </a:cubicBezTo>
                  <a:cubicBezTo>
                    <a:pt x="2540" y="2643"/>
                    <a:pt x="2267" y="2415"/>
                    <a:pt x="1963" y="2248"/>
                  </a:cubicBezTo>
                  <a:cubicBezTo>
                    <a:pt x="1770" y="2142"/>
                    <a:pt x="1664" y="1877"/>
                    <a:pt x="1645" y="1496"/>
                  </a:cubicBezTo>
                  <a:cubicBezTo>
                    <a:pt x="1625" y="1115"/>
                    <a:pt x="1698" y="648"/>
                    <a:pt x="1805" y="245"/>
                  </a:cubicBezTo>
                  <a:cubicBezTo>
                    <a:pt x="1832" y="142"/>
                    <a:pt x="1772" y="36"/>
                    <a:pt x="1670" y="8"/>
                  </a:cubicBezTo>
                  <a:cubicBezTo>
                    <a:pt x="1653" y="3"/>
                    <a:pt x="1636" y="1"/>
                    <a:pt x="1619" y="1"/>
                  </a:cubicBezTo>
                  <a:close/>
                </a:path>
              </a:pathLst>
            </a:custGeom>
            <a:solidFill>
              <a:srgbClr val="2745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52" name="Google Shape;1329;p34">
              <a:extLst>
                <a:ext uri="{FF2B5EF4-FFF2-40B4-BE49-F238E27FC236}">
                  <a16:creationId xmlns:a16="http://schemas.microsoft.com/office/drawing/2014/main" id="{12F0487D-C1E8-492E-4DFC-840E932EC7C7}"/>
                </a:ext>
              </a:extLst>
            </p:cNvPr>
            <p:cNvSpPr/>
            <p:nvPr/>
          </p:nvSpPr>
          <p:spPr>
            <a:xfrm>
              <a:off x="804555" y="3323910"/>
              <a:ext cx="208931" cy="117728"/>
            </a:xfrm>
            <a:custGeom>
              <a:avLst/>
              <a:gdLst/>
              <a:ahLst/>
              <a:cxnLst/>
              <a:rect l="l" t="t" r="r" b="b"/>
              <a:pathLst>
                <a:path w="5065" h="2854" extrusionOk="0">
                  <a:moveTo>
                    <a:pt x="223" y="1"/>
                  </a:moveTo>
                  <a:cubicBezTo>
                    <a:pt x="190" y="1"/>
                    <a:pt x="158" y="10"/>
                    <a:pt x="128" y="27"/>
                  </a:cubicBezTo>
                  <a:cubicBezTo>
                    <a:pt x="34" y="80"/>
                    <a:pt x="1" y="195"/>
                    <a:pt x="51" y="288"/>
                  </a:cubicBezTo>
                  <a:cubicBezTo>
                    <a:pt x="410" y="947"/>
                    <a:pt x="839" y="1588"/>
                    <a:pt x="1339" y="2067"/>
                  </a:cubicBezTo>
                  <a:cubicBezTo>
                    <a:pt x="1827" y="2532"/>
                    <a:pt x="2391" y="2854"/>
                    <a:pt x="3012" y="2854"/>
                  </a:cubicBezTo>
                  <a:cubicBezTo>
                    <a:pt x="3029" y="2854"/>
                    <a:pt x="3046" y="2854"/>
                    <a:pt x="3063" y="2853"/>
                  </a:cubicBezTo>
                  <a:cubicBezTo>
                    <a:pt x="4291" y="2819"/>
                    <a:pt x="4992" y="2005"/>
                    <a:pt x="4992" y="2005"/>
                  </a:cubicBezTo>
                  <a:lnTo>
                    <a:pt x="4993" y="2003"/>
                  </a:lnTo>
                  <a:cubicBezTo>
                    <a:pt x="5064" y="1922"/>
                    <a:pt x="5056" y="1801"/>
                    <a:pt x="4974" y="1730"/>
                  </a:cubicBezTo>
                  <a:lnTo>
                    <a:pt x="4972" y="1727"/>
                  </a:lnTo>
                  <a:cubicBezTo>
                    <a:pt x="4936" y="1697"/>
                    <a:pt x="4892" y="1683"/>
                    <a:pt x="4848" y="1683"/>
                  </a:cubicBezTo>
                  <a:cubicBezTo>
                    <a:pt x="4792" y="1683"/>
                    <a:pt x="4737" y="1706"/>
                    <a:pt x="4699" y="1751"/>
                  </a:cubicBezTo>
                  <a:cubicBezTo>
                    <a:pt x="4699" y="1751"/>
                    <a:pt x="4117" y="2437"/>
                    <a:pt x="3054" y="2467"/>
                  </a:cubicBezTo>
                  <a:cubicBezTo>
                    <a:pt x="3041" y="2467"/>
                    <a:pt x="3027" y="2467"/>
                    <a:pt x="3014" y="2467"/>
                  </a:cubicBezTo>
                  <a:cubicBezTo>
                    <a:pt x="2526" y="2467"/>
                    <a:pt x="2054" y="2211"/>
                    <a:pt x="1609" y="1785"/>
                  </a:cubicBezTo>
                  <a:cubicBezTo>
                    <a:pt x="1152" y="1348"/>
                    <a:pt x="738" y="737"/>
                    <a:pt x="393" y="102"/>
                  </a:cubicBezTo>
                  <a:cubicBezTo>
                    <a:pt x="367" y="57"/>
                    <a:pt x="326" y="23"/>
                    <a:pt x="277" y="9"/>
                  </a:cubicBezTo>
                  <a:cubicBezTo>
                    <a:pt x="259" y="4"/>
                    <a:pt x="241" y="1"/>
                    <a:pt x="223" y="1"/>
                  </a:cubicBezTo>
                  <a:close/>
                </a:path>
              </a:pathLst>
            </a:custGeom>
            <a:solidFill>
              <a:srgbClr val="2745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53" name="Google Shape;1330;p34">
              <a:extLst>
                <a:ext uri="{FF2B5EF4-FFF2-40B4-BE49-F238E27FC236}">
                  <a16:creationId xmlns:a16="http://schemas.microsoft.com/office/drawing/2014/main" id="{52D97B57-270B-B888-47D4-D8A63706B08C}"/>
                </a:ext>
              </a:extLst>
            </p:cNvPr>
            <p:cNvSpPr/>
            <p:nvPr/>
          </p:nvSpPr>
          <p:spPr>
            <a:xfrm>
              <a:off x="1072103" y="2782545"/>
              <a:ext cx="195855" cy="111334"/>
            </a:xfrm>
            <a:custGeom>
              <a:avLst/>
              <a:gdLst/>
              <a:ahLst/>
              <a:cxnLst/>
              <a:rect l="l" t="t" r="r" b="b"/>
              <a:pathLst>
                <a:path w="4748" h="2699" extrusionOk="0">
                  <a:moveTo>
                    <a:pt x="2281" y="0"/>
                  </a:moveTo>
                  <a:cubicBezTo>
                    <a:pt x="2237" y="0"/>
                    <a:pt x="2193" y="2"/>
                    <a:pt x="2150" y="5"/>
                  </a:cubicBezTo>
                  <a:cubicBezTo>
                    <a:pt x="879" y="60"/>
                    <a:pt x="195" y="685"/>
                    <a:pt x="97" y="857"/>
                  </a:cubicBezTo>
                  <a:cubicBezTo>
                    <a:pt x="0" y="1028"/>
                    <a:pt x="18" y="1386"/>
                    <a:pt x="69" y="2042"/>
                  </a:cubicBezTo>
                  <a:cubicBezTo>
                    <a:pt x="120" y="2699"/>
                    <a:pt x="279" y="2635"/>
                    <a:pt x="470" y="2644"/>
                  </a:cubicBezTo>
                  <a:cubicBezTo>
                    <a:pt x="472" y="2644"/>
                    <a:pt x="473" y="2644"/>
                    <a:pt x="475" y="2644"/>
                  </a:cubicBezTo>
                  <a:cubicBezTo>
                    <a:pt x="667" y="2644"/>
                    <a:pt x="1505" y="2209"/>
                    <a:pt x="2297" y="2209"/>
                  </a:cubicBezTo>
                  <a:cubicBezTo>
                    <a:pt x="2335" y="2209"/>
                    <a:pt x="2373" y="2210"/>
                    <a:pt x="2411" y="2212"/>
                  </a:cubicBezTo>
                  <a:cubicBezTo>
                    <a:pt x="3242" y="2258"/>
                    <a:pt x="3983" y="2604"/>
                    <a:pt x="4193" y="2656"/>
                  </a:cubicBezTo>
                  <a:cubicBezTo>
                    <a:pt x="4246" y="2669"/>
                    <a:pt x="4289" y="2675"/>
                    <a:pt x="4326" y="2675"/>
                  </a:cubicBezTo>
                  <a:cubicBezTo>
                    <a:pt x="4432" y="2675"/>
                    <a:pt x="4479" y="2624"/>
                    <a:pt x="4543" y="2545"/>
                  </a:cubicBezTo>
                  <a:cubicBezTo>
                    <a:pt x="4630" y="2439"/>
                    <a:pt x="4704" y="1873"/>
                    <a:pt x="4745" y="1409"/>
                  </a:cubicBezTo>
                  <a:cubicBezTo>
                    <a:pt x="4748" y="1109"/>
                    <a:pt x="4742" y="787"/>
                    <a:pt x="4616" y="649"/>
                  </a:cubicBezTo>
                  <a:cubicBezTo>
                    <a:pt x="4496" y="516"/>
                    <a:pt x="3839" y="28"/>
                    <a:pt x="2325" y="1"/>
                  </a:cubicBezTo>
                  <a:cubicBezTo>
                    <a:pt x="2311" y="1"/>
                    <a:pt x="2296" y="0"/>
                    <a:pt x="2281" y="0"/>
                  </a:cubicBezTo>
                  <a:close/>
                </a:path>
              </a:pathLst>
            </a:custGeom>
            <a:solidFill>
              <a:srgbClr val="2745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54" name="Google Shape;1331;p34">
              <a:extLst>
                <a:ext uri="{FF2B5EF4-FFF2-40B4-BE49-F238E27FC236}">
                  <a16:creationId xmlns:a16="http://schemas.microsoft.com/office/drawing/2014/main" id="{8E4C043B-8DA7-EBAF-97F6-BAC2E6643E5A}"/>
                </a:ext>
              </a:extLst>
            </p:cNvPr>
            <p:cNvSpPr/>
            <p:nvPr/>
          </p:nvSpPr>
          <p:spPr>
            <a:xfrm>
              <a:off x="623798" y="2783411"/>
              <a:ext cx="215614" cy="111334"/>
            </a:xfrm>
            <a:custGeom>
              <a:avLst/>
              <a:gdLst/>
              <a:ahLst/>
              <a:cxnLst/>
              <a:rect l="l" t="t" r="r" b="b"/>
              <a:pathLst>
                <a:path w="5227" h="2699" extrusionOk="0">
                  <a:moveTo>
                    <a:pt x="2719" y="1"/>
                  </a:moveTo>
                  <a:cubicBezTo>
                    <a:pt x="2702" y="1"/>
                    <a:pt x="2684" y="1"/>
                    <a:pt x="2667" y="1"/>
                  </a:cubicBezTo>
                  <a:cubicBezTo>
                    <a:pt x="1002" y="28"/>
                    <a:pt x="278" y="516"/>
                    <a:pt x="147" y="649"/>
                  </a:cubicBezTo>
                  <a:cubicBezTo>
                    <a:pt x="9" y="787"/>
                    <a:pt x="0" y="1109"/>
                    <a:pt x="6" y="1409"/>
                  </a:cubicBezTo>
                  <a:cubicBezTo>
                    <a:pt x="50" y="1873"/>
                    <a:pt x="133" y="2439"/>
                    <a:pt x="228" y="2545"/>
                  </a:cubicBezTo>
                  <a:cubicBezTo>
                    <a:pt x="299" y="2624"/>
                    <a:pt x="350" y="2675"/>
                    <a:pt x="468" y="2675"/>
                  </a:cubicBezTo>
                  <a:cubicBezTo>
                    <a:pt x="508" y="2675"/>
                    <a:pt x="555" y="2669"/>
                    <a:pt x="614" y="2656"/>
                  </a:cubicBezTo>
                  <a:cubicBezTo>
                    <a:pt x="846" y="2604"/>
                    <a:pt x="1658" y="2259"/>
                    <a:pt x="2574" y="2212"/>
                  </a:cubicBezTo>
                  <a:cubicBezTo>
                    <a:pt x="2616" y="2210"/>
                    <a:pt x="2657" y="2209"/>
                    <a:pt x="2699" y="2209"/>
                  </a:cubicBezTo>
                  <a:cubicBezTo>
                    <a:pt x="3570" y="2209"/>
                    <a:pt x="4492" y="2644"/>
                    <a:pt x="4703" y="2644"/>
                  </a:cubicBezTo>
                  <a:cubicBezTo>
                    <a:pt x="4705" y="2644"/>
                    <a:pt x="4707" y="2644"/>
                    <a:pt x="4708" y="2644"/>
                  </a:cubicBezTo>
                  <a:cubicBezTo>
                    <a:pt x="4919" y="2635"/>
                    <a:pt x="5094" y="2699"/>
                    <a:pt x="5150" y="2043"/>
                  </a:cubicBezTo>
                  <a:cubicBezTo>
                    <a:pt x="5206" y="1387"/>
                    <a:pt x="5226" y="1028"/>
                    <a:pt x="5120" y="858"/>
                  </a:cubicBezTo>
                  <a:cubicBezTo>
                    <a:pt x="5015" y="685"/>
                    <a:pt x="4260" y="60"/>
                    <a:pt x="2863" y="4"/>
                  </a:cubicBezTo>
                  <a:cubicBezTo>
                    <a:pt x="2813" y="2"/>
                    <a:pt x="2766" y="1"/>
                    <a:pt x="2719" y="1"/>
                  </a:cubicBezTo>
                  <a:close/>
                </a:path>
              </a:pathLst>
            </a:custGeom>
            <a:solidFill>
              <a:srgbClr val="2745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55" name="Google Shape;1332;p34">
              <a:extLst>
                <a:ext uri="{FF2B5EF4-FFF2-40B4-BE49-F238E27FC236}">
                  <a16:creationId xmlns:a16="http://schemas.microsoft.com/office/drawing/2014/main" id="{90DE23B8-F915-4F46-FC81-E9C6E7C14848}"/>
                </a:ext>
              </a:extLst>
            </p:cNvPr>
            <p:cNvSpPr/>
            <p:nvPr/>
          </p:nvSpPr>
          <p:spPr>
            <a:xfrm>
              <a:off x="90353" y="3106069"/>
              <a:ext cx="154688" cy="132578"/>
            </a:xfrm>
            <a:custGeom>
              <a:avLst/>
              <a:gdLst/>
              <a:ahLst/>
              <a:cxnLst/>
              <a:rect l="l" t="t" r="r" b="b"/>
              <a:pathLst>
                <a:path w="3750" h="3214" extrusionOk="0">
                  <a:moveTo>
                    <a:pt x="1440" y="0"/>
                  </a:moveTo>
                  <a:cubicBezTo>
                    <a:pt x="1283" y="0"/>
                    <a:pt x="1132" y="19"/>
                    <a:pt x="994" y="49"/>
                  </a:cubicBezTo>
                  <a:cubicBezTo>
                    <a:pt x="485" y="157"/>
                    <a:pt x="111" y="409"/>
                    <a:pt x="114" y="409"/>
                  </a:cubicBezTo>
                  <a:cubicBezTo>
                    <a:pt x="23" y="468"/>
                    <a:pt x="1" y="588"/>
                    <a:pt x="59" y="677"/>
                  </a:cubicBezTo>
                  <a:cubicBezTo>
                    <a:pt x="96" y="733"/>
                    <a:pt x="157" y="763"/>
                    <a:pt x="219" y="763"/>
                  </a:cubicBezTo>
                  <a:cubicBezTo>
                    <a:pt x="256" y="763"/>
                    <a:pt x="293" y="753"/>
                    <a:pt x="327" y="732"/>
                  </a:cubicBezTo>
                  <a:cubicBezTo>
                    <a:pt x="327" y="732"/>
                    <a:pt x="650" y="520"/>
                    <a:pt x="1077" y="428"/>
                  </a:cubicBezTo>
                  <a:cubicBezTo>
                    <a:pt x="1202" y="402"/>
                    <a:pt x="1333" y="384"/>
                    <a:pt x="1466" y="384"/>
                  </a:cubicBezTo>
                  <a:cubicBezTo>
                    <a:pt x="1790" y="384"/>
                    <a:pt x="2128" y="488"/>
                    <a:pt x="2430" y="821"/>
                  </a:cubicBezTo>
                  <a:cubicBezTo>
                    <a:pt x="3311" y="1786"/>
                    <a:pt x="2827" y="2947"/>
                    <a:pt x="2827" y="2947"/>
                  </a:cubicBezTo>
                  <a:lnTo>
                    <a:pt x="2827" y="2948"/>
                  </a:lnTo>
                  <a:cubicBezTo>
                    <a:pt x="2787" y="3048"/>
                    <a:pt x="2837" y="3161"/>
                    <a:pt x="2935" y="3201"/>
                  </a:cubicBezTo>
                  <a:cubicBezTo>
                    <a:pt x="2958" y="3209"/>
                    <a:pt x="2982" y="3214"/>
                    <a:pt x="3005" y="3214"/>
                  </a:cubicBezTo>
                  <a:cubicBezTo>
                    <a:pt x="3081" y="3214"/>
                    <a:pt x="3154" y="3168"/>
                    <a:pt x="3185" y="3092"/>
                  </a:cubicBezTo>
                  <a:cubicBezTo>
                    <a:pt x="3185" y="3092"/>
                    <a:pt x="3749" y="1692"/>
                    <a:pt x="2717" y="560"/>
                  </a:cubicBezTo>
                  <a:cubicBezTo>
                    <a:pt x="2330" y="136"/>
                    <a:pt x="1862" y="0"/>
                    <a:pt x="1440" y="0"/>
                  </a:cubicBezTo>
                  <a:close/>
                </a:path>
              </a:pathLst>
            </a:custGeom>
            <a:solidFill>
              <a:srgbClr val="2745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56" name="Google Shape;1333;p34">
              <a:extLst>
                <a:ext uri="{FF2B5EF4-FFF2-40B4-BE49-F238E27FC236}">
                  <a16:creationId xmlns:a16="http://schemas.microsoft.com/office/drawing/2014/main" id="{CD4C76D6-C51A-3450-7892-3EF27122A439}"/>
                </a:ext>
              </a:extLst>
            </p:cNvPr>
            <p:cNvSpPr/>
            <p:nvPr/>
          </p:nvSpPr>
          <p:spPr>
            <a:xfrm>
              <a:off x="114938" y="3125745"/>
              <a:ext cx="90172" cy="63113"/>
            </a:xfrm>
            <a:custGeom>
              <a:avLst/>
              <a:gdLst/>
              <a:ahLst/>
              <a:cxnLst/>
              <a:rect l="l" t="t" r="r" b="b"/>
              <a:pathLst>
                <a:path w="2186" h="1530" extrusionOk="0">
                  <a:moveTo>
                    <a:pt x="1530" y="0"/>
                  </a:moveTo>
                  <a:cubicBezTo>
                    <a:pt x="652" y="0"/>
                    <a:pt x="65" y="652"/>
                    <a:pt x="7" y="1321"/>
                  </a:cubicBezTo>
                  <a:cubicBezTo>
                    <a:pt x="0" y="1428"/>
                    <a:pt x="79" y="1522"/>
                    <a:pt x="186" y="1529"/>
                  </a:cubicBezTo>
                  <a:cubicBezTo>
                    <a:pt x="192" y="1529"/>
                    <a:pt x="197" y="1529"/>
                    <a:pt x="202" y="1529"/>
                  </a:cubicBezTo>
                  <a:cubicBezTo>
                    <a:pt x="301" y="1529"/>
                    <a:pt x="386" y="1454"/>
                    <a:pt x="395" y="1354"/>
                  </a:cubicBezTo>
                  <a:cubicBezTo>
                    <a:pt x="434" y="883"/>
                    <a:pt x="813" y="383"/>
                    <a:pt x="1503" y="383"/>
                  </a:cubicBezTo>
                  <a:cubicBezTo>
                    <a:pt x="1632" y="383"/>
                    <a:pt x="1772" y="401"/>
                    <a:pt x="1923" y="439"/>
                  </a:cubicBezTo>
                  <a:cubicBezTo>
                    <a:pt x="1939" y="443"/>
                    <a:pt x="1955" y="445"/>
                    <a:pt x="1970" y="445"/>
                  </a:cubicBezTo>
                  <a:cubicBezTo>
                    <a:pt x="2057" y="445"/>
                    <a:pt x="2136" y="388"/>
                    <a:pt x="2159" y="300"/>
                  </a:cubicBezTo>
                  <a:cubicBezTo>
                    <a:pt x="2186" y="195"/>
                    <a:pt x="2123" y="90"/>
                    <a:pt x="2019" y="64"/>
                  </a:cubicBezTo>
                  <a:cubicBezTo>
                    <a:pt x="1848" y="21"/>
                    <a:pt x="1685" y="0"/>
                    <a:pt x="1530" y="0"/>
                  </a:cubicBezTo>
                  <a:close/>
                </a:path>
              </a:pathLst>
            </a:custGeom>
            <a:solidFill>
              <a:srgbClr val="2745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57" name="Google Shape;1334;p34">
              <a:extLst>
                <a:ext uri="{FF2B5EF4-FFF2-40B4-BE49-F238E27FC236}">
                  <a16:creationId xmlns:a16="http://schemas.microsoft.com/office/drawing/2014/main" id="{EF2D4D06-9CD5-3E23-E656-4DF6C946AE7F}"/>
                </a:ext>
              </a:extLst>
            </p:cNvPr>
            <p:cNvSpPr/>
            <p:nvPr/>
          </p:nvSpPr>
          <p:spPr>
            <a:xfrm>
              <a:off x="1079321" y="2994694"/>
              <a:ext cx="221348" cy="113396"/>
            </a:xfrm>
            <a:custGeom>
              <a:avLst/>
              <a:gdLst/>
              <a:ahLst/>
              <a:cxnLst/>
              <a:rect l="l" t="t" r="r" b="b"/>
              <a:pathLst>
                <a:path w="5366" h="2749" extrusionOk="0">
                  <a:moveTo>
                    <a:pt x="2408" y="0"/>
                  </a:moveTo>
                  <a:cubicBezTo>
                    <a:pt x="2346" y="0"/>
                    <a:pt x="2283" y="2"/>
                    <a:pt x="2219" y="5"/>
                  </a:cubicBezTo>
                  <a:cubicBezTo>
                    <a:pt x="1092" y="57"/>
                    <a:pt x="713" y="613"/>
                    <a:pt x="380" y="1047"/>
                  </a:cubicBezTo>
                  <a:cubicBezTo>
                    <a:pt x="48" y="1479"/>
                    <a:pt x="0" y="2613"/>
                    <a:pt x="0" y="2613"/>
                  </a:cubicBezTo>
                  <a:cubicBezTo>
                    <a:pt x="0" y="2613"/>
                    <a:pt x="406" y="469"/>
                    <a:pt x="1975" y="290"/>
                  </a:cubicBezTo>
                  <a:cubicBezTo>
                    <a:pt x="2133" y="272"/>
                    <a:pt x="2283" y="264"/>
                    <a:pt x="2426" y="264"/>
                  </a:cubicBezTo>
                  <a:cubicBezTo>
                    <a:pt x="3705" y="264"/>
                    <a:pt x="4396" y="927"/>
                    <a:pt x="4718" y="1327"/>
                  </a:cubicBezTo>
                  <a:cubicBezTo>
                    <a:pt x="5076" y="1771"/>
                    <a:pt x="5260" y="2749"/>
                    <a:pt x="5260" y="2749"/>
                  </a:cubicBezTo>
                  <a:cubicBezTo>
                    <a:pt x="5260" y="2749"/>
                    <a:pt x="5365" y="1922"/>
                    <a:pt x="4817" y="1149"/>
                  </a:cubicBezTo>
                  <a:cubicBezTo>
                    <a:pt x="4299" y="421"/>
                    <a:pt x="3450" y="0"/>
                    <a:pt x="2408" y="0"/>
                  </a:cubicBezTo>
                  <a:close/>
                </a:path>
              </a:pathLst>
            </a:custGeom>
            <a:solidFill>
              <a:srgbClr val="2745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58" name="Google Shape;1335;p34">
              <a:extLst>
                <a:ext uri="{FF2B5EF4-FFF2-40B4-BE49-F238E27FC236}">
                  <a16:creationId xmlns:a16="http://schemas.microsoft.com/office/drawing/2014/main" id="{263F07FD-44AD-AB7B-1FFD-C5FC29F9C988}"/>
                </a:ext>
              </a:extLst>
            </p:cNvPr>
            <p:cNvSpPr/>
            <p:nvPr/>
          </p:nvSpPr>
          <p:spPr>
            <a:xfrm>
              <a:off x="603296" y="2981329"/>
              <a:ext cx="250841" cy="126720"/>
            </a:xfrm>
            <a:custGeom>
              <a:avLst/>
              <a:gdLst/>
              <a:ahLst/>
              <a:cxnLst/>
              <a:rect l="l" t="t" r="r" b="b"/>
              <a:pathLst>
                <a:path w="6081" h="3072" extrusionOk="0">
                  <a:moveTo>
                    <a:pt x="2745" y="1"/>
                  </a:moveTo>
                  <a:cubicBezTo>
                    <a:pt x="1437" y="1"/>
                    <a:pt x="651" y="760"/>
                    <a:pt x="349" y="1510"/>
                  </a:cubicBezTo>
                  <a:cubicBezTo>
                    <a:pt x="1" y="2370"/>
                    <a:pt x="131" y="3071"/>
                    <a:pt x="131" y="3071"/>
                  </a:cubicBezTo>
                  <a:cubicBezTo>
                    <a:pt x="131" y="3071"/>
                    <a:pt x="181" y="2651"/>
                    <a:pt x="232" y="2420"/>
                  </a:cubicBezTo>
                  <a:cubicBezTo>
                    <a:pt x="284" y="2190"/>
                    <a:pt x="496" y="1354"/>
                    <a:pt x="1106" y="969"/>
                  </a:cubicBezTo>
                  <a:cubicBezTo>
                    <a:pt x="1513" y="710"/>
                    <a:pt x="2169" y="402"/>
                    <a:pt x="2973" y="402"/>
                  </a:cubicBezTo>
                  <a:cubicBezTo>
                    <a:pt x="3369" y="402"/>
                    <a:pt x="3800" y="477"/>
                    <a:pt x="4256" y="669"/>
                  </a:cubicBezTo>
                  <a:cubicBezTo>
                    <a:pt x="5634" y="1251"/>
                    <a:pt x="6055" y="2736"/>
                    <a:pt x="6055" y="2736"/>
                  </a:cubicBezTo>
                  <a:cubicBezTo>
                    <a:pt x="6055" y="2736"/>
                    <a:pt x="6080" y="2119"/>
                    <a:pt x="5921" y="1735"/>
                  </a:cubicBezTo>
                  <a:cubicBezTo>
                    <a:pt x="5758" y="1354"/>
                    <a:pt x="5057" y="339"/>
                    <a:pt x="3371" y="55"/>
                  </a:cubicBezTo>
                  <a:cubicBezTo>
                    <a:pt x="3151" y="18"/>
                    <a:pt x="2942" y="1"/>
                    <a:pt x="2745" y="1"/>
                  </a:cubicBezTo>
                  <a:close/>
                </a:path>
              </a:pathLst>
            </a:custGeom>
            <a:solidFill>
              <a:srgbClr val="2745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59" name="Google Shape;1336;p34">
              <a:extLst>
                <a:ext uri="{FF2B5EF4-FFF2-40B4-BE49-F238E27FC236}">
                  <a16:creationId xmlns:a16="http://schemas.microsoft.com/office/drawing/2014/main" id="{A547E78B-2510-B4A6-A42F-927DA4A1C760}"/>
                </a:ext>
              </a:extLst>
            </p:cNvPr>
            <p:cNvSpPr/>
            <p:nvPr/>
          </p:nvSpPr>
          <p:spPr>
            <a:xfrm>
              <a:off x="1144991" y="3069274"/>
              <a:ext cx="78004" cy="91328"/>
            </a:xfrm>
            <a:custGeom>
              <a:avLst/>
              <a:gdLst/>
              <a:ahLst/>
              <a:cxnLst/>
              <a:rect l="l" t="t" r="r" b="b"/>
              <a:pathLst>
                <a:path w="1891" h="2214" extrusionOk="0">
                  <a:moveTo>
                    <a:pt x="930" y="1"/>
                  </a:moveTo>
                  <a:cubicBezTo>
                    <a:pt x="752" y="1"/>
                    <a:pt x="141" y="172"/>
                    <a:pt x="71" y="1004"/>
                  </a:cubicBezTo>
                  <a:cubicBezTo>
                    <a:pt x="1" y="1858"/>
                    <a:pt x="572" y="2198"/>
                    <a:pt x="825" y="2212"/>
                  </a:cubicBezTo>
                  <a:cubicBezTo>
                    <a:pt x="842" y="2213"/>
                    <a:pt x="859" y="2213"/>
                    <a:pt x="876" y="2213"/>
                  </a:cubicBezTo>
                  <a:cubicBezTo>
                    <a:pt x="1118" y="2213"/>
                    <a:pt x="1397" y="2119"/>
                    <a:pt x="1580" y="1852"/>
                  </a:cubicBezTo>
                  <a:cubicBezTo>
                    <a:pt x="1776" y="1569"/>
                    <a:pt x="1890" y="986"/>
                    <a:pt x="1787" y="604"/>
                  </a:cubicBezTo>
                  <a:cubicBezTo>
                    <a:pt x="1686" y="222"/>
                    <a:pt x="1458" y="1"/>
                    <a:pt x="959" y="1"/>
                  </a:cubicBezTo>
                  <a:cubicBezTo>
                    <a:pt x="954" y="1"/>
                    <a:pt x="950" y="1"/>
                    <a:pt x="945" y="1"/>
                  </a:cubicBezTo>
                  <a:cubicBezTo>
                    <a:pt x="940" y="1"/>
                    <a:pt x="935" y="1"/>
                    <a:pt x="930"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60" name="Google Shape;1337;p34">
              <a:extLst>
                <a:ext uri="{FF2B5EF4-FFF2-40B4-BE49-F238E27FC236}">
                  <a16:creationId xmlns:a16="http://schemas.microsoft.com/office/drawing/2014/main" id="{9C35B712-7528-247B-0524-D7D57413EA70}"/>
                </a:ext>
              </a:extLst>
            </p:cNvPr>
            <p:cNvSpPr/>
            <p:nvPr/>
          </p:nvSpPr>
          <p:spPr>
            <a:xfrm>
              <a:off x="1100359" y="3932141"/>
              <a:ext cx="471157" cy="974078"/>
            </a:xfrm>
            <a:custGeom>
              <a:avLst/>
              <a:gdLst/>
              <a:ahLst/>
              <a:cxnLst/>
              <a:rect l="l" t="t" r="r" b="b"/>
              <a:pathLst>
                <a:path w="11422" h="23614" extrusionOk="0">
                  <a:moveTo>
                    <a:pt x="1197" y="0"/>
                  </a:moveTo>
                  <a:cubicBezTo>
                    <a:pt x="1197" y="0"/>
                    <a:pt x="122" y="2033"/>
                    <a:pt x="60" y="2901"/>
                  </a:cubicBezTo>
                  <a:cubicBezTo>
                    <a:pt x="1" y="3767"/>
                    <a:pt x="372" y="4594"/>
                    <a:pt x="757" y="7091"/>
                  </a:cubicBezTo>
                  <a:cubicBezTo>
                    <a:pt x="794" y="7336"/>
                    <a:pt x="830" y="7592"/>
                    <a:pt x="868" y="7857"/>
                  </a:cubicBezTo>
                  <a:lnTo>
                    <a:pt x="894" y="7825"/>
                  </a:lnTo>
                  <a:cubicBezTo>
                    <a:pt x="1331" y="7353"/>
                    <a:pt x="1793" y="7122"/>
                    <a:pt x="2248" y="7122"/>
                  </a:cubicBezTo>
                  <a:cubicBezTo>
                    <a:pt x="3252" y="7122"/>
                    <a:pt x="4219" y="8246"/>
                    <a:pt x="4793" y="10392"/>
                  </a:cubicBezTo>
                  <a:cubicBezTo>
                    <a:pt x="5390" y="12616"/>
                    <a:pt x="5943" y="19704"/>
                    <a:pt x="6213" y="23602"/>
                  </a:cubicBezTo>
                  <a:cubicBezTo>
                    <a:pt x="6292" y="23610"/>
                    <a:pt x="6371" y="23614"/>
                    <a:pt x="6451" y="23614"/>
                  </a:cubicBezTo>
                  <a:cubicBezTo>
                    <a:pt x="6798" y="23614"/>
                    <a:pt x="7154" y="23540"/>
                    <a:pt x="7518" y="23416"/>
                  </a:cubicBezTo>
                  <a:cubicBezTo>
                    <a:pt x="9367" y="22786"/>
                    <a:pt x="11421" y="19031"/>
                    <a:pt x="10684" y="17346"/>
                  </a:cubicBezTo>
                  <a:cubicBezTo>
                    <a:pt x="9949" y="15660"/>
                    <a:pt x="6852" y="3155"/>
                    <a:pt x="6509" y="2401"/>
                  </a:cubicBezTo>
                  <a:cubicBezTo>
                    <a:pt x="6168" y="1649"/>
                    <a:pt x="3299" y="143"/>
                    <a:pt x="1197"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61" name="Google Shape;1338;p34">
              <a:extLst>
                <a:ext uri="{FF2B5EF4-FFF2-40B4-BE49-F238E27FC236}">
                  <a16:creationId xmlns:a16="http://schemas.microsoft.com/office/drawing/2014/main" id="{285FD1F0-DE9C-DD42-1C3E-880D512EDDD7}"/>
                </a:ext>
              </a:extLst>
            </p:cNvPr>
            <p:cNvSpPr/>
            <p:nvPr/>
          </p:nvSpPr>
          <p:spPr>
            <a:xfrm>
              <a:off x="903720" y="3824561"/>
              <a:ext cx="659464" cy="2184188"/>
            </a:xfrm>
            <a:custGeom>
              <a:avLst/>
              <a:gdLst/>
              <a:ahLst/>
              <a:cxnLst/>
              <a:rect l="l" t="t" r="r" b="b"/>
              <a:pathLst>
                <a:path w="15987" h="52950" extrusionOk="0">
                  <a:moveTo>
                    <a:pt x="517" y="0"/>
                  </a:moveTo>
                  <a:cubicBezTo>
                    <a:pt x="331" y="0"/>
                    <a:pt x="230" y="55"/>
                    <a:pt x="143" y="220"/>
                  </a:cubicBezTo>
                  <a:cubicBezTo>
                    <a:pt x="1" y="498"/>
                    <a:pt x="389" y="1077"/>
                    <a:pt x="389" y="1077"/>
                  </a:cubicBezTo>
                  <a:cubicBezTo>
                    <a:pt x="389" y="1077"/>
                    <a:pt x="6166" y="7223"/>
                    <a:pt x="7628" y="11248"/>
                  </a:cubicBezTo>
                  <a:cubicBezTo>
                    <a:pt x="9089" y="15272"/>
                    <a:pt x="11021" y="33040"/>
                    <a:pt x="11277" y="39243"/>
                  </a:cubicBezTo>
                  <a:cubicBezTo>
                    <a:pt x="11536" y="45448"/>
                    <a:pt x="11301" y="52656"/>
                    <a:pt x="11703" y="52855"/>
                  </a:cubicBezTo>
                  <a:cubicBezTo>
                    <a:pt x="11836" y="52920"/>
                    <a:pt x="12195" y="52949"/>
                    <a:pt x="12638" y="52949"/>
                  </a:cubicBezTo>
                  <a:cubicBezTo>
                    <a:pt x="13544" y="52949"/>
                    <a:pt x="14801" y="52828"/>
                    <a:pt x="15191" y="52650"/>
                  </a:cubicBezTo>
                  <a:cubicBezTo>
                    <a:pt x="15774" y="52384"/>
                    <a:pt x="15987" y="52457"/>
                    <a:pt x="15731" y="50961"/>
                  </a:cubicBezTo>
                  <a:cubicBezTo>
                    <a:pt x="15476" y="49466"/>
                    <a:pt x="11956" y="21481"/>
                    <a:pt x="11713" y="18450"/>
                  </a:cubicBezTo>
                  <a:cubicBezTo>
                    <a:pt x="11472" y="15418"/>
                    <a:pt x="11339" y="12244"/>
                    <a:pt x="11084" y="11230"/>
                  </a:cubicBezTo>
                  <a:cubicBezTo>
                    <a:pt x="10829" y="10215"/>
                    <a:pt x="7882" y="4238"/>
                    <a:pt x="7168" y="3397"/>
                  </a:cubicBezTo>
                  <a:cubicBezTo>
                    <a:pt x="6454" y="2555"/>
                    <a:pt x="6313" y="2667"/>
                    <a:pt x="5710" y="2236"/>
                  </a:cubicBezTo>
                  <a:cubicBezTo>
                    <a:pt x="5109" y="1803"/>
                    <a:pt x="1593" y="139"/>
                    <a:pt x="1033" y="57"/>
                  </a:cubicBezTo>
                  <a:cubicBezTo>
                    <a:pt x="808" y="25"/>
                    <a:pt x="643" y="0"/>
                    <a:pt x="517"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62" name="Google Shape;1339;p34">
              <a:extLst>
                <a:ext uri="{FF2B5EF4-FFF2-40B4-BE49-F238E27FC236}">
                  <a16:creationId xmlns:a16="http://schemas.microsoft.com/office/drawing/2014/main" id="{386699D9-77F6-C7F3-513E-A13424E07C62}"/>
                </a:ext>
              </a:extLst>
            </p:cNvPr>
            <p:cNvSpPr/>
            <p:nvPr/>
          </p:nvSpPr>
          <p:spPr>
            <a:xfrm>
              <a:off x="310421" y="3914363"/>
              <a:ext cx="1023949" cy="1113874"/>
            </a:xfrm>
            <a:custGeom>
              <a:avLst/>
              <a:gdLst/>
              <a:ahLst/>
              <a:cxnLst/>
              <a:rect l="l" t="t" r="r" b="b"/>
              <a:pathLst>
                <a:path w="24823" h="27003" extrusionOk="0">
                  <a:moveTo>
                    <a:pt x="17424" y="1"/>
                  </a:moveTo>
                  <a:cubicBezTo>
                    <a:pt x="17424" y="1"/>
                    <a:pt x="4001" y="22"/>
                    <a:pt x="1999" y="1378"/>
                  </a:cubicBezTo>
                  <a:cubicBezTo>
                    <a:pt x="0" y="2736"/>
                    <a:pt x="676" y="3943"/>
                    <a:pt x="1173" y="5417"/>
                  </a:cubicBezTo>
                  <a:cubicBezTo>
                    <a:pt x="1668" y="6888"/>
                    <a:pt x="6806" y="14230"/>
                    <a:pt x="7535" y="15417"/>
                  </a:cubicBezTo>
                  <a:cubicBezTo>
                    <a:pt x="8266" y="16605"/>
                    <a:pt x="9272" y="27003"/>
                    <a:pt x="9272" y="27003"/>
                  </a:cubicBezTo>
                  <a:lnTo>
                    <a:pt x="22871" y="27003"/>
                  </a:lnTo>
                  <a:cubicBezTo>
                    <a:pt x="22871" y="27003"/>
                    <a:pt x="21977" y="23604"/>
                    <a:pt x="22801" y="18223"/>
                  </a:cubicBezTo>
                  <a:cubicBezTo>
                    <a:pt x="23230" y="15430"/>
                    <a:pt x="24822" y="9793"/>
                    <a:pt x="23658" y="7275"/>
                  </a:cubicBezTo>
                  <a:cubicBezTo>
                    <a:pt x="22494" y="4755"/>
                    <a:pt x="17424" y="1"/>
                    <a:pt x="17424" y="1"/>
                  </a:cubicBezTo>
                  <a:close/>
                </a:path>
              </a:pathLst>
            </a:custGeom>
            <a:solidFill>
              <a:srgbClr val="01B8C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63" name="Google Shape;1340;p34">
              <a:extLst>
                <a:ext uri="{FF2B5EF4-FFF2-40B4-BE49-F238E27FC236}">
                  <a16:creationId xmlns:a16="http://schemas.microsoft.com/office/drawing/2014/main" id="{9FF1B0FB-F184-8665-8F75-C9514ED49EB4}"/>
                </a:ext>
              </a:extLst>
            </p:cNvPr>
            <p:cNvSpPr/>
            <p:nvPr/>
          </p:nvSpPr>
          <p:spPr>
            <a:xfrm>
              <a:off x="1047229" y="4020829"/>
              <a:ext cx="321461" cy="830899"/>
            </a:xfrm>
            <a:custGeom>
              <a:avLst/>
              <a:gdLst/>
              <a:ahLst/>
              <a:cxnLst/>
              <a:rect l="l" t="t" r="r" b="b"/>
              <a:pathLst>
                <a:path w="7793" h="20143" extrusionOk="0">
                  <a:moveTo>
                    <a:pt x="928" y="1"/>
                  </a:moveTo>
                  <a:cubicBezTo>
                    <a:pt x="454" y="1"/>
                    <a:pt x="1" y="548"/>
                    <a:pt x="1" y="548"/>
                  </a:cubicBezTo>
                  <a:cubicBezTo>
                    <a:pt x="1" y="548"/>
                    <a:pt x="2845" y="5478"/>
                    <a:pt x="3495" y="7043"/>
                  </a:cubicBezTo>
                  <a:cubicBezTo>
                    <a:pt x="4146" y="8606"/>
                    <a:pt x="4092" y="8540"/>
                    <a:pt x="4043" y="9447"/>
                  </a:cubicBezTo>
                  <a:cubicBezTo>
                    <a:pt x="3995" y="10353"/>
                    <a:pt x="2884" y="12179"/>
                    <a:pt x="2659" y="12373"/>
                  </a:cubicBezTo>
                  <a:cubicBezTo>
                    <a:pt x="2433" y="12566"/>
                    <a:pt x="3366" y="13163"/>
                    <a:pt x="3198" y="13424"/>
                  </a:cubicBezTo>
                  <a:cubicBezTo>
                    <a:pt x="3028" y="13685"/>
                    <a:pt x="3415" y="20143"/>
                    <a:pt x="3415" y="20143"/>
                  </a:cubicBezTo>
                  <a:lnTo>
                    <a:pt x="7793" y="16735"/>
                  </a:lnTo>
                  <a:cubicBezTo>
                    <a:pt x="7793" y="16735"/>
                    <a:pt x="5293" y="6089"/>
                    <a:pt x="3851" y="3170"/>
                  </a:cubicBezTo>
                  <a:cubicBezTo>
                    <a:pt x="2408" y="250"/>
                    <a:pt x="1815" y="473"/>
                    <a:pt x="1251" y="99"/>
                  </a:cubicBezTo>
                  <a:cubicBezTo>
                    <a:pt x="1146" y="29"/>
                    <a:pt x="1036" y="1"/>
                    <a:pt x="928" y="1"/>
                  </a:cubicBezTo>
                  <a:close/>
                </a:path>
              </a:pathLst>
            </a:custGeom>
            <a:solidFill>
              <a:srgbClr val="0193A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64" name="Google Shape;1341;p34">
              <a:extLst>
                <a:ext uri="{FF2B5EF4-FFF2-40B4-BE49-F238E27FC236}">
                  <a16:creationId xmlns:a16="http://schemas.microsoft.com/office/drawing/2014/main" id="{E4C0C6D0-B88C-785B-6D73-E343471ED3B3}"/>
                </a:ext>
              </a:extLst>
            </p:cNvPr>
            <p:cNvSpPr/>
            <p:nvPr/>
          </p:nvSpPr>
          <p:spPr>
            <a:xfrm>
              <a:off x="875794" y="3930450"/>
              <a:ext cx="241849" cy="1105706"/>
            </a:xfrm>
            <a:custGeom>
              <a:avLst/>
              <a:gdLst/>
              <a:ahLst/>
              <a:cxnLst/>
              <a:rect l="l" t="t" r="r" b="b"/>
              <a:pathLst>
                <a:path w="5863" h="26805" extrusionOk="0">
                  <a:moveTo>
                    <a:pt x="913" y="0"/>
                  </a:moveTo>
                  <a:lnTo>
                    <a:pt x="0" y="258"/>
                  </a:lnTo>
                  <a:cubicBezTo>
                    <a:pt x="0" y="258"/>
                    <a:pt x="3111" y="5892"/>
                    <a:pt x="4233" y="9217"/>
                  </a:cubicBezTo>
                  <a:cubicBezTo>
                    <a:pt x="5356" y="12538"/>
                    <a:pt x="4325" y="26805"/>
                    <a:pt x="4325" y="26805"/>
                  </a:cubicBezTo>
                  <a:lnTo>
                    <a:pt x="5363" y="26656"/>
                  </a:lnTo>
                  <a:cubicBezTo>
                    <a:pt x="5363" y="26656"/>
                    <a:pt x="5862" y="14156"/>
                    <a:pt x="5750" y="11862"/>
                  </a:cubicBezTo>
                  <a:cubicBezTo>
                    <a:pt x="5637" y="9567"/>
                    <a:pt x="913" y="0"/>
                    <a:pt x="913" y="0"/>
                  </a:cubicBezTo>
                  <a:close/>
                </a:path>
              </a:pathLst>
            </a:custGeom>
            <a:solidFill>
              <a:srgbClr val="0193A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65" name="Google Shape;1342;p34">
              <a:extLst>
                <a:ext uri="{FF2B5EF4-FFF2-40B4-BE49-F238E27FC236}">
                  <a16:creationId xmlns:a16="http://schemas.microsoft.com/office/drawing/2014/main" id="{A11898AD-1DEA-D644-D5FD-8CAB82EBE66A}"/>
                </a:ext>
              </a:extLst>
            </p:cNvPr>
            <p:cNvSpPr/>
            <p:nvPr/>
          </p:nvSpPr>
          <p:spPr>
            <a:xfrm>
              <a:off x="601523" y="5009921"/>
              <a:ext cx="675056" cy="62947"/>
            </a:xfrm>
            <a:custGeom>
              <a:avLst/>
              <a:gdLst/>
              <a:ahLst/>
              <a:cxnLst/>
              <a:rect l="l" t="t" r="r" b="b"/>
              <a:pathLst>
                <a:path w="16365" h="1526" extrusionOk="0">
                  <a:moveTo>
                    <a:pt x="309" y="1"/>
                  </a:moveTo>
                  <a:cubicBezTo>
                    <a:pt x="140" y="1"/>
                    <a:pt x="0" y="138"/>
                    <a:pt x="0" y="310"/>
                  </a:cubicBezTo>
                  <a:lnTo>
                    <a:pt x="0" y="1217"/>
                  </a:lnTo>
                  <a:cubicBezTo>
                    <a:pt x="0" y="1386"/>
                    <a:pt x="138" y="1526"/>
                    <a:pt x="309" y="1526"/>
                  </a:cubicBezTo>
                  <a:lnTo>
                    <a:pt x="16055" y="1526"/>
                  </a:lnTo>
                  <a:cubicBezTo>
                    <a:pt x="16225" y="1526"/>
                    <a:pt x="16364" y="1389"/>
                    <a:pt x="16364" y="1217"/>
                  </a:cubicBezTo>
                  <a:lnTo>
                    <a:pt x="16364" y="310"/>
                  </a:lnTo>
                  <a:cubicBezTo>
                    <a:pt x="16364" y="138"/>
                    <a:pt x="16225" y="1"/>
                    <a:pt x="16055"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66" name="Google Shape;1343;p34">
              <a:extLst>
                <a:ext uri="{FF2B5EF4-FFF2-40B4-BE49-F238E27FC236}">
                  <a16:creationId xmlns:a16="http://schemas.microsoft.com/office/drawing/2014/main" id="{74E19CDB-5BF0-FB90-E0E9-6FF6793AE08A}"/>
                </a:ext>
              </a:extLst>
            </p:cNvPr>
            <p:cNvSpPr/>
            <p:nvPr/>
          </p:nvSpPr>
          <p:spPr>
            <a:xfrm>
              <a:off x="111473" y="3827531"/>
              <a:ext cx="885349" cy="2275721"/>
            </a:xfrm>
            <a:custGeom>
              <a:avLst/>
              <a:gdLst/>
              <a:ahLst/>
              <a:cxnLst/>
              <a:rect l="l" t="t" r="r" b="b"/>
              <a:pathLst>
                <a:path w="21463" h="55169" extrusionOk="0">
                  <a:moveTo>
                    <a:pt x="12014" y="1"/>
                  </a:moveTo>
                  <a:cubicBezTo>
                    <a:pt x="11866" y="1"/>
                    <a:pt x="11701" y="33"/>
                    <a:pt x="11533" y="125"/>
                  </a:cubicBezTo>
                  <a:cubicBezTo>
                    <a:pt x="10996" y="421"/>
                    <a:pt x="6156" y="3378"/>
                    <a:pt x="5440" y="3838"/>
                  </a:cubicBezTo>
                  <a:cubicBezTo>
                    <a:pt x="4724" y="4300"/>
                    <a:pt x="4499" y="5046"/>
                    <a:pt x="4819" y="6137"/>
                  </a:cubicBezTo>
                  <a:cubicBezTo>
                    <a:pt x="5142" y="7230"/>
                    <a:pt x="10953" y="15949"/>
                    <a:pt x="11340" y="17003"/>
                  </a:cubicBezTo>
                  <a:cubicBezTo>
                    <a:pt x="11725" y="18055"/>
                    <a:pt x="11671" y="18184"/>
                    <a:pt x="10792" y="22536"/>
                  </a:cubicBezTo>
                  <a:cubicBezTo>
                    <a:pt x="9915" y="26888"/>
                    <a:pt x="1049" y="49616"/>
                    <a:pt x="526" y="50806"/>
                  </a:cubicBezTo>
                  <a:cubicBezTo>
                    <a:pt x="1" y="51994"/>
                    <a:pt x="2600" y="54774"/>
                    <a:pt x="9932" y="55123"/>
                  </a:cubicBezTo>
                  <a:cubicBezTo>
                    <a:pt x="10582" y="55154"/>
                    <a:pt x="11194" y="55168"/>
                    <a:pt x="11768" y="55168"/>
                  </a:cubicBezTo>
                  <a:cubicBezTo>
                    <a:pt x="17678" y="55168"/>
                    <a:pt x="19708" y="53669"/>
                    <a:pt x="19915" y="53392"/>
                  </a:cubicBezTo>
                  <a:cubicBezTo>
                    <a:pt x="20143" y="53089"/>
                    <a:pt x="20503" y="43232"/>
                    <a:pt x="20983" y="35771"/>
                  </a:cubicBezTo>
                  <a:cubicBezTo>
                    <a:pt x="21463" y="28312"/>
                    <a:pt x="21142" y="15565"/>
                    <a:pt x="21056" y="14795"/>
                  </a:cubicBezTo>
                  <a:cubicBezTo>
                    <a:pt x="20970" y="14023"/>
                    <a:pt x="20385" y="11800"/>
                    <a:pt x="19548" y="10273"/>
                  </a:cubicBezTo>
                  <a:cubicBezTo>
                    <a:pt x="18713" y="8745"/>
                    <a:pt x="13608" y="2220"/>
                    <a:pt x="13608" y="2220"/>
                  </a:cubicBezTo>
                  <a:lnTo>
                    <a:pt x="12586" y="156"/>
                  </a:lnTo>
                  <a:cubicBezTo>
                    <a:pt x="12586" y="156"/>
                    <a:pt x="12342" y="1"/>
                    <a:pt x="12014"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67" name="Google Shape;1344;p34">
              <a:extLst>
                <a:ext uri="{FF2B5EF4-FFF2-40B4-BE49-F238E27FC236}">
                  <a16:creationId xmlns:a16="http://schemas.microsoft.com/office/drawing/2014/main" id="{53B5A791-CBD3-F1D9-1973-FC7B5D600968}"/>
                </a:ext>
              </a:extLst>
            </p:cNvPr>
            <p:cNvSpPr/>
            <p:nvPr/>
          </p:nvSpPr>
          <p:spPr>
            <a:xfrm>
              <a:off x="115102" y="4033905"/>
              <a:ext cx="803674" cy="2052806"/>
            </a:xfrm>
            <a:custGeom>
              <a:avLst/>
              <a:gdLst/>
              <a:ahLst/>
              <a:cxnLst/>
              <a:rect l="l" t="t" r="r" b="b"/>
              <a:pathLst>
                <a:path w="19483" h="49765" extrusionOk="0">
                  <a:moveTo>
                    <a:pt x="6318" y="1"/>
                  </a:moveTo>
                  <a:cubicBezTo>
                    <a:pt x="6318" y="1"/>
                    <a:pt x="5559" y="242"/>
                    <a:pt x="4659" y="833"/>
                  </a:cubicBezTo>
                  <a:cubicBezTo>
                    <a:pt x="4680" y="932"/>
                    <a:pt x="4706" y="1031"/>
                    <a:pt x="4735" y="1134"/>
                  </a:cubicBezTo>
                  <a:cubicBezTo>
                    <a:pt x="5055" y="2227"/>
                    <a:pt x="10867" y="10946"/>
                    <a:pt x="11253" y="12000"/>
                  </a:cubicBezTo>
                  <a:cubicBezTo>
                    <a:pt x="11640" y="13052"/>
                    <a:pt x="11585" y="13181"/>
                    <a:pt x="10706" y="17533"/>
                  </a:cubicBezTo>
                  <a:cubicBezTo>
                    <a:pt x="9828" y="21885"/>
                    <a:pt x="963" y="44614"/>
                    <a:pt x="439" y="45803"/>
                  </a:cubicBezTo>
                  <a:cubicBezTo>
                    <a:pt x="0" y="46795"/>
                    <a:pt x="1743" y="48896"/>
                    <a:pt x="6596" y="49765"/>
                  </a:cubicBezTo>
                  <a:cubicBezTo>
                    <a:pt x="6456" y="49256"/>
                    <a:pt x="6394" y="48669"/>
                    <a:pt x="6507" y="48034"/>
                  </a:cubicBezTo>
                  <a:cubicBezTo>
                    <a:pt x="6881" y="45944"/>
                    <a:pt x="13024" y="22560"/>
                    <a:pt x="13024" y="22560"/>
                  </a:cubicBezTo>
                  <a:cubicBezTo>
                    <a:pt x="13024" y="22560"/>
                    <a:pt x="13391" y="18780"/>
                    <a:pt x="14738" y="18780"/>
                  </a:cubicBezTo>
                  <a:cubicBezTo>
                    <a:pt x="16082" y="18780"/>
                    <a:pt x="19483" y="18614"/>
                    <a:pt x="19483" y="18614"/>
                  </a:cubicBezTo>
                  <a:lnTo>
                    <a:pt x="14169" y="17154"/>
                  </a:lnTo>
                  <a:lnTo>
                    <a:pt x="14686" y="15578"/>
                  </a:lnTo>
                  <a:lnTo>
                    <a:pt x="18324" y="14984"/>
                  </a:lnTo>
                  <a:lnTo>
                    <a:pt x="14085" y="14710"/>
                  </a:lnTo>
                  <a:cubicBezTo>
                    <a:pt x="14085" y="14710"/>
                    <a:pt x="13642" y="12924"/>
                    <a:pt x="13388" y="11615"/>
                  </a:cubicBezTo>
                  <a:cubicBezTo>
                    <a:pt x="13132" y="10307"/>
                    <a:pt x="10268" y="3579"/>
                    <a:pt x="6092" y="318"/>
                  </a:cubicBezTo>
                  <a:lnTo>
                    <a:pt x="6318" y="1"/>
                  </a:lnTo>
                  <a:close/>
                </a:path>
              </a:pathLst>
            </a:custGeom>
            <a:solidFill>
              <a:srgbClr val="274590">
                <a:alpha val="1488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68" name="Google Shape;1345;p34">
              <a:extLst>
                <a:ext uri="{FF2B5EF4-FFF2-40B4-BE49-F238E27FC236}">
                  <a16:creationId xmlns:a16="http://schemas.microsoft.com/office/drawing/2014/main" id="{0F4AB6FD-8AA6-B7F5-725B-532D26ADD507}"/>
                </a:ext>
              </a:extLst>
            </p:cNvPr>
            <p:cNvSpPr/>
            <p:nvPr/>
          </p:nvSpPr>
          <p:spPr>
            <a:xfrm>
              <a:off x="431861" y="3785168"/>
              <a:ext cx="551100" cy="977543"/>
            </a:xfrm>
            <a:custGeom>
              <a:avLst/>
              <a:gdLst/>
              <a:ahLst/>
              <a:cxnLst/>
              <a:rect l="l" t="t" r="r" b="b"/>
              <a:pathLst>
                <a:path w="13360" h="23698" extrusionOk="0">
                  <a:moveTo>
                    <a:pt x="5957" y="1"/>
                  </a:moveTo>
                  <a:cubicBezTo>
                    <a:pt x="5957" y="1"/>
                    <a:pt x="4606" y="624"/>
                    <a:pt x="3068" y="1424"/>
                  </a:cubicBezTo>
                  <a:cubicBezTo>
                    <a:pt x="1531" y="2223"/>
                    <a:pt x="1" y="3085"/>
                    <a:pt x="10" y="3460"/>
                  </a:cubicBezTo>
                  <a:cubicBezTo>
                    <a:pt x="19" y="3837"/>
                    <a:pt x="6073" y="11117"/>
                    <a:pt x="6431" y="11513"/>
                  </a:cubicBezTo>
                  <a:cubicBezTo>
                    <a:pt x="6525" y="11617"/>
                    <a:pt x="6653" y="11654"/>
                    <a:pt x="6799" y="11654"/>
                  </a:cubicBezTo>
                  <a:cubicBezTo>
                    <a:pt x="7183" y="11654"/>
                    <a:pt x="7692" y="11395"/>
                    <a:pt x="8022" y="11395"/>
                  </a:cubicBezTo>
                  <a:cubicBezTo>
                    <a:pt x="8048" y="11395"/>
                    <a:pt x="8072" y="11397"/>
                    <a:pt x="8096" y="11400"/>
                  </a:cubicBezTo>
                  <a:cubicBezTo>
                    <a:pt x="8535" y="11464"/>
                    <a:pt x="8244" y="12094"/>
                    <a:pt x="7925" y="12432"/>
                  </a:cubicBezTo>
                  <a:cubicBezTo>
                    <a:pt x="7605" y="12767"/>
                    <a:pt x="7577" y="13291"/>
                    <a:pt x="7736" y="13854"/>
                  </a:cubicBezTo>
                  <a:cubicBezTo>
                    <a:pt x="7893" y="14415"/>
                    <a:pt x="11170" y="19290"/>
                    <a:pt x="12210" y="21426"/>
                  </a:cubicBezTo>
                  <a:cubicBezTo>
                    <a:pt x="13248" y="23557"/>
                    <a:pt x="13298" y="23697"/>
                    <a:pt x="13298" y="23697"/>
                  </a:cubicBezTo>
                  <a:cubicBezTo>
                    <a:pt x="13298" y="23697"/>
                    <a:pt x="13360" y="17741"/>
                    <a:pt x="13354" y="16167"/>
                  </a:cubicBezTo>
                  <a:cubicBezTo>
                    <a:pt x="13350" y="14594"/>
                    <a:pt x="12479" y="12433"/>
                    <a:pt x="11809" y="11018"/>
                  </a:cubicBezTo>
                  <a:cubicBezTo>
                    <a:pt x="11139" y="9601"/>
                    <a:pt x="8113" y="5377"/>
                    <a:pt x="7221" y="4247"/>
                  </a:cubicBezTo>
                  <a:cubicBezTo>
                    <a:pt x="6328" y="3114"/>
                    <a:pt x="5957" y="1"/>
                    <a:pt x="5957"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69" name="Google Shape;1346;p34">
              <a:extLst>
                <a:ext uri="{FF2B5EF4-FFF2-40B4-BE49-F238E27FC236}">
                  <a16:creationId xmlns:a16="http://schemas.microsoft.com/office/drawing/2014/main" id="{284ADAA9-A65C-AFC3-1ECE-E7AF32C6C61C}"/>
                </a:ext>
              </a:extLst>
            </p:cNvPr>
            <p:cNvSpPr/>
            <p:nvPr/>
          </p:nvSpPr>
          <p:spPr>
            <a:xfrm>
              <a:off x="431861" y="3785168"/>
              <a:ext cx="551100" cy="977543"/>
            </a:xfrm>
            <a:custGeom>
              <a:avLst/>
              <a:gdLst/>
              <a:ahLst/>
              <a:cxnLst/>
              <a:rect l="l" t="t" r="r" b="b"/>
              <a:pathLst>
                <a:path w="13360" h="23698" extrusionOk="0">
                  <a:moveTo>
                    <a:pt x="5957" y="1"/>
                  </a:moveTo>
                  <a:cubicBezTo>
                    <a:pt x="5957" y="1"/>
                    <a:pt x="4606" y="624"/>
                    <a:pt x="3068" y="1424"/>
                  </a:cubicBezTo>
                  <a:cubicBezTo>
                    <a:pt x="1531" y="2223"/>
                    <a:pt x="1" y="3085"/>
                    <a:pt x="10" y="3460"/>
                  </a:cubicBezTo>
                  <a:cubicBezTo>
                    <a:pt x="19" y="3837"/>
                    <a:pt x="6073" y="11117"/>
                    <a:pt x="6431" y="11513"/>
                  </a:cubicBezTo>
                  <a:cubicBezTo>
                    <a:pt x="6525" y="11617"/>
                    <a:pt x="6653" y="11654"/>
                    <a:pt x="6799" y="11654"/>
                  </a:cubicBezTo>
                  <a:cubicBezTo>
                    <a:pt x="7183" y="11654"/>
                    <a:pt x="7692" y="11395"/>
                    <a:pt x="8022" y="11395"/>
                  </a:cubicBezTo>
                  <a:cubicBezTo>
                    <a:pt x="8048" y="11395"/>
                    <a:pt x="8072" y="11397"/>
                    <a:pt x="8096" y="11400"/>
                  </a:cubicBezTo>
                  <a:cubicBezTo>
                    <a:pt x="8535" y="11464"/>
                    <a:pt x="8244" y="12094"/>
                    <a:pt x="7925" y="12432"/>
                  </a:cubicBezTo>
                  <a:cubicBezTo>
                    <a:pt x="7605" y="12767"/>
                    <a:pt x="7577" y="13291"/>
                    <a:pt x="7736" y="13854"/>
                  </a:cubicBezTo>
                  <a:cubicBezTo>
                    <a:pt x="7893" y="14415"/>
                    <a:pt x="11170" y="19290"/>
                    <a:pt x="12210" y="21426"/>
                  </a:cubicBezTo>
                  <a:cubicBezTo>
                    <a:pt x="13248" y="23557"/>
                    <a:pt x="13298" y="23697"/>
                    <a:pt x="13298" y="23697"/>
                  </a:cubicBezTo>
                  <a:cubicBezTo>
                    <a:pt x="13298" y="23697"/>
                    <a:pt x="13360" y="17741"/>
                    <a:pt x="13354" y="16167"/>
                  </a:cubicBezTo>
                  <a:cubicBezTo>
                    <a:pt x="13350" y="14594"/>
                    <a:pt x="12479" y="12433"/>
                    <a:pt x="11809" y="11018"/>
                  </a:cubicBezTo>
                  <a:cubicBezTo>
                    <a:pt x="11139" y="9601"/>
                    <a:pt x="8113" y="5377"/>
                    <a:pt x="7221" y="4247"/>
                  </a:cubicBezTo>
                  <a:cubicBezTo>
                    <a:pt x="6328" y="3114"/>
                    <a:pt x="5957" y="1"/>
                    <a:pt x="5957" y="1"/>
                  </a:cubicBezTo>
                  <a:close/>
                </a:path>
              </a:pathLst>
            </a:custGeom>
            <a:solidFill>
              <a:srgbClr val="274590">
                <a:alpha val="1488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70" name="Google Shape;1347;p34">
              <a:extLst>
                <a:ext uri="{FF2B5EF4-FFF2-40B4-BE49-F238E27FC236}">
                  <a16:creationId xmlns:a16="http://schemas.microsoft.com/office/drawing/2014/main" id="{4CC55B67-B0F7-8789-C663-692FE40C818A}"/>
                </a:ext>
              </a:extLst>
            </p:cNvPr>
            <p:cNvSpPr/>
            <p:nvPr/>
          </p:nvSpPr>
          <p:spPr>
            <a:xfrm>
              <a:off x="898729" y="3831780"/>
              <a:ext cx="461876" cy="936746"/>
            </a:xfrm>
            <a:custGeom>
              <a:avLst/>
              <a:gdLst/>
              <a:ahLst/>
              <a:cxnLst/>
              <a:rect l="l" t="t" r="r" b="b"/>
              <a:pathLst>
                <a:path w="11197" h="22709" extrusionOk="0">
                  <a:moveTo>
                    <a:pt x="0" y="1"/>
                  </a:moveTo>
                  <a:cubicBezTo>
                    <a:pt x="0" y="1"/>
                    <a:pt x="692" y="1952"/>
                    <a:pt x="1133" y="2361"/>
                  </a:cubicBezTo>
                  <a:cubicBezTo>
                    <a:pt x="1576" y="2770"/>
                    <a:pt x="4172" y="5236"/>
                    <a:pt x="6339" y="8882"/>
                  </a:cubicBezTo>
                  <a:cubicBezTo>
                    <a:pt x="8510" y="12528"/>
                    <a:pt x="9878" y="22708"/>
                    <a:pt x="9878" y="22708"/>
                  </a:cubicBezTo>
                  <a:cubicBezTo>
                    <a:pt x="10381" y="20506"/>
                    <a:pt x="11197" y="12416"/>
                    <a:pt x="11112" y="11824"/>
                  </a:cubicBezTo>
                  <a:cubicBezTo>
                    <a:pt x="11027" y="11231"/>
                    <a:pt x="9855" y="10476"/>
                    <a:pt x="9690" y="10156"/>
                  </a:cubicBezTo>
                  <a:cubicBezTo>
                    <a:pt x="9528" y="9836"/>
                    <a:pt x="10507" y="9537"/>
                    <a:pt x="10711" y="8816"/>
                  </a:cubicBezTo>
                  <a:cubicBezTo>
                    <a:pt x="10916" y="8093"/>
                    <a:pt x="9264" y="5221"/>
                    <a:pt x="7895" y="3621"/>
                  </a:cubicBezTo>
                  <a:cubicBezTo>
                    <a:pt x="6527" y="2023"/>
                    <a:pt x="5251" y="1747"/>
                    <a:pt x="3572" y="876"/>
                  </a:cubicBezTo>
                  <a:cubicBezTo>
                    <a:pt x="1894" y="5"/>
                    <a:pt x="0" y="1"/>
                    <a:pt x="0"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71" name="Google Shape;1348;p34">
              <a:extLst>
                <a:ext uri="{FF2B5EF4-FFF2-40B4-BE49-F238E27FC236}">
                  <a16:creationId xmlns:a16="http://schemas.microsoft.com/office/drawing/2014/main" id="{2417A9E5-B96A-3D08-DF23-CE1C3DF65398}"/>
                </a:ext>
              </a:extLst>
            </p:cNvPr>
            <p:cNvSpPr/>
            <p:nvPr/>
          </p:nvSpPr>
          <p:spPr>
            <a:xfrm>
              <a:off x="898729" y="3831780"/>
              <a:ext cx="461876" cy="936746"/>
            </a:xfrm>
            <a:custGeom>
              <a:avLst/>
              <a:gdLst/>
              <a:ahLst/>
              <a:cxnLst/>
              <a:rect l="l" t="t" r="r" b="b"/>
              <a:pathLst>
                <a:path w="11197" h="22709" extrusionOk="0">
                  <a:moveTo>
                    <a:pt x="0" y="1"/>
                  </a:moveTo>
                  <a:cubicBezTo>
                    <a:pt x="0" y="1"/>
                    <a:pt x="692" y="1952"/>
                    <a:pt x="1133" y="2361"/>
                  </a:cubicBezTo>
                  <a:cubicBezTo>
                    <a:pt x="1576" y="2770"/>
                    <a:pt x="4172" y="5236"/>
                    <a:pt x="6339" y="8882"/>
                  </a:cubicBezTo>
                  <a:cubicBezTo>
                    <a:pt x="8510" y="12528"/>
                    <a:pt x="9878" y="22708"/>
                    <a:pt x="9878" y="22708"/>
                  </a:cubicBezTo>
                  <a:cubicBezTo>
                    <a:pt x="10381" y="20506"/>
                    <a:pt x="11197" y="12416"/>
                    <a:pt x="11112" y="11824"/>
                  </a:cubicBezTo>
                  <a:cubicBezTo>
                    <a:pt x="11027" y="11231"/>
                    <a:pt x="9855" y="10476"/>
                    <a:pt x="9690" y="10156"/>
                  </a:cubicBezTo>
                  <a:cubicBezTo>
                    <a:pt x="9528" y="9836"/>
                    <a:pt x="10507" y="9537"/>
                    <a:pt x="10711" y="8816"/>
                  </a:cubicBezTo>
                  <a:cubicBezTo>
                    <a:pt x="10916" y="8093"/>
                    <a:pt x="9264" y="5221"/>
                    <a:pt x="7895" y="3621"/>
                  </a:cubicBezTo>
                  <a:cubicBezTo>
                    <a:pt x="6527" y="2023"/>
                    <a:pt x="5251" y="1747"/>
                    <a:pt x="3572" y="876"/>
                  </a:cubicBezTo>
                  <a:cubicBezTo>
                    <a:pt x="1894" y="5"/>
                    <a:pt x="0" y="1"/>
                    <a:pt x="0" y="1"/>
                  </a:cubicBezTo>
                  <a:close/>
                </a:path>
              </a:pathLst>
            </a:custGeom>
            <a:solidFill>
              <a:srgbClr val="274590">
                <a:alpha val="1488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72" name="Google Shape;1349;p34">
              <a:extLst>
                <a:ext uri="{FF2B5EF4-FFF2-40B4-BE49-F238E27FC236}">
                  <a16:creationId xmlns:a16="http://schemas.microsoft.com/office/drawing/2014/main" id="{AE3B01C6-723D-306F-44A4-2FE186F12766}"/>
                </a:ext>
              </a:extLst>
            </p:cNvPr>
            <p:cNvSpPr/>
            <p:nvPr/>
          </p:nvSpPr>
          <p:spPr>
            <a:xfrm>
              <a:off x="627056" y="3758438"/>
              <a:ext cx="427680" cy="341055"/>
            </a:xfrm>
            <a:custGeom>
              <a:avLst/>
              <a:gdLst/>
              <a:ahLst/>
              <a:cxnLst/>
              <a:rect l="l" t="t" r="r" b="b"/>
              <a:pathLst>
                <a:path w="10368" h="8268" extrusionOk="0">
                  <a:moveTo>
                    <a:pt x="4586" y="1"/>
                  </a:moveTo>
                  <a:cubicBezTo>
                    <a:pt x="3242" y="1"/>
                    <a:pt x="1601" y="340"/>
                    <a:pt x="910" y="939"/>
                  </a:cubicBezTo>
                  <a:cubicBezTo>
                    <a:pt x="0" y="1731"/>
                    <a:pt x="143" y="3597"/>
                    <a:pt x="1025" y="5084"/>
                  </a:cubicBezTo>
                  <a:cubicBezTo>
                    <a:pt x="1779" y="6463"/>
                    <a:pt x="3712" y="8268"/>
                    <a:pt x="4089" y="8268"/>
                  </a:cubicBezTo>
                  <a:cubicBezTo>
                    <a:pt x="4092" y="8268"/>
                    <a:pt x="4095" y="8268"/>
                    <a:pt x="4098" y="8267"/>
                  </a:cubicBezTo>
                  <a:cubicBezTo>
                    <a:pt x="4452" y="8238"/>
                    <a:pt x="5360" y="6206"/>
                    <a:pt x="5758" y="5645"/>
                  </a:cubicBezTo>
                  <a:cubicBezTo>
                    <a:pt x="6157" y="5087"/>
                    <a:pt x="6667" y="4735"/>
                    <a:pt x="6667" y="4735"/>
                  </a:cubicBezTo>
                  <a:cubicBezTo>
                    <a:pt x="6735" y="4720"/>
                    <a:pt x="6804" y="4713"/>
                    <a:pt x="6875" y="4713"/>
                  </a:cubicBezTo>
                  <a:cubicBezTo>
                    <a:pt x="8184" y="4713"/>
                    <a:pt x="9787" y="7140"/>
                    <a:pt x="10036" y="7140"/>
                  </a:cubicBezTo>
                  <a:cubicBezTo>
                    <a:pt x="10041" y="7140"/>
                    <a:pt x="10046" y="7139"/>
                    <a:pt x="10050" y="7137"/>
                  </a:cubicBezTo>
                  <a:cubicBezTo>
                    <a:pt x="10257" y="7029"/>
                    <a:pt x="10367" y="5244"/>
                    <a:pt x="9481" y="3435"/>
                  </a:cubicBezTo>
                  <a:cubicBezTo>
                    <a:pt x="8697" y="1830"/>
                    <a:pt x="7098" y="403"/>
                    <a:pt x="5743" y="107"/>
                  </a:cubicBezTo>
                  <a:cubicBezTo>
                    <a:pt x="5414" y="35"/>
                    <a:pt x="5015" y="1"/>
                    <a:pt x="4586" y="1"/>
                  </a:cubicBezTo>
                  <a:close/>
                </a:path>
              </a:pathLst>
            </a:custGeom>
            <a:solidFill>
              <a:srgbClr val="0193A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73" name="Google Shape;1350;p34">
              <a:extLst>
                <a:ext uri="{FF2B5EF4-FFF2-40B4-BE49-F238E27FC236}">
                  <a16:creationId xmlns:a16="http://schemas.microsoft.com/office/drawing/2014/main" id="{E0254BA0-BB0F-A1F9-5212-D0C545E27EB7}"/>
                </a:ext>
              </a:extLst>
            </p:cNvPr>
            <p:cNvSpPr/>
            <p:nvPr/>
          </p:nvSpPr>
          <p:spPr>
            <a:xfrm>
              <a:off x="664470" y="3687488"/>
              <a:ext cx="279840" cy="266970"/>
            </a:xfrm>
            <a:custGeom>
              <a:avLst/>
              <a:gdLst/>
              <a:ahLst/>
              <a:cxnLst/>
              <a:rect l="l" t="t" r="r" b="b"/>
              <a:pathLst>
                <a:path w="6784" h="6472" extrusionOk="0">
                  <a:moveTo>
                    <a:pt x="307" y="0"/>
                  </a:moveTo>
                  <a:lnTo>
                    <a:pt x="307" y="0"/>
                  </a:lnTo>
                  <a:cubicBezTo>
                    <a:pt x="308" y="344"/>
                    <a:pt x="314" y="799"/>
                    <a:pt x="328" y="1361"/>
                  </a:cubicBezTo>
                  <a:cubicBezTo>
                    <a:pt x="355" y="2435"/>
                    <a:pt x="1" y="3152"/>
                    <a:pt x="1" y="3152"/>
                  </a:cubicBezTo>
                  <a:cubicBezTo>
                    <a:pt x="1" y="3152"/>
                    <a:pt x="241" y="3767"/>
                    <a:pt x="1641" y="5059"/>
                  </a:cubicBezTo>
                  <a:cubicBezTo>
                    <a:pt x="2944" y="6262"/>
                    <a:pt x="4612" y="6472"/>
                    <a:pt x="5375" y="6472"/>
                  </a:cubicBezTo>
                  <a:cubicBezTo>
                    <a:pt x="5434" y="6472"/>
                    <a:pt x="5487" y="6471"/>
                    <a:pt x="5534" y="6469"/>
                  </a:cubicBezTo>
                  <a:cubicBezTo>
                    <a:pt x="6198" y="6440"/>
                    <a:pt x="6784" y="5918"/>
                    <a:pt x="6784" y="5918"/>
                  </a:cubicBezTo>
                  <a:cubicBezTo>
                    <a:pt x="6784" y="5918"/>
                    <a:pt x="6763" y="5645"/>
                    <a:pt x="6723" y="4056"/>
                  </a:cubicBezTo>
                  <a:cubicBezTo>
                    <a:pt x="6695" y="2977"/>
                    <a:pt x="6728" y="1376"/>
                    <a:pt x="6753" y="449"/>
                  </a:cubicBezTo>
                  <a:lnTo>
                    <a:pt x="6753" y="449"/>
                  </a:lnTo>
                  <a:cubicBezTo>
                    <a:pt x="6323" y="482"/>
                    <a:pt x="5893" y="498"/>
                    <a:pt x="5460" y="498"/>
                  </a:cubicBezTo>
                  <a:cubicBezTo>
                    <a:pt x="3839" y="498"/>
                    <a:pt x="2179" y="282"/>
                    <a:pt x="307" y="0"/>
                  </a:cubicBezTo>
                  <a:close/>
                </a:path>
              </a:pathLst>
            </a:custGeom>
            <a:solidFill>
              <a:srgbClr val="FFC8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74" name="Google Shape;1351;p34">
              <a:extLst>
                <a:ext uri="{FF2B5EF4-FFF2-40B4-BE49-F238E27FC236}">
                  <a16:creationId xmlns:a16="http://schemas.microsoft.com/office/drawing/2014/main" id="{6717E458-771B-4DA2-9569-4D1298D76448}"/>
                </a:ext>
              </a:extLst>
            </p:cNvPr>
            <p:cNvSpPr/>
            <p:nvPr/>
          </p:nvSpPr>
          <p:spPr>
            <a:xfrm>
              <a:off x="677092" y="3687488"/>
              <a:ext cx="265939" cy="157328"/>
            </a:xfrm>
            <a:custGeom>
              <a:avLst/>
              <a:gdLst/>
              <a:ahLst/>
              <a:cxnLst/>
              <a:rect l="l" t="t" r="r" b="b"/>
              <a:pathLst>
                <a:path w="6447" h="3814" extrusionOk="0">
                  <a:moveTo>
                    <a:pt x="1" y="0"/>
                  </a:moveTo>
                  <a:cubicBezTo>
                    <a:pt x="1" y="189"/>
                    <a:pt x="5" y="413"/>
                    <a:pt x="6" y="666"/>
                  </a:cubicBezTo>
                  <a:cubicBezTo>
                    <a:pt x="259" y="975"/>
                    <a:pt x="595" y="1350"/>
                    <a:pt x="1036" y="1783"/>
                  </a:cubicBezTo>
                  <a:cubicBezTo>
                    <a:pt x="2117" y="2840"/>
                    <a:pt x="3800" y="3814"/>
                    <a:pt x="5120" y="3814"/>
                  </a:cubicBezTo>
                  <a:cubicBezTo>
                    <a:pt x="5329" y="3814"/>
                    <a:pt x="5528" y="3789"/>
                    <a:pt x="5715" y="3737"/>
                  </a:cubicBezTo>
                  <a:cubicBezTo>
                    <a:pt x="6017" y="3653"/>
                    <a:pt x="6241" y="3521"/>
                    <a:pt x="6406" y="3369"/>
                  </a:cubicBezTo>
                  <a:cubicBezTo>
                    <a:pt x="6403" y="2372"/>
                    <a:pt x="6427" y="1194"/>
                    <a:pt x="6447" y="449"/>
                  </a:cubicBezTo>
                  <a:lnTo>
                    <a:pt x="6447" y="449"/>
                  </a:lnTo>
                  <a:cubicBezTo>
                    <a:pt x="6017" y="482"/>
                    <a:pt x="5587" y="498"/>
                    <a:pt x="5154" y="498"/>
                  </a:cubicBezTo>
                  <a:cubicBezTo>
                    <a:pt x="3533" y="498"/>
                    <a:pt x="1873" y="282"/>
                    <a:pt x="1" y="0"/>
                  </a:cubicBezTo>
                  <a:close/>
                </a:path>
              </a:pathLst>
            </a:custGeom>
            <a:solidFill>
              <a:srgbClr val="F69D9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75" name="Google Shape;1352;p34">
              <a:extLst>
                <a:ext uri="{FF2B5EF4-FFF2-40B4-BE49-F238E27FC236}">
                  <a16:creationId xmlns:a16="http://schemas.microsoft.com/office/drawing/2014/main" id="{2C1427B2-B771-27F5-5876-2DCB4A6DA9B1}"/>
                </a:ext>
              </a:extLst>
            </p:cNvPr>
            <p:cNvSpPr/>
            <p:nvPr/>
          </p:nvSpPr>
          <p:spPr>
            <a:xfrm>
              <a:off x="919684" y="4516984"/>
              <a:ext cx="304260" cy="65010"/>
            </a:xfrm>
            <a:custGeom>
              <a:avLst/>
              <a:gdLst/>
              <a:ahLst/>
              <a:cxnLst/>
              <a:rect l="l" t="t" r="r" b="b"/>
              <a:pathLst>
                <a:path w="7376" h="1576" extrusionOk="0">
                  <a:moveTo>
                    <a:pt x="4824" y="1"/>
                  </a:moveTo>
                  <a:cubicBezTo>
                    <a:pt x="4745" y="1"/>
                    <a:pt x="4664" y="2"/>
                    <a:pt x="4581" y="4"/>
                  </a:cubicBezTo>
                  <a:cubicBezTo>
                    <a:pt x="2564" y="59"/>
                    <a:pt x="0" y="1575"/>
                    <a:pt x="0" y="1575"/>
                  </a:cubicBezTo>
                  <a:cubicBezTo>
                    <a:pt x="0" y="1575"/>
                    <a:pt x="3105" y="917"/>
                    <a:pt x="7376" y="575"/>
                  </a:cubicBezTo>
                  <a:cubicBezTo>
                    <a:pt x="7376" y="575"/>
                    <a:pt x="6663" y="1"/>
                    <a:pt x="4824" y="1"/>
                  </a:cubicBezTo>
                  <a:close/>
                </a:path>
              </a:pathLst>
            </a:custGeom>
            <a:solidFill>
              <a:srgbClr val="0193A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76" name="Google Shape;1353;p34">
              <a:extLst>
                <a:ext uri="{FF2B5EF4-FFF2-40B4-BE49-F238E27FC236}">
                  <a16:creationId xmlns:a16="http://schemas.microsoft.com/office/drawing/2014/main" id="{F15D56D0-2146-05E7-A9EC-6B7C3854D3B4}"/>
                </a:ext>
              </a:extLst>
            </p:cNvPr>
            <p:cNvSpPr/>
            <p:nvPr/>
          </p:nvSpPr>
          <p:spPr>
            <a:xfrm>
              <a:off x="541091" y="5571334"/>
              <a:ext cx="391463" cy="514594"/>
            </a:xfrm>
            <a:custGeom>
              <a:avLst/>
              <a:gdLst/>
              <a:ahLst/>
              <a:cxnLst/>
              <a:rect l="l" t="t" r="r" b="b"/>
              <a:pathLst>
                <a:path w="9490" h="12475" extrusionOk="0">
                  <a:moveTo>
                    <a:pt x="9490" y="1"/>
                  </a:moveTo>
                  <a:cubicBezTo>
                    <a:pt x="9490" y="1"/>
                    <a:pt x="8940" y="1550"/>
                    <a:pt x="8659" y="4085"/>
                  </a:cubicBezTo>
                  <a:cubicBezTo>
                    <a:pt x="8378" y="6619"/>
                    <a:pt x="8130" y="9153"/>
                    <a:pt x="7289" y="10581"/>
                  </a:cubicBezTo>
                  <a:cubicBezTo>
                    <a:pt x="6450" y="12010"/>
                    <a:pt x="1" y="12474"/>
                    <a:pt x="1" y="12474"/>
                  </a:cubicBezTo>
                  <a:cubicBezTo>
                    <a:pt x="1" y="12474"/>
                    <a:pt x="4024" y="12339"/>
                    <a:pt x="5736" y="12097"/>
                  </a:cubicBezTo>
                  <a:cubicBezTo>
                    <a:pt x="7446" y="11856"/>
                    <a:pt x="8865" y="11341"/>
                    <a:pt x="8828" y="10046"/>
                  </a:cubicBezTo>
                  <a:cubicBezTo>
                    <a:pt x="8792" y="8752"/>
                    <a:pt x="9490" y="2"/>
                    <a:pt x="9490" y="1"/>
                  </a:cubicBezTo>
                  <a:close/>
                </a:path>
              </a:pathLst>
            </a:custGeom>
            <a:solidFill>
              <a:srgbClr val="274590">
                <a:alpha val="1488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77" name="Google Shape;1354;p34">
              <a:extLst>
                <a:ext uri="{FF2B5EF4-FFF2-40B4-BE49-F238E27FC236}">
                  <a16:creationId xmlns:a16="http://schemas.microsoft.com/office/drawing/2014/main" id="{68565B2D-9267-7F40-729E-4B89EDE63DF8}"/>
                </a:ext>
              </a:extLst>
            </p:cNvPr>
            <p:cNvSpPr/>
            <p:nvPr/>
          </p:nvSpPr>
          <p:spPr>
            <a:xfrm>
              <a:off x="100417" y="4002555"/>
              <a:ext cx="471158" cy="1041769"/>
            </a:xfrm>
            <a:custGeom>
              <a:avLst/>
              <a:gdLst/>
              <a:ahLst/>
              <a:cxnLst/>
              <a:rect l="l" t="t" r="r" b="b"/>
              <a:pathLst>
                <a:path w="11422" h="25255" extrusionOk="0">
                  <a:moveTo>
                    <a:pt x="5207" y="0"/>
                  </a:moveTo>
                  <a:cubicBezTo>
                    <a:pt x="5207" y="0"/>
                    <a:pt x="4682" y="683"/>
                    <a:pt x="4366" y="1788"/>
                  </a:cubicBezTo>
                  <a:cubicBezTo>
                    <a:pt x="4053" y="2894"/>
                    <a:pt x="579" y="19104"/>
                    <a:pt x="290" y="20621"/>
                  </a:cubicBezTo>
                  <a:cubicBezTo>
                    <a:pt x="1" y="22138"/>
                    <a:pt x="354" y="23588"/>
                    <a:pt x="1248" y="24298"/>
                  </a:cubicBezTo>
                  <a:cubicBezTo>
                    <a:pt x="2120" y="24990"/>
                    <a:pt x="3386" y="25255"/>
                    <a:pt x="4336" y="25255"/>
                  </a:cubicBezTo>
                  <a:cubicBezTo>
                    <a:pt x="4361" y="25255"/>
                    <a:pt x="4385" y="25254"/>
                    <a:pt x="4410" y="25254"/>
                  </a:cubicBezTo>
                  <a:cubicBezTo>
                    <a:pt x="5368" y="25240"/>
                    <a:pt x="7001" y="24121"/>
                    <a:pt x="7398" y="23491"/>
                  </a:cubicBezTo>
                  <a:cubicBezTo>
                    <a:pt x="7793" y="22858"/>
                    <a:pt x="11386" y="12373"/>
                    <a:pt x="11405" y="11934"/>
                  </a:cubicBezTo>
                  <a:cubicBezTo>
                    <a:pt x="11422" y="11494"/>
                    <a:pt x="11210" y="9715"/>
                    <a:pt x="10507" y="6915"/>
                  </a:cubicBezTo>
                  <a:cubicBezTo>
                    <a:pt x="9805" y="4114"/>
                    <a:pt x="7159" y="686"/>
                    <a:pt x="5207"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78" name="Google Shape;1355;p34">
              <a:extLst>
                <a:ext uri="{FF2B5EF4-FFF2-40B4-BE49-F238E27FC236}">
                  <a16:creationId xmlns:a16="http://schemas.microsoft.com/office/drawing/2014/main" id="{1793E6DD-5458-5044-9EC3-2C34C948858D}"/>
                </a:ext>
              </a:extLst>
            </p:cNvPr>
            <p:cNvSpPr/>
            <p:nvPr/>
          </p:nvSpPr>
          <p:spPr>
            <a:xfrm>
              <a:off x="106646" y="4002555"/>
              <a:ext cx="424669" cy="935179"/>
            </a:xfrm>
            <a:custGeom>
              <a:avLst/>
              <a:gdLst/>
              <a:ahLst/>
              <a:cxnLst/>
              <a:rect l="l" t="t" r="r" b="b"/>
              <a:pathLst>
                <a:path w="10295" h="22671" extrusionOk="0">
                  <a:moveTo>
                    <a:pt x="5056" y="0"/>
                  </a:moveTo>
                  <a:cubicBezTo>
                    <a:pt x="5056" y="0"/>
                    <a:pt x="4527" y="680"/>
                    <a:pt x="4214" y="1786"/>
                  </a:cubicBezTo>
                  <a:cubicBezTo>
                    <a:pt x="3899" y="2892"/>
                    <a:pt x="427" y="19103"/>
                    <a:pt x="138" y="20620"/>
                  </a:cubicBezTo>
                  <a:cubicBezTo>
                    <a:pt x="1" y="21342"/>
                    <a:pt x="9" y="22050"/>
                    <a:pt x="152" y="22671"/>
                  </a:cubicBezTo>
                  <a:lnTo>
                    <a:pt x="6591" y="16669"/>
                  </a:lnTo>
                  <a:cubicBezTo>
                    <a:pt x="6591" y="16669"/>
                    <a:pt x="4603" y="16366"/>
                    <a:pt x="4805" y="15395"/>
                  </a:cubicBezTo>
                  <a:cubicBezTo>
                    <a:pt x="5005" y="14426"/>
                    <a:pt x="6192" y="7808"/>
                    <a:pt x="6657" y="6425"/>
                  </a:cubicBezTo>
                  <a:cubicBezTo>
                    <a:pt x="6885" y="5752"/>
                    <a:pt x="7402" y="5294"/>
                    <a:pt x="8080" y="5294"/>
                  </a:cubicBezTo>
                  <a:cubicBezTo>
                    <a:pt x="8712" y="5294"/>
                    <a:pt x="9484" y="5691"/>
                    <a:pt x="10294" y="6681"/>
                  </a:cubicBezTo>
                  <a:cubicBezTo>
                    <a:pt x="9507" y="3928"/>
                    <a:pt x="6953" y="668"/>
                    <a:pt x="5056" y="0"/>
                  </a:cubicBezTo>
                  <a:close/>
                </a:path>
              </a:pathLst>
            </a:custGeom>
            <a:solidFill>
              <a:srgbClr val="274590">
                <a:alpha val="1488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79" name="Google Shape;1356;p34">
              <a:extLst>
                <a:ext uri="{FF2B5EF4-FFF2-40B4-BE49-F238E27FC236}">
                  <a16:creationId xmlns:a16="http://schemas.microsoft.com/office/drawing/2014/main" id="{537E7AD2-02A9-81A2-FD47-0507C62D43AD}"/>
                </a:ext>
              </a:extLst>
            </p:cNvPr>
            <p:cNvSpPr/>
            <p:nvPr/>
          </p:nvSpPr>
          <p:spPr>
            <a:xfrm>
              <a:off x="643598" y="4479240"/>
              <a:ext cx="319605" cy="312221"/>
            </a:xfrm>
            <a:custGeom>
              <a:avLst/>
              <a:gdLst/>
              <a:ahLst/>
              <a:cxnLst/>
              <a:rect l="l" t="t" r="r" b="b"/>
              <a:pathLst>
                <a:path w="7748" h="7569" extrusionOk="0">
                  <a:moveTo>
                    <a:pt x="5670" y="0"/>
                  </a:moveTo>
                  <a:cubicBezTo>
                    <a:pt x="5185" y="0"/>
                    <a:pt x="4653" y="110"/>
                    <a:pt x="4292" y="240"/>
                  </a:cubicBezTo>
                  <a:cubicBezTo>
                    <a:pt x="3649" y="473"/>
                    <a:pt x="292" y="3152"/>
                    <a:pt x="292" y="3152"/>
                  </a:cubicBezTo>
                  <a:cubicBezTo>
                    <a:pt x="292" y="3152"/>
                    <a:pt x="0" y="4305"/>
                    <a:pt x="500" y="5555"/>
                  </a:cubicBezTo>
                  <a:cubicBezTo>
                    <a:pt x="998" y="6803"/>
                    <a:pt x="1424" y="7481"/>
                    <a:pt x="1997" y="7565"/>
                  </a:cubicBezTo>
                  <a:cubicBezTo>
                    <a:pt x="2011" y="7567"/>
                    <a:pt x="2027" y="7568"/>
                    <a:pt x="2042" y="7568"/>
                  </a:cubicBezTo>
                  <a:cubicBezTo>
                    <a:pt x="2631" y="7568"/>
                    <a:pt x="3765" y="6046"/>
                    <a:pt x="4485" y="5473"/>
                  </a:cubicBezTo>
                  <a:cubicBezTo>
                    <a:pt x="5223" y="4883"/>
                    <a:pt x="6362" y="4206"/>
                    <a:pt x="6795" y="3973"/>
                  </a:cubicBezTo>
                  <a:cubicBezTo>
                    <a:pt x="7226" y="3740"/>
                    <a:pt x="7747" y="2596"/>
                    <a:pt x="7744" y="2016"/>
                  </a:cubicBezTo>
                  <a:cubicBezTo>
                    <a:pt x="7739" y="1434"/>
                    <a:pt x="7099" y="658"/>
                    <a:pt x="6617" y="249"/>
                  </a:cubicBezTo>
                  <a:cubicBezTo>
                    <a:pt x="6403" y="68"/>
                    <a:pt x="6051" y="0"/>
                    <a:pt x="5670" y="0"/>
                  </a:cubicBezTo>
                  <a:close/>
                </a:path>
              </a:pathLst>
            </a:custGeom>
            <a:solidFill>
              <a:srgbClr val="FFC8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80" name="Google Shape;1357;p34">
              <a:extLst>
                <a:ext uri="{FF2B5EF4-FFF2-40B4-BE49-F238E27FC236}">
                  <a16:creationId xmlns:a16="http://schemas.microsoft.com/office/drawing/2014/main" id="{24DDAC89-8DFE-E4C8-C9E5-7EA56AEF51E5}"/>
                </a:ext>
              </a:extLst>
            </p:cNvPr>
            <p:cNvSpPr/>
            <p:nvPr/>
          </p:nvSpPr>
          <p:spPr>
            <a:xfrm>
              <a:off x="858345" y="4476518"/>
              <a:ext cx="210169" cy="225968"/>
            </a:xfrm>
            <a:custGeom>
              <a:avLst/>
              <a:gdLst/>
              <a:ahLst/>
              <a:cxnLst/>
              <a:rect l="l" t="t" r="r" b="b"/>
              <a:pathLst>
                <a:path w="5095" h="5478" extrusionOk="0">
                  <a:moveTo>
                    <a:pt x="1133" y="1"/>
                  </a:moveTo>
                  <a:cubicBezTo>
                    <a:pt x="860" y="1"/>
                    <a:pt x="599" y="13"/>
                    <a:pt x="401" y="28"/>
                  </a:cubicBezTo>
                  <a:cubicBezTo>
                    <a:pt x="401" y="28"/>
                    <a:pt x="0" y="878"/>
                    <a:pt x="50" y="1281"/>
                  </a:cubicBezTo>
                  <a:cubicBezTo>
                    <a:pt x="97" y="1686"/>
                    <a:pt x="436" y="1817"/>
                    <a:pt x="691" y="2050"/>
                  </a:cubicBezTo>
                  <a:cubicBezTo>
                    <a:pt x="947" y="2286"/>
                    <a:pt x="1709" y="2889"/>
                    <a:pt x="2095" y="3012"/>
                  </a:cubicBezTo>
                  <a:cubicBezTo>
                    <a:pt x="2482" y="3132"/>
                    <a:pt x="2993" y="3651"/>
                    <a:pt x="3217" y="4348"/>
                  </a:cubicBezTo>
                  <a:cubicBezTo>
                    <a:pt x="3440" y="5044"/>
                    <a:pt x="3783" y="5389"/>
                    <a:pt x="4151" y="5470"/>
                  </a:cubicBezTo>
                  <a:cubicBezTo>
                    <a:pt x="4174" y="5475"/>
                    <a:pt x="4199" y="5478"/>
                    <a:pt x="4224" y="5478"/>
                  </a:cubicBezTo>
                  <a:cubicBezTo>
                    <a:pt x="4593" y="5478"/>
                    <a:pt x="5095" y="4923"/>
                    <a:pt x="4868" y="4477"/>
                  </a:cubicBezTo>
                  <a:cubicBezTo>
                    <a:pt x="4626" y="4001"/>
                    <a:pt x="4426" y="2549"/>
                    <a:pt x="4116" y="1971"/>
                  </a:cubicBezTo>
                  <a:cubicBezTo>
                    <a:pt x="3804" y="1393"/>
                    <a:pt x="2864" y="405"/>
                    <a:pt x="2465" y="186"/>
                  </a:cubicBezTo>
                  <a:cubicBezTo>
                    <a:pt x="2205" y="43"/>
                    <a:pt x="1648" y="1"/>
                    <a:pt x="1133" y="1"/>
                  </a:cubicBezTo>
                  <a:close/>
                </a:path>
              </a:pathLst>
            </a:custGeom>
            <a:solidFill>
              <a:srgbClr val="FFC8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81" name="Google Shape;1358;p34">
              <a:extLst>
                <a:ext uri="{FF2B5EF4-FFF2-40B4-BE49-F238E27FC236}">
                  <a16:creationId xmlns:a16="http://schemas.microsoft.com/office/drawing/2014/main" id="{E105C93F-BB8B-75FA-2D5B-3886CE40B778}"/>
                </a:ext>
              </a:extLst>
            </p:cNvPr>
            <p:cNvSpPr/>
            <p:nvPr/>
          </p:nvSpPr>
          <p:spPr>
            <a:xfrm>
              <a:off x="1018271" y="4826441"/>
              <a:ext cx="76436" cy="83449"/>
            </a:xfrm>
            <a:custGeom>
              <a:avLst/>
              <a:gdLst/>
              <a:ahLst/>
              <a:cxnLst/>
              <a:rect l="l" t="t" r="r" b="b"/>
              <a:pathLst>
                <a:path w="1853" h="2023" extrusionOk="0">
                  <a:moveTo>
                    <a:pt x="1306" y="1"/>
                  </a:moveTo>
                  <a:cubicBezTo>
                    <a:pt x="1234" y="1"/>
                    <a:pt x="1158" y="8"/>
                    <a:pt x="1078" y="26"/>
                  </a:cubicBezTo>
                  <a:cubicBezTo>
                    <a:pt x="703" y="109"/>
                    <a:pt x="0" y="589"/>
                    <a:pt x="89" y="734"/>
                  </a:cubicBezTo>
                  <a:cubicBezTo>
                    <a:pt x="175" y="877"/>
                    <a:pt x="1552" y="2022"/>
                    <a:pt x="1724" y="2022"/>
                  </a:cubicBezTo>
                  <a:cubicBezTo>
                    <a:pt x="1728" y="2022"/>
                    <a:pt x="1731" y="2022"/>
                    <a:pt x="1734" y="2021"/>
                  </a:cubicBezTo>
                  <a:cubicBezTo>
                    <a:pt x="1853" y="1967"/>
                    <a:pt x="1751" y="95"/>
                    <a:pt x="1751" y="95"/>
                  </a:cubicBezTo>
                  <a:cubicBezTo>
                    <a:pt x="1751" y="95"/>
                    <a:pt x="1566" y="1"/>
                    <a:pt x="1306"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82" name="Google Shape;1359;p34">
              <a:extLst>
                <a:ext uri="{FF2B5EF4-FFF2-40B4-BE49-F238E27FC236}">
                  <a16:creationId xmlns:a16="http://schemas.microsoft.com/office/drawing/2014/main" id="{8583569B-6F32-0444-A6A2-9EF6D350DD8F}"/>
                </a:ext>
              </a:extLst>
            </p:cNvPr>
            <p:cNvSpPr/>
            <p:nvPr/>
          </p:nvSpPr>
          <p:spPr>
            <a:xfrm>
              <a:off x="810041" y="4352809"/>
              <a:ext cx="280459" cy="509396"/>
            </a:xfrm>
            <a:custGeom>
              <a:avLst/>
              <a:gdLst/>
              <a:ahLst/>
              <a:cxnLst/>
              <a:rect l="l" t="t" r="r" b="b"/>
              <a:pathLst>
                <a:path w="6799" h="12349" extrusionOk="0">
                  <a:moveTo>
                    <a:pt x="1081" y="1"/>
                  </a:moveTo>
                  <a:cubicBezTo>
                    <a:pt x="956" y="1"/>
                    <a:pt x="800" y="25"/>
                    <a:pt x="627" y="107"/>
                  </a:cubicBezTo>
                  <a:cubicBezTo>
                    <a:pt x="196" y="309"/>
                    <a:pt x="0" y="773"/>
                    <a:pt x="0" y="773"/>
                  </a:cubicBezTo>
                  <a:lnTo>
                    <a:pt x="5145" y="12184"/>
                  </a:lnTo>
                  <a:cubicBezTo>
                    <a:pt x="5145" y="12184"/>
                    <a:pt x="5349" y="12348"/>
                    <a:pt x="5657" y="12348"/>
                  </a:cubicBezTo>
                  <a:cubicBezTo>
                    <a:pt x="5800" y="12348"/>
                    <a:pt x="5966" y="12313"/>
                    <a:pt x="6144" y="12209"/>
                  </a:cubicBezTo>
                  <a:cubicBezTo>
                    <a:pt x="6634" y="12047"/>
                    <a:pt x="6799" y="11577"/>
                    <a:pt x="6799" y="11577"/>
                  </a:cubicBezTo>
                  <a:lnTo>
                    <a:pt x="1383" y="55"/>
                  </a:lnTo>
                  <a:cubicBezTo>
                    <a:pt x="1383" y="55"/>
                    <a:pt x="1266" y="1"/>
                    <a:pt x="1081" y="1"/>
                  </a:cubicBezTo>
                  <a:close/>
                </a:path>
              </a:pathLst>
            </a:custGeom>
            <a:solidFill>
              <a:srgbClr val="FEBF7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83" name="Google Shape;1360;p34">
              <a:extLst>
                <a:ext uri="{FF2B5EF4-FFF2-40B4-BE49-F238E27FC236}">
                  <a16:creationId xmlns:a16="http://schemas.microsoft.com/office/drawing/2014/main" id="{2991A2FF-1C94-2D7A-04A8-69B1B9781398}"/>
                </a:ext>
              </a:extLst>
            </p:cNvPr>
            <p:cNvSpPr/>
            <p:nvPr/>
          </p:nvSpPr>
          <p:spPr>
            <a:xfrm>
              <a:off x="834008" y="4518180"/>
              <a:ext cx="165536" cy="248779"/>
            </a:xfrm>
            <a:custGeom>
              <a:avLst/>
              <a:gdLst/>
              <a:ahLst/>
              <a:cxnLst/>
              <a:rect l="l" t="t" r="r" b="b"/>
              <a:pathLst>
                <a:path w="4013" h="6031" extrusionOk="0">
                  <a:moveTo>
                    <a:pt x="634" y="0"/>
                  </a:moveTo>
                  <a:cubicBezTo>
                    <a:pt x="634" y="0"/>
                    <a:pt x="246" y="672"/>
                    <a:pt x="147" y="954"/>
                  </a:cubicBezTo>
                  <a:cubicBezTo>
                    <a:pt x="50" y="1236"/>
                    <a:pt x="0" y="1528"/>
                    <a:pt x="198" y="1680"/>
                  </a:cubicBezTo>
                  <a:cubicBezTo>
                    <a:pt x="395" y="1833"/>
                    <a:pt x="1142" y="2774"/>
                    <a:pt x="1432" y="3217"/>
                  </a:cubicBezTo>
                  <a:cubicBezTo>
                    <a:pt x="1724" y="3660"/>
                    <a:pt x="2349" y="6030"/>
                    <a:pt x="2515" y="6030"/>
                  </a:cubicBezTo>
                  <a:cubicBezTo>
                    <a:pt x="2515" y="6030"/>
                    <a:pt x="2516" y="6030"/>
                    <a:pt x="2516" y="6030"/>
                  </a:cubicBezTo>
                  <a:cubicBezTo>
                    <a:pt x="2681" y="6017"/>
                    <a:pt x="3320" y="5597"/>
                    <a:pt x="3461" y="5096"/>
                  </a:cubicBezTo>
                  <a:cubicBezTo>
                    <a:pt x="3604" y="4595"/>
                    <a:pt x="4013" y="3255"/>
                    <a:pt x="3777" y="2715"/>
                  </a:cubicBezTo>
                  <a:cubicBezTo>
                    <a:pt x="3539" y="2173"/>
                    <a:pt x="2939" y="1219"/>
                    <a:pt x="2491" y="864"/>
                  </a:cubicBezTo>
                  <a:cubicBezTo>
                    <a:pt x="2043" y="511"/>
                    <a:pt x="1379" y="361"/>
                    <a:pt x="634" y="0"/>
                  </a:cubicBezTo>
                  <a:close/>
                </a:path>
              </a:pathLst>
            </a:custGeom>
            <a:solidFill>
              <a:srgbClr val="FFC8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84" name="Google Shape;1361;p34">
              <a:extLst>
                <a:ext uri="{FF2B5EF4-FFF2-40B4-BE49-F238E27FC236}">
                  <a16:creationId xmlns:a16="http://schemas.microsoft.com/office/drawing/2014/main" id="{15867BBC-3B09-EC73-ACBA-C5BD7CD4B105}"/>
                </a:ext>
              </a:extLst>
            </p:cNvPr>
            <p:cNvSpPr/>
            <p:nvPr/>
          </p:nvSpPr>
          <p:spPr>
            <a:xfrm>
              <a:off x="795810" y="4568753"/>
              <a:ext cx="163474" cy="250057"/>
            </a:xfrm>
            <a:custGeom>
              <a:avLst/>
              <a:gdLst/>
              <a:ahLst/>
              <a:cxnLst/>
              <a:rect l="l" t="t" r="r" b="b"/>
              <a:pathLst>
                <a:path w="3963" h="6062" extrusionOk="0">
                  <a:moveTo>
                    <a:pt x="966" y="0"/>
                  </a:moveTo>
                  <a:cubicBezTo>
                    <a:pt x="745" y="0"/>
                    <a:pt x="494" y="25"/>
                    <a:pt x="225" y="75"/>
                  </a:cubicBezTo>
                  <a:cubicBezTo>
                    <a:pt x="225" y="75"/>
                    <a:pt x="1" y="1017"/>
                    <a:pt x="35" y="1259"/>
                  </a:cubicBezTo>
                  <a:cubicBezTo>
                    <a:pt x="71" y="1498"/>
                    <a:pt x="475" y="1758"/>
                    <a:pt x="698" y="1944"/>
                  </a:cubicBezTo>
                  <a:cubicBezTo>
                    <a:pt x="919" y="2132"/>
                    <a:pt x="2079" y="3440"/>
                    <a:pt x="2138" y="3627"/>
                  </a:cubicBezTo>
                  <a:cubicBezTo>
                    <a:pt x="2200" y="3814"/>
                    <a:pt x="2305" y="5020"/>
                    <a:pt x="2483" y="5406"/>
                  </a:cubicBezTo>
                  <a:cubicBezTo>
                    <a:pt x="2660" y="5792"/>
                    <a:pt x="2880" y="5984"/>
                    <a:pt x="3174" y="6048"/>
                  </a:cubicBezTo>
                  <a:cubicBezTo>
                    <a:pt x="3214" y="6057"/>
                    <a:pt x="3256" y="6062"/>
                    <a:pt x="3298" y="6062"/>
                  </a:cubicBezTo>
                  <a:cubicBezTo>
                    <a:pt x="3562" y="6062"/>
                    <a:pt x="3842" y="5893"/>
                    <a:pt x="3865" y="5634"/>
                  </a:cubicBezTo>
                  <a:cubicBezTo>
                    <a:pt x="3893" y="5335"/>
                    <a:pt x="3733" y="4945"/>
                    <a:pt x="3731" y="4583"/>
                  </a:cubicBezTo>
                  <a:cubicBezTo>
                    <a:pt x="3730" y="4221"/>
                    <a:pt x="3963" y="2469"/>
                    <a:pt x="3613" y="1923"/>
                  </a:cubicBezTo>
                  <a:cubicBezTo>
                    <a:pt x="3261" y="1380"/>
                    <a:pt x="1927" y="264"/>
                    <a:pt x="1645" y="122"/>
                  </a:cubicBezTo>
                  <a:cubicBezTo>
                    <a:pt x="1485" y="41"/>
                    <a:pt x="1250" y="0"/>
                    <a:pt x="966" y="0"/>
                  </a:cubicBezTo>
                  <a:close/>
                </a:path>
              </a:pathLst>
            </a:custGeom>
            <a:solidFill>
              <a:srgbClr val="FFC8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85" name="Google Shape;1362;p34">
              <a:extLst>
                <a:ext uri="{FF2B5EF4-FFF2-40B4-BE49-F238E27FC236}">
                  <a16:creationId xmlns:a16="http://schemas.microsoft.com/office/drawing/2014/main" id="{E8630511-3EC1-3D5F-19B7-C5745BA1B5B8}"/>
                </a:ext>
              </a:extLst>
            </p:cNvPr>
            <p:cNvSpPr/>
            <p:nvPr/>
          </p:nvSpPr>
          <p:spPr>
            <a:xfrm>
              <a:off x="97365" y="4556708"/>
              <a:ext cx="687803" cy="526309"/>
            </a:xfrm>
            <a:custGeom>
              <a:avLst/>
              <a:gdLst/>
              <a:ahLst/>
              <a:cxnLst/>
              <a:rect l="l" t="t" r="r" b="b"/>
              <a:pathLst>
                <a:path w="16674" h="12759" extrusionOk="0">
                  <a:moveTo>
                    <a:pt x="12729" y="0"/>
                  </a:moveTo>
                  <a:cubicBezTo>
                    <a:pt x="11946" y="0"/>
                    <a:pt x="1844" y="5357"/>
                    <a:pt x="1844" y="5357"/>
                  </a:cubicBezTo>
                  <a:cubicBezTo>
                    <a:pt x="364" y="6600"/>
                    <a:pt x="0" y="9000"/>
                    <a:pt x="413" y="10353"/>
                  </a:cubicBezTo>
                  <a:cubicBezTo>
                    <a:pt x="824" y="11689"/>
                    <a:pt x="1638" y="12759"/>
                    <a:pt x="3214" y="12759"/>
                  </a:cubicBezTo>
                  <a:cubicBezTo>
                    <a:pt x="3235" y="12759"/>
                    <a:pt x="3255" y="12759"/>
                    <a:pt x="3276" y="12758"/>
                  </a:cubicBezTo>
                  <a:cubicBezTo>
                    <a:pt x="4893" y="12731"/>
                    <a:pt x="15755" y="8167"/>
                    <a:pt x="16031" y="7918"/>
                  </a:cubicBezTo>
                  <a:cubicBezTo>
                    <a:pt x="16309" y="7667"/>
                    <a:pt x="16673" y="6058"/>
                    <a:pt x="15682" y="3462"/>
                  </a:cubicBezTo>
                  <a:cubicBezTo>
                    <a:pt x="14690" y="868"/>
                    <a:pt x="13512" y="0"/>
                    <a:pt x="12729"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86" name="Google Shape;1363;p34">
              <a:extLst>
                <a:ext uri="{FF2B5EF4-FFF2-40B4-BE49-F238E27FC236}">
                  <a16:creationId xmlns:a16="http://schemas.microsoft.com/office/drawing/2014/main" id="{A9FCB93E-4A70-3034-AABF-EEA8D2E16F3B}"/>
                </a:ext>
              </a:extLst>
            </p:cNvPr>
            <p:cNvSpPr/>
            <p:nvPr/>
          </p:nvSpPr>
          <p:spPr>
            <a:xfrm>
              <a:off x="776629" y="4613344"/>
              <a:ext cx="143839" cy="192844"/>
            </a:xfrm>
            <a:custGeom>
              <a:avLst/>
              <a:gdLst/>
              <a:ahLst/>
              <a:cxnLst/>
              <a:rect l="l" t="t" r="r" b="b"/>
              <a:pathLst>
                <a:path w="3487" h="4675" extrusionOk="0">
                  <a:moveTo>
                    <a:pt x="951" y="0"/>
                  </a:moveTo>
                  <a:cubicBezTo>
                    <a:pt x="710" y="0"/>
                    <a:pt x="465" y="25"/>
                    <a:pt x="350" y="86"/>
                  </a:cubicBezTo>
                  <a:cubicBezTo>
                    <a:pt x="105" y="217"/>
                    <a:pt x="0" y="1296"/>
                    <a:pt x="628" y="1857"/>
                  </a:cubicBezTo>
                  <a:cubicBezTo>
                    <a:pt x="628" y="1857"/>
                    <a:pt x="960" y="2019"/>
                    <a:pt x="1152" y="2089"/>
                  </a:cubicBezTo>
                  <a:cubicBezTo>
                    <a:pt x="1342" y="2161"/>
                    <a:pt x="1702" y="2627"/>
                    <a:pt x="1757" y="2857"/>
                  </a:cubicBezTo>
                  <a:cubicBezTo>
                    <a:pt x="1812" y="3085"/>
                    <a:pt x="1734" y="4014"/>
                    <a:pt x="2009" y="4320"/>
                  </a:cubicBezTo>
                  <a:cubicBezTo>
                    <a:pt x="2235" y="4573"/>
                    <a:pt x="2474" y="4675"/>
                    <a:pt x="2708" y="4675"/>
                  </a:cubicBezTo>
                  <a:cubicBezTo>
                    <a:pt x="2757" y="4675"/>
                    <a:pt x="2807" y="4670"/>
                    <a:pt x="2856" y="4661"/>
                  </a:cubicBezTo>
                  <a:cubicBezTo>
                    <a:pt x="3134" y="4612"/>
                    <a:pt x="3190" y="4278"/>
                    <a:pt x="3183" y="3963"/>
                  </a:cubicBezTo>
                  <a:cubicBezTo>
                    <a:pt x="3176" y="3647"/>
                    <a:pt x="3487" y="1948"/>
                    <a:pt x="3265" y="1672"/>
                  </a:cubicBezTo>
                  <a:cubicBezTo>
                    <a:pt x="3042" y="1395"/>
                    <a:pt x="1693" y="165"/>
                    <a:pt x="1561" y="77"/>
                  </a:cubicBezTo>
                  <a:cubicBezTo>
                    <a:pt x="1491" y="32"/>
                    <a:pt x="1223" y="0"/>
                    <a:pt x="951" y="0"/>
                  </a:cubicBezTo>
                  <a:close/>
                </a:path>
              </a:pathLst>
            </a:custGeom>
            <a:solidFill>
              <a:srgbClr val="FFC8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87" name="Google Shape;1364;p34">
              <a:extLst>
                <a:ext uri="{FF2B5EF4-FFF2-40B4-BE49-F238E27FC236}">
                  <a16:creationId xmlns:a16="http://schemas.microsoft.com/office/drawing/2014/main" id="{50D119E0-2CD6-40E1-D210-82D8B1759B96}"/>
                </a:ext>
              </a:extLst>
            </p:cNvPr>
            <p:cNvSpPr/>
            <p:nvPr/>
          </p:nvSpPr>
          <p:spPr>
            <a:xfrm>
              <a:off x="833636" y="4613715"/>
              <a:ext cx="81469" cy="172590"/>
            </a:xfrm>
            <a:custGeom>
              <a:avLst/>
              <a:gdLst/>
              <a:ahLst/>
              <a:cxnLst/>
              <a:rect l="l" t="t" r="r" b="b"/>
              <a:pathLst>
                <a:path w="1975" h="4184" extrusionOk="0">
                  <a:moveTo>
                    <a:pt x="3" y="0"/>
                  </a:moveTo>
                  <a:cubicBezTo>
                    <a:pt x="2" y="0"/>
                    <a:pt x="2" y="1"/>
                    <a:pt x="2" y="1"/>
                  </a:cubicBezTo>
                  <a:cubicBezTo>
                    <a:pt x="1" y="4"/>
                    <a:pt x="2" y="4"/>
                    <a:pt x="2" y="4"/>
                  </a:cubicBezTo>
                  <a:cubicBezTo>
                    <a:pt x="142" y="36"/>
                    <a:pt x="338" y="191"/>
                    <a:pt x="564" y="372"/>
                  </a:cubicBezTo>
                  <a:cubicBezTo>
                    <a:pt x="651" y="441"/>
                    <a:pt x="742" y="513"/>
                    <a:pt x="838" y="585"/>
                  </a:cubicBezTo>
                  <a:cubicBezTo>
                    <a:pt x="925" y="653"/>
                    <a:pt x="1235" y="894"/>
                    <a:pt x="1509" y="1199"/>
                  </a:cubicBezTo>
                  <a:cubicBezTo>
                    <a:pt x="1635" y="1338"/>
                    <a:pt x="1733" y="1471"/>
                    <a:pt x="1804" y="1594"/>
                  </a:cubicBezTo>
                  <a:cubicBezTo>
                    <a:pt x="1886" y="1736"/>
                    <a:pt x="1932" y="1867"/>
                    <a:pt x="1939" y="1982"/>
                  </a:cubicBezTo>
                  <a:cubicBezTo>
                    <a:pt x="1970" y="2468"/>
                    <a:pt x="1724" y="4167"/>
                    <a:pt x="1722" y="4184"/>
                  </a:cubicBezTo>
                  <a:cubicBezTo>
                    <a:pt x="1726" y="4166"/>
                    <a:pt x="1975" y="2468"/>
                    <a:pt x="1941" y="1982"/>
                  </a:cubicBezTo>
                  <a:cubicBezTo>
                    <a:pt x="1934" y="1866"/>
                    <a:pt x="1889" y="1735"/>
                    <a:pt x="1805" y="1592"/>
                  </a:cubicBezTo>
                  <a:cubicBezTo>
                    <a:pt x="1735" y="1468"/>
                    <a:pt x="1635" y="1337"/>
                    <a:pt x="1511" y="1197"/>
                  </a:cubicBezTo>
                  <a:cubicBezTo>
                    <a:pt x="1237" y="892"/>
                    <a:pt x="926" y="650"/>
                    <a:pt x="839" y="583"/>
                  </a:cubicBezTo>
                  <a:cubicBezTo>
                    <a:pt x="742" y="511"/>
                    <a:pt x="651" y="438"/>
                    <a:pt x="565" y="370"/>
                  </a:cubicBezTo>
                  <a:cubicBezTo>
                    <a:pt x="340" y="190"/>
                    <a:pt x="143" y="35"/>
                    <a:pt x="5" y="1"/>
                  </a:cubicBezTo>
                  <a:cubicBezTo>
                    <a:pt x="4" y="0"/>
                    <a:pt x="4" y="0"/>
                    <a:pt x="3" y="0"/>
                  </a:cubicBezTo>
                  <a:close/>
                  <a:moveTo>
                    <a:pt x="1723" y="4183"/>
                  </a:moveTo>
                  <a:cubicBezTo>
                    <a:pt x="1723" y="4183"/>
                    <a:pt x="1723" y="4183"/>
                    <a:pt x="1722" y="4184"/>
                  </a:cubicBezTo>
                  <a:cubicBezTo>
                    <a:pt x="1723" y="4184"/>
                    <a:pt x="1723" y="4183"/>
                    <a:pt x="1723" y="4183"/>
                  </a:cubicBezTo>
                  <a:close/>
                </a:path>
              </a:pathLst>
            </a:custGeom>
            <a:solidFill>
              <a:srgbClr val="862F3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88" name="Google Shape;1365;p34">
              <a:extLst>
                <a:ext uri="{FF2B5EF4-FFF2-40B4-BE49-F238E27FC236}">
                  <a16:creationId xmlns:a16="http://schemas.microsoft.com/office/drawing/2014/main" id="{5F5C23CB-8473-EEF7-32D9-1B8645ECC1FE}"/>
                </a:ext>
              </a:extLst>
            </p:cNvPr>
            <p:cNvSpPr/>
            <p:nvPr/>
          </p:nvSpPr>
          <p:spPr>
            <a:xfrm>
              <a:off x="104089" y="4726493"/>
              <a:ext cx="678439" cy="356606"/>
            </a:xfrm>
            <a:custGeom>
              <a:avLst/>
              <a:gdLst/>
              <a:ahLst/>
              <a:cxnLst/>
              <a:rect l="l" t="t" r="r" b="b"/>
              <a:pathLst>
                <a:path w="16447" h="8645" extrusionOk="0">
                  <a:moveTo>
                    <a:pt x="15747" y="1"/>
                  </a:moveTo>
                  <a:cubicBezTo>
                    <a:pt x="14562" y="512"/>
                    <a:pt x="3985" y="5060"/>
                    <a:pt x="2601" y="5198"/>
                  </a:cubicBezTo>
                  <a:cubicBezTo>
                    <a:pt x="2435" y="5215"/>
                    <a:pt x="2273" y="5224"/>
                    <a:pt x="2118" y="5224"/>
                  </a:cubicBezTo>
                  <a:cubicBezTo>
                    <a:pt x="1079" y="5224"/>
                    <a:pt x="325" y="4798"/>
                    <a:pt x="442" y="3085"/>
                  </a:cubicBezTo>
                  <a:lnTo>
                    <a:pt x="442" y="3085"/>
                  </a:lnTo>
                  <a:cubicBezTo>
                    <a:pt x="37" y="4191"/>
                    <a:pt x="1" y="5410"/>
                    <a:pt x="255" y="6238"/>
                  </a:cubicBezTo>
                  <a:cubicBezTo>
                    <a:pt x="666" y="7574"/>
                    <a:pt x="1478" y="8644"/>
                    <a:pt x="3054" y="8644"/>
                  </a:cubicBezTo>
                  <a:cubicBezTo>
                    <a:pt x="3075" y="8644"/>
                    <a:pt x="3095" y="8644"/>
                    <a:pt x="3116" y="8644"/>
                  </a:cubicBezTo>
                  <a:cubicBezTo>
                    <a:pt x="4734" y="8615"/>
                    <a:pt x="15593" y="4053"/>
                    <a:pt x="15871" y="3803"/>
                  </a:cubicBezTo>
                  <a:cubicBezTo>
                    <a:pt x="16122" y="3573"/>
                    <a:pt x="16447" y="2212"/>
                    <a:pt x="15747" y="1"/>
                  </a:cubicBezTo>
                  <a:close/>
                </a:path>
              </a:pathLst>
            </a:custGeom>
            <a:solidFill>
              <a:srgbClr val="D9E6F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89" name="Google Shape;1366;p34">
              <a:extLst>
                <a:ext uri="{FF2B5EF4-FFF2-40B4-BE49-F238E27FC236}">
                  <a16:creationId xmlns:a16="http://schemas.microsoft.com/office/drawing/2014/main" id="{04A51F5F-AD1B-216E-2E39-81EFB9D7AE5C}"/>
                </a:ext>
              </a:extLst>
            </p:cNvPr>
            <p:cNvSpPr/>
            <p:nvPr/>
          </p:nvSpPr>
          <p:spPr>
            <a:xfrm>
              <a:off x="370358" y="4025243"/>
              <a:ext cx="206704" cy="435930"/>
            </a:xfrm>
            <a:custGeom>
              <a:avLst/>
              <a:gdLst/>
              <a:ahLst/>
              <a:cxnLst/>
              <a:rect l="l" t="t" r="r" b="b"/>
              <a:pathLst>
                <a:path w="5011" h="10568" extrusionOk="0">
                  <a:moveTo>
                    <a:pt x="0" y="0"/>
                  </a:moveTo>
                  <a:cubicBezTo>
                    <a:pt x="0" y="1"/>
                    <a:pt x="964" y="1321"/>
                    <a:pt x="1781" y="2450"/>
                  </a:cubicBezTo>
                  <a:cubicBezTo>
                    <a:pt x="2598" y="3580"/>
                    <a:pt x="4777" y="6070"/>
                    <a:pt x="4982" y="10568"/>
                  </a:cubicBezTo>
                  <a:cubicBezTo>
                    <a:pt x="4982" y="10568"/>
                    <a:pt x="5010" y="7007"/>
                    <a:pt x="4083" y="5202"/>
                  </a:cubicBezTo>
                  <a:cubicBezTo>
                    <a:pt x="3159" y="3401"/>
                    <a:pt x="1" y="1"/>
                    <a:pt x="0" y="0"/>
                  </a:cubicBezTo>
                  <a:close/>
                </a:path>
              </a:pathLst>
            </a:custGeom>
            <a:solidFill>
              <a:srgbClr val="274590">
                <a:alpha val="1488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90" name="Google Shape;1367;p34">
              <a:extLst>
                <a:ext uri="{FF2B5EF4-FFF2-40B4-BE49-F238E27FC236}">
                  <a16:creationId xmlns:a16="http://schemas.microsoft.com/office/drawing/2014/main" id="{DC3E923E-51BD-EC79-B840-AD1554298DAD}"/>
                </a:ext>
              </a:extLst>
            </p:cNvPr>
            <p:cNvSpPr/>
            <p:nvPr/>
          </p:nvSpPr>
          <p:spPr>
            <a:xfrm>
              <a:off x="102109" y="4678313"/>
              <a:ext cx="284584" cy="179314"/>
            </a:xfrm>
            <a:custGeom>
              <a:avLst/>
              <a:gdLst/>
              <a:ahLst/>
              <a:cxnLst/>
              <a:rect l="l" t="t" r="r" b="b"/>
              <a:pathLst>
                <a:path w="6899" h="4347" extrusionOk="0">
                  <a:moveTo>
                    <a:pt x="6898" y="1"/>
                  </a:moveTo>
                  <a:lnTo>
                    <a:pt x="6898" y="1"/>
                  </a:lnTo>
                  <a:cubicBezTo>
                    <a:pt x="6898" y="1"/>
                    <a:pt x="2728" y="1368"/>
                    <a:pt x="1364" y="2031"/>
                  </a:cubicBezTo>
                  <a:cubicBezTo>
                    <a:pt x="1" y="2695"/>
                    <a:pt x="442" y="4346"/>
                    <a:pt x="442" y="4346"/>
                  </a:cubicBezTo>
                  <a:cubicBezTo>
                    <a:pt x="442" y="4346"/>
                    <a:pt x="788" y="3280"/>
                    <a:pt x="1341" y="2892"/>
                  </a:cubicBezTo>
                  <a:cubicBezTo>
                    <a:pt x="1896" y="2505"/>
                    <a:pt x="4185" y="1087"/>
                    <a:pt x="6898" y="1"/>
                  </a:cubicBezTo>
                  <a:close/>
                </a:path>
              </a:pathLst>
            </a:custGeom>
            <a:solidFill>
              <a:srgbClr val="274590">
                <a:alpha val="1488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91" name="Google Shape;1368;p34">
              <a:extLst>
                <a:ext uri="{FF2B5EF4-FFF2-40B4-BE49-F238E27FC236}">
                  <a16:creationId xmlns:a16="http://schemas.microsoft.com/office/drawing/2014/main" id="{2547A704-EA94-8607-29B4-B29FEEE706B9}"/>
                </a:ext>
              </a:extLst>
            </p:cNvPr>
            <p:cNvSpPr/>
            <p:nvPr/>
          </p:nvSpPr>
          <p:spPr>
            <a:xfrm>
              <a:off x="466883" y="4887244"/>
              <a:ext cx="473261" cy="131794"/>
            </a:xfrm>
            <a:custGeom>
              <a:avLst/>
              <a:gdLst/>
              <a:ahLst/>
              <a:cxnLst/>
              <a:rect l="l" t="t" r="r" b="b"/>
              <a:pathLst>
                <a:path w="11473" h="3195" extrusionOk="0">
                  <a:moveTo>
                    <a:pt x="11472" y="1"/>
                  </a:moveTo>
                  <a:lnTo>
                    <a:pt x="11472" y="1"/>
                  </a:lnTo>
                  <a:cubicBezTo>
                    <a:pt x="11472" y="1"/>
                    <a:pt x="11252" y="100"/>
                    <a:pt x="10902" y="249"/>
                  </a:cubicBezTo>
                  <a:lnTo>
                    <a:pt x="10902" y="249"/>
                  </a:lnTo>
                  <a:cubicBezTo>
                    <a:pt x="11294" y="98"/>
                    <a:pt x="11472" y="1"/>
                    <a:pt x="11472" y="1"/>
                  </a:cubicBezTo>
                  <a:close/>
                  <a:moveTo>
                    <a:pt x="10902" y="249"/>
                  </a:moveTo>
                  <a:lnTo>
                    <a:pt x="10902" y="249"/>
                  </a:lnTo>
                  <a:cubicBezTo>
                    <a:pt x="10531" y="392"/>
                    <a:pt x="9969" y="583"/>
                    <a:pt x="9187" y="788"/>
                  </a:cubicBezTo>
                  <a:cubicBezTo>
                    <a:pt x="7984" y="1101"/>
                    <a:pt x="5936" y="1141"/>
                    <a:pt x="4981" y="1141"/>
                  </a:cubicBezTo>
                  <a:cubicBezTo>
                    <a:pt x="4660" y="1141"/>
                    <a:pt x="4462" y="1136"/>
                    <a:pt x="4462" y="1136"/>
                  </a:cubicBezTo>
                  <a:cubicBezTo>
                    <a:pt x="4462" y="1136"/>
                    <a:pt x="1522" y="2567"/>
                    <a:pt x="1" y="3181"/>
                  </a:cubicBezTo>
                  <a:cubicBezTo>
                    <a:pt x="1" y="3181"/>
                    <a:pt x="137" y="3194"/>
                    <a:pt x="365" y="3194"/>
                  </a:cubicBezTo>
                  <a:cubicBezTo>
                    <a:pt x="774" y="3194"/>
                    <a:pt x="1477" y="3150"/>
                    <a:pt x="2226" y="2904"/>
                  </a:cubicBezTo>
                  <a:cubicBezTo>
                    <a:pt x="3395" y="2523"/>
                    <a:pt x="4462" y="1938"/>
                    <a:pt x="4462" y="1938"/>
                  </a:cubicBezTo>
                  <a:cubicBezTo>
                    <a:pt x="4462" y="1938"/>
                    <a:pt x="6000" y="1809"/>
                    <a:pt x="7530" y="1447"/>
                  </a:cubicBezTo>
                  <a:cubicBezTo>
                    <a:pt x="8598" y="1196"/>
                    <a:pt x="10094" y="591"/>
                    <a:pt x="10902" y="249"/>
                  </a:cubicBezTo>
                  <a:close/>
                </a:path>
              </a:pathLst>
            </a:custGeom>
            <a:solidFill>
              <a:srgbClr val="274590">
                <a:alpha val="1488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92" name="Google Shape;1369;p34">
              <a:extLst>
                <a:ext uri="{FF2B5EF4-FFF2-40B4-BE49-F238E27FC236}">
                  <a16:creationId xmlns:a16="http://schemas.microsoft.com/office/drawing/2014/main" id="{943AD424-8C85-BB21-9072-4D8D7BC48212}"/>
                </a:ext>
              </a:extLst>
            </p:cNvPr>
            <p:cNvSpPr/>
            <p:nvPr/>
          </p:nvSpPr>
          <p:spPr>
            <a:xfrm>
              <a:off x="1219571" y="3977516"/>
              <a:ext cx="144952" cy="242138"/>
            </a:xfrm>
            <a:custGeom>
              <a:avLst/>
              <a:gdLst/>
              <a:ahLst/>
              <a:cxnLst/>
              <a:rect l="l" t="t" r="r" b="b"/>
              <a:pathLst>
                <a:path w="3514" h="5870" extrusionOk="0">
                  <a:moveTo>
                    <a:pt x="0" y="1"/>
                  </a:moveTo>
                  <a:lnTo>
                    <a:pt x="0" y="1"/>
                  </a:lnTo>
                  <a:cubicBezTo>
                    <a:pt x="1965" y="2620"/>
                    <a:pt x="2754" y="4433"/>
                    <a:pt x="2796" y="4953"/>
                  </a:cubicBezTo>
                  <a:cubicBezTo>
                    <a:pt x="2840" y="5470"/>
                    <a:pt x="2630" y="5870"/>
                    <a:pt x="2630" y="5870"/>
                  </a:cubicBezTo>
                  <a:cubicBezTo>
                    <a:pt x="2630" y="5870"/>
                    <a:pt x="3513" y="5576"/>
                    <a:pt x="3206" y="4419"/>
                  </a:cubicBezTo>
                  <a:cubicBezTo>
                    <a:pt x="2899" y="3263"/>
                    <a:pt x="1" y="1"/>
                    <a:pt x="0" y="1"/>
                  </a:cubicBezTo>
                  <a:close/>
                </a:path>
              </a:pathLst>
            </a:custGeom>
            <a:solidFill>
              <a:srgbClr val="274590">
                <a:alpha val="1488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93" name="Google Shape;1370;p34">
              <a:extLst>
                <a:ext uri="{FF2B5EF4-FFF2-40B4-BE49-F238E27FC236}">
                  <a16:creationId xmlns:a16="http://schemas.microsoft.com/office/drawing/2014/main" id="{C8F654D7-07F4-DB13-CB67-2736B3B62B33}"/>
                </a:ext>
              </a:extLst>
            </p:cNvPr>
            <p:cNvSpPr/>
            <p:nvPr/>
          </p:nvSpPr>
          <p:spPr>
            <a:xfrm>
              <a:off x="200201" y="4641971"/>
              <a:ext cx="167846" cy="39518"/>
            </a:xfrm>
            <a:custGeom>
              <a:avLst/>
              <a:gdLst/>
              <a:ahLst/>
              <a:cxnLst/>
              <a:rect l="l" t="t" r="r" b="b"/>
              <a:pathLst>
                <a:path w="4069" h="958" extrusionOk="0">
                  <a:moveTo>
                    <a:pt x="1673" y="1"/>
                  </a:moveTo>
                  <a:cubicBezTo>
                    <a:pt x="1633" y="1"/>
                    <a:pt x="1593" y="2"/>
                    <a:pt x="1553" y="4"/>
                  </a:cubicBezTo>
                  <a:cubicBezTo>
                    <a:pt x="332" y="75"/>
                    <a:pt x="0" y="720"/>
                    <a:pt x="0" y="720"/>
                  </a:cubicBezTo>
                  <a:cubicBezTo>
                    <a:pt x="0" y="720"/>
                    <a:pt x="767" y="507"/>
                    <a:pt x="1779" y="507"/>
                  </a:cubicBezTo>
                  <a:cubicBezTo>
                    <a:pt x="2483" y="507"/>
                    <a:pt x="3305" y="610"/>
                    <a:pt x="4069" y="958"/>
                  </a:cubicBezTo>
                  <a:cubicBezTo>
                    <a:pt x="4069" y="958"/>
                    <a:pt x="2860" y="1"/>
                    <a:pt x="1673" y="1"/>
                  </a:cubicBezTo>
                  <a:close/>
                </a:path>
              </a:pathLst>
            </a:custGeom>
            <a:solidFill>
              <a:srgbClr val="274590">
                <a:alpha val="1488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94" name="Google Shape;1371;p34">
              <a:extLst>
                <a:ext uri="{FF2B5EF4-FFF2-40B4-BE49-F238E27FC236}">
                  <a16:creationId xmlns:a16="http://schemas.microsoft.com/office/drawing/2014/main" id="{889698A0-898F-8F74-FB2D-7DA9CFAB439F}"/>
                </a:ext>
              </a:extLst>
            </p:cNvPr>
            <p:cNvSpPr/>
            <p:nvPr/>
          </p:nvSpPr>
          <p:spPr>
            <a:xfrm>
              <a:off x="853973" y="4569660"/>
              <a:ext cx="99619" cy="186697"/>
            </a:xfrm>
            <a:custGeom>
              <a:avLst/>
              <a:gdLst/>
              <a:ahLst/>
              <a:cxnLst/>
              <a:rect l="l" t="t" r="r" b="b"/>
              <a:pathLst>
                <a:path w="2415" h="4526" extrusionOk="0">
                  <a:moveTo>
                    <a:pt x="2" y="1"/>
                  </a:moveTo>
                  <a:cubicBezTo>
                    <a:pt x="0" y="1"/>
                    <a:pt x="0" y="2"/>
                    <a:pt x="0" y="2"/>
                  </a:cubicBezTo>
                  <a:cubicBezTo>
                    <a:pt x="0" y="4"/>
                    <a:pt x="2" y="4"/>
                    <a:pt x="2" y="4"/>
                  </a:cubicBezTo>
                  <a:cubicBezTo>
                    <a:pt x="178" y="29"/>
                    <a:pt x="672" y="361"/>
                    <a:pt x="1177" y="789"/>
                  </a:cubicBezTo>
                  <a:cubicBezTo>
                    <a:pt x="1438" y="1011"/>
                    <a:pt x="1675" y="1238"/>
                    <a:pt x="1863" y="1443"/>
                  </a:cubicBezTo>
                  <a:cubicBezTo>
                    <a:pt x="2077" y="1678"/>
                    <a:pt x="2218" y="1877"/>
                    <a:pt x="2282" y="2034"/>
                  </a:cubicBezTo>
                  <a:cubicBezTo>
                    <a:pt x="2344" y="2186"/>
                    <a:pt x="2383" y="2412"/>
                    <a:pt x="2399" y="2704"/>
                  </a:cubicBezTo>
                  <a:cubicBezTo>
                    <a:pt x="2411" y="2938"/>
                    <a:pt x="2409" y="3216"/>
                    <a:pt x="2392" y="3529"/>
                  </a:cubicBezTo>
                  <a:cubicBezTo>
                    <a:pt x="2362" y="4063"/>
                    <a:pt x="2299" y="4521"/>
                    <a:pt x="2299" y="4525"/>
                  </a:cubicBezTo>
                  <a:cubicBezTo>
                    <a:pt x="2300" y="4521"/>
                    <a:pt x="2363" y="4064"/>
                    <a:pt x="2395" y="3531"/>
                  </a:cubicBezTo>
                  <a:cubicBezTo>
                    <a:pt x="2413" y="3217"/>
                    <a:pt x="2414" y="2941"/>
                    <a:pt x="2402" y="2705"/>
                  </a:cubicBezTo>
                  <a:cubicBezTo>
                    <a:pt x="2387" y="2413"/>
                    <a:pt x="2348" y="2186"/>
                    <a:pt x="2286" y="2034"/>
                  </a:cubicBezTo>
                  <a:cubicBezTo>
                    <a:pt x="2221" y="1877"/>
                    <a:pt x="2080" y="1678"/>
                    <a:pt x="1864" y="1441"/>
                  </a:cubicBezTo>
                  <a:cubicBezTo>
                    <a:pt x="1678" y="1237"/>
                    <a:pt x="1441" y="1010"/>
                    <a:pt x="1178" y="787"/>
                  </a:cubicBezTo>
                  <a:cubicBezTo>
                    <a:pt x="673" y="356"/>
                    <a:pt x="178" y="26"/>
                    <a:pt x="2" y="1"/>
                  </a:cubicBezTo>
                  <a:close/>
                </a:path>
              </a:pathLst>
            </a:custGeom>
            <a:solidFill>
              <a:srgbClr val="862F3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95" name="Google Shape;1372;p34">
              <a:extLst>
                <a:ext uri="{FF2B5EF4-FFF2-40B4-BE49-F238E27FC236}">
                  <a16:creationId xmlns:a16="http://schemas.microsoft.com/office/drawing/2014/main" id="{3B086B10-0EE1-C81A-35F4-5551AB77E3B3}"/>
                </a:ext>
              </a:extLst>
            </p:cNvPr>
            <p:cNvSpPr/>
            <p:nvPr/>
          </p:nvSpPr>
          <p:spPr>
            <a:xfrm>
              <a:off x="1405361" y="4320098"/>
              <a:ext cx="178530" cy="113726"/>
            </a:xfrm>
            <a:custGeom>
              <a:avLst/>
              <a:gdLst/>
              <a:ahLst/>
              <a:cxnLst/>
              <a:rect l="l" t="t" r="r" b="b"/>
              <a:pathLst>
                <a:path w="4328" h="2757" extrusionOk="0">
                  <a:moveTo>
                    <a:pt x="2414" y="0"/>
                  </a:moveTo>
                  <a:cubicBezTo>
                    <a:pt x="1905" y="0"/>
                    <a:pt x="1419" y="246"/>
                    <a:pt x="1087" y="654"/>
                  </a:cubicBezTo>
                  <a:cubicBezTo>
                    <a:pt x="516" y="1358"/>
                    <a:pt x="1" y="2601"/>
                    <a:pt x="1" y="2601"/>
                  </a:cubicBezTo>
                  <a:lnTo>
                    <a:pt x="3477" y="2756"/>
                  </a:lnTo>
                  <a:cubicBezTo>
                    <a:pt x="3477" y="2756"/>
                    <a:pt x="4328" y="1111"/>
                    <a:pt x="3510" y="420"/>
                  </a:cubicBezTo>
                  <a:cubicBezTo>
                    <a:pt x="3166" y="130"/>
                    <a:pt x="2784" y="0"/>
                    <a:pt x="2414" y="0"/>
                  </a:cubicBezTo>
                  <a:close/>
                </a:path>
              </a:pathLst>
            </a:custGeom>
            <a:solidFill>
              <a:srgbClr val="F0508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96" name="Google Shape;1373;p34">
              <a:extLst>
                <a:ext uri="{FF2B5EF4-FFF2-40B4-BE49-F238E27FC236}">
                  <a16:creationId xmlns:a16="http://schemas.microsoft.com/office/drawing/2014/main" id="{A8D57B1D-DA32-3722-35F1-7A35B69F352B}"/>
                </a:ext>
              </a:extLst>
            </p:cNvPr>
            <p:cNvSpPr/>
            <p:nvPr/>
          </p:nvSpPr>
          <p:spPr>
            <a:xfrm>
              <a:off x="930367" y="4380570"/>
              <a:ext cx="868395" cy="704426"/>
            </a:xfrm>
            <a:custGeom>
              <a:avLst/>
              <a:gdLst/>
              <a:ahLst/>
              <a:cxnLst/>
              <a:rect l="l" t="t" r="r" b="b"/>
              <a:pathLst>
                <a:path w="21052" h="17077" extrusionOk="0">
                  <a:moveTo>
                    <a:pt x="8659" y="1"/>
                  </a:moveTo>
                  <a:lnTo>
                    <a:pt x="1" y="17076"/>
                  </a:lnTo>
                  <a:lnTo>
                    <a:pt x="12633" y="16903"/>
                  </a:lnTo>
                  <a:lnTo>
                    <a:pt x="21052" y="1061"/>
                  </a:lnTo>
                  <a:lnTo>
                    <a:pt x="8659"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97" name="Google Shape;1374;p34">
              <a:extLst>
                <a:ext uri="{FF2B5EF4-FFF2-40B4-BE49-F238E27FC236}">
                  <a16:creationId xmlns:a16="http://schemas.microsoft.com/office/drawing/2014/main" id="{29F3EF85-86B4-1534-BAF9-A33387EED313}"/>
                </a:ext>
              </a:extLst>
            </p:cNvPr>
            <p:cNvSpPr/>
            <p:nvPr/>
          </p:nvSpPr>
          <p:spPr>
            <a:xfrm>
              <a:off x="941959" y="4397194"/>
              <a:ext cx="868354" cy="704426"/>
            </a:xfrm>
            <a:custGeom>
              <a:avLst/>
              <a:gdLst/>
              <a:ahLst/>
              <a:cxnLst/>
              <a:rect l="l" t="t" r="r" b="b"/>
              <a:pathLst>
                <a:path w="21051" h="17077" extrusionOk="0">
                  <a:moveTo>
                    <a:pt x="8657" y="0"/>
                  </a:moveTo>
                  <a:lnTo>
                    <a:pt x="1" y="17077"/>
                  </a:lnTo>
                  <a:lnTo>
                    <a:pt x="1" y="17077"/>
                  </a:lnTo>
                  <a:lnTo>
                    <a:pt x="12633" y="16902"/>
                  </a:lnTo>
                  <a:lnTo>
                    <a:pt x="21050" y="1058"/>
                  </a:lnTo>
                  <a:lnTo>
                    <a:pt x="8657" y="0"/>
                  </a:lnTo>
                  <a:close/>
                </a:path>
              </a:pathLst>
            </a:custGeom>
            <a:solidFill>
              <a:srgbClr val="FEBF7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98" name="Google Shape;1375;p34">
              <a:extLst>
                <a:ext uri="{FF2B5EF4-FFF2-40B4-BE49-F238E27FC236}">
                  <a16:creationId xmlns:a16="http://schemas.microsoft.com/office/drawing/2014/main" id="{C12F225F-62F2-5615-7955-C799B66F75A7}"/>
                </a:ext>
              </a:extLst>
            </p:cNvPr>
            <p:cNvSpPr/>
            <p:nvPr/>
          </p:nvSpPr>
          <p:spPr>
            <a:xfrm>
              <a:off x="930450" y="4380653"/>
              <a:ext cx="368651" cy="720967"/>
            </a:xfrm>
            <a:custGeom>
              <a:avLst/>
              <a:gdLst/>
              <a:ahLst/>
              <a:cxnLst/>
              <a:rect l="l" t="t" r="r" b="b"/>
              <a:pathLst>
                <a:path w="8937" h="17478" extrusionOk="0">
                  <a:moveTo>
                    <a:pt x="8657" y="0"/>
                  </a:moveTo>
                  <a:lnTo>
                    <a:pt x="0" y="17076"/>
                  </a:lnTo>
                  <a:lnTo>
                    <a:pt x="280" y="17478"/>
                  </a:lnTo>
                  <a:lnTo>
                    <a:pt x="8936" y="402"/>
                  </a:lnTo>
                  <a:lnTo>
                    <a:pt x="8657" y="0"/>
                  </a:lnTo>
                  <a:close/>
                </a:path>
              </a:pathLst>
            </a:custGeom>
            <a:solidFill>
              <a:srgbClr val="FEBF7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99" name="Google Shape;1376;p34">
              <a:extLst>
                <a:ext uri="{FF2B5EF4-FFF2-40B4-BE49-F238E27FC236}">
                  <a16:creationId xmlns:a16="http://schemas.microsoft.com/office/drawing/2014/main" id="{B7911A26-0021-21FD-8DAC-F90D3D48B52C}"/>
                </a:ext>
              </a:extLst>
            </p:cNvPr>
            <p:cNvSpPr/>
            <p:nvPr/>
          </p:nvSpPr>
          <p:spPr>
            <a:xfrm>
              <a:off x="1488068" y="4342661"/>
              <a:ext cx="40508" cy="40466"/>
            </a:xfrm>
            <a:custGeom>
              <a:avLst/>
              <a:gdLst/>
              <a:ahLst/>
              <a:cxnLst/>
              <a:rect l="l" t="t" r="r" b="b"/>
              <a:pathLst>
                <a:path w="982" h="981" extrusionOk="0">
                  <a:moveTo>
                    <a:pt x="492" y="0"/>
                  </a:moveTo>
                  <a:cubicBezTo>
                    <a:pt x="219" y="0"/>
                    <a:pt x="1" y="217"/>
                    <a:pt x="1" y="490"/>
                  </a:cubicBezTo>
                  <a:cubicBezTo>
                    <a:pt x="1" y="762"/>
                    <a:pt x="221" y="981"/>
                    <a:pt x="492" y="981"/>
                  </a:cubicBezTo>
                  <a:cubicBezTo>
                    <a:pt x="763" y="981"/>
                    <a:pt x="981" y="759"/>
                    <a:pt x="981" y="490"/>
                  </a:cubicBezTo>
                  <a:cubicBezTo>
                    <a:pt x="981" y="220"/>
                    <a:pt x="763" y="0"/>
                    <a:pt x="492"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600" name="Google Shape;1377;p34">
              <a:extLst>
                <a:ext uri="{FF2B5EF4-FFF2-40B4-BE49-F238E27FC236}">
                  <a16:creationId xmlns:a16="http://schemas.microsoft.com/office/drawing/2014/main" id="{BD7DD853-EF83-05FF-385A-1445C5618BFD}"/>
                </a:ext>
              </a:extLst>
            </p:cNvPr>
            <p:cNvSpPr/>
            <p:nvPr/>
          </p:nvSpPr>
          <p:spPr>
            <a:xfrm>
              <a:off x="1579478" y="4596844"/>
              <a:ext cx="146685" cy="151470"/>
            </a:xfrm>
            <a:custGeom>
              <a:avLst/>
              <a:gdLst/>
              <a:ahLst/>
              <a:cxnLst/>
              <a:rect l="l" t="t" r="r" b="b"/>
              <a:pathLst>
                <a:path w="3556" h="3672" extrusionOk="0">
                  <a:moveTo>
                    <a:pt x="504" y="1"/>
                  </a:moveTo>
                  <a:cubicBezTo>
                    <a:pt x="196" y="1"/>
                    <a:pt x="0" y="584"/>
                    <a:pt x="107" y="874"/>
                  </a:cubicBezTo>
                  <a:cubicBezTo>
                    <a:pt x="226" y="1191"/>
                    <a:pt x="676" y="1340"/>
                    <a:pt x="1174" y="1712"/>
                  </a:cubicBezTo>
                  <a:cubicBezTo>
                    <a:pt x="1674" y="2084"/>
                    <a:pt x="1896" y="2327"/>
                    <a:pt x="1914" y="2700"/>
                  </a:cubicBezTo>
                  <a:cubicBezTo>
                    <a:pt x="1934" y="3072"/>
                    <a:pt x="2171" y="3552"/>
                    <a:pt x="2323" y="3610"/>
                  </a:cubicBezTo>
                  <a:cubicBezTo>
                    <a:pt x="2481" y="3666"/>
                    <a:pt x="2679" y="3672"/>
                    <a:pt x="2679" y="3672"/>
                  </a:cubicBezTo>
                  <a:cubicBezTo>
                    <a:pt x="3235" y="3432"/>
                    <a:pt x="3476" y="3119"/>
                    <a:pt x="3517" y="2670"/>
                  </a:cubicBezTo>
                  <a:cubicBezTo>
                    <a:pt x="3555" y="2218"/>
                    <a:pt x="3365" y="1522"/>
                    <a:pt x="3232" y="1163"/>
                  </a:cubicBezTo>
                  <a:cubicBezTo>
                    <a:pt x="3102" y="805"/>
                    <a:pt x="2747" y="523"/>
                    <a:pt x="2407" y="370"/>
                  </a:cubicBezTo>
                  <a:cubicBezTo>
                    <a:pt x="2067" y="216"/>
                    <a:pt x="958" y="147"/>
                    <a:pt x="595" y="18"/>
                  </a:cubicBezTo>
                  <a:cubicBezTo>
                    <a:pt x="564" y="6"/>
                    <a:pt x="533" y="1"/>
                    <a:pt x="504" y="1"/>
                  </a:cubicBezTo>
                  <a:close/>
                </a:path>
              </a:pathLst>
            </a:custGeom>
            <a:solidFill>
              <a:srgbClr val="FFC8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601" name="Google Shape;1378;p34">
              <a:extLst>
                <a:ext uri="{FF2B5EF4-FFF2-40B4-BE49-F238E27FC236}">
                  <a16:creationId xmlns:a16="http://schemas.microsoft.com/office/drawing/2014/main" id="{E2F62CA2-C664-4558-8EB3-7514393AAC03}"/>
                </a:ext>
              </a:extLst>
            </p:cNvPr>
            <p:cNvSpPr/>
            <p:nvPr/>
          </p:nvSpPr>
          <p:spPr>
            <a:xfrm>
              <a:off x="1534350" y="4687429"/>
              <a:ext cx="162401" cy="105270"/>
            </a:xfrm>
            <a:custGeom>
              <a:avLst/>
              <a:gdLst/>
              <a:ahLst/>
              <a:cxnLst/>
              <a:rect l="l" t="t" r="r" b="b"/>
              <a:pathLst>
                <a:path w="3937" h="2552" extrusionOk="0">
                  <a:moveTo>
                    <a:pt x="2076" y="1"/>
                  </a:moveTo>
                  <a:cubicBezTo>
                    <a:pt x="1618" y="1"/>
                    <a:pt x="1042" y="105"/>
                    <a:pt x="710" y="105"/>
                  </a:cubicBezTo>
                  <a:cubicBezTo>
                    <a:pt x="693" y="105"/>
                    <a:pt x="676" y="105"/>
                    <a:pt x="661" y="104"/>
                  </a:cubicBezTo>
                  <a:cubicBezTo>
                    <a:pt x="655" y="104"/>
                    <a:pt x="649" y="104"/>
                    <a:pt x="643" y="104"/>
                  </a:cubicBezTo>
                  <a:cubicBezTo>
                    <a:pt x="194" y="104"/>
                    <a:pt x="1" y="729"/>
                    <a:pt x="136" y="1006"/>
                  </a:cubicBezTo>
                  <a:cubicBezTo>
                    <a:pt x="275" y="1287"/>
                    <a:pt x="926" y="1512"/>
                    <a:pt x="1221" y="1525"/>
                  </a:cubicBezTo>
                  <a:cubicBezTo>
                    <a:pt x="1516" y="1539"/>
                    <a:pt x="2136" y="1842"/>
                    <a:pt x="2361" y="2037"/>
                  </a:cubicBezTo>
                  <a:cubicBezTo>
                    <a:pt x="2557" y="2210"/>
                    <a:pt x="2978" y="2551"/>
                    <a:pt x="3210" y="2551"/>
                  </a:cubicBezTo>
                  <a:cubicBezTo>
                    <a:pt x="3243" y="2551"/>
                    <a:pt x="3272" y="2544"/>
                    <a:pt x="3296" y="2529"/>
                  </a:cubicBezTo>
                  <a:cubicBezTo>
                    <a:pt x="3755" y="2177"/>
                    <a:pt x="3937" y="1514"/>
                    <a:pt x="3901" y="1281"/>
                  </a:cubicBezTo>
                  <a:cubicBezTo>
                    <a:pt x="3866" y="1048"/>
                    <a:pt x="3014" y="291"/>
                    <a:pt x="2591" y="83"/>
                  </a:cubicBezTo>
                  <a:cubicBezTo>
                    <a:pt x="2465" y="22"/>
                    <a:pt x="2282" y="1"/>
                    <a:pt x="2076" y="1"/>
                  </a:cubicBezTo>
                  <a:close/>
                </a:path>
              </a:pathLst>
            </a:custGeom>
            <a:solidFill>
              <a:srgbClr val="FFC8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602" name="Google Shape;1379;p34">
              <a:extLst>
                <a:ext uri="{FF2B5EF4-FFF2-40B4-BE49-F238E27FC236}">
                  <a16:creationId xmlns:a16="http://schemas.microsoft.com/office/drawing/2014/main" id="{86A010CD-8D32-8A49-4DDB-C3F28B134AB9}"/>
                </a:ext>
              </a:extLst>
            </p:cNvPr>
            <p:cNvSpPr/>
            <p:nvPr/>
          </p:nvSpPr>
          <p:spPr>
            <a:xfrm>
              <a:off x="1489181" y="4778880"/>
              <a:ext cx="149366" cy="87203"/>
            </a:xfrm>
            <a:custGeom>
              <a:avLst/>
              <a:gdLst/>
              <a:ahLst/>
              <a:cxnLst/>
              <a:rect l="l" t="t" r="r" b="b"/>
              <a:pathLst>
                <a:path w="3621" h="2114" extrusionOk="0">
                  <a:moveTo>
                    <a:pt x="920" y="1"/>
                  </a:moveTo>
                  <a:cubicBezTo>
                    <a:pt x="636" y="1"/>
                    <a:pt x="246" y="429"/>
                    <a:pt x="130" y="846"/>
                  </a:cubicBezTo>
                  <a:cubicBezTo>
                    <a:pt x="1" y="1316"/>
                    <a:pt x="628" y="1665"/>
                    <a:pt x="1035" y="1784"/>
                  </a:cubicBezTo>
                  <a:cubicBezTo>
                    <a:pt x="1369" y="1880"/>
                    <a:pt x="2223" y="2114"/>
                    <a:pt x="2710" y="2114"/>
                  </a:cubicBezTo>
                  <a:cubicBezTo>
                    <a:pt x="2817" y="2114"/>
                    <a:pt x="2907" y="2102"/>
                    <a:pt x="2969" y="2076"/>
                  </a:cubicBezTo>
                  <a:cubicBezTo>
                    <a:pt x="3312" y="1929"/>
                    <a:pt x="3621" y="1114"/>
                    <a:pt x="3526" y="695"/>
                  </a:cubicBezTo>
                  <a:cubicBezTo>
                    <a:pt x="3526" y="695"/>
                    <a:pt x="1308" y="157"/>
                    <a:pt x="1025" y="23"/>
                  </a:cubicBezTo>
                  <a:cubicBezTo>
                    <a:pt x="992" y="8"/>
                    <a:pt x="957" y="1"/>
                    <a:pt x="920" y="1"/>
                  </a:cubicBezTo>
                  <a:close/>
                </a:path>
              </a:pathLst>
            </a:custGeom>
            <a:solidFill>
              <a:srgbClr val="FFC8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603" name="Google Shape;1380;p34">
              <a:extLst>
                <a:ext uri="{FF2B5EF4-FFF2-40B4-BE49-F238E27FC236}">
                  <a16:creationId xmlns:a16="http://schemas.microsoft.com/office/drawing/2014/main" id="{A2938AA6-628C-BE3A-0729-CF8CC6C6E887}"/>
                </a:ext>
              </a:extLst>
            </p:cNvPr>
            <p:cNvSpPr/>
            <p:nvPr/>
          </p:nvSpPr>
          <p:spPr>
            <a:xfrm>
              <a:off x="1516076" y="4733835"/>
              <a:ext cx="162236" cy="87203"/>
            </a:xfrm>
            <a:custGeom>
              <a:avLst/>
              <a:gdLst/>
              <a:ahLst/>
              <a:cxnLst/>
              <a:rect l="l" t="t" r="r" b="b"/>
              <a:pathLst>
                <a:path w="3933" h="2114" extrusionOk="0">
                  <a:moveTo>
                    <a:pt x="722" y="0"/>
                  </a:moveTo>
                  <a:cubicBezTo>
                    <a:pt x="429" y="0"/>
                    <a:pt x="56" y="481"/>
                    <a:pt x="29" y="734"/>
                  </a:cubicBezTo>
                  <a:cubicBezTo>
                    <a:pt x="0" y="997"/>
                    <a:pt x="593" y="1599"/>
                    <a:pt x="936" y="1730"/>
                  </a:cubicBezTo>
                  <a:cubicBezTo>
                    <a:pt x="1242" y="1850"/>
                    <a:pt x="2393" y="2113"/>
                    <a:pt x="2957" y="2113"/>
                  </a:cubicBezTo>
                  <a:cubicBezTo>
                    <a:pt x="3019" y="2113"/>
                    <a:pt x="3075" y="2110"/>
                    <a:pt x="3121" y="2103"/>
                  </a:cubicBezTo>
                  <a:cubicBezTo>
                    <a:pt x="3582" y="2031"/>
                    <a:pt x="3932" y="1129"/>
                    <a:pt x="3777" y="753"/>
                  </a:cubicBezTo>
                  <a:cubicBezTo>
                    <a:pt x="3777" y="753"/>
                    <a:pt x="2080" y="418"/>
                    <a:pt x="1741" y="324"/>
                  </a:cubicBezTo>
                  <a:cubicBezTo>
                    <a:pt x="1401" y="226"/>
                    <a:pt x="1051" y="40"/>
                    <a:pt x="754" y="2"/>
                  </a:cubicBezTo>
                  <a:cubicBezTo>
                    <a:pt x="743" y="1"/>
                    <a:pt x="733" y="0"/>
                    <a:pt x="722" y="0"/>
                  </a:cubicBezTo>
                  <a:close/>
                </a:path>
              </a:pathLst>
            </a:custGeom>
            <a:solidFill>
              <a:srgbClr val="FFC8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604" name="Google Shape;1381;p34">
              <a:extLst>
                <a:ext uri="{FF2B5EF4-FFF2-40B4-BE49-F238E27FC236}">
                  <a16:creationId xmlns:a16="http://schemas.microsoft.com/office/drawing/2014/main" id="{05730F14-0727-D301-F8E1-3D9B1D0D0ABE}"/>
                </a:ext>
              </a:extLst>
            </p:cNvPr>
            <p:cNvSpPr/>
            <p:nvPr/>
          </p:nvSpPr>
          <p:spPr>
            <a:xfrm>
              <a:off x="1545364" y="4731154"/>
              <a:ext cx="124699" cy="57214"/>
            </a:xfrm>
            <a:custGeom>
              <a:avLst/>
              <a:gdLst/>
              <a:ahLst/>
              <a:cxnLst/>
              <a:rect l="l" t="t" r="r" b="b"/>
              <a:pathLst>
                <a:path w="3023" h="1387" extrusionOk="0">
                  <a:moveTo>
                    <a:pt x="1" y="1"/>
                  </a:moveTo>
                  <a:cubicBezTo>
                    <a:pt x="0" y="1"/>
                    <a:pt x="0" y="1"/>
                    <a:pt x="0" y="2"/>
                  </a:cubicBezTo>
                  <a:cubicBezTo>
                    <a:pt x="0" y="4"/>
                    <a:pt x="1" y="4"/>
                    <a:pt x="1" y="4"/>
                  </a:cubicBezTo>
                  <a:cubicBezTo>
                    <a:pt x="14" y="4"/>
                    <a:pt x="1385" y="6"/>
                    <a:pt x="1735" y="22"/>
                  </a:cubicBezTo>
                  <a:cubicBezTo>
                    <a:pt x="2112" y="39"/>
                    <a:pt x="2702" y="617"/>
                    <a:pt x="2816" y="734"/>
                  </a:cubicBezTo>
                  <a:cubicBezTo>
                    <a:pt x="2898" y="815"/>
                    <a:pt x="2954" y="928"/>
                    <a:pt x="2987" y="1072"/>
                  </a:cubicBezTo>
                  <a:cubicBezTo>
                    <a:pt x="3011" y="1163"/>
                    <a:pt x="3021" y="1271"/>
                    <a:pt x="3022" y="1386"/>
                  </a:cubicBezTo>
                  <a:cubicBezTo>
                    <a:pt x="3022" y="1271"/>
                    <a:pt x="3012" y="1165"/>
                    <a:pt x="2988" y="1069"/>
                  </a:cubicBezTo>
                  <a:cubicBezTo>
                    <a:pt x="2956" y="926"/>
                    <a:pt x="2899" y="812"/>
                    <a:pt x="2817" y="730"/>
                  </a:cubicBezTo>
                  <a:cubicBezTo>
                    <a:pt x="2703" y="615"/>
                    <a:pt x="2112" y="36"/>
                    <a:pt x="1735" y="18"/>
                  </a:cubicBezTo>
                  <a:cubicBezTo>
                    <a:pt x="1385" y="1"/>
                    <a:pt x="16" y="1"/>
                    <a:pt x="1" y="1"/>
                  </a:cubicBezTo>
                  <a:close/>
                </a:path>
              </a:pathLst>
            </a:custGeom>
            <a:solidFill>
              <a:srgbClr val="2745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605" name="Google Shape;1382;p34">
              <a:extLst>
                <a:ext uri="{FF2B5EF4-FFF2-40B4-BE49-F238E27FC236}">
                  <a16:creationId xmlns:a16="http://schemas.microsoft.com/office/drawing/2014/main" id="{558A7952-3FC3-7B02-8D5C-D83D5441CBE3}"/>
                </a:ext>
              </a:extLst>
            </p:cNvPr>
            <p:cNvSpPr/>
            <p:nvPr/>
          </p:nvSpPr>
          <p:spPr>
            <a:xfrm>
              <a:off x="1522470" y="4781396"/>
              <a:ext cx="110633" cy="38197"/>
            </a:xfrm>
            <a:custGeom>
              <a:avLst/>
              <a:gdLst/>
              <a:ahLst/>
              <a:cxnLst/>
              <a:rect l="l" t="t" r="r" b="b"/>
              <a:pathLst>
                <a:path w="2682" h="926" extrusionOk="0">
                  <a:moveTo>
                    <a:pt x="2" y="0"/>
                  </a:moveTo>
                  <a:cubicBezTo>
                    <a:pt x="1" y="0"/>
                    <a:pt x="1" y="3"/>
                    <a:pt x="1" y="3"/>
                  </a:cubicBezTo>
                  <a:cubicBezTo>
                    <a:pt x="1" y="5"/>
                    <a:pt x="2" y="5"/>
                    <a:pt x="2" y="5"/>
                  </a:cubicBezTo>
                  <a:cubicBezTo>
                    <a:pt x="15" y="5"/>
                    <a:pt x="1204" y="38"/>
                    <a:pt x="1531" y="102"/>
                  </a:cubicBezTo>
                  <a:cubicBezTo>
                    <a:pt x="1866" y="167"/>
                    <a:pt x="2223" y="380"/>
                    <a:pt x="2371" y="500"/>
                  </a:cubicBezTo>
                  <a:cubicBezTo>
                    <a:pt x="2517" y="618"/>
                    <a:pt x="2644" y="841"/>
                    <a:pt x="2681" y="926"/>
                  </a:cubicBezTo>
                  <a:cubicBezTo>
                    <a:pt x="2649" y="838"/>
                    <a:pt x="2519" y="617"/>
                    <a:pt x="2372" y="497"/>
                  </a:cubicBezTo>
                  <a:cubicBezTo>
                    <a:pt x="2224" y="377"/>
                    <a:pt x="1864" y="163"/>
                    <a:pt x="1531" y="98"/>
                  </a:cubicBezTo>
                  <a:cubicBezTo>
                    <a:pt x="1204" y="34"/>
                    <a:pt x="15" y="0"/>
                    <a:pt x="2" y="0"/>
                  </a:cubicBezTo>
                  <a:close/>
                </a:path>
              </a:pathLst>
            </a:custGeom>
            <a:solidFill>
              <a:srgbClr val="2745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606" name="Google Shape;1383;p34">
              <a:extLst>
                <a:ext uri="{FF2B5EF4-FFF2-40B4-BE49-F238E27FC236}">
                  <a16:creationId xmlns:a16="http://schemas.microsoft.com/office/drawing/2014/main" id="{9C9BC39D-81EF-0C69-75BC-99C177730A6D}"/>
                </a:ext>
              </a:extLst>
            </p:cNvPr>
            <p:cNvSpPr/>
            <p:nvPr/>
          </p:nvSpPr>
          <p:spPr>
            <a:xfrm>
              <a:off x="1287551" y="4380653"/>
              <a:ext cx="522761" cy="60266"/>
            </a:xfrm>
            <a:custGeom>
              <a:avLst/>
              <a:gdLst/>
              <a:ahLst/>
              <a:cxnLst/>
              <a:rect l="l" t="t" r="r" b="b"/>
              <a:pathLst>
                <a:path w="12673" h="1461" extrusionOk="0">
                  <a:moveTo>
                    <a:pt x="0" y="0"/>
                  </a:moveTo>
                  <a:lnTo>
                    <a:pt x="279" y="402"/>
                  </a:lnTo>
                  <a:lnTo>
                    <a:pt x="12672" y="1461"/>
                  </a:lnTo>
                  <a:lnTo>
                    <a:pt x="12393" y="1059"/>
                  </a:lnTo>
                  <a:lnTo>
                    <a:pt x="0" y="0"/>
                  </a:lnTo>
                  <a:close/>
                </a:path>
              </a:pathLst>
            </a:custGeom>
            <a:solidFill>
              <a:srgbClr val="FEBF7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607" name="Google Shape;1384;p34">
              <a:extLst>
                <a:ext uri="{FF2B5EF4-FFF2-40B4-BE49-F238E27FC236}">
                  <a16:creationId xmlns:a16="http://schemas.microsoft.com/office/drawing/2014/main" id="{0192BCC5-96E8-C987-0AF1-332A1FFFC43A}"/>
                </a:ext>
              </a:extLst>
            </p:cNvPr>
            <p:cNvSpPr/>
            <p:nvPr/>
          </p:nvSpPr>
          <p:spPr>
            <a:xfrm>
              <a:off x="930450" y="4380653"/>
              <a:ext cx="368651" cy="720967"/>
            </a:xfrm>
            <a:custGeom>
              <a:avLst/>
              <a:gdLst/>
              <a:ahLst/>
              <a:cxnLst/>
              <a:rect l="l" t="t" r="r" b="b"/>
              <a:pathLst>
                <a:path w="8937" h="17478" extrusionOk="0">
                  <a:moveTo>
                    <a:pt x="8657" y="0"/>
                  </a:moveTo>
                  <a:lnTo>
                    <a:pt x="0" y="17076"/>
                  </a:lnTo>
                  <a:lnTo>
                    <a:pt x="280" y="17478"/>
                  </a:lnTo>
                  <a:lnTo>
                    <a:pt x="8936" y="402"/>
                  </a:lnTo>
                  <a:lnTo>
                    <a:pt x="8657" y="0"/>
                  </a:lnTo>
                  <a:close/>
                </a:path>
              </a:pathLst>
            </a:custGeom>
            <a:solidFill>
              <a:srgbClr val="FFFFFF">
                <a:alpha val="3155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608" name="Google Shape;1385;p34">
              <a:extLst>
                <a:ext uri="{FF2B5EF4-FFF2-40B4-BE49-F238E27FC236}">
                  <a16:creationId xmlns:a16="http://schemas.microsoft.com/office/drawing/2014/main" id="{B807E4E1-0ECE-C492-B812-0D6D4E958393}"/>
                </a:ext>
              </a:extLst>
            </p:cNvPr>
            <p:cNvSpPr/>
            <p:nvPr/>
          </p:nvSpPr>
          <p:spPr>
            <a:xfrm>
              <a:off x="1287551" y="4380653"/>
              <a:ext cx="522761" cy="60266"/>
            </a:xfrm>
            <a:custGeom>
              <a:avLst/>
              <a:gdLst/>
              <a:ahLst/>
              <a:cxnLst/>
              <a:rect l="l" t="t" r="r" b="b"/>
              <a:pathLst>
                <a:path w="12673" h="1461" extrusionOk="0">
                  <a:moveTo>
                    <a:pt x="0" y="0"/>
                  </a:moveTo>
                  <a:lnTo>
                    <a:pt x="279" y="402"/>
                  </a:lnTo>
                  <a:lnTo>
                    <a:pt x="12672" y="1461"/>
                  </a:lnTo>
                  <a:lnTo>
                    <a:pt x="12393" y="1059"/>
                  </a:lnTo>
                  <a:lnTo>
                    <a:pt x="0" y="0"/>
                  </a:lnTo>
                  <a:close/>
                </a:path>
              </a:pathLst>
            </a:custGeom>
            <a:solidFill>
              <a:srgbClr val="FFFFFF">
                <a:alpha val="3155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609" name="Google Shape;1386;p34">
              <a:extLst>
                <a:ext uri="{FF2B5EF4-FFF2-40B4-BE49-F238E27FC236}">
                  <a16:creationId xmlns:a16="http://schemas.microsoft.com/office/drawing/2014/main" id="{18D78CC1-C9D4-DC38-F813-CD94F66DD19A}"/>
                </a:ext>
              </a:extLst>
            </p:cNvPr>
            <p:cNvSpPr/>
            <p:nvPr/>
          </p:nvSpPr>
          <p:spPr>
            <a:xfrm>
              <a:off x="1659420" y="4700711"/>
              <a:ext cx="36176" cy="43931"/>
            </a:xfrm>
            <a:custGeom>
              <a:avLst/>
              <a:gdLst/>
              <a:ahLst/>
              <a:cxnLst/>
              <a:rect l="l" t="t" r="r" b="b"/>
              <a:pathLst>
                <a:path w="877" h="1065" extrusionOk="0">
                  <a:moveTo>
                    <a:pt x="2" y="0"/>
                  </a:moveTo>
                  <a:cubicBezTo>
                    <a:pt x="2" y="0"/>
                    <a:pt x="2" y="1"/>
                    <a:pt x="2" y="1"/>
                  </a:cubicBezTo>
                  <a:cubicBezTo>
                    <a:pt x="0" y="4"/>
                    <a:pt x="2" y="4"/>
                    <a:pt x="2" y="4"/>
                  </a:cubicBezTo>
                  <a:cubicBezTo>
                    <a:pt x="3" y="4"/>
                    <a:pt x="107" y="39"/>
                    <a:pt x="242" y="100"/>
                  </a:cubicBezTo>
                  <a:cubicBezTo>
                    <a:pt x="466" y="203"/>
                    <a:pt x="594" y="296"/>
                    <a:pt x="665" y="356"/>
                  </a:cubicBezTo>
                  <a:cubicBezTo>
                    <a:pt x="765" y="443"/>
                    <a:pt x="828" y="565"/>
                    <a:pt x="854" y="723"/>
                  </a:cubicBezTo>
                  <a:cubicBezTo>
                    <a:pt x="874" y="853"/>
                    <a:pt x="864" y="972"/>
                    <a:pt x="858" y="1044"/>
                  </a:cubicBezTo>
                  <a:lnTo>
                    <a:pt x="858" y="1065"/>
                  </a:lnTo>
                  <a:cubicBezTo>
                    <a:pt x="861" y="1058"/>
                    <a:pt x="861" y="1051"/>
                    <a:pt x="862" y="1044"/>
                  </a:cubicBezTo>
                  <a:cubicBezTo>
                    <a:pt x="868" y="972"/>
                    <a:pt x="876" y="852"/>
                    <a:pt x="855" y="723"/>
                  </a:cubicBezTo>
                  <a:cubicBezTo>
                    <a:pt x="831" y="564"/>
                    <a:pt x="768" y="441"/>
                    <a:pt x="666" y="354"/>
                  </a:cubicBezTo>
                  <a:cubicBezTo>
                    <a:pt x="539" y="245"/>
                    <a:pt x="367" y="155"/>
                    <a:pt x="243" y="98"/>
                  </a:cubicBezTo>
                  <a:cubicBezTo>
                    <a:pt x="109" y="36"/>
                    <a:pt x="6" y="1"/>
                    <a:pt x="3" y="1"/>
                  </a:cubicBezTo>
                  <a:cubicBezTo>
                    <a:pt x="3" y="0"/>
                    <a:pt x="2" y="0"/>
                    <a:pt x="2" y="0"/>
                  </a:cubicBezTo>
                  <a:close/>
                </a:path>
              </a:pathLst>
            </a:custGeom>
            <a:solidFill>
              <a:srgbClr val="2745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gr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2473"/>
                                        </p:tgtEl>
                                        <p:attrNameLst>
                                          <p:attrName>style.visibility</p:attrName>
                                        </p:attrNameLst>
                                      </p:cBhvr>
                                      <p:to>
                                        <p:strVal val="visible"/>
                                      </p:to>
                                    </p:set>
                                    <p:animEffect transition="in" filter="fade">
                                      <p:cBhvr>
                                        <p:cTn id="7" dur="500"/>
                                        <p:tgtEl>
                                          <p:spTgt spid="2473"/>
                                        </p:tgtEl>
                                      </p:cBhvr>
                                    </p:animEffect>
                                  </p:childTnLst>
                                </p:cTn>
                              </p:par>
                            </p:childTnLst>
                          </p:cTn>
                        </p:par>
                        <p:par>
                          <p:cTn id="8" fill="hold">
                            <p:stCondLst>
                              <p:cond delay="500"/>
                            </p:stCondLst>
                            <p:childTnLst>
                              <p:par>
                                <p:cTn id="9" presetID="22" presetClass="entr" presetSubtype="8" fill="hold" grpId="0" nodeType="afterEffect">
                                  <p:stCondLst>
                                    <p:cond delay="0"/>
                                  </p:stCondLst>
                                  <p:iterate type="lt">
                                    <p:tmPct val="6000"/>
                                  </p:iterate>
                                  <p:childTnLst>
                                    <p:set>
                                      <p:cBhvr>
                                        <p:cTn id="10" dur="1" fill="hold">
                                          <p:stCondLst>
                                            <p:cond delay="0"/>
                                          </p:stCondLst>
                                        </p:cTn>
                                        <p:tgtEl>
                                          <p:spTgt spid="2506"/>
                                        </p:tgtEl>
                                        <p:attrNameLst>
                                          <p:attrName>style.visibility</p:attrName>
                                        </p:attrNameLst>
                                      </p:cBhvr>
                                      <p:to>
                                        <p:strVal val="visible"/>
                                      </p:to>
                                    </p:set>
                                    <p:animEffect transition="in" filter="wipe(left)">
                                      <p:cBhvr>
                                        <p:cTn id="11" dur="500"/>
                                        <p:tgtEl>
                                          <p:spTgt spid="2506"/>
                                        </p:tgtEl>
                                      </p:cBhvr>
                                    </p:animEffect>
                                  </p:childTnLst>
                                </p:cTn>
                              </p:par>
                            </p:childTnLst>
                          </p:cTn>
                        </p:par>
                      </p:childTnLst>
                    </p:cTn>
                  </p:par>
                  <p:par>
                    <p:cTn id="12" fill="hold">
                      <p:stCondLst>
                        <p:cond delay="indefinite"/>
                      </p:stCondLst>
                      <p:childTnLst>
                        <p:par>
                          <p:cTn id="13" fill="hold">
                            <p:stCondLst>
                              <p:cond delay="0"/>
                            </p:stCondLst>
                            <p:childTnLst>
                              <p:par>
                                <p:cTn id="14" presetID="22" presetClass="entr" presetSubtype="8" fill="hold" grpId="0" nodeType="clickEffect">
                                  <p:stCondLst>
                                    <p:cond delay="0"/>
                                  </p:stCondLst>
                                  <p:iterate type="lt">
                                    <p:tmPct val="6000"/>
                                  </p:iterate>
                                  <p:childTnLst>
                                    <p:set>
                                      <p:cBhvr>
                                        <p:cTn id="15" dur="1" fill="hold">
                                          <p:stCondLst>
                                            <p:cond delay="0"/>
                                          </p:stCondLst>
                                        </p:cTn>
                                        <p:tgtEl>
                                          <p:spTgt spid="2492"/>
                                        </p:tgtEl>
                                        <p:attrNameLst>
                                          <p:attrName>style.visibility</p:attrName>
                                        </p:attrNameLst>
                                      </p:cBhvr>
                                      <p:to>
                                        <p:strVal val="visible"/>
                                      </p:to>
                                    </p:set>
                                    <p:animEffect transition="in" filter="wipe(left)">
                                      <p:cBhvr>
                                        <p:cTn id="16" dur="500"/>
                                        <p:tgtEl>
                                          <p:spTgt spid="2492"/>
                                        </p:tgtEl>
                                      </p:cBhvr>
                                    </p:animEffect>
                                  </p:childTnLst>
                                </p:cTn>
                              </p:par>
                            </p:childTnLst>
                          </p:cTn>
                        </p:par>
                      </p:childTnLst>
                    </p:cTn>
                  </p:par>
                  <p:par>
                    <p:cTn id="17" fill="hold">
                      <p:stCondLst>
                        <p:cond delay="indefinite"/>
                      </p:stCondLst>
                      <p:childTnLst>
                        <p:par>
                          <p:cTn id="18" fill="hold">
                            <p:stCondLst>
                              <p:cond delay="0"/>
                            </p:stCondLst>
                            <p:childTnLst>
                              <p:par>
                                <p:cTn id="19" presetID="22" presetClass="entr" presetSubtype="8" fill="hold" grpId="0" nodeType="clickEffect">
                                  <p:stCondLst>
                                    <p:cond delay="0"/>
                                  </p:stCondLst>
                                  <p:childTnLst>
                                    <p:set>
                                      <p:cBhvr>
                                        <p:cTn id="20" dur="1" fill="hold">
                                          <p:stCondLst>
                                            <p:cond delay="0"/>
                                          </p:stCondLst>
                                        </p:cTn>
                                        <p:tgtEl>
                                          <p:spTgt spid="24"/>
                                        </p:tgtEl>
                                        <p:attrNameLst>
                                          <p:attrName>style.visibility</p:attrName>
                                        </p:attrNameLst>
                                      </p:cBhvr>
                                      <p:to>
                                        <p:strVal val="visible"/>
                                      </p:to>
                                    </p:set>
                                    <p:animEffect transition="in" filter="wipe(left)">
                                      <p:cBhvr>
                                        <p:cTn id="21" dur="500"/>
                                        <p:tgtEl>
                                          <p:spTgt spid="24"/>
                                        </p:tgtEl>
                                      </p:cBhvr>
                                    </p:animEffect>
                                  </p:childTnLst>
                                </p:cTn>
                              </p:par>
                            </p:childTnLst>
                          </p:cTn>
                        </p:par>
                        <p:par>
                          <p:cTn id="22" fill="hold">
                            <p:stCondLst>
                              <p:cond delay="500"/>
                            </p:stCondLst>
                            <p:childTnLst>
                              <p:par>
                                <p:cTn id="23" presetID="14" presetClass="entr" presetSubtype="10" fill="hold" nodeType="afterEffect">
                                  <p:stCondLst>
                                    <p:cond delay="0"/>
                                  </p:stCondLst>
                                  <p:childTnLst>
                                    <p:set>
                                      <p:cBhvr>
                                        <p:cTn id="24" dur="1" fill="hold">
                                          <p:stCondLst>
                                            <p:cond delay="0"/>
                                          </p:stCondLst>
                                        </p:cTn>
                                        <p:tgtEl>
                                          <p:spTgt spid="25"/>
                                        </p:tgtEl>
                                        <p:attrNameLst>
                                          <p:attrName>style.visibility</p:attrName>
                                        </p:attrNameLst>
                                      </p:cBhvr>
                                      <p:to>
                                        <p:strVal val="visible"/>
                                      </p:to>
                                    </p:set>
                                    <p:animEffect transition="in" filter="randombar(horizontal)">
                                      <p:cBhvr>
                                        <p:cTn id="25" dur="500"/>
                                        <p:tgtEl>
                                          <p:spTgt spid="25"/>
                                        </p:tgtEl>
                                      </p:cBhvr>
                                    </p:animEffect>
                                  </p:childTnLst>
                                </p:cTn>
                              </p:par>
                              <p:par>
                                <p:cTn id="26" presetID="14" presetClass="entr" presetSubtype="10" fill="hold" grpId="0" nodeType="withEffect">
                                  <p:stCondLst>
                                    <p:cond delay="0"/>
                                  </p:stCondLst>
                                  <p:childTnLst>
                                    <p:set>
                                      <p:cBhvr>
                                        <p:cTn id="27" dur="1" fill="hold">
                                          <p:stCondLst>
                                            <p:cond delay="0"/>
                                          </p:stCondLst>
                                        </p:cTn>
                                        <p:tgtEl>
                                          <p:spTgt spid="2504"/>
                                        </p:tgtEl>
                                        <p:attrNameLst>
                                          <p:attrName>style.visibility</p:attrName>
                                        </p:attrNameLst>
                                      </p:cBhvr>
                                      <p:to>
                                        <p:strVal val="visible"/>
                                      </p:to>
                                    </p:set>
                                    <p:animEffect transition="in" filter="randombar(horizontal)">
                                      <p:cBhvr>
                                        <p:cTn id="28" dur="500"/>
                                        <p:tgtEl>
                                          <p:spTgt spid="2504"/>
                                        </p:tgtEl>
                                      </p:cBhvr>
                                    </p:animEffect>
                                  </p:childTnLst>
                                </p:cTn>
                              </p:par>
                            </p:childTnLst>
                          </p:cTn>
                        </p:par>
                        <p:par>
                          <p:cTn id="29" fill="hold">
                            <p:stCondLst>
                              <p:cond delay="1000"/>
                            </p:stCondLst>
                            <p:childTnLst>
                              <p:par>
                                <p:cTn id="30" presetID="22" presetClass="entr" presetSubtype="8" fill="hold" grpId="0" nodeType="afterEffect">
                                  <p:stCondLst>
                                    <p:cond delay="0"/>
                                  </p:stCondLst>
                                  <p:childTnLst>
                                    <p:set>
                                      <p:cBhvr>
                                        <p:cTn id="31" dur="1" fill="hold">
                                          <p:stCondLst>
                                            <p:cond delay="0"/>
                                          </p:stCondLst>
                                        </p:cTn>
                                        <p:tgtEl>
                                          <p:spTgt spid="2471"/>
                                        </p:tgtEl>
                                        <p:attrNameLst>
                                          <p:attrName>style.visibility</p:attrName>
                                        </p:attrNameLst>
                                      </p:cBhvr>
                                      <p:to>
                                        <p:strVal val="visible"/>
                                      </p:to>
                                    </p:set>
                                    <p:animEffect transition="in" filter="wipe(left)">
                                      <p:cBhvr>
                                        <p:cTn id="32" dur="500"/>
                                        <p:tgtEl>
                                          <p:spTgt spid="2471"/>
                                        </p:tgtEl>
                                      </p:cBhvr>
                                    </p:animEffect>
                                  </p:childTnLst>
                                </p:cTn>
                              </p:par>
                            </p:childTnLst>
                          </p:cTn>
                        </p:par>
                        <p:par>
                          <p:cTn id="33" fill="hold">
                            <p:stCondLst>
                              <p:cond delay="1500"/>
                            </p:stCondLst>
                            <p:childTnLst>
                              <p:par>
                                <p:cTn id="34" presetID="14" presetClass="entr" presetSubtype="10" fill="hold" nodeType="afterEffect">
                                  <p:stCondLst>
                                    <p:cond delay="0"/>
                                  </p:stCondLst>
                                  <p:childTnLst>
                                    <p:set>
                                      <p:cBhvr>
                                        <p:cTn id="35" dur="1" fill="hold">
                                          <p:stCondLst>
                                            <p:cond delay="0"/>
                                          </p:stCondLst>
                                        </p:cTn>
                                        <p:tgtEl>
                                          <p:spTgt spid="31"/>
                                        </p:tgtEl>
                                        <p:attrNameLst>
                                          <p:attrName>style.visibility</p:attrName>
                                        </p:attrNameLst>
                                      </p:cBhvr>
                                      <p:to>
                                        <p:strVal val="visible"/>
                                      </p:to>
                                    </p:set>
                                    <p:animEffect transition="in" filter="randombar(horizontal)">
                                      <p:cBhvr>
                                        <p:cTn id="36" dur="500"/>
                                        <p:tgtEl>
                                          <p:spTgt spid="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p:bldP spid="2471" grpId="0"/>
      <p:bldP spid="2492" grpId="0"/>
      <p:bldP spid="2504" grpId="0" animBg="1"/>
      <p:bldP spid="2506" grpId="0"/>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2481"/>
        <p:cNvGrpSpPr/>
        <p:nvPr/>
      </p:nvGrpSpPr>
      <p:grpSpPr>
        <a:xfrm>
          <a:off x="0" y="0"/>
          <a:ext cx="0" cy="0"/>
          <a:chOff x="0" y="0"/>
          <a:chExt cx="0" cy="0"/>
        </a:xfrm>
      </p:grpSpPr>
      <p:sp>
        <p:nvSpPr>
          <p:cNvPr id="2556" name="Rectangle: Rounded Corners 2555">
            <a:extLst>
              <a:ext uri="{FF2B5EF4-FFF2-40B4-BE49-F238E27FC236}">
                <a16:creationId xmlns:a16="http://schemas.microsoft.com/office/drawing/2014/main" id="{B39F0A52-BEA7-1728-0125-D7D62885F996}"/>
              </a:ext>
            </a:extLst>
          </p:cNvPr>
          <p:cNvSpPr/>
          <p:nvPr/>
        </p:nvSpPr>
        <p:spPr>
          <a:xfrm>
            <a:off x="377648" y="957836"/>
            <a:ext cx="7911528" cy="3286847"/>
          </a:xfrm>
          <a:prstGeom prst="roundRect">
            <a:avLst>
              <a:gd name="adj" fmla="val 12237"/>
            </a:avLst>
          </a:prstGeom>
          <a:noFill/>
          <a:ln>
            <a:solidFill>
              <a:srgbClr val="9BA144"/>
            </a:solidFill>
            <a:prstDash val="dashDo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6" name="Google Shape;1286;p34">
            <a:extLst>
              <a:ext uri="{FF2B5EF4-FFF2-40B4-BE49-F238E27FC236}">
                <a16:creationId xmlns:a16="http://schemas.microsoft.com/office/drawing/2014/main" id="{41170158-258F-B850-75F5-CDF3A3AC50A2}"/>
              </a:ext>
            </a:extLst>
          </p:cNvPr>
          <p:cNvGrpSpPr/>
          <p:nvPr/>
        </p:nvGrpSpPr>
        <p:grpSpPr>
          <a:xfrm flipH="1">
            <a:off x="7206311" y="1206563"/>
            <a:ext cx="2223124" cy="5381035"/>
            <a:chOff x="-457200" y="2304788"/>
            <a:chExt cx="2267513" cy="5488478"/>
          </a:xfrm>
        </p:grpSpPr>
        <p:sp>
          <p:nvSpPr>
            <p:cNvPr id="17" name="Google Shape;1287;p34">
              <a:extLst>
                <a:ext uri="{FF2B5EF4-FFF2-40B4-BE49-F238E27FC236}">
                  <a16:creationId xmlns:a16="http://schemas.microsoft.com/office/drawing/2014/main" id="{FBCDB73D-2F46-895D-081F-C4069BBF4393}"/>
                </a:ext>
              </a:extLst>
            </p:cNvPr>
            <p:cNvSpPr/>
            <p:nvPr/>
          </p:nvSpPr>
          <p:spPr>
            <a:xfrm>
              <a:off x="1203195" y="2473995"/>
              <a:ext cx="173951" cy="289740"/>
            </a:xfrm>
            <a:custGeom>
              <a:avLst/>
              <a:gdLst/>
              <a:ahLst/>
              <a:cxnLst/>
              <a:rect l="l" t="t" r="r" b="b"/>
              <a:pathLst>
                <a:path w="4217" h="7024" extrusionOk="0">
                  <a:moveTo>
                    <a:pt x="163" y="1"/>
                  </a:moveTo>
                  <a:cubicBezTo>
                    <a:pt x="73" y="1"/>
                    <a:pt x="1" y="74"/>
                    <a:pt x="1" y="164"/>
                  </a:cubicBezTo>
                  <a:lnTo>
                    <a:pt x="1" y="4628"/>
                  </a:lnTo>
                  <a:cubicBezTo>
                    <a:pt x="1" y="4686"/>
                    <a:pt x="30" y="4741"/>
                    <a:pt x="83" y="4771"/>
                  </a:cubicBezTo>
                  <a:lnTo>
                    <a:pt x="3950" y="7001"/>
                  </a:lnTo>
                  <a:cubicBezTo>
                    <a:pt x="3975" y="7016"/>
                    <a:pt x="4003" y="7023"/>
                    <a:pt x="4031" y="7023"/>
                  </a:cubicBezTo>
                  <a:cubicBezTo>
                    <a:pt x="4087" y="7023"/>
                    <a:pt x="4140" y="6994"/>
                    <a:pt x="4170" y="6943"/>
                  </a:cubicBezTo>
                  <a:cubicBezTo>
                    <a:pt x="4216" y="6866"/>
                    <a:pt x="4189" y="6766"/>
                    <a:pt x="4112" y="6719"/>
                  </a:cubicBezTo>
                  <a:lnTo>
                    <a:pt x="329" y="4535"/>
                  </a:lnTo>
                  <a:lnTo>
                    <a:pt x="329" y="164"/>
                  </a:lnTo>
                  <a:cubicBezTo>
                    <a:pt x="329" y="74"/>
                    <a:pt x="256" y="1"/>
                    <a:pt x="167" y="1"/>
                  </a:cubicBezTo>
                  <a:close/>
                </a:path>
              </a:pathLst>
            </a:custGeom>
            <a:solidFill>
              <a:srgbClr val="B6DE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18" name="Google Shape;1288;p34">
              <a:extLst>
                <a:ext uri="{FF2B5EF4-FFF2-40B4-BE49-F238E27FC236}">
                  <a16:creationId xmlns:a16="http://schemas.microsoft.com/office/drawing/2014/main" id="{F3401BEF-A9FB-EC80-D4C0-029905A8F965}"/>
                </a:ext>
              </a:extLst>
            </p:cNvPr>
            <p:cNvSpPr/>
            <p:nvPr/>
          </p:nvSpPr>
          <p:spPr>
            <a:xfrm>
              <a:off x="1042815" y="2658218"/>
              <a:ext cx="174817" cy="105435"/>
            </a:xfrm>
            <a:custGeom>
              <a:avLst/>
              <a:gdLst/>
              <a:ahLst/>
              <a:cxnLst/>
              <a:rect l="l" t="t" r="r" b="b"/>
              <a:pathLst>
                <a:path w="4238" h="2556" extrusionOk="0">
                  <a:moveTo>
                    <a:pt x="4054" y="0"/>
                  </a:moveTo>
                  <a:cubicBezTo>
                    <a:pt x="4026" y="0"/>
                    <a:pt x="3997" y="7"/>
                    <a:pt x="3971" y="23"/>
                  </a:cubicBezTo>
                  <a:lnTo>
                    <a:pt x="105" y="2252"/>
                  </a:lnTo>
                  <a:cubicBezTo>
                    <a:pt x="27" y="2298"/>
                    <a:pt x="0" y="2397"/>
                    <a:pt x="46" y="2475"/>
                  </a:cubicBezTo>
                  <a:cubicBezTo>
                    <a:pt x="77" y="2527"/>
                    <a:pt x="132" y="2555"/>
                    <a:pt x="188" y="2555"/>
                  </a:cubicBezTo>
                  <a:cubicBezTo>
                    <a:pt x="215" y="2555"/>
                    <a:pt x="243" y="2548"/>
                    <a:pt x="269" y="2534"/>
                  </a:cubicBezTo>
                  <a:lnTo>
                    <a:pt x="4131" y="303"/>
                  </a:lnTo>
                  <a:cubicBezTo>
                    <a:pt x="4210" y="260"/>
                    <a:pt x="4237" y="161"/>
                    <a:pt x="4193" y="80"/>
                  </a:cubicBezTo>
                  <a:lnTo>
                    <a:pt x="4193" y="79"/>
                  </a:lnTo>
                  <a:cubicBezTo>
                    <a:pt x="4163" y="28"/>
                    <a:pt x="4110" y="0"/>
                    <a:pt x="4054" y="0"/>
                  </a:cubicBezTo>
                  <a:close/>
                </a:path>
              </a:pathLst>
            </a:custGeom>
            <a:solidFill>
              <a:srgbClr val="B6DE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19" name="Google Shape;1289;p34">
              <a:extLst>
                <a:ext uri="{FF2B5EF4-FFF2-40B4-BE49-F238E27FC236}">
                  <a16:creationId xmlns:a16="http://schemas.microsoft.com/office/drawing/2014/main" id="{0021F9D8-6DAE-7157-7D84-C930B0CB05B1}"/>
                </a:ext>
              </a:extLst>
            </p:cNvPr>
            <p:cNvSpPr/>
            <p:nvPr/>
          </p:nvSpPr>
          <p:spPr>
            <a:xfrm>
              <a:off x="1000575" y="2450689"/>
              <a:ext cx="173910" cy="289658"/>
            </a:xfrm>
            <a:custGeom>
              <a:avLst/>
              <a:gdLst/>
              <a:ahLst/>
              <a:cxnLst/>
              <a:rect l="l" t="t" r="r" b="b"/>
              <a:pathLst>
                <a:path w="4216" h="7022" extrusionOk="0">
                  <a:moveTo>
                    <a:pt x="4054" y="0"/>
                  </a:moveTo>
                  <a:cubicBezTo>
                    <a:pt x="3965" y="0"/>
                    <a:pt x="3890" y="72"/>
                    <a:pt x="3890" y="162"/>
                  </a:cubicBezTo>
                  <a:lnTo>
                    <a:pt x="3890" y="164"/>
                  </a:lnTo>
                  <a:lnTo>
                    <a:pt x="3890" y="4533"/>
                  </a:lnTo>
                  <a:lnTo>
                    <a:pt x="106" y="6717"/>
                  </a:lnTo>
                  <a:cubicBezTo>
                    <a:pt x="26" y="6761"/>
                    <a:pt x="0" y="6860"/>
                    <a:pt x="44" y="6939"/>
                  </a:cubicBezTo>
                  <a:lnTo>
                    <a:pt x="44" y="6941"/>
                  </a:lnTo>
                  <a:cubicBezTo>
                    <a:pt x="74" y="6993"/>
                    <a:pt x="128" y="7021"/>
                    <a:pt x="183" y="7021"/>
                  </a:cubicBezTo>
                  <a:cubicBezTo>
                    <a:pt x="211" y="7021"/>
                    <a:pt x="239" y="7014"/>
                    <a:pt x="265" y="6999"/>
                  </a:cubicBezTo>
                  <a:lnTo>
                    <a:pt x="4134" y="4766"/>
                  </a:lnTo>
                  <a:cubicBezTo>
                    <a:pt x="4183" y="4736"/>
                    <a:pt x="4214" y="4684"/>
                    <a:pt x="4214" y="4628"/>
                  </a:cubicBezTo>
                  <a:lnTo>
                    <a:pt x="4214" y="164"/>
                  </a:lnTo>
                  <a:cubicBezTo>
                    <a:pt x="4216" y="73"/>
                    <a:pt x="4144" y="0"/>
                    <a:pt x="4054" y="0"/>
                  </a:cubicBezTo>
                  <a:close/>
                </a:path>
              </a:pathLst>
            </a:custGeom>
            <a:solidFill>
              <a:srgbClr val="B6DE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0" name="Google Shape;1290;p34">
              <a:extLst>
                <a:ext uri="{FF2B5EF4-FFF2-40B4-BE49-F238E27FC236}">
                  <a16:creationId xmlns:a16="http://schemas.microsoft.com/office/drawing/2014/main" id="{E3EE19F5-9C67-36F2-4EC7-760319C378A1}"/>
                </a:ext>
              </a:extLst>
            </p:cNvPr>
            <p:cNvSpPr/>
            <p:nvPr/>
          </p:nvSpPr>
          <p:spPr>
            <a:xfrm>
              <a:off x="724200" y="6155021"/>
              <a:ext cx="516285" cy="1437274"/>
            </a:xfrm>
            <a:custGeom>
              <a:avLst/>
              <a:gdLst/>
              <a:ahLst/>
              <a:cxnLst/>
              <a:rect l="l" t="t" r="r" b="b"/>
              <a:pathLst>
                <a:path w="12516" h="34843" extrusionOk="0">
                  <a:moveTo>
                    <a:pt x="12516" y="0"/>
                  </a:moveTo>
                  <a:lnTo>
                    <a:pt x="1671" y="1434"/>
                  </a:lnTo>
                  <a:cubicBezTo>
                    <a:pt x="1671" y="1434"/>
                    <a:pt x="1885" y="6438"/>
                    <a:pt x="1837" y="13294"/>
                  </a:cubicBezTo>
                  <a:cubicBezTo>
                    <a:pt x="1791" y="20151"/>
                    <a:pt x="0" y="33720"/>
                    <a:pt x="0" y="33720"/>
                  </a:cubicBezTo>
                  <a:cubicBezTo>
                    <a:pt x="0" y="33720"/>
                    <a:pt x="574" y="34391"/>
                    <a:pt x="2217" y="34700"/>
                  </a:cubicBezTo>
                  <a:cubicBezTo>
                    <a:pt x="2794" y="34807"/>
                    <a:pt x="3267" y="34842"/>
                    <a:pt x="3638" y="34842"/>
                  </a:cubicBezTo>
                  <a:cubicBezTo>
                    <a:pt x="4321" y="34842"/>
                    <a:pt x="4656" y="34724"/>
                    <a:pt x="4656" y="34724"/>
                  </a:cubicBezTo>
                  <a:cubicBezTo>
                    <a:pt x="4656" y="34724"/>
                    <a:pt x="10003" y="16742"/>
                    <a:pt x="12516" y="0"/>
                  </a:cubicBezTo>
                  <a:close/>
                </a:path>
              </a:pathLst>
            </a:custGeom>
            <a:solidFill>
              <a:srgbClr val="FFC8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1" name="Google Shape;1291;p34">
              <a:extLst>
                <a:ext uri="{FF2B5EF4-FFF2-40B4-BE49-F238E27FC236}">
                  <a16:creationId xmlns:a16="http://schemas.microsoft.com/office/drawing/2014/main" id="{BB70CEE9-E4CB-463D-696F-AE36C67FA63E}"/>
                </a:ext>
              </a:extLst>
            </p:cNvPr>
            <p:cNvSpPr/>
            <p:nvPr/>
          </p:nvSpPr>
          <p:spPr>
            <a:xfrm>
              <a:off x="724241" y="6155021"/>
              <a:ext cx="516244" cy="1429560"/>
            </a:xfrm>
            <a:custGeom>
              <a:avLst/>
              <a:gdLst/>
              <a:ahLst/>
              <a:cxnLst/>
              <a:rect l="l" t="t" r="r" b="b"/>
              <a:pathLst>
                <a:path w="12515" h="34656" extrusionOk="0">
                  <a:moveTo>
                    <a:pt x="12515" y="0"/>
                  </a:moveTo>
                  <a:lnTo>
                    <a:pt x="1671" y="1436"/>
                  </a:lnTo>
                  <a:cubicBezTo>
                    <a:pt x="1671" y="1436"/>
                    <a:pt x="1885" y="6439"/>
                    <a:pt x="1839" y="13296"/>
                  </a:cubicBezTo>
                  <a:cubicBezTo>
                    <a:pt x="1791" y="20152"/>
                    <a:pt x="1" y="33723"/>
                    <a:pt x="1" y="33723"/>
                  </a:cubicBezTo>
                  <a:cubicBezTo>
                    <a:pt x="1" y="33723"/>
                    <a:pt x="527" y="34333"/>
                    <a:pt x="2003" y="34656"/>
                  </a:cubicBezTo>
                  <a:cubicBezTo>
                    <a:pt x="1792" y="34163"/>
                    <a:pt x="1025" y="32843"/>
                    <a:pt x="1107" y="32429"/>
                  </a:cubicBezTo>
                  <a:cubicBezTo>
                    <a:pt x="1861" y="28627"/>
                    <a:pt x="2914" y="16006"/>
                    <a:pt x="2914" y="16006"/>
                  </a:cubicBezTo>
                  <a:cubicBezTo>
                    <a:pt x="2914" y="16006"/>
                    <a:pt x="4697" y="13244"/>
                    <a:pt x="5332" y="10263"/>
                  </a:cubicBezTo>
                  <a:cubicBezTo>
                    <a:pt x="6057" y="5960"/>
                    <a:pt x="6229" y="3767"/>
                    <a:pt x="6229" y="3767"/>
                  </a:cubicBezTo>
                  <a:cubicBezTo>
                    <a:pt x="6229" y="3767"/>
                    <a:pt x="10094" y="3172"/>
                    <a:pt x="12111" y="2552"/>
                  </a:cubicBezTo>
                  <a:cubicBezTo>
                    <a:pt x="12252" y="1699"/>
                    <a:pt x="12388" y="848"/>
                    <a:pt x="12515" y="0"/>
                  </a:cubicBezTo>
                  <a:close/>
                </a:path>
              </a:pathLst>
            </a:custGeom>
            <a:solidFill>
              <a:srgbClr val="F69D9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2" name="Google Shape;1292;p34">
              <a:extLst>
                <a:ext uri="{FF2B5EF4-FFF2-40B4-BE49-F238E27FC236}">
                  <a16:creationId xmlns:a16="http://schemas.microsoft.com/office/drawing/2014/main" id="{141BA363-D520-F70F-61B3-A7A597D82437}"/>
                </a:ext>
              </a:extLst>
            </p:cNvPr>
            <p:cNvSpPr/>
            <p:nvPr/>
          </p:nvSpPr>
          <p:spPr>
            <a:xfrm>
              <a:off x="1164791" y="4193831"/>
              <a:ext cx="296752" cy="1701563"/>
            </a:xfrm>
            <a:custGeom>
              <a:avLst/>
              <a:gdLst/>
              <a:ahLst/>
              <a:cxnLst/>
              <a:rect l="l" t="t" r="r" b="b"/>
              <a:pathLst>
                <a:path w="7194" h="41250" extrusionOk="0">
                  <a:moveTo>
                    <a:pt x="1553" y="1"/>
                  </a:moveTo>
                  <a:lnTo>
                    <a:pt x="1" y="2319"/>
                  </a:lnTo>
                  <a:lnTo>
                    <a:pt x="2312" y="41249"/>
                  </a:lnTo>
                  <a:cubicBezTo>
                    <a:pt x="2312" y="41249"/>
                    <a:pt x="6876" y="40484"/>
                    <a:pt x="7193" y="40363"/>
                  </a:cubicBezTo>
                  <a:cubicBezTo>
                    <a:pt x="7193" y="40363"/>
                    <a:pt x="7004" y="37230"/>
                    <a:pt x="6822" y="34872"/>
                  </a:cubicBezTo>
                  <a:cubicBezTo>
                    <a:pt x="6640" y="32513"/>
                    <a:pt x="4143" y="8175"/>
                    <a:pt x="3962" y="6660"/>
                  </a:cubicBezTo>
                  <a:cubicBezTo>
                    <a:pt x="3780" y="5146"/>
                    <a:pt x="1553" y="1"/>
                    <a:pt x="1553"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3" name="Google Shape;1293;p34">
              <a:extLst>
                <a:ext uri="{FF2B5EF4-FFF2-40B4-BE49-F238E27FC236}">
                  <a16:creationId xmlns:a16="http://schemas.microsoft.com/office/drawing/2014/main" id="{928541E8-456D-0283-8640-D97468B4C559}"/>
                </a:ext>
              </a:extLst>
            </p:cNvPr>
            <p:cNvSpPr/>
            <p:nvPr/>
          </p:nvSpPr>
          <p:spPr>
            <a:xfrm>
              <a:off x="1164791" y="4193831"/>
              <a:ext cx="296752" cy="1701563"/>
            </a:xfrm>
            <a:custGeom>
              <a:avLst/>
              <a:gdLst/>
              <a:ahLst/>
              <a:cxnLst/>
              <a:rect l="l" t="t" r="r" b="b"/>
              <a:pathLst>
                <a:path w="7194" h="41250" extrusionOk="0">
                  <a:moveTo>
                    <a:pt x="1553" y="1"/>
                  </a:moveTo>
                  <a:lnTo>
                    <a:pt x="1" y="2319"/>
                  </a:lnTo>
                  <a:lnTo>
                    <a:pt x="2312" y="41249"/>
                  </a:lnTo>
                  <a:cubicBezTo>
                    <a:pt x="2312" y="41249"/>
                    <a:pt x="6876" y="40484"/>
                    <a:pt x="7193" y="40363"/>
                  </a:cubicBezTo>
                  <a:cubicBezTo>
                    <a:pt x="7193" y="40363"/>
                    <a:pt x="7004" y="37230"/>
                    <a:pt x="6822" y="34872"/>
                  </a:cubicBezTo>
                  <a:cubicBezTo>
                    <a:pt x="6640" y="32513"/>
                    <a:pt x="4143" y="8175"/>
                    <a:pt x="3962" y="6660"/>
                  </a:cubicBezTo>
                  <a:cubicBezTo>
                    <a:pt x="3780" y="5146"/>
                    <a:pt x="1553" y="1"/>
                    <a:pt x="1553" y="1"/>
                  </a:cubicBezTo>
                  <a:close/>
                </a:path>
              </a:pathLst>
            </a:custGeom>
            <a:solidFill>
              <a:srgbClr val="274590">
                <a:alpha val="1488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4" name="Google Shape;1294;p34">
              <a:extLst>
                <a:ext uri="{FF2B5EF4-FFF2-40B4-BE49-F238E27FC236}">
                  <a16:creationId xmlns:a16="http://schemas.microsoft.com/office/drawing/2014/main" id="{8CFD1B19-69CB-A717-2794-B58E007FE5C1}"/>
                </a:ext>
              </a:extLst>
            </p:cNvPr>
            <p:cNvSpPr/>
            <p:nvPr/>
          </p:nvSpPr>
          <p:spPr>
            <a:xfrm>
              <a:off x="-457200" y="6202995"/>
              <a:ext cx="520328" cy="299599"/>
            </a:xfrm>
            <a:custGeom>
              <a:avLst/>
              <a:gdLst/>
              <a:ahLst/>
              <a:cxnLst/>
              <a:rect l="l" t="t" r="r" b="b"/>
              <a:pathLst>
                <a:path w="12614" h="7263" extrusionOk="0">
                  <a:moveTo>
                    <a:pt x="9377" y="1"/>
                  </a:moveTo>
                  <a:cubicBezTo>
                    <a:pt x="9079" y="1"/>
                    <a:pt x="8746" y="66"/>
                    <a:pt x="8383" y="234"/>
                  </a:cubicBezTo>
                  <a:cubicBezTo>
                    <a:pt x="7117" y="819"/>
                    <a:pt x="5826" y="2050"/>
                    <a:pt x="4522" y="2685"/>
                  </a:cubicBezTo>
                  <a:cubicBezTo>
                    <a:pt x="3218" y="3319"/>
                    <a:pt x="2080" y="3882"/>
                    <a:pt x="1432" y="4084"/>
                  </a:cubicBezTo>
                  <a:cubicBezTo>
                    <a:pt x="785" y="4284"/>
                    <a:pt x="168" y="4678"/>
                    <a:pt x="226" y="4974"/>
                  </a:cubicBezTo>
                  <a:cubicBezTo>
                    <a:pt x="0" y="6430"/>
                    <a:pt x="785" y="7026"/>
                    <a:pt x="1518" y="7117"/>
                  </a:cubicBezTo>
                  <a:cubicBezTo>
                    <a:pt x="1594" y="7121"/>
                    <a:pt x="1666" y="7123"/>
                    <a:pt x="1735" y="7123"/>
                  </a:cubicBezTo>
                  <a:cubicBezTo>
                    <a:pt x="2501" y="7123"/>
                    <a:pt x="2896" y="6911"/>
                    <a:pt x="3780" y="6734"/>
                  </a:cubicBezTo>
                  <a:cubicBezTo>
                    <a:pt x="4049" y="6680"/>
                    <a:pt x="4377" y="6649"/>
                    <a:pt x="4721" y="6649"/>
                  </a:cubicBezTo>
                  <a:cubicBezTo>
                    <a:pt x="5320" y="6649"/>
                    <a:pt x="5964" y="6741"/>
                    <a:pt x="6422" y="6958"/>
                  </a:cubicBezTo>
                  <a:cubicBezTo>
                    <a:pt x="6885" y="7176"/>
                    <a:pt x="7288" y="7262"/>
                    <a:pt x="7722" y="7262"/>
                  </a:cubicBezTo>
                  <a:cubicBezTo>
                    <a:pt x="7965" y="7262"/>
                    <a:pt x="8217" y="7235"/>
                    <a:pt x="8495" y="7189"/>
                  </a:cubicBezTo>
                  <a:cubicBezTo>
                    <a:pt x="9268" y="7061"/>
                    <a:pt x="12001" y="5255"/>
                    <a:pt x="12001" y="5255"/>
                  </a:cubicBezTo>
                  <a:lnTo>
                    <a:pt x="12069" y="5010"/>
                  </a:lnTo>
                  <a:cubicBezTo>
                    <a:pt x="12466" y="4686"/>
                    <a:pt x="12613" y="4588"/>
                    <a:pt x="12537" y="3810"/>
                  </a:cubicBezTo>
                  <a:cubicBezTo>
                    <a:pt x="12459" y="3033"/>
                    <a:pt x="11222" y="969"/>
                    <a:pt x="10888" y="643"/>
                  </a:cubicBezTo>
                  <a:cubicBezTo>
                    <a:pt x="10650" y="408"/>
                    <a:pt x="10121" y="1"/>
                    <a:pt x="9377" y="1"/>
                  </a:cubicBezTo>
                  <a:close/>
                </a:path>
              </a:pathLst>
            </a:custGeom>
            <a:solidFill>
              <a:srgbClr val="2745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 name="Google Shape;1295;p34">
              <a:extLst>
                <a:ext uri="{FF2B5EF4-FFF2-40B4-BE49-F238E27FC236}">
                  <a16:creationId xmlns:a16="http://schemas.microsoft.com/office/drawing/2014/main" id="{A6B40EA1-46C5-A8BE-883D-0E32DDFA5926}"/>
                </a:ext>
              </a:extLst>
            </p:cNvPr>
            <p:cNvSpPr/>
            <p:nvPr/>
          </p:nvSpPr>
          <p:spPr>
            <a:xfrm>
              <a:off x="-446310" y="6373481"/>
              <a:ext cx="391916" cy="129071"/>
            </a:xfrm>
            <a:custGeom>
              <a:avLst/>
              <a:gdLst/>
              <a:ahLst/>
              <a:cxnLst/>
              <a:rect l="l" t="t" r="r" b="b"/>
              <a:pathLst>
                <a:path w="9501" h="3129" extrusionOk="0">
                  <a:moveTo>
                    <a:pt x="6889" y="0"/>
                  </a:moveTo>
                  <a:cubicBezTo>
                    <a:pt x="6887" y="0"/>
                    <a:pt x="6885" y="0"/>
                    <a:pt x="6882" y="0"/>
                  </a:cubicBezTo>
                  <a:cubicBezTo>
                    <a:pt x="6627" y="2"/>
                    <a:pt x="6356" y="27"/>
                    <a:pt x="6077" y="65"/>
                  </a:cubicBezTo>
                  <a:cubicBezTo>
                    <a:pt x="4969" y="226"/>
                    <a:pt x="3523" y="1205"/>
                    <a:pt x="2154" y="1621"/>
                  </a:cubicBezTo>
                  <a:cubicBezTo>
                    <a:pt x="1347" y="1866"/>
                    <a:pt x="788" y="1999"/>
                    <a:pt x="401" y="1999"/>
                  </a:cubicBezTo>
                  <a:cubicBezTo>
                    <a:pt x="239" y="1999"/>
                    <a:pt x="107" y="1975"/>
                    <a:pt x="0" y="1928"/>
                  </a:cubicBezTo>
                  <a:lnTo>
                    <a:pt x="0" y="1928"/>
                  </a:lnTo>
                  <a:cubicBezTo>
                    <a:pt x="200" y="2606"/>
                    <a:pt x="738" y="2918"/>
                    <a:pt x="1252" y="2982"/>
                  </a:cubicBezTo>
                  <a:cubicBezTo>
                    <a:pt x="1329" y="2985"/>
                    <a:pt x="1402" y="2987"/>
                    <a:pt x="1473" y="2987"/>
                  </a:cubicBezTo>
                  <a:cubicBezTo>
                    <a:pt x="2235" y="2987"/>
                    <a:pt x="2631" y="2775"/>
                    <a:pt x="3512" y="2599"/>
                  </a:cubicBezTo>
                  <a:cubicBezTo>
                    <a:pt x="3781" y="2545"/>
                    <a:pt x="4109" y="2515"/>
                    <a:pt x="4452" y="2515"/>
                  </a:cubicBezTo>
                  <a:cubicBezTo>
                    <a:pt x="5051" y="2515"/>
                    <a:pt x="5697" y="2607"/>
                    <a:pt x="6156" y="2823"/>
                  </a:cubicBezTo>
                  <a:cubicBezTo>
                    <a:pt x="6617" y="3042"/>
                    <a:pt x="7020" y="3128"/>
                    <a:pt x="7454" y="3128"/>
                  </a:cubicBezTo>
                  <a:cubicBezTo>
                    <a:pt x="7697" y="3128"/>
                    <a:pt x="7950" y="3101"/>
                    <a:pt x="8228" y="3055"/>
                  </a:cubicBezTo>
                  <a:cubicBezTo>
                    <a:pt x="8489" y="3010"/>
                    <a:pt x="8973" y="2776"/>
                    <a:pt x="9501" y="2483"/>
                  </a:cubicBezTo>
                  <a:cubicBezTo>
                    <a:pt x="9381" y="1995"/>
                    <a:pt x="8760" y="926"/>
                    <a:pt x="8760" y="926"/>
                  </a:cubicBezTo>
                  <a:cubicBezTo>
                    <a:pt x="8317" y="221"/>
                    <a:pt x="7657" y="0"/>
                    <a:pt x="6889" y="0"/>
                  </a:cubicBezTo>
                  <a:close/>
                </a:path>
              </a:pathLst>
            </a:custGeom>
            <a:solidFill>
              <a:srgbClr val="000000">
                <a:alpha val="3155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6" name="Google Shape;1296;p34">
              <a:extLst>
                <a:ext uri="{FF2B5EF4-FFF2-40B4-BE49-F238E27FC236}">
                  <a16:creationId xmlns:a16="http://schemas.microsoft.com/office/drawing/2014/main" id="{2C402DDD-4E6C-9B5B-C4A7-0FE8550AE8E4}"/>
                </a:ext>
              </a:extLst>
            </p:cNvPr>
            <p:cNvSpPr/>
            <p:nvPr/>
          </p:nvSpPr>
          <p:spPr>
            <a:xfrm>
              <a:off x="-134336" y="6174780"/>
              <a:ext cx="1070644" cy="837210"/>
            </a:xfrm>
            <a:custGeom>
              <a:avLst/>
              <a:gdLst/>
              <a:ahLst/>
              <a:cxnLst/>
              <a:rect l="l" t="t" r="r" b="b"/>
              <a:pathLst>
                <a:path w="25955" h="20296" extrusionOk="0">
                  <a:moveTo>
                    <a:pt x="25954" y="1"/>
                  </a:moveTo>
                  <a:lnTo>
                    <a:pt x="14268" y="837"/>
                  </a:lnTo>
                  <a:cubicBezTo>
                    <a:pt x="14268" y="837"/>
                    <a:pt x="14734" y="6355"/>
                    <a:pt x="14147" y="8378"/>
                  </a:cubicBezTo>
                  <a:cubicBezTo>
                    <a:pt x="13710" y="9883"/>
                    <a:pt x="12481" y="11298"/>
                    <a:pt x="10812" y="11298"/>
                  </a:cubicBezTo>
                  <a:cubicBezTo>
                    <a:pt x="10239" y="11298"/>
                    <a:pt x="9614" y="11132"/>
                    <a:pt x="8951" y="10744"/>
                  </a:cubicBezTo>
                  <a:cubicBezTo>
                    <a:pt x="6359" y="9229"/>
                    <a:pt x="4182" y="4816"/>
                    <a:pt x="4182" y="4816"/>
                  </a:cubicBezTo>
                  <a:cubicBezTo>
                    <a:pt x="4182" y="4816"/>
                    <a:pt x="3549" y="4623"/>
                    <a:pt x="2787" y="4623"/>
                  </a:cubicBezTo>
                  <a:cubicBezTo>
                    <a:pt x="2260" y="4623"/>
                    <a:pt x="1670" y="4716"/>
                    <a:pt x="1186" y="5029"/>
                  </a:cubicBezTo>
                  <a:cubicBezTo>
                    <a:pt x="1" y="5794"/>
                    <a:pt x="373" y="7337"/>
                    <a:pt x="373" y="7337"/>
                  </a:cubicBezTo>
                  <a:cubicBezTo>
                    <a:pt x="373" y="7337"/>
                    <a:pt x="3883" y="17597"/>
                    <a:pt x="10888" y="19724"/>
                  </a:cubicBezTo>
                  <a:cubicBezTo>
                    <a:pt x="12179" y="20116"/>
                    <a:pt x="13367" y="20296"/>
                    <a:pt x="14458" y="20296"/>
                  </a:cubicBezTo>
                  <a:cubicBezTo>
                    <a:pt x="19288" y="20296"/>
                    <a:pt x="22224" y="16785"/>
                    <a:pt x="23832" y="12674"/>
                  </a:cubicBezTo>
                  <a:cubicBezTo>
                    <a:pt x="25803" y="7633"/>
                    <a:pt x="25954" y="1"/>
                    <a:pt x="25954" y="1"/>
                  </a:cubicBezTo>
                  <a:close/>
                </a:path>
              </a:pathLst>
            </a:custGeom>
            <a:solidFill>
              <a:srgbClr val="FFC8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7" name="Google Shape;1297;p34">
              <a:extLst>
                <a:ext uri="{FF2B5EF4-FFF2-40B4-BE49-F238E27FC236}">
                  <a16:creationId xmlns:a16="http://schemas.microsoft.com/office/drawing/2014/main" id="{A588D26F-BC0D-CDE4-B5B9-759DBCDBA894}"/>
                </a:ext>
              </a:extLst>
            </p:cNvPr>
            <p:cNvSpPr/>
            <p:nvPr/>
          </p:nvSpPr>
          <p:spPr>
            <a:xfrm>
              <a:off x="-134212" y="6174780"/>
              <a:ext cx="1070520" cy="803179"/>
            </a:xfrm>
            <a:custGeom>
              <a:avLst/>
              <a:gdLst/>
              <a:ahLst/>
              <a:cxnLst/>
              <a:rect l="l" t="t" r="r" b="b"/>
              <a:pathLst>
                <a:path w="25952" h="19471" extrusionOk="0">
                  <a:moveTo>
                    <a:pt x="25951" y="1"/>
                  </a:moveTo>
                  <a:lnTo>
                    <a:pt x="14264" y="837"/>
                  </a:lnTo>
                  <a:cubicBezTo>
                    <a:pt x="14264" y="837"/>
                    <a:pt x="14728" y="6355"/>
                    <a:pt x="14140" y="8378"/>
                  </a:cubicBezTo>
                  <a:cubicBezTo>
                    <a:pt x="13796" y="9565"/>
                    <a:pt x="12959" y="10695"/>
                    <a:pt x="11802" y="11120"/>
                  </a:cubicBezTo>
                  <a:cubicBezTo>
                    <a:pt x="12034" y="11153"/>
                    <a:pt x="12272" y="11172"/>
                    <a:pt x="12518" y="11172"/>
                  </a:cubicBezTo>
                  <a:cubicBezTo>
                    <a:pt x="12575" y="11172"/>
                    <a:pt x="12632" y="11171"/>
                    <a:pt x="12689" y="11169"/>
                  </a:cubicBezTo>
                  <a:cubicBezTo>
                    <a:pt x="15558" y="11069"/>
                    <a:pt x="17474" y="5430"/>
                    <a:pt x="17474" y="5430"/>
                  </a:cubicBezTo>
                  <a:cubicBezTo>
                    <a:pt x="17474" y="5430"/>
                    <a:pt x="20528" y="4322"/>
                    <a:pt x="25292" y="4322"/>
                  </a:cubicBezTo>
                  <a:cubicBezTo>
                    <a:pt x="25408" y="4322"/>
                    <a:pt x="25525" y="4322"/>
                    <a:pt x="25642" y="4324"/>
                  </a:cubicBezTo>
                  <a:cubicBezTo>
                    <a:pt x="25913" y="1849"/>
                    <a:pt x="25951" y="1"/>
                    <a:pt x="25951" y="1"/>
                  </a:cubicBezTo>
                  <a:close/>
                  <a:moveTo>
                    <a:pt x="1849" y="4696"/>
                  </a:moveTo>
                  <a:lnTo>
                    <a:pt x="1849" y="4696"/>
                  </a:lnTo>
                  <a:cubicBezTo>
                    <a:pt x="1624" y="4781"/>
                    <a:pt x="1400" y="4888"/>
                    <a:pt x="1185" y="5025"/>
                  </a:cubicBezTo>
                  <a:cubicBezTo>
                    <a:pt x="0" y="5791"/>
                    <a:pt x="371" y="7334"/>
                    <a:pt x="371" y="7334"/>
                  </a:cubicBezTo>
                  <a:cubicBezTo>
                    <a:pt x="371" y="7334"/>
                    <a:pt x="3642" y="16890"/>
                    <a:pt x="10167" y="19470"/>
                  </a:cubicBezTo>
                  <a:cubicBezTo>
                    <a:pt x="9047" y="18532"/>
                    <a:pt x="7695" y="17271"/>
                    <a:pt x="6108" y="15581"/>
                  </a:cubicBezTo>
                  <a:cubicBezTo>
                    <a:pt x="1849" y="11042"/>
                    <a:pt x="1734" y="6344"/>
                    <a:pt x="1849" y="4696"/>
                  </a:cubicBezTo>
                  <a:close/>
                </a:path>
              </a:pathLst>
            </a:custGeom>
            <a:solidFill>
              <a:srgbClr val="F69D9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8" name="Google Shape;1298;p34">
              <a:extLst>
                <a:ext uri="{FF2B5EF4-FFF2-40B4-BE49-F238E27FC236}">
                  <a16:creationId xmlns:a16="http://schemas.microsoft.com/office/drawing/2014/main" id="{899DFEF2-73BF-3DC5-FAAB-D6EB26B7959F}"/>
                </a:ext>
              </a:extLst>
            </p:cNvPr>
            <p:cNvSpPr/>
            <p:nvPr/>
          </p:nvSpPr>
          <p:spPr>
            <a:xfrm>
              <a:off x="388095" y="5010293"/>
              <a:ext cx="957371" cy="1273841"/>
            </a:xfrm>
            <a:custGeom>
              <a:avLst/>
              <a:gdLst/>
              <a:ahLst/>
              <a:cxnLst/>
              <a:rect l="l" t="t" r="r" b="b"/>
              <a:pathLst>
                <a:path w="23209" h="30881" extrusionOk="0">
                  <a:moveTo>
                    <a:pt x="5319" y="0"/>
                  </a:moveTo>
                  <a:cubicBezTo>
                    <a:pt x="5319" y="0"/>
                    <a:pt x="2113" y="7785"/>
                    <a:pt x="1516" y="13636"/>
                  </a:cubicBezTo>
                  <a:cubicBezTo>
                    <a:pt x="918" y="19487"/>
                    <a:pt x="1" y="29783"/>
                    <a:pt x="751" y="30035"/>
                  </a:cubicBezTo>
                  <a:cubicBezTo>
                    <a:pt x="1462" y="30274"/>
                    <a:pt x="4351" y="30881"/>
                    <a:pt x="8594" y="30881"/>
                  </a:cubicBezTo>
                  <a:cubicBezTo>
                    <a:pt x="8840" y="30881"/>
                    <a:pt x="9089" y="30879"/>
                    <a:pt x="9343" y="30875"/>
                  </a:cubicBezTo>
                  <a:cubicBezTo>
                    <a:pt x="9347" y="30875"/>
                    <a:pt x="9350" y="30875"/>
                    <a:pt x="9353" y="30875"/>
                  </a:cubicBezTo>
                  <a:cubicBezTo>
                    <a:pt x="12926" y="30875"/>
                    <a:pt x="17031" y="30126"/>
                    <a:pt x="17031" y="30126"/>
                  </a:cubicBezTo>
                  <a:cubicBezTo>
                    <a:pt x="17031" y="30126"/>
                    <a:pt x="21094" y="29400"/>
                    <a:pt x="22008" y="29170"/>
                  </a:cubicBezTo>
                  <a:cubicBezTo>
                    <a:pt x="22921" y="28942"/>
                    <a:pt x="23209" y="23605"/>
                    <a:pt x="22633" y="12444"/>
                  </a:cubicBezTo>
                  <a:cubicBezTo>
                    <a:pt x="22059" y="1283"/>
                    <a:pt x="21433" y="150"/>
                    <a:pt x="21433" y="150"/>
                  </a:cubicBezTo>
                  <a:lnTo>
                    <a:pt x="5319" y="0"/>
                  </a:lnTo>
                  <a:close/>
                </a:path>
              </a:pathLst>
            </a:custGeom>
            <a:solidFill>
              <a:srgbClr val="2745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9" name="Google Shape;1299;p34">
              <a:extLst>
                <a:ext uri="{FF2B5EF4-FFF2-40B4-BE49-F238E27FC236}">
                  <a16:creationId xmlns:a16="http://schemas.microsoft.com/office/drawing/2014/main" id="{027CA28F-5312-7D66-F9FB-D65A467B9694}"/>
                </a:ext>
              </a:extLst>
            </p:cNvPr>
            <p:cNvSpPr/>
            <p:nvPr/>
          </p:nvSpPr>
          <p:spPr>
            <a:xfrm>
              <a:off x="903720" y="5516925"/>
              <a:ext cx="347325" cy="138064"/>
            </a:xfrm>
            <a:custGeom>
              <a:avLst/>
              <a:gdLst/>
              <a:ahLst/>
              <a:cxnLst/>
              <a:rect l="l" t="t" r="r" b="b"/>
              <a:pathLst>
                <a:path w="8420" h="3347" extrusionOk="0">
                  <a:moveTo>
                    <a:pt x="1" y="1"/>
                  </a:moveTo>
                  <a:lnTo>
                    <a:pt x="1" y="1"/>
                  </a:lnTo>
                  <a:cubicBezTo>
                    <a:pt x="1" y="1"/>
                    <a:pt x="959" y="3188"/>
                    <a:pt x="3618" y="3340"/>
                  </a:cubicBezTo>
                  <a:cubicBezTo>
                    <a:pt x="3689" y="3344"/>
                    <a:pt x="3760" y="3346"/>
                    <a:pt x="3830" y="3346"/>
                  </a:cubicBezTo>
                  <a:cubicBezTo>
                    <a:pt x="6390" y="3346"/>
                    <a:pt x="8419" y="718"/>
                    <a:pt x="8419" y="718"/>
                  </a:cubicBezTo>
                  <a:lnTo>
                    <a:pt x="8419" y="718"/>
                  </a:lnTo>
                  <a:cubicBezTo>
                    <a:pt x="7690" y="1039"/>
                    <a:pt x="6815" y="1160"/>
                    <a:pt x="5908" y="1160"/>
                  </a:cubicBezTo>
                  <a:cubicBezTo>
                    <a:pt x="3105" y="1160"/>
                    <a:pt x="1" y="1"/>
                    <a:pt x="1" y="1"/>
                  </a:cubicBezTo>
                  <a:close/>
                </a:path>
              </a:pathLst>
            </a:custGeom>
            <a:solidFill>
              <a:srgbClr val="000000">
                <a:alpha val="3155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30" name="Google Shape;1300;p34">
              <a:extLst>
                <a:ext uri="{FF2B5EF4-FFF2-40B4-BE49-F238E27FC236}">
                  <a16:creationId xmlns:a16="http://schemas.microsoft.com/office/drawing/2014/main" id="{29419E54-7E44-6F02-6E35-39F3C2E621A5}"/>
                </a:ext>
              </a:extLst>
            </p:cNvPr>
            <p:cNvSpPr/>
            <p:nvPr/>
          </p:nvSpPr>
          <p:spPr>
            <a:xfrm>
              <a:off x="998636" y="5379109"/>
              <a:ext cx="217594" cy="131216"/>
            </a:xfrm>
            <a:custGeom>
              <a:avLst/>
              <a:gdLst/>
              <a:ahLst/>
              <a:cxnLst/>
              <a:rect l="l" t="t" r="r" b="b"/>
              <a:pathLst>
                <a:path w="5275" h="3181" extrusionOk="0">
                  <a:moveTo>
                    <a:pt x="5274" y="1"/>
                  </a:moveTo>
                  <a:lnTo>
                    <a:pt x="5274" y="1"/>
                  </a:lnTo>
                  <a:cubicBezTo>
                    <a:pt x="2707" y="2364"/>
                    <a:pt x="1" y="2493"/>
                    <a:pt x="1" y="2493"/>
                  </a:cubicBezTo>
                  <a:cubicBezTo>
                    <a:pt x="1" y="2493"/>
                    <a:pt x="857" y="3181"/>
                    <a:pt x="2208" y="3181"/>
                  </a:cubicBezTo>
                  <a:cubicBezTo>
                    <a:pt x="2418" y="3181"/>
                    <a:pt x="2640" y="3164"/>
                    <a:pt x="2872" y="3126"/>
                  </a:cubicBezTo>
                  <a:cubicBezTo>
                    <a:pt x="4604" y="2840"/>
                    <a:pt x="5274" y="1"/>
                    <a:pt x="5274" y="1"/>
                  </a:cubicBezTo>
                  <a:close/>
                </a:path>
              </a:pathLst>
            </a:custGeom>
            <a:solidFill>
              <a:srgbClr val="000000">
                <a:alpha val="3155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31" name="Google Shape;1301;p34">
              <a:extLst>
                <a:ext uri="{FF2B5EF4-FFF2-40B4-BE49-F238E27FC236}">
                  <a16:creationId xmlns:a16="http://schemas.microsoft.com/office/drawing/2014/main" id="{B9F9D757-984B-8747-6260-7E6E405D7480}"/>
                </a:ext>
              </a:extLst>
            </p:cNvPr>
            <p:cNvSpPr/>
            <p:nvPr/>
          </p:nvSpPr>
          <p:spPr>
            <a:xfrm>
              <a:off x="387971" y="5010293"/>
              <a:ext cx="906716" cy="1273470"/>
            </a:xfrm>
            <a:custGeom>
              <a:avLst/>
              <a:gdLst/>
              <a:ahLst/>
              <a:cxnLst/>
              <a:rect l="l" t="t" r="r" b="b"/>
              <a:pathLst>
                <a:path w="21981" h="30872" extrusionOk="0">
                  <a:moveTo>
                    <a:pt x="5322" y="0"/>
                  </a:moveTo>
                  <a:cubicBezTo>
                    <a:pt x="5322" y="0"/>
                    <a:pt x="2116" y="7785"/>
                    <a:pt x="1516" y="13634"/>
                  </a:cubicBezTo>
                  <a:cubicBezTo>
                    <a:pt x="918" y="19485"/>
                    <a:pt x="1" y="29781"/>
                    <a:pt x="753" y="30032"/>
                  </a:cubicBezTo>
                  <a:cubicBezTo>
                    <a:pt x="1423" y="30260"/>
                    <a:pt x="4029" y="30808"/>
                    <a:pt x="7883" y="30872"/>
                  </a:cubicBezTo>
                  <a:cubicBezTo>
                    <a:pt x="8374" y="29358"/>
                    <a:pt x="9410" y="26718"/>
                    <a:pt x="10679" y="26670"/>
                  </a:cubicBezTo>
                  <a:cubicBezTo>
                    <a:pt x="12458" y="26601"/>
                    <a:pt x="14240" y="26134"/>
                    <a:pt x="14973" y="24987"/>
                  </a:cubicBezTo>
                  <a:cubicBezTo>
                    <a:pt x="15703" y="23842"/>
                    <a:pt x="16852" y="4076"/>
                    <a:pt x="16852" y="4076"/>
                  </a:cubicBezTo>
                  <a:cubicBezTo>
                    <a:pt x="16852" y="4076"/>
                    <a:pt x="19943" y="3927"/>
                    <a:pt x="21980" y="3444"/>
                  </a:cubicBezTo>
                  <a:cubicBezTo>
                    <a:pt x="21668" y="586"/>
                    <a:pt x="21436" y="150"/>
                    <a:pt x="21436" y="150"/>
                  </a:cubicBezTo>
                  <a:lnTo>
                    <a:pt x="5322" y="0"/>
                  </a:lnTo>
                  <a:close/>
                </a:path>
              </a:pathLst>
            </a:custGeom>
            <a:solidFill>
              <a:srgbClr val="2745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464" name="Google Shape;1302;p34">
              <a:extLst>
                <a:ext uri="{FF2B5EF4-FFF2-40B4-BE49-F238E27FC236}">
                  <a16:creationId xmlns:a16="http://schemas.microsoft.com/office/drawing/2014/main" id="{F65DAE51-D11C-29A8-2432-50B17C85AC19}"/>
                </a:ext>
              </a:extLst>
            </p:cNvPr>
            <p:cNvSpPr/>
            <p:nvPr/>
          </p:nvSpPr>
          <p:spPr>
            <a:xfrm>
              <a:off x="387971" y="5010293"/>
              <a:ext cx="906716" cy="1273470"/>
            </a:xfrm>
            <a:custGeom>
              <a:avLst/>
              <a:gdLst/>
              <a:ahLst/>
              <a:cxnLst/>
              <a:rect l="l" t="t" r="r" b="b"/>
              <a:pathLst>
                <a:path w="21981" h="30872" extrusionOk="0">
                  <a:moveTo>
                    <a:pt x="5322" y="0"/>
                  </a:moveTo>
                  <a:cubicBezTo>
                    <a:pt x="5322" y="0"/>
                    <a:pt x="2116" y="7785"/>
                    <a:pt x="1516" y="13634"/>
                  </a:cubicBezTo>
                  <a:cubicBezTo>
                    <a:pt x="918" y="19485"/>
                    <a:pt x="1" y="29781"/>
                    <a:pt x="753" y="30032"/>
                  </a:cubicBezTo>
                  <a:cubicBezTo>
                    <a:pt x="1423" y="30260"/>
                    <a:pt x="4029" y="30808"/>
                    <a:pt x="7883" y="30872"/>
                  </a:cubicBezTo>
                  <a:cubicBezTo>
                    <a:pt x="8374" y="29358"/>
                    <a:pt x="9410" y="26718"/>
                    <a:pt x="10679" y="26670"/>
                  </a:cubicBezTo>
                  <a:cubicBezTo>
                    <a:pt x="12458" y="26601"/>
                    <a:pt x="14240" y="26134"/>
                    <a:pt x="14973" y="24987"/>
                  </a:cubicBezTo>
                  <a:cubicBezTo>
                    <a:pt x="15703" y="23842"/>
                    <a:pt x="16852" y="4076"/>
                    <a:pt x="16852" y="4076"/>
                  </a:cubicBezTo>
                  <a:cubicBezTo>
                    <a:pt x="16852" y="4076"/>
                    <a:pt x="19943" y="3927"/>
                    <a:pt x="21980" y="3444"/>
                  </a:cubicBezTo>
                  <a:cubicBezTo>
                    <a:pt x="21668" y="586"/>
                    <a:pt x="21436" y="150"/>
                    <a:pt x="21436" y="150"/>
                  </a:cubicBezTo>
                  <a:lnTo>
                    <a:pt x="5322" y="0"/>
                  </a:lnTo>
                  <a:close/>
                </a:path>
              </a:pathLst>
            </a:custGeom>
            <a:solidFill>
              <a:srgbClr val="000000">
                <a:alpha val="3155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465" name="Google Shape;1303;p34">
              <a:extLst>
                <a:ext uri="{FF2B5EF4-FFF2-40B4-BE49-F238E27FC236}">
                  <a16:creationId xmlns:a16="http://schemas.microsoft.com/office/drawing/2014/main" id="{2FD92763-2D98-F91F-549C-874610077DC9}"/>
                </a:ext>
              </a:extLst>
            </p:cNvPr>
            <p:cNvSpPr/>
            <p:nvPr/>
          </p:nvSpPr>
          <p:spPr>
            <a:xfrm>
              <a:off x="706380" y="7537804"/>
              <a:ext cx="396536" cy="255461"/>
            </a:xfrm>
            <a:custGeom>
              <a:avLst/>
              <a:gdLst/>
              <a:ahLst/>
              <a:cxnLst/>
              <a:rect l="l" t="t" r="r" b="b"/>
              <a:pathLst>
                <a:path w="9613" h="6193" extrusionOk="0">
                  <a:moveTo>
                    <a:pt x="549" y="0"/>
                  </a:moveTo>
                  <a:cubicBezTo>
                    <a:pt x="516" y="0"/>
                    <a:pt x="488" y="9"/>
                    <a:pt x="463" y="29"/>
                  </a:cubicBezTo>
                  <a:cubicBezTo>
                    <a:pt x="254" y="203"/>
                    <a:pt x="0" y="2591"/>
                    <a:pt x="24" y="3085"/>
                  </a:cubicBezTo>
                  <a:cubicBezTo>
                    <a:pt x="50" y="3582"/>
                    <a:pt x="1359" y="4029"/>
                    <a:pt x="1640" y="4060"/>
                  </a:cubicBezTo>
                  <a:cubicBezTo>
                    <a:pt x="1921" y="4089"/>
                    <a:pt x="3171" y="5045"/>
                    <a:pt x="4517" y="5747"/>
                  </a:cubicBezTo>
                  <a:cubicBezTo>
                    <a:pt x="5179" y="6092"/>
                    <a:pt x="6135" y="6192"/>
                    <a:pt x="6975" y="6192"/>
                  </a:cubicBezTo>
                  <a:cubicBezTo>
                    <a:pt x="7843" y="6192"/>
                    <a:pt x="8587" y="6085"/>
                    <a:pt x="8749" y="6029"/>
                  </a:cubicBezTo>
                  <a:cubicBezTo>
                    <a:pt x="9068" y="5919"/>
                    <a:pt x="9433" y="5472"/>
                    <a:pt x="9524" y="4872"/>
                  </a:cubicBezTo>
                  <a:cubicBezTo>
                    <a:pt x="9612" y="4273"/>
                    <a:pt x="9454" y="3789"/>
                    <a:pt x="9098" y="3610"/>
                  </a:cubicBezTo>
                  <a:cubicBezTo>
                    <a:pt x="8742" y="3432"/>
                    <a:pt x="7259" y="2988"/>
                    <a:pt x="6521" y="2159"/>
                  </a:cubicBezTo>
                  <a:cubicBezTo>
                    <a:pt x="5786" y="1337"/>
                    <a:pt x="5425" y="668"/>
                    <a:pt x="5425" y="668"/>
                  </a:cubicBezTo>
                  <a:cubicBezTo>
                    <a:pt x="5126" y="490"/>
                    <a:pt x="4835" y="422"/>
                    <a:pt x="4573" y="422"/>
                  </a:cubicBezTo>
                  <a:cubicBezTo>
                    <a:pt x="4050" y="422"/>
                    <a:pt x="3635" y="689"/>
                    <a:pt x="3473" y="878"/>
                  </a:cubicBezTo>
                  <a:cubicBezTo>
                    <a:pt x="3388" y="977"/>
                    <a:pt x="3222" y="1016"/>
                    <a:pt x="3018" y="1016"/>
                  </a:cubicBezTo>
                  <a:cubicBezTo>
                    <a:pt x="2633" y="1016"/>
                    <a:pt x="2112" y="875"/>
                    <a:pt x="1751" y="726"/>
                  </a:cubicBezTo>
                  <a:cubicBezTo>
                    <a:pt x="1265" y="525"/>
                    <a:pt x="796" y="0"/>
                    <a:pt x="549" y="0"/>
                  </a:cubicBezTo>
                  <a:close/>
                </a:path>
              </a:pathLst>
            </a:custGeom>
            <a:solidFill>
              <a:srgbClr val="2745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466" name="Google Shape;1304;p34">
              <a:extLst>
                <a:ext uri="{FF2B5EF4-FFF2-40B4-BE49-F238E27FC236}">
                  <a16:creationId xmlns:a16="http://schemas.microsoft.com/office/drawing/2014/main" id="{11330BC1-8DC3-3A84-4130-42AF7BE6C7F9}"/>
                </a:ext>
              </a:extLst>
            </p:cNvPr>
            <p:cNvSpPr/>
            <p:nvPr/>
          </p:nvSpPr>
          <p:spPr>
            <a:xfrm>
              <a:off x="1238175" y="5152564"/>
              <a:ext cx="107291" cy="1073036"/>
            </a:xfrm>
            <a:custGeom>
              <a:avLst/>
              <a:gdLst/>
              <a:ahLst/>
              <a:cxnLst/>
              <a:rect l="l" t="t" r="r" b="b"/>
              <a:pathLst>
                <a:path w="2601" h="26013" extrusionOk="0">
                  <a:moveTo>
                    <a:pt x="1371" y="1"/>
                  </a:moveTo>
                  <a:cubicBezTo>
                    <a:pt x="455" y="382"/>
                    <a:pt x="585" y="1434"/>
                    <a:pt x="533" y="2158"/>
                  </a:cubicBezTo>
                  <a:cubicBezTo>
                    <a:pt x="478" y="2922"/>
                    <a:pt x="1031" y="11853"/>
                    <a:pt x="1118" y="18174"/>
                  </a:cubicBezTo>
                  <a:cubicBezTo>
                    <a:pt x="1172" y="22214"/>
                    <a:pt x="497" y="24725"/>
                    <a:pt x="1" y="26012"/>
                  </a:cubicBezTo>
                  <a:cubicBezTo>
                    <a:pt x="607" y="25895"/>
                    <a:pt x="1139" y="25788"/>
                    <a:pt x="1400" y="25721"/>
                  </a:cubicBezTo>
                  <a:cubicBezTo>
                    <a:pt x="2313" y="25493"/>
                    <a:pt x="2601" y="20156"/>
                    <a:pt x="2025" y="8995"/>
                  </a:cubicBezTo>
                  <a:cubicBezTo>
                    <a:pt x="1801" y="4644"/>
                    <a:pt x="1571" y="1832"/>
                    <a:pt x="1371" y="1"/>
                  </a:cubicBezTo>
                  <a:close/>
                </a:path>
              </a:pathLst>
            </a:custGeom>
            <a:solidFill>
              <a:srgbClr val="FFFFFF">
                <a:alpha val="1488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467" name="Google Shape;1305;p34">
              <a:extLst>
                <a:ext uri="{FF2B5EF4-FFF2-40B4-BE49-F238E27FC236}">
                  <a16:creationId xmlns:a16="http://schemas.microsoft.com/office/drawing/2014/main" id="{CA4C18E0-A11B-5971-89C8-204CBCBE6209}"/>
                </a:ext>
              </a:extLst>
            </p:cNvPr>
            <p:cNvSpPr/>
            <p:nvPr/>
          </p:nvSpPr>
          <p:spPr>
            <a:xfrm>
              <a:off x="923355" y="6279720"/>
              <a:ext cx="297289" cy="1259775"/>
            </a:xfrm>
            <a:custGeom>
              <a:avLst/>
              <a:gdLst/>
              <a:ahLst/>
              <a:cxnLst/>
              <a:rect l="l" t="t" r="r" b="b"/>
              <a:pathLst>
                <a:path w="7207" h="30540" extrusionOk="0">
                  <a:moveTo>
                    <a:pt x="7207" y="1"/>
                  </a:moveTo>
                  <a:cubicBezTo>
                    <a:pt x="6933" y="609"/>
                    <a:pt x="6599" y="1478"/>
                    <a:pt x="6559" y="2182"/>
                  </a:cubicBezTo>
                  <a:cubicBezTo>
                    <a:pt x="6493" y="3387"/>
                    <a:pt x="4224" y="14493"/>
                    <a:pt x="2571" y="20355"/>
                  </a:cubicBezTo>
                  <a:cubicBezTo>
                    <a:pt x="916" y="26217"/>
                    <a:pt x="148" y="29313"/>
                    <a:pt x="34" y="29992"/>
                  </a:cubicBezTo>
                  <a:cubicBezTo>
                    <a:pt x="0" y="30192"/>
                    <a:pt x="62" y="30377"/>
                    <a:pt x="165" y="30539"/>
                  </a:cubicBezTo>
                  <a:cubicBezTo>
                    <a:pt x="1275" y="26655"/>
                    <a:pt x="4970" y="13322"/>
                    <a:pt x="7207" y="1"/>
                  </a:cubicBezTo>
                  <a:close/>
                </a:path>
              </a:pathLst>
            </a:custGeom>
            <a:solidFill>
              <a:srgbClr val="FFE3D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468" name="Google Shape;1306;p34">
              <a:extLst>
                <a:ext uri="{FF2B5EF4-FFF2-40B4-BE49-F238E27FC236}">
                  <a16:creationId xmlns:a16="http://schemas.microsoft.com/office/drawing/2014/main" id="{ED8A5AA7-BCBA-FD05-149E-AA1251C34955}"/>
                </a:ext>
              </a:extLst>
            </p:cNvPr>
            <p:cNvSpPr/>
            <p:nvPr/>
          </p:nvSpPr>
          <p:spPr>
            <a:xfrm>
              <a:off x="269089" y="6344070"/>
              <a:ext cx="654761" cy="667920"/>
            </a:xfrm>
            <a:custGeom>
              <a:avLst/>
              <a:gdLst/>
              <a:ahLst/>
              <a:cxnLst/>
              <a:rect l="l" t="t" r="r" b="b"/>
              <a:pathLst>
                <a:path w="15873" h="16192" extrusionOk="0">
                  <a:moveTo>
                    <a:pt x="15671" y="1"/>
                  </a:moveTo>
                  <a:cubicBezTo>
                    <a:pt x="15671" y="1"/>
                    <a:pt x="14895" y="10658"/>
                    <a:pt x="9368" y="13576"/>
                  </a:cubicBezTo>
                  <a:cubicBezTo>
                    <a:pt x="6464" y="15110"/>
                    <a:pt x="4026" y="15474"/>
                    <a:pt x="2366" y="15474"/>
                  </a:cubicBezTo>
                  <a:cubicBezTo>
                    <a:pt x="866" y="15474"/>
                    <a:pt x="1" y="15177"/>
                    <a:pt x="0" y="15177"/>
                  </a:cubicBezTo>
                  <a:lnTo>
                    <a:pt x="0" y="15177"/>
                  </a:lnTo>
                  <a:cubicBezTo>
                    <a:pt x="0" y="15177"/>
                    <a:pt x="13" y="15205"/>
                    <a:pt x="16" y="15211"/>
                  </a:cubicBezTo>
                  <a:cubicBezTo>
                    <a:pt x="370" y="15368"/>
                    <a:pt x="734" y="15507"/>
                    <a:pt x="1108" y="15620"/>
                  </a:cubicBezTo>
                  <a:cubicBezTo>
                    <a:pt x="2399" y="16012"/>
                    <a:pt x="3587" y="16192"/>
                    <a:pt x="4678" y="16192"/>
                  </a:cubicBezTo>
                  <a:cubicBezTo>
                    <a:pt x="9508" y="16192"/>
                    <a:pt x="12444" y="12681"/>
                    <a:pt x="14052" y="8570"/>
                  </a:cubicBezTo>
                  <a:cubicBezTo>
                    <a:pt x="15064" y="5981"/>
                    <a:pt x="15593" y="2711"/>
                    <a:pt x="15872" y="141"/>
                  </a:cubicBezTo>
                  <a:cubicBezTo>
                    <a:pt x="15752" y="53"/>
                    <a:pt x="15671" y="1"/>
                    <a:pt x="15671" y="1"/>
                  </a:cubicBezTo>
                  <a:close/>
                </a:path>
              </a:pathLst>
            </a:custGeom>
            <a:solidFill>
              <a:srgbClr val="FFE3D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469" name="Google Shape;1307;p34">
              <a:extLst>
                <a:ext uri="{FF2B5EF4-FFF2-40B4-BE49-F238E27FC236}">
                  <a16:creationId xmlns:a16="http://schemas.microsoft.com/office/drawing/2014/main" id="{9895FD28-68B6-D8BC-EFFC-D557F00EA743}"/>
                </a:ext>
              </a:extLst>
            </p:cNvPr>
            <p:cNvSpPr/>
            <p:nvPr/>
          </p:nvSpPr>
          <p:spPr>
            <a:xfrm>
              <a:off x="706421" y="7537804"/>
              <a:ext cx="250717" cy="201960"/>
            </a:xfrm>
            <a:custGeom>
              <a:avLst/>
              <a:gdLst/>
              <a:ahLst/>
              <a:cxnLst/>
              <a:rect l="l" t="t" r="r" b="b"/>
              <a:pathLst>
                <a:path w="6078" h="4896" extrusionOk="0">
                  <a:moveTo>
                    <a:pt x="551" y="1"/>
                  </a:moveTo>
                  <a:cubicBezTo>
                    <a:pt x="517" y="1"/>
                    <a:pt x="487" y="10"/>
                    <a:pt x="465" y="36"/>
                  </a:cubicBezTo>
                  <a:cubicBezTo>
                    <a:pt x="255" y="210"/>
                    <a:pt x="1" y="2597"/>
                    <a:pt x="25" y="3093"/>
                  </a:cubicBezTo>
                  <a:cubicBezTo>
                    <a:pt x="35" y="3263"/>
                    <a:pt x="194" y="3428"/>
                    <a:pt x="413" y="3573"/>
                  </a:cubicBezTo>
                  <a:cubicBezTo>
                    <a:pt x="416" y="3538"/>
                    <a:pt x="417" y="3500"/>
                    <a:pt x="423" y="3463"/>
                  </a:cubicBezTo>
                  <a:cubicBezTo>
                    <a:pt x="441" y="3323"/>
                    <a:pt x="557" y="3258"/>
                    <a:pt x="709" y="3258"/>
                  </a:cubicBezTo>
                  <a:cubicBezTo>
                    <a:pt x="802" y="3258"/>
                    <a:pt x="909" y="3283"/>
                    <a:pt x="1015" y="3329"/>
                  </a:cubicBezTo>
                  <a:cubicBezTo>
                    <a:pt x="1292" y="3450"/>
                    <a:pt x="1619" y="3462"/>
                    <a:pt x="2330" y="3958"/>
                  </a:cubicBezTo>
                  <a:cubicBezTo>
                    <a:pt x="2626" y="4166"/>
                    <a:pt x="2981" y="4363"/>
                    <a:pt x="3295" y="4523"/>
                  </a:cubicBezTo>
                  <a:cubicBezTo>
                    <a:pt x="3249" y="4493"/>
                    <a:pt x="3202" y="4465"/>
                    <a:pt x="3157" y="4434"/>
                  </a:cubicBezTo>
                  <a:cubicBezTo>
                    <a:pt x="2766" y="4153"/>
                    <a:pt x="2237" y="3759"/>
                    <a:pt x="2006" y="3569"/>
                  </a:cubicBezTo>
                  <a:cubicBezTo>
                    <a:pt x="1777" y="3378"/>
                    <a:pt x="713" y="3016"/>
                    <a:pt x="622" y="2885"/>
                  </a:cubicBezTo>
                  <a:cubicBezTo>
                    <a:pt x="530" y="2752"/>
                    <a:pt x="567" y="2349"/>
                    <a:pt x="768" y="1670"/>
                  </a:cubicBezTo>
                  <a:cubicBezTo>
                    <a:pt x="908" y="1199"/>
                    <a:pt x="1219" y="1056"/>
                    <a:pt x="1522" y="1056"/>
                  </a:cubicBezTo>
                  <a:cubicBezTo>
                    <a:pt x="1658" y="1056"/>
                    <a:pt x="1792" y="1084"/>
                    <a:pt x="1908" y="1125"/>
                  </a:cubicBezTo>
                  <a:cubicBezTo>
                    <a:pt x="2286" y="1257"/>
                    <a:pt x="2902" y="1281"/>
                    <a:pt x="3029" y="1573"/>
                  </a:cubicBezTo>
                  <a:cubicBezTo>
                    <a:pt x="3155" y="1866"/>
                    <a:pt x="3529" y="2494"/>
                    <a:pt x="4087" y="2971"/>
                  </a:cubicBezTo>
                  <a:cubicBezTo>
                    <a:pt x="4644" y="3448"/>
                    <a:pt x="6077" y="4137"/>
                    <a:pt x="6077" y="4137"/>
                  </a:cubicBezTo>
                  <a:cubicBezTo>
                    <a:pt x="6077" y="4137"/>
                    <a:pt x="5361" y="3624"/>
                    <a:pt x="4758" y="3086"/>
                  </a:cubicBezTo>
                  <a:cubicBezTo>
                    <a:pt x="4156" y="2546"/>
                    <a:pt x="3683" y="1746"/>
                    <a:pt x="3780" y="1340"/>
                  </a:cubicBezTo>
                  <a:cubicBezTo>
                    <a:pt x="3860" y="1008"/>
                    <a:pt x="3998" y="618"/>
                    <a:pt x="4881" y="618"/>
                  </a:cubicBezTo>
                  <a:cubicBezTo>
                    <a:pt x="5030" y="618"/>
                    <a:pt x="5199" y="629"/>
                    <a:pt x="5393" y="653"/>
                  </a:cubicBezTo>
                  <a:cubicBezTo>
                    <a:pt x="5104" y="487"/>
                    <a:pt x="4825" y="424"/>
                    <a:pt x="4571" y="424"/>
                  </a:cubicBezTo>
                  <a:cubicBezTo>
                    <a:pt x="4049" y="424"/>
                    <a:pt x="3635" y="690"/>
                    <a:pt x="3473" y="880"/>
                  </a:cubicBezTo>
                  <a:cubicBezTo>
                    <a:pt x="3388" y="978"/>
                    <a:pt x="3222" y="1017"/>
                    <a:pt x="3017" y="1017"/>
                  </a:cubicBezTo>
                  <a:cubicBezTo>
                    <a:pt x="2632" y="1017"/>
                    <a:pt x="2112" y="877"/>
                    <a:pt x="1752" y="727"/>
                  </a:cubicBezTo>
                  <a:cubicBezTo>
                    <a:pt x="1272" y="529"/>
                    <a:pt x="808" y="12"/>
                    <a:pt x="558" y="1"/>
                  </a:cubicBezTo>
                  <a:cubicBezTo>
                    <a:pt x="556" y="1"/>
                    <a:pt x="553" y="1"/>
                    <a:pt x="551" y="1"/>
                  </a:cubicBezTo>
                  <a:close/>
                  <a:moveTo>
                    <a:pt x="3295" y="4518"/>
                  </a:moveTo>
                  <a:lnTo>
                    <a:pt x="3295" y="4518"/>
                  </a:lnTo>
                  <a:cubicBezTo>
                    <a:pt x="3665" y="4746"/>
                    <a:pt x="4091" y="4895"/>
                    <a:pt x="4091" y="4895"/>
                  </a:cubicBezTo>
                  <a:cubicBezTo>
                    <a:pt x="4091" y="4895"/>
                    <a:pt x="3734" y="4741"/>
                    <a:pt x="3295" y="4518"/>
                  </a:cubicBezTo>
                  <a:close/>
                </a:path>
              </a:pathLst>
            </a:custGeom>
            <a:solidFill>
              <a:srgbClr val="000000">
                <a:alpha val="3155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470" name="Google Shape;1308;p34">
              <a:extLst>
                <a:ext uri="{FF2B5EF4-FFF2-40B4-BE49-F238E27FC236}">
                  <a16:creationId xmlns:a16="http://schemas.microsoft.com/office/drawing/2014/main" id="{83BC5B6B-874A-D110-8EFE-6BD7C8F73C9F}"/>
                </a:ext>
              </a:extLst>
            </p:cNvPr>
            <p:cNvSpPr/>
            <p:nvPr/>
          </p:nvSpPr>
          <p:spPr>
            <a:xfrm>
              <a:off x="-210979" y="2304788"/>
              <a:ext cx="1938049" cy="1883475"/>
            </a:xfrm>
            <a:custGeom>
              <a:avLst/>
              <a:gdLst/>
              <a:ahLst/>
              <a:cxnLst/>
              <a:rect l="l" t="t" r="r" b="b"/>
              <a:pathLst>
                <a:path w="46983" h="45660" extrusionOk="0">
                  <a:moveTo>
                    <a:pt x="20166" y="1"/>
                  </a:moveTo>
                  <a:cubicBezTo>
                    <a:pt x="19732" y="1"/>
                    <a:pt x="19298" y="37"/>
                    <a:pt x="18883" y="126"/>
                  </a:cubicBezTo>
                  <a:lnTo>
                    <a:pt x="17682" y="381"/>
                  </a:lnTo>
                  <a:cubicBezTo>
                    <a:pt x="16018" y="738"/>
                    <a:pt x="14610" y="1496"/>
                    <a:pt x="11905" y="3619"/>
                  </a:cubicBezTo>
                  <a:cubicBezTo>
                    <a:pt x="7151" y="7349"/>
                    <a:pt x="7635" y="14707"/>
                    <a:pt x="7567" y="21342"/>
                  </a:cubicBezTo>
                  <a:cubicBezTo>
                    <a:pt x="7498" y="27975"/>
                    <a:pt x="4129" y="31958"/>
                    <a:pt x="2271" y="34640"/>
                  </a:cubicBezTo>
                  <a:cubicBezTo>
                    <a:pt x="410" y="37322"/>
                    <a:pt x="1" y="39742"/>
                    <a:pt x="3279" y="41962"/>
                  </a:cubicBezTo>
                  <a:cubicBezTo>
                    <a:pt x="4399" y="42721"/>
                    <a:pt x="5377" y="42970"/>
                    <a:pt x="6179" y="42970"/>
                  </a:cubicBezTo>
                  <a:cubicBezTo>
                    <a:pt x="7727" y="42970"/>
                    <a:pt x="8622" y="42042"/>
                    <a:pt x="8622" y="42041"/>
                  </a:cubicBezTo>
                  <a:lnTo>
                    <a:pt x="8622" y="42041"/>
                  </a:lnTo>
                  <a:cubicBezTo>
                    <a:pt x="8622" y="42042"/>
                    <a:pt x="8416" y="44038"/>
                    <a:pt x="10850" y="44846"/>
                  </a:cubicBezTo>
                  <a:cubicBezTo>
                    <a:pt x="11589" y="45092"/>
                    <a:pt x="12292" y="45177"/>
                    <a:pt x="12911" y="45177"/>
                  </a:cubicBezTo>
                  <a:cubicBezTo>
                    <a:pt x="14330" y="45177"/>
                    <a:pt x="15315" y="44729"/>
                    <a:pt x="15315" y="44729"/>
                  </a:cubicBezTo>
                  <a:lnTo>
                    <a:pt x="34989" y="43897"/>
                  </a:lnTo>
                  <a:cubicBezTo>
                    <a:pt x="34989" y="43897"/>
                    <a:pt x="37134" y="45660"/>
                    <a:pt x="39847" y="45660"/>
                  </a:cubicBezTo>
                  <a:cubicBezTo>
                    <a:pt x="40262" y="45660"/>
                    <a:pt x="40690" y="45618"/>
                    <a:pt x="41126" y="45523"/>
                  </a:cubicBezTo>
                  <a:cubicBezTo>
                    <a:pt x="44412" y="44805"/>
                    <a:pt x="45930" y="40183"/>
                    <a:pt x="43474" y="37808"/>
                  </a:cubicBezTo>
                  <a:cubicBezTo>
                    <a:pt x="45675" y="36899"/>
                    <a:pt x="46983" y="34709"/>
                    <a:pt x="46221" y="31030"/>
                  </a:cubicBezTo>
                  <a:cubicBezTo>
                    <a:pt x="45459" y="27352"/>
                    <a:pt x="41389" y="25789"/>
                    <a:pt x="39550" y="22778"/>
                  </a:cubicBezTo>
                  <a:cubicBezTo>
                    <a:pt x="37711" y="19769"/>
                    <a:pt x="38694" y="16682"/>
                    <a:pt x="38694" y="16682"/>
                  </a:cubicBezTo>
                  <a:cubicBezTo>
                    <a:pt x="38694" y="16682"/>
                    <a:pt x="40604" y="14976"/>
                    <a:pt x="40905" y="12356"/>
                  </a:cubicBezTo>
                  <a:cubicBezTo>
                    <a:pt x="41204" y="9738"/>
                    <a:pt x="41400" y="5528"/>
                    <a:pt x="36723" y="2799"/>
                  </a:cubicBezTo>
                  <a:cubicBezTo>
                    <a:pt x="33372" y="843"/>
                    <a:pt x="29305" y="566"/>
                    <a:pt x="27271" y="566"/>
                  </a:cubicBezTo>
                  <a:cubicBezTo>
                    <a:pt x="26467" y="566"/>
                    <a:pt x="25981" y="610"/>
                    <a:pt x="25981" y="610"/>
                  </a:cubicBezTo>
                  <a:cubicBezTo>
                    <a:pt x="25981" y="610"/>
                    <a:pt x="25822" y="617"/>
                    <a:pt x="25558" y="617"/>
                  </a:cubicBezTo>
                  <a:cubicBezTo>
                    <a:pt x="24956" y="617"/>
                    <a:pt x="23810" y="579"/>
                    <a:pt x="22747" y="334"/>
                  </a:cubicBezTo>
                  <a:cubicBezTo>
                    <a:pt x="22002" y="163"/>
                    <a:pt x="21084" y="1"/>
                    <a:pt x="20166" y="1"/>
                  </a:cubicBezTo>
                  <a:close/>
                </a:path>
              </a:pathLst>
            </a:custGeom>
            <a:solidFill>
              <a:srgbClr val="65289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471" name="Google Shape;1309;p34">
              <a:extLst>
                <a:ext uri="{FF2B5EF4-FFF2-40B4-BE49-F238E27FC236}">
                  <a16:creationId xmlns:a16="http://schemas.microsoft.com/office/drawing/2014/main" id="{B57CE7EA-D542-BCEE-F219-FD967E186CA8}"/>
                </a:ext>
              </a:extLst>
            </p:cNvPr>
            <p:cNvSpPr/>
            <p:nvPr/>
          </p:nvSpPr>
          <p:spPr>
            <a:xfrm>
              <a:off x="1231534" y="2443965"/>
              <a:ext cx="168754" cy="137734"/>
            </a:xfrm>
            <a:custGeom>
              <a:avLst/>
              <a:gdLst/>
              <a:ahLst/>
              <a:cxnLst/>
              <a:rect l="l" t="t" r="r" b="b"/>
              <a:pathLst>
                <a:path w="4091" h="3339" extrusionOk="0">
                  <a:moveTo>
                    <a:pt x="141" y="0"/>
                  </a:moveTo>
                  <a:cubicBezTo>
                    <a:pt x="1" y="0"/>
                    <a:pt x="26" y="94"/>
                    <a:pt x="335" y="332"/>
                  </a:cubicBezTo>
                  <a:cubicBezTo>
                    <a:pt x="1347" y="1111"/>
                    <a:pt x="2262" y="2190"/>
                    <a:pt x="2652" y="2751"/>
                  </a:cubicBezTo>
                  <a:cubicBezTo>
                    <a:pt x="2907" y="3117"/>
                    <a:pt x="3110" y="3339"/>
                    <a:pt x="3328" y="3339"/>
                  </a:cubicBezTo>
                  <a:cubicBezTo>
                    <a:pt x="3445" y="3339"/>
                    <a:pt x="3566" y="3276"/>
                    <a:pt x="3701" y="3137"/>
                  </a:cubicBezTo>
                  <a:cubicBezTo>
                    <a:pt x="4091" y="2741"/>
                    <a:pt x="3916" y="2217"/>
                    <a:pt x="2296" y="877"/>
                  </a:cubicBezTo>
                  <a:cubicBezTo>
                    <a:pt x="1642" y="489"/>
                    <a:pt x="461" y="0"/>
                    <a:pt x="141" y="0"/>
                  </a:cubicBezTo>
                  <a:close/>
                </a:path>
              </a:pathLst>
            </a:custGeom>
            <a:solidFill>
              <a:srgbClr val="FFFFFF">
                <a:alpha val="1488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472" name="Google Shape;1310;p34">
              <a:extLst>
                <a:ext uri="{FF2B5EF4-FFF2-40B4-BE49-F238E27FC236}">
                  <a16:creationId xmlns:a16="http://schemas.microsoft.com/office/drawing/2014/main" id="{28ADF65C-BAC9-728C-9D01-419951C327E1}"/>
                </a:ext>
              </a:extLst>
            </p:cNvPr>
            <p:cNvSpPr/>
            <p:nvPr/>
          </p:nvSpPr>
          <p:spPr>
            <a:xfrm>
              <a:off x="1391460" y="2705160"/>
              <a:ext cx="74827" cy="221925"/>
            </a:xfrm>
            <a:custGeom>
              <a:avLst/>
              <a:gdLst/>
              <a:ahLst/>
              <a:cxnLst/>
              <a:rect l="l" t="t" r="r" b="b"/>
              <a:pathLst>
                <a:path w="1814" h="5380" extrusionOk="0">
                  <a:moveTo>
                    <a:pt x="1088" y="0"/>
                  </a:moveTo>
                  <a:cubicBezTo>
                    <a:pt x="1031" y="0"/>
                    <a:pt x="993" y="71"/>
                    <a:pt x="988" y="216"/>
                  </a:cubicBezTo>
                  <a:cubicBezTo>
                    <a:pt x="974" y="703"/>
                    <a:pt x="962" y="819"/>
                    <a:pt x="883" y="1774"/>
                  </a:cubicBezTo>
                  <a:cubicBezTo>
                    <a:pt x="804" y="2728"/>
                    <a:pt x="92" y="4198"/>
                    <a:pt x="33" y="4833"/>
                  </a:cubicBezTo>
                  <a:cubicBezTo>
                    <a:pt x="1" y="5174"/>
                    <a:pt x="118" y="5380"/>
                    <a:pt x="301" y="5380"/>
                  </a:cubicBezTo>
                  <a:cubicBezTo>
                    <a:pt x="459" y="5380"/>
                    <a:pt x="666" y="5225"/>
                    <a:pt x="867" y="4868"/>
                  </a:cubicBezTo>
                  <a:cubicBezTo>
                    <a:pt x="1300" y="4103"/>
                    <a:pt x="1814" y="2691"/>
                    <a:pt x="1636" y="1078"/>
                  </a:cubicBezTo>
                  <a:cubicBezTo>
                    <a:pt x="1463" y="381"/>
                    <a:pt x="1222" y="0"/>
                    <a:pt x="1088" y="0"/>
                  </a:cubicBezTo>
                  <a:close/>
                </a:path>
              </a:pathLst>
            </a:custGeom>
            <a:solidFill>
              <a:srgbClr val="FFFFFF">
                <a:alpha val="1488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473" name="Google Shape;1311;p34">
              <a:extLst>
                <a:ext uri="{FF2B5EF4-FFF2-40B4-BE49-F238E27FC236}">
                  <a16:creationId xmlns:a16="http://schemas.microsoft.com/office/drawing/2014/main" id="{8FE0F1B9-BA4B-0424-9612-926A4105DF7A}"/>
                </a:ext>
              </a:extLst>
            </p:cNvPr>
            <p:cNvSpPr/>
            <p:nvPr/>
          </p:nvSpPr>
          <p:spPr>
            <a:xfrm>
              <a:off x="1577869" y="3461932"/>
              <a:ext cx="119419" cy="372529"/>
            </a:xfrm>
            <a:custGeom>
              <a:avLst/>
              <a:gdLst/>
              <a:ahLst/>
              <a:cxnLst/>
              <a:rect l="l" t="t" r="r" b="b"/>
              <a:pathLst>
                <a:path w="2895" h="9031" extrusionOk="0">
                  <a:moveTo>
                    <a:pt x="102" y="1"/>
                  </a:moveTo>
                  <a:cubicBezTo>
                    <a:pt x="6" y="1"/>
                    <a:pt x="210" y="335"/>
                    <a:pt x="463" y="839"/>
                  </a:cubicBezTo>
                  <a:cubicBezTo>
                    <a:pt x="1881" y="2673"/>
                    <a:pt x="2049" y="5258"/>
                    <a:pt x="1498" y="6781"/>
                  </a:cubicBezTo>
                  <a:cubicBezTo>
                    <a:pt x="946" y="8305"/>
                    <a:pt x="1" y="8580"/>
                    <a:pt x="214" y="8860"/>
                  </a:cubicBezTo>
                  <a:cubicBezTo>
                    <a:pt x="295" y="8965"/>
                    <a:pt x="435" y="9031"/>
                    <a:pt x="612" y="9031"/>
                  </a:cubicBezTo>
                  <a:cubicBezTo>
                    <a:pt x="898" y="9031"/>
                    <a:pt x="1277" y="8859"/>
                    <a:pt x="1647" y="8408"/>
                  </a:cubicBezTo>
                  <a:cubicBezTo>
                    <a:pt x="2245" y="7677"/>
                    <a:pt x="2894" y="6173"/>
                    <a:pt x="2684" y="4267"/>
                  </a:cubicBezTo>
                  <a:cubicBezTo>
                    <a:pt x="2474" y="2360"/>
                    <a:pt x="1074" y="733"/>
                    <a:pt x="452" y="231"/>
                  </a:cubicBezTo>
                  <a:cubicBezTo>
                    <a:pt x="255" y="72"/>
                    <a:pt x="147" y="1"/>
                    <a:pt x="102" y="1"/>
                  </a:cubicBezTo>
                  <a:close/>
                </a:path>
              </a:pathLst>
            </a:custGeom>
            <a:solidFill>
              <a:srgbClr val="FFFFFF">
                <a:alpha val="1488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474" name="Google Shape;1312;p34">
              <a:extLst>
                <a:ext uri="{FF2B5EF4-FFF2-40B4-BE49-F238E27FC236}">
                  <a16:creationId xmlns:a16="http://schemas.microsoft.com/office/drawing/2014/main" id="{A2349130-A1E5-5CF0-3494-E38ED3779806}"/>
                </a:ext>
              </a:extLst>
            </p:cNvPr>
            <p:cNvSpPr/>
            <p:nvPr/>
          </p:nvSpPr>
          <p:spPr>
            <a:xfrm>
              <a:off x="1517025" y="3882765"/>
              <a:ext cx="102795" cy="252574"/>
            </a:xfrm>
            <a:custGeom>
              <a:avLst/>
              <a:gdLst/>
              <a:ahLst/>
              <a:cxnLst/>
              <a:rect l="l" t="t" r="r" b="b"/>
              <a:pathLst>
                <a:path w="2492" h="6123" extrusionOk="0">
                  <a:moveTo>
                    <a:pt x="653" y="1"/>
                  </a:moveTo>
                  <a:cubicBezTo>
                    <a:pt x="1385" y="1712"/>
                    <a:pt x="1570" y="3462"/>
                    <a:pt x="657" y="4755"/>
                  </a:cubicBezTo>
                  <a:cubicBezTo>
                    <a:pt x="1" y="5685"/>
                    <a:pt x="82" y="6122"/>
                    <a:pt x="478" y="6122"/>
                  </a:cubicBezTo>
                  <a:cubicBezTo>
                    <a:pt x="633" y="6122"/>
                    <a:pt x="837" y="6055"/>
                    <a:pt x="1064" y="5923"/>
                  </a:cubicBezTo>
                  <a:cubicBezTo>
                    <a:pt x="1868" y="5459"/>
                    <a:pt x="2491" y="3596"/>
                    <a:pt x="2317" y="2199"/>
                  </a:cubicBezTo>
                  <a:cubicBezTo>
                    <a:pt x="2142" y="804"/>
                    <a:pt x="653" y="1"/>
                    <a:pt x="653" y="1"/>
                  </a:cubicBezTo>
                  <a:close/>
                </a:path>
              </a:pathLst>
            </a:custGeom>
            <a:solidFill>
              <a:srgbClr val="FFFFFF">
                <a:alpha val="1488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475" name="Google Shape;1313;p34">
              <a:extLst>
                <a:ext uri="{FF2B5EF4-FFF2-40B4-BE49-F238E27FC236}">
                  <a16:creationId xmlns:a16="http://schemas.microsoft.com/office/drawing/2014/main" id="{3AC1C06E-E6C9-3A05-5209-0AFCCECC0C30}"/>
                </a:ext>
              </a:extLst>
            </p:cNvPr>
            <p:cNvSpPr/>
            <p:nvPr/>
          </p:nvSpPr>
          <p:spPr>
            <a:xfrm>
              <a:off x="603998" y="2533890"/>
              <a:ext cx="283511" cy="163020"/>
            </a:xfrm>
            <a:custGeom>
              <a:avLst/>
              <a:gdLst/>
              <a:ahLst/>
              <a:cxnLst/>
              <a:rect l="l" t="t" r="r" b="b"/>
              <a:pathLst>
                <a:path w="6873" h="3952" extrusionOk="0">
                  <a:moveTo>
                    <a:pt x="6873" y="1"/>
                  </a:moveTo>
                  <a:cubicBezTo>
                    <a:pt x="6873" y="1"/>
                    <a:pt x="5837" y="1084"/>
                    <a:pt x="4623" y="1892"/>
                  </a:cubicBezTo>
                  <a:cubicBezTo>
                    <a:pt x="3940" y="2344"/>
                    <a:pt x="3282" y="2481"/>
                    <a:pt x="2674" y="2481"/>
                  </a:cubicBezTo>
                  <a:cubicBezTo>
                    <a:pt x="2198" y="2481"/>
                    <a:pt x="1753" y="2397"/>
                    <a:pt x="1351" y="2316"/>
                  </a:cubicBezTo>
                  <a:cubicBezTo>
                    <a:pt x="1145" y="2273"/>
                    <a:pt x="969" y="2252"/>
                    <a:pt x="820" y="2252"/>
                  </a:cubicBezTo>
                  <a:cubicBezTo>
                    <a:pt x="311" y="2252"/>
                    <a:pt x="115" y="2498"/>
                    <a:pt x="59" y="2952"/>
                  </a:cubicBezTo>
                  <a:cubicBezTo>
                    <a:pt x="0" y="3417"/>
                    <a:pt x="626" y="3952"/>
                    <a:pt x="1760" y="3952"/>
                  </a:cubicBezTo>
                  <a:cubicBezTo>
                    <a:pt x="2055" y="3952"/>
                    <a:pt x="2384" y="3915"/>
                    <a:pt x="2745" y="3832"/>
                  </a:cubicBezTo>
                  <a:cubicBezTo>
                    <a:pt x="4493" y="3430"/>
                    <a:pt x="5922" y="1866"/>
                    <a:pt x="6873" y="1"/>
                  </a:cubicBezTo>
                  <a:close/>
                </a:path>
              </a:pathLst>
            </a:custGeom>
            <a:solidFill>
              <a:srgbClr val="FFFFFF">
                <a:alpha val="1488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476" name="Google Shape;1314;p34">
              <a:extLst>
                <a:ext uri="{FF2B5EF4-FFF2-40B4-BE49-F238E27FC236}">
                  <a16:creationId xmlns:a16="http://schemas.microsoft.com/office/drawing/2014/main" id="{B697928A-F3F0-4D85-B5BE-32F10DDFCA7B}"/>
                </a:ext>
              </a:extLst>
            </p:cNvPr>
            <p:cNvSpPr/>
            <p:nvPr/>
          </p:nvSpPr>
          <p:spPr>
            <a:xfrm>
              <a:off x="333109" y="2646214"/>
              <a:ext cx="155265" cy="167434"/>
            </a:xfrm>
            <a:custGeom>
              <a:avLst/>
              <a:gdLst/>
              <a:ahLst/>
              <a:cxnLst/>
              <a:rect l="l" t="t" r="r" b="b"/>
              <a:pathLst>
                <a:path w="3764" h="4059" extrusionOk="0">
                  <a:moveTo>
                    <a:pt x="3763" y="0"/>
                  </a:moveTo>
                  <a:cubicBezTo>
                    <a:pt x="3763" y="1"/>
                    <a:pt x="1255" y="2254"/>
                    <a:pt x="624" y="2942"/>
                  </a:cubicBezTo>
                  <a:cubicBezTo>
                    <a:pt x="1" y="3624"/>
                    <a:pt x="349" y="4058"/>
                    <a:pt x="712" y="4058"/>
                  </a:cubicBezTo>
                  <a:cubicBezTo>
                    <a:pt x="716" y="4058"/>
                    <a:pt x="719" y="4058"/>
                    <a:pt x="723" y="4058"/>
                  </a:cubicBezTo>
                  <a:cubicBezTo>
                    <a:pt x="1090" y="4050"/>
                    <a:pt x="2804" y="2283"/>
                    <a:pt x="3763" y="0"/>
                  </a:cubicBezTo>
                  <a:close/>
                </a:path>
              </a:pathLst>
            </a:custGeom>
            <a:solidFill>
              <a:srgbClr val="FFFFFF">
                <a:alpha val="1488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477" name="Google Shape;1315;p34">
              <a:extLst>
                <a:ext uri="{FF2B5EF4-FFF2-40B4-BE49-F238E27FC236}">
                  <a16:creationId xmlns:a16="http://schemas.microsoft.com/office/drawing/2014/main" id="{2FE57F69-64E5-4650-DB9E-1ABAD79BC09E}"/>
                </a:ext>
              </a:extLst>
            </p:cNvPr>
            <p:cNvSpPr/>
            <p:nvPr/>
          </p:nvSpPr>
          <p:spPr>
            <a:xfrm>
              <a:off x="101490" y="2327021"/>
              <a:ext cx="1266210" cy="889969"/>
            </a:xfrm>
            <a:custGeom>
              <a:avLst/>
              <a:gdLst/>
              <a:ahLst/>
              <a:cxnLst/>
              <a:rect l="l" t="t" r="r" b="b"/>
              <a:pathLst>
                <a:path w="30696" h="21575" extrusionOk="0">
                  <a:moveTo>
                    <a:pt x="9487" y="0"/>
                  </a:moveTo>
                  <a:cubicBezTo>
                    <a:pt x="8065" y="412"/>
                    <a:pt x="6693" y="1225"/>
                    <a:pt x="4332" y="3077"/>
                  </a:cubicBezTo>
                  <a:cubicBezTo>
                    <a:pt x="4257" y="3135"/>
                    <a:pt x="4185" y="3196"/>
                    <a:pt x="4113" y="3255"/>
                  </a:cubicBezTo>
                  <a:cubicBezTo>
                    <a:pt x="4045" y="3311"/>
                    <a:pt x="3979" y="3368"/>
                    <a:pt x="3915" y="3424"/>
                  </a:cubicBezTo>
                  <a:cubicBezTo>
                    <a:pt x="3910" y="3430"/>
                    <a:pt x="3904" y="3433"/>
                    <a:pt x="3898" y="3438"/>
                  </a:cubicBezTo>
                  <a:cubicBezTo>
                    <a:pt x="3891" y="3444"/>
                    <a:pt x="3887" y="3450"/>
                    <a:pt x="3881" y="3454"/>
                  </a:cubicBezTo>
                  <a:cubicBezTo>
                    <a:pt x="3749" y="3574"/>
                    <a:pt x="3622" y="3694"/>
                    <a:pt x="3499" y="3819"/>
                  </a:cubicBezTo>
                  <a:cubicBezTo>
                    <a:pt x="3376" y="3940"/>
                    <a:pt x="3262" y="4066"/>
                    <a:pt x="3149" y="4193"/>
                  </a:cubicBezTo>
                  <a:cubicBezTo>
                    <a:pt x="3135" y="4209"/>
                    <a:pt x="3122" y="4223"/>
                    <a:pt x="3108" y="4240"/>
                  </a:cubicBezTo>
                  <a:cubicBezTo>
                    <a:pt x="2994" y="4369"/>
                    <a:pt x="2885" y="4503"/>
                    <a:pt x="2780" y="4639"/>
                  </a:cubicBezTo>
                  <a:cubicBezTo>
                    <a:pt x="2677" y="4771"/>
                    <a:pt x="2578" y="4907"/>
                    <a:pt x="2483" y="5045"/>
                  </a:cubicBezTo>
                  <a:cubicBezTo>
                    <a:pt x="2479" y="5051"/>
                    <a:pt x="2478" y="5054"/>
                    <a:pt x="2473" y="5059"/>
                  </a:cubicBezTo>
                  <a:cubicBezTo>
                    <a:pt x="2464" y="5076"/>
                    <a:pt x="2452" y="5093"/>
                    <a:pt x="2441" y="5110"/>
                  </a:cubicBezTo>
                  <a:cubicBezTo>
                    <a:pt x="2349" y="5246"/>
                    <a:pt x="2259" y="5384"/>
                    <a:pt x="2174" y="5523"/>
                  </a:cubicBezTo>
                  <a:cubicBezTo>
                    <a:pt x="2173" y="5526"/>
                    <a:pt x="2170" y="5528"/>
                    <a:pt x="2169" y="5532"/>
                  </a:cubicBezTo>
                  <a:cubicBezTo>
                    <a:pt x="2167" y="5538"/>
                    <a:pt x="2163" y="5542"/>
                    <a:pt x="2162" y="5546"/>
                  </a:cubicBezTo>
                  <a:cubicBezTo>
                    <a:pt x="2077" y="5686"/>
                    <a:pt x="1998" y="5827"/>
                    <a:pt x="1920" y="5969"/>
                  </a:cubicBezTo>
                  <a:cubicBezTo>
                    <a:pt x="1908" y="5992"/>
                    <a:pt x="1895" y="6013"/>
                    <a:pt x="1884" y="6036"/>
                  </a:cubicBezTo>
                  <a:cubicBezTo>
                    <a:pt x="1803" y="6187"/>
                    <a:pt x="1729" y="6337"/>
                    <a:pt x="1655" y="6491"/>
                  </a:cubicBezTo>
                  <a:cubicBezTo>
                    <a:pt x="1580" y="6649"/>
                    <a:pt x="1510" y="6810"/>
                    <a:pt x="1441" y="6972"/>
                  </a:cubicBezTo>
                  <a:cubicBezTo>
                    <a:pt x="1436" y="6979"/>
                    <a:pt x="1434" y="6985"/>
                    <a:pt x="1432" y="6992"/>
                  </a:cubicBezTo>
                  <a:cubicBezTo>
                    <a:pt x="1415" y="7030"/>
                    <a:pt x="1401" y="7071"/>
                    <a:pt x="1386" y="7111"/>
                  </a:cubicBezTo>
                  <a:cubicBezTo>
                    <a:pt x="1335" y="7232"/>
                    <a:pt x="1286" y="7355"/>
                    <a:pt x="1239" y="7480"/>
                  </a:cubicBezTo>
                  <a:cubicBezTo>
                    <a:pt x="1223" y="7523"/>
                    <a:pt x="1209" y="7566"/>
                    <a:pt x="1194" y="7611"/>
                  </a:cubicBezTo>
                  <a:cubicBezTo>
                    <a:pt x="1147" y="7740"/>
                    <a:pt x="1102" y="7868"/>
                    <a:pt x="1060" y="7999"/>
                  </a:cubicBezTo>
                  <a:cubicBezTo>
                    <a:pt x="1044" y="8052"/>
                    <a:pt x="1027" y="8107"/>
                    <a:pt x="1010" y="8159"/>
                  </a:cubicBezTo>
                  <a:cubicBezTo>
                    <a:pt x="977" y="8265"/>
                    <a:pt x="946" y="8371"/>
                    <a:pt x="913" y="8479"/>
                  </a:cubicBezTo>
                  <a:cubicBezTo>
                    <a:pt x="889" y="8565"/>
                    <a:pt x="864" y="8655"/>
                    <a:pt x="841" y="8743"/>
                  </a:cubicBezTo>
                  <a:lnTo>
                    <a:pt x="772" y="9008"/>
                  </a:lnTo>
                  <a:cubicBezTo>
                    <a:pt x="752" y="9083"/>
                    <a:pt x="735" y="9159"/>
                    <a:pt x="716" y="9237"/>
                  </a:cubicBezTo>
                  <a:cubicBezTo>
                    <a:pt x="687" y="9355"/>
                    <a:pt x="661" y="9474"/>
                    <a:pt x="635" y="9594"/>
                  </a:cubicBezTo>
                  <a:cubicBezTo>
                    <a:pt x="622" y="9650"/>
                    <a:pt x="610" y="9707"/>
                    <a:pt x="597" y="9764"/>
                  </a:cubicBezTo>
                  <a:cubicBezTo>
                    <a:pt x="567" y="9911"/>
                    <a:pt x="539" y="10056"/>
                    <a:pt x="512" y="10205"/>
                  </a:cubicBezTo>
                  <a:cubicBezTo>
                    <a:pt x="508" y="10229"/>
                    <a:pt x="503" y="10250"/>
                    <a:pt x="498" y="10272"/>
                  </a:cubicBezTo>
                  <a:cubicBezTo>
                    <a:pt x="497" y="10279"/>
                    <a:pt x="497" y="10288"/>
                    <a:pt x="495" y="10296"/>
                  </a:cubicBezTo>
                  <a:cubicBezTo>
                    <a:pt x="470" y="10440"/>
                    <a:pt x="446" y="10584"/>
                    <a:pt x="424" y="10731"/>
                  </a:cubicBezTo>
                  <a:cubicBezTo>
                    <a:pt x="414" y="10786"/>
                    <a:pt x="404" y="10839"/>
                    <a:pt x="395" y="10896"/>
                  </a:cubicBezTo>
                  <a:cubicBezTo>
                    <a:pt x="370" y="11051"/>
                    <a:pt x="349" y="11210"/>
                    <a:pt x="328" y="11367"/>
                  </a:cubicBezTo>
                  <a:cubicBezTo>
                    <a:pt x="325" y="11392"/>
                    <a:pt x="319" y="11418"/>
                    <a:pt x="315" y="11445"/>
                  </a:cubicBezTo>
                  <a:cubicBezTo>
                    <a:pt x="315" y="11450"/>
                    <a:pt x="313" y="11453"/>
                    <a:pt x="313" y="11459"/>
                  </a:cubicBezTo>
                  <a:cubicBezTo>
                    <a:pt x="287" y="11654"/>
                    <a:pt x="266" y="11848"/>
                    <a:pt x="244" y="12044"/>
                  </a:cubicBezTo>
                  <a:cubicBezTo>
                    <a:pt x="223" y="12242"/>
                    <a:pt x="205" y="12441"/>
                    <a:pt x="186" y="12642"/>
                  </a:cubicBezTo>
                  <a:lnTo>
                    <a:pt x="186" y="12651"/>
                  </a:lnTo>
                  <a:cubicBezTo>
                    <a:pt x="185" y="12669"/>
                    <a:pt x="185" y="12685"/>
                    <a:pt x="184" y="12702"/>
                  </a:cubicBezTo>
                  <a:cubicBezTo>
                    <a:pt x="171" y="12857"/>
                    <a:pt x="158" y="13015"/>
                    <a:pt x="146" y="13172"/>
                  </a:cubicBezTo>
                  <a:cubicBezTo>
                    <a:pt x="139" y="13266"/>
                    <a:pt x="133" y="13361"/>
                    <a:pt x="127" y="13455"/>
                  </a:cubicBezTo>
                  <a:cubicBezTo>
                    <a:pt x="120" y="13569"/>
                    <a:pt x="113" y="13685"/>
                    <a:pt x="106" y="13801"/>
                  </a:cubicBezTo>
                  <a:cubicBezTo>
                    <a:pt x="102" y="13859"/>
                    <a:pt x="100" y="13918"/>
                    <a:pt x="98" y="13976"/>
                  </a:cubicBezTo>
                  <a:cubicBezTo>
                    <a:pt x="91" y="14120"/>
                    <a:pt x="84" y="14265"/>
                    <a:pt x="76" y="14412"/>
                  </a:cubicBezTo>
                  <a:cubicBezTo>
                    <a:pt x="74" y="14458"/>
                    <a:pt x="71" y="14508"/>
                    <a:pt x="69" y="14556"/>
                  </a:cubicBezTo>
                  <a:cubicBezTo>
                    <a:pt x="54" y="14901"/>
                    <a:pt x="44" y="15250"/>
                    <a:pt x="36" y="15600"/>
                  </a:cubicBezTo>
                  <a:lnTo>
                    <a:pt x="24" y="16044"/>
                  </a:lnTo>
                  <a:cubicBezTo>
                    <a:pt x="17" y="16321"/>
                    <a:pt x="14" y="16597"/>
                    <a:pt x="10" y="16876"/>
                  </a:cubicBezTo>
                  <a:cubicBezTo>
                    <a:pt x="9" y="16984"/>
                    <a:pt x="9" y="17094"/>
                    <a:pt x="7" y="17202"/>
                  </a:cubicBezTo>
                  <a:cubicBezTo>
                    <a:pt x="3" y="17566"/>
                    <a:pt x="2" y="17927"/>
                    <a:pt x="2" y="18290"/>
                  </a:cubicBezTo>
                  <a:cubicBezTo>
                    <a:pt x="2" y="18427"/>
                    <a:pt x="0" y="18558"/>
                    <a:pt x="0" y="18692"/>
                  </a:cubicBezTo>
                  <a:lnTo>
                    <a:pt x="0" y="18716"/>
                  </a:lnTo>
                  <a:cubicBezTo>
                    <a:pt x="1369" y="20230"/>
                    <a:pt x="3448" y="20952"/>
                    <a:pt x="4817" y="21470"/>
                  </a:cubicBezTo>
                  <a:cubicBezTo>
                    <a:pt x="5006" y="21542"/>
                    <a:pt x="5387" y="21574"/>
                    <a:pt x="5919" y="21574"/>
                  </a:cubicBezTo>
                  <a:cubicBezTo>
                    <a:pt x="10384" y="21574"/>
                    <a:pt x="25492" y="19277"/>
                    <a:pt x="27066" y="18495"/>
                  </a:cubicBezTo>
                  <a:cubicBezTo>
                    <a:pt x="28825" y="17620"/>
                    <a:pt x="30696" y="15641"/>
                    <a:pt x="30196" y="14271"/>
                  </a:cubicBezTo>
                  <a:cubicBezTo>
                    <a:pt x="29698" y="12899"/>
                    <a:pt x="30670" y="8179"/>
                    <a:pt x="30670" y="8179"/>
                  </a:cubicBezTo>
                  <a:lnTo>
                    <a:pt x="30670" y="8179"/>
                  </a:lnTo>
                  <a:cubicBezTo>
                    <a:pt x="30670" y="8179"/>
                    <a:pt x="29471" y="8900"/>
                    <a:pt x="27386" y="8900"/>
                  </a:cubicBezTo>
                  <a:cubicBezTo>
                    <a:pt x="27011" y="8900"/>
                    <a:pt x="26609" y="8877"/>
                    <a:pt x="26180" y="8822"/>
                  </a:cubicBezTo>
                  <a:cubicBezTo>
                    <a:pt x="23357" y="8462"/>
                    <a:pt x="19976" y="4897"/>
                    <a:pt x="19976" y="4897"/>
                  </a:cubicBezTo>
                  <a:cubicBezTo>
                    <a:pt x="19976" y="4897"/>
                    <a:pt x="17531" y="9010"/>
                    <a:pt x="14430" y="9588"/>
                  </a:cubicBezTo>
                  <a:cubicBezTo>
                    <a:pt x="14144" y="9641"/>
                    <a:pt x="13874" y="9666"/>
                    <a:pt x="13618" y="9666"/>
                  </a:cubicBezTo>
                  <a:cubicBezTo>
                    <a:pt x="11100" y="9666"/>
                    <a:pt x="10021" y="7319"/>
                    <a:pt x="10021" y="7319"/>
                  </a:cubicBezTo>
                  <a:cubicBezTo>
                    <a:pt x="10021" y="7319"/>
                    <a:pt x="9379" y="9110"/>
                    <a:pt x="8135" y="10866"/>
                  </a:cubicBezTo>
                  <a:cubicBezTo>
                    <a:pt x="6891" y="12621"/>
                    <a:pt x="4931" y="13376"/>
                    <a:pt x="4931" y="13376"/>
                  </a:cubicBezTo>
                  <a:cubicBezTo>
                    <a:pt x="4931" y="13376"/>
                    <a:pt x="3968" y="4925"/>
                    <a:pt x="9487" y="0"/>
                  </a:cubicBezTo>
                  <a:close/>
                </a:path>
              </a:pathLst>
            </a:custGeom>
            <a:solidFill>
              <a:srgbClr val="000000">
                <a:alpha val="3155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478" name="Google Shape;1316;p34">
              <a:extLst>
                <a:ext uri="{FF2B5EF4-FFF2-40B4-BE49-F238E27FC236}">
                  <a16:creationId xmlns:a16="http://schemas.microsoft.com/office/drawing/2014/main" id="{53FF483F-229E-890A-D19E-6B4F1CAF2502}"/>
                </a:ext>
              </a:extLst>
            </p:cNvPr>
            <p:cNvSpPr/>
            <p:nvPr/>
          </p:nvSpPr>
          <p:spPr>
            <a:xfrm>
              <a:off x="-75266" y="3034046"/>
              <a:ext cx="1735470" cy="1083472"/>
            </a:xfrm>
            <a:custGeom>
              <a:avLst/>
              <a:gdLst/>
              <a:ahLst/>
              <a:cxnLst/>
              <a:rect l="l" t="t" r="r" b="b"/>
              <a:pathLst>
                <a:path w="42072" h="26266" extrusionOk="0">
                  <a:moveTo>
                    <a:pt x="29171" y="0"/>
                  </a:moveTo>
                  <a:cubicBezTo>
                    <a:pt x="28192" y="0"/>
                    <a:pt x="27136" y="113"/>
                    <a:pt x="26077" y="422"/>
                  </a:cubicBezTo>
                  <a:cubicBezTo>
                    <a:pt x="22128" y="1570"/>
                    <a:pt x="19076" y="2691"/>
                    <a:pt x="13992" y="3237"/>
                  </a:cubicBezTo>
                  <a:cubicBezTo>
                    <a:pt x="12536" y="3393"/>
                    <a:pt x="11293" y="3449"/>
                    <a:pt x="10259" y="3449"/>
                  </a:cubicBezTo>
                  <a:cubicBezTo>
                    <a:pt x="7678" y="3449"/>
                    <a:pt x="6403" y="3101"/>
                    <a:pt x="6403" y="3101"/>
                  </a:cubicBezTo>
                  <a:cubicBezTo>
                    <a:pt x="6403" y="3101"/>
                    <a:pt x="6229" y="4971"/>
                    <a:pt x="5266" y="8227"/>
                  </a:cubicBezTo>
                  <a:cubicBezTo>
                    <a:pt x="4299" y="11482"/>
                    <a:pt x="995" y="15924"/>
                    <a:pt x="540" y="17969"/>
                  </a:cubicBezTo>
                  <a:cubicBezTo>
                    <a:pt x="82" y="20010"/>
                    <a:pt x="1" y="22442"/>
                    <a:pt x="2149" y="23544"/>
                  </a:cubicBezTo>
                  <a:cubicBezTo>
                    <a:pt x="2567" y="23759"/>
                    <a:pt x="3002" y="23845"/>
                    <a:pt x="3432" y="23845"/>
                  </a:cubicBezTo>
                  <a:cubicBezTo>
                    <a:pt x="5212" y="23845"/>
                    <a:pt x="6904" y="22366"/>
                    <a:pt x="6904" y="22366"/>
                  </a:cubicBezTo>
                  <a:cubicBezTo>
                    <a:pt x="6904" y="22366"/>
                    <a:pt x="7860" y="25199"/>
                    <a:pt x="9819" y="25594"/>
                  </a:cubicBezTo>
                  <a:cubicBezTo>
                    <a:pt x="10015" y="25634"/>
                    <a:pt x="10225" y="25651"/>
                    <a:pt x="10445" y="25651"/>
                  </a:cubicBezTo>
                  <a:cubicBezTo>
                    <a:pt x="12420" y="25651"/>
                    <a:pt x="15151" y="24213"/>
                    <a:pt x="15151" y="24213"/>
                  </a:cubicBezTo>
                  <a:lnTo>
                    <a:pt x="29196" y="25223"/>
                  </a:lnTo>
                  <a:cubicBezTo>
                    <a:pt x="29196" y="25223"/>
                    <a:pt x="31924" y="26265"/>
                    <a:pt x="34634" y="26265"/>
                  </a:cubicBezTo>
                  <a:cubicBezTo>
                    <a:pt x="35102" y="26265"/>
                    <a:pt x="35569" y="26234"/>
                    <a:pt x="36022" y="26161"/>
                  </a:cubicBezTo>
                  <a:cubicBezTo>
                    <a:pt x="39096" y="25665"/>
                    <a:pt x="40363" y="22795"/>
                    <a:pt x="38124" y="19453"/>
                  </a:cubicBezTo>
                  <a:cubicBezTo>
                    <a:pt x="40871" y="18739"/>
                    <a:pt x="42072" y="16322"/>
                    <a:pt x="40716" y="12868"/>
                  </a:cubicBezTo>
                  <a:cubicBezTo>
                    <a:pt x="39360" y="9413"/>
                    <a:pt x="33673" y="7609"/>
                    <a:pt x="33923" y="838"/>
                  </a:cubicBezTo>
                  <a:cubicBezTo>
                    <a:pt x="33923" y="838"/>
                    <a:pt x="31835" y="0"/>
                    <a:pt x="29171" y="0"/>
                  </a:cubicBezTo>
                  <a:close/>
                </a:path>
              </a:pathLst>
            </a:custGeom>
            <a:solidFill>
              <a:srgbClr val="000000">
                <a:alpha val="3155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479" name="Google Shape;1317;p34">
              <a:extLst>
                <a:ext uri="{FF2B5EF4-FFF2-40B4-BE49-F238E27FC236}">
                  <a16:creationId xmlns:a16="http://schemas.microsoft.com/office/drawing/2014/main" id="{4097528E-39E6-EE9F-EC5A-CDEF1E892C8B}"/>
                </a:ext>
              </a:extLst>
            </p:cNvPr>
            <p:cNvSpPr/>
            <p:nvPr/>
          </p:nvSpPr>
          <p:spPr>
            <a:xfrm>
              <a:off x="16474" y="2557361"/>
              <a:ext cx="1362240" cy="1150710"/>
            </a:xfrm>
            <a:custGeom>
              <a:avLst/>
              <a:gdLst/>
              <a:ahLst/>
              <a:cxnLst/>
              <a:rect l="l" t="t" r="r" b="b"/>
              <a:pathLst>
                <a:path w="33024" h="27896" extrusionOk="0">
                  <a:moveTo>
                    <a:pt x="22238" y="0"/>
                  </a:moveTo>
                  <a:cubicBezTo>
                    <a:pt x="22238" y="0"/>
                    <a:pt x="22202" y="4804"/>
                    <a:pt x="18149" y="6586"/>
                  </a:cubicBezTo>
                  <a:cubicBezTo>
                    <a:pt x="17220" y="6994"/>
                    <a:pt x="16441" y="7152"/>
                    <a:pt x="15793" y="7152"/>
                  </a:cubicBezTo>
                  <a:cubicBezTo>
                    <a:pt x="13617" y="7152"/>
                    <a:pt x="12914" y="5376"/>
                    <a:pt x="12913" y="5375"/>
                  </a:cubicBezTo>
                  <a:lnTo>
                    <a:pt x="12913" y="5375"/>
                  </a:lnTo>
                  <a:cubicBezTo>
                    <a:pt x="12913" y="5376"/>
                    <a:pt x="13634" y="8864"/>
                    <a:pt x="11130" y="11360"/>
                  </a:cubicBezTo>
                  <a:cubicBezTo>
                    <a:pt x="9492" y="12990"/>
                    <a:pt x="8052" y="13272"/>
                    <a:pt x="7251" y="13272"/>
                  </a:cubicBezTo>
                  <a:cubicBezTo>
                    <a:pt x="6827" y="13272"/>
                    <a:pt x="6582" y="13193"/>
                    <a:pt x="6582" y="13193"/>
                  </a:cubicBezTo>
                  <a:cubicBezTo>
                    <a:pt x="6582" y="13193"/>
                    <a:pt x="5595" y="11430"/>
                    <a:pt x="3626" y="11430"/>
                  </a:cubicBezTo>
                  <a:cubicBezTo>
                    <a:pt x="3441" y="11430"/>
                    <a:pt x="3246" y="11446"/>
                    <a:pt x="3043" y="11480"/>
                  </a:cubicBezTo>
                  <a:cubicBezTo>
                    <a:pt x="684" y="11876"/>
                    <a:pt x="200" y="13725"/>
                    <a:pt x="100" y="15052"/>
                  </a:cubicBezTo>
                  <a:cubicBezTo>
                    <a:pt x="0" y="16380"/>
                    <a:pt x="856" y="18119"/>
                    <a:pt x="2850" y="18389"/>
                  </a:cubicBezTo>
                  <a:cubicBezTo>
                    <a:pt x="3086" y="18421"/>
                    <a:pt x="3307" y="18435"/>
                    <a:pt x="3514" y="18435"/>
                  </a:cubicBezTo>
                  <a:cubicBezTo>
                    <a:pt x="5060" y="18435"/>
                    <a:pt x="5822" y="17654"/>
                    <a:pt x="5823" y="17654"/>
                  </a:cubicBezTo>
                  <a:lnTo>
                    <a:pt x="5823" y="17654"/>
                  </a:lnTo>
                  <a:cubicBezTo>
                    <a:pt x="5823" y="17654"/>
                    <a:pt x="5806" y="21156"/>
                    <a:pt x="7562" y="23208"/>
                  </a:cubicBezTo>
                  <a:cubicBezTo>
                    <a:pt x="9319" y="25260"/>
                    <a:pt x="11872" y="26768"/>
                    <a:pt x="15717" y="27353"/>
                  </a:cubicBezTo>
                  <a:cubicBezTo>
                    <a:pt x="17713" y="27657"/>
                    <a:pt x="19462" y="27895"/>
                    <a:pt x="21168" y="27895"/>
                  </a:cubicBezTo>
                  <a:cubicBezTo>
                    <a:pt x="23264" y="27895"/>
                    <a:pt x="25296" y="27535"/>
                    <a:pt x="27647" y="26494"/>
                  </a:cubicBezTo>
                  <a:cubicBezTo>
                    <a:pt x="32058" y="24540"/>
                    <a:pt x="32745" y="20429"/>
                    <a:pt x="32884" y="18296"/>
                  </a:cubicBezTo>
                  <a:cubicBezTo>
                    <a:pt x="33023" y="16161"/>
                    <a:pt x="31854" y="13345"/>
                    <a:pt x="32310" y="10240"/>
                  </a:cubicBezTo>
                  <a:cubicBezTo>
                    <a:pt x="31819" y="8696"/>
                    <a:pt x="30480" y="5126"/>
                    <a:pt x="30480" y="5126"/>
                  </a:cubicBezTo>
                  <a:cubicBezTo>
                    <a:pt x="30480" y="5126"/>
                    <a:pt x="27937" y="5065"/>
                    <a:pt x="25468" y="3369"/>
                  </a:cubicBezTo>
                  <a:cubicBezTo>
                    <a:pt x="22999" y="1672"/>
                    <a:pt x="22238" y="0"/>
                    <a:pt x="22238" y="0"/>
                  </a:cubicBezTo>
                  <a:close/>
                </a:path>
              </a:pathLst>
            </a:custGeom>
            <a:solidFill>
              <a:srgbClr val="FFC8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480" name="Google Shape;1318;p34">
              <a:extLst>
                <a:ext uri="{FF2B5EF4-FFF2-40B4-BE49-F238E27FC236}">
                  <a16:creationId xmlns:a16="http://schemas.microsoft.com/office/drawing/2014/main" id="{B4DC4997-F96D-04B1-805A-047E6A86D255}"/>
                </a:ext>
              </a:extLst>
            </p:cNvPr>
            <p:cNvSpPr/>
            <p:nvPr/>
          </p:nvSpPr>
          <p:spPr>
            <a:xfrm>
              <a:off x="16268" y="2557361"/>
              <a:ext cx="1325775" cy="1117627"/>
            </a:xfrm>
            <a:custGeom>
              <a:avLst/>
              <a:gdLst/>
              <a:ahLst/>
              <a:cxnLst/>
              <a:rect l="l" t="t" r="r" b="b"/>
              <a:pathLst>
                <a:path w="32140" h="27094" extrusionOk="0">
                  <a:moveTo>
                    <a:pt x="22240" y="0"/>
                  </a:moveTo>
                  <a:cubicBezTo>
                    <a:pt x="22240" y="0"/>
                    <a:pt x="22234" y="374"/>
                    <a:pt x="22142" y="943"/>
                  </a:cubicBezTo>
                  <a:cubicBezTo>
                    <a:pt x="22638" y="1649"/>
                    <a:pt x="24181" y="3720"/>
                    <a:pt x="25804" y="4549"/>
                  </a:cubicBezTo>
                  <a:cubicBezTo>
                    <a:pt x="27769" y="5552"/>
                    <a:pt x="30146" y="5745"/>
                    <a:pt x="30146" y="5745"/>
                  </a:cubicBezTo>
                  <a:cubicBezTo>
                    <a:pt x="30146" y="5745"/>
                    <a:pt x="30977" y="8328"/>
                    <a:pt x="32140" y="9724"/>
                  </a:cubicBezTo>
                  <a:cubicBezTo>
                    <a:pt x="31568" y="8021"/>
                    <a:pt x="30482" y="5126"/>
                    <a:pt x="30482" y="5126"/>
                  </a:cubicBezTo>
                  <a:cubicBezTo>
                    <a:pt x="30482" y="5126"/>
                    <a:pt x="27940" y="5065"/>
                    <a:pt x="25471" y="3369"/>
                  </a:cubicBezTo>
                  <a:cubicBezTo>
                    <a:pt x="23002" y="1672"/>
                    <a:pt x="22240" y="0"/>
                    <a:pt x="22240" y="0"/>
                  </a:cubicBezTo>
                  <a:close/>
                  <a:moveTo>
                    <a:pt x="21128" y="3891"/>
                  </a:moveTo>
                  <a:cubicBezTo>
                    <a:pt x="20526" y="4937"/>
                    <a:pt x="19594" y="5952"/>
                    <a:pt x="18151" y="6587"/>
                  </a:cubicBezTo>
                  <a:cubicBezTo>
                    <a:pt x="17222" y="6996"/>
                    <a:pt x="16443" y="7154"/>
                    <a:pt x="15795" y="7154"/>
                  </a:cubicBezTo>
                  <a:cubicBezTo>
                    <a:pt x="13619" y="7154"/>
                    <a:pt x="12916" y="5378"/>
                    <a:pt x="12916" y="5378"/>
                  </a:cubicBezTo>
                  <a:lnTo>
                    <a:pt x="12916" y="5378"/>
                  </a:lnTo>
                  <a:cubicBezTo>
                    <a:pt x="12916" y="5379"/>
                    <a:pt x="13636" y="8866"/>
                    <a:pt x="11132" y="11362"/>
                  </a:cubicBezTo>
                  <a:cubicBezTo>
                    <a:pt x="9494" y="12992"/>
                    <a:pt x="8054" y="13274"/>
                    <a:pt x="7254" y="13274"/>
                  </a:cubicBezTo>
                  <a:cubicBezTo>
                    <a:pt x="6831" y="13274"/>
                    <a:pt x="6587" y="13196"/>
                    <a:pt x="6587" y="13196"/>
                  </a:cubicBezTo>
                  <a:cubicBezTo>
                    <a:pt x="6587" y="13196"/>
                    <a:pt x="5600" y="11432"/>
                    <a:pt x="3628" y="11432"/>
                  </a:cubicBezTo>
                  <a:cubicBezTo>
                    <a:pt x="3443" y="11432"/>
                    <a:pt x="3249" y="11447"/>
                    <a:pt x="3047" y="11481"/>
                  </a:cubicBezTo>
                  <a:cubicBezTo>
                    <a:pt x="686" y="11878"/>
                    <a:pt x="204" y="13726"/>
                    <a:pt x="104" y="15054"/>
                  </a:cubicBezTo>
                  <a:cubicBezTo>
                    <a:pt x="1" y="16383"/>
                    <a:pt x="859" y="18121"/>
                    <a:pt x="2851" y="18390"/>
                  </a:cubicBezTo>
                  <a:cubicBezTo>
                    <a:pt x="3087" y="18422"/>
                    <a:pt x="3310" y="18437"/>
                    <a:pt x="3518" y="18437"/>
                  </a:cubicBezTo>
                  <a:cubicBezTo>
                    <a:pt x="5063" y="18437"/>
                    <a:pt x="5825" y="17655"/>
                    <a:pt x="5825" y="17655"/>
                  </a:cubicBezTo>
                  <a:lnTo>
                    <a:pt x="5825" y="17655"/>
                  </a:lnTo>
                  <a:cubicBezTo>
                    <a:pt x="5825" y="17655"/>
                    <a:pt x="5806" y="21160"/>
                    <a:pt x="7563" y="23211"/>
                  </a:cubicBezTo>
                  <a:cubicBezTo>
                    <a:pt x="9101" y="25006"/>
                    <a:pt x="11251" y="26387"/>
                    <a:pt x="14343" y="27094"/>
                  </a:cubicBezTo>
                  <a:cubicBezTo>
                    <a:pt x="12453" y="26311"/>
                    <a:pt x="9006" y="24341"/>
                    <a:pt x="7986" y="21195"/>
                  </a:cubicBezTo>
                  <a:cubicBezTo>
                    <a:pt x="6944" y="17977"/>
                    <a:pt x="7571" y="14303"/>
                    <a:pt x="7571" y="14303"/>
                  </a:cubicBezTo>
                  <a:lnTo>
                    <a:pt x="7571" y="14303"/>
                  </a:lnTo>
                  <a:cubicBezTo>
                    <a:pt x="7571" y="14303"/>
                    <a:pt x="7583" y="14304"/>
                    <a:pt x="7606" y="14304"/>
                  </a:cubicBezTo>
                  <a:cubicBezTo>
                    <a:pt x="7864" y="14304"/>
                    <a:pt x="9531" y="14239"/>
                    <a:pt x="11550" y="12662"/>
                  </a:cubicBezTo>
                  <a:cubicBezTo>
                    <a:pt x="13749" y="10945"/>
                    <a:pt x="13854" y="7533"/>
                    <a:pt x="13854" y="7533"/>
                  </a:cubicBezTo>
                  <a:cubicBezTo>
                    <a:pt x="13854" y="7533"/>
                    <a:pt x="14419" y="7817"/>
                    <a:pt x="15432" y="7817"/>
                  </a:cubicBezTo>
                  <a:cubicBezTo>
                    <a:pt x="16215" y="7817"/>
                    <a:pt x="17267" y="7647"/>
                    <a:pt x="18532" y="7043"/>
                  </a:cubicBezTo>
                  <a:cubicBezTo>
                    <a:pt x="19796" y="6438"/>
                    <a:pt x="20612" y="5150"/>
                    <a:pt x="21128" y="3891"/>
                  </a:cubicBezTo>
                  <a:close/>
                </a:path>
              </a:pathLst>
            </a:custGeom>
            <a:solidFill>
              <a:srgbClr val="F69D9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481" name="Google Shape;1319;p34">
              <a:extLst>
                <a:ext uri="{FF2B5EF4-FFF2-40B4-BE49-F238E27FC236}">
                  <a16:creationId xmlns:a16="http://schemas.microsoft.com/office/drawing/2014/main" id="{1EB45D2A-F13D-0982-FA21-C4EFDD2F8EC4}"/>
                </a:ext>
              </a:extLst>
            </p:cNvPr>
            <p:cNvSpPr/>
            <p:nvPr/>
          </p:nvSpPr>
          <p:spPr>
            <a:xfrm>
              <a:off x="921705" y="3138863"/>
              <a:ext cx="453874" cy="568507"/>
            </a:xfrm>
            <a:custGeom>
              <a:avLst/>
              <a:gdLst/>
              <a:ahLst/>
              <a:cxnLst/>
              <a:rect l="l" t="t" r="r" b="b"/>
              <a:pathLst>
                <a:path w="11003" h="13782" extrusionOk="0">
                  <a:moveTo>
                    <a:pt x="10424" y="0"/>
                  </a:moveTo>
                  <a:lnTo>
                    <a:pt x="10424" y="0"/>
                  </a:lnTo>
                  <a:cubicBezTo>
                    <a:pt x="10463" y="174"/>
                    <a:pt x="10499" y="354"/>
                    <a:pt x="10534" y="536"/>
                  </a:cubicBezTo>
                  <a:cubicBezTo>
                    <a:pt x="10506" y="364"/>
                    <a:pt x="10477" y="192"/>
                    <a:pt x="10452" y="16"/>
                  </a:cubicBezTo>
                  <a:cubicBezTo>
                    <a:pt x="10444" y="11"/>
                    <a:pt x="10424" y="0"/>
                    <a:pt x="10424" y="0"/>
                  </a:cubicBezTo>
                  <a:close/>
                  <a:moveTo>
                    <a:pt x="3233" y="12991"/>
                  </a:moveTo>
                  <a:cubicBezTo>
                    <a:pt x="3221" y="12995"/>
                    <a:pt x="3205" y="13002"/>
                    <a:pt x="3199" y="13005"/>
                  </a:cubicBezTo>
                  <a:cubicBezTo>
                    <a:pt x="3188" y="13008"/>
                    <a:pt x="3183" y="13010"/>
                    <a:pt x="3182" y="13010"/>
                  </a:cubicBezTo>
                  <a:cubicBezTo>
                    <a:pt x="3179" y="13010"/>
                    <a:pt x="3202" y="13001"/>
                    <a:pt x="3233" y="12991"/>
                  </a:cubicBezTo>
                  <a:close/>
                  <a:moveTo>
                    <a:pt x="10570" y="772"/>
                  </a:moveTo>
                  <a:lnTo>
                    <a:pt x="10570" y="772"/>
                  </a:lnTo>
                  <a:cubicBezTo>
                    <a:pt x="10943" y="3115"/>
                    <a:pt x="10705" y="5951"/>
                    <a:pt x="9165" y="8420"/>
                  </a:cubicBezTo>
                  <a:cubicBezTo>
                    <a:pt x="7546" y="11013"/>
                    <a:pt x="3854" y="12741"/>
                    <a:pt x="3271" y="12977"/>
                  </a:cubicBezTo>
                  <a:cubicBezTo>
                    <a:pt x="3175" y="13009"/>
                    <a:pt x="3353" y="12950"/>
                    <a:pt x="2984" y="13069"/>
                  </a:cubicBezTo>
                  <a:cubicBezTo>
                    <a:pt x="1512" y="13540"/>
                    <a:pt x="273" y="13740"/>
                    <a:pt x="1" y="13781"/>
                  </a:cubicBezTo>
                  <a:cubicBezTo>
                    <a:pt x="1828" y="13698"/>
                    <a:pt x="3642" y="13310"/>
                    <a:pt x="5700" y="12398"/>
                  </a:cubicBezTo>
                  <a:cubicBezTo>
                    <a:pt x="10111" y="10444"/>
                    <a:pt x="10798" y="6333"/>
                    <a:pt x="10937" y="4200"/>
                  </a:cubicBezTo>
                  <a:cubicBezTo>
                    <a:pt x="11002" y="3194"/>
                    <a:pt x="10779" y="2036"/>
                    <a:pt x="10570" y="772"/>
                  </a:cubicBezTo>
                  <a:close/>
                </a:path>
              </a:pathLst>
            </a:custGeom>
            <a:solidFill>
              <a:srgbClr val="FFE3D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489" name="Google Shape;1320;p34">
              <a:extLst>
                <a:ext uri="{FF2B5EF4-FFF2-40B4-BE49-F238E27FC236}">
                  <a16:creationId xmlns:a16="http://schemas.microsoft.com/office/drawing/2014/main" id="{48F51969-F40B-E629-5C78-5931AE993367}"/>
                </a:ext>
              </a:extLst>
            </p:cNvPr>
            <p:cNvSpPr/>
            <p:nvPr/>
          </p:nvSpPr>
          <p:spPr>
            <a:xfrm>
              <a:off x="1015796" y="2904645"/>
              <a:ext cx="354338" cy="411221"/>
            </a:xfrm>
            <a:custGeom>
              <a:avLst/>
              <a:gdLst/>
              <a:ahLst/>
              <a:cxnLst/>
              <a:rect l="l" t="t" r="r" b="b"/>
              <a:pathLst>
                <a:path w="8590" h="9969" extrusionOk="0">
                  <a:moveTo>
                    <a:pt x="4294" y="533"/>
                  </a:moveTo>
                  <a:cubicBezTo>
                    <a:pt x="6350" y="533"/>
                    <a:pt x="8057" y="2501"/>
                    <a:pt x="8057" y="4984"/>
                  </a:cubicBezTo>
                  <a:cubicBezTo>
                    <a:pt x="8057" y="7467"/>
                    <a:pt x="6350" y="9435"/>
                    <a:pt x="4294" y="9435"/>
                  </a:cubicBezTo>
                  <a:cubicBezTo>
                    <a:pt x="2237" y="9435"/>
                    <a:pt x="534" y="7467"/>
                    <a:pt x="534" y="4984"/>
                  </a:cubicBezTo>
                  <a:cubicBezTo>
                    <a:pt x="534" y="2501"/>
                    <a:pt x="2237" y="533"/>
                    <a:pt x="4294" y="533"/>
                  </a:cubicBezTo>
                  <a:close/>
                  <a:moveTo>
                    <a:pt x="4294" y="1"/>
                  </a:moveTo>
                  <a:cubicBezTo>
                    <a:pt x="1900" y="1"/>
                    <a:pt x="1" y="2257"/>
                    <a:pt x="1" y="4984"/>
                  </a:cubicBezTo>
                  <a:cubicBezTo>
                    <a:pt x="1" y="7713"/>
                    <a:pt x="1900" y="9968"/>
                    <a:pt x="4294" y="9968"/>
                  </a:cubicBezTo>
                  <a:cubicBezTo>
                    <a:pt x="6687" y="9968"/>
                    <a:pt x="8590" y="7713"/>
                    <a:pt x="8590" y="4984"/>
                  </a:cubicBezTo>
                  <a:cubicBezTo>
                    <a:pt x="8590" y="2257"/>
                    <a:pt x="6687" y="1"/>
                    <a:pt x="4294" y="1"/>
                  </a:cubicBezTo>
                  <a:close/>
                </a:path>
              </a:pathLst>
            </a:custGeom>
            <a:solidFill>
              <a:srgbClr val="6889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490" name="Google Shape;1321;p34">
              <a:extLst>
                <a:ext uri="{FF2B5EF4-FFF2-40B4-BE49-F238E27FC236}">
                  <a16:creationId xmlns:a16="http://schemas.microsoft.com/office/drawing/2014/main" id="{B371CF7A-70B7-A64E-C0BF-6C7428FB12C2}"/>
                </a:ext>
              </a:extLst>
            </p:cNvPr>
            <p:cNvSpPr/>
            <p:nvPr/>
          </p:nvSpPr>
          <p:spPr>
            <a:xfrm>
              <a:off x="511433" y="2892435"/>
              <a:ext cx="417285" cy="423431"/>
            </a:xfrm>
            <a:custGeom>
              <a:avLst/>
              <a:gdLst/>
              <a:ahLst/>
              <a:cxnLst/>
              <a:rect l="l" t="t" r="r" b="b"/>
              <a:pathLst>
                <a:path w="10116" h="10265" extrusionOk="0">
                  <a:moveTo>
                    <a:pt x="5058" y="533"/>
                  </a:moveTo>
                  <a:cubicBezTo>
                    <a:pt x="7558" y="533"/>
                    <a:pt x="9584" y="2588"/>
                    <a:pt x="9583" y="5135"/>
                  </a:cubicBezTo>
                  <a:cubicBezTo>
                    <a:pt x="9583" y="7680"/>
                    <a:pt x="7557" y="9731"/>
                    <a:pt x="5058" y="9731"/>
                  </a:cubicBezTo>
                  <a:cubicBezTo>
                    <a:pt x="2558" y="9731"/>
                    <a:pt x="532" y="7678"/>
                    <a:pt x="532" y="5135"/>
                  </a:cubicBezTo>
                  <a:cubicBezTo>
                    <a:pt x="532" y="2590"/>
                    <a:pt x="2557" y="533"/>
                    <a:pt x="5058" y="533"/>
                  </a:cubicBezTo>
                  <a:close/>
                  <a:moveTo>
                    <a:pt x="5058" y="1"/>
                  </a:moveTo>
                  <a:cubicBezTo>
                    <a:pt x="2266" y="1"/>
                    <a:pt x="0" y="2306"/>
                    <a:pt x="0" y="5135"/>
                  </a:cubicBezTo>
                  <a:cubicBezTo>
                    <a:pt x="0" y="7962"/>
                    <a:pt x="2265" y="10264"/>
                    <a:pt x="5058" y="10264"/>
                  </a:cubicBezTo>
                  <a:cubicBezTo>
                    <a:pt x="7849" y="10264"/>
                    <a:pt x="10116" y="7962"/>
                    <a:pt x="10116" y="5135"/>
                  </a:cubicBezTo>
                  <a:cubicBezTo>
                    <a:pt x="10116" y="2306"/>
                    <a:pt x="7851" y="1"/>
                    <a:pt x="5058" y="1"/>
                  </a:cubicBezTo>
                  <a:close/>
                </a:path>
              </a:pathLst>
            </a:custGeom>
            <a:solidFill>
              <a:srgbClr val="6889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491" name="Google Shape;1322;p34">
              <a:extLst>
                <a:ext uri="{FF2B5EF4-FFF2-40B4-BE49-F238E27FC236}">
                  <a16:creationId xmlns:a16="http://schemas.microsoft.com/office/drawing/2014/main" id="{A86BC61E-4BCE-FA91-1F1F-F5FABBFA7518}"/>
                </a:ext>
              </a:extLst>
            </p:cNvPr>
            <p:cNvSpPr/>
            <p:nvPr/>
          </p:nvSpPr>
          <p:spPr>
            <a:xfrm>
              <a:off x="903431" y="3030623"/>
              <a:ext cx="142148" cy="53006"/>
            </a:xfrm>
            <a:custGeom>
              <a:avLst/>
              <a:gdLst/>
              <a:ahLst/>
              <a:cxnLst/>
              <a:rect l="l" t="t" r="r" b="b"/>
              <a:pathLst>
                <a:path w="3446" h="1285" extrusionOk="0">
                  <a:moveTo>
                    <a:pt x="1769" y="1"/>
                  </a:moveTo>
                  <a:cubicBezTo>
                    <a:pt x="1413" y="1"/>
                    <a:pt x="1080" y="109"/>
                    <a:pt x="805" y="255"/>
                  </a:cubicBezTo>
                  <a:cubicBezTo>
                    <a:pt x="473" y="432"/>
                    <a:pt x="219" y="646"/>
                    <a:pt x="78" y="878"/>
                  </a:cubicBezTo>
                  <a:lnTo>
                    <a:pt x="77" y="879"/>
                  </a:lnTo>
                  <a:cubicBezTo>
                    <a:pt x="1" y="1006"/>
                    <a:pt x="41" y="1171"/>
                    <a:pt x="168" y="1246"/>
                  </a:cubicBezTo>
                  <a:cubicBezTo>
                    <a:pt x="211" y="1272"/>
                    <a:pt x="258" y="1284"/>
                    <a:pt x="305" y="1284"/>
                  </a:cubicBezTo>
                  <a:cubicBezTo>
                    <a:pt x="395" y="1284"/>
                    <a:pt x="483" y="1239"/>
                    <a:pt x="532" y="1157"/>
                  </a:cubicBezTo>
                  <a:cubicBezTo>
                    <a:pt x="592" y="1061"/>
                    <a:pt x="798" y="865"/>
                    <a:pt x="1054" y="728"/>
                  </a:cubicBezTo>
                  <a:cubicBezTo>
                    <a:pt x="1273" y="614"/>
                    <a:pt x="1526" y="534"/>
                    <a:pt x="1776" y="534"/>
                  </a:cubicBezTo>
                  <a:cubicBezTo>
                    <a:pt x="1823" y="534"/>
                    <a:pt x="1871" y="537"/>
                    <a:pt x="1918" y="543"/>
                  </a:cubicBezTo>
                  <a:cubicBezTo>
                    <a:pt x="2513" y="617"/>
                    <a:pt x="2934" y="1151"/>
                    <a:pt x="2934" y="1151"/>
                  </a:cubicBezTo>
                  <a:cubicBezTo>
                    <a:pt x="2986" y="1220"/>
                    <a:pt x="3065" y="1257"/>
                    <a:pt x="3146" y="1257"/>
                  </a:cubicBezTo>
                  <a:cubicBezTo>
                    <a:pt x="3201" y="1257"/>
                    <a:pt x="3257" y="1240"/>
                    <a:pt x="3305" y="1203"/>
                  </a:cubicBezTo>
                  <a:cubicBezTo>
                    <a:pt x="3422" y="1116"/>
                    <a:pt x="3446" y="949"/>
                    <a:pt x="3358" y="832"/>
                  </a:cubicBezTo>
                  <a:cubicBezTo>
                    <a:pt x="3358" y="832"/>
                    <a:pt x="2850" y="121"/>
                    <a:pt x="1984" y="14"/>
                  </a:cubicBezTo>
                  <a:cubicBezTo>
                    <a:pt x="1912" y="5"/>
                    <a:pt x="1840" y="1"/>
                    <a:pt x="1769" y="1"/>
                  </a:cubicBezTo>
                  <a:close/>
                </a:path>
              </a:pathLst>
            </a:custGeom>
            <a:solidFill>
              <a:srgbClr val="6889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492" name="Google Shape;1323;p34">
              <a:extLst>
                <a:ext uri="{FF2B5EF4-FFF2-40B4-BE49-F238E27FC236}">
                  <a16:creationId xmlns:a16="http://schemas.microsoft.com/office/drawing/2014/main" id="{6B7C7A46-9476-86D4-C325-0C69C04484F7}"/>
                </a:ext>
              </a:extLst>
            </p:cNvPr>
            <p:cNvSpPr/>
            <p:nvPr/>
          </p:nvSpPr>
          <p:spPr>
            <a:xfrm>
              <a:off x="1078249" y="3000098"/>
              <a:ext cx="225844" cy="244695"/>
            </a:xfrm>
            <a:custGeom>
              <a:avLst/>
              <a:gdLst/>
              <a:ahLst/>
              <a:cxnLst/>
              <a:rect l="l" t="t" r="r" b="b"/>
              <a:pathLst>
                <a:path w="5475" h="5932" extrusionOk="0">
                  <a:moveTo>
                    <a:pt x="2422" y="1"/>
                  </a:moveTo>
                  <a:cubicBezTo>
                    <a:pt x="936" y="1"/>
                    <a:pt x="1" y="1043"/>
                    <a:pt x="1" y="3216"/>
                  </a:cubicBezTo>
                  <a:cubicBezTo>
                    <a:pt x="1" y="5387"/>
                    <a:pt x="1362" y="5932"/>
                    <a:pt x="2653" y="5932"/>
                  </a:cubicBezTo>
                  <a:cubicBezTo>
                    <a:pt x="3945" y="5932"/>
                    <a:pt x="5166" y="5421"/>
                    <a:pt x="5318" y="3456"/>
                  </a:cubicBezTo>
                  <a:cubicBezTo>
                    <a:pt x="5475" y="1491"/>
                    <a:pt x="4346" y="1"/>
                    <a:pt x="2422"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493" name="Google Shape;1324;p34">
              <a:extLst>
                <a:ext uri="{FF2B5EF4-FFF2-40B4-BE49-F238E27FC236}">
                  <a16:creationId xmlns:a16="http://schemas.microsoft.com/office/drawing/2014/main" id="{AF753260-76DE-EB7F-6C42-A36425E97276}"/>
                </a:ext>
              </a:extLst>
            </p:cNvPr>
            <p:cNvSpPr/>
            <p:nvPr/>
          </p:nvSpPr>
          <p:spPr>
            <a:xfrm>
              <a:off x="607256" y="2989331"/>
              <a:ext cx="253481" cy="244654"/>
            </a:xfrm>
            <a:custGeom>
              <a:avLst/>
              <a:gdLst/>
              <a:ahLst/>
              <a:cxnLst/>
              <a:rect l="l" t="t" r="r" b="b"/>
              <a:pathLst>
                <a:path w="6145" h="5931" extrusionOk="0">
                  <a:moveTo>
                    <a:pt x="2718" y="1"/>
                  </a:moveTo>
                  <a:cubicBezTo>
                    <a:pt x="1052" y="1"/>
                    <a:pt x="2" y="1043"/>
                    <a:pt x="1" y="3215"/>
                  </a:cubicBezTo>
                  <a:cubicBezTo>
                    <a:pt x="1" y="5387"/>
                    <a:pt x="1530" y="5930"/>
                    <a:pt x="2979" y="5930"/>
                  </a:cubicBezTo>
                  <a:cubicBezTo>
                    <a:pt x="4429" y="5930"/>
                    <a:pt x="5799" y="5421"/>
                    <a:pt x="5973" y="3456"/>
                  </a:cubicBezTo>
                  <a:cubicBezTo>
                    <a:pt x="6145" y="1491"/>
                    <a:pt x="4879" y="1"/>
                    <a:pt x="2718"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494" name="Google Shape;1325;p34">
              <a:extLst>
                <a:ext uri="{FF2B5EF4-FFF2-40B4-BE49-F238E27FC236}">
                  <a16:creationId xmlns:a16="http://schemas.microsoft.com/office/drawing/2014/main" id="{3AEBFB08-19A6-8130-10C5-8102127615F9}"/>
                </a:ext>
              </a:extLst>
            </p:cNvPr>
            <p:cNvSpPr/>
            <p:nvPr/>
          </p:nvSpPr>
          <p:spPr>
            <a:xfrm>
              <a:off x="1155015" y="3040523"/>
              <a:ext cx="148252" cy="193875"/>
            </a:xfrm>
            <a:custGeom>
              <a:avLst/>
              <a:gdLst/>
              <a:ahLst/>
              <a:cxnLst/>
              <a:rect l="l" t="t" r="r" b="b"/>
              <a:pathLst>
                <a:path w="3594" h="4700" extrusionOk="0">
                  <a:moveTo>
                    <a:pt x="1769" y="0"/>
                  </a:moveTo>
                  <a:cubicBezTo>
                    <a:pt x="1430" y="0"/>
                    <a:pt x="268" y="364"/>
                    <a:pt x="137" y="2129"/>
                  </a:cubicBezTo>
                  <a:cubicBezTo>
                    <a:pt x="1" y="3946"/>
                    <a:pt x="1088" y="4667"/>
                    <a:pt x="1568" y="4696"/>
                  </a:cubicBezTo>
                  <a:cubicBezTo>
                    <a:pt x="1601" y="4699"/>
                    <a:pt x="1634" y="4700"/>
                    <a:pt x="1667" y="4700"/>
                  </a:cubicBezTo>
                  <a:cubicBezTo>
                    <a:pt x="2126" y="4700"/>
                    <a:pt x="2654" y="4496"/>
                    <a:pt x="3001" y="3932"/>
                  </a:cubicBezTo>
                  <a:cubicBezTo>
                    <a:pt x="3374" y="3327"/>
                    <a:pt x="3594" y="2092"/>
                    <a:pt x="3398" y="1279"/>
                  </a:cubicBezTo>
                  <a:cubicBezTo>
                    <a:pt x="3203" y="474"/>
                    <a:pt x="2772" y="1"/>
                    <a:pt x="1821" y="1"/>
                  </a:cubicBezTo>
                  <a:cubicBezTo>
                    <a:pt x="1812" y="1"/>
                    <a:pt x="1804" y="1"/>
                    <a:pt x="1795" y="1"/>
                  </a:cubicBezTo>
                  <a:cubicBezTo>
                    <a:pt x="1787" y="1"/>
                    <a:pt x="1778" y="0"/>
                    <a:pt x="1769" y="0"/>
                  </a:cubicBezTo>
                  <a:close/>
                </a:path>
              </a:pathLst>
            </a:custGeom>
            <a:solidFill>
              <a:srgbClr val="2745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495" name="Google Shape;1326;p34">
              <a:extLst>
                <a:ext uri="{FF2B5EF4-FFF2-40B4-BE49-F238E27FC236}">
                  <a16:creationId xmlns:a16="http://schemas.microsoft.com/office/drawing/2014/main" id="{006E4128-A954-EB98-8E12-81BAB2BD8B6A}"/>
                </a:ext>
              </a:extLst>
            </p:cNvPr>
            <p:cNvSpPr/>
            <p:nvPr/>
          </p:nvSpPr>
          <p:spPr>
            <a:xfrm>
              <a:off x="693593" y="3029756"/>
              <a:ext cx="166237" cy="193875"/>
            </a:xfrm>
            <a:custGeom>
              <a:avLst/>
              <a:gdLst/>
              <a:ahLst/>
              <a:cxnLst/>
              <a:rect l="l" t="t" r="r" b="b"/>
              <a:pathLst>
                <a:path w="4030" h="4700" extrusionOk="0">
                  <a:moveTo>
                    <a:pt x="1983" y="0"/>
                  </a:moveTo>
                  <a:cubicBezTo>
                    <a:pt x="1604" y="0"/>
                    <a:pt x="299" y="366"/>
                    <a:pt x="151" y="2129"/>
                  </a:cubicBezTo>
                  <a:cubicBezTo>
                    <a:pt x="0" y="3946"/>
                    <a:pt x="1220" y="4667"/>
                    <a:pt x="1758" y="4696"/>
                  </a:cubicBezTo>
                  <a:cubicBezTo>
                    <a:pt x="1795" y="4699"/>
                    <a:pt x="1832" y="4700"/>
                    <a:pt x="1869" y="4700"/>
                  </a:cubicBezTo>
                  <a:cubicBezTo>
                    <a:pt x="2383" y="4700"/>
                    <a:pt x="2977" y="4496"/>
                    <a:pt x="3366" y="3932"/>
                  </a:cubicBezTo>
                  <a:cubicBezTo>
                    <a:pt x="3783" y="3327"/>
                    <a:pt x="4029" y="2092"/>
                    <a:pt x="3811" y="1279"/>
                  </a:cubicBezTo>
                  <a:cubicBezTo>
                    <a:pt x="3594" y="474"/>
                    <a:pt x="3108" y="1"/>
                    <a:pt x="2040" y="1"/>
                  </a:cubicBezTo>
                  <a:cubicBezTo>
                    <a:pt x="2031" y="1"/>
                    <a:pt x="2021" y="1"/>
                    <a:pt x="2012" y="1"/>
                  </a:cubicBezTo>
                  <a:cubicBezTo>
                    <a:pt x="2003" y="1"/>
                    <a:pt x="1993" y="0"/>
                    <a:pt x="1983" y="0"/>
                  </a:cubicBezTo>
                  <a:close/>
                </a:path>
              </a:pathLst>
            </a:custGeom>
            <a:solidFill>
              <a:srgbClr val="2745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496" name="Google Shape;1327;p34">
              <a:extLst>
                <a:ext uri="{FF2B5EF4-FFF2-40B4-BE49-F238E27FC236}">
                  <a16:creationId xmlns:a16="http://schemas.microsoft.com/office/drawing/2014/main" id="{D982B7D4-F0D2-4048-735D-6250D4F424C9}"/>
                </a:ext>
              </a:extLst>
            </p:cNvPr>
            <p:cNvSpPr/>
            <p:nvPr/>
          </p:nvSpPr>
          <p:spPr>
            <a:xfrm>
              <a:off x="687694" y="3043328"/>
              <a:ext cx="78086" cy="91369"/>
            </a:xfrm>
            <a:custGeom>
              <a:avLst/>
              <a:gdLst/>
              <a:ahLst/>
              <a:cxnLst/>
              <a:rect l="l" t="t" r="r" b="b"/>
              <a:pathLst>
                <a:path w="1893" h="2215" extrusionOk="0">
                  <a:moveTo>
                    <a:pt x="933" y="1"/>
                  </a:moveTo>
                  <a:cubicBezTo>
                    <a:pt x="754" y="1"/>
                    <a:pt x="144" y="174"/>
                    <a:pt x="74" y="1005"/>
                  </a:cubicBezTo>
                  <a:cubicBezTo>
                    <a:pt x="1" y="1859"/>
                    <a:pt x="575" y="2199"/>
                    <a:pt x="827" y="2213"/>
                  </a:cubicBezTo>
                  <a:cubicBezTo>
                    <a:pt x="844" y="2214"/>
                    <a:pt x="861" y="2215"/>
                    <a:pt x="878" y="2215"/>
                  </a:cubicBezTo>
                  <a:cubicBezTo>
                    <a:pt x="1118" y="2215"/>
                    <a:pt x="1399" y="2118"/>
                    <a:pt x="1582" y="1853"/>
                  </a:cubicBezTo>
                  <a:cubicBezTo>
                    <a:pt x="1777" y="1570"/>
                    <a:pt x="1893" y="987"/>
                    <a:pt x="1790" y="605"/>
                  </a:cubicBezTo>
                  <a:cubicBezTo>
                    <a:pt x="1689" y="222"/>
                    <a:pt x="1459" y="1"/>
                    <a:pt x="957" y="1"/>
                  </a:cubicBezTo>
                  <a:cubicBezTo>
                    <a:pt x="954" y="1"/>
                    <a:pt x="950" y="1"/>
                    <a:pt x="947" y="1"/>
                  </a:cubicBezTo>
                  <a:cubicBezTo>
                    <a:pt x="943" y="1"/>
                    <a:pt x="938" y="1"/>
                    <a:pt x="933"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497" name="Google Shape;1328;p34">
              <a:extLst>
                <a:ext uri="{FF2B5EF4-FFF2-40B4-BE49-F238E27FC236}">
                  <a16:creationId xmlns:a16="http://schemas.microsoft.com/office/drawing/2014/main" id="{DC7D1A18-925A-381A-990F-774810EBCFD8}"/>
                </a:ext>
              </a:extLst>
            </p:cNvPr>
            <p:cNvSpPr/>
            <p:nvPr/>
          </p:nvSpPr>
          <p:spPr>
            <a:xfrm>
              <a:off x="935771" y="3108173"/>
              <a:ext cx="121399" cy="222296"/>
            </a:xfrm>
            <a:custGeom>
              <a:avLst/>
              <a:gdLst/>
              <a:ahLst/>
              <a:cxnLst/>
              <a:rect l="l" t="t" r="r" b="b"/>
              <a:pathLst>
                <a:path w="2943" h="5389" extrusionOk="0">
                  <a:moveTo>
                    <a:pt x="1619" y="1"/>
                  </a:moveTo>
                  <a:cubicBezTo>
                    <a:pt x="1533" y="1"/>
                    <a:pt x="1456" y="58"/>
                    <a:pt x="1432" y="145"/>
                  </a:cubicBezTo>
                  <a:cubicBezTo>
                    <a:pt x="1317" y="576"/>
                    <a:pt x="1235" y="1070"/>
                    <a:pt x="1257" y="1514"/>
                  </a:cubicBezTo>
                  <a:cubicBezTo>
                    <a:pt x="1278" y="1959"/>
                    <a:pt x="1406" y="2385"/>
                    <a:pt x="1776" y="2588"/>
                  </a:cubicBezTo>
                  <a:cubicBezTo>
                    <a:pt x="2033" y="2729"/>
                    <a:pt x="2244" y="2913"/>
                    <a:pt x="2370" y="3138"/>
                  </a:cubicBezTo>
                  <a:cubicBezTo>
                    <a:pt x="2497" y="3364"/>
                    <a:pt x="2546" y="3631"/>
                    <a:pt x="2463" y="3972"/>
                  </a:cubicBezTo>
                  <a:cubicBezTo>
                    <a:pt x="2384" y="4308"/>
                    <a:pt x="2165" y="4641"/>
                    <a:pt x="1812" y="4831"/>
                  </a:cubicBezTo>
                  <a:cubicBezTo>
                    <a:pt x="1621" y="4935"/>
                    <a:pt x="1386" y="5001"/>
                    <a:pt x="1103" y="5001"/>
                  </a:cubicBezTo>
                  <a:cubicBezTo>
                    <a:pt x="865" y="5001"/>
                    <a:pt x="593" y="4954"/>
                    <a:pt x="285" y="4843"/>
                  </a:cubicBezTo>
                  <a:cubicBezTo>
                    <a:pt x="263" y="4835"/>
                    <a:pt x="241" y="4831"/>
                    <a:pt x="219" y="4831"/>
                  </a:cubicBezTo>
                  <a:cubicBezTo>
                    <a:pt x="141" y="4831"/>
                    <a:pt x="68" y="4879"/>
                    <a:pt x="38" y="4957"/>
                  </a:cubicBezTo>
                  <a:lnTo>
                    <a:pt x="38" y="4958"/>
                  </a:lnTo>
                  <a:cubicBezTo>
                    <a:pt x="1" y="5058"/>
                    <a:pt x="52" y="5170"/>
                    <a:pt x="153" y="5207"/>
                  </a:cubicBezTo>
                  <a:cubicBezTo>
                    <a:pt x="499" y="5332"/>
                    <a:pt x="819" y="5388"/>
                    <a:pt x="1108" y="5388"/>
                  </a:cubicBezTo>
                  <a:cubicBezTo>
                    <a:pt x="1449" y="5388"/>
                    <a:pt x="1747" y="5310"/>
                    <a:pt x="1996" y="5176"/>
                  </a:cubicBezTo>
                  <a:cubicBezTo>
                    <a:pt x="2456" y="4927"/>
                    <a:pt x="2737" y="4497"/>
                    <a:pt x="2841" y="4062"/>
                  </a:cubicBezTo>
                  <a:cubicBezTo>
                    <a:pt x="2943" y="3638"/>
                    <a:pt x="2882" y="3257"/>
                    <a:pt x="2711" y="2949"/>
                  </a:cubicBezTo>
                  <a:cubicBezTo>
                    <a:pt x="2540" y="2643"/>
                    <a:pt x="2267" y="2415"/>
                    <a:pt x="1963" y="2248"/>
                  </a:cubicBezTo>
                  <a:cubicBezTo>
                    <a:pt x="1770" y="2142"/>
                    <a:pt x="1664" y="1877"/>
                    <a:pt x="1645" y="1496"/>
                  </a:cubicBezTo>
                  <a:cubicBezTo>
                    <a:pt x="1625" y="1115"/>
                    <a:pt x="1698" y="648"/>
                    <a:pt x="1805" y="245"/>
                  </a:cubicBezTo>
                  <a:cubicBezTo>
                    <a:pt x="1832" y="142"/>
                    <a:pt x="1772" y="36"/>
                    <a:pt x="1670" y="8"/>
                  </a:cubicBezTo>
                  <a:cubicBezTo>
                    <a:pt x="1653" y="3"/>
                    <a:pt x="1636" y="1"/>
                    <a:pt x="1619" y="1"/>
                  </a:cubicBezTo>
                  <a:close/>
                </a:path>
              </a:pathLst>
            </a:custGeom>
            <a:solidFill>
              <a:srgbClr val="2745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498" name="Google Shape;1329;p34">
              <a:extLst>
                <a:ext uri="{FF2B5EF4-FFF2-40B4-BE49-F238E27FC236}">
                  <a16:creationId xmlns:a16="http://schemas.microsoft.com/office/drawing/2014/main" id="{21961DED-7449-A903-F903-64078BA3E91A}"/>
                </a:ext>
              </a:extLst>
            </p:cNvPr>
            <p:cNvSpPr/>
            <p:nvPr/>
          </p:nvSpPr>
          <p:spPr>
            <a:xfrm>
              <a:off x="804555" y="3323910"/>
              <a:ext cx="208931" cy="117728"/>
            </a:xfrm>
            <a:custGeom>
              <a:avLst/>
              <a:gdLst/>
              <a:ahLst/>
              <a:cxnLst/>
              <a:rect l="l" t="t" r="r" b="b"/>
              <a:pathLst>
                <a:path w="5065" h="2854" extrusionOk="0">
                  <a:moveTo>
                    <a:pt x="223" y="1"/>
                  </a:moveTo>
                  <a:cubicBezTo>
                    <a:pt x="190" y="1"/>
                    <a:pt x="158" y="10"/>
                    <a:pt x="128" y="27"/>
                  </a:cubicBezTo>
                  <a:cubicBezTo>
                    <a:pt x="34" y="80"/>
                    <a:pt x="1" y="195"/>
                    <a:pt x="51" y="288"/>
                  </a:cubicBezTo>
                  <a:cubicBezTo>
                    <a:pt x="410" y="947"/>
                    <a:pt x="839" y="1588"/>
                    <a:pt x="1339" y="2067"/>
                  </a:cubicBezTo>
                  <a:cubicBezTo>
                    <a:pt x="1827" y="2532"/>
                    <a:pt x="2391" y="2854"/>
                    <a:pt x="3012" y="2854"/>
                  </a:cubicBezTo>
                  <a:cubicBezTo>
                    <a:pt x="3029" y="2854"/>
                    <a:pt x="3046" y="2854"/>
                    <a:pt x="3063" y="2853"/>
                  </a:cubicBezTo>
                  <a:cubicBezTo>
                    <a:pt x="4291" y="2819"/>
                    <a:pt x="4992" y="2005"/>
                    <a:pt x="4992" y="2005"/>
                  </a:cubicBezTo>
                  <a:lnTo>
                    <a:pt x="4993" y="2003"/>
                  </a:lnTo>
                  <a:cubicBezTo>
                    <a:pt x="5064" y="1922"/>
                    <a:pt x="5056" y="1801"/>
                    <a:pt x="4974" y="1730"/>
                  </a:cubicBezTo>
                  <a:lnTo>
                    <a:pt x="4972" y="1727"/>
                  </a:lnTo>
                  <a:cubicBezTo>
                    <a:pt x="4936" y="1697"/>
                    <a:pt x="4892" y="1683"/>
                    <a:pt x="4848" y="1683"/>
                  </a:cubicBezTo>
                  <a:cubicBezTo>
                    <a:pt x="4792" y="1683"/>
                    <a:pt x="4737" y="1706"/>
                    <a:pt x="4699" y="1751"/>
                  </a:cubicBezTo>
                  <a:cubicBezTo>
                    <a:pt x="4699" y="1751"/>
                    <a:pt x="4117" y="2437"/>
                    <a:pt x="3054" y="2467"/>
                  </a:cubicBezTo>
                  <a:cubicBezTo>
                    <a:pt x="3041" y="2467"/>
                    <a:pt x="3027" y="2467"/>
                    <a:pt x="3014" y="2467"/>
                  </a:cubicBezTo>
                  <a:cubicBezTo>
                    <a:pt x="2526" y="2467"/>
                    <a:pt x="2054" y="2211"/>
                    <a:pt x="1609" y="1785"/>
                  </a:cubicBezTo>
                  <a:cubicBezTo>
                    <a:pt x="1152" y="1348"/>
                    <a:pt x="738" y="737"/>
                    <a:pt x="393" y="102"/>
                  </a:cubicBezTo>
                  <a:cubicBezTo>
                    <a:pt x="367" y="57"/>
                    <a:pt x="326" y="23"/>
                    <a:pt x="277" y="9"/>
                  </a:cubicBezTo>
                  <a:cubicBezTo>
                    <a:pt x="259" y="4"/>
                    <a:pt x="241" y="1"/>
                    <a:pt x="223" y="1"/>
                  </a:cubicBezTo>
                  <a:close/>
                </a:path>
              </a:pathLst>
            </a:custGeom>
            <a:solidFill>
              <a:srgbClr val="2745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499" name="Google Shape;1330;p34">
              <a:extLst>
                <a:ext uri="{FF2B5EF4-FFF2-40B4-BE49-F238E27FC236}">
                  <a16:creationId xmlns:a16="http://schemas.microsoft.com/office/drawing/2014/main" id="{B6327614-3136-31D4-8A47-038CBB387B2D}"/>
                </a:ext>
              </a:extLst>
            </p:cNvPr>
            <p:cNvSpPr/>
            <p:nvPr/>
          </p:nvSpPr>
          <p:spPr>
            <a:xfrm>
              <a:off x="1072103" y="2782545"/>
              <a:ext cx="195855" cy="111334"/>
            </a:xfrm>
            <a:custGeom>
              <a:avLst/>
              <a:gdLst/>
              <a:ahLst/>
              <a:cxnLst/>
              <a:rect l="l" t="t" r="r" b="b"/>
              <a:pathLst>
                <a:path w="4748" h="2699" extrusionOk="0">
                  <a:moveTo>
                    <a:pt x="2281" y="0"/>
                  </a:moveTo>
                  <a:cubicBezTo>
                    <a:pt x="2237" y="0"/>
                    <a:pt x="2193" y="2"/>
                    <a:pt x="2150" y="5"/>
                  </a:cubicBezTo>
                  <a:cubicBezTo>
                    <a:pt x="879" y="60"/>
                    <a:pt x="195" y="685"/>
                    <a:pt x="97" y="857"/>
                  </a:cubicBezTo>
                  <a:cubicBezTo>
                    <a:pt x="0" y="1028"/>
                    <a:pt x="18" y="1386"/>
                    <a:pt x="69" y="2042"/>
                  </a:cubicBezTo>
                  <a:cubicBezTo>
                    <a:pt x="120" y="2699"/>
                    <a:pt x="279" y="2635"/>
                    <a:pt x="470" y="2644"/>
                  </a:cubicBezTo>
                  <a:cubicBezTo>
                    <a:pt x="472" y="2644"/>
                    <a:pt x="473" y="2644"/>
                    <a:pt x="475" y="2644"/>
                  </a:cubicBezTo>
                  <a:cubicBezTo>
                    <a:pt x="667" y="2644"/>
                    <a:pt x="1505" y="2209"/>
                    <a:pt x="2297" y="2209"/>
                  </a:cubicBezTo>
                  <a:cubicBezTo>
                    <a:pt x="2335" y="2209"/>
                    <a:pt x="2373" y="2210"/>
                    <a:pt x="2411" y="2212"/>
                  </a:cubicBezTo>
                  <a:cubicBezTo>
                    <a:pt x="3242" y="2258"/>
                    <a:pt x="3983" y="2604"/>
                    <a:pt x="4193" y="2656"/>
                  </a:cubicBezTo>
                  <a:cubicBezTo>
                    <a:pt x="4246" y="2669"/>
                    <a:pt x="4289" y="2675"/>
                    <a:pt x="4326" y="2675"/>
                  </a:cubicBezTo>
                  <a:cubicBezTo>
                    <a:pt x="4432" y="2675"/>
                    <a:pt x="4479" y="2624"/>
                    <a:pt x="4543" y="2545"/>
                  </a:cubicBezTo>
                  <a:cubicBezTo>
                    <a:pt x="4630" y="2439"/>
                    <a:pt x="4704" y="1873"/>
                    <a:pt x="4745" y="1409"/>
                  </a:cubicBezTo>
                  <a:cubicBezTo>
                    <a:pt x="4748" y="1109"/>
                    <a:pt x="4742" y="787"/>
                    <a:pt x="4616" y="649"/>
                  </a:cubicBezTo>
                  <a:cubicBezTo>
                    <a:pt x="4496" y="516"/>
                    <a:pt x="3839" y="28"/>
                    <a:pt x="2325" y="1"/>
                  </a:cubicBezTo>
                  <a:cubicBezTo>
                    <a:pt x="2311" y="1"/>
                    <a:pt x="2296" y="0"/>
                    <a:pt x="2281" y="0"/>
                  </a:cubicBezTo>
                  <a:close/>
                </a:path>
              </a:pathLst>
            </a:custGeom>
            <a:solidFill>
              <a:srgbClr val="2745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00" name="Google Shape;1331;p34">
              <a:extLst>
                <a:ext uri="{FF2B5EF4-FFF2-40B4-BE49-F238E27FC236}">
                  <a16:creationId xmlns:a16="http://schemas.microsoft.com/office/drawing/2014/main" id="{6D56E461-7E29-7815-534B-87616A492FC5}"/>
                </a:ext>
              </a:extLst>
            </p:cNvPr>
            <p:cNvSpPr/>
            <p:nvPr/>
          </p:nvSpPr>
          <p:spPr>
            <a:xfrm>
              <a:off x="623798" y="2783411"/>
              <a:ext cx="215614" cy="111334"/>
            </a:xfrm>
            <a:custGeom>
              <a:avLst/>
              <a:gdLst/>
              <a:ahLst/>
              <a:cxnLst/>
              <a:rect l="l" t="t" r="r" b="b"/>
              <a:pathLst>
                <a:path w="5227" h="2699" extrusionOk="0">
                  <a:moveTo>
                    <a:pt x="2719" y="1"/>
                  </a:moveTo>
                  <a:cubicBezTo>
                    <a:pt x="2702" y="1"/>
                    <a:pt x="2684" y="1"/>
                    <a:pt x="2667" y="1"/>
                  </a:cubicBezTo>
                  <a:cubicBezTo>
                    <a:pt x="1002" y="28"/>
                    <a:pt x="278" y="516"/>
                    <a:pt x="147" y="649"/>
                  </a:cubicBezTo>
                  <a:cubicBezTo>
                    <a:pt x="9" y="787"/>
                    <a:pt x="0" y="1109"/>
                    <a:pt x="6" y="1409"/>
                  </a:cubicBezTo>
                  <a:cubicBezTo>
                    <a:pt x="50" y="1873"/>
                    <a:pt x="133" y="2439"/>
                    <a:pt x="228" y="2545"/>
                  </a:cubicBezTo>
                  <a:cubicBezTo>
                    <a:pt x="299" y="2624"/>
                    <a:pt x="350" y="2675"/>
                    <a:pt x="468" y="2675"/>
                  </a:cubicBezTo>
                  <a:cubicBezTo>
                    <a:pt x="508" y="2675"/>
                    <a:pt x="555" y="2669"/>
                    <a:pt x="614" y="2656"/>
                  </a:cubicBezTo>
                  <a:cubicBezTo>
                    <a:pt x="846" y="2604"/>
                    <a:pt x="1658" y="2259"/>
                    <a:pt x="2574" y="2212"/>
                  </a:cubicBezTo>
                  <a:cubicBezTo>
                    <a:pt x="2616" y="2210"/>
                    <a:pt x="2657" y="2209"/>
                    <a:pt x="2699" y="2209"/>
                  </a:cubicBezTo>
                  <a:cubicBezTo>
                    <a:pt x="3570" y="2209"/>
                    <a:pt x="4492" y="2644"/>
                    <a:pt x="4703" y="2644"/>
                  </a:cubicBezTo>
                  <a:cubicBezTo>
                    <a:pt x="4705" y="2644"/>
                    <a:pt x="4707" y="2644"/>
                    <a:pt x="4708" y="2644"/>
                  </a:cubicBezTo>
                  <a:cubicBezTo>
                    <a:pt x="4919" y="2635"/>
                    <a:pt x="5094" y="2699"/>
                    <a:pt x="5150" y="2043"/>
                  </a:cubicBezTo>
                  <a:cubicBezTo>
                    <a:pt x="5206" y="1387"/>
                    <a:pt x="5226" y="1028"/>
                    <a:pt x="5120" y="858"/>
                  </a:cubicBezTo>
                  <a:cubicBezTo>
                    <a:pt x="5015" y="685"/>
                    <a:pt x="4260" y="60"/>
                    <a:pt x="2863" y="4"/>
                  </a:cubicBezTo>
                  <a:cubicBezTo>
                    <a:pt x="2813" y="2"/>
                    <a:pt x="2766" y="1"/>
                    <a:pt x="2719" y="1"/>
                  </a:cubicBezTo>
                  <a:close/>
                </a:path>
              </a:pathLst>
            </a:custGeom>
            <a:solidFill>
              <a:srgbClr val="2745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01" name="Google Shape;1332;p34">
              <a:extLst>
                <a:ext uri="{FF2B5EF4-FFF2-40B4-BE49-F238E27FC236}">
                  <a16:creationId xmlns:a16="http://schemas.microsoft.com/office/drawing/2014/main" id="{F0EDDBDF-7BB1-EAE3-BCB3-B3CF21158073}"/>
                </a:ext>
              </a:extLst>
            </p:cNvPr>
            <p:cNvSpPr/>
            <p:nvPr/>
          </p:nvSpPr>
          <p:spPr>
            <a:xfrm>
              <a:off x="90353" y="3106069"/>
              <a:ext cx="154688" cy="132578"/>
            </a:xfrm>
            <a:custGeom>
              <a:avLst/>
              <a:gdLst/>
              <a:ahLst/>
              <a:cxnLst/>
              <a:rect l="l" t="t" r="r" b="b"/>
              <a:pathLst>
                <a:path w="3750" h="3214" extrusionOk="0">
                  <a:moveTo>
                    <a:pt x="1440" y="0"/>
                  </a:moveTo>
                  <a:cubicBezTo>
                    <a:pt x="1283" y="0"/>
                    <a:pt x="1132" y="19"/>
                    <a:pt x="994" y="49"/>
                  </a:cubicBezTo>
                  <a:cubicBezTo>
                    <a:pt x="485" y="157"/>
                    <a:pt x="111" y="409"/>
                    <a:pt x="114" y="409"/>
                  </a:cubicBezTo>
                  <a:cubicBezTo>
                    <a:pt x="23" y="468"/>
                    <a:pt x="1" y="588"/>
                    <a:pt x="59" y="677"/>
                  </a:cubicBezTo>
                  <a:cubicBezTo>
                    <a:pt x="96" y="733"/>
                    <a:pt x="157" y="763"/>
                    <a:pt x="219" y="763"/>
                  </a:cubicBezTo>
                  <a:cubicBezTo>
                    <a:pt x="256" y="763"/>
                    <a:pt x="293" y="753"/>
                    <a:pt x="327" y="732"/>
                  </a:cubicBezTo>
                  <a:cubicBezTo>
                    <a:pt x="327" y="732"/>
                    <a:pt x="650" y="520"/>
                    <a:pt x="1077" y="428"/>
                  </a:cubicBezTo>
                  <a:cubicBezTo>
                    <a:pt x="1202" y="402"/>
                    <a:pt x="1333" y="384"/>
                    <a:pt x="1466" y="384"/>
                  </a:cubicBezTo>
                  <a:cubicBezTo>
                    <a:pt x="1790" y="384"/>
                    <a:pt x="2128" y="488"/>
                    <a:pt x="2430" y="821"/>
                  </a:cubicBezTo>
                  <a:cubicBezTo>
                    <a:pt x="3311" y="1786"/>
                    <a:pt x="2827" y="2947"/>
                    <a:pt x="2827" y="2947"/>
                  </a:cubicBezTo>
                  <a:lnTo>
                    <a:pt x="2827" y="2948"/>
                  </a:lnTo>
                  <a:cubicBezTo>
                    <a:pt x="2787" y="3048"/>
                    <a:pt x="2837" y="3161"/>
                    <a:pt x="2935" y="3201"/>
                  </a:cubicBezTo>
                  <a:cubicBezTo>
                    <a:pt x="2958" y="3209"/>
                    <a:pt x="2982" y="3214"/>
                    <a:pt x="3005" y="3214"/>
                  </a:cubicBezTo>
                  <a:cubicBezTo>
                    <a:pt x="3081" y="3214"/>
                    <a:pt x="3154" y="3168"/>
                    <a:pt x="3185" y="3092"/>
                  </a:cubicBezTo>
                  <a:cubicBezTo>
                    <a:pt x="3185" y="3092"/>
                    <a:pt x="3749" y="1692"/>
                    <a:pt x="2717" y="560"/>
                  </a:cubicBezTo>
                  <a:cubicBezTo>
                    <a:pt x="2330" y="136"/>
                    <a:pt x="1862" y="0"/>
                    <a:pt x="1440" y="0"/>
                  </a:cubicBezTo>
                  <a:close/>
                </a:path>
              </a:pathLst>
            </a:custGeom>
            <a:solidFill>
              <a:srgbClr val="2745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02" name="Google Shape;1333;p34">
              <a:extLst>
                <a:ext uri="{FF2B5EF4-FFF2-40B4-BE49-F238E27FC236}">
                  <a16:creationId xmlns:a16="http://schemas.microsoft.com/office/drawing/2014/main" id="{C4626260-727B-BC9F-62E1-70E71C302B7C}"/>
                </a:ext>
              </a:extLst>
            </p:cNvPr>
            <p:cNvSpPr/>
            <p:nvPr/>
          </p:nvSpPr>
          <p:spPr>
            <a:xfrm>
              <a:off x="114938" y="3125745"/>
              <a:ext cx="90172" cy="63113"/>
            </a:xfrm>
            <a:custGeom>
              <a:avLst/>
              <a:gdLst/>
              <a:ahLst/>
              <a:cxnLst/>
              <a:rect l="l" t="t" r="r" b="b"/>
              <a:pathLst>
                <a:path w="2186" h="1530" extrusionOk="0">
                  <a:moveTo>
                    <a:pt x="1530" y="0"/>
                  </a:moveTo>
                  <a:cubicBezTo>
                    <a:pt x="652" y="0"/>
                    <a:pt x="65" y="652"/>
                    <a:pt x="7" y="1321"/>
                  </a:cubicBezTo>
                  <a:cubicBezTo>
                    <a:pt x="0" y="1428"/>
                    <a:pt x="79" y="1522"/>
                    <a:pt x="186" y="1529"/>
                  </a:cubicBezTo>
                  <a:cubicBezTo>
                    <a:pt x="192" y="1529"/>
                    <a:pt x="197" y="1529"/>
                    <a:pt x="202" y="1529"/>
                  </a:cubicBezTo>
                  <a:cubicBezTo>
                    <a:pt x="301" y="1529"/>
                    <a:pt x="386" y="1454"/>
                    <a:pt x="395" y="1354"/>
                  </a:cubicBezTo>
                  <a:cubicBezTo>
                    <a:pt x="434" y="883"/>
                    <a:pt x="813" y="383"/>
                    <a:pt x="1503" y="383"/>
                  </a:cubicBezTo>
                  <a:cubicBezTo>
                    <a:pt x="1632" y="383"/>
                    <a:pt x="1772" y="401"/>
                    <a:pt x="1923" y="439"/>
                  </a:cubicBezTo>
                  <a:cubicBezTo>
                    <a:pt x="1939" y="443"/>
                    <a:pt x="1955" y="445"/>
                    <a:pt x="1970" y="445"/>
                  </a:cubicBezTo>
                  <a:cubicBezTo>
                    <a:pt x="2057" y="445"/>
                    <a:pt x="2136" y="388"/>
                    <a:pt x="2159" y="300"/>
                  </a:cubicBezTo>
                  <a:cubicBezTo>
                    <a:pt x="2186" y="195"/>
                    <a:pt x="2123" y="90"/>
                    <a:pt x="2019" y="64"/>
                  </a:cubicBezTo>
                  <a:cubicBezTo>
                    <a:pt x="1848" y="21"/>
                    <a:pt x="1685" y="0"/>
                    <a:pt x="1530" y="0"/>
                  </a:cubicBezTo>
                  <a:close/>
                </a:path>
              </a:pathLst>
            </a:custGeom>
            <a:solidFill>
              <a:srgbClr val="2745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03" name="Google Shape;1334;p34">
              <a:extLst>
                <a:ext uri="{FF2B5EF4-FFF2-40B4-BE49-F238E27FC236}">
                  <a16:creationId xmlns:a16="http://schemas.microsoft.com/office/drawing/2014/main" id="{D034043E-3079-4EDF-9317-6DEB2C4A5B43}"/>
                </a:ext>
              </a:extLst>
            </p:cNvPr>
            <p:cNvSpPr/>
            <p:nvPr/>
          </p:nvSpPr>
          <p:spPr>
            <a:xfrm>
              <a:off x="1079321" y="2994694"/>
              <a:ext cx="221348" cy="113396"/>
            </a:xfrm>
            <a:custGeom>
              <a:avLst/>
              <a:gdLst/>
              <a:ahLst/>
              <a:cxnLst/>
              <a:rect l="l" t="t" r="r" b="b"/>
              <a:pathLst>
                <a:path w="5366" h="2749" extrusionOk="0">
                  <a:moveTo>
                    <a:pt x="2408" y="0"/>
                  </a:moveTo>
                  <a:cubicBezTo>
                    <a:pt x="2346" y="0"/>
                    <a:pt x="2283" y="2"/>
                    <a:pt x="2219" y="5"/>
                  </a:cubicBezTo>
                  <a:cubicBezTo>
                    <a:pt x="1092" y="57"/>
                    <a:pt x="713" y="613"/>
                    <a:pt x="380" y="1047"/>
                  </a:cubicBezTo>
                  <a:cubicBezTo>
                    <a:pt x="48" y="1479"/>
                    <a:pt x="0" y="2613"/>
                    <a:pt x="0" y="2613"/>
                  </a:cubicBezTo>
                  <a:cubicBezTo>
                    <a:pt x="0" y="2613"/>
                    <a:pt x="406" y="469"/>
                    <a:pt x="1975" y="290"/>
                  </a:cubicBezTo>
                  <a:cubicBezTo>
                    <a:pt x="2133" y="272"/>
                    <a:pt x="2283" y="264"/>
                    <a:pt x="2426" y="264"/>
                  </a:cubicBezTo>
                  <a:cubicBezTo>
                    <a:pt x="3705" y="264"/>
                    <a:pt x="4396" y="927"/>
                    <a:pt x="4718" y="1327"/>
                  </a:cubicBezTo>
                  <a:cubicBezTo>
                    <a:pt x="5076" y="1771"/>
                    <a:pt x="5260" y="2749"/>
                    <a:pt x="5260" y="2749"/>
                  </a:cubicBezTo>
                  <a:cubicBezTo>
                    <a:pt x="5260" y="2749"/>
                    <a:pt x="5365" y="1922"/>
                    <a:pt x="4817" y="1149"/>
                  </a:cubicBezTo>
                  <a:cubicBezTo>
                    <a:pt x="4299" y="421"/>
                    <a:pt x="3450" y="0"/>
                    <a:pt x="2408" y="0"/>
                  </a:cubicBezTo>
                  <a:close/>
                </a:path>
              </a:pathLst>
            </a:custGeom>
            <a:solidFill>
              <a:srgbClr val="2745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04" name="Google Shape;1335;p34">
              <a:extLst>
                <a:ext uri="{FF2B5EF4-FFF2-40B4-BE49-F238E27FC236}">
                  <a16:creationId xmlns:a16="http://schemas.microsoft.com/office/drawing/2014/main" id="{42452DDD-FE02-CD99-FAE2-EB707D9EBD67}"/>
                </a:ext>
              </a:extLst>
            </p:cNvPr>
            <p:cNvSpPr/>
            <p:nvPr/>
          </p:nvSpPr>
          <p:spPr>
            <a:xfrm>
              <a:off x="603296" y="2981329"/>
              <a:ext cx="250841" cy="126720"/>
            </a:xfrm>
            <a:custGeom>
              <a:avLst/>
              <a:gdLst/>
              <a:ahLst/>
              <a:cxnLst/>
              <a:rect l="l" t="t" r="r" b="b"/>
              <a:pathLst>
                <a:path w="6081" h="3072" extrusionOk="0">
                  <a:moveTo>
                    <a:pt x="2745" y="1"/>
                  </a:moveTo>
                  <a:cubicBezTo>
                    <a:pt x="1437" y="1"/>
                    <a:pt x="651" y="760"/>
                    <a:pt x="349" y="1510"/>
                  </a:cubicBezTo>
                  <a:cubicBezTo>
                    <a:pt x="1" y="2370"/>
                    <a:pt x="131" y="3071"/>
                    <a:pt x="131" y="3071"/>
                  </a:cubicBezTo>
                  <a:cubicBezTo>
                    <a:pt x="131" y="3071"/>
                    <a:pt x="181" y="2651"/>
                    <a:pt x="232" y="2420"/>
                  </a:cubicBezTo>
                  <a:cubicBezTo>
                    <a:pt x="284" y="2190"/>
                    <a:pt x="496" y="1354"/>
                    <a:pt x="1106" y="969"/>
                  </a:cubicBezTo>
                  <a:cubicBezTo>
                    <a:pt x="1513" y="710"/>
                    <a:pt x="2169" y="402"/>
                    <a:pt x="2973" y="402"/>
                  </a:cubicBezTo>
                  <a:cubicBezTo>
                    <a:pt x="3369" y="402"/>
                    <a:pt x="3800" y="477"/>
                    <a:pt x="4256" y="669"/>
                  </a:cubicBezTo>
                  <a:cubicBezTo>
                    <a:pt x="5634" y="1251"/>
                    <a:pt x="6055" y="2736"/>
                    <a:pt x="6055" y="2736"/>
                  </a:cubicBezTo>
                  <a:cubicBezTo>
                    <a:pt x="6055" y="2736"/>
                    <a:pt x="6080" y="2119"/>
                    <a:pt x="5921" y="1735"/>
                  </a:cubicBezTo>
                  <a:cubicBezTo>
                    <a:pt x="5758" y="1354"/>
                    <a:pt x="5057" y="339"/>
                    <a:pt x="3371" y="55"/>
                  </a:cubicBezTo>
                  <a:cubicBezTo>
                    <a:pt x="3151" y="18"/>
                    <a:pt x="2942" y="1"/>
                    <a:pt x="2745" y="1"/>
                  </a:cubicBezTo>
                  <a:close/>
                </a:path>
              </a:pathLst>
            </a:custGeom>
            <a:solidFill>
              <a:srgbClr val="2745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05" name="Google Shape;1336;p34">
              <a:extLst>
                <a:ext uri="{FF2B5EF4-FFF2-40B4-BE49-F238E27FC236}">
                  <a16:creationId xmlns:a16="http://schemas.microsoft.com/office/drawing/2014/main" id="{29A250C0-D207-13E5-5822-BF0C7C2CEBF5}"/>
                </a:ext>
              </a:extLst>
            </p:cNvPr>
            <p:cNvSpPr/>
            <p:nvPr/>
          </p:nvSpPr>
          <p:spPr>
            <a:xfrm>
              <a:off x="1144991" y="3069274"/>
              <a:ext cx="78004" cy="91328"/>
            </a:xfrm>
            <a:custGeom>
              <a:avLst/>
              <a:gdLst/>
              <a:ahLst/>
              <a:cxnLst/>
              <a:rect l="l" t="t" r="r" b="b"/>
              <a:pathLst>
                <a:path w="1891" h="2214" extrusionOk="0">
                  <a:moveTo>
                    <a:pt x="930" y="1"/>
                  </a:moveTo>
                  <a:cubicBezTo>
                    <a:pt x="752" y="1"/>
                    <a:pt x="141" y="172"/>
                    <a:pt x="71" y="1004"/>
                  </a:cubicBezTo>
                  <a:cubicBezTo>
                    <a:pt x="1" y="1858"/>
                    <a:pt x="572" y="2198"/>
                    <a:pt x="825" y="2212"/>
                  </a:cubicBezTo>
                  <a:cubicBezTo>
                    <a:pt x="842" y="2213"/>
                    <a:pt x="859" y="2213"/>
                    <a:pt x="876" y="2213"/>
                  </a:cubicBezTo>
                  <a:cubicBezTo>
                    <a:pt x="1118" y="2213"/>
                    <a:pt x="1397" y="2119"/>
                    <a:pt x="1580" y="1852"/>
                  </a:cubicBezTo>
                  <a:cubicBezTo>
                    <a:pt x="1776" y="1569"/>
                    <a:pt x="1890" y="986"/>
                    <a:pt x="1787" y="604"/>
                  </a:cubicBezTo>
                  <a:cubicBezTo>
                    <a:pt x="1686" y="222"/>
                    <a:pt x="1458" y="1"/>
                    <a:pt x="959" y="1"/>
                  </a:cubicBezTo>
                  <a:cubicBezTo>
                    <a:pt x="954" y="1"/>
                    <a:pt x="950" y="1"/>
                    <a:pt x="945" y="1"/>
                  </a:cubicBezTo>
                  <a:cubicBezTo>
                    <a:pt x="940" y="1"/>
                    <a:pt x="935" y="1"/>
                    <a:pt x="930"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06" name="Google Shape;1337;p34">
              <a:extLst>
                <a:ext uri="{FF2B5EF4-FFF2-40B4-BE49-F238E27FC236}">
                  <a16:creationId xmlns:a16="http://schemas.microsoft.com/office/drawing/2014/main" id="{54493274-39AA-31A9-41EA-4A67C78831E4}"/>
                </a:ext>
              </a:extLst>
            </p:cNvPr>
            <p:cNvSpPr/>
            <p:nvPr/>
          </p:nvSpPr>
          <p:spPr>
            <a:xfrm>
              <a:off x="1100359" y="3932141"/>
              <a:ext cx="471157" cy="974078"/>
            </a:xfrm>
            <a:custGeom>
              <a:avLst/>
              <a:gdLst/>
              <a:ahLst/>
              <a:cxnLst/>
              <a:rect l="l" t="t" r="r" b="b"/>
              <a:pathLst>
                <a:path w="11422" h="23614" extrusionOk="0">
                  <a:moveTo>
                    <a:pt x="1197" y="0"/>
                  </a:moveTo>
                  <a:cubicBezTo>
                    <a:pt x="1197" y="0"/>
                    <a:pt x="122" y="2033"/>
                    <a:pt x="60" y="2901"/>
                  </a:cubicBezTo>
                  <a:cubicBezTo>
                    <a:pt x="1" y="3767"/>
                    <a:pt x="372" y="4594"/>
                    <a:pt x="757" y="7091"/>
                  </a:cubicBezTo>
                  <a:cubicBezTo>
                    <a:pt x="794" y="7336"/>
                    <a:pt x="830" y="7592"/>
                    <a:pt x="868" y="7857"/>
                  </a:cubicBezTo>
                  <a:lnTo>
                    <a:pt x="894" y="7825"/>
                  </a:lnTo>
                  <a:cubicBezTo>
                    <a:pt x="1331" y="7353"/>
                    <a:pt x="1793" y="7122"/>
                    <a:pt x="2248" y="7122"/>
                  </a:cubicBezTo>
                  <a:cubicBezTo>
                    <a:pt x="3252" y="7122"/>
                    <a:pt x="4219" y="8246"/>
                    <a:pt x="4793" y="10392"/>
                  </a:cubicBezTo>
                  <a:cubicBezTo>
                    <a:pt x="5390" y="12616"/>
                    <a:pt x="5943" y="19704"/>
                    <a:pt x="6213" y="23602"/>
                  </a:cubicBezTo>
                  <a:cubicBezTo>
                    <a:pt x="6292" y="23610"/>
                    <a:pt x="6371" y="23614"/>
                    <a:pt x="6451" y="23614"/>
                  </a:cubicBezTo>
                  <a:cubicBezTo>
                    <a:pt x="6798" y="23614"/>
                    <a:pt x="7154" y="23540"/>
                    <a:pt x="7518" y="23416"/>
                  </a:cubicBezTo>
                  <a:cubicBezTo>
                    <a:pt x="9367" y="22786"/>
                    <a:pt x="11421" y="19031"/>
                    <a:pt x="10684" y="17346"/>
                  </a:cubicBezTo>
                  <a:cubicBezTo>
                    <a:pt x="9949" y="15660"/>
                    <a:pt x="6852" y="3155"/>
                    <a:pt x="6509" y="2401"/>
                  </a:cubicBezTo>
                  <a:cubicBezTo>
                    <a:pt x="6168" y="1649"/>
                    <a:pt x="3299" y="143"/>
                    <a:pt x="1197"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07" name="Google Shape;1338;p34">
              <a:extLst>
                <a:ext uri="{FF2B5EF4-FFF2-40B4-BE49-F238E27FC236}">
                  <a16:creationId xmlns:a16="http://schemas.microsoft.com/office/drawing/2014/main" id="{4708A9B8-D69B-BC3A-E6CE-5FE9E4221ED6}"/>
                </a:ext>
              </a:extLst>
            </p:cNvPr>
            <p:cNvSpPr/>
            <p:nvPr/>
          </p:nvSpPr>
          <p:spPr>
            <a:xfrm>
              <a:off x="903720" y="3824561"/>
              <a:ext cx="659464" cy="2184188"/>
            </a:xfrm>
            <a:custGeom>
              <a:avLst/>
              <a:gdLst/>
              <a:ahLst/>
              <a:cxnLst/>
              <a:rect l="l" t="t" r="r" b="b"/>
              <a:pathLst>
                <a:path w="15987" h="52950" extrusionOk="0">
                  <a:moveTo>
                    <a:pt x="517" y="0"/>
                  </a:moveTo>
                  <a:cubicBezTo>
                    <a:pt x="331" y="0"/>
                    <a:pt x="230" y="55"/>
                    <a:pt x="143" y="220"/>
                  </a:cubicBezTo>
                  <a:cubicBezTo>
                    <a:pt x="1" y="498"/>
                    <a:pt x="389" y="1077"/>
                    <a:pt x="389" y="1077"/>
                  </a:cubicBezTo>
                  <a:cubicBezTo>
                    <a:pt x="389" y="1077"/>
                    <a:pt x="6166" y="7223"/>
                    <a:pt x="7628" y="11248"/>
                  </a:cubicBezTo>
                  <a:cubicBezTo>
                    <a:pt x="9089" y="15272"/>
                    <a:pt x="11021" y="33040"/>
                    <a:pt x="11277" y="39243"/>
                  </a:cubicBezTo>
                  <a:cubicBezTo>
                    <a:pt x="11536" y="45448"/>
                    <a:pt x="11301" y="52656"/>
                    <a:pt x="11703" y="52855"/>
                  </a:cubicBezTo>
                  <a:cubicBezTo>
                    <a:pt x="11836" y="52920"/>
                    <a:pt x="12195" y="52949"/>
                    <a:pt x="12638" y="52949"/>
                  </a:cubicBezTo>
                  <a:cubicBezTo>
                    <a:pt x="13544" y="52949"/>
                    <a:pt x="14801" y="52828"/>
                    <a:pt x="15191" y="52650"/>
                  </a:cubicBezTo>
                  <a:cubicBezTo>
                    <a:pt x="15774" y="52384"/>
                    <a:pt x="15987" y="52457"/>
                    <a:pt x="15731" y="50961"/>
                  </a:cubicBezTo>
                  <a:cubicBezTo>
                    <a:pt x="15476" y="49466"/>
                    <a:pt x="11956" y="21481"/>
                    <a:pt x="11713" y="18450"/>
                  </a:cubicBezTo>
                  <a:cubicBezTo>
                    <a:pt x="11472" y="15418"/>
                    <a:pt x="11339" y="12244"/>
                    <a:pt x="11084" y="11230"/>
                  </a:cubicBezTo>
                  <a:cubicBezTo>
                    <a:pt x="10829" y="10215"/>
                    <a:pt x="7882" y="4238"/>
                    <a:pt x="7168" y="3397"/>
                  </a:cubicBezTo>
                  <a:cubicBezTo>
                    <a:pt x="6454" y="2555"/>
                    <a:pt x="6313" y="2667"/>
                    <a:pt x="5710" y="2236"/>
                  </a:cubicBezTo>
                  <a:cubicBezTo>
                    <a:pt x="5109" y="1803"/>
                    <a:pt x="1593" y="139"/>
                    <a:pt x="1033" y="57"/>
                  </a:cubicBezTo>
                  <a:cubicBezTo>
                    <a:pt x="808" y="25"/>
                    <a:pt x="643" y="0"/>
                    <a:pt x="517"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08" name="Google Shape;1339;p34">
              <a:extLst>
                <a:ext uri="{FF2B5EF4-FFF2-40B4-BE49-F238E27FC236}">
                  <a16:creationId xmlns:a16="http://schemas.microsoft.com/office/drawing/2014/main" id="{4785C4C0-C68D-1ECC-A20A-6F9C07631E77}"/>
                </a:ext>
              </a:extLst>
            </p:cNvPr>
            <p:cNvSpPr/>
            <p:nvPr/>
          </p:nvSpPr>
          <p:spPr>
            <a:xfrm>
              <a:off x="310421" y="3914363"/>
              <a:ext cx="1023949" cy="1113874"/>
            </a:xfrm>
            <a:custGeom>
              <a:avLst/>
              <a:gdLst/>
              <a:ahLst/>
              <a:cxnLst/>
              <a:rect l="l" t="t" r="r" b="b"/>
              <a:pathLst>
                <a:path w="24823" h="27003" extrusionOk="0">
                  <a:moveTo>
                    <a:pt x="17424" y="1"/>
                  </a:moveTo>
                  <a:cubicBezTo>
                    <a:pt x="17424" y="1"/>
                    <a:pt x="4001" y="22"/>
                    <a:pt x="1999" y="1378"/>
                  </a:cubicBezTo>
                  <a:cubicBezTo>
                    <a:pt x="0" y="2736"/>
                    <a:pt x="676" y="3943"/>
                    <a:pt x="1173" y="5417"/>
                  </a:cubicBezTo>
                  <a:cubicBezTo>
                    <a:pt x="1668" y="6888"/>
                    <a:pt x="6806" y="14230"/>
                    <a:pt x="7535" y="15417"/>
                  </a:cubicBezTo>
                  <a:cubicBezTo>
                    <a:pt x="8266" y="16605"/>
                    <a:pt x="9272" y="27003"/>
                    <a:pt x="9272" y="27003"/>
                  </a:cubicBezTo>
                  <a:lnTo>
                    <a:pt x="22871" y="27003"/>
                  </a:lnTo>
                  <a:cubicBezTo>
                    <a:pt x="22871" y="27003"/>
                    <a:pt x="21977" y="23604"/>
                    <a:pt x="22801" y="18223"/>
                  </a:cubicBezTo>
                  <a:cubicBezTo>
                    <a:pt x="23230" y="15430"/>
                    <a:pt x="24822" y="9793"/>
                    <a:pt x="23658" y="7275"/>
                  </a:cubicBezTo>
                  <a:cubicBezTo>
                    <a:pt x="22494" y="4755"/>
                    <a:pt x="17424" y="1"/>
                    <a:pt x="17424" y="1"/>
                  </a:cubicBezTo>
                  <a:close/>
                </a:path>
              </a:pathLst>
            </a:custGeom>
            <a:solidFill>
              <a:srgbClr val="01B8C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09" name="Google Shape;1340;p34">
              <a:extLst>
                <a:ext uri="{FF2B5EF4-FFF2-40B4-BE49-F238E27FC236}">
                  <a16:creationId xmlns:a16="http://schemas.microsoft.com/office/drawing/2014/main" id="{D49E4330-EED3-6D62-AC80-4B485BEA566A}"/>
                </a:ext>
              </a:extLst>
            </p:cNvPr>
            <p:cNvSpPr/>
            <p:nvPr/>
          </p:nvSpPr>
          <p:spPr>
            <a:xfrm>
              <a:off x="1047229" y="4020829"/>
              <a:ext cx="321461" cy="830899"/>
            </a:xfrm>
            <a:custGeom>
              <a:avLst/>
              <a:gdLst/>
              <a:ahLst/>
              <a:cxnLst/>
              <a:rect l="l" t="t" r="r" b="b"/>
              <a:pathLst>
                <a:path w="7793" h="20143" extrusionOk="0">
                  <a:moveTo>
                    <a:pt x="928" y="1"/>
                  </a:moveTo>
                  <a:cubicBezTo>
                    <a:pt x="454" y="1"/>
                    <a:pt x="1" y="548"/>
                    <a:pt x="1" y="548"/>
                  </a:cubicBezTo>
                  <a:cubicBezTo>
                    <a:pt x="1" y="548"/>
                    <a:pt x="2845" y="5478"/>
                    <a:pt x="3495" y="7043"/>
                  </a:cubicBezTo>
                  <a:cubicBezTo>
                    <a:pt x="4146" y="8606"/>
                    <a:pt x="4092" y="8540"/>
                    <a:pt x="4043" y="9447"/>
                  </a:cubicBezTo>
                  <a:cubicBezTo>
                    <a:pt x="3995" y="10353"/>
                    <a:pt x="2884" y="12179"/>
                    <a:pt x="2659" y="12373"/>
                  </a:cubicBezTo>
                  <a:cubicBezTo>
                    <a:pt x="2433" y="12566"/>
                    <a:pt x="3366" y="13163"/>
                    <a:pt x="3198" y="13424"/>
                  </a:cubicBezTo>
                  <a:cubicBezTo>
                    <a:pt x="3028" y="13685"/>
                    <a:pt x="3415" y="20143"/>
                    <a:pt x="3415" y="20143"/>
                  </a:cubicBezTo>
                  <a:lnTo>
                    <a:pt x="7793" y="16735"/>
                  </a:lnTo>
                  <a:cubicBezTo>
                    <a:pt x="7793" y="16735"/>
                    <a:pt x="5293" y="6089"/>
                    <a:pt x="3851" y="3170"/>
                  </a:cubicBezTo>
                  <a:cubicBezTo>
                    <a:pt x="2408" y="250"/>
                    <a:pt x="1815" y="473"/>
                    <a:pt x="1251" y="99"/>
                  </a:cubicBezTo>
                  <a:cubicBezTo>
                    <a:pt x="1146" y="29"/>
                    <a:pt x="1036" y="1"/>
                    <a:pt x="928" y="1"/>
                  </a:cubicBezTo>
                  <a:close/>
                </a:path>
              </a:pathLst>
            </a:custGeom>
            <a:solidFill>
              <a:srgbClr val="0193A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10" name="Google Shape;1341;p34">
              <a:extLst>
                <a:ext uri="{FF2B5EF4-FFF2-40B4-BE49-F238E27FC236}">
                  <a16:creationId xmlns:a16="http://schemas.microsoft.com/office/drawing/2014/main" id="{5064598D-36A7-C30F-7741-7C6F7901E935}"/>
                </a:ext>
              </a:extLst>
            </p:cNvPr>
            <p:cNvSpPr/>
            <p:nvPr/>
          </p:nvSpPr>
          <p:spPr>
            <a:xfrm>
              <a:off x="875794" y="3930450"/>
              <a:ext cx="241849" cy="1105706"/>
            </a:xfrm>
            <a:custGeom>
              <a:avLst/>
              <a:gdLst/>
              <a:ahLst/>
              <a:cxnLst/>
              <a:rect l="l" t="t" r="r" b="b"/>
              <a:pathLst>
                <a:path w="5863" h="26805" extrusionOk="0">
                  <a:moveTo>
                    <a:pt x="913" y="0"/>
                  </a:moveTo>
                  <a:lnTo>
                    <a:pt x="0" y="258"/>
                  </a:lnTo>
                  <a:cubicBezTo>
                    <a:pt x="0" y="258"/>
                    <a:pt x="3111" y="5892"/>
                    <a:pt x="4233" y="9217"/>
                  </a:cubicBezTo>
                  <a:cubicBezTo>
                    <a:pt x="5356" y="12538"/>
                    <a:pt x="4325" y="26805"/>
                    <a:pt x="4325" y="26805"/>
                  </a:cubicBezTo>
                  <a:lnTo>
                    <a:pt x="5363" y="26656"/>
                  </a:lnTo>
                  <a:cubicBezTo>
                    <a:pt x="5363" y="26656"/>
                    <a:pt x="5862" y="14156"/>
                    <a:pt x="5750" y="11862"/>
                  </a:cubicBezTo>
                  <a:cubicBezTo>
                    <a:pt x="5637" y="9567"/>
                    <a:pt x="913" y="0"/>
                    <a:pt x="913" y="0"/>
                  </a:cubicBezTo>
                  <a:close/>
                </a:path>
              </a:pathLst>
            </a:custGeom>
            <a:solidFill>
              <a:srgbClr val="0193A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11" name="Google Shape;1342;p34">
              <a:extLst>
                <a:ext uri="{FF2B5EF4-FFF2-40B4-BE49-F238E27FC236}">
                  <a16:creationId xmlns:a16="http://schemas.microsoft.com/office/drawing/2014/main" id="{B23A1888-5CF8-A384-B6AE-2B4CFBAC2C66}"/>
                </a:ext>
              </a:extLst>
            </p:cNvPr>
            <p:cNvSpPr/>
            <p:nvPr/>
          </p:nvSpPr>
          <p:spPr>
            <a:xfrm>
              <a:off x="601523" y="5009921"/>
              <a:ext cx="675056" cy="62947"/>
            </a:xfrm>
            <a:custGeom>
              <a:avLst/>
              <a:gdLst/>
              <a:ahLst/>
              <a:cxnLst/>
              <a:rect l="l" t="t" r="r" b="b"/>
              <a:pathLst>
                <a:path w="16365" h="1526" extrusionOk="0">
                  <a:moveTo>
                    <a:pt x="309" y="1"/>
                  </a:moveTo>
                  <a:cubicBezTo>
                    <a:pt x="140" y="1"/>
                    <a:pt x="0" y="138"/>
                    <a:pt x="0" y="310"/>
                  </a:cubicBezTo>
                  <a:lnTo>
                    <a:pt x="0" y="1217"/>
                  </a:lnTo>
                  <a:cubicBezTo>
                    <a:pt x="0" y="1386"/>
                    <a:pt x="138" y="1526"/>
                    <a:pt x="309" y="1526"/>
                  </a:cubicBezTo>
                  <a:lnTo>
                    <a:pt x="16055" y="1526"/>
                  </a:lnTo>
                  <a:cubicBezTo>
                    <a:pt x="16225" y="1526"/>
                    <a:pt x="16364" y="1389"/>
                    <a:pt x="16364" y="1217"/>
                  </a:cubicBezTo>
                  <a:lnTo>
                    <a:pt x="16364" y="310"/>
                  </a:lnTo>
                  <a:cubicBezTo>
                    <a:pt x="16364" y="138"/>
                    <a:pt x="16225" y="1"/>
                    <a:pt x="16055"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12" name="Google Shape;1343;p34">
              <a:extLst>
                <a:ext uri="{FF2B5EF4-FFF2-40B4-BE49-F238E27FC236}">
                  <a16:creationId xmlns:a16="http://schemas.microsoft.com/office/drawing/2014/main" id="{9BEE3AA9-79EC-15B5-EBA8-AC0BFE058A47}"/>
                </a:ext>
              </a:extLst>
            </p:cNvPr>
            <p:cNvSpPr/>
            <p:nvPr/>
          </p:nvSpPr>
          <p:spPr>
            <a:xfrm>
              <a:off x="111473" y="3827531"/>
              <a:ext cx="885349" cy="2275721"/>
            </a:xfrm>
            <a:custGeom>
              <a:avLst/>
              <a:gdLst/>
              <a:ahLst/>
              <a:cxnLst/>
              <a:rect l="l" t="t" r="r" b="b"/>
              <a:pathLst>
                <a:path w="21463" h="55169" extrusionOk="0">
                  <a:moveTo>
                    <a:pt x="12014" y="1"/>
                  </a:moveTo>
                  <a:cubicBezTo>
                    <a:pt x="11866" y="1"/>
                    <a:pt x="11701" y="33"/>
                    <a:pt x="11533" y="125"/>
                  </a:cubicBezTo>
                  <a:cubicBezTo>
                    <a:pt x="10996" y="421"/>
                    <a:pt x="6156" y="3378"/>
                    <a:pt x="5440" y="3838"/>
                  </a:cubicBezTo>
                  <a:cubicBezTo>
                    <a:pt x="4724" y="4300"/>
                    <a:pt x="4499" y="5046"/>
                    <a:pt x="4819" y="6137"/>
                  </a:cubicBezTo>
                  <a:cubicBezTo>
                    <a:pt x="5142" y="7230"/>
                    <a:pt x="10953" y="15949"/>
                    <a:pt x="11340" y="17003"/>
                  </a:cubicBezTo>
                  <a:cubicBezTo>
                    <a:pt x="11725" y="18055"/>
                    <a:pt x="11671" y="18184"/>
                    <a:pt x="10792" y="22536"/>
                  </a:cubicBezTo>
                  <a:cubicBezTo>
                    <a:pt x="9915" y="26888"/>
                    <a:pt x="1049" y="49616"/>
                    <a:pt x="526" y="50806"/>
                  </a:cubicBezTo>
                  <a:cubicBezTo>
                    <a:pt x="1" y="51994"/>
                    <a:pt x="2600" y="54774"/>
                    <a:pt x="9932" y="55123"/>
                  </a:cubicBezTo>
                  <a:cubicBezTo>
                    <a:pt x="10582" y="55154"/>
                    <a:pt x="11194" y="55168"/>
                    <a:pt x="11768" y="55168"/>
                  </a:cubicBezTo>
                  <a:cubicBezTo>
                    <a:pt x="17678" y="55168"/>
                    <a:pt x="19708" y="53669"/>
                    <a:pt x="19915" y="53392"/>
                  </a:cubicBezTo>
                  <a:cubicBezTo>
                    <a:pt x="20143" y="53089"/>
                    <a:pt x="20503" y="43232"/>
                    <a:pt x="20983" y="35771"/>
                  </a:cubicBezTo>
                  <a:cubicBezTo>
                    <a:pt x="21463" y="28312"/>
                    <a:pt x="21142" y="15565"/>
                    <a:pt x="21056" y="14795"/>
                  </a:cubicBezTo>
                  <a:cubicBezTo>
                    <a:pt x="20970" y="14023"/>
                    <a:pt x="20385" y="11800"/>
                    <a:pt x="19548" y="10273"/>
                  </a:cubicBezTo>
                  <a:cubicBezTo>
                    <a:pt x="18713" y="8745"/>
                    <a:pt x="13608" y="2220"/>
                    <a:pt x="13608" y="2220"/>
                  </a:cubicBezTo>
                  <a:lnTo>
                    <a:pt x="12586" y="156"/>
                  </a:lnTo>
                  <a:cubicBezTo>
                    <a:pt x="12586" y="156"/>
                    <a:pt x="12342" y="1"/>
                    <a:pt x="12014"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13" name="Google Shape;1344;p34">
              <a:extLst>
                <a:ext uri="{FF2B5EF4-FFF2-40B4-BE49-F238E27FC236}">
                  <a16:creationId xmlns:a16="http://schemas.microsoft.com/office/drawing/2014/main" id="{CFAD423D-C48A-32A3-16CD-E6056CD82AED}"/>
                </a:ext>
              </a:extLst>
            </p:cNvPr>
            <p:cNvSpPr/>
            <p:nvPr/>
          </p:nvSpPr>
          <p:spPr>
            <a:xfrm>
              <a:off x="115102" y="4033905"/>
              <a:ext cx="803674" cy="2052806"/>
            </a:xfrm>
            <a:custGeom>
              <a:avLst/>
              <a:gdLst/>
              <a:ahLst/>
              <a:cxnLst/>
              <a:rect l="l" t="t" r="r" b="b"/>
              <a:pathLst>
                <a:path w="19483" h="49765" extrusionOk="0">
                  <a:moveTo>
                    <a:pt x="6318" y="1"/>
                  </a:moveTo>
                  <a:cubicBezTo>
                    <a:pt x="6318" y="1"/>
                    <a:pt x="5559" y="242"/>
                    <a:pt x="4659" y="833"/>
                  </a:cubicBezTo>
                  <a:cubicBezTo>
                    <a:pt x="4680" y="932"/>
                    <a:pt x="4706" y="1031"/>
                    <a:pt x="4735" y="1134"/>
                  </a:cubicBezTo>
                  <a:cubicBezTo>
                    <a:pt x="5055" y="2227"/>
                    <a:pt x="10867" y="10946"/>
                    <a:pt x="11253" y="12000"/>
                  </a:cubicBezTo>
                  <a:cubicBezTo>
                    <a:pt x="11640" y="13052"/>
                    <a:pt x="11585" y="13181"/>
                    <a:pt x="10706" y="17533"/>
                  </a:cubicBezTo>
                  <a:cubicBezTo>
                    <a:pt x="9828" y="21885"/>
                    <a:pt x="963" y="44614"/>
                    <a:pt x="439" y="45803"/>
                  </a:cubicBezTo>
                  <a:cubicBezTo>
                    <a:pt x="0" y="46795"/>
                    <a:pt x="1743" y="48896"/>
                    <a:pt x="6596" y="49765"/>
                  </a:cubicBezTo>
                  <a:cubicBezTo>
                    <a:pt x="6456" y="49256"/>
                    <a:pt x="6394" y="48669"/>
                    <a:pt x="6507" y="48034"/>
                  </a:cubicBezTo>
                  <a:cubicBezTo>
                    <a:pt x="6881" y="45944"/>
                    <a:pt x="13024" y="22560"/>
                    <a:pt x="13024" y="22560"/>
                  </a:cubicBezTo>
                  <a:cubicBezTo>
                    <a:pt x="13024" y="22560"/>
                    <a:pt x="13391" y="18780"/>
                    <a:pt x="14738" y="18780"/>
                  </a:cubicBezTo>
                  <a:cubicBezTo>
                    <a:pt x="16082" y="18780"/>
                    <a:pt x="19483" y="18614"/>
                    <a:pt x="19483" y="18614"/>
                  </a:cubicBezTo>
                  <a:lnTo>
                    <a:pt x="14169" y="17154"/>
                  </a:lnTo>
                  <a:lnTo>
                    <a:pt x="14686" y="15578"/>
                  </a:lnTo>
                  <a:lnTo>
                    <a:pt x="18324" y="14984"/>
                  </a:lnTo>
                  <a:lnTo>
                    <a:pt x="14085" y="14710"/>
                  </a:lnTo>
                  <a:cubicBezTo>
                    <a:pt x="14085" y="14710"/>
                    <a:pt x="13642" y="12924"/>
                    <a:pt x="13388" y="11615"/>
                  </a:cubicBezTo>
                  <a:cubicBezTo>
                    <a:pt x="13132" y="10307"/>
                    <a:pt x="10268" y="3579"/>
                    <a:pt x="6092" y="318"/>
                  </a:cubicBezTo>
                  <a:lnTo>
                    <a:pt x="6318" y="1"/>
                  </a:lnTo>
                  <a:close/>
                </a:path>
              </a:pathLst>
            </a:custGeom>
            <a:solidFill>
              <a:srgbClr val="274590">
                <a:alpha val="1488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14" name="Google Shape;1345;p34">
              <a:extLst>
                <a:ext uri="{FF2B5EF4-FFF2-40B4-BE49-F238E27FC236}">
                  <a16:creationId xmlns:a16="http://schemas.microsoft.com/office/drawing/2014/main" id="{8D332B8D-5796-346F-B24A-8E5F3D6467C8}"/>
                </a:ext>
              </a:extLst>
            </p:cNvPr>
            <p:cNvSpPr/>
            <p:nvPr/>
          </p:nvSpPr>
          <p:spPr>
            <a:xfrm>
              <a:off x="431861" y="3785168"/>
              <a:ext cx="551100" cy="977543"/>
            </a:xfrm>
            <a:custGeom>
              <a:avLst/>
              <a:gdLst/>
              <a:ahLst/>
              <a:cxnLst/>
              <a:rect l="l" t="t" r="r" b="b"/>
              <a:pathLst>
                <a:path w="13360" h="23698" extrusionOk="0">
                  <a:moveTo>
                    <a:pt x="5957" y="1"/>
                  </a:moveTo>
                  <a:cubicBezTo>
                    <a:pt x="5957" y="1"/>
                    <a:pt x="4606" y="624"/>
                    <a:pt x="3068" y="1424"/>
                  </a:cubicBezTo>
                  <a:cubicBezTo>
                    <a:pt x="1531" y="2223"/>
                    <a:pt x="1" y="3085"/>
                    <a:pt x="10" y="3460"/>
                  </a:cubicBezTo>
                  <a:cubicBezTo>
                    <a:pt x="19" y="3837"/>
                    <a:pt x="6073" y="11117"/>
                    <a:pt x="6431" y="11513"/>
                  </a:cubicBezTo>
                  <a:cubicBezTo>
                    <a:pt x="6525" y="11617"/>
                    <a:pt x="6653" y="11654"/>
                    <a:pt x="6799" y="11654"/>
                  </a:cubicBezTo>
                  <a:cubicBezTo>
                    <a:pt x="7183" y="11654"/>
                    <a:pt x="7692" y="11395"/>
                    <a:pt x="8022" y="11395"/>
                  </a:cubicBezTo>
                  <a:cubicBezTo>
                    <a:pt x="8048" y="11395"/>
                    <a:pt x="8072" y="11397"/>
                    <a:pt x="8096" y="11400"/>
                  </a:cubicBezTo>
                  <a:cubicBezTo>
                    <a:pt x="8535" y="11464"/>
                    <a:pt x="8244" y="12094"/>
                    <a:pt x="7925" y="12432"/>
                  </a:cubicBezTo>
                  <a:cubicBezTo>
                    <a:pt x="7605" y="12767"/>
                    <a:pt x="7577" y="13291"/>
                    <a:pt x="7736" y="13854"/>
                  </a:cubicBezTo>
                  <a:cubicBezTo>
                    <a:pt x="7893" y="14415"/>
                    <a:pt x="11170" y="19290"/>
                    <a:pt x="12210" y="21426"/>
                  </a:cubicBezTo>
                  <a:cubicBezTo>
                    <a:pt x="13248" y="23557"/>
                    <a:pt x="13298" y="23697"/>
                    <a:pt x="13298" y="23697"/>
                  </a:cubicBezTo>
                  <a:cubicBezTo>
                    <a:pt x="13298" y="23697"/>
                    <a:pt x="13360" y="17741"/>
                    <a:pt x="13354" y="16167"/>
                  </a:cubicBezTo>
                  <a:cubicBezTo>
                    <a:pt x="13350" y="14594"/>
                    <a:pt x="12479" y="12433"/>
                    <a:pt x="11809" y="11018"/>
                  </a:cubicBezTo>
                  <a:cubicBezTo>
                    <a:pt x="11139" y="9601"/>
                    <a:pt x="8113" y="5377"/>
                    <a:pt x="7221" y="4247"/>
                  </a:cubicBezTo>
                  <a:cubicBezTo>
                    <a:pt x="6328" y="3114"/>
                    <a:pt x="5957" y="1"/>
                    <a:pt x="5957"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15" name="Google Shape;1346;p34">
              <a:extLst>
                <a:ext uri="{FF2B5EF4-FFF2-40B4-BE49-F238E27FC236}">
                  <a16:creationId xmlns:a16="http://schemas.microsoft.com/office/drawing/2014/main" id="{771390F4-25DF-2DCA-C72B-F08280E50086}"/>
                </a:ext>
              </a:extLst>
            </p:cNvPr>
            <p:cNvSpPr/>
            <p:nvPr/>
          </p:nvSpPr>
          <p:spPr>
            <a:xfrm>
              <a:off x="431861" y="3785168"/>
              <a:ext cx="551100" cy="977543"/>
            </a:xfrm>
            <a:custGeom>
              <a:avLst/>
              <a:gdLst/>
              <a:ahLst/>
              <a:cxnLst/>
              <a:rect l="l" t="t" r="r" b="b"/>
              <a:pathLst>
                <a:path w="13360" h="23698" extrusionOk="0">
                  <a:moveTo>
                    <a:pt x="5957" y="1"/>
                  </a:moveTo>
                  <a:cubicBezTo>
                    <a:pt x="5957" y="1"/>
                    <a:pt x="4606" y="624"/>
                    <a:pt x="3068" y="1424"/>
                  </a:cubicBezTo>
                  <a:cubicBezTo>
                    <a:pt x="1531" y="2223"/>
                    <a:pt x="1" y="3085"/>
                    <a:pt x="10" y="3460"/>
                  </a:cubicBezTo>
                  <a:cubicBezTo>
                    <a:pt x="19" y="3837"/>
                    <a:pt x="6073" y="11117"/>
                    <a:pt x="6431" y="11513"/>
                  </a:cubicBezTo>
                  <a:cubicBezTo>
                    <a:pt x="6525" y="11617"/>
                    <a:pt x="6653" y="11654"/>
                    <a:pt x="6799" y="11654"/>
                  </a:cubicBezTo>
                  <a:cubicBezTo>
                    <a:pt x="7183" y="11654"/>
                    <a:pt x="7692" y="11395"/>
                    <a:pt x="8022" y="11395"/>
                  </a:cubicBezTo>
                  <a:cubicBezTo>
                    <a:pt x="8048" y="11395"/>
                    <a:pt x="8072" y="11397"/>
                    <a:pt x="8096" y="11400"/>
                  </a:cubicBezTo>
                  <a:cubicBezTo>
                    <a:pt x="8535" y="11464"/>
                    <a:pt x="8244" y="12094"/>
                    <a:pt x="7925" y="12432"/>
                  </a:cubicBezTo>
                  <a:cubicBezTo>
                    <a:pt x="7605" y="12767"/>
                    <a:pt x="7577" y="13291"/>
                    <a:pt x="7736" y="13854"/>
                  </a:cubicBezTo>
                  <a:cubicBezTo>
                    <a:pt x="7893" y="14415"/>
                    <a:pt x="11170" y="19290"/>
                    <a:pt x="12210" y="21426"/>
                  </a:cubicBezTo>
                  <a:cubicBezTo>
                    <a:pt x="13248" y="23557"/>
                    <a:pt x="13298" y="23697"/>
                    <a:pt x="13298" y="23697"/>
                  </a:cubicBezTo>
                  <a:cubicBezTo>
                    <a:pt x="13298" y="23697"/>
                    <a:pt x="13360" y="17741"/>
                    <a:pt x="13354" y="16167"/>
                  </a:cubicBezTo>
                  <a:cubicBezTo>
                    <a:pt x="13350" y="14594"/>
                    <a:pt x="12479" y="12433"/>
                    <a:pt x="11809" y="11018"/>
                  </a:cubicBezTo>
                  <a:cubicBezTo>
                    <a:pt x="11139" y="9601"/>
                    <a:pt x="8113" y="5377"/>
                    <a:pt x="7221" y="4247"/>
                  </a:cubicBezTo>
                  <a:cubicBezTo>
                    <a:pt x="6328" y="3114"/>
                    <a:pt x="5957" y="1"/>
                    <a:pt x="5957" y="1"/>
                  </a:cubicBezTo>
                  <a:close/>
                </a:path>
              </a:pathLst>
            </a:custGeom>
            <a:solidFill>
              <a:srgbClr val="274590">
                <a:alpha val="1488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16" name="Google Shape;1347;p34">
              <a:extLst>
                <a:ext uri="{FF2B5EF4-FFF2-40B4-BE49-F238E27FC236}">
                  <a16:creationId xmlns:a16="http://schemas.microsoft.com/office/drawing/2014/main" id="{1250A79D-83A7-D9FE-E2D9-FB9A64FCFCDB}"/>
                </a:ext>
              </a:extLst>
            </p:cNvPr>
            <p:cNvSpPr/>
            <p:nvPr/>
          </p:nvSpPr>
          <p:spPr>
            <a:xfrm>
              <a:off x="898729" y="3831780"/>
              <a:ext cx="461876" cy="936746"/>
            </a:xfrm>
            <a:custGeom>
              <a:avLst/>
              <a:gdLst/>
              <a:ahLst/>
              <a:cxnLst/>
              <a:rect l="l" t="t" r="r" b="b"/>
              <a:pathLst>
                <a:path w="11197" h="22709" extrusionOk="0">
                  <a:moveTo>
                    <a:pt x="0" y="1"/>
                  </a:moveTo>
                  <a:cubicBezTo>
                    <a:pt x="0" y="1"/>
                    <a:pt x="692" y="1952"/>
                    <a:pt x="1133" y="2361"/>
                  </a:cubicBezTo>
                  <a:cubicBezTo>
                    <a:pt x="1576" y="2770"/>
                    <a:pt x="4172" y="5236"/>
                    <a:pt x="6339" y="8882"/>
                  </a:cubicBezTo>
                  <a:cubicBezTo>
                    <a:pt x="8510" y="12528"/>
                    <a:pt x="9878" y="22708"/>
                    <a:pt x="9878" y="22708"/>
                  </a:cubicBezTo>
                  <a:cubicBezTo>
                    <a:pt x="10381" y="20506"/>
                    <a:pt x="11197" y="12416"/>
                    <a:pt x="11112" y="11824"/>
                  </a:cubicBezTo>
                  <a:cubicBezTo>
                    <a:pt x="11027" y="11231"/>
                    <a:pt x="9855" y="10476"/>
                    <a:pt x="9690" y="10156"/>
                  </a:cubicBezTo>
                  <a:cubicBezTo>
                    <a:pt x="9528" y="9836"/>
                    <a:pt x="10507" y="9537"/>
                    <a:pt x="10711" y="8816"/>
                  </a:cubicBezTo>
                  <a:cubicBezTo>
                    <a:pt x="10916" y="8093"/>
                    <a:pt x="9264" y="5221"/>
                    <a:pt x="7895" y="3621"/>
                  </a:cubicBezTo>
                  <a:cubicBezTo>
                    <a:pt x="6527" y="2023"/>
                    <a:pt x="5251" y="1747"/>
                    <a:pt x="3572" y="876"/>
                  </a:cubicBezTo>
                  <a:cubicBezTo>
                    <a:pt x="1894" y="5"/>
                    <a:pt x="0" y="1"/>
                    <a:pt x="0"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17" name="Google Shape;1348;p34">
              <a:extLst>
                <a:ext uri="{FF2B5EF4-FFF2-40B4-BE49-F238E27FC236}">
                  <a16:creationId xmlns:a16="http://schemas.microsoft.com/office/drawing/2014/main" id="{E46F7572-86E3-784B-B5CD-5C16041B2B61}"/>
                </a:ext>
              </a:extLst>
            </p:cNvPr>
            <p:cNvSpPr/>
            <p:nvPr/>
          </p:nvSpPr>
          <p:spPr>
            <a:xfrm>
              <a:off x="898729" y="3831780"/>
              <a:ext cx="461876" cy="936746"/>
            </a:xfrm>
            <a:custGeom>
              <a:avLst/>
              <a:gdLst/>
              <a:ahLst/>
              <a:cxnLst/>
              <a:rect l="l" t="t" r="r" b="b"/>
              <a:pathLst>
                <a:path w="11197" h="22709" extrusionOk="0">
                  <a:moveTo>
                    <a:pt x="0" y="1"/>
                  </a:moveTo>
                  <a:cubicBezTo>
                    <a:pt x="0" y="1"/>
                    <a:pt x="692" y="1952"/>
                    <a:pt x="1133" y="2361"/>
                  </a:cubicBezTo>
                  <a:cubicBezTo>
                    <a:pt x="1576" y="2770"/>
                    <a:pt x="4172" y="5236"/>
                    <a:pt x="6339" y="8882"/>
                  </a:cubicBezTo>
                  <a:cubicBezTo>
                    <a:pt x="8510" y="12528"/>
                    <a:pt x="9878" y="22708"/>
                    <a:pt x="9878" y="22708"/>
                  </a:cubicBezTo>
                  <a:cubicBezTo>
                    <a:pt x="10381" y="20506"/>
                    <a:pt x="11197" y="12416"/>
                    <a:pt x="11112" y="11824"/>
                  </a:cubicBezTo>
                  <a:cubicBezTo>
                    <a:pt x="11027" y="11231"/>
                    <a:pt x="9855" y="10476"/>
                    <a:pt x="9690" y="10156"/>
                  </a:cubicBezTo>
                  <a:cubicBezTo>
                    <a:pt x="9528" y="9836"/>
                    <a:pt x="10507" y="9537"/>
                    <a:pt x="10711" y="8816"/>
                  </a:cubicBezTo>
                  <a:cubicBezTo>
                    <a:pt x="10916" y="8093"/>
                    <a:pt x="9264" y="5221"/>
                    <a:pt x="7895" y="3621"/>
                  </a:cubicBezTo>
                  <a:cubicBezTo>
                    <a:pt x="6527" y="2023"/>
                    <a:pt x="5251" y="1747"/>
                    <a:pt x="3572" y="876"/>
                  </a:cubicBezTo>
                  <a:cubicBezTo>
                    <a:pt x="1894" y="5"/>
                    <a:pt x="0" y="1"/>
                    <a:pt x="0" y="1"/>
                  </a:cubicBezTo>
                  <a:close/>
                </a:path>
              </a:pathLst>
            </a:custGeom>
            <a:solidFill>
              <a:srgbClr val="274590">
                <a:alpha val="1488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18" name="Google Shape;1349;p34">
              <a:extLst>
                <a:ext uri="{FF2B5EF4-FFF2-40B4-BE49-F238E27FC236}">
                  <a16:creationId xmlns:a16="http://schemas.microsoft.com/office/drawing/2014/main" id="{55E39B3B-968F-95FD-04AE-DB33537995F0}"/>
                </a:ext>
              </a:extLst>
            </p:cNvPr>
            <p:cNvSpPr/>
            <p:nvPr/>
          </p:nvSpPr>
          <p:spPr>
            <a:xfrm>
              <a:off x="627056" y="3758438"/>
              <a:ext cx="427680" cy="341055"/>
            </a:xfrm>
            <a:custGeom>
              <a:avLst/>
              <a:gdLst/>
              <a:ahLst/>
              <a:cxnLst/>
              <a:rect l="l" t="t" r="r" b="b"/>
              <a:pathLst>
                <a:path w="10368" h="8268" extrusionOk="0">
                  <a:moveTo>
                    <a:pt x="4586" y="1"/>
                  </a:moveTo>
                  <a:cubicBezTo>
                    <a:pt x="3242" y="1"/>
                    <a:pt x="1601" y="340"/>
                    <a:pt x="910" y="939"/>
                  </a:cubicBezTo>
                  <a:cubicBezTo>
                    <a:pt x="0" y="1731"/>
                    <a:pt x="143" y="3597"/>
                    <a:pt x="1025" y="5084"/>
                  </a:cubicBezTo>
                  <a:cubicBezTo>
                    <a:pt x="1779" y="6463"/>
                    <a:pt x="3712" y="8268"/>
                    <a:pt x="4089" y="8268"/>
                  </a:cubicBezTo>
                  <a:cubicBezTo>
                    <a:pt x="4092" y="8268"/>
                    <a:pt x="4095" y="8268"/>
                    <a:pt x="4098" y="8267"/>
                  </a:cubicBezTo>
                  <a:cubicBezTo>
                    <a:pt x="4452" y="8238"/>
                    <a:pt x="5360" y="6206"/>
                    <a:pt x="5758" y="5645"/>
                  </a:cubicBezTo>
                  <a:cubicBezTo>
                    <a:pt x="6157" y="5087"/>
                    <a:pt x="6667" y="4735"/>
                    <a:pt x="6667" y="4735"/>
                  </a:cubicBezTo>
                  <a:cubicBezTo>
                    <a:pt x="6735" y="4720"/>
                    <a:pt x="6804" y="4713"/>
                    <a:pt x="6875" y="4713"/>
                  </a:cubicBezTo>
                  <a:cubicBezTo>
                    <a:pt x="8184" y="4713"/>
                    <a:pt x="9787" y="7140"/>
                    <a:pt x="10036" y="7140"/>
                  </a:cubicBezTo>
                  <a:cubicBezTo>
                    <a:pt x="10041" y="7140"/>
                    <a:pt x="10046" y="7139"/>
                    <a:pt x="10050" y="7137"/>
                  </a:cubicBezTo>
                  <a:cubicBezTo>
                    <a:pt x="10257" y="7029"/>
                    <a:pt x="10367" y="5244"/>
                    <a:pt x="9481" y="3435"/>
                  </a:cubicBezTo>
                  <a:cubicBezTo>
                    <a:pt x="8697" y="1830"/>
                    <a:pt x="7098" y="403"/>
                    <a:pt x="5743" y="107"/>
                  </a:cubicBezTo>
                  <a:cubicBezTo>
                    <a:pt x="5414" y="35"/>
                    <a:pt x="5015" y="1"/>
                    <a:pt x="4586" y="1"/>
                  </a:cubicBezTo>
                  <a:close/>
                </a:path>
              </a:pathLst>
            </a:custGeom>
            <a:solidFill>
              <a:srgbClr val="0193A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19" name="Google Shape;1350;p34">
              <a:extLst>
                <a:ext uri="{FF2B5EF4-FFF2-40B4-BE49-F238E27FC236}">
                  <a16:creationId xmlns:a16="http://schemas.microsoft.com/office/drawing/2014/main" id="{F6C827D1-4624-42C3-36BF-3392FCB8B54B}"/>
                </a:ext>
              </a:extLst>
            </p:cNvPr>
            <p:cNvSpPr/>
            <p:nvPr/>
          </p:nvSpPr>
          <p:spPr>
            <a:xfrm>
              <a:off x="664470" y="3687488"/>
              <a:ext cx="279840" cy="266970"/>
            </a:xfrm>
            <a:custGeom>
              <a:avLst/>
              <a:gdLst/>
              <a:ahLst/>
              <a:cxnLst/>
              <a:rect l="l" t="t" r="r" b="b"/>
              <a:pathLst>
                <a:path w="6784" h="6472" extrusionOk="0">
                  <a:moveTo>
                    <a:pt x="307" y="0"/>
                  </a:moveTo>
                  <a:lnTo>
                    <a:pt x="307" y="0"/>
                  </a:lnTo>
                  <a:cubicBezTo>
                    <a:pt x="308" y="344"/>
                    <a:pt x="314" y="799"/>
                    <a:pt x="328" y="1361"/>
                  </a:cubicBezTo>
                  <a:cubicBezTo>
                    <a:pt x="355" y="2435"/>
                    <a:pt x="1" y="3152"/>
                    <a:pt x="1" y="3152"/>
                  </a:cubicBezTo>
                  <a:cubicBezTo>
                    <a:pt x="1" y="3152"/>
                    <a:pt x="241" y="3767"/>
                    <a:pt x="1641" y="5059"/>
                  </a:cubicBezTo>
                  <a:cubicBezTo>
                    <a:pt x="2944" y="6262"/>
                    <a:pt x="4612" y="6472"/>
                    <a:pt x="5375" y="6472"/>
                  </a:cubicBezTo>
                  <a:cubicBezTo>
                    <a:pt x="5434" y="6472"/>
                    <a:pt x="5487" y="6471"/>
                    <a:pt x="5534" y="6469"/>
                  </a:cubicBezTo>
                  <a:cubicBezTo>
                    <a:pt x="6198" y="6440"/>
                    <a:pt x="6784" y="5918"/>
                    <a:pt x="6784" y="5918"/>
                  </a:cubicBezTo>
                  <a:cubicBezTo>
                    <a:pt x="6784" y="5918"/>
                    <a:pt x="6763" y="5645"/>
                    <a:pt x="6723" y="4056"/>
                  </a:cubicBezTo>
                  <a:cubicBezTo>
                    <a:pt x="6695" y="2977"/>
                    <a:pt x="6728" y="1376"/>
                    <a:pt x="6753" y="449"/>
                  </a:cubicBezTo>
                  <a:lnTo>
                    <a:pt x="6753" y="449"/>
                  </a:lnTo>
                  <a:cubicBezTo>
                    <a:pt x="6323" y="482"/>
                    <a:pt x="5893" y="498"/>
                    <a:pt x="5460" y="498"/>
                  </a:cubicBezTo>
                  <a:cubicBezTo>
                    <a:pt x="3839" y="498"/>
                    <a:pt x="2179" y="282"/>
                    <a:pt x="307" y="0"/>
                  </a:cubicBezTo>
                  <a:close/>
                </a:path>
              </a:pathLst>
            </a:custGeom>
            <a:solidFill>
              <a:srgbClr val="FFC8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20" name="Google Shape;1351;p34">
              <a:extLst>
                <a:ext uri="{FF2B5EF4-FFF2-40B4-BE49-F238E27FC236}">
                  <a16:creationId xmlns:a16="http://schemas.microsoft.com/office/drawing/2014/main" id="{B5B73D4F-A80F-14CE-70AE-83F20D3B9AB3}"/>
                </a:ext>
              </a:extLst>
            </p:cNvPr>
            <p:cNvSpPr/>
            <p:nvPr/>
          </p:nvSpPr>
          <p:spPr>
            <a:xfrm>
              <a:off x="677092" y="3687488"/>
              <a:ext cx="265939" cy="157328"/>
            </a:xfrm>
            <a:custGeom>
              <a:avLst/>
              <a:gdLst/>
              <a:ahLst/>
              <a:cxnLst/>
              <a:rect l="l" t="t" r="r" b="b"/>
              <a:pathLst>
                <a:path w="6447" h="3814" extrusionOk="0">
                  <a:moveTo>
                    <a:pt x="1" y="0"/>
                  </a:moveTo>
                  <a:cubicBezTo>
                    <a:pt x="1" y="189"/>
                    <a:pt x="5" y="413"/>
                    <a:pt x="6" y="666"/>
                  </a:cubicBezTo>
                  <a:cubicBezTo>
                    <a:pt x="259" y="975"/>
                    <a:pt x="595" y="1350"/>
                    <a:pt x="1036" y="1783"/>
                  </a:cubicBezTo>
                  <a:cubicBezTo>
                    <a:pt x="2117" y="2840"/>
                    <a:pt x="3800" y="3814"/>
                    <a:pt x="5120" y="3814"/>
                  </a:cubicBezTo>
                  <a:cubicBezTo>
                    <a:pt x="5329" y="3814"/>
                    <a:pt x="5528" y="3789"/>
                    <a:pt x="5715" y="3737"/>
                  </a:cubicBezTo>
                  <a:cubicBezTo>
                    <a:pt x="6017" y="3653"/>
                    <a:pt x="6241" y="3521"/>
                    <a:pt x="6406" y="3369"/>
                  </a:cubicBezTo>
                  <a:cubicBezTo>
                    <a:pt x="6403" y="2372"/>
                    <a:pt x="6427" y="1194"/>
                    <a:pt x="6447" y="449"/>
                  </a:cubicBezTo>
                  <a:lnTo>
                    <a:pt x="6447" y="449"/>
                  </a:lnTo>
                  <a:cubicBezTo>
                    <a:pt x="6017" y="482"/>
                    <a:pt x="5587" y="498"/>
                    <a:pt x="5154" y="498"/>
                  </a:cubicBezTo>
                  <a:cubicBezTo>
                    <a:pt x="3533" y="498"/>
                    <a:pt x="1873" y="282"/>
                    <a:pt x="1" y="0"/>
                  </a:cubicBezTo>
                  <a:close/>
                </a:path>
              </a:pathLst>
            </a:custGeom>
            <a:solidFill>
              <a:srgbClr val="F69D9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21" name="Google Shape;1352;p34">
              <a:extLst>
                <a:ext uri="{FF2B5EF4-FFF2-40B4-BE49-F238E27FC236}">
                  <a16:creationId xmlns:a16="http://schemas.microsoft.com/office/drawing/2014/main" id="{F353069B-0366-86BD-088E-DAA04EDA799D}"/>
                </a:ext>
              </a:extLst>
            </p:cNvPr>
            <p:cNvSpPr/>
            <p:nvPr/>
          </p:nvSpPr>
          <p:spPr>
            <a:xfrm>
              <a:off x="919684" y="4516984"/>
              <a:ext cx="304260" cy="65010"/>
            </a:xfrm>
            <a:custGeom>
              <a:avLst/>
              <a:gdLst/>
              <a:ahLst/>
              <a:cxnLst/>
              <a:rect l="l" t="t" r="r" b="b"/>
              <a:pathLst>
                <a:path w="7376" h="1576" extrusionOk="0">
                  <a:moveTo>
                    <a:pt x="4824" y="1"/>
                  </a:moveTo>
                  <a:cubicBezTo>
                    <a:pt x="4745" y="1"/>
                    <a:pt x="4664" y="2"/>
                    <a:pt x="4581" y="4"/>
                  </a:cubicBezTo>
                  <a:cubicBezTo>
                    <a:pt x="2564" y="59"/>
                    <a:pt x="0" y="1575"/>
                    <a:pt x="0" y="1575"/>
                  </a:cubicBezTo>
                  <a:cubicBezTo>
                    <a:pt x="0" y="1575"/>
                    <a:pt x="3105" y="917"/>
                    <a:pt x="7376" y="575"/>
                  </a:cubicBezTo>
                  <a:cubicBezTo>
                    <a:pt x="7376" y="575"/>
                    <a:pt x="6663" y="1"/>
                    <a:pt x="4824" y="1"/>
                  </a:cubicBezTo>
                  <a:close/>
                </a:path>
              </a:pathLst>
            </a:custGeom>
            <a:solidFill>
              <a:srgbClr val="0193A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22" name="Google Shape;1353;p34">
              <a:extLst>
                <a:ext uri="{FF2B5EF4-FFF2-40B4-BE49-F238E27FC236}">
                  <a16:creationId xmlns:a16="http://schemas.microsoft.com/office/drawing/2014/main" id="{18BB41CD-4519-9B77-219E-E7F1E56C9C4A}"/>
                </a:ext>
              </a:extLst>
            </p:cNvPr>
            <p:cNvSpPr/>
            <p:nvPr/>
          </p:nvSpPr>
          <p:spPr>
            <a:xfrm>
              <a:off x="541091" y="5571334"/>
              <a:ext cx="391463" cy="514594"/>
            </a:xfrm>
            <a:custGeom>
              <a:avLst/>
              <a:gdLst/>
              <a:ahLst/>
              <a:cxnLst/>
              <a:rect l="l" t="t" r="r" b="b"/>
              <a:pathLst>
                <a:path w="9490" h="12475" extrusionOk="0">
                  <a:moveTo>
                    <a:pt x="9490" y="1"/>
                  </a:moveTo>
                  <a:cubicBezTo>
                    <a:pt x="9490" y="1"/>
                    <a:pt x="8940" y="1550"/>
                    <a:pt x="8659" y="4085"/>
                  </a:cubicBezTo>
                  <a:cubicBezTo>
                    <a:pt x="8378" y="6619"/>
                    <a:pt x="8130" y="9153"/>
                    <a:pt x="7289" y="10581"/>
                  </a:cubicBezTo>
                  <a:cubicBezTo>
                    <a:pt x="6450" y="12010"/>
                    <a:pt x="1" y="12474"/>
                    <a:pt x="1" y="12474"/>
                  </a:cubicBezTo>
                  <a:cubicBezTo>
                    <a:pt x="1" y="12474"/>
                    <a:pt x="4024" y="12339"/>
                    <a:pt x="5736" y="12097"/>
                  </a:cubicBezTo>
                  <a:cubicBezTo>
                    <a:pt x="7446" y="11856"/>
                    <a:pt x="8865" y="11341"/>
                    <a:pt x="8828" y="10046"/>
                  </a:cubicBezTo>
                  <a:cubicBezTo>
                    <a:pt x="8792" y="8752"/>
                    <a:pt x="9490" y="2"/>
                    <a:pt x="9490" y="1"/>
                  </a:cubicBezTo>
                  <a:close/>
                </a:path>
              </a:pathLst>
            </a:custGeom>
            <a:solidFill>
              <a:srgbClr val="274590">
                <a:alpha val="1488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23" name="Google Shape;1354;p34">
              <a:extLst>
                <a:ext uri="{FF2B5EF4-FFF2-40B4-BE49-F238E27FC236}">
                  <a16:creationId xmlns:a16="http://schemas.microsoft.com/office/drawing/2014/main" id="{5422BF50-D02A-493E-ADD3-F8847AD00C62}"/>
                </a:ext>
              </a:extLst>
            </p:cNvPr>
            <p:cNvSpPr/>
            <p:nvPr/>
          </p:nvSpPr>
          <p:spPr>
            <a:xfrm>
              <a:off x="100417" y="4002555"/>
              <a:ext cx="471158" cy="1041769"/>
            </a:xfrm>
            <a:custGeom>
              <a:avLst/>
              <a:gdLst/>
              <a:ahLst/>
              <a:cxnLst/>
              <a:rect l="l" t="t" r="r" b="b"/>
              <a:pathLst>
                <a:path w="11422" h="25255" extrusionOk="0">
                  <a:moveTo>
                    <a:pt x="5207" y="0"/>
                  </a:moveTo>
                  <a:cubicBezTo>
                    <a:pt x="5207" y="0"/>
                    <a:pt x="4682" y="683"/>
                    <a:pt x="4366" y="1788"/>
                  </a:cubicBezTo>
                  <a:cubicBezTo>
                    <a:pt x="4053" y="2894"/>
                    <a:pt x="579" y="19104"/>
                    <a:pt x="290" y="20621"/>
                  </a:cubicBezTo>
                  <a:cubicBezTo>
                    <a:pt x="1" y="22138"/>
                    <a:pt x="354" y="23588"/>
                    <a:pt x="1248" y="24298"/>
                  </a:cubicBezTo>
                  <a:cubicBezTo>
                    <a:pt x="2120" y="24990"/>
                    <a:pt x="3386" y="25255"/>
                    <a:pt x="4336" y="25255"/>
                  </a:cubicBezTo>
                  <a:cubicBezTo>
                    <a:pt x="4361" y="25255"/>
                    <a:pt x="4385" y="25254"/>
                    <a:pt x="4410" y="25254"/>
                  </a:cubicBezTo>
                  <a:cubicBezTo>
                    <a:pt x="5368" y="25240"/>
                    <a:pt x="7001" y="24121"/>
                    <a:pt x="7398" y="23491"/>
                  </a:cubicBezTo>
                  <a:cubicBezTo>
                    <a:pt x="7793" y="22858"/>
                    <a:pt x="11386" y="12373"/>
                    <a:pt x="11405" y="11934"/>
                  </a:cubicBezTo>
                  <a:cubicBezTo>
                    <a:pt x="11422" y="11494"/>
                    <a:pt x="11210" y="9715"/>
                    <a:pt x="10507" y="6915"/>
                  </a:cubicBezTo>
                  <a:cubicBezTo>
                    <a:pt x="9805" y="4114"/>
                    <a:pt x="7159" y="686"/>
                    <a:pt x="5207"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24" name="Google Shape;1355;p34">
              <a:extLst>
                <a:ext uri="{FF2B5EF4-FFF2-40B4-BE49-F238E27FC236}">
                  <a16:creationId xmlns:a16="http://schemas.microsoft.com/office/drawing/2014/main" id="{04C73406-FA93-1350-AFA1-C53BDD20DEF3}"/>
                </a:ext>
              </a:extLst>
            </p:cNvPr>
            <p:cNvSpPr/>
            <p:nvPr/>
          </p:nvSpPr>
          <p:spPr>
            <a:xfrm>
              <a:off x="106646" y="4002555"/>
              <a:ext cx="424669" cy="935179"/>
            </a:xfrm>
            <a:custGeom>
              <a:avLst/>
              <a:gdLst/>
              <a:ahLst/>
              <a:cxnLst/>
              <a:rect l="l" t="t" r="r" b="b"/>
              <a:pathLst>
                <a:path w="10295" h="22671" extrusionOk="0">
                  <a:moveTo>
                    <a:pt x="5056" y="0"/>
                  </a:moveTo>
                  <a:cubicBezTo>
                    <a:pt x="5056" y="0"/>
                    <a:pt x="4527" y="680"/>
                    <a:pt x="4214" y="1786"/>
                  </a:cubicBezTo>
                  <a:cubicBezTo>
                    <a:pt x="3899" y="2892"/>
                    <a:pt x="427" y="19103"/>
                    <a:pt x="138" y="20620"/>
                  </a:cubicBezTo>
                  <a:cubicBezTo>
                    <a:pt x="1" y="21342"/>
                    <a:pt x="9" y="22050"/>
                    <a:pt x="152" y="22671"/>
                  </a:cubicBezTo>
                  <a:lnTo>
                    <a:pt x="6591" y="16669"/>
                  </a:lnTo>
                  <a:cubicBezTo>
                    <a:pt x="6591" y="16669"/>
                    <a:pt x="4603" y="16366"/>
                    <a:pt x="4805" y="15395"/>
                  </a:cubicBezTo>
                  <a:cubicBezTo>
                    <a:pt x="5005" y="14426"/>
                    <a:pt x="6192" y="7808"/>
                    <a:pt x="6657" y="6425"/>
                  </a:cubicBezTo>
                  <a:cubicBezTo>
                    <a:pt x="6885" y="5752"/>
                    <a:pt x="7402" y="5294"/>
                    <a:pt x="8080" y="5294"/>
                  </a:cubicBezTo>
                  <a:cubicBezTo>
                    <a:pt x="8712" y="5294"/>
                    <a:pt x="9484" y="5691"/>
                    <a:pt x="10294" y="6681"/>
                  </a:cubicBezTo>
                  <a:cubicBezTo>
                    <a:pt x="9507" y="3928"/>
                    <a:pt x="6953" y="668"/>
                    <a:pt x="5056" y="0"/>
                  </a:cubicBezTo>
                  <a:close/>
                </a:path>
              </a:pathLst>
            </a:custGeom>
            <a:solidFill>
              <a:srgbClr val="274590">
                <a:alpha val="1488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25" name="Google Shape;1356;p34">
              <a:extLst>
                <a:ext uri="{FF2B5EF4-FFF2-40B4-BE49-F238E27FC236}">
                  <a16:creationId xmlns:a16="http://schemas.microsoft.com/office/drawing/2014/main" id="{735D5F7B-D34A-2017-67D6-1333D2738629}"/>
                </a:ext>
              </a:extLst>
            </p:cNvPr>
            <p:cNvSpPr/>
            <p:nvPr/>
          </p:nvSpPr>
          <p:spPr>
            <a:xfrm>
              <a:off x="643598" y="4479240"/>
              <a:ext cx="319605" cy="312221"/>
            </a:xfrm>
            <a:custGeom>
              <a:avLst/>
              <a:gdLst/>
              <a:ahLst/>
              <a:cxnLst/>
              <a:rect l="l" t="t" r="r" b="b"/>
              <a:pathLst>
                <a:path w="7748" h="7569" extrusionOk="0">
                  <a:moveTo>
                    <a:pt x="5670" y="0"/>
                  </a:moveTo>
                  <a:cubicBezTo>
                    <a:pt x="5185" y="0"/>
                    <a:pt x="4653" y="110"/>
                    <a:pt x="4292" y="240"/>
                  </a:cubicBezTo>
                  <a:cubicBezTo>
                    <a:pt x="3649" y="473"/>
                    <a:pt x="292" y="3152"/>
                    <a:pt x="292" y="3152"/>
                  </a:cubicBezTo>
                  <a:cubicBezTo>
                    <a:pt x="292" y="3152"/>
                    <a:pt x="0" y="4305"/>
                    <a:pt x="500" y="5555"/>
                  </a:cubicBezTo>
                  <a:cubicBezTo>
                    <a:pt x="998" y="6803"/>
                    <a:pt x="1424" y="7481"/>
                    <a:pt x="1997" y="7565"/>
                  </a:cubicBezTo>
                  <a:cubicBezTo>
                    <a:pt x="2011" y="7567"/>
                    <a:pt x="2027" y="7568"/>
                    <a:pt x="2042" y="7568"/>
                  </a:cubicBezTo>
                  <a:cubicBezTo>
                    <a:pt x="2631" y="7568"/>
                    <a:pt x="3765" y="6046"/>
                    <a:pt x="4485" y="5473"/>
                  </a:cubicBezTo>
                  <a:cubicBezTo>
                    <a:pt x="5223" y="4883"/>
                    <a:pt x="6362" y="4206"/>
                    <a:pt x="6795" y="3973"/>
                  </a:cubicBezTo>
                  <a:cubicBezTo>
                    <a:pt x="7226" y="3740"/>
                    <a:pt x="7747" y="2596"/>
                    <a:pt x="7744" y="2016"/>
                  </a:cubicBezTo>
                  <a:cubicBezTo>
                    <a:pt x="7739" y="1434"/>
                    <a:pt x="7099" y="658"/>
                    <a:pt x="6617" y="249"/>
                  </a:cubicBezTo>
                  <a:cubicBezTo>
                    <a:pt x="6403" y="68"/>
                    <a:pt x="6051" y="0"/>
                    <a:pt x="5670" y="0"/>
                  </a:cubicBezTo>
                  <a:close/>
                </a:path>
              </a:pathLst>
            </a:custGeom>
            <a:solidFill>
              <a:srgbClr val="FFC8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26" name="Google Shape;1357;p34">
              <a:extLst>
                <a:ext uri="{FF2B5EF4-FFF2-40B4-BE49-F238E27FC236}">
                  <a16:creationId xmlns:a16="http://schemas.microsoft.com/office/drawing/2014/main" id="{F97B5553-DD85-ED2F-F96B-8404DA297F19}"/>
                </a:ext>
              </a:extLst>
            </p:cNvPr>
            <p:cNvSpPr/>
            <p:nvPr/>
          </p:nvSpPr>
          <p:spPr>
            <a:xfrm>
              <a:off x="858345" y="4476518"/>
              <a:ext cx="210169" cy="225968"/>
            </a:xfrm>
            <a:custGeom>
              <a:avLst/>
              <a:gdLst/>
              <a:ahLst/>
              <a:cxnLst/>
              <a:rect l="l" t="t" r="r" b="b"/>
              <a:pathLst>
                <a:path w="5095" h="5478" extrusionOk="0">
                  <a:moveTo>
                    <a:pt x="1133" y="1"/>
                  </a:moveTo>
                  <a:cubicBezTo>
                    <a:pt x="860" y="1"/>
                    <a:pt x="599" y="13"/>
                    <a:pt x="401" y="28"/>
                  </a:cubicBezTo>
                  <a:cubicBezTo>
                    <a:pt x="401" y="28"/>
                    <a:pt x="0" y="878"/>
                    <a:pt x="50" y="1281"/>
                  </a:cubicBezTo>
                  <a:cubicBezTo>
                    <a:pt x="97" y="1686"/>
                    <a:pt x="436" y="1817"/>
                    <a:pt x="691" y="2050"/>
                  </a:cubicBezTo>
                  <a:cubicBezTo>
                    <a:pt x="947" y="2286"/>
                    <a:pt x="1709" y="2889"/>
                    <a:pt x="2095" y="3012"/>
                  </a:cubicBezTo>
                  <a:cubicBezTo>
                    <a:pt x="2482" y="3132"/>
                    <a:pt x="2993" y="3651"/>
                    <a:pt x="3217" y="4348"/>
                  </a:cubicBezTo>
                  <a:cubicBezTo>
                    <a:pt x="3440" y="5044"/>
                    <a:pt x="3783" y="5389"/>
                    <a:pt x="4151" y="5470"/>
                  </a:cubicBezTo>
                  <a:cubicBezTo>
                    <a:pt x="4174" y="5475"/>
                    <a:pt x="4199" y="5478"/>
                    <a:pt x="4224" y="5478"/>
                  </a:cubicBezTo>
                  <a:cubicBezTo>
                    <a:pt x="4593" y="5478"/>
                    <a:pt x="5095" y="4923"/>
                    <a:pt x="4868" y="4477"/>
                  </a:cubicBezTo>
                  <a:cubicBezTo>
                    <a:pt x="4626" y="4001"/>
                    <a:pt x="4426" y="2549"/>
                    <a:pt x="4116" y="1971"/>
                  </a:cubicBezTo>
                  <a:cubicBezTo>
                    <a:pt x="3804" y="1393"/>
                    <a:pt x="2864" y="405"/>
                    <a:pt x="2465" y="186"/>
                  </a:cubicBezTo>
                  <a:cubicBezTo>
                    <a:pt x="2205" y="43"/>
                    <a:pt x="1648" y="1"/>
                    <a:pt x="1133" y="1"/>
                  </a:cubicBezTo>
                  <a:close/>
                </a:path>
              </a:pathLst>
            </a:custGeom>
            <a:solidFill>
              <a:srgbClr val="FFC8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27" name="Google Shape;1358;p34">
              <a:extLst>
                <a:ext uri="{FF2B5EF4-FFF2-40B4-BE49-F238E27FC236}">
                  <a16:creationId xmlns:a16="http://schemas.microsoft.com/office/drawing/2014/main" id="{43F7476A-21B4-A47F-070E-80556B34C9AA}"/>
                </a:ext>
              </a:extLst>
            </p:cNvPr>
            <p:cNvSpPr/>
            <p:nvPr/>
          </p:nvSpPr>
          <p:spPr>
            <a:xfrm>
              <a:off x="1018271" y="4826441"/>
              <a:ext cx="76436" cy="83449"/>
            </a:xfrm>
            <a:custGeom>
              <a:avLst/>
              <a:gdLst/>
              <a:ahLst/>
              <a:cxnLst/>
              <a:rect l="l" t="t" r="r" b="b"/>
              <a:pathLst>
                <a:path w="1853" h="2023" extrusionOk="0">
                  <a:moveTo>
                    <a:pt x="1306" y="1"/>
                  </a:moveTo>
                  <a:cubicBezTo>
                    <a:pt x="1234" y="1"/>
                    <a:pt x="1158" y="8"/>
                    <a:pt x="1078" y="26"/>
                  </a:cubicBezTo>
                  <a:cubicBezTo>
                    <a:pt x="703" y="109"/>
                    <a:pt x="0" y="589"/>
                    <a:pt x="89" y="734"/>
                  </a:cubicBezTo>
                  <a:cubicBezTo>
                    <a:pt x="175" y="877"/>
                    <a:pt x="1552" y="2022"/>
                    <a:pt x="1724" y="2022"/>
                  </a:cubicBezTo>
                  <a:cubicBezTo>
                    <a:pt x="1728" y="2022"/>
                    <a:pt x="1731" y="2022"/>
                    <a:pt x="1734" y="2021"/>
                  </a:cubicBezTo>
                  <a:cubicBezTo>
                    <a:pt x="1853" y="1967"/>
                    <a:pt x="1751" y="95"/>
                    <a:pt x="1751" y="95"/>
                  </a:cubicBezTo>
                  <a:cubicBezTo>
                    <a:pt x="1751" y="95"/>
                    <a:pt x="1566" y="1"/>
                    <a:pt x="1306"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28" name="Google Shape;1359;p34">
              <a:extLst>
                <a:ext uri="{FF2B5EF4-FFF2-40B4-BE49-F238E27FC236}">
                  <a16:creationId xmlns:a16="http://schemas.microsoft.com/office/drawing/2014/main" id="{653D8AE2-1AF6-79A7-D742-05529F9739BA}"/>
                </a:ext>
              </a:extLst>
            </p:cNvPr>
            <p:cNvSpPr/>
            <p:nvPr/>
          </p:nvSpPr>
          <p:spPr>
            <a:xfrm>
              <a:off x="810041" y="4352809"/>
              <a:ext cx="280459" cy="509396"/>
            </a:xfrm>
            <a:custGeom>
              <a:avLst/>
              <a:gdLst/>
              <a:ahLst/>
              <a:cxnLst/>
              <a:rect l="l" t="t" r="r" b="b"/>
              <a:pathLst>
                <a:path w="6799" h="12349" extrusionOk="0">
                  <a:moveTo>
                    <a:pt x="1081" y="1"/>
                  </a:moveTo>
                  <a:cubicBezTo>
                    <a:pt x="956" y="1"/>
                    <a:pt x="800" y="25"/>
                    <a:pt x="627" y="107"/>
                  </a:cubicBezTo>
                  <a:cubicBezTo>
                    <a:pt x="196" y="309"/>
                    <a:pt x="0" y="773"/>
                    <a:pt x="0" y="773"/>
                  </a:cubicBezTo>
                  <a:lnTo>
                    <a:pt x="5145" y="12184"/>
                  </a:lnTo>
                  <a:cubicBezTo>
                    <a:pt x="5145" y="12184"/>
                    <a:pt x="5349" y="12348"/>
                    <a:pt x="5657" y="12348"/>
                  </a:cubicBezTo>
                  <a:cubicBezTo>
                    <a:pt x="5800" y="12348"/>
                    <a:pt x="5966" y="12313"/>
                    <a:pt x="6144" y="12209"/>
                  </a:cubicBezTo>
                  <a:cubicBezTo>
                    <a:pt x="6634" y="12047"/>
                    <a:pt x="6799" y="11577"/>
                    <a:pt x="6799" y="11577"/>
                  </a:cubicBezTo>
                  <a:lnTo>
                    <a:pt x="1383" y="55"/>
                  </a:lnTo>
                  <a:cubicBezTo>
                    <a:pt x="1383" y="55"/>
                    <a:pt x="1266" y="1"/>
                    <a:pt x="1081" y="1"/>
                  </a:cubicBezTo>
                  <a:close/>
                </a:path>
              </a:pathLst>
            </a:custGeom>
            <a:solidFill>
              <a:srgbClr val="FEBF7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29" name="Google Shape;1360;p34">
              <a:extLst>
                <a:ext uri="{FF2B5EF4-FFF2-40B4-BE49-F238E27FC236}">
                  <a16:creationId xmlns:a16="http://schemas.microsoft.com/office/drawing/2014/main" id="{AF842AEF-A493-2E13-BAFD-AB51DFC089DB}"/>
                </a:ext>
              </a:extLst>
            </p:cNvPr>
            <p:cNvSpPr/>
            <p:nvPr/>
          </p:nvSpPr>
          <p:spPr>
            <a:xfrm>
              <a:off x="834008" y="4518180"/>
              <a:ext cx="165536" cy="248779"/>
            </a:xfrm>
            <a:custGeom>
              <a:avLst/>
              <a:gdLst/>
              <a:ahLst/>
              <a:cxnLst/>
              <a:rect l="l" t="t" r="r" b="b"/>
              <a:pathLst>
                <a:path w="4013" h="6031" extrusionOk="0">
                  <a:moveTo>
                    <a:pt x="634" y="0"/>
                  </a:moveTo>
                  <a:cubicBezTo>
                    <a:pt x="634" y="0"/>
                    <a:pt x="246" y="672"/>
                    <a:pt x="147" y="954"/>
                  </a:cubicBezTo>
                  <a:cubicBezTo>
                    <a:pt x="50" y="1236"/>
                    <a:pt x="0" y="1528"/>
                    <a:pt x="198" y="1680"/>
                  </a:cubicBezTo>
                  <a:cubicBezTo>
                    <a:pt x="395" y="1833"/>
                    <a:pt x="1142" y="2774"/>
                    <a:pt x="1432" y="3217"/>
                  </a:cubicBezTo>
                  <a:cubicBezTo>
                    <a:pt x="1724" y="3660"/>
                    <a:pt x="2349" y="6030"/>
                    <a:pt x="2515" y="6030"/>
                  </a:cubicBezTo>
                  <a:cubicBezTo>
                    <a:pt x="2515" y="6030"/>
                    <a:pt x="2516" y="6030"/>
                    <a:pt x="2516" y="6030"/>
                  </a:cubicBezTo>
                  <a:cubicBezTo>
                    <a:pt x="2681" y="6017"/>
                    <a:pt x="3320" y="5597"/>
                    <a:pt x="3461" y="5096"/>
                  </a:cubicBezTo>
                  <a:cubicBezTo>
                    <a:pt x="3604" y="4595"/>
                    <a:pt x="4013" y="3255"/>
                    <a:pt x="3777" y="2715"/>
                  </a:cubicBezTo>
                  <a:cubicBezTo>
                    <a:pt x="3539" y="2173"/>
                    <a:pt x="2939" y="1219"/>
                    <a:pt x="2491" y="864"/>
                  </a:cubicBezTo>
                  <a:cubicBezTo>
                    <a:pt x="2043" y="511"/>
                    <a:pt x="1379" y="361"/>
                    <a:pt x="634" y="0"/>
                  </a:cubicBezTo>
                  <a:close/>
                </a:path>
              </a:pathLst>
            </a:custGeom>
            <a:solidFill>
              <a:srgbClr val="FFC8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30" name="Google Shape;1361;p34">
              <a:extLst>
                <a:ext uri="{FF2B5EF4-FFF2-40B4-BE49-F238E27FC236}">
                  <a16:creationId xmlns:a16="http://schemas.microsoft.com/office/drawing/2014/main" id="{2528D5CE-B724-0230-D5FE-9673905561BE}"/>
                </a:ext>
              </a:extLst>
            </p:cNvPr>
            <p:cNvSpPr/>
            <p:nvPr/>
          </p:nvSpPr>
          <p:spPr>
            <a:xfrm>
              <a:off x="795810" y="4568753"/>
              <a:ext cx="163474" cy="250057"/>
            </a:xfrm>
            <a:custGeom>
              <a:avLst/>
              <a:gdLst/>
              <a:ahLst/>
              <a:cxnLst/>
              <a:rect l="l" t="t" r="r" b="b"/>
              <a:pathLst>
                <a:path w="3963" h="6062" extrusionOk="0">
                  <a:moveTo>
                    <a:pt x="966" y="0"/>
                  </a:moveTo>
                  <a:cubicBezTo>
                    <a:pt x="745" y="0"/>
                    <a:pt x="494" y="25"/>
                    <a:pt x="225" y="75"/>
                  </a:cubicBezTo>
                  <a:cubicBezTo>
                    <a:pt x="225" y="75"/>
                    <a:pt x="1" y="1017"/>
                    <a:pt x="35" y="1259"/>
                  </a:cubicBezTo>
                  <a:cubicBezTo>
                    <a:pt x="71" y="1498"/>
                    <a:pt x="475" y="1758"/>
                    <a:pt x="698" y="1944"/>
                  </a:cubicBezTo>
                  <a:cubicBezTo>
                    <a:pt x="919" y="2132"/>
                    <a:pt x="2079" y="3440"/>
                    <a:pt x="2138" y="3627"/>
                  </a:cubicBezTo>
                  <a:cubicBezTo>
                    <a:pt x="2200" y="3814"/>
                    <a:pt x="2305" y="5020"/>
                    <a:pt x="2483" y="5406"/>
                  </a:cubicBezTo>
                  <a:cubicBezTo>
                    <a:pt x="2660" y="5792"/>
                    <a:pt x="2880" y="5984"/>
                    <a:pt x="3174" y="6048"/>
                  </a:cubicBezTo>
                  <a:cubicBezTo>
                    <a:pt x="3214" y="6057"/>
                    <a:pt x="3256" y="6062"/>
                    <a:pt x="3298" y="6062"/>
                  </a:cubicBezTo>
                  <a:cubicBezTo>
                    <a:pt x="3562" y="6062"/>
                    <a:pt x="3842" y="5893"/>
                    <a:pt x="3865" y="5634"/>
                  </a:cubicBezTo>
                  <a:cubicBezTo>
                    <a:pt x="3893" y="5335"/>
                    <a:pt x="3733" y="4945"/>
                    <a:pt x="3731" y="4583"/>
                  </a:cubicBezTo>
                  <a:cubicBezTo>
                    <a:pt x="3730" y="4221"/>
                    <a:pt x="3963" y="2469"/>
                    <a:pt x="3613" y="1923"/>
                  </a:cubicBezTo>
                  <a:cubicBezTo>
                    <a:pt x="3261" y="1380"/>
                    <a:pt x="1927" y="264"/>
                    <a:pt x="1645" y="122"/>
                  </a:cubicBezTo>
                  <a:cubicBezTo>
                    <a:pt x="1485" y="41"/>
                    <a:pt x="1250" y="0"/>
                    <a:pt x="966" y="0"/>
                  </a:cubicBezTo>
                  <a:close/>
                </a:path>
              </a:pathLst>
            </a:custGeom>
            <a:solidFill>
              <a:srgbClr val="FFC8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31" name="Google Shape;1362;p34">
              <a:extLst>
                <a:ext uri="{FF2B5EF4-FFF2-40B4-BE49-F238E27FC236}">
                  <a16:creationId xmlns:a16="http://schemas.microsoft.com/office/drawing/2014/main" id="{82E06496-A996-FC42-5207-EBFB5DC1F829}"/>
                </a:ext>
              </a:extLst>
            </p:cNvPr>
            <p:cNvSpPr/>
            <p:nvPr/>
          </p:nvSpPr>
          <p:spPr>
            <a:xfrm>
              <a:off x="97365" y="4556708"/>
              <a:ext cx="687803" cy="526309"/>
            </a:xfrm>
            <a:custGeom>
              <a:avLst/>
              <a:gdLst/>
              <a:ahLst/>
              <a:cxnLst/>
              <a:rect l="l" t="t" r="r" b="b"/>
              <a:pathLst>
                <a:path w="16674" h="12759" extrusionOk="0">
                  <a:moveTo>
                    <a:pt x="12729" y="0"/>
                  </a:moveTo>
                  <a:cubicBezTo>
                    <a:pt x="11946" y="0"/>
                    <a:pt x="1844" y="5357"/>
                    <a:pt x="1844" y="5357"/>
                  </a:cubicBezTo>
                  <a:cubicBezTo>
                    <a:pt x="364" y="6600"/>
                    <a:pt x="0" y="9000"/>
                    <a:pt x="413" y="10353"/>
                  </a:cubicBezTo>
                  <a:cubicBezTo>
                    <a:pt x="824" y="11689"/>
                    <a:pt x="1638" y="12759"/>
                    <a:pt x="3214" y="12759"/>
                  </a:cubicBezTo>
                  <a:cubicBezTo>
                    <a:pt x="3235" y="12759"/>
                    <a:pt x="3255" y="12759"/>
                    <a:pt x="3276" y="12758"/>
                  </a:cubicBezTo>
                  <a:cubicBezTo>
                    <a:pt x="4893" y="12731"/>
                    <a:pt x="15755" y="8167"/>
                    <a:pt x="16031" y="7918"/>
                  </a:cubicBezTo>
                  <a:cubicBezTo>
                    <a:pt x="16309" y="7667"/>
                    <a:pt x="16673" y="6058"/>
                    <a:pt x="15682" y="3462"/>
                  </a:cubicBezTo>
                  <a:cubicBezTo>
                    <a:pt x="14690" y="868"/>
                    <a:pt x="13512" y="0"/>
                    <a:pt x="12729"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32" name="Google Shape;1363;p34">
              <a:extLst>
                <a:ext uri="{FF2B5EF4-FFF2-40B4-BE49-F238E27FC236}">
                  <a16:creationId xmlns:a16="http://schemas.microsoft.com/office/drawing/2014/main" id="{2F55BC8C-3BE3-C310-835A-AE5B81332A23}"/>
                </a:ext>
              </a:extLst>
            </p:cNvPr>
            <p:cNvSpPr/>
            <p:nvPr/>
          </p:nvSpPr>
          <p:spPr>
            <a:xfrm>
              <a:off x="776629" y="4613344"/>
              <a:ext cx="143839" cy="192844"/>
            </a:xfrm>
            <a:custGeom>
              <a:avLst/>
              <a:gdLst/>
              <a:ahLst/>
              <a:cxnLst/>
              <a:rect l="l" t="t" r="r" b="b"/>
              <a:pathLst>
                <a:path w="3487" h="4675" extrusionOk="0">
                  <a:moveTo>
                    <a:pt x="951" y="0"/>
                  </a:moveTo>
                  <a:cubicBezTo>
                    <a:pt x="710" y="0"/>
                    <a:pt x="465" y="25"/>
                    <a:pt x="350" y="86"/>
                  </a:cubicBezTo>
                  <a:cubicBezTo>
                    <a:pt x="105" y="217"/>
                    <a:pt x="0" y="1296"/>
                    <a:pt x="628" y="1857"/>
                  </a:cubicBezTo>
                  <a:cubicBezTo>
                    <a:pt x="628" y="1857"/>
                    <a:pt x="960" y="2019"/>
                    <a:pt x="1152" y="2089"/>
                  </a:cubicBezTo>
                  <a:cubicBezTo>
                    <a:pt x="1342" y="2161"/>
                    <a:pt x="1702" y="2627"/>
                    <a:pt x="1757" y="2857"/>
                  </a:cubicBezTo>
                  <a:cubicBezTo>
                    <a:pt x="1812" y="3085"/>
                    <a:pt x="1734" y="4014"/>
                    <a:pt x="2009" y="4320"/>
                  </a:cubicBezTo>
                  <a:cubicBezTo>
                    <a:pt x="2235" y="4573"/>
                    <a:pt x="2474" y="4675"/>
                    <a:pt x="2708" y="4675"/>
                  </a:cubicBezTo>
                  <a:cubicBezTo>
                    <a:pt x="2757" y="4675"/>
                    <a:pt x="2807" y="4670"/>
                    <a:pt x="2856" y="4661"/>
                  </a:cubicBezTo>
                  <a:cubicBezTo>
                    <a:pt x="3134" y="4612"/>
                    <a:pt x="3190" y="4278"/>
                    <a:pt x="3183" y="3963"/>
                  </a:cubicBezTo>
                  <a:cubicBezTo>
                    <a:pt x="3176" y="3647"/>
                    <a:pt x="3487" y="1948"/>
                    <a:pt x="3265" y="1672"/>
                  </a:cubicBezTo>
                  <a:cubicBezTo>
                    <a:pt x="3042" y="1395"/>
                    <a:pt x="1693" y="165"/>
                    <a:pt x="1561" y="77"/>
                  </a:cubicBezTo>
                  <a:cubicBezTo>
                    <a:pt x="1491" y="32"/>
                    <a:pt x="1223" y="0"/>
                    <a:pt x="951" y="0"/>
                  </a:cubicBezTo>
                  <a:close/>
                </a:path>
              </a:pathLst>
            </a:custGeom>
            <a:solidFill>
              <a:srgbClr val="FFC8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33" name="Google Shape;1364;p34">
              <a:extLst>
                <a:ext uri="{FF2B5EF4-FFF2-40B4-BE49-F238E27FC236}">
                  <a16:creationId xmlns:a16="http://schemas.microsoft.com/office/drawing/2014/main" id="{D36AF811-32BE-8B65-F583-2662EF60710D}"/>
                </a:ext>
              </a:extLst>
            </p:cNvPr>
            <p:cNvSpPr/>
            <p:nvPr/>
          </p:nvSpPr>
          <p:spPr>
            <a:xfrm>
              <a:off x="833636" y="4613715"/>
              <a:ext cx="81469" cy="172590"/>
            </a:xfrm>
            <a:custGeom>
              <a:avLst/>
              <a:gdLst/>
              <a:ahLst/>
              <a:cxnLst/>
              <a:rect l="l" t="t" r="r" b="b"/>
              <a:pathLst>
                <a:path w="1975" h="4184" extrusionOk="0">
                  <a:moveTo>
                    <a:pt x="3" y="0"/>
                  </a:moveTo>
                  <a:cubicBezTo>
                    <a:pt x="2" y="0"/>
                    <a:pt x="2" y="1"/>
                    <a:pt x="2" y="1"/>
                  </a:cubicBezTo>
                  <a:cubicBezTo>
                    <a:pt x="1" y="4"/>
                    <a:pt x="2" y="4"/>
                    <a:pt x="2" y="4"/>
                  </a:cubicBezTo>
                  <a:cubicBezTo>
                    <a:pt x="142" y="36"/>
                    <a:pt x="338" y="191"/>
                    <a:pt x="564" y="372"/>
                  </a:cubicBezTo>
                  <a:cubicBezTo>
                    <a:pt x="651" y="441"/>
                    <a:pt x="742" y="513"/>
                    <a:pt x="838" y="585"/>
                  </a:cubicBezTo>
                  <a:cubicBezTo>
                    <a:pt x="925" y="653"/>
                    <a:pt x="1235" y="894"/>
                    <a:pt x="1509" y="1199"/>
                  </a:cubicBezTo>
                  <a:cubicBezTo>
                    <a:pt x="1635" y="1338"/>
                    <a:pt x="1733" y="1471"/>
                    <a:pt x="1804" y="1594"/>
                  </a:cubicBezTo>
                  <a:cubicBezTo>
                    <a:pt x="1886" y="1736"/>
                    <a:pt x="1932" y="1867"/>
                    <a:pt x="1939" y="1982"/>
                  </a:cubicBezTo>
                  <a:cubicBezTo>
                    <a:pt x="1970" y="2468"/>
                    <a:pt x="1724" y="4167"/>
                    <a:pt x="1722" y="4184"/>
                  </a:cubicBezTo>
                  <a:cubicBezTo>
                    <a:pt x="1726" y="4166"/>
                    <a:pt x="1975" y="2468"/>
                    <a:pt x="1941" y="1982"/>
                  </a:cubicBezTo>
                  <a:cubicBezTo>
                    <a:pt x="1934" y="1866"/>
                    <a:pt x="1889" y="1735"/>
                    <a:pt x="1805" y="1592"/>
                  </a:cubicBezTo>
                  <a:cubicBezTo>
                    <a:pt x="1735" y="1468"/>
                    <a:pt x="1635" y="1337"/>
                    <a:pt x="1511" y="1197"/>
                  </a:cubicBezTo>
                  <a:cubicBezTo>
                    <a:pt x="1237" y="892"/>
                    <a:pt x="926" y="650"/>
                    <a:pt x="839" y="583"/>
                  </a:cubicBezTo>
                  <a:cubicBezTo>
                    <a:pt x="742" y="511"/>
                    <a:pt x="651" y="438"/>
                    <a:pt x="565" y="370"/>
                  </a:cubicBezTo>
                  <a:cubicBezTo>
                    <a:pt x="340" y="190"/>
                    <a:pt x="143" y="35"/>
                    <a:pt x="5" y="1"/>
                  </a:cubicBezTo>
                  <a:cubicBezTo>
                    <a:pt x="4" y="0"/>
                    <a:pt x="4" y="0"/>
                    <a:pt x="3" y="0"/>
                  </a:cubicBezTo>
                  <a:close/>
                  <a:moveTo>
                    <a:pt x="1723" y="4183"/>
                  </a:moveTo>
                  <a:cubicBezTo>
                    <a:pt x="1723" y="4183"/>
                    <a:pt x="1723" y="4183"/>
                    <a:pt x="1722" y="4184"/>
                  </a:cubicBezTo>
                  <a:cubicBezTo>
                    <a:pt x="1723" y="4184"/>
                    <a:pt x="1723" y="4183"/>
                    <a:pt x="1723" y="4183"/>
                  </a:cubicBezTo>
                  <a:close/>
                </a:path>
              </a:pathLst>
            </a:custGeom>
            <a:solidFill>
              <a:srgbClr val="862F3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34" name="Google Shape;1365;p34">
              <a:extLst>
                <a:ext uri="{FF2B5EF4-FFF2-40B4-BE49-F238E27FC236}">
                  <a16:creationId xmlns:a16="http://schemas.microsoft.com/office/drawing/2014/main" id="{A0BC3020-F1FF-7D6A-C860-4C65C5F0E01E}"/>
                </a:ext>
              </a:extLst>
            </p:cNvPr>
            <p:cNvSpPr/>
            <p:nvPr/>
          </p:nvSpPr>
          <p:spPr>
            <a:xfrm>
              <a:off x="104089" y="4726493"/>
              <a:ext cx="678439" cy="356606"/>
            </a:xfrm>
            <a:custGeom>
              <a:avLst/>
              <a:gdLst/>
              <a:ahLst/>
              <a:cxnLst/>
              <a:rect l="l" t="t" r="r" b="b"/>
              <a:pathLst>
                <a:path w="16447" h="8645" extrusionOk="0">
                  <a:moveTo>
                    <a:pt x="15747" y="1"/>
                  </a:moveTo>
                  <a:cubicBezTo>
                    <a:pt x="14562" y="512"/>
                    <a:pt x="3985" y="5060"/>
                    <a:pt x="2601" y="5198"/>
                  </a:cubicBezTo>
                  <a:cubicBezTo>
                    <a:pt x="2435" y="5215"/>
                    <a:pt x="2273" y="5224"/>
                    <a:pt x="2118" y="5224"/>
                  </a:cubicBezTo>
                  <a:cubicBezTo>
                    <a:pt x="1079" y="5224"/>
                    <a:pt x="325" y="4798"/>
                    <a:pt x="442" y="3085"/>
                  </a:cubicBezTo>
                  <a:lnTo>
                    <a:pt x="442" y="3085"/>
                  </a:lnTo>
                  <a:cubicBezTo>
                    <a:pt x="37" y="4191"/>
                    <a:pt x="1" y="5410"/>
                    <a:pt x="255" y="6238"/>
                  </a:cubicBezTo>
                  <a:cubicBezTo>
                    <a:pt x="666" y="7574"/>
                    <a:pt x="1478" y="8644"/>
                    <a:pt x="3054" y="8644"/>
                  </a:cubicBezTo>
                  <a:cubicBezTo>
                    <a:pt x="3075" y="8644"/>
                    <a:pt x="3095" y="8644"/>
                    <a:pt x="3116" y="8644"/>
                  </a:cubicBezTo>
                  <a:cubicBezTo>
                    <a:pt x="4734" y="8615"/>
                    <a:pt x="15593" y="4053"/>
                    <a:pt x="15871" y="3803"/>
                  </a:cubicBezTo>
                  <a:cubicBezTo>
                    <a:pt x="16122" y="3573"/>
                    <a:pt x="16447" y="2212"/>
                    <a:pt x="15747" y="1"/>
                  </a:cubicBezTo>
                  <a:close/>
                </a:path>
              </a:pathLst>
            </a:custGeom>
            <a:solidFill>
              <a:srgbClr val="D9E6F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35" name="Google Shape;1366;p34">
              <a:extLst>
                <a:ext uri="{FF2B5EF4-FFF2-40B4-BE49-F238E27FC236}">
                  <a16:creationId xmlns:a16="http://schemas.microsoft.com/office/drawing/2014/main" id="{CA984EB1-F0BC-AEA8-CEA2-C4C76FE78EC4}"/>
                </a:ext>
              </a:extLst>
            </p:cNvPr>
            <p:cNvSpPr/>
            <p:nvPr/>
          </p:nvSpPr>
          <p:spPr>
            <a:xfrm>
              <a:off x="370358" y="4025243"/>
              <a:ext cx="206704" cy="435930"/>
            </a:xfrm>
            <a:custGeom>
              <a:avLst/>
              <a:gdLst/>
              <a:ahLst/>
              <a:cxnLst/>
              <a:rect l="l" t="t" r="r" b="b"/>
              <a:pathLst>
                <a:path w="5011" h="10568" extrusionOk="0">
                  <a:moveTo>
                    <a:pt x="0" y="0"/>
                  </a:moveTo>
                  <a:cubicBezTo>
                    <a:pt x="0" y="1"/>
                    <a:pt x="964" y="1321"/>
                    <a:pt x="1781" y="2450"/>
                  </a:cubicBezTo>
                  <a:cubicBezTo>
                    <a:pt x="2598" y="3580"/>
                    <a:pt x="4777" y="6070"/>
                    <a:pt x="4982" y="10568"/>
                  </a:cubicBezTo>
                  <a:cubicBezTo>
                    <a:pt x="4982" y="10568"/>
                    <a:pt x="5010" y="7007"/>
                    <a:pt x="4083" y="5202"/>
                  </a:cubicBezTo>
                  <a:cubicBezTo>
                    <a:pt x="3159" y="3401"/>
                    <a:pt x="1" y="1"/>
                    <a:pt x="0" y="0"/>
                  </a:cubicBezTo>
                  <a:close/>
                </a:path>
              </a:pathLst>
            </a:custGeom>
            <a:solidFill>
              <a:srgbClr val="274590">
                <a:alpha val="1488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36" name="Google Shape;1367;p34">
              <a:extLst>
                <a:ext uri="{FF2B5EF4-FFF2-40B4-BE49-F238E27FC236}">
                  <a16:creationId xmlns:a16="http://schemas.microsoft.com/office/drawing/2014/main" id="{F42E4CDC-F9DD-DF17-35ED-E48E4B98EB40}"/>
                </a:ext>
              </a:extLst>
            </p:cNvPr>
            <p:cNvSpPr/>
            <p:nvPr/>
          </p:nvSpPr>
          <p:spPr>
            <a:xfrm>
              <a:off x="102109" y="4678313"/>
              <a:ext cx="284584" cy="179314"/>
            </a:xfrm>
            <a:custGeom>
              <a:avLst/>
              <a:gdLst/>
              <a:ahLst/>
              <a:cxnLst/>
              <a:rect l="l" t="t" r="r" b="b"/>
              <a:pathLst>
                <a:path w="6899" h="4347" extrusionOk="0">
                  <a:moveTo>
                    <a:pt x="6898" y="1"/>
                  </a:moveTo>
                  <a:lnTo>
                    <a:pt x="6898" y="1"/>
                  </a:lnTo>
                  <a:cubicBezTo>
                    <a:pt x="6898" y="1"/>
                    <a:pt x="2728" y="1368"/>
                    <a:pt x="1364" y="2031"/>
                  </a:cubicBezTo>
                  <a:cubicBezTo>
                    <a:pt x="1" y="2695"/>
                    <a:pt x="442" y="4346"/>
                    <a:pt x="442" y="4346"/>
                  </a:cubicBezTo>
                  <a:cubicBezTo>
                    <a:pt x="442" y="4346"/>
                    <a:pt x="788" y="3280"/>
                    <a:pt x="1341" y="2892"/>
                  </a:cubicBezTo>
                  <a:cubicBezTo>
                    <a:pt x="1896" y="2505"/>
                    <a:pt x="4185" y="1087"/>
                    <a:pt x="6898" y="1"/>
                  </a:cubicBezTo>
                  <a:close/>
                </a:path>
              </a:pathLst>
            </a:custGeom>
            <a:solidFill>
              <a:srgbClr val="274590">
                <a:alpha val="1488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37" name="Google Shape;1368;p34">
              <a:extLst>
                <a:ext uri="{FF2B5EF4-FFF2-40B4-BE49-F238E27FC236}">
                  <a16:creationId xmlns:a16="http://schemas.microsoft.com/office/drawing/2014/main" id="{E0B0A8F2-2A82-0F6C-4053-40ADEA1CB9BE}"/>
                </a:ext>
              </a:extLst>
            </p:cNvPr>
            <p:cNvSpPr/>
            <p:nvPr/>
          </p:nvSpPr>
          <p:spPr>
            <a:xfrm>
              <a:off x="466883" y="4887244"/>
              <a:ext cx="473261" cy="131794"/>
            </a:xfrm>
            <a:custGeom>
              <a:avLst/>
              <a:gdLst/>
              <a:ahLst/>
              <a:cxnLst/>
              <a:rect l="l" t="t" r="r" b="b"/>
              <a:pathLst>
                <a:path w="11473" h="3195" extrusionOk="0">
                  <a:moveTo>
                    <a:pt x="11472" y="1"/>
                  </a:moveTo>
                  <a:lnTo>
                    <a:pt x="11472" y="1"/>
                  </a:lnTo>
                  <a:cubicBezTo>
                    <a:pt x="11472" y="1"/>
                    <a:pt x="11252" y="100"/>
                    <a:pt x="10902" y="249"/>
                  </a:cubicBezTo>
                  <a:lnTo>
                    <a:pt x="10902" y="249"/>
                  </a:lnTo>
                  <a:cubicBezTo>
                    <a:pt x="11294" y="98"/>
                    <a:pt x="11472" y="1"/>
                    <a:pt x="11472" y="1"/>
                  </a:cubicBezTo>
                  <a:close/>
                  <a:moveTo>
                    <a:pt x="10902" y="249"/>
                  </a:moveTo>
                  <a:lnTo>
                    <a:pt x="10902" y="249"/>
                  </a:lnTo>
                  <a:cubicBezTo>
                    <a:pt x="10531" y="392"/>
                    <a:pt x="9969" y="583"/>
                    <a:pt x="9187" y="788"/>
                  </a:cubicBezTo>
                  <a:cubicBezTo>
                    <a:pt x="7984" y="1101"/>
                    <a:pt x="5936" y="1141"/>
                    <a:pt x="4981" y="1141"/>
                  </a:cubicBezTo>
                  <a:cubicBezTo>
                    <a:pt x="4660" y="1141"/>
                    <a:pt x="4462" y="1136"/>
                    <a:pt x="4462" y="1136"/>
                  </a:cubicBezTo>
                  <a:cubicBezTo>
                    <a:pt x="4462" y="1136"/>
                    <a:pt x="1522" y="2567"/>
                    <a:pt x="1" y="3181"/>
                  </a:cubicBezTo>
                  <a:cubicBezTo>
                    <a:pt x="1" y="3181"/>
                    <a:pt x="137" y="3194"/>
                    <a:pt x="365" y="3194"/>
                  </a:cubicBezTo>
                  <a:cubicBezTo>
                    <a:pt x="774" y="3194"/>
                    <a:pt x="1477" y="3150"/>
                    <a:pt x="2226" y="2904"/>
                  </a:cubicBezTo>
                  <a:cubicBezTo>
                    <a:pt x="3395" y="2523"/>
                    <a:pt x="4462" y="1938"/>
                    <a:pt x="4462" y="1938"/>
                  </a:cubicBezTo>
                  <a:cubicBezTo>
                    <a:pt x="4462" y="1938"/>
                    <a:pt x="6000" y="1809"/>
                    <a:pt x="7530" y="1447"/>
                  </a:cubicBezTo>
                  <a:cubicBezTo>
                    <a:pt x="8598" y="1196"/>
                    <a:pt x="10094" y="591"/>
                    <a:pt x="10902" y="249"/>
                  </a:cubicBezTo>
                  <a:close/>
                </a:path>
              </a:pathLst>
            </a:custGeom>
            <a:solidFill>
              <a:srgbClr val="274590">
                <a:alpha val="1488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38" name="Google Shape;1369;p34">
              <a:extLst>
                <a:ext uri="{FF2B5EF4-FFF2-40B4-BE49-F238E27FC236}">
                  <a16:creationId xmlns:a16="http://schemas.microsoft.com/office/drawing/2014/main" id="{2375DB74-8BBA-F00D-9EF6-8CDBF76162E7}"/>
                </a:ext>
              </a:extLst>
            </p:cNvPr>
            <p:cNvSpPr/>
            <p:nvPr/>
          </p:nvSpPr>
          <p:spPr>
            <a:xfrm>
              <a:off x="1219571" y="3977516"/>
              <a:ext cx="144952" cy="242138"/>
            </a:xfrm>
            <a:custGeom>
              <a:avLst/>
              <a:gdLst/>
              <a:ahLst/>
              <a:cxnLst/>
              <a:rect l="l" t="t" r="r" b="b"/>
              <a:pathLst>
                <a:path w="3514" h="5870" extrusionOk="0">
                  <a:moveTo>
                    <a:pt x="0" y="1"/>
                  </a:moveTo>
                  <a:lnTo>
                    <a:pt x="0" y="1"/>
                  </a:lnTo>
                  <a:cubicBezTo>
                    <a:pt x="1965" y="2620"/>
                    <a:pt x="2754" y="4433"/>
                    <a:pt x="2796" y="4953"/>
                  </a:cubicBezTo>
                  <a:cubicBezTo>
                    <a:pt x="2840" y="5470"/>
                    <a:pt x="2630" y="5870"/>
                    <a:pt x="2630" y="5870"/>
                  </a:cubicBezTo>
                  <a:cubicBezTo>
                    <a:pt x="2630" y="5870"/>
                    <a:pt x="3513" y="5576"/>
                    <a:pt x="3206" y="4419"/>
                  </a:cubicBezTo>
                  <a:cubicBezTo>
                    <a:pt x="2899" y="3263"/>
                    <a:pt x="1" y="1"/>
                    <a:pt x="0" y="1"/>
                  </a:cubicBezTo>
                  <a:close/>
                </a:path>
              </a:pathLst>
            </a:custGeom>
            <a:solidFill>
              <a:srgbClr val="274590">
                <a:alpha val="1488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39" name="Google Shape;1370;p34">
              <a:extLst>
                <a:ext uri="{FF2B5EF4-FFF2-40B4-BE49-F238E27FC236}">
                  <a16:creationId xmlns:a16="http://schemas.microsoft.com/office/drawing/2014/main" id="{C62E74F5-9475-E988-A40A-B120327F21BD}"/>
                </a:ext>
              </a:extLst>
            </p:cNvPr>
            <p:cNvSpPr/>
            <p:nvPr/>
          </p:nvSpPr>
          <p:spPr>
            <a:xfrm>
              <a:off x="200201" y="4641971"/>
              <a:ext cx="167846" cy="39518"/>
            </a:xfrm>
            <a:custGeom>
              <a:avLst/>
              <a:gdLst/>
              <a:ahLst/>
              <a:cxnLst/>
              <a:rect l="l" t="t" r="r" b="b"/>
              <a:pathLst>
                <a:path w="4069" h="958" extrusionOk="0">
                  <a:moveTo>
                    <a:pt x="1673" y="1"/>
                  </a:moveTo>
                  <a:cubicBezTo>
                    <a:pt x="1633" y="1"/>
                    <a:pt x="1593" y="2"/>
                    <a:pt x="1553" y="4"/>
                  </a:cubicBezTo>
                  <a:cubicBezTo>
                    <a:pt x="332" y="75"/>
                    <a:pt x="0" y="720"/>
                    <a:pt x="0" y="720"/>
                  </a:cubicBezTo>
                  <a:cubicBezTo>
                    <a:pt x="0" y="720"/>
                    <a:pt x="767" y="507"/>
                    <a:pt x="1779" y="507"/>
                  </a:cubicBezTo>
                  <a:cubicBezTo>
                    <a:pt x="2483" y="507"/>
                    <a:pt x="3305" y="610"/>
                    <a:pt x="4069" y="958"/>
                  </a:cubicBezTo>
                  <a:cubicBezTo>
                    <a:pt x="4069" y="958"/>
                    <a:pt x="2860" y="1"/>
                    <a:pt x="1673" y="1"/>
                  </a:cubicBezTo>
                  <a:close/>
                </a:path>
              </a:pathLst>
            </a:custGeom>
            <a:solidFill>
              <a:srgbClr val="274590">
                <a:alpha val="1488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40" name="Google Shape;1371;p34">
              <a:extLst>
                <a:ext uri="{FF2B5EF4-FFF2-40B4-BE49-F238E27FC236}">
                  <a16:creationId xmlns:a16="http://schemas.microsoft.com/office/drawing/2014/main" id="{249F400E-29B8-0198-89D8-1B4554E3DF84}"/>
                </a:ext>
              </a:extLst>
            </p:cNvPr>
            <p:cNvSpPr/>
            <p:nvPr/>
          </p:nvSpPr>
          <p:spPr>
            <a:xfrm>
              <a:off x="853973" y="4569660"/>
              <a:ext cx="99619" cy="186697"/>
            </a:xfrm>
            <a:custGeom>
              <a:avLst/>
              <a:gdLst/>
              <a:ahLst/>
              <a:cxnLst/>
              <a:rect l="l" t="t" r="r" b="b"/>
              <a:pathLst>
                <a:path w="2415" h="4526" extrusionOk="0">
                  <a:moveTo>
                    <a:pt x="2" y="1"/>
                  </a:moveTo>
                  <a:cubicBezTo>
                    <a:pt x="0" y="1"/>
                    <a:pt x="0" y="2"/>
                    <a:pt x="0" y="2"/>
                  </a:cubicBezTo>
                  <a:cubicBezTo>
                    <a:pt x="0" y="4"/>
                    <a:pt x="2" y="4"/>
                    <a:pt x="2" y="4"/>
                  </a:cubicBezTo>
                  <a:cubicBezTo>
                    <a:pt x="178" y="29"/>
                    <a:pt x="672" y="361"/>
                    <a:pt x="1177" y="789"/>
                  </a:cubicBezTo>
                  <a:cubicBezTo>
                    <a:pt x="1438" y="1011"/>
                    <a:pt x="1675" y="1238"/>
                    <a:pt x="1863" y="1443"/>
                  </a:cubicBezTo>
                  <a:cubicBezTo>
                    <a:pt x="2077" y="1678"/>
                    <a:pt x="2218" y="1877"/>
                    <a:pt x="2282" y="2034"/>
                  </a:cubicBezTo>
                  <a:cubicBezTo>
                    <a:pt x="2344" y="2186"/>
                    <a:pt x="2383" y="2412"/>
                    <a:pt x="2399" y="2704"/>
                  </a:cubicBezTo>
                  <a:cubicBezTo>
                    <a:pt x="2411" y="2938"/>
                    <a:pt x="2409" y="3216"/>
                    <a:pt x="2392" y="3529"/>
                  </a:cubicBezTo>
                  <a:cubicBezTo>
                    <a:pt x="2362" y="4063"/>
                    <a:pt x="2299" y="4521"/>
                    <a:pt x="2299" y="4525"/>
                  </a:cubicBezTo>
                  <a:cubicBezTo>
                    <a:pt x="2300" y="4521"/>
                    <a:pt x="2363" y="4064"/>
                    <a:pt x="2395" y="3531"/>
                  </a:cubicBezTo>
                  <a:cubicBezTo>
                    <a:pt x="2413" y="3217"/>
                    <a:pt x="2414" y="2941"/>
                    <a:pt x="2402" y="2705"/>
                  </a:cubicBezTo>
                  <a:cubicBezTo>
                    <a:pt x="2387" y="2413"/>
                    <a:pt x="2348" y="2186"/>
                    <a:pt x="2286" y="2034"/>
                  </a:cubicBezTo>
                  <a:cubicBezTo>
                    <a:pt x="2221" y="1877"/>
                    <a:pt x="2080" y="1678"/>
                    <a:pt x="1864" y="1441"/>
                  </a:cubicBezTo>
                  <a:cubicBezTo>
                    <a:pt x="1678" y="1237"/>
                    <a:pt x="1441" y="1010"/>
                    <a:pt x="1178" y="787"/>
                  </a:cubicBezTo>
                  <a:cubicBezTo>
                    <a:pt x="673" y="356"/>
                    <a:pt x="178" y="26"/>
                    <a:pt x="2" y="1"/>
                  </a:cubicBezTo>
                  <a:close/>
                </a:path>
              </a:pathLst>
            </a:custGeom>
            <a:solidFill>
              <a:srgbClr val="862F3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41" name="Google Shape;1372;p34">
              <a:extLst>
                <a:ext uri="{FF2B5EF4-FFF2-40B4-BE49-F238E27FC236}">
                  <a16:creationId xmlns:a16="http://schemas.microsoft.com/office/drawing/2014/main" id="{2D68C803-5CBD-F0B5-4120-331D29E675B3}"/>
                </a:ext>
              </a:extLst>
            </p:cNvPr>
            <p:cNvSpPr/>
            <p:nvPr/>
          </p:nvSpPr>
          <p:spPr>
            <a:xfrm>
              <a:off x="1405361" y="4320098"/>
              <a:ext cx="178530" cy="113726"/>
            </a:xfrm>
            <a:custGeom>
              <a:avLst/>
              <a:gdLst/>
              <a:ahLst/>
              <a:cxnLst/>
              <a:rect l="l" t="t" r="r" b="b"/>
              <a:pathLst>
                <a:path w="4328" h="2757" extrusionOk="0">
                  <a:moveTo>
                    <a:pt x="2414" y="0"/>
                  </a:moveTo>
                  <a:cubicBezTo>
                    <a:pt x="1905" y="0"/>
                    <a:pt x="1419" y="246"/>
                    <a:pt x="1087" y="654"/>
                  </a:cubicBezTo>
                  <a:cubicBezTo>
                    <a:pt x="516" y="1358"/>
                    <a:pt x="1" y="2601"/>
                    <a:pt x="1" y="2601"/>
                  </a:cubicBezTo>
                  <a:lnTo>
                    <a:pt x="3477" y="2756"/>
                  </a:lnTo>
                  <a:cubicBezTo>
                    <a:pt x="3477" y="2756"/>
                    <a:pt x="4328" y="1111"/>
                    <a:pt x="3510" y="420"/>
                  </a:cubicBezTo>
                  <a:cubicBezTo>
                    <a:pt x="3166" y="130"/>
                    <a:pt x="2784" y="0"/>
                    <a:pt x="2414" y="0"/>
                  </a:cubicBezTo>
                  <a:close/>
                </a:path>
              </a:pathLst>
            </a:custGeom>
            <a:solidFill>
              <a:srgbClr val="F0508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42" name="Google Shape;1373;p34">
              <a:extLst>
                <a:ext uri="{FF2B5EF4-FFF2-40B4-BE49-F238E27FC236}">
                  <a16:creationId xmlns:a16="http://schemas.microsoft.com/office/drawing/2014/main" id="{BB75E058-25B8-F34B-B11D-CCE459314BA3}"/>
                </a:ext>
              </a:extLst>
            </p:cNvPr>
            <p:cNvSpPr/>
            <p:nvPr/>
          </p:nvSpPr>
          <p:spPr>
            <a:xfrm>
              <a:off x="930367" y="4380570"/>
              <a:ext cx="868395" cy="704426"/>
            </a:xfrm>
            <a:custGeom>
              <a:avLst/>
              <a:gdLst/>
              <a:ahLst/>
              <a:cxnLst/>
              <a:rect l="l" t="t" r="r" b="b"/>
              <a:pathLst>
                <a:path w="21052" h="17077" extrusionOk="0">
                  <a:moveTo>
                    <a:pt x="8659" y="1"/>
                  </a:moveTo>
                  <a:lnTo>
                    <a:pt x="1" y="17076"/>
                  </a:lnTo>
                  <a:lnTo>
                    <a:pt x="12633" y="16903"/>
                  </a:lnTo>
                  <a:lnTo>
                    <a:pt x="21052" y="1061"/>
                  </a:lnTo>
                  <a:lnTo>
                    <a:pt x="8659"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43" name="Google Shape;1374;p34">
              <a:extLst>
                <a:ext uri="{FF2B5EF4-FFF2-40B4-BE49-F238E27FC236}">
                  <a16:creationId xmlns:a16="http://schemas.microsoft.com/office/drawing/2014/main" id="{9C60AFB9-695B-F225-27C4-D93DEEC7E2B8}"/>
                </a:ext>
              </a:extLst>
            </p:cNvPr>
            <p:cNvSpPr/>
            <p:nvPr/>
          </p:nvSpPr>
          <p:spPr>
            <a:xfrm>
              <a:off x="941959" y="4397194"/>
              <a:ext cx="868354" cy="704426"/>
            </a:xfrm>
            <a:custGeom>
              <a:avLst/>
              <a:gdLst/>
              <a:ahLst/>
              <a:cxnLst/>
              <a:rect l="l" t="t" r="r" b="b"/>
              <a:pathLst>
                <a:path w="21051" h="17077" extrusionOk="0">
                  <a:moveTo>
                    <a:pt x="8657" y="0"/>
                  </a:moveTo>
                  <a:lnTo>
                    <a:pt x="1" y="17077"/>
                  </a:lnTo>
                  <a:lnTo>
                    <a:pt x="1" y="17077"/>
                  </a:lnTo>
                  <a:lnTo>
                    <a:pt x="12633" y="16902"/>
                  </a:lnTo>
                  <a:lnTo>
                    <a:pt x="21050" y="1058"/>
                  </a:lnTo>
                  <a:lnTo>
                    <a:pt x="8657" y="0"/>
                  </a:lnTo>
                  <a:close/>
                </a:path>
              </a:pathLst>
            </a:custGeom>
            <a:solidFill>
              <a:srgbClr val="FEBF7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44" name="Google Shape;1375;p34">
              <a:extLst>
                <a:ext uri="{FF2B5EF4-FFF2-40B4-BE49-F238E27FC236}">
                  <a16:creationId xmlns:a16="http://schemas.microsoft.com/office/drawing/2014/main" id="{FB97F914-6400-F379-7323-FA13C6C4155D}"/>
                </a:ext>
              </a:extLst>
            </p:cNvPr>
            <p:cNvSpPr/>
            <p:nvPr/>
          </p:nvSpPr>
          <p:spPr>
            <a:xfrm>
              <a:off x="930450" y="4380653"/>
              <a:ext cx="368651" cy="720967"/>
            </a:xfrm>
            <a:custGeom>
              <a:avLst/>
              <a:gdLst/>
              <a:ahLst/>
              <a:cxnLst/>
              <a:rect l="l" t="t" r="r" b="b"/>
              <a:pathLst>
                <a:path w="8937" h="17478" extrusionOk="0">
                  <a:moveTo>
                    <a:pt x="8657" y="0"/>
                  </a:moveTo>
                  <a:lnTo>
                    <a:pt x="0" y="17076"/>
                  </a:lnTo>
                  <a:lnTo>
                    <a:pt x="280" y="17478"/>
                  </a:lnTo>
                  <a:lnTo>
                    <a:pt x="8936" y="402"/>
                  </a:lnTo>
                  <a:lnTo>
                    <a:pt x="8657" y="0"/>
                  </a:lnTo>
                  <a:close/>
                </a:path>
              </a:pathLst>
            </a:custGeom>
            <a:solidFill>
              <a:srgbClr val="FEBF7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45" name="Google Shape;1376;p34">
              <a:extLst>
                <a:ext uri="{FF2B5EF4-FFF2-40B4-BE49-F238E27FC236}">
                  <a16:creationId xmlns:a16="http://schemas.microsoft.com/office/drawing/2014/main" id="{0FC165C5-92BA-F24F-D69E-BE3ED3F8EF62}"/>
                </a:ext>
              </a:extLst>
            </p:cNvPr>
            <p:cNvSpPr/>
            <p:nvPr/>
          </p:nvSpPr>
          <p:spPr>
            <a:xfrm>
              <a:off x="1488068" y="4342661"/>
              <a:ext cx="40508" cy="40466"/>
            </a:xfrm>
            <a:custGeom>
              <a:avLst/>
              <a:gdLst/>
              <a:ahLst/>
              <a:cxnLst/>
              <a:rect l="l" t="t" r="r" b="b"/>
              <a:pathLst>
                <a:path w="982" h="981" extrusionOk="0">
                  <a:moveTo>
                    <a:pt x="492" y="0"/>
                  </a:moveTo>
                  <a:cubicBezTo>
                    <a:pt x="219" y="0"/>
                    <a:pt x="1" y="217"/>
                    <a:pt x="1" y="490"/>
                  </a:cubicBezTo>
                  <a:cubicBezTo>
                    <a:pt x="1" y="762"/>
                    <a:pt x="221" y="981"/>
                    <a:pt x="492" y="981"/>
                  </a:cubicBezTo>
                  <a:cubicBezTo>
                    <a:pt x="763" y="981"/>
                    <a:pt x="981" y="759"/>
                    <a:pt x="981" y="490"/>
                  </a:cubicBezTo>
                  <a:cubicBezTo>
                    <a:pt x="981" y="220"/>
                    <a:pt x="763" y="0"/>
                    <a:pt x="492"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46" name="Google Shape;1377;p34">
              <a:extLst>
                <a:ext uri="{FF2B5EF4-FFF2-40B4-BE49-F238E27FC236}">
                  <a16:creationId xmlns:a16="http://schemas.microsoft.com/office/drawing/2014/main" id="{2F5CA45F-6067-CD6C-1EDC-25387E8DC337}"/>
                </a:ext>
              </a:extLst>
            </p:cNvPr>
            <p:cNvSpPr/>
            <p:nvPr/>
          </p:nvSpPr>
          <p:spPr>
            <a:xfrm>
              <a:off x="1579478" y="4596844"/>
              <a:ext cx="146685" cy="151470"/>
            </a:xfrm>
            <a:custGeom>
              <a:avLst/>
              <a:gdLst/>
              <a:ahLst/>
              <a:cxnLst/>
              <a:rect l="l" t="t" r="r" b="b"/>
              <a:pathLst>
                <a:path w="3556" h="3672" extrusionOk="0">
                  <a:moveTo>
                    <a:pt x="504" y="1"/>
                  </a:moveTo>
                  <a:cubicBezTo>
                    <a:pt x="196" y="1"/>
                    <a:pt x="0" y="584"/>
                    <a:pt x="107" y="874"/>
                  </a:cubicBezTo>
                  <a:cubicBezTo>
                    <a:pt x="226" y="1191"/>
                    <a:pt x="676" y="1340"/>
                    <a:pt x="1174" y="1712"/>
                  </a:cubicBezTo>
                  <a:cubicBezTo>
                    <a:pt x="1674" y="2084"/>
                    <a:pt x="1896" y="2327"/>
                    <a:pt x="1914" y="2700"/>
                  </a:cubicBezTo>
                  <a:cubicBezTo>
                    <a:pt x="1934" y="3072"/>
                    <a:pt x="2171" y="3552"/>
                    <a:pt x="2323" y="3610"/>
                  </a:cubicBezTo>
                  <a:cubicBezTo>
                    <a:pt x="2481" y="3666"/>
                    <a:pt x="2679" y="3672"/>
                    <a:pt x="2679" y="3672"/>
                  </a:cubicBezTo>
                  <a:cubicBezTo>
                    <a:pt x="3235" y="3432"/>
                    <a:pt x="3476" y="3119"/>
                    <a:pt x="3517" y="2670"/>
                  </a:cubicBezTo>
                  <a:cubicBezTo>
                    <a:pt x="3555" y="2218"/>
                    <a:pt x="3365" y="1522"/>
                    <a:pt x="3232" y="1163"/>
                  </a:cubicBezTo>
                  <a:cubicBezTo>
                    <a:pt x="3102" y="805"/>
                    <a:pt x="2747" y="523"/>
                    <a:pt x="2407" y="370"/>
                  </a:cubicBezTo>
                  <a:cubicBezTo>
                    <a:pt x="2067" y="216"/>
                    <a:pt x="958" y="147"/>
                    <a:pt x="595" y="18"/>
                  </a:cubicBezTo>
                  <a:cubicBezTo>
                    <a:pt x="564" y="6"/>
                    <a:pt x="533" y="1"/>
                    <a:pt x="504" y="1"/>
                  </a:cubicBezTo>
                  <a:close/>
                </a:path>
              </a:pathLst>
            </a:custGeom>
            <a:solidFill>
              <a:srgbClr val="FFC8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47" name="Google Shape;1378;p34">
              <a:extLst>
                <a:ext uri="{FF2B5EF4-FFF2-40B4-BE49-F238E27FC236}">
                  <a16:creationId xmlns:a16="http://schemas.microsoft.com/office/drawing/2014/main" id="{B5B6B13D-027C-ABB0-6E77-520672B5A7EC}"/>
                </a:ext>
              </a:extLst>
            </p:cNvPr>
            <p:cNvSpPr/>
            <p:nvPr/>
          </p:nvSpPr>
          <p:spPr>
            <a:xfrm>
              <a:off x="1534350" y="4687429"/>
              <a:ext cx="162401" cy="105270"/>
            </a:xfrm>
            <a:custGeom>
              <a:avLst/>
              <a:gdLst/>
              <a:ahLst/>
              <a:cxnLst/>
              <a:rect l="l" t="t" r="r" b="b"/>
              <a:pathLst>
                <a:path w="3937" h="2552" extrusionOk="0">
                  <a:moveTo>
                    <a:pt x="2076" y="1"/>
                  </a:moveTo>
                  <a:cubicBezTo>
                    <a:pt x="1618" y="1"/>
                    <a:pt x="1042" y="105"/>
                    <a:pt x="710" y="105"/>
                  </a:cubicBezTo>
                  <a:cubicBezTo>
                    <a:pt x="693" y="105"/>
                    <a:pt x="676" y="105"/>
                    <a:pt x="661" y="104"/>
                  </a:cubicBezTo>
                  <a:cubicBezTo>
                    <a:pt x="655" y="104"/>
                    <a:pt x="649" y="104"/>
                    <a:pt x="643" y="104"/>
                  </a:cubicBezTo>
                  <a:cubicBezTo>
                    <a:pt x="194" y="104"/>
                    <a:pt x="1" y="729"/>
                    <a:pt x="136" y="1006"/>
                  </a:cubicBezTo>
                  <a:cubicBezTo>
                    <a:pt x="275" y="1287"/>
                    <a:pt x="926" y="1512"/>
                    <a:pt x="1221" y="1525"/>
                  </a:cubicBezTo>
                  <a:cubicBezTo>
                    <a:pt x="1516" y="1539"/>
                    <a:pt x="2136" y="1842"/>
                    <a:pt x="2361" y="2037"/>
                  </a:cubicBezTo>
                  <a:cubicBezTo>
                    <a:pt x="2557" y="2210"/>
                    <a:pt x="2978" y="2551"/>
                    <a:pt x="3210" y="2551"/>
                  </a:cubicBezTo>
                  <a:cubicBezTo>
                    <a:pt x="3243" y="2551"/>
                    <a:pt x="3272" y="2544"/>
                    <a:pt x="3296" y="2529"/>
                  </a:cubicBezTo>
                  <a:cubicBezTo>
                    <a:pt x="3755" y="2177"/>
                    <a:pt x="3937" y="1514"/>
                    <a:pt x="3901" y="1281"/>
                  </a:cubicBezTo>
                  <a:cubicBezTo>
                    <a:pt x="3866" y="1048"/>
                    <a:pt x="3014" y="291"/>
                    <a:pt x="2591" y="83"/>
                  </a:cubicBezTo>
                  <a:cubicBezTo>
                    <a:pt x="2465" y="22"/>
                    <a:pt x="2282" y="1"/>
                    <a:pt x="2076" y="1"/>
                  </a:cubicBezTo>
                  <a:close/>
                </a:path>
              </a:pathLst>
            </a:custGeom>
            <a:solidFill>
              <a:srgbClr val="FFC8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48" name="Google Shape;1379;p34">
              <a:extLst>
                <a:ext uri="{FF2B5EF4-FFF2-40B4-BE49-F238E27FC236}">
                  <a16:creationId xmlns:a16="http://schemas.microsoft.com/office/drawing/2014/main" id="{689F0D42-9ADC-E6C3-99FB-A1E0F97677F4}"/>
                </a:ext>
              </a:extLst>
            </p:cNvPr>
            <p:cNvSpPr/>
            <p:nvPr/>
          </p:nvSpPr>
          <p:spPr>
            <a:xfrm>
              <a:off x="1489181" y="4778880"/>
              <a:ext cx="149366" cy="87203"/>
            </a:xfrm>
            <a:custGeom>
              <a:avLst/>
              <a:gdLst/>
              <a:ahLst/>
              <a:cxnLst/>
              <a:rect l="l" t="t" r="r" b="b"/>
              <a:pathLst>
                <a:path w="3621" h="2114" extrusionOk="0">
                  <a:moveTo>
                    <a:pt x="920" y="1"/>
                  </a:moveTo>
                  <a:cubicBezTo>
                    <a:pt x="636" y="1"/>
                    <a:pt x="246" y="429"/>
                    <a:pt x="130" y="846"/>
                  </a:cubicBezTo>
                  <a:cubicBezTo>
                    <a:pt x="1" y="1316"/>
                    <a:pt x="628" y="1665"/>
                    <a:pt x="1035" y="1784"/>
                  </a:cubicBezTo>
                  <a:cubicBezTo>
                    <a:pt x="1369" y="1880"/>
                    <a:pt x="2223" y="2114"/>
                    <a:pt x="2710" y="2114"/>
                  </a:cubicBezTo>
                  <a:cubicBezTo>
                    <a:pt x="2817" y="2114"/>
                    <a:pt x="2907" y="2102"/>
                    <a:pt x="2969" y="2076"/>
                  </a:cubicBezTo>
                  <a:cubicBezTo>
                    <a:pt x="3312" y="1929"/>
                    <a:pt x="3621" y="1114"/>
                    <a:pt x="3526" y="695"/>
                  </a:cubicBezTo>
                  <a:cubicBezTo>
                    <a:pt x="3526" y="695"/>
                    <a:pt x="1308" y="157"/>
                    <a:pt x="1025" y="23"/>
                  </a:cubicBezTo>
                  <a:cubicBezTo>
                    <a:pt x="992" y="8"/>
                    <a:pt x="957" y="1"/>
                    <a:pt x="920" y="1"/>
                  </a:cubicBezTo>
                  <a:close/>
                </a:path>
              </a:pathLst>
            </a:custGeom>
            <a:solidFill>
              <a:srgbClr val="FFC8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49" name="Google Shape;1380;p34">
              <a:extLst>
                <a:ext uri="{FF2B5EF4-FFF2-40B4-BE49-F238E27FC236}">
                  <a16:creationId xmlns:a16="http://schemas.microsoft.com/office/drawing/2014/main" id="{E398603C-C5DE-AD70-61A6-C656F6A82D31}"/>
                </a:ext>
              </a:extLst>
            </p:cNvPr>
            <p:cNvSpPr/>
            <p:nvPr/>
          </p:nvSpPr>
          <p:spPr>
            <a:xfrm>
              <a:off x="1516076" y="4733835"/>
              <a:ext cx="162236" cy="87203"/>
            </a:xfrm>
            <a:custGeom>
              <a:avLst/>
              <a:gdLst/>
              <a:ahLst/>
              <a:cxnLst/>
              <a:rect l="l" t="t" r="r" b="b"/>
              <a:pathLst>
                <a:path w="3933" h="2114" extrusionOk="0">
                  <a:moveTo>
                    <a:pt x="722" y="0"/>
                  </a:moveTo>
                  <a:cubicBezTo>
                    <a:pt x="429" y="0"/>
                    <a:pt x="56" y="481"/>
                    <a:pt x="29" y="734"/>
                  </a:cubicBezTo>
                  <a:cubicBezTo>
                    <a:pt x="0" y="997"/>
                    <a:pt x="593" y="1599"/>
                    <a:pt x="936" y="1730"/>
                  </a:cubicBezTo>
                  <a:cubicBezTo>
                    <a:pt x="1242" y="1850"/>
                    <a:pt x="2393" y="2113"/>
                    <a:pt x="2957" y="2113"/>
                  </a:cubicBezTo>
                  <a:cubicBezTo>
                    <a:pt x="3019" y="2113"/>
                    <a:pt x="3075" y="2110"/>
                    <a:pt x="3121" y="2103"/>
                  </a:cubicBezTo>
                  <a:cubicBezTo>
                    <a:pt x="3582" y="2031"/>
                    <a:pt x="3932" y="1129"/>
                    <a:pt x="3777" y="753"/>
                  </a:cubicBezTo>
                  <a:cubicBezTo>
                    <a:pt x="3777" y="753"/>
                    <a:pt x="2080" y="418"/>
                    <a:pt x="1741" y="324"/>
                  </a:cubicBezTo>
                  <a:cubicBezTo>
                    <a:pt x="1401" y="226"/>
                    <a:pt x="1051" y="40"/>
                    <a:pt x="754" y="2"/>
                  </a:cubicBezTo>
                  <a:cubicBezTo>
                    <a:pt x="743" y="1"/>
                    <a:pt x="733" y="0"/>
                    <a:pt x="722" y="0"/>
                  </a:cubicBezTo>
                  <a:close/>
                </a:path>
              </a:pathLst>
            </a:custGeom>
            <a:solidFill>
              <a:srgbClr val="FFC8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50" name="Google Shape;1381;p34">
              <a:extLst>
                <a:ext uri="{FF2B5EF4-FFF2-40B4-BE49-F238E27FC236}">
                  <a16:creationId xmlns:a16="http://schemas.microsoft.com/office/drawing/2014/main" id="{F67A328E-3B78-2254-9267-E83414FEB56F}"/>
                </a:ext>
              </a:extLst>
            </p:cNvPr>
            <p:cNvSpPr/>
            <p:nvPr/>
          </p:nvSpPr>
          <p:spPr>
            <a:xfrm>
              <a:off x="1545364" y="4731154"/>
              <a:ext cx="124699" cy="57214"/>
            </a:xfrm>
            <a:custGeom>
              <a:avLst/>
              <a:gdLst/>
              <a:ahLst/>
              <a:cxnLst/>
              <a:rect l="l" t="t" r="r" b="b"/>
              <a:pathLst>
                <a:path w="3023" h="1387" extrusionOk="0">
                  <a:moveTo>
                    <a:pt x="1" y="1"/>
                  </a:moveTo>
                  <a:cubicBezTo>
                    <a:pt x="0" y="1"/>
                    <a:pt x="0" y="1"/>
                    <a:pt x="0" y="2"/>
                  </a:cubicBezTo>
                  <a:cubicBezTo>
                    <a:pt x="0" y="4"/>
                    <a:pt x="1" y="4"/>
                    <a:pt x="1" y="4"/>
                  </a:cubicBezTo>
                  <a:cubicBezTo>
                    <a:pt x="14" y="4"/>
                    <a:pt x="1385" y="6"/>
                    <a:pt x="1735" y="22"/>
                  </a:cubicBezTo>
                  <a:cubicBezTo>
                    <a:pt x="2112" y="39"/>
                    <a:pt x="2702" y="617"/>
                    <a:pt x="2816" y="734"/>
                  </a:cubicBezTo>
                  <a:cubicBezTo>
                    <a:pt x="2898" y="815"/>
                    <a:pt x="2954" y="928"/>
                    <a:pt x="2987" y="1072"/>
                  </a:cubicBezTo>
                  <a:cubicBezTo>
                    <a:pt x="3011" y="1163"/>
                    <a:pt x="3021" y="1271"/>
                    <a:pt x="3022" y="1386"/>
                  </a:cubicBezTo>
                  <a:cubicBezTo>
                    <a:pt x="3022" y="1271"/>
                    <a:pt x="3012" y="1165"/>
                    <a:pt x="2988" y="1069"/>
                  </a:cubicBezTo>
                  <a:cubicBezTo>
                    <a:pt x="2956" y="926"/>
                    <a:pt x="2899" y="812"/>
                    <a:pt x="2817" y="730"/>
                  </a:cubicBezTo>
                  <a:cubicBezTo>
                    <a:pt x="2703" y="615"/>
                    <a:pt x="2112" y="36"/>
                    <a:pt x="1735" y="18"/>
                  </a:cubicBezTo>
                  <a:cubicBezTo>
                    <a:pt x="1385" y="1"/>
                    <a:pt x="16" y="1"/>
                    <a:pt x="1" y="1"/>
                  </a:cubicBezTo>
                  <a:close/>
                </a:path>
              </a:pathLst>
            </a:custGeom>
            <a:solidFill>
              <a:srgbClr val="2745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51" name="Google Shape;1382;p34">
              <a:extLst>
                <a:ext uri="{FF2B5EF4-FFF2-40B4-BE49-F238E27FC236}">
                  <a16:creationId xmlns:a16="http://schemas.microsoft.com/office/drawing/2014/main" id="{C63D6BB7-F372-586F-B938-7F464AFA5171}"/>
                </a:ext>
              </a:extLst>
            </p:cNvPr>
            <p:cNvSpPr/>
            <p:nvPr/>
          </p:nvSpPr>
          <p:spPr>
            <a:xfrm>
              <a:off x="1522470" y="4781396"/>
              <a:ext cx="110633" cy="38197"/>
            </a:xfrm>
            <a:custGeom>
              <a:avLst/>
              <a:gdLst/>
              <a:ahLst/>
              <a:cxnLst/>
              <a:rect l="l" t="t" r="r" b="b"/>
              <a:pathLst>
                <a:path w="2682" h="926" extrusionOk="0">
                  <a:moveTo>
                    <a:pt x="2" y="0"/>
                  </a:moveTo>
                  <a:cubicBezTo>
                    <a:pt x="1" y="0"/>
                    <a:pt x="1" y="3"/>
                    <a:pt x="1" y="3"/>
                  </a:cubicBezTo>
                  <a:cubicBezTo>
                    <a:pt x="1" y="5"/>
                    <a:pt x="2" y="5"/>
                    <a:pt x="2" y="5"/>
                  </a:cubicBezTo>
                  <a:cubicBezTo>
                    <a:pt x="15" y="5"/>
                    <a:pt x="1204" y="38"/>
                    <a:pt x="1531" y="102"/>
                  </a:cubicBezTo>
                  <a:cubicBezTo>
                    <a:pt x="1866" y="167"/>
                    <a:pt x="2223" y="380"/>
                    <a:pt x="2371" y="500"/>
                  </a:cubicBezTo>
                  <a:cubicBezTo>
                    <a:pt x="2517" y="618"/>
                    <a:pt x="2644" y="841"/>
                    <a:pt x="2681" y="926"/>
                  </a:cubicBezTo>
                  <a:cubicBezTo>
                    <a:pt x="2649" y="838"/>
                    <a:pt x="2519" y="617"/>
                    <a:pt x="2372" y="497"/>
                  </a:cubicBezTo>
                  <a:cubicBezTo>
                    <a:pt x="2224" y="377"/>
                    <a:pt x="1864" y="163"/>
                    <a:pt x="1531" y="98"/>
                  </a:cubicBezTo>
                  <a:cubicBezTo>
                    <a:pt x="1204" y="34"/>
                    <a:pt x="15" y="0"/>
                    <a:pt x="2" y="0"/>
                  </a:cubicBezTo>
                  <a:close/>
                </a:path>
              </a:pathLst>
            </a:custGeom>
            <a:solidFill>
              <a:srgbClr val="2745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52" name="Google Shape;1383;p34">
              <a:extLst>
                <a:ext uri="{FF2B5EF4-FFF2-40B4-BE49-F238E27FC236}">
                  <a16:creationId xmlns:a16="http://schemas.microsoft.com/office/drawing/2014/main" id="{433A898B-8937-0FB2-6E82-89E95B0DA0F8}"/>
                </a:ext>
              </a:extLst>
            </p:cNvPr>
            <p:cNvSpPr/>
            <p:nvPr/>
          </p:nvSpPr>
          <p:spPr>
            <a:xfrm>
              <a:off x="1287551" y="4380653"/>
              <a:ext cx="522761" cy="60266"/>
            </a:xfrm>
            <a:custGeom>
              <a:avLst/>
              <a:gdLst/>
              <a:ahLst/>
              <a:cxnLst/>
              <a:rect l="l" t="t" r="r" b="b"/>
              <a:pathLst>
                <a:path w="12673" h="1461" extrusionOk="0">
                  <a:moveTo>
                    <a:pt x="0" y="0"/>
                  </a:moveTo>
                  <a:lnTo>
                    <a:pt x="279" y="402"/>
                  </a:lnTo>
                  <a:lnTo>
                    <a:pt x="12672" y="1461"/>
                  </a:lnTo>
                  <a:lnTo>
                    <a:pt x="12393" y="1059"/>
                  </a:lnTo>
                  <a:lnTo>
                    <a:pt x="0" y="0"/>
                  </a:lnTo>
                  <a:close/>
                </a:path>
              </a:pathLst>
            </a:custGeom>
            <a:solidFill>
              <a:srgbClr val="FEBF7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53" name="Google Shape;1384;p34">
              <a:extLst>
                <a:ext uri="{FF2B5EF4-FFF2-40B4-BE49-F238E27FC236}">
                  <a16:creationId xmlns:a16="http://schemas.microsoft.com/office/drawing/2014/main" id="{A8BCE565-50E1-1CD7-5340-FA09EF919483}"/>
                </a:ext>
              </a:extLst>
            </p:cNvPr>
            <p:cNvSpPr/>
            <p:nvPr/>
          </p:nvSpPr>
          <p:spPr>
            <a:xfrm>
              <a:off x="930450" y="4380653"/>
              <a:ext cx="368651" cy="720967"/>
            </a:xfrm>
            <a:custGeom>
              <a:avLst/>
              <a:gdLst/>
              <a:ahLst/>
              <a:cxnLst/>
              <a:rect l="l" t="t" r="r" b="b"/>
              <a:pathLst>
                <a:path w="8937" h="17478" extrusionOk="0">
                  <a:moveTo>
                    <a:pt x="8657" y="0"/>
                  </a:moveTo>
                  <a:lnTo>
                    <a:pt x="0" y="17076"/>
                  </a:lnTo>
                  <a:lnTo>
                    <a:pt x="280" y="17478"/>
                  </a:lnTo>
                  <a:lnTo>
                    <a:pt x="8936" y="402"/>
                  </a:lnTo>
                  <a:lnTo>
                    <a:pt x="8657" y="0"/>
                  </a:lnTo>
                  <a:close/>
                </a:path>
              </a:pathLst>
            </a:custGeom>
            <a:solidFill>
              <a:srgbClr val="FFFFFF">
                <a:alpha val="3155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54" name="Google Shape;1385;p34">
              <a:extLst>
                <a:ext uri="{FF2B5EF4-FFF2-40B4-BE49-F238E27FC236}">
                  <a16:creationId xmlns:a16="http://schemas.microsoft.com/office/drawing/2014/main" id="{F513D4BE-5D57-30ED-43B7-83D408D51036}"/>
                </a:ext>
              </a:extLst>
            </p:cNvPr>
            <p:cNvSpPr/>
            <p:nvPr/>
          </p:nvSpPr>
          <p:spPr>
            <a:xfrm>
              <a:off x="1287551" y="4380653"/>
              <a:ext cx="522761" cy="60266"/>
            </a:xfrm>
            <a:custGeom>
              <a:avLst/>
              <a:gdLst/>
              <a:ahLst/>
              <a:cxnLst/>
              <a:rect l="l" t="t" r="r" b="b"/>
              <a:pathLst>
                <a:path w="12673" h="1461" extrusionOk="0">
                  <a:moveTo>
                    <a:pt x="0" y="0"/>
                  </a:moveTo>
                  <a:lnTo>
                    <a:pt x="279" y="402"/>
                  </a:lnTo>
                  <a:lnTo>
                    <a:pt x="12672" y="1461"/>
                  </a:lnTo>
                  <a:lnTo>
                    <a:pt x="12393" y="1059"/>
                  </a:lnTo>
                  <a:lnTo>
                    <a:pt x="0" y="0"/>
                  </a:lnTo>
                  <a:close/>
                </a:path>
              </a:pathLst>
            </a:custGeom>
            <a:solidFill>
              <a:srgbClr val="FFFFFF">
                <a:alpha val="3155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sp>
          <p:nvSpPr>
            <p:cNvPr id="2555" name="Google Shape;1386;p34">
              <a:extLst>
                <a:ext uri="{FF2B5EF4-FFF2-40B4-BE49-F238E27FC236}">
                  <a16:creationId xmlns:a16="http://schemas.microsoft.com/office/drawing/2014/main" id="{A6F9B31F-2DCD-8548-CDFF-51D9A5DA0832}"/>
                </a:ext>
              </a:extLst>
            </p:cNvPr>
            <p:cNvSpPr/>
            <p:nvPr/>
          </p:nvSpPr>
          <p:spPr>
            <a:xfrm>
              <a:off x="1659420" y="4700711"/>
              <a:ext cx="36176" cy="43931"/>
            </a:xfrm>
            <a:custGeom>
              <a:avLst/>
              <a:gdLst/>
              <a:ahLst/>
              <a:cxnLst/>
              <a:rect l="l" t="t" r="r" b="b"/>
              <a:pathLst>
                <a:path w="877" h="1065" extrusionOk="0">
                  <a:moveTo>
                    <a:pt x="2" y="0"/>
                  </a:moveTo>
                  <a:cubicBezTo>
                    <a:pt x="2" y="0"/>
                    <a:pt x="2" y="1"/>
                    <a:pt x="2" y="1"/>
                  </a:cubicBezTo>
                  <a:cubicBezTo>
                    <a:pt x="0" y="4"/>
                    <a:pt x="2" y="4"/>
                    <a:pt x="2" y="4"/>
                  </a:cubicBezTo>
                  <a:cubicBezTo>
                    <a:pt x="3" y="4"/>
                    <a:pt x="107" y="39"/>
                    <a:pt x="242" y="100"/>
                  </a:cubicBezTo>
                  <a:cubicBezTo>
                    <a:pt x="466" y="203"/>
                    <a:pt x="594" y="296"/>
                    <a:pt x="665" y="356"/>
                  </a:cubicBezTo>
                  <a:cubicBezTo>
                    <a:pt x="765" y="443"/>
                    <a:pt x="828" y="565"/>
                    <a:pt x="854" y="723"/>
                  </a:cubicBezTo>
                  <a:cubicBezTo>
                    <a:pt x="874" y="853"/>
                    <a:pt x="864" y="972"/>
                    <a:pt x="858" y="1044"/>
                  </a:cubicBezTo>
                  <a:lnTo>
                    <a:pt x="858" y="1065"/>
                  </a:lnTo>
                  <a:cubicBezTo>
                    <a:pt x="861" y="1058"/>
                    <a:pt x="861" y="1051"/>
                    <a:pt x="862" y="1044"/>
                  </a:cubicBezTo>
                  <a:cubicBezTo>
                    <a:pt x="868" y="972"/>
                    <a:pt x="876" y="852"/>
                    <a:pt x="855" y="723"/>
                  </a:cubicBezTo>
                  <a:cubicBezTo>
                    <a:pt x="831" y="564"/>
                    <a:pt x="768" y="441"/>
                    <a:pt x="666" y="354"/>
                  </a:cubicBezTo>
                  <a:cubicBezTo>
                    <a:pt x="539" y="245"/>
                    <a:pt x="367" y="155"/>
                    <a:pt x="243" y="98"/>
                  </a:cubicBezTo>
                  <a:cubicBezTo>
                    <a:pt x="109" y="36"/>
                    <a:pt x="6" y="1"/>
                    <a:pt x="3" y="1"/>
                  </a:cubicBezTo>
                  <a:cubicBezTo>
                    <a:pt x="3" y="0"/>
                    <a:pt x="2" y="0"/>
                    <a:pt x="2" y="0"/>
                  </a:cubicBezTo>
                  <a:close/>
                </a:path>
              </a:pathLst>
            </a:custGeom>
            <a:solidFill>
              <a:srgbClr val="2745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Roboto Black" panose="02000000000000000000" pitchFamily="2" charset="0"/>
                <a:ea typeface="+mn-ea"/>
                <a:cs typeface="Arial"/>
                <a:sym typeface="Arial"/>
              </a:endParaRPr>
            </a:p>
          </p:txBody>
        </p:sp>
      </p:grpSp>
      <p:grpSp>
        <p:nvGrpSpPr>
          <p:cNvPr id="2559" name="Group 47">
            <a:extLst>
              <a:ext uri="{FF2B5EF4-FFF2-40B4-BE49-F238E27FC236}">
                <a16:creationId xmlns:a16="http://schemas.microsoft.com/office/drawing/2014/main" id="{D42FF187-67DA-B696-5796-51257A480F04}"/>
              </a:ext>
            </a:extLst>
          </p:cNvPr>
          <p:cNvGrpSpPr/>
          <p:nvPr/>
        </p:nvGrpSpPr>
        <p:grpSpPr>
          <a:xfrm>
            <a:off x="1415221" y="2126030"/>
            <a:ext cx="2337955" cy="1511086"/>
            <a:chOff x="169" y="1920"/>
            <a:chExt cx="2086" cy="1300"/>
          </a:xfrm>
        </p:grpSpPr>
        <p:grpSp>
          <p:nvGrpSpPr>
            <p:cNvPr id="2560" name="Group 48">
              <a:extLst>
                <a:ext uri="{FF2B5EF4-FFF2-40B4-BE49-F238E27FC236}">
                  <a16:creationId xmlns:a16="http://schemas.microsoft.com/office/drawing/2014/main" id="{FFDF49E6-6746-09CE-B622-316B40DA4EF5}"/>
                </a:ext>
              </a:extLst>
            </p:cNvPr>
            <p:cNvGrpSpPr/>
            <p:nvPr/>
          </p:nvGrpSpPr>
          <p:grpSpPr>
            <a:xfrm>
              <a:off x="624" y="2256"/>
              <a:ext cx="969" cy="611"/>
              <a:chOff x="624" y="2256"/>
              <a:chExt cx="969" cy="611"/>
            </a:xfrm>
          </p:grpSpPr>
          <p:sp>
            <p:nvSpPr>
              <p:cNvPr id="2573" name="Text Box 49">
                <a:extLst>
                  <a:ext uri="{FF2B5EF4-FFF2-40B4-BE49-F238E27FC236}">
                    <a16:creationId xmlns:a16="http://schemas.microsoft.com/office/drawing/2014/main" id="{2E39F782-B85A-EBF1-4D88-A90C3CEFE354}"/>
                  </a:ext>
                </a:extLst>
              </p:cNvPr>
              <p:cNvSpPr txBox="1"/>
              <p:nvPr/>
            </p:nvSpPr>
            <p:spPr>
              <a:xfrm>
                <a:off x="1058" y="2419"/>
                <a:ext cx="528" cy="368"/>
              </a:xfrm>
              <a:prstGeom prst="rect">
                <a:avLst/>
              </a:prstGeom>
              <a:noFill/>
              <a:ln w="9525">
                <a:noFill/>
              </a:ln>
            </p:spPr>
            <p:txBody>
              <a:bodyPr>
                <a:spAutoFit/>
              </a:bodyPr>
              <a:lstStyle/>
              <a:p>
                <a:pPr defTabSz="685800">
                  <a:spcBef>
                    <a:spcPct val="50000"/>
                  </a:spcBef>
                  <a:buClrTx/>
                </a:pPr>
                <a:r>
                  <a:rPr lang="en-US" altLang="zh-TW" sz="2183" b="1" kern="1200" dirty="0">
                    <a:solidFill>
                      <a:prstClr val="black"/>
                    </a:solidFill>
                    <a:latin typeface="Times New Roman" panose="02020603050405020304" pitchFamily="18" charset="0"/>
                    <a:ea typeface="新細明體" panose="02020500000000000000" pitchFamily="18" charset="-120"/>
                    <a:cs typeface="+mn-cs"/>
                  </a:rPr>
                  <a:t>C</a:t>
                </a:r>
              </a:p>
            </p:txBody>
          </p:sp>
          <p:sp>
            <p:nvSpPr>
              <p:cNvPr id="2574" name="Text Box 50">
                <a:extLst>
                  <a:ext uri="{FF2B5EF4-FFF2-40B4-BE49-F238E27FC236}">
                    <a16:creationId xmlns:a16="http://schemas.microsoft.com/office/drawing/2014/main" id="{6529A155-A85D-2344-5596-67EA5B64F6FB}"/>
                  </a:ext>
                </a:extLst>
              </p:cNvPr>
              <p:cNvSpPr txBox="1"/>
              <p:nvPr/>
            </p:nvSpPr>
            <p:spPr>
              <a:xfrm>
                <a:off x="624" y="2400"/>
                <a:ext cx="384" cy="368"/>
              </a:xfrm>
              <a:prstGeom prst="rect">
                <a:avLst/>
              </a:prstGeom>
              <a:noFill/>
              <a:ln w="9525">
                <a:noFill/>
              </a:ln>
            </p:spPr>
            <p:txBody>
              <a:bodyPr>
                <a:spAutoFit/>
              </a:bodyPr>
              <a:lstStyle/>
              <a:p>
                <a:pPr defTabSz="685800">
                  <a:spcBef>
                    <a:spcPct val="50000"/>
                  </a:spcBef>
                  <a:buClrTx/>
                </a:pPr>
                <a:r>
                  <a:rPr lang="en-US" altLang="zh-TW" sz="2183" b="1" kern="1200" dirty="0">
                    <a:solidFill>
                      <a:prstClr val="black"/>
                    </a:solidFill>
                    <a:latin typeface="Times New Roman" panose="02020603050405020304" pitchFamily="18" charset="0"/>
                    <a:ea typeface="新細明體" panose="02020500000000000000" pitchFamily="18" charset="-120"/>
                    <a:cs typeface="+mn-cs"/>
                  </a:rPr>
                  <a:t>C</a:t>
                </a:r>
              </a:p>
            </p:txBody>
          </p:sp>
          <p:sp>
            <p:nvSpPr>
              <p:cNvPr id="2575" name="Text Box 51">
                <a:extLst>
                  <a:ext uri="{FF2B5EF4-FFF2-40B4-BE49-F238E27FC236}">
                    <a16:creationId xmlns:a16="http://schemas.microsoft.com/office/drawing/2014/main" id="{5F495F81-1486-94AD-5306-3787A41A9D86}"/>
                  </a:ext>
                </a:extLst>
              </p:cNvPr>
              <p:cNvSpPr txBox="1"/>
              <p:nvPr/>
            </p:nvSpPr>
            <p:spPr>
              <a:xfrm>
                <a:off x="855" y="2256"/>
                <a:ext cx="288" cy="368"/>
              </a:xfrm>
              <a:prstGeom prst="rect">
                <a:avLst/>
              </a:prstGeom>
              <a:noFill/>
              <a:ln w="9525">
                <a:noFill/>
              </a:ln>
            </p:spPr>
            <p:txBody>
              <a:bodyPr>
                <a:spAutoFit/>
                <a:scene3d>
                  <a:camera prst="orthographicFront"/>
                  <a:lightRig rig="threePt" dir="t"/>
                </a:scene3d>
              </a:bodyPr>
              <a:lstStyle/>
              <a:p>
                <a:pPr defTabSz="685800">
                  <a:spcBef>
                    <a:spcPct val="50000"/>
                  </a:spcBef>
                  <a:buClrTx/>
                </a:pPr>
                <a:r>
                  <a:rPr lang="en-US" altLang="zh-TW" sz="2183" b="1" kern="1200" dirty="0">
                    <a:solidFill>
                      <a:prstClr val="black"/>
                    </a:solidFill>
                    <a:effectLst>
                      <a:outerShdw blurRad="38100" dist="19050" dir="2700000" algn="tl" rotWithShape="0">
                        <a:prstClr val="black">
                          <a:alpha val="40000"/>
                        </a:prstClr>
                      </a:outerShdw>
                    </a:effectLst>
                    <a:latin typeface="Times New Roman" panose="02020603050405020304" pitchFamily="18" charset="0"/>
                    <a:ea typeface="新細明體" panose="02020500000000000000" pitchFamily="18" charset="-120"/>
                    <a:cs typeface="+mn-cs"/>
                  </a:rPr>
                  <a:t>_</a:t>
                </a:r>
              </a:p>
            </p:txBody>
          </p:sp>
          <p:sp>
            <p:nvSpPr>
              <p:cNvPr id="2576" name="Text Box 52">
                <a:extLst>
                  <a:ext uri="{FF2B5EF4-FFF2-40B4-BE49-F238E27FC236}">
                    <a16:creationId xmlns:a16="http://schemas.microsoft.com/office/drawing/2014/main" id="{E5DD43CC-07EC-672B-AD4D-2A644A7549A7}"/>
                  </a:ext>
                </a:extLst>
              </p:cNvPr>
              <p:cNvSpPr txBox="1"/>
              <p:nvPr/>
            </p:nvSpPr>
            <p:spPr>
              <a:xfrm rot="2620968">
                <a:off x="1305" y="2499"/>
                <a:ext cx="288" cy="368"/>
              </a:xfrm>
              <a:prstGeom prst="rect">
                <a:avLst/>
              </a:prstGeom>
              <a:noFill/>
              <a:ln w="9525">
                <a:noFill/>
              </a:ln>
            </p:spPr>
            <p:txBody>
              <a:bodyPr>
                <a:spAutoFit/>
              </a:bodyPr>
              <a:lstStyle/>
              <a:p>
                <a:pPr defTabSz="685800">
                  <a:spcBef>
                    <a:spcPct val="50000"/>
                  </a:spcBef>
                  <a:buClrTx/>
                </a:pPr>
                <a:r>
                  <a:rPr lang="en-US" altLang="zh-TW" sz="2183" b="1" kern="1200" dirty="0">
                    <a:solidFill>
                      <a:srgbClr val="FF0000"/>
                    </a:solidFill>
                    <a:latin typeface="Times New Roman" panose="02020603050405020304" pitchFamily="18" charset="0"/>
                    <a:ea typeface="新細明體" panose="02020500000000000000" pitchFamily="18" charset="-120"/>
                    <a:cs typeface="+mn-cs"/>
                  </a:rPr>
                  <a:t>_</a:t>
                </a:r>
              </a:p>
            </p:txBody>
          </p:sp>
        </p:grpSp>
        <p:grpSp>
          <p:nvGrpSpPr>
            <p:cNvPr id="2561" name="Group 53">
              <a:extLst>
                <a:ext uri="{FF2B5EF4-FFF2-40B4-BE49-F238E27FC236}">
                  <a16:creationId xmlns:a16="http://schemas.microsoft.com/office/drawing/2014/main" id="{ED9335FC-D41A-E703-8290-BE0DA817D82F}"/>
                </a:ext>
              </a:extLst>
            </p:cNvPr>
            <p:cNvGrpSpPr/>
            <p:nvPr/>
          </p:nvGrpSpPr>
          <p:grpSpPr>
            <a:xfrm>
              <a:off x="169" y="1920"/>
              <a:ext cx="2086" cy="1300"/>
              <a:chOff x="170" y="1919"/>
              <a:chExt cx="2086" cy="1300"/>
            </a:xfrm>
          </p:grpSpPr>
          <p:sp>
            <p:nvSpPr>
              <p:cNvPr id="2562" name="Text Box 54">
                <a:extLst>
                  <a:ext uri="{FF2B5EF4-FFF2-40B4-BE49-F238E27FC236}">
                    <a16:creationId xmlns:a16="http://schemas.microsoft.com/office/drawing/2014/main" id="{D0C07B9B-B1F0-3246-9EC4-8CA099778B8D}"/>
                  </a:ext>
                </a:extLst>
              </p:cNvPr>
              <p:cNvSpPr txBox="1"/>
              <p:nvPr/>
            </p:nvSpPr>
            <p:spPr>
              <a:xfrm>
                <a:off x="1314" y="2099"/>
                <a:ext cx="384" cy="368"/>
              </a:xfrm>
              <a:prstGeom prst="rect">
                <a:avLst/>
              </a:prstGeom>
              <a:noFill/>
              <a:ln w="9525">
                <a:noFill/>
              </a:ln>
            </p:spPr>
            <p:txBody>
              <a:bodyPr>
                <a:spAutoFit/>
              </a:bodyPr>
              <a:lstStyle/>
              <a:p>
                <a:pPr defTabSz="685800">
                  <a:spcBef>
                    <a:spcPct val="50000"/>
                  </a:spcBef>
                  <a:buClrTx/>
                </a:pPr>
                <a:r>
                  <a:rPr lang="en-US" altLang="zh-TW" sz="2183" b="1" kern="1200" dirty="0">
                    <a:solidFill>
                      <a:srgbClr val="FF0000"/>
                    </a:solidFill>
                    <a:latin typeface="Times New Roman" panose="02020603050405020304" pitchFamily="18" charset="0"/>
                    <a:ea typeface="新細明體" panose="02020500000000000000" pitchFamily="18" charset="-120"/>
                    <a:cs typeface="+mn-cs"/>
                  </a:rPr>
                  <a:t>O</a:t>
                </a:r>
              </a:p>
            </p:txBody>
          </p:sp>
          <p:sp>
            <p:nvSpPr>
              <p:cNvPr id="2563" name="Text Box 55">
                <a:extLst>
                  <a:ext uri="{FF2B5EF4-FFF2-40B4-BE49-F238E27FC236}">
                    <a16:creationId xmlns:a16="http://schemas.microsoft.com/office/drawing/2014/main" id="{48DC643C-8283-659E-90F7-99B589C8B603}"/>
                  </a:ext>
                </a:extLst>
              </p:cNvPr>
              <p:cNvSpPr txBox="1"/>
              <p:nvPr/>
            </p:nvSpPr>
            <p:spPr>
              <a:xfrm>
                <a:off x="1344" y="2751"/>
                <a:ext cx="528" cy="368"/>
              </a:xfrm>
              <a:prstGeom prst="rect">
                <a:avLst/>
              </a:prstGeom>
              <a:noFill/>
              <a:ln w="9525">
                <a:noFill/>
              </a:ln>
            </p:spPr>
            <p:txBody>
              <a:bodyPr>
                <a:spAutoFit/>
              </a:bodyPr>
              <a:lstStyle/>
              <a:p>
                <a:pPr defTabSz="685800">
                  <a:spcBef>
                    <a:spcPct val="50000"/>
                  </a:spcBef>
                  <a:buClrTx/>
                </a:pPr>
                <a:r>
                  <a:rPr lang="en-US" altLang="zh-TW" sz="2183" b="1" kern="1200" dirty="0">
                    <a:solidFill>
                      <a:srgbClr val="FF0000"/>
                    </a:solidFill>
                    <a:latin typeface="Times New Roman" panose="02020603050405020304" pitchFamily="18" charset="0"/>
                    <a:ea typeface="新細明體" panose="02020500000000000000" pitchFamily="18" charset="-120"/>
                    <a:cs typeface="+mn-cs"/>
                  </a:rPr>
                  <a:t>O</a:t>
                </a:r>
              </a:p>
            </p:txBody>
          </p:sp>
          <p:sp>
            <p:nvSpPr>
              <p:cNvPr id="2564" name="Text Box 56">
                <a:extLst>
                  <a:ext uri="{FF2B5EF4-FFF2-40B4-BE49-F238E27FC236}">
                    <a16:creationId xmlns:a16="http://schemas.microsoft.com/office/drawing/2014/main" id="{5BCEA382-205D-3AA4-96DC-6264F739015D}"/>
                  </a:ext>
                </a:extLst>
              </p:cNvPr>
              <p:cNvSpPr txBox="1"/>
              <p:nvPr/>
            </p:nvSpPr>
            <p:spPr>
              <a:xfrm>
                <a:off x="170" y="2391"/>
                <a:ext cx="528" cy="368"/>
              </a:xfrm>
              <a:prstGeom prst="rect">
                <a:avLst/>
              </a:prstGeom>
              <a:noFill/>
              <a:ln w="9525">
                <a:noFill/>
              </a:ln>
            </p:spPr>
            <p:txBody>
              <a:bodyPr>
                <a:spAutoFit/>
              </a:bodyPr>
              <a:lstStyle/>
              <a:p>
                <a:pPr defTabSz="685800">
                  <a:spcBef>
                    <a:spcPct val="50000"/>
                  </a:spcBef>
                  <a:buClrTx/>
                </a:pPr>
                <a:r>
                  <a:rPr lang="en-US" altLang="zh-TW" sz="2183" b="1" kern="1200" dirty="0">
                    <a:solidFill>
                      <a:srgbClr val="0033CC"/>
                    </a:solidFill>
                    <a:latin typeface="Times New Roman" panose="02020603050405020304" pitchFamily="18" charset="0"/>
                    <a:ea typeface="新細明體" panose="02020500000000000000" pitchFamily="18" charset="-120"/>
                    <a:cs typeface="+mn-cs"/>
                  </a:rPr>
                  <a:t>H</a:t>
                </a:r>
              </a:p>
            </p:txBody>
          </p:sp>
          <p:sp>
            <p:nvSpPr>
              <p:cNvPr id="2565" name="Text Box 57">
                <a:extLst>
                  <a:ext uri="{FF2B5EF4-FFF2-40B4-BE49-F238E27FC236}">
                    <a16:creationId xmlns:a16="http://schemas.microsoft.com/office/drawing/2014/main" id="{F8637BA0-2E7C-A522-B0C3-22B79EA5BB71}"/>
                  </a:ext>
                </a:extLst>
              </p:cNvPr>
              <p:cNvSpPr txBox="1"/>
              <p:nvPr/>
            </p:nvSpPr>
            <p:spPr>
              <a:xfrm rot="5400000">
                <a:off x="777" y="2143"/>
                <a:ext cx="288" cy="382"/>
              </a:xfrm>
              <a:prstGeom prst="rect">
                <a:avLst/>
              </a:prstGeom>
              <a:noFill/>
              <a:ln w="9525">
                <a:noFill/>
              </a:ln>
            </p:spPr>
            <p:txBody>
              <a:bodyPr>
                <a:spAutoFit/>
                <a:scene3d>
                  <a:camera prst="orthographicFront"/>
                  <a:lightRig rig="threePt" dir="t"/>
                </a:scene3d>
              </a:bodyPr>
              <a:lstStyle/>
              <a:p>
                <a:pPr defTabSz="685800">
                  <a:spcBef>
                    <a:spcPct val="50000"/>
                  </a:spcBef>
                  <a:buClrTx/>
                </a:pPr>
                <a:r>
                  <a:rPr lang="en-US" altLang="zh-TW" sz="2183" b="1" kern="1200" dirty="0">
                    <a:solidFill>
                      <a:prstClr val="black"/>
                    </a:solidFill>
                    <a:effectLst>
                      <a:outerShdw blurRad="38100" dist="19050" dir="2700000" algn="tl" rotWithShape="0">
                        <a:prstClr val="black">
                          <a:alpha val="40000"/>
                        </a:prstClr>
                      </a:outerShdw>
                    </a:effectLst>
                    <a:latin typeface="Times New Roman" panose="02020603050405020304" pitchFamily="18" charset="0"/>
                    <a:ea typeface="新細明體" panose="02020500000000000000" pitchFamily="18" charset="-120"/>
                    <a:cs typeface="+mn-cs"/>
                  </a:rPr>
                  <a:t>_</a:t>
                </a:r>
              </a:p>
            </p:txBody>
          </p:sp>
          <p:sp>
            <p:nvSpPr>
              <p:cNvPr id="2566" name="Text Box 58">
                <a:extLst>
                  <a:ext uri="{FF2B5EF4-FFF2-40B4-BE49-F238E27FC236}">
                    <a16:creationId xmlns:a16="http://schemas.microsoft.com/office/drawing/2014/main" id="{5C24AA2D-969C-7D5D-1256-DD1E0D270781}"/>
                  </a:ext>
                </a:extLst>
              </p:cNvPr>
              <p:cNvSpPr txBox="1"/>
              <p:nvPr/>
            </p:nvSpPr>
            <p:spPr>
              <a:xfrm>
                <a:off x="645" y="1919"/>
                <a:ext cx="315" cy="368"/>
              </a:xfrm>
              <a:prstGeom prst="rect">
                <a:avLst/>
              </a:prstGeom>
              <a:noFill/>
              <a:ln w="9525">
                <a:noFill/>
              </a:ln>
            </p:spPr>
            <p:txBody>
              <a:bodyPr>
                <a:spAutoFit/>
              </a:bodyPr>
              <a:lstStyle/>
              <a:p>
                <a:pPr defTabSz="685800">
                  <a:spcBef>
                    <a:spcPct val="50000"/>
                  </a:spcBef>
                  <a:buClrTx/>
                </a:pPr>
                <a:r>
                  <a:rPr lang="en-US" altLang="zh-TW" sz="2183" b="1" kern="1200" dirty="0">
                    <a:solidFill>
                      <a:srgbClr val="0033CC"/>
                    </a:solidFill>
                    <a:latin typeface="Times New Roman" panose="02020603050405020304" pitchFamily="18" charset="0"/>
                    <a:ea typeface="新細明體" panose="02020500000000000000" pitchFamily="18" charset="-120"/>
                    <a:cs typeface="+mn-cs"/>
                  </a:rPr>
                  <a:t>H</a:t>
                </a:r>
              </a:p>
            </p:txBody>
          </p:sp>
          <p:sp>
            <p:nvSpPr>
              <p:cNvPr id="2567" name="Text Box 59">
                <a:extLst>
                  <a:ext uri="{FF2B5EF4-FFF2-40B4-BE49-F238E27FC236}">
                    <a16:creationId xmlns:a16="http://schemas.microsoft.com/office/drawing/2014/main" id="{6464E871-49BB-A2AF-9899-A84105991D2B}"/>
                  </a:ext>
                </a:extLst>
              </p:cNvPr>
              <p:cNvSpPr txBox="1"/>
              <p:nvPr/>
            </p:nvSpPr>
            <p:spPr>
              <a:xfrm>
                <a:off x="645" y="2851"/>
                <a:ext cx="528" cy="368"/>
              </a:xfrm>
              <a:prstGeom prst="rect">
                <a:avLst/>
              </a:prstGeom>
              <a:noFill/>
              <a:ln w="9525">
                <a:noFill/>
              </a:ln>
            </p:spPr>
            <p:txBody>
              <a:bodyPr>
                <a:spAutoFit/>
              </a:bodyPr>
              <a:lstStyle/>
              <a:p>
                <a:pPr defTabSz="685800">
                  <a:spcBef>
                    <a:spcPct val="50000"/>
                  </a:spcBef>
                  <a:buClrTx/>
                </a:pPr>
                <a:r>
                  <a:rPr lang="en-US" altLang="zh-TW" sz="2183" b="1" kern="1200" dirty="0">
                    <a:solidFill>
                      <a:srgbClr val="0033CC"/>
                    </a:solidFill>
                    <a:latin typeface="Times New Roman" panose="02020603050405020304" pitchFamily="18" charset="0"/>
                    <a:ea typeface="新細明體" panose="02020500000000000000" pitchFamily="18" charset="-120"/>
                    <a:cs typeface="+mn-cs"/>
                  </a:rPr>
                  <a:t>H</a:t>
                </a:r>
              </a:p>
            </p:txBody>
          </p:sp>
          <p:sp>
            <p:nvSpPr>
              <p:cNvPr id="2568" name="Text Box 60">
                <a:extLst>
                  <a:ext uri="{FF2B5EF4-FFF2-40B4-BE49-F238E27FC236}">
                    <a16:creationId xmlns:a16="http://schemas.microsoft.com/office/drawing/2014/main" id="{9B0F76A5-693E-84DB-1827-717B863641E9}"/>
                  </a:ext>
                </a:extLst>
              </p:cNvPr>
              <p:cNvSpPr txBox="1"/>
              <p:nvPr/>
            </p:nvSpPr>
            <p:spPr>
              <a:xfrm>
                <a:off x="1827" y="2758"/>
                <a:ext cx="429" cy="368"/>
              </a:xfrm>
              <a:prstGeom prst="rect">
                <a:avLst/>
              </a:prstGeom>
              <a:noFill/>
              <a:ln w="9525">
                <a:noFill/>
              </a:ln>
            </p:spPr>
            <p:txBody>
              <a:bodyPr>
                <a:spAutoFit/>
              </a:bodyPr>
              <a:lstStyle/>
              <a:p>
                <a:pPr defTabSz="685800">
                  <a:spcBef>
                    <a:spcPct val="50000"/>
                  </a:spcBef>
                  <a:buClrTx/>
                </a:pPr>
                <a:r>
                  <a:rPr lang="en-US" altLang="zh-TW" sz="2183" b="1" kern="1200" dirty="0">
                    <a:solidFill>
                      <a:srgbClr val="FF0000"/>
                    </a:solidFill>
                    <a:latin typeface="Times New Roman" panose="02020603050405020304" pitchFamily="18" charset="0"/>
                    <a:ea typeface="新細明體" panose="02020500000000000000" pitchFamily="18" charset="-120"/>
                    <a:cs typeface="+mn-cs"/>
                  </a:rPr>
                  <a:t>H</a:t>
                </a:r>
              </a:p>
            </p:txBody>
          </p:sp>
          <p:sp>
            <p:nvSpPr>
              <p:cNvPr id="2569" name="Text Box 61">
                <a:extLst>
                  <a:ext uri="{FF2B5EF4-FFF2-40B4-BE49-F238E27FC236}">
                    <a16:creationId xmlns:a16="http://schemas.microsoft.com/office/drawing/2014/main" id="{7A861F1B-0BD6-6674-5604-442B94F7FFE2}"/>
                  </a:ext>
                </a:extLst>
              </p:cNvPr>
              <p:cNvSpPr txBox="1"/>
              <p:nvPr/>
            </p:nvSpPr>
            <p:spPr>
              <a:xfrm>
                <a:off x="1615" y="2611"/>
                <a:ext cx="288" cy="368"/>
              </a:xfrm>
              <a:prstGeom prst="rect">
                <a:avLst/>
              </a:prstGeom>
              <a:noFill/>
              <a:ln w="9525">
                <a:noFill/>
              </a:ln>
            </p:spPr>
            <p:txBody>
              <a:bodyPr>
                <a:spAutoFit/>
              </a:bodyPr>
              <a:lstStyle/>
              <a:p>
                <a:pPr defTabSz="685800">
                  <a:spcBef>
                    <a:spcPct val="50000"/>
                  </a:spcBef>
                  <a:buClrTx/>
                </a:pPr>
                <a:r>
                  <a:rPr lang="en-US" altLang="zh-TW" sz="2183" b="1" kern="1200" dirty="0">
                    <a:solidFill>
                      <a:srgbClr val="FF0000"/>
                    </a:solidFill>
                    <a:latin typeface="Times New Roman" panose="02020603050405020304" pitchFamily="18" charset="0"/>
                    <a:ea typeface="新細明體" panose="02020500000000000000" pitchFamily="18" charset="-120"/>
                    <a:cs typeface="+mn-cs"/>
                  </a:rPr>
                  <a:t>_</a:t>
                </a:r>
              </a:p>
            </p:txBody>
          </p:sp>
          <p:sp>
            <p:nvSpPr>
              <p:cNvPr id="2570" name="Text Box 62">
                <a:extLst>
                  <a:ext uri="{FF2B5EF4-FFF2-40B4-BE49-F238E27FC236}">
                    <a16:creationId xmlns:a16="http://schemas.microsoft.com/office/drawing/2014/main" id="{8BDE30D6-464D-10DA-2C18-CCEDBBC258E8}"/>
                  </a:ext>
                </a:extLst>
              </p:cNvPr>
              <p:cNvSpPr txBox="1"/>
              <p:nvPr/>
            </p:nvSpPr>
            <p:spPr>
              <a:xfrm rot="18949072">
                <a:off x="1179" y="2207"/>
                <a:ext cx="288" cy="368"/>
              </a:xfrm>
              <a:prstGeom prst="rect">
                <a:avLst/>
              </a:prstGeom>
              <a:noFill/>
              <a:ln w="9525">
                <a:noFill/>
              </a:ln>
            </p:spPr>
            <p:txBody>
              <a:bodyPr>
                <a:spAutoFit/>
              </a:bodyPr>
              <a:lstStyle/>
              <a:p>
                <a:pPr defTabSz="685800">
                  <a:spcBef>
                    <a:spcPct val="50000"/>
                  </a:spcBef>
                  <a:buClrTx/>
                </a:pPr>
                <a:r>
                  <a:rPr lang="en-US" altLang="zh-TW" sz="2183" b="1" kern="1200" dirty="0">
                    <a:solidFill>
                      <a:srgbClr val="FF0000"/>
                    </a:solidFill>
                    <a:latin typeface="Times New Roman" panose="02020603050405020304" pitchFamily="18" charset="0"/>
                    <a:ea typeface="新細明體" panose="02020500000000000000" pitchFamily="18" charset="-120"/>
                    <a:cs typeface="+mn-cs"/>
                  </a:rPr>
                  <a:t>=</a:t>
                </a:r>
              </a:p>
            </p:txBody>
          </p:sp>
          <p:sp>
            <p:nvSpPr>
              <p:cNvPr id="2571" name="Text Box 63">
                <a:extLst>
                  <a:ext uri="{FF2B5EF4-FFF2-40B4-BE49-F238E27FC236}">
                    <a16:creationId xmlns:a16="http://schemas.microsoft.com/office/drawing/2014/main" id="{15E220C5-E1C4-4B20-7737-3DDCA645A644}"/>
                  </a:ext>
                </a:extLst>
              </p:cNvPr>
              <p:cNvSpPr txBox="1"/>
              <p:nvPr/>
            </p:nvSpPr>
            <p:spPr>
              <a:xfrm rot="5400000">
                <a:off x="769" y="2641"/>
                <a:ext cx="288" cy="382"/>
              </a:xfrm>
              <a:prstGeom prst="rect">
                <a:avLst/>
              </a:prstGeom>
              <a:noFill/>
              <a:ln w="9525">
                <a:noFill/>
              </a:ln>
            </p:spPr>
            <p:txBody>
              <a:bodyPr>
                <a:spAutoFit/>
                <a:scene3d>
                  <a:camera prst="orthographicFront"/>
                  <a:lightRig rig="threePt" dir="t"/>
                </a:scene3d>
              </a:bodyPr>
              <a:lstStyle/>
              <a:p>
                <a:pPr defTabSz="685800">
                  <a:spcBef>
                    <a:spcPct val="50000"/>
                  </a:spcBef>
                  <a:buClrTx/>
                </a:pPr>
                <a:r>
                  <a:rPr lang="en-US" altLang="zh-TW" sz="2183" b="1" kern="1200" dirty="0">
                    <a:solidFill>
                      <a:prstClr val="black"/>
                    </a:solidFill>
                    <a:effectLst>
                      <a:outerShdw blurRad="38100" dist="19050" dir="2700000" algn="tl" rotWithShape="0">
                        <a:prstClr val="black">
                          <a:alpha val="40000"/>
                        </a:prstClr>
                      </a:outerShdw>
                    </a:effectLst>
                    <a:latin typeface="Times New Roman" panose="02020603050405020304" pitchFamily="18" charset="0"/>
                    <a:ea typeface="新細明體" panose="02020500000000000000" pitchFamily="18" charset="-120"/>
                    <a:cs typeface="+mn-cs"/>
                  </a:rPr>
                  <a:t>_</a:t>
                </a:r>
              </a:p>
            </p:txBody>
          </p:sp>
          <p:sp>
            <p:nvSpPr>
              <p:cNvPr id="2572" name="Text Box 64">
                <a:extLst>
                  <a:ext uri="{FF2B5EF4-FFF2-40B4-BE49-F238E27FC236}">
                    <a16:creationId xmlns:a16="http://schemas.microsoft.com/office/drawing/2014/main" id="{E4E0E7EF-375C-6A0C-EB18-FF7D5C8E2912}"/>
                  </a:ext>
                </a:extLst>
              </p:cNvPr>
              <p:cNvSpPr txBox="1"/>
              <p:nvPr/>
            </p:nvSpPr>
            <p:spPr>
              <a:xfrm>
                <a:off x="384" y="2256"/>
                <a:ext cx="288" cy="368"/>
              </a:xfrm>
              <a:prstGeom prst="rect">
                <a:avLst/>
              </a:prstGeom>
              <a:noFill/>
              <a:ln w="9525">
                <a:noFill/>
              </a:ln>
            </p:spPr>
            <p:txBody>
              <a:bodyPr>
                <a:spAutoFit/>
                <a:scene3d>
                  <a:camera prst="orthographicFront"/>
                  <a:lightRig rig="threePt" dir="t"/>
                </a:scene3d>
              </a:bodyPr>
              <a:lstStyle/>
              <a:p>
                <a:pPr defTabSz="685800">
                  <a:spcBef>
                    <a:spcPct val="50000"/>
                  </a:spcBef>
                  <a:buClrTx/>
                </a:pPr>
                <a:r>
                  <a:rPr lang="en-US" altLang="zh-TW" sz="2183" b="1" kern="1200" dirty="0">
                    <a:solidFill>
                      <a:prstClr val="black"/>
                    </a:solidFill>
                    <a:effectLst>
                      <a:outerShdw blurRad="38100" dist="19050" dir="2700000" algn="tl" rotWithShape="0">
                        <a:prstClr val="black">
                          <a:alpha val="40000"/>
                        </a:prstClr>
                      </a:outerShdw>
                    </a:effectLst>
                    <a:latin typeface="Times New Roman" panose="02020603050405020304" pitchFamily="18" charset="0"/>
                    <a:ea typeface="新細明體" panose="02020500000000000000" pitchFamily="18" charset="-120"/>
                    <a:cs typeface="+mn-cs"/>
                  </a:rPr>
                  <a:t>_</a:t>
                </a:r>
              </a:p>
            </p:txBody>
          </p:sp>
        </p:grpSp>
      </p:grpSp>
      <p:sp>
        <p:nvSpPr>
          <p:cNvPr id="2" name="Google Shape;1934;p37">
            <a:extLst>
              <a:ext uri="{FF2B5EF4-FFF2-40B4-BE49-F238E27FC236}">
                <a16:creationId xmlns:a16="http://schemas.microsoft.com/office/drawing/2014/main" id="{C4F9DD07-7BFA-5C77-6BCE-DB898CA00DA5}"/>
              </a:ext>
            </a:extLst>
          </p:cNvPr>
          <p:cNvSpPr txBox="1">
            <a:spLocks/>
          </p:cNvSpPr>
          <p:nvPr/>
        </p:nvSpPr>
        <p:spPr>
          <a:xfrm>
            <a:off x="953328" y="292722"/>
            <a:ext cx="3800207" cy="521706"/>
          </a:xfrm>
          <a:prstGeom prst="rect">
            <a:avLst/>
          </a:prstGeom>
          <a:noFill/>
          <a:ln>
            <a:noFill/>
          </a:ln>
        </p:spPr>
        <p:txBody>
          <a:bodyPr spcFirstLastPara="1" wrap="square" lIns="91425" tIns="91425" rIns="91425" bIns="91425" anchor="b" anchorCtr="0">
            <a:noAutofit/>
          </a:bodyPr>
          <a:lstStyle>
            <a:defPPr marR="0" lvl="0" algn="l" rtl="0">
              <a:lnSpc>
                <a:spcPct val="100000"/>
              </a:lnSpc>
              <a:spcBef>
                <a:spcPts val="0"/>
              </a:spcBef>
              <a:spcAft>
                <a:spcPts val="0"/>
              </a:spcAft>
              <a:defRPr/>
            </a:defPPr>
            <a:lvl1pPr algn="ctr">
              <a:buClr>
                <a:schemeClr val="lt1"/>
              </a:buClr>
              <a:buSzPts val="3000"/>
              <a:buFont typeface="Bodoni Moda SemiBold"/>
              <a:buNone/>
              <a:defRPr sz="4400">
                <a:solidFill>
                  <a:schemeClr val="lt1"/>
                </a:solidFill>
                <a:latin typeface="Fira Sans Condensed Black" panose="020B0A03050000020004" pitchFamily="34" charset="0"/>
                <a:ea typeface="Bodoni Moda SemiBold"/>
                <a:cs typeface="#9Slide03 Arima Madurai" panose="00000500000000000000" pitchFamily="2" charset="-93"/>
              </a:defRPr>
            </a:lvl1pPr>
            <a:lvl2pPr>
              <a:buClr>
                <a:schemeClr val="lt1"/>
              </a:buClr>
              <a:buSzPts val="3500"/>
              <a:buFont typeface="Bodoni Moda SemiBold"/>
              <a:buNone/>
              <a:defRPr sz="3500">
                <a:solidFill>
                  <a:schemeClr val="lt1"/>
                </a:solidFill>
                <a:latin typeface="Bodoni Moda SemiBold"/>
                <a:ea typeface="Bodoni Moda SemiBold"/>
                <a:cs typeface="Bodoni Moda SemiBold"/>
              </a:defRPr>
            </a:lvl2pPr>
            <a:lvl3pPr>
              <a:buClr>
                <a:schemeClr val="lt1"/>
              </a:buClr>
              <a:buSzPts val="3500"/>
              <a:buFont typeface="Bodoni Moda SemiBold"/>
              <a:buNone/>
              <a:defRPr sz="3500">
                <a:solidFill>
                  <a:schemeClr val="lt1"/>
                </a:solidFill>
                <a:latin typeface="Bodoni Moda SemiBold"/>
                <a:ea typeface="Bodoni Moda SemiBold"/>
                <a:cs typeface="Bodoni Moda SemiBold"/>
              </a:defRPr>
            </a:lvl3pPr>
            <a:lvl4pPr>
              <a:buClr>
                <a:schemeClr val="lt1"/>
              </a:buClr>
              <a:buSzPts val="3500"/>
              <a:buFont typeface="Bodoni Moda SemiBold"/>
              <a:buNone/>
              <a:defRPr sz="3500">
                <a:solidFill>
                  <a:schemeClr val="lt1"/>
                </a:solidFill>
                <a:latin typeface="Bodoni Moda SemiBold"/>
                <a:ea typeface="Bodoni Moda SemiBold"/>
                <a:cs typeface="Bodoni Moda SemiBold"/>
              </a:defRPr>
            </a:lvl4pPr>
            <a:lvl5pPr>
              <a:buClr>
                <a:schemeClr val="lt1"/>
              </a:buClr>
              <a:buSzPts val="3500"/>
              <a:buFont typeface="Bodoni Moda SemiBold"/>
              <a:buNone/>
              <a:defRPr sz="3500">
                <a:solidFill>
                  <a:schemeClr val="lt1"/>
                </a:solidFill>
                <a:latin typeface="Bodoni Moda SemiBold"/>
                <a:ea typeface="Bodoni Moda SemiBold"/>
                <a:cs typeface="Bodoni Moda SemiBold"/>
              </a:defRPr>
            </a:lvl5pPr>
            <a:lvl6pPr>
              <a:buClr>
                <a:schemeClr val="lt1"/>
              </a:buClr>
              <a:buSzPts val="3500"/>
              <a:buFont typeface="Bodoni Moda SemiBold"/>
              <a:buNone/>
              <a:defRPr sz="3500">
                <a:solidFill>
                  <a:schemeClr val="lt1"/>
                </a:solidFill>
                <a:latin typeface="Bodoni Moda SemiBold"/>
                <a:ea typeface="Bodoni Moda SemiBold"/>
                <a:cs typeface="Bodoni Moda SemiBold"/>
              </a:defRPr>
            </a:lvl6pPr>
            <a:lvl7pPr>
              <a:buClr>
                <a:schemeClr val="lt1"/>
              </a:buClr>
              <a:buSzPts val="3500"/>
              <a:buFont typeface="Bodoni Moda SemiBold"/>
              <a:buNone/>
              <a:defRPr sz="3500">
                <a:solidFill>
                  <a:schemeClr val="lt1"/>
                </a:solidFill>
                <a:latin typeface="Bodoni Moda SemiBold"/>
                <a:ea typeface="Bodoni Moda SemiBold"/>
                <a:cs typeface="Bodoni Moda SemiBold"/>
              </a:defRPr>
            </a:lvl7pPr>
            <a:lvl8pPr>
              <a:buClr>
                <a:schemeClr val="lt1"/>
              </a:buClr>
              <a:buSzPts val="3500"/>
              <a:buFont typeface="Bodoni Moda SemiBold"/>
              <a:buNone/>
              <a:defRPr sz="3500">
                <a:solidFill>
                  <a:schemeClr val="lt1"/>
                </a:solidFill>
                <a:latin typeface="Bodoni Moda SemiBold"/>
                <a:ea typeface="Bodoni Moda SemiBold"/>
                <a:cs typeface="Bodoni Moda SemiBold"/>
              </a:defRPr>
            </a:lvl8pPr>
            <a:lvl9pPr>
              <a:buClr>
                <a:schemeClr val="lt1"/>
              </a:buClr>
              <a:buSzPts val="3500"/>
              <a:buFont typeface="Bodoni Moda SemiBold"/>
              <a:buNone/>
              <a:defRPr sz="3500">
                <a:solidFill>
                  <a:schemeClr val="lt1"/>
                </a:solidFill>
                <a:latin typeface="Bodoni Moda SemiBold"/>
                <a:ea typeface="Bodoni Moda SemiBold"/>
                <a:cs typeface="Bodoni Moda SemiBold"/>
              </a:defRPr>
            </a:lvl9pPr>
          </a:lstStyle>
          <a:p>
            <a:pPr algn="l"/>
            <a:r>
              <a:rPr lang="en-US" sz="2000" dirty="0"/>
              <a:t>I. </a:t>
            </a:r>
            <a:r>
              <a:rPr lang="en-US" sz="2000" dirty="0" err="1"/>
              <a:t>Công</a:t>
            </a:r>
            <a:r>
              <a:rPr lang="en-US" sz="2000" dirty="0"/>
              <a:t> </a:t>
            </a:r>
            <a:r>
              <a:rPr lang="en-US" sz="2000" dirty="0" err="1"/>
              <a:t>Thức</a:t>
            </a:r>
            <a:r>
              <a:rPr lang="en-US" sz="2000" dirty="0"/>
              <a:t> </a:t>
            </a:r>
            <a:r>
              <a:rPr lang="en-US" sz="2000" dirty="0" err="1"/>
              <a:t>Và</a:t>
            </a:r>
            <a:r>
              <a:rPr lang="en-US" sz="2000" dirty="0"/>
              <a:t> </a:t>
            </a:r>
            <a:r>
              <a:rPr lang="en-US" sz="2000" dirty="0" err="1"/>
              <a:t>Đặc</a:t>
            </a:r>
            <a:r>
              <a:rPr lang="en-US" sz="2000" dirty="0"/>
              <a:t> </a:t>
            </a:r>
            <a:r>
              <a:rPr lang="en-US" sz="2000" dirty="0" err="1"/>
              <a:t>Điểm</a:t>
            </a:r>
            <a:r>
              <a:rPr lang="en-US" sz="2000" dirty="0"/>
              <a:t> </a:t>
            </a:r>
            <a:r>
              <a:rPr lang="en-US" sz="2000" dirty="0" err="1"/>
              <a:t>Cấu</a:t>
            </a:r>
            <a:r>
              <a:rPr lang="en-US" sz="2000" dirty="0"/>
              <a:t> </a:t>
            </a:r>
            <a:r>
              <a:rPr lang="en-US" sz="2000" dirty="0" err="1"/>
              <a:t>Tạo</a:t>
            </a:r>
            <a:endParaRPr lang="en-US" sz="2000" dirty="0"/>
          </a:p>
        </p:txBody>
      </p:sp>
      <p:grpSp>
        <p:nvGrpSpPr>
          <p:cNvPr id="3" name="Group 2">
            <a:extLst>
              <a:ext uri="{FF2B5EF4-FFF2-40B4-BE49-F238E27FC236}">
                <a16:creationId xmlns:a16="http://schemas.microsoft.com/office/drawing/2014/main" id="{F8CAA88E-A928-7108-EDC5-A39794D401EC}"/>
              </a:ext>
            </a:extLst>
          </p:cNvPr>
          <p:cNvGrpSpPr/>
          <p:nvPr/>
        </p:nvGrpSpPr>
        <p:grpSpPr>
          <a:xfrm>
            <a:off x="579203" y="384409"/>
            <a:ext cx="338332" cy="338332"/>
            <a:chOff x="720000" y="554749"/>
            <a:chExt cx="1129990" cy="1129990"/>
          </a:xfrm>
        </p:grpSpPr>
        <p:sp>
          <p:nvSpPr>
            <p:cNvPr id="4" name="Oval 3">
              <a:extLst>
                <a:ext uri="{FF2B5EF4-FFF2-40B4-BE49-F238E27FC236}">
                  <a16:creationId xmlns:a16="http://schemas.microsoft.com/office/drawing/2014/main" id="{95903DA1-32D5-769C-E157-EE29CF4D559D}"/>
                </a:ext>
              </a:extLst>
            </p:cNvPr>
            <p:cNvSpPr/>
            <p:nvPr/>
          </p:nvSpPr>
          <p:spPr>
            <a:xfrm>
              <a:off x="720000" y="554749"/>
              <a:ext cx="1129990" cy="1129990"/>
            </a:xfrm>
            <a:prstGeom prst="ellipse">
              <a:avLst/>
            </a:prstGeom>
            <a:solidFill>
              <a:schemeClr val="accent6"/>
            </a:solidFill>
            <a:ln>
              <a:noFill/>
            </a:ln>
            <a:effectLst>
              <a:glow rad="63500">
                <a:schemeClr val="accent2">
                  <a:satMod val="175000"/>
                  <a:alpha val="40000"/>
                </a:schemeClr>
              </a:glo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5" name="Picture 2" descr="Atom ">
              <a:extLst>
                <a:ext uri="{FF2B5EF4-FFF2-40B4-BE49-F238E27FC236}">
                  <a16:creationId xmlns:a16="http://schemas.microsoft.com/office/drawing/2014/main" id="{8991AA44-92BD-10F2-C870-131A5C24770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39546" y="692709"/>
              <a:ext cx="890897" cy="890897"/>
            </a:xfrm>
            <a:prstGeom prst="rect">
              <a:avLst/>
            </a:prstGeom>
            <a:noFill/>
            <a:extLst>
              <a:ext uri="{909E8E84-426E-40DD-AFC4-6F175D3DCCD1}">
                <a14:hiddenFill xmlns:a14="http://schemas.microsoft.com/office/drawing/2010/main">
                  <a:solidFill>
                    <a:srgbClr val="FFFFFF"/>
                  </a:solidFill>
                </a14:hiddenFill>
              </a:ext>
            </a:extLst>
          </p:spPr>
        </p:pic>
      </p:grpSp>
      <p:sp>
        <p:nvSpPr>
          <p:cNvPr id="6" name="Oval 5">
            <a:extLst>
              <a:ext uri="{FF2B5EF4-FFF2-40B4-BE49-F238E27FC236}">
                <a16:creationId xmlns:a16="http://schemas.microsoft.com/office/drawing/2014/main" id="{EDCF48EA-510B-9231-9427-2D44EE6E67F0}"/>
              </a:ext>
            </a:extLst>
          </p:cNvPr>
          <p:cNvSpPr/>
          <p:nvPr/>
        </p:nvSpPr>
        <p:spPr>
          <a:xfrm>
            <a:off x="2399842" y="2247396"/>
            <a:ext cx="1460356" cy="1451697"/>
          </a:xfrm>
          <a:prstGeom prst="ellipse">
            <a:avLst/>
          </a:prstGeom>
          <a:noFill/>
          <a:ln w="28575" cap="flat" cmpd="sng" algn="ctr">
            <a:solidFill>
              <a:srgbClr val="01937C"/>
            </a:solidFill>
            <a:prstDash val="sysDash"/>
            <a:miter lim="800000"/>
          </a:ln>
          <a:effectLst/>
          <a:extLst>
            <a:ext uri="{909E8E84-426E-40DD-AFC4-6F175D3DCCD1}">
              <a14:hiddenFill xmlns:a14="http://schemas.microsoft.com/office/drawing/2010/main">
                <a:solidFill>
                  <a:schemeClr val="lt1"/>
                </a:solidFill>
              </a14:hiddenFill>
            </a:ext>
          </a:extLst>
        </p:spPr>
        <p:txBody>
          <a:bodyPr rtlCol="0" anchor="ctr"/>
          <a:lstStyle/>
          <a:p>
            <a:pPr algn="ctr" defTabSz="685800">
              <a:buClrTx/>
              <a:defRPr/>
            </a:pPr>
            <a:endParaRPr lang="en-US" sz="1226">
              <a:solidFill>
                <a:prstClr val="black"/>
              </a:solidFill>
              <a:latin typeface="Calibri"/>
              <a:ea typeface="+mn-ea"/>
              <a:cs typeface="+mn-cs"/>
            </a:endParaRPr>
          </a:p>
        </p:txBody>
      </p:sp>
      <p:sp>
        <p:nvSpPr>
          <p:cNvPr id="7" name="Text Box 8">
            <a:extLst>
              <a:ext uri="{FF2B5EF4-FFF2-40B4-BE49-F238E27FC236}">
                <a16:creationId xmlns:a16="http://schemas.microsoft.com/office/drawing/2014/main" id="{500AE137-43DF-D7DA-D85F-E042A6879B6B}"/>
              </a:ext>
            </a:extLst>
          </p:cNvPr>
          <p:cNvSpPr txBox="1"/>
          <p:nvPr/>
        </p:nvSpPr>
        <p:spPr>
          <a:xfrm>
            <a:off x="4631413" y="2758366"/>
            <a:ext cx="2021707" cy="461665"/>
          </a:xfrm>
          <a:prstGeom prst="rect">
            <a:avLst/>
          </a:prstGeom>
          <a:noFill/>
        </p:spPr>
        <p:txBody>
          <a:bodyPr wrap="none" rtlCol="0" anchor="t">
            <a:spAutoFit/>
          </a:bodyPr>
          <a:lstStyle>
            <a:defPPr>
              <a:defRPr lang="en-US"/>
            </a:defPPr>
            <a:lvl1pPr>
              <a:spcBef>
                <a:spcPct val="50000"/>
              </a:spcBef>
              <a:buNone/>
              <a:defRPr sz="3200" b="1">
                <a:latin typeface="#9Slide03 Arima Madurai Black" panose="00000A00000000000000" pitchFamily="2" charset="0"/>
                <a:cs typeface="#9Slide03 Arima Madurai Black" panose="00000A00000000000000" pitchFamily="2" charset="0"/>
              </a:defRPr>
            </a:lvl1pPr>
          </a:lstStyle>
          <a:p>
            <a:pPr defTabSz="685800">
              <a:buClrTx/>
              <a:defRPr/>
            </a:pPr>
            <a:r>
              <a:rPr lang="vi-VN" altLang="en-US" sz="2400" dirty="0">
                <a:solidFill>
                  <a:prstClr val="black"/>
                </a:solidFill>
                <a:latin typeface="Calibri" panose="020F0502020204030204" pitchFamily="34" charset="0"/>
                <a:ea typeface="+mn-ea"/>
                <a:cs typeface="Calibri" panose="020F0502020204030204" pitchFamily="34" charset="0"/>
              </a:rPr>
              <a:t>Định chức a</a:t>
            </a:r>
            <a:r>
              <a:rPr lang="en-US" altLang="vi-VN" sz="2400" dirty="0">
                <a:solidFill>
                  <a:prstClr val="black"/>
                </a:solidFill>
                <a:latin typeface="Calibri" panose="020F0502020204030204" pitchFamily="34" charset="0"/>
                <a:ea typeface="+mn-ea"/>
                <a:cs typeface="Calibri" panose="020F0502020204030204" pitchFamily="34" charset="0"/>
              </a:rPr>
              <a:t>xit</a:t>
            </a:r>
          </a:p>
        </p:txBody>
      </p:sp>
      <p:pic>
        <p:nvPicPr>
          <p:cNvPr id="8" name="Graphic 7" descr="Arrow Slight curve">
            <a:extLst>
              <a:ext uri="{FF2B5EF4-FFF2-40B4-BE49-F238E27FC236}">
                <a16:creationId xmlns:a16="http://schemas.microsoft.com/office/drawing/2014/main" id="{3B7FAB42-2EFD-9086-E4FF-EE33FD1F1DF8}"/>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3900975" y="2623234"/>
            <a:ext cx="685800" cy="685800"/>
          </a:xfrm>
          <a:prstGeom prst="rect">
            <a:avLst/>
          </a:prstGeom>
        </p:spPr>
      </p:pic>
      <p:sp>
        <p:nvSpPr>
          <p:cNvPr id="9" name="Text Box 43">
            <a:extLst>
              <a:ext uri="{FF2B5EF4-FFF2-40B4-BE49-F238E27FC236}">
                <a16:creationId xmlns:a16="http://schemas.microsoft.com/office/drawing/2014/main" id="{CD9D0347-A588-BCEE-4946-0BD1543207EE}"/>
              </a:ext>
            </a:extLst>
          </p:cNvPr>
          <p:cNvSpPr txBox="1">
            <a:spLocks noChangeArrowheads="1"/>
          </p:cNvSpPr>
          <p:nvPr/>
        </p:nvSpPr>
        <p:spPr bwMode="auto">
          <a:xfrm>
            <a:off x="503051" y="1133061"/>
            <a:ext cx="7427920" cy="589072"/>
          </a:xfrm>
          <a:prstGeom prst="rect">
            <a:avLst/>
          </a:prstGeom>
          <a:noFill/>
        </p:spPr>
        <p:txBody>
          <a:bodyPr wrap="square" rtlCol="0" anchor="t">
            <a:spAutoFit/>
          </a:bodyPr>
          <a:lstStyle>
            <a:defPPr>
              <a:defRPr lang="en-US"/>
            </a:defPPr>
            <a:lvl1pPr>
              <a:lnSpc>
                <a:spcPct val="150000"/>
              </a:lnSpc>
              <a:spcBef>
                <a:spcPct val="50000"/>
              </a:spcBef>
              <a:buNone/>
              <a:defRPr sz="3200" b="1">
                <a:solidFill>
                  <a:schemeClr val="accent6">
                    <a:lumMod val="50000"/>
                  </a:schemeClr>
                </a:solidFill>
                <a:latin typeface="#9Slide03 Arima Madurai Black" panose="00000A00000000000000" pitchFamily="2" charset="0"/>
                <a:cs typeface="#9Slide03 Arima Madurai Black" panose="00000A00000000000000" pitchFamily="2" charset="0"/>
              </a:defRPr>
            </a:lvl1pPr>
            <a:lvl2pPr marL="742950" indent="-285750" eaLnBrk="0" hangingPunct="0">
              <a:defRPr>
                <a:latin typeface="Arial" panose="020B0604020202020204" pitchFamily="34" charset="0"/>
                <a:cs typeface="Arial" panose="020B0604020202020204" pitchFamily="34" charset="0"/>
              </a:defRPr>
            </a:lvl2pPr>
            <a:lvl3pPr marL="1143000" indent="-228600" eaLnBrk="0" hangingPunct="0">
              <a:defRPr>
                <a:latin typeface="Arial" panose="020B0604020202020204" pitchFamily="34" charset="0"/>
                <a:cs typeface="Arial" panose="020B0604020202020204" pitchFamily="34" charset="0"/>
              </a:defRPr>
            </a:lvl3pPr>
            <a:lvl4pPr marL="1600200" indent="-228600" eaLnBrk="0" hangingPunct="0">
              <a:defRPr>
                <a:latin typeface="Arial" panose="020B0604020202020204" pitchFamily="34" charset="0"/>
                <a:cs typeface="Arial" panose="020B0604020202020204" pitchFamily="34" charset="0"/>
              </a:defRPr>
            </a:lvl4pPr>
            <a:lvl5pPr marL="2057400" indent="-228600" eaLnBrk="0" hangingPunct="0">
              <a:defRPr>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latin typeface="Arial" panose="020B0604020202020204" pitchFamily="34" charset="0"/>
                <a:cs typeface="Arial" panose="020B0604020202020204" pitchFamily="34" charset="0"/>
              </a:defRPr>
            </a:lvl9pPr>
          </a:lstStyle>
          <a:p>
            <a:pPr defTabSz="685800">
              <a:buClrTx/>
              <a:defRPr/>
            </a:pPr>
            <a:r>
              <a:rPr lang="en-US" altLang="zh-TW" sz="2400" dirty="0" err="1">
                <a:solidFill>
                  <a:schemeClr val="accent5">
                    <a:lumMod val="10000"/>
                  </a:schemeClr>
                </a:solidFill>
                <a:latin typeface="Calibri" panose="020F0502020204030204" pitchFamily="34" charset="0"/>
                <a:ea typeface="新細明體" panose="02020500000000000000" pitchFamily="18" charset="-120"/>
                <a:cs typeface="Calibri" panose="020F0502020204030204" pitchFamily="34" charset="0"/>
              </a:rPr>
              <a:t>Chính</a:t>
            </a:r>
            <a:r>
              <a:rPr lang="en-US" altLang="zh-TW" sz="2400" dirty="0">
                <a:solidFill>
                  <a:schemeClr val="accent5">
                    <a:lumMod val="10000"/>
                  </a:schemeClr>
                </a:solidFill>
                <a:latin typeface="Calibri" panose="020F0502020204030204" pitchFamily="34" charset="0"/>
                <a:ea typeface="新細明體" panose="02020500000000000000" pitchFamily="18" charset="-120"/>
                <a:cs typeface="Calibri" panose="020F0502020204030204" pitchFamily="34" charset="0"/>
              </a:rPr>
              <a:t> </a:t>
            </a:r>
            <a:r>
              <a:rPr lang="en-US" altLang="zh-TW" sz="2400" dirty="0" err="1">
                <a:solidFill>
                  <a:schemeClr val="accent5">
                    <a:lumMod val="10000"/>
                  </a:schemeClr>
                </a:solidFill>
                <a:latin typeface="Calibri" panose="020F0502020204030204" pitchFamily="34" charset="0"/>
                <a:ea typeface="新細明體" panose="02020500000000000000" pitchFamily="18" charset="-120"/>
                <a:cs typeface="Calibri" panose="020F0502020204030204" pitchFamily="34" charset="0"/>
              </a:rPr>
              <a:t>nhóm</a:t>
            </a:r>
            <a:r>
              <a:rPr lang="en-US" altLang="zh-TW" sz="2400" dirty="0">
                <a:solidFill>
                  <a:schemeClr val="accent5">
                    <a:lumMod val="10000"/>
                  </a:schemeClr>
                </a:solidFill>
                <a:latin typeface="Calibri" panose="020F0502020204030204" pitchFamily="34" charset="0"/>
                <a:ea typeface="新細明體" panose="02020500000000000000" pitchFamily="18" charset="-120"/>
                <a:cs typeface="Calibri" panose="020F0502020204030204" pitchFamily="34" charset="0"/>
              </a:rPr>
              <a:t> </a:t>
            </a:r>
            <a:r>
              <a:rPr lang="en-US" altLang="zh-TW" sz="2400" dirty="0">
                <a:solidFill>
                  <a:schemeClr val="accent5">
                    <a:lumMod val="10000"/>
                  </a:schemeClr>
                </a:solidFill>
                <a:latin typeface="Calibri" panose="020F0502020204030204" pitchFamily="34" charset="0"/>
                <a:ea typeface="新細明體" panose="02020500000000000000" pitchFamily="18" charset="-120"/>
                <a:cs typeface="Calibri" panose="020F0502020204030204" pitchFamily="34" charset="0"/>
                <a:sym typeface="+mn-ea"/>
              </a:rPr>
              <a:t>- COOH</a:t>
            </a:r>
            <a:r>
              <a:rPr lang="vi-VN" altLang="en-US" sz="2400" dirty="0">
                <a:solidFill>
                  <a:schemeClr val="accent5">
                    <a:lumMod val="10000"/>
                  </a:schemeClr>
                </a:solidFill>
                <a:latin typeface="Calibri" panose="020F0502020204030204" pitchFamily="34" charset="0"/>
                <a:ea typeface="+mn-ea"/>
                <a:cs typeface="Calibri" panose="020F0502020204030204" pitchFamily="34" charset="0"/>
                <a:sym typeface="+mn-ea"/>
              </a:rPr>
              <a:t> </a:t>
            </a:r>
            <a:r>
              <a:rPr lang="en-US" altLang="zh-TW" sz="2400" dirty="0" err="1">
                <a:solidFill>
                  <a:schemeClr val="accent5">
                    <a:lumMod val="10000"/>
                  </a:schemeClr>
                </a:solidFill>
                <a:latin typeface="Calibri" panose="020F0502020204030204" pitchFamily="34" charset="0"/>
                <a:ea typeface="新細明體" panose="02020500000000000000" pitchFamily="18" charset="-120"/>
                <a:cs typeface="Calibri" panose="020F0502020204030204" pitchFamily="34" charset="0"/>
              </a:rPr>
              <a:t>này</a:t>
            </a:r>
            <a:r>
              <a:rPr lang="en-US" altLang="zh-TW" sz="2400" dirty="0">
                <a:solidFill>
                  <a:schemeClr val="accent5">
                    <a:lumMod val="10000"/>
                  </a:schemeClr>
                </a:solidFill>
                <a:latin typeface="Calibri" panose="020F0502020204030204" pitchFamily="34" charset="0"/>
                <a:ea typeface="新細明體" panose="02020500000000000000" pitchFamily="18" charset="-120"/>
                <a:cs typeface="Calibri" panose="020F0502020204030204" pitchFamily="34" charset="0"/>
              </a:rPr>
              <a:t> </a:t>
            </a:r>
            <a:r>
              <a:rPr lang="en-US" altLang="zh-TW" sz="2400" dirty="0" err="1">
                <a:solidFill>
                  <a:schemeClr val="accent5">
                    <a:lumMod val="10000"/>
                  </a:schemeClr>
                </a:solidFill>
                <a:latin typeface="Calibri" panose="020F0502020204030204" pitchFamily="34" charset="0"/>
                <a:ea typeface="新細明體" panose="02020500000000000000" pitchFamily="18" charset="-120"/>
                <a:cs typeface="Calibri" panose="020F0502020204030204" pitchFamily="34" charset="0"/>
                <a:sym typeface="+mn-ea"/>
              </a:rPr>
              <a:t>làm</a:t>
            </a:r>
            <a:r>
              <a:rPr lang="en-US" altLang="zh-TW" sz="2400" dirty="0">
                <a:solidFill>
                  <a:schemeClr val="accent5">
                    <a:lumMod val="10000"/>
                  </a:schemeClr>
                </a:solidFill>
                <a:latin typeface="Calibri" panose="020F0502020204030204" pitchFamily="34" charset="0"/>
                <a:ea typeface="新細明體" panose="02020500000000000000" pitchFamily="18" charset="-120"/>
                <a:cs typeface="Calibri" panose="020F0502020204030204" pitchFamily="34" charset="0"/>
                <a:sym typeface="+mn-ea"/>
              </a:rPr>
              <a:t> </a:t>
            </a:r>
            <a:r>
              <a:rPr lang="en-US" altLang="zh-TW" sz="2400" dirty="0" err="1">
                <a:solidFill>
                  <a:schemeClr val="accent5">
                    <a:lumMod val="10000"/>
                  </a:schemeClr>
                </a:solidFill>
                <a:latin typeface="Calibri" panose="020F0502020204030204" pitchFamily="34" charset="0"/>
                <a:ea typeface="新細明體" panose="02020500000000000000" pitchFamily="18" charset="-120"/>
                <a:cs typeface="Calibri" panose="020F0502020204030204" pitchFamily="34" charset="0"/>
                <a:sym typeface="+mn-ea"/>
              </a:rPr>
              <a:t>cho</a:t>
            </a:r>
            <a:r>
              <a:rPr lang="en-US" altLang="zh-TW" sz="2400" dirty="0">
                <a:solidFill>
                  <a:schemeClr val="accent5">
                    <a:lumMod val="10000"/>
                  </a:schemeClr>
                </a:solidFill>
                <a:latin typeface="Calibri" panose="020F0502020204030204" pitchFamily="34" charset="0"/>
                <a:ea typeface="新細明體" panose="02020500000000000000" pitchFamily="18" charset="-120"/>
                <a:cs typeface="Calibri" panose="020F0502020204030204" pitchFamily="34" charset="0"/>
                <a:sym typeface="+mn-ea"/>
              </a:rPr>
              <a:t> </a:t>
            </a:r>
            <a:r>
              <a:rPr lang="en-US" altLang="zh-TW" sz="2400" dirty="0" err="1">
                <a:solidFill>
                  <a:schemeClr val="accent5">
                    <a:lumMod val="10000"/>
                  </a:schemeClr>
                </a:solidFill>
                <a:latin typeface="Calibri" panose="020F0502020204030204" pitchFamily="34" charset="0"/>
                <a:ea typeface="新細明體" panose="02020500000000000000" pitchFamily="18" charset="-120"/>
                <a:cs typeface="Calibri" panose="020F0502020204030204" pitchFamily="34" charset="0"/>
                <a:sym typeface="+mn-ea"/>
              </a:rPr>
              <a:t>phân</a:t>
            </a:r>
            <a:r>
              <a:rPr lang="en-US" altLang="zh-TW" sz="2400" dirty="0">
                <a:solidFill>
                  <a:schemeClr val="accent5">
                    <a:lumMod val="10000"/>
                  </a:schemeClr>
                </a:solidFill>
                <a:latin typeface="Calibri" panose="020F0502020204030204" pitchFamily="34" charset="0"/>
                <a:ea typeface="新細明體" panose="02020500000000000000" pitchFamily="18" charset="-120"/>
                <a:cs typeface="Calibri" panose="020F0502020204030204" pitchFamily="34" charset="0"/>
                <a:sym typeface="+mn-ea"/>
              </a:rPr>
              <a:t> </a:t>
            </a:r>
            <a:r>
              <a:rPr lang="en-US" altLang="zh-TW" sz="2400" dirty="0" err="1">
                <a:solidFill>
                  <a:schemeClr val="accent5">
                    <a:lumMod val="10000"/>
                  </a:schemeClr>
                </a:solidFill>
                <a:latin typeface="Calibri" panose="020F0502020204030204" pitchFamily="34" charset="0"/>
                <a:ea typeface="新細明體" panose="02020500000000000000" pitchFamily="18" charset="-120"/>
                <a:cs typeface="Calibri" panose="020F0502020204030204" pitchFamily="34" charset="0"/>
                <a:sym typeface="+mn-ea"/>
              </a:rPr>
              <a:t>tử</a:t>
            </a:r>
            <a:r>
              <a:rPr lang="en-US" altLang="zh-TW" sz="2400" dirty="0">
                <a:solidFill>
                  <a:schemeClr val="accent5">
                    <a:lumMod val="10000"/>
                  </a:schemeClr>
                </a:solidFill>
                <a:latin typeface="Calibri" panose="020F0502020204030204" pitchFamily="34" charset="0"/>
                <a:ea typeface="新細明體" panose="02020500000000000000" pitchFamily="18" charset="-120"/>
                <a:cs typeface="Calibri" panose="020F0502020204030204" pitchFamily="34" charset="0"/>
                <a:sym typeface="+mn-ea"/>
              </a:rPr>
              <a:t> </a:t>
            </a:r>
            <a:r>
              <a:rPr lang="en-US" altLang="zh-TW" sz="2400" dirty="0" err="1">
                <a:solidFill>
                  <a:schemeClr val="accent5">
                    <a:lumMod val="10000"/>
                  </a:schemeClr>
                </a:solidFill>
                <a:latin typeface="Calibri" panose="020F0502020204030204" pitchFamily="34" charset="0"/>
                <a:ea typeface="新細明體" panose="02020500000000000000" pitchFamily="18" charset="-120"/>
                <a:cs typeface="Calibri" panose="020F0502020204030204" pitchFamily="34" charset="0"/>
                <a:sym typeface="+mn-ea"/>
              </a:rPr>
              <a:t>có</a:t>
            </a:r>
            <a:r>
              <a:rPr lang="en-US" altLang="zh-TW" sz="2400" dirty="0">
                <a:solidFill>
                  <a:schemeClr val="accent5">
                    <a:lumMod val="10000"/>
                  </a:schemeClr>
                </a:solidFill>
                <a:latin typeface="Calibri" panose="020F0502020204030204" pitchFamily="34" charset="0"/>
                <a:ea typeface="新細明體" panose="02020500000000000000" pitchFamily="18" charset="-120"/>
                <a:cs typeface="Calibri" panose="020F0502020204030204" pitchFamily="34" charset="0"/>
                <a:sym typeface="+mn-ea"/>
              </a:rPr>
              <a:t> </a:t>
            </a:r>
            <a:r>
              <a:rPr lang="en-US" altLang="zh-TW" sz="2400" dirty="0" err="1">
                <a:solidFill>
                  <a:schemeClr val="accent5">
                    <a:lumMod val="10000"/>
                  </a:schemeClr>
                </a:solidFill>
                <a:latin typeface="Calibri" panose="020F0502020204030204" pitchFamily="34" charset="0"/>
                <a:ea typeface="新細明體" panose="02020500000000000000" pitchFamily="18" charset="-120"/>
                <a:cs typeface="Calibri" panose="020F0502020204030204" pitchFamily="34" charset="0"/>
                <a:sym typeface="+mn-ea"/>
              </a:rPr>
              <a:t>tính</a:t>
            </a:r>
            <a:r>
              <a:rPr lang="en-US" altLang="zh-TW" sz="2400" dirty="0">
                <a:solidFill>
                  <a:schemeClr val="accent5">
                    <a:lumMod val="10000"/>
                  </a:schemeClr>
                </a:solidFill>
                <a:latin typeface="Calibri" panose="020F0502020204030204" pitchFamily="34" charset="0"/>
                <a:ea typeface="新細明體" panose="02020500000000000000" pitchFamily="18" charset="-120"/>
                <a:cs typeface="Calibri" panose="020F0502020204030204" pitchFamily="34" charset="0"/>
                <a:sym typeface="+mn-ea"/>
              </a:rPr>
              <a:t> </a:t>
            </a:r>
            <a:r>
              <a:rPr lang="en-US" altLang="zh-TW" sz="2400" dirty="0" err="1">
                <a:solidFill>
                  <a:schemeClr val="accent5">
                    <a:lumMod val="10000"/>
                  </a:schemeClr>
                </a:solidFill>
                <a:latin typeface="Calibri" panose="020F0502020204030204" pitchFamily="34" charset="0"/>
                <a:ea typeface="新細明體" panose="02020500000000000000" pitchFamily="18" charset="-120"/>
                <a:cs typeface="Calibri" panose="020F0502020204030204" pitchFamily="34" charset="0"/>
                <a:sym typeface="+mn-ea"/>
              </a:rPr>
              <a:t>axit</a:t>
            </a:r>
            <a:r>
              <a:rPr lang="en-US" altLang="zh-TW" sz="2400" dirty="0">
                <a:solidFill>
                  <a:schemeClr val="accent5">
                    <a:lumMod val="10000"/>
                  </a:schemeClr>
                </a:solidFill>
                <a:latin typeface="Calibri" panose="020F0502020204030204" pitchFamily="34" charset="0"/>
                <a:ea typeface="新細明體" panose="02020500000000000000" pitchFamily="18" charset="-120"/>
                <a:cs typeface="Calibri" panose="020F0502020204030204" pitchFamily="34" charset="0"/>
                <a:sym typeface="+mn-ea"/>
              </a:rPr>
              <a:t>.</a:t>
            </a:r>
            <a:endParaRPr lang="en-US" altLang="zh-TW" sz="2400" dirty="0">
              <a:solidFill>
                <a:schemeClr val="accent5">
                  <a:lumMod val="10000"/>
                </a:schemeClr>
              </a:solidFill>
              <a:latin typeface="Calibri" panose="020F0502020204030204" pitchFamily="34" charset="0"/>
              <a:ea typeface="新細明體" panose="02020500000000000000" pitchFamily="18" charset="-120"/>
              <a:cs typeface="Calibri" panose="020F0502020204030204" pitchFamily="34" charset="0"/>
            </a:endParaRPr>
          </a:p>
        </p:txBody>
      </p:sp>
    </p:spTree>
    <p:extLst>
      <p:ext uri="{BB962C8B-B14F-4D97-AF65-F5344CB8AC3E}">
        <p14:creationId xmlns:p14="http://schemas.microsoft.com/office/powerpoint/2010/main" val="133961365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4" presetClass="entr" presetSubtype="10"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randombar(horizontal)">
                                      <p:cBhvr>
                                        <p:cTn id="7" dur="500"/>
                                        <p:tgtEl>
                                          <p:spTgt spid="9"/>
                                        </p:tgtEl>
                                      </p:cBhvr>
                                    </p:animEffect>
                                  </p:childTnLst>
                                </p:cTn>
                              </p:par>
                            </p:childTnLst>
                          </p:cTn>
                        </p:par>
                      </p:childTnLst>
                    </p:cTn>
                  </p:par>
                  <p:par>
                    <p:cTn id="8" fill="hold">
                      <p:stCondLst>
                        <p:cond delay="indefinite"/>
                      </p:stCondLst>
                      <p:childTnLst>
                        <p:par>
                          <p:cTn id="9" fill="hold">
                            <p:stCondLst>
                              <p:cond delay="0"/>
                            </p:stCondLst>
                            <p:childTnLst>
                              <p:par>
                                <p:cTn id="10" presetID="53" presetClass="entr" presetSubtype="16" fill="hold" nodeType="clickEffect">
                                  <p:stCondLst>
                                    <p:cond delay="0"/>
                                  </p:stCondLst>
                                  <p:childTnLst>
                                    <p:set>
                                      <p:cBhvr>
                                        <p:cTn id="11" dur="1" fill="hold">
                                          <p:stCondLst>
                                            <p:cond delay="0"/>
                                          </p:stCondLst>
                                        </p:cTn>
                                        <p:tgtEl>
                                          <p:spTgt spid="2559"/>
                                        </p:tgtEl>
                                        <p:attrNameLst>
                                          <p:attrName>style.visibility</p:attrName>
                                        </p:attrNameLst>
                                      </p:cBhvr>
                                      <p:to>
                                        <p:strVal val="visible"/>
                                      </p:to>
                                    </p:set>
                                    <p:anim calcmode="lin" valueType="num">
                                      <p:cBhvr>
                                        <p:cTn id="12" dur="500" fill="hold"/>
                                        <p:tgtEl>
                                          <p:spTgt spid="2559"/>
                                        </p:tgtEl>
                                        <p:attrNameLst>
                                          <p:attrName>ppt_w</p:attrName>
                                        </p:attrNameLst>
                                      </p:cBhvr>
                                      <p:tavLst>
                                        <p:tav tm="0">
                                          <p:val>
                                            <p:fltVal val="0"/>
                                          </p:val>
                                        </p:tav>
                                        <p:tav tm="100000">
                                          <p:val>
                                            <p:strVal val="#ppt_w"/>
                                          </p:val>
                                        </p:tav>
                                      </p:tavLst>
                                    </p:anim>
                                    <p:anim calcmode="lin" valueType="num">
                                      <p:cBhvr>
                                        <p:cTn id="13" dur="500" fill="hold"/>
                                        <p:tgtEl>
                                          <p:spTgt spid="2559"/>
                                        </p:tgtEl>
                                        <p:attrNameLst>
                                          <p:attrName>ppt_h</p:attrName>
                                        </p:attrNameLst>
                                      </p:cBhvr>
                                      <p:tavLst>
                                        <p:tav tm="0">
                                          <p:val>
                                            <p:fltVal val="0"/>
                                          </p:val>
                                        </p:tav>
                                        <p:tav tm="100000">
                                          <p:val>
                                            <p:strVal val="#ppt_h"/>
                                          </p:val>
                                        </p:tav>
                                      </p:tavLst>
                                    </p:anim>
                                    <p:animEffect transition="in" filter="fade">
                                      <p:cBhvr>
                                        <p:cTn id="14" dur="500"/>
                                        <p:tgtEl>
                                          <p:spTgt spid="2559"/>
                                        </p:tgtEl>
                                      </p:cBhvr>
                                    </p:animEffect>
                                  </p:childTnLst>
                                </p:cTn>
                              </p:par>
                            </p:childTnLst>
                          </p:cTn>
                        </p:par>
                      </p:childTnLst>
                    </p:cTn>
                  </p:par>
                  <p:par>
                    <p:cTn id="15" fill="hold">
                      <p:stCondLst>
                        <p:cond delay="indefinite"/>
                      </p:stCondLst>
                      <p:childTnLst>
                        <p:par>
                          <p:cTn id="16" fill="hold">
                            <p:stCondLst>
                              <p:cond delay="0"/>
                            </p:stCondLst>
                            <p:childTnLst>
                              <p:par>
                                <p:cTn id="17" presetID="13" presetClass="entr" presetSubtype="16" fill="hold" grpId="0" nodeType="clickEffect">
                                  <p:stCondLst>
                                    <p:cond delay="0"/>
                                  </p:stCondLst>
                                  <p:childTnLst>
                                    <p:set>
                                      <p:cBhvr>
                                        <p:cTn id="18" dur="1" fill="hold">
                                          <p:stCondLst>
                                            <p:cond delay="0"/>
                                          </p:stCondLst>
                                        </p:cTn>
                                        <p:tgtEl>
                                          <p:spTgt spid="6"/>
                                        </p:tgtEl>
                                        <p:attrNameLst>
                                          <p:attrName>style.visibility</p:attrName>
                                        </p:attrNameLst>
                                      </p:cBhvr>
                                      <p:to>
                                        <p:strVal val="visible"/>
                                      </p:to>
                                    </p:set>
                                    <p:animEffect transition="in" filter="plus(in)">
                                      <p:cBhvr>
                                        <p:cTn id="19" dur="2000"/>
                                        <p:tgtEl>
                                          <p:spTgt spid="6"/>
                                        </p:tgtEl>
                                      </p:cBhvr>
                                    </p:animEffect>
                                  </p:childTnLst>
                                </p:cTn>
                              </p:par>
                            </p:childTnLst>
                          </p:cTn>
                        </p:par>
                      </p:childTnLst>
                    </p:cTn>
                  </p:par>
                  <p:par>
                    <p:cTn id="20" fill="hold">
                      <p:stCondLst>
                        <p:cond delay="indefinite"/>
                      </p:stCondLst>
                      <p:childTnLst>
                        <p:par>
                          <p:cTn id="21" fill="hold">
                            <p:stCondLst>
                              <p:cond delay="0"/>
                            </p:stCondLst>
                            <p:childTnLst>
                              <p:par>
                                <p:cTn id="22" presetID="22" presetClass="entr" presetSubtype="8" fill="hold" nodeType="clickEffect">
                                  <p:stCondLst>
                                    <p:cond delay="0"/>
                                  </p:stCondLst>
                                  <p:childTnLst>
                                    <p:set>
                                      <p:cBhvr>
                                        <p:cTn id="23" dur="1" fill="hold">
                                          <p:stCondLst>
                                            <p:cond delay="0"/>
                                          </p:stCondLst>
                                        </p:cTn>
                                        <p:tgtEl>
                                          <p:spTgt spid="8"/>
                                        </p:tgtEl>
                                        <p:attrNameLst>
                                          <p:attrName>style.visibility</p:attrName>
                                        </p:attrNameLst>
                                      </p:cBhvr>
                                      <p:to>
                                        <p:strVal val="visible"/>
                                      </p:to>
                                    </p:set>
                                    <p:animEffect transition="in" filter="wipe(left)">
                                      <p:cBhvr>
                                        <p:cTn id="24" dur="500"/>
                                        <p:tgtEl>
                                          <p:spTgt spid="8"/>
                                        </p:tgtEl>
                                      </p:cBhvr>
                                    </p:animEffect>
                                  </p:childTnLst>
                                </p:cTn>
                              </p:par>
                            </p:childTnLst>
                          </p:cTn>
                        </p:par>
                        <p:par>
                          <p:cTn id="25" fill="hold">
                            <p:stCondLst>
                              <p:cond delay="500"/>
                            </p:stCondLst>
                            <p:childTnLst>
                              <p:par>
                                <p:cTn id="26" presetID="22" presetClass="entr" presetSubtype="8" fill="hold" grpId="1" nodeType="afterEffect">
                                  <p:stCondLst>
                                    <p:cond delay="0"/>
                                  </p:stCondLst>
                                  <p:iterate type="lt">
                                    <p:tmPct val="6000"/>
                                  </p:iterate>
                                  <p:childTnLst>
                                    <p:set>
                                      <p:cBhvr>
                                        <p:cTn id="27" dur="1" fill="hold">
                                          <p:stCondLst>
                                            <p:cond delay="0"/>
                                          </p:stCondLst>
                                        </p:cTn>
                                        <p:tgtEl>
                                          <p:spTgt spid="7"/>
                                        </p:tgtEl>
                                        <p:attrNameLst>
                                          <p:attrName>style.visibility</p:attrName>
                                        </p:attrNameLst>
                                      </p:cBhvr>
                                      <p:to>
                                        <p:strVal val="visible"/>
                                      </p:to>
                                    </p:set>
                                    <p:animEffect transition="in" filter="wipe(left)">
                                      <p:cBhvr>
                                        <p:cTn id="28"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bldLvl="0" animBg="1"/>
      <p:bldP spid="6" grpId="1" animBg="1"/>
      <p:bldP spid="7" grpId="0"/>
      <p:bldP spid="7" grpId="1"/>
      <p:bldP spid="9" grpId="0"/>
    </p:bldLst>
  </p:timing>
</p:sld>
</file>

<file path=ppt/theme/theme1.xml><?xml version="1.0" encoding="utf-8"?>
<a:theme xmlns:a="http://schemas.openxmlformats.org/drawingml/2006/main" name="Analytical Chemistry by Slidesgo">
  <a:themeElements>
    <a:clrScheme name="Simple Light">
      <a:dk1>
        <a:srgbClr val="D9D9D9"/>
      </a:dk1>
      <a:lt1>
        <a:srgbClr val="0E4655"/>
      </a:lt1>
      <a:dk2>
        <a:srgbClr val="FFFFFF"/>
      </a:dk2>
      <a:lt2>
        <a:srgbClr val="9BA144"/>
      </a:lt2>
      <a:accent1>
        <a:srgbClr val="6B96A6"/>
      </a:accent1>
      <a:accent2>
        <a:srgbClr val="C6573F"/>
      </a:accent2>
      <a:accent3>
        <a:srgbClr val="B7B7B7"/>
      </a:accent3>
      <a:accent4>
        <a:srgbClr val="1B2F3C"/>
      </a:accent4>
      <a:accent5>
        <a:srgbClr val="F3F3F3"/>
      </a:accent5>
      <a:accent6>
        <a:srgbClr val="FFFFFF"/>
      </a:accent6>
      <a:hlink>
        <a:srgbClr val="0E4655"/>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3_Office Theme">
  <a:themeElements>
    <a:clrScheme name="Office Them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Theme">
      <a:majorFont>
        <a:latin typeface="Calibri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4.xml><?xml version="1.0" encoding="utf-8"?>
<a:theme xmlns:a="http://schemas.openxmlformats.org/drawingml/2006/main" name="Science Subject Lesson for Brazilian Elementary Students by Slidesgo">
  <a:themeElements>
    <a:clrScheme name="Simple Light">
      <a:dk1>
        <a:srgbClr val="274590"/>
      </a:dk1>
      <a:lt1>
        <a:srgbClr val="475EAC"/>
      </a:lt1>
      <a:dk2>
        <a:srgbClr val="6889C6"/>
      </a:dk2>
      <a:lt2>
        <a:srgbClr val="BFE1FC"/>
      </a:lt2>
      <a:accent1>
        <a:srgbClr val="0193AF"/>
      </a:accent1>
      <a:accent2>
        <a:srgbClr val="01B8C8"/>
      </a:accent2>
      <a:accent3>
        <a:srgbClr val="652894"/>
      </a:accent3>
      <a:accent4>
        <a:srgbClr val="F05083"/>
      </a:accent4>
      <a:accent5>
        <a:srgbClr val="FEBF71"/>
      </a:accent5>
      <a:accent6>
        <a:srgbClr val="FFFFFF"/>
      </a:accent6>
      <a:hlink>
        <a:srgbClr val="FFFFFF"/>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5.xml><?xml version="1.0" encoding="utf-8"?>
<a:theme xmlns:a="http://schemas.openxmlformats.org/drawingml/2006/main" name="1_Office Theme">
  <a:themeElements>
    <a:clrScheme name="Office Them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Theme">
      <a:majorFont>
        <a:latin typeface="Calibri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6.xml><?xml version="1.0" encoding="utf-8"?>
<a:theme xmlns:a="http://schemas.openxmlformats.org/drawingml/2006/main" name="2_SlidesMania">
  <a:themeElements>
    <a:clrScheme name="Simple Light">
      <a:dk1>
        <a:srgbClr val="000000"/>
      </a:dk1>
      <a:lt1>
        <a:srgbClr val="FFFFFF"/>
      </a:lt1>
      <a:dk2>
        <a:srgbClr val="434343"/>
      </a:dk2>
      <a:lt2>
        <a:srgbClr val="EEEEEE"/>
      </a:lt2>
      <a:accent1>
        <a:srgbClr val="89C5CC"/>
      </a:accent1>
      <a:accent2>
        <a:srgbClr val="69A1AC"/>
      </a:accent2>
      <a:accent3>
        <a:srgbClr val="EBBA2C"/>
      </a:accent3>
      <a:accent4>
        <a:srgbClr val="AFB9C5"/>
      </a:accent4>
      <a:accent5>
        <a:srgbClr val="FFD96C"/>
      </a:accent5>
      <a:accent6>
        <a:srgbClr val="D8D8D8"/>
      </a:accent6>
      <a:hlink>
        <a:srgbClr val="000000"/>
      </a:hlink>
      <a:folHlink>
        <a:srgbClr val="0097A7"/>
      </a:folHlink>
    </a:clrScheme>
    <a:fontScheme name="không chân 1">
      <a:majorFont>
        <a:latin typeface="#9Slide03 Roboto Black"/>
        <a:ea typeface=""/>
        <a:cs typeface=""/>
      </a:majorFont>
      <a:minorFont>
        <a:latin typeface="#9Slide03 Roboto Medium"/>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7.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177</TotalTime>
  <Words>2015</Words>
  <Application>Microsoft Office PowerPoint</Application>
  <PresentationFormat>On-screen Show (16:9)</PresentationFormat>
  <Paragraphs>340</Paragraphs>
  <Slides>55</Slides>
  <Notes>41</Notes>
  <HiddenSlides>0</HiddenSlides>
  <MMClips>3</MMClips>
  <ScaleCrop>false</ScaleCrop>
  <HeadingPairs>
    <vt:vector size="8" baseType="variant">
      <vt:variant>
        <vt:lpstr>Fonts Used</vt:lpstr>
      </vt:variant>
      <vt:variant>
        <vt:i4>25</vt:i4>
      </vt:variant>
      <vt:variant>
        <vt:lpstr>Theme</vt:lpstr>
      </vt:variant>
      <vt:variant>
        <vt:i4>6</vt:i4>
      </vt:variant>
      <vt:variant>
        <vt:lpstr>Embedded OLE Servers</vt:lpstr>
      </vt:variant>
      <vt:variant>
        <vt:i4>1</vt:i4>
      </vt:variant>
      <vt:variant>
        <vt:lpstr>Slide Titles</vt:lpstr>
      </vt:variant>
      <vt:variant>
        <vt:i4>55</vt:i4>
      </vt:variant>
    </vt:vector>
  </HeadingPairs>
  <TitlesOfParts>
    <vt:vector size="87" baseType="lpstr">
      <vt:lpstr>Times New Roman</vt:lpstr>
      <vt:lpstr>Anaheim</vt:lpstr>
      <vt:lpstr>Nunito Light</vt:lpstr>
      <vt:lpstr>Aldrich</vt:lpstr>
      <vt:lpstr>Calibri Light</vt:lpstr>
      <vt:lpstr>Montserrat SemiBold</vt:lpstr>
      <vt:lpstr>Patrick Hand</vt:lpstr>
      <vt:lpstr>Arial</vt:lpstr>
      <vt:lpstr>Comfortaa</vt:lpstr>
      <vt:lpstr>Permanent Marker</vt:lpstr>
      <vt:lpstr>Roboto Black</vt:lpstr>
      <vt:lpstr>Calibri</vt:lpstr>
      <vt:lpstr>Montserrat</vt:lpstr>
      <vt:lpstr>Cambria Math</vt:lpstr>
      <vt:lpstr>Fira Sans Condensed Black</vt:lpstr>
      <vt:lpstr>Montserrat Medium</vt:lpstr>
      <vt:lpstr>Raleway</vt:lpstr>
      <vt:lpstr>Amazone</vt:lpstr>
      <vt:lpstr>Bangers</vt:lpstr>
      <vt:lpstr>Bebas Neue</vt:lpstr>
      <vt:lpstr>Abril Fatface</vt:lpstr>
      <vt:lpstr>#9Slide03 Arima Madurai</vt:lpstr>
      <vt:lpstr>Fira Sans Condensed</vt:lpstr>
      <vt:lpstr>Nunito Black</vt:lpstr>
      <vt:lpstr>Bodoni Moda SemiBold</vt:lpstr>
      <vt:lpstr>Analytical Chemistry by Slidesgo</vt:lpstr>
      <vt:lpstr>Office Theme</vt:lpstr>
      <vt:lpstr>3_Office Theme</vt:lpstr>
      <vt:lpstr>Science Subject Lesson for Brazilian Elementary Students by Slidesgo</vt:lpstr>
      <vt:lpstr>1_Office Theme</vt:lpstr>
      <vt:lpstr>2_SlidesMania</vt:lpstr>
      <vt:lpstr>Bitmap Image</vt:lpstr>
      <vt:lpstr>PowerPoint Presentation</vt:lpstr>
      <vt:lpstr>PowerPoint Presentation</vt:lpstr>
      <vt:lpstr>BÀI 27 ACETIC ACID</vt:lpstr>
      <vt:lpstr>NỘI DUNG BÀI HỌC</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LUYỆN TẬP</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VA</dc:creator>
  <cp:lastModifiedBy>Administrator</cp:lastModifiedBy>
  <cp:revision>9</cp:revision>
  <dcterms:modified xsi:type="dcterms:W3CDTF">2025-02-27T03:27:58Z</dcterms:modified>
</cp:coreProperties>
</file>